
<file path=[Content_Types].xml><?xml version="1.0" encoding="utf-8"?>
<Types xmlns="http://schemas.openxmlformats.org/package/2006/content-types">
  <Default Extension="png" ContentType="image/png"/>
  <Default Extension="jpeg" ContentType="image/jpeg"/>
  <Default Extension="JPG" ContentType="image/.jpg"/>
  <Default Extension="gif" ContentType="image/gif"/>
  <Default Extension="mp4" ContentType="video/mp4"/>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87" r:id="rId3"/>
  </p:sldMasterIdLst>
  <p:notesMasterIdLst>
    <p:notesMasterId r:id="rId5"/>
  </p:notesMasterIdLst>
  <p:sldIdLst>
    <p:sldId id="273" r:id="rId4"/>
    <p:sldId id="256" r:id="rId6"/>
    <p:sldId id="261" r:id="rId7"/>
    <p:sldId id="258" r:id="rId8"/>
    <p:sldId id="257" r:id="rId9"/>
    <p:sldId id="264" r:id="rId10"/>
    <p:sldId id="266" r:id="rId11"/>
    <p:sldId id="265" r:id="rId12"/>
    <p:sldId id="262" r:id="rId13"/>
    <p:sldId id="259" r:id="rId14"/>
    <p:sldId id="267" r:id="rId15"/>
    <p:sldId id="322" r:id="rId16"/>
    <p:sldId id="321" r:id="rId17"/>
    <p:sldId id="319" r:id="rId18"/>
    <p:sldId id="272" r:id="rId19"/>
    <p:sldId id="320" r:id="rId20"/>
    <p:sldId id="280" r:id="rId21"/>
    <p:sldId id="323" r:id="rId22"/>
    <p:sldId id="268" r:id="rId23"/>
    <p:sldId id="269" r:id="rId24"/>
    <p:sldId id="270" r:id="rId25"/>
    <p:sldId id="271" r:id="rId26"/>
    <p:sldId id="274" r:id="rId27"/>
    <p:sldId id="275" r:id="rId28"/>
    <p:sldId id="276" r:id="rId29"/>
    <p:sldId id="277" r:id="rId30"/>
    <p:sldId id="278" r:id="rId31"/>
    <p:sldId id="279"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Lst>
  <p:sldSz cx="9144000" cy="5143500"/>
  <p:notesSz cx="6858000" cy="9144000"/>
  <p:embeddedFontLst>
    <p:embeddedFont>
      <p:font typeface="Darker Grotesque"/>
      <p:regular r:id="rId68"/>
    </p:embeddedFont>
    <p:embeddedFont>
      <p:font typeface="Jost"/>
      <p:regular r:id="rId69"/>
    </p:embeddedFont>
    <p:embeddedFont>
      <p:font typeface="Darker Grotesque ExtraBold"/>
      <p:bold r:id="rId70"/>
    </p:embeddedFont>
    <p:embeddedFont>
      <p:font typeface="Jost Medium"/>
      <p:regular r:id="rId71"/>
    </p:embeddedFont>
    <p:embeddedFont>
      <p:font typeface="Jost ExtraBold"/>
      <p:bold r:id="rId72"/>
    </p:embeddedFont>
    <p:embeddedFont>
      <p:font typeface="PT Sans" panose="020B0503020203020204"/>
      <p:regular r:id="rId73"/>
    </p:embeddedFont>
    <p:embeddedFont>
      <p:font typeface="Proxima Nova Semibold" panose="02000506030000020004"/>
      <p:regular r:id="rId74"/>
    </p:embeddedFont>
    <p:embeddedFont>
      <p:font typeface="Proxima Nova" panose="02000506030000020004"/>
      <p:regular r:id="rId75"/>
    </p:embeddedFont>
    <p:embeddedFont>
      <p:font typeface="Segoe UI" panose="020B0502040204020203"/>
      <p:regular r:id="rId7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659D3A-FAAD-49EB-A4D3-8FC6C807D5E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5.xml"/><Relationship Id="rId8" Type="http://schemas.openxmlformats.org/officeDocument/2006/relationships/slide" Target="slides/slide4.xml"/><Relationship Id="rId76" Type="http://schemas.openxmlformats.org/officeDocument/2006/relationships/font" Target="fonts/font9.fntdata"/><Relationship Id="rId75" Type="http://schemas.openxmlformats.org/officeDocument/2006/relationships/font" Target="fonts/font8.fntdata"/><Relationship Id="rId74" Type="http://schemas.openxmlformats.org/officeDocument/2006/relationships/font" Target="fonts/font7.fntdata"/><Relationship Id="rId73" Type="http://schemas.openxmlformats.org/officeDocument/2006/relationships/font" Target="fonts/font6.fntdata"/><Relationship Id="rId72" Type="http://schemas.openxmlformats.org/officeDocument/2006/relationships/font" Target="fonts/font5.fntdata"/><Relationship Id="rId71" Type="http://schemas.openxmlformats.org/officeDocument/2006/relationships/font" Target="fonts/font4.fntdata"/><Relationship Id="rId70" Type="http://schemas.openxmlformats.org/officeDocument/2006/relationships/font" Target="fonts/font3.fntdata"/><Relationship Id="rId7" Type="http://schemas.openxmlformats.org/officeDocument/2006/relationships/slide" Target="slides/slide3.xml"/><Relationship Id="rId69" Type="http://schemas.openxmlformats.org/officeDocument/2006/relationships/font" Target="fonts/font2.fntdata"/><Relationship Id="rId68" Type="http://schemas.openxmlformats.org/officeDocument/2006/relationships/font" Target="fonts/font1.fntdata"/><Relationship Id="rId67" Type="http://schemas.openxmlformats.org/officeDocument/2006/relationships/tableStyles" Target="tableStyles.xml"/><Relationship Id="rId66" Type="http://schemas.openxmlformats.org/officeDocument/2006/relationships/viewProps" Target="viewProps.xml"/><Relationship Id="rId65" Type="http://schemas.openxmlformats.org/officeDocument/2006/relationships/presProps" Target="presProps.xml"/><Relationship Id="rId64" Type="http://schemas.openxmlformats.org/officeDocument/2006/relationships/slide" Target="slides/slide60.xml"/><Relationship Id="rId63" Type="http://schemas.openxmlformats.org/officeDocument/2006/relationships/slide" Target="slides/slide59.xml"/><Relationship Id="rId62" Type="http://schemas.openxmlformats.org/officeDocument/2006/relationships/slide" Target="slides/slide58.xml"/><Relationship Id="rId61" Type="http://schemas.openxmlformats.org/officeDocument/2006/relationships/slide" Target="slides/slide57.xml"/><Relationship Id="rId60" Type="http://schemas.openxmlformats.org/officeDocument/2006/relationships/slide" Target="slides/slide56.xml"/><Relationship Id="rId6" Type="http://schemas.openxmlformats.org/officeDocument/2006/relationships/slide" Target="slides/slide2.xml"/><Relationship Id="rId59" Type="http://schemas.openxmlformats.org/officeDocument/2006/relationships/slide" Target="slides/slide55.xml"/><Relationship Id="rId58" Type="http://schemas.openxmlformats.org/officeDocument/2006/relationships/slide" Target="slides/slide54.xml"/><Relationship Id="rId57" Type="http://schemas.openxmlformats.org/officeDocument/2006/relationships/slide" Target="slides/slide53.xml"/><Relationship Id="rId56" Type="http://schemas.openxmlformats.org/officeDocument/2006/relationships/slide" Target="slides/slide52.xml"/><Relationship Id="rId55" Type="http://schemas.openxmlformats.org/officeDocument/2006/relationships/slide" Target="slides/slide51.xml"/><Relationship Id="rId54" Type="http://schemas.openxmlformats.org/officeDocument/2006/relationships/slide" Target="slides/slide50.xml"/><Relationship Id="rId53" Type="http://schemas.openxmlformats.org/officeDocument/2006/relationships/slide" Target="slides/slide49.xml"/><Relationship Id="rId52" Type="http://schemas.openxmlformats.org/officeDocument/2006/relationships/slide" Target="slides/slide48.xml"/><Relationship Id="rId51" Type="http://schemas.openxmlformats.org/officeDocument/2006/relationships/slide" Target="slides/slide47.xml"/><Relationship Id="rId50" Type="http://schemas.openxmlformats.org/officeDocument/2006/relationships/slide" Target="slides/slide46.xml"/><Relationship Id="rId5" Type="http://schemas.openxmlformats.org/officeDocument/2006/relationships/notesMaster" Target="notesMasters/notesMaster1.xml"/><Relationship Id="rId49" Type="http://schemas.openxmlformats.org/officeDocument/2006/relationships/slide" Target="slides/slide45.xml"/><Relationship Id="rId48" Type="http://schemas.openxmlformats.org/officeDocument/2006/relationships/slide" Target="slides/slide44.xml"/><Relationship Id="rId47" Type="http://schemas.openxmlformats.org/officeDocument/2006/relationships/slide" Target="slides/slide43.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2" name="Shape 2"/>
        <p:cNvGrpSpPr/>
        <p:nvPr/>
      </p:nvGrpSpPr>
      <p:grpSpPr>
        <a:xfrm>
          <a:off x="0" y="0"/>
          <a:ext cx="0" cy="0"/>
          <a:chOff x="0" y="0"/>
          <a:chExt cx="0" cy="0"/>
        </a:xfrm>
      </p:grpSpPr>
      <p:sp>
        <p:nvSpPr>
          <p:cNvPr id="3" name="Google Shape;3;n"/>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2169" name="Shape 2169"/>
        <p:cNvGrpSpPr/>
        <p:nvPr/>
      </p:nvGrpSpPr>
      <p:grpSpPr>
        <a:xfrm>
          <a:off x="0" y="0"/>
          <a:ext cx="0" cy="0"/>
          <a:chOff x="0" y="0"/>
          <a:chExt cx="0" cy="0"/>
        </a:xfrm>
      </p:grpSpPr>
      <p:sp>
        <p:nvSpPr>
          <p:cNvPr id="2170" name="Google Shape;2170;g99f2f57a71_0_15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1" name="Google Shape;2171;g99f2f57a71_0_15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888" name="Shape 888"/>
        <p:cNvGrpSpPr/>
        <p:nvPr/>
      </p:nvGrpSpPr>
      <p:grpSpPr>
        <a:xfrm>
          <a:off x="0" y="0"/>
          <a:ext cx="0" cy="0"/>
          <a:chOff x="0" y="0"/>
          <a:chExt cx="0" cy="0"/>
        </a:xfrm>
      </p:grpSpPr>
      <p:sp>
        <p:nvSpPr>
          <p:cNvPr id="889" name="Google Shape;889;g99f2f57a71_0_21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99f2f57a71_0_21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831" name="Shape 1831"/>
        <p:cNvGrpSpPr/>
        <p:nvPr/>
      </p:nvGrpSpPr>
      <p:grpSpPr>
        <a:xfrm>
          <a:off x="0" y="0"/>
          <a:ext cx="0" cy="0"/>
          <a:chOff x="0" y="0"/>
          <a:chExt cx="0" cy="0"/>
        </a:xfrm>
      </p:grpSpPr>
      <p:sp>
        <p:nvSpPr>
          <p:cNvPr id="1832" name="Google Shape;1832;gbd6c00e730_0_17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3" name="Google Shape;1833;gbd6c00e730_0_17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888" name="Shape 888"/>
        <p:cNvGrpSpPr/>
        <p:nvPr/>
      </p:nvGrpSpPr>
      <p:grpSpPr>
        <a:xfrm>
          <a:off x="0" y="0"/>
          <a:ext cx="0" cy="0"/>
          <a:chOff x="0" y="0"/>
          <a:chExt cx="0" cy="0"/>
        </a:xfrm>
      </p:grpSpPr>
      <p:sp>
        <p:nvSpPr>
          <p:cNvPr id="889" name="Google Shape;889;g99f2f57a71_0_21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99f2f57a71_0_21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2076" name="Shape 2076"/>
        <p:cNvGrpSpPr/>
        <p:nvPr/>
      </p:nvGrpSpPr>
      <p:grpSpPr>
        <a:xfrm>
          <a:off x="0" y="0"/>
          <a:ext cx="0" cy="0"/>
          <a:chOff x="0" y="0"/>
          <a:chExt cx="0" cy="0"/>
        </a:xfrm>
      </p:grpSpPr>
      <p:sp>
        <p:nvSpPr>
          <p:cNvPr id="2077" name="Google Shape;2077;ge996665db7_0_352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8" name="Google Shape;2078;ge996665db7_0_352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888" name="Shape 888"/>
        <p:cNvGrpSpPr/>
        <p:nvPr/>
      </p:nvGrpSpPr>
      <p:grpSpPr>
        <a:xfrm>
          <a:off x="0" y="0"/>
          <a:ext cx="0" cy="0"/>
          <a:chOff x="0" y="0"/>
          <a:chExt cx="0" cy="0"/>
        </a:xfrm>
      </p:grpSpPr>
      <p:sp>
        <p:nvSpPr>
          <p:cNvPr id="889" name="Google Shape;889;g99f2f57a71_0_21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99f2f57a71_0_21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2831" name="Shape 2831"/>
        <p:cNvGrpSpPr/>
        <p:nvPr/>
      </p:nvGrpSpPr>
      <p:grpSpPr>
        <a:xfrm>
          <a:off x="0" y="0"/>
          <a:ext cx="0" cy="0"/>
          <a:chOff x="0" y="0"/>
          <a:chExt cx="0" cy="0"/>
        </a:xfrm>
      </p:grpSpPr>
      <p:sp>
        <p:nvSpPr>
          <p:cNvPr id="2832" name="Google Shape;2832;gbd6c00e730_0_1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bd6c00e730_0_1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837" name="Shape 1837"/>
        <p:cNvGrpSpPr/>
        <p:nvPr/>
      </p:nvGrpSpPr>
      <p:grpSpPr>
        <a:xfrm>
          <a:off x="0" y="0"/>
          <a:ext cx="0" cy="0"/>
          <a:chOff x="0" y="0"/>
          <a:chExt cx="0" cy="0"/>
        </a:xfrm>
      </p:grpSpPr>
      <p:sp>
        <p:nvSpPr>
          <p:cNvPr id="1838" name="Google Shape;1838;ge8ac491088_1_12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9" name="Google Shape;1839;ge8ac491088_1_12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966" name="Shape 1966"/>
        <p:cNvGrpSpPr/>
        <p:nvPr/>
      </p:nvGrpSpPr>
      <p:grpSpPr>
        <a:xfrm>
          <a:off x="0" y="0"/>
          <a:ext cx="0" cy="0"/>
          <a:chOff x="0" y="0"/>
          <a:chExt cx="0" cy="0"/>
        </a:xfrm>
      </p:grpSpPr>
      <p:sp>
        <p:nvSpPr>
          <p:cNvPr id="1967" name="Google Shape;1967;ge996665db7_0_331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8" name="Google Shape;1968;ge996665db7_0_331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2008" name="Shape 2008"/>
        <p:cNvGrpSpPr/>
        <p:nvPr/>
      </p:nvGrpSpPr>
      <p:grpSpPr>
        <a:xfrm>
          <a:off x="0" y="0"/>
          <a:ext cx="0" cy="0"/>
          <a:chOff x="0" y="0"/>
          <a:chExt cx="0" cy="0"/>
        </a:xfrm>
      </p:grpSpPr>
      <p:sp>
        <p:nvSpPr>
          <p:cNvPr id="2009" name="Google Shape;2009;ge996665db7_0_314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0" name="Google Shape;2010;ge996665db7_0_314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PhAnim="0" showMasterSp="0">
  <p:cSld>
    <p:spTree>
      <p:nvGrpSpPr>
        <p:cNvPr id="2049" name="Shape 2049"/>
        <p:cNvGrpSpPr/>
        <p:nvPr/>
      </p:nvGrpSpPr>
      <p:grpSpPr>
        <a:xfrm>
          <a:off x="0" y="0"/>
          <a:ext cx="0" cy="0"/>
          <a:chOff x="0" y="0"/>
          <a:chExt cx="0" cy="0"/>
        </a:xfrm>
      </p:grpSpPr>
      <p:sp>
        <p:nvSpPr>
          <p:cNvPr id="2050" name="Google Shape;2050;ge996665db7_0_308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1" name="Google Shape;2051;ge996665db7_0_308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640" name="Shape 640"/>
        <p:cNvGrpSpPr/>
        <p:nvPr/>
      </p:nvGrpSpPr>
      <p:grpSpPr>
        <a:xfrm>
          <a:off x="0" y="0"/>
          <a:ext cx="0" cy="0"/>
          <a:chOff x="0" y="0"/>
          <a:chExt cx="0" cy="0"/>
        </a:xfrm>
      </p:grpSpPr>
      <p:sp>
        <p:nvSpPr>
          <p:cNvPr id="641" name="Google Shape;641;ge96f68d51d_0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2" name="Google Shape;642;ge96f68d51d_0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PhAnim="0" showMasterSp="0">
  <p:cSld>
    <p:spTree>
      <p:nvGrpSpPr>
        <p:cNvPr id="2180" name="Shape 2180"/>
        <p:cNvGrpSpPr/>
        <p:nvPr/>
      </p:nvGrpSpPr>
      <p:grpSpPr>
        <a:xfrm>
          <a:off x="0" y="0"/>
          <a:ext cx="0" cy="0"/>
          <a:chOff x="0" y="0"/>
          <a:chExt cx="0" cy="0"/>
        </a:xfrm>
      </p:grpSpPr>
      <p:sp>
        <p:nvSpPr>
          <p:cNvPr id="2181" name="Google Shape;2181;g99f2f57a71_0_17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2" name="Google Shape;2182;g99f2f57a71_0_17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PhAnim="0" showMasterSp="0">
  <p:cSld>
    <p:spTree>
      <p:nvGrpSpPr>
        <p:cNvPr id="2202" name="Shape 2202"/>
        <p:cNvGrpSpPr/>
        <p:nvPr/>
      </p:nvGrpSpPr>
      <p:grpSpPr>
        <a:xfrm>
          <a:off x="0" y="0"/>
          <a:ext cx="0" cy="0"/>
          <a:chOff x="0" y="0"/>
          <a:chExt cx="0" cy="0"/>
        </a:xfrm>
      </p:grpSpPr>
      <p:sp>
        <p:nvSpPr>
          <p:cNvPr id="2203" name="Google Shape;2203;gb8659471e4_0_1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4" name="Google Shape;2204;gb8659471e4_0_1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PhAnim="0" showMasterSp="0">
  <p:cSld>
    <p:spTree>
      <p:nvGrpSpPr>
        <p:cNvPr id="2248" name="Shape 2248"/>
        <p:cNvGrpSpPr/>
        <p:nvPr/>
      </p:nvGrpSpPr>
      <p:grpSpPr>
        <a:xfrm>
          <a:off x="0" y="0"/>
          <a:ext cx="0" cy="0"/>
          <a:chOff x="0" y="0"/>
          <a:chExt cx="0" cy="0"/>
        </a:xfrm>
      </p:grpSpPr>
      <p:sp>
        <p:nvSpPr>
          <p:cNvPr id="2249" name="Google Shape;2249;ge9c6d6876a_0_1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0" name="Google Shape;2250;ge9c6d6876a_0_1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PhAnim="0" showMasterSp="0">
  <p:cSld>
    <p:spTree>
      <p:nvGrpSpPr>
        <p:cNvPr id="2278" name="Shape 2278"/>
        <p:cNvGrpSpPr/>
        <p:nvPr/>
      </p:nvGrpSpPr>
      <p:grpSpPr>
        <a:xfrm>
          <a:off x="0" y="0"/>
          <a:ext cx="0" cy="0"/>
          <a:chOff x="0" y="0"/>
          <a:chExt cx="0" cy="0"/>
        </a:xfrm>
      </p:grpSpPr>
      <p:sp>
        <p:nvSpPr>
          <p:cNvPr id="2279" name="Google Shape;2279;ge9c6d6876a_0_8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0" name="Google Shape;2280;ge9c6d6876a_0_8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PhAnim="0" showMasterSp="0">
  <p:cSld>
    <p:spTree>
      <p:nvGrpSpPr>
        <p:cNvPr id="2377" name="Shape 2377"/>
        <p:cNvGrpSpPr/>
        <p:nvPr/>
      </p:nvGrpSpPr>
      <p:grpSpPr>
        <a:xfrm>
          <a:off x="0" y="0"/>
          <a:ext cx="0" cy="0"/>
          <a:chOff x="0" y="0"/>
          <a:chExt cx="0" cy="0"/>
        </a:xfrm>
      </p:grpSpPr>
      <p:sp>
        <p:nvSpPr>
          <p:cNvPr id="2378" name="Google Shape;2378;ge9c6d6876a_0_19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9" name="Google Shape;2379;ge9c6d6876a_0_19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PhAnim="0" showMasterSp="0">
  <p:cSld>
    <p:spTree>
      <p:nvGrpSpPr>
        <p:cNvPr id="2431" name="Shape 2431"/>
        <p:cNvGrpSpPr/>
        <p:nvPr/>
      </p:nvGrpSpPr>
      <p:grpSpPr>
        <a:xfrm>
          <a:off x="0" y="0"/>
          <a:ext cx="0" cy="0"/>
          <a:chOff x="0" y="0"/>
          <a:chExt cx="0" cy="0"/>
        </a:xfrm>
      </p:grpSpPr>
      <p:sp>
        <p:nvSpPr>
          <p:cNvPr id="2432" name="Google Shape;2432;ge996665db7_0_1883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3" name="Google Shape;2433;ge996665db7_0_1883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PhAnim="0" showMasterSp="0">
  <p:cSld>
    <p:spTree>
      <p:nvGrpSpPr>
        <p:cNvPr id="2836" name="Shape 2836"/>
        <p:cNvGrpSpPr/>
        <p:nvPr/>
      </p:nvGrpSpPr>
      <p:grpSpPr>
        <a:xfrm>
          <a:off x="0" y="0"/>
          <a:ext cx="0" cy="0"/>
          <a:chOff x="0" y="0"/>
          <a:chExt cx="0" cy="0"/>
        </a:xfrm>
      </p:grpSpPr>
      <p:sp>
        <p:nvSpPr>
          <p:cNvPr id="2837" name="Google Shape;2837;gbd6c00e730_0_14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8" name="Google Shape;2838;gbd6c00e730_0_14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PhAnim="0" showMasterSp="0">
  <p:cSld>
    <p:spTree>
      <p:nvGrpSpPr>
        <p:cNvPr id="2907" name="Shape 2907"/>
        <p:cNvGrpSpPr/>
        <p:nvPr/>
      </p:nvGrpSpPr>
      <p:grpSpPr>
        <a:xfrm>
          <a:off x="0" y="0"/>
          <a:ext cx="0" cy="0"/>
          <a:chOff x="0" y="0"/>
          <a:chExt cx="0" cy="0"/>
        </a:xfrm>
      </p:grpSpPr>
      <p:sp>
        <p:nvSpPr>
          <p:cNvPr id="2908" name="Google Shape;2908;g99f2f57a71_0_17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9" name="Google Shape;2909;g99f2f57a71_0_17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PhAnim="0" showMasterSp="0">
  <p:cSld>
    <p:spTree>
      <p:nvGrpSpPr>
        <p:cNvPr id="2975" name="Shape 2975"/>
        <p:cNvGrpSpPr/>
        <p:nvPr/>
      </p:nvGrpSpPr>
      <p:grpSpPr>
        <a:xfrm>
          <a:off x="0" y="0"/>
          <a:ext cx="0" cy="0"/>
          <a:chOff x="0" y="0"/>
          <a:chExt cx="0" cy="0"/>
        </a:xfrm>
      </p:grpSpPr>
      <p:sp>
        <p:nvSpPr>
          <p:cNvPr id="2976" name="Google Shape;2976;ge996665db7_0_39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7" name="Google Shape;2977;ge996665db7_0_39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PhAnim="0" showMasterSp="0">
  <p:cSld>
    <p:spTree>
      <p:nvGrpSpPr>
        <p:cNvPr id="3140" name="Shape 3140"/>
        <p:cNvGrpSpPr/>
        <p:nvPr/>
      </p:nvGrpSpPr>
      <p:grpSpPr>
        <a:xfrm>
          <a:off x="0" y="0"/>
          <a:ext cx="0" cy="0"/>
          <a:chOff x="0" y="0"/>
          <a:chExt cx="0" cy="0"/>
        </a:xfrm>
      </p:grpSpPr>
      <p:sp>
        <p:nvSpPr>
          <p:cNvPr id="3141" name="Google Shape;3141;gcc98d9fb70_8_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2" name="Google Shape;3142;gcc98d9fb70_8_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260" name="Shape 1260"/>
        <p:cNvGrpSpPr/>
        <p:nvPr/>
      </p:nvGrpSpPr>
      <p:grpSpPr>
        <a:xfrm>
          <a:off x="0" y="0"/>
          <a:ext cx="0" cy="0"/>
          <a:chOff x="0" y="0"/>
          <a:chExt cx="0" cy="0"/>
        </a:xfrm>
      </p:grpSpPr>
      <p:sp>
        <p:nvSpPr>
          <p:cNvPr id="1261" name="Google Shape;1261;g99f2f57a71_0_20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2" name="Google Shape;1262;g99f2f57a71_0_20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PhAnim="0" showMasterSp="0">
  <p:cSld>
    <p:spTree>
      <p:nvGrpSpPr>
        <p:cNvPr id="3288" name="Shape 3288"/>
        <p:cNvGrpSpPr/>
        <p:nvPr/>
      </p:nvGrpSpPr>
      <p:grpSpPr>
        <a:xfrm>
          <a:off x="0" y="0"/>
          <a:ext cx="0" cy="0"/>
          <a:chOff x="0" y="0"/>
          <a:chExt cx="0" cy="0"/>
        </a:xfrm>
      </p:grpSpPr>
      <p:sp>
        <p:nvSpPr>
          <p:cNvPr id="3289" name="Google Shape;3289;ge9c6d6876a_0_38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0" name="Google Shape;3290;ge9c6d6876a_0_38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PhAnim="0" showMasterSp="0">
  <p:cSld>
    <p:spTree>
      <p:nvGrpSpPr>
        <p:cNvPr id="3355" name="Shape 3355"/>
        <p:cNvGrpSpPr/>
        <p:nvPr/>
      </p:nvGrpSpPr>
      <p:grpSpPr>
        <a:xfrm>
          <a:off x="0" y="0"/>
          <a:ext cx="0" cy="0"/>
          <a:chOff x="0" y="0"/>
          <a:chExt cx="0" cy="0"/>
        </a:xfrm>
      </p:grpSpPr>
      <p:sp>
        <p:nvSpPr>
          <p:cNvPr id="3356" name="Google Shape;3356;ge9c6d6876a_0_70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7" name="Google Shape;3357;ge9c6d6876a_0_70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PhAnim="0" showMasterSp="0">
  <p:cSld>
    <p:spTree>
      <p:nvGrpSpPr>
        <p:cNvPr id="3502" name="Shape 3502"/>
        <p:cNvGrpSpPr/>
        <p:nvPr/>
      </p:nvGrpSpPr>
      <p:grpSpPr>
        <a:xfrm>
          <a:off x="0" y="0"/>
          <a:ext cx="0" cy="0"/>
          <a:chOff x="0" y="0"/>
          <a:chExt cx="0" cy="0"/>
        </a:xfrm>
      </p:grpSpPr>
      <p:sp>
        <p:nvSpPr>
          <p:cNvPr id="3503" name="Google Shape;3503;gbd6c00e730_0_3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4" name="Google Shape;3504;gbd6c00e730_0_3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PhAnim="0" showMasterSp="0">
  <p:cSld>
    <p:spTree>
      <p:nvGrpSpPr>
        <p:cNvPr id="3517" name="Shape 3517"/>
        <p:cNvGrpSpPr/>
        <p:nvPr/>
      </p:nvGrpSpPr>
      <p:grpSpPr>
        <a:xfrm>
          <a:off x="0" y="0"/>
          <a:ext cx="0" cy="0"/>
          <a:chOff x="0" y="0"/>
          <a:chExt cx="0" cy="0"/>
        </a:xfrm>
      </p:grpSpPr>
      <p:sp>
        <p:nvSpPr>
          <p:cNvPr id="3518" name="Google Shape;3518;ge9c6d6876a_0_27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9" name="Google Shape;3519;ge9c6d6876a_0_27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PhAnim="0" showMasterSp="0">
  <p:cSld>
    <p:spTree>
      <p:nvGrpSpPr>
        <p:cNvPr id="3527" name="Shape 3527"/>
        <p:cNvGrpSpPr/>
        <p:nvPr/>
      </p:nvGrpSpPr>
      <p:grpSpPr>
        <a:xfrm>
          <a:off x="0" y="0"/>
          <a:ext cx="0" cy="0"/>
          <a:chOff x="0" y="0"/>
          <a:chExt cx="0" cy="0"/>
        </a:xfrm>
      </p:grpSpPr>
      <p:sp>
        <p:nvSpPr>
          <p:cNvPr id="3528" name="Google Shape;3528;gbd6c00e730_0_18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9" name="Google Shape;3529;gbd6c00e730_0_18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PhAnim="0" showMasterSp="0">
  <p:cSld>
    <p:spTree>
      <p:nvGrpSpPr>
        <p:cNvPr id="3651" name="Shape 3651"/>
        <p:cNvGrpSpPr/>
        <p:nvPr/>
      </p:nvGrpSpPr>
      <p:grpSpPr>
        <a:xfrm>
          <a:off x="0" y="0"/>
          <a:ext cx="0" cy="0"/>
          <a:chOff x="0" y="0"/>
          <a:chExt cx="0" cy="0"/>
        </a:xfrm>
      </p:grpSpPr>
      <p:sp>
        <p:nvSpPr>
          <p:cNvPr id="3652" name="Google Shape;3652;g99f2f57a71_0_19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3" name="Google Shape;3653;g99f2f57a71_0_19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PhAnim="0" showMasterSp="0">
  <p:cSld>
    <p:spTree>
      <p:nvGrpSpPr>
        <p:cNvPr id="5508" name="Shape 5508"/>
        <p:cNvGrpSpPr/>
        <p:nvPr/>
      </p:nvGrpSpPr>
      <p:grpSpPr>
        <a:xfrm>
          <a:off x="0" y="0"/>
          <a:ext cx="0" cy="0"/>
          <a:chOff x="0" y="0"/>
          <a:chExt cx="0" cy="0"/>
        </a:xfrm>
      </p:grpSpPr>
      <p:sp>
        <p:nvSpPr>
          <p:cNvPr id="5509" name="Google Shape;5509;ge9c6d6876a_0_208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0" name="Google Shape;5510;ge9c6d6876a_0_208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PhAnim="0" showMasterSp="0">
  <p:cSld>
    <p:spTree>
      <p:nvGrpSpPr>
        <p:cNvPr id="6955" name="Shape 6955"/>
        <p:cNvGrpSpPr/>
        <p:nvPr/>
      </p:nvGrpSpPr>
      <p:grpSpPr>
        <a:xfrm>
          <a:off x="0" y="0"/>
          <a:ext cx="0" cy="0"/>
          <a:chOff x="0" y="0"/>
          <a:chExt cx="0" cy="0"/>
        </a:xfrm>
      </p:grpSpPr>
      <p:sp>
        <p:nvSpPr>
          <p:cNvPr id="6956" name="Google Shape;6956;gbd6c00e730_0_2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7" name="Google Shape;6957;gbd6c00e730_0_2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PhAnim="0" showMasterSp="0">
  <p:cSld>
    <p:spTree>
      <p:nvGrpSpPr>
        <p:cNvPr id="6962" name="Shape 6962"/>
        <p:cNvGrpSpPr/>
        <p:nvPr/>
      </p:nvGrpSpPr>
      <p:grpSpPr>
        <a:xfrm>
          <a:off x="0" y="0"/>
          <a:ext cx="0" cy="0"/>
          <a:chOff x="0" y="0"/>
          <a:chExt cx="0" cy="0"/>
        </a:xfrm>
      </p:grpSpPr>
      <p:sp>
        <p:nvSpPr>
          <p:cNvPr id="6963" name="Google Shape;6963;gd6fc454c64_1_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4" name="Google Shape;6964;gd6fc454c64_1_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PhAnim="0" showMasterSp="0">
  <p:cSld>
    <p:spTree>
      <p:nvGrpSpPr>
        <p:cNvPr id="6969" name="Shape 6969"/>
        <p:cNvGrpSpPr/>
        <p:nvPr/>
      </p:nvGrpSpPr>
      <p:grpSpPr>
        <a:xfrm>
          <a:off x="0" y="0"/>
          <a:ext cx="0" cy="0"/>
          <a:chOff x="0" y="0"/>
          <a:chExt cx="0" cy="0"/>
        </a:xfrm>
      </p:grpSpPr>
      <p:sp>
        <p:nvSpPr>
          <p:cNvPr id="6970" name="Google Shape;6970;ge9c6d6876a_0_207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1" name="Google Shape;6971;ge9c6d6876a_0_207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814" name="Shape 814"/>
        <p:cNvGrpSpPr/>
        <p:nvPr/>
      </p:nvGrpSpPr>
      <p:grpSpPr>
        <a:xfrm>
          <a:off x="0" y="0"/>
          <a:ext cx="0" cy="0"/>
          <a:chOff x="0" y="0"/>
          <a:chExt cx="0" cy="0"/>
        </a:xfrm>
      </p:grpSpPr>
      <p:sp>
        <p:nvSpPr>
          <p:cNvPr id="815" name="Google Shape;815;g99f2f57a71_0_18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 name="Google Shape;816;g99f2f57a71_0_18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PhAnim="0" showMasterSp="0">
  <p:cSld>
    <p:spTree>
      <p:nvGrpSpPr>
        <p:cNvPr id="6976" name="Shape 6976"/>
        <p:cNvGrpSpPr/>
        <p:nvPr/>
      </p:nvGrpSpPr>
      <p:grpSpPr>
        <a:xfrm>
          <a:off x="0" y="0"/>
          <a:ext cx="0" cy="0"/>
          <a:chOff x="0" y="0"/>
          <a:chExt cx="0" cy="0"/>
        </a:xfrm>
      </p:grpSpPr>
      <p:sp>
        <p:nvSpPr>
          <p:cNvPr id="6977" name="Google Shape;6977;ge9c6d6876a_0_365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8" name="Google Shape;6978;ge9c6d6876a_0_365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PhAnim="0" showMasterSp="0">
  <p:cSld>
    <p:spTree>
      <p:nvGrpSpPr>
        <p:cNvPr id="6983" name="Shape 6983"/>
        <p:cNvGrpSpPr/>
        <p:nvPr/>
      </p:nvGrpSpPr>
      <p:grpSpPr>
        <a:xfrm>
          <a:off x="0" y="0"/>
          <a:ext cx="0" cy="0"/>
          <a:chOff x="0" y="0"/>
          <a:chExt cx="0" cy="0"/>
        </a:xfrm>
      </p:grpSpPr>
      <p:sp>
        <p:nvSpPr>
          <p:cNvPr id="6984" name="Google Shape;6984;ge9c6d6876a_0_366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5" name="Google Shape;6985;ge9c6d6876a_0_366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PhAnim="0" showMasterSp="0">
  <p:cSld>
    <p:spTree>
      <p:nvGrpSpPr>
        <p:cNvPr id="6990" name="Shape 6990"/>
        <p:cNvGrpSpPr/>
        <p:nvPr/>
      </p:nvGrpSpPr>
      <p:grpSpPr>
        <a:xfrm>
          <a:off x="0" y="0"/>
          <a:ext cx="0" cy="0"/>
          <a:chOff x="0" y="0"/>
          <a:chExt cx="0" cy="0"/>
        </a:xfrm>
      </p:grpSpPr>
      <p:sp>
        <p:nvSpPr>
          <p:cNvPr id="6991" name="Google Shape;6991;ge9c6d6876a_0_366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2" name="Google Shape;6992;ge9c6d6876a_0_366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PhAnim="0" showMasterSp="0">
  <p:cSld>
    <p:spTree>
      <p:nvGrpSpPr>
        <p:cNvPr id="7017" name="Shape 7017"/>
        <p:cNvGrpSpPr/>
        <p:nvPr/>
      </p:nvGrpSpPr>
      <p:grpSpPr>
        <a:xfrm>
          <a:off x="0" y="0"/>
          <a:ext cx="0" cy="0"/>
          <a:chOff x="0" y="0"/>
          <a:chExt cx="0" cy="0"/>
        </a:xfrm>
      </p:grpSpPr>
      <p:sp>
        <p:nvSpPr>
          <p:cNvPr id="7018" name="Google Shape;7018;ge9c6d6876a_0_369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9" name="Google Shape;7019;ge9c6d6876a_0_369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PhAnim="0" showMasterSp="0">
  <p:cSld>
    <p:spTree>
      <p:nvGrpSpPr>
        <p:cNvPr id="7033" name="Shape 7033"/>
        <p:cNvGrpSpPr/>
        <p:nvPr/>
      </p:nvGrpSpPr>
      <p:grpSpPr>
        <a:xfrm>
          <a:off x="0" y="0"/>
          <a:ext cx="0" cy="0"/>
          <a:chOff x="0" y="0"/>
          <a:chExt cx="0" cy="0"/>
        </a:xfrm>
      </p:grpSpPr>
      <p:sp>
        <p:nvSpPr>
          <p:cNvPr id="7034" name="Google Shape;7034;ge9c6d6876a_0_371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5" name="Google Shape;7035;ge9c6d6876a_0_371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PhAnim="0" showMasterSp="0">
  <p:cSld>
    <p:spTree>
      <p:nvGrpSpPr>
        <p:cNvPr id="7370" name="Shape 7370"/>
        <p:cNvGrpSpPr/>
        <p:nvPr/>
      </p:nvGrpSpPr>
      <p:grpSpPr>
        <a:xfrm>
          <a:off x="0" y="0"/>
          <a:ext cx="0" cy="0"/>
          <a:chOff x="0" y="0"/>
          <a:chExt cx="0" cy="0"/>
        </a:xfrm>
      </p:grpSpPr>
      <p:sp>
        <p:nvSpPr>
          <p:cNvPr id="7371" name="Google Shape;7371;ge9c6d6876a_0_405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2" name="Google Shape;7372;ge9c6d6876a_0_405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3870" name="Shape 13870"/>
        <p:cNvGrpSpPr/>
        <p:nvPr/>
      </p:nvGrpSpPr>
      <p:grpSpPr>
        <a:xfrm>
          <a:off x="0" y="0"/>
          <a:ext cx="0" cy="0"/>
          <a:chOff x="0" y="0"/>
          <a:chExt cx="0" cy="0"/>
        </a:xfrm>
      </p:grpSpPr>
      <p:sp>
        <p:nvSpPr>
          <p:cNvPr id="13871" name="Google Shape;13871;ge9c6d6876a_0_1054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2" name="Google Shape;13872;ge9c6d6876a_0_1054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297" name="Shape 14297"/>
        <p:cNvGrpSpPr/>
        <p:nvPr/>
      </p:nvGrpSpPr>
      <p:grpSpPr>
        <a:xfrm>
          <a:off x="0" y="0"/>
          <a:ext cx="0" cy="0"/>
          <a:chOff x="0" y="0"/>
          <a:chExt cx="0" cy="0"/>
        </a:xfrm>
      </p:grpSpPr>
      <p:sp>
        <p:nvSpPr>
          <p:cNvPr id="14298" name="Google Shape;14298;ge9c6d6876a_0_1097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9" name="Google Shape;14299;ge9c6d6876a_0_1097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460" name="Shape 14460"/>
        <p:cNvGrpSpPr/>
        <p:nvPr/>
      </p:nvGrpSpPr>
      <p:grpSpPr>
        <a:xfrm>
          <a:off x="0" y="0"/>
          <a:ext cx="0" cy="0"/>
          <a:chOff x="0" y="0"/>
          <a:chExt cx="0" cy="0"/>
        </a:xfrm>
      </p:grpSpPr>
      <p:sp>
        <p:nvSpPr>
          <p:cNvPr id="14461" name="Google Shape;14461;ge9c6d6876a_0_1113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62" name="Google Shape;14462;ge9c6d6876a_0_1113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862" name="Shape 14862"/>
        <p:cNvGrpSpPr/>
        <p:nvPr/>
      </p:nvGrpSpPr>
      <p:grpSpPr>
        <a:xfrm>
          <a:off x="0" y="0"/>
          <a:ext cx="0" cy="0"/>
          <a:chOff x="0" y="0"/>
          <a:chExt cx="0" cy="0"/>
        </a:xfrm>
      </p:grpSpPr>
      <p:sp>
        <p:nvSpPr>
          <p:cNvPr id="14863" name="Google Shape;14863;ge9c6d6876a_0_1153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64" name="Google Shape;14864;ge9c6d6876a_0_1153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808" name="Shape 808"/>
        <p:cNvGrpSpPr/>
        <p:nvPr/>
      </p:nvGrpSpPr>
      <p:grpSpPr>
        <a:xfrm>
          <a:off x="0" y="0"/>
          <a:ext cx="0" cy="0"/>
          <a:chOff x="0" y="0"/>
          <a:chExt cx="0" cy="0"/>
        </a:xfrm>
      </p:grpSpPr>
      <p:sp>
        <p:nvSpPr>
          <p:cNvPr id="809" name="Google Shape;809;g99f2f57a71_0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0" name="Google Shape;810;g99f2f57a71_0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5233" name="Shape 15233"/>
        <p:cNvGrpSpPr/>
        <p:nvPr/>
      </p:nvGrpSpPr>
      <p:grpSpPr>
        <a:xfrm>
          <a:off x="0" y="0"/>
          <a:ext cx="0" cy="0"/>
          <a:chOff x="0" y="0"/>
          <a:chExt cx="0" cy="0"/>
        </a:xfrm>
      </p:grpSpPr>
      <p:sp>
        <p:nvSpPr>
          <p:cNvPr id="15234" name="Google Shape;15234;ge9c6d6876a_0_1191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35" name="Google Shape;15235;ge9c6d6876a_0_1191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5610" name="Shape 15610"/>
        <p:cNvGrpSpPr/>
        <p:nvPr/>
      </p:nvGrpSpPr>
      <p:grpSpPr>
        <a:xfrm>
          <a:off x="0" y="0"/>
          <a:ext cx="0" cy="0"/>
          <a:chOff x="0" y="0"/>
          <a:chExt cx="0" cy="0"/>
        </a:xfrm>
      </p:grpSpPr>
      <p:sp>
        <p:nvSpPr>
          <p:cNvPr id="15611" name="Google Shape;15611;ge9c6d6876a_0_1228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12" name="Google Shape;15612;ge9c6d6876a_0_1228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6041" name="Shape 16041"/>
        <p:cNvGrpSpPr/>
        <p:nvPr/>
      </p:nvGrpSpPr>
      <p:grpSpPr>
        <a:xfrm>
          <a:off x="0" y="0"/>
          <a:ext cx="0" cy="0"/>
          <a:chOff x="0" y="0"/>
          <a:chExt cx="0" cy="0"/>
        </a:xfrm>
      </p:grpSpPr>
      <p:sp>
        <p:nvSpPr>
          <p:cNvPr id="16042" name="Google Shape;16042;ge9c6d6876a_0_1271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43" name="Google Shape;16043;ge9c6d6876a_0_1271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6834" name="Shape 16834"/>
        <p:cNvGrpSpPr/>
        <p:nvPr/>
      </p:nvGrpSpPr>
      <p:grpSpPr>
        <a:xfrm>
          <a:off x="0" y="0"/>
          <a:ext cx="0" cy="0"/>
          <a:chOff x="0" y="0"/>
          <a:chExt cx="0" cy="0"/>
        </a:xfrm>
      </p:grpSpPr>
      <p:sp>
        <p:nvSpPr>
          <p:cNvPr id="16835" name="Google Shape;16835;ge9c6d6876a_0_1351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36" name="Google Shape;16836;ge9c6d6876a_0_1351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7575" name="Shape 17575"/>
        <p:cNvGrpSpPr/>
        <p:nvPr/>
      </p:nvGrpSpPr>
      <p:grpSpPr>
        <a:xfrm>
          <a:off x="0" y="0"/>
          <a:ext cx="0" cy="0"/>
          <a:chOff x="0" y="0"/>
          <a:chExt cx="0" cy="0"/>
        </a:xfrm>
      </p:grpSpPr>
      <p:sp>
        <p:nvSpPr>
          <p:cNvPr id="17576" name="Google Shape;17576;ge9c6d6876a_0_1425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77" name="Google Shape;17577;ge9c6d6876a_0_1425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8268" name="Shape 18268"/>
        <p:cNvGrpSpPr/>
        <p:nvPr/>
      </p:nvGrpSpPr>
      <p:grpSpPr>
        <a:xfrm>
          <a:off x="0" y="0"/>
          <a:ext cx="0" cy="0"/>
          <a:chOff x="0" y="0"/>
          <a:chExt cx="0" cy="0"/>
        </a:xfrm>
      </p:grpSpPr>
      <p:sp>
        <p:nvSpPr>
          <p:cNvPr id="18269" name="Google Shape;18269;ge9c6d6876a_0_1494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70" name="Google Shape;18270;ge9c6d6876a_0_1494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8570" name="Shape 18570"/>
        <p:cNvGrpSpPr/>
        <p:nvPr/>
      </p:nvGrpSpPr>
      <p:grpSpPr>
        <a:xfrm>
          <a:off x="0" y="0"/>
          <a:ext cx="0" cy="0"/>
          <a:chOff x="0" y="0"/>
          <a:chExt cx="0" cy="0"/>
        </a:xfrm>
      </p:grpSpPr>
      <p:sp>
        <p:nvSpPr>
          <p:cNvPr id="18571" name="Google Shape;18571;ge9c6d6876a_0_1524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72" name="Google Shape;18572;ge9c6d6876a_0_1524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9210" name="Shape 19210"/>
        <p:cNvGrpSpPr/>
        <p:nvPr/>
      </p:nvGrpSpPr>
      <p:grpSpPr>
        <a:xfrm>
          <a:off x="0" y="0"/>
          <a:ext cx="0" cy="0"/>
          <a:chOff x="0" y="0"/>
          <a:chExt cx="0" cy="0"/>
        </a:xfrm>
      </p:grpSpPr>
      <p:sp>
        <p:nvSpPr>
          <p:cNvPr id="19211" name="Google Shape;19211;ge9c6d6876a_0_1789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12" name="Google Shape;19212;ge9c6d6876a_0_1789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423" name="Shape 1423"/>
        <p:cNvGrpSpPr/>
        <p:nvPr/>
      </p:nvGrpSpPr>
      <p:grpSpPr>
        <a:xfrm>
          <a:off x="0" y="0"/>
          <a:ext cx="0" cy="0"/>
          <a:chOff x="0" y="0"/>
          <a:chExt cx="0" cy="0"/>
        </a:xfrm>
      </p:grpSpPr>
      <p:sp>
        <p:nvSpPr>
          <p:cNvPr id="1424" name="Google Shape;1424;gbd6c00e730_0_12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5" name="Google Shape;1425;gbd6c00e730_0_12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738" name="Shape 1738"/>
        <p:cNvGrpSpPr/>
        <p:nvPr/>
      </p:nvGrpSpPr>
      <p:grpSpPr>
        <a:xfrm>
          <a:off x="0" y="0"/>
          <a:ext cx="0" cy="0"/>
          <a:chOff x="0" y="0"/>
          <a:chExt cx="0" cy="0"/>
        </a:xfrm>
      </p:grpSpPr>
      <p:sp>
        <p:nvSpPr>
          <p:cNvPr id="1739" name="Google Shape;1739;ge996665db7_0_338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e996665db7_0_338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666" name="Shape 1666"/>
        <p:cNvGrpSpPr/>
        <p:nvPr/>
      </p:nvGrpSpPr>
      <p:grpSpPr>
        <a:xfrm>
          <a:off x="0" y="0"/>
          <a:ext cx="0" cy="0"/>
          <a:chOff x="0" y="0"/>
          <a:chExt cx="0" cy="0"/>
        </a:xfrm>
      </p:grpSpPr>
      <p:sp>
        <p:nvSpPr>
          <p:cNvPr id="1667" name="Google Shape;1667;ge996665db7_0_8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8" name="Google Shape;1668;ge996665db7_0_8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345" name="Shape 1345"/>
        <p:cNvGrpSpPr/>
        <p:nvPr/>
      </p:nvGrpSpPr>
      <p:grpSpPr>
        <a:xfrm>
          <a:off x="0" y="0"/>
          <a:ext cx="0" cy="0"/>
          <a:chOff x="0" y="0"/>
          <a:chExt cx="0" cy="0"/>
        </a:xfrm>
      </p:grpSpPr>
      <p:sp>
        <p:nvSpPr>
          <p:cNvPr id="1346" name="Google Shape;1346;g99f2f57a71_0_11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 name="Google Shape;1347;g99f2f57a71_0_11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4" Type="http://schemas.openxmlformats.org/officeDocument/2006/relationships/hyperlink" Target="http://bit.ly/2TyoMsr" TargetMode="External"/><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bg>
      <p:bgPr>
        <a:solidFill>
          <a:schemeClr val="dk1"/>
        </a:solidFill>
        <a:effectLst/>
      </p:bgPr>
    </p:bg>
    <p:spTree>
      <p:nvGrpSpPr>
        <p:cNvPr id="8" name="Shape 8"/>
        <p:cNvGrpSpPr/>
        <p:nvPr/>
      </p:nvGrpSpPr>
      <p:grpSpPr>
        <a:xfrm>
          <a:off x="0" y="0"/>
          <a:ext cx="0" cy="0"/>
          <a:chOff x="0" y="0"/>
          <a:chExt cx="0" cy="0"/>
        </a:xfrm>
      </p:grpSpPr>
      <p:sp>
        <p:nvSpPr>
          <p:cNvPr id="9" name="Google Shape;9;p2"/>
          <p:cNvSpPr/>
          <p:nvPr/>
        </p:nvSpPr>
        <p:spPr>
          <a:xfrm rot="10800000">
            <a:off x="5328273" y="1018151"/>
            <a:ext cx="3854376" cy="4169174"/>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 name="Google Shape;10;p2"/>
          <p:cNvSpPr/>
          <p:nvPr/>
        </p:nvSpPr>
        <p:spPr>
          <a:xfrm>
            <a:off x="8285050" y="1895977"/>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 name="Google Shape;11;p2"/>
          <p:cNvSpPr/>
          <p:nvPr/>
        </p:nvSpPr>
        <p:spPr>
          <a:xfrm rot="-4500048">
            <a:off x="7188542" y="3466015"/>
            <a:ext cx="2362412" cy="1680276"/>
          </a:xfrm>
          <a:custGeom>
            <a:avLst/>
            <a:gdLst/>
            <a:ahLst/>
            <a:cxnLst/>
            <a:rect l="l" t="t" r="r" b="b"/>
            <a:pathLst>
              <a:path w="35204" h="25039" extrusionOk="0">
                <a:moveTo>
                  <a:pt x="0" y="0"/>
                </a:moveTo>
                <a:lnTo>
                  <a:pt x="0" y="212"/>
                </a:lnTo>
                <a:cubicBezTo>
                  <a:pt x="358" y="439"/>
                  <a:pt x="682" y="699"/>
                  <a:pt x="992" y="974"/>
                </a:cubicBezTo>
                <a:cubicBezTo>
                  <a:pt x="2291" y="2128"/>
                  <a:pt x="3167" y="3654"/>
                  <a:pt x="3947" y="5196"/>
                </a:cubicBezTo>
                <a:cubicBezTo>
                  <a:pt x="5376" y="8071"/>
                  <a:pt x="6658" y="11399"/>
                  <a:pt x="9695" y="12958"/>
                </a:cubicBezTo>
                <a:cubicBezTo>
                  <a:pt x="11245" y="13757"/>
                  <a:pt x="12921" y="14005"/>
                  <a:pt x="14622" y="14005"/>
                </a:cubicBezTo>
                <a:cubicBezTo>
                  <a:pt x="16378" y="14005"/>
                  <a:pt x="18161" y="13740"/>
                  <a:pt x="19860" y="13542"/>
                </a:cubicBezTo>
                <a:cubicBezTo>
                  <a:pt x="20872" y="13430"/>
                  <a:pt x="21897" y="13341"/>
                  <a:pt x="22923" y="13341"/>
                </a:cubicBezTo>
                <a:cubicBezTo>
                  <a:pt x="23822" y="13341"/>
                  <a:pt x="24720" y="13410"/>
                  <a:pt x="25608" y="13592"/>
                </a:cubicBezTo>
                <a:cubicBezTo>
                  <a:pt x="27182" y="13917"/>
                  <a:pt x="28693" y="14566"/>
                  <a:pt x="30025" y="15491"/>
                </a:cubicBezTo>
                <a:cubicBezTo>
                  <a:pt x="33125" y="17651"/>
                  <a:pt x="34977" y="21272"/>
                  <a:pt x="35009" y="25039"/>
                </a:cubicBezTo>
                <a:lnTo>
                  <a:pt x="35204" y="25039"/>
                </a:lnTo>
                <a:cubicBezTo>
                  <a:pt x="35171" y="21776"/>
                  <a:pt x="33792" y="18561"/>
                  <a:pt x="31372" y="16335"/>
                </a:cubicBezTo>
                <a:cubicBezTo>
                  <a:pt x="30187" y="15248"/>
                  <a:pt x="28791" y="14404"/>
                  <a:pt x="27280" y="13867"/>
                </a:cubicBezTo>
                <a:cubicBezTo>
                  <a:pt x="25856" y="13347"/>
                  <a:pt x="24386" y="13150"/>
                  <a:pt x="22890" y="13150"/>
                </a:cubicBezTo>
                <a:cubicBezTo>
                  <a:pt x="22611" y="13150"/>
                  <a:pt x="22332" y="13157"/>
                  <a:pt x="22051" y="13170"/>
                </a:cubicBezTo>
                <a:cubicBezTo>
                  <a:pt x="19607" y="13287"/>
                  <a:pt x="17106" y="13822"/>
                  <a:pt x="14647" y="13822"/>
                </a:cubicBezTo>
                <a:cubicBezTo>
                  <a:pt x="13381" y="13822"/>
                  <a:pt x="12127" y="13681"/>
                  <a:pt x="10897" y="13267"/>
                </a:cubicBezTo>
                <a:cubicBezTo>
                  <a:pt x="9208" y="12698"/>
                  <a:pt x="7859" y="11578"/>
                  <a:pt x="6837" y="10165"/>
                </a:cubicBezTo>
                <a:cubicBezTo>
                  <a:pt x="5813" y="8753"/>
                  <a:pt x="5099" y="7145"/>
                  <a:pt x="4337" y="5586"/>
                </a:cubicBezTo>
                <a:cubicBezTo>
                  <a:pt x="3492" y="3832"/>
                  <a:pt x="2550" y="2063"/>
                  <a:pt x="1056" y="764"/>
                </a:cubicBezTo>
                <a:cubicBezTo>
                  <a:pt x="715" y="487"/>
                  <a:pt x="374" y="22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12;p2"/>
          <p:cNvSpPr/>
          <p:nvPr/>
        </p:nvSpPr>
        <p:spPr>
          <a:xfrm>
            <a:off x="3759119" y="3705235"/>
            <a:ext cx="1311032" cy="424824"/>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3" name="Google Shape;13;p2"/>
          <p:cNvPicPr preferRelativeResize="0"/>
          <p:nvPr/>
        </p:nvPicPr>
        <p:blipFill rotWithShape="1">
          <a:blip r:embed="rId2"/>
          <a:srcRect l="32308"/>
          <a:stretch>
            <a:fillRect/>
          </a:stretch>
        </p:blipFill>
        <p:spPr>
          <a:xfrm>
            <a:off x="-89366" y="-213912"/>
            <a:ext cx="4764790" cy="5571324"/>
          </a:xfrm>
          <a:prstGeom prst="rect">
            <a:avLst/>
          </a:prstGeom>
          <a:noFill/>
          <a:ln>
            <a:noFill/>
          </a:ln>
        </p:spPr>
      </p:pic>
      <p:pic>
        <p:nvPicPr>
          <p:cNvPr id="14" name="Google Shape;14;p2"/>
          <p:cNvPicPr preferRelativeResize="0"/>
          <p:nvPr/>
        </p:nvPicPr>
        <p:blipFill rotWithShape="1">
          <a:blip r:embed="rId2"/>
          <a:srcRect l="32308"/>
          <a:stretch>
            <a:fillRect/>
          </a:stretch>
        </p:blipFill>
        <p:spPr>
          <a:xfrm>
            <a:off x="4705809" y="-213912"/>
            <a:ext cx="4764790" cy="5571324"/>
          </a:xfrm>
          <a:prstGeom prst="rect">
            <a:avLst/>
          </a:prstGeom>
          <a:noFill/>
          <a:ln>
            <a:noFill/>
          </a:ln>
        </p:spPr>
      </p:pic>
      <p:sp>
        <p:nvSpPr>
          <p:cNvPr id="15" name="Google Shape;15;p2"/>
          <p:cNvSpPr/>
          <p:nvPr/>
        </p:nvSpPr>
        <p:spPr>
          <a:xfrm>
            <a:off x="-89375" y="-35751"/>
            <a:ext cx="3590384" cy="3883553"/>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16;p2"/>
          <p:cNvSpPr/>
          <p:nvPr/>
        </p:nvSpPr>
        <p:spPr>
          <a:xfrm>
            <a:off x="713099" y="629750"/>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17;p2"/>
          <p:cNvSpPr/>
          <p:nvPr/>
        </p:nvSpPr>
        <p:spPr>
          <a:xfrm>
            <a:off x="1577500" y="432341"/>
            <a:ext cx="660826" cy="214104"/>
          </a:xfrm>
          <a:custGeom>
            <a:avLst/>
            <a:gdLst/>
            <a:ahLst/>
            <a:cxnLst/>
            <a:rect l="l" t="t" r="r" b="b"/>
            <a:pathLst>
              <a:path w="7031" h="2278" extrusionOk="0">
                <a:moveTo>
                  <a:pt x="2903" y="0"/>
                </a:moveTo>
                <a:cubicBezTo>
                  <a:pt x="2697" y="0"/>
                  <a:pt x="2492" y="52"/>
                  <a:pt x="2312" y="158"/>
                </a:cubicBezTo>
                <a:cubicBezTo>
                  <a:pt x="1943" y="368"/>
                  <a:pt x="1718" y="785"/>
                  <a:pt x="1750" y="1202"/>
                </a:cubicBezTo>
                <a:cubicBezTo>
                  <a:pt x="1603" y="1054"/>
                  <a:pt x="1399" y="969"/>
                  <a:pt x="1195" y="969"/>
                </a:cubicBezTo>
                <a:cubicBezTo>
                  <a:pt x="1089" y="969"/>
                  <a:pt x="983" y="992"/>
                  <a:pt x="884" y="1042"/>
                </a:cubicBezTo>
                <a:cubicBezTo>
                  <a:pt x="595" y="1170"/>
                  <a:pt x="417" y="1491"/>
                  <a:pt x="466" y="1812"/>
                </a:cubicBezTo>
                <a:cubicBezTo>
                  <a:pt x="435" y="1804"/>
                  <a:pt x="403" y="1800"/>
                  <a:pt x="371" y="1800"/>
                </a:cubicBezTo>
                <a:cubicBezTo>
                  <a:pt x="271" y="1800"/>
                  <a:pt x="173" y="1839"/>
                  <a:pt x="113" y="1924"/>
                </a:cubicBezTo>
                <a:cubicBezTo>
                  <a:pt x="32" y="2020"/>
                  <a:pt x="0" y="2165"/>
                  <a:pt x="64" y="2277"/>
                </a:cubicBezTo>
                <a:lnTo>
                  <a:pt x="6983" y="2277"/>
                </a:lnTo>
                <a:cubicBezTo>
                  <a:pt x="7031" y="2020"/>
                  <a:pt x="6951" y="1731"/>
                  <a:pt x="6758" y="1555"/>
                </a:cubicBezTo>
                <a:cubicBezTo>
                  <a:pt x="6608" y="1417"/>
                  <a:pt x="6416" y="1345"/>
                  <a:pt x="6225" y="1345"/>
                </a:cubicBezTo>
                <a:cubicBezTo>
                  <a:pt x="6150" y="1345"/>
                  <a:pt x="6076" y="1356"/>
                  <a:pt x="6003" y="1378"/>
                </a:cubicBezTo>
                <a:cubicBezTo>
                  <a:pt x="6084" y="1089"/>
                  <a:pt x="5956" y="768"/>
                  <a:pt x="5714" y="608"/>
                </a:cubicBezTo>
                <a:cubicBezTo>
                  <a:pt x="5572" y="512"/>
                  <a:pt x="5401" y="468"/>
                  <a:pt x="5228" y="468"/>
                </a:cubicBezTo>
                <a:cubicBezTo>
                  <a:pt x="5110" y="468"/>
                  <a:pt x="4991" y="489"/>
                  <a:pt x="4880" y="528"/>
                </a:cubicBezTo>
                <a:cubicBezTo>
                  <a:pt x="4608" y="624"/>
                  <a:pt x="4383" y="832"/>
                  <a:pt x="4222" y="1089"/>
                </a:cubicBezTo>
                <a:cubicBezTo>
                  <a:pt x="4126" y="689"/>
                  <a:pt x="3853" y="319"/>
                  <a:pt x="3484" y="143"/>
                </a:cubicBezTo>
                <a:cubicBezTo>
                  <a:pt x="3303" y="48"/>
                  <a:pt x="3102" y="0"/>
                  <a:pt x="29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18;p2"/>
          <p:cNvSpPr txBox="1"/>
          <p:nvPr>
            <p:ph type="ctrTitle"/>
          </p:nvPr>
        </p:nvSpPr>
        <p:spPr>
          <a:xfrm>
            <a:off x="713100" y="1355725"/>
            <a:ext cx="3992700" cy="16803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Clr>
                <a:srgbClr val="191919"/>
              </a:buClr>
              <a:buSzPts val="5200"/>
              <a:buNone/>
              <a:defRPr sz="4500">
                <a:solidFill>
                  <a:schemeClr val="accent3"/>
                </a:solidFill>
                <a:latin typeface="Darker Grotesque ExtraBold"/>
                <a:ea typeface="Darker Grotesque ExtraBold"/>
                <a:cs typeface="Darker Grotesque ExtraBold"/>
                <a:sym typeface="Darker Grotesque ExtraBold"/>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9" name="Google Shape;19;p2"/>
          <p:cNvSpPr/>
          <p:nvPr/>
        </p:nvSpPr>
        <p:spPr>
          <a:xfrm rot="4500022">
            <a:off x="1989931" y="3774492"/>
            <a:ext cx="3272681" cy="369504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a:off x="3260549" y="4276750"/>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21;p2"/>
          <p:cNvSpPr/>
          <p:nvPr/>
        </p:nvSpPr>
        <p:spPr>
          <a:xfrm>
            <a:off x="-74571" y="3563250"/>
            <a:ext cx="2362452" cy="1680305"/>
          </a:xfrm>
          <a:custGeom>
            <a:avLst/>
            <a:gdLst/>
            <a:ahLst/>
            <a:cxnLst/>
            <a:rect l="l" t="t" r="r" b="b"/>
            <a:pathLst>
              <a:path w="35204" h="25039" extrusionOk="0">
                <a:moveTo>
                  <a:pt x="0" y="0"/>
                </a:moveTo>
                <a:lnTo>
                  <a:pt x="0" y="212"/>
                </a:lnTo>
                <a:cubicBezTo>
                  <a:pt x="358" y="439"/>
                  <a:pt x="682" y="699"/>
                  <a:pt x="992" y="974"/>
                </a:cubicBezTo>
                <a:cubicBezTo>
                  <a:pt x="2291" y="2128"/>
                  <a:pt x="3167" y="3654"/>
                  <a:pt x="3947" y="5196"/>
                </a:cubicBezTo>
                <a:cubicBezTo>
                  <a:pt x="5376" y="8071"/>
                  <a:pt x="6658" y="11399"/>
                  <a:pt x="9695" y="12958"/>
                </a:cubicBezTo>
                <a:cubicBezTo>
                  <a:pt x="11245" y="13757"/>
                  <a:pt x="12921" y="14005"/>
                  <a:pt x="14622" y="14005"/>
                </a:cubicBezTo>
                <a:cubicBezTo>
                  <a:pt x="16378" y="14005"/>
                  <a:pt x="18161" y="13740"/>
                  <a:pt x="19860" y="13542"/>
                </a:cubicBezTo>
                <a:cubicBezTo>
                  <a:pt x="20872" y="13430"/>
                  <a:pt x="21897" y="13341"/>
                  <a:pt x="22923" y="13341"/>
                </a:cubicBezTo>
                <a:cubicBezTo>
                  <a:pt x="23822" y="13341"/>
                  <a:pt x="24720" y="13410"/>
                  <a:pt x="25608" y="13592"/>
                </a:cubicBezTo>
                <a:cubicBezTo>
                  <a:pt x="27182" y="13917"/>
                  <a:pt x="28693" y="14566"/>
                  <a:pt x="30025" y="15491"/>
                </a:cubicBezTo>
                <a:cubicBezTo>
                  <a:pt x="33125" y="17651"/>
                  <a:pt x="34977" y="21272"/>
                  <a:pt x="35009" y="25039"/>
                </a:cubicBezTo>
                <a:lnTo>
                  <a:pt x="35204" y="25039"/>
                </a:lnTo>
                <a:cubicBezTo>
                  <a:pt x="35171" y="21776"/>
                  <a:pt x="33792" y="18561"/>
                  <a:pt x="31372" y="16335"/>
                </a:cubicBezTo>
                <a:cubicBezTo>
                  <a:pt x="30187" y="15248"/>
                  <a:pt x="28791" y="14404"/>
                  <a:pt x="27280" y="13867"/>
                </a:cubicBezTo>
                <a:cubicBezTo>
                  <a:pt x="25856" y="13347"/>
                  <a:pt x="24386" y="13150"/>
                  <a:pt x="22890" y="13150"/>
                </a:cubicBezTo>
                <a:cubicBezTo>
                  <a:pt x="22611" y="13150"/>
                  <a:pt x="22332" y="13157"/>
                  <a:pt x="22051" y="13170"/>
                </a:cubicBezTo>
                <a:cubicBezTo>
                  <a:pt x="19607" y="13287"/>
                  <a:pt x="17106" y="13822"/>
                  <a:pt x="14647" y="13822"/>
                </a:cubicBezTo>
                <a:cubicBezTo>
                  <a:pt x="13381" y="13822"/>
                  <a:pt x="12127" y="13681"/>
                  <a:pt x="10897" y="13267"/>
                </a:cubicBezTo>
                <a:cubicBezTo>
                  <a:pt x="9208" y="12698"/>
                  <a:pt x="7859" y="11578"/>
                  <a:pt x="6837" y="10165"/>
                </a:cubicBezTo>
                <a:cubicBezTo>
                  <a:pt x="5813" y="8753"/>
                  <a:pt x="5099" y="7145"/>
                  <a:pt x="4337" y="5586"/>
                </a:cubicBezTo>
                <a:cubicBezTo>
                  <a:pt x="3492" y="3832"/>
                  <a:pt x="2550" y="2063"/>
                  <a:pt x="1056" y="764"/>
                </a:cubicBezTo>
                <a:cubicBezTo>
                  <a:pt x="715" y="487"/>
                  <a:pt x="374" y="22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22;p2"/>
          <p:cNvSpPr/>
          <p:nvPr/>
        </p:nvSpPr>
        <p:spPr>
          <a:xfrm>
            <a:off x="2880425" y="-567233"/>
            <a:ext cx="5024565" cy="1856650"/>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a:off x="5053335" y="394187"/>
            <a:ext cx="894761" cy="290421"/>
          </a:xfrm>
          <a:custGeom>
            <a:avLst/>
            <a:gdLst/>
            <a:ahLst/>
            <a:cxnLst/>
            <a:rect l="l" t="t" r="r" b="b"/>
            <a:pathLst>
              <a:path w="9520" h="3090" extrusionOk="0">
                <a:moveTo>
                  <a:pt x="3949" y="1"/>
                </a:moveTo>
                <a:cubicBezTo>
                  <a:pt x="3657" y="1"/>
                  <a:pt x="3366" y="73"/>
                  <a:pt x="3114" y="216"/>
                </a:cubicBezTo>
                <a:cubicBezTo>
                  <a:pt x="2633" y="504"/>
                  <a:pt x="2328" y="1067"/>
                  <a:pt x="2360" y="1613"/>
                </a:cubicBezTo>
                <a:cubicBezTo>
                  <a:pt x="2173" y="1414"/>
                  <a:pt x="1897" y="1311"/>
                  <a:pt x="1622" y="1311"/>
                </a:cubicBezTo>
                <a:cubicBezTo>
                  <a:pt x="1473" y="1311"/>
                  <a:pt x="1323" y="1342"/>
                  <a:pt x="1188" y="1403"/>
                </a:cubicBezTo>
                <a:cubicBezTo>
                  <a:pt x="803" y="1596"/>
                  <a:pt x="563" y="2030"/>
                  <a:pt x="610" y="2447"/>
                </a:cubicBezTo>
                <a:cubicBezTo>
                  <a:pt x="574" y="2436"/>
                  <a:pt x="535" y="2431"/>
                  <a:pt x="497" y="2431"/>
                </a:cubicBezTo>
                <a:cubicBezTo>
                  <a:pt x="366" y="2431"/>
                  <a:pt x="232" y="2492"/>
                  <a:pt x="145" y="2591"/>
                </a:cubicBezTo>
                <a:cubicBezTo>
                  <a:pt x="32" y="2736"/>
                  <a:pt x="0" y="2929"/>
                  <a:pt x="81" y="3089"/>
                </a:cubicBezTo>
                <a:lnTo>
                  <a:pt x="9438" y="3089"/>
                </a:lnTo>
                <a:cubicBezTo>
                  <a:pt x="9519" y="2736"/>
                  <a:pt x="9391" y="2351"/>
                  <a:pt x="9134" y="2094"/>
                </a:cubicBezTo>
                <a:cubicBezTo>
                  <a:pt x="8950" y="1921"/>
                  <a:pt x="8691" y="1822"/>
                  <a:pt x="8428" y="1822"/>
                </a:cubicBezTo>
                <a:cubicBezTo>
                  <a:pt x="8325" y="1822"/>
                  <a:pt x="8222" y="1838"/>
                  <a:pt x="8122" y="1869"/>
                </a:cubicBezTo>
                <a:cubicBezTo>
                  <a:pt x="8235" y="1484"/>
                  <a:pt x="8058" y="1050"/>
                  <a:pt x="7737" y="825"/>
                </a:cubicBezTo>
                <a:cubicBezTo>
                  <a:pt x="7538" y="693"/>
                  <a:pt x="7305" y="633"/>
                  <a:pt x="7071" y="633"/>
                </a:cubicBezTo>
                <a:cubicBezTo>
                  <a:pt x="6910" y="633"/>
                  <a:pt x="6748" y="661"/>
                  <a:pt x="6598" y="714"/>
                </a:cubicBezTo>
                <a:cubicBezTo>
                  <a:pt x="6228" y="858"/>
                  <a:pt x="5924" y="1131"/>
                  <a:pt x="5714" y="1468"/>
                </a:cubicBezTo>
                <a:cubicBezTo>
                  <a:pt x="5586" y="922"/>
                  <a:pt x="5217" y="440"/>
                  <a:pt x="4719" y="183"/>
                </a:cubicBezTo>
                <a:cubicBezTo>
                  <a:pt x="4482" y="61"/>
                  <a:pt x="4216" y="1"/>
                  <a:pt x="39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2"/>
          <p:cNvSpPr txBox="1"/>
          <p:nvPr>
            <p:ph type="subTitle" idx="1"/>
          </p:nvPr>
        </p:nvSpPr>
        <p:spPr>
          <a:xfrm>
            <a:off x="713100" y="3008078"/>
            <a:ext cx="3992700" cy="581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3000">
                <a:solidFill>
                  <a:schemeClr val="accent5"/>
                </a:solidFill>
                <a:latin typeface="Jost Medium"/>
                <a:ea typeface="Jost Medium"/>
                <a:cs typeface="Jost Medium"/>
                <a:sym typeface="Jost Medium"/>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1"/>
        </a:solidFill>
        <a:effectLst/>
      </p:bgPr>
    </p:bg>
    <p:spTree>
      <p:nvGrpSpPr>
        <p:cNvPr id="138" name="Shape 138"/>
        <p:cNvGrpSpPr/>
        <p:nvPr/>
      </p:nvGrpSpPr>
      <p:grpSpPr>
        <a:xfrm>
          <a:off x="0" y="0"/>
          <a:ext cx="0" cy="0"/>
          <a:chOff x="0" y="0"/>
          <a:chExt cx="0" cy="0"/>
        </a:xfrm>
      </p:grpSpPr>
      <p:pic>
        <p:nvPicPr>
          <p:cNvPr id="139" name="Google Shape;139;p11"/>
          <p:cNvPicPr preferRelativeResize="0"/>
          <p:nvPr/>
        </p:nvPicPr>
        <p:blipFill rotWithShape="1">
          <a:blip r:embed="rId2"/>
          <a:srcRect l="32308"/>
          <a:stretch>
            <a:fillRect/>
          </a:stretch>
        </p:blipFill>
        <p:spPr>
          <a:xfrm>
            <a:off x="-110191" y="-327775"/>
            <a:ext cx="4764790" cy="5571324"/>
          </a:xfrm>
          <a:prstGeom prst="rect">
            <a:avLst/>
          </a:prstGeom>
          <a:noFill/>
          <a:ln>
            <a:noFill/>
          </a:ln>
        </p:spPr>
      </p:pic>
      <p:pic>
        <p:nvPicPr>
          <p:cNvPr id="140" name="Google Shape;140;p11"/>
          <p:cNvPicPr preferRelativeResize="0"/>
          <p:nvPr/>
        </p:nvPicPr>
        <p:blipFill rotWithShape="1">
          <a:blip r:embed="rId2"/>
          <a:srcRect l="32308"/>
          <a:stretch>
            <a:fillRect/>
          </a:stretch>
        </p:blipFill>
        <p:spPr>
          <a:xfrm>
            <a:off x="4582171" y="-327775"/>
            <a:ext cx="4764790" cy="5571324"/>
          </a:xfrm>
          <a:prstGeom prst="rect">
            <a:avLst/>
          </a:prstGeom>
          <a:noFill/>
          <a:ln>
            <a:noFill/>
          </a:ln>
        </p:spPr>
      </p:pic>
      <p:sp>
        <p:nvSpPr>
          <p:cNvPr id="141" name="Google Shape;141;p11"/>
          <p:cNvSpPr txBox="1"/>
          <p:nvPr>
            <p:ph type="title" hasCustomPrompt="1"/>
          </p:nvPr>
        </p:nvSpPr>
        <p:spPr>
          <a:xfrm>
            <a:off x="1284000" y="1473088"/>
            <a:ext cx="6576000" cy="15477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4500">
                <a:solidFill>
                  <a:schemeClr val="accent5"/>
                </a:solidFill>
                <a:latin typeface="Darker Grotesque ExtraBold"/>
                <a:ea typeface="Darker Grotesque ExtraBold"/>
                <a:cs typeface="Darker Grotesque ExtraBold"/>
                <a:sym typeface="Darker Grotesque ExtraBold"/>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42" name="Google Shape;142;p11"/>
          <p:cNvSpPr txBox="1"/>
          <p:nvPr>
            <p:ph type="subTitle" idx="1"/>
          </p:nvPr>
        </p:nvSpPr>
        <p:spPr>
          <a:xfrm>
            <a:off x="1284000" y="3173313"/>
            <a:ext cx="6576000" cy="49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00">
                <a:solidFill>
                  <a:schemeClr val="accent3"/>
                </a:solidFill>
                <a:latin typeface="Jost Medium"/>
                <a:ea typeface="Jost Medium"/>
                <a:cs typeface="Jost Medium"/>
                <a:sym typeface="Jost Medium"/>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p:txBody>
      </p:sp>
      <p:sp>
        <p:nvSpPr>
          <p:cNvPr id="143" name="Google Shape;143;p11"/>
          <p:cNvSpPr/>
          <p:nvPr/>
        </p:nvSpPr>
        <p:spPr>
          <a:xfrm rot="5081888" flipH="1">
            <a:off x="8345498" y="1454784"/>
            <a:ext cx="1978601" cy="2233931"/>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11"/>
          <p:cNvSpPr/>
          <p:nvPr/>
        </p:nvSpPr>
        <p:spPr>
          <a:xfrm rot="-5715905" flipH="1">
            <a:off x="-3234834" y="1132861"/>
            <a:ext cx="4854747" cy="5481208"/>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145;p11"/>
          <p:cNvSpPr/>
          <p:nvPr/>
        </p:nvSpPr>
        <p:spPr>
          <a:xfrm>
            <a:off x="4036521" y="-209650"/>
            <a:ext cx="5183591" cy="1915487"/>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11"/>
          <p:cNvSpPr/>
          <p:nvPr/>
        </p:nvSpPr>
        <p:spPr>
          <a:xfrm rot="10800000" flipH="1">
            <a:off x="2129675" y="4408613"/>
            <a:ext cx="2376737" cy="878239"/>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11"/>
          <p:cNvSpPr/>
          <p:nvPr/>
        </p:nvSpPr>
        <p:spPr>
          <a:xfrm rot="10800000" flipH="1">
            <a:off x="7415713" y="3928303"/>
            <a:ext cx="1786654" cy="1271479"/>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148;p11"/>
          <p:cNvSpPr/>
          <p:nvPr/>
        </p:nvSpPr>
        <p:spPr>
          <a:xfrm rot="10800000" flipH="1">
            <a:off x="7548422" y="4176306"/>
            <a:ext cx="1653943" cy="1023476"/>
          </a:xfrm>
          <a:custGeom>
            <a:avLst/>
            <a:gdLst/>
            <a:ahLst/>
            <a:cxnLst/>
            <a:rect l="l" t="t" r="r" b="b"/>
            <a:pathLst>
              <a:path w="32590" h="20168" extrusionOk="0">
                <a:moveTo>
                  <a:pt x="1" y="0"/>
                </a:moveTo>
                <a:cubicBezTo>
                  <a:pt x="221" y="6273"/>
                  <a:pt x="6068" y="8542"/>
                  <a:pt x="13151" y="8542"/>
                </a:cubicBezTo>
                <a:cubicBezTo>
                  <a:pt x="14942" y="8542"/>
                  <a:pt x="16812" y="8397"/>
                  <a:pt x="18690" y="8135"/>
                </a:cubicBezTo>
                <a:cubicBezTo>
                  <a:pt x="19595" y="8008"/>
                  <a:pt x="20442" y="7949"/>
                  <a:pt x="21233" y="7949"/>
                </a:cubicBezTo>
                <a:cubicBezTo>
                  <a:pt x="32589" y="7949"/>
                  <a:pt x="32589" y="20168"/>
                  <a:pt x="32589" y="20168"/>
                </a:cubicBezTo>
                <a:lnTo>
                  <a:pt x="325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11"/>
          <p:cNvSpPr/>
          <p:nvPr/>
        </p:nvSpPr>
        <p:spPr>
          <a:xfrm rot="10800000" flipH="1">
            <a:off x="-56754" y="-66296"/>
            <a:ext cx="2994474" cy="878248"/>
          </a:xfrm>
          <a:custGeom>
            <a:avLst/>
            <a:gdLst/>
            <a:ahLst/>
            <a:cxnLst/>
            <a:rect l="l" t="t" r="r" b="b"/>
            <a:pathLst>
              <a:path w="11579" h="3396" extrusionOk="0">
                <a:moveTo>
                  <a:pt x="0" y="1"/>
                </a:moveTo>
                <a:lnTo>
                  <a:pt x="0" y="3395"/>
                </a:lnTo>
                <a:lnTo>
                  <a:pt x="11579" y="3395"/>
                </a:lnTo>
                <a:cubicBezTo>
                  <a:pt x="11579" y="3395"/>
                  <a:pt x="9094" y="1040"/>
                  <a:pt x="7389" y="1040"/>
                </a:cubicBezTo>
                <a:cubicBezTo>
                  <a:pt x="5482" y="1040"/>
                  <a:pt x="6139" y="2467"/>
                  <a:pt x="3523" y="2467"/>
                </a:cubicBezTo>
                <a:cubicBezTo>
                  <a:pt x="3377" y="2467"/>
                  <a:pt x="3221" y="2463"/>
                  <a:pt x="3053" y="2453"/>
                </a:cubicBezTo>
                <a:cubicBezTo>
                  <a:pt x="2111" y="2404"/>
                  <a:pt x="1154" y="10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11"/>
          <p:cNvSpPr/>
          <p:nvPr/>
        </p:nvSpPr>
        <p:spPr>
          <a:xfrm>
            <a:off x="7678150" y="816376"/>
            <a:ext cx="1786658" cy="578944"/>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11"/>
          <p:cNvSpPr/>
          <p:nvPr/>
        </p:nvSpPr>
        <p:spPr>
          <a:xfrm>
            <a:off x="397680" y="707808"/>
            <a:ext cx="1534216" cy="497098"/>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11"/>
          <p:cNvSpPr/>
          <p:nvPr/>
        </p:nvSpPr>
        <p:spPr>
          <a:xfrm>
            <a:off x="452100" y="3549924"/>
            <a:ext cx="947939" cy="307145"/>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3" name="Google Shape;153;p11"/>
          <p:cNvGrpSpPr/>
          <p:nvPr/>
        </p:nvGrpSpPr>
        <p:grpSpPr>
          <a:xfrm rot="10800000" flipH="1">
            <a:off x="8131197" y="1915006"/>
            <a:ext cx="355704" cy="470530"/>
            <a:chOff x="286275" y="729525"/>
            <a:chExt cx="240000" cy="317475"/>
          </a:xfrm>
        </p:grpSpPr>
        <p:sp>
          <p:nvSpPr>
            <p:cNvPr id="154" name="Google Shape;154;p11"/>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155;p11"/>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 name="Google Shape;156;p11"/>
          <p:cNvGrpSpPr/>
          <p:nvPr/>
        </p:nvGrpSpPr>
        <p:grpSpPr>
          <a:xfrm rot="5400000" flipH="1">
            <a:off x="1901335" y="4023969"/>
            <a:ext cx="355704" cy="470530"/>
            <a:chOff x="286275" y="729525"/>
            <a:chExt cx="240000" cy="317475"/>
          </a:xfrm>
        </p:grpSpPr>
        <p:sp>
          <p:nvSpPr>
            <p:cNvPr id="157" name="Google Shape;157;p11"/>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11"/>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 name="Google Shape;159;p11"/>
          <p:cNvGrpSpPr/>
          <p:nvPr/>
        </p:nvGrpSpPr>
        <p:grpSpPr>
          <a:xfrm flipH="1">
            <a:off x="5096610" y="960481"/>
            <a:ext cx="355704" cy="470530"/>
            <a:chOff x="286275" y="729525"/>
            <a:chExt cx="240000" cy="317475"/>
          </a:xfrm>
        </p:grpSpPr>
        <p:sp>
          <p:nvSpPr>
            <p:cNvPr id="160" name="Google Shape;160;p11"/>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11"/>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 name="Google Shape;162;p11"/>
          <p:cNvGrpSpPr/>
          <p:nvPr/>
        </p:nvGrpSpPr>
        <p:grpSpPr>
          <a:xfrm rot="10800000" flipH="1">
            <a:off x="6988197" y="4295881"/>
            <a:ext cx="355704" cy="470530"/>
            <a:chOff x="286275" y="729525"/>
            <a:chExt cx="240000" cy="317475"/>
          </a:xfrm>
        </p:grpSpPr>
        <p:sp>
          <p:nvSpPr>
            <p:cNvPr id="163" name="Google Shape;163;p11"/>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11"/>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5" name="Google Shape;165;p11"/>
          <p:cNvSpPr/>
          <p:nvPr/>
        </p:nvSpPr>
        <p:spPr>
          <a:xfrm>
            <a:off x="7343898" y="3320976"/>
            <a:ext cx="947939" cy="307145"/>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6" name="Google Shape;166;p11"/>
          <p:cNvGrpSpPr/>
          <p:nvPr/>
        </p:nvGrpSpPr>
        <p:grpSpPr>
          <a:xfrm rot="10800000" flipH="1">
            <a:off x="748222" y="1301219"/>
            <a:ext cx="355704" cy="470530"/>
            <a:chOff x="286275" y="729525"/>
            <a:chExt cx="240000" cy="317475"/>
          </a:xfrm>
        </p:grpSpPr>
        <p:sp>
          <p:nvSpPr>
            <p:cNvPr id="167" name="Google Shape;167;p11"/>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168;p11"/>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9" name="Google Shape;169;p11"/>
          <p:cNvSpPr/>
          <p:nvPr/>
        </p:nvSpPr>
        <p:spPr>
          <a:xfrm rot="10800000">
            <a:off x="-277545" y="3681955"/>
            <a:ext cx="2407230" cy="1713010"/>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70" name="Shape 17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71" name="Shape 171"/>
        <p:cNvGrpSpPr/>
        <p:nvPr/>
      </p:nvGrpSpPr>
      <p:grpSpPr>
        <a:xfrm>
          <a:off x="0" y="0"/>
          <a:ext cx="0" cy="0"/>
          <a:chOff x="0" y="0"/>
          <a:chExt cx="0" cy="0"/>
        </a:xfrm>
      </p:grpSpPr>
      <p:grpSp>
        <p:nvGrpSpPr>
          <p:cNvPr id="172" name="Google Shape;172;p13"/>
          <p:cNvGrpSpPr/>
          <p:nvPr/>
        </p:nvGrpSpPr>
        <p:grpSpPr>
          <a:xfrm>
            <a:off x="-110191" y="-327775"/>
            <a:ext cx="9457152" cy="5571324"/>
            <a:chOff x="-110191" y="-327775"/>
            <a:chExt cx="9457152" cy="5571324"/>
          </a:xfrm>
        </p:grpSpPr>
        <p:pic>
          <p:nvPicPr>
            <p:cNvPr id="173" name="Google Shape;173;p13"/>
            <p:cNvPicPr preferRelativeResize="0"/>
            <p:nvPr/>
          </p:nvPicPr>
          <p:blipFill rotWithShape="1">
            <a:blip r:embed="rId2"/>
            <a:srcRect l="32308"/>
            <a:stretch>
              <a:fillRect/>
            </a:stretch>
          </p:blipFill>
          <p:spPr>
            <a:xfrm>
              <a:off x="-110191" y="-327775"/>
              <a:ext cx="4764790" cy="5571324"/>
            </a:xfrm>
            <a:prstGeom prst="rect">
              <a:avLst/>
            </a:prstGeom>
            <a:noFill/>
            <a:ln>
              <a:noFill/>
            </a:ln>
          </p:spPr>
        </p:pic>
        <p:pic>
          <p:nvPicPr>
            <p:cNvPr id="174" name="Google Shape;174;p13"/>
            <p:cNvPicPr preferRelativeResize="0"/>
            <p:nvPr/>
          </p:nvPicPr>
          <p:blipFill rotWithShape="1">
            <a:blip r:embed="rId2"/>
            <a:srcRect l="32308"/>
            <a:stretch>
              <a:fillRect/>
            </a:stretch>
          </p:blipFill>
          <p:spPr>
            <a:xfrm>
              <a:off x="4582171" y="-327775"/>
              <a:ext cx="4764790" cy="5571324"/>
            </a:xfrm>
            <a:prstGeom prst="rect">
              <a:avLst/>
            </a:prstGeom>
            <a:noFill/>
            <a:ln>
              <a:noFill/>
            </a:ln>
          </p:spPr>
        </p:pic>
      </p:grpSp>
      <p:sp>
        <p:nvSpPr>
          <p:cNvPr id="175" name="Google Shape;175;p13"/>
          <p:cNvSpPr/>
          <p:nvPr/>
        </p:nvSpPr>
        <p:spPr>
          <a:xfrm rot="1723082">
            <a:off x="7845523" y="3687578"/>
            <a:ext cx="1862329" cy="210266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13"/>
          <p:cNvSpPr/>
          <p:nvPr/>
        </p:nvSpPr>
        <p:spPr>
          <a:xfrm rot="-5400000" flipH="1">
            <a:off x="69350" y="-152398"/>
            <a:ext cx="1698903" cy="1837625"/>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13"/>
          <p:cNvSpPr/>
          <p:nvPr/>
        </p:nvSpPr>
        <p:spPr>
          <a:xfrm>
            <a:off x="-457504" y="4313305"/>
            <a:ext cx="3115694" cy="851221"/>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178;p13"/>
          <p:cNvSpPr/>
          <p:nvPr/>
        </p:nvSpPr>
        <p:spPr>
          <a:xfrm>
            <a:off x="7167498" y="657009"/>
            <a:ext cx="1113235" cy="360719"/>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13"/>
          <p:cNvSpPr/>
          <p:nvPr/>
        </p:nvSpPr>
        <p:spPr>
          <a:xfrm>
            <a:off x="6485729" y="446435"/>
            <a:ext cx="649814" cy="210564"/>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13"/>
          <p:cNvSpPr/>
          <p:nvPr/>
        </p:nvSpPr>
        <p:spPr>
          <a:xfrm rot="4500022">
            <a:off x="4107038" y="-1722686"/>
            <a:ext cx="1993710" cy="2251024"/>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13"/>
          <p:cNvSpPr/>
          <p:nvPr/>
        </p:nvSpPr>
        <p:spPr>
          <a:xfrm rot="1799986">
            <a:off x="-231450" y="2595100"/>
            <a:ext cx="649828" cy="738982"/>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13"/>
          <p:cNvSpPr/>
          <p:nvPr/>
        </p:nvSpPr>
        <p:spPr>
          <a:xfrm rot="-3600034">
            <a:off x="8663028" y="1591811"/>
            <a:ext cx="745422" cy="847699"/>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 name="Google Shape;183;p13"/>
          <p:cNvGrpSpPr/>
          <p:nvPr/>
        </p:nvGrpSpPr>
        <p:grpSpPr>
          <a:xfrm flipH="1">
            <a:off x="8106975" y="-381051"/>
            <a:ext cx="1113233" cy="5753003"/>
            <a:chOff x="74040" y="318198"/>
            <a:chExt cx="477025" cy="2465080"/>
          </a:xfrm>
        </p:grpSpPr>
        <p:sp>
          <p:nvSpPr>
            <p:cNvPr id="184" name="Google Shape;184;p13"/>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13"/>
            <p:cNvSpPr/>
            <p:nvPr/>
          </p:nvSpPr>
          <p:spPr>
            <a:xfrm>
              <a:off x="95140" y="1754202"/>
              <a:ext cx="455925" cy="1029075"/>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6" name="Google Shape;186;p13"/>
          <p:cNvSpPr/>
          <p:nvPr/>
        </p:nvSpPr>
        <p:spPr>
          <a:xfrm rot="-8996209" flipH="1">
            <a:off x="-657425" y="1723128"/>
            <a:ext cx="1364738" cy="1986924"/>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13"/>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000">
                <a:solidFill>
                  <a:schemeClr val="dk1"/>
                </a:solidFill>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88" name="Google Shape;188;p13"/>
          <p:cNvSpPr txBox="1"/>
          <p:nvPr>
            <p:ph type="title" idx="2"/>
          </p:nvPr>
        </p:nvSpPr>
        <p:spPr>
          <a:xfrm>
            <a:off x="1689100" y="1682850"/>
            <a:ext cx="1889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89" name="Google Shape;189;p13"/>
          <p:cNvSpPr txBox="1"/>
          <p:nvPr>
            <p:ph type="subTitle" idx="1"/>
          </p:nvPr>
        </p:nvSpPr>
        <p:spPr>
          <a:xfrm>
            <a:off x="1689100" y="2269375"/>
            <a:ext cx="1889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90" name="Google Shape;190;p13"/>
          <p:cNvSpPr txBox="1"/>
          <p:nvPr>
            <p:ph type="title" idx="3"/>
          </p:nvPr>
        </p:nvSpPr>
        <p:spPr>
          <a:xfrm>
            <a:off x="3627299" y="1682850"/>
            <a:ext cx="1889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91" name="Google Shape;191;p13"/>
          <p:cNvSpPr txBox="1"/>
          <p:nvPr>
            <p:ph type="subTitle" idx="4"/>
          </p:nvPr>
        </p:nvSpPr>
        <p:spPr>
          <a:xfrm>
            <a:off x="3627299" y="2269375"/>
            <a:ext cx="1889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92" name="Google Shape;192;p13"/>
          <p:cNvSpPr txBox="1"/>
          <p:nvPr>
            <p:ph type="title" idx="5"/>
          </p:nvPr>
        </p:nvSpPr>
        <p:spPr>
          <a:xfrm>
            <a:off x="2658200" y="3116250"/>
            <a:ext cx="1889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93" name="Google Shape;193;p13"/>
          <p:cNvSpPr txBox="1"/>
          <p:nvPr>
            <p:ph type="subTitle" idx="6"/>
          </p:nvPr>
        </p:nvSpPr>
        <p:spPr>
          <a:xfrm>
            <a:off x="2658200" y="3702775"/>
            <a:ext cx="1889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94" name="Google Shape;194;p13"/>
          <p:cNvSpPr txBox="1"/>
          <p:nvPr>
            <p:ph type="title" idx="7"/>
          </p:nvPr>
        </p:nvSpPr>
        <p:spPr>
          <a:xfrm>
            <a:off x="4596399" y="3116250"/>
            <a:ext cx="1889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95" name="Google Shape;195;p13"/>
          <p:cNvSpPr txBox="1"/>
          <p:nvPr>
            <p:ph type="subTitle" idx="8"/>
          </p:nvPr>
        </p:nvSpPr>
        <p:spPr>
          <a:xfrm>
            <a:off x="4596399" y="3702775"/>
            <a:ext cx="1889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96" name="Google Shape;196;p13"/>
          <p:cNvSpPr txBox="1"/>
          <p:nvPr>
            <p:ph type="title" idx="9"/>
          </p:nvPr>
        </p:nvSpPr>
        <p:spPr>
          <a:xfrm>
            <a:off x="5565499" y="1682850"/>
            <a:ext cx="1889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97" name="Google Shape;197;p13"/>
          <p:cNvSpPr txBox="1"/>
          <p:nvPr>
            <p:ph type="subTitle" idx="13"/>
          </p:nvPr>
        </p:nvSpPr>
        <p:spPr>
          <a:xfrm>
            <a:off x="5565499" y="2269375"/>
            <a:ext cx="1889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98" name="Google Shape;198;p13"/>
          <p:cNvSpPr txBox="1"/>
          <p:nvPr>
            <p:ph type="title" idx="14"/>
          </p:nvPr>
        </p:nvSpPr>
        <p:spPr>
          <a:xfrm>
            <a:off x="6534599" y="3116250"/>
            <a:ext cx="1889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99" name="Google Shape;199;p13"/>
          <p:cNvSpPr txBox="1"/>
          <p:nvPr>
            <p:ph type="subTitle" idx="15"/>
          </p:nvPr>
        </p:nvSpPr>
        <p:spPr>
          <a:xfrm>
            <a:off x="6534599" y="3702775"/>
            <a:ext cx="1889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200" name="Google Shape;200;p13"/>
          <p:cNvSpPr txBox="1"/>
          <p:nvPr>
            <p:ph type="title" idx="16"/>
          </p:nvPr>
        </p:nvSpPr>
        <p:spPr>
          <a:xfrm>
            <a:off x="720000" y="3116250"/>
            <a:ext cx="1889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201" name="Google Shape;201;p13"/>
          <p:cNvSpPr txBox="1"/>
          <p:nvPr>
            <p:ph type="subTitle" idx="17"/>
          </p:nvPr>
        </p:nvSpPr>
        <p:spPr>
          <a:xfrm>
            <a:off x="720000" y="3702775"/>
            <a:ext cx="1889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1">
    <p:bg>
      <p:bgPr>
        <a:solidFill>
          <a:schemeClr val="dk1"/>
        </a:solidFill>
        <a:effectLst/>
      </p:bgPr>
    </p:bg>
    <p:spTree>
      <p:nvGrpSpPr>
        <p:cNvPr id="202" name="Shape 202"/>
        <p:cNvGrpSpPr/>
        <p:nvPr/>
      </p:nvGrpSpPr>
      <p:grpSpPr>
        <a:xfrm>
          <a:off x="0" y="0"/>
          <a:ext cx="0" cy="0"/>
          <a:chOff x="0" y="0"/>
          <a:chExt cx="0" cy="0"/>
        </a:xfrm>
      </p:grpSpPr>
      <p:sp>
        <p:nvSpPr>
          <p:cNvPr id="203" name="Google Shape;203;p14"/>
          <p:cNvSpPr/>
          <p:nvPr/>
        </p:nvSpPr>
        <p:spPr>
          <a:xfrm rot="10799901" flipH="1">
            <a:off x="2580008" y="192890"/>
            <a:ext cx="8068892" cy="5171719"/>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204" name="Google Shape;204;p14"/>
          <p:cNvPicPr preferRelativeResize="0"/>
          <p:nvPr/>
        </p:nvPicPr>
        <p:blipFill rotWithShape="1">
          <a:blip r:embed="rId2"/>
          <a:srcRect l="32308"/>
          <a:stretch>
            <a:fillRect/>
          </a:stretch>
        </p:blipFill>
        <p:spPr>
          <a:xfrm>
            <a:off x="-110191" y="-327775"/>
            <a:ext cx="4764790" cy="5571324"/>
          </a:xfrm>
          <a:prstGeom prst="rect">
            <a:avLst/>
          </a:prstGeom>
          <a:noFill/>
          <a:ln>
            <a:noFill/>
          </a:ln>
        </p:spPr>
      </p:pic>
      <p:pic>
        <p:nvPicPr>
          <p:cNvPr id="205" name="Google Shape;205;p14"/>
          <p:cNvPicPr preferRelativeResize="0"/>
          <p:nvPr/>
        </p:nvPicPr>
        <p:blipFill rotWithShape="1">
          <a:blip r:embed="rId2"/>
          <a:srcRect l="32308"/>
          <a:stretch>
            <a:fillRect/>
          </a:stretch>
        </p:blipFill>
        <p:spPr>
          <a:xfrm>
            <a:off x="4582171" y="-327775"/>
            <a:ext cx="4764790" cy="5571324"/>
          </a:xfrm>
          <a:prstGeom prst="rect">
            <a:avLst/>
          </a:prstGeom>
          <a:noFill/>
          <a:ln>
            <a:noFill/>
          </a:ln>
        </p:spPr>
      </p:pic>
      <p:sp>
        <p:nvSpPr>
          <p:cNvPr id="206" name="Google Shape;206;p14"/>
          <p:cNvSpPr/>
          <p:nvPr/>
        </p:nvSpPr>
        <p:spPr>
          <a:xfrm>
            <a:off x="19425" y="0"/>
            <a:ext cx="3223816" cy="3487053"/>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14"/>
          <p:cNvSpPr/>
          <p:nvPr/>
        </p:nvSpPr>
        <p:spPr>
          <a:xfrm>
            <a:off x="5861800" y="-746400"/>
            <a:ext cx="1138810" cy="128579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14"/>
          <p:cNvSpPr/>
          <p:nvPr/>
        </p:nvSpPr>
        <p:spPr>
          <a:xfrm>
            <a:off x="-425700" y="4192925"/>
            <a:ext cx="1138810" cy="128579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14"/>
          <p:cNvSpPr/>
          <p:nvPr/>
        </p:nvSpPr>
        <p:spPr>
          <a:xfrm>
            <a:off x="6527499" y="2029750"/>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14"/>
          <p:cNvSpPr/>
          <p:nvPr/>
        </p:nvSpPr>
        <p:spPr>
          <a:xfrm>
            <a:off x="7026069" y="1458235"/>
            <a:ext cx="1311032" cy="424823"/>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14"/>
          <p:cNvSpPr/>
          <p:nvPr/>
        </p:nvSpPr>
        <p:spPr>
          <a:xfrm>
            <a:off x="-597931" y="764285"/>
            <a:ext cx="1311032" cy="424823"/>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14"/>
          <p:cNvSpPr/>
          <p:nvPr/>
        </p:nvSpPr>
        <p:spPr>
          <a:xfrm>
            <a:off x="4187194" y="4192935"/>
            <a:ext cx="1311032" cy="424824"/>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14"/>
          <p:cNvSpPr txBox="1"/>
          <p:nvPr>
            <p:ph type="title"/>
          </p:nvPr>
        </p:nvSpPr>
        <p:spPr>
          <a:xfrm>
            <a:off x="713100" y="1189100"/>
            <a:ext cx="4864500" cy="19644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14000">
                <a:solidFill>
                  <a:schemeClr val="accent5"/>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
        <p:nvSpPr>
          <p:cNvPr id="214" name="Google Shape;214;p14"/>
          <p:cNvSpPr txBox="1"/>
          <p:nvPr>
            <p:ph type="subTitle" idx="1"/>
          </p:nvPr>
        </p:nvSpPr>
        <p:spPr>
          <a:xfrm>
            <a:off x="713100" y="2966150"/>
            <a:ext cx="4520400" cy="59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lt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dk1"/>
        </a:solidFill>
        <a:effectLst/>
      </p:bgPr>
    </p:bg>
    <p:spTree>
      <p:nvGrpSpPr>
        <p:cNvPr id="215" name="Shape 215"/>
        <p:cNvGrpSpPr/>
        <p:nvPr/>
      </p:nvGrpSpPr>
      <p:grpSpPr>
        <a:xfrm>
          <a:off x="0" y="0"/>
          <a:ext cx="0" cy="0"/>
          <a:chOff x="0" y="0"/>
          <a:chExt cx="0" cy="0"/>
        </a:xfrm>
      </p:grpSpPr>
      <p:pic>
        <p:nvPicPr>
          <p:cNvPr id="216" name="Google Shape;216;p15"/>
          <p:cNvPicPr preferRelativeResize="0"/>
          <p:nvPr/>
        </p:nvPicPr>
        <p:blipFill rotWithShape="1">
          <a:blip r:embed="rId2"/>
          <a:srcRect l="32308"/>
          <a:stretch>
            <a:fillRect/>
          </a:stretch>
        </p:blipFill>
        <p:spPr>
          <a:xfrm>
            <a:off x="-110191" y="-327775"/>
            <a:ext cx="4764790" cy="5571324"/>
          </a:xfrm>
          <a:prstGeom prst="rect">
            <a:avLst/>
          </a:prstGeom>
          <a:noFill/>
          <a:ln>
            <a:noFill/>
          </a:ln>
        </p:spPr>
      </p:pic>
      <p:pic>
        <p:nvPicPr>
          <p:cNvPr id="217" name="Google Shape;217;p15"/>
          <p:cNvPicPr preferRelativeResize="0"/>
          <p:nvPr/>
        </p:nvPicPr>
        <p:blipFill rotWithShape="1">
          <a:blip r:embed="rId2"/>
          <a:srcRect l="32308"/>
          <a:stretch>
            <a:fillRect/>
          </a:stretch>
        </p:blipFill>
        <p:spPr>
          <a:xfrm>
            <a:off x="4582171" y="-327775"/>
            <a:ext cx="4764790" cy="5571324"/>
          </a:xfrm>
          <a:prstGeom prst="rect">
            <a:avLst/>
          </a:prstGeom>
          <a:noFill/>
          <a:ln>
            <a:noFill/>
          </a:ln>
        </p:spPr>
      </p:pic>
      <p:sp>
        <p:nvSpPr>
          <p:cNvPr id="218" name="Google Shape;218;p15"/>
          <p:cNvSpPr txBox="1"/>
          <p:nvPr>
            <p:ph type="title"/>
          </p:nvPr>
        </p:nvSpPr>
        <p:spPr>
          <a:xfrm>
            <a:off x="713100" y="3447575"/>
            <a:ext cx="4360200" cy="531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p:txBody>
      </p:sp>
      <p:sp>
        <p:nvSpPr>
          <p:cNvPr id="219" name="Google Shape;219;p15"/>
          <p:cNvSpPr txBox="1"/>
          <p:nvPr>
            <p:ph type="subTitle" idx="1"/>
          </p:nvPr>
        </p:nvSpPr>
        <p:spPr>
          <a:xfrm>
            <a:off x="713100" y="1164013"/>
            <a:ext cx="7204500" cy="21729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000"/>
              <a:buNone/>
              <a:defRPr sz="4000">
                <a:solidFill>
                  <a:schemeClr val="accent3"/>
                </a:solidFill>
                <a:latin typeface="Jost Medium"/>
                <a:ea typeface="Jost Medium"/>
                <a:cs typeface="Jost Medium"/>
                <a:sym typeface="Jost Medium"/>
              </a:defRPr>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p:txBody>
      </p:sp>
      <p:sp>
        <p:nvSpPr>
          <p:cNvPr id="220" name="Google Shape;220;p15"/>
          <p:cNvSpPr/>
          <p:nvPr/>
        </p:nvSpPr>
        <p:spPr>
          <a:xfrm rot="10800000" flipH="1">
            <a:off x="4036521" y="3447565"/>
            <a:ext cx="5183591" cy="1915487"/>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15"/>
          <p:cNvSpPr/>
          <p:nvPr/>
        </p:nvSpPr>
        <p:spPr>
          <a:xfrm>
            <a:off x="-159850" y="-133450"/>
            <a:ext cx="2376737" cy="878239"/>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15"/>
          <p:cNvSpPr/>
          <p:nvPr/>
        </p:nvSpPr>
        <p:spPr>
          <a:xfrm>
            <a:off x="7415713" y="-46379"/>
            <a:ext cx="1786654" cy="1271479"/>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15"/>
          <p:cNvSpPr/>
          <p:nvPr/>
        </p:nvSpPr>
        <p:spPr>
          <a:xfrm>
            <a:off x="7548422" y="-46379"/>
            <a:ext cx="1653943" cy="1023476"/>
          </a:xfrm>
          <a:custGeom>
            <a:avLst/>
            <a:gdLst/>
            <a:ahLst/>
            <a:cxnLst/>
            <a:rect l="l" t="t" r="r" b="b"/>
            <a:pathLst>
              <a:path w="32590" h="20168" extrusionOk="0">
                <a:moveTo>
                  <a:pt x="1" y="0"/>
                </a:moveTo>
                <a:cubicBezTo>
                  <a:pt x="221" y="6273"/>
                  <a:pt x="6068" y="8542"/>
                  <a:pt x="13151" y="8542"/>
                </a:cubicBezTo>
                <a:cubicBezTo>
                  <a:pt x="14942" y="8542"/>
                  <a:pt x="16812" y="8397"/>
                  <a:pt x="18690" y="8135"/>
                </a:cubicBezTo>
                <a:cubicBezTo>
                  <a:pt x="19595" y="8008"/>
                  <a:pt x="20442" y="7949"/>
                  <a:pt x="21233" y="7949"/>
                </a:cubicBezTo>
                <a:cubicBezTo>
                  <a:pt x="32589" y="7949"/>
                  <a:pt x="32589" y="20168"/>
                  <a:pt x="32589" y="20168"/>
                </a:cubicBezTo>
                <a:lnTo>
                  <a:pt x="325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15"/>
          <p:cNvSpPr/>
          <p:nvPr/>
        </p:nvSpPr>
        <p:spPr>
          <a:xfrm>
            <a:off x="-56754" y="4341450"/>
            <a:ext cx="2994474" cy="878248"/>
          </a:xfrm>
          <a:custGeom>
            <a:avLst/>
            <a:gdLst/>
            <a:ahLst/>
            <a:cxnLst/>
            <a:rect l="l" t="t" r="r" b="b"/>
            <a:pathLst>
              <a:path w="11579" h="3396" extrusionOk="0">
                <a:moveTo>
                  <a:pt x="0" y="1"/>
                </a:moveTo>
                <a:lnTo>
                  <a:pt x="0" y="3395"/>
                </a:lnTo>
                <a:lnTo>
                  <a:pt x="11579" y="3395"/>
                </a:lnTo>
                <a:cubicBezTo>
                  <a:pt x="11579" y="3395"/>
                  <a:pt x="9094" y="1040"/>
                  <a:pt x="7389" y="1040"/>
                </a:cubicBezTo>
                <a:cubicBezTo>
                  <a:pt x="5482" y="1040"/>
                  <a:pt x="6139" y="2467"/>
                  <a:pt x="3523" y="2467"/>
                </a:cubicBezTo>
                <a:cubicBezTo>
                  <a:pt x="3377" y="2467"/>
                  <a:pt x="3221" y="2463"/>
                  <a:pt x="3053" y="2453"/>
                </a:cubicBezTo>
                <a:cubicBezTo>
                  <a:pt x="2111" y="2404"/>
                  <a:pt x="1154" y="10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5" name="Google Shape;225;p15"/>
          <p:cNvGrpSpPr/>
          <p:nvPr/>
        </p:nvGrpSpPr>
        <p:grpSpPr>
          <a:xfrm>
            <a:off x="8131197" y="2767866"/>
            <a:ext cx="355704" cy="470530"/>
            <a:chOff x="286275" y="729525"/>
            <a:chExt cx="240000" cy="317475"/>
          </a:xfrm>
        </p:grpSpPr>
        <p:sp>
          <p:nvSpPr>
            <p:cNvPr id="226" name="Google Shape;226;p15"/>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15"/>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8" name="Google Shape;228;p15"/>
          <p:cNvGrpSpPr/>
          <p:nvPr/>
        </p:nvGrpSpPr>
        <p:grpSpPr>
          <a:xfrm rot="5400000">
            <a:off x="986935" y="354103"/>
            <a:ext cx="355704" cy="470530"/>
            <a:chOff x="286275" y="729525"/>
            <a:chExt cx="240000" cy="317475"/>
          </a:xfrm>
        </p:grpSpPr>
        <p:sp>
          <p:nvSpPr>
            <p:cNvPr id="229" name="Google Shape;229;p15"/>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15"/>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1" name="Google Shape;231;p15"/>
          <p:cNvGrpSpPr/>
          <p:nvPr/>
        </p:nvGrpSpPr>
        <p:grpSpPr>
          <a:xfrm rot="10800000">
            <a:off x="5096610" y="3722391"/>
            <a:ext cx="355704" cy="470530"/>
            <a:chOff x="286275" y="729525"/>
            <a:chExt cx="240000" cy="317475"/>
          </a:xfrm>
        </p:grpSpPr>
        <p:sp>
          <p:nvSpPr>
            <p:cNvPr id="232" name="Google Shape;232;p15"/>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15"/>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4" name="Google Shape;234;p15"/>
          <p:cNvGrpSpPr/>
          <p:nvPr/>
        </p:nvGrpSpPr>
        <p:grpSpPr>
          <a:xfrm>
            <a:off x="6988197" y="386991"/>
            <a:ext cx="355704" cy="470530"/>
            <a:chOff x="286275" y="729525"/>
            <a:chExt cx="240000" cy="317475"/>
          </a:xfrm>
        </p:grpSpPr>
        <p:sp>
          <p:nvSpPr>
            <p:cNvPr id="235" name="Google Shape;235;p15"/>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15"/>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237" name="Shape 237"/>
        <p:cNvGrpSpPr/>
        <p:nvPr/>
      </p:nvGrpSpPr>
      <p:grpSpPr>
        <a:xfrm>
          <a:off x="0" y="0"/>
          <a:ext cx="0" cy="0"/>
          <a:chOff x="0" y="0"/>
          <a:chExt cx="0" cy="0"/>
        </a:xfrm>
      </p:grpSpPr>
      <p:sp>
        <p:nvSpPr>
          <p:cNvPr id="238" name="Google Shape;238;p16"/>
          <p:cNvSpPr txBox="1"/>
          <p:nvPr>
            <p:ph type="title"/>
          </p:nvPr>
        </p:nvSpPr>
        <p:spPr>
          <a:xfrm>
            <a:off x="4492050" y="1268650"/>
            <a:ext cx="3932100" cy="1525200"/>
          </a:xfrm>
          <a:prstGeom prst="rect">
            <a:avLst/>
          </a:prstGeom>
        </p:spPr>
        <p:txBody>
          <a:bodyPr spcFirstLastPara="1" wrap="square" lIns="91425" tIns="91425" rIns="91425" bIns="91425" anchor="ctr" anchorCtr="0">
            <a:noAutofit/>
          </a:bodyPr>
          <a:lstStyle>
            <a:lvl1pPr lvl="0" algn="r" rtl="0">
              <a:lnSpc>
                <a:spcPct val="80000"/>
              </a:lnSpc>
              <a:spcBef>
                <a:spcPts val="0"/>
              </a:spcBef>
              <a:spcAft>
                <a:spcPts val="0"/>
              </a:spcAft>
              <a:buSzPts val="35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39" name="Google Shape;239;p16"/>
          <p:cNvSpPr txBox="1"/>
          <p:nvPr>
            <p:ph type="subTitle" idx="1"/>
          </p:nvPr>
        </p:nvSpPr>
        <p:spPr>
          <a:xfrm>
            <a:off x="5017100" y="2870150"/>
            <a:ext cx="3406800" cy="1004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grpSp>
        <p:nvGrpSpPr>
          <p:cNvPr id="240" name="Google Shape;240;p16"/>
          <p:cNvGrpSpPr/>
          <p:nvPr/>
        </p:nvGrpSpPr>
        <p:grpSpPr>
          <a:xfrm rot="-5400000" flipH="1">
            <a:off x="3485277" y="-4077401"/>
            <a:ext cx="2831191" cy="10128096"/>
            <a:chOff x="-94951" y="-1216381"/>
            <a:chExt cx="1213177" cy="4339745"/>
          </a:xfrm>
        </p:grpSpPr>
        <p:sp>
          <p:nvSpPr>
            <p:cNvPr id="241" name="Google Shape;241;p16"/>
            <p:cNvSpPr/>
            <p:nvPr/>
          </p:nvSpPr>
          <p:spPr>
            <a:xfrm>
              <a:off x="41388" y="-1216381"/>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16"/>
            <p:cNvSpPr/>
            <p:nvPr/>
          </p:nvSpPr>
          <p:spPr>
            <a:xfrm rot="-2162779">
              <a:off x="227750" y="1797456"/>
              <a:ext cx="567776" cy="1281537"/>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3" name="Google Shape;243;p16"/>
          <p:cNvGrpSpPr/>
          <p:nvPr/>
        </p:nvGrpSpPr>
        <p:grpSpPr>
          <a:xfrm rot="-5400000">
            <a:off x="4847519" y="1517875"/>
            <a:ext cx="1827994" cy="6917641"/>
            <a:chOff x="287125" y="-159790"/>
            <a:chExt cx="783303" cy="2964110"/>
          </a:xfrm>
        </p:grpSpPr>
        <p:sp>
          <p:nvSpPr>
            <p:cNvPr id="244" name="Google Shape;244;p16"/>
            <p:cNvSpPr/>
            <p:nvPr/>
          </p:nvSpPr>
          <p:spPr>
            <a:xfrm rot="-1594672">
              <a:off x="391357" y="-103717"/>
              <a:ext cx="382013" cy="556158"/>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16"/>
            <p:cNvSpPr/>
            <p:nvPr/>
          </p:nvSpPr>
          <p:spPr>
            <a:xfrm rot="252807">
              <a:off x="456322" y="1503618"/>
              <a:ext cx="567793" cy="1281575"/>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46" name="Google Shape;246;p16"/>
          <p:cNvSpPr/>
          <p:nvPr/>
        </p:nvSpPr>
        <p:spPr>
          <a:xfrm rot="-5400000">
            <a:off x="-8868" y="3464585"/>
            <a:ext cx="1687803" cy="1825618"/>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247" name="Shape 247"/>
        <p:cNvGrpSpPr/>
        <p:nvPr/>
      </p:nvGrpSpPr>
      <p:grpSpPr>
        <a:xfrm>
          <a:off x="0" y="0"/>
          <a:ext cx="0" cy="0"/>
          <a:chOff x="0" y="0"/>
          <a:chExt cx="0" cy="0"/>
        </a:xfrm>
      </p:grpSpPr>
      <p:sp>
        <p:nvSpPr>
          <p:cNvPr id="248" name="Google Shape;248;p17"/>
          <p:cNvSpPr txBox="1"/>
          <p:nvPr>
            <p:ph type="title"/>
          </p:nvPr>
        </p:nvSpPr>
        <p:spPr>
          <a:xfrm>
            <a:off x="702150" y="1604625"/>
            <a:ext cx="351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800">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49" name="Google Shape;249;p17"/>
          <p:cNvSpPr txBox="1"/>
          <p:nvPr>
            <p:ph type="subTitle" idx="1"/>
          </p:nvPr>
        </p:nvSpPr>
        <p:spPr>
          <a:xfrm>
            <a:off x="702138" y="2234179"/>
            <a:ext cx="2935800" cy="13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250" name="Google Shape;250;p17"/>
          <p:cNvSpPr/>
          <p:nvPr/>
        </p:nvSpPr>
        <p:spPr>
          <a:xfrm rot="5715905">
            <a:off x="6003521" y="-1603239"/>
            <a:ext cx="4854747" cy="5481208"/>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17"/>
          <p:cNvSpPr/>
          <p:nvPr/>
        </p:nvSpPr>
        <p:spPr>
          <a:xfrm rot="10416767" flipH="1">
            <a:off x="1427315" y="4156135"/>
            <a:ext cx="4312027" cy="1527485"/>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17"/>
          <p:cNvSpPr/>
          <p:nvPr/>
        </p:nvSpPr>
        <p:spPr>
          <a:xfrm>
            <a:off x="-42414" y="-56319"/>
            <a:ext cx="1687803" cy="1825618"/>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3" name="Google Shape;253;p17"/>
          <p:cNvGrpSpPr/>
          <p:nvPr/>
        </p:nvGrpSpPr>
        <p:grpSpPr>
          <a:xfrm rot="-5400000">
            <a:off x="3805849" y="-202077"/>
            <a:ext cx="1763187" cy="9779239"/>
            <a:chOff x="424913" y="-1233093"/>
            <a:chExt cx="755533" cy="4190265"/>
          </a:xfrm>
        </p:grpSpPr>
        <p:sp>
          <p:nvSpPr>
            <p:cNvPr id="254" name="Google Shape;254;p17"/>
            <p:cNvSpPr/>
            <p:nvPr/>
          </p:nvSpPr>
          <p:spPr>
            <a:xfrm rot="618721">
              <a:off x="611680" y="-1203393"/>
              <a:ext cx="382007" cy="556148"/>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17"/>
            <p:cNvSpPr/>
            <p:nvPr/>
          </p:nvSpPr>
          <p:spPr>
            <a:xfrm rot="-523175">
              <a:off x="518776" y="1639935"/>
              <a:ext cx="567806" cy="1281604"/>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6" name="Google Shape;256;p17"/>
          <p:cNvSpPr/>
          <p:nvPr/>
        </p:nvSpPr>
        <p:spPr>
          <a:xfrm rot="3553563">
            <a:off x="2442390" y="-898483"/>
            <a:ext cx="1196506" cy="1741974"/>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257" name="Shape 257"/>
        <p:cNvGrpSpPr/>
        <p:nvPr/>
      </p:nvGrpSpPr>
      <p:grpSpPr>
        <a:xfrm>
          <a:off x="0" y="0"/>
          <a:ext cx="0" cy="0"/>
          <a:chOff x="0" y="0"/>
          <a:chExt cx="0" cy="0"/>
        </a:xfrm>
      </p:grpSpPr>
      <p:sp>
        <p:nvSpPr>
          <p:cNvPr id="258" name="Google Shape;258;p18"/>
          <p:cNvSpPr txBox="1"/>
          <p:nvPr>
            <p:ph type="title"/>
          </p:nvPr>
        </p:nvSpPr>
        <p:spPr>
          <a:xfrm>
            <a:off x="5026675" y="1674105"/>
            <a:ext cx="3404100" cy="572700"/>
          </a:xfrm>
          <a:prstGeom prst="rect">
            <a:avLst/>
          </a:prstGeom>
        </p:spPr>
        <p:txBody>
          <a:bodyPr spcFirstLastPara="1" wrap="square" lIns="91425" tIns="91425" rIns="91425" bIns="91425" anchor="ctr" anchorCtr="0">
            <a:noAutofit/>
          </a:bodyPr>
          <a:lstStyle>
            <a:lvl1pPr lvl="0" algn="r" rtl="0">
              <a:lnSpc>
                <a:spcPct val="70000"/>
              </a:lnSpc>
              <a:spcBef>
                <a:spcPts val="0"/>
              </a:spcBef>
              <a:spcAft>
                <a:spcPts val="0"/>
              </a:spcAft>
              <a:buSzPts val="3500"/>
              <a:buNone/>
              <a:defRPr sz="4800">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59" name="Google Shape;259;p18"/>
          <p:cNvSpPr txBox="1"/>
          <p:nvPr>
            <p:ph type="subTitle" idx="1"/>
          </p:nvPr>
        </p:nvSpPr>
        <p:spPr>
          <a:xfrm>
            <a:off x="5495100" y="2234179"/>
            <a:ext cx="2935800" cy="1304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260" name="Google Shape;260;p18"/>
          <p:cNvSpPr/>
          <p:nvPr/>
        </p:nvSpPr>
        <p:spPr>
          <a:xfrm rot="7142154">
            <a:off x="-457704" y="2593421"/>
            <a:ext cx="3561744" cy="4021334"/>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18"/>
          <p:cNvSpPr/>
          <p:nvPr/>
        </p:nvSpPr>
        <p:spPr>
          <a:xfrm rot="-5400000">
            <a:off x="-1586827" y="-938748"/>
            <a:ext cx="4312068" cy="1527459"/>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18"/>
          <p:cNvSpPr/>
          <p:nvPr/>
        </p:nvSpPr>
        <p:spPr>
          <a:xfrm rot="5400000">
            <a:off x="6984345" y="-172877"/>
            <a:ext cx="2367778" cy="2561117"/>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3" name="Google Shape;263;p18"/>
          <p:cNvGrpSpPr/>
          <p:nvPr/>
        </p:nvGrpSpPr>
        <p:grpSpPr>
          <a:xfrm rot="-5400000">
            <a:off x="5853825" y="2204260"/>
            <a:ext cx="2121548" cy="5324927"/>
            <a:chOff x="271354" y="675517"/>
            <a:chExt cx="909092" cy="2281655"/>
          </a:xfrm>
        </p:grpSpPr>
        <p:sp>
          <p:nvSpPr>
            <p:cNvPr id="264" name="Google Shape;264;p18"/>
            <p:cNvSpPr/>
            <p:nvPr/>
          </p:nvSpPr>
          <p:spPr>
            <a:xfrm rot="-1952939">
              <a:off x="390964" y="734604"/>
              <a:ext cx="382011" cy="556154"/>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18"/>
            <p:cNvSpPr/>
            <p:nvPr/>
          </p:nvSpPr>
          <p:spPr>
            <a:xfrm rot="-523175">
              <a:off x="518776" y="1639935"/>
              <a:ext cx="567806" cy="1281604"/>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266" name="Shape 266"/>
        <p:cNvGrpSpPr/>
        <p:nvPr/>
      </p:nvGrpSpPr>
      <p:grpSpPr>
        <a:xfrm>
          <a:off x="0" y="0"/>
          <a:ext cx="0" cy="0"/>
          <a:chOff x="0" y="0"/>
          <a:chExt cx="0" cy="0"/>
        </a:xfrm>
      </p:grpSpPr>
      <p:sp>
        <p:nvSpPr>
          <p:cNvPr id="267" name="Google Shape;267;p19"/>
          <p:cNvSpPr txBox="1"/>
          <p:nvPr>
            <p:ph type="body" idx="1"/>
          </p:nvPr>
        </p:nvSpPr>
        <p:spPr>
          <a:xfrm>
            <a:off x="719900" y="1533450"/>
            <a:ext cx="3729600" cy="30987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Char char="●"/>
              <a:defRPr sz="1250">
                <a:solidFill>
                  <a:schemeClr val="dk1"/>
                </a:solidFill>
              </a:defRPr>
            </a:lvl1pPr>
            <a:lvl2pPr marL="914400" lvl="1" indent="-304800" rtl="0">
              <a:lnSpc>
                <a:spcPct val="115000"/>
              </a:lnSpc>
              <a:spcBef>
                <a:spcPts val="0"/>
              </a:spcBef>
              <a:spcAft>
                <a:spcPts val="0"/>
              </a:spcAft>
              <a:buClr>
                <a:schemeClr val="dk1"/>
              </a:buClr>
              <a:buSzPts val="1200"/>
              <a:buFont typeface="Roboto Condensed Light"/>
              <a:buChar char="○"/>
              <a:defRPr>
                <a:solidFill>
                  <a:schemeClr val="dk1"/>
                </a:solidFill>
              </a:defRPr>
            </a:lvl2pPr>
            <a:lvl3pPr marL="1371600" lvl="2" indent="-304800" rtl="0">
              <a:lnSpc>
                <a:spcPct val="115000"/>
              </a:lnSpc>
              <a:spcBef>
                <a:spcPts val="1600"/>
              </a:spcBef>
              <a:spcAft>
                <a:spcPts val="0"/>
              </a:spcAft>
              <a:buClr>
                <a:schemeClr val="dk1"/>
              </a:buClr>
              <a:buSzPts val="1200"/>
              <a:buFont typeface="Roboto Condensed Light"/>
              <a:buChar char="■"/>
              <a:defRPr>
                <a:solidFill>
                  <a:schemeClr val="dk1"/>
                </a:solidFill>
              </a:defRPr>
            </a:lvl3pPr>
            <a:lvl4pPr marL="1828800" lvl="3" indent="-304800" rtl="0">
              <a:lnSpc>
                <a:spcPct val="115000"/>
              </a:lnSpc>
              <a:spcBef>
                <a:spcPts val="1600"/>
              </a:spcBef>
              <a:spcAft>
                <a:spcPts val="0"/>
              </a:spcAft>
              <a:buClr>
                <a:schemeClr val="dk1"/>
              </a:buClr>
              <a:buSzPts val="1200"/>
              <a:buFont typeface="Roboto Condensed Light"/>
              <a:buChar char="●"/>
              <a:defRPr>
                <a:solidFill>
                  <a:schemeClr val="dk1"/>
                </a:solidFill>
              </a:defRPr>
            </a:lvl4pPr>
            <a:lvl5pPr marL="2286000" lvl="4" indent="-304800" rtl="0">
              <a:lnSpc>
                <a:spcPct val="115000"/>
              </a:lnSpc>
              <a:spcBef>
                <a:spcPts val="1600"/>
              </a:spcBef>
              <a:spcAft>
                <a:spcPts val="0"/>
              </a:spcAft>
              <a:buClr>
                <a:schemeClr val="dk1"/>
              </a:buClr>
              <a:buSzPts val="1200"/>
              <a:buFont typeface="Roboto Condensed Light"/>
              <a:buChar char="○"/>
              <a:defRPr>
                <a:solidFill>
                  <a:schemeClr val="dk1"/>
                </a:solidFill>
              </a:defRPr>
            </a:lvl5pPr>
            <a:lvl6pPr marL="2743200" lvl="5" indent="-304800" rtl="0">
              <a:lnSpc>
                <a:spcPct val="115000"/>
              </a:lnSpc>
              <a:spcBef>
                <a:spcPts val="1600"/>
              </a:spcBef>
              <a:spcAft>
                <a:spcPts val="0"/>
              </a:spcAft>
              <a:buClr>
                <a:schemeClr val="dk1"/>
              </a:buClr>
              <a:buSzPts val="1200"/>
              <a:buFont typeface="Roboto Condensed Light"/>
              <a:buChar char="■"/>
              <a:defRPr>
                <a:solidFill>
                  <a:schemeClr val="dk1"/>
                </a:solidFill>
              </a:defRPr>
            </a:lvl6pPr>
            <a:lvl7pPr marL="3200400" lvl="6" indent="-304800" rtl="0">
              <a:lnSpc>
                <a:spcPct val="115000"/>
              </a:lnSpc>
              <a:spcBef>
                <a:spcPts val="1600"/>
              </a:spcBef>
              <a:spcAft>
                <a:spcPts val="0"/>
              </a:spcAft>
              <a:buClr>
                <a:schemeClr val="dk1"/>
              </a:buClr>
              <a:buSzPts val="1200"/>
              <a:buFont typeface="Roboto Condensed Light"/>
              <a:buChar char="●"/>
              <a:defRPr>
                <a:solidFill>
                  <a:schemeClr val="dk1"/>
                </a:solidFill>
              </a:defRPr>
            </a:lvl7pPr>
            <a:lvl8pPr marL="3657600" lvl="7" indent="-304800" rtl="0">
              <a:lnSpc>
                <a:spcPct val="115000"/>
              </a:lnSpc>
              <a:spcBef>
                <a:spcPts val="1600"/>
              </a:spcBef>
              <a:spcAft>
                <a:spcPts val="0"/>
              </a:spcAft>
              <a:buClr>
                <a:schemeClr val="dk1"/>
              </a:buClr>
              <a:buSzPts val="1200"/>
              <a:buFont typeface="Roboto Condensed Light"/>
              <a:buChar char="○"/>
              <a:defRPr>
                <a:solidFill>
                  <a:schemeClr val="dk1"/>
                </a:solidFill>
              </a:defRPr>
            </a:lvl8pPr>
            <a:lvl9pPr marL="4114800" lvl="8" indent="-304800" rtl="0">
              <a:lnSpc>
                <a:spcPct val="115000"/>
              </a:lnSpc>
              <a:spcBef>
                <a:spcPts val="1600"/>
              </a:spcBef>
              <a:spcAft>
                <a:spcPts val="1600"/>
              </a:spcAft>
              <a:buClr>
                <a:schemeClr val="dk1"/>
              </a:buClr>
              <a:buSzPts val="1200"/>
              <a:buFont typeface="Roboto Condensed Light"/>
              <a:buChar char="■"/>
              <a:defRPr>
                <a:solidFill>
                  <a:schemeClr val="dk1"/>
                </a:solidFill>
              </a:defRPr>
            </a:lvl9pPr>
          </a:lstStyle>
          <a:p/>
        </p:txBody>
      </p:sp>
      <p:sp>
        <p:nvSpPr>
          <p:cNvPr id="268" name="Google Shape;268;p19"/>
          <p:cNvSpPr txBox="1"/>
          <p:nvPr>
            <p:ph type="body" idx="2"/>
          </p:nvPr>
        </p:nvSpPr>
        <p:spPr>
          <a:xfrm>
            <a:off x="4694500" y="1533450"/>
            <a:ext cx="3729600" cy="30987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Font typeface="Darker Grotesque ExtraBold"/>
              <a:buChar char="●"/>
              <a:defRPr sz="2500">
                <a:solidFill>
                  <a:schemeClr val="dk1"/>
                </a:solidFill>
                <a:latin typeface="Darker Grotesque ExtraBold"/>
                <a:ea typeface="Darker Grotesque ExtraBold"/>
                <a:cs typeface="Darker Grotesque ExtraBold"/>
                <a:sym typeface="Darker Grotesque ExtraBold"/>
              </a:defRPr>
            </a:lvl1pPr>
            <a:lvl2pPr marL="914400" lvl="1" indent="-304800" rtl="0">
              <a:lnSpc>
                <a:spcPct val="115000"/>
              </a:lnSpc>
              <a:spcBef>
                <a:spcPts val="0"/>
              </a:spcBef>
              <a:spcAft>
                <a:spcPts val="0"/>
              </a:spcAft>
              <a:buClr>
                <a:schemeClr val="dk1"/>
              </a:buClr>
              <a:buSzPts val="1200"/>
              <a:buFont typeface="Roboto Condensed Light"/>
              <a:buChar char="○"/>
              <a:defRPr>
                <a:solidFill>
                  <a:schemeClr val="dk1"/>
                </a:solidFill>
              </a:defRPr>
            </a:lvl2pPr>
            <a:lvl3pPr marL="1371600" lvl="2" indent="-304800" rtl="0">
              <a:lnSpc>
                <a:spcPct val="115000"/>
              </a:lnSpc>
              <a:spcBef>
                <a:spcPts val="1600"/>
              </a:spcBef>
              <a:spcAft>
                <a:spcPts val="0"/>
              </a:spcAft>
              <a:buClr>
                <a:schemeClr val="dk1"/>
              </a:buClr>
              <a:buSzPts val="1200"/>
              <a:buFont typeface="Roboto Condensed Light"/>
              <a:buChar char="■"/>
              <a:defRPr>
                <a:solidFill>
                  <a:schemeClr val="dk1"/>
                </a:solidFill>
              </a:defRPr>
            </a:lvl3pPr>
            <a:lvl4pPr marL="1828800" lvl="3" indent="-304800" rtl="0">
              <a:lnSpc>
                <a:spcPct val="115000"/>
              </a:lnSpc>
              <a:spcBef>
                <a:spcPts val="1600"/>
              </a:spcBef>
              <a:spcAft>
                <a:spcPts val="0"/>
              </a:spcAft>
              <a:buClr>
                <a:schemeClr val="dk1"/>
              </a:buClr>
              <a:buSzPts val="1200"/>
              <a:buFont typeface="Roboto Condensed Light"/>
              <a:buChar char="●"/>
              <a:defRPr>
                <a:solidFill>
                  <a:schemeClr val="dk1"/>
                </a:solidFill>
              </a:defRPr>
            </a:lvl4pPr>
            <a:lvl5pPr marL="2286000" lvl="4" indent="-304800" rtl="0">
              <a:lnSpc>
                <a:spcPct val="115000"/>
              </a:lnSpc>
              <a:spcBef>
                <a:spcPts val="1600"/>
              </a:spcBef>
              <a:spcAft>
                <a:spcPts val="0"/>
              </a:spcAft>
              <a:buClr>
                <a:schemeClr val="dk1"/>
              </a:buClr>
              <a:buSzPts val="1200"/>
              <a:buFont typeface="Roboto Condensed Light"/>
              <a:buChar char="○"/>
              <a:defRPr>
                <a:solidFill>
                  <a:schemeClr val="dk1"/>
                </a:solidFill>
              </a:defRPr>
            </a:lvl5pPr>
            <a:lvl6pPr marL="2743200" lvl="5" indent="-304800" rtl="0">
              <a:lnSpc>
                <a:spcPct val="115000"/>
              </a:lnSpc>
              <a:spcBef>
                <a:spcPts val="1600"/>
              </a:spcBef>
              <a:spcAft>
                <a:spcPts val="0"/>
              </a:spcAft>
              <a:buClr>
                <a:schemeClr val="dk1"/>
              </a:buClr>
              <a:buSzPts val="1200"/>
              <a:buFont typeface="Roboto Condensed Light"/>
              <a:buChar char="■"/>
              <a:defRPr>
                <a:solidFill>
                  <a:schemeClr val="dk1"/>
                </a:solidFill>
              </a:defRPr>
            </a:lvl6pPr>
            <a:lvl7pPr marL="3200400" lvl="6" indent="-304800" rtl="0">
              <a:lnSpc>
                <a:spcPct val="115000"/>
              </a:lnSpc>
              <a:spcBef>
                <a:spcPts val="1600"/>
              </a:spcBef>
              <a:spcAft>
                <a:spcPts val="0"/>
              </a:spcAft>
              <a:buClr>
                <a:schemeClr val="dk1"/>
              </a:buClr>
              <a:buSzPts val="1200"/>
              <a:buFont typeface="Roboto Condensed Light"/>
              <a:buChar char="●"/>
              <a:defRPr>
                <a:solidFill>
                  <a:schemeClr val="dk1"/>
                </a:solidFill>
              </a:defRPr>
            </a:lvl7pPr>
            <a:lvl8pPr marL="3657600" lvl="7" indent="-304800" rtl="0">
              <a:lnSpc>
                <a:spcPct val="115000"/>
              </a:lnSpc>
              <a:spcBef>
                <a:spcPts val="1600"/>
              </a:spcBef>
              <a:spcAft>
                <a:spcPts val="0"/>
              </a:spcAft>
              <a:buClr>
                <a:schemeClr val="dk1"/>
              </a:buClr>
              <a:buSzPts val="1200"/>
              <a:buFont typeface="Roboto Condensed Light"/>
              <a:buChar char="○"/>
              <a:defRPr>
                <a:solidFill>
                  <a:schemeClr val="dk1"/>
                </a:solidFill>
              </a:defRPr>
            </a:lvl8pPr>
            <a:lvl9pPr marL="4114800" lvl="8" indent="-304800" rtl="0">
              <a:lnSpc>
                <a:spcPct val="115000"/>
              </a:lnSpc>
              <a:spcBef>
                <a:spcPts val="1600"/>
              </a:spcBef>
              <a:spcAft>
                <a:spcPts val="1600"/>
              </a:spcAft>
              <a:buClr>
                <a:schemeClr val="dk1"/>
              </a:buClr>
              <a:buSzPts val="1200"/>
              <a:buFont typeface="Roboto Condensed Light"/>
              <a:buChar char="■"/>
              <a:defRPr>
                <a:solidFill>
                  <a:schemeClr val="dk1"/>
                </a:solidFill>
              </a:defRPr>
            </a:lvl9pPr>
          </a:lstStyle>
          <a:p/>
        </p:txBody>
      </p:sp>
      <p:sp>
        <p:nvSpPr>
          <p:cNvPr id="269" name="Google Shape;269;p19"/>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000">
                <a:solidFill>
                  <a:schemeClr val="dk1"/>
                </a:solidFill>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70" name="Google Shape;270;p19"/>
          <p:cNvSpPr/>
          <p:nvPr/>
        </p:nvSpPr>
        <p:spPr>
          <a:xfrm rot="-2700000">
            <a:off x="8848478" y="220393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19"/>
          <p:cNvSpPr/>
          <p:nvPr/>
        </p:nvSpPr>
        <p:spPr>
          <a:xfrm rot="-5400000">
            <a:off x="-8886" y="3948952"/>
            <a:ext cx="1211372" cy="1310285"/>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19"/>
          <p:cNvSpPr/>
          <p:nvPr/>
        </p:nvSpPr>
        <p:spPr>
          <a:xfrm rot="2700000">
            <a:off x="-203260" y="307213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19"/>
          <p:cNvSpPr/>
          <p:nvPr/>
        </p:nvSpPr>
        <p:spPr>
          <a:xfrm>
            <a:off x="6001197" y="-275726"/>
            <a:ext cx="3500406" cy="1293451"/>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274" name="Shape 274"/>
        <p:cNvGrpSpPr/>
        <p:nvPr/>
      </p:nvGrpSpPr>
      <p:grpSpPr>
        <a:xfrm>
          <a:off x="0" y="0"/>
          <a:ext cx="0" cy="0"/>
          <a:chOff x="0" y="0"/>
          <a:chExt cx="0" cy="0"/>
        </a:xfrm>
      </p:grpSpPr>
      <p:sp>
        <p:nvSpPr>
          <p:cNvPr id="275" name="Google Shape;275;p20"/>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76" name="Google Shape;276;p20"/>
          <p:cNvSpPr txBox="1"/>
          <p:nvPr>
            <p:ph type="title" idx="2"/>
          </p:nvPr>
        </p:nvSpPr>
        <p:spPr>
          <a:xfrm>
            <a:off x="5267400" y="2647725"/>
            <a:ext cx="2608200" cy="351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rgbClr val="5F63AF"/>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277" name="Google Shape;277;p20"/>
          <p:cNvSpPr txBox="1"/>
          <p:nvPr>
            <p:ph type="subTitle" idx="1"/>
          </p:nvPr>
        </p:nvSpPr>
        <p:spPr>
          <a:xfrm>
            <a:off x="5267400" y="3003000"/>
            <a:ext cx="31566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rgbClr val="5F63AF"/>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278" name="Google Shape;278;p20"/>
          <p:cNvSpPr txBox="1"/>
          <p:nvPr>
            <p:ph type="title" idx="3"/>
          </p:nvPr>
        </p:nvSpPr>
        <p:spPr>
          <a:xfrm>
            <a:off x="5267400" y="3668125"/>
            <a:ext cx="2175300" cy="351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rgbClr val="5F63AF"/>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279" name="Google Shape;279;p20"/>
          <p:cNvSpPr txBox="1"/>
          <p:nvPr>
            <p:ph type="subTitle" idx="4"/>
          </p:nvPr>
        </p:nvSpPr>
        <p:spPr>
          <a:xfrm>
            <a:off x="5267400" y="4023400"/>
            <a:ext cx="31566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rgbClr val="5F63AF"/>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280" name="Google Shape;280;p20"/>
          <p:cNvSpPr txBox="1"/>
          <p:nvPr>
            <p:ph type="title" idx="5"/>
          </p:nvPr>
        </p:nvSpPr>
        <p:spPr>
          <a:xfrm>
            <a:off x="5267400" y="1627325"/>
            <a:ext cx="2175300" cy="351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rgbClr val="5F63AF"/>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281" name="Google Shape;281;p20"/>
          <p:cNvSpPr txBox="1"/>
          <p:nvPr>
            <p:ph type="subTitle" idx="6"/>
          </p:nvPr>
        </p:nvSpPr>
        <p:spPr>
          <a:xfrm>
            <a:off x="5267400" y="1982600"/>
            <a:ext cx="31566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rgbClr val="5F63AF"/>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282" name="Google Shape;282;p20"/>
          <p:cNvSpPr/>
          <p:nvPr/>
        </p:nvSpPr>
        <p:spPr>
          <a:xfrm rot="-5400000">
            <a:off x="-1320485" y="1263221"/>
            <a:ext cx="4067178" cy="1502881"/>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20"/>
          <p:cNvSpPr/>
          <p:nvPr/>
        </p:nvSpPr>
        <p:spPr>
          <a:xfrm rot="5400000" flipH="1">
            <a:off x="8293177" y="4228476"/>
            <a:ext cx="891532" cy="1298001"/>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20"/>
          <p:cNvSpPr/>
          <p:nvPr/>
        </p:nvSpPr>
        <p:spPr>
          <a:xfrm rot="5400000">
            <a:off x="7160686" y="-336422"/>
            <a:ext cx="2947742" cy="1089233"/>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bg>
      <p:bgPr>
        <a:solidFill>
          <a:schemeClr val="dk1"/>
        </a:solidFill>
        <a:effectLst/>
      </p:bgPr>
    </p:bg>
    <p:spTree>
      <p:nvGrpSpPr>
        <p:cNvPr id="25" name="Shape 25"/>
        <p:cNvGrpSpPr/>
        <p:nvPr/>
      </p:nvGrpSpPr>
      <p:grpSpPr>
        <a:xfrm>
          <a:off x="0" y="0"/>
          <a:ext cx="0" cy="0"/>
          <a:chOff x="0" y="0"/>
          <a:chExt cx="0" cy="0"/>
        </a:xfrm>
      </p:grpSpPr>
      <p:sp>
        <p:nvSpPr>
          <p:cNvPr id="26" name="Google Shape;26;p3"/>
          <p:cNvSpPr/>
          <p:nvPr/>
        </p:nvSpPr>
        <p:spPr>
          <a:xfrm rot="4500031">
            <a:off x="5886356" y="1497334"/>
            <a:ext cx="4536942" cy="5122459"/>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27" name="Google Shape;27;p3"/>
          <p:cNvPicPr preferRelativeResize="0"/>
          <p:nvPr/>
        </p:nvPicPr>
        <p:blipFill rotWithShape="1">
          <a:blip r:embed="rId2"/>
          <a:srcRect l="29957"/>
          <a:stretch>
            <a:fillRect/>
          </a:stretch>
        </p:blipFill>
        <p:spPr>
          <a:xfrm>
            <a:off x="4503300" y="-213912"/>
            <a:ext cx="4930350" cy="5571324"/>
          </a:xfrm>
          <a:prstGeom prst="rect">
            <a:avLst/>
          </a:prstGeom>
          <a:noFill/>
          <a:ln>
            <a:noFill/>
          </a:ln>
        </p:spPr>
      </p:pic>
      <p:sp>
        <p:nvSpPr>
          <p:cNvPr id="28" name="Google Shape;28;p3"/>
          <p:cNvSpPr/>
          <p:nvPr/>
        </p:nvSpPr>
        <p:spPr>
          <a:xfrm>
            <a:off x="8727351" y="2083949"/>
            <a:ext cx="484829" cy="2291817"/>
          </a:xfrm>
          <a:custGeom>
            <a:avLst/>
            <a:gdLst/>
            <a:ahLst/>
            <a:cxnLst/>
            <a:rect l="l" t="t" r="r" b="b"/>
            <a:pathLst>
              <a:path w="6496" h="30707" extrusionOk="0">
                <a:moveTo>
                  <a:pt x="6496" y="1"/>
                </a:moveTo>
                <a:cubicBezTo>
                  <a:pt x="4141" y="2745"/>
                  <a:pt x="2387" y="6025"/>
                  <a:pt x="1462" y="9533"/>
                </a:cubicBezTo>
                <a:cubicBezTo>
                  <a:pt x="1" y="15086"/>
                  <a:pt x="763" y="21029"/>
                  <a:pt x="3394" y="26111"/>
                </a:cubicBezTo>
                <a:cubicBezTo>
                  <a:pt x="4255" y="27751"/>
                  <a:pt x="5294" y="29293"/>
                  <a:pt x="6496" y="30707"/>
                </a:cubicBezTo>
                <a:lnTo>
                  <a:pt x="6496" y="30317"/>
                </a:lnTo>
                <a:cubicBezTo>
                  <a:pt x="3816" y="27118"/>
                  <a:pt x="1998" y="23220"/>
                  <a:pt x="1283" y="19096"/>
                </a:cubicBezTo>
                <a:cubicBezTo>
                  <a:pt x="326" y="13543"/>
                  <a:pt x="1575" y="7812"/>
                  <a:pt x="4563" y="3053"/>
                </a:cubicBezTo>
                <a:cubicBezTo>
                  <a:pt x="5148" y="2111"/>
                  <a:pt x="5797" y="1235"/>
                  <a:pt x="6496" y="390"/>
                </a:cubicBezTo>
                <a:lnTo>
                  <a:pt x="64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9" name="Google Shape;29;p3"/>
          <p:cNvGrpSpPr/>
          <p:nvPr/>
        </p:nvGrpSpPr>
        <p:grpSpPr>
          <a:xfrm>
            <a:off x="6069960" y="1427041"/>
            <a:ext cx="355704" cy="470530"/>
            <a:chOff x="286275" y="729525"/>
            <a:chExt cx="240000" cy="317475"/>
          </a:xfrm>
        </p:grpSpPr>
        <p:sp>
          <p:nvSpPr>
            <p:cNvPr id="30" name="Google Shape;30;p3"/>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31;p3"/>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 name="Google Shape;32;p3"/>
          <p:cNvGrpSpPr/>
          <p:nvPr/>
        </p:nvGrpSpPr>
        <p:grpSpPr>
          <a:xfrm>
            <a:off x="7976972" y="2525766"/>
            <a:ext cx="355704" cy="470530"/>
            <a:chOff x="286275" y="729525"/>
            <a:chExt cx="240000" cy="317475"/>
          </a:xfrm>
        </p:grpSpPr>
        <p:sp>
          <p:nvSpPr>
            <p:cNvPr id="33" name="Google Shape;33;p3"/>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34;p3"/>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 name="Google Shape;35;p3"/>
          <p:cNvGrpSpPr/>
          <p:nvPr/>
        </p:nvGrpSpPr>
        <p:grpSpPr>
          <a:xfrm>
            <a:off x="5292672" y="2525766"/>
            <a:ext cx="355704" cy="470530"/>
            <a:chOff x="286275" y="729525"/>
            <a:chExt cx="240000" cy="317475"/>
          </a:xfrm>
        </p:grpSpPr>
        <p:sp>
          <p:nvSpPr>
            <p:cNvPr id="36" name="Google Shape;36;p3"/>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37;p3"/>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 name="Google Shape;38;p3"/>
          <p:cNvSpPr/>
          <p:nvPr/>
        </p:nvSpPr>
        <p:spPr>
          <a:xfrm rot="7735829">
            <a:off x="-240072" y="-598439"/>
            <a:ext cx="2362519" cy="1680352"/>
          </a:xfrm>
          <a:custGeom>
            <a:avLst/>
            <a:gdLst/>
            <a:ahLst/>
            <a:cxnLst/>
            <a:rect l="l" t="t" r="r" b="b"/>
            <a:pathLst>
              <a:path w="35204" h="25039" extrusionOk="0">
                <a:moveTo>
                  <a:pt x="0" y="0"/>
                </a:moveTo>
                <a:lnTo>
                  <a:pt x="0" y="212"/>
                </a:lnTo>
                <a:cubicBezTo>
                  <a:pt x="358" y="439"/>
                  <a:pt x="682" y="699"/>
                  <a:pt x="992" y="974"/>
                </a:cubicBezTo>
                <a:cubicBezTo>
                  <a:pt x="2291" y="2128"/>
                  <a:pt x="3167" y="3654"/>
                  <a:pt x="3947" y="5196"/>
                </a:cubicBezTo>
                <a:cubicBezTo>
                  <a:pt x="5376" y="8071"/>
                  <a:pt x="6658" y="11399"/>
                  <a:pt x="9695" y="12958"/>
                </a:cubicBezTo>
                <a:cubicBezTo>
                  <a:pt x="11245" y="13757"/>
                  <a:pt x="12921" y="14005"/>
                  <a:pt x="14622" y="14005"/>
                </a:cubicBezTo>
                <a:cubicBezTo>
                  <a:pt x="16378" y="14005"/>
                  <a:pt x="18161" y="13740"/>
                  <a:pt x="19860" y="13542"/>
                </a:cubicBezTo>
                <a:cubicBezTo>
                  <a:pt x="20872" y="13430"/>
                  <a:pt x="21897" y="13341"/>
                  <a:pt x="22923" y="13341"/>
                </a:cubicBezTo>
                <a:cubicBezTo>
                  <a:pt x="23822" y="13341"/>
                  <a:pt x="24720" y="13410"/>
                  <a:pt x="25608" y="13592"/>
                </a:cubicBezTo>
                <a:cubicBezTo>
                  <a:pt x="27182" y="13917"/>
                  <a:pt x="28693" y="14566"/>
                  <a:pt x="30025" y="15491"/>
                </a:cubicBezTo>
                <a:cubicBezTo>
                  <a:pt x="33125" y="17651"/>
                  <a:pt x="34977" y="21272"/>
                  <a:pt x="35009" y="25039"/>
                </a:cubicBezTo>
                <a:lnTo>
                  <a:pt x="35204" y="25039"/>
                </a:lnTo>
                <a:cubicBezTo>
                  <a:pt x="35171" y="21776"/>
                  <a:pt x="33792" y="18561"/>
                  <a:pt x="31372" y="16335"/>
                </a:cubicBezTo>
                <a:cubicBezTo>
                  <a:pt x="30187" y="15248"/>
                  <a:pt x="28791" y="14404"/>
                  <a:pt x="27280" y="13867"/>
                </a:cubicBezTo>
                <a:cubicBezTo>
                  <a:pt x="25856" y="13347"/>
                  <a:pt x="24386" y="13150"/>
                  <a:pt x="22890" y="13150"/>
                </a:cubicBezTo>
                <a:cubicBezTo>
                  <a:pt x="22611" y="13150"/>
                  <a:pt x="22332" y="13157"/>
                  <a:pt x="22051" y="13170"/>
                </a:cubicBezTo>
                <a:cubicBezTo>
                  <a:pt x="19607" y="13287"/>
                  <a:pt x="17106" y="13822"/>
                  <a:pt x="14647" y="13822"/>
                </a:cubicBezTo>
                <a:cubicBezTo>
                  <a:pt x="13381" y="13822"/>
                  <a:pt x="12127" y="13681"/>
                  <a:pt x="10897" y="13267"/>
                </a:cubicBezTo>
                <a:cubicBezTo>
                  <a:pt x="9208" y="12698"/>
                  <a:pt x="7859" y="11578"/>
                  <a:pt x="6837" y="10165"/>
                </a:cubicBezTo>
                <a:cubicBezTo>
                  <a:pt x="5813" y="8753"/>
                  <a:pt x="5099" y="7145"/>
                  <a:pt x="4337" y="5586"/>
                </a:cubicBezTo>
                <a:cubicBezTo>
                  <a:pt x="3492" y="3832"/>
                  <a:pt x="2550" y="2063"/>
                  <a:pt x="1056" y="764"/>
                </a:cubicBezTo>
                <a:cubicBezTo>
                  <a:pt x="715" y="487"/>
                  <a:pt x="374" y="22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3"/>
          <p:cNvSpPr/>
          <p:nvPr/>
        </p:nvSpPr>
        <p:spPr>
          <a:xfrm>
            <a:off x="3539094" y="555760"/>
            <a:ext cx="1311032" cy="424823"/>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40" name="Google Shape;40;p3"/>
          <p:cNvPicPr preferRelativeResize="0"/>
          <p:nvPr/>
        </p:nvPicPr>
        <p:blipFill rotWithShape="1">
          <a:blip r:embed="rId2"/>
          <a:srcRect l="29957"/>
          <a:stretch>
            <a:fillRect/>
          </a:stretch>
        </p:blipFill>
        <p:spPr>
          <a:xfrm>
            <a:off x="-427050" y="-213912"/>
            <a:ext cx="4930350" cy="5571324"/>
          </a:xfrm>
          <a:prstGeom prst="rect">
            <a:avLst/>
          </a:prstGeom>
          <a:noFill/>
          <a:ln>
            <a:noFill/>
          </a:ln>
        </p:spPr>
      </p:pic>
      <p:sp>
        <p:nvSpPr>
          <p:cNvPr id="41" name="Google Shape;41;p3"/>
          <p:cNvSpPr txBox="1"/>
          <p:nvPr>
            <p:ph type="title"/>
          </p:nvPr>
        </p:nvSpPr>
        <p:spPr>
          <a:xfrm>
            <a:off x="720000" y="1508400"/>
            <a:ext cx="3033000" cy="1553400"/>
          </a:xfrm>
          <a:prstGeom prst="rect">
            <a:avLst/>
          </a:prstGeom>
        </p:spPr>
        <p:txBody>
          <a:bodyPr spcFirstLastPara="1" wrap="square" lIns="91425" tIns="91425" rIns="91425" bIns="91425" anchor="ctr" anchorCtr="0">
            <a:noAutofit/>
          </a:bodyPr>
          <a:lstStyle>
            <a:lvl1pPr lvl="0">
              <a:lnSpc>
                <a:spcPct val="70000"/>
              </a:lnSpc>
              <a:spcBef>
                <a:spcPts val="0"/>
              </a:spcBef>
              <a:spcAft>
                <a:spcPts val="0"/>
              </a:spcAft>
              <a:buSzPts val="3600"/>
              <a:buNone/>
              <a:defRPr sz="4800">
                <a:solidFill>
                  <a:schemeClr val="accent3"/>
                </a:solidFill>
                <a:latin typeface="Darker Grotesque ExtraBold"/>
                <a:ea typeface="Darker Grotesque ExtraBold"/>
                <a:cs typeface="Darker Grotesque ExtraBold"/>
                <a:sym typeface="Darker Grotesque ExtraBold"/>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42" name="Google Shape;42;p3"/>
          <p:cNvSpPr txBox="1"/>
          <p:nvPr>
            <p:ph type="title" idx="2" hasCustomPrompt="1"/>
          </p:nvPr>
        </p:nvSpPr>
        <p:spPr>
          <a:xfrm>
            <a:off x="7044973" y="1224225"/>
            <a:ext cx="13860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accent3"/>
                </a:solidFill>
                <a:latin typeface="Jost ExtraBold"/>
                <a:ea typeface="Jost ExtraBold"/>
                <a:cs typeface="Jost ExtraBold"/>
                <a:sym typeface="Jost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 name="Google Shape;43;p3"/>
          <p:cNvSpPr txBox="1"/>
          <p:nvPr>
            <p:ph type="subTitle" idx="1"/>
          </p:nvPr>
        </p:nvSpPr>
        <p:spPr>
          <a:xfrm>
            <a:off x="720000" y="3207325"/>
            <a:ext cx="2819100" cy="427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accent5"/>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4" name="Google Shape;44;p3"/>
          <p:cNvSpPr/>
          <p:nvPr/>
        </p:nvSpPr>
        <p:spPr>
          <a:xfrm rot="-7175431">
            <a:off x="-1847575" y="4199691"/>
            <a:ext cx="6745876" cy="2492699"/>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3"/>
          <p:cNvSpPr/>
          <p:nvPr/>
        </p:nvSpPr>
        <p:spPr>
          <a:xfrm>
            <a:off x="5093775" y="-30125"/>
            <a:ext cx="3570950" cy="1319518"/>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3"/>
          <p:cNvSpPr/>
          <p:nvPr/>
        </p:nvSpPr>
        <p:spPr>
          <a:xfrm>
            <a:off x="-50575" y="3478698"/>
            <a:ext cx="674000" cy="1688818"/>
          </a:xfrm>
          <a:custGeom>
            <a:avLst/>
            <a:gdLst/>
            <a:ahLst/>
            <a:cxnLst/>
            <a:rect l="l" t="t" r="r" b="b"/>
            <a:pathLst>
              <a:path w="10946" h="27427" extrusionOk="0">
                <a:moveTo>
                  <a:pt x="1" y="0"/>
                </a:moveTo>
                <a:lnTo>
                  <a:pt x="1" y="260"/>
                </a:lnTo>
                <a:cubicBezTo>
                  <a:pt x="1219" y="634"/>
                  <a:pt x="2339" y="1364"/>
                  <a:pt x="3233" y="2273"/>
                </a:cubicBezTo>
                <a:cubicBezTo>
                  <a:pt x="5132" y="4222"/>
                  <a:pt x="5863" y="6950"/>
                  <a:pt x="6123" y="9580"/>
                </a:cubicBezTo>
                <a:cubicBezTo>
                  <a:pt x="6626" y="14728"/>
                  <a:pt x="5311" y="20622"/>
                  <a:pt x="8396" y="25186"/>
                </a:cubicBezTo>
                <a:cubicBezTo>
                  <a:pt x="8981" y="26045"/>
                  <a:pt x="9695" y="26825"/>
                  <a:pt x="10523" y="27426"/>
                </a:cubicBezTo>
                <a:lnTo>
                  <a:pt x="10945" y="27426"/>
                </a:lnTo>
                <a:cubicBezTo>
                  <a:pt x="10003" y="26792"/>
                  <a:pt x="9176" y="25916"/>
                  <a:pt x="8542" y="24958"/>
                </a:cubicBezTo>
                <a:cubicBezTo>
                  <a:pt x="7015" y="22636"/>
                  <a:pt x="6643" y="19810"/>
                  <a:pt x="6545" y="17082"/>
                </a:cubicBezTo>
                <a:cubicBezTo>
                  <a:pt x="6383" y="12098"/>
                  <a:pt x="7243" y="6008"/>
                  <a:pt x="3411" y="2095"/>
                </a:cubicBezTo>
                <a:cubicBezTo>
                  <a:pt x="2469" y="1137"/>
                  <a:pt x="1284" y="37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47;p3"/>
          <p:cNvSpPr/>
          <p:nvPr/>
        </p:nvSpPr>
        <p:spPr>
          <a:xfrm>
            <a:off x="713099" y="629750"/>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3"/>
          <p:cNvSpPr/>
          <p:nvPr/>
        </p:nvSpPr>
        <p:spPr>
          <a:xfrm>
            <a:off x="1577500" y="432341"/>
            <a:ext cx="660826" cy="214104"/>
          </a:xfrm>
          <a:custGeom>
            <a:avLst/>
            <a:gdLst/>
            <a:ahLst/>
            <a:cxnLst/>
            <a:rect l="l" t="t" r="r" b="b"/>
            <a:pathLst>
              <a:path w="7031" h="2278" extrusionOk="0">
                <a:moveTo>
                  <a:pt x="2903" y="0"/>
                </a:moveTo>
                <a:cubicBezTo>
                  <a:pt x="2697" y="0"/>
                  <a:pt x="2492" y="52"/>
                  <a:pt x="2312" y="158"/>
                </a:cubicBezTo>
                <a:cubicBezTo>
                  <a:pt x="1943" y="368"/>
                  <a:pt x="1718" y="785"/>
                  <a:pt x="1750" y="1202"/>
                </a:cubicBezTo>
                <a:cubicBezTo>
                  <a:pt x="1603" y="1054"/>
                  <a:pt x="1399" y="969"/>
                  <a:pt x="1195" y="969"/>
                </a:cubicBezTo>
                <a:cubicBezTo>
                  <a:pt x="1089" y="969"/>
                  <a:pt x="983" y="992"/>
                  <a:pt x="884" y="1042"/>
                </a:cubicBezTo>
                <a:cubicBezTo>
                  <a:pt x="595" y="1170"/>
                  <a:pt x="417" y="1491"/>
                  <a:pt x="466" y="1812"/>
                </a:cubicBezTo>
                <a:cubicBezTo>
                  <a:pt x="435" y="1804"/>
                  <a:pt x="403" y="1800"/>
                  <a:pt x="371" y="1800"/>
                </a:cubicBezTo>
                <a:cubicBezTo>
                  <a:pt x="271" y="1800"/>
                  <a:pt x="173" y="1839"/>
                  <a:pt x="113" y="1924"/>
                </a:cubicBezTo>
                <a:cubicBezTo>
                  <a:pt x="32" y="2020"/>
                  <a:pt x="0" y="2165"/>
                  <a:pt x="64" y="2277"/>
                </a:cubicBezTo>
                <a:lnTo>
                  <a:pt x="6983" y="2277"/>
                </a:lnTo>
                <a:cubicBezTo>
                  <a:pt x="7031" y="2020"/>
                  <a:pt x="6951" y="1731"/>
                  <a:pt x="6758" y="1555"/>
                </a:cubicBezTo>
                <a:cubicBezTo>
                  <a:pt x="6608" y="1417"/>
                  <a:pt x="6416" y="1345"/>
                  <a:pt x="6225" y="1345"/>
                </a:cubicBezTo>
                <a:cubicBezTo>
                  <a:pt x="6150" y="1345"/>
                  <a:pt x="6076" y="1356"/>
                  <a:pt x="6003" y="1378"/>
                </a:cubicBezTo>
                <a:cubicBezTo>
                  <a:pt x="6084" y="1089"/>
                  <a:pt x="5956" y="768"/>
                  <a:pt x="5714" y="608"/>
                </a:cubicBezTo>
                <a:cubicBezTo>
                  <a:pt x="5572" y="512"/>
                  <a:pt x="5401" y="468"/>
                  <a:pt x="5228" y="468"/>
                </a:cubicBezTo>
                <a:cubicBezTo>
                  <a:pt x="5110" y="468"/>
                  <a:pt x="4991" y="489"/>
                  <a:pt x="4880" y="528"/>
                </a:cubicBezTo>
                <a:cubicBezTo>
                  <a:pt x="4608" y="624"/>
                  <a:pt x="4383" y="832"/>
                  <a:pt x="4222" y="1089"/>
                </a:cubicBezTo>
                <a:cubicBezTo>
                  <a:pt x="4126" y="689"/>
                  <a:pt x="3853" y="319"/>
                  <a:pt x="3484" y="143"/>
                </a:cubicBezTo>
                <a:cubicBezTo>
                  <a:pt x="3303" y="48"/>
                  <a:pt x="3102" y="0"/>
                  <a:pt x="29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3"/>
          <p:cNvSpPr/>
          <p:nvPr/>
        </p:nvSpPr>
        <p:spPr>
          <a:xfrm>
            <a:off x="5292674" y="1076875"/>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3"/>
          <p:cNvSpPr/>
          <p:nvPr/>
        </p:nvSpPr>
        <p:spPr>
          <a:xfrm>
            <a:off x="4274694" y="1427047"/>
            <a:ext cx="1311032" cy="424823"/>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285" name="Shape 285"/>
        <p:cNvGrpSpPr/>
        <p:nvPr/>
      </p:nvGrpSpPr>
      <p:grpSpPr>
        <a:xfrm>
          <a:off x="0" y="0"/>
          <a:ext cx="0" cy="0"/>
          <a:chOff x="0" y="0"/>
          <a:chExt cx="0" cy="0"/>
        </a:xfrm>
      </p:grpSpPr>
      <p:sp>
        <p:nvSpPr>
          <p:cNvPr id="286" name="Google Shape;286;p21"/>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87" name="Google Shape;287;p21"/>
          <p:cNvSpPr txBox="1"/>
          <p:nvPr>
            <p:ph type="title" idx="2"/>
          </p:nvPr>
        </p:nvSpPr>
        <p:spPr>
          <a:xfrm>
            <a:off x="3469401" y="3218500"/>
            <a:ext cx="22146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rgbClr val="5F63AF"/>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288" name="Google Shape;288;p21"/>
          <p:cNvSpPr txBox="1"/>
          <p:nvPr>
            <p:ph type="subTitle" idx="1"/>
          </p:nvPr>
        </p:nvSpPr>
        <p:spPr>
          <a:xfrm>
            <a:off x="3469401" y="3638150"/>
            <a:ext cx="2214600" cy="58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289" name="Google Shape;289;p21"/>
          <p:cNvSpPr txBox="1"/>
          <p:nvPr>
            <p:ph type="title" idx="3"/>
          </p:nvPr>
        </p:nvSpPr>
        <p:spPr>
          <a:xfrm>
            <a:off x="6194350" y="3218500"/>
            <a:ext cx="22146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rgbClr val="5F63AF"/>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290" name="Google Shape;290;p21"/>
          <p:cNvSpPr txBox="1"/>
          <p:nvPr>
            <p:ph type="subTitle" idx="4"/>
          </p:nvPr>
        </p:nvSpPr>
        <p:spPr>
          <a:xfrm>
            <a:off x="6194350" y="3638150"/>
            <a:ext cx="2214600" cy="58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291" name="Google Shape;291;p21"/>
          <p:cNvSpPr txBox="1"/>
          <p:nvPr>
            <p:ph type="title" idx="5"/>
          </p:nvPr>
        </p:nvSpPr>
        <p:spPr>
          <a:xfrm>
            <a:off x="744426" y="3218500"/>
            <a:ext cx="22146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rgbClr val="5F63AF"/>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292" name="Google Shape;292;p21"/>
          <p:cNvSpPr txBox="1"/>
          <p:nvPr>
            <p:ph type="subTitle" idx="6"/>
          </p:nvPr>
        </p:nvSpPr>
        <p:spPr>
          <a:xfrm>
            <a:off x="744426" y="3638150"/>
            <a:ext cx="2214600" cy="58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grpSp>
        <p:nvGrpSpPr>
          <p:cNvPr id="293" name="Google Shape;293;p21"/>
          <p:cNvGrpSpPr/>
          <p:nvPr/>
        </p:nvGrpSpPr>
        <p:grpSpPr>
          <a:xfrm rot="-5400000">
            <a:off x="5061484" y="1133940"/>
            <a:ext cx="5601059" cy="3127763"/>
            <a:chOff x="-159358" y="1411236"/>
            <a:chExt cx="2400077" cy="1340202"/>
          </a:xfrm>
        </p:grpSpPr>
        <p:sp>
          <p:nvSpPr>
            <p:cNvPr id="294" name="Google Shape;294;p21"/>
            <p:cNvSpPr/>
            <p:nvPr/>
          </p:nvSpPr>
          <p:spPr>
            <a:xfrm rot="-9900040">
              <a:off x="1793243" y="2144978"/>
              <a:ext cx="382014" cy="556158"/>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21"/>
            <p:cNvSpPr/>
            <p:nvPr/>
          </p:nvSpPr>
          <p:spPr>
            <a:xfrm rot="-411169">
              <a:off x="-84926" y="1440533"/>
              <a:ext cx="567808" cy="1281607"/>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6" name="Google Shape;296;p21"/>
          <p:cNvSpPr/>
          <p:nvPr/>
        </p:nvSpPr>
        <p:spPr>
          <a:xfrm>
            <a:off x="-705250" y="4226749"/>
            <a:ext cx="3664292" cy="1001074"/>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21"/>
          <p:cNvSpPr/>
          <p:nvPr/>
        </p:nvSpPr>
        <p:spPr>
          <a:xfrm rot="899958">
            <a:off x="-294429" y="1227235"/>
            <a:ext cx="595517" cy="677239"/>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298" name="Shape 298"/>
        <p:cNvGrpSpPr/>
        <p:nvPr/>
      </p:nvGrpSpPr>
      <p:grpSpPr>
        <a:xfrm>
          <a:off x="0" y="0"/>
          <a:ext cx="0" cy="0"/>
          <a:chOff x="0" y="0"/>
          <a:chExt cx="0" cy="0"/>
        </a:xfrm>
      </p:grpSpPr>
      <p:sp>
        <p:nvSpPr>
          <p:cNvPr id="299" name="Google Shape;299;p22"/>
          <p:cNvSpPr/>
          <p:nvPr/>
        </p:nvSpPr>
        <p:spPr>
          <a:xfrm flipH="1">
            <a:off x="0" y="4552214"/>
            <a:ext cx="1892760" cy="665396"/>
          </a:xfrm>
          <a:custGeom>
            <a:avLst/>
            <a:gdLst/>
            <a:ahLst/>
            <a:cxnLst/>
            <a:rect l="l" t="t" r="r" b="b"/>
            <a:pathLst>
              <a:path w="13446" h="4727" extrusionOk="0">
                <a:moveTo>
                  <a:pt x="3038" y="1"/>
                </a:moveTo>
                <a:cubicBezTo>
                  <a:pt x="1" y="1"/>
                  <a:pt x="1" y="4727"/>
                  <a:pt x="1" y="4727"/>
                </a:cubicBezTo>
                <a:lnTo>
                  <a:pt x="13446" y="4727"/>
                </a:lnTo>
                <a:lnTo>
                  <a:pt x="13446" y="2388"/>
                </a:lnTo>
                <a:cubicBezTo>
                  <a:pt x="13332" y="2371"/>
                  <a:pt x="13218" y="2356"/>
                  <a:pt x="13104" y="2356"/>
                </a:cubicBezTo>
                <a:cubicBezTo>
                  <a:pt x="11204" y="2356"/>
                  <a:pt x="11861" y="3796"/>
                  <a:pt x="9216" y="3796"/>
                </a:cubicBezTo>
                <a:cubicBezTo>
                  <a:pt x="9081" y="3796"/>
                  <a:pt x="8938" y="3793"/>
                  <a:pt x="8785" y="3785"/>
                </a:cubicBezTo>
                <a:cubicBezTo>
                  <a:pt x="7194" y="3687"/>
                  <a:pt x="5554" y="18"/>
                  <a:pt x="3069" y="1"/>
                </a:cubicBezTo>
                <a:cubicBezTo>
                  <a:pt x="3059" y="1"/>
                  <a:pt x="3048" y="1"/>
                  <a:pt x="3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22"/>
          <p:cNvSpPr/>
          <p:nvPr/>
        </p:nvSpPr>
        <p:spPr>
          <a:xfrm rot="10800000">
            <a:off x="6611209" y="0"/>
            <a:ext cx="2633639" cy="719499"/>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01" name="Google Shape;301;p22"/>
          <p:cNvGrpSpPr/>
          <p:nvPr/>
        </p:nvGrpSpPr>
        <p:grpSpPr>
          <a:xfrm rot="5400000" flipH="1">
            <a:off x="1435194" y="-2629507"/>
            <a:ext cx="6092242" cy="9813258"/>
            <a:chOff x="74040" y="-1323288"/>
            <a:chExt cx="2610550" cy="4204841"/>
          </a:xfrm>
        </p:grpSpPr>
        <p:sp>
          <p:nvSpPr>
            <p:cNvPr id="302" name="Google Shape;302;p22"/>
            <p:cNvSpPr/>
            <p:nvPr/>
          </p:nvSpPr>
          <p:spPr>
            <a:xfrm>
              <a:off x="74040" y="-132328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22"/>
            <p:cNvSpPr/>
            <p:nvPr/>
          </p:nvSpPr>
          <p:spPr>
            <a:xfrm rot="-8240799">
              <a:off x="1940354" y="1834191"/>
              <a:ext cx="455884" cy="1029052"/>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04" name="Google Shape;304;p22"/>
          <p:cNvSpPr/>
          <p:nvPr/>
        </p:nvSpPr>
        <p:spPr>
          <a:xfrm rot="899958">
            <a:off x="-294429" y="1227235"/>
            <a:ext cx="595517" cy="677239"/>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22"/>
          <p:cNvSpPr/>
          <p:nvPr/>
        </p:nvSpPr>
        <p:spPr>
          <a:xfrm rot="-2476983">
            <a:off x="8863544" y="3424657"/>
            <a:ext cx="595519" cy="677234"/>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22"/>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07" name="Google Shape;307;p22"/>
          <p:cNvSpPr txBox="1"/>
          <p:nvPr>
            <p:ph type="title" idx="2"/>
          </p:nvPr>
        </p:nvSpPr>
        <p:spPr>
          <a:xfrm>
            <a:off x="720000" y="3208600"/>
            <a:ext cx="1978200" cy="3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08" name="Google Shape;308;p22"/>
          <p:cNvSpPr txBox="1"/>
          <p:nvPr>
            <p:ph type="subTitle" idx="1"/>
          </p:nvPr>
        </p:nvSpPr>
        <p:spPr>
          <a:xfrm>
            <a:off x="720000" y="3638175"/>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09" name="Google Shape;309;p22"/>
          <p:cNvSpPr txBox="1"/>
          <p:nvPr>
            <p:ph type="title" idx="3"/>
          </p:nvPr>
        </p:nvSpPr>
        <p:spPr>
          <a:xfrm>
            <a:off x="2630901" y="3208600"/>
            <a:ext cx="1978200" cy="3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10" name="Google Shape;310;p22"/>
          <p:cNvSpPr txBox="1"/>
          <p:nvPr>
            <p:ph type="subTitle" idx="4"/>
          </p:nvPr>
        </p:nvSpPr>
        <p:spPr>
          <a:xfrm>
            <a:off x="2630900" y="3638175"/>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11" name="Google Shape;311;p22"/>
          <p:cNvSpPr txBox="1"/>
          <p:nvPr>
            <p:ph type="title" idx="5"/>
          </p:nvPr>
        </p:nvSpPr>
        <p:spPr>
          <a:xfrm>
            <a:off x="4541801" y="3208600"/>
            <a:ext cx="1978200" cy="3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12" name="Google Shape;312;p22"/>
          <p:cNvSpPr txBox="1"/>
          <p:nvPr>
            <p:ph type="subTitle" idx="6"/>
          </p:nvPr>
        </p:nvSpPr>
        <p:spPr>
          <a:xfrm>
            <a:off x="4541800" y="3638175"/>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13" name="Google Shape;313;p22"/>
          <p:cNvSpPr txBox="1"/>
          <p:nvPr>
            <p:ph type="title" idx="7"/>
          </p:nvPr>
        </p:nvSpPr>
        <p:spPr>
          <a:xfrm>
            <a:off x="6452702" y="3208600"/>
            <a:ext cx="1978200" cy="3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14" name="Google Shape;314;p22"/>
          <p:cNvSpPr txBox="1"/>
          <p:nvPr>
            <p:ph type="subTitle" idx="8"/>
          </p:nvPr>
        </p:nvSpPr>
        <p:spPr>
          <a:xfrm>
            <a:off x="6452700" y="3638175"/>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315" name="Shape 315"/>
        <p:cNvGrpSpPr/>
        <p:nvPr/>
      </p:nvGrpSpPr>
      <p:grpSpPr>
        <a:xfrm>
          <a:off x="0" y="0"/>
          <a:ext cx="0" cy="0"/>
          <a:chOff x="0" y="0"/>
          <a:chExt cx="0" cy="0"/>
        </a:xfrm>
      </p:grpSpPr>
      <p:sp>
        <p:nvSpPr>
          <p:cNvPr id="316" name="Google Shape;316;p23"/>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17" name="Google Shape;317;p23"/>
          <p:cNvSpPr txBox="1"/>
          <p:nvPr>
            <p:ph type="title" idx="2"/>
          </p:nvPr>
        </p:nvSpPr>
        <p:spPr>
          <a:xfrm>
            <a:off x="3932238" y="1964975"/>
            <a:ext cx="2154000" cy="3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18" name="Google Shape;318;p23"/>
          <p:cNvSpPr txBox="1"/>
          <p:nvPr>
            <p:ph type="subTitle" idx="1"/>
          </p:nvPr>
        </p:nvSpPr>
        <p:spPr>
          <a:xfrm>
            <a:off x="3932237" y="2335250"/>
            <a:ext cx="21540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19" name="Google Shape;319;p23"/>
          <p:cNvSpPr txBox="1"/>
          <p:nvPr>
            <p:ph type="title" idx="3"/>
          </p:nvPr>
        </p:nvSpPr>
        <p:spPr>
          <a:xfrm>
            <a:off x="6270001" y="1964975"/>
            <a:ext cx="2154000" cy="3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20" name="Google Shape;320;p23"/>
          <p:cNvSpPr txBox="1"/>
          <p:nvPr>
            <p:ph type="subTitle" idx="4"/>
          </p:nvPr>
        </p:nvSpPr>
        <p:spPr>
          <a:xfrm>
            <a:off x="6270000" y="2335250"/>
            <a:ext cx="21540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21" name="Google Shape;321;p23"/>
          <p:cNvSpPr txBox="1"/>
          <p:nvPr>
            <p:ph type="title" idx="5"/>
          </p:nvPr>
        </p:nvSpPr>
        <p:spPr>
          <a:xfrm>
            <a:off x="3932238" y="3666228"/>
            <a:ext cx="2154000" cy="3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22" name="Google Shape;322;p23"/>
          <p:cNvSpPr txBox="1"/>
          <p:nvPr>
            <p:ph type="subTitle" idx="6"/>
          </p:nvPr>
        </p:nvSpPr>
        <p:spPr>
          <a:xfrm>
            <a:off x="3932237" y="4031400"/>
            <a:ext cx="21540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23" name="Google Shape;323;p23"/>
          <p:cNvSpPr txBox="1"/>
          <p:nvPr>
            <p:ph type="title" idx="7"/>
          </p:nvPr>
        </p:nvSpPr>
        <p:spPr>
          <a:xfrm>
            <a:off x="6270001" y="3666228"/>
            <a:ext cx="2154000" cy="37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24" name="Google Shape;324;p23"/>
          <p:cNvSpPr txBox="1"/>
          <p:nvPr>
            <p:ph type="subTitle" idx="8"/>
          </p:nvPr>
        </p:nvSpPr>
        <p:spPr>
          <a:xfrm>
            <a:off x="6270000" y="4031400"/>
            <a:ext cx="21540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25" name="Google Shape;325;p23"/>
          <p:cNvSpPr/>
          <p:nvPr/>
        </p:nvSpPr>
        <p:spPr>
          <a:xfrm rot="8999904" flipH="1">
            <a:off x="-19218" y="4188455"/>
            <a:ext cx="891527" cy="1297987"/>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23"/>
          <p:cNvSpPr/>
          <p:nvPr/>
        </p:nvSpPr>
        <p:spPr>
          <a:xfrm>
            <a:off x="6859339" y="-64433"/>
            <a:ext cx="2362452" cy="1680305"/>
          </a:xfrm>
          <a:custGeom>
            <a:avLst/>
            <a:gdLst/>
            <a:ahLst/>
            <a:cxnLst/>
            <a:rect l="l" t="t" r="r" b="b"/>
            <a:pathLst>
              <a:path w="35204" h="25039" extrusionOk="0">
                <a:moveTo>
                  <a:pt x="0" y="0"/>
                </a:moveTo>
                <a:lnTo>
                  <a:pt x="0" y="212"/>
                </a:lnTo>
                <a:cubicBezTo>
                  <a:pt x="358" y="439"/>
                  <a:pt x="682" y="699"/>
                  <a:pt x="992" y="974"/>
                </a:cubicBezTo>
                <a:cubicBezTo>
                  <a:pt x="2291" y="2128"/>
                  <a:pt x="3167" y="3654"/>
                  <a:pt x="3947" y="5196"/>
                </a:cubicBezTo>
                <a:cubicBezTo>
                  <a:pt x="5376" y="8071"/>
                  <a:pt x="6658" y="11399"/>
                  <a:pt x="9695" y="12958"/>
                </a:cubicBezTo>
                <a:cubicBezTo>
                  <a:pt x="11245" y="13757"/>
                  <a:pt x="12921" y="14005"/>
                  <a:pt x="14622" y="14005"/>
                </a:cubicBezTo>
                <a:cubicBezTo>
                  <a:pt x="16378" y="14005"/>
                  <a:pt x="18161" y="13740"/>
                  <a:pt x="19860" y="13542"/>
                </a:cubicBezTo>
                <a:cubicBezTo>
                  <a:pt x="20872" y="13430"/>
                  <a:pt x="21897" y="13341"/>
                  <a:pt x="22923" y="13341"/>
                </a:cubicBezTo>
                <a:cubicBezTo>
                  <a:pt x="23822" y="13341"/>
                  <a:pt x="24720" y="13410"/>
                  <a:pt x="25608" y="13592"/>
                </a:cubicBezTo>
                <a:cubicBezTo>
                  <a:pt x="27182" y="13917"/>
                  <a:pt x="28693" y="14566"/>
                  <a:pt x="30025" y="15491"/>
                </a:cubicBezTo>
                <a:cubicBezTo>
                  <a:pt x="33125" y="17651"/>
                  <a:pt x="34977" y="21272"/>
                  <a:pt x="35009" y="25039"/>
                </a:cubicBezTo>
                <a:lnTo>
                  <a:pt x="35204" y="25039"/>
                </a:lnTo>
                <a:cubicBezTo>
                  <a:pt x="35171" y="21776"/>
                  <a:pt x="33792" y="18561"/>
                  <a:pt x="31372" y="16335"/>
                </a:cubicBezTo>
                <a:cubicBezTo>
                  <a:pt x="30187" y="15248"/>
                  <a:pt x="28791" y="14404"/>
                  <a:pt x="27280" y="13867"/>
                </a:cubicBezTo>
                <a:cubicBezTo>
                  <a:pt x="25856" y="13347"/>
                  <a:pt x="24386" y="13150"/>
                  <a:pt x="22890" y="13150"/>
                </a:cubicBezTo>
                <a:cubicBezTo>
                  <a:pt x="22611" y="13150"/>
                  <a:pt x="22332" y="13157"/>
                  <a:pt x="22051" y="13170"/>
                </a:cubicBezTo>
                <a:cubicBezTo>
                  <a:pt x="19607" y="13287"/>
                  <a:pt x="17106" y="13822"/>
                  <a:pt x="14647" y="13822"/>
                </a:cubicBezTo>
                <a:cubicBezTo>
                  <a:pt x="13381" y="13822"/>
                  <a:pt x="12127" y="13681"/>
                  <a:pt x="10897" y="13267"/>
                </a:cubicBezTo>
                <a:cubicBezTo>
                  <a:pt x="9208" y="12698"/>
                  <a:pt x="7859" y="11578"/>
                  <a:pt x="6837" y="10165"/>
                </a:cubicBezTo>
                <a:cubicBezTo>
                  <a:pt x="5813" y="8753"/>
                  <a:pt x="5099" y="7145"/>
                  <a:pt x="4337" y="5586"/>
                </a:cubicBezTo>
                <a:cubicBezTo>
                  <a:pt x="3492" y="3832"/>
                  <a:pt x="2550" y="2063"/>
                  <a:pt x="1056" y="764"/>
                </a:cubicBezTo>
                <a:cubicBezTo>
                  <a:pt x="715" y="487"/>
                  <a:pt x="374"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23"/>
          <p:cNvSpPr/>
          <p:nvPr/>
        </p:nvSpPr>
        <p:spPr>
          <a:xfrm rot="2017318" flipH="1">
            <a:off x="8715696" y="2709981"/>
            <a:ext cx="891535" cy="1297981"/>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23"/>
          <p:cNvSpPr/>
          <p:nvPr/>
        </p:nvSpPr>
        <p:spPr>
          <a:xfrm rot="5400000">
            <a:off x="-1002293" y="2101272"/>
            <a:ext cx="2554472" cy="697871"/>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329" name="Shape 329"/>
        <p:cNvGrpSpPr/>
        <p:nvPr/>
      </p:nvGrpSpPr>
      <p:grpSpPr>
        <a:xfrm>
          <a:off x="0" y="0"/>
          <a:ext cx="0" cy="0"/>
          <a:chOff x="0" y="0"/>
          <a:chExt cx="0" cy="0"/>
        </a:xfrm>
      </p:grpSpPr>
      <p:sp>
        <p:nvSpPr>
          <p:cNvPr id="330" name="Google Shape;330;p24"/>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000">
                <a:solidFill>
                  <a:schemeClr val="dk1"/>
                </a:solidFill>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31" name="Google Shape;331;p24"/>
          <p:cNvSpPr txBox="1"/>
          <p:nvPr>
            <p:ph type="title" idx="2"/>
          </p:nvPr>
        </p:nvSpPr>
        <p:spPr>
          <a:xfrm>
            <a:off x="5267400" y="2647725"/>
            <a:ext cx="2608200" cy="351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32" name="Google Shape;332;p24"/>
          <p:cNvSpPr txBox="1"/>
          <p:nvPr>
            <p:ph type="subTitle" idx="1"/>
          </p:nvPr>
        </p:nvSpPr>
        <p:spPr>
          <a:xfrm>
            <a:off x="5267400" y="3003000"/>
            <a:ext cx="31566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33" name="Google Shape;333;p24"/>
          <p:cNvSpPr txBox="1"/>
          <p:nvPr>
            <p:ph type="title" idx="3"/>
          </p:nvPr>
        </p:nvSpPr>
        <p:spPr>
          <a:xfrm>
            <a:off x="5267400" y="3668125"/>
            <a:ext cx="2175300" cy="351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34" name="Google Shape;334;p24"/>
          <p:cNvSpPr txBox="1"/>
          <p:nvPr>
            <p:ph type="subTitle" idx="4"/>
          </p:nvPr>
        </p:nvSpPr>
        <p:spPr>
          <a:xfrm>
            <a:off x="5267400" y="4023400"/>
            <a:ext cx="31566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35" name="Google Shape;335;p24"/>
          <p:cNvSpPr txBox="1"/>
          <p:nvPr>
            <p:ph type="title" idx="5"/>
          </p:nvPr>
        </p:nvSpPr>
        <p:spPr>
          <a:xfrm>
            <a:off x="5267400" y="1627325"/>
            <a:ext cx="2175300" cy="351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36" name="Google Shape;336;p24"/>
          <p:cNvSpPr txBox="1"/>
          <p:nvPr>
            <p:ph type="subTitle" idx="6"/>
          </p:nvPr>
        </p:nvSpPr>
        <p:spPr>
          <a:xfrm>
            <a:off x="5267400" y="1982600"/>
            <a:ext cx="31566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37" name="Google Shape;337;p24"/>
          <p:cNvSpPr txBox="1"/>
          <p:nvPr>
            <p:ph type="title" idx="7"/>
          </p:nvPr>
        </p:nvSpPr>
        <p:spPr>
          <a:xfrm>
            <a:off x="1268400" y="2647725"/>
            <a:ext cx="2608200" cy="351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38" name="Google Shape;338;p24"/>
          <p:cNvSpPr txBox="1"/>
          <p:nvPr>
            <p:ph type="subTitle" idx="8"/>
          </p:nvPr>
        </p:nvSpPr>
        <p:spPr>
          <a:xfrm>
            <a:off x="720125" y="3003000"/>
            <a:ext cx="31566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39" name="Google Shape;339;p24"/>
          <p:cNvSpPr txBox="1"/>
          <p:nvPr>
            <p:ph type="title" idx="9"/>
          </p:nvPr>
        </p:nvSpPr>
        <p:spPr>
          <a:xfrm>
            <a:off x="1701300" y="3668125"/>
            <a:ext cx="2175300" cy="351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40" name="Google Shape;340;p24"/>
          <p:cNvSpPr txBox="1"/>
          <p:nvPr>
            <p:ph type="subTitle" idx="13"/>
          </p:nvPr>
        </p:nvSpPr>
        <p:spPr>
          <a:xfrm>
            <a:off x="720125" y="4023400"/>
            <a:ext cx="31566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41" name="Google Shape;341;p24"/>
          <p:cNvSpPr txBox="1"/>
          <p:nvPr>
            <p:ph type="title" idx="14"/>
          </p:nvPr>
        </p:nvSpPr>
        <p:spPr>
          <a:xfrm>
            <a:off x="1701300" y="1627325"/>
            <a:ext cx="2175300" cy="351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42" name="Google Shape;342;p24"/>
          <p:cNvSpPr txBox="1"/>
          <p:nvPr>
            <p:ph type="subTitle" idx="15"/>
          </p:nvPr>
        </p:nvSpPr>
        <p:spPr>
          <a:xfrm>
            <a:off x="720125" y="1982600"/>
            <a:ext cx="31566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43" name="Google Shape;343;p24"/>
          <p:cNvSpPr/>
          <p:nvPr/>
        </p:nvSpPr>
        <p:spPr>
          <a:xfrm rot="-5400000" flipH="1">
            <a:off x="6891415" y="1311198"/>
            <a:ext cx="3599046" cy="983249"/>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4" name="Google Shape;344;p24"/>
          <p:cNvGrpSpPr/>
          <p:nvPr/>
        </p:nvGrpSpPr>
        <p:grpSpPr>
          <a:xfrm>
            <a:off x="-496350" y="-228651"/>
            <a:ext cx="2518590" cy="6193539"/>
            <a:chOff x="-44260" y="318198"/>
            <a:chExt cx="1079226" cy="2653843"/>
          </a:xfrm>
        </p:grpSpPr>
        <p:sp>
          <p:nvSpPr>
            <p:cNvPr id="345" name="Google Shape;345;p24"/>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24"/>
            <p:cNvSpPr/>
            <p:nvPr/>
          </p:nvSpPr>
          <p:spPr>
            <a:xfrm rot="-2162852">
              <a:off x="242813" y="1792549"/>
              <a:ext cx="505080" cy="1140024"/>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7" name="Google Shape;347;p24"/>
          <p:cNvSpPr/>
          <p:nvPr/>
        </p:nvSpPr>
        <p:spPr>
          <a:xfrm rot="899958">
            <a:off x="-294429" y="1227235"/>
            <a:ext cx="595517" cy="677239"/>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1">
  <p:cSld name="CUSTOM_7_1">
    <p:spTree>
      <p:nvGrpSpPr>
        <p:cNvPr id="348" name="Shape 348"/>
        <p:cNvGrpSpPr/>
        <p:nvPr/>
      </p:nvGrpSpPr>
      <p:grpSpPr>
        <a:xfrm>
          <a:off x="0" y="0"/>
          <a:ext cx="0" cy="0"/>
          <a:chOff x="0" y="0"/>
          <a:chExt cx="0" cy="0"/>
        </a:xfrm>
      </p:grpSpPr>
      <p:sp>
        <p:nvSpPr>
          <p:cNvPr id="349" name="Google Shape;349;p25"/>
          <p:cNvSpPr/>
          <p:nvPr/>
        </p:nvSpPr>
        <p:spPr>
          <a:xfrm>
            <a:off x="-705250" y="4425925"/>
            <a:ext cx="2935264" cy="801903"/>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25"/>
          <p:cNvSpPr/>
          <p:nvPr/>
        </p:nvSpPr>
        <p:spPr>
          <a:xfrm rot="5400000">
            <a:off x="7406742" y="-107800"/>
            <a:ext cx="1687803" cy="1825618"/>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25"/>
          <p:cNvSpPr/>
          <p:nvPr/>
        </p:nvSpPr>
        <p:spPr>
          <a:xfrm rot="4169499" flipH="1">
            <a:off x="8404541" y="3955094"/>
            <a:ext cx="891535" cy="1297982"/>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25"/>
          <p:cNvSpPr/>
          <p:nvPr/>
        </p:nvSpPr>
        <p:spPr>
          <a:xfrm rot="4943509">
            <a:off x="-652412" y="387722"/>
            <a:ext cx="2362480" cy="1680324"/>
          </a:xfrm>
          <a:custGeom>
            <a:avLst/>
            <a:gdLst/>
            <a:ahLst/>
            <a:cxnLst/>
            <a:rect l="l" t="t" r="r" b="b"/>
            <a:pathLst>
              <a:path w="35204" h="25039" extrusionOk="0">
                <a:moveTo>
                  <a:pt x="0" y="0"/>
                </a:moveTo>
                <a:lnTo>
                  <a:pt x="0" y="212"/>
                </a:lnTo>
                <a:cubicBezTo>
                  <a:pt x="358" y="439"/>
                  <a:pt x="682" y="699"/>
                  <a:pt x="992" y="974"/>
                </a:cubicBezTo>
                <a:cubicBezTo>
                  <a:pt x="2291" y="2128"/>
                  <a:pt x="3167" y="3654"/>
                  <a:pt x="3947" y="5196"/>
                </a:cubicBezTo>
                <a:cubicBezTo>
                  <a:pt x="5376" y="8071"/>
                  <a:pt x="6658" y="11399"/>
                  <a:pt x="9695" y="12958"/>
                </a:cubicBezTo>
                <a:cubicBezTo>
                  <a:pt x="11245" y="13757"/>
                  <a:pt x="12921" y="14005"/>
                  <a:pt x="14622" y="14005"/>
                </a:cubicBezTo>
                <a:cubicBezTo>
                  <a:pt x="16378" y="14005"/>
                  <a:pt x="18161" y="13740"/>
                  <a:pt x="19860" y="13542"/>
                </a:cubicBezTo>
                <a:cubicBezTo>
                  <a:pt x="20872" y="13430"/>
                  <a:pt x="21897" y="13341"/>
                  <a:pt x="22923" y="13341"/>
                </a:cubicBezTo>
                <a:cubicBezTo>
                  <a:pt x="23822" y="13341"/>
                  <a:pt x="24720" y="13410"/>
                  <a:pt x="25608" y="13592"/>
                </a:cubicBezTo>
                <a:cubicBezTo>
                  <a:pt x="27182" y="13917"/>
                  <a:pt x="28693" y="14566"/>
                  <a:pt x="30025" y="15491"/>
                </a:cubicBezTo>
                <a:cubicBezTo>
                  <a:pt x="33125" y="17651"/>
                  <a:pt x="34977" y="21272"/>
                  <a:pt x="35009" y="25039"/>
                </a:cubicBezTo>
                <a:lnTo>
                  <a:pt x="35204" y="25039"/>
                </a:lnTo>
                <a:cubicBezTo>
                  <a:pt x="35171" y="21776"/>
                  <a:pt x="33792" y="18561"/>
                  <a:pt x="31372" y="16335"/>
                </a:cubicBezTo>
                <a:cubicBezTo>
                  <a:pt x="30187" y="15248"/>
                  <a:pt x="28791" y="14404"/>
                  <a:pt x="27280" y="13867"/>
                </a:cubicBezTo>
                <a:cubicBezTo>
                  <a:pt x="25856" y="13347"/>
                  <a:pt x="24386" y="13150"/>
                  <a:pt x="22890" y="13150"/>
                </a:cubicBezTo>
                <a:cubicBezTo>
                  <a:pt x="22611" y="13150"/>
                  <a:pt x="22332" y="13157"/>
                  <a:pt x="22051" y="13170"/>
                </a:cubicBezTo>
                <a:cubicBezTo>
                  <a:pt x="19607" y="13287"/>
                  <a:pt x="17106" y="13822"/>
                  <a:pt x="14647" y="13822"/>
                </a:cubicBezTo>
                <a:cubicBezTo>
                  <a:pt x="13381" y="13822"/>
                  <a:pt x="12127" y="13681"/>
                  <a:pt x="10897" y="13267"/>
                </a:cubicBezTo>
                <a:cubicBezTo>
                  <a:pt x="9208" y="12698"/>
                  <a:pt x="7859" y="11578"/>
                  <a:pt x="6837" y="10165"/>
                </a:cubicBezTo>
                <a:cubicBezTo>
                  <a:pt x="5813" y="8753"/>
                  <a:pt x="5099" y="7145"/>
                  <a:pt x="4337" y="5586"/>
                </a:cubicBezTo>
                <a:cubicBezTo>
                  <a:pt x="3492" y="3832"/>
                  <a:pt x="2550" y="2063"/>
                  <a:pt x="1056" y="764"/>
                </a:cubicBezTo>
                <a:cubicBezTo>
                  <a:pt x="715" y="487"/>
                  <a:pt x="374"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25"/>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000">
                <a:solidFill>
                  <a:schemeClr val="dk1"/>
                </a:solidFill>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54" name="Google Shape;354;p25"/>
          <p:cNvSpPr txBox="1"/>
          <p:nvPr>
            <p:ph type="title" idx="2"/>
          </p:nvPr>
        </p:nvSpPr>
        <p:spPr>
          <a:xfrm>
            <a:off x="6319500" y="1898665"/>
            <a:ext cx="21114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55" name="Google Shape;355;p25"/>
          <p:cNvSpPr txBox="1"/>
          <p:nvPr>
            <p:ph type="subTitle" idx="1"/>
          </p:nvPr>
        </p:nvSpPr>
        <p:spPr>
          <a:xfrm>
            <a:off x="6319500" y="2253940"/>
            <a:ext cx="21114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56" name="Google Shape;356;p25"/>
          <p:cNvSpPr txBox="1"/>
          <p:nvPr>
            <p:ph type="title" idx="3"/>
          </p:nvPr>
        </p:nvSpPr>
        <p:spPr>
          <a:xfrm>
            <a:off x="6319500" y="3676125"/>
            <a:ext cx="21114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57" name="Google Shape;357;p25"/>
          <p:cNvSpPr txBox="1"/>
          <p:nvPr>
            <p:ph type="subTitle" idx="4"/>
          </p:nvPr>
        </p:nvSpPr>
        <p:spPr>
          <a:xfrm>
            <a:off x="6319500" y="4031404"/>
            <a:ext cx="21114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58" name="Google Shape;358;p25"/>
          <p:cNvSpPr txBox="1"/>
          <p:nvPr>
            <p:ph type="title" idx="5"/>
          </p:nvPr>
        </p:nvSpPr>
        <p:spPr>
          <a:xfrm>
            <a:off x="3519750" y="1898665"/>
            <a:ext cx="21114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59" name="Google Shape;359;p25"/>
          <p:cNvSpPr txBox="1"/>
          <p:nvPr>
            <p:ph type="subTitle" idx="6"/>
          </p:nvPr>
        </p:nvSpPr>
        <p:spPr>
          <a:xfrm>
            <a:off x="3519750" y="2253940"/>
            <a:ext cx="21114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60" name="Google Shape;360;p25"/>
          <p:cNvSpPr txBox="1"/>
          <p:nvPr>
            <p:ph type="title" idx="7"/>
          </p:nvPr>
        </p:nvSpPr>
        <p:spPr>
          <a:xfrm>
            <a:off x="3519750" y="3676125"/>
            <a:ext cx="21114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61" name="Google Shape;361;p25"/>
          <p:cNvSpPr txBox="1"/>
          <p:nvPr>
            <p:ph type="subTitle" idx="8"/>
          </p:nvPr>
        </p:nvSpPr>
        <p:spPr>
          <a:xfrm>
            <a:off x="3519750" y="4031400"/>
            <a:ext cx="21114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62" name="Google Shape;362;p25"/>
          <p:cNvSpPr txBox="1"/>
          <p:nvPr>
            <p:ph type="title" idx="9"/>
          </p:nvPr>
        </p:nvSpPr>
        <p:spPr>
          <a:xfrm>
            <a:off x="720000" y="3676128"/>
            <a:ext cx="2111400" cy="351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63" name="Google Shape;363;p25"/>
          <p:cNvSpPr txBox="1"/>
          <p:nvPr>
            <p:ph type="subTitle" idx="13"/>
          </p:nvPr>
        </p:nvSpPr>
        <p:spPr>
          <a:xfrm>
            <a:off x="720000" y="4031400"/>
            <a:ext cx="21114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64" name="Google Shape;364;p25"/>
          <p:cNvSpPr txBox="1"/>
          <p:nvPr>
            <p:ph type="title" idx="14"/>
          </p:nvPr>
        </p:nvSpPr>
        <p:spPr>
          <a:xfrm>
            <a:off x="720000" y="1898665"/>
            <a:ext cx="2111400" cy="351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365" name="Google Shape;365;p25"/>
          <p:cNvSpPr txBox="1"/>
          <p:nvPr>
            <p:ph type="subTitle" idx="15"/>
          </p:nvPr>
        </p:nvSpPr>
        <p:spPr>
          <a:xfrm>
            <a:off x="720000" y="2253927"/>
            <a:ext cx="21114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66" name="Google Shape;366;p25"/>
          <p:cNvSpPr/>
          <p:nvPr/>
        </p:nvSpPr>
        <p:spPr>
          <a:xfrm rot="-2476983">
            <a:off x="8863544" y="3424657"/>
            <a:ext cx="595519" cy="677234"/>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TITLE_1">
    <p:bg>
      <p:bgPr>
        <a:solidFill>
          <a:schemeClr val="dk1"/>
        </a:solidFill>
        <a:effectLst/>
      </p:bgPr>
    </p:bg>
    <p:spTree>
      <p:nvGrpSpPr>
        <p:cNvPr id="367" name="Shape 367"/>
        <p:cNvGrpSpPr/>
        <p:nvPr/>
      </p:nvGrpSpPr>
      <p:grpSpPr>
        <a:xfrm>
          <a:off x="0" y="0"/>
          <a:ext cx="0" cy="0"/>
          <a:chOff x="0" y="0"/>
          <a:chExt cx="0" cy="0"/>
        </a:xfrm>
      </p:grpSpPr>
      <p:sp>
        <p:nvSpPr>
          <p:cNvPr id="368" name="Google Shape;368;p26"/>
          <p:cNvSpPr/>
          <p:nvPr/>
        </p:nvSpPr>
        <p:spPr>
          <a:xfrm rot="-6707563">
            <a:off x="6779245" y="-1893768"/>
            <a:ext cx="3303317" cy="372961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26"/>
          <p:cNvSpPr/>
          <p:nvPr/>
        </p:nvSpPr>
        <p:spPr>
          <a:xfrm rot="-6707563">
            <a:off x="-2049655" y="3007957"/>
            <a:ext cx="3303317" cy="372961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26"/>
          <p:cNvSpPr/>
          <p:nvPr/>
        </p:nvSpPr>
        <p:spPr>
          <a:xfrm rot="4500031">
            <a:off x="-1256844" y="-3218316"/>
            <a:ext cx="4536942" cy="5122459"/>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371;p26"/>
          <p:cNvSpPr/>
          <p:nvPr/>
        </p:nvSpPr>
        <p:spPr>
          <a:xfrm rot="10800000" flipH="1">
            <a:off x="1946700" y="3095162"/>
            <a:ext cx="6220592" cy="2298599"/>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372;p26"/>
          <p:cNvSpPr/>
          <p:nvPr/>
        </p:nvSpPr>
        <p:spPr>
          <a:xfrm>
            <a:off x="3501324" y="2646812"/>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26"/>
          <p:cNvSpPr/>
          <p:nvPr/>
        </p:nvSpPr>
        <p:spPr>
          <a:xfrm>
            <a:off x="-597931" y="2268022"/>
            <a:ext cx="1311032" cy="424824"/>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4" name="Google Shape;374;p26"/>
          <p:cNvGrpSpPr/>
          <p:nvPr/>
        </p:nvGrpSpPr>
        <p:grpSpPr>
          <a:xfrm rot="10800000">
            <a:off x="927021" y="1543675"/>
            <a:ext cx="3072875" cy="1953013"/>
            <a:chOff x="584626" y="2985275"/>
            <a:chExt cx="2341774" cy="1488350"/>
          </a:xfrm>
        </p:grpSpPr>
        <p:sp>
          <p:nvSpPr>
            <p:cNvPr id="375" name="Google Shape;375;p26"/>
            <p:cNvSpPr/>
            <p:nvPr/>
          </p:nvSpPr>
          <p:spPr>
            <a:xfrm>
              <a:off x="604350" y="2985275"/>
              <a:ext cx="2322050" cy="1488350"/>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 name="Google Shape;376;p26"/>
            <p:cNvSpPr/>
            <p:nvPr/>
          </p:nvSpPr>
          <p:spPr>
            <a:xfrm rot="2021213">
              <a:off x="613354" y="3846626"/>
              <a:ext cx="187357" cy="160309"/>
            </a:xfrm>
            <a:custGeom>
              <a:avLst/>
              <a:gdLst/>
              <a:ahLst/>
              <a:cxnLst/>
              <a:rect l="l" t="t" r="r" b="b"/>
              <a:pathLst>
                <a:path w="7495" h="6413" extrusionOk="0">
                  <a:moveTo>
                    <a:pt x="5247" y="1"/>
                  </a:moveTo>
                  <a:cubicBezTo>
                    <a:pt x="4811" y="1"/>
                    <a:pt x="4370" y="133"/>
                    <a:pt x="4011" y="403"/>
                  </a:cubicBezTo>
                  <a:cubicBezTo>
                    <a:pt x="4011" y="403"/>
                    <a:pt x="1" y="2856"/>
                    <a:pt x="748" y="5421"/>
                  </a:cubicBezTo>
                  <a:cubicBezTo>
                    <a:pt x="952" y="6123"/>
                    <a:pt x="1470" y="6412"/>
                    <a:pt x="2128" y="6412"/>
                  </a:cubicBezTo>
                  <a:cubicBezTo>
                    <a:pt x="3873" y="6412"/>
                    <a:pt x="6600" y="4378"/>
                    <a:pt x="7048" y="2644"/>
                  </a:cubicBezTo>
                  <a:cubicBezTo>
                    <a:pt x="7494" y="906"/>
                    <a:pt x="6386" y="1"/>
                    <a:pt x="5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377;p26"/>
            <p:cNvSpPr/>
            <p:nvPr/>
          </p:nvSpPr>
          <p:spPr>
            <a:xfrm rot="2021213">
              <a:off x="803252" y="3777485"/>
              <a:ext cx="123413" cy="106115"/>
            </a:xfrm>
            <a:custGeom>
              <a:avLst/>
              <a:gdLst/>
              <a:ahLst/>
              <a:cxnLst/>
              <a:rect l="l" t="t" r="r" b="b"/>
              <a:pathLst>
                <a:path w="4937" h="4245" extrusionOk="0">
                  <a:moveTo>
                    <a:pt x="2874" y="0"/>
                  </a:moveTo>
                  <a:cubicBezTo>
                    <a:pt x="2494" y="0"/>
                    <a:pt x="1991" y="133"/>
                    <a:pt x="1739" y="505"/>
                  </a:cubicBezTo>
                  <a:cubicBezTo>
                    <a:pt x="1024" y="1545"/>
                    <a:pt x="0" y="3900"/>
                    <a:pt x="2274" y="4225"/>
                  </a:cubicBezTo>
                  <a:cubicBezTo>
                    <a:pt x="2369" y="4238"/>
                    <a:pt x="2461" y="4244"/>
                    <a:pt x="2549" y="4244"/>
                  </a:cubicBezTo>
                  <a:cubicBezTo>
                    <a:pt x="3549" y="4244"/>
                    <a:pt x="4138" y="3439"/>
                    <a:pt x="4466" y="2633"/>
                  </a:cubicBezTo>
                  <a:cubicBezTo>
                    <a:pt x="4937" y="1529"/>
                    <a:pt x="4287" y="246"/>
                    <a:pt x="3103" y="18"/>
                  </a:cubicBezTo>
                  <a:cubicBezTo>
                    <a:pt x="3035" y="7"/>
                    <a:pt x="2957" y="0"/>
                    <a:pt x="28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378;p26"/>
            <p:cNvSpPr/>
            <p:nvPr/>
          </p:nvSpPr>
          <p:spPr>
            <a:xfrm>
              <a:off x="2401275" y="4226975"/>
              <a:ext cx="190150" cy="155875"/>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9" name="Google Shape;379;p26"/>
          <p:cNvGrpSpPr/>
          <p:nvPr/>
        </p:nvGrpSpPr>
        <p:grpSpPr>
          <a:xfrm>
            <a:off x="1544910" y="2245166"/>
            <a:ext cx="355704" cy="470530"/>
            <a:chOff x="286275" y="729525"/>
            <a:chExt cx="240000" cy="317475"/>
          </a:xfrm>
        </p:grpSpPr>
        <p:sp>
          <p:nvSpPr>
            <p:cNvPr id="380" name="Google Shape;380;p26"/>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26"/>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2" name="Google Shape;382;p26"/>
          <p:cNvGrpSpPr/>
          <p:nvPr/>
        </p:nvGrpSpPr>
        <p:grpSpPr>
          <a:xfrm>
            <a:off x="3246460" y="3544516"/>
            <a:ext cx="355704" cy="470530"/>
            <a:chOff x="286275" y="729525"/>
            <a:chExt cx="240000" cy="317475"/>
          </a:xfrm>
        </p:grpSpPr>
        <p:sp>
          <p:nvSpPr>
            <p:cNvPr id="383" name="Google Shape;383;p26"/>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 name="Google Shape;384;p26"/>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5" name="Google Shape;385;p26"/>
          <p:cNvGrpSpPr/>
          <p:nvPr/>
        </p:nvGrpSpPr>
        <p:grpSpPr>
          <a:xfrm rot="-5400000" flipH="1">
            <a:off x="5482459" y="-2300266"/>
            <a:ext cx="2556559" cy="5687565"/>
            <a:chOff x="-374824" y="510216"/>
            <a:chExt cx="1095496" cy="2437040"/>
          </a:xfrm>
        </p:grpSpPr>
        <p:sp>
          <p:nvSpPr>
            <p:cNvPr id="386" name="Google Shape;386;p26"/>
            <p:cNvSpPr/>
            <p:nvPr/>
          </p:nvSpPr>
          <p:spPr>
            <a:xfrm rot="-1854759">
              <a:off x="-259102" y="568839"/>
              <a:ext cx="382002" cy="556142"/>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387;p26"/>
            <p:cNvSpPr/>
            <p:nvPr/>
          </p:nvSpPr>
          <p:spPr>
            <a:xfrm rot="-1167903">
              <a:off x="-44383" y="1607704"/>
              <a:ext cx="567800" cy="1281555"/>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8" name="Google Shape;388;p26"/>
          <p:cNvSpPr/>
          <p:nvPr/>
        </p:nvSpPr>
        <p:spPr>
          <a:xfrm rot="3655552" flipH="1">
            <a:off x="7029282" y="3542621"/>
            <a:ext cx="1325064" cy="2990832"/>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9" name="Google Shape;389;p26"/>
          <p:cNvGrpSpPr/>
          <p:nvPr/>
        </p:nvGrpSpPr>
        <p:grpSpPr>
          <a:xfrm>
            <a:off x="3667135" y="763316"/>
            <a:ext cx="355704" cy="470530"/>
            <a:chOff x="286275" y="729525"/>
            <a:chExt cx="240000" cy="317475"/>
          </a:xfrm>
        </p:grpSpPr>
        <p:sp>
          <p:nvSpPr>
            <p:cNvPr id="390" name="Google Shape;390;p26"/>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391;p26"/>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2" name="Google Shape;392;p26"/>
          <p:cNvSpPr/>
          <p:nvPr/>
        </p:nvSpPr>
        <p:spPr>
          <a:xfrm>
            <a:off x="3830957" y="1233860"/>
            <a:ext cx="1311032" cy="424823"/>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 name="Google Shape;393;p26"/>
          <p:cNvSpPr/>
          <p:nvPr/>
        </p:nvSpPr>
        <p:spPr>
          <a:xfrm>
            <a:off x="7976249" y="4015050"/>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394" name="Google Shape;394;p26"/>
          <p:cNvPicPr preferRelativeResize="0"/>
          <p:nvPr/>
        </p:nvPicPr>
        <p:blipFill rotWithShape="1">
          <a:blip r:embed="rId2"/>
          <a:srcRect l="29957"/>
          <a:stretch>
            <a:fillRect/>
          </a:stretch>
        </p:blipFill>
        <p:spPr>
          <a:xfrm>
            <a:off x="4449300" y="-175375"/>
            <a:ext cx="4930350" cy="5571324"/>
          </a:xfrm>
          <a:prstGeom prst="rect">
            <a:avLst/>
          </a:prstGeom>
          <a:noFill/>
          <a:ln>
            <a:noFill/>
          </a:ln>
        </p:spPr>
      </p:pic>
      <p:sp>
        <p:nvSpPr>
          <p:cNvPr id="395" name="Google Shape;395;p26"/>
          <p:cNvSpPr txBox="1"/>
          <p:nvPr>
            <p:ph type="title"/>
          </p:nvPr>
        </p:nvSpPr>
        <p:spPr>
          <a:xfrm>
            <a:off x="5397973" y="1508400"/>
            <a:ext cx="3033000" cy="1553400"/>
          </a:xfrm>
          <a:prstGeom prst="rect">
            <a:avLst/>
          </a:prstGeom>
        </p:spPr>
        <p:txBody>
          <a:bodyPr spcFirstLastPara="1" wrap="square" lIns="91425" tIns="91425" rIns="91425" bIns="91425" anchor="ctr" anchorCtr="0">
            <a:noAutofit/>
          </a:bodyPr>
          <a:lstStyle>
            <a:lvl1pPr lvl="0" algn="r" rtl="0">
              <a:lnSpc>
                <a:spcPct val="70000"/>
              </a:lnSpc>
              <a:spcBef>
                <a:spcPts val="0"/>
              </a:spcBef>
              <a:spcAft>
                <a:spcPts val="0"/>
              </a:spcAft>
              <a:buSzPts val="3600"/>
              <a:buNone/>
              <a:defRPr sz="4800">
                <a:solidFill>
                  <a:schemeClr val="accent3"/>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pic>
        <p:nvPicPr>
          <p:cNvPr id="396" name="Google Shape;396;p26"/>
          <p:cNvPicPr preferRelativeResize="0"/>
          <p:nvPr/>
        </p:nvPicPr>
        <p:blipFill rotWithShape="1">
          <a:blip r:embed="rId2"/>
          <a:srcRect l="29957"/>
          <a:stretch>
            <a:fillRect/>
          </a:stretch>
        </p:blipFill>
        <p:spPr>
          <a:xfrm>
            <a:off x="-479700" y="-175375"/>
            <a:ext cx="4930350" cy="5571324"/>
          </a:xfrm>
          <a:prstGeom prst="rect">
            <a:avLst/>
          </a:prstGeom>
          <a:noFill/>
          <a:ln>
            <a:noFill/>
          </a:ln>
        </p:spPr>
      </p:pic>
      <p:sp>
        <p:nvSpPr>
          <p:cNvPr id="397" name="Google Shape;397;p26"/>
          <p:cNvSpPr txBox="1"/>
          <p:nvPr>
            <p:ph type="subTitle" idx="1"/>
          </p:nvPr>
        </p:nvSpPr>
        <p:spPr>
          <a:xfrm>
            <a:off x="5611873" y="3207325"/>
            <a:ext cx="2819100" cy="427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solidFill>
                  <a:schemeClr val="accent5"/>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98" name="Google Shape;398;p26"/>
          <p:cNvSpPr txBox="1"/>
          <p:nvPr>
            <p:ph type="title" idx="2" hasCustomPrompt="1"/>
          </p:nvPr>
        </p:nvSpPr>
        <p:spPr>
          <a:xfrm>
            <a:off x="713098" y="1224225"/>
            <a:ext cx="13860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accent3"/>
                </a:solidFill>
                <a:latin typeface="Jost ExtraBold"/>
                <a:ea typeface="Jost ExtraBold"/>
                <a:cs typeface="Jost ExtraBold"/>
                <a:sym typeface="Jost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2">
  <p:cSld name="TITLE_1_1">
    <p:bg>
      <p:bgPr>
        <a:solidFill>
          <a:schemeClr val="dk1"/>
        </a:solidFill>
        <a:effectLst/>
      </p:bgPr>
    </p:bg>
    <p:spTree>
      <p:nvGrpSpPr>
        <p:cNvPr id="399" name="Shape 399"/>
        <p:cNvGrpSpPr/>
        <p:nvPr/>
      </p:nvGrpSpPr>
      <p:grpSpPr>
        <a:xfrm>
          <a:off x="0" y="0"/>
          <a:ext cx="0" cy="0"/>
          <a:chOff x="0" y="0"/>
          <a:chExt cx="0" cy="0"/>
        </a:xfrm>
      </p:grpSpPr>
      <p:sp>
        <p:nvSpPr>
          <p:cNvPr id="400" name="Google Shape;400;p27"/>
          <p:cNvSpPr/>
          <p:nvPr/>
        </p:nvSpPr>
        <p:spPr>
          <a:xfrm rot="5400000">
            <a:off x="4447145" y="3923477"/>
            <a:ext cx="6989726" cy="2582805"/>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 name="Google Shape;401;p27"/>
          <p:cNvSpPr/>
          <p:nvPr/>
        </p:nvSpPr>
        <p:spPr>
          <a:xfrm flipH="1">
            <a:off x="834345" y="-692073"/>
            <a:ext cx="6989726" cy="2582805"/>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 name="Google Shape;402;p27"/>
          <p:cNvSpPr/>
          <p:nvPr/>
        </p:nvSpPr>
        <p:spPr>
          <a:xfrm rot="-5400000">
            <a:off x="-871488" y="3899234"/>
            <a:ext cx="2314053" cy="855076"/>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 name="Google Shape;403;p27"/>
          <p:cNvSpPr/>
          <p:nvPr/>
        </p:nvSpPr>
        <p:spPr>
          <a:xfrm rot="-5400000" flipH="1">
            <a:off x="-1129605" y="-279570"/>
            <a:ext cx="2690961" cy="994349"/>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 name="Google Shape;404;p27"/>
          <p:cNvSpPr/>
          <p:nvPr/>
        </p:nvSpPr>
        <p:spPr>
          <a:xfrm rot="-8517181">
            <a:off x="4758031" y="4308971"/>
            <a:ext cx="1604786" cy="1811831"/>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 name="Google Shape;405;p27"/>
          <p:cNvSpPr/>
          <p:nvPr/>
        </p:nvSpPr>
        <p:spPr>
          <a:xfrm>
            <a:off x="760624" y="4327250"/>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 name="Google Shape;406;p27"/>
          <p:cNvSpPr/>
          <p:nvPr/>
        </p:nvSpPr>
        <p:spPr>
          <a:xfrm>
            <a:off x="3668992" y="791595"/>
            <a:ext cx="1320422" cy="427803"/>
          </a:xfrm>
          <a:custGeom>
            <a:avLst/>
            <a:gdLst/>
            <a:ahLst/>
            <a:cxnLst/>
            <a:rect l="l" t="t" r="r" b="b"/>
            <a:pathLst>
              <a:path w="7031" h="2278" extrusionOk="0">
                <a:moveTo>
                  <a:pt x="2903" y="0"/>
                </a:moveTo>
                <a:cubicBezTo>
                  <a:pt x="2697" y="0"/>
                  <a:pt x="2492" y="52"/>
                  <a:pt x="2312" y="158"/>
                </a:cubicBezTo>
                <a:cubicBezTo>
                  <a:pt x="1943" y="368"/>
                  <a:pt x="1718" y="785"/>
                  <a:pt x="1750" y="1202"/>
                </a:cubicBezTo>
                <a:cubicBezTo>
                  <a:pt x="1603" y="1054"/>
                  <a:pt x="1399" y="969"/>
                  <a:pt x="1195" y="969"/>
                </a:cubicBezTo>
                <a:cubicBezTo>
                  <a:pt x="1089" y="969"/>
                  <a:pt x="983" y="992"/>
                  <a:pt x="884" y="1042"/>
                </a:cubicBezTo>
                <a:cubicBezTo>
                  <a:pt x="595" y="1170"/>
                  <a:pt x="417" y="1491"/>
                  <a:pt x="466" y="1812"/>
                </a:cubicBezTo>
                <a:cubicBezTo>
                  <a:pt x="435" y="1804"/>
                  <a:pt x="403" y="1800"/>
                  <a:pt x="371" y="1800"/>
                </a:cubicBezTo>
                <a:cubicBezTo>
                  <a:pt x="271" y="1800"/>
                  <a:pt x="173" y="1839"/>
                  <a:pt x="113" y="1924"/>
                </a:cubicBezTo>
                <a:cubicBezTo>
                  <a:pt x="32" y="2020"/>
                  <a:pt x="0" y="2165"/>
                  <a:pt x="64" y="2277"/>
                </a:cubicBezTo>
                <a:lnTo>
                  <a:pt x="6983" y="2277"/>
                </a:lnTo>
                <a:cubicBezTo>
                  <a:pt x="7031" y="2020"/>
                  <a:pt x="6951" y="1731"/>
                  <a:pt x="6758" y="1555"/>
                </a:cubicBezTo>
                <a:cubicBezTo>
                  <a:pt x="6608" y="1417"/>
                  <a:pt x="6416" y="1345"/>
                  <a:pt x="6225" y="1345"/>
                </a:cubicBezTo>
                <a:cubicBezTo>
                  <a:pt x="6150" y="1345"/>
                  <a:pt x="6076" y="1356"/>
                  <a:pt x="6003" y="1378"/>
                </a:cubicBezTo>
                <a:cubicBezTo>
                  <a:pt x="6084" y="1089"/>
                  <a:pt x="5956" y="768"/>
                  <a:pt x="5714" y="608"/>
                </a:cubicBezTo>
                <a:cubicBezTo>
                  <a:pt x="5572" y="512"/>
                  <a:pt x="5401" y="468"/>
                  <a:pt x="5228" y="468"/>
                </a:cubicBezTo>
                <a:cubicBezTo>
                  <a:pt x="5110" y="468"/>
                  <a:pt x="4991" y="489"/>
                  <a:pt x="4880" y="528"/>
                </a:cubicBezTo>
                <a:cubicBezTo>
                  <a:pt x="4608" y="624"/>
                  <a:pt x="4383" y="832"/>
                  <a:pt x="4222" y="1089"/>
                </a:cubicBezTo>
                <a:cubicBezTo>
                  <a:pt x="4126" y="689"/>
                  <a:pt x="3853" y="319"/>
                  <a:pt x="3484" y="143"/>
                </a:cubicBezTo>
                <a:cubicBezTo>
                  <a:pt x="3303" y="48"/>
                  <a:pt x="3102" y="0"/>
                  <a:pt x="29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 name="Google Shape;407;p27"/>
          <p:cNvSpPr/>
          <p:nvPr/>
        </p:nvSpPr>
        <p:spPr>
          <a:xfrm rot="6299965">
            <a:off x="-200300" y="29876"/>
            <a:ext cx="2226016" cy="1583264"/>
          </a:xfrm>
          <a:custGeom>
            <a:avLst/>
            <a:gdLst/>
            <a:ahLst/>
            <a:cxnLst/>
            <a:rect l="l" t="t" r="r" b="b"/>
            <a:pathLst>
              <a:path w="35204" h="25039" extrusionOk="0">
                <a:moveTo>
                  <a:pt x="0" y="0"/>
                </a:moveTo>
                <a:lnTo>
                  <a:pt x="0" y="212"/>
                </a:lnTo>
                <a:cubicBezTo>
                  <a:pt x="358" y="439"/>
                  <a:pt x="682" y="699"/>
                  <a:pt x="992" y="974"/>
                </a:cubicBezTo>
                <a:cubicBezTo>
                  <a:pt x="2291" y="2128"/>
                  <a:pt x="3167" y="3654"/>
                  <a:pt x="3947" y="5196"/>
                </a:cubicBezTo>
                <a:cubicBezTo>
                  <a:pt x="5376" y="8071"/>
                  <a:pt x="6658" y="11399"/>
                  <a:pt x="9695" y="12958"/>
                </a:cubicBezTo>
                <a:cubicBezTo>
                  <a:pt x="11245" y="13757"/>
                  <a:pt x="12921" y="14005"/>
                  <a:pt x="14622" y="14005"/>
                </a:cubicBezTo>
                <a:cubicBezTo>
                  <a:pt x="16378" y="14005"/>
                  <a:pt x="18161" y="13740"/>
                  <a:pt x="19860" y="13542"/>
                </a:cubicBezTo>
                <a:cubicBezTo>
                  <a:pt x="20872" y="13430"/>
                  <a:pt x="21897" y="13341"/>
                  <a:pt x="22923" y="13341"/>
                </a:cubicBezTo>
                <a:cubicBezTo>
                  <a:pt x="23822" y="13341"/>
                  <a:pt x="24720" y="13410"/>
                  <a:pt x="25608" y="13592"/>
                </a:cubicBezTo>
                <a:cubicBezTo>
                  <a:pt x="27182" y="13917"/>
                  <a:pt x="28693" y="14566"/>
                  <a:pt x="30025" y="15491"/>
                </a:cubicBezTo>
                <a:cubicBezTo>
                  <a:pt x="33125" y="17651"/>
                  <a:pt x="34977" y="21272"/>
                  <a:pt x="35009" y="25039"/>
                </a:cubicBezTo>
                <a:lnTo>
                  <a:pt x="35204" y="25039"/>
                </a:lnTo>
                <a:cubicBezTo>
                  <a:pt x="35171" y="21776"/>
                  <a:pt x="33792" y="18561"/>
                  <a:pt x="31372" y="16335"/>
                </a:cubicBezTo>
                <a:cubicBezTo>
                  <a:pt x="30187" y="15248"/>
                  <a:pt x="28791" y="14404"/>
                  <a:pt x="27280" y="13867"/>
                </a:cubicBezTo>
                <a:cubicBezTo>
                  <a:pt x="25856" y="13347"/>
                  <a:pt x="24386" y="13150"/>
                  <a:pt x="22890" y="13150"/>
                </a:cubicBezTo>
                <a:cubicBezTo>
                  <a:pt x="22611" y="13150"/>
                  <a:pt x="22332" y="13157"/>
                  <a:pt x="22051" y="13170"/>
                </a:cubicBezTo>
                <a:cubicBezTo>
                  <a:pt x="19607" y="13287"/>
                  <a:pt x="17106" y="13822"/>
                  <a:pt x="14647" y="13822"/>
                </a:cubicBezTo>
                <a:cubicBezTo>
                  <a:pt x="13381" y="13822"/>
                  <a:pt x="12127" y="13681"/>
                  <a:pt x="10897" y="13267"/>
                </a:cubicBezTo>
                <a:cubicBezTo>
                  <a:pt x="9208" y="12698"/>
                  <a:pt x="7859" y="11578"/>
                  <a:pt x="6837" y="10165"/>
                </a:cubicBezTo>
                <a:cubicBezTo>
                  <a:pt x="5813" y="8753"/>
                  <a:pt x="5099" y="7145"/>
                  <a:pt x="4337" y="5586"/>
                </a:cubicBezTo>
                <a:cubicBezTo>
                  <a:pt x="3492" y="3832"/>
                  <a:pt x="2550" y="2063"/>
                  <a:pt x="1056" y="764"/>
                </a:cubicBezTo>
                <a:cubicBezTo>
                  <a:pt x="715" y="487"/>
                  <a:pt x="374" y="22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27"/>
          <p:cNvSpPr/>
          <p:nvPr/>
        </p:nvSpPr>
        <p:spPr>
          <a:xfrm rot="7287359" flipH="1">
            <a:off x="2437014" y="4565893"/>
            <a:ext cx="891513" cy="1297994"/>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409" name="Google Shape;409;p27"/>
          <p:cNvPicPr preferRelativeResize="0"/>
          <p:nvPr/>
        </p:nvPicPr>
        <p:blipFill rotWithShape="1">
          <a:blip r:embed="rId2"/>
          <a:srcRect l="29955" r="5092"/>
          <a:stretch>
            <a:fillRect/>
          </a:stretch>
        </p:blipFill>
        <p:spPr>
          <a:xfrm>
            <a:off x="4559004" y="-458443"/>
            <a:ext cx="4740869" cy="5777082"/>
          </a:xfrm>
          <a:prstGeom prst="rect">
            <a:avLst/>
          </a:prstGeom>
          <a:noFill/>
          <a:ln>
            <a:noFill/>
          </a:ln>
        </p:spPr>
      </p:pic>
      <p:pic>
        <p:nvPicPr>
          <p:cNvPr id="410" name="Google Shape;410;p27"/>
          <p:cNvPicPr preferRelativeResize="0"/>
          <p:nvPr/>
        </p:nvPicPr>
        <p:blipFill rotWithShape="1">
          <a:blip r:embed="rId2"/>
          <a:srcRect l="29955" r="5092"/>
          <a:stretch>
            <a:fillRect/>
          </a:stretch>
        </p:blipFill>
        <p:spPr>
          <a:xfrm>
            <a:off x="-74875" y="-183918"/>
            <a:ext cx="4740869" cy="5777082"/>
          </a:xfrm>
          <a:prstGeom prst="rect">
            <a:avLst/>
          </a:prstGeom>
          <a:noFill/>
          <a:ln>
            <a:noFill/>
          </a:ln>
        </p:spPr>
      </p:pic>
      <p:sp>
        <p:nvSpPr>
          <p:cNvPr id="411" name="Google Shape;411;p27"/>
          <p:cNvSpPr txBox="1"/>
          <p:nvPr>
            <p:ph type="title"/>
          </p:nvPr>
        </p:nvSpPr>
        <p:spPr>
          <a:xfrm>
            <a:off x="708400" y="2187613"/>
            <a:ext cx="3957600" cy="11823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4800">
                <a:solidFill>
                  <a:schemeClr val="accent3"/>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412" name="Google Shape;412;p27"/>
          <p:cNvSpPr txBox="1"/>
          <p:nvPr>
            <p:ph type="title" idx="2" hasCustomPrompt="1"/>
          </p:nvPr>
        </p:nvSpPr>
        <p:spPr>
          <a:xfrm>
            <a:off x="1994250" y="1200275"/>
            <a:ext cx="13860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accent3"/>
                </a:solidFill>
                <a:latin typeface="Jost ExtraBold"/>
                <a:ea typeface="Jost ExtraBold"/>
                <a:cs typeface="Jost ExtraBold"/>
                <a:sym typeface="Jost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13" name="Google Shape;413;p27"/>
          <p:cNvSpPr txBox="1"/>
          <p:nvPr>
            <p:ph type="subTitle" idx="1"/>
          </p:nvPr>
        </p:nvSpPr>
        <p:spPr>
          <a:xfrm>
            <a:off x="1277700" y="3515425"/>
            <a:ext cx="2819100" cy="42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5"/>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3">
  <p:cSld name="TITLE_1_1_1">
    <p:bg>
      <p:bgPr>
        <a:solidFill>
          <a:schemeClr val="dk1"/>
        </a:solidFill>
        <a:effectLst/>
      </p:bgPr>
    </p:bg>
    <p:spTree>
      <p:nvGrpSpPr>
        <p:cNvPr id="414" name="Shape 414"/>
        <p:cNvGrpSpPr/>
        <p:nvPr/>
      </p:nvGrpSpPr>
      <p:grpSpPr>
        <a:xfrm>
          <a:off x="0" y="0"/>
          <a:ext cx="0" cy="0"/>
          <a:chOff x="0" y="0"/>
          <a:chExt cx="0" cy="0"/>
        </a:xfrm>
      </p:grpSpPr>
      <p:sp>
        <p:nvSpPr>
          <p:cNvPr id="415" name="Google Shape;415;p28"/>
          <p:cNvSpPr/>
          <p:nvPr/>
        </p:nvSpPr>
        <p:spPr>
          <a:xfrm>
            <a:off x="4259829" y="-71975"/>
            <a:ext cx="2362452" cy="1680305"/>
          </a:xfrm>
          <a:custGeom>
            <a:avLst/>
            <a:gdLst/>
            <a:ahLst/>
            <a:cxnLst/>
            <a:rect l="l" t="t" r="r" b="b"/>
            <a:pathLst>
              <a:path w="35204" h="25039" extrusionOk="0">
                <a:moveTo>
                  <a:pt x="0" y="0"/>
                </a:moveTo>
                <a:lnTo>
                  <a:pt x="0" y="212"/>
                </a:lnTo>
                <a:cubicBezTo>
                  <a:pt x="358" y="439"/>
                  <a:pt x="682" y="699"/>
                  <a:pt x="992" y="974"/>
                </a:cubicBezTo>
                <a:cubicBezTo>
                  <a:pt x="2291" y="2128"/>
                  <a:pt x="3167" y="3654"/>
                  <a:pt x="3947" y="5196"/>
                </a:cubicBezTo>
                <a:cubicBezTo>
                  <a:pt x="5376" y="8071"/>
                  <a:pt x="6658" y="11399"/>
                  <a:pt x="9695" y="12958"/>
                </a:cubicBezTo>
                <a:cubicBezTo>
                  <a:pt x="11245" y="13757"/>
                  <a:pt x="12921" y="14005"/>
                  <a:pt x="14622" y="14005"/>
                </a:cubicBezTo>
                <a:cubicBezTo>
                  <a:pt x="16378" y="14005"/>
                  <a:pt x="18161" y="13740"/>
                  <a:pt x="19860" y="13542"/>
                </a:cubicBezTo>
                <a:cubicBezTo>
                  <a:pt x="20872" y="13430"/>
                  <a:pt x="21897" y="13341"/>
                  <a:pt x="22923" y="13341"/>
                </a:cubicBezTo>
                <a:cubicBezTo>
                  <a:pt x="23822" y="13341"/>
                  <a:pt x="24720" y="13410"/>
                  <a:pt x="25608" y="13592"/>
                </a:cubicBezTo>
                <a:cubicBezTo>
                  <a:pt x="27182" y="13917"/>
                  <a:pt x="28693" y="14566"/>
                  <a:pt x="30025" y="15491"/>
                </a:cubicBezTo>
                <a:cubicBezTo>
                  <a:pt x="33125" y="17651"/>
                  <a:pt x="34977" y="21272"/>
                  <a:pt x="35009" y="25039"/>
                </a:cubicBezTo>
                <a:lnTo>
                  <a:pt x="35204" y="25039"/>
                </a:lnTo>
                <a:cubicBezTo>
                  <a:pt x="35171" y="21776"/>
                  <a:pt x="33792" y="18561"/>
                  <a:pt x="31372" y="16335"/>
                </a:cubicBezTo>
                <a:cubicBezTo>
                  <a:pt x="30187" y="15248"/>
                  <a:pt x="28791" y="14404"/>
                  <a:pt x="27280" y="13867"/>
                </a:cubicBezTo>
                <a:cubicBezTo>
                  <a:pt x="25856" y="13347"/>
                  <a:pt x="24386" y="13150"/>
                  <a:pt x="22890" y="13150"/>
                </a:cubicBezTo>
                <a:cubicBezTo>
                  <a:pt x="22611" y="13150"/>
                  <a:pt x="22332" y="13157"/>
                  <a:pt x="22051" y="13170"/>
                </a:cubicBezTo>
                <a:cubicBezTo>
                  <a:pt x="19607" y="13287"/>
                  <a:pt x="17106" y="13822"/>
                  <a:pt x="14647" y="13822"/>
                </a:cubicBezTo>
                <a:cubicBezTo>
                  <a:pt x="13381" y="13822"/>
                  <a:pt x="12127" y="13681"/>
                  <a:pt x="10897" y="13267"/>
                </a:cubicBezTo>
                <a:cubicBezTo>
                  <a:pt x="9208" y="12698"/>
                  <a:pt x="7859" y="11578"/>
                  <a:pt x="6837" y="10165"/>
                </a:cubicBezTo>
                <a:cubicBezTo>
                  <a:pt x="5813" y="8753"/>
                  <a:pt x="5099" y="7145"/>
                  <a:pt x="4337" y="5586"/>
                </a:cubicBezTo>
                <a:cubicBezTo>
                  <a:pt x="3492" y="3832"/>
                  <a:pt x="2550" y="2063"/>
                  <a:pt x="1056" y="764"/>
                </a:cubicBezTo>
                <a:cubicBezTo>
                  <a:pt x="715" y="487"/>
                  <a:pt x="374" y="22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 name="Google Shape;416;p28"/>
          <p:cNvSpPr/>
          <p:nvPr/>
        </p:nvSpPr>
        <p:spPr>
          <a:xfrm rot="-6707563">
            <a:off x="-1398430" y="-859293"/>
            <a:ext cx="3303317" cy="372961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28"/>
          <p:cNvSpPr/>
          <p:nvPr/>
        </p:nvSpPr>
        <p:spPr>
          <a:xfrm rot="-9485597">
            <a:off x="7041159" y="2517851"/>
            <a:ext cx="3303322" cy="372960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28"/>
          <p:cNvSpPr/>
          <p:nvPr/>
        </p:nvSpPr>
        <p:spPr>
          <a:xfrm rot="10800000">
            <a:off x="-820695" y="3410028"/>
            <a:ext cx="5016906" cy="1853819"/>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28"/>
          <p:cNvSpPr/>
          <p:nvPr/>
        </p:nvSpPr>
        <p:spPr>
          <a:xfrm>
            <a:off x="4864655" y="8"/>
            <a:ext cx="5718317" cy="2113001"/>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28"/>
          <p:cNvSpPr/>
          <p:nvPr/>
        </p:nvSpPr>
        <p:spPr>
          <a:xfrm>
            <a:off x="-50575" y="3478698"/>
            <a:ext cx="674000" cy="1688818"/>
          </a:xfrm>
          <a:custGeom>
            <a:avLst/>
            <a:gdLst/>
            <a:ahLst/>
            <a:cxnLst/>
            <a:rect l="l" t="t" r="r" b="b"/>
            <a:pathLst>
              <a:path w="10946" h="27427" extrusionOk="0">
                <a:moveTo>
                  <a:pt x="1" y="0"/>
                </a:moveTo>
                <a:lnTo>
                  <a:pt x="1" y="260"/>
                </a:lnTo>
                <a:cubicBezTo>
                  <a:pt x="1219" y="634"/>
                  <a:pt x="2339" y="1364"/>
                  <a:pt x="3233" y="2273"/>
                </a:cubicBezTo>
                <a:cubicBezTo>
                  <a:pt x="5132" y="4222"/>
                  <a:pt x="5863" y="6950"/>
                  <a:pt x="6123" y="9580"/>
                </a:cubicBezTo>
                <a:cubicBezTo>
                  <a:pt x="6626" y="14728"/>
                  <a:pt x="5311" y="20622"/>
                  <a:pt x="8396" y="25186"/>
                </a:cubicBezTo>
                <a:cubicBezTo>
                  <a:pt x="8981" y="26045"/>
                  <a:pt x="9695" y="26825"/>
                  <a:pt x="10523" y="27426"/>
                </a:cubicBezTo>
                <a:lnTo>
                  <a:pt x="10945" y="27426"/>
                </a:lnTo>
                <a:cubicBezTo>
                  <a:pt x="10003" y="26792"/>
                  <a:pt x="9176" y="25916"/>
                  <a:pt x="8542" y="24958"/>
                </a:cubicBezTo>
                <a:cubicBezTo>
                  <a:pt x="7015" y="22636"/>
                  <a:pt x="6643" y="19810"/>
                  <a:pt x="6545" y="17082"/>
                </a:cubicBezTo>
                <a:cubicBezTo>
                  <a:pt x="6383" y="12098"/>
                  <a:pt x="7243" y="6008"/>
                  <a:pt x="3411" y="2095"/>
                </a:cubicBezTo>
                <a:cubicBezTo>
                  <a:pt x="2469" y="1137"/>
                  <a:pt x="1284" y="37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1" name="Google Shape;421;p28"/>
          <p:cNvGrpSpPr/>
          <p:nvPr/>
        </p:nvGrpSpPr>
        <p:grpSpPr>
          <a:xfrm rot="10800000">
            <a:off x="8075195" y="1565719"/>
            <a:ext cx="355704" cy="470530"/>
            <a:chOff x="286275" y="729525"/>
            <a:chExt cx="240000" cy="317475"/>
          </a:xfrm>
        </p:grpSpPr>
        <p:sp>
          <p:nvSpPr>
            <p:cNvPr id="422" name="Google Shape;422;p2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 name="Google Shape;423;p2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4" name="Google Shape;424;p28"/>
          <p:cNvGrpSpPr/>
          <p:nvPr/>
        </p:nvGrpSpPr>
        <p:grpSpPr>
          <a:xfrm rot="1800142">
            <a:off x="619287" y="1879758"/>
            <a:ext cx="355702" cy="470528"/>
            <a:chOff x="286275" y="729525"/>
            <a:chExt cx="240000" cy="317475"/>
          </a:xfrm>
        </p:grpSpPr>
        <p:sp>
          <p:nvSpPr>
            <p:cNvPr id="425" name="Google Shape;425;p2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 name="Google Shape;426;p2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7" name="Google Shape;427;p28"/>
          <p:cNvGrpSpPr/>
          <p:nvPr/>
        </p:nvGrpSpPr>
        <p:grpSpPr>
          <a:xfrm rot="1800142">
            <a:off x="2047012" y="2465108"/>
            <a:ext cx="355702" cy="470528"/>
            <a:chOff x="286275" y="729525"/>
            <a:chExt cx="240000" cy="317475"/>
          </a:xfrm>
        </p:grpSpPr>
        <p:sp>
          <p:nvSpPr>
            <p:cNvPr id="428" name="Google Shape;428;p2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2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0" name="Google Shape;430;p28"/>
          <p:cNvGrpSpPr/>
          <p:nvPr/>
        </p:nvGrpSpPr>
        <p:grpSpPr>
          <a:xfrm rot="8100000">
            <a:off x="6660335" y="2169819"/>
            <a:ext cx="355703" cy="470528"/>
            <a:chOff x="286275" y="729525"/>
            <a:chExt cx="240000" cy="317475"/>
          </a:xfrm>
        </p:grpSpPr>
        <p:sp>
          <p:nvSpPr>
            <p:cNvPr id="431" name="Google Shape;431;p2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 name="Google Shape;432;p2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3" name="Google Shape;433;p28"/>
          <p:cNvGrpSpPr/>
          <p:nvPr/>
        </p:nvGrpSpPr>
        <p:grpSpPr>
          <a:xfrm rot="4896251">
            <a:off x="7308016" y="770195"/>
            <a:ext cx="355700" cy="470524"/>
            <a:chOff x="286275" y="729525"/>
            <a:chExt cx="240000" cy="317475"/>
          </a:xfrm>
        </p:grpSpPr>
        <p:sp>
          <p:nvSpPr>
            <p:cNvPr id="434" name="Google Shape;434;p2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 name="Google Shape;435;p2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6" name="Google Shape;436;p28"/>
          <p:cNvGrpSpPr/>
          <p:nvPr/>
        </p:nvGrpSpPr>
        <p:grpSpPr>
          <a:xfrm rot="6475876">
            <a:off x="1509905" y="947565"/>
            <a:ext cx="355702" cy="470527"/>
            <a:chOff x="286275" y="729525"/>
            <a:chExt cx="240000" cy="317475"/>
          </a:xfrm>
        </p:grpSpPr>
        <p:sp>
          <p:nvSpPr>
            <p:cNvPr id="437" name="Google Shape;437;p2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2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39" name="Google Shape;439;p28"/>
          <p:cNvSpPr/>
          <p:nvPr/>
        </p:nvSpPr>
        <p:spPr>
          <a:xfrm>
            <a:off x="1953192" y="791595"/>
            <a:ext cx="1320422" cy="427803"/>
          </a:xfrm>
          <a:custGeom>
            <a:avLst/>
            <a:gdLst/>
            <a:ahLst/>
            <a:cxnLst/>
            <a:rect l="l" t="t" r="r" b="b"/>
            <a:pathLst>
              <a:path w="7031" h="2278" extrusionOk="0">
                <a:moveTo>
                  <a:pt x="2903" y="0"/>
                </a:moveTo>
                <a:cubicBezTo>
                  <a:pt x="2697" y="0"/>
                  <a:pt x="2492" y="52"/>
                  <a:pt x="2312" y="158"/>
                </a:cubicBezTo>
                <a:cubicBezTo>
                  <a:pt x="1943" y="368"/>
                  <a:pt x="1718" y="785"/>
                  <a:pt x="1750" y="1202"/>
                </a:cubicBezTo>
                <a:cubicBezTo>
                  <a:pt x="1603" y="1054"/>
                  <a:pt x="1399" y="969"/>
                  <a:pt x="1195" y="969"/>
                </a:cubicBezTo>
                <a:cubicBezTo>
                  <a:pt x="1089" y="969"/>
                  <a:pt x="983" y="992"/>
                  <a:pt x="884" y="1042"/>
                </a:cubicBezTo>
                <a:cubicBezTo>
                  <a:pt x="595" y="1170"/>
                  <a:pt x="417" y="1491"/>
                  <a:pt x="466" y="1812"/>
                </a:cubicBezTo>
                <a:cubicBezTo>
                  <a:pt x="435" y="1804"/>
                  <a:pt x="403" y="1800"/>
                  <a:pt x="371" y="1800"/>
                </a:cubicBezTo>
                <a:cubicBezTo>
                  <a:pt x="271" y="1800"/>
                  <a:pt x="173" y="1839"/>
                  <a:pt x="113" y="1924"/>
                </a:cubicBezTo>
                <a:cubicBezTo>
                  <a:pt x="32" y="2020"/>
                  <a:pt x="0" y="2165"/>
                  <a:pt x="64" y="2277"/>
                </a:cubicBezTo>
                <a:lnTo>
                  <a:pt x="6983" y="2277"/>
                </a:lnTo>
                <a:cubicBezTo>
                  <a:pt x="7031" y="2020"/>
                  <a:pt x="6951" y="1731"/>
                  <a:pt x="6758" y="1555"/>
                </a:cubicBezTo>
                <a:cubicBezTo>
                  <a:pt x="6608" y="1417"/>
                  <a:pt x="6416" y="1345"/>
                  <a:pt x="6225" y="1345"/>
                </a:cubicBezTo>
                <a:cubicBezTo>
                  <a:pt x="6150" y="1345"/>
                  <a:pt x="6076" y="1356"/>
                  <a:pt x="6003" y="1378"/>
                </a:cubicBezTo>
                <a:cubicBezTo>
                  <a:pt x="6084" y="1089"/>
                  <a:pt x="5956" y="768"/>
                  <a:pt x="5714" y="608"/>
                </a:cubicBezTo>
                <a:cubicBezTo>
                  <a:pt x="5572" y="512"/>
                  <a:pt x="5401" y="468"/>
                  <a:pt x="5228" y="468"/>
                </a:cubicBezTo>
                <a:cubicBezTo>
                  <a:pt x="5110" y="468"/>
                  <a:pt x="4991" y="489"/>
                  <a:pt x="4880" y="528"/>
                </a:cubicBezTo>
                <a:cubicBezTo>
                  <a:pt x="4608" y="624"/>
                  <a:pt x="4383" y="832"/>
                  <a:pt x="4222" y="1089"/>
                </a:cubicBezTo>
                <a:cubicBezTo>
                  <a:pt x="4126" y="689"/>
                  <a:pt x="3853" y="319"/>
                  <a:pt x="3484" y="143"/>
                </a:cubicBezTo>
                <a:cubicBezTo>
                  <a:pt x="3303" y="48"/>
                  <a:pt x="3102" y="0"/>
                  <a:pt x="29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28"/>
          <p:cNvSpPr/>
          <p:nvPr/>
        </p:nvSpPr>
        <p:spPr>
          <a:xfrm rot="7486041" flipH="1">
            <a:off x="5097299" y="4542062"/>
            <a:ext cx="891544" cy="129799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 name="Google Shape;441;p28"/>
          <p:cNvSpPr txBox="1"/>
          <p:nvPr>
            <p:ph type="title"/>
          </p:nvPr>
        </p:nvSpPr>
        <p:spPr>
          <a:xfrm>
            <a:off x="2425650" y="2169313"/>
            <a:ext cx="4292700" cy="1218900"/>
          </a:xfrm>
          <a:prstGeom prst="rect">
            <a:avLst/>
          </a:prstGeom>
        </p:spPr>
        <p:txBody>
          <a:bodyPr spcFirstLastPara="1" wrap="square" lIns="91425" tIns="91425" rIns="91425" bIns="91425" anchor="ctr" anchorCtr="0">
            <a:noAutofit/>
          </a:bodyPr>
          <a:lstStyle>
            <a:lvl1pPr lvl="0" algn="ctr" rtl="0">
              <a:lnSpc>
                <a:spcPct val="70000"/>
              </a:lnSpc>
              <a:spcBef>
                <a:spcPts val="0"/>
              </a:spcBef>
              <a:spcAft>
                <a:spcPts val="0"/>
              </a:spcAft>
              <a:buSzPts val="3600"/>
              <a:buNone/>
              <a:defRPr sz="4800">
                <a:solidFill>
                  <a:schemeClr val="accent3"/>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442" name="Google Shape;442;p28"/>
          <p:cNvSpPr txBox="1"/>
          <p:nvPr>
            <p:ph type="title" idx="2" hasCustomPrompt="1"/>
          </p:nvPr>
        </p:nvSpPr>
        <p:spPr>
          <a:xfrm>
            <a:off x="3878973" y="1249000"/>
            <a:ext cx="13860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accent3"/>
                </a:solidFill>
                <a:latin typeface="Jost ExtraBold"/>
                <a:ea typeface="Jost ExtraBold"/>
                <a:cs typeface="Jost ExtraBold"/>
                <a:sym typeface="Jost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43" name="Google Shape;443;p28"/>
          <p:cNvSpPr txBox="1"/>
          <p:nvPr>
            <p:ph type="subTitle" idx="1"/>
          </p:nvPr>
        </p:nvSpPr>
        <p:spPr>
          <a:xfrm>
            <a:off x="3269373" y="3466700"/>
            <a:ext cx="2819100" cy="42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5"/>
                </a:solidFill>
                <a:latin typeface="Jost Medium"/>
                <a:ea typeface="Jost Medium"/>
                <a:cs typeface="Jost Medium"/>
                <a:sym typeface="Jost Medium"/>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44" name="Google Shape;444;p28"/>
          <p:cNvSpPr/>
          <p:nvPr/>
        </p:nvSpPr>
        <p:spPr>
          <a:xfrm>
            <a:off x="6173474" y="220425"/>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445" name="Google Shape;445;p28"/>
          <p:cNvPicPr preferRelativeResize="0"/>
          <p:nvPr/>
        </p:nvPicPr>
        <p:blipFill rotWithShape="1">
          <a:blip r:embed="rId2"/>
          <a:srcRect l="29957"/>
          <a:stretch>
            <a:fillRect/>
          </a:stretch>
        </p:blipFill>
        <p:spPr>
          <a:xfrm>
            <a:off x="-479700" y="-213912"/>
            <a:ext cx="4930350" cy="5571324"/>
          </a:xfrm>
          <a:prstGeom prst="rect">
            <a:avLst/>
          </a:prstGeom>
          <a:noFill/>
          <a:ln>
            <a:noFill/>
          </a:ln>
        </p:spPr>
      </p:pic>
      <p:pic>
        <p:nvPicPr>
          <p:cNvPr id="446" name="Google Shape;446;p28"/>
          <p:cNvPicPr preferRelativeResize="0"/>
          <p:nvPr/>
        </p:nvPicPr>
        <p:blipFill rotWithShape="1">
          <a:blip r:embed="rId2"/>
          <a:srcRect l="29957"/>
          <a:stretch>
            <a:fillRect/>
          </a:stretch>
        </p:blipFill>
        <p:spPr>
          <a:xfrm>
            <a:off x="4450650" y="-213912"/>
            <a:ext cx="4930350" cy="5571324"/>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447" name="Shape 447"/>
        <p:cNvGrpSpPr/>
        <p:nvPr/>
      </p:nvGrpSpPr>
      <p:grpSpPr>
        <a:xfrm>
          <a:off x="0" y="0"/>
          <a:ext cx="0" cy="0"/>
          <a:chOff x="0" y="0"/>
          <a:chExt cx="0" cy="0"/>
        </a:xfrm>
      </p:grpSpPr>
      <p:sp>
        <p:nvSpPr>
          <p:cNvPr id="448" name="Google Shape;448;p29"/>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
        <p:nvSpPr>
          <p:cNvPr id="449" name="Google Shape;449;p29"/>
          <p:cNvSpPr/>
          <p:nvPr/>
        </p:nvSpPr>
        <p:spPr>
          <a:xfrm rot="-2700000">
            <a:off x="5348178" y="470138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 name="Google Shape;450;p29"/>
          <p:cNvSpPr/>
          <p:nvPr/>
        </p:nvSpPr>
        <p:spPr>
          <a:xfrm rot="10800000">
            <a:off x="7976928" y="3889240"/>
            <a:ext cx="1211372" cy="1310285"/>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1" name="Google Shape;451;p29"/>
          <p:cNvGrpSpPr/>
          <p:nvPr/>
        </p:nvGrpSpPr>
        <p:grpSpPr>
          <a:xfrm>
            <a:off x="-166749" y="-381051"/>
            <a:ext cx="1759703" cy="6232220"/>
            <a:chOff x="31672" y="318198"/>
            <a:chExt cx="754040" cy="2670417"/>
          </a:xfrm>
        </p:grpSpPr>
        <p:sp>
          <p:nvSpPr>
            <p:cNvPr id="452" name="Google Shape;452;p29"/>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 name="Google Shape;453;p29"/>
            <p:cNvSpPr/>
            <p:nvPr/>
          </p:nvSpPr>
          <p:spPr>
            <a:xfrm rot="-1090116">
              <a:off x="180740" y="1914160"/>
              <a:ext cx="455904" cy="1029028"/>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54" name="Google Shape;454;p29"/>
          <p:cNvSpPr/>
          <p:nvPr/>
        </p:nvSpPr>
        <p:spPr>
          <a:xfrm rot="6615849">
            <a:off x="8507200" y="-454068"/>
            <a:ext cx="1364750" cy="1986919"/>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 name="Google Shape;455;p29"/>
          <p:cNvSpPr/>
          <p:nvPr/>
        </p:nvSpPr>
        <p:spPr>
          <a:xfrm rot="2700000">
            <a:off x="-86585" y="190938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456" name="Shape 456"/>
        <p:cNvGrpSpPr/>
        <p:nvPr/>
      </p:nvGrpSpPr>
      <p:grpSpPr>
        <a:xfrm>
          <a:off x="0" y="0"/>
          <a:ext cx="0" cy="0"/>
          <a:chOff x="0" y="0"/>
          <a:chExt cx="0" cy="0"/>
        </a:xfrm>
      </p:grpSpPr>
      <p:sp>
        <p:nvSpPr>
          <p:cNvPr id="457" name="Google Shape;457;p30"/>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
        <p:nvSpPr>
          <p:cNvPr id="458" name="Google Shape;458;p30"/>
          <p:cNvSpPr/>
          <p:nvPr/>
        </p:nvSpPr>
        <p:spPr>
          <a:xfrm rot="-2700000">
            <a:off x="8848478" y="220393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 name="Google Shape;459;p30"/>
          <p:cNvSpPr/>
          <p:nvPr/>
        </p:nvSpPr>
        <p:spPr>
          <a:xfrm rot="-5400000">
            <a:off x="-8886" y="3948952"/>
            <a:ext cx="1211372" cy="1310285"/>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 name="Google Shape;460;p30"/>
          <p:cNvSpPr/>
          <p:nvPr/>
        </p:nvSpPr>
        <p:spPr>
          <a:xfrm rot="9709789">
            <a:off x="8050685" y="-351173"/>
            <a:ext cx="1063930" cy="2401479"/>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 name="Google Shape;461;p30"/>
          <p:cNvSpPr/>
          <p:nvPr/>
        </p:nvSpPr>
        <p:spPr>
          <a:xfrm rot="1558570">
            <a:off x="-275545" y="-993207"/>
            <a:ext cx="1364745" cy="1986928"/>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30"/>
          <p:cNvSpPr/>
          <p:nvPr/>
        </p:nvSpPr>
        <p:spPr>
          <a:xfrm rot="2700000">
            <a:off x="-203260" y="307213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30"/>
          <p:cNvSpPr/>
          <p:nvPr/>
        </p:nvSpPr>
        <p:spPr>
          <a:xfrm rot="10800000">
            <a:off x="7233847" y="3916324"/>
            <a:ext cx="3500406" cy="1293451"/>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51" name="Shape 51"/>
        <p:cNvGrpSpPr/>
        <p:nvPr/>
      </p:nvGrpSpPr>
      <p:grpSpPr>
        <a:xfrm>
          <a:off x="0" y="0"/>
          <a:ext cx="0" cy="0"/>
          <a:chOff x="0" y="0"/>
          <a:chExt cx="0" cy="0"/>
        </a:xfrm>
      </p:grpSpPr>
      <p:sp>
        <p:nvSpPr>
          <p:cNvPr id="52" name="Google Shape;52;p4"/>
          <p:cNvSpPr txBox="1"/>
          <p:nvPr>
            <p:ph type="title"/>
          </p:nvPr>
        </p:nvSpPr>
        <p:spPr>
          <a:xfrm>
            <a:off x="720000" y="445025"/>
            <a:ext cx="54408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
        <p:nvSpPr>
          <p:cNvPr id="53" name="Google Shape;53;p4"/>
          <p:cNvSpPr txBox="1"/>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Font typeface="Jost Medium"/>
              <a:buAutoNum type="arabicPeriod"/>
              <a:defRPr sz="1250">
                <a:solidFill>
                  <a:schemeClr val="dk1"/>
                </a:solidFill>
                <a:latin typeface="Jost Medium"/>
                <a:ea typeface="Jost Medium"/>
                <a:cs typeface="Jost Medium"/>
                <a:sym typeface="Jost Medium"/>
              </a:defRPr>
            </a:lvl1pPr>
            <a:lvl2pPr marL="914400" lvl="1" indent="-304800" rtl="0">
              <a:lnSpc>
                <a:spcPct val="115000"/>
              </a:lnSpc>
              <a:spcBef>
                <a:spcPts val="1600"/>
              </a:spcBef>
              <a:spcAft>
                <a:spcPts val="0"/>
              </a:spcAft>
              <a:buClr>
                <a:schemeClr val="dk1"/>
              </a:buClr>
              <a:buSzPts val="1200"/>
              <a:buFont typeface="Jost Medium"/>
              <a:buAutoNum type="alphaLcPeriod"/>
              <a:defRPr>
                <a:solidFill>
                  <a:schemeClr val="dk1"/>
                </a:solidFill>
                <a:latin typeface="Jost Medium"/>
                <a:ea typeface="Jost Medium"/>
                <a:cs typeface="Jost Medium"/>
                <a:sym typeface="Jost Medium"/>
              </a:defRPr>
            </a:lvl2pPr>
            <a:lvl3pPr marL="1371600" lvl="2" indent="-304800" rtl="0">
              <a:lnSpc>
                <a:spcPct val="115000"/>
              </a:lnSpc>
              <a:spcBef>
                <a:spcPts val="1600"/>
              </a:spcBef>
              <a:spcAft>
                <a:spcPts val="0"/>
              </a:spcAft>
              <a:buClr>
                <a:schemeClr val="dk1"/>
              </a:buClr>
              <a:buSzPts val="1200"/>
              <a:buFont typeface="Jost Medium"/>
              <a:buAutoNum type="romanLcPeriod"/>
              <a:defRPr>
                <a:solidFill>
                  <a:schemeClr val="dk1"/>
                </a:solidFill>
                <a:latin typeface="Jost Medium"/>
                <a:ea typeface="Jost Medium"/>
                <a:cs typeface="Jost Medium"/>
                <a:sym typeface="Jost Medium"/>
              </a:defRPr>
            </a:lvl3pPr>
            <a:lvl4pPr marL="1828800" lvl="3" indent="-304800" rtl="0">
              <a:lnSpc>
                <a:spcPct val="115000"/>
              </a:lnSpc>
              <a:spcBef>
                <a:spcPts val="1600"/>
              </a:spcBef>
              <a:spcAft>
                <a:spcPts val="0"/>
              </a:spcAft>
              <a:buClr>
                <a:schemeClr val="dk1"/>
              </a:buClr>
              <a:buSzPts val="1200"/>
              <a:buFont typeface="Jost Medium"/>
              <a:buAutoNum type="arabicPeriod"/>
              <a:defRPr>
                <a:solidFill>
                  <a:schemeClr val="dk1"/>
                </a:solidFill>
                <a:latin typeface="Jost Medium"/>
                <a:ea typeface="Jost Medium"/>
                <a:cs typeface="Jost Medium"/>
                <a:sym typeface="Jost Medium"/>
              </a:defRPr>
            </a:lvl4pPr>
            <a:lvl5pPr marL="2286000" lvl="4" indent="-304800" rtl="0">
              <a:lnSpc>
                <a:spcPct val="115000"/>
              </a:lnSpc>
              <a:spcBef>
                <a:spcPts val="1600"/>
              </a:spcBef>
              <a:spcAft>
                <a:spcPts val="0"/>
              </a:spcAft>
              <a:buClr>
                <a:schemeClr val="dk1"/>
              </a:buClr>
              <a:buSzPts val="1200"/>
              <a:buFont typeface="Jost Medium"/>
              <a:buAutoNum type="alphaLcPeriod"/>
              <a:defRPr>
                <a:solidFill>
                  <a:schemeClr val="dk1"/>
                </a:solidFill>
                <a:latin typeface="Jost Medium"/>
                <a:ea typeface="Jost Medium"/>
                <a:cs typeface="Jost Medium"/>
                <a:sym typeface="Jost Medium"/>
              </a:defRPr>
            </a:lvl5pPr>
            <a:lvl6pPr marL="2743200" lvl="5" indent="-304800" rtl="0">
              <a:lnSpc>
                <a:spcPct val="115000"/>
              </a:lnSpc>
              <a:spcBef>
                <a:spcPts val="1600"/>
              </a:spcBef>
              <a:spcAft>
                <a:spcPts val="0"/>
              </a:spcAft>
              <a:buClr>
                <a:schemeClr val="dk1"/>
              </a:buClr>
              <a:buSzPts val="1200"/>
              <a:buFont typeface="Jost Medium"/>
              <a:buAutoNum type="romanLcPeriod"/>
              <a:defRPr>
                <a:solidFill>
                  <a:schemeClr val="dk1"/>
                </a:solidFill>
                <a:latin typeface="Jost Medium"/>
                <a:ea typeface="Jost Medium"/>
                <a:cs typeface="Jost Medium"/>
                <a:sym typeface="Jost Medium"/>
              </a:defRPr>
            </a:lvl6pPr>
            <a:lvl7pPr marL="3200400" lvl="6" indent="-304800" rtl="0">
              <a:lnSpc>
                <a:spcPct val="115000"/>
              </a:lnSpc>
              <a:spcBef>
                <a:spcPts val="1600"/>
              </a:spcBef>
              <a:spcAft>
                <a:spcPts val="0"/>
              </a:spcAft>
              <a:buClr>
                <a:schemeClr val="dk1"/>
              </a:buClr>
              <a:buSzPts val="1200"/>
              <a:buFont typeface="Jost Medium"/>
              <a:buAutoNum type="arabicPeriod"/>
              <a:defRPr>
                <a:solidFill>
                  <a:schemeClr val="dk1"/>
                </a:solidFill>
                <a:latin typeface="Jost Medium"/>
                <a:ea typeface="Jost Medium"/>
                <a:cs typeface="Jost Medium"/>
                <a:sym typeface="Jost Medium"/>
              </a:defRPr>
            </a:lvl7pPr>
            <a:lvl8pPr marL="3657600" lvl="7" indent="-304800" rtl="0">
              <a:lnSpc>
                <a:spcPct val="115000"/>
              </a:lnSpc>
              <a:spcBef>
                <a:spcPts val="1600"/>
              </a:spcBef>
              <a:spcAft>
                <a:spcPts val="0"/>
              </a:spcAft>
              <a:buClr>
                <a:schemeClr val="dk1"/>
              </a:buClr>
              <a:buSzPts val="1200"/>
              <a:buFont typeface="Jost Medium"/>
              <a:buAutoNum type="alphaLcPeriod"/>
              <a:defRPr>
                <a:solidFill>
                  <a:schemeClr val="dk1"/>
                </a:solidFill>
                <a:latin typeface="Jost Medium"/>
                <a:ea typeface="Jost Medium"/>
                <a:cs typeface="Jost Medium"/>
                <a:sym typeface="Jost Medium"/>
              </a:defRPr>
            </a:lvl8pPr>
            <a:lvl9pPr marL="4114800" lvl="8" indent="-304800" rtl="0">
              <a:lnSpc>
                <a:spcPct val="115000"/>
              </a:lnSpc>
              <a:spcBef>
                <a:spcPts val="1600"/>
              </a:spcBef>
              <a:spcAft>
                <a:spcPts val="1600"/>
              </a:spcAft>
              <a:buClr>
                <a:schemeClr val="dk1"/>
              </a:buClr>
              <a:buSzPts val="1200"/>
              <a:buFont typeface="Jost Medium"/>
              <a:buAutoNum type="romanLcPeriod"/>
              <a:defRPr>
                <a:solidFill>
                  <a:schemeClr val="dk1"/>
                </a:solidFill>
                <a:latin typeface="Jost Medium"/>
                <a:ea typeface="Jost Medium"/>
                <a:cs typeface="Jost Medium"/>
                <a:sym typeface="Jost Medium"/>
              </a:defRPr>
            </a:lvl9pPr>
          </a:lstStyle>
          <a:p/>
        </p:txBody>
      </p:sp>
      <p:sp>
        <p:nvSpPr>
          <p:cNvPr id="54" name="Google Shape;54;p4"/>
          <p:cNvSpPr/>
          <p:nvPr/>
        </p:nvSpPr>
        <p:spPr>
          <a:xfrm rot="5400000">
            <a:off x="7467300" y="-152398"/>
            <a:ext cx="1698903" cy="1837625"/>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4"/>
          <p:cNvSpPr/>
          <p:nvPr/>
        </p:nvSpPr>
        <p:spPr>
          <a:xfrm rot="10800000">
            <a:off x="7135542" y="-300750"/>
            <a:ext cx="2362452" cy="1680305"/>
          </a:xfrm>
          <a:custGeom>
            <a:avLst/>
            <a:gdLst/>
            <a:ahLst/>
            <a:cxnLst/>
            <a:rect l="l" t="t" r="r" b="b"/>
            <a:pathLst>
              <a:path w="35204" h="25039" extrusionOk="0">
                <a:moveTo>
                  <a:pt x="0" y="0"/>
                </a:moveTo>
                <a:lnTo>
                  <a:pt x="0" y="212"/>
                </a:lnTo>
                <a:cubicBezTo>
                  <a:pt x="358" y="439"/>
                  <a:pt x="682" y="699"/>
                  <a:pt x="992" y="974"/>
                </a:cubicBezTo>
                <a:cubicBezTo>
                  <a:pt x="2291" y="2128"/>
                  <a:pt x="3167" y="3654"/>
                  <a:pt x="3947" y="5196"/>
                </a:cubicBezTo>
                <a:cubicBezTo>
                  <a:pt x="5376" y="8071"/>
                  <a:pt x="6658" y="11399"/>
                  <a:pt x="9695" y="12958"/>
                </a:cubicBezTo>
                <a:cubicBezTo>
                  <a:pt x="11245" y="13757"/>
                  <a:pt x="12921" y="14005"/>
                  <a:pt x="14622" y="14005"/>
                </a:cubicBezTo>
                <a:cubicBezTo>
                  <a:pt x="16378" y="14005"/>
                  <a:pt x="18161" y="13740"/>
                  <a:pt x="19860" y="13542"/>
                </a:cubicBezTo>
                <a:cubicBezTo>
                  <a:pt x="20872" y="13430"/>
                  <a:pt x="21897" y="13341"/>
                  <a:pt x="22923" y="13341"/>
                </a:cubicBezTo>
                <a:cubicBezTo>
                  <a:pt x="23822" y="13341"/>
                  <a:pt x="24720" y="13410"/>
                  <a:pt x="25608" y="13592"/>
                </a:cubicBezTo>
                <a:cubicBezTo>
                  <a:pt x="27182" y="13917"/>
                  <a:pt x="28693" y="14566"/>
                  <a:pt x="30025" y="15491"/>
                </a:cubicBezTo>
                <a:cubicBezTo>
                  <a:pt x="33125" y="17651"/>
                  <a:pt x="34977" y="21272"/>
                  <a:pt x="35009" y="25039"/>
                </a:cubicBezTo>
                <a:lnTo>
                  <a:pt x="35204" y="25039"/>
                </a:lnTo>
                <a:cubicBezTo>
                  <a:pt x="35171" y="21776"/>
                  <a:pt x="33792" y="18561"/>
                  <a:pt x="31372" y="16335"/>
                </a:cubicBezTo>
                <a:cubicBezTo>
                  <a:pt x="30187" y="15248"/>
                  <a:pt x="28791" y="14404"/>
                  <a:pt x="27280" y="13867"/>
                </a:cubicBezTo>
                <a:cubicBezTo>
                  <a:pt x="25856" y="13347"/>
                  <a:pt x="24386" y="13150"/>
                  <a:pt x="22890" y="13150"/>
                </a:cubicBezTo>
                <a:cubicBezTo>
                  <a:pt x="22611" y="13150"/>
                  <a:pt x="22332" y="13157"/>
                  <a:pt x="22051" y="13170"/>
                </a:cubicBezTo>
                <a:cubicBezTo>
                  <a:pt x="19607" y="13287"/>
                  <a:pt x="17106" y="13822"/>
                  <a:pt x="14647" y="13822"/>
                </a:cubicBezTo>
                <a:cubicBezTo>
                  <a:pt x="13381" y="13822"/>
                  <a:pt x="12127" y="13681"/>
                  <a:pt x="10897" y="13267"/>
                </a:cubicBezTo>
                <a:cubicBezTo>
                  <a:pt x="9208" y="12698"/>
                  <a:pt x="7859" y="11578"/>
                  <a:pt x="6837" y="10165"/>
                </a:cubicBezTo>
                <a:cubicBezTo>
                  <a:pt x="5813" y="8753"/>
                  <a:pt x="5099" y="7145"/>
                  <a:pt x="4337" y="5586"/>
                </a:cubicBezTo>
                <a:cubicBezTo>
                  <a:pt x="3492" y="3832"/>
                  <a:pt x="2550" y="2063"/>
                  <a:pt x="1056" y="764"/>
                </a:cubicBezTo>
                <a:cubicBezTo>
                  <a:pt x="715" y="487"/>
                  <a:pt x="374" y="227"/>
                  <a:pt x="0"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 name="Google Shape;56;p4"/>
          <p:cNvGrpSpPr/>
          <p:nvPr/>
        </p:nvGrpSpPr>
        <p:grpSpPr>
          <a:xfrm>
            <a:off x="-143700" y="-304851"/>
            <a:ext cx="1113233" cy="5753003"/>
            <a:chOff x="74040" y="318198"/>
            <a:chExt cx="477025" cy="2465080"/>
          </a:xfrm>
        </p:grpSpPr>
        <p:sp>
          <p:nvSpPr>
            <p:cNvPr id="57" name="Google Shape;57;p4"/>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rgbClr val="5F6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58;p4"/>
            <p:cNvSpPr/>
            <p:nvPr/>
          </p:nvSpPr>
          <p:spPr>
            <a:xfrm>
              <a:off x="95140" y="1754202"/>
              <a:ext cx="455925" cy="1029075"/>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rgbClr val="5F6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9" name="Google Shape;59;p4"/>
          <p:cNvSpPr/>
          <p:nvPr/>
        </p:nvSpPr>
        <p:spPr>
          <a:xfrm flipH="1">
            <a:off x="6467646" y="4313305"/>
            <a:ext cx="3115694" cy="851221"/>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60;p4"/>
          <p:cNvSpPr/>
          <p:nvPr/>
        </p:nvSpPr>
        <p:spPr>
          <a:xfrm>
            <a:off x="7167498" y="657009"/>
            <a:ext cx="1113235" cy="360719"/>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61;p4"/>
          <p:cNvSpPr/>
          <p:nvPr/>
        </p:nvSpPr>
        <p:spPr>
          <a:xfrm>
            <a:off x="6485729" y="446435"/>
            <a:ext cx="649814" cy="210564"/>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rgbClr val="5F6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TITLE_ONLY_2">
    <p:spTree>
      <p:nvGrpSpPr>
        <p:cNvPr id="464" name="Shape 464"/>
        <p:cNvGrpSpPr/>
        <p:nvPr/>
      </p:nvGrpSpPr>
      <p:grpSpPr>
        <a:xfrm>
          <a:off x="0" y="0"/>
          <a:ext cx="0" cy="0"/>
          <a:chOff x="0" y="0"/>
          <a:chExt cx="0" cy="0"/>
        </a:xfrm>
      </p:grpSpPr>
      <p:sp>
        <p:nvSpPr>
          <p:cNvPr id="465" name="Google Shape;465;p31"/>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
        <p:nvSpPr>
          <p:cNvPr id="466" name="Google Shape;466;p31"/>
          <p:cNvSpPr/>
          <p:nvPr/>
        </p:nvSpPr>
        <p:spPr>
          <a:xfrm rot="-2700000">
            <a:off x="5635090" y="470138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 name="Google Shape;467;p31"/>
          <p:cNvSpPr/>
          <p:nvPr/>
        </p:nvSpPr>
        <p:spPr>
          <a:xfrm rot="5400000">
            <a:off x="7500495" y="-181445"/>
            <a:ext cx="1687803" cy="1825618"/>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8" name="Google Shape;468;p31"/>
          <p:cNvGrpSpPr/>
          <p:nvPr/>
        </p:nvGrpSpPr>
        <p:grpSpPr>
          <a:xfrm>
            <a:off x="-67875" y="-381051"/>
            <a:ext cx="1113233" cy="5753003"/>
            <a:chOff x="74040" y="318198"/>
            <a:chExt cx="477025" cy="2465080"/>
          </a:xfrm>
        </p:grpSpPr>
        <p:sp>
          <p:nvSpPr>
            <p:cNvPr id="469" name="Google Shape;469;p31"/>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 name="Google Shape;470;p31"/>
            <p:cNvSpPr/>
            <p:nvPr/>
          </p:nvSpPr>
          <p:spPr>
            <a:xfrm>
              <a:off x="95140" y="1754202"/>
              <a:ext cx="455925" cy="1029075"/>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1" name="Google Shape;471;p31"/>
          <p:cNvSpPr/>
          <p:nvPr/>
        </p:nvSpPr>
        <p:spPr>
          <a:xfrm rot="8996209">
            <a:off x="8468300" y="2827253"/>
            <a:ext cx="1364738" cy="1986924"/>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31"/>
          <p:cNvSpPr/>
          <p:nvPr/>
        </p:nvSpPr>
        <p:spPr>
          <a:xfrm rot="2700000">
            <a:off x="-86585" y="1115012"/>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4">
  <p:cSld name="TITLE_ONLY_2_1">
    <p:spTree>
      <p:nvGrpSpPr>
        <p:cNvPr id="473" name="Shape 473"/>
        <p:cNvGrpSpPr/>
        <p:nvPr/>
      </p:nvGrpSpPr>
      <p:grpSpPr>
        <a:xfrm>
          <a:off x="0" y="0"/>
          <a:ext cx="0" cy="0"/>
          <a:chOff x="0" y="0"/>
          <a:chExt cx="0" cy="0"/>
        </a:xfrm>
      </p:grpSpPr>
      <p:sp>
        <p:nvSpPr>
          <p:cNvPr id="474" name="Google Shape;474;p32"/>
          <p:cNvSpPr/>
          <p:nvPr/>
        </p:nvSpPr>
        <p:spPr>
          <a:xfrm rot="2700000" flipH="1">
            <a:off x="-136550" y="4697812"/>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 name="Google Shape;475;p32"/>
          <p:cNvSpPr/>
          <p:nvPr/>
        </p:nvSpPr>
        <p:spPr>
          <a:xfrm rot="-5400000" flipH="1">
            <a:off x="122" y="-181445"/>
            <a:ext cx="1687803" cy="1825618"/>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6" name="Google Shape;476;p32"/>
          <p:cNvGrpSpPr/>
          <p:nvPr/>
        </p:nvGrpSpPr>
        <p:grpSpPr>
          <a:xfrm flipH="1">
            <a:off x="8143061" y="-381051"/>
            <a:ext cx="1113233" cy="5753003"/>
            <a:chOff x="74040" y="318198"/>
            <a:chExt cx="477025" cy="2465080"/>
          </a:xfrm>
        </p:grpSpPr>
        <p:sp>
          <p:nvSpPr>
            <p:cNvPr id="477" name="Google Shape;477;p32"/>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 name="Google Shape;478;p32"/>
            <p:cNvSpPr/>
            <p:nvPr/>
          </p:nvSpPr>
          <p:spPr>
            <a:xfrm>
              <a:off x="95140" y="1754202"/>
              <a:ext cx="455925" cy="1029075"/>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9" name="Google Shape;479;p32"/>
          <p:cNvSpPr/>
          <p:nvPr/>
        </p:nvSpPr>
        <p:spPr>
          <a:xfrm rot="-2700000" flipH="1">
            <a:off x="8754850" y="1115012"/>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 name="Google Shape;480;p32"/>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5">
  <p:cSld name="TITLE_ONLY_3">
    <p:spTree>
      <p:nvGrpSpPr>
        <p:cNvPr id="481" name="Shape 481"/>
        <p:cNvGrpSpPr/>
        <p:nvPr/>
      </p:nvGrpSpPr>
      <p:grpSpPr>
        <a:xfrm>
          <a:off x="0" y="0"/>
          <a:ext cx="0" cy="0"/>
          <a:chOff x="0" y="0"/>
          <a:chExt cx="0" cy="0"/>
        </a:xfrm>
      </p:grpSpPr>
      <p:sp>
        <p:nvSpPr>
          <p:cNvPr id="482" name="Google Shape;482;p33"/>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
        <p:nvSpPr>
          <p:cNvPr id="483" name="Google Shape;483;p33"/>
          <p:cNvSpPr/>
          <p:nvPr/>
        </p:nvSpPr>
        <p:spPr>
          <a:xfrm rot="2700000" flipH="1">
            <a:off x="314239" y="3990962"/>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 name="Google Shape;484;p33"/>
          <p:cNvSpPr/>
          <p:nvPr/>
        </p:nvSpPr>
        <p:spPr>
          <a:xfrm rot="10800000" flipH="1">
            <a:off x="-74140" y="3373905"/>
            <a:ext cx="1687803" cy="1825618"/>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33"/>
          <p:cNvSpPr/>
          <p:nvPr/>
        </p:nvSpPr>
        <p:spPr>
          <a:xfrm flipH="1">
            <a:off x="6228220" y="4420848"/>
            <a:ext cx="2953813" cy="806983"/>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33"/>
          <p:cNvSpPr/>
          <p:nvPr/>
        </p:nvSpPr>
        <p:spPr>
          <a:xfrm flipH="1">
            <a:off x="8290501" y="-381051"/>
            <a:ext cx="891532" cy="1298001"/>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33"/>
          <p:cNvSpPr/>
          <p:nvPr/>
        </p:nvSpPr>
        <p:spPr>
          <a:xfrm rot="-8996209" flipH="1">
            <a:off x="-686055" y="27078"/>
            <a:ext cx="1364738" cy="1986924"/>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 name="Google Shape;488;p33"/>
          <p:cNvSpPr/>
          <p:nvPr/>
        </p:nvSpPr>
        <p:spPr>
          <a:xfrm rot="-2700000" flipH="1">
            <a:off x="8680589" y="190938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489" name="Shape 489"/>
        <p:cNvGrpSpPr/>
        <p:nvPr/>
      </p:nvGrpSpPr>
      <p:grpSpPr>
        <a:xfrm>
          <a:off x="0" y="0"/>
          <a:ext cx="0" cy="0"/>
          <a:chOff x="0" y="0"/>
          <a:chExt cx="0" cy="0"/>
        </a:xfrm>
      </p:grpSpPr>
      <p:sp>
        <p:nvSpPr>
          <p:cNvPr id="490" name="Google Shape;490;p34"/>
          <p:cNvSpPr txBox="1"/>
          <p:nvPr>
            <p:ph type="title" hasCustomPrompt="1"/>
          </p:nvPr>
        </p:nvSpPr>
        <p:spPr>
          <a:xfrm>
            <a:off x="713100" y="704188"/>
            <a:ext cx="3552000" cy="5196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solidFill>
                  <a:schemeClr val="accent5"/>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91" name="Google Shape;491;p34"/>
          <p:cNvSpPr txBox="1"/>
          <p:nvPr>
            <p:ph type="subTitle" idx="1"/>
          </p:nvPr>
        </p:nvSpPr>
        <p:spPr>
          <a:xfrm>
            <a:off x="713100" y="1371913"/>
            <a:ext cx="3552000" cy="47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panose="020B0503020203020204"/>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492" name="Google Shape;492;p34"/>
          <p:cNvSpPr txBox="1"/>
          <p:nvPr>
            <p:ph type="title" idx="2" hasCustomPrompt="1"/>
          </p:nvPr>
        </p:nvSpPr>
        <p:spPr>
          <a:xfrm>
            <a:off x="713100" y="2001900"/>
            <a:ext cx="3552000" cy="5196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solidFill>
                  <a:schemeClr val="accent5"/>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93" name="Google Shape;493;p34"/>
          <p:cNvSpPr txBox="1"/>
          <p:nvPr>
            <p:ph type="subTitle" idx="3"/>
          </p:nvPr>
        </p:nvSpPr>
        <p:spPr>
          <a:xfrm>
            <a:off x="713100" y="2682338"/>
            <a:ext cx="3552000" cy="47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panose="020B0503020203020204"/>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494" name="Google Shape;494;p34"/>
          <p:cNvSpPr txBox="1"/>
          <p:nvPr>
            <p:ph type="title" idx="4" hasCustomPrompt="1"/>
          </p:nvPr>
        </p:nvSpPr>
        <p:spPr>
          <a:xfrm>
            <a:off x="713100" y="3299612"/>
            <a:ext cx="3552000" cy="5196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solidFill>
                  <a:schemeClr val="accent5"/>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95" name="Google Shape;495;p34"/>
          <p:cNvSpPr txBox="1"/>
          <p:nvPr>
            <p:ph type="subTitle" idx="5"/>
          </p:nvPr>
        </p:nvSpPr>
        <p:spPr>
          <a:xfrm>
            <a:off x="713100" y="3992762"/>
            <a:ext cx="3552000" cy="47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panose="020B0503020203020204"/>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grpSp>
        <p:nvGrpSpPr>
          <p:cNvPr id="496" name="Google Shape;496;p34"/>
          <p:cNvGrpSpPr/>
          <p:nvPr/>
        </p:nvGrpSpPr>
        <p:grpSpPr>
          <a:xfrm flipH="1">
            <a:off x="6747502" y="-381051"/>
            <a:ext cx="2831191" cy="6546696"/>
            <a:chOff x="-94951" y="318198"/>
            <a:chExt cx="1213177" cy="2805166"/>
          </a:xfrm>
        </p:grpSpPr>
        <p:sp>
          <p:nvSpPr>
            <p:cNvPr id="497" name="Google Shape;497;p34"/>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 name="Google Shape;498;p34"/>
            <p:cNvSpPr/>
            <p:nvPr/>
          </p:nvSpPr>
          <p:spPr>
            <a:xfrm rot="-2162779">
              <a:off x="227750" y="1797456"/>
              <a:ext cx="567776" cy="1281537"/>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9" name="Google Shape;499;p34"/>
          <p:cNvSpPr/>
          <p:nvPr/>
        </p:nvSpPr>
        <p:spPr>
          <a:xfrm rot="10800000" flipH="1">
            <a:off x="-972652" y="-132155"/>
            <a:ext cx="3619152" cy="988754"/>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 name="Google Shape;500;p34"/>
          <p:cNvSpPr/>
          <p:nvPr/>
        </p:nvSpPr>
        <p:spPr>
          <a:xfrm rot="-2700000" flipH="1">
            <a:off x="8680589" y="190938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501" name="Shape 501"/>
        <p:cNvGrpSpPr/>
        <p:nvPr/>
      </p:nvGrpSpPr>
      <p:grpSpPr>
        <a:xfrm>
          <a:off x="0" y="0"/>
          <a:ext cx="0" cy="0"/>
          <a:chOff x="0" y="0"/>
          <a:chExt cx="0" cy="0"/>
        </a:xfrm>
      </p:grpSpPr>
      <p:sp>
        <p:nvSpPr>
          <p:cNvPr id="502" name="Google Shape;502;p35"/>
          <p:cNvSpPr/>
          <p:nvPr/>
        </p:nvSpPr>
        <p:spPr>
          <a:xfrm rot="10800000">
            <a:off x="6833352" y="3621751"/>
            <a:ext cx="4842359" cy="1789322"/>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35"/>
          <p:cNvSpPr/>
          <p:nvPr/>
        </p:nvSpPr>
        <p:spPr>
          <a:xfrm rot="-5400000">
            <a:off x="9102" y="4228476"/>
            <a:ext cx="891532" cy="1298001"/>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35"/>
          <p:cNvSpPr/>
          <p:nvPr/>
        </p:nvSpPr>
        <p:spPr>
          <a:xfrm>
            <a:off x="7071633" y="-104201"/>
            <a:ext cx="2130783" cy="1516329"/>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35"/>
          <p:cNvSpPr/>
          <p:nvPr/>
        </p:nvSpPr>
        <p:spPr>
          <a:xfrm>
            <a:off x="7548422" y="-104194"/>
            <a:ext cx="1653943" cy="1023476"/>
          </a:xfrm>
          <a:custGeom>
            <a:avLst/>
            <a:gdLst/>
            <a:ahLst/>
            <a:cxnLst/>
            <a:rect l="l" t="t" r="r" b="b"/>
            <a:pathLst>
              <a:path w="32590" h="20168" extrusionOk="0">
                <a:moveTo>
                  <a:pt x="1" y="0"/>
                </a:moveTo>
                <a:cubicBezTo>
                  <a:pt x="221" y="6273"/>
                  <a:pt x="6068" y="8542"/>
                  <a:pt x="13151" y="8542"/>
                </a:cubicBezTo>
                <a:cubicBezTo>
                  <a:pt x="14942" y="8542"/>
                  <a:pt x="16812" y="8397"/>
                  <a:pt x="18690" y="8135"/>
                </a:cubicBezTo>
                <a:cubicBezTo>
                  <a:pt x="19595" y="8008"/>
                  <a:pt x="20442" y="7949"/>
                  <a:pt x="21233" y="7949"/>
                </a:cubicBezTo>
                <a:cubicBezTo>
                  <a:pt x="32589" y="7949"/>
                  <a:pt x="32589" y="20168"/>
                  <a:pt x="32589" y="20168"/>
                </a:cubicBezTo>
                <a:lnTo>
                  <a:pt x="325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35"/>
          <p:cNvSpPr/>
          <p:nvPr/>
        </p:nvSpPr>
        <p:spPr>
          <a:xfrm>
            <a:off x="-2475748" y="-647999"/>
            <a:ext cx="4842359" cy="1789322"/>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35"/>
          <p:cNvSpPr txBox="1"/>
          <p:nvPr>
            <p:ph type="title" hasCustomPrompt="1"/>
          </p:nvPr>
        </p:nvSpPr>
        <p:spPr>
          <a:xfrm>
            <a:off x="985925" y="2862816"/>
            <a:ext cx="2262000" cy="51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8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08" name="Google Shape;508;p35"/>
          <p:cNvSpPr txBox="1"/>
          <p:nvPr>
            <p:ph type="subTitle" idx="1"/>
          </p:nvPr>
        </p:nvSpPr>
        <p:spPr>
          <a:xfrm>
            <a:off x="985925" y="3815895"/>
            <a:ext cx="2262000" cy="47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509" name="Google Shape;509;p35"/>
          <p:cNvSpPr txBox="1"/>
          <p:nvPr>
            <p:ph type="title" idx="2" hasCustomPrompt="1"/>
          </p:nvPr>
        </p:nvSpPr>
        <p:spPr>
          <a:xfrm>
            <a:off x="3441000" y="1527540"/>
            <a:ext cx="2262000" cy="51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8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10" name="Google Shape;510;p35"/>
          <p:cNvSpPr txBox="1"/>
          <p:nvPr>
            <p:ph type="subTitle" idx="3"/>
          </p:nvPr>
        </p:nvSpPr>
        <p:spPr>
          <a:xfrm>
            <a:off x="3441000" y="2493331"/>
            <a:ext cx="2262000" cy="47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511" name="Google Shape;511;p35"/>
          <p:cNvSpPr txBox="1"/>
          <p:nvPr>
            <p:ph type="title" idx="4" hasCustomPrompt="1"/>
          </p:nvPr>
        </p:nvSpPr>
        <p:spPr>
          <a:xfrm>
            <a:off x="5896075" y="2837395"/>
            <a:ext cx="2262000" cy="51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8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12" name="Google Shape;512;p35"/>
          <p:cNvSpPr txBox="1"/>
          <p:nvPr>
            <p:ph type="subTitle" idx="5"/>
          </p:nvPr>
        </p:nvSpPr>
        <p:spPr>
          <a:xfrm>
            <a:off x="5896075" y="3815899"/>
            <a:ext cx="2262000" cy="47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sz="1600">
                <a:solidFill>
                  <a:schemeClr val="dk1"/>
                </a:solidFill>
                <a:latin typeface="Jost Medium"/>
                <a:ea typeface="Jost Medium"/>
                <a:cs typeface="Jost Medium"/>
                <a:sym typeface="Jost Medium"/>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513" name="Google Shape;513;p35"/>
          <p:cNvSpPr txBox="1"/>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4000">
                <a:solidFill>
                  <a:schemeClr val="dk1"/>
                </a:solidFill>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14" name="Google Shape;514;p35"/>
          <p:cNvSpPr txBox="1"/>
          <p:nvPr>
            <p:ph type="title" idx="7"/>
          </p:nvPr>
        </p:nvSpPr>
        <p:spPr>
          <a:xfrm>
            <a:off x="985925" y="3395288"/>
            <a:ext cx="22620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515" name="Google Shape;515;p35"/>
          <p:cNvSpPr txBox="1"/>
          <p:nvPr>
            <p:ph type="title" idx="8"/>
          </p:nvPr>
        </p:nvSpPr>
        <p:spPr>
          <a:xfrm>
            <a:off x="5896075" y="3395288"/>
            <a:ext cx="22620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516" name="Google Shape;516;p35"/>
          <p:cNvSpPr txBox="1"/>
          <p:nvPr>
            <p:ph type="title" idx="9"/>
          </p:nvPr>
        </p:nvSpPr>
        <p:spPr>
          <a:xfrm>
            <a:off x="3441000" y="2066350"/>
            <a:ext cx="2262000" cy="35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hanks">
  <p:cSld name="CUSTOM_3">
    <p:bg>
      <p:bgPr>
        <a:solidFill>
          <a:schemeClr val="dk1"/>
        </a:solidFill>
        <a:effectLst/>
      </p:bgPr>
    </p:bg>
    <p:spTree>
      <p:nvGrpSpPr>
        <p:cNvPr id="517" name="Shape 517"/>
        <p:cNvGrpSpPr/>
        <p:nvPr/>
      </p:nvGrpSpPr>
      <p:grpSpPr>
        <a:xfrm>
          <a:off x="0" y="0"/>
          <a:ext cx="0" cy="0"/>
          <a:chOff x="0" y="0"/>
          <a:chExt cx="0" cy="0"/>
        </a:xfrm>
      </p:grpSpPr>
      <p:sp>
        <p:nvSpPr>
          <p:cNvPr id="518" name="Google Shape;518;p36"/>
          <p:cNvSpPr/>
          <p:nvPr/>
        </p:nvSpPr>
        <p:spPr>
          <a:xfrm rot="4849730">
            <a:off x="1896267" y="-2056677"/>
            <a:ext cx="2827171" cy="4227791"/>
          </a:xfrm>
          <a:custGeom>
            <a:avLst/>
            <a:gdLst/>
            <a:ahLst/>
            <a:cxnLst/>
            <a:rect l="l" t="t" r="r" b="b"/>
            <a:pathLst>
              <a:path w="10357" h="15488" extrusionOk="0">
                <a:moveTo>
                  <a:pt x="3410" y="1"/>
                </a:moveTo>
                <a:cubicBezTo>
                  <a:pt x="3396" y="1"/>
                  <a:pt x="3383" y="1"/>
                  <a:pt x="3369" y="1"/>
                </a:cubicBezTo>
                <a:cubicBezTo>
                  <a:pt x="2019" y="34"/>
                  <a:pt x="868" y="1152"/>
                  <a:pt x="434" y="2420"/>
                </a:cubicBezTo>
                <a:cubicBezTo>
                  <a:pt x="1" y="3703"/>
                  <a:pt x="251" y="4637"/>
                  <a:pt x="34" y="5404"/>
                </a:cubicBezTo>
                <a:cubicBezTo>
                  <a:pt x="285" y="8389"/>
                  <a:pt x="1352" y="11307"/>
                  <a:pt x="3102" y="13725"/>
                </a:cubicBezTo>
                <a:cubicBezTo>
                  <a:pt x="3686" y="14541"/>
                  <a:pt x="4453" y="15359"/>
                  <a:pt x="5437" y="15475"/>
                </a:cubicBezTo>
                <a:cubicBezTo>
                  <a:pt x="5512" y="15483"/>
                  <a:pt x="5587" y="15487"/>
                  <a:pt x="5661" y="15487"/>
                </a:cubicBezTo>
                <a:cubicBezTo>
                  <a:pt x="6960" y="15487"/>
                  <a:pt x="8020" y="14272"/>
                  <a:pt x="8571" y="13058"/>
                </a:cubicBezTo>
                <a:cubicBezTo>
                  <a:pt x="10356" y="9139"/>
                  <a:pt x="9305" y="4103"/>
                  <a:pt x="6088" y="1252"/>
                </a:cubicBezTo>
                <a:cubicBezTo>
                  <a:pt x="5331" y="577"/>
                  <a:pt x="4412" y="1"/>
                  <a:pt x="3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 name="Google Shape;519;p36"/>
          <p:cNvSpPr/>
          <p:nvPr/>
        </p:nvSpPr>
        <p:spPr>
          <a:xfrm rot="5400000">
            <a:off x="6180175" y="-275626"/>
            <a:ext cx="3590384" cy="3883553"/>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 name="Google Shape;520;p36"/>
          <p:cNvSpPr/>
          <p:nvPr/>
        </p:nvSpPr>
        <p:spPr>
          <a:xfrm rot="-5400000">
            <a:off x="102286" y="1162426"/>
            <a:ext cx="3854376" cy="4169174"/>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 name="Google Shape;521;p36"/>
          <p:cNvSpPr/>
          <p:nvPr/>
        </p:nvSpPr>
        <p:spPr>
          <a:xfrm flipH="1">
            <a:off x="3765989" y="996408"/>
            <a:ext cx="1534216" cy="497098"/>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2" name="Google Shape;522;p36"/>
          <p:cNvGrpSpPr/>
          <p:nvPr/>
        </p:nvGrpSpPr>
        <p:grpSpPr>
          <a:xfrm rot="10800000" flipH="1">
            <a:off x="4362690" y="-123119"/>
            <a:ext cx="4900297" cy="5966315"/>
            <a:chOff x="163262" y="76124"/>
            <a:chExt cx="2099797" cy="2556481"/>
          </a:xfrm>
        </p:grpSpPr>
        <p:sp>
          <p:nvSpPr>
            <p:cNvPr id="523" name="Google Shape;523;p36"/>
            <p:cNvSpPr/>
            <p:nvPr/>
          </p:nvSpPr>
          <p:spPr>
            <a:xfrm rot="3483685">
              <a:off x="309312" y="107220"/>
              <a:ext cx="382018" cy="556212"/>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 name="Google Shape;524;p36"/>
            <p:cNvSpPr/>
            <p:nvPr/>
          </p:nvSpPr>
          <p:spPr>
            <a:xfrm rot="-5400276">
              <a:off x="1338350" y="1707918"/>
              <a:ext cx="567763" cy="1281610"/>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5" name="Google Shape;525;p36"/>
          <p:cNvSpPr/>
          <p:nvPr/>
        </p:nvSpPr>
        <p:spPr>
          <a:xfrm flipH="1">
            <a:off x="3807280" y="2889477"/>
            <a:ext cx="767090" cy="248555"/>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 name="Google Shape;526;p36"/>
          <p:cNvSpPr txBox="1"/>
          <p:nvPr>
            <p:ph type="title"/>
          </p:nvPr>
        </p:nvSpPr>
        <p:spPr>
          <a:xfrm>
            <a:off x="4989300" y="1057292"/>
            <a:ext cx="3434700" cy="615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sz="4800">
                <a:solidFill>
                  <a:schemeClr val="accent3"/>
                </a:solidFill>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27" name="Google Shape;527;p36"/>
          <p:cNvSpPr txBox="1"/>
          <p:nvPr>
            <p:ph type="subTitle" idx="1"/>
          </p:nvPr>
        </p:nvSpPr>
        <p:spPr>
          <a:xfrm>
            <a:off x="4989300" y="1789642"/>
            <a:ext cx="3434700" cy="14265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3"/>
              </a:buClr>
              <a:buSzPts val="1400"/>
              <a:buNone/>
              <a:defRPr sz="1600">
                <a:solidFill>
                  <a:schemeClr val="accent3"/>
                </a:solidFill>
                <a:latin typeface="Jost Medium"/>
                <a:ea typeface="Jost Medium"/>
                <a:cs typeface="Jost Medium"/>
                <a:sym typeface="Jost Medium"/>
              </a:defRPr>
            </a:lvl1pPr>
            <a:lvl2pPr lvl="1" algn="ctr" rtl="0">
              <a:lnSpc>
                <a:spcPct val="100000"/>
              </a:lnSpc>
              <a:spcBef>
                <a:spcPts val="0"/>
              </a:spcBef>
              <a:spcAft>
                <a:spcPts val="0"/>
              </a:spcAft>
              <a:buClr>
                <a:schemeClr val="accent3"/>
              </a:buClr>
              <a:buSzPts val="1400"/>
              <a:buNone/>
              <a:defRPr>
                <a:solidFill>
                  <a:schemeClr val="accent3"/>
                </a:solidFill>
              </a:defRPr>
            </a:lvl2pPr>
            <a:lvl3pPr lvl="2" algn="ctr" rtl="0">
              <a:lnSpc>
                <a:spcPct val="100000"/>
              </a:lnSpc>
              <a:spcBef>
                <a:spcPts val="1600"/>
              </a:spcBef>
              <a:spcAft>
                <a:spcPts val="0"/>
              </a:spcAft>
              <a:buClr>
                <a:schemeClr val="accent3"/>
              </a:buClr>
              <a:buSzPts val="1400"/>
              <a:buNone/>
              <a:defRPr>
                <a:solidFill>
                  <a:schemeClr val="accent3"/>
                </a:solidFill>
              </a:defRPr>
            </a:lvl3pPr>
            <a:lvl4pPr lvl="3" algn="ctr" rtl="0">
              <a:lnSpc>
                <a:spcPct val="100000"/>
              </a:lnSpc>
              <a:spcBef>
                <a:spcPts val="1600"/>
              </a:spcBef>
              <a:spcAft>
                <a:spcPts val="0"/>
              </a:spcAft>
              <a:buClr>
                <a:schemeClr val="accent3"/>
              </a:buClr>
              <a:buSzPts val="1400"/>
              <a:buNone/>
              <a:defRPr>
                <a:solidFill>
                  <a:schemeClr val="accent3"/>
                </a:solidFill>
              </a:defRPr>
            </a:lvl4pPr>
            <a:lvl5pPr lvl="4" algn="ctr" rtl="0">
              <a:lnSpc>
                <a:spcPct val="100000"/>
              </a:lnSpc>
              <a:spcBef>
                <a:spcPts val="1600"/>
              </a:spcBef>
              <a:spcAft>
                <a:spcPts val="0"/>
              </a:spcAft>
              <a:buClr>
                <a:schemeClr val="accent3"/>
              </a:buClr>
              <a:buSzPts val="1400"/>
              <a:buNone/>
              <a:defRPr>
                <a:solidFill>
                  <a:schemeClr val="accent3"/>
                </a:solidFill>
              </a:defRPr>
            </a:lvl5pPr>
            <a:lvl6pPr lvl="5" algn="ctr" rtl="0">
              <a:lnSpc>
                <a:spcPct val="100000"/>
              </a:lnSpc>
              <a:spcBef>
                <a:spcPts val="1600"/>
              </a:spcBef>
              <a:spcAft>
                <a:spcPts val="0"/>
              </a:spcAft>
              <a:buClr>
                <a:schemeClr val="accent3"/>
              </a:buClr>
              <a:buSzPts val="1400"/>
              <a:buNone/>
              <a:defRPr>
                <a:solidFill>
                  <a:schemeClr val="accent3"/>
                </a:solidFill>
              </a:defRPr>
            </a:lvl6pPr>
            <a:lvl7pPr lvl="6" algn="ctr" rtl="0">
              <a:lnSpc>
                <a:spcPct val="100000"/>
              </a:lnSpc>
              <a:spcBef>
                <a:spcPts val="1600"/>
              </a:spcBef>
              <a:spcAft>
                <a:spcPts val="0"/>
              </a:spcAft>
              <a:buClr>
                <a:schemeClr val="accent3"/>
              </a:buClr>
              <a:buSzPts val="1400"/>
              <a:buNone/>
              <a:defRPr>
                <a:solidFill>
                  <a:schemeClr val="accent3"/>
                </a:solidFill>
              </a:defRPr>
            </a:lvl7pPr>
            <a:lvl8pPr lvl="7" algn="ctr" rtl="0">
              <a:lnSpc>
                <a:spcPct val="100000"/>
              </a:lnSpc>
              <a:spcBef>
                <a:spcPts val="1600"/>
              </a:spcBef>
              <a:spcAft>
                <a:spcPts val="0"/>
              </a:spcAft>
              <a:buClr>
                <a:schemeClr val="accent3"/>
              </a:buClr>
              <a:buSzPts val="1400"/>
              <a:buNone/>
              <a:defRPr>
                <a:solidFill>
                  <a:schemeClr val="accent3"/>
                </a:solidFill>
              </a:defRPr>
            </a:lvl8pPr>
            <a:lvl9pPr lvl="8" algn="ctr" rtl="0">
              <a:lnSpc>
                <a:spcPct val="100000"/>
              </a:lnSpc>
              <a:spcBef>
                <a:spcPts val="1600"/>
              </a:spcBef>
              <a:spcAft>
                <a:spcPts val="1600"/>
              </a:spcAft>
              <a:buClr>
                <a:schemeClr val="accent3"/>
              </a:buClr>
              <a:buSzPts val="1400"/>
              <a:buNone/>
              <a:defRPr>
                <a:solidFill>
                  <a:schemeClr val="accent3"/>
                </a:solidFill>
              </a:defRPr>
            </a:lvl9pPr>
          </a:lstStyle>
          <a:p/>
        </p:txBody>
      </p:sp>
      <p:pic>
        <p:nvPicPr>
          <p:cNvPr id="528" name="Google Shape;528;p36"/>
          <p:cNvPicPr preferRelativeResize="0"/>
          <p:nvPr/>
        </p:nvPicPr>
        <p:blipFill rotWithShape="1">
          <a:blip r:embed="rId2"/>
          <a:srcRect l="29957"/>
          <a:stretch>
            <a:fillRect/>
          </a:stretch>
        </p:blipFill>
        <p:spPr>
          <a:xfrm>
            <a:off x="-55125" y="-129050"/>
            <a:ext cx="4930350" cy="5571324"/>
          </a:xfrm>
          <a:prstGeom prst="rect">
            <a:avLst/>
          </a:prstGeom>
          <a:noFill/>
          <a:ln>
            <a:noFill/>
          </a:ln>
        </p:spPr>
      </p:pic>
      <p:sp>
        <p:nvSpPr>
          <p:cNvPr id="529" name="Google Shape;529;p36"/>
          <p:cNvSpPr txBox="1"/>
          <p:nvPr/>
        </p:nvSpPr>
        <p:spPr>
          <a:xfrm>
            <a:off x="4989300" y="3734700"/>
            <a:ext cx="3434700" cy="4347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GB" sz="1000">
                <a:solidFill>
                  <a:schemeClr val="accent3"/>
                </a:solidFill>
                <a:latin typeface="Jost Medium"/>
                <a:ea typeface="Jost Medium"/>
                <a:cs typeface="Jost Medium"/>
                <a:sym typeface="Jost Medium"/>
              </a:rPr>
              <a:t>CREDITS: This presentation template was created by </a:t>
            </a:r>
            <a:r>
              <a:rPr lang="en-GB" sz="1000">
                <a:solidFill>
                  <a:schemeClr val="accent3"/>
                </a:solidFill>
                <a:uFill>
                  <a:noFill/>
                </a:uFill>
                <a:latin typeface="Jost Medium"/>
                <a:ea typeface="Jost Medium"/>
                <a:cs typeface="Jost Medium"/>
                <a:sym typeface="Jost Medium"/>
                <a:hlinkClick r:id="rId3"/>
              </a:rPr>
              <a:t>Slidesgo</a:t>
            </a:r>
            <a:r>
              <a:rPr lang="en-GB" sz="1000">
                <a:solidFill>
                  <a:schemeClr val="accent3"/>
                </a:solidFill>
                <a:latin typeface="Jost Medium"/>
                <a:ea typeface="Jost Medium"/>
                <a:cs typeface="Jost Medium"/>
                <a:sym typeface="Jost Medium"/>
              </a:rPr>
              <a:t>, including icons by </a:t>
            </a:r>
            <a:r>
              <a:rPr lang="en-GB" sz="1000">
                <a:solidFill>
                  <a:schemeClr val="accent3"/>
                </a:solidFill>
                <a:uFill>
                  <a:noFill/>
                </a:uFill>
                <a:latin typeface="Jost Medium"/>
                <a:ea typeface="Jost Medium"/>
                <a:cs typeface="Jost Medium"/>
                <a:sym typeface="Jost Medium"/>
                <a:hlinkClick r:id="rId4"/>
              </a:rPr>
              <a:t>Flaticon</a:t>
            </a:r>
            <a:r>
              <a:rPr lang="en-GB" sz="1000">
                <a:solidFill>
                  <a:schemeClr val="accent3"/>
                </a:solidFill>
                <a:latin typeface="Jost Medium"/>
                <a:ea typeface="Jost Medium"/>
                <a:cs typeface="Jost Medium"/>
                <a:sym typeface="Jost Medium"/>
              </a:rPr>
              <a:t>, </a:t>
            </a:r>
            <a:r>
              <a:rPr lang="en-GB" sz="1000">
                <a:solidFill>
                  <a:schemeClr val="accent3"/>
                </a:solidFill>
                <a:latin typeface="Jost Medium"/>
                <a:ea typeface="Jost Medium"/>
                <a:cs typeface="Jost Medium"/>
                <a:sym typeface="Jost Medium"/>
              </a:rPr>
              <a:t>and infographics &amp; images by Freepik</a:t>
            </a:r>
            <a:endParaRPr sz="1000">
              <a:solidFill>
                <a:schemeClr val="accent3"/>
              </a:solidFill>
              <a:latin typeface="Jost Medium"/>
              <a:ea typeface="Jost Medium"/>
              <a:cs typeface="Jost Medium"/>
              <a:sym typeface="Jost Medium"/>
            </a:endParaRPr>
          </a:p>
        </p:txBody>
      </p:sp>
      <p:pic>
        <p:nvPicPr>
          <p:cNvPr id="530" name="Google Shape;530;p36"/>
          <p:cNvPicPr preferRelativeResize="0"/>
          <p:nvPr/>
        </p:nvPicPr>
        <p:blipFill rotWithShape="1">
          <a:blip r:embed="rId2"/>
          <a:srcRect l="29957"/>
          <a:stretch>
            <a:fillRect/>
          </a:stretch>
        </p:blipFill>
        <p:spPr>
          <a:xfrm>
            <a:off x="4546275" y="-129050"/>
            <a:ext cx="4930350" cy="5571324"/>
          </a:xfrm>
          <a:prstGeom prst="rect">
            <a:avLst/>
          </a:prstGeom>
          <a:noFill/>
          <a:ln>
            <a:noFill/>
          </a:ln>
        </p:spPr>
      </p:pic>
      <p:grpSp>
        <p:nvGrpSpPr>
          <p:cNvPr id="531" name="Google Shape;531;p36"/>
          <p:cNvGrpSpPr/>
          <p:nvPr/>
        </p:nvGrpSpPr>
        <p:grpSpPr>
          <a:xfrm>
            <a:off x="230563" y="681364"/>
            <a:ext cx="3597813" cy="3582811"/>
            <a:chOff x="230563" y="681364"/>
            <a:chExt cx="3597813" cy="3582811"/>
          </a:xfrm>
        </p:grpSpPr>
        <p:sp>
          <p:nvSpPr>
            <p:cNvPr id="532" name="Google Shape;532;p36"/>
            <p:cNvSpPr/>
            <p:nvPr/>
          </p:nvSpPr>
          <p:spPr>
            <a:xfrm>
              <a:off x="716104" y="2425968"/>
              <a:ext cx="362586" cy="361934"/>
            </a:xfrm>
            <a:custGeom>
              <a:avLst/>
              <a:gdLst/>
              <a:ahLst/>
              <a:cxnLst/>
              <a:rect l="l" t="t" r="r" b="b"/>
              <a:pathLst>
                <a:path w="8894" h="8878" extrusionOk="0">
                  <a:moveTo>
                    <a:pt x="4447" y="0"/>
                  </a:moveTo>
                  <a:cubicBezTo>
                    <a:pt x="1991" y="0"/>
                    <a:pt x="0" y="1991"/>
                    <a:pt x="0" y="4431"/>
                  </a:cubicBezTo>
                  <a:cubicBezTo>
                    <a:pt x="0" y="6887"/>
                    <a:pt x="1991" y="8878"/>
                    <a:pt x="4447" y="8878"/>
                  </a:cubicBezTo>
                  <a:cubicBezTo>
                    <a:pt x="6903" y="8878"/>
                    <a:pt x="8893" y="6887"/>
                    <a:pt x="8893" y="4431"/>
                  </a:cubicBezTo>
                  <a:cubicBezTo>
                    <a:pt x="8893" y="1991"/>
                    <a:pt x="6903" y="0"/>
                    <a:pt x="4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36"/>
            <p:cNvSpPr/>
            <p:nvPr/>
          </p:nvSpPr>
          <p:spPr>
            <a:xfrm>
              <a:off x="1085856" y="2421710"/>
              <a:ext cx="107341" cy="102123"/>
            </a:xfrm>
            <a:custGeom>
              <a:avLst/>
              <a:gdLst/>
              <a:ahLst/>
              <a:cxnLst/>
              <a:rect l="l" t="t" r="r" b="b"/>
              <a:pathLst>
                <a:path w="2633" h="2505" extrusionOk="0">
                  <a:moveTo>
                    <a:pt x="2134" y="0"/>
                  </a:moveTo>
                  <a:lnTo>
                    <a:pt x="1316" y="707"/>
                  </a:lnTo>
                  <a:lnTo>
                    <a:pt x="497" y="0"/>
                  </a:lnTo>
                  <a:lnTo>
                    <a:pt x="497" y="0"/>
                  </a:lnTo>
                  <a:lnTo>
                    <a:pt x="914" y="995"/>
                  </a:lnTo>
                  <a:lnTo>
                    <a:pt x="0" y="1541"/>
                  </a:lnTo>
                  <a:lnTo>
                    <a:pt x="0" y="1541"/>
                  </a:lnTo>
                  <a:lnTo>
                    <a:pt x="1075" y="1462"/>
                  </a:lnTo>
                  <a:lnTo>
                    <a:pt x="1316" y="2504"/>
                  </a:lnTo>
                  <a:lnTo>
                    <a:pt x="1556" y="1462"/>
                  </a:lnTo>
                  <a:lnTo>
                    <a:pt x="2632" y="1541"/>
                  </a:lnTo>
                  <a:lnTo>
                    <a:pt x="1701" y="995"/>
                  </a:lnTo>
                  <a:lnTo>
                    <a:pt x="213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36"/>
            <p:cNvSpPr/>
            <p:nvPr/>
          </p:nvSpPr>
          <p:spPr>
            <a:xfrm>
              <a:off x="3313910" y="2283975"/>
              <a:ext cx="107382" cy="102775"/>
            </a:xfrm>
            <a:custGeom>
              <a:avLst/>
              <a:gdLst/>
              <a:ahLst/>
              <a:cxnLst/>
              <a:rect l="l" t="t" r="r" b="b"/>
              <a:pathLst>
                <a:path w="2634" h="2521" extrusionOk="0">
                  <a:moveTo>
                    <a:pt x="2104" y="1"/>
                  </a:moveTo>
                  <a:lnTo>
                    <a:pt x="1302" y="723"/>
                  </a:lnTo>
                  <a:lnTo>
                    <a:pt x="482" y="33"/>
                  </a:lnTo>
                  <a:lnTo>
                    <a:pt x="482" y="33"/>
                  </a:lnTo>
                  <a:lnTo>
                    <a:pt x="916" y="1011"/>
                  </a:lnTo>
                  <a:lnTo>
                    <a:pt x="1" y="1589"/>
                  </a:lnTo>
                  <a:lnTo>
                    <a:pt x="1077" y="1478"/>
                  </a:lnTo>
                  <a:lnTo>
                    <a:pt x="1349" y="2520"/>
                  </a:lnTo>
                  <a:lnTo>
                    <a:pt x="1558" y="1461"/>
                  </a:lnTo>
                  <a:lnTo>
                    <a:pt x="2633" y="1542"/>
                  </a:lnTo>
                  <a:lnTo>
                    <a:pt x="2633" y="1542"/>
                  </a:lnTo>
                  <a:lnTo>
                    <a:pt x="1702" y="996"/>
                  </a:lnTo>
                  <a:lnTo>
                    <a:pt x="21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 name="Google Shape;535;p36"/>
            <p:cNvSpPr/>
            <p:nvPr/>
          </p:nvSpPr>
          <p:spPr>
            <a:xfrm>
              <a:off x="1236438" y="3952882"/>
              <a:ext cx="107341" cy="102775"/>
            </a:xfrm>
            <a:custGeom>
              <a:avLst/>
              <a:gdLst/>
              <a:ahLst/>
              <a:cxnLst/>
              <a:rect l="l" t="t" r="r" b="b"/>
              <a:pathLst>
                <a:path w="2633" h="2521" extrusionOk="0">
                  <a:moveTo>
                    <a:pt x="2103" y="1"/>
                  </a:moveTo>
                  <a:lnTo>
                    <a:pt x="1301" y="722"/>
                  </a:lnTo>
                  <a:lnTo>
                    <a:pt x="466" y="33"/>
                  </a:lnTo>
                  <a:lnTo>
                    <a:pt x="916" y="1028"/>
                  </a:lnTo>
                  <a:lnTo>
                    <a:pt x="0" y="1589"/>
                  </a:lnTo>
                  <a:lnTo>
                    <a:pt x="1076" y="1477"/>
                  </a:lnTo>
                  <a:lnTo>
                    <a:pt x="1333" y="2520"/>
                  </a:lnTo>
                  <a:lnTo>
                    <a:pt x="1558" y="1477"/>
                  </a:lnTo>
                  <a:lnTo>
                    <a:pt x="2633" y="1542"/>
                  </a:lnTo>
                  <a:lnTo>
                    <a:pt x="1702" y="996"/>
                  </a:lnTo>
                  <a:lnTo>
                    <a:pt x="21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 name="Google Shape;536;p36"/>
            <p:cNvSpPr/>
            <p:nvPr/>
          </p:nvSpPr>
          <p:spPr>
            <a:xfrm>
              <a:off x="2842511" y="3110505"/>
              <a:ext cx="107382" cy="102123"/>
            </a:xfrm>
            <a:custGeom>
              <a:avLst/>
              <a:gdLst/>
              <a:ahLst/>
              <a:cxnLst/>
              <a:rect l="l" t="t" r="r" b="b"/>
              <a:pathLst>
                <a:path w="2634" h="2505" extrusionOk="0">
                  <a:moveTo>
                    <a:pt x="2104" y="1"/>
                  </a:moveTo>
                  <a:lnTo>
                    <a:pt x="1302" y="724"/>
                  </a:lnTo>
                  <a:lnTo>
                    <a:pt x="467" y="33"/>
                  </a:lnTo>
                  <a:lnTo>
                    <a:pt x="467" y="33"/>
                  </a:lnTo>
                  <a:lnTo>
                    <a:pt x="916" y="1013"/>
                  </a:lnTo>
                  <a:lnTo>
                    <a:pt x="1" y="1590"/>
                  </a:lnTo>
                  <a:lnTo>
                    <a:pt x="1077" y="1477"/>
                  </a:lnTo>
                  <a:lnTo>
                    <a:pt x="1334" y="2505"/>
                  </a:lnTo>
                  <a:lnTo>
                    <a:pt x="1558" y="1462"/>
                  </a:lnTo>
                  <a:lnTo>
                    <a:pt x="2633" y="1526"/>
                  </a:lnTo>
                  <a:lnTo>
                    <a:pt x="2633" y="1526"/>
                  </a:lnTo>
                  <a:lnTo>
                    <a:pt x="1702" y="996"/>
                  </a:lnTo>
                  <a:lnTo>
                    <a:pt x="21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 name="Google Shape;537;p36"/>
            <p:cNvSpPr/>
            <p:nvPr/>
          </p:nvSpPr>
          <p:spPr>
            <a:xfrm>
              <a:off x="2296456" y="860700"/>
              <a:ext cx="106689" cy="102775"/>
            </a:xfrm>
            <a:custGeom>
              <a:avLst/>
              <a:gdLst/>
              <a:ahLst/>
              <a:cxnLst/>
              <a:rect l="l" t="t" r="r" b="b"/>
              <a:pathLst>
                <a:path w="2617" h="2521" extrusionOk="0">
                  <a:moveTo>
                    <a:pt x="2087" y="0"/>
                  </a:moveTo>
                  <a:lnTo>
                    <a:pt x="1285" y="723"/>
                  </a:lnTo>
                  <a:lnTo>
                    <a:pt x="465" y="32"/>
                  </a:lnTo>
                  <a:lnTo>
                    <a:pt x="900" y="1012"/>
                  </a:lnTo>
                  <a:lnTo>
                    <a:pt x="1" y="1590"/>
                  </a:lnTo>
                  <a:lnTo>
                    <a:pt x="1060" y="1477"/>
                  </a:lnTo>
                  <a:lnTo>
                    <a:pt x="1332" y="2521"/>
                  </a:lnTo>
                  <a:lnTo>
                    <a:pt x="1557" y="1461"/>
                  </a:lnTo>
                  <a:lnTo>
                    <a:pt x="2616" y="1541"/>
                  </a:lnTo>
                  <a:lnTo>
                    <a:pt x="1685" y="995"/>
                  </a:lnTo>
                  <a:lnTo>
                    <a:pt x="20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36"/>
            <p:cNvSpPr/>
            <p:nvPr/>
          </p:nvSpPr>
          <p:spPr>
            <a:xfrm>
              <a:off x="1600840" y="913972"/>
              <a:ext cx="229643" cy="223854"/>
            </a:xfrm>
            <a:custGeom>
              <a:avLst/>
              <a:gdLst/>
              <a:ahLst/>
              <a:cxnLst/>
              <a:rect l="l" t="t" r="r" b="b"/>
              <a:pathLst>
                <a:path w="5633" h="5491" extrusionOk="0">
                  <a:moveTo>
                    <a:pt x="3351" y="0"/>
                  </a:moveTo>
                  <a:cubicBezTo>
                    <a:pt x="3239" y="0"/>
                    <a:pt x="3123" y="9"/>
                    <a:pt x="3002" y="27"/>
                  </a:cubicBezTo>
                  <a:cubicBezTo>
                    <a:pt x="2932" y="21"/>
                    <a:pt x="2860" y="19"/>
                    <a:pt x="2789" y="19"/>
                  </a:cubicBezTo>
                  <a:cubicBezTo>
                    <a:pt x="2086" y="19"/>
                    <a:pt x="1378" y="302"/>
                    <a:pt x="867" y="798"/>
                  </a:cubicBezTo>
                  <a:cubicBezTo>
                    <a:pt x="321" y="1328"/>
                    <a:pt x="0" y="2114"/>
                    <a:pt x="49" y="2885"/>
                  </a:cubicBezTo>
                  <a:cubicBezTo>
                    <a:pt x="81" y="3704"/>
                    <a:pt x="498" y="4490"/>
                    <a:pt x="1156" y="4971"/>
                  </a:cubicBezTo>
                  <a:cubicBezTo>
                    <a:pt x="1637" y="5317"/>
                    <a:pt x="2229" y="5491"/>
                    <a:pt x="2820" y="5491"/>
                  </a:cubicBezTo>
                  <a:cubicBezTo>
                    <a:pt x="3353" y="5491"/>
                    <a:pt x="3885" y="5350"/>
                    <a:pt x="4334" y="5068"/>
                  </a:cubicBezTo>
                  <a:cubicBezTo>
                    <a:pt x="5282" y="4458"/>
                    <a:pt x="5571" y="3575"/>
                    <a:pt x="5603" y="2452"/>
                  </a:cubicBezTo>
                  <a:cubicBezTo>
                    <a:pt x="5633" y="1658"/>
                    <a:pt x="4895" y="0"/>
                    <a:pt x="3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36"/>
            <p:cNvSpPr/>
            <p:nvPr/>
          </p:nvSpPr>
          <p:spPr>
            <a:xfrm>
              <a:off x="1475529" y="2412840"/>
              <a:ext cx="83043" cy="81250"/>
            </a:xfrm>
            <a:custGeom>
              <a:avLst/>
              <a:gdLst/>
              <a:ahLst/>
              <a:cxnLst/>
              <a:rect l="l" t="t" r="r" b="b"/>
              <a:pathLst>
                <a:path w="2037" h="1993" extrusionOk="0">
                  <a:moveTo>
                    <a:pt x="1214" y="0"/>
                  </a:moveTo>
                  <a:cubicBezTo>
                    <a:pt x="1174" y="0"/>
                    <a:pt x="1134" y="3"/>
                    <a:pt x="1092" y="10"/>
                  </a:cubicBezTo>
                  <a:cubicBezTo>
                    <a:pt x="1072" y="9"/>
                    <a:pt x="1052" y="8"/>
                    <a:pt x="1032" y="8"/>
                  </a:cubicBezTo>
                  <a:cubicBezTo>
                    <a:pt x="763" y="8"/>
                    <a:pt x="500" y="105"/>
                    <a:pt x="321" y="299"/>
                  </a:cubicBezTo>
                  <a:cubicBezTo>
                    <a:pt x="112" y="491"/>
                    <a:pt x="0" y="765"/>
                    <a:pt x="15" y="1054"/>
                  </a:cubicBezTo>
                  <a:cubicBezTo>
                    <a:pt x="32" y="1343"/>
                    <a:pt x="176" y="1632"/>
                    <a:pt x="417" y="1808"/>
                  </a:cubicBezTo>
                  <a:cubicBezTo>
                    <a:pt x="592" y="1933"/>
                    <a:pt x="801" y="1993"/>
                    <a:pt x="1011" y="1993"/>
                  </a:cubicBezTo>
                  <a:cubicBezTo>
                    <a:pt x="1206" y="1993"/>
                    <a:pt x="1403" y="1941"/>
                    <a:pt x="1573" y="1840"/>
                  </a:cubicBezTo>
                  <a:cubicBezTo>
                    <a:pt x="1910" y="1615"/>
                    <a:pt x="2023" y="1294"/>
                    <a:pt x="2023" y="893"/>
                  </a:cubicBezTo>
                  <a:cubicBezTo>
                    <a:pt x="2037" y="608"/>
                    <a:pt x="1772" y="0"/>
                    <a:pt x="1214"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 name="Google Shape;540;p36"/>
            <p:cNvSpPr/>
            <p:nvPr/>
          </p:nvSpPr>
          <p:spPr>
            <a:xfrm>
              <a:off x="2342279" y="2795730"/>
              <a:ext cx="1345" cy="652"/>
            </a:xfrm>
            <a:custGeom>
              <a:avLst/>
              <a:gdLst/>
              <a:ahLst/>
              <a:cxnLst/>
              <a:rect l="l" t="t" r="r" b="b"/>
              <a:pathLst>
                <a:path w="33" h="16" extrusionOk="0">
                  <a:moveTo>
                    <a:pt x="0" y="0"/>
                  </a:moveTo>
                  <a:cubicBezTo>
                    <a:pt x="0" y="0"/>
                    <a:pt x="7" y="0"/>
                    <a:pt x="16" y="5"/>
                  </a:cubicBezTo>
                  <a:lnTo>
                    <a:pt x="16" y="5"/>
                  </a:lnTo>
                  <a:cubicBezTo>
                    <a:pt x="16" y="2"/>
                    <a:pt x="16" y="0"/>
                    <a:pt x="16" y="0"/>
                  </a:cubicBezTo>
                  <a:close/>
                  <a:moveTo>
                    <a:pt x="16" y="5"/>
                  </a:moveTo>
                  <a:cubicBezTo>
                    <a:pt x="18" y="9"/>
                    <a:pt x="22" y="16"/>
                    <a:pt x="32" y="16"/>
                  </a:cubicBezTo>
                  <a:cubicBezTo>
                    <a:pt x="27" y="10"/>
                    <a:pt x="21" y="7"/>
                    <a:pt x="16" y="5"/>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 name="Google Shape;541;p36"/>
            <p:cNvSpPr/>
            <p:nvPr/>
          </p:nvSpPr>
          <p:spPr>
            <a:xfrm>
              <a:off x="2310847" y="2820598"/>
              <a:ext cx="693" cy="1957"/>
            </a:xfrm>
            <a:custGeom>
              <a:avLst/>
              <a:gdLst/>
              <a:ahLst/>
              <a:cxnLst/>
              <a:rect l="l" t="t" r="r" b="b"/>
              <a:pathLst>
                <a:path w="17" h="48" extrusionOk="0">
                  <a:moveTo>
                    <a:pt x="1" y="0"/>
                  </a:moveTo>
                  <a:cubicBezTo>
                    <a:pt x="16" y="16"/>
                    <a:pt x="16" y="32"/>
                    <a:pt x="16" y="48"/>
                  </a:cubicBezTo>
                  <a:lnTo>
                    <a:pt x="16" y="48"/>
                  </a:lnTo>
                  <a:cubicBezTo>
                    <a:pt x="16" y="32"/>
                    <a:pt x="16" y="16"/>
                    <a:pt x="1"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 name="Google Shape;542;p36"/>
            <p:cNvSpPr/>
            <p:nvPr/>
          </p:nvSpPr>
          <p:spPr>
            <a:xfrm>
              <a:off x="2310195" y="2811425"/>
              <a:ext cx="41" cy="1345"/>
            </a:xfrm>
            <a:custGeom>
              <a:avLst/>
              <a:gdLst/>
              <a:ahLst/>
              <a:cxnLst/>
              <a:rect l="l" t="t" r="r" b="b"/>
              <a:pathLst>
                <a:path w="1" h="33" extrusionOk="0">
                  <a:moveTo>
                    <a:pt x="0" y="0"/>
                  </a:moveTo>
                  <a:lnTo>
                    <a:pt x="0" y="0"/>
                  </a:lnTo>
                  <a:lnTo>
                    <a:pt x="0" y="32"/>
                  </a:ln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36"/>
            <p:cNvSpPr/>
            <p:nvPr/>
          </p:nvSpPr>
          <p:spPr>
            <a:xfrm>
              <a:off x="2332413" y="2833684"/>
              <a:ext cx="2650" cy="652"/>
            </a:xfrm>
            <a:custGeom>
              <a:avLst/>
              <a:gdLst/>
              <a:ahLst/>
              <a:cxnLst/>
              <a:rect l="l" t="t" r="r" b="b"/>
              <a:pathLst>
                <a:path w="65" h="16" extrusionOk="0">
                  <a:moveTo>
                    <a:pt x="65" y="0"/>
                  </a:moveTo>
                  <a:lnTo>
                    <a:pt x="65" y="0"/>
                  </a:lnTo>
                  <a:cubicBezTo>
                    <a:pt x="49" y="0"/>
                    <a:pt x="33" y="0"/>
                    <a:pt x="1" y="16"/>
                  </a:cubicBezTo>
                  <a:lnTo>
                    <a:pt x="18" y="16"/>
                  </a:lnTo>
                  <a:cubicBezTo>
                    <a:pt x="33" y="0"/>
                    <a:pt x="49" y="0"/>
                    <a:pt x="65"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36"/>
            <p:cNvSpPr/>
            <p:nvPr/>
          </p:nvSpPr>
          <p:spPr>
            <a:xfrm>
              <a:off x="2343584" y="2796341"/>
              <a:ext cx="1345" cy="1345"/>
            </a:xfrm>
            <a:custGeom>
              <a:avLst/>
              <a:gdLst/>
              <a:ahLst/>
              <a:cxnLst/>
              <a:rect l="l" t="t" r="r" b="b"/>
              <a:pathLst>
                <a:path w="33" h="33" extrusionOk="0">
                  <a:moveTo>
                    <a:pt x="0" y="1"/>
                  </a:moveTo>
                  <a:cubicBezTo>
                    <a:pt x="0" y="17"/>
                    <a:pt x="16" y="17"/>
                    <a:pt x="32" y="33"/>
                  </a:cubicBezTo>
                  <a:lnTo>
                    <a:pt x="0" y="1"/>
                  </a:ln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36"/>
            <p:cNvSpPr/>
            <p:nvPr/>
          </p:nvSpPr>
          <p:spPr>
            <a:xfrm>
              <a:off x="1453881" y="2392620"/>
              <a:ext cx="125075" cy="121895"/>
            </a:xfrm>
            <a:custGeom>
              <a:avLst/>
              <a:gdLst/>
              <a:ahLst/>
              <a:cxnLst/>
              <a:rect l="l" t="t" r="r" b="b"/>
              <a:pathLst>
                <a:path w="3068" h="2990" extrusionOk="0">
                  <a:moveTo>
                    <a:pt x="1766" y="1004"/>
                  </a:moveTo>
                  <a:cubicBezTo>
                    <a:pt x="1766" y="1004"/>
                    <a:pt x="1783" y="1004"/>
                    <a:pt x="1783" y="1019"/>
                  </a:cubicBezTo>
                  <a:cubicBezTo>
                    <a:pt x="1783" y="1012"/>
                    <a:pt x="1783" y="1008"/>
                    <a:pt x="1785" y="1008"/>
                  </a:cubicBezTo>
                  <a:cubicBezTo>
                    <a:pt x="1787" y="1008"/>
                    <a:pt x="1791" y="1012"/>
                    <a:pt x="1798" y="1019"/>
                  </a:cubicBezTo>
                  <a:lnTo>
                    <a:pt x="1831" y="1019"/>
                  </a:lnTo>
                  <a:cubicBezTo>
                    <a:pt x="1847" y="1019"/>
                    <a:pt x="1847" y="1036"/>
                    <a:pt x="1863" y="1036"/>
                  </a:cubicBezTo>
                  <a:cubicBezTo>
                    <a:pt x="1863" y="1036"/>
                    <a:pt x="1863" y="1052"/>
                    <a:pt x="1879" y="1052"/>
                  </a:cubicBezTo>
                  <a:lnTo>
                    <a:pt x="1895" y="1052"/>
                  </a:lnTo>
                  <a:cubicBezTo>
                    <a:pt x="1918" y="1075"/>
                    <a:pt x="1933" y="1090"/>
                    <a:pt x="1927" y="1090"/>
                  </a:cubicBezTo>
                  <a:cubicBezTo>
                    <a:pt x="1925" y="1090"/>
                    <a:pt x="1920" y="1088"/>
                    <a:pt x="1911" y="1084"/>
                  </a:cubicBezTo>
                  <a:lnTo>
                    <a:pt x="1911" y="1084"/>
                  </a:lnTo>
                  <a:cubicBezTo>
                    <a:pt x="1927" y="1100"/>
                    <a:pt x="1944" y="1100"/>
                    <a:pt x="1944" y="1116"/>
                  </a:cubicBezTo>
                  <a:cubicBezTo>
                    <a:pt x="1976" y="1148"/>
                    <a:pt x="1991" y="1197"/>
                    <a:pt x="2008" y="1229"/>
                  </a:cubicBezTo>
                  <a:lnTo>
                    <a:pt x="2023" y="1244"/>
                  </a:lnTo>
                  <a:cubicBezTo>
                    <a:pt x="2023" y="1261"/>
                    <a:pt x="2040" y="1293"/>
                    <a:pt x="2040" y="1325"/>
                  </a:cubicBezTo>
                  <a:cubicBezTo>
                    <a:pt x="2055" y="1340"/>
                    <a:pt x="2055" y="1340"/>
                    <a:pt x="2055" y="1357"/>
                  </a:cubicBezTo>
                  <a:lnTo>
                    <a:pt x="2055" y="1389"/>
                  </a:lnTo>
                  <a:cubicBezTo>
                    <a:pt x="2055" y="1437"/>
                    <a:pt x="2055" y="1486"/>
                    <a:pt x="2040" y="1533"/>
                  </a:cubicBezTo>
                  <a:lnTo>
                    <a:pt x="2040" y="1565"/>
                  </a:lnTo>
                  <a:cubicBezTo>
                    <a:pt x="2023" y="1614"/>
                    <a:pt x="2023" y="1662"/>
                    <a:pt x="2008" y="1694"/>
                  </a:cubicBezTo>
                  <a:cubicBezTo>
                    <a:pt x="2008" y="1710"/>
                    <a:pt x="1991" y="1710"/>
                    <a:pt x="1991" y="1726"/>
                  </a:cubicBezTo>
                  <a:cubicBezTo>
                    <a:pt x="1976" y="1758"/>
                    <a:pt x="1959" y="1790"/>
                    <a:pt x="1944" y="1807"/>
                  </a:cubicBezTo>
                  <a:lnTo>
                    <a:pt x="1895" y="1854"/>
                  </a:lnTo>
                  <a:cubicBezTo>
                    <a:pt x="1895" y="1854"/>
                    <a:pt x="1879" y="1871"/>
                    <a:pt x="1863" y="1871"/>
                  </a:cubicBezTo>
                  <a:lnTo>
                    <a:pt x="1815" y="1918"/>
                  </a:lnTo>
                  <a:cubicBezTo>
                    <a:pt x="1798" y="1918"/>
                    <a:pt x="1719" y="1950"/>
                    <a:pt x="1751" y="1950"/>
                  </a:cubicBezTo>
                  <a:cubicBezTo>
                    <a:pt x="1719" y="1950"/>
                    <a:pt x="1702" y="1967"/>
                    <a:pt x="1670" y="1967"/>
                  </a:cubicBezTo>
                  <a:cubicBezTo>
                    <a:pt x="1670" y="1967"/>
                    <a:pt x="1670" y="1983"/>
                    <a:pt x="1638" y="1983"/>
                  </a:cubicBezTo>
                  <a:lnTo>
                    <a:pt x="1494" y="1983"/>
                  </a:lnTo>
                  <a:cubicBezTo>
                    <a:pt x="1477" y="1983"/>
                    <a:pt x="1430" y="1967"/>
                    <a:pt x="1413" y="1967"/>
                  </a:cubicBezTo>
                  <a:cubicBezTo>
                    <a:pt x="1398" y="1967"/>
                    <a:pt x="1381" y="1950"/>
                    <a:pt x="1366" y="1950"/>
                  </a:cubicBezTo>
                  <a:lnTo>
                    <a:pt x="1317" y="1935"/>
                  </a:lnTo>
                  <a:cubicBezTo>
                    <a:pt x="1285" y="1918"/>
                    <a:pt x="1269" y="1903"/>
                    <a:pt x="1253" y="1903"/>
                  </a:cubicBezTo>
                  <a:lnTo>
                    <a:pt x="1253" y="1886"/>
                  </a:lnTo>
                  <a:cubicBezTo>
                    <a:pt x="1237" y="1886"/>
                    <a:pt x="1221" y="1871"/>
                    <a:pt x="1221" y="1871"/>
                  </a:cubicBezTo>
                  <a:lnTo>
                    <a:pt x="1156" y="1807"/>
                  </a:lnTo>
                  <a:cubicBezTo>
                    <a:pt x="1141" y="1775"/>
                    <a:pt x="1109" y="1726"/>
                    <a:pt x="1092" y="1694"/>
                  </a:cubicBezTo>
                  <a:cubicBezTo>
                    <a:pt x="1092" y="1678"/>
                    <a:pt x="1092" y="1678"/>
                    <a:pt x="1077" y="1678"/>
                  </a:cubicBezTo>
                  <a:cubicBezTo>
                    <a:pt x="1060" y="1646"/>
                    <a:pt x="1077" y="1646"/>
                    <a:pt x="1077" y="1646"/>
                  </a:cubicBezTo>
                  <a:lnTo>
                    <a:pt x="1077" y="1629"/>
                  </a:lnTo>
                  <a:cubicBezTo>
                    <a:pt x="1077" y="1614"/>
                    <a:pt x="1060" y="1597"/>
                    <a:pt x="1060" y="1582"/>
                  </a:cubicBezTo>
                  <a:lnTo>
                    <a:pt x="1060" y="1453"/>
                  </a:lnTo>
                  <a:cubicBezTo>
                    <a:pt x="1060" y="1469"/>
                    <a:pt x="1056" y="1481"/>
                    <a:pt x="1054" y="1481"/>
                  </a:cubicBezTo>
                  <a:cubicBezTo>
                    <a:pt x="1052" y="1481"/>
                    <a:pt x="1052" y="1469"/>
                    <a:pt x="1060" y="1437"/>
                  </a:cubicBezTo>
                  <a:lnTo>
                    <a:pt x="1060" y="1421"/>
                  </a:lnTo>
                  <a:cubicBezTo>
                    <a:pt x="1060" y="1405"/>
                    <a:pt x="1077" y="1389"/>
                    <a:pt x="1077" y="1357"/>
                  </a:cubicBezTo>
                  <a:cubicBezTo>
                    <a:pt x="1077" y="1340"/>
                    <a:pt x="1092" y="1325"/>
                    <a:pt x="1092" y="1308"/>
                  </a:cubicBezTo>
                  <a:cubicBezTo>
                    <a:pt x="1124" y="1261"/>
                    <a:pt x="1141" y="1229"/>
                    <a:pt x="1156" y="1197"/>
                  </a:cubicBezTo>
                  <a:lnTo>
                    <a:pt x="1237" y="1116"/>
                  </a:lnTo>
                  <a:cubicBezTo>
                    <a:pt x="1253" y="1116"/>
                    <a:pt x="1269" y="1100"/>
                    <a:pt x="1285" y="1084"/>
                  </a:cubicBezTo>
                  <a:cubicBezTo>
                    <a:pt x="1301" y="1084"/>
                    <a:pt x="1317" y="1068"/>
                    <a:pt x="1334" y="1052"/>
                  </a:cubicBezTo>
                  <a:lnTo>
                    <a:pt x="1349" y="1052"/>
                  </a:lnTo>
                  <a:cubicBezTo>
                    <a:pt x="1381" y="1052"/>
                    <a:pt x="1430" y="1036"/>
                    <a:pt x="1462" y="1019"/>
                  </a:cubicBezTo>
                  <a:lnTo>
                    <a:pt x="1494" y="1019"/>
                  </a:lnTo>
                  <a:cubicBezTo>
                    <a:pt x="1510" y="1014"/>
                    <a:pt x="1519" y="1013"/>
                    <a:pt x="1523" y="1013"/>
                  </a:cubicBezTo>
                  <a:cubicBezTo>
                    <a:pt x="1531" y="1013"/>
                    <a:pt x="1521" y="1019"/>
                    <a:pt x="1510" y="1019"/>
                  </a:cubicBezTo>
                  <a:lnTo>
                    <a:pt x="1558" y="1019"/>
                  </a:lnTo>
                  <a:cubicBezTo>
                    <a:pt x="1606" y="1019"/>
                    <a:pt x="1638" y="1019"/>
                    <a:pt x="1687" y="1004"/>
                  </a:cubicBezTo>
                  <a:close/>
                  <a:moveTo>
                    <a:pt x="1776" y="1"/>
                  </a:moveTo>
                  <a:cubicBezTo>
                    <a:pt x="1730" y="1"/>
                    <a:pt x="1684" y="4"/>
                    <a:pt x="1638" y="9"/>
                  </a:cubicBezTo>
                  <a:cubicBezTo>
                    <a:pt x="1623" y="9"/>
                    <a:pt x="1604" y="9"/>
                    <a:pt x="1583" y="11"/>
                  </a:cubicBezTo>
                  <a:lnTo>
                    <a:pt x="1583" y="11"/>
                  </a:lnTo>
                  <a:cubicBezTo>
                    <a:pt x="1589" y="9"/>
                    <a:pt x="1581" y="9"/>
                    <a:pt x="1558" y="9"/>
                  </a:cubicBezTo>
                  <a:cubicBezTo>
                    <a:pt x="1548" y="3"/>
                    <a:pt x="1537" y="1"/>
                    <a:pt x="1526" y="1"/>
                  </a:cubicBezTo>
                  <a:cubicBezTo>
                    <a:pt x="1505" y="1"/>
                    <a:pt x="1483" y="9"/>
                    <a:pt x="1462" y="9"/>
                  </a:cubicBezTo>
                  <a:cubicBezTo>
                    <a:pt x="1366" y="9"/>
                    <a:pt x="1253" y="24"/>
                    <a:pt x="1156" y="56"/>
                  </a:cubicBezTo>
                  <a:cubicBezTo>
                    <a:pt x="996" y="88"/>
                    <a:pt x="835" y="169"/>
                    <a:pt x="692" y="266"/>
                  </a:cubicBezTo>
                  <a:cubicBezTo>
                    <a:pt x="386" y="474"/>
                    <a:pt x="161" y="795"/>
                    <a:pt x="82" y="1148"/>
                  </a:cubicBezTo>
                  <a:cubicBezTo>
                    <a:pt x="1" y="1518"/>
                    <a:pt x="49" y="1854"/>
                    <a:pt x="210" y="2175"/>
                  </a:cubicBezTo>
                  <a:cubicBezTo>
                    <a:pt x="459" y="2700"/>
                    <a:pt x="998" y="2989"/>
                    <a:pt x="1555" y="2989"/>
                  </a:cubicBezTo>
                  <a:cubicBezTo>
                    <a:pt x="1679" y="2989"/>
                    <a:pt x="1804" y="2975"/>
                    <a:pt x="1927" y="2946"/>
                  </a:cubicBezTo>
                  <a:cubicBezTo>
                    <a:pt x="2297" y="2866"/>
                    <a:pt x="2618" y="2625"/>
                    <a:pt x="2810" y="2320"/>
                  </a:cubicBezTo>
                  <a:cubicBezTo>
                    <a:pt x="3003" y="2047"/>
                    <a:pt x="3050" y="1710"/>
                    <a:pt x="3067" y="1389"/>
                  </a:cubicBezTo>
                  <a:cubicBezTo>
                    <a:pt x="3067" y="908"/>
                    <a:pt x="2794" y="458"/>
                    <a:pt x="2425" y="201"/>
                  </a:cubicBezTo>
                  <a:cubicBezTo>
                    <a:pt x="2238" y="68"/>
                    <a:pt x="2006" y="1"/>
                    <a:pt x="1776"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36"/>
            <p:cNvSpPr/>
            <p:nvPr/>
          </p:nvSpPr>
          <p:spPr>
            <a:xfrm>
              <a:off x="2326584" y="2795037"/>
              <a:ext cx="1957" cy="41"/>
            </a:xfrm>
            <a:custGeom>
              <a:avLst/>
              <a:gdLst/>
              <a:ahLst/>
              <a:cxnLst/>
              <a:rect l="l" t="t" r="r" b="b"/>
              <a:pathLst>
                <a:path w="48" h="1" extrusionOk="0">
                  <a:moveTo>
                    <a:pt x="48" y="0"/>
                  </a:moveTo>
                  <a:lnTo>
                    <a:pt x="0" y="0"/>
                  </a:lnTo>
                  <a:lnTo>
                    <a:pt x="0" y="0"/>
                  </a:ln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 name="Google Shape;547;p36"/>
            <p:cNvSpPr/>
            <p:nvPr/>
          </p:nvSpPr>
          <p:spPr>
            <a:xfrm>
              <a:off x="2342891" y="2795730"/>
              <a:ext cx="41" cy="41"/>
            </a:xfrm>
            <a:custGeom>
              <a:avLst/>
              <a:gdLst/>
              <a:ahLst/>
              <a:cxnLst/>
              <a:rect l="l" t="t" r="r" b="b"/>
              <a:pathLst>
                <a:path w="1" h="1" extrusionOk="0">
                  <a:moveTo>
                    <a:pt x="1" y="0"/>
                  </a:moveTo>
                  <a:lnTo>
                    <a:pt x="1" y="0"/>
                  </a:lnTo>
                  <a:lnTo>
                    <a:pt x="1" y="0"/>
                  </a:ln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 name="Google Shape;548;p36"/>
            <p:cNvSpPr/>
            <p:nvPr/>
          </p:nvSpPr>
          <p:spPr>
            <a:xfrm>
              <a:off x="2338325" y="2794425"/>
              <a:ext cx="3995" cy="1345"/>
            </a:xfrm>
            <a:custGeom>
              <a:avLst/>
              <a:gdLst/>
              <a:ahLst/>
              <a:cxnLst/>
              <a:rect l="l" t="t" r="r" b="b"/>
              <a:pathLst>
                <a:path w="98" h="33" extrusionOk="0">
                  <a:moveTo>
                    <a:pt x="1" y="0"/>
                  </a:moveTo>
                  <a:cubicBezTo>
                    <a:pt x="16" y="15"/>
                    <a:pt x="16" y="15"/>
                    <a:pt x="33" y="15"/>
                  </a:cubicBezTo>
                  <a:cubicBezTo>
                    <a:pt x="16" y="0"/>
                    <a:pt x="16" y="0"/>
                    <a:pt x="1" y="0"/>
                  </a:cubicBezTo>
                  <a:close/>
                  <a:moveTo>
                    <a:pt x="33" y="15"/>
                  </a:moveTo>
                  <a:cubicBezTo>
                    <a:pt x="46" y="15"/>
                    <a:pt x="60" y="15"/>
                    <a:pt x="84" y="26"/>
                  </a:cubicBezTo>
                  <a:lnTo>
                    <a:pt x="84" y="26"/>
                  </a:lnTo>
                  <a:cubicBezTo>
                    <a:pt x="81" y="21"/>
                    <a:pt x="81" y="15"/>
                    <a:pt x="81" y="15"/>
                  </a:cubicBezTo>
                  <a:close/>
                  <a:moveTo>
                    <a:pt x="84" y="26"/>
                  </a:moveTo>
                  <a:cubicBezTo>
                    <a:pt x="86" y="29"/>
                    <a:pt x="90" y="32"/>
                    <a:pt x="97" y="32"/>
                  </a:cubicBezTo>
                  <a:cubicBezTo>
                    <a:pt x="92" y="30"/>
                    <a:pt x="88" y="28"/>
                    <a:pt x="84" y="26"/>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36"/>
            <p:cNvSpPr/>
            <p:nvPr/>
          </p:nvSpPr>
          <p:spPr>
            <a:xfrm>
              <a:off x="3323838" y="2041368"/>
              <a:ext cx="83084" cy="80964"/>
            </a:xfrm>
            <a:custGeom>
              <a:avLst/>
              <a:gdLst/>
              <a:ahLst/>
              <a:cxnLst/>
              <a:rect l="l" t="t" r="r" b="b"/>
              <a:pathLst>
                <a:path w="2038" h="1986" extrusionOk="0">
                  <a:moveTo>
                    <a:pt x="1220" y="0"/>
                  </a:moveTo>
                  <a:cubicBezTo>
                    <a:pt x="1174" y="0"/>
                    <a:pt x="1125" y="4"/>
                    <a:pt x="1075" y="13"/>
                  </a:cubicBezTo>
                  <a:cubicBezTo>
                    <a:pt x="1044" y="9"/>
                    <a:pt x="1013" y="7"/>
                    <a:pt x="981" y="7"/>
                  </a:cubicBezTo>
                  <a:cubicBezTo>
                    <a:pt x="738" y="7"/>
                    <a:pt x="490" y="114"/>
                    <a:pt x="305" y="285"/>
                  </a:cubicBezTo>
                  <a:cubicBezTo>
                    <a:pt x="112" y="478"/>
                    <a:pt x="1" y="767"/>
                    <a:pt x="16" y="1040"/>
                  </a:cubicBezTo>
                  <a:cubicBezTo>
                    <a:pt x="33" y="1329"/>
                    <a:pt x="177" y="1618"/>
                    <a:pt x="418" y="1794"/>
                  </a:cubicBezTo>
                  <a:cubicBezTo>
                    <a:pt x="587" y="1921"/>
                    <a:pt x="800" y="1985"/>
                    <a:pt x="1013" y="1985"/>
                  </a:cubicBezTo>
                  <a:cubicBezTo>
                    <a:pt x="1205" y="1985"/>
                    <a:pt x="1397" y="1933"/>
                    <a:pt x="1557" y="1826"/>
                  </a:cubicBezTo>
                  <a:cubicBezTo>
                    <a:pt x="1910" y="1618"/>
                    <a:pt x="2006" y="1297"/>
                    <a:pt x="2023" y="880"/>
                  </a:cubicBezTo>
                  <a:cubicBezTo>
                    <a:pt x="2037" y="597"/>
                    <a:pt x="1779"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 name="Google Shape;550;p36"/>
            <p:cNvSpPr/>
            <p:nvPr/>
          </p:nvSpPr>
          <p:spPr>
            <a:xfrm>
              <a:off x="1869131" y="1015991"/>
              <a:ext cx="53079" cy="41297"/>
            </a:xfrm>
            <a:custGeom>
              <a:avLst/>
              <a:gdLst/>
              <a:ahLst/>
              <a:cxnLst/>
              <a:rect l="l" t="t" r="r" b="b"/>
              <a:pathLst>
                <a:path w="1302" h="1013" extrusionOk="0">
                  <a:moveTo>
                    <a:pt x="659" y="0"/>
                  </a:moveTo>
                  <a:cubicBezTo>
                    <a:pt x="0" y="0"/>
                    <a:pt x="0" y="1012"/>
                    <a:pt x="659" y="1012"/>
                  </a:cubicBezTo>
                  <a:cubicBezTo>
                    <a:pt x="1301" y="1012"/>
                    <a:pt x="1301" y="0"/>
                    <a:pt x="659"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36"/>
            <p:cNvSpPr/>
            <p:nvPr/>
          </p:nvSpPr>
          <p:spPr>
            <a:xfrm>
              <a:off x="797232" y="2062119"/>
              <a:ext cx="53732" cy="41297"/>
            </a:xfrm>
            <a:custGeom>
              <a:avLst/>
              <a:gdLst/>
              <a:ahLst/>
              <a:cxnLst/>
              <a:rect l="l" t="t" r="r" b="b"/>
              <a:pathLst>
                <a:path w="1318" h="1013" extrusionOk="0">
                  <a:moveTo>
                    <a:pt x="660" y="1"/>
                  </a:moveTo>
                  <a:cubicBezTo>
                    <a:pt x="1" y="1"/>
                    <a:pt x="1" y="1013"/>
                    <a:pt x="660" y="1013"/>
                  </a:cubicBezTo>
                  <a:cubicBezTo>
                    <a:pt x="1317" y="1013"/>
                    <a:pt x="1317" y="1"/>
                    <a:pt x="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 name="Google Shape;552;p36"/>
            <p:cNvSpPr/>
            <p:nvPr/>
          </p:nvSpPr>
          <p:spPr>
            <a:xfrm>
              <a:off x="1706836" y="3536475"/>
              <a:ext cx="53691" cy="41257"/>
            </a:xfrm>
            <a:custGeom>
              <a:avLst/>
              <a:gdLst/>
              <a:ahLst/>
              <a:cxnLst/>
              <a:rect l="l" t="t" r="r" b="b"/>
              <a:pathLst>
                <a:path w="1317" h="1012" extrusionOk="0">
                  <a:moveTo>
                    <a:pt x="659" y="1"/>
                  </a:moveTo>
                  <a:cubicBezTo>
                    <a:pt x="1" y="1"/>
                    <a:pt x="1" y="1011"/>
                    <a:pt x="659" y="1011"/>
                  </a:cubicBezTo>
                  <a:cubicBezTo>
                    <a:pt x="1317" y="1011"/>
                    <a:pt x="1317" y="1"/>
                    <a:pt x="659"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 name="Google Shape;553;p36"/>
            <p:cNvSpPr/>
            <p:nvPr/>
          </p:nvSpPr>
          <p:spPr>
            <a:xfrm rot="3467364">
              <a:off x="1267486" y="3704451"/>
              <a:ext cx="53731" cy="41908"/>
            </a:xfrm>
            <a:custGeom>
              <a:avLst/>
              <a:gdLst/>
              <a:ahLst/>
              <a:cxnLst/>
              <a:rect l="l" t="t" r="r" b="b"/>
              <a:pathLst>
                <a:path w="1318" h="1028" extrusionOk="0">
                  <a:moveTo>
                    <a:pt x="660" y="0"/>
                  </a:moveTo>
                  <a:cubicBezTo>
                    <a:pt x="1" y="0"/>
                    <a:pt x="1" y="1028"/>
                    <a:pt x="660" y="1028"/>
                  </a:cubicBezTo>
                  <a:cubicBezTo>
                    <a:pt x="1317" y="1028"/>
                    <a:pt x="1317" y="0"/>
                    <a:pt x="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36"/>
            <p:cNvSpPr/>
            <p:nvPr/>
          </p:nvSpPr>
          <p:spPr>
            <a:xfrm>
              <a:off x="2084425" y="4222878"/>
              <a:ext cx="53732" cy="41297"/>
            </a:xfrm>
            <a:custGeom>
              <a:avLst/>
              <a:gdLst/>
              <a:ahLst/>
              <a:cxnLst/>
              <a:rect l="l" t="t" r="r" b="b"/>
              <a:pathLst>
                <a:path w="1318" h="1013" extrusionOk="0">
                  <a:moveTo>
                    <a:pt x="658" y="1"/>
                  </a:moveTo>
                  <a:cubicBezTo>
                    <a:pt x="1" y="1"/>
                    <a:pt x="1" y="1013"/>
                    <a:pt x="658" y="1013"/>
                  </a:cubicBezTo>
                  <a:cubicBezTo>
                    <a:pt x="1317" y="1013"/>
                    <a:pt x="1317" y="1"/>
                    <a:pt x="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36"/>
            <p:cNvSpPr/>
            <p:nvPr/>
          </p:nvSpPr>
          <p:spPr>
            <a:xfrm>
              <a:off x="2202563" y="815169"/>
              <a:ext cx="53079" cy="41297"/>
            </a:xfrm>
            <a:custGeom>
              <a:avLst/>
              <a:gdLst/>
              <a:ahLst/>
              <a:cxnLst/>
              <a:rect l="l" t="t" r="r" b="b"/>
              <a:pathLst>
                <a:path w="1302" h="1013" extrusionOk="0">
                  <a:moveTo>
                    <a:pt x="659" y="0"/>
                  </a:moveTo>
                  <a:cubicBezTo>
                    <a:pt x="1" y="0"/>
                    <a:pt x="1" y="1012"/>
                    <a:pt x="659" y="1012"/>
                  </a:cubicBezTo>
                  <a:cubicBezTo>
                    <a:pt x="1301" y="1012"/>
                    <a:pt x="1301"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36"/>
            <p:cNvSpPr/>
            <p:nvPr/>
          </p:nvSpPr>
          <p:spPr>
            <a:xfrm>
              <a:off x="1489586" y="3038139"/>
              <a:ext cx="53691" cy="41216"/>
            </a:xfrm>
            <a:custGeom>
              <a:avLst/>
              <a:gdLst/>
              <a:ahLst/>
              <a:cxnLst/>
              <a:rect l="l" t="t" r="r" b="b"/>
              <a:pathLst>
                <a:path w="1317" h="1011" extrusionOk="0">
                  <a:moveTo>
                    <a:pt x="659" y="0"/>
                  </a:moveTo>
                  <a:cubicBezTo>
                    <a:pt x="0" y="0"/>
                    <a:pt x="0" y="1011"/>
                    <a:pt x="659" y="1011"/>
                  </a:cubicBezTo>
                  <a:cubicBezTo>
                    <a:pt x="1317" y="1011"/>
                    <a:pt x="1317" y="0"/>
                    <a:pt x="6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 name="Google Shape;557;p36"/>
            <p:cNvSpPr/>
            <p:nvPr/>
          </p:nvSpPr>
          <p:spPr>
            <a:xfrm rot="3467364">
              <a:off x="1414810" y="3946237"/>
              <a:ext cx="53690" cy="41256"/>
            </a:xfrm>
            <a:custGeom>
              <a:avLst/>
              <a:gdLst/>
              <a:ahLst/>
              <a:cxnLst/>
              <a:rect l="l" t="t" r="r" b="b"/>
              <a:pathLst>
                <a:path w="1317" h="1012" extrusionOk="0">
                  <a:moveTo>
                    <a:pt x="658" y="1"/>
                  </a:moveTo>
                  <a:cubicBezTo>
                    <a:pt x="0" y="1"/>
                    <a:pt x="0" y="1011"/>
                    <a:pt x="658" y="1011"/>
                  </a:cubicBezTo>
                  <a:cubicBezTo>
                    <a:pt x="1316" y="1011"/>
                    <a:pt x="1316" y="1"/>
                    <a:pt x="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 name="Google Shape;558;p36"/>
            <p:cNvSpPr/>
            <p:nvPr/>
          </p:nvSpPr>
          <p:spPr>
            <a:xfrm>
              <a:off x="2223809" y="4084187"/>
              <a:ext cx="53079" cy="41257"/>
            </a:xfrm>
            <a:custGeom>
              <a:avLst/>
              <a:gdLst/>
              <a:ahLst/>
              <a:cxnLst/>
              <a:rect l="l" t="t" r="r" b="b"/>
              <a:pathLst>
                <a:path w="1302" h="1012" extrusionOk="0">
                  <a:moveTo>
                    <a:pt x="642" y="0"/>
                  </a:moveTo>
                  <a:cubicBezTo>
                    <a:pt x="0" y="0"/>
                    <a:pt x="0" y="1012"/>
                    <a:pt x="642" y="1012"/>
                  </a:cubicBezTo>
                  <a:cubicBezTo>
                    <a:pt x="1301" y="1012"/>
                    <a:pt x="1301" y="0"/>
                    <a:pt x="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 name="Google Shape;559;p36"/>
            <p:cNvSpPr/>
            <p:nvPr/>
          </p:nvSpPr>
          <p:spPr>
            <a:xfrm>
              <a:off x="1639772" y="3275070"/>
              <a:ext cx="53732" cy="41257"/>
            </a:xfrm>
            <a:custGeom>
              <a:avLst/>
              <a:gdLst/>
              <a:ahLst/>
              <a:cxnLst/>
              <a:rect l="l" t="t" r="r" b="b"/>
              <a:pathLst>
                <a:path w="1318" h="1012" extrusionOk="0">
                  <a:moveTo>
                    <a:pt x="660" y="1"/>
                  </a:moveTo>
                  <a:cubicBezTo>
                    <a:pt x="18" y="1"/>
                    <a:pt x="1" y="1012"/>
                    <a:pt x="660" y="1012"/>
                  </a:cubicBezTo>
                  <a:cubicBezTo>
                    <a:pt x="1317" y="1012"/>
                    <a:pt x="1317" y="1"/>
                    <a:pt x="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 name="Google Shape;560;p36"/>
            <p:cNvSpPr/>
            <p:nvPr/>
          </p:nvSpPr>
          <p:spPr>
            <a:xfrm>
              <a:off x="419754" y="1450932"/>
              <a:ext cx="53039" cy="41297"/>
            </a:xfrm>
            <a:custGeom>
              <a:avLst/>
              <a:gdLst/>
              <a:ahLst/>
              <a:cxnLst/>
              <a:rect l="l" t="t" r="r" b="b"/>
              <a:pathLst>
                <a:path w="1301" h="1013" extrusionOk="0">
                  <a:moveTo>
                    <a:pt x="659" y="1"/>
                  </a:moveTo>
                  <a:cubicBezTo>
                    <a:pt x="0" y="1"/>
                    <a:pt x="0" y="1012"/>
                    <a:pt x="659" y="1012"/>
                  </a:cubicBezTo>
                  <a:cubicBezTo>
                    <a:pt x="1301" y="1012"/>
                    <a:pt x="1301" y="1"/>
                    <a:pt x="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 name="Google Shape;561;p36"/>
            <p:cNvSpPr/>
            <p:nvPr/>
          </p:nvSpPr>
          <p:spPr>
            <a:xfrm>
              <a:off x="2025265" y="781128"/>
              <a:ext cx="52998" cy="41297"/>
            </a:xfrm>
            <a:custGeom>
              <a:avLst/>
              <a:gdLst/>
              <a:ahLst/>
              <a:cxnLst/>
              <a:rect l="l" t="t" r="r" b="b"/>
              <a:pathLst>
                <a:path w="1300" h="1013" extrusionOk="0">
                  <a:moveTo>
                    <a:pt x="658" y="1"/>
                  </a:moveTo>
                  <a:cubicBezTo>
                    <a:pt x="0" y="1"/>
                    <a:pt x="0" y="1013"/>
                    <a:pt x="658" y="1013"/>
                  </a:cubicBezTo>
                  <a:cubicBezTo>
                    <a:pt x="1300" y="1013"/>
                    <a:pt x="1300" y="1"/>
                    <a:pt x="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 name="Google Shape;562;p36"/>
            <p:cNvSpPr/>
            <p:nvPr/>
          </p:nvSpPr>
          <p:spPr>
            <a:xfrm>
              <a:off x="3490047" y="2319973"/>
              <a:ext cx="53691" cy="41257"/>
            </a:xfrm>
            <a:custGeom>
              <a:avLst/>
              <a:gdLst/>
              <a:ahLst/>
              <a:cxnLst/>
              <a:rect l="l" t="t" r="r" b="b"/>
              <a:pathLst>
                <a:path w="1317" h="1012" extrusionOk="0">
                  <a:moveTo>
                    <a:pt x="658" y="0"/>
                  </a:moveTo>
                  <a:cubicBezTo>
                    <a:pt x="1" y="0"/>
                    <a:pt x="1" y="1012"/>
                    <a:pt x="658" y="1012"/>
                  </a:cubicBezTo>
                  <a:cubicBezTo>
                    <a:pt x="1317" y="1012"/>
                    <a:pt x="1317" y="0"/>
                    <a:pt x="6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 name="Google Shape;563;p36"/>
            <p:cNvSpPr/>
            <p:nvPr/>
          </p:nvSpPr>
          <p:spPr>
            <a:xfrm>
              <a:off x="1852784" y="2621943"/>
              <a:ext cx="53039" cy="41909"/>
            </a:xfrm>
            <a:custGeom>
              <a:avLst/>
              <a:gdLst/>
              <a:ahLst/>
              <a:cxnLst/>
              <a:rect l="l" t="t" r="r" b="b"/>
              <a:pathLst>
                <a:path w="1301" h="1028" extrusionOk="0">
                  <a:moveTo>
                    <a:pt x="643" y="0"/>
                  </a:moveTo>
                  <a:cubicBezTo>
                    <a:pt x="1" y="0"/>
                    <a:pt x="1" y="1028"/>
                    <a:pt x="643" y="1028"/>
                  </a:cubicBezTo>
                  <a:cubicBezTo>
                    <a:pt x="1300" y="1028"/>
                    <a:pt x="1300" y="0"/>
                    <a:pt x="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 name="Google Shape;564;p36"/>
            <p:cNvSpPr/>
            <p:nvPr/>
          </p:nvSpPr>
          <p:spPr>
            <a:xfrm>
              <a:off x="1822697" y="2872250"/>
              <a:ext cx="40604" cy="30820"/>
            </a:xfrm>
            <a:custGeom>
              <a:avLst/>
              <a:gdLst/>
              <a:ahLst/>
              <a:cxnLst/>
              <a:rect l="l" t="t" r="r" b="b"/>
              <a:pathLst>
                <a:path w="996" h="756" extrusionOk="0">
                  <a:moveTo>
                    <a:pt x="497" y="1"/>
                  </a:moveTo>
                  <a:cubicBezTo>
                    <a:pt x="16" y="1"/>
                    <a:pt x="0" y="756"/>
                    <a:pt x="497" y="756"/>
                  </a:cubicBezTo>
                  <a:cubicBezTo>
                    <a:pt x="979" y="756"/>
                    <a:pt x="995" y="1"/>
                    <a:pt x="497"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36"/>
            <p:cNvSpPr/>
            <p:nvPr/>
          </p:nvSpPr>
          <p:spPr>
            <a:xfrm>
              <a:off x="362843" y="2392621"/>
              <a:ext cx="39911" cy="31432"/>
            </a:xfrm>
            <a:custGeom>
              <a:avLst/>
              <a:gdLst/>
              <a:ahLst/>
              <a:cxnLst/>
              <a:rect l="l" t="t" r="r" b="b"/>
              <a:pathLst>
                <a:path w="979" h="771" extrusionOk="0">
                  <a:moveTo>
                    <a:pt x="497" y="0"/>
                  </a:moveTo>
                  <a:cubicBezTo>
                    <a:pt x="0" y="0"/>
                    <a:pt x="0" y="771"/>
                    <a:pt x="497" y="771"/>
                  </a:cubicBezTo>
                  <a:cubicBezTo>
                    <a:pt x="979" y="771"/>
                    <a:pt x="979" y="0"/>
                    <a:pt x="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36"/>
            <p:cNvSpPr/>
            <p:nvPr/>
          </p:nvSpPr>
          <p:spPr>
            <a:xfrm>
              <a:off x="992916" y="1135514"/>
              <a:ext cx="26214" cy="20995"/>
            </a:xfrm>
            <a:custGeom>
              <a:avLst/>
              <a:gdLst/>
              <a:ahLst/>
              <a:cxnLst/>
              <a:rect l="l" t="t" r="r" b="b"/>
              <a:pathLst>
                <a:path w="643" h="515" extrusionOk="0">
                  <a:moveTo>
                    <a:pt x="322" y="1"/>
                  </a:moveTo>
                  <a:cubicBezTo>
                    <a:pt x="1" y="1"/>
                    <a:pt x="1" y="514"/>
                    <a:pt x="322" y="514"/>
                  </a:cubicBezTo>
                  <a:cubicBezTo>
                    <a:pt x="643" y="514"/>
                    <a:pt x="643" y="1"/>
                    <a:pt x="322"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36"/>
            <p:cNvSpPr/>
            <p:nvPr/>
          </p:nvSpPr>
          <p:spPr>
            <a:xfrm>
              <a:off x="2128250" y="1089943"/>
              <a:ext cx="26907" cy="20995"/>
            </a:xfrm>
            <a:custGeom>
              <a:avLst/>
              <a:gdLst/>
              <a:ahLst/>
              <a:cxnLst/>
              <a:rect l="l" t="t" r="r" b="b"/>
              <a:pathLst>
                <a:path w="660" h="515" extrusionOk="0">
                  <a:moveTo>
                    <a:pt x="322" y="1"/>
                  </a:moveTo>
                  <a:cubicBezTo>
                    <a:pt x="1" y="1"/>
                    <a:pt x="1" y="514"/>
                    <a:pt x="322" y="514"/>
                  </a:cubicBezTo>
                  <a:cubicBezTo>
                    <a:pt x="659" y="514"/>
                    <a:pt x="659" y="1"/>
                    <a:pt x="322"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36"/>
            <p:cNvSpPr/>
            <p:nvPr/>
          </p:nvSpPr>
          <p:spPr>
            <a:xfrm>
              <a:off x="2757129" y="851237"/>
              <a:ext cx="26866" cy="20954"/>
            </a:xfrm>
            <a:custGeom>
              <a:avLst/>
              <a:gdLst/>
              <a:ahLst/>
              <a:cxnLst/>
              <a:rect l="l" t="t" r="r" b="b"/>
              <a:pathLst>
                <a:path w="659" h="514" extrusionOk="0">
                  <a:moveTo>
                    <a:pt x="322" y="0"/>
                  </a:moveTo>
                  <a:cubicBezTo>
                    <a:pt x="1" y="0"/>
                    <a:pt x="1" y="514"/>
                    <a:pt x="322" y="514"/>
                  </a:cubicBezTo>
                  <a:cubicBezTo>
                    <a:pt x="658" y="514"/>
                    <a:pt x="658" y="0"/>
                    <a:pt x="322"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 name="Google Shape;569;p36"/>
            <p:cNvSpPr/>
            <p:nvPr/>
          </p:nvSpPr>
          <p:spPr>
            <a:xfrm>
              <a:off x="1485672" y="2113159"/>
              <a:ext cx="26866" cy="20343"/>
            </a:xfrm>
            <a:custGeom>
              <a:avLst/>
              <a:gdLst/>
              <a:ahLst/>
              <a:cxnLst/>
              <a:rect l="l" t="t" r="r" b="b"/>
              <a:pathLst>
                <a:path w="659" h="499" extrusionOk="0">
                  <a:moveTo>
                    <a:pt x="338" y="1"/>
                  </a:moveTo>
                  <a:cubicBezTo>
                    <a:pt x="0" y="1"/>
                    <a:pt x="0" y="499"/>
                    <a:pt x="338" y="499"/>
                  </a:cubicBezTo>
                  <a:cubicBezTo>
                    <a:pt x="659" y="499"/>
                    <a:pt x="659" y="1"/>
                    <a:pt x="338"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 name="Google Shape;570;p36"/>
            <p:cNvSpPr/>
            <p:nvPr/>
          </p:nvSpPr>
          <p:spPr>
            <a:xfrm>
              <a:off x="2633441" y="2633434"/>
              <a:ext cx="24909" cy="24909"/>
            </a:xfrm>
            <a:custGeom>
              <a:avLst/>
              <a:gdLst/>
              <a:ahLst/>
              <a:cxnLst/>
              <a:rect l="l" t="t" r="r" b="b"/>
              <a:pathLst>
                <a:path w="611" h="611" extrusionOk="0">
                  <a:moveTo>
                    <a:pt x="289" y="0"/>
                  </a:moveTo>
                  <a:cubicBezTo>
                    <a:pt x="257" y="16"/>
                    <a:pt x="210" y="32"/>
                    <a:pt x="178" y="65"/>
                  </a:cubicBezTo>
                  <a:cubicBezTo>
                    <a:pt x="146" y="112"/>
                    <a:pt x="114" y="144"/>
                    <a:pt x="81" y="176"/>
                  </a:cubicBezTo>
                  <a:cubicBezTo>
                    <a:pt x="49" y="208"/>
                    <a:pt x="33" y="225"/>
                    <a:pt x="17" y="257"/>
                  </a:cubicBezTo>
                  <a:cubicBezTo>
                    <a:pt x="1" y="289"/>
                    <a:pt x="1" y="321"/>
                    <a:pt x="1" y="354"/>
                  </a:cubicBezTo>
                  <a:cubicBezTo>
                    <a:pt x="1" y="401"/>
                    <a:pt x="1" y="433"/>
                    <a:pt x="17" y="450"/>
                  </a:cubicBezTo>
                  <a:cubicBezTo>
                    <a:pt x="33" y="482"/>
                    <a:pt x="49" y="514"/>
                    <a:pt x="81" y="546"/>
                  </a:cubicBezTo>
                  <a:cubicBezTo>
                    <a:pt x="97" y="546"/>
                    <a:pt x="114" y="562"/>
                    <a:pt x="129" y="578"/>
                  </a:cubicBezTo>
                  <a:cubicBezTo>
                    <a:pt x="161" y="594"/>
                    <a:pt x="210" y="610"/>
                    <a:pt x="257" y="610"/>
                  </a:cubicBezTo>
                  <a:lnTo>
                    <a:pt x="322" y="610"/>
                  </a:lnTo>
                  <a:cubicBezTo>
                    <a:pt x="370" y="594"/>
                    <a:pt x="402" y="578"/>
                    <a:pt x="435" y="546"/>
                  </a:cubicBezTo>
                  <a:cubicBezTo>
                    <a:pt x="467" y="497"/>
                    <a:pt x="499" y="465"/>
                    <a:pt x="546" y="433"/>
                  </a:cubicBezTo>
                  <a:cubicBezTo>
                    <a:pt x="563" y="401"/>
                    <a:pt x="578" y="386"/>
                    <a:pt x="595" y="354"/>
                  </a:cubicBezTo>
                  <a:cubicBezTo>
                    <a:pt x="611" y="321"/>
                    <a:pt x="611" y="289"/>
                    <a:pt x="611" y="241"/>
                  </a:cubicBezTo>
                  <a:cubicBezTo>
                    <a:pt x="611" y="208"/>
                    <a:pt x="611" y="176"/>
                    <a:pt x="595" y="144"/>
                  </a:cubicBezTo>
                  <a:cubicBezTo>
                    <a:pt x="578" y="112"/>
                    <a:pt x="563" y="97"/>
                    <a:pt x="546" y="65"/>
                  </a:cubicBezTo>
                  <a:cubicBezTo>
                    <a:pt x="531" y="65"/>
                    <a:pt x="514" y="48"/>
                    <a:pt x="499" y="32"/>
                  </a:cubicBezTo>
                  <a:cubicBezTo>
                    <a:pt x="450" y="0"/>
                    <a:pt x="402" y="0"/>
                    <a:pt x="370"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 name="Google Shape;571;p36"/>
            <p:cNvSpPr/>
            <p:nvPr/>
          </p:nvSpPr>
          <p:spPr>
            <a:xfrm>
              <a:off x="1960736" y="4126055"/>
              <a:ext cx="26907" cy="20954"/>
            </a:xfrm>
            <a:custGeom>
              <a:avLst/>
              <a:gdLst/>
              <a:ahLst/>
              <a:cxnLst/>
              <a:rect l="l" t="t" r="r" b="b"/>
              <a:pathLst>
                <a:path w="660" h="514" extrusionOk="0">
                  <a:moveTo>
                    <a:pt x="322" y="0"/>
                  </a:moveTo>
                  <a:cubicBezTo>
                    <a:pt x="1" y="0"/>
                    <a:pt x="1" y="514"/>
                    <a:pt x="322" y="514"/>
                  </a:cubicBezTo>
                  <a:cubicBezTo>
                    <a:pt x="659" y="514"/>
                    <a:pt x="659" y="0"/>
                    <a:pt x="322"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 name="Google Shape;572;p36"/>
            <p:cNvSpPr/>
            <p:nvPr/>
          </p:nvSpPr>
          <p:spPr>
            <a:xfrm>
              <a:off x="3616997" y="2551614"/>
              <a:ext cx="26214" cy="20954"/>
            </a:xfrm>
            <a:custGeom>
              <a:avLst/>
              <a:gdLst/>
              <a:ahLst/>
              <a:cxnLst/>
              <a:rect l="l" t="t" r="r" b="b"/>
              <a:pathLst>
                <a:path w="643" h="514" extrusionOk="0">
                  <a:moveTo>
                    <a:pt x="322" y="0"/>
                  </a:moveTo>
                  <a:cubicBezTo>
                    <a:pt x="1" y="0"/>
                    <a:pt x="1" y="514"/>
                    <a:pt x="322" y="514"/>
                  </a:cubicBezTo>
                  <a:cubicBezTo>
                    <a:pt x="643" y="514"/>
                    <a:pt x="643"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36"/>
            <p:cNvSpPr/>
            <p:nvPr/>
          </p:nvSpPr>
          <p:spPr>
            <a:xfrm>
              <a:off x="2572615" y="2126939"/>
              <a:ext cx="26214" cy="20995"/>
            </a:xfrm>
            <a:custGeom>
              <a:avLst/>
              <a:gdLst/>
              <a:ahLst/>
              <a:cxnLst/>
              <a:rect l="l" t="t" r="r" b="b"/>
              <a:pathLst>
                <a:path w="643" h="515" extrusionOk="0">
                  <a:moveTo>
                    <a:pt x="321" y="0"/>
                  </a:moveTo>
                  <a:cubicBezTo>
                    <a:pt x="0" y="0"/>
                    <a:pt x="0" y="514"/>
                    <a:pt x="321" y="514"/>
                  </a:cubicBezTo>
                  <a:cubicBezTo>
                    <a:pt x="642" y="514"/>
                    <a:pt x="642" y="0"/>
                    <a:pt x="321"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36"/>
            <p:cNvSpPr/>
            <p:nvPr/>
          </p:nvSpPr>
          <p:spPr>
            <a:xfrm>
              <a:off x="2736215" y="2151114"/>
              <a:ext cx="52998" cy="41297"/>
            </a:xfrm>
            <a:custGeom>
              <a:avLst/>
              <a:gdLst/>
              <a:ahLst/>
              <a:cxnLst/>
              <a:rect l="l" t="t" r="r" b="b"/>
              <a:pathLst>
                <a:path w="1300" h="1013" extrusionOk="0">
                  <a:moveTo>
                    <a:pt x="642" y="1"/>
                  </a:moveTo>
                  <a:cubicBezTo>
                    <a:pt x="0" y="1"/>
                    <a:pt x="0" y="1013"/>
                    <a:pt x="642" y="1013"/>
                  </a:cubicBezTo>
                  <a:cubicBezTo>
                    <a:pt x="1300" y="1013"/>
                    <a:pt x="1300" y="1"/>
                    <a:pt x="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36"/>
            <p:cNvSpPr/>
            <p:nvPr/>
          </p:nvSpPr>
          <p:spPr>
            <a:xfrm>
              <a:off x="1031500" y="3070840"/>
              <a:ext cx="53691" cy="41216"/>
            </a:xfrm>
            <a:custGeom>
              <a:avLst/>
              <a:gdLst/>
              <a:ahLst/>
              <a:cxnLst/>
              <a:rect l="l" t="t" r="r" b="b"/>
              <a:pathLst>
                <a:path w="1317" h="1011" extrusionOk="0">
                  <a:moveTo>
                    <a:pt x="658" y="0"/>
                  </a:moveTo>
                  <a:cubicBezTo>
                    <a:pt x="0" y="0"/>
                    <a:pt x="0" y="1011"/>
                    <a:pt x="658" y="1011"/>
                  </a:cubicBezTo>
                  <a:cubicBezTo>
                    <a:pt x="1317" y="1011"/>
                    <a:pt x="1317" y="0"/>
                    <a:pt x="6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36"/>
            <p:cNvSpPr/>
            <p:nvPr/>
          </p:nvSpPr>
          <p:spPr>
            <a:xfrm>
              <a:off x="2842502" y="3611691"/>
              <a:ext cx="53039" cy="41297"/>
            </a:xfrm>
            <a:custGeom>
              <a:avLst/>
              <a:gdLst/>
              <a:ahLst/>
              <a:cxnLst/>
              <a:rect l="l" t="t" r="r" b="b"/>
              <a:pathLst>
                <a:path w="1301" h="1013" extrusionOk="0">
                  <a:moveTo>
                    <a:pt x="643" y="1"/>
                  </a:moveTo>
                  <a:cubicBezTo>
                    <a:pt x="1" y="1"/>
                    <a:pt x="1" y="1013"/>
                    <a:pt x="643" y="1013"/>
                  </a:cubicBezTo>
                  <a:cubicBezTo>
                    <a:pt x="1300" y="1013"/>
                    <a:pt x="1300" y="1"/>
                    <a:pt x="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 name="Google Shape;577;p36"/>
            <p:cNvSpPr/>
            <p:nvPr/>
          </p:nvSpPr>
          <p:spPr>
            <a:xfrm>
              <a:off x="3122284" y="1306691"/>
              <a:ext cx="53691" cy="41297"/>
            </a:xfrm>
            <a:custGeom>
              <a:avLst/>
              <a:gdLst/>
              <a:ahLst/>
              <a:cxnLst/>
              <a:rect l="l" t="t" r="r" b="b"/>
              <a:pathLst>
                <a:path w="1317" h="1013" extrusionOk="0">
                  <a:moveTo>
                    <a:pt x="658" y="0"/>
                  </a:moveTo>
                  <a:cubicBezTo>
                    <a:pt x="1" y="0"/>
                    <a:pt x="1" y="1012"/>
                    <a:pt x="658" y="1012"/>
                  </a:cubicBezTo>
                  <a:cubicBezTo>
                    <a:pt x="1317" y="1012"/>
                    <a:pt x="1317" y="0"/>
                    <a:pt x="6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36"/>
            <p:cNvSpPr/>
            <p:nvPr/>
          </p:nvSpPr>
          <p:spPr>
            <a:xfrm>
              <a:off x="1640100" y="4162705"/>
              <a:ext cx="53079" cy="41297"/>
            </a:xfrm>
            <a:custGeom>
              <a:avLst/>
              <a:gdLst/>
              <a:ahLst/>
              <a:cxnLst/>
              <a:rect l="l" t="t" r="r" b="b"/>
              <a:pathLst>
                <a:path w="1302" h="1013" extrusionOk="0">
                  <a:moveTo>
                    <a:pt x="642" y="0"/>
                  </a:moveTo>
                  <a:cubicBezTo>
                    <a:pt x="0" y="0"/>
                    <a:pt x="0" y="1012"/>
                    <a:pt x="642" y="1012"/>
                  </a:cubicBezTo>
                  <a:cubicBezTo>
                    <a:pt x="1301" y="1012"/>
                    <a:pt x="1301" y="0"/>
                    <a:pt x="642" y="0"/>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36"/>
            <p:cNvSpPr/>
            <p:nvPr/>
          </p:nvSpPr>
          <p:spPr>
            <a:xfrm>
              <a:off x="625804" y="2181241"/>
              <a:ext cx="53691" cy="41257"/>
            </a:xfrm>
            <a:custGeom>
              <a:avLst/>
              <a:gdLst/>
              <a:ahLst/>
              <a:cxnLst/>
              <a:rect l="l" t="t" r="r" b="b"/>
              <a:pathLst>
                <a:path w="1317" h="1012" extrusionOk="0">
                  <a:moveTo>
                    <a:pt x="659" y="0"/>
                  </a:moveTo>
                  <a:cubicBezTo>
                    <a:pt x="0" y="0"/>
                    <a:pt x="0" y="1012"/>
                    <a:pt x="659" y="1012"/>
                  </a:cubicBezTo>
                  <a:cubicBezTo>
                    <a:pt x="1317" y="1012"/>
                    <a:pt x="1317" y="0"/>
                    <a:pt x="659" y="0"/>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 name="Google Shape;580;p36"/>
            <p:cNvSpPr/>
            <p:nvPr/>
          </p:nvSpPr>
          <p:spPr>
            <a:xfrm>
              <a:off x="3183802" y="2874859"/>
              <a:ext cx="53691" cy="41297"/>
            </a:xfrm>
            <a:custGeom>
              <a:avLst/>
              <a:gdLst/>
              <a:ahLst/>
              <a:cxnLst/>
              <a:rect l="l" t="t" r="r" b="b"/>
              <a:pathLst>
                <a:path w="1317" h="1013" extrusionOk="0">
                  <a:moveTo>
                    <a:pt x="658" y="1"/>
                  </a:moveTo>
                  <a:cubicBezTo>
                    <a:pt x="1" y="1"/>
                    <a:pt x="1" y="1013"/>
                    <a:pt x="658" y="1013"/>
                  </a:cubicBezTo>
                  <a:cubicBezTo>
                    <a:pt x="1317" y="1013"/>
                    <a:pt x="1317" y="1"/>
                    <a:pt x="658"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 name="Google Shape;581;p36"/>
            <p:cNvSpPr/>
            <p:nvPr/>
          </p:nvSpPr>
          <p:spPr>
            <a:xfrm>
              <a:off x="230563" y="1096948"/>
              <a:ext cx="106729" cy="102123"/>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36"/>
            <p:cNvSpPr/>
            <p:nvPr/>
          </p:nvSpPr>
          <p:spPr>
            <a:xfrm>
              <a:off x="3739340" y="3395746"/>
              <a:ext cx="89036" cy="84511"/>
            </a:xfrm>
            <a:custGeom>
              <a:avLst/>
              <a:gdLst/>
              <a:ahLst/>
              <a:cxnLst/>
              <a:rect l="l" t="t" r="r" b="b"/>
              <a:pathLst>
                <a:path w="2184" h="2073" extrusionOk="0">
                  <a:moveTo>
                    <a:pt x="418" y="1"/>
                  </a:moveTo>
                  <a:lnTo>
                    <a:pt x="756" y="820"/>
                  </a:lnTo>
                  <a:lnTo>
                    <a:pt x="1" y="1285"/>
                  </a:lnTo>
                  <a:lnTo>
                    <a:pt x="1" y="1285"/>
                  </a:lnTo>
                  <a:lnTo>
                    <a:pt x="884" y="1205"/>
                  </a:lnTo>
                  <a:lnTo>
                    <a:pt x="1092" y="2072"/>
                  </a:lnTo>
                  <a:lnTo>
                    <a:pt x="1302" y="1205"/>
                  </a:lnTo>
                  <a:lnTo>
                    <a:pt x="2184" y="1285"/>
                  </a:lnTo>
                  <a:lnTo>
                    <a:pt x="2184" y="1285"/>
                  </a:lnTo>
                  <a:lnTo>
                    <a:pt x="1413" y="820"/>
                  </a:lnTo>
                  <a:lnTo>
                    <a:pt x="1766" y="1"/>
                  </a:lnTo>
                  <a:lnTo>
                    <a:pt x="1766" y="1"/>
                  </a:lnTo>
                  <a:lnTo>
                    <a:pt x="1092" y="579"/>
                  </a:lnTo>
                  <a:lnTo>
                    <a:pt x="4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 name="Google Shape;583;p36"/>
            <p:cNvSpPr/>
            <p:nvPr/>
          </p:nvSpPr>
          <p:spPr>
            <a:xfrm>
              <a:off x="2891947" y="4111664"/>
              <a:ext cx="74645" cy="71384"/>
            </a:xfrm>
            <a:custGeom>
              <a:avLst/>
              <a:gdLst/>
              <a:ahLst/>
              <a:cxnLst/>
              <a:rect l="l" t="t" r="r" b="b"/>
              <a:pathLst>
                <a:path w="1831" h="1751" extrusionOk="0">
                  <a:moveTo>
                    <a:pt x="354" y="0"/>
                  </a:moveTo>
                  <a:lnTo>
                    <a:pt x="643" y="691"/>
                  </a:lnTo>
                  <a:lnTo>
                    <a:pt x="1" y="1076"/>
                  </a:lnTo>
                  <a:lnTo>
                    <a:pt x="754" y="1012"/>
                  </a:lnTo>
                  <a:lnTo>
                    <a:pt x="915" y="1750"/>
                  </a:lnTo>
                  <a:lnTo>
                    <a:pt x="1092" y="1012"/>
                  </a:lnTo>
                  <a:lnTo>
                    <a:pt x="1830" y="1076"/>
                  </a:lnTo>
                  <a:lnTo>
                    <a:pt x="1188" y="691"/>
                  </a:lnTo>
                  <a:lnTo>
                    <a:pt x="1493" y="0"/>
                  </a:lnTo>
                  <a:lnTo>
                    <a:pt x="915" y="498"/>
                  </a:lnTo>
                  <a:lnTo>
                    <a:pt x="3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36"/>
            <p:cNvSpPr/>
            <p:nvPr/>
          </p:nvSpPr>
          <p:spPr>
            <a:xfrm>
              <a:off x="3598693" y="3817200"/>
              <a:ext cx="147904" cy="144684"/>
            </a:xfrm>
            <a:custGeom>
              <a:avLst/>
              <a:gdLst/>
              <a:ahLst/>
              <a:cxnLst/>
              <a:rect l="l" t="t" r="r" b="b"/>
              <a:pathLst>
                <a:path w="3628" h="3549" extrusionOk="0">
                  <a:moveTo>
                    <a:pt x="1959" y="0"/>
                  </a:moveTo>
                  <a:lnTo>
                    <a:pt x="1460" y="1397"/>
                  </a:lnTo>
                  <a:lnTo>
                    <a:pt x="0" y="1108"/>
                  </a:lnTo>
                  <a:lnTo>
                    <a:pt x="0" y="1108"/>
                  </a:lnTo>
                  <a:lnTo>
                    <a:pt x="1188" y="2007"/>
                  </a:lnTo>
                  <a:lnTo>
                    <a:pt x="465" y="3307"/>
                  </a:lnTo>
                  <a:lnTo>
                    <a:pt x="1685" y="2472"/>
                  </a:lnTo>
                  <a:lnTo>
                    <a:pt x="2697" y="3548"/>
                  </a:lnTo>
                  <a:lnTo>
                    <a:pt x="2263" y="2136"/>
                  </a:lnTo>
                  <a:lnTo>
                    <a:pt x="3628" y="1509"/>
                  </a:lnTo>
                  <a:lnTo>
                    <a:pt x="2134" y="1477"/>
                  </a:lnTo>
                  <a:lnTo>
                    <a:pt x="19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36"/>
            <p:cNvSpPr/>
            <p:nvPr/>
          </p:nvSpPr>
          <p:spPr>
            <a:xfrm>
              <a:off x="453725" y="681364"/>
              <a:ext cx="168207" cy="173506"/>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586" name="Shape 586"/>
        <p:cNvGrpSpPr/>
        <p:nvPr/>
      </p:nvGrpSpPr>
      <p:grpSpPr>
        <a:xfrm>
          <a:off x="0" y="0"/>
          <a:ext cx="0" cy="0"/>
          <a:chOff x="0" y="0"/>
          <a:chExt cx="0" cy="0"/>
        </a:xfrm>
      </p:grpSpPr>
      <p:sp>
        <p:nvSpPr>
          <p:cNvPr id="587" name="Google Shape;587;p37"/>
          <p:cNvSpPr/>
          <p:nvPr/>
        </p:nvSpPr>
        <p:spPr>
          <a:xfrm>
            <a:off x="-79350" y="-47025"/>
            <a:ext cx="2793724" cy="3021843"/>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37"/>
          <p:cNvSpPr/>
          <p:nvPr/>
        </p:nvSpPr>
        <p:spPr>
          <a:xfrm rot="-2700000">
            <a:off x="8848478" y="220393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37"/>
          <p:cNvSpPr/>
          <p:nvPr/>
        </p:nvSpPr>
        <p:spPr>
          <a:xfrm rot="-5400000">
            <a:off x="-8886" y="3948952"/>
            <a:ext cx="1211372" cy="1310285"/>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37"/>
          <p:cNvSpPr/>
          <p:nvPr/>
        </p:nvSpPr>
        <p:spPr>
          <a:xfrm rot="9709789">
            <a:off x="8050685" y="-351173"/>
            <a:ext cx="1063930" cy="2401479"/>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37"/>
          <p:cNvSpPr/>
          <p:nvPr/>
        </p:nvSpPr>
        <p:spPr>
          <a:xfrm rot="3592891">
            <a:off x="3497001" y="-1109922"/>
            <a:ext cx="1364751" cy="198693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 name="Google Shape;592;p37"/>
          <p:cNvSpPr/>
          <p:nvPr/>
        </p:nvSpPr>
        <p:spPr>
          <a:xfrm rot="2700000">
            <a:off x="-203260" y="307213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37"/>
          <p:cNvSpPr/>
          <p:nvPr/>
        </p:nvSpPr>
        <p:spPr>
          <a:xfrm rot="10800000">
            <a:off x="5731142" y="3039650"/>
            <a:ext cx="5872708" cy="2170125"/>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CUSTOM_9_1">
    <p:bg>
      <p:bgPr>
        <a:solidFill>
          <a:schemeClr val="dk1"/>
        </a:solidFill>
        <a:effectLst/>
      </p:bgPr>
    </p:bg>
    <p:spTree>
      <p:nvGrpSpPr>
        <p:cNvPr id="594" name="Shape 594"/>
        <p:cNvGrpSpPr/>
        <p:nvPr/>
      </p:nvGrpSpPr>
      <p:grpSpPr>
        <a:xfrm>
          <a:off x="0" y="0"/>
          <a:ext cx="0" cy="0"/>
          <a:chOff x="0" y="0"/>
          <a:chExt cx="0" cy="0"/>
        </a:xfrm>
      </p:grpSpPr>
      <p:pic>
        <p:nvPicPr>
          <p:cNvPr id="595" name="Google Shape;595;p38"/>
          <p:cNvPicPr preferRelativeResize="0"/>
          <p:nvPr/>
        </p:nvPicPr>
        <p:blipFill rotWithShape="1">
          <a:blip r:embed="rId2"/>
          <a:srcRect l="29957"/>
          <a:stretch>
            <a:fillRect/>
          </a:stretch>
        </p:blipFill>
        <p:spPr>
          <a:xfrm>
            <a:off x="-362750" y="-129050"/>
            <a:ext cx="4930350" cy="5571324"/>
          </a:xfrm>
          <a:prstGeom prst="rect">
            <a:avLst/>
          </a:prstGeom>
          <a:noFill/>
          <a:ln>
            <a:noFill/>
          </a:ln>
        </p:spPr>
      </p:pic>
      <p:pic>
        <p:nvPicPr>
          <p:cNvPr id="596" name="Google Shape;596;p38"/>
          <p:cNvPicPr preferRelativeResize="0"/>
          <p:nvPr/>
        </p:nvPicPr>
        <p:blipFill rotWithShape="1">
          <a:blip r:embed="rId2"/>
          <a:srcRect l="29957"/>
          <a:stretch>
            <a:fillRect/>
          </a:stretch>
        </p:blipFill>
        <p:spPr>
          <a:xfrm>
            <a:off x="4546275" y="-129050"/>
            <a:ext cx="4930350" cy="5571324"/>
          </a:xfrm>
          <a:prstGeom prst="rect">
            <a:avLst/>
          </a:prstGeom>
          <a:noFill/>
          <a:ln>
            <a:noFill/>
          </a:ln>
        </p:spPr>
      </p:pic>
      <p:sp>
        <p:nvSpPr>
          <p:cNvPr id="597" name="Google Shape;597;p38"/>
          <p:cNvSpPr/>
          <p:nvPr/>
        </p:nvSpPr>
        <p:spPr>
          <a:xfrm rot="10800000">
            <a:off x="-159792" y="2817706"/>
            <a:ext cx="6888142" cy="2545343"/>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38"/>
          <p:cNvSpPr/>
          <p:nvPr/>
        </p:nvSpPr>
        <p:spPr>
          <a:xfrm flipH="1">
            <a:off x="2590918" y="-111025"/>
            <a:ext cx="4608757" cy="1703077"/>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38"/>
          <p:cNvSpPr/>
          <p:nvPr/>
        </p:nvSpPr>
        <p:spPr>
          <a:xfrm rot="-5400000">
            <a:off x="-331555" y="180983"/>
            <a:ext cx="1786654" cy="1271479"/>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38"/>
          <p:cNvSpPr/>
          <p:nvPr/>
        </p:nvSpPr>
        <p:spPr>
          <a:xfrm rot="-5400000">
            <a:off x="-389201" y="238631"/>
            <a:ext cx="1653943" cy="1023476"/>
          </a:xfrm>
          <a:custGeom>
            <a:avLst/>
            <a:gdLst/>
            <a:ahLst/>
            <a:cxnLst/>
            <a:rect l="l" t="t" r="r" b="b"/>
            <a:pathLst>
              <a:path w="32590" h="20168" extrusionOk="0">
                <a:moveTo>
                  <a:pt x="1" y="0"/>
                </a:moveTo>
                <a:cubicBezTo>
                  <a:pt x="221" y="6273"/>
                  <a:pt x="6068" y="8542"/>
                  <a:pt x="13151" y="8542"/>
                </a:cubicBezTo>
                <a:cubicBezTo>
                  <a:pt x="14942" y="8542"/>
                  <a:pt x="16812" y="8397"/>
                  <a:pt x="18690" y="8135"/>
                </a:cubicBezTo>
                <a:cubicBezTo>
                  <a:pt x="19595" y="8008"/>
                  <a:pt x="20442" y="7949"/>
                  <a:pt x="21233" y="7949"/>
                </a:cubicBezTo>
                <a:cubicBezTo>
                  <a:pt x="32589" y="7949"/>
                  <a:pt x="32589" y="20168"/>
                  <a:pt x="32589" y="20168"/>
                </a:cubicBezTo>
                <a:lnTo>
                  <a:pt x="325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38"/>
          <p:cNvSpPr/>
          <p:nvPr/>
        </p:nvSpPr>
        <p:spPr>
          <a:xfrm rot="-5400000" flipH="1">
            <a:off x="5909302" y="1733012"/>
            <a:ext cx="5120118" cy="1501677"/>
          </a:xfrm>
          <a:custGeom>
            <a:avLst/>
            <a:gdLst/>
            <a:ahLst/>
            <a:cxnLst/>
            <a:rect l="l" t="t" r="r" b="b"/>
            <a:pathLst>
              <a:path w="11579" h="3396" extrusionOk="0">
                <a:moveTo>
                  <a:pt x="0" y="1"/>
                </a:moveTo>
                <a:lnTo>
                  <a:pt x="0" y="3395"/>
                </a:lnTo>
                <a:lnTo>
                  <a:pt x="11579" y="3395"/>
                </a:lnTo>
                <a:cubicBezTo>
                  <a:pt x="11579" y="3395"/>
                  <a:pt x="9094" y="1040"/>
                  <a:pt x="7389" y="1040"/>
                </a:cubicBezTo>
                <a:cubicBezTo>
                  <a:pt x="5482" y="1040"/>
                  <a:pt x="6139" y="2467"/>
                  <a:pt x="3523" y="2467"/>
                </a:cubicBezTo>
                <a:cubicBezTo>
                  <a:pt x="3377" y="2467"/>
                  <a:pt x="3221" y="2463"/>
                  <a:pt x="3053" y="2453"/>
                </a:cubicBezTo>
                <a:cubicBezTo>
                  <a:pt x="2111" y="2404"/>
                  <a:pt x="1154" y="10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2" name="Google Shape;602;p38"/>
          <p:cNvGrpSpPr/>
          <p:nvPr/>
        </p:nvGrpSpPr>
        <p:grpSpPr>
          <a:xfrm flipH="1">
            <a:off x="573361" y="2767866"/>
            <a:ext cx="355704" cy="470530"/>
            <a:chOff x="286275" y="729525"/>
            <a:chExt cx="240000" cy="317475"/>
          </a:xfrm>
        </p:grpSpPr>
        <p:sp>
          <p:nvSpPr>
            <p:cNvPr id="603" name="Google Shape;603;p3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3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5" name="Google Shape;605;p38"/>
          <p:cNvGrpSpPr/>
          <p:nvPr/>
        </p:nvGrpSpPr>
        <p:grpSpPr>
          <a:xfrm rot="-5400000" flipH="1">
            <a:off x="7717623" y="354103"/>
            <a:ext cx="355704" cy="470530"/>
            <a:chOff x="286275" y="729525"/>
            <a:chExt cx="240000" cy="317475"/>
          </a:xfrm>
        </p:grpSpPr>
        <p:sp>
          <p:nvSpPr>
            <p:cNvPr id="606" name="Google Shape;606;p3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 name="Google Shape;607;p3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8" name="Google Shape;608;p38"/>
          <p:cNvGrpSpPr/>
          <p:nvPr/>
        </p:nvGrpSpPr>
        <p:grpSpPr>
          <a:xfrm rot="10800000" flipH="1">
            <a:off x="8169311" y="4133566"/>
            <a:ext cx="355704" cy="470530"/>
            <a:chOff x="286275" y="729525"/>
            <a:chExt cx="240000" cy="317475"/>
          </a:xfrm>
        </p:grpSpPr>
        <p:sp>
          <p:nvSpPr>
            <p:cNvPr id="609" name="Google Shape;609;p3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3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1" name="Google Shape;611;p38"/>
          <p:cNvGrpSpPr/>
          <p:nvPr/>
        </p:nvGrpSpPr>
        <p:grpSpPr>
          <a:xfrm flipH="1">
            <a:off x="1716361" y="386991"/>
            <a:ext cx="355704" cy="470530"/>
            <a:chOff x="286275" y="729525"/>
            <a:chExt cx="240000" cy="317475"/>
          </a:xfrm>
        </p:grpSpPr>
        <p:sp>
          <p:nvSpPr>
            <p:cNvPr id="612" name="Google Shape;612;p3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3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14" name="Google Shape;614;p38"/>
          <p:cNvSpPr/>
          <p:nvPr/>
        </p:nvSpPr>
        <p:spPr>
          <a:xfrm rot="-2700000">
            <a:off x="7007078" y="470138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 name="Google Shape;615;p38"/>
          <p:cNvSpPr/>
          <p:nvPr/>
        </p:nvSpPr>
        <p:spPr>
          <a:xfrm rot="2700000">
            <a:off x="-203260" y="3652662"/>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3">
  <p:cSld name="CUSTOM_9_1_1">
    <p:spTree>
      <p:nvGrpSpPr>
        <p:cNvPr id="616" name="Shape 616"/>
        <p:cNvGrpSpPr/>
        <p:nvPr/>
      </p:nvGrpSpPr>
      <p:grpSpPr>
        <a:xfrm>
          <a:off x="0" y="0"/>
          <a:ext cx="0" cy="0"/>
          <a:chOff x="0" y="0"/>
          <a:chExt cx="0" cy="0"/>
        </a:xfrm>
      </p:grpSpPr>
      <p:sp>
        <p:nvSpPr>
          <p:cNvPr id="617" name="Google Shape;617;p39"/>
          <p:cNvSpPr/>
          <p:nvPr/>
        </p:nvSpPr>
        <p:spPr>
          <a:xfrm rot="10800000" flipH="1">
            <a:off x="4036521" y="3447565"/>
            <a:ext cx="5183591" cy="1915487"/>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 name="Google Shape;618;p39"/>
          <p:cNvSpPr/>
          <p:nvPr/>
        </p:nvSpPr>
        <p:spPr>
          <a:xfrm>
            <a:off x="-159850" y="-133450"/>
            <a:ext cx="2376737" cy="878239"/>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 name="Google Shape;619;p39"/>
          <p:cNvSpPr/>
          <p:nvPr/>
        </p:nvSpPr>
        <p:spPr>
          <a:xfrm>
            <a:off x="7415713" y="-46379"/>
            <a:ext cx="1786654" cy="1271479"/>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39"/>
          <p:cNvSpPr/>
          <p:nvPr/>
        </p:nvSpPr>
        <p:spPr>
          <a:xfrm>
            <a:off x="7548422" y="-46379"/>
            <a:ext cx="1653943" cy="1023476"/>
          </a:xfrm>
          <a:custGeom>
            <a:avLst/>
            <a:gdLst/>
            <a:ahLst/>
            <a:cxnLst/>
            <a:rect l="l" t="t" r="r" b="b"/>
            <a:pathLst>
              <a:path w="32590" h="20168" extrusionOk="0">
                <a:moveTo>
                  <a:pt x="1" y="0"/>
                </a:moveTo>
                <a:cubicBezTo>
                  <a:pt x="221" y="6273"/>
                  <a:pt x="6068" y="8542"/>
                  <a:pt x="13151" y="8542"/>
                </a:cubicBezTo>
                <a:cubicBezTo>
                  <a:pt x="14942" y="8542"/>
                  <a:pt x="16812" y="8397"/>
                  <a:pt x="18690" y="8135"/>
                </a:cubicBezTo>
                <a:cubicBezTo>
                  <a:pt x="19595" y="8008"/>
                  <a:pt x="20442" y="7949"/>
                  <a:pt x="21233" y="7949"/>
                </a:cubicBezTo>
                <a:cubicBezTo>
                  <a:pt x="32589" y="7949"/>
                  <a:pt x="32589" y="20168"/>
                  <a:pt x="32589" y="20168"/>
                </a:cubicBezTo>
                <a:lnTo>
                  <a:pt x="32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39"/>
          <p:cNvSpPr/>
          <p:nvPr/>
        </p:nvSpPr>
        <p:spPr>
          <a:xfrm>
            <a:off x="-56754" y="4341450"/>
            <a:ext cx="2994474" cy="878248"/>
          </a:xfrm>
          <a:custGeom>
            <a:avLst/>
            <a:gdLst/>
            <a:ahLst/>
            <a:cxnLst/>
            <a:rect l="l" t="t" r="r" b="b"/>
            <a:pathLst>
              <a:path w="11579" h="3396" extrusionOk="0">
                <a:moveTo>
                  <a:pt x="0" y="1"/>
                </a:moveTo>
                <a:lnTo>
                  <a:pt x="0" y="3395"/>
                </a:lnTo>
                <a:lnTo>
                  <a:pt x="11579" y="3395"/>
                </a:lnTo>
                <a:cubicBezTo>
                  <a:pt x="11579" y="3395"/>
                  <a:pt x="9094" y="1040"/>
                  <a:pt x="7389" y="1040"/>
                </a:cubicBezTo>
                <a:cubicBezTo>
                  <a:pt x="5482" y="1040"/>
                  <a:pt x="6139" y="2467"/>
                  <a:pt x="3523" y="2467"/>
                </a:cubicBezTo>
                <a:cubicBezTo>
                  <a:pt x="3377" y="2467"/>
                  <a:pt x="3221" y="2463"/>
                  <a:pt x="3053" y="2453"/>
                </a:cubicBezTo>
                <a:cubicBezTo>
                  <a:pt x="2111" y="2404"/>
                  <a:pt x="1154" y="10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22" name="Google Shape;622;p39"/>
          <p:cNvGrpSpPr/>
          <p:nvPr/>
        </p:nvGrpSpPr>
        <p:grpSpPr>
          <a:xfrm>
            <a:off x="8131197" y="2767866"/>
            <a:ext cx="355704" cy="470530"/>
            <a:chOff x="286275" y="729525"/>
            <a:chExt cx="240000" cy="317475"/>
          </a:xfrm>
        </p:grpSpPr>
        <p:sp>
          <p:nvSpPr>
            <p:cNvPr id="623" name="Google Shape;623;p39"/>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39"/>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5" name="Google Shape;625;p39"/>
          <p:cNvGrpSpPr/>
          <p:nvPr/>
        </p:nvGrpSpPr>
        <p:grpSpPr>
          <a:xfrm rot="5400000">
            <a:off x="986935" y="354103"/>
            <a:ext cx="355704" cy="470530"/>
            <a:chOff x="286275" y="729525"/>
            <a:chExt cx="240000" cy="317475"/>
          </a:xfrm>
        </p:grpSpPr>
        <p:sp>
          <p:nvSpPr>
            <p:cNvPr id="626" name="Google Shape;626;p39"/>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39"/>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8" name="Google Shape;628;p39"/>
          <p:cNvGrpSpPr/>
          <p:nvPr/>
        </p:nvGrpSpPr>
        <p:grpSpPr>
          <a:xfrm rot="10800000">
            <a:off x="535247" y="4133566"/>
            <a:ext cx="355704" cy="470530"/>
            <a:chOff x="286275" y="729525"/>
            <a:chExt cx="240000" cy="317475"/>
          </a:xfrm>
        </p:grpSpPr>
        <p:sp>
          <p:nvSpPr>
            <p:cNvPr id="629" name="Google Shape;629;p39"/>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39"/>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1" name="Google Shape;631;p39"/>
          <p:cNvGrpSpPr/>
          <p:nvPr/>
        </p:nvGrpSpPr>
        <p:grpSpPr>
          <a:xfrm>
            <a:off x="6988197" y="386991"/>
            <a:ext cx="355704" cy="470530"/>
            <a:chOff x="286275" y="729525"/>
            <a:chExt cx="240000" cy="317475"/>
          </a:xfrm>
        </p:grpSpPr>
        <p:sp>
          <p:nvSpPr>
            <p:cNvPr id="632" name="Google Shape;632;p39"/>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39"/>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34" name="Google Shape;634;p39"/>
          <p:cNvSpPr/>
          <p:nvPr/>
        </p:nvSpPr>
        <p:spPr>
          <a:xfrm rot="-2700000">
            <a:off x="8848478" y="148443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39"/>
          <p:cNvSpPr/>
          <p:nvPr/>
        </p:nvSpPr>
        <p:spPr>
          <a:xfrm rot="2700000">
            <a:off x="-203260" y="3652662"/>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matchingName="Blank slide">
  <p:cSld name="BLANK">
    <p:spTree>
      <p:nvGrpSpPr>
        <p:cNvPr id="639" name="Shape 639"/>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spTree>
      <p:nvGrpSpPr>
        <p:cNvPr id="62" name="Shape 62"/>
        <p:cNvGrpSpPr/>
        <p:nvPr/>
      </p:nvGrpSpPr>
      <p:grpSpPr>
        <a:xfrm>
          <a:off x="0" y="0"/>
          <a:ext cx="0" cy="0"/>
          <a:chOff x="0" y="0"/>
          <a:chExt cx="0" cy="0"/>
        </a:xfrm>
      </p:grpSpPr>
      <p:sp>
        <p:nvSpPr>
          <p:cNvPr id="63" name="Google Shape;63;p5"/>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
        <p:nvSpPr>
          <p:cNvPr id="64" name="Google Shape;64;p5"/>
          <p:cNvSpPr txBox="1"/>
          <p:nvPr>
            <p:ph type="title" idx="2"/>
          </p:nvPr>
        </p:nvSpPr>
        <p:spPr>
          <a:xfrm>
            <a:off x="822523" y="2267050"/>
            <a:ext cx="2505600" cy="31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b="0">
                <a:solidFill>
                  <a:schemeClr val="dk1"/>
                </a:solidFill>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5" name="Google Shape;65;p5"/>
          <p:cNvSpPr txBox="1"/>
          <p:nvPr>
            <p:ph type="title" idx="3"/>
          </p:nvPr>
        </p:nvSpPr>
        <p:spPr>
          <a:xfrm>
            <a:off x="5823098" y="2267050"/>
            <a:ext cx="2505600" cy="31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b="0">
                <a:solidFill>
                  <a:schemeClr val="dk1"/>
                </a:solidFill>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6" name="Google Shape;66;p5"/>
          <p:cNvSpPr txBox="1"/>
          <p:nvPr>
            <p:ph type="subTitle" idx="1"/>
          </p:nvPr>
        </p:nvSpPr>
        <p:spPr>
          <a:xfrm>
            <a:off x="5964548" y="2632875"/>
            <a:ext cx="2222700" cy="116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b="0">
                <a:latin typeface="Jost Medium"/>
                <a:ea typeface="Jost Medium"/>
                <a:cs typeface="Jost Medium"/>
                <a:sym typeface="Jost Medium"/>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
        <p:nvSpPr>
          <p:cNvPr id="67" name="Google Shape;67;p5"/>
          <p:cNvSpPr txBox="1"/>
          <p:nvPr>
            <p:ph type="subTitle" idx="4"/>
          </p:nvPr>
        </p:nvSpPr>
        <p:spPr>
          <a:xfrm>
            <a:off x="963973" y="2632875"/>
            <a:ext cx="2222700" cy="116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b="0">
                <a:latin typeface="Jost Medium"/>
                <a:ea typeface="Jost Medium"/>
                <a:cs typeface="Jost Medium"/>
                <a:sym typeface="Jost Medium"/>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
        <p:nvSpPr>
          <p:cNvPr id="68" name="Google Shape;68;p5"/>
          <p:cNvSpPr/>
          <p:nvPr/>
        </p:nvSpPr>
        <p:spPr>
          <a:xfrm rot="10800000">
            <a:off x="6756123" y="3998898"/>
            <a:ext cx="3549585" cy="1311623"/>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 name="Google Shape;69;p5"/>
          <p:cNvGrpSpPr/>
          <p:nvPr/>
        </p:nvGrpSpPr>
        <p:grpSpPr>
          <a:xfrm rot="-5400000" flipH="1">
            <a:off x="3360253" y="-3905699"/>
            <a:ext cx="2831191" cy="10479343"/>
            <a:chOff x="-94951" y="-1366885"/>
            <a:chExt cx="1213177" cy="4490249"/>
          </a:xfrm>
        </p:grpSpPr>
        <p:sp>
          <p:nvSpPr>
            <p:cNvPr id="70" name="Google Shape;70;p5"/>
            <p:cNvSpPr/>
            <p:nvPr/>
          </p:nvSpPr>
          <p:spPr>
            <a:xfrm rot="1381443">
              <a:off x="-343" y="-1314332"/>
              <a:ext cx="382008" cy="556150"/>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5"/>
            <p:cNvSpPr/>
            <p:nvPr/>
          </p:nvSpPr>
          <p:spPr>
            <a:xfrm rot="-2162779">
              <a:off x="227750" y="1797456"/>
              <a:ext cx="567776" cy="1281537"/>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 name="Google Shape;72;p5"/>
          <p:cNvSpPr/>
          <p:nvPr/>
        </p:nvSpPr>
        <p:spPr>
          <a:xfrm rot="10800000">
            <a:off x="-69740" y="3705036"/>
            <a:ext cx="2130783" cy="1516329"/>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5"/>
          <p:cNvSpPr/>
          <p:nvPr/>
        </p:nvSpPr>
        <p:spPr>
          <a:xfrm rot="10800000">
            <a:off x="-69689" y="4197882"/>
            <a:ext cx="1653943" cy="1023476"/>
          </a:xfrm>
          <a:custGeom>
            <a:avLst/>
            <a:gdLst/>
            <a:ahLst/>
            <a:cxnLst/>
            <a:rect l="l" t="t" r="r" b="b"/>
            <a:pathLst>
              <a:path w="32590" h="20168" extrusionOk="0">
                <a:moveTo>
                  <a:pt x="1" y="0"/>
                </a:moveTo>
                <a:cubicBezTo>
                  <a:pt x="221" y="6273"/>
                  <a:pt x="6068" y="8542"/>
                  <a:pt x="13151" y="8542"/>
                </a:cubicBezTo>
                <a:cubicBezTo>
                  <a:pt x="14942" y="8542"/>
                  <a:pt x="16812" y="8397"/>
                  <a:pt x="18690" y="8135"/>
                </a:cubicBezTo>
                <a:cubicBezTo>
                  <a:pt x="19595" y="8008"/>
                  <a:pt x="20442" y="7949"/>
                  <a:pt x="21233" y="7949"/>
                </a:cubicBezTo>
                <a:cubicBezTo>
                  <a:pt x="32589" y="7949"/>
                  <a:pt x="32589" y="20168"/>
                  <a:pt x="32589" y="20168"/>
                </a:cubicBezTo>
                <a:lnTo>
                  <a:pt x="325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74" name="Shape 74"/>
        <p:cNvGrpSpPr/>
        <p:nvPr/>
      </p:nvGrpSpPr>
      <p:grpSpPr>
        <a:xfrm>
          <a:off x="0" y="0"/>
          <a:ext cx="0" cy="0"/>
          <a:chOff x="0" y="0"/>
          <a:chExt cx="0" cy="0"/>
        </a:xfrm>
      </p:grpSpPr>
      <p:sp>
        <p:nvSpPr>
          <p:cNvPr id="75" name="Google Shape;75;p6"/>
          <p:cNvSpPr/>
          <p:nvPr/>
        </p:nvSpPr>
        <p:spPr>
          <a:xfrm rot="-2700000">
            <a:off x="8279765" y="3990962"/>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76;p6"/>
          <p:cNvSpPr/>
          <p:nvPr/>
        </p:nvSpPr>
        <p:spPr>
          <a:xfrm rot="10800000">
            <a:off x="7500495" y="3373905"/>
            <a:ext cx="1687803" cy="1825618"/>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77;p6"/>
          <p:cNvSpPr/>
          <p:nvPr/>
        </p:nvSpPr>
        <p:spPr>
          <a:xfrm>
            <a:off x="-67875" y="4420848"/>
            <a:ext cx="2953813" cy="806983"/>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8" name="Google Shape;78;p6"/>
          <p:cNvGrpSpPr/>
          <p:nvPr/>
        </p:nvGrpSpPr>
        <p:grpSpPr>
          <a:xfrm>
            <a:off x="-67875" y="-381051"/>
            <a:ext cx="1113233" cy="5753003"/>
            <a:chOff x="74040" y="318198"/>
            <a:chExt cx="477025" cy="2465080"/>
          </a:xfrm>
        </p:grpSpPr>
        <p:sp>
          <p:nvSpPr>
            <p:cNvPr id="79" name="Google Shape;79;p6"/>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p6"/>
            <p:cNvSpPr/>
            <p:nvPr/>
          </p:nvSpPr>
          <p:spPr>
            <a:xfrm>
              <a:off x="95140" y="1754202"/>
              <a:ext cx="455925" cy="1029075"/>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 name="Google Shape;81;p6"/>
          <p:cNvSpPr/>
          <p:nvPr/>
        </p:nvSpPr>
        <p:spPr>
          <a:xfrm rot="8996209">
            <a:off x="8468300" y="1089353"/>
            <a:ext cx="1364738" cy="1986924"/>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82;p6"/>
          <p:cNvSpPr/>
          <p:nvPr/>
        </p:nvSpPr>
        <p:spPr>
          <a:xfrm rot="2700000">
            <a:off x="-86585" y="1909387"/>
            <a:ext cx="520154" cy="591517"/>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3;p6"/>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84" name="Shape 84"/>
        <p:cNvGrpSpPr/>
        <p:nvPr/>
      </p:nvGrpSpPr>
      <p:grpSpPr>
        <a:xfrm>
          <a:off x="0" y="0"/>
          <a:ext cx="0" cy="0"/>
          <a:chOff x="0" y="0"/>
          <a:chExt cx="0" cy="0"/>
        </a:xfrm>
      </p:grpSpPr>
      <p:sp>
        <p:nvSpPr>
          <p:cNvPr id="85" name="Google Shape;85;p7"/>
          <p:cNvSpPr txBox="1"/>
          <p:nvPr>
            <p:ph type="body" idx="1"/>
          </p:nvPr>
        </p:nvSpPr>
        <p:spPr>
          <a:xfrm>
            <a:off x="720000" y="1536475"/>
            <a:ext cx="4090800" cy="3067500"/>
          </a:xfrm>
          <a:prstGeom prst="rect">
            <a:avLst/>
          </a:prstGeom>
        </p:spPr>
        <p:txBody>
          <a:bodyPr spcFirstLastPara="1" wrap="square" lIns="91425" tIns="91425" rIns="91425" bIns="91425" anchor="ctr" anchorCtr="0">
            <a:noAutofit/>
          </a:bodyPr>
          <a:lstStyle>
            <a:lvl1pPr marL="457200" lvl="0" indent="-292100" rtl="0">
              <a:lnSpc>
                <a:spcPct val="100000"/>
              </a:lnSpc>
              <a:spcBef>
                <a:spcPts val="0"/>
              </a:spcBef>
              <a:spcAft>
                <a:spcPts val="0"/>
              </a:spcAft>
              <a:buClr>
                <a:schemeClr val="dk1"/>
              </a:buClr>
              <a:buSzPts val="1000"/>
              <a:buAutoNum type="arabicPeriod"/>
              <a:defRPr sz="1600">
                <a:solidFill>
                  <a:schemeClr val="dk1"/>
                </a:solidFill>
                <a:latin typeface="Jost Medium"/>
                <a:ea typeface="Jost Medium"/>
                <a:cs typeface="Jost Medium"/>
                <a:sym typeface="Jost Medium"/>
              </a:defRPr>
            </a:lvl1pPr>
            <a:lvl2pPr marL="914400" lvl="1" indent="-317500" rtl="0">
              <a:lnSpc>
                <a:spcPct val="115000"/>
              </a:lnSpc>
              <a:spcBef>
                <a:spcPts val="0"/>
              </a:spcBef>
              <a:spcAft>
                <a:spcPts val="0"/>
              </a:spcAft>
              <a:buClr>
                <a:schemeClr val="dk1"/>
              </a:buClr>
              <a:buSzPts val="1400"/>
              <a:buAutoNum type="alphaLcPeriod"/>
              <a:defRPr>
                <a:solidFill>
                  <a:schemeClr val="dk1"/>
                </a:solidFill>
              </a:defRPr>
            </a:lvl2pPr>
            <a:lvl3pPr marL="1371600" lvl="2" indent="-317500" rtl="0">
              <a:lnSpc>
                <a:spcPct val="115000"/>
              </a:lnSpc>
              <a:spcBef>
                <a:spcPts val="1600"/>
              </a:spcBef>
              <a:spcAft>
                <a:spcPts val="0"/>
              </a:spcAft>
              <a:buClr>
                <a:schemeClr val="dk1"/>
              </a:buClr>
              <a:buSzPts val="1400"/>
              <a:buAutoNum type="romanLcPeriod"/>
              <a:defRPr>
                <a:solidFill>
                  <a:schemeClr val="dk1"/>
                </a:solidFill>
              </a:defRPr>
            </a:lvl3pPr>
            <a:lvl4pPr marL="1828800" lvl="3" indent="-317500" rtl="0">
              <a:lnSpc>
                <a:spcPct val="115000"/>
              </a:lnSpc>
              <a:spcBef>
                <a:spcPts val="1600"/>
              </a:spcBef>
              <a:spcAft>
                <a:spcPts val="0"/>
              </a:spcAft>
              <a:buClr>
                <a:schemeClr val="dk1"/>
              </a:buClr>
              <a:buSzPts val="1400"/>
              <a:buAutoNum type="arabicPeriod"/>
              <a:defRPr>
                <a:solidFill>
                  <a:schemeClr val="dk1"/>
                </a:solidFill>
              </a:defRPr>
            </a:lvl4pPr>
            <a:lvl5pPr marL="2286000" lvl="4" indent="-317500" rtl="0">
              <a:lnSpc>
                <a:spcPct val="115000"/>
              </a:lnSpc>
              <a:spcBef>
                <a:spcPts val="1600"/>
              </a:spcBef>
              <a:spcAft>
                <a:spcPts val="0"/>
              </a:spcAft>
              <a:buClr>
                <a:schemeClr val="dk1"/>
              </a:buClr>
              <a:buSzPts val="1400"/>
              <a:buAutoNum type="alphaLcPeriod"/>
              <a:defRPr>
                <a:solidFill>
                  <a:schemeClr val="dk1"/>
                </a:solidFill>
              </a:defRPr>
            </a:lvl5pPr>
            <a:lvl6pPr marL="2743200" lvl="5" indent="-317500" rtl="0">
              <a:lnSpc>
                <a:spcPct val="115000"/>
              </a:lnSpc>
              <a:spcBef>
                <a:spcPts val="1600"/>
              </a:spcBef>
              <a:spcAft>
                <a:spcPts val="0"/>
              </a:spcAft>
              <a:buClr>
                <a:schemeClr val="dk1"/>
              </a:buClr>
              <a:buSzPts val="1400"/>
              <a:buAutoNum type="romanLcPeriod"/>
              <a:defRPr>
                <a:solidFill>
                  <a:schemeClr val="dk1"/>
                </a:solidFill>
              </a:defRPr>
            </a:lvl6pPr>
            <a:lvl7pPr marL="3200400" lvl="6" indent="-317500" rtl="0">
              <a:lnSpc>
                <a:spcPct val="115000"/>
              </a:lnSpc>
              <a:spcBef>
                <a:spcPts val="1600"/>
              </a:spcBef>
              <a:spcAft>
                <a:spcPts val="0"/>
              </a:spcAft>
              <a:buClr>
                <a:schemeClr val="dk1"/>
              </a:buClr>
              <a:buSzPts val="1400"/>
              <a:buAutoNum type="arabicPeriod"/>
              <a:defRPr>
                <a:solidFill>
                  <a:schemeClr val="dk1"/>
                </a:solidFill>
              </a:defRPr>
            </a:lvl7pPr>
            <a:lvl8pPr marL="3657600" lvl="7" indent="-317500" rtl="0">
              <a:lnSpc>
                <a:spcPct val="115000"/>
              </a:lnSpc>
              <a:spcBef>
                <a:spcPts val="1600"/>
              </a:spcBef>
              <a:spcAft>
                <a:spcPts val="0"/>
              </a:spcAft>
              <a:buClr>
                <a:schemeClr val="dk1"/>
              </a:buClr>
              <a:buSzPts val="1400"/>
              <a:buAutoNum type="alphaLcPeriod"/>
              <a:defRPr>
                <a:solidFill>
                  <a:schemeClr val="dk1"/>
                </a:solidFill>
              </a:defRPr>
            </a:lvl8pPr>
            <a:lvl9pPr marL="4114800" lvl="8" indent="-317500" rtl="0">
              <a:lnSpc>
                <a:spcPct val="115000"/>
              </a:lnSpc>
              <a:spcBef>
                <a:spcPts val="1600"/>
              </a:spcBef>
              <a:spcAft>
                <a:spcPts val="1600"/>
              </a:spcAft>
              <a:buClr>
                <a:schemeClr val="dk1"/>
              </a:buClr>
              <a:buSzPts val="1400"/>
              <a:buAutoNum type="romanLcPeriod"/>
              <a:defRPr>
                <a:solidFill>
                  <a:schemeClr val="dk1"/>
                </a:solidFill>
              </a:defRPr>
            </a:lvl9pPr>
          </a:lstStyle>
          <a:p/>
        </p:txBody>
      </p:sp>
      <p:sp>
        <p:nvSpPr>
          <p:cNvPr id="86" name="Google Shape;86;p7"/>
          <p:cNvSpPr txBox="1"/>
          <p:nvPr>
            <p:ph type="title"/>
          </p:nvPr>
        </p:nvSpPr>
        <p:spPr>
          <a:xfrm>
            <a:off x="720000" y="519953"/>
            <a:ext cx="4294800" cy="958200"/>
          </a:xfrm>
          <a:prstGeom prst="rect">
            <a:avLst/>
          </a:prstGeom>
        </p:spPr>
        <p:txBody>
          <a:bodyPr spcFirstLastPara="1" wrap="square" lIns="91425" tIns="91425" rIns="91425" bIns="91425" anchor="ctr" anchorCtr="0">
            <a:noAutofit/>
          </a:bodyPr>
          <a:lstStyle>
            <a:lvl1pPr lvl="0" rtl="0">
              <a:lnSpc>
                <a:spcPct val="70000"/>
              </a:lnSpc>
              <a:spcBef>
                <a:spcPts val="0"/>
              </a:spcBef>
              <a:spcAft>
                <a:spcPts val="0"/>
              </a:spcAft>
              <a:buSzPts val="3500"/>
              <a:buNone/>
              <a:defRPr sz="4000">
                <a:latin typeface="Darker Grotesque ExtraBold"/>
                <a:ea typeface="Darker Grotesque ExtraBold"/>
                <a:cs typeface="Darker Grotesque ExtraBold"/>
                <a:sym typeface="Darker Grotesq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7" name="Google Shape;87;p7"/>
          <p:cNvSpPr/>
          <p:nvPr/>
        </p:nvSpPr>
        <p:spPr>
          <a:xfrm rot="5400000">
            <a:off x="7406742" y="-107800"/>
            <a:ext cx="1687803" cy="1825618"/>
          </a:xfrm>
          <a:custGeom>
            <a:avLst/>
            <a:gdLst/>
            <a:ahLst/>
            <a:cxnLst/>
            <a:rect l="l" t="t" r="r" b="b"/>
            <a:pathLst>
              <a:path w="26747" h="28931" extrusionOk="0">
                <a:moveTo>
                  <a:pt x="0" y="1"/>
                </a:moveTo>
                <a:lnTo>
                  <a:pt x="0" y="28930"/>
                </a:lnTo>
                <a:cubicBezTo>
                  <a:pt x="7553" y="26629"/>
                  <a:pt x="617" y="11439"/>
                  <a:pt x="12056" y="9588"/>
                </a:cubicBezTo>
                <a:cubicBezTo>
                  <a:pt x="26747" y="7187"/>
                  <a:pt x="24228" y="17"/>
                  <a:pt x="24228" y="1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7"/>
          <p:cNvSpPr/>
          <p:nvPr/>
        </p:nvSpPr>
        <p:spPr>
          <a:xfrm flipH="1">
            <a:off x="5124225" y="3897046"/>
            <a:ext cx="4871094" cy="1330773"/>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9" name="Google Shape;89;p7"/>
          <p:cNvGrpSpPr/>
          <p:nvPr/>
        </p:nvGrpSpPr>
        <p:grpSpPr>
          <a:xfrm>
            <a:off x="-462248" y="-381051"/>
            <a:ext cx="2831191" cy="6546696"/>
            <a:chOff x="-94951" y="318198"/>
            <a:chExt cx="1213177" cy="2805166"/>
          </a:xfrm>
        </p:grpSpPr>
        <p:sp>
          <p:nvSpPr>
            <p:cNvPr id="90" name="Google Shape;90;p7"/>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7"/>
            <p:cNvSpPr/>
            <p:nvPr/>
          </p:nvSpPr>
          <p:spPr>
            <a:xfrm rot="-2162779">
              <a:off x="227750" y="1797456"/>
              <a:ext cx="567776" cy="1281537"/>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dk1"/>
        </a:solidFill>
        <a:effectLst/>
      </p:bgPr>
    </p:bg>
    <p:spTree>
      <p:nvGrpSpPr>
        <p:cNvPr id="92" name="Shape 92"/>
        <p:cNvGrpSpPr/>
        <p:nvPr/>
      </p:nvGrpSpPr>
      <p:grpSpPr>
        <a:xfrm>
          <a:off x="0" y="0"/>
          <a:ext cx="0" cy="0"/>
          <a:chOff x="0" y="0"/>
          <a:chExt cx="0" cy="0"/>
        </a:xfrm>
      </p:grpSpPr>
      <p:pic>
        <p:nvPicPr>
          <p:cNvPr id="93" name="Google Shape;93;p8"/>
          <p:cNvPicPr preferRelativeResize="0"/>
          <p:nvPr/>
        </p:nvPicPr>
        <p:blipFill rotWithShape="1">
          <a:blip r:embed="rId2"/>
          <a:srcRect l="29957"/>
          <a:stretch>
            <a:fillRect/>
          </a:stretch>
        </p:blipFill>
        <p:spPr>
          <a:xfrm>
            <a:off x="-479700" y="-213912"/>
            <a:ext cx="4930350" cy="5571324"/>
          </a:xfrm>
          <a:prstGeom prst="rect">
            <a:avLst/>
          </a:prstGeom>
          <a:noFill/>
          <a:ln>
            <a:noFill/>
          </a:ln>
        </p:spPr>
      </p:pic>
      <p:pic>
        <p:nvPicPr>
          <p:cNvPr id="94" name="Google Shape;94;p8"/>
          <p:cNvPicPr preferRelativeResize="0"/>
          <p:nvPr/>
        </p:nvPicPr>
        <p:blipFill rotWithShape="1">
          <a:blip r:embed="rId2"/>
          <a:srcRect l="29957"/>
          <a:stretch>
            <a:fillRect/>
          </a:stretch>
        </p:blipFill>
        <p:spPr>
          <a:xfrm>
            <a:off x="4450650" y="-251575"/>
            <a:ext cx="4930350" cy="5571324"/>
          </a:xfrm>
          <a:prstGeom prst="rect">
            <a:avLst/>
          </a:prstGeom>
          <a:noFill/>
          <a:ln>
            <a:noFill/>
          </a:ln>
        </p:spPr>
      </p:pic>
      <p:sp>
        <p:nvSpPr>
          <p:cNvPr id="95" name="Google Shape;95;p8"/>
          <p:cNvSpPr/>
          <p:nvPr/>
        </p:nvSpPr>
        <p:spPr>
          <a:xfrm rot="-5081888">
            <a:off x="-1195152" y="1454784"/>
            <a:ext cx="1978601" cy="2233931"/>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8"/>
          <p:cNvSpPr/>
          <p:nvPr/>
        </p:nvSpPr>
        <p:spPr>
          <a:xfrm rot="5715905">
            <a:off x="7509033" y="1132861"/>
            <a:ext cx="4854747" cy="5481208"/>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8"/>
          <p:cNvSpPr/>
          <p:nvPr/>
        </p:nvSpPr>
        <p:spPr>
          <a:xfrm flipH="1">
            <a:off x="-91260" y="-209650"/>
            <a:ext cx="4836111" cy="1713057"/>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8"/>
          <p:cNvSpPr/>
          <p:nvPr/>
        </p:nvSpPr>
        <p:spPr>
          <a:xfrm rot="10800000">
            <a:off x="4622535" y="4408613"/>
            <a:ext cx="2376737" cy="878239"/>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9;p8"/>
          <p:cNvSpPr/>
          <p:nvPr/>
        </p:nvSpPr>
        <p:spPr>
          <a:xfrm rot="10800000">
            <a:off x="-73421" y="3928303"/>
            <a:ext cx="1786654" cy="1271479"/>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00;p8"/>
          <p:cNvSpPr/>
          <p:nvPr/>
        </p:nvSpPr>
        <p:spPr>
          <a:xfrm rot="10800000">
            <a:off x="-73418" y="4176306"/>
            <a:ext cx="1653943" cy="1023476"/>
          </a:xfrm>
          <a:custGeom>
            <a:avLst/>
            <a:gdLst/>
            <a:ahLst/>
            <a:cxnLst/>
            <a:rect l="l" t="t" r="r" b="b"/>
            <a:pathLst>
              <a:path w="32590" h="20168" extrusionOk="0">
                <a:moveTo>
                  <a:pt x="1" y="0"/>
                </a:moveTo>
                <a:cubicBezTo>
                  <a:pt x="221" y="6273"/>
                  <a:pt x="6068" y="8542"/>
                  <a:pt x="13151" y="8542"/>
                </a:cubicBezTo>
                <a:cubicBezTo>
                  <a:pt x="14942" y="8542"/>
                  <a:pt x="16812" y="8397"/>
                  <a:pt x="18690" y="8135"/>
                </a:cubicBezTo>
                <a:cubicBezTo>
                  <a:pt x="19595" y="8008"/>
                  <a:pt x="20442" y="7949"/>
                  <a:pt x="21233" y="7949"/>
                </a:cubicBezTo>
                <a:cubicBezTo>
                  <a:pt x="32589" y="7949"/>
                  <a:pt x="32589" y="20168"/>
                  <a:pt x="32589" y="20168"/>
                </a:cubicBezTo>
                <a:lnTo>
                  <a:pt x="325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8"/>
          <p:cNvSpPr/>
          <p:nvPr/>
        </p:nvSpPr>
        <p:spPr>
          <a:xfrm rot="10800000">
            <a:off x="6191226" y="-66296"/>
            <a:ext cx="2994474" cy="878248"/>
          </a:xfrm>
          <a:custGeom>
            <a:avLst/>
            <a:gdLst/>
            <a:ahLst/>
            <a:cxnLst/>
            <a:rect l="l" t="t" r="r" b="b"/>
            <a:pathLst>
              <a:path w="11579" h="3396" extrusionOk="0">
                <a:moveTo>
                  <a:pt x="0" y="1"/>
                </a:moveTo>
                <a:lnTo>
                  <a:pt x="0" y="3395"/>
                </a:lnTo>
                <a:lnTo>
                  <a:pt x="11579" y="3395"/>
                </a:lnTo>
                <a:cubicBezTo>
                  <a:pt x="11579" y="3395"/>
                  <a:pt x="9094" y="1040"/>
                  <a:pt x="7389" y="1040"/>
                </a:cubicBezTo>
                <a:cubicBezTo>
                  <a:pt x="5482" y="1040"/>
                  <a:pt x="6139" y="2467"/>
                  <a:pt x="3523" y="2467"/>
                </a:cubicBezTo>
                <a:cubicBezTo>
                  <a:pt x="3377" y="2467"/>
                  <a:pt x="3221" y="2463"/>
                  <a:pt x="3053" y="2453"/>
                </a:cubicBezTo>
                <a:cubicBezTo>
                  <a:pt x="2111" y="2404"/>
                  <a:pt x="1154" y="10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8"/>
          <p:cNvSpPr/>
          <p:nvPr/>
        </p:nvSpPr>
        <p:spPr>
          <a:xfrm flipH="1">
            <a:off x="-335861" y="816376"/>
            <a:ext cx="1786658" cy="578944"/>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8"/>
          <p:cNvSpPr/>
          <p:nvPr/>
        </p:nvSpPr>
        <p:spPr>
          <a:xfrm flipH="1">
            <a:off x="6054051" y="707808"/>
            <a:ext cx="1534216" cy="497098"/>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8"/>
          <p:cNvSpPr/>
          <p:nvPr/>
        </p:nvSpPr>
        <p:spPr>
          <a:xfrm flipH="1">
            <a:off x="7728907" y="3549924"/>
            <a:ext cx="947939" cy="307145"/>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5" name="Google Shape;105;p8"/>
          <p:cNvGrpSpPr/>
          <p:nvPr/>
        </p:nvGrpSpPr>
        <p:grpSpPr>
          <a:xfrm rot="10800000">
            <a:off x="642045" y="1915006"/>
            <a:ext cx="355704" cy="470530"/>
            <a:chOff x="286275" y="729525"/>
            <a:chExt cx="240000" cy="317475"/>
          </a:xfrm>
        </p:grpSpPr>
        <p:sp>
          <p:nvSpPr>
            <p:cNvPr id="106" name="Google Shape;106;p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 name="Google Shape;108;p8"/>
          <p:cNvGrpSpPr/>
          <p:nvPr/>
        </p:nvGrpSpPr>
        <p:grpSpPr>
          <a:xfrm rot="-5400000">
            <a:off x="6871908" y="4023969"/>
            <a:ext cx="355704" cy="470530"/>
            <a:chOff x="286275" y="729525"/>
            <a:chExt cx="240000" cy="317475"/>
          </a:xfrm>
        </p:grpSpPr>
        <p:sp>
          <p:nvSpPr>
            <p:cNvPr id="109" name="Google Shape;109;p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 name="Google Shape;111;p8"/>
          <p:cNvGrpSpPr/>
          <p:nvPr/>
        </p:nvGrpSpPr>
        <p:grpSpPr>
          <a:xfrm>
            <a:off x="3676633" y="960481"/>
            <a:ext cx="355704" cy="470530"/>
            <a:chOff x="286275" y="729525"/>
            <a:chExt cx="240000" cy="317475"/>
          </a:xfrm>
        </p:grpSpPr>
        <p:sp>
          <p:nvSpPr>
            <p:cNvPr id="112" name="Google Shape;112;p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 name="Google Shape;114;p8"/>
          <p:cNvGrpSpPr/>
          <p:nvPr/>
        </p:nvGrpSpPr>
        <p:grpSpPr>
          <a:xfrm rot="10800000">
            <a:off x="1785045" y="4295881"/>
            <a:ext cx="355704" cy="470530"/>
            <a:chOff x="286275" y="729525"/>
            <a:chExt cx="240000" cy="317475"/>
          </a:xfrm>
        </p:grpSpPr>
        <p:sp>
          <p:nvSpPr>
            <p:cNvPr id="115" name="Google Shape;115;p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116;p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7" name="Google Shape;117;p8"/>
          <p:cNvSpPr/>
          <p:nvPr/>
        </p:nvSpPr>
        <p:spPr>
          <a:xfrm flipH="1">
            <a:off x="837109" y="3320976"/>
            <a:ext cx="947939" cy="307145"/>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8" name="Google Shape;118;p8"/>
          <p:cNvGrpSpPr/>
          <p:nvPr/>
        </p:nvGrpSpPr>
        <p:grpSpPr>
          <a:xfrm rot="10800000">
            <a:off x="8025020" y="1301219"/>
            <a:ext cx="355704" cy="470530"/>
            <a:chOff x="286275" y="729525"/>
            <a:chExt cx="240000" cy="317475"/>
          </a:xfrm>
        </p:grpSpPr>
        <p:sp>
          <p:nvSpPr>
            <p:cNvPr id="119" name="Google Shape;119;p8"/>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8"/>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1" name="Google Shape;121;p8"/>
          <p:cNvSpPr/>
          <p:nvPr/>
        </p:nvSpPr>
        <p:spPr>
          <a:xfrm rot="10800000" flipH="1">
            <a:off x="6999262" y="3681955"/>
            <a:ext cx="2407230" cy="1713010"/>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8"/>
          <p:cNvSpPr txBox="1"/>
          <p:nvPr>
            <p:ph type="title"/>
          </p:nvPr>
        </p:nvSpPr>
        <p:spPr>
          <a:xfrm>
            <a:off x="2036250" y="1307100"/>
            <a:ext cx="50715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solidFill>
                  <a:schemeClr val="accent5"/>
                </a:solidFill>
                <a:latin typeface="Darker Grotesque ExtraBold"/>
                <a:ea typeface="Darker Grotesque ExtraBold"/>
                <a:cs typeface="Darker Grotesque ExtraBold"/>
                <a:sym typeface="Darker Grotesque ExtraBold"/>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23" name="Shape 123"/>
        <p:cNvGrpSpPr/>
        <p:nvPr/>
      </p:nvGrpSpPr>
      <p:grpSpPr>
        <a:xfrm>
          <a:off x="0" y="0"/>
          <a:ext cx="0" cy="0"/>
          <a:chOff x="0" y="0"/>
          <a:chExt cx="0" cy="0"/>
        </a:xfrm>
      </p:grpSpPr>
      <p:sp>
        <p:nvSpPr>
          <p:cNvPr id="124" name="Google Shape;124;p9"/>
          <p:cNvSpPr txBox="1"/>
          <p:nvPr>
            <p:ph type="title"/>
          </p:nvPr>
        </p:nvSpPr>
        <p:spPr>
          <a:xfrm>
            <a:off x="4112800" y="1326175"/>
            <a:ext cx="4318200" cy="669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200">
                <a:solidFill>
                  <a:schemeClr val="dk1"/>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125" name="Google Shape;125;p9"/>
          <p:cNvSpPr txBox="1"/>
          <p:nvPr>
            <p:ph type="subTitle" idx="1"/>
          </p:nvPr>
        </p:nvSpPr>
        <p:spPr>
          <a:xfrm>
            <a:off x="4112850" y="2135525"/>
            <a:ext cx="4318200" cy="1681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00">
                <a:solidFill>
                  <a:schemeClr val="dk1"/>
                </a:solidFill>
                <a:latin typeface="Jost Medium"/>
                <a:ea typeface="Jost Medium"/>
                <a:cs typeface="Jost Medium"/>
                <a:sym typeface="Jost Medium"/>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26" name="Google Shape;126;p9"/>
          <p:cNvSpPr/>
          <p:nvPr/>
        </p:nvSpPr>
        <p:spPr>
          <a:xfrm>
            <a:off x="-1489598" y="-228599"/>
            <a:ext cx="4842359" cy="1789322"/>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9"/>
          <p:cNvSpPr/>
          <p:nvPr/>
        </p:nvSpPr>
        <p:spPr>
          <a:xfrm rot="10800000">
            <a:off x="6833352" y="3621751"/>
            <a:ext cx="4842359" cy="1789322"/>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9"/>
          <p:cNvSpPr/>
          <p:nvPr/>
        </p:nvSpPr>
        <p:spPr>
          <a:xfrm rot="-5400000">
            <a:off x="9102" y="4228476"/>
            <a:ext cx="891532" cy="1298001"/>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9"/>
          <p:cNvSpPr/>
          <p:nvPr/>
        </p:nvSpPr>
        <p:spPr>
          <a:xfrm rot="-5081888">
            <a:off x="1866123" y="4575409"/>
            <a:ext cx="1978601" cy="2233931"/>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9"/>
          <p:cNvSpPr/>
          <p:nvPr/>
        </p:nvSpPr>
        <p:spPr>
          <a:xfrm>
            <a:off x="7415713" y="-104194"/>
            <a:ext cx="1786654" cy="1271479"/>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131;p9"/>
          <p:cNvSpPr/>
          <p:nvPr/>
        </p:nvSpPr>
        <p:spPr>
          <a:xfrm>
            <a:off x="7548422" y="-104194"/>
            <a:ext cx="1653943" cy="1023476"/>
          </a:xfrm>
          <a:custGeom>
            <a:avLst/>
            <a:gdLst/>
            <a:ahLst/>
            <a:cxnLst/>
            <a:rect l="l" t="t" r="r" b="b"/>
            <a:pathLst>
              <a:path w="32590" h="20168" extrusionOk="0">
                <a:moveTo>
                  <a:pt x="1" y="0"/>
                </a:moveTo>
                <a:cubicBezTo>
                  <a:pt x="221" y="6273"/>
                  <a:pt x="6068" y="8542"/>
                  <a:pt x="13151" y="8542"/>
                </a:cubicBezTo>
                <a:cubicBezTo>
                  <a:pt x="14942" y="8542"/>
                  <a:pt x="16812" y="8397"/>
                  <a:pt x="18690" y="8135"/>
                </a:cubicBezTo>
                <a:cubicBezTo>
                  <a:pt x="19595" y="8008"/>
                  <a:pt x="20442" y="7949"/>
                  <a:pt x="21233" y="7949"/>
                </a:cubicBezTo>
                <a:cubicBezTo>
                  <a:pt x="32589" y="7949"/>
                  <a:pt x="32589" y="20168"/>
                  <a:pt x="32589" y="20168"/>
                </a:cubicBezTo>
                <a:lnTo>
                  <a:pt x="325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1"/>
        </a:solidFill>
        <a:effectLst/>
      </p:bgPr>
    </p:bg>
    <p:spTree>
      <p:nvGrpSpPr>
        <p:cNvPr id="132" name="Shape 132"/>
        <p:cNvGrpSpPr/>
        <p:nvPr/>
      </p:nvGrpSpPr>
      <p:grpSpPr>
        <a:xfrm>
          <a:off x="0" y="0"/>
          <a:ext cx="0" cy="0"/>
          <a:chOff x="0" y="0"/>
          <a:chExt cx="0" cy="0"/>
        </a:xfrm>
      </p:grpSpPr>
      <p:sp>
        <p:nvSpPr>
          <p:cNvPr id="133" name="Google Shape;133;p10"/>
          <p:cNvSpPr/>
          <p:nvPr/>
        </p:nvSpPr>
        <p:spPr>
          <a:xfrm rot="10800000" flipH="1">
            <a:off x="2378274" y="1841272"/>
            <a:ext cx="11236087" cy="3980078"/>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134;p10"/>
          <p:cNvSpPr/>
          <p:nvPr/>
        </p:nvSpPr>
        <p:spPr>
          <a:xfrm flipH="1">
            <a:off x="-91260" y="-209650"/>
            <a:ext cx="4836111" cy="1713057"/>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10"/>
          <p:cNvSpPr/>
          <p:nvPr/>
        </p:nvSpPr>
        <p:spPr>
          <a:xfrm rot="10800000">
            <a:off x="-73446" y="3210091"/>
            <a:ext cx="2795893" cy="1989680"/>
          </a:xfrm>
          <a:custGeom>
            <a:avLst/>
            <a:gdLst/>
            <a:ahLst/>
            <a:cxnLst/>
            <a:rect l="l" t="t" r="r" b="b"/>
            <a:pathLst>
              <a:path w="35205" h="25055" extrusionOk="0">
                <a:moveTo>
                  <a:pt x="1" y="0"/>
                </a:moveTo>
                <a:cubicBezTo>
                  <a:pt x="33" y="3281"/>
                  <a:pt x="1414" y="6496"/>
                  <a:pt x="3833" y="8704"/>
                </a:cubicBezTo>
                <a:cubicBezTo>
                  <a:pt x="5019" y="9791"/>
                  <a:pt x="6415" y="10636"/>
                  <a:pt x="7925" y="11188"/>
                </a:cubicBezTo>
                <a:cubicBezTo>
                  <a:pt x="9315" y="11687"/>
                  <a:pt x="10771" y="11895"/>
                  <a:pt x="12249" y="11895"/>
                </a:cubicBezTo>
                <a:cubicBezTo>
                  <a:pt x="12550" y="11895"/>
                  <a:pt x="12851" y="11886"/>
                  <a:pt x="13154" y="11870"/>
                </a:cubicBezTo>
                <a:cubicBezTo>
                  <a:pt x="15584" y="11763"/>
                  <a:pt x="18077" y="11232"/>
                  <a:pt x="20537" y="11232"/>
                </a:cubicBezTo>
                <a:cubicBezTo>
                  <a:pt x="21808" y="11232"/>
                  <a:pt x="23070" y="11374"/>
                  <a:pt x="24310" y="11789"/>
                </a:cubicBezTo>
                <a:cubicBezTo>
                  <a:pt x="25998" y="12357"/>
                  <a:pt x="27330" y="13461"/>
                  <a:pt x="28369" y="14890"/>
                </a:cubicBezTo>
                <a:cubicBezTo>
                  <a:pt x="29391" y="16303"/>
                  <a:pt x="30106" y="17910"/>
                  <a:pt x="30853" y="19469"/>
                </a:cubicBezTo>
                <a:cubicBezTo>
                  <a:pt x="31714" y="21207"/>
                  <a:pt x="32656" y="22993"/>
                  <a:pt x="34150" y="24275"/>
                </a:cubicBezTo>
                <a:cubicBezTo>
                  <a:pt x="34474" y="24568"/>
                  <a:pt x="34832" y="24827"/>
                  <a:pt x="35204" y="25055"/>
                </a:cubicBezTo>
                <a:lnTo>
                  <a:pt x="35204" y="24827"/>
                </a:lnTo>
                <a:cubicBezTo>
                  <a:pt x="34847" y="24617"/>
                  <a:pt x="34522" y="24357"/>
                  <a:pt x="34198" y="24080"/>
                </a:cubicBezTo>
                <a:cubicBezTo>
                  <a:pt x="32899" y="22928"/>
                  <a:pt x="32022" y="21402"/>
                  <a:pt x="31259" y="19859"/>
                </a:cubicBezTo>
                <a:cubicBezTo>
                  <a:pt x="29830" y="16985"/>
                  <a:pt x="28547" y="13640"/>
                  <a:pt x="25511" y="12081"/>
                </a:cubicBezTo>
                <a:cubicBezTo>
                  <a:pt x="23962" y="11290"/>
                  <a:pt x="22286" y="11046"/>
                  <a:pt x="20586" y="11046"/>
                </a:cubicBezTo>
                <a:cubicBezTo>
                  <a:pt x="18829" y="11046"/>
                  <a:pt x="17046" y="11307"/>
                  <a:pt x="15346" y="11497"/>
                </a:cubicBezTo>
                <a:cubicBezTo>
                  <a:pt x="14315" y="11619"/>
                  <a:pt x="13278" y="11713"/>
                  <a:pt x="12244" y="11713"/>
                </a:cubicBezTo>
                <a:cubicBezTo>
                  <a:pt x="11358" y="11713"/>
                  <a:pt x="10475" y="11644"/>
                  <a:pt x="9598" y="11464"/>
                </a:cubicBezTo>
                <a:cubicBezTo>
                  <a:pt x="8022" y="11140"/>
                  <a:pt x="6513" y="10490"/>
                  <a:pt x="5181" y="9564"/>
                </a:cubicBezTo>
                <a:cubicBezTo>
                  <a:pt x="2079" y="7388"/>
                  <a:pt x="228" y="3768"/>
                  <a:pt x="1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10"/>
          <p:cNvSpPr/>
          <p:nvPr/>
        </p:nvSpPr>
        <p:spPr>
          <a:xfrm rot="10800000">
            <a:off x="-73418" y="4176306"/>
            <a:ext cx="1653943" cy="1023476"/>
          </a:xfrm>
          <a:custGeom>
            <a:avLst/>
            <a:gdLst/>
            <a:ahLst/>
            <a:cxnLst/>
            <a:rect l="l" t="t" r="r" b="b"/>
            <a:pathLst>
              <a:path w="32590" h="20168" extrusionOk="0">
                <a:moveTo>
                  <a:pt x="1" y="0"/>
                </a:moveTo>
                <a:cubicBezTo>
                  <a:pt x="221" y="6273"/>
                  <a:pt x="6068" y="8542"/>
                  <a:pt x="13151" y="8542"/>
                </a:cubicBezTo>
                <a:cubicBezTo>
                  <a:pt x="14942" y="8542"/>
                  <a:pt x="16812" y="8397"/>
                  <a:pt x="18690" y="8135"/>
                </a:cubicBezTo>
                <a:cubicBezTo>
                  <a:pt x="19595" y="8008"/>
                  <a:pt x="20442" y="7949"/>
                  <a:pt x="21233" y="7949"/>
                </a:cubicBezTo>
                <a:cubicBezTo>
                  <a:pt x="32589" y="7949"/>
                  <a:pt x="32589" y="20168"/>
                  <a:pt x="32589" y="20168"/>
                </a:cubicBezTo>
                <a:lnTo>
                  <a:pt x="325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137;p10"/>
          <p:cNvSpPr txBox="1"/>
          <p:nvPr>
            <p:ph type="title"/>
          </p:nvPr>
        </p:nvSpPr>
        <p:spPr>
          <a:xfrm>
            <a:off x="4917450" y="2524825"/>
            <a:ext cx="3506700" cy="2079300"/>
          </a:xfrm>
          <a:prstGeom prst="rect">
            <a:avLst/>
          </a:prstGeom>
        </p:spPr>
        <p:txBody>
          <a:bodyPr spcFirstLastPara="1" wrap="square" lIns="91425" tIns="91425" rIns="91425" bIns="91425" anchor="ctr" anchorCtr="0">
            <a:noAutofit/>
          </a:bodyPr>
          <a:lstStyle>
            <a:lvl1pPr lvl="0" algn="r" rtl="0">
              <a:lnSpc>
                <a:spcPct val="80000"/>
              </a:lnSpc>
              <a:spcBef>
                <a:spcPts val="0"/>
              </a:spcBef>
              <a:spcAft>
                <a:spcPts val="0"/>
              </a:spcAft>
              <a:buSzPts val="3500"/>
              <a:buNone/>
              <a:defRPr sz="4000">
                <a:solidFill>
                  <a:schemeClr val="accent5"/>
                </a:solidFill>
                <a:latin typeface="Darker Grotesque ExtraBold"/>
                <a:ea typeface="Darker Grotesque ExtraBold"/>
                <a:cs typeface="Darker Grotesque ExtraBold"/>
                <a:sym typeface="Darker Grotesque ExtraBold"/>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9" Type="http://schemas.openxmlformats.org/officeDocument/2006/relationships/theme" Target="../theme/theme1.xml"/><Relationship Id="rId38" Type="http://schemas.openxmlformats.org/officeDocument/2006/relationships/slideLayout" Target="../slideLayouts/slideLayout38.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5F63AF"/>
              </a:buClr>
              <a:buSzPts val="3500"/>
              <a:buFont typeface="Darker Grotesque"/>
              <a:buNone/>
              <a:defRPr sz="3500">
                <a:solidFill>
                  <a:srgbClr val="5F63AF"/>
                </a:solidFill>
                <a:latin typeface="Darker Grotesque"/>
                <a:ea typeface="Darker Grotesque"/>
                <a:cs typeface="Darker Grotesque"/>
                <a:sym typeface="Darker Grotesque"/>
              </a:defRPr>
            </a:lvl1pPr>
            <a:lvl2pPr lvl="1" rtl="0">
              <a:spcBef>
                <a:spcPts val="0"/>
              </a:spcBef>
              <a:spcAft>
                <a:spcPts val="0"/>
              </a:spcAft>
              <a:buClr>
                <a:srgbClr val="5F63AF"/>
              </a:buClr>
              <a:buSzPts val="3500"/>
              <a:buFont typeface="Darker Grotesque"/>
              <a:buNone/>
              <a:defRPr sz="3500">
                <a:solidFill>
                  <a:srgbClr val="5F63AF"/>
                </a:solidFill>
                <a:latin typeface="Darker Grotesque"/>
                <a:ea typeface="Darker Grotesque"/>
                <a:cs typeface="Darker Grotesque"/>
                <a:sym typeface="Darker Grotesque"/>
              </a:defRPr>
            </a:lvl2pPr>
            <a:lvl3pPr lvl="2" rtl="0">
              <a:spcBef>
                <a:spcPts val="0"/>
              </a:spcBef>
              <a:spcAft>
                <a:spcPts val="0"/>
              </a:spcAft>
              <a:buClr>
                <a:srgbClr val="5F63AF"/>
              </a:buClr>
              <a:buSzPts val="3500"/>
              <a:buFont typeface="Darker Grotesque"/>
              <a:buNone/>
              <a:defRPr sz="3500">
                <a:solidFill>
                  <a:srgbClr val="5F63AF"/>
                </a:solidFill>
                <a:latin typeface="Darker Grotesque"/>
                <a:ea typeface="Darker Grotesque"/>
                <a:cs typeface="Darker Grotesque"/>
                <a:sym typeface="Darker Grotesque"/>
              </a:defRPr>
            </a:lvl3pPr>
            <a:lvl4pPr lvl="3" rtl="0">
              <a:spcBef>
                <a:spcPts val="0"/>
              </a:spcBef>
              <a:spcAft>
                <a:spcPts val="0"/>
              </a:spcAft>
              <a:buClr>
                <a:srgbClr val="5F63AF"/>
              </a:buClr>
              <a:buSzPts val="3500"/>
              <a:buFont typeface="Darker Grotesque"/>
              <a:buNone/>
              <a:defRPr sz="3500">
                <a:solidFill>
                  <a:srgbClr val="5F63AF"/>
                </a:solidFill>
                <a:latin typeface="Darker Grotesque"/>
                <a:ea typeface="Darker Grotesque"/>
                <a:cs typeface="Darker Grotesque"/>
                <a:sym typeface="Darker Grotesque"/>
              </a:defRPr>
            </a:lvl4pPr>
            <a:lvl5pPr lvl="4" rtl="0">
              <a:spcBef>
                <a:spcPts val="0"/>
              </a:spcBef>
              <a:spcAft>
                <a:spcPts val="0"/>
              </a:spcAft>
              <a:buClr>
                <a:srgbClr val="5F63AF"/>
              </a:buClr>
              <a:buSzPts val="3500"/>
              <a:buFont typeface="Darker Grotesque"/>
              <a:buNone/>
              <a:defRPr sz="3500">
                <a:solidFill>
                  <a:srgbClr val="5F63AF"/>
                </a:solidFill>
                <a:latin typeface="Darker Grotesque"/>
                <a:ea typeface="Darker Grotesque"/>
                <a:cs typeface="Darker Grotesque"/>
                <a:sym typeface="Darker Grotesque"/>
              </a:defRPr>
            </a:lvl5pPr>
            <a:lvl6pPr lvl="5" rtl="0">
              <a:spcBef>
                <a:spcPts val="0"/>
              </a:spcBef>
              <a:spcAft>
                <a:spcPts val="0"/>
              </a:spcAft>
              <a:buClr>
                <a:srgbClr val="5F63AF"/>
              </a:buClr>
              <a:buSzPts val="3500"/>
              <a:buFont typeface="Darker Grotesque"/>
              <a:buNone/>
              <a:defRPr sz="3500">
                <a:solidFill>
                  <a:srgbClr val="5F63AF"/>
                </a:solidFill>
                <a:latin typeface="Darker Grotesque"/>
                <a:ea typeface="Darker Grotesque"/>
                <a:cs typeface="Darker Grotesque"/>
                <a:sym typeface="Darker Grotesque"/>
              </a:defRPr>
            </a:lvl6pPr>
            <a:lvl7pPr lvl="6" rtl="0">
              <a:spcBef>
                <a:spcPts val="0"/>
              </a:spcBef>
              <a:spcAft>
                <a:spcPts val="0"/>
              </a:spcAft>
              <a:buClr>
                <a:srgbClr val="5F63AF"/>
              </a:buClr>
              <a:buSzPts val="3500"/>
              <a:buFont typeface="Darker Grotesque"/>
              <a:buNone/>
              <a:defRPr sz="3500">
                <a:solidFill>
                  <a:srgbClr val="5F63AF"/>
                </a:solidFill>
                <a:latin typeface="Darker Grotesque"/>
                <a:ea typeface="Darker Grotesque"/>
                <a:cs typeface="Darker Grotesque"/>
                <a:sym typeface="Darker Grotesque"/>
              </a:defRPr>
            </a:lvl7pPr>
            <a:lvl8pPr lvl="7" rtl="0">
              <a:spcBef>
                <a:spcPts val="0"/>
              </a:spcBef>
              <a:spcAft>
                <a:spcPts val="0"/>
              </a:spcAft>
              <a:buClr>
                <a:srgbClr val="5F63AF"/>
              </a:buClr>
              <a:buSzPts val="3500"/>
              <a:buFont typeface="Darker Grotesque"/>
              <a:buNone/>
              <a:defRPr sz="3500">
                <a:solidFill>
                  <a:srgbClr val="5F63AF"/>
                </a:solidFill>
                <a:latin typeface="Darker Grotesque"/>
                <a:ea typeface="Darker Grotesque"/>
                <a:cs typeface="Darker Grotesque"/>
                <a:sym typeface="Darker Grotesque"/>
              </a:defRPr>
            </a:lvl8pPr>
            <a:lvl9pPr lvl="8" rtl="0">
              <a:spcBef>
                <a:spcPts val="0"/>
              </a:spcBef>
              <a:spcAft>
                <a:spcPts val="0"/>
              </a:spcAft>
              <a:buClr>
                <a:srgbClr val="5F63AF"/>
              </a:buClr>
              <a:buSzPts val="3500"/>
              <a:buFont typeface="Darker Grotesque"/>
              <a:buNone/>
              <a:defRPr sz="3500">
                <a:solidFill>
                  <a:srgbClr val="5F63AF"/>
                </a:solidFill>
                <a:latin typeface="Darker Grotesque"/>
                <a:ea typeface="Darker Grotesque"/>
                <a:cs typeface="Darker Grotesque"/>
                <a:sym typeface="Darker Grotesque"/>
              </a:defRPr>
            </a:lvl9pPr>
          </a:lstStyle>
          <a:p/>
        </p:txBody>
      </p:sp>
      <p:sp>
        <p:nvSpPr>
          <p:cNvPr id="7" name="Google Shape;7;p1"/>
          <p:cNvSpPr txBox="1"/>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rgbClr val="5F63AF"/>
              </a:buClr>
              <a:buSzPts val="1400"/>
              <a:buFont typeface="Jost"/>
              <a:buChar char="●"/>
              <a:defRPr>
                <a:solidFill>
                  <a:srgbClr val="5F63AF"/>
                </a:solidFill>
                <a:latin typeface="Jost"/>
                <a:ea typeface="Jost"/>
                <a:cs typeface="Jost"/>
                <a:sym typeface="Jost"/>
              </a:defRPr>
            </a:lvl1pPr>
            <a:lvl2pPr marL="914400" lvl="1" indent="-317500">
              <a:lnSpc>
                <a:spcPct val="115000"/>
              </a:lnSpc>
              <a:spcBef>
                <a:spcPts val="1600"/>
              </a:spcBef>
              <a:spcAft>
                <a:spcPts val="0"/>
              </a:spcAft>
              <a:buClr>
                <a:srgbClr val="5F63AF"/>
              </a:buClr>
              <a:buSzPts val="1400"/>
              <a:buFont typeface="Jost"/>
              <a:buChar char="○"/>
              <a:defRPr>
                <a:solidFill>
                  <a:srgbClr val="5F63AF"/>
                </a:solidFill>
                <a:latin typeface="Jost"/>
                <a:ea typeface="Jost"/>
                <a:cs typeface="Jost"/>
                <a:sym typeface="Jost"/>
              </a:defRPr>
            </a:lvl2pPr>
            <a:lvl3pPr marL="1371600" lvl="2" indent="-317500">
              <a:lnSpc>
                <a:spcPct val="115000"/>
              </a:lnSpc>
              <a:spcBef>
                <a:spcPts val="1600"/>
              </a:spcBef>
              <a:spcAft>
                <a:spcPts val="0"/>
              </a:spcAft>
              <a:buClr>
                <a:srgbClr val="5F63AF"/>
              </a:buClr>
              <a:buSzPts val="1400"/>
              <a:buFont typeface="Jost"/>
              <a:buChar char="■"/>
              <a:defRPr>
                <a:solidFill>
                  <a:srgbClr val="5F63AF"/>
                </a:solidFill>
                <a:latin typeface="Jost"/>
                <a:ea typeface="Jost"/>
                <a:cs typeface="Jost"/>
                <a:sym typeface="Jost"/>
              </a:defRPr>
            </a:lvl3pPr>
            <a:lvl4pPr marL="1828800" lvl="3" indent="-317500">
              <a:lnSpc>
                <a:spcPct val="115000"/>
              </a:lnSpc>
              <a:spcBef>
                <a:spcPts val="1600"/>
              </a:spcBef>
              <a:spcAft>
                <a:spcPts val="0"/>
              </a:spcAft>
              <a:buClr>
                <a:srgbClr val="5F63AF"/>
              </a:buClr>
              <a:buSzPts val="1400"/>
              <a:buFont typeface="Jost"/>
              <a:buChar char="●"/>
              <a:defRPr>
                <a:solidFill>
                  <a:srgbClr val="5F63AF"/>
                </a:solidFill>
                <a:latin typeface="Jost"/>
                <a:ea typeface="Jost"/>
                <a:cs typeface="Jost"/>
                <a:sym typeface="Jost"/>
              </a:defRPr>
            </a:lvl4pPr>
            <a:lvl5pPr marL="2286000" lvl="4" indent="-317500">
              <a:lnSpc>
                <a:spcPct val="115000"/>
              </a:lnSpc>
              <a:spcBef>
                <a:spcPts val="1600"/>
              </a:spcBef>
              <a:spcAft>
                <a:spcPts val="0"/>
              </a:spcAft>
              <a:buClr>
                <a:srgbClr val="5F63AF"/>
              </a:buClr>
              <a:buSzPts val="1400"/>
              <a:buFont typeface="Jost"/>
              <a:buChar char="○"/>
              <a:defRPr>
                <a:solidFill>
                  <a:srgbClr val="5F63AF"/>
                </a:solidFill>
                <a:latin typeface="Jost"/>
                <a:ea typeface="Jost"/>
                <a:cs typeface="Jost"/>
                <a:sym typeface="Jost"/>
              </a:defRPr>
            </a:lvl5pPr>
            <a:lvl6pPr marL="2743200" lvl="5" indent="-317500">
              <a:lnSpc>
                <a:spcPct val="115000"/>
              </a:lnSpc>
              <a:spcBef>
                <a:spcPts val="1600"/>
              </a:spcBef>
              <a:spcAft>
                <a:spcPts val="0"/>
              </a:spcAft>
              <a:buClr>
                <a:srgbClr val="5F63AF"/>
              </a:buClr>
              <a:buSzPts val="1400"/>
              <a:buFont typeface="Jost"/>
              <a:buChar char="■"/>
              <a:defRPr>
                <a:solidFill>
                  <a:srgbClr val="5F63AF"/>
                </a:solidFill>
                <a:latin typeface="Jost"/>
                <a:ea typeface="Jost"/>
                <a:cs typeface="Jost"/>
                <a:sym typeface="Jost"/>
              </a:defRPr>
            </a:lvl6pPr>
            <a:lvl7pPr marL="3200400" lvl="6" indent="-317500">
              <a:lnSpc>
                <a:spcPct val="115000"/>
              </a:lnSpc>
              <a:spcBef>
                <a:spcPts val="1600"/>
              </a:spcBef>
              <a:spcAft>
                <a:spcPts val="0"/>
              </a:spcAft>
              <a:buClr>
                <a:srgbClr val="5F63AF"/>
              </a:buClr>
              <a:buSzPts val="1400"/>
              <a:buFont typeface="Jost"/>
              <a:buChar char="●"/>
              <a:defRPr>
                <a:solidFill>
                  <a:srgbClr val="5F63AF"/>
                </a:solidFill>
                <a:latin typeface="Jost"/>
                <a:ea typeface="Jost"/>
                <a:cs typeface="Jost"/>
                <a:sym typeface="Jost"/>
              </a:defRPr>
            </a:lvl7pPr>
            <a:lvl8pPr marL="3657600" lvl="7" indent="-317500">
              <a:lnSpc>
                <a:spcPct val="115000"/>
              </a:lnSpc>
              <a:spcBef>
                <a:spcPts val="1600"/>
              </a:spcBef>
              <a:spcAft>
                <a:spcPts val="0"/>
              </a:spcAft>
              <a:buClr>
                <a:srgbClr val="5F63AF"/>
              </a:buClr>
              <a:buSzPts val="1400"/>
              <a:buFont typeface="Jost"/>
              <a:buChar char="○"/>
              <a:defRPr>
                <a:solidFill>
                  <a:srgbClr val="5F63AF"/>
                </a:solidFill>
                <a:latin typeface="Jost"/>
                <a:ea typeface="Jost"/>
                <a:cs typeface="Jost"/>
                <a:sym typeface="Jost"/>
              </a:defRPr>
            </a:lvl8pPr>
            <a:lvl9pPr marL="4114800" lvl="8" indent="-317500">
              <a:lnSpc>
                <a:spcPct val="115000"/>
              </a:lnSpc>
              <a:spcBef>
                <a:spcPts val="1600"/>
              </a:spcBef>
              <a:spcAft>
                <a:spcPts val="1600"/>
              </a:spcAft>
              <a:buClr>
                <a:srgbClr val="5F63AF"/>
              </a:buClr>
              <a:buSzPts val="1400"/>
              <a:buFont typeface="Jost"/>
              <a:buChar char="■"/>
              <a:defRPr>
                <a:solidFill>
                  <a:srgbClr val="5F63AF"/>
                </a:solidFill>
                <a:latin typeface="Jost"/>
                <a:ea typeface="Jost"/>
                <a:cs typeface="Jost"/>
                <a:sym typeface="Jost"/>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636" name="Shape 636"/>
        <p:cNvGrpSpPr/>
        <p:nvPr/>
      </p:nvGrpSpPr>
      <p:grpSpPr>
        <a:xfrm>
          <a:off x="0" y="0"/>
          <a:ext cx="0" cy="0"/>
          <a:chOff x="0" y="0"/>
          <a:chExt cx="0" cy="0"/>
        </a:xfrm>
      </p:grpSpPr>
      <p:sp>
        <p:nvSpPr>
          <p:cNvPr id="637" name="Google Shape;637;p40"/>
          <p:cNvSpPr txBox="1"/>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1pPr>
            <a:lvl2pPr lvl="1"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2pPr>
            <a:lvl3pPr lvl="2"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3pPr>
            <a:lvl4pPr lvl="3"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4pPr>
            <a:lvl5pPr lvl="4"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5pPr>
            <a:lvl6pPr lvl="5"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6pPr>
            <a:lvl7pPr lvl="6"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7pPr>
            <a:lvl8pPr lvl="7"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8pPr>
            <a:lvl9pPr lvl="8"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9pPr>
          </a:lstStyle>
          <a:p/>
        </p:txBody>
      </p:sp>
      <p:sp>
        <p:nvSpPr>
          <p:cNvPr id="638" name="Google Shape;638;p40"/>
          <p:cNvSpPr txBox="1"/>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1pPr>
            <a:lvl2pPr marL="914400" lvl="1"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2pPr>
            <a:lvl3pPr marL="1371600" lvl="2"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3pPr>
            <a:lvl4pPr marL="1828800" lvl="3"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4pPr>
            <a:lvl5pPr marL="2286000" lvl="4"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5pPr>
            <a:lvl6pPr marL="2743200" lvl="5"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6pPr>
            <a:lvl7pPr marL="3200400" lvl="6"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7pPr>
            <a:lvl8pPr marL="3657600" lvl="7"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8pPr>
            <a:lvl9pPr marL="4114800" lvl="8"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9pPr>
          </a:lstStyle>
          <a:p/>
        </p:txBody>
      </p:sp>
    </p:spTree>
  </p:cSld>
  <p:clrMap bg1="lt1" tx1="dk1" bg2="dk2" tx2="lt2" accent1="accent1" accent2="accent2" accent3="accent3" accent4="accent4" accent5="accent5" accent6="accent6" hlink="hlink" folHlink="folHlink"/>
  <p:sldLayoutIdLst>
    <p:sldLayoutId id="2147483688"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5.xml"/><Relationship Id="rId1"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2.xml"/><Relationship Id="rId1" Type="http://schemas.openxmlformats.org/officeDocument/2006/relationships/image" Target="../media/image5.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5" Type="http://schemas.openxmlformats.org/officeDocument/2006/relationships/slideLayout" Target="../slideLayouts/slideLayout10.xml"/><Relationship Id="rId4" Type="http://schemas.openxmlformats.org/officeDocument/2006/relationships/image" Target="../media/image6.png"/><Relationship Id="rId3" Type="http://schemas.openxmlformats.org/officeDocument/2006/relationships/tags" Target="../tags/tag1.xml"/><Relationship Id="rId2" Type="http://schemas.microsoft.com/office/2007/relationships/media" Target="../media/media1.mp4"/><Relationship Id="rId1" Type="http://schemas.openxmlformats.org/officeDocument/2006/relationships/video" Target="../media/media1.mp4"/></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2.xml"/><Relationship Id="rId1" Type="http://schemas.openxmlformats.org/officeDocument/2006/relationships/image" Target="../media/image5.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7.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2.xml"/><Relationship Id="rId1" Type="http://schemas.openxmlformats.org/officeDocument/2006/relationships/image" Target="../media/image5.jpe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image" Target="../media/image7.jpeg"/></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jpe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9.xml"/><Relationship Id="rId1" Type="http://schemas.openxmlformats.org/officeDocument/2006/relationships/image" Target="../media/image9.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2.xml"/><Relationship Id="rId1" Type="http://schemas.openxmlformats.org/officeDocument/2006/relationships/image" Target="../media/image1.png"/></Relationships>
</file>

<file path=ppt/slides/_rels/slide35.xml.rels><?xml version="1.0" encoding="UTF-8" standalone="yes"?>
<Relationships xmlns="http://schemas.openxmlformats.org/package/2006/relationships"><Relationship Id="rId4" Type="http://schemas.openxmlformats.org/officeDocument/2006/relationships/notesSlide" Target="../notesSlides/notesSlide32.xml"/><Relationship Id="rId3" Type="http://schemas.openxmlformats.org/officeDocument/2006/relationships/slideLayout" Target="../slideLayouts/slideLayout16.xml"/><Relationship Id="rId2" Type="http://schemas.openxmlformats.org/officeDocument/2006/relationships/image" Target="../media/image10.jpeg"/><Relationship Id="rId1" Type="http://schemas.openxmlformats.org/officeDocument/2006/relationships/image" Target="../media/image1.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7.xml"/><Relationship Id="rId1" Type="http://schemas.openxmlformats.org/officeDocument/2006/relationships/image" Target="../media/image11.jpe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3.xml"/><Relationship Id="rId1" Type="http://schemas.openxmlformats.org/officeDocument/2006/relationships/image" Target="../media/image3.jpeg"/></Relationships>
</file>

<file path=ppt/slides/_rels/slide40.xml.rels><?xml version="1.0" encoding="UTF-8" standalone="yes"?>
<Relationships xmlns="http://schemas.openxmlformats.org/package/2006/relationships"><Relationship Id="rId9" Type="http://schemas.openxmlformats.org/officeDocument/2006/relationships/hyperlink" Target="https://www.freepik.es/vector-gratis/diferentes-trastornos-mentales_9892399.htm#page=1&amp;query=different%20mental%20disorders&amp;position=2/?utm_source=slidesgo_template&amp;utm_medium=referral-link&amp;utm_campaign=sg_resources&amp;utm_content=freepik" TargetMode="External"/><Relationship Id="rId8" Type="http://schemas.openxmlformats.org/officeDocument/2006/relationships/hyperlink" Target="https://www.freepik.es/vector-gratis/ilustracion-dia-accion-trastornos-alimentarios-mundo-plano-organico_13559290.htm/?utm_source=slidesgo_template&amp;utm_medium=referral-link&amp;utm_campaign=sg_resources&amp;utm_content=freepik" TargetMode="External"/><Relationship Id="rId7" Type="http://schemas.openxmlformats.org/officeDocument/2006/relationships/hyperlink" Target="https://www.freepik.com/free-vector/flat-mental-health-instagram-stories-collection_16863516.htm/?utm_source=slidesgo_template&amp;utm_medium=referral-link&amp;utm_campaign=sg_resources&amp;utm_content=freepik" TargetMode="External"/><Relationship Id="rId6" Type="http://schemas.openxmlformats.org/officeDocument/2006/relationships/hyperlink" Target="https://www.freepik.com/free-vector/mental-health-landing-page_16920646.htm/?utm_source=slidesgo_template&amp;utm_medium=referral-link&amp;utm_campaign=sg_resources&amp;utm_content=freepik" TargetMode="External"/><Relationship Id="rId5" Type="http://schemas.openxmlformats.org/officeDocument/2006/relationships/hyperlink" Target="https://www.freepik.com/free-vector/flat-world-health-day-illustration_12805408.htm/?utm_source=slidesgo_template&amp;utm_medium=referral-link&amp;utm_campaign=sg_resources&amp;utm_content=freepik" TargetMode="External"/><Relationship Id="rId4" Type="http://schemas.openxmlformats.org/officeDocument/2006/relationships/hyperlink" Target="https://www.freepik.com/free-vector/flat-mental-health-instagram-stories_16223736.htm/?utm_source=slidesgo_template&amp;utm_medium=referral-link&amp;utm_campaign=sg_resources&amp;utm_content=freepik" TargetMode="External"/><Relationship Id="rId3" Type="http://schemas.openxmlformats.org/officeDocument/2006/relationships/hyperlink" Target="https://www.freepik.com/free-vector/people-dancing_4273972.htm#page=2&amp;query=dance++dancing++people&amp;position=46/?utm_source=slidesgo_template&amp;utm_medium=referral-link&amp;utm_campaign=sg_resources&amp;utm_content=freepik" TargetMode="External"/><Relationship Id="rId2" Type="http://schemas.openxmlformats.org/officeDocument/2006/relationships/hyperlink" Target="https://www.freepik.com/free-vector/flat-mental-health-instagram-post_16869643.htm#page=1&amp;query=flat%20mental%20health%20instagram%20post&amp;position=17/?utm_source=slidesgo_template&amp;utm_medium=referral-link&amp;utm_campaign=sg_resources&amp;utm_content=freepik" TargetMode="External"/><Relationship Id="rId15" Type="http://schemas.openxmlformats.org/officeDocument/2006/relationships/notesSlide" Target="../notesSlides/notesSlide37.xml"/><Relationship Id="rId14" Type="http://schemas.openxmlformats.org/officeDocument/2006/relationships/slideLayout" Target="../slideLayouts/slideLayout29.xml"/><Relationship Id="rId13" Type="http://schemas.openxmlformats.org/officeDocument/2006/relationships/hyperlink" Target="https://www.freepik.com/free-vector/people-with-mental-health-problems_16920662.htm#page=1&amp;query=people%20with%20mental%20health%20problems&amp;position=5/?utm_source=slidesgo_template&amp;utm_medium=referral-link&amp;utm_campaign=sg_resources&amp;utm_content=freepik" TargetMode="External"/><Relationship Id="rId12" Type="http://schemas.openxmlformats.org/officeDocument/2006/relationships/hyperlink" Target="https://www.freepik.com/free-vector/open-air-activities-illustration_9907735.htm#page=1&amp;query=open%20air%20activities%20illustration&amp;position=28/?utm_source=slidesgo_template&amp;utm_medium=referral-link&amp;utm_campaign=sg_resources&amp;utm_content=freepik" TargetMode="External"/><Relationship Id="rId11" Type="http://schemas.openxmlformats.org/officeDocument/2006/relationships/hyperlink" Target="https://www.freepik.com/free-vector/hand-drawn-people-relaxing-park_16692768.htm/?utm_source=slidesgo_template&amp;utm_medium=referral-link&amp;utm_campaign=sg_resources&amp;utm_content=freepik" TargetMode="External"/><Relationship Id="rId10" Type="http://schemas.openxmlformats.org/officeDocument/2006/relationships/hyperlink" Target="https://www.freepik.com/free-vector/low-self-esteem-illustration_10623467.htm#page=1&amp;query=low%20self%20esteem%20illustration&amp;position=7/?utm_source=slidesgo_template&amp;utm_medium=referral-link&amp;utm_campaign=sg_resources&amp;utm_content=freepik" TargetMode="External"/><Relationship Id="rId1" Type="http://schemas.openxmlformats.org/officeDocument/2006/relationships/hyperlink" Target="https://www.freepik.com/free-vector/hand-drawn-mental-health-landing-page-template_16692669.htm#page=1&amp;query=hand%20drawn%20mental%20health%20landing%20page%20template&amp;position=12/?utm_source=slidesgo_template&amp;utm_medium=referral-link&amp;utm_campaign=sg_resources&amp;utm_content=freepik" TargetMode="External"/></Relationships>
</file>

<file path=ppt/slides/_rels/slide41.xml.rels><?xml version="1.0" encoding="UTF-8" standalone="yes"?>
<Relationships xmlns="http://schemas.openxmlformats.org/package/2006/relationships"><Relationship Id="rId9" Type="http://schemas.openxmlformats.org/officeDocument/2006/relationships/hyperlink" Target="https://www.freepik.es/vector-gratis/ilustracion-gente-joven_7062456.htm/?utm_source=slidesgo_template&amp;utm_medium=referral-link&amp;utm_campaign=sg_resources&amp;utm_content=freepik" TargetMode="External"/><Relationship Id="rId8" Type="http://schemas.openxmlformats.org/officeDocument/2006/relationships/hyperlink" Target="https://www.freepik.com/free-vector/low-self-esteem-illustration_10623466.htm#page=1&amp;query=low%20self%20esteem%20illustration&amp;position=0/?utm_source=slidesgo_template&amp;utm_medium=referral-link&amp;utm_campaign=sg_resources&amp;utm_content=freepik" TargetMode="External"/><Relationship Id="rId7" Type="http://schemas.openxmlformats.org/officeDocument/2006/relationships/hyperlink" Target="https://www.freepik.com/free-vector/medical-cannabis-drug-landing-page_11197528.htm#page=1&amp;query=medical%20cannabis%20drug%20landing%20page&amp;position=6/?utm_source=slidesgo_template&amp;utm_medium=referral-link&amp;utm_campaign=sg_resources&amp;utm_content=freepik" TargetMode="External"/><Relationship Id="rId6" Type="http://schemas.openxmlformats.org/officeDocument/2006/relationships/hyperlink" Target="https://www.freepik.com/free-vector/quit-smoking-landing-page_10320141.htm#page=1&amp;query=quit%20smoking%20landing%20page&amp;position=0/?utm_source=slidesgo_template&amp;utm_medium=referral-link&amp;utm_campaign=sg_resources&amp;utm_content=freepik" TargetMode="External"/><Relationship Id="rId5" Type="http://schemas.openxmlformats.org/officeDocument/2006/relationships/hyperlink" Target="https://www.freepik.com/free-vector/people-standing-eating-fast-food_7081877.htm#page=1&amp;query=people%20standing%20eating%20fast%20food&amp;position=1/?utm_source=slidesgo_template&amp;utm_medium=referral-link&amp;utm_campaign=sg_resources&amp;utm_content=freepik" TargetMode="External"/><Relationship Id="rId4" Type="http://schemas.openxmlformats.org/officeDocument/2006/relationships/hyperlink" Target="https://www.freepik.com/free-vector/organic-flat-world-eating-disorders-action-day-illustration_13559310.htm#page=1&amp;query=organic%20flat%20world%20eating%20disorders%20action%20day%20illustration&amp;position=2/?utm_source=slidesgo_template&amp;utm_medium=referral-link&amp;utm_campaign=sg_resources&amp;utm_content=freepik" TargetMode="External"/><Relationship Id="rId3" Type="http://schemas.openxmlformats.org/officeDocument/2006/relationships/hyperlink" Target="https://www.freepik.com/free-vector/organic-flat-people-meditating-peacefully_13404887.htm#page=1&amp;query=organic%20flat%20people%20meditating%20peacefully&amp;position=3/?utm_source=slidesgo_template&amp;utm_medium=referral-link&amp;utm_campaign=sg_resources&amp;utm_content=freepik" TargetMode="External"/><Relationship Id="rId2" Type="http://schemas.openxmlformats.org/officeDocument/2006/relationships/hyperlink" Target="https://www.freepik.com/free-photo/two-female-friends-spending-time-together-outdoors_15767910.htm/?utm_source=slidesgo_template&amp;utm_medium=referral-link&amp;utm_campaign=sg_resources&amp;utm_content=freepik" TargetMode="External"/><Relationship Id="rId13" Type="http://schemas.openxmlformats.org/officeDocument/2006/relationships/notesSlide" Target="../notesSlides/notesSlide38.xml"/><Relationship Id="rId12" Type="http://schemas.openxmlformats.org/officeDocument/2006/relationships/slideLayout" Target="../slideLayouts/slideLayout18.xml"/><Relationship Id="rId11" Type="http://schemas.openxmlformats.org/officeDocument/2006/relationships/hyperlink" Target="https://www.freepik.com/free-vector/hand-drawn-visit-psychologist-concept_16692786.htm#page=1&amp;query=hand%20drawn%20visit%20psychologist%20concept&amp;position=1/?utm_source=slidesgo_template&amp;utm_medium=referral-link&amp;utm_campaign=sg_resources&amp;utm_content=freepik" TargetMode="External"/><Relationship Id="rId10" Type="http://schemas.openxmlformats.org/officeDocument/2006/relationships/hyperlink" Target="https://www.freepik.es/vector-gratis/publicacion-facebook-salud-mental-plana_16863519.htm/?utm_source=slidesgo_template&amp;utm_medium=referral-link&amp;utm_campaign=sg_resources&amp;utm_content=freepik" TargetMode="External"/><Relationship Id="rId1" Type="http://schemas.openxmlformats.org/officeDocument/2006/relationships/hyperlink" Target="https://www.freepik.com/free-photo/group-friends-spending-time-together-outdoors-city_15767935.htm#page=1&amp;query=group%20friends%20spending%20time%20together%20outdoors%20city&amp;position=23/?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9" Type="http://schemas.openxmlformats.org/officeDocument/2006/relationships/hyperlink" Target="https://www.freepik.com/free-vector/hand-drawn-people-relaxing-park_16692768.htm/?utm_source=slidesgo_template&amp;utm_medium=referral-link&amp;utm_campaign=sg_resources&amp;utm_content=freepik" TargetMode="External"/><Relationship Id="rId8" Type="http://schemas.openxmlformats.org/officeDocument/2006/relationships/hyperlink" Target="https://www.freepik.com/free-vector/hand-drawn-people-relaxing-park_16692767.htm#page=1&amp;query=hand%20drawn%20people%20relaxing%20park&amp;position=0/?utm_source=slidesgo_template&amp;utm_medium=referral-link&amp;utm_campaign=sg_resources&amp;utm_content=freepik" TargetMode="External"/><Relationship Id="rId7" Type="http://schemas.openxmlformats.org/officeDocument/2006/relationships/hyperlink" Target="https://www.freepik.es/vector-gratis/grupo-jovenes_7062455.htm#query=happiness%20pikisuperstar&amp;position=18/?utm_source=slidesgo_template&amp;utm_medium=referral-link&amp;utm_campaign=sg_resources&amp;utm_content=freepik" TargetMode="External"/><Relationship Id="rId6" Type="http://schemas.openxmlformats.org/officeDocument/2006/relationships/hyperlink" Target="https://www.freepik.com/free-vector/people-dancing_4273972.htm#page=2&amp;query=dance++dancing++people&amp;position=46/?utm_source=slidesgo_template&amp;utm_medium=referral-link&amp;utm_campaign=sg_resources&amp;utm_content=freepik" TargetMode="External"/><Relationship Id="rId5" Type="http://schemas.openxmlformats.org/officeDocument/2006/relationships/hyperlink" Target="https://www.freepik.com/free-vector/flat-design-fitness-tracker_8252726.htm#page=1&amp;query=flat%20design%20fitness%20tracker&amp;position=6/?utm_source=slidesgo_template&amp;utm_medium=referral-link&amp;utm_campaign=sg_resources&amp;utm_content=freepik" TargetMode="External"/><Relationship Id="rId4" Type="http://schemas.openxmlformats.org/officeDocument/2006/relationships/hyperlink" Target="https://www.freepik.com/free-vector/flat-mental-health-instagram-post_16869643.htm#page=1&amp;query=flat%20mental%20health%20instagram%20post&amp;position=17/?utm_source=slidesgo_template&amp;utm_medium=referral-link&amp;utm_campaign=sg_resources&amp;utm_content=freepik" TargetMode="External"/><Relationship Id="rId3" Type="http://schemas.openxmlformats.org/officeDocument/2006/relationships/hyperlink" Target="https://www.freepik.com/free-vector/flat-person-sleeping-bed-background_4400760.htm#page=1&amp;query=flat%20person%20sleeping%20bed%20background&amp;position=8/?utm_source=slidesgo_template&amp;utm_medium=referral-link&amp;utm_campaign=sg_resources&amp;utm_content=freepik" TargetMode="External"/><Relationship Id="rId2" Type="http://schemas.openxmlformats.org/officeDocument/2006/relationships/hyperlink" Target="https://www.freepik.com/free-vector/hand-drawn-international-beer-day-illustration_15000004.htm#page=1&amp;query=hand%20drawn%20international%20beer%20day%20illustration&amp;position=6/?utm_source=slidesgo_template&amp;utm_medium=referral-link&amp;utm_campaign=sg_resources&amp;utm_content=freepik" TargetMode="External"/><Relationship Id="rId16" Type="http://schemas.openxmlformats.org/officeDocument/2006/relationships/notesSlide" Target="../notesSlides/notesSlide39.xml"/><Relationship Id="rId15" Type="http://schemas.openxmlformats.org/officeDocument/2006/relationships/slideLayout" Target="../slideLayouts/slideLayout18.xml"/><Relationship Id="rId14" Type="http://schemas.openxmlformats.org/officeDocument/2006/relationships/hyperlink" Target="https://www.flaticon.com/free-icon/capsules_2937313/?utm_source=slidesgo_template&amp;utm_medium=referral-link&amp;utm_campaign=sg_resources&amp;utm_content=flaticon" TargetMode="External"/><Relationship Id="rId13" Type="http://schemas.openxmlformats.org/officeDocument/2006/relationships/hyperlink" Target="https://www.flaticon.com/free-icon/dumbbell_882150/?utm_source=slidesgo_template&amp;utm_medium=referral-link&amp;utm_campaign=sg_resources&amp;utm_content=flaticon" TargetMode="External"/><Relationship Id="rId12" Type="http://schemas.openxmlformats.org/officeDocument/2006/relationships/hyperlink" Target="https://www.flaticon.com/free-icon/pyramid_3274075/?utm_source=slidesgo_template&amp;utm_medium=referral-link&amp;utm_campaign=sg_resources&amp;utm_content=flaticon" TargetMode="External"/><Relationship Id="rId11" Type="http://schemas.openxmlformats.org/officeDocument/2006/relationships/hyperlink" Target="https://www.flaticon.com/free-icon/health_883360/?utm_source=slidesgo_template&amp;utm_medium=referral-link&amp;utm_campaign=sg_resources&amp;utm_content=flaticon" TargetMode="External"/><Relationship Id="rId10" Type="http://schemas.openxmlformats.org/officeDocument/2006/relationships/hyperlink" Target="https://www.freepik.com/free-vector/hand-drawn-mindfulness-concept-with-characters_16692663.htm#page=1&amp;query=hand%20drawn%20mindfulness%20concept%20with%20characters&amp;position=1/?utm_source=slidesgo_template&amp;utm_medium=referral-link&amp;utm_campaign=sg_resources&amp;utm_content=freepik" TargetMode="External"/><Relationship Id="rId1" Type="http://schemas.openxmlformats.org/officeDocument/2006/relationships/hyperlink" Target="https://www.freepik.com/free-vector/hand-drawn-mental-health-landing-page-template_16692669.htm#page=1&amp;query=hand%20drawn%20mental%20health%20landing%20page%20template&amp;position=12/?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6" Type="http://schemas.openxmlformats.org/officeDocument/2006/relationships/notesSlide" Target="../notesSlides/notesSlide40.xml"/><Relationship Id="rId5" Type="http://schemas.openxmlformats.org/officeDocument/2006/relationships/slideLayout" Target="../slideLayouts/slideLayout39.xml"/><Relationship Id="rId4" Type="http://schemas.openxmlformats.org/officeDocument/2006/relationships/hyperlink" Target="http://bit.ly/30B07Gq" TargetMode="External"/><Relationship Id="rId3" Type="http://schemas.openxmlformats.org/officeDocument/2006/relationships/hyperlink" Target="http://bit.ly/33VAFh3" TargetMode="External"/><Relationship Id="rId2" Type="http://schemas.openxmlformats.org/officeDocument/2006/relationships/slide" Target="slide38.xml"/><Relationship Id="rId1" Type="http://schemas.openxmlformats.org/officeDocument/2006/relationships/hyperlink" Target="http://bit.ly/2PfT4lq" TargetMode="External"/></Relationships>
</file>

<file path=ppt/slides/_rels/slide44.xml.rels><?xml version="1.0" encoding="UTF-8" standalone="yes"?>
<Relationships xmlns="http://schemas.openxmlformats.org/package/2006/relationships"><Relationship Id="rId5" Type="http://schemas.openxmlformats.org/officeDocument/2006/relationships/notesSlide" Target="../notesSlides/notesSlide41.xml"/><Relationship Id="rId4" Type="http://schemas.openxmlformats.org/officeDocument/2006/relationships/slideLayout" Target="../slideLayouts/slideLayout39.xml"/><Relationship Id="rId3" Type="http://schemas.openxmlformats.org/officeDocument/2006/relationships/hyperlink" Target="http://bit.ly/30B07Gq" TargetMode="External"/><Relationship Id="rId2" Type="http://schemas.openxmlformats.org/officeDocument/2006/relationships/hyperlink" Target="http://bit.ly/33VAFh3" TargetMode="External"/><Relationship Id="rId1" Type="http://schemas.openxmlformats.org/officeDocument/2006/relationships/hyperlink" Target="http://bit.ly/2PfT4lq" TargetMode="External"/></Relationships>
</file>

<file path=ppt/slides/_rels/slide45.xml.rels><?xml version="1.0" encoding="UTF-8" standalone="yes"?>
<Relationships xmlns="http://schemas.openxmlformats.org/package/2006/relationships"><Relationship Id="rId4" Type="http://schemas.openxmlformats.org/officeDocument/2006/relationships/notesSlide" Target="../notesSlides/notesSlide42.xml"/><Relationship Id="rId3" Type="http://schemas.openxmlformats.org/officeDocument/2006/relationships/slideLayout" Target="../slideLayouts/slideLayout39.xml"/><Relationship Id="rId2" Type="http://schemas.openxmlformats.org/officeDocument/2006/relationships/hyperlink" Target="https://fonts.google.com/specimen/Jost?query=jost" TargetMode="External"/><Relationship Id="rId1" Type="http://schemas.openxmlformats.org/officeDocument/2006/relationships/hyperlink" Target="https://fonts.google.com/specimen/Darker+Grotesque?query=dark" TargetMode="External"/></Relationships>
</file>

<file path=ppt/slides/_rels/slide46.xml.rels><?xml version="1.0" encoding="UTF-8" standalone="yes"?>
<Relationships xmlns="http://schemas.openxmlformats.org/package/2006/relationships"><Relationship Id="rId9" Type="http://schemas.openxmlformats.org/officeDocument/2006/relationships/image" Target="../media/image15.GIF"/><Relationship Id="rId8" Type="http://schemas.openxmlformats.org/officeDocument/2006/relationships/image" Target="../media/image14.GIF"/><Relationship Id="rId7" Type="http://schemas.openxmlformats.org/officeDocument/2006/relationships/image" Target="../media/image13.GIF"/><Relationship Id="rId6" Type="http://schemas.openxmlformats.org/officeDocument/2006/relationships/hyperlink" Target="https://storyset.com/rafiki?utm_source=slidesgo_template&amp;utm_medium=referral-link&amp;utm_campaign=slidesgo_final_slides&amp;utm_term=rafiki&amp;utm_content=storyset" TargetMode="External"/><Relationship Id="rId5" Type="http://schemas.openxmlformats.org/officeDocument/2006/relationships/hyperlink" Target="https://storyset.com/bro?utm_source=slidesgo_template&amp;utm_medium=referral-link&amp;utm_campaign=slidesgo_final_slides&amp;utm_term=bro&amp;utm_content=storyset" TargetMode="External"/><Relationship Id="rId4" Type="http://schemas.openxmlformats.org/officeDocument/2006/relationships/hyperlink" Target="https://storyset.com/amico?utm_source=slidesgo_template&amp;utm_medium=referral-link&amp;utm_campaign=slidesgo_final_slides&amp;utm_term=amico&amp;utm_content=storyset" TargetMode="External"/><Relationship Id="rId3" Type="http://schemas.openxmlformats.org/officeDocument/2006/relationships/hyperlink" Target="https://storyset.com/pana?utm_source=slidesgo_template&amp;utm_medium=referral-link&amp;utm_campaign=slidesgo_final_slides&amp;utm_term=pana&amp;utm_content=storyset" TargetMode="External"/><Relationship Id="rId2" Type="http://schemas.openxmlformats.org/officeDocument/2006/relationships/image" Target="../media/image12.GIF"/><Relationship Id="rId13" Type="http://schemas.openxmlformats.org/officeDocument/2006/relationships/notesSlide" Target="../notesSlides/notesSlide43.xml"/><Relationship Id="rId12" Type="http://schemas.openxmlformats.org/officeDocument/2006/relationships/slideLayout" Target="../slideLayouts/slideLayout39.xml"/><Relationship Id="rId11" Type="http://schemas.openxmlformats.org/officeDocument/2006/relationships/hyperlink" Target="https://storyset.com/cuate?utm_source=slidesgo_template&amp;utm_medium=referral-link&amp;utm_campaign=slidesgo_final_slides&amp;utm_term=cuate&amp;utm_content=storyset" TargetMode="External"/><Relationship Id="rId10" Type="http://schemas.openxmlformats.org/officeDocument/2006/relationships/image" Target="../media/image16.GIF"/><Relationship Id="rId1" Type="http://schemas.openxmlformats.org/officeDocument/2006/relationships/hyperlink" Target="https://storyset.com/how-it-works?utm_source=slidesgo_template&amp;utm_medium=referral-link&amp;utm_campaign=slidesgo_final_slides&amp;utm_term=how%20it%20works&amp;utm_content=storyset" TargetMode="Externa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39.xml"/><Relationship Id="rId1" Type="http://schemas.openxmlformats.org/officeDocument/2006/relationships/hyperlink" Target="https://bit.ly/2ZjL1pd" TargetMode="Externa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9.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39.xml"/><Relationship Id="rId1" Type="http://schemas.openxmlformats.org/officeDocument/2006/relationships/hyperlink" Target="https://chrome.google.com/webstore/detail/flaticon-for-gsuit-gslide/haekgjfnhhdkgfgmldhfokhmfkgmciba" TargetMode="Externa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9.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60.xml.rels><?xml version="1.0" encoding="UTF-8" standalone="yes"?>
<Relationships xmlns="http://schemas.openxmlformats.org/package/2006/relationships"><Relationship Id="rId4" Type="http://schemas.openxmlformats.org/officeDocument/2006/relationships/notesSlide" Target="../notesSlides/notesSlide57.xml"/><Relationship Id="rId3" Type="http://schemas.openxmlformats.org/officeDocument/2006/relationships/slideLayout" Target="../slideLayouts/slideLayout39.xml"/><Relationship Id="rId2" Type="http://schemas.openxmlformats.org/officeDocument/2006/relationships/image" Target="../media/image17.png"/><Relationship Id="rId1" Type="http://schemas.openxmlformats.org/officeDocument/2006/relationships/hyperlink" Target="http://bit.ly/2PfT4lq" TargetMode="Externa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5" Type="http://schemas.openxmlformats.org/officeDocument/2006/relationships/notesSlide" Target="../notesSlides/notesSlide8.xml"/><Relationship Id="rId4" Type="http://schemas.openxmlformats.org/officeDocument/2006/relationships/slideLayout" Target="../slideLayouts/slideLayout5.xml"/><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hyperlink" Target="https://docs.google.com/spreadsheets/d/1cDUFtzQ3oA35adzShcCO5GDqDmnQy4C5Ww6x8Alss58/copy#gid=0"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2172" name="Shape 2172"/>
        <p:cNvGrpSpPr/>
        <p:nvPr/>
      </p:nvGrpSpPr>
      <p:grpSpPr>
        <a:xfrm>
          <a:off x="0" y="0"/>
          <a:ext cx="0" cy="0"/>
          <a:chOff x="0" y="0"/>
          <a:chExt cx="0" cy="0"/>
        </a:xfrm>
      </p:grpSpPr>
      <p:sp>
        <p:nvSpPr>
          <p:cNvPr id="2174" name="Google Shape;2174;p59"/>
          <p:cNvSpPr/>
          <p:nvPr/>
        </p:nvSpPr>
        <p:spPr>
          <a:xfrm>
            <a:off x="837825" y="752600"/>
            <a:ext cx="3406822" cy="3620906"/>
          </a:xfrm>
          <a:custGeom>
            <a:avLst/>
            <a:gdLst/>
            <a:ahLst/>
            <a:cxnLst/>
            <a:rect l="l" t="t" r="r" b="b"/>
            <a:pathLst>
              <a:path w="28883" h="30698" extrusionOk="0">
                <a:moveTo>
                  <a:pt x="17782" y="1847"/>
                </a:moveTo>
                <a:cubicBezTo>
                  <a:pt x="22355" y="1847"/>
                  <a:pt x="26458" y="3979"/>
                  <a:pt x="26723" y="9455"/>
                </a:cubicBezTo>
                <a:cubicBezTo>
                  <a:pt x="26827" y="12341"/>
                  <a:pt x="25772" y="14830"/>
                  <a:pt x="24043" y="17043"/>
                </a:cubicBezTo>
                <a:cubicBezTo>
                  <a:pt x="22211" y="19359"/>
                  <a:pt x="21434" y="21191"/>
                  <a:pt x="20673" y="23974"/>
                </a:cubicBezTo>
                <a:cubicBezTo>
                  <a:pt x="19895" y="26756"/>
                  <a:pt x="18754" y="27915"/>
                  <a:pt x="15868" y="28485"/>
                </a:cubicBezTo>
                <a:cubicBezTo>
                  <a:pt x="15297" y="28572"/>
                  <a:pt x="14693" y="28641"/>
                  <a:pt x="14087" y="28692"/>
                </a:cubicBezTo>
                <a:cubicBezTo>
                  <a:pt x="13505" y="28797"/>
                  <a:pt x="12925" y="28847"/>
                  <a:pt x="12352" y="28847"/>
                </a:cubicBezTo>
                <a:cubicBezTo>
                  <a:pt x="7425" y="28847"/>
                  <a:pt x="2992" y="25112"/>
                  <a:pt x="2110" y="19739"/>
                </a:cubicBezTo>
                <a:cubicBezTo>
                  <a:pt x="1349" y="14450"/>
                  <a:pt x="3458" y="9075"/>
                  <a:pt x="7399" y="5514"/>
                </a:cubicBezTo>
                <a:cubicBezTo>
                  <a:pt x="9921" y="3296"/>
                  <a:pt x="14011" y="1847"/>
                  <a:pt x="17782" y="1847"/>
                </a:cubicBezTo>
                <a:close/>
                <a:moveTo>
                  <a:pt x="1" y="0"/>
                </a:moveTo>
                <a:lnTo>
                  <a:pt x="1" y="30697"/>
                </a:lnTo>
                <a:lnTo>
                  <a:pt x="28883" y="30697"/>
                </a:lnTo>
                <a:lnTo>
                  <a:pt x="288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59"/>
          <p:cNvSpPr txBox="1"/>
          <p:nvPr>
            <p:ph type="title"/>
          </p:nvPr>
        </p:nvSpPr>
        <p:spPr>
          <a:xfrm>
            <a:off x="5076250" y="843200"/>
            <a:ext cx="3932100" cy="1525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altLang="en-GB"/>
              <a:t> </a:t>
            </a:r>
            <a:endParaRPr lang="en-US" altLang="en-GB"/>
          </a:p>
        </p:txBody>
      </p:sp>
      <p:sp>
        <p:nvSpPr>
          <p:cNvPr id="2176" name="Google Shape;2176;p59"/>
          <p:cNvSpPr txBox="1"/>
          <p:nvPr>
            <p:ph type="subTitle" idx="1"/>
          </p:nvPr>
        </p:nvSpPr>
        <p:spPr>
          <a:xfrm>
            <a:off x="5017100" y="2870150"/>
            <a:ext cx="3406800" cy="100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altLang="en-GB"/>
              <a:t> </a:t>
            </a:r>
            <a:endParaRPr lang="en-US" altLang="en-GB"/>
          </a:p>
        </p:txBody>
      </p:sp>
      <p:sp>
        <p:nvSpPr>
          <p:cNvPr id="2177" name="Google Shape;2177;p59"/>
          <p:cNvSpPr/>
          <p:nvPr/>
        </p:nvSpPr>
        <p:spPr>
          <a:xfrm flipH="1">
            <a:off x="475154" y="1268652"/>
            <a:ext cx="1452161" cy="470521"/>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59"/>
          <p:cNvSpPr/>
          <p:nvPr/>
        </p:nvSpPr>
        <p:spPr>
          <a:xfrm flipH="1">
            <a:off x="379174" y="2714197"/>
            <a:ext cx="911742" cy="295405"/>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59"/>
          <p:cNvSpPr/>
          <p:nvPr/>
        </p:nvSpPr>
        <p:spPr>
          <a:xfrm flipH="1">
            <a:off x="3436460" y="3469847"/>
            <a:ext cx="1250075" cy="404992"/>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2" name="Изображение 1"/>
          <p:cNvPicPr/>
          <p:nvPr/>
        </p:nvPicPr>
        <p:blipFill>
          <a:blip r:embed="rId1"/>
          <a:stretch>
            <a:fillRect/>
          </a:stretch>
        </p:blipFill>
        <p:spPr>
          <a:xfrm>
            <a:off x="1547495" y="133350"/>
            <a:ext cx="6096000" cy="4876800"/>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891" name="Shape 891"/>
        <p:cNvGrpSpPr/>
        <p:nvPr/>
      </p:nvGrpSpPr>
      <p:grpSpPr>
        <a:xfrm>
          <a:off x="0" y="0"/>
          <a:ext cx="0" cy="0"/>
          <a:chOff x="0" y="0"/>
          <a:chExt cx="0" cy="0"/>
        </a:xfrm>
      </p:grpSpPr>
      <p:sp>
        <p:nvSpPr>
          <p:cNvPr id="892" name="Google Shape;892;p45"/>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3" name="Google Shape;893;p45"/>
          <p:cNvSpPr txBox="1"/>
          <p:nvPr>
            <p:ph type="title" idx="2"/>
          </p:nvPr>
        </p:nvSpPr>
        <p:spPr>
          <a:xfrm>
            <a:off x="1689100" y="16828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ru-RU"/>
              <a:t> </a:t>
            </a:r>
            <a:endParaRPr lang="en-US"/>
          </a:p>
        </p:txBody>
      </p:sp>
      <p:sp>
        <p:nvSpPr>
          <p:cNvPr id="894" name="Google Shape;894;p45"/>
          <p:cNvSpPr txBox="1"/>
          <p:nvPr>
            <p:ph type="subTitle" idx="1"/>
          </p:nvPr>
        </p:nvSpPr>
        <p:spPr>
          <a:xfrm>
            <a:off x="1689100" y="22693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5" name="Google Shape;895;p45"/>
          <p:cNvSpPr txBox="1"/>
          <p:nvPr>
            <p:ph type="title" idx="3"/>
          </p:nvPr>
        </p:nvSpPr>
        <p:spPr>
          <a:xfrm>
            <a:off x="3627299" y="16828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GB"/>
              <a:t> </a:t>
            </a:r>
            <a:endParaRPr lang="en-GB"/>
          </a:p>
        </p:txBody>
      </p:sp>
      <p:sp>
        <p:nvSpPr>
          <p:cNvPr id="896" name="Google Shape;896;p45"/>
          <p:cNvSpPr txBox="1"/>
          <p:nvPr>
            <p:ph type="subTitle" idx="4"/>
          </p:nvPr>
        </p:nvSpPr>
        <p:spPr>
          <a:xfrm>
            <a:off x="3627299" y="22693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7" name="Google Shape;897;p45"/>
          <p:cNvSpPr txBox="1"/>
          <p:nvPr>
            <p:ph type="title" idx="5"/>
          </p:nvPr>
        </p:nvSpPr>
        <p:spPr>
          <a:xfrm>
            <a:off x="2658200" y="31162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ru-RU"/>
              <a:t> </a:t>
            </a:r>
            <a:endParaRPr lang="en-US" altLang="en-GB"/>
          </a:p>
        </p:txBody>
      </p:sp>
      <p:sp>
        <p:nvSpPr>
          <p:cNvPr id="898" name="Google Shape;898;p45"/>
          <p:cNvSpPr txBox="1"/>
          <p:nvPr>
            <p:ph type="subTitle" idx="6"/>
          </p:nvPr>
        </p:nvSpPr>
        <p:spPr>
          <a:xfrm>
            <a:off x="2658200"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9" name="Google Shape;899;p45"/>
          <p:cNvSpPr txBox="1"/>
          <p:nvPr>
            <p:ph type="title" idx="7"/>
          </p:nvPr>
        </p:nvSpPr>
        <p:spPr>
          <a:xfrm>
            <a:off x="4596399" y="31162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US" altLang="en-GB"/>
              <a:t> </a:t>
            </a:r>
            <a:endParaRPr lang="en-US" altLang="en-GB"/>
          </a:p>
        </p:txBody>
      </p:sp>
      <p:sp>
        <p:nvSpPr>
          <p:cNvPr id="900" name="Google Shape;900;p45"/>
          <p:cNvSpPr txBox="1"/>
          <p:nvPr>
            <p:ph type="subTitle" idx="8"/>
          </p:nvPr>
        </p:nvSpPr>
        <p:spPr>
          <a:xfrm>
            <a:off x="4596399"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901" name="Google Shape;901;p45"/>
          <p:cNvSpPr txBox="1"/>
          <p:nvPr>
            <p:ph type="title" idx="9"/>
          </p:nvPr>
        </p:nvSpPr>
        <p:spPr>
          <a:xfrm>
            <a:off x="5565499" y="16828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US" altLang="en-GB"/>
              <a:t> </a:t>
            </a:r>
            <a:endParaRPr lang="en-US" altLang="en-GB"/>
          </a:p>
        </p:txBody>
      </p:sp>
      <p:sp>
        <p:nvSpPr>
          <p:cNvPr id="902" name="Google Shape;902;p45"/>
          <p:cNvSpPr txBox="1"/>
          <p:nvPr>
            <p:ph type="subTitle" idx="13"/>
          </p:nvPr>
        </p:nvSpPr>
        <p:spPr>
          <a:xfrm>
            <a:off x="5565499" y="22693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903" name="Google Shape;903;p45"/>
          <p:cNvSpPr txBox="1"/>
          <p:nvPr>
            <p:ph type="title" idx="14"/>
          </p:nvPr>
        </p:nvSpPr>
        <p:spPr>
          <a:xfrm>
            <a:off x="6534599" y="31162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US" altLang="en-GB"/>
              <a:t> </a:t>
            </a:r>
            <a:endParaRPr lang="en-US" altLang="en-GB"/>
          </a:p>
        </p:txBody>
      </p:sp>
      <p:sp>
        <p:nvSpPr>
          <p:cNvPr id="904" name="Google Shape;904;p45"/>
          <p:cNvSpPr txBox="1"/>
          <p:nvPr>
            <p:ph type="subTitle" idx="15"/>
          </p:nvPr>
        </p:nvSpPr>
        <p:spPr>
          <a:xfrm>
            <a:off x="6534599"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905" name="Google Shape;905;p45"/>
          <p:cNvSpPr txBox="1"/>
          <p:nvPr>
            <p:ph type="title" idx="16"/>
          </p:nvPr>
        </p:nvSpPr>
        <p:spPr>
          <a:xfrm>
            <a:off x="720000" y="3175305"/>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t> </a:t>
            </a:r>
            <a:endParaRPr lang="en-US"/>
          </a:p>
        </p:txBody>
      </p:sp>
      <p:sp>
        <p:nvSpPr>
          <p:cNvPr id="906" name="Google Shape;906;p45"/>
          <p:cNvSpPr txBox="1"/>
          <p:nvPr>
            <p:ph type="subTitle" idx="17"/>
          </p:nvPr>
        </p:nvSpPr>
        <p:spPr>
          <a:xfrm>
            <a:off x="720000"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grpSp>
        <p:nvGrpSpPr>
          <p:cNvPr id="1526" name="Google Shape;1526;p50"/>
          <p:cNvGrpSpPr/>
          <p:nvPr/>
        </p:nvGrpSpPr>
        <p:grpSpPr>
          <a:xfrm>
            <a:off x="7943349" y="541886"/>
            <a:ext cx="986060" cy="952528"/>
            <a:chOff x="237675" y="848900"/>
            <a:chExt cx="792525" cy="765575"/>
          </a:xfrm>
        </p:grpSpPr>
        <p:sp>
          <p:nvSpPr>
            <p:cNvPr id="1527" name="Google Shape;1527;p50"/>
            <p:cNvSpPr/>
            <p:nvPr/>
          </p:nvSpPr>
          <p:spPr>
            <a:xfrm>
              <a:off x="516675" y="1050225"/>
              <a:ext cx="229125" cy="319150"/>
            </a:xfrm>
            <a:custGeom>
              <a:avLst/>
              <a:gdLst/>
              <a:ahLst/>
              <a:cxnLst/>
              <a:rect l="l" t="t" r="r" b="b"/>
              <a:pathLst>
                <a:path w="9165" h="12766" extrusionOk="0">
                  <a:moveTo>
                    <a:pt x="5036" y="0"/>
                  </a:moveTo>
                  <a:cubicBezTo>
                    <a:pt x="4552" y="0"/>
                    <a:pt x="4109" y="44"/>
                    <a:pt x="3526" y="109"/>
                  </a:cubicBezTo>
                  <a:cubicBezTo>
                    <a:pt x="3526" y="109"/>
                    <a:pt x="3544" y="1040"/>
                    <a:pt x="2928" y="1390"/>
                  </a:cubicBezTo>
                  <a:cubicBezTo>
                    <a:pt x="2096" y="1855"/>
                    <a:pt x="1098" y="2004"/>
                    <a:pt x="400" y="2421"/>
                  </a:cubicBezTo>
                  <a:cubicBezTo>
                    <a:pt x="384" y="3900"/>
                    <a:pt x="284" y="5680"/>
                    <a:pt x="84" y="7144"/>
                  </a:cubicBezTo>
                  <a:cubicBezTo>
                    <a:pt x="1" y="7709"/>
                    <a:pt x="433" y="8741"/>
                    <a:pt x="633" y="9273"/>
                  </a:cubicBezTo>
                  <a:cubicBezTo>
                    <a:pt x="633" y="9273"/>
                    <a:pt x="883" y="11368"/>
                    <a:pt x="965" y="12632"/>
                  </a:cubicBezTo>
                  <a:cubicBezTo>
                    <a:pt x="1963" y="12732"/>
                    <a:pt x="3094" y="12715"/>
                    <a:pt x="4092" y="12765"/>
                  </a:cubicBezTo>
                  <a:lnTo>
                    <a:pt x="8416" y="12699"/>
                  </a:lnTo>
                  <a:cubicBezTo>
                    <a:pt x="8400" y="11717"/>
                    <a:pt x="8449" y="10486"/>
                    <a:pt x="8466" y="9439"/>
                  </a:cubicBezTo>
                  <a:cubicBezTo>
                    <a:pt x="8633" y="8341"/>
                    <a:pt x="8848" y="7193"/>
                    <a:pt x="8899" y="6213"/>
                  </a:cubicBezTo>
                  <a:cubicBezTo>
                    <a:pt x="8948" y="5231"/>
                    <a:pt x="9165" y="2969"/>
                    <a:pt x="9098" y="2437"/>
                  </a:cubicBezTo>
                  <a:cubicBezTo>
                    <a:pt x="8316" y="2122"/>
                    <a:pt x="7252" y="1756"/>
                    <a:pt x="6437" y="1439"/>
                  </a:cubicBezTo>
                  <a:cubicBezTo>
                    <a:pt x="6087" y="1306"/>
                    <a:pt x="5855" y="973"/>
                    <a:pt x="5855" y="592"/>
                  </a:cubicBezTo>
                  <a:cubicBezTo>
                    <a:pt x="5872" y="408"/>
                    <a:pt x="5872" y="226"/>
                    <a:pt x="5888" y="42"/>
                  </a:cubicBezTo>
                  <a:cubicBezTo>
                    <a:pt x="5573" y="13"/>
                    <a:pt x="5298" y="0"/>
                    <a:pt x="5036"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28" name="Google Shape;1528;p50"/>
            <p:cNvSpPr/>
            <p:nvPr/>
          </p:nvSpPr>
          <p:spPr>
            <a:xfrm>
              <a:off x="599825" y="1039225"/>
              <a:ext cx="37050" cy="34525"/>
            </a:xfrm>
            <a:custGeom>
              <a:avLst/>
              <a:gdLst/>
              <a:ahLst/>
              <a:cxnLst/>
              <a:rect l="l" t="t" r="r" b="b"/>
              <a:pathLst>
                <a:path w="1482" h="1381" extrusionOk="0">
                  <a:moveTo>
                    <a:pt x="384" y="0"/>
                  </a:moveTo>
                  <a:cubicBezTo>
                    <a:pt x="234" y="549"/>
                    <a:pt x="184" y="881"/>
                    <a:pt x="1" y="1380"/>
                  </a:cubicBezTo>
                  <a:cubicBezTo>
                    <a:pt x="333" y="1380"/>
                    <a:pt x="1482" y="1181"/>
                    <a:pt x="1482" y="1181"/>
                  </a:cubicBezTo>
                  <a:lnTo>
                    <a:pt x="384"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29" name="Google Shape;1529;p50"/>
            <p:cNvSpPr/>
            <p:nvPr/>
          </p:nvSpPr>
          <p:spPr>
            <a:xfrm>
              <a:off x="594850" y="1080800"/>
              <a:ext cx="75675" cy="36175"/>
            </a:xfrm>
            <a:custGeom>
              <a:avLst/>
              <a:gdLst/>
              <a:ahLst/>
              <a:cxnLst/>
              <a:rect l="l" t="t" r="r" b="b"/>
              <a:pathLst>
                <a:path w="3027" h="1447" extrusionOk="0">
                  <a:moveTo>
                    <a:pt x="3011" y="16"/>
                  </a:moveTo>
                  <a:lnTo>
                    <a:pt x="3011" y="34"/>
                  </a:lnTo>
                  <a:cubicBezTo>
                    <a:pt x="3027" y="34"/>
                    <a:pt x="3027" y="34"/>
                    <a:pt x="3011" y="16"/>
                  </a:cubicBezTo>
                  <a:close/>
                  <a:moveTo>
                    <a:pt x="17" y="0"/>
                  </a:moveTo>
                  <a:lnTo>
                    <a:pt x="0" y="16"/>
                  </a:lnTo>
                  <a:cubicBezTo>
                    <a:pt x="366" y="682"/>
                    <a:pt x="882" y="1147"/>
                    <a:pt x="1448" y="1447"/>
                  </a:cubicBezTo>
                  <a:cubicBezTo>
                    <a:pt x="898" y="1131"/>
                    <a:pt x="383" y="666"/>
                    <a:pt x="17" y="16"/>
                  </a:cubicBezTo>
                  <a:lnTo>
                    <a:pt x="17" y="0"/>
                  </a:lnTo>
                  <a:close/>
                  <a:moveTo>
                    <a:pt x="3011" y="34"/>
                  </a:moveTo>
                  <a:cubicBezTo>
                    <a:pt x="2661" y="648"/>
                    <a:pt x="2195" y="1032"/>
                    <a:pt x="1448" y="1447"/>
                  </a:cubicBezTo>
                  <a:cubicBezTo>
                    <a:pt x="2195" y="1048"/>
                    <a:pt x="2678" y="666"/>
                    <a:pt x="3011" y="34"/>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0" name="Google Shape;1530;p50"/>
            <p:cNvSpPr/>
            <p:nvPr/>
          </p:nvSpPr>
          <p:spPr>
            <a:xfrm>
              <a:off x="625600" y="1116550"/>
              <a:ext cx="11275" cy="11250"/>
            </a:xfrm>
            <a:custGeom>
              <a:avLst/>
              <a:gdLst/>
              <a:ahLst/>
              <a:cxnLst/>
              <a:rect l="l" t="t" r="r" b="b"/>
              <a:pathLst>
                <a:path w="451" h="450" extrusionOk="0">
                  <a:moveTo>
                    <a:pt x="234" y="17"/>
                  </a:moveTo>
                  <a:cubicBezTo>
                    <a:pt x="284" y="17"/>
                    <a:pt x="333" y="50"/>
                    <a:pt x="367" y="83"/>
                  </a:cubicBezTo>
                  <a:cubicBezTo>
                    <a:pt x="417" y="116"/>
                    <a:pt x="433" y="167"/>
                    <a:pt x="433" y="234"/>
                  </a:cubicBezTo>
                  <a:cubicBezTo>
                    <a:pt x="433" y="283"/>
                    <a:pt x="417" y="333"/>
                    <a:pt x="367" y="383"/>
                  </a:cubicBezTo>
                  <a:cubicBezTo>
                    <a:pt x="333" y="416"/>
                    <a:pt x="284" y="433"/>
                    <a:pt x="234" y="433"/>
                  </a:cubicBezTo>
                  <a:cubicBezTo>
                    <a:pt x="167" y="433"/>
                    <a:pt x="118" y="416"/>
                    <a:pt x="85" y="383"/>
                  </a:cubicBezTo>
                  <a:cubicBezTo>
                    <a:pt x="34" y="333"/>
                    <a:pt x="18" y="283"/>
                    <a:pt x="18" y="234"/>
                  </a:cubicBezTo>
                  <a:cubicBezTo>
                    <a:pt x="18" y="167"/>
                    <a:pt x="34" y="116"/>
                    <a:pt x="85" y="83"/>
                  </a:cubicBezTo>
                  <a:cubicBezTo>
                    <a:pt x="118" y="50"/>
                    <a:pt x="167" y="17"/>
                    <a:pt x="234" y="17"/>
                  </a:cubicBezTo>
                  <a:close/>
                  <a:moveTo>
                    <a:pt x="234" y="1"/>
                  </a:moveTo>
                  <a:cubicBezTo>
                    <a:pt x="101" y="1"/>
                    <a:pt x="1" y="100"/>
                    <a:pt x="1" y="234"/>
                  </a:cubicBezTo>
                  <a:cubicBezTo>
                    <a:pt x="1" y="349"/>
                    <a:pt x="101" y="449"/>
                    <a:pt x="234" y="449"/>
                  </a:cubicBezTo>
                  <a:cubicBezTo>
                    <a:pt x="351" y="449"/>
                    <a:pt x="451" y="349"/>
                    <a:pt x="451" y="234"/>
                  </a:cubicBezTo>
                  <a:cubicBezTo>
                    <a:pt x="451" y="100"/>
                    <a:pt x="351" y="1"/>
                    <a:pt x="234"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1" name="Google Shape;1531;p50"/>
            <p:cNvSpPr/>
            <p:nvPr/>
          </p:nvSpPr>
          <p:spPr>
            <a:xfrm>
              <a:off x="263900" y="1363925"/>
              <a:ext cx="751200" cy="250550"/>
            </a:xfrm>
            <a:custGeom>
              <a:avLst/>
              <a:gdLst/>
              <a:ahLst/>
              <a:cxnLst/>
              <a:rect l="l" t="t" r="r" b="b"/>
              <a:pathLst>
                <a:path w="30048" h="10022" extrusionOk="0">
                  <a:moveTo>
                    <a:pt x="11076" y="0"/>
                  </a:moveTo>
                  <a:cubicBezTo>
                    <a:pt x="10710" y="699"/>
                    <a:pt x="10245" y="1231"/>
                    <a:pt x="9597" y="1681"/>
                  </a:cubicBezTo>
                  <a:cubicBezTo>
                    <a:pt x="7484" y="1730"/>
                    <a:pt x="5372" y="2196"/>
                    <a:pt x="3443" y="3060"/>
                  </a:cubicBezTo>
                  <a:cubicBezTo>
                    <a:pt x="2146" y="3643"/>
                    <a:pt x="965" y="4508"/>
                    <a:pt x="483" y="5854"/>
                  </a:cubicBezTo>
                  <a:cubicBezTo>
                    <a:pt x="0" y="7118"/>
                    <a:pt x="949" y="8582"/>
                    <a:pt x="2195" y="9147"/>
                  </a:cubicBezTo>
                  <a:cubicBezTo>
                    <a:pt x="2973" y="9516"/>
                    <a:pt x="3831" y="9618"/>
                    <a:pt x="4701" y="9618"/>
                  </a:cubicBezTo>
                  <a:cubicBezTo>
                    <a:pt x="5208" y="9618"/>
                    <a:pt x="5718" y="9583"/>
                    <a:pt x="6220" y="9546"/>
                  </a:cubicBezTo>
                  <a:cubicBezTo>
                    <a:pt x="9297" y="9347"/>
                    <a:pt x="15566" y="8948"/>
                    <a:pt x="15717" y="8881"/>
                  </a:cubicBezTo>
                  <a:cubicBezTo>
                    <a:pt x="15855" y="8828"/>
                    <a:pt x="15999" y="8807"/>
                    <a:pt x="16146" y="8807"/>
                  </a:cubicBezTo>
                  <a:cubicBezTo>
                    <a:pt x="16597" y="8807"/>
                    <a:pt x="17077" y="9005"/>
                    <a:pt x="17529" y="9081"/>
                  </a:cubicBezTo>
                  <a:cubicBezTo>
                    <a:pt x="20240" y="9530"/>
                    <a:pt x="22551" y="9646"/>
                    <a:pt x="24747" y="9945"/>
                  </a:cubicBezTo>
                  <a:cubicBezTo>
                    <a:pt x="25120" y="9998"/>
                    <a:pt x="25468" y="10022"/>
                    <a:pt x="25792" y="10022"/>
                  </a:cubicBezTo>
                  <a:cubicBezTo>
                    <a:pt x="29395" y="10022"/>
                    <a:pt x="30048" y="7031"/>
                    <a:pt x="29820" y="6237"/>
                  </a:cubicBezTo>
                  <a:cubicBezTo>
                    <a:pt x="29337" y="4590"/>
                    <a:pt x="27640" y="3610"/>
                    <a:pt x="26061" y="2961"/>
                  </a:cubicBezTo>
                  <a:cubicBezTo>
                    <a:pt x="24148" y="2180"/>
                    <a:pt x="21919" y="1730"/>
                    <a:pt x="19890" y="1364"/>
                  </a:cubicBezTo>
                  <a:cubicBezTo>
                    <a:pt x="19458" y="916"/>
                    <a:pt x="18959" y="466"/>
                    <a:pt x="18544" y="34"/>
                  </a:cubicBezTo>
                  <a:lnTo>
                    <a:pt x="11076"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2" name="Google Shape;1532;p50"/>
            <p:cNvSpPr/>
            <p:nvPr/>
          </p:nvSpPr>
          <p:spPr>
            <a:xfrm>
              <a:off x="538725" y="1355600"/>
              <a:ext cx="189625" cy="12100"/>
            </a:xfrm>
            <a:custGeom>
              <a:avLst/>
              <a:gdLst/>
              <a:ahLst/>
              <a:cxnLst/>
              <a:rect l="l" t="t" r="r" b="b"/>
              <a:pathLst>
                <a:path w="7585" h="484" extrusionOk="0">
                  <a:moveTo>
                    <a:pt x="1" y="1"/>
                  </a:moveTo>
                  <a:lnTo>
                    <a:pt x="1" y="484"/>
                  </a:lnTo>
                  <a:lnTo>
                    <a:pt x="7584" y="484"/>
                  </a:lnTo>
                  <a:lnTo>
                    <a:pt x="7584" y="1"/>
                  </a:ln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3" name="Google Shape;1533;p50"/>
            <p:cNvSpPr/>
            <p:nvPr/>
          </p:nvSpPr>
          <p:spPr>
            <a:xfrm>
              <a:off x="540800" y="1367250"/>
              <a:ext cx="186700" cy="450"/>
            </a:xfrm>
            <a:custGeom>
              <a:avLst/>
              <a:gdLst/>
              <a:ahLst/>
              <a:cxnLst/>
              <a:rect l="l" t="t" r="r" b="b"/>
              <a:pathLst>
                <a:path w="7468" h="18" extrusionOk="0">
                  <a:moveTo>
                    <a:pt x="0" y="0"/>
                  </a:moveTo>
                  <a:lnTo>
                    <a:pt x="0" y="18"/>
                  </a:lnTo>
                  <a:lnTo>
                    <a:pt x="7468" y="18"/>
                  </a:lnTo>
                  <a:lnTo>
                    <a:pt x="7468"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4" name="Google Shape;1534;p50"/>
            <p:cNvSpPr/>
            <p:nvPr/>
          </p:nvSpPr>
          <p:spPr>
            <a:xfrm>
              <a:off x="550775" y="1356875"/>
              <a:ext cx="450" cy="10400"/>
            </a:xfrm>
            <a:custGeom>
              <a:avLst/>
              <a:gdLst/>
              <a:ahLst/>
              <a:cxnLst/>
              <a:rect l="l" t="t" r="r" b="b"/>
              <a:pathLst>
                <a:path w="18" h="416" extrusionOk="0">
                  <a:moveTo>
                    <a:pt x="18" y="0"/>
                  </a:moveTo>
                  <a:cubicBezTo>
                    <a:pt x="0" y="0"/>
                    <a:pt x="0" y="16"/>
                    <a:pt x="0" y="16"/>
                  </a:cubicBezTo>
                  <a:lnTo>
                    <a:pt x="0" y="399"/>
                  </a:lnTo>
                  <a:cubicBezTo>
                    <a:pt x="0" y="415"/>
                    <a:pt x="0" y="415"/>
                    <a:pt x="18" y="415"/>
                  </a:cubicBezTo>
                  <a:lnTo>
                    <a:pt x="18" y="399"/>
                  </a:lnTo>
                  <a:lnTo>
                    <a:pt x="18" y="16"/>
                  </a:lnTo>
                  <a:lnTo>
                    <a:pt x="18"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5" name="Google Shape;1535;p50"/>
            <p:cNvSpPr/>
            <p:nvPr/>
          </p:nvSpPr>
          <p:spPr>
            <a:xfrm>
              <a:off x="564500" y="1356875"/>
              <a:ext cx="425" cy="10400"/>
            </a:xfrm>
            <a:custGeom>
              <a:avLst/>
              <a:gdLst/>
              <a:ahLst/>
              <a:cxnLst/>
              <a:rect l="l" t="t" r="r" b="b"/>
              <a:pathLst>
                <a:path w="17" h="416" extrusionOk="0">
                  <a:moveTo>
                    <a:pt x="1" y="0"/>
                  </a:moveTo>
                  <a:lnTo>
                    <a:pt x="1" y="16"/>
                  </a:lnTo>
                  <a:lnTo>
                    <a:pt x="1" y="399"/>
                  </a:lnTo>
                  <a:lnTo>
                    <a:pt x="1" y="415"/>
                  </a:lnTo>
                  <a:cubicBezTo>
                    <a:pt x="1" y="415"/>
                    <a:pt x="17" y="415"/>
                    <a:pt x="17" y="399"/>
                  </a:cubicBezTo>
                  <a:lnTo>
                    <a:pt x="17" y="16"/>
                  </a:lnTo>
                  <a:lnTo>
                    <a:pt x="1"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6" name="Google Shape;1536;p50"/>
            <p:cNvSpPr/>
            <p:nvPr/>
          </p:nvSpPr>
          <p:spPr>
            <a:xfrm>
              <a:off x="578650" y="1356875"/>
              <a:ext cx="425" cy="10400"/>
            </a:xfrm>
            <a:custGeom>
              <a:avLst/>
              <a:gdLst/>
              <a:ahLst/>
              <a:cxnLst/>
              <a:rect l="l" t="t" r="r" b="b"/>
              <a:pathLst>
                <a:path w="17" h="416" extrusionOk="0">
                  <a:moveTo>
                    <a:pt x="16" y="0"/>
                  </a:moveTo>
                  <a:cubicBezTo>
                    <a:pt x="0" y="0"/>
                    <a:pt x="0" y="16"/>
                    <a:pt x="0" y="16"/>
                  </a:cubicBezTo>
                  <a:lnTo>
                    <a:pt x="0" y="399"/>
                  </a:lnTo>
                  <a:cubicBezTo>
                    <a:pt x="0" y="415"/>
                    <a:pt x="0" y="415"/>
                    <a:pt x="16" y="415"/>
                  </a:cubicBezTo>
                  <a:lnTo>
                    <a:pt x="16" y="399"/>
                  </a:lnTo>
                  <a:lnTo>
                    <a:pt x="16" y="16"/>
                  </a:lnTo>
                  <a:lnTo>
                    <a:pt x="16"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7" name="Google Shape;1537;p50"/>
            <p:cNvSpPr/>
            <p:nvPr/>
          </p:nvSpPr>
          <p:spPr>
            <a:xfrm>
              <a:off x="592350" y="1356875"/>
              <a:ext cx="450" cy="10400"/>
            </a:xfrm>
            <a:custGeom>
              <a:avLst/>
              <a:gdLst/>
              <a:ahLst/>
              <a:cxnLst/>
              <a:rect l="l" t="t" r="r" b="b"/>
              <a:pathLst>
                <a:path w="18" h="416" extrusionOk="0">
                  <a:moveTo>
                    <a:pt x="0" y="0"/>
                  </a:moveTo>
                  <a:lnTo>
                    <a:pt x="0" y="16"/>
                  </a:lnTo>
                  <a:lnTo>
                    <a:pt x="0" y="399"/>
                  </a:lnTo>
                  <a:lnTo>
                    <a:pt x="0" y="415"/>
                  </a:lnTo>
                  <a:cubicBezTo>
                    <a:pt x="0" y="415"/>
                    <a:pt x="18" y="415"/>
                    <a:pt x="18" y="399"/>
                  </a:cubicBezTo>
                  <a:lnTo>
                    <a:pt x="18" y="16"/>
                  </a:lnTo>
                  <a:lnTo>
                    <a:pt x="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8" name="Google Shape;1538;p50"/>
            <p:cNvSpPr/>
            <p:nvPr/>
          </p:nvSpPr>
          <p:spPr>
            <a:xfrm>
              <a:off x="604000" y="1356875"/>
              <a:ext cx="450" cy="10400"/>
            </a:xfrm>
            <a:custGeom>
              <a:avLst/>
              <a:gdLst/>
              <a:ahLst/>
              <a:cxnLst/>
              <a:rect l="l" t="t" r="r" b="b"/>
              <a:pathLst>
                <a:path w="18" h="416" extrusionOk="0">
                  <a:moveTo>
                    <a:pt x="0" y="0"/>
                  </a:moveTo>
                  <a:lnTo>
                    <a:pt x="0" y="16"/>
                  </a:lnTo>
                  <a:lnTo>
                    <a:pt x="0" y="399"/>
                  </a:lnTo>
                  <a:lnTo>
                    <a:pt x="0" y="415"/>
                  </a:lnTo>
                  <a:cubicBezTo>
                    <a:pt x="17" y="415"/>
                    <a:pt x="17" y="415"/>
                    <a:pt x="17" y="399"/>
                  </a:cubicBezTo>
                  <a:lnTo>
                    <a:pt x="17" y="16"/>
                  </a:lnTo>
                  <a:cubicBezTo>
                    <a:pt x="17" y="16"/>
                    <a:pt x="17" y="0"/>
                    <a:pt x="0"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9" name="Google Shape;1539;p50"/>
            <p:cNvSpPr/>
            <p:nvPr/>
          </p:nvSpPr>
          <p:spPr>
            <a:xfrm>
              <a:off x="617725" y="1356875"/>
              <a:ext cx="425" cy="10400"/>
            </a:xfrm>
            <a:custGeom>
              <a:avLst/>
              <a:gdLst/>
              <a:ahLst/>
              <a:cxnLst/>
              <a:rect l="l" t="t" r="r" b="b"/>
              <a:pathLst>
                <a:path w="17" h="416" extrusionOk="0">
                  <a:moveTo>
                    <a:pt x="0" y="0"/>
                  </a:moveTo>
                  <a:lnTo>
                    <a:pt x="0" y="16"/>
                  </a:lnTo>
                  <a:lnTo>
                    <a:pt x="0" y="399"/>
                  </a:lnTo>
                  <a:lnTo>
                    <a:pt x="0" y="415"/>
                  </a:lnTo>
                  <a:cubicBezTo>
                    <a:pt x="0" y="415"/>
                    <a:pt x="16" y="415"/>
                    <a:pt x="16" y="399"/>
                  </a:cubicBezTo>
                  <a:lnTo>
                    <a:pt x="16" y="16"/>
                  </a:lnTo>
                  <a:lnTo>
                    <a:pt x="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0" name="Google Shape;1540;p50"/>
            <p:cNvSpPr/>
            <p:nvPr/>
          </p:nvSpPr>
          <p:spPr>
            <a:xfrm>
              <a:off x="631850" y="1356875"/>
              <a:ext cx="425" cy="10400"/>
            </a:xfrm>
            <a:custGeom>
              <a:avLst/>
              <a:gdLst/>
              <a:ahLst/>
              <a:cxnLst/>
              <a:rect l="l" t="t" r="r" b="b"/>
              <a:pathLst>
                <a:path w="17" h="416" extrusionOk="0">
                  <a:moveTo>
                    <a:pt x="1" y="0"/>
                  </a:moveTo>
                  <a:lnTo>
                    <a:pt x="1" y="16"/>
                  </a:lnTo>
                  <a:lnTo>
                    <a:pt x="1" y="399"/>
                  </a:lnTo>
                  <a:lnTo>
                    <a:pt x="1" y="415"/>
                  </a:lnTo>
                  <a:cubicBezTo>
                    <a:pt x="17" y="415"/>
                    <a:pt x="17" y="415"/>
                    <a:pt x="17" y="399"/>
                  </a:cubicBezTo>
                  <a:lnTo>
                    <a:pt x="17" y="16"/>
                  </a:lnTo>
                  <a:cubicBezTo>
                    <a:pt x="17" y="16"/>
                    <a:pt x="17" y="0"/>
                    <a:pt x="1"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1" name="Google Shape;1541;p50"/>
            <p:cNvSpPr/>
            <p:nvPr/>
          </p:nvSpPr>
          <p:spPr>
            <a:xfrm>
              <a:off x="645175" y="1356875"/>
              <a:ext cx="425" cy="10400"/>
            </a:xfrm>
            <a:custGeom>
              <a:avLst/>
              <a:gdLst/>
              <a:ahLst/>
              <a:cxnLst/>
              <a:rect l="l" t="t" r="r" b="b"/>
              <a:pathLst>
                <a:path w="17" h="416" extrusionOk="0">
                  <a:moveTo>
                    <a:pt x="16" y="0"/>
                  </a:moveTo>
                  <a:lnTo>
                    <a:pt x="0" y="16"/>
                  </a:lnTo>
                  <a:lnTo>
                    <a:pt x="0" y="399"/>
                  </a:lnTo>
                  <a:cubicBezTo>
                    <a:pt x="0" y="415"/>
                    <a:pt x="16" y="415"/>
                    <a:pt x="16" y="415"/>
                  </a:cubicBezTo>
                  <a:lnTo>
                    <a:pt x="16" y="399"/>
                  </a:lnTo>
                  <a:lnTo>
                    <a:pt x="16" y="16"/>
                  </a:lnTo>
                  <a:lnTo>
                    <a:pt x="16"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2" name="Google Shape;1542;p50"/>
            <p:cNvSpPr/>
            <p:nvPr/>
          </p:nvSpPr>
          <p:spPr>
            <a:xfrm>
              <a:off x="658050" y="1356875"/>
              <a:ext cx="450" cy="10400"/>
            </a:xfrm>
            <a:custGeom>
              <a:avLst/>
              <a:gdLst/>
              <a:ahLst/>
              <a:cxnLst/>
              <a:rect l="l" t="t" r="r" b="b"/>
              <a:pathLst>
                <a:path w="18" h="416" extrusionOk="0">
                  <a:moveTo>
                    <a:pt x="0" y="0"/>
                  </a:moveTo>
                  <a:lnTo>
                    <a:pt x="0" y="16"/>
                  </a:lnTo>
                  <a:lnTo>
                    <a:pt x="0" y="399"/>
                  </a:lnTo>
                  <a:lnTo>
                    <a:pt x="0" y="415"/>
                  </a:lnTo>
                  <a:cubicBezTo>
                    <a:pt x="0" y="415"/>
                    <a:pt x="17" y="415"/>
                    <a:pt x="17" y="399"/>
                  </a:cubicBezTo>
                  <a:lnTo>
                    <a:pt x="17" y="16"/>
                  </a:lnTo>
                  <a:lnTo>
                    <a:pt x="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3" name="Google Shape;1543;p50"/>
            <p:cNvSpPr/>
            <p:nvPr/>
          </p:nvSpPr>
          <p:spPr>
            <a:xfrm>
              <a:off x="671350" y="1356875"/>
              <a:ext cx="450" cy="10400"/>
            </a:xfrm>
            <a:custGeom>
              <a:avLst/>
              <a:gdLst/>
              <a:ahLst/>
              <a:cxnLst/>
              <a:rect l="l" t="t" r="r" b="b"/>
              <a:pathLst>
                <a:path w="18" h="416" extrusionOk="0">
                  <a:moveTo>
                    <a:pt x="17" y="0"/>
                  </a:moveTo>
                  <a:cubicBezTo>
                    <a:pt x="0" y="0"/>
                    <a:pt x="0" y="16"/>
                    <a:pt x="0" y="16"/>
                  </a:cubicBezTo>
                  <a:lnTo>
                    <a:pt x="0" y="399"/>
                  </a:lnTo>
                  <a:cubicBezTo>
                    <a:pt x="0" y="415"/>
                    <a:pt x="0" y="415"/>
                    <a:pt x="17" y="415"/>
                  </a:cubicBezTo>
                  <a:lnTo>
                    <a:pt x="17" y="399"/>
                  </a:lnTo>
                  <a:lnTo>
                    <a:pt x="17" y="16"/>
                  </a:lnTo>
                  <a:lnTo>
                    <a:pt x="17"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4" name="Google Shape;1544;p50"/>
            <p:cNvSpPr/>
            <p:nvPr/>
          </p:nvSpPr>
          <p:spPr>
            <a:xfrm>
              <a:off x="685475" y="1356875"/>
              <a:ext cx="450" cy="10400"/>
            </a:xfrm>
            <a:custGeom>
              <a:avLst/>
              <a:gdLst/>
              <a:ahLst/>
              <a:cxnLst/>
              <a:rect l="l" t="t" r="r" b="b"/>
              <a:pathLst>
                <a:path w="18" h="416" extrusionOk="0">
                  <a:moveTo>
                    <a:pt x="18" y="0"/>
                  </a:moveTo>
                  <a:lnTo>
                    <a:pt x="1" y="16"/>
                  </a:lnTo>
                  <a:lnTo>
                    <a:pt x="1" y="399"/>
                  </a:lnTo>
                  <a:cubicBezTo>
                    <a:pt x="1" y="415"/>
                    <a:pt x="18" y="415"/>
                    <a:pt x="18" y="415"/>
                  </a:cubicBezTo>
                  <a:lnTo>
                    <a:pt x="18" y="399"/>
                  </a:lnTo>
                  <a:lnTo>
                    <a:pt x="18" y="16"/>
                  </a:lnTo>
                  <a:lnTo>
                    <a:pt x="18"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5" name="Google Shape;1545;p50"/>
            <p:cNvSpPr/>
            <p:nvPr/>
          </p:nvSpPr>
          <p:spPr>
            <a:xfrm>
              <a:off x="699225" y="1356875"/>
              <a:ext cx="425" cy="10400"/>
            </a:xfrm>
            <a:custGeom>
              <a:avLst/>
              <a:gdLst/>
              <a:ahLst/>
              <a:cxnLst/>
              <a:rect l="l" t="t" r="r" b="b"/>
              <a:pathLst>
                <a:path w="17" h="416" extrusionOk="0">
                  <a:moveTo>
                    <a:pt x="16" y="0"/>
                  </a:moveTo>
                  <a:cubicBezTo>
                    <a:pt x="0" y="0"/>
                    <a:pt x="0" y="16"/>
                    <a:pt x="0" y="16"/>
                  </a:cubicBezTo>
                  <a:lnTo>
                    <a:pt x="0" y="399"/>
                  </a:lnTo>
                  <a:cubicBezTo>
                    <a:pt x="0" y="415"/>
                    <a:pt x="0" y="415"/>
                    <a:pt x="16" y="415"/>
                  </a:cubicBezTo>
                  <a:lnTo>
                    <a:pt x="16" y="399"/>
                  </a:lnTo>
                  <a:lnTo>
                    <a:pt x="16" y="16"/>
                  </a:lnTo>
                  <a:lnTo>
                    <a:pt x="16"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6" name="Google Shape;1546;p50"/>
            <p:cNvSpPr/>
            <p:nvPr/>
          </p:nvSpPr>
          <p:spPr>
            <a:xfrm>
              <a:off x="710850" y="1356875"/>
              <a:ext cx="425" cy="10400"/>
            </a:xfrm>
            <a:custGeom>
              <a:avLst/>
              <a:gdLst/>
              <a:ahLst/>
              <a:cxnLst/>
              <a:rect l="l" t="t" r="r" b="b"/>
              <a:pathLst>
                <a:path w="17" h="416" extrusionOk="0">
                  <a:moveTo>
                    <a:pt x="17" y="0"/>
                  </a:moveTo>
                  <a:lnTo>
                    <a:pt x="1" y="16"/>
                  </a:lnTo>
                  <a:lnTo>
                    <a:pt x="1" y="399"/>
                  </a:lnTo>
                  <a:cubicBezTo>
                    <a:pt x="1" y="415"/>
                    <a:pt x="17" y="415"/>
                    <a:pt x="17" y="415"/>
                  </a:cubicBezTo>
                  <a:lnTo>
                    <a:pt x="17" y="399"/>
                  </a:lnTo>
                  <a:lnTo>
                    <a:pt x="17" y="16"/>
                  </a:lnTo>
                  <a:lnTo>
                    <a:pt x="17"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7" name="Google Shape;1547;p50"/>
            <p:cNvSpPr/>
            <p:nvPr/>
          </p:nvSpPr>
          <p:spPr>
            <a:xfrm>
              <a:off x="724550" y="1356875"/>
              <a:ext cx="475" cy="10400"/>
            </a:xfrm>
            <a:custGeom>
              <a:avLst/>
              <a:gdLst/>
              <a:ahLst/>
              <a:cxnLst/>
              <a:rect l="l" t="t" r="r" b="b"/>
              <a:pathLst>
                <a:path w="19" h="416" extrusionOk="0">
                  <a:moveTo>
                    <a:pt x="1" y="0"/>
                  </a:moveTo>
                  <a:lnTo>
                    <a:pt x="1" y="16"/>
                  </a:lnTo>
                  <a:lnTo>
                    <a:pt x="1" y="399"/>
                  </a:lnTo>
                  <a:lnTo>
                    <a:pt x="1" y="415"/>
                  </a:lnTo>
                  <a:cubicBezTo>
                    <a:pt x="18" y="415"/>
                    <a:pt x="18" y="415"/>
                    <a:pt x="18" y="399"/>
                  </a:cubicBezTo>
                  <a:lnTo>
                    <a:pt x="18" y="16"/>
                  </a:lnTo>
                  <a:cubicBezTo>
                    <a:pt x="18" y="16"/>
                    <a:pt x="18" y="0"/>
                    <a:pt x="1"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8" name="Google Shape;1548;p50"/>
            <p:cNvSpPr/>
            <p:nvPr/>
          </p:nvSpPr>
          <p:spPr>
            <a:xfrm>
              <a:off x="413575" y="1500300"/>
              <a:ext cx="151350" cy="25400"/>
            </a:xfrm>
            <a:custGeom>
              <a:avLst/>
              <a:gdLst/>
              <a:ahLst/>
              <a:cxnLst/>
              <a:rect l="l" t="t" r="r" b="b"/>
              <a:pathLst>
                <a:path w="6054" h="1016" extrusionOk="0">
                  <a:moveTo>
                    <a:pt x="0" y="0"/>
                  </a:moveTo>
                  <a:cubicBezTo>
                    <a:pt x="0" y="17"/>
                    <a:pt x="17" y="17"/>
                    <a:pt x="17" y="17"/>
                  </a:cubicBezTo>
                  <a:cubicBezTo>
                    <a:pt x="2029" y="350"/>
                    <a:pt x="4025" y="683"/>
                    <a:pt x="6038" y="1015"/>
                  </a:cubicBezTo>
                  <a:lnTo>
                    <a:pt x="6054" y="1015"/>
                  </a:lnTo>
                  <a:cubicBezTo>
                    <a:pt x="6054" y="998"/>
                    <a:pt x="6054" y="998"/>
                    <a:pt x="6038" y="998"/>
                  </a:cubicBezTo>
                  <a:cubicBezTo>
                    <a:pt x="4025" y="665"/>
                    <a:pt x="2029" y="333"/>
                    <a:pt x="17"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9" name="Google Shape;1549;p50"/>
            <p:cNvSpPr/>
            <p:nvPr/>
          </p:nvSpPr>
          <p:spPr>
            <a:xfrm>
              <a:off x="488000" y="1514925"/>
              <a:ext cx="225375" cy="78125"/>
            </a:xfrm>
            <a:custGeom>
              <a:avLst/>
              <a:gdLst/>
              <a:ahLst/>
              <a:cxnLst/>
              <a:rect l="l" t="t" r="r" b="b"/>
              <a:pathLst>
                <a:path w="9015" h="3125" extrusionOk="0">
                  <a:moveTo>
                    <a:pt x="4315" y="0"/>
                  </a:moveTo>
                  <a:cubicBezTo>
                    <a:pt x="4151" y="0"/>
                    <a:pt x="3990" y="31"/>
                    <a:pt x="3842" y="98"/>
                  </a:cubicBezTo>
                  <a:cubicBezTo>
                    <a:pt x="3693" y="164"/>
                    <a:pt x="3560" y="264"/>
                    <a:pt x="3409" y="364"/>
                  </a:cubicBezTo>
                  <a:cubicBezTo>
                    <a:pt x="2511" y="929"/>
                    <a:pt x="1298" y="845"/>
                    <a:pt x="449" y="1477"/>
                  </a:cubicBezTo>
                  <a:cubicBezTo>
                    <a:pt x="234" y="1644"/>
                    <a:pt x="1" y="2027"/>
                    <a:pt x="50" y="2276"/>
                  </a:cubicBezTo>
                  <a:cubicBezTo>
                    <a:pt x="30" y="2548"/>
                    <a:pt x="422" y="2620"/>
                    <a:pt x="972" y="2620"/>
                  </a:cubicBezTo>
                  <a:cubicBezTo>
                    <a:pt x="1583" y="2620"/>
                    <a:pt x="2391" y="2531"/>
                    <a:pt x="3044" y="2531"/>
                  </a:cubicBezTo>
                  <a:cubicBezTo>
                    <a:pt x="3238" y="2531"/>
                    <a:pt x="3418" y="2539"/>
                    <a:pt x="3576" y="2559"/>
                  </a:cubicBezTo>
                  <a:cubicBezTo>
                    <a:pt x="4491" y="2675"/>
                    <a:pt x="5372" y="2874"/>
                    <a:pt x="6287" y="2991"/>
                  </a:cubicBezTo>
                  <a:cubicBezTo>
                    <a:pt x="7434" y="3124"/>
                    <a:pt x="8116" y="3058"/>
                    <a:pt x="9015" y="3124"/>
                  </a:cubicBezTo>
                  <a:cubicBezTo>
                    <a:pt x="8997" y="3091"/>
                    <a:pt x="8731" y="1344"/>
                    <a:pt x="8764" y="579"/>
                  </a:cubicBezTo>
                  <a:lnTo>
                    <a:pt x="8764" y="579"/>
                  </a:lnTo>
                  <a:cubicBezTo>
                    <a:pt x="8764" y="579"/>
                    <a:pt x="7784" y="712"/>
                    <a:pt x="6853" y="779"/>
                  </a:cubicBezTo>
                  <a:cubicBezTo>
                    <a:pt x="6779" y="787"/>
                    <a:pt x="6706" y="790"/>
                    <a:pt x="6633" y="790"/>
                  </a:cubicBezTo>
                  <a:cubicBezTo>
                    <a:pt x="6225" y="790"/>
                    <a:pt x="5827" y="672"/>
                    <a:pt x="5489" y="446"/>
                  </a:cubicBezTo>
                  <a:cubicBezTo>
                    <a:pt x="5289" y="313"/>
                    <a:pt x="5090" y="197"/>
                    <a:pt x="4923" y="131"/>
                  </a:cubicBezTo>
                  <a:cubicBezTo>
                    <a:pt x="4729" y="48"/>
                    <a:pt x="4520" y="0"/>
                    <a:pt x="4315" y="0"/>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0" name="Google Shape;1550;p50"/>
            <p:cNvSpPr/>
            <p:nvPr/>
          </p:nvSpPr>
          <p:spPr>
            <a:xfrm>
              <a:off x="705875" y="1500300"/>
              <a:ext cx="155525" cy="25400"/>
            </a:xfrm>
            <a:custGeom>
              <a:avLst/>
              <a:gdLst/>
              <a:ahLst/>
              <a:cxnLst/>
              <a:rect l="l" t="t" r="r" b="b"/>
              <a:pathLst>
                <a:path w="6221" h="1016" extrusionOk="0">
                  <a:moveTo>
                    <a:pt x="6220" y="0"/>
                  </a:moveTo>
                  <a:cubicBezTo>
                    <a:pt x="4207" y="333"/>
                    <a:pt x="2029" y="665"/>
                    <a:pt x="16" y="998"/>
                  </a:cubicBezTo>
                  <a:lnTo>
                    <a:pt x="0" y="1015"/>
                  </a:lnTo>
                  <a:lnTo>
                    <a:pt x="16" y="1015"/>
                  </a:lnTo>
                  <a:cubicBezTo>
                    <a:pt x="2029" y="683"/>
                    <a:pt x="4207" y="350"/>
                    <a:pt x="6220" y="17"/>
                  </a:cubicBezTo>
                  <a:lnTo>
                    <a:pt x="622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1" name="Google Shape;1551;p50"/>
            <p:cNvSpPr/>
            <p:nvPr/>
          </p:nvSpPr>
          <p:spPr>
            <a:xfrm>
              <a:off x="705875" y="1525225"/>
              <a:ext cx="7500" cy="67000"/>
            </a:xfrm>
            <a:custGeom>
              <a:avLst/>
              <a:gdLst/>
              <a:ahLst/>
              <a:cxnLst/>
              <a:rect l="l" t="t" r="r" b="b"/>
              <a:pathLst>
                <a:path w="300" h="2680" extrusionOk="0">
                  <a:moveTo>
                    <a:pt x="16" y="1"/>
                  </a:moveTo>
                  <a:lnTo>
                    <a:pt x="0" y="18"/>
                  </a:lnTo>
                  <a:cubicBezTo>
                    <a:pt x="83" y="899"/>
                    <a:pt x="182" y="1797"/>
                    <a:pt x="282" y="2679"/>
                  </a:cubicBezTo>
                  <a:lnTo>
                    <a:pt x="300" y="2679"/>
                  </a:lnTo>
                  <a:cubicBezTo>
                    <a:pt x="200" y="1781"/>
                    <a:pt x="100" y="899"/>
                    <a:pt x="16" y="18"/>
                  </a:cubicBezTo>
                  <a:lnTo>
                    <a:pt x="16"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2" name="Google Shape;1552;p50"/>
            <p:cNvSpPr/>
            <p:nvPr/>
          </p:nvSpPr>
          <p:spPr>
            <a:xfrm>
              <a:off x="720000" y="1524400"/>
              <a:ext cx="6675" cy="69050"/>
            </a:xfrm>
            <a:custGeom>
              <a:avLst/>
              <a:gdLst/>
              <a:ahLst/>
              <a:cxnLst/>
              <a:rect l="l" t="t" r="r" b="b"/>
              <a:pathLst>
                <a:path w="267" h="2762" extrusionOk="0">
                  <a:moveTo>
                    <a:pt x="1" y="1"/>
                  </a:moveTo>
                  <a:lnTo>
                    <a:pt x="249" y="2745"/>
                  </a:lnTo>
                  <a:cubicBezTo>
                    <a:pt x="249" y="2761"/>
                    <a:pt x="249" y="2761"/>
                    <a:pt x="267" y="2761"/>
                  </a:cubicBezTo>
                  <a:lnTo>
                    <a:pt x="267" y="2745"/>
                  </a:lnTo>
                  <a:lnTo>
                    <a:pt x="1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3" name="Google Shape;1553;p50"/>
            <p:cNvSpPr/>
            <p:nvPr/>
          </p:nvSpPr>
          <p:spPr>
            <a:xfrm>
              <a:off x="734975" y="1109075"/>
              <a:ext cx="273975" cy="370925"/>
            </a:xfrm>
            <a:custGeom>
              <a:avLst/>
              <a:gdLst/>
              <a:ahLst/>
              <a:cxnLst/>
              <a:rect l="l" t="t" r="r" b="b"/>
              <a:pathLst>
                <a:path w="10959" h="14837" extrusionOk="0">
                  <a:moveTo>
                    <a:pt x="149" y="0"/>
                  </a:moveTo>
                  <a:cubicBezTo>
                    <a:pt x="0" y="914"/>
                    <a:pt x="34" y="4058"/>
                    <a:pt x="83" y="5238"/>
                  </a:cubicBezTo>
                  <a:cubicBezTo>
                    <a:pt x="881" y="7318"/>
                    <a:pt x="1646" y="8930"/>
                    <a:pt x="2710" y="10893"/>
                  </a:cubicBezTo>
                  <a:cubicBezTo>
                    <a:pt x="4141" y="11708"/>
                    <a:pt x="9480" y="14768"/>
                    <a:pt x="9795" y="14835"/>
                  </a:cubicBezTo>
                  <a:cubicBezTo>
                    <a:pt x="9800" y="14836"/>
                    <a:pt x="9805" y="14836"/>
                    <a:pt x="9810" y="14836"/>
                  </a:cubicBezTo>
                  <a:cubicBezTo>
                    <a:pt x="10122" y="14836"/>
                    <a:pt x="10958" y="13348"/>
                    <a:pt x="10893" y="12939"/>
                  </a:cubicBezTo>
                  <a:cubicBezTo>
                    <a:pt x="9363" y="11990"/>
                    <a:pt x="7484" y="9961"/>
                    <a:pt x="5089" y="8797"/>
                  </a:cubicBezTo>
                  <a:cubicBezTo>
                    <a:pt x="4391" y="7234"/>
                    <a:pt x="3692" y="5655"/>
                    <a:pt x="3243" y="4008"/>
                  </a:cubicBezTo>
                  <a:cubicBezTo>
                    <a:pt x="3094" y="3426"/>
                    <a:pt x="2628" y="2511"/>
                    <a:pt x="2395" y="1963"/>
                  </a:cubicBezTo>
                  <a:cubicBezTo>
                    <a:pt x="1963" y="881"/>
                    <a:pt x="1264" y="382"/>
                    <a:pt x="149"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4" name="Google Shape;1554;p50"/>
            <p:cNvSpPr/>
            <p:nvPr/>
          </p:nvSpPr>
          <p:spPr>
            <a:xfrm>
              <a:off x="739950" y="1195125"/>
              <a:ext cx="5025" cy="14575"/>
            </a:xfrm>
            <a:custGeom>
              <a:avLst/>
              <a:gdLst/>
              <a:ahLst/>
              <a:cxnLst/>
              <a:rect l="l" t="t" r="r" b="b"/>
              <a:pathLst>
                <a:path w="201" h="583" extrusionOk="0">
                  <a:moveTo>
                    <a:pt x="200" y="0"/>
                  </a:moveTo>
                  <a:cubicBezTo>
                    <a:pt x="183" y="0"/>
                    <a:pt x="183" y="0"/>
                    <a:pt x="183" y="18"/>
                  </a:cubicBezTo>
                  <a:cubicBezTo>
                    <a:pt x="101" y="200"/>
                    <a:pt x="34" y="383"/>
                    <a:pt x="1" y="583"/>
                  </a:cubicBezTo>
                  <a:lnTo>
                    <a:pt x="17" y="583"/>
                  </a:lnTo>
                  <a:cubicBezTo>
                    <a:pt x="50" y="383"/>
                    <a:pt x="117" y="200"/>
                    <a:pt x="200" y="18"/>
                  </a:cubicBezTo>
                  <a:lnTo>
                    <a:pt x="200" y="0"/>
                  </a:ln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5" name="Google Shape;1555;p50"/>
            <p:cNvSpPr/>
            <p:nvPr/>
          </p:nvSpPr>
          <p:spPr>
            <a:xfrm>
              <a:off x="954900" y="1426725"/>
              <a:ext cx="75300" cy="93375"/>
            </a:xfrm>
            <a:custGeom>
              <a:avLst/>
              <a:gdLst/>
              <a:ahLst/>
              <a:cxnLst/>
              <a:rect l="l" t="t" r="r" b="b"/>
              <a:pathLst>
                <a:path w="3012" h="3735" extrusionOk="0">
                  <a:moveTo>
                    <a:pt x="1747" y="0"/>
                  </a:moveTo>
                  <a:lnTo>
                    <a:pt x="0" y="1098"/>
                  </a:lnTo>
                  <a:cubicBezTo>
                    <a:pt x="284" y="1597"/>
                    <a:pt x="550" y="2112"/>
                    <a:pt x="816" y="2611"/>
                  </a:cubicBezTo>
                  <a:cubicBezTo>
                    <a:pt x="949" y="2843"/>
                    <a:pt x="1082" y="3360"/>
                    <a:pt x="1264" y="3509"/>
                  </a:cubicBezTo>
                  <a:cubicBezTo>
                    <a:pt x="1415" y="3626"/>
                    <a:pt x="1597" y="3675"/>
                    <a:pt x="1763" y="3708"/>
                  </a:cubicBezTo>
                  <a:cubicBezTo>
                    <a:pt x="1852" y="3725"/>
                    <a:pt x="1943" y="3735"/>
                    <a:pt x="2033" y="3735"/>
                  </a:cubicBezTo>
                  <a:cubicBezTo>
                    <a:pt x="2298" y="3735"/>
                    <a:pt x="2554" y="3653"/>
                    <a:pt x="2728" y="3442"/>
                  </a:cubicBezTo>
                  <a:cubicBezTo>
                    <a:pt x="2978" y="3143"/>
                    <a:pt x="3011" y="2644"/>
                    <a:pt x="2994" y="2195"/>
                  </a:cubicBezTo>
                  <a:cubicBezTo>
                    <a:pt x="2978" y="1945"/>
                    <a:pt x="2961" y="1413"/>
                    <a:pt x="2878" y="1180"/>
                  </a:cubicBezTo>
                  <a:cubicBezTo>
                    <a:pt x="2695" y="648"/>
                    <a:pt x="2213" y="249"/>
                    <a:pt x="1747"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6" name="Google Shape;1556;p50"/>
            <p:cNvSpPr/>
            <p:nvPr/>
          </p:nvSpPr>
          <p:spPr>
            <a:xfrm>
              <a:off x="947025" y="1447500"/>
              <a:ext cx="22875" cy="37150"/>
            </a:xfrm>
            <a:custGeom>
              <a:avLst/>
              <a:gdLst/>
              <a:ahLst/>
              <a:cxnLst/>
              <a:rect l="l" t="t" r="r" b="b"/>
              <a:pathLst>
                <a:path w="915" h="1486" extrusionOk="0">
                  <a:moveTo>
                    <a:pt x="0" y="1"/>
                  </a:moveTo>
                  <a:lnTo>
                    <a:pt x="0" y="881"/>
                  </a:lnTo>
                  <a:cubicBezTo>
                    <a:pt x="16" y="1098"/>
                    <a:pt x="49" y="1364"/>
                    <a:pt x="249" y="1464"/>
                  </a:cubicBezTo>
                  <a:cubicBezTo>
                    <a:pt x="285" y="1479"/>
                    <a:pt x="322" y="1486"/>
                    <a:pt x="360" y="1486"/>
                  </a:cubicBezTo>
                  <a:cubicBezTo>
                    <a:pt x="533" y="1486"/>
                    <a:pt x="713" y="1345"/>
                    <a:pt x="781" y="1181"/>
                  </a:cubicBezTo>
                  <a:cubicBezTo>
                    <a:pt x="865" y="965"/>
                    <a:pt x="865" y="732"/>
                    <a:pt x="914" y="516"/>
                  </a:cubicBezTo>
                  <a:lnTo>
                    <a:pt x="0" y="1"/>
                  </a:ln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7" name="Google Shape;1557;p50"/>
            <p:cNvSpPr/>
            <p:nvPr/>
          </p:nvSpPr>
          <p:spPr>
            <a:xfrm>
              <a:off x="989825" y="1467450"/>
              <a:ext cx="14150" cy="50325"/>
            </a:xfrm>
            <a:custGeom>
              <a:avLst/>
              <a:gdLst/>
              <a:ahLst/>
              <a:cxnLst/>
              <a:rect l="l" t="t" r="r" b="b"/>
              <a:pathLst>
                <a:path w="566" h="2013" extrusionOk="0">
                  <a:moveTo>
                    <a:pt x="18" y="1"/>
                  </a:moveTo>
                  <a:lnTo>
                    <a:pt x="0" y="17"/>
                  </a:lnTo>
                  <a:lnTo>
                    <a:pt x="550" y="2013"/>
                  </a:lnTo>
                  <a:lnTo>
                    <a:pt x="566" y="2013"/>
                  </a:lnTo>
                  <a:cubicBezTo>
                    <a:pt x="383" y="1347"/>
                    <a:pt x="200" y="682"/>
                    <a:pt x="34" y="17"/>
                  </a:cubicBezTo>
                  <a:cubicBezTo>
                    <a:pt x="18" y="17"/>
                    <a:pt x="18" y="1"/>
                    <a:pt x="18"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8" name="Google Shape;1558;p50"/>
            <p:cNvSpPr/>
            <p:nvPr/>
          </p:nvSpPr>
          <p:spPr>
            <a:xfrm>
              <a:off x="1011875" y="1463525"/>
              <a:ext cx="6675" cy="51350"/>
            </a:xfrm>
            <a:custGeom>
              <a:avLst/>
              <a:gdLst/>
              <a:ahLst/>
              <a:cxnLst/>
              <a:rect l="l" t="t" r="r" b="b"/>
              <a:pathLst>
                <a:path w="267" h="2054" extrusionOk="0">
                  <a:moveTo>
                    <a:pt x="12" y="1"/>
                  </a:moveTo>
                  <a:cubicBezTo>
                    <a:pt x="9" y="1"/>
                    <a:pt x="6" y="2"/>
                    <a:pt x="0" y="8"/>
                  </a:cubicBezTo>
                  <a:lnTo>
                    <a:pt x="249" y="2054"/>
                  </a:lnTo>
                  <a:lnTo>
                    <a:pt x="266" y="2054"/>
                  </a:lnTo>
                  <a:lnTo>
                    <a:pt x="16" y="8"/>
                  </a:lnTo>
                  <a:cubicBezTo>
                    <a:pt x="16" y="8"/>
                    <a:pt x="16" y="1"/>
                    <a:pt x="12"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9" name="Google Shape;1559;p50"/>
            <p:cNvSpPr/>
            <p:nvPr/>
          </p:nvSpPr>
          <p:spPr>
            <a:xfrm>
              <a:off x="258525" y="1109075"/>
              <a:ext cx="273975" cy="370925"/>
            </a:xfrm>
            <a:custGeom>
              <a:avLst/>
              <a:gdLst/>
              <a:ahLst/>
              <a:cxnLst/>
              <a:rect l="l" t="t" r="r" b="b"/>
              <a:pathLst>
                <a:path w="10959" h="14837" extrusionOk="0">
                  <a:moveTo>
                    <a:pt x="10825" y="0"/>
                  </a:moveTo>
                  <a:cubicBezTo>
                    <a:pt x="9712" y="382"/>
                    <a:pt x="9013" y="881"/>
                    <a:pt x="8564" y="1963"/>
                  </a:cubicBezTo>
                  <a:cubicBezTo>
                    <a:pt x="8348" y="2511"/>
                    <a:pt x="7883" y="3426"/>
                    <a:pt x="7716" y="4008"/>
                  </a:cubicBezTo>
                  <a:cubicBezTo>
                    <a:pt x="7284" y="5655"/>
                    <a:pt x="6585" y="7234"/>
                    <a:pt x="5887" y="8797"/>
                  </a:cubicBezTo>
                  <a:cubicBezTo>
                    <a:pt x="3475" y="9961"/>
                    <a:pt x="1596" y="11990"/>
                    <a:pt x="66" y="12939"/>
                  </a:cubicBezTo>
                  <a:cubicBezTo>
                    <a:pt x="1" y="13348"/>
                    <a:pt x="837" y="14836"/>
                    <a:pt x="1164" y="14836"/>
                  </a:cubicBezTo>
                  <a:cubicBezTo>
                    <a:pt x="1170" y="14836"/>
                    <a:pt x="1175" y="14836"/>
                    <a:pt x="1180" y="14835"/>
                  </a:cubicBezTo>
                  <a:cubicBezTo>
                    <a:pt x="1496" y="14768"/>
                    <a:pt x="6818" y="11708"/>
                    <a:pt x="8264" y="10893"/>
                  </a:cubicBezTo>
                  <a:cubicBezTo>
                    <a:pt x="9329" y="8930"/>
                    <a:pt x="10094" y="7318"/>
                    <a:pt x="10892" y="5238"/>
                  </a:cubicBezTo>
                  <a:cubicBezTo>
                    <a:pt x="10943" y="4058"/>
                    <a:pt x="10959" y="914"/>
                    <a:pt x="10825"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0" name="Google Shape;1560;p50"/>
            <p:cNvSpPr/>
            <p:nvPr/>
          </p:nvSpPr>
          <p:spPr>
            <a:xfrm>
              <a:off x="516275" y="1193050"/>
              <a:ext cx="3350" cy="10175"/>
            </a:xfrm>
            <a:custGeom>
              <a:avLst/>
              <a:gdLst/>
              <a:ahLst/>
              <a:cxnLst/>
              <a:rect l="l" t="t" r="r" b="b"/>
              <a:pathLst>
                <a:path w="134" h="407" extrusionOk="0">
                  <a:moveTo>
                    <a:pt x="1" y="1"/>
                  </a:moveTo>
                  <a:lnTo>
                    <a:pt x="1" y="17"/>
                  </a:lnTo>
                  <a:cubicBezTo>
                    <a:pt x="34" y="150"/>
                    <a:pt x="83" y="267"/>
                    <a:pt x="116" y="400"/>
                  </a:cubicBezTo>
                  <a:cubicBezTo>
                    <a:pt x="116" y="400"/>
                    <a:pt x="124" y="407"/>
                    <a:pt x="129" y="407"/>
                  </a:cubicBezTo>
                  <a:cubicBezTo>
                    <a:pt x="132" y="407"/>
                    <a:pt x="134" y="405"/>
                    <a:pt x="134" y="400"/>
                  </a:cubicBezTo>
                  <a:cubicBezTo>
                    <a:pt x="100" y="267"/>
                    <a:pt x="67" y="134"/>
                    <a:pt x="17" y="17"/>
                  </a:cubicBezTo>
                  <a:cubicBezTo>
                    <a:pt x="17" y="1"/>
                    <a:pt x="17" y="1"/>
                    <a:pt x="1"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1" name="Google Shape;1561;p50"/>
            <p:cNvSpPr/>
            <p:nvPr/>
          </p:nvSpPr>
          <p:spPr>
            <a:xfrm>
              <a:off x="237675" y="1426725"/>
              <a:ext cx="74900" cy="93375"/>
            </a:xfrm>
            <a:custGeom>
              <a:avLst/>
              <a:gdLst/>
              <a:ahLst/>
              <a:cxnLst/>
              <a:rect l="l" t="t" r="r" b="b"/>
              <a:pathLst>
                <a:path w="2996" h="3735" extrusionOk="0">
                  <a:moveTo>
                    <a:pt x="1266" y="0"/>
                  </a:moveTo>
                  <a:cubicBezTo>
                    <a:pt x="800" y="249"/>
                    <a:pt x="317" y="648"/>
                    <a:pt x="135" y="1180"/>
                  </a:cubicBezTo>
                  <a:cubicBezTo>
                    <a:pt x="51" y="1413"/>
                    <a:pt x="35" y="1945"/>
                    <a:pt x="18" y="2195"/>
                  </a:cubicBezTo>
                  <a:cubicBezTo>
                    <a:pt x="1" y="2644"/>
                    <a:pt x="18" y="3143"/>
                    <a:pt x="284" y="3442"/>
                  </a:cubicBezTo>
                  <a:cubicBezTo>
                    <a:pt x="458" y="3653"/>
                    <a:pt x="715" y="3735"/>
                    <a:pt x="979" y="3735"/>
                  </a:cubicBezTo>
                  <a:cubicBezTo>
                    <a:pt x="1069" y="3735"/>
                    <a:pt x="1160" y="3725"/>
                    <a:pt x="1249" y="3708"/>
                  </a:cubicBezTo>
                  <a:cubicBezTo>
                    <a:pt x="1415" y="3675"/>
                    <a:pt x="1599" y="3626"/>
                    <a:pt x="1748" y="3509"/>
                  </a:cubicBezTo>
                  <a:cubicBezTo>
                    <a:pt x="1931" y="3360"/>
                    <a:pt x="2064" y="2843"/>
                    <a:pt x="2180" y="2611"/>
                  </a:cubicBezTo>
                  <a:cubicBezTo>
                    <a:pt x="2463" y="2112"/>
                    <a:pt x="2729" y="1597"/>
                    <a:pt x="2996" y="1098"/>
                  </a:cubicBezTo>
                  <a:lnTo>
                    <a:pt x="1266" y="0"/>
                  </a:ln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2" name="Google Shape;1562;p50"/>
            <p:cNvSpPr/>
            <p:nvPr/>
          </p:nvSpPr>
          <p:spPr>
            <a:xfrm>
              <a:off x="297975" y="1447500"/>
              <a:ext cx="22925" cy="37150"/>
            </a:xfrm>
            <a:custGeom>
              <a:avLst/>
              <a:gdLst/>
              <a:ahLst/>
              <a:cxnLst/>
              <a:rect l="l" t="t" r="r" b="b"/>
              <a:pathLst>
                <a:path w="917" h="1486" extrusionOk="0">
                  <a:moveTo>
                    <a:pt x="916" y="1"/>
                  </a:moveTo>
                  <a:lnTo>
                    <a:pt x="1" y="516"/>
                  </a:lnTo>
                  <a:cubicBezTo>
                    <a:pt x="34" y="732"/>
                    <a:pt x="34" y="965"/>
                    <a:pt x="134" y="1181"/>
                  </a:cubicBezTo>
                  <a:cubicBezTo>
                    <a:pt x="203" y="1345"/>
                    <a:pt x="382" y="1486"/>
                    <a:pt x="555" y="1486"/>
                  </a:cubicBezTo>
                  <a:cubicBezTo>
                    <a:pt x="593" y="1486"/>
                    <a:pt x="630" y="1479"/>
                    <a:pt x="666" y="1464"/>
                  </a:cubicBezTo>
                  <a:cubicBezTo>
                    <a:pt x="866" y="1364"/>
                    <a:pt x="899" y="1098"/>
                    <a:pt x="899" y="881"/>
                  </a:cubicBezTo>
                  <a:cubicBezTo>
                    <a:pt x="899" y="582"/>
                    <a:pt x="916" y="283"/>
                    <a:pt x="916" y="1"/>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3" name="Google Shape;1563;p50"/>
            <p:cNvSpPr/>
            <p:nvPr/>
          </p:nvSpPr>
          <p:spPr>
            <a:xfrm>
              <a:off x="263500" y="1467450"/>
              <a:ext cx="14150" cy="50325"/>
            </a:xfrm>
            <a:custGeom>
              <a:avLst/>
              <a:gdLst/>
              <a:ahLst/>
              <a:cxnLst/>
              <a:rect l="l" t="t" r="r" b="b"/>
              <a:pathLst>
                <a:path w="566" h="2013" extrusionOk="0">
                  <a:moveTo>
                    <a:pt x="566" y="1"/>
                  </a:moveTo>
                  <a:lnTo>
                    <a:pt x="548" y="17"/>
                  </a:lnTo>
                  <a:lnTo>
                    <a:pt x="0" y="2013"/>
                  </a:lnTo>
                  <a:lnTo>
                    <a:pt x="33" y="2013"/>
                  </a:lnTo>
                  <a:cubicBezTo>
                    <a:pt x="200" y="1347"/>
                    <a:pt x="382" y="682"/>
                    <a:pt x="566" y="17"/>
                  </a:cubicBezTo>
                  <a:lnTo>
                    <a:pt x="566" y="1"/>
                  </a:ln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4" name="Google Shape;1564;p50"/>
            <p:cNvSpPr/>
            <p:nvPr/>
          </p:nvSpPr>
          <p:spPr>
            <a:xfrm>
              <a:off x="543725" y="978400"/>
              <a:ext cx="28700" cy="43375"/>
            </a:xfrm>
            <a:custGeom>
              <a:avLst/>
              <a:gdLst/>
              <a:ahLst/>
              <a:cxnLst/>
              <a:rect l="l" t="t" r="r" b="b"/>
              <a:pathLst>
                <a:path w="1148" h="1735" extrusionOk="0">
                  <a:moveTo>
                    <a:pt x="768" y="1"/>
                  </a:moveTo>
                  <a:cubicBezTo>
                    <a:pt x="644" y="1"/>
                    <a:pt x="523" y="22"/>
                    <a:pt x="415" y="88"/>
                  </a:cubicBezTo>
                  <a:cubicBezTo>
                    <a:pt x="100" y="254"/>
                    <a:pt x="0" y="671"/>
                    <a:pt x="133" y="1003"/>
                  </a:cubicBezTo>
                  <a:cubicBezTo>
                    <a:pt x="266" y="1352"/>
                    <a:pt x="582" y="1618"/>
                    <a:pt x="948" y="1684"/>
                  </a:cubicBezTo>
                  <a:cubicBezTo>
                    <a:pt x="1014" y="1684"/>
                    <a:pt x="1031" y="1718"/>
                    <a:pt x="1081" y="1735"/>
                  </a:cubicBezTo>
                  <a:lnTo>
                    <a:pt x="1147" y="39"/>
                  </a:lnTo>
                  <a:cubicBezTo>
                    <a:pt x="1022" y="22"/>
                    <a:pt x="893" y="1"/>
                    <a:pt x="768" y="1"/>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5" name="Google Shape;1565;p50"/>
            <p:cNvSpPr/>
            <p:nvPr/>
          </p:nvSpPr>
          <p:spPr>
            <a:xfrm>
              <a:off x="552875" y="984350"/>
              <a:ext cx="11225" cy="7075"/>
            </a:xfrm>
            <a:custGeom>
              <a:avLst/>
              <a:gdLst/>
              <a:ahLst/>
              <a:cxnLst/>
              <a:rect l="l" t="t" r="r" b="b"/>
              <a:pathLst>
                <a:path w="449" h="283" extrusionOk="0">
                  <a:moveTo>
                    <a:pt x="216" y="0"/>
                  </a:moveTo>
                  <a:lnTo>
                    <a:pt x="149" y="16"/>
                  </a:lnTo>
                  <a:lnTo>
                    <a:pt x="100" y="49"/>
                  </a:lnTo>
                  <a:lnTo>
                    <a:pt x="49" y="100"/>
                  </a:lnTo>
                  <a:cubicBezTo>
                    <a:pt x="33" y="116"/>
                    <a:pt x="16" y="149"/>
                    <a:pt x="0" y="182"/>
                  </a:cubicBezTo>
                  <a:lnTo>
                    <a:pt x="0" y="266"/>
                  </a:lnTo>
                  <a:lnTo>
                    <a:pt x="0" y="282"/>
                  </a:lnTo>
                  <a:cubicBezTo>
                    <a:pt x="0" y="282"/>
                    <a:pt x="16" y="282"/>
                    <a:pt x="33" y="266"/>
                  </a:cubicBezTo>
                  <a:cubicBezTo>
                    <a:pt x="49" y="266"/>
                    <a:pt x="49" y="249"/>
                    <a:pt x="83" y="233"/>
                  </a:cubicBezTo>
                  <a:cubicBezTo>
                    <a:pt x="83" y="233"/>
                    <a:pt x="100" y="216"/>
                    <a:pt x="116" y="216"/>
                  </a:cubicBezTo>
                  <a:cubicBezTo>
                    <a:pt x="116" y="200"/>
                    <a:pt x="133" y="200"/>
                    <a:pt x="149" y="200"/>
                  </a:cubicBezTo>
                  <a:cubicBezTo>
                    <a:pt x="166" y="182"/>
                    <a:pt x="182" y="166"/>
                    <a:pt x="216" y="149"/>
                  </a:cubicBezTo>
                  <a:cubicBezTo>
                    <a:pt x="233" y="149"/>
                    <a:pt x="266" y="133"/>
                    <a:pt x="282" y="116"/>
                  </a:cubicBezTo>
                  <a:lnTo>
                    <a:pt x="333" y="116"/>
                  </a:lnTo>
                  <a:cubicBezTo>
                    <a:pt x="333" y="116"/>
                    <a:pt x="349" y="100"/>
                    <a:pt x="366" y="100"/>
                  </a:cubicBezTo>
                  <a:cubicBezTo>
                    <a:pt x="374" y="91"/>
                    <a:pt x="386" y="91"/>
                    <a:pt x="399" y="91"/>
                  </a:cubicBezTo>
                  <a:cubicBezTo>
                    <a:pt x="411" y="91"/>
                    <a:pt x="424" y="91"/>
                    <a:pt x="433" y="83"/>
                  </a:cubicBezTo>
                  <a:lnTo>
                    <a:pt x="448" y="83"/>
                  </a:lnTo>
                  <a:cubicBezTo>
                    <a:pt x="448" y="83"/>
                    <a:pt x="448" y="67"/>
                    <a:pt x="433" y="67"/>
                  </a:cubicBezTo>
                  <a:cubicBezTo>
                    <a:pt x="415" y="49"/>
                    <a:pt x="415" y="33"/>
                    <a:pt x="382" y="16"/>
                  </a:cubicBezTo>
                  <a:cubicBezTo>
                    <a:pt x="349" y="0"/>
                    <a:pt x="315" y="0"/>
                    <a:pt x="26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6" name="Google Shape;1566;p50"/>
            <p:cNvSpPr/>
            <p:nvPr/>
          </p:nvSpPr>
          <p:spPr>
            <a:xfrm>
              <a:off x="557425" y="1006800"/>
              <a:ext cx="5850" cy="5850"/>
            </a:xfrm>
            <a:custGeom>
              <a:avLst/>
              <a:gdLst/>
              <a:ahLst/>
              <a:cxnLst/>
              <a:rect l="l" t="t" r="r" b="b"/>
              <a:pathLst>
                <a:path w="234" h="234" extrusionOk="0">
                  <a:moveTo>
                    <a:pt x="117" y="0"/>
                  </a:moveTo>
                  <a:cubicBezTo>
                    <a:pt x="51" y="0"/>
                    <a:pt x="0" y="49"/>
                    <a:pt x="0" y="116"/>
                  </a:cubicBezTo>
                  <a:cubicBezTo>
                    <a:pt x="0" y="182"/>
                    <a:pt x="51" y="233"/>
                    <a:pt x="117" y="233"/>
                  </a:cubicBezTo>
                  <a:cubicBezTo>
                    <a:pt x="184" y="233"/>
                    <a:pt x="233" y="182"/>
                    <a:pt x="233" y="116"/>
                  </a:cubicBezTo>
                  <a:cubicBezTo>
                    <a:pt x="233" y="49"/>
                    <a:pt x="184" y="0"/>
                    <a:pt x="117"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7" name="Google Shape;1567;p50"/>
            <p:cNvSpPr/>
            <p:nvPr/>
          </p:nvSpPr>
          <p:spPr>
            <a:xfrm>
              <a:off x="691725" y="978400"/>
              <a:ext cx="28700" cy="42125"/>
            </a:xfrm>
            <a:custGeom>
              <a:avLst/>
              <a:gdLst/>
              <a:ahLst/>
              <a:cxnLst/>
              <a:rect l="l" t="t" r="r" b="b"/>
              <a:pathLst>
                <a:path w="1148" h="1685" extrusionOk="0">
                  <a:moveTo>
                    <a:pt x="382" y="1"/>
                  </a:moveTo>
                  <a:cubicBezTo>
                    <a:pt x="255" y="1"/>
                    <a:pt x="126" y="22"/>
                    <a:pt x="1" y="39"/>
                  </a:cubicBezTo>
                  <a:lnTo>
                    <a:pt x="200" y="1684"/>
                  </a:lnTo>
                  <a:cubicBezTo>
                    <a:pt x="566" y="1618"/>
                    <a:pt x="899" y="1352"/>
                    <a:pt x="1015" y="1003"/>
                  </a:cubicBezTo>
                  <a:cubicBezTo>
                    <a:pt x="1148" y="671"/>
                    <a:pt x="1048" y="254"/>
                    <a:pt x="748" y="88"/>
                  </a:cubicBezTo>
                  <a:cubicBezTo>
                    <a:pt x="633" y="22"/>
                    <a:pt x="508" y="1"/>
                    <a:pt x="382" y="1"/>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8" name="Google Shape;1568;p50"/>
            <p:cNvSpPr/>
            <p:nvPr/>
          </p:nvSpPr>
          <p:spPr>
            <a:xfrm>
              <a:off x="701275" y="984350"/>
              <a:ext cx="11675" cy="7075"/>
            </a:xfrm>
            <a:custGeom>
              <a:avLst/>
              <a:gdLst/>
              <a:ahLst/>
              <a:cxnLst/>
              <a:rect l="l" t="t" r="r" b="b"/>
              <a:pathLst>
                <a:path w="467" h="283" extrusionOk="0">
                  <a:moveTo>
                    <a:pt x="184" y="0"/>
                  </a:moveTo>
                  <a:cubicBezTo>
                    <a:pt x="151" y="0"/>
                    <a:pt x="100" y="0"/>
                    <a:pt x="67" y="16"/>
                  </a:cubicBezTo>
                  <a:lnTo>
                    <a:pt x="18" y="67"/>
                  </a:lnTo>
                  <a:cubicBezTo>
                    <a:pt x="1" y="67"/>
                    <a:pt x="1" y="83"/>
                    <a:pt x="1" y="83"/>
                  </a:cubicBezTo>
                  <a:lnTo>
                    <a:pt x="34" y="83"/>
                  </a:lnTo>
                  <a:cubicBezTo>
                    <a:pt x="43" y="91"/>
                    <a:pt x="51" y="91"/>
                    <a:pt x="61" y="91"/>
                  </a:cubicBezTo>
                  <a:cubicBezTo>
                    <a:pt x="71" y="91"/>
                    <a:pt x="84" y="91"/>
                    <a:pt x="100" y="100"/>
                  </a:cubicBezTo>
                  <a:cubicBezTo>
                    <a:pt x="100" y="100"/>
                    <a:pt x="118" y="116"/>
                    <a:pt x="134" y="116"/>
                  </a:cubicBezTo>
                  <a:lnTo>
                    <a:pt x="167" y="116"/>
                  </a:lnTo>
                  <a:cubicBezTo>
                    <a:pt x="184" y="133"/>
                    <a:pt x="217" y="149"/>
                    <a:pt x="233" y="149"/>
                  </a:cubicBezTo>
                  <a:cubicBezTo>
                    <a:pt x="267" y="166"/>
                    <a:pt x="284" y="182"/>
                    <a:pt x="317" y="200"/>
                  </a:cubicBezTo>
                  <a:cubicBezTo>
                    <a:pt x="317" y="200"/>
                    <a:pt x="333" y="200"/>
                    <a:pt x="351" y="216"/>
                  </a:cubicBezTo>
                  <a:cubicBezTo>
                    <a:pt x="351" y="216"/>
                    <a:pt x="366" y="233"/>
                    <a:pt x="384" y="233"/>
                  </a:cubicBezTo>
                  <a:cubicBezTo>
                    <a:pt x="400" y="249"/>
                    <a:pt x="417" y="266"/>
                    <a:pt x="433" y="266"/>
                  </a:cubicBezTo>
                  <a:cubicBezTo>
                    <a:pt x="433" y="282"/>
                    <a:pt x="450" y="282"/>
                    <a:pt x="450" y="282"/>
                  </a:cubicBezTo>
                  <a:lnTo>
                    <a:pt x="450" y="266"/>
                  </a:lnTo>
                  <a:cubicBezTo>
                    <a:pt x="450" y="249"/>
                    <a:pt x="466" y="216"/>
                    <a:pt x="450" y="182"/>
                  </a:cubicBezTo>
                  <a:cubicBezTo>
                    <a:pt x="433" y="149"/>
                    <a:pt x="417" y="116"/>
                    <a:pt x="400" y="100"/>
                  </a:cubicBezTo>
                  <a:lnTo>
                    <a:pt x="351" y="49"/>
                  </a:lnTo>
                  <a:lnTo>
                    <a:pt x="300" y="16"/>
                  </a:lnTo>
                  <a:lnTo>
                    <a:pt x="233"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9" name="Google Shape;1569;p50"/>
            <p:cNvSpPr/>
            <p:nvPr/>
          </p:nvSpPr>
          <p:spPr>
            <a:xfrm>
              <a:off x="700875" y="1006800"/>
              <a:ext cx="5850" cy="5850"/>
            </a:xfrm>
            <a:custGeom>
              <a:avLst/>
              <a:gdLst/>
              <a:ahLst/>
              <a:cxnLst/>
              <a:rect l="l" t="t" r="r" b="b"/>
              <a:pathLst>
                <a:path w="234" h="234" extrusionOk="0">
                  <a:moveTo>
                    <a:pt x="116" y="0"/>
                  </a:moveTo>
                  <a:cubicBezTo>
                    <a:pt x="50" y="0"/>
                    <a:pt x="1" y="49"/>
                    <a:pt x="1" y="116"/>
                  </a:cubicBezTo>
                  <a:cubicBezTo>
                    <a:pt x="1" y="182"/>
                    <a:pt x="50" y="233"/>
                    <a:pt x="116" y="233"/>
                  </a:cubicBezTo>
                  <a:cubicBezTo>
                    <a:pt x="183" y="233"/>
                    <a:pt x="233" y="182"/>
                    <a:pt x="233" y="116"/>
                  </a:cubicBezTo>
                  <a:cubicBezTo>
                    <a:pt x="233" y="49"/>
                    <a:pt x="183" y="0"/>
                    <a:pt x="116"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0" name="Google Shape;1570;p50"/>
            <p:cNvSpPr/>
            <p:nvPr/>
          </p:nvSpPr>
          <p:spPr>
            <a:xfrm>
              <a:off x="562850" y="908675"/>
              <a:ext cx="140550" cy="160075"/>
            </a:xfrm>
            <a:custGeom>
              <a:avLst/>
              <a:gdLst/>
              <a:ahLst/>
              <a:cxnLst/>
              <a:rect l="l" t="t" r="r" b="b"/>
              <a:pathLst>
                <a:path w="5622" h="6403" extrusionOk="0">
                  <a:moveTo>
                    <a:pt x="2810" y="0"/>
                  </a:moveTo>
                  <a:cubicBezTo>
                    <a:pt x="1264" y="0"/>
                    <a:pt x="0" y="1447"/>
                    <a:pt x="0" y="3209"/>
                  </a:cubicBezTo>
                  <a:cubicBezTo>
                    <a:pt x="0" y="4972"/>
                    <a:pt x="1264" y="6403"/>
                    <a:pt x="2810" y="6403"/>
                  </a:cubicBezTo>
                  <a:cubicBezTo>
                    <a:pt x="4357" y="6403"/>
                    <a:pt x="5621" y="4972"/>
                    <a:pt x="5621" y="3209"/>
                  </a:cubicBezTo>
                  <a:cubicBezTo>
                    <a:pt x="5621" y="1447"/>
                    <a:pt x="4357" y="0"/>
                    <a:pt x="2810" y="0"/>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1" name="Google Shape;1571;p50"/>
            <p:cNvSpPr/>
            <p:nvPr/>
          </p:nvSpPr>
          <p:spPr>
            <a:xfrm>
              <a:off x="663850" y="991000"/>
              <a:ext cx="32075" cy="32025"/>
            </a:xfrm>
            <a:custGeom>
              <a:avLst/>
              <a:gdLst/>
              <a:ahLst/>
              <a:cxnLst/>
              <a:rect l="l" t="t" r="r" b="b"/>
              <a:pathLst>
                <a:path w="1283" h="1281" extrusionOk="0">
                  <a:moveTo>
                    <a:pt x="633" y="0"/>
                  </a:moveTo>
                  <a:cubicBezTo>
                    <a:pt x="284" y="0"/>
                    <a:pt x="1" y="282"/>
                    <a:pt x="1" y="648"/>
                  </a:cubicBezTo>
                  <a:cubicBezTo>
                    <a:pt x="1" y="998"/>
                    <a:pt x="284" y="1280"/>
                    <a:pt x="633" y="1280"/>
                  </a:cubicBezTo>
                  <a:cubicBezTo>
                    <a:pt x="983" y="1280"/>
                    <a:pt x="1282" y="998"/>
                    <a:pt x="1282" y="648"/>
                  </a:cubicBezTo>
                  <a:cubicBezTo>
                    <a:pt x="1282" y="282"/>
                    <a:pt x="983" y="0"/>
                    <a:pt x="633" y="0"/>
                  </a:cubicBezTo>
                  <a:close/>
                </a:path>
              </a:pathLst>
            </a:custGeom>
            <a:solidFill>
              <a:srgbClr val="DD8B6A"/>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2" name="Google Shape;1572;p50"/>
            <p:cNvSpPr/>
            <p:nvPr/>
          </p:nvSpPr>
          <p:spPr>
            <a:xfrm>
              <a:off x="568225" y="991000"/>
              <a:ext cx="32075" cy="32025"/>
            </a:xfrm>
            <a:custGeom>
              <a:avLst/>
              <a:gdLst/>
              <a:ahLst/>
              <a:cxnLst/>
              <a:rect l="l" t="t" r="r" b="b"/>
              <a:pathLst>
                <a:path w="1283" h="1281" extrusionOk="0">
                  <a:moveTo>
                    <a:pt x="650" y="0"/>
                  </a:moveTo>
                  <a:cubicBezTo>
                    <a:pt x="284" y="0"/>
                    <a:pt x="1" y="282"/>
                    <a:pt x="1" y="648"/>
                  </a:cubicBezTo>
                  <a:cubicBezTo>
                    <a:pt x="1" y="998"/>
                    <a:pt x="284" y="1280"/>
                    <a:pt x="650" y="1280"/>
                  </a:cubicBezTo>
                  <a:cubicBezTo>
                    <a:pt x="999" y="1280"/>
                    <a:pt x="1282" y="998"/>
                    <a:pt x="1282" y="648"/>
                  </a:cubicBezTo>
                  <a:cubicBezTo>
                    <a:pt x="1282" y="282"/>
                    <a:pt x="999" y="0"/>
                    <a:pt x="650" y="0"/>
                  </a:cubicBezTo>
                  <a:close/>
                </a:path>
              </a:pathLst>
            </a:custGeom>
            <a:solidFill>
              <a:srgbClr val="DD8B6A"/>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3" name="Google Shape;1573;p50"/>
            <p:cNvSpPr/>
            <p:nvPr/>
          </p:nvSpPr>
          <p:spPr>
            <a:xfrm>
              <a:off x="623950" y="986400"/>
              <a:ext cx="8325" cy="27075"/>
            </a:xfrm>
            <a:custGeom>
              <a:avLst/>
              <a:gdLst/>
              <a:ahLst/>
              <a:cxnLst/>
              <a:rect l="l" t="t" r="r" b="b"/>
              <a:pathLst>
                <a:path w="333" h="1083" extrusionOk="0">
                  <a:moveTo>
                    <a:pt x="133" y="1"/>
                  </a:moveTo>
                  <a:cubicBezTo>
                    <a:pt x="133" y="1"/>
                    <a:pt x="117" y="84"/>
                    <a:pt x="84" y="184"/>
                  </a:cubicBezTo>
                  <a:cubicBezTo>
                    <a:pt x="51" y="284"/>
                    <a:pt x="0" y="433"/>
                    <a:pt x="0" y="583"/>
                  </a:cubicBezTo>
                  <a:cubicBezTo>
                    <a:pt x="0" y="633"/>
                    <a:pt x="0" y="666"/>
                    <a:pt x="18" y="699"/>
                  </a:cubicBezTo>
                  <a:cubicBezTo>
                    <a:pt x="18" y="750"/>
                    <a:pt x="34" y="783"/>
                    <a:pt x="34" y="816"/>
                  </a:cubicBezTo>
                  <a:cubicBezTo>
                    <a:pt x="67" y="883"/>
                    <a:pt x="117" y="949"/>
                    <a:pt x="167" y="983"/>
                  </a:cubicBezTo>
                  <a:cubicBezTo>
                    <a:pt x="184" y="1016"/>
                    <a:pt x="200" y="1016"/>
                    <a:pt x="233" y="1032"/>
                  </a:cubicBezTo>
                  <a:cubicBezTo>
                    <a:pt x="250" y="1049"/>
                    <a:pt x="266" y="1049"/>
                    <a:pt x="284" y="1065"/>
                  </a:cubicBezTo>
                  <a:cubicBezTo>
                    <a:pt x="317" y="1065"/>
                    <a:pt x="333" y="1082"/>
                    <a:pt x="333" y="1082"/>
                  </a:cubicBezTo>
                  <a:cubicBezTo>
                    <a:pt x="333" y="1082"/>
                    <a:pt x="317" y="1065"/>
                    <a:pt x="300" y="1032"/>
                  </a:cubicBezTo>
                  <a:lnTo>
                    <a:pt x="266" y="998"/>
                  </a:lnTo>
                  <a:cubicBezTo>
                    <a:pt x="250" y="965"/>
                    <a:pt x="233" y="949"/>
                    <a:pt x="233" y="932"/>
                  </a:cubicBezTo>
                  <a:cubicBezTo>
                    <a:pt x="217" y="916"/>
                    <a:pt x="200" y="883"/>
                    <a:pt x="184" y="865"/>
                  </a:cubicBezTo>
                  <a:cubicBezTo>
                    <a:pt x="184" y="832"/>
                    <a:pt x="184" y="799"/>
                    <a:pt x="167" y="783"/>
                  </a:cubicBezTo>
                  <a:cubicBezTo>
                    <a:pt x="151" y="716"/>
                    <a:pt x="151" y="650"/>
                    <a:pt x="151" y="583"/>
                  </a:cubicBezTo>
                  <a:cubicBezTo>
                    <a:pt x="151" y="450"/>
                    <a:pt x="167" y="300"/>
                    <a:pt x="167" y="200"/>
                  </a:cubicBezTo>
                  <a:cubicBezTo>
                    <a:pt x="167" y="84"/>
                    <a:pt x="133" y="1"/>
                    <a:pt x="133"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4" name="Google Shape;1574;p50"/>
            <p:cNvSpPr/>
            <p:nvPr/>
          </p:nvSpPr>
          <p:spPr>
            <a:xfrm>
              <a:off x="647225" y="989325"/>
              <a:ext cx="16650" cy="7075"/>
            </a:xfrm>
            <a:custGeom>
              <a:avLst/>
              <a:gdLst/>
              <a:ahLst/>
              <a:cxnLst/>
              <a:rect l="l" t="t" r="r" b="b"/>
              <a:pathLst>
                <a:path w="666" h="283" extrusionOk="0">
                  <a:moveTo>
                    <a:pt x="1" y="1"/>
                  </a:moveTo>
                  <a:lnTo>
                    <a:pt x="1" y="34"/>
                  </a:lnTo>
                  <a:cubicBezTo>
                    <a:pt x="1" y="67"/>
                    <a:pt x="18" y="101"/>
                    <a:pt x="51" y="134"/>
                  </a:cubicBezTo>
                  <a:cubicBezTo>
                    <a:pt x="67" y="167"/>
                    <a:pt x="118" y="216"/>
                    <a:pt x="167" y="234"/>
                  </a:cubicBezTo>
                  <a:cubicBezTo>
                    <a:pt x="184" y="250"/>
                    <a:pt x="217" y="267"/>
                    <a:pt x="233" y="267"/>
                  </a:cubicBezTo>
                  <a:cubicBezTo>
                    <a:pt x="267" y="267"/>
                    <a:pt x="300" y="267"/>
                    <a:pt x="333" y="283"/>
                  </a:cubicBezTo>
                  <a:cubicBezTo>
                    <a:pt x="366" y="267"/>
                    <a:pt x="384" y="267"/>
                    <a:pt x="417" y="267"/>
                  </a:cubicBezTo>
                  <a:cubicBezTo>
                    <a:pt x="450" y="250"/>
                    <a:pt x="484" y="250"/>
                    <a:pt x="500" y="234"/>
                  </a:cubicBezTo>
                  <a:cubicBezTo>
                    <a:pt x="550" y="200"/>
                    <a:pt x="599" y="167"/>
                    <a:pt x="617" y="134"/>
                  </a:cubicBezTo>
                  <a:cubicBezTo>
                    <a:pt x="650" y="101"/>
                    <a:pt x="650" y="50"/>
                    <a:pt x="650" y="34"/>
                  </a:cubicBezTo>
                  <a:cubicBezTo>
                    <a:pt x="666" y="1"/>
                    <a:pt x="650" y="1"/>
                    <a:pt x="650" y="1"/>
                  </a:cubicBezTo>
                  <a:lnTo>
                    <a:pt x="633" y="17"/>
                  </a:lnTo>
                  <a:cubicBezTo>
                    <a:pt x="599" y="34"/>
                    <a:pt x="583" y="50"/>
                    <a:pt x="550" y="50"/>
                  </a:cubicBezTo>
                  <a:cubicBezTo>
                    <a:pt x="517" y="67"/>
                    <a:pt x="484" y="83"/>
                    <a:pt x="450" y="83"/>
                  </a:cubicBezTo>
                  <a:cubicBezTo>
                    <a:pt x="433" y="101"/>
                    <a:pt x="400" y="101"/>
                    <a:pt x="400" y="101"/>
                  </a:cubicBezTo>
                  <a:lnTo>
                    <a:pt x="333" y="101"/>
                  </a:lnTo>
                  <a:cubicBezTo>
                    <a:pt x="284" y="101"/>
                    <a:pt x="251" y="101"/>
                    <a:pt x="217" y="83"/>
                  </a:cubicBezTo>
                  <a:cubicBezTo>
                    <a:pt x="184" y="83"/>
                    <a:pt x="134" y="67"/>
                    <a:pt x="118" y="67"/>
                  </a:cubicBezTo>
                  <a:cubicBezTo>
                    <a:pt x="84" y="50"/>
                    <a:pt x="51" y="34"/>
                    <a:pt x="34" y="17"/>
                  </a:cubicBezTo>
                  <a:cubicBezTo>
                    <a:pt x="18" y="1"/>
                    <a:pt x="1" y="1"/>
                    <a:pt x="1"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5" name="Google Shape;1575;p50"/>
            <p:cNvSpPr/>
            <p:nvPr/>
          </p:nvSpPr>
          <p:spPr>
            <a:xfrm>
              <a:off x="597775" y="989325"/>
              <a:ext cx="16650" cy="7075"/>
            </a:xfrm>
            <a:custGeom>
              <a:avLst/>
              <a:gdLst/>
              <a:ahLst/>
              <a:cxnLst/>
              <a:rect l="l" t="t" r="r" b="b"/>
              <a:pathLst>
                <a:path w="666" h="283" extrusionOk="0">
                  <a:moveTo>
                    <a:pt x="0" y="1"/>
                  </a:moveTo>
                  <a:lnTo>
                    <a:pt x="0" y="34"/>
                  </a:lnTo>
                  <a:cubicBezTo>
                    <a:pt x="0" y="50"/>
                    <a:pt x="16" y="101"/>
                    <a:pt x="33" y="134"/>
                  </a:cubicBezTo>
                  <a:cubicBezTo>
                    <a:pt x="67" y="167"/>
                    <a:pt x="100" y="200"/>
                    <a:pt x="149" y="234"/>
                  </a:cubicBezTo>
                  <a:cubicBezTo>
                    <a:pt x="182" y="250"/>
                    <a:pt x="200" y="250"/>
                    <a:pt x="233" y="267"/>
                  </a:cubicBezTo>
                  <a:cubicBezTo>
                    <a:pt x="282" y="267"/>
                    <a:pt x="282" y="267"/>
                    <a:pt x="333" y="283"/>
                  </a:cubicBezTo>
                  <a:cubicBezTo>
                    <a:pt x="349" y="267"/>
                    <a:pt x="382" y="267"/>
                    <a:pt x="415" y="267"/>
                  </a:cubicBezTo>
                  <a:cubicBezTo>
                    <a:pt x="449" y="267"/>
                    <a:pt x="466" y="250"/>
                    <a:pt x="499" y="234"/>
                  </a:cubicBezTo>
                  <a:cubicBezTo>
                    <a:pt x="548" y="216"/>
                    <a:pt x="582" y="167"/>
                    <a:pt x="615" y="134"/>
                  </a:cubicBezTo>
                  <a:cubicBezTo>
                    <a:pt x="632" y="101"/>
                    <a:pt x="648" y="67"/>
                    <a:pt x="648" y="34"/>
                  </a:cubicBezTo>
                  <a:cubicBezTo>
                    <a:pt x="665" y="17"/>
                    <a:pt x="648" y="1"/>
                    <a:pt x="648" y="1"/>
                  </a:cubicBezTo>
                  <a:lnTo>
                    <a:pt x="632" y="17"/>
                  </a:lnTo>
                  <a:cubicBezTo>
                    <a:pt x="599" y="34"/>
                    <a:pt x="582" y="50"/>
                    <a:pt x="548" y="67"/>
                  </a:cubicBezTo>
                  <a:cubicBezTo>
                    <a:pt x="515" y="67"/>
                    <a:pt x="482" y="83"/>
                    <a:pt x="449" y="83"/>
                  </a:cubicBezTo>
                  <a:cubicBezTo>
                    <a:pt x="399" y="101"/>
                    <a:pt x="366" y="101"/>
                    <a:pt x="333" y="101"/>
                  </a:cubicBezTo>
                  <a:lnTo>
                    <a:pt x="266" y="101"/>
                  </a:lnTo>
                  <a:cubicBezTo>
                    <a:pt x="249" y="101"/>
                    <a:pt x="233" y="101"/>
                    <a:pt x="216" y="83"/>
                  </a:cubicBezTo>
                  <a:cubicBezTo>
                    <a:pt x="167" y="83"/>
                    <a:pt x="133" y="67"/>
                    <a:pt x="100" y="50"/>
                  </a:cubicBezTo>
                  <a:cubicBezTo>
                    <a:pt x="83" y="50"/>
                    <a:pt x="49" y="34"/>
                    <a:pt x="33" y="17"/>
                  </a:cubicBezTo>
                  <a:cubicBezTo>
                    <a:pt x="16" y="1"/>
                    <a:pt x="0" y="1"/>
                    <a:pt x="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6" name="Google Shape;1576;p50"/>
            <p:cNvSpPr/>
            <p:nvPr/>
          </p:nvSpPr>
          <p:spPr>
            <a:xfrm>
              <a:off x="617725" y="1023425"/>
              <a:ext cx="26625" cy="6250"/>
            </a:xfrm>
            <a:custGeom>
              <a:avLst/>
              <a:gdLst/>
              <a:ahLst/>
              <a:cxnLst/>
              <a:rect l="l" t="t" r="r" b="b"/>
              <a:pathLst>
                <a:path w="1065" h="250" extrusionOk="0">
                  <a:moveTo>
                    <a:pt x="1065" y="0"/>
                  </a:moveTo>
                  <a:cubicBezTo>
                    <a:pt x="1065" y="0"/>
                    <a:pt x="1048" y="0"/>
                    <a:pt x="1014" y="16"/>
                  </a:cubicBezTo>
                  <a:cubicBezTo>
                    <a:pt x="981" y="16"/>
                    <a:pt x="948" y="50"/>
                    <a:pt x="881" y="50"/>
                  </a:cubicBezTo>
                  <a:cubicBezTo>
                    <a:pt x="865" y="50"/>
                    <a:pt x="832" y="67"/>
                    <a:pt x="815" y="67"/>
                  </a:cubicBezTo>
                  <a:cubicBezTo>
                    <a:pt x="781" y="83"/>
                    <a:pt x="748" y="83"/>
                    <a:pt x="715" y="83"/>
                  </a:cubicBezTo>
                  <a:cubicBezTo>
                    <a:pt x="666" y="100"/>
                    <a:pt x="599" y="100"/>
                    <a:pt x="533" y="100"/>
                  </a:cubicBezTo>
                  <a:lnTo>
                    <a:pt x="333" y="100"/>
                  </a:lnTo>
                  <a:cubicBezTo>
                    <a:pt x="316" y="92"/>
                    <a:pt x="304" y="92"/>
                    <a:pt x="291" y="92"/>
                  </a:cubicBezTo>
                  <a:cubicBezTo>
                    <a:pt x="279" y="92"/>
                    <a:pt x="266" y="92"/>
                    <a:pt x="249" y="83"/>
                  </a:cubicBezTo>
                  <a:cubicBezTo>
                    <a:pt x="216" y="83"/>
                    <a:pt x="200" y="83"/>
                    <a:pt x="167" y="67"/>
                  </a:cubicBezTo>
                  <a:cubicBezTo>
                    <a:pt x="116" y="67"/>
                    <a:pt x="83" y="50"/>
                    <a:pt x="50" y="50"/>
                  </a:cubicBezTo>
                  <a:cubicBezTo>
                    <a:pt x="16" y="34"/>
                    <a:pt x="1" y="34"/>
                    <a:pt x="0" y="34"/>
                  </a:cubicBezTo>
                  <a:lnTo>
                    <a:pt x="0" y="34"/>
                  </a:lnTo>
                  <a:cubicBezTo>
                    <a:pt x="0" y="34"/>
                    <a:pt x="0" y="50"/>
                    <a:pt x="34" y="67"/>
                  </a:cubicBezTo>
                  <a:cubicBezTo>
                    <a:pt x="50" y="100"/>
                    <a:pt x="83" y="133"/>
                    <a:pt x="134" y="149"/>
                  </a:cubicBezTo>
                  <a:cubicBezTo>
                    <a:pt x="167" y="167"/>
                    <a:pt x="183" y="183"/>
                    <a:pt x="216" y="200"/>
                  </a:cubicBezTo>
                  <a:cubicBezTo>
                    <a:pt x="249" y="216"/>
                    <a:pt x="283" y="216"/>
                    <a:pt x="316" y="233"/>
                  </a:cubicBezTo>
                  <a:cubicBezTo>
                    <a:pt x="349" y="233"/>
                    <a:pt x="382" y="249"/>
                    <a:pt x="416" y="249"/>
                  </a:cubicBezTo>
                  <a:lnTo>
                    <a:pt x="533" y="249"/>
                  </a:lnTo>
                  <a:cubicBezTo>
                    <a:pt x="566" y="249"/>
                    <a:pt x="615" y="249"/>
                    <a:pt x="648" y="233"/>
                  </a:cubicBezTo>
                  <a:cubicBezTo>
                    <a:pt x="682" y="233"/>
                    <a:pt x="715" y="216"/>
                    <a:pt x="748" y="216"/>
                  </a:cubicBezTo>
                  <a:cubicBezTo>
                    <a:pt x="781" y="200"/>
                    <a:pt x="815" y="200"/>
                    <a:pt x="848" y="183"/>
                  </a:cubicBezTo>
                  <a:cubicBezTo>
                    <a:pt x="881" y="167"/>
                    <a:pt x="899" y="149"/>
                    <a:pt x="932" y="133"/>
                  </a:cubicBezTo>
                  <a:cubicBezTo>
                    <a:pt x="981" y="100"/>
                    <a:pt x="998" y="67"/>
                    <a:pt x="1032" y="34"/>
                  </a:cubicBezTo>
                  <a:lnTo>
                    <a:pt x="1065" y="0"/>
                  </a:ln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7" name="Google Shape;1577;p50"/>
            <p:cNvSpPr/>
            <p:nvPr/>
          </p:nvSpPr>
          <p:spPr>
            <a:xfrm>
              <a:off x="641850" y="970600"/>
              <a:ext cx="25350" cy="6275"/>
            </a:xfrm>
            <a:custGeom>
              <a:avLst/>
              <a:gdLst/>
              <a:ahLst/>
              <a:cxnLst/>
              <a:rect l="l" t="t" r="r" b="b"/>
              <a:pathLst>
                <a:path w="1014" h="251" extrusionOk="0">
                  <a:moveTo>
                    <a:pt x="515" y="1"/>
                  </a:moveTo>
                  <a:cubicBezTo>
                    <a:pt x="482" y="1"/>
                    <a:pt x="432" y="18"/>
                    <a:pt x="399" y="18"/>
                  </a:cubicBezTo>
                  <a:cubicBezTo>
                    <a:pt x="366" y="18"/>
                    <a:pt x="333" y="34"/>
                    <a:pt x="299" y="34"/>
                  </a:cubicBezTo>
                  <a:cubicBezTo>
                    <a:pt x="266" y="51"/>
                    <a:pt x="233" y="51"/>
                    <a:pt x="200" y="67"/>
                  </a:cubicBezTo>
                  <a:cubicBezTo>
                    <a:pt x="182" y="84"/>
                    <a:pt x="149" y="100"/>
                    <a:pt x="133" y="118"/>
                  </a:cubicBezTo>
                  <a:cubicBezTo>
                    <a:pt x="83" y="151"/>
                    <a:pt x="49" y="184"/>
                    <a:pt x="33" y="200"/>
                  </a:cubicBezTo>
                  <a:cubicBezTo>
                    <a:pt x="16" y="234"/>
                    <a:pt x="0" y="234"/>
                    <a:pt x="0" y="234"/>
                  </a:cubicBezTo>
                  <a:lnTo>
                    <a:pt x="49" y="234"/>
                  </a:lnTo>
                  <a:cubicBezTo>
                    <a:pt x="83" y="218"/>
                    <a:pt x="116" y="200"/>
                    <a:pt x="166" y="200"/>
                  </a:cubicBezTo>
                  <a:cubicBezTo>
                    <a:pt x="200" y="184"/>
                    <a:pt x="216" y="184"/>
                    <a:pt x="249" y="184"/>
                  </a:cubicBezTo>
                  <a:cubicBezTo>
                    <a:pt x="266" y="167"/>
                    <a:pt x="299" y="167"/>
                    <a:pt x="333" y="167"/>
                  </a:cubicBezTo>
                  <a:cubicBezTo>
                    <a:pt x="382" y="151"/>
                    <a:pt x="448" y="151"/>
                    <a:pt x="515" y="151"/>
                  </a:cubicBezTo>
                  <a:cubicBezTo>
                    <a:pt x="540" y="159"/>
                    <a:pt x="570" y="159"/>
                    <a:pt x="601" y="159"/>
                  </a:cubicBezTo>
                  <a:cubicBezTo>
                    <a:pt x="632" y="159"/>
                    <a:pt x="665" y="159"/>
                    <a:pt x="699" y="167"/>
                  </a:cubicBezTo>
                  <a:cubicBezTo>
                    <a:pt x="707" y="176"/>
                    <a:pt x="719" y="176"/>
                    <a:pt x="733" y="176"/>
                  </a:cubicBezTo>
                  <a:cubicBezTo>
                    <a:pt x="748" y="176"/>
                    <a:pt x="764" y="176"/>
                    <a:pt x="781" y="184"/>
                  </a:cubicBezTo>
                  <a:cubicBezTo>
                    <a:pt x="798" y="184"/>
                    <a:pt x="832" y="200"/>
                    <a:pt x="848" y="200"/>
                  </a:cubicBezTo>
                  <a:cubicBezTo>
                    <a:pt x="898" y="218"/>
                    <a:pt x="931" y="234"/>
                    <a:pt x="965" y="234"/>
                  </a:cubicBezTo>
                  <a:cubicBezTo>
                    <a:pt x="998" y="251"/>
                    <a:pt x="1014" y="251"/>
                    <a:pt x="1014" y="251"/>
                  </a:cubicBezTo>
                  <a:cubicBezTo>
                    <a:pt x="1014" y="251"/>
                    <a:pt x="1014" y="234"/>
                    <a:pt x="981" y="218"/>
                  </a:cubicBezTo>
                  <a:cubicBezTo>
                    <a:pt x="965" y="184"/>
                    <a:pt x="931" y="151"/>
                    <a:pt x="898" y="118"/>
                  </a:cubicBezTo>
                  <a:cubicBezTo>
                    <a:pt x="865" y="118"/>
                    <a:pt x="848" y="100"/>
                    <a:pt x="814" y="84"/>
                  </a:cubicBezTo>
                  <a:lnTo>
                    <a:pt x="715" y="34"/>
                  </a:lnTo>
                  <a:cubicBezTo>
                    <a:pt x="681" y="34"/>
                    <a:pt x="648" y="18"/>
                    <a:pt x="615" y="18"/>
                  </a:cubicBezTo>
                  <a:cubicBezTo>
                    <a:pt x="581" y="18"/>
                    <a:pt x="548" y="1"/>
                    <a:pt x="515"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8" name="Google Shape;1578;p50"/>
            <p:cNvSpPr/>
            <p:nvPr/>
          </p:nvSpPr>
          <p:spPr>
            <a:xfrm>
              <a:off x="593600" y="970600"/>
              <a:ext cx="25375" cy="6275"/>
            </a:xfrm>
            <a:custGeom>
              <a:avLst/>
              <a:gdLst/>
              <a:ahLst/>
              <a:cxnLst/>
              <a:rect l="l" t="t" r="r" b="b"/>
              <a:pathLst>
                <a:path w="1015" h="251" extrusionOk="0">
                  <a:moveTo>
                    <a:pt x="516" y="1"/>
                  </a:moveTo>
                  <a:cubicBezTo>
                    <a:pt x="467" y="1"/>
                    <a:pt x="433" y="18"/>
                    <a:pt x="400" y="18"/>
                  </a:cubicBezTo>
                  <a:cubicBezTo>
                    <a:pt x="367" y="18"/>
                    <a:pt x="334" y="34"/>
                    <a:pt x="300" y="34"/>
                  </a:cubicBezTo>
                  <a:cubicBezTo>
                    <a:pt x="267" y="51"/>
                    <a:pt x="234" y="51"/>
                    <a:pt x="200" y="67"/>
                  </a:cubicBezTo>
                  <a:cubicBezTo>
                    <a:pt x="167" y="84"/>
                    <a:pt x="150" y="100"/>
                    <a:pt x="134" y="118"/>
                  </a:cubicBezTo>
                  <a:cubicBezTo>
                    <a:pt x="83" y="151"/>
                    <a:pt x="50" y="184"/>
                    <a:pt x="34" y="200"/>
                  </a:cubicBezTo>
                  <a:cubicBezTo>
                    <a:pt x="17" y="234"/>
                    <a:pt x="1" y="234"/>
                    <a:pt x="1" y="234"/>
                  </a:cubicBezTo>
                  <a:lnTo>
                    <a:pt x="50" y="234"/>
                  </a:lnTo>
                  <a:cubicBezTo>
                    <a:pt x="83" y="218"/>
                    <a:pt x="117" y="200"/>
                    <a:pt x="167" y="200"/>
                  </a:cubicBezTo>
                  <a:cubicBezTo>
                    <a:pt x="183" y="184"/>
                    <a:pt x="216" y="184"/>
                    <a:pt x="234" y="184"/>
                  </a:cubicBezTo>
                  <a:cubicBezTo>
                    <a:pt x="267" y="167"/>
                    <a:pt x="300" y="167"/>
                    <a:pt x="316" y="167"/>
                  </a:cubicBezTo>
                  <a:cubicBezTo>
                    <a:pt x="383" y="151"/>
                    <a:pt x="449" y="151"/>
                    <a:pt x="500" y="151"/>
                  </a:cubicBezTo>
                  <a:cubicBezTo>
                    <a:pt x="533" y="159"/>
                    <a:pt x="566" y="159"/>
                    <a:pt x="597" y="159"/>
                  </a:cubicBezTo>
                  <a:cubicBezTo>
                    <a:pt x="629" y="159"/>
                    <a:pt x="657" y="159"/>
                    <a:pt x="682" y="167"/>
                  </a:cubicBezTo>
                  <a:cubicBezTo>
                    <a:pt x="699" y="176"/>
                    <a:pt x="715" y="176"/>
                    <a:pt x="732" y="176"/>
                  </a:cubicBezTo>
                  <a:cubicBezTo>
                    <a:pt x="749" y="176"/>
                    <a:pt x="765" y="176"/>
                    <a:pt x="782" y="184"/>
                  </a:cubicBezTo>
                  <a:cubicBezTo>
                    <a:pt x="799" y="184"/>
                    <a:pt x="832" y="200"/>
                    <a:pt x="848" y="200"/>
                  </a:cubicBezTo>
                  <a:cubicBezTo>
                    <a:pt x="899" y="218"/>
                    <a:pt x="932" y="234"/>
                    <a:pt x="965" y="234"/>
                  </a:cubicBezTo>
                  <a:cubicBezTo>
                    <a:pt x="999" y="251"/>
                    <a:pt x="1015" y="251"/>
                    <a:pt x="1015" y="251"/>
                  </a:cubicBezTo>
                  <a:lnTo>
                    <a:pt x="981" y="218"/>
                  </a:lnTo>
                  <a:cubicBezTo>
                    <a:pt x="965" y="184"/>
                    <a:pt x="932" y="151"/>
                    <a:pt x="882" y="118"/>
                  </a:cubicBezTo>
                  <a:cubicBezTo>
                    <a:pt x="866" y="118"/>
                    <a:pt x="832" y="100"/>
                    <a:pt x="815" y="84"/>
                  </a:cubicBezTo>
                  <a:lnTo>
                    <a:pt x="715" y="34"/>
                  </a:lnTo>
                  <a:cubicBezTo>
                    <a:pt x="682" y="34"/>
                    <a:pt x="649" y="18"/>
                    <a:pt x="616" y="18"/>
                  </a:cubicBezTo>
                  <a:cubicBezTo>
                    <a:pt x="582" y="18"/>
                    <a:pt x="549" y="1"/>
                    <a:pt x="516"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9" name="Google Shape;1579;p50"/>
            <p:cNvSpPr/>
            <p:nvPr/>
          </p:nvSpPr>
          <p:spPr>
            <a:xfrm>
              <a:off x="564075" y="907400"/>
              <a:ext cx="58225" cy="69050"/>
            </a:xfrm>
            <a:custGeom>
              <a:avLst/>
              <a:gdLst/>
              <a:ahLst/>
              <a:cxnLst/>
              <a:rect l="l" t="t" r="r" b="b"/>
              <a:pathLst>
                <a:path w="2329" h="2762" extrusionOk="0">
                  <a:moveTo>
                    <a:pt x="2313" y="1"/>
                  </a:moveTo>
                  <a:lnTo>
                    <a:pt x="2313" y="1"/>
                  </a:lnTo>
                  <a:cubicBezTo>
                    <a:pt x="1098" y="101"/>
                    <a:pt x="550" y="883"/>
                    <a:pt x="450" y="1032"/>
                  </a:cubicBezTo>
                  <a:cubicBezTo>
                    <a:pt x="151" y="1448"/>
                    <a:pt x="18" y="2130"/>
                    <a:pt x="0" y="2762"/>
                  </a:cubicBezTo>
                  <a:cubicBezTo>
                    <a:pt x="1231" y="2595"/>
                    <a:pt x="2329" y="1431"/>
                    <a:pt x="2313"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0" name="Google Shape;1580;p50"/>
            <p:cNvSpPr/>
            <p:nvPr/>
          </p:nvSpPr>
          <p:spPr>
            <a:xfrm>
              <a:off x="600275" y="908175"/>
              <a:ext cx="100625" cy="59825"/>
            </a:xfrm>
            <a:custGeom>
              <a:avLst/>
              <a:gdLst/>
              <a:ahLst/>
              <a:cxnLst/>
              <a:rect l="l" t="t" r="r" b="b"/>
              <a:pathLst>
                <a:path w="4025" h="2393" extrusionOk="0">
                  <a:moveTo>
                    <a:pt x="1290" y="1"/>
                  </a:moveTo>
                  <a:cubicBezTo>
                    <a:pt x="828" y="1"/>
                    <a:pt x="366" y="117"/>
                    <a:pt x="0" y="353"/>
                  </a:cubicBezTo>
                  <a:cubicBezTo>
                    <a:pt x="67" y="602"/>
                    <a:pt x="249" y="819"/>
                    <a:pt x="432" y="1001"/>
                  </a:cubicBezTo>
                  <a:cubicBezTo>
                    <a:pt x="1296" y="1819"/>
                    <a:pt x="2531" y="2393"/>
                    <a:pt x="3740" y="2393"/>
                  </a:cubicBezTo>
                  <a:cubicBezTo>
                    <a:pt x="3835" y="2393"/>
                    <a:pt x="3930" y="2389"/>
                    <a:pt x="4025" y="2382"/>
                  </a:cubicBezTo>
                  <a:cubicBezTo>
                    <a:pt x="3808" y="1417"/>
                    <a:pt x="3359" y="752"/>
                    <a:pt x="2477" y="286"/>
                  </a:cubicBezTo>
                  <a:cubicBezTo>
                    <a:pt x="2129" y="97"/>
                    <a:pt x="1710" y="1"/>
                    <a:pt x="129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1" name="Google Shape;1581;p50"/>
            <p:cNvSpPr/>
            <p:nvPr/>
          </p:nvSpPr>
          <p:spPr>
            <a:xfrm>
              <a:off x="680925" y="944825"/>
              <a:ext cx="23300" cy="48700"/>
            </a:xfrm>
            <a:custGeom>
              <a:avLst/>
              <a:gdLst/>
              <a:ahLst/>
              <a:cxnLst/>
              <a:rect l="l" t="t" r="r" b="b"/>
              <a:pathLst>
                <a:path w="932" h="1948" extrusionOk="0">
                  <a:moveTo>
                    <a:pt x="466" y="1"/>
                  </a:moveTo>
                  <a:lnTo>
                    <a:pt x="0" y="799"/>
                  </a:lnTo>
                  <a:cubicBezTo>
                    <a:pt x="249" y="1182"/>
                    <a:pt x="582" y="1581"/>
                    <a:pt x="865" y="1947"/>
                  </a:cubicBezTo>
                  <a:cubicBezTo>
                    <a:pt x="932" y="1481"/>
                    <a:pt x="881" y="1165"/>
                    <a:pt x="815" y="865"/>
                  </a:cubicBezTo>
                  <a:cubicBezTo>
                    <a:pt x="732" y="484"/>
                    <a:pt x="599" y="284"/>
                    <a:pt x="466"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2" name="Google Shape;1582;p50"/>
            <p:cNvSpPr/>
            <p:nvPr/>
          </p:nvSpPr>
          <p:spPr>
            <a:xfrm>
              <a:off x="559925" y="944825"/>
              <a:ext cx="22475" cy="48700"/>
            </a:xfrm>
            <a:custGeom>
              <a:avLst/>
              <a:gdLst/>
              <a:ahLst/>
              <a:cxnLst/>
              <a:rect l="l" t="t" r="r" b="b"/>
              <a:pathLst>
                <a:path w="899" h="1948" extrusionOk="0">
                  <a:moveTo>
                    <a:pt x="433" y="1"/>
                  </a:moveTo>
                  <a:cubicBezTo>
                    <a:pt x="300" y="284"/>
                    <a:pt x="166" y="484"/>
                    <a:pt x="84" y="865"/>
                  </a:cubicBezTo>
                  <a:cubicBezTo>
                    <a:pt x="17" y="1165"/>
                    <a:pt x="0" y="1481"/>
                    <a:pt x="67" y="1947"/>
                  </a:cubicBezTo>
                  <a:cubicBezTo>
                    <a:pt x="350" y="1597"/>
                    <a:pt x="649" y="1182"/>
                    <a:pt x="898" y="799"/>
                  </a:cubicBezTo>
                  <a:lnTo>
                    <a:pt x="433" y="1"/>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3" name="Google Shape;1583;p50"/>
            <p:cNvSpPr/>
            <p:nvPr/>
          </p:nvSpPr>
          <p:spPr>
            <a:xfrm>
              <a:off x="610650" y="929025"/>
              <a:ext cx="34550" cy="33725"/>
            </a:xfrm>
            <a:custGeom>
              <a:avLst/>
              <a:gdLst/>
              <a:ahLst/>
              <a:cxnLst/>
              <a:rect l="l" t="t" r="r" b="b"/>
              <a:pathLst>
                <a:path w="1382" h="1349" extrusionOk="0">
                  <a:moveTo>
                    <a:pt x="0" y="1"/>
                  </a:moveTo>
                  <a:cubicBezTo>
                    <a:pt x="350" y="550"/>
                    <a:pt x="816" y="998"/>
                    <a:pt x="1364" y="1348"/>
                  </a:cubicBezTo>
                  <a:lnTo>
                    <a:pt x="1381" y="1348"/>
                  </a:lnTo>
                  <a:cubicBezTo>
                    <a:pt x="1381" y="1348"/>
                    <a:pt x="1381" y="1331"/>
                    <a:pt x="1364" y="1331"/>
                  </a:cubicBezTo>
                  <a:cubicBezTo>
                    <a:pt x="832" y="982"/>
                    <a:pt x="366" y="533"/>
                    <a:pt x="17"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4" name="Google Shape;1584;p50"/>
            <p:cNvSpPr/>
            <p:nvPr/>
          </p:nvSpPr>
          <p:spPr>
            <a:xfrm>
              <a:off x="608575" y="933625"/>
              <a:ext cx="6675" cy="22875"/>
            </a:xfrm>
            <a:custGeom>
              <a:avLst/>
              <a:gdLst/>
              <a:ahLst/>
              <a:cxnLst/>
              <a:rect l="l" t="t" r="r" b="b"/>
              <a:pathLst>
                <a:path w="267" h="915" extrusionOk="0">
                  <a:moveTo>
                    <a:pt x="267" y="0"/>
                  </a:moveTo>
                  <a:cubicBezTo>
                    <a:pt x="267" y="0"/>
                    <a:pt x="249" y="0"/>
                    <a:pt x="249" y="16"/>
                  </a:cubicBezTo>
                  <a:cubicBezTo>
                    <a:pt x="167" y="300"/>
                    <a:pt x="83" y="599"/>
                    <a:pt x="1" y="898"/>
                  </a:cubicBezTo>
                  <a:cubicBezTo>
                    <a:pt x="1" y="914"/>
                    <a:pt x="1" y="914"/>
                    <a:pt x="17" y="914"/>
                  </a:cubicBezTo>
                  <a:lnTo>
                    <a:pt x="34" y="914"/>
                  </a:lnTo>
                  <a:cubicBezTo>
                    <a:pt x="100" y="615"/>
                    <a:pt x="183" y="316"/>
                    <a:pt x="267" y="16"/>
                  </a:cubicBezTo>
                  <a:lnTo>
                    <a:pt x="267"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5" name="Google Shape;1585;p50"/>
            <p:cNvSpPr/>
            <p:nvPr/>
          </p:nvSpPr>
          <p:spPr>
            <a:xfrm>
              <a:off x="567825" y="861275"/>
              <a:ext cx="29975" cy="58625"/>
            </a:xfrm>
            <a:custGeom>
              <a:avLst/>
              <a:gdLst/>
              <a:ahLst/>
              <a:cxnLst/>
              <a:rect l="l" t="t" r="r" b="b"/>
              <a:pathLst>
                <a:path w="1199" h="2345" extrusionOk="0">
                  <a:moveTo>
                    <a:pt x="682" y="0"/>
                  </a:moveTo>
                  <a:cubicBezTo>
                    <a:pt x="449" y="83"/>
                    <a:pt x="283" y="267"/>
                    <a:pt x="167" y="466"/>
                  </a:cubicBezTo>
                  <a:cubicBezTo>
                    <a:pt x="50" y="666"/>
                    <a:pt x="1" y="914"/>
                    <a:pt x="1" y="1147"/>
                  </a:cubicBezTo>
                  <a:cubicBezTo>
                    <a:pt x="1" y="1447"/>
                    <a:pt x="83" y="1746"/>
                    <a:pt x="250" y="1963"/>
                  </a:cubicBezTo>
                  <a:cubicBezTo>
                    <a:pt x="416" y="2196"/>
                    <a:pt x="666" y="2345"/>
                    <a:pt x="981" y="2345"/>
                  </a:cubicBezTo>
                  <a:cubicBezTo>
                    <a:pt x="1048" y="2345"/>
                    <a:pt x="1132" y="2329"/>
                    <a:pt x="1198" y="2329"/>
                  </a:cubicBezTo>
                  <a:lnTo>
                    <a:pt x="1198" y="2311"/>
                  </a:lnTo>
                  <a:lnTo>
                    <a:pt x="1198" y="2296"/>
                  </a:lnTo>
                  <a:cubicBezTo>
                    <a:pt x="1114" y="2311"/>
                    <a:pt x="1048" y="2329"/>
                    <a:pt x="981" y="2329"/>
                  </a:cubicBezTo>
                  <a:cubicBezTo>
                    <a:pt x="666" y="2329"/>
                    <a:pt x="433" y="2178"/>
                    <a:pt x="267" y="1963"/>
                  </a:cubicBezTo>
                  <a:cubicBezTo>
                    <a:pt x="101" y="1746"/>
                    <a:pt x="17" y="1447"/>
                    <a:pt x="17" y="1147"/>
                  </a:cubicBezTo>
                  <a:cubicBezTo>
                    <a:pt x="17" y="914"/>
                    <a:pt x="67" y="682"/>
                    <a:pt x="183" y="466"/>
                  </a:cubicBezTo>
                  <a:cubicBezTo>
                    <a:pt x="300" y="267"/>
                    <a:pt x="466" y="100"/>
                    <a:pt x="682" y="16"/>
                  </a:cubicBezTo>
                  <a:cubicBezTo>
                    <a:pt x="699" y="16"/>
                    <a:pt x="699" y="0"/>
                    <a:pt x="699"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6" name="Google Shape;1586;p50"/>
            <p:cNvSpPr/>
            <p:nvPr/>
          </p:nvSpPr>
          <p:spPr>
            <a:xfrm>
              <a:off x="638900" y="871650"/>
              <a:ext cx="46600" cy="49925"/>
            </a:xfrm>
            <a:custGeom>
              <a:avLst/>
              <a:gdLst/>
              <a:ahLst/>
              <a:cxnLst/>
              <a:rect l="l" t="t" r="r" b="b"/>
              <a:pathLst>
                <a:path w="1864" h="1997" extrusionOk="0">
                  <a:moveTo>
                    <a:pt x="1648" y="1"/>
                  </a:moveTo>
                  <a:lnTo>
                    <a:pt x="1648" y="18"/>
                  </a:lnTo>
                  <a:cubicBezTo>
                    <a:pt x="1781" y="251"/>
                    <a:pt x="1848" y="517"/>
                    <a:pt x="1848" y="783"/>
                  </a:cubicBezTo>
                  <a:cubicBezTo>
                    <a:pt x="1848" y="1032"/>
                    <a:pt x="1781" y="1282"/>
                    <a:pt x="1664" y="1481"/>
                  </a:cubicBezTo>
                  <a:cubicBezTo>
                    <a:pt x="1464" y="1781"/>
                    <a:pt x="1116" y="1980"/>
                    <a:pt x="766" y="1980"/>
                  </a:cubicBezTo>
                  <a:cubicBezTo>
                    <a:pt x="637" y="1980"/>
                    <a:pt x="523" y="1949"/>
                    <a:pt x="395" y="1886"/>
                  </a:cubicBezTo>
                  <a:lnTo>
                    <a:pt x="395" y="1886"/>
                  </a:lnTo>
                  <a:lnTo>
                    <a:pt x="400" y="1881"/>
                  </a:lnTo>
                  <a:cubicBezTo>
                    <a:pt x="267" y="1781"/>
                    <a:pt x="134" y="1664"/>
                    <a:pt x="18" y="1564"/>
                  </a:cubicBezTo>
                  <a:lnTo>
                    <a:pt x="1" y="1564"/>
                  </a:lnTo>
                  <a:lnTo>
                    <a:pt x="1" y="1581"/>
                  </a:lnTo>
                  <a:cubicBezTo>
                    <a:pt x="134" y="1681"/>
                    <a:pt x="251" y="1797"/>
                    <a:pt x="384" y="1896"/>
                  </a:cubicBezTo>
                  <a:cubicBezTo>
                    <a:pt x="500" y="1963"/>
                    <a:pt x="633" y="1996"/>
                    <a:pt x="766" y="1996"/>
                  </a:cubicBezTo>
                  <a:cubicBezTo>
                    <a:pt x="1116" y="1996"/>
                    <a:pt x="1482" y="1797"/>
                    <a:pt x="1681" y="1497"/>
                  </a:cubicBezTo>
                  <a:cubicBezTo>
                    <a:pt x="1814" y="1298"/>
                    <a:pt x="1864" y="1032"/>
                    <a:pt x="1864" y="783"/>
                  </a:cubicBezTo>
                  <a:cubicBezTo>
                    <a:pt x="1864" y="517"/>
                    <a:pt x="1797" y="233"/>
                    <a:pt x="1664"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7" name="Google Shape;1587;p50"/>
            <p:cNvSpPr/>
            <p:nvPr/>
          </p:nvSpPr>
          <p:spPr>
            <a:xfrm>
              <a:off x="565350" y="848900"/>
              <a:ext cx="123075" cy="71825"/>
            </a:xfrm>
            <a:custGeom>
              <a:avLst/>
              <a:gdLst/>
              <a:ahLst/>
              <a:cxnLst/>
              <a:rect l="l" t="t" r="r" b="b"/>
              <a:pathLst>
                <a:path w="4923" h="2873" extrusionOk="0">
                  <a:moveTo>
                    <a:pt x="1601" y="1"/>
                  </a:moveTo>
                  <a:cubicBezTo>
                    <a:pt x="1508" y="1"/>
                    <a:pt x="1412" y="10"/>
                    <a:pt x="1313" y="30"/>
                  </a:cubicBezTo>
                  <a:cubicBezTo>
                    <a:pt x="748" y="130"/>
                    <a:pt x="282" y="578"/>
                    <a:pt x="166" y="1143"/>
                  </a:cubicBezTo>
                  <a:cubicBezTo>
                    <a:pt x="0" y="2075"/>
                    <a:pt x="699" y="2873"/>
                    <a:pt x="1579" y="2873"/>
                  </a:cubicBezTo>
                  <a:cubicBezTo>
                    <a:pt x="1912" y="2873"/>
                    <a:pt x="2211" y="2757"/>
                    <a:pt x="2461" y="2574"/>
                  </a:cubicBezTo>
                  <a:cubicBezTo>
                    <a:pt x="2710" y="2757"/>
                    <a:pt x="3010" y="2873"/>
                    <a:pt x="3342" y="2873"/>
                  </a:cubicBezTo>
                  <a:cubicBezTo>
                    <a:pt x="4224" y="2873"/>
                    <a:pt x="4923" y="2075"/>
                    <a:pt x="4739" y="1143"/>
                  </a:cubicBezTo>
                  <a:cubicBezTo>
                    <a:pt x="4639" y="578"/>
                    <a:pt x="4174" y="130"/>
                    <a:pt x="3608" y="30"/>
                  </a:cubicBezTo>
                  <a:cubicBezTo>
                    <a:pt x="3510" y="10"/>
                    <a:pt x="3415" y="1"/>
                    <a:pt x="3322" y="1"/>
                  </a:cubicBezTo>
                  <a:cubicBezTo>
                    <a:pt x="3179" y="1"/>
                    <a:pt x="3041" y="23"/>
                    <a:pt x="2910" y="63"/>
                  </a:cubicBezTo>
                  <a:cubicBezTo>
                    <a:pt x="2760" y="113"/>
                    <a:pt x="2606" y="138"/>
                    <a:pt x="2455" y="138"/>
                  </a:cubicBezTo>
                  <a:cubicBezTo>
                    <a:pt x="2303" y="138"/>
                    <a:pt x="2153" y="113"/>
                    <a:pt x="2012" y="63"/>
                  </a:cubicBezTo>
                  <a:cubicBezTo>
                    <a:pt x="1881" y="23"/>
                    <a:pt x="1744" y="1"/>
                    <a:pt x="1601"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8" name="Google Shape;1588;p50"/>
            <p:cNvSpPr/>
            <p:nvPr/>
          </p:nvSpPr>
          <p:spPr>
            <a:xfrm>
              <a:off x="509625" y="1092775"/>
              <a:ext cx="246550" cy="189950"/>
            </a:xfrm>
            <a:custGeom>
              <a:avLst/>
              <a:gdLst/>
              <a:ahLst/>
              <a:cxnLst/>
              <a:rect l="l" t="t" r="r" b="b"/>
              <a:pathLst>
                <a:path w="9862" h="7598" extrusionOk="0">
                  <a:moveTo>
                    <a:pt x="7635" y="0"/>
                  </a:moveTo>
                  <a:cubicBezTo>
                    <a:pt x="7564" y="0"/>
                    <a:pt x="7498" y="45"/>
                    <a:pt x="7484" y="103"/>
                  </a:cubicBezTo>
                  <a:cubicBezTo>
                    <a:pt x="7385" y="901"/>
                    <a:pt x="6935" y="2814"/>
                    <a:pt x="4923" y="2848"/>
                  </a:cubicBezTo>
                  <a:lnTo>
                    <a:pt x="4906" y="2848"/>
                  </a:lnTo>
                  <a:cubicBezTo>
                    <a:pt x="4225" y="2848"/>
                    <a:pt x="3327" y="2615"/>
                    <a:pt x="2877" y="1817"/>
                  </a:cubicBezTo>
                  <a:cubicBezTo>
                    <a:pt x="2562" y="1267"/>
                    <a:pt x="2395" y="785"/>
                    <a:pt x="2312" y="153"/>
                  </a:cubicBezTo>
                  <a:cubicBezTo>
                    <a:pt x="2312" y="112"/>
                    <a:pt x="2267" y="82"/>
                    <a:pt x="2224" y="82"/>
                  </a:cubicBezTo>
                  <a:cubicBezTo>
                    <a:pt x="2214" y="82"/>
                    <a:pt x="2205" y="84"/>
                    <a:pt x="2196" y="87"/>
                  </a:cubicBezTo>
                  <a:cubicBezTo>
                    <a:pt x="2045" y="136"/>
                    <a:pt x="1930" y="169"/>
                    <a:pt x="1779" y="236"/>
                  </a:cubicBezTo>
                  <a:cubicBezTo>
                    <a:pt x="1713" y="253"/>
                    <a:pt x="1680" y="320"/>
                    <a:pt x="1680" y="386"/>
                  </a:cubicBezTo>
                  <a:cubicBezTo>
                    <a:pt x="1713" y="1733"/>
                    <a:pt x="1131" y="3030"/>
                    <a:pt x="482" y="4245"/>
                  </a:cubicBezTo>
                  <a:cubicBezTo>
                    <a:pt x="1" y="5125"/>
                    <a:pt x="200" y="6755"/>
                    <a:pt x="965" y="7454"/>
                  </a:cubicBezTo>
                  <a:cubicBezTo>
                    <a:pt x="1462" y="7554"/>
                    <a:pt x="2508" y="7598"/>
                    <a:pt x="3688" y="7598"/>
                  </a:cubicBezTo>
                  <a:cubicBezTo>
                    <a:pt x="5628" y="7598"/>
                    <a:pt x="7931" y="7480"/>
                    <a:pt x="8748" y="7305"/>
                  </a:cubicBezTo>
                  <a:cubicBezTo>
                    <a:pt x="9862" y="5957"/>
                    <a:pt x="9247" y="4593"/>
                    <a:pt x="8948" y="4045"/>
                  </a:cubicBezTo>
                  <a:cubicBezTo>
                    <a:pt x="8299" y="2797"/>
                    <a:pt x="8066" y="1584"/>
                    <a:pt x="8132" y="187"/>
                  </a:cubicBezTo>
                  <a:cubicBezTo>
                    <a:pt x="7950" y="103"/>
                    <a:pt x="7817" y="70"/>
                    <a:pt x="7667" y="3"/>
                  </a:cubicBezTo>
                  <a:cubicBezTo>
                    <a:pt x="7656" y="1"/>
                    <a:pt x="7645" y="0"/>
                    <a:pt x="7635"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9" name="Google Shape;1589;p50"/>
            <p:cNvSpPr/>
            <p:nvPr/>
          </p:nvSpPr>
          <p:spPr>
            <a:xfrm>
              <a:off x="561175" y="1095775"/>
              <a:ext cx="143450" cy="77350"/>
            </a:xfrm>
            <a:custGeom>
              <a:avLst/>
              <a:gdLst/>
              <a:ahLst/>
              <a:cxnLst/>
              <a:rect l="l" t="t" r="r" b="b"/>
              <a:pathLst>
                <a:path w="5738" h="3094" extrusionOk="0">
                  <a:moveTo>
                    <a:pt x="5722" y="0"/>
                  </a:moveTo>
                  <a:cubicBezTo>
                    <a:pt x="5671" y="333"/>
                    <a:pt x="5538" y="1081"/>
                    <a:pt x="5123" y="1763"/>
                  </a:cubicBezTo>
                  <a:cubicBezTo>
                    <a:pt x="4707" y="2444"/>
                    <a:pt x="4025" y="3060"/>
                    <a:pt x="2844" y="3076"/>
                  </a:cubicBezTo>
                  <a:lnTo>
                    <a:pt x="2828" y="3076"/>
                  </a:lnTo>
                  <a:cubicBezTo>
                    <a:pt x="2096" y="3076"/>
                    <a:pt x="1114" y="2777"/>
                    <a:pt x="649" y="1996"/>
                  </a:cubicBezTo>
                  <a:cubicBezTo>
                    <a:pt x="283" y="1397"/>
                    <a:pt x="101" y="748"/>
                    <a:pt x="17" y="67"/>
                  </a:cubicBezTo>
                  <a:lnTo>
                    <a:pt x="1" y="49"/>
                  </a:lnTo>
                  <a:lnTo>
                    <a:pt x="1" y="67"/>
                  </a:lnTo>
                  <a:cubicBezTo>
                    <a:pt x="83" y="748"/>
                    <a:pt x="267" y="1397"/>
                    <a:pt x="633" y="1996"/>
                  </a:cubicBezTo>
                  <a:cubicBezTo>
                    <a:pt x="1114" y="2794"/>
                    <a:pt x="2096" y="3093"/>
                    <a:pt x="2828" y="3093"/>
                  </a:cubicBezTo>
                  <a:lnTo>
                    <a:pt x="2844" y="3093"/>
                  </a:lnTo>
                  <a:cubicBezTo>
                    <a:pt x="4025" y="3076"/>
                    <a:pt x="4724" y="2462"/>
                    <a:pt x="5139" y="1779"/>
                  </a:cubicBezTo>
                  <a:cubicBezTo>
                    <a:pt x="5555" y="1098"/>
                    <a:pt x="5688" y="333"/>
                    <a:pt x="5738" y="16"/>
                  </a:cubicBezTo>
                  <a:cubicBezTo>
                    <a:pt x="5738" y="0"/>
                    <a:pt x="5738" y="0"/>
                    <a:pt x="57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0" name="Google Shape;1590;p50"/>
            <p:cNvSpPr/>
            <p:nvPr/>
          </p:nvSpPr>
          <p:spPr>
            <a:xfrm>
              <a:off x="529050" y="1269125"/>
              <a:ext cx="203450" cy="32050"/>
            </a:xfrm>
            <a:custGeom>
              <a:avLst/>
              <a:gdLst/>
              <a:ahLst/>
              <a:cxnLst/>
              <a:rect l="l" t="t" r="r" b="b"/>
              <a:pathLst>
                <a:path w="8138" h="1282" extrusionOk="0">
                  <a:moveTo>
                    <a:pt x="8138" y="1"/>
                  </a:moveTo>
                  <a:lnTo>
                    <a:pt x="4" y="67"/>
                  </a:lnTo>
                  <a:cubicBezTo>
                    <a:pt x="4" y="65"/>
                    <a:pt x="4" y="64"/>
                    <a:pt x="4" y="64"/>
                  </a:cubicBezTo>
                  <a:lnTo>
                    <a:pt x="4" y="64"/>
                  </a:lnTo>
                  <a:cubicBezTo>
                    <a:pt x="1" y="64"/>
                    <a:pt x="205" y="1136"/>
                    <a:pt x="237" y="1282"/>
                  </a:cubicBezTo>
                  <a:lnTo>
                    <a:pt x="7971" y="1264"/>
                  </a:lnTo>
                  <a:lnTo>
                    <a:pt x="8138" y="1"/>
                  </a:ln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1" name="Google Shape;1591;p50"/>
            <p:cNvSpPr/>
            <p:nvPr/>
          </p:nvSpPr>
          <p:spPr>
            <a:xfrm>
              <a:off x="533750" y="1287850"/>
              <a:ext cx="186675" cy="425"/>
            </a:xfrm>
            <a:custGeom>
              <a:avLst/>
              <a:gdLst/>
              <a:ahLst/>
              <a:cxnLst/>
              <a:rect l="l" t="t" r="r" b="b"/>
              <a:pathLst>
                <a:path w="7467" h="17" extrusionOk="0">
                  <a:moveTo>
                    <a:pt x="0" y="1"/>
                  </a:moveTo>
                  <a:lnTo>
                    <a:pt x="16" y="17"/>
                  </a:lnTo>
                  <a:lnTo>
                    <a:pt x="7467" y="17"/>
                  </a:lnTo>
                  <a:lnTo>
                    <a:pt x="746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2" name="Google Shape;1592;p50"/>
            <p:cNvSpPr/>
            <p:nvPr/>
          </p:nvSpPr>
          <p:spPr>
            <a:xfrm>
              <a:off x="546600" y="1287850"/>
              <a:ext cx="475" cy="10825"/>
            </a:xfrm>
            <a:custGeom>
              <a:avLst/>
              <a:gdLst/>
              <a:ahLst/>
              <a:cxnLst/>
              <a:rect l="l" t="t" r="r" b="b"/>
              <a:pathLst>
                <a:path w="19" h="433" extrusionOk="0">
                  <a:moveTo>
                    <a:pt x="18" y="1"/>
                  </a:moveTo>
                  <a:cubicBezTo>
                    <a:pt x="1" y="1"/>
                    <a:pt x="1" y="1"/>
                    <a:pt x="1" y="17"/>
                  </a:cubicBezTo>
                  <a:lnTo>
                    <a:pt x="1" y="433"/>
                  </a:lnTo>
                  <a:lnTo>
                    <a:pt x="18" y="433"/>
                  </a:lnTo>
                  <a:lnTo>
                    <a:pt x="18" y="17"/>
                  </a:lnTo>
                  <a:lnTo>
                    <a:pt x="18"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3" name="Google Shape;1593;p50"/>
            <p:cNvSpPr/>
            <p:nvPr/>
          </p:nvSpPr>
          <p:spPr>
            <a:xfrm>
              <a:off x="564500" y="1287850"/>
              <a:ext cx="425" cy="11675"/>
            </a:xfrm>
            <a:custGeom>
              <a:avLst/>
              <a:gdLst/>
              <a:ahLst/>
              <a:cxnLst/>
              <a:rect l="l" t="t" r="r" b="b"/>
              <a:pathLst>
                <a:path w="17" h="467" extrusionOk="0">
                  <a:moveTo>
                    <a:pt x="1" y="1"/>
                  </a:moveTo>
                  <a:lnTo>
                    <a:pt x="1" y="17"/>
                  </a:lnTo>
                  <a:lnTo>
                    <a:pt x="1" y="449"/>
                  </a:lnTo>
                  <a:lnTo>
                    <a:pt x="1" y="466"/>
                  </a:lnTo>
                  <a:cubicBezTo>
                    <a:pt x="1" y="466"/>
                    <a:pt x="17" y="466"/>
                    <a:pt x="17" y="449"/>
                  </a:cubicBezTo>
                  <a:lnTo>
                    <a:pt x="17" y="17"/>
                  </a:lnTo>
                  <a:cubicBezTo>
                    <a:pt x="17" y="1"/>
                    <a:pt x="1" y="1"/>
                    <a:pt x="1"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4" name="Google Shape;1594;p50"/>
            <p:cNvSpPr/>
            <p:nvPr/>
          </p:nvSpPr>
          <p:spPr>
            <a:xfrm>
              <a:off x="582800" y="1288250"/>
              <a:ext cx="425" cy="11275"/>
            </a:xfrm>
            <a:custGeom>
              <a:avLst/>
              <a:gdLst/>
              <a:ahLst/>
              <a:cxnLst/>
              <a:rect l="l" t="t" r="r" b="b"/>
              <a:pathLst>
                <a:path w="17" h="451" extrusionOk="0">
                  <a:moveTo>
                    <a:pt x="1" y="1"/>
                  </a:moveTo>
                  <a:lnTo>
                    <a:pt x="1" y="450"/>
                  </a:lnTo>
                  <a:lnTo>
                    <a:pt x="16" y="450"/>
                  </a:lnTo>
                  <a:lnTo>
                    <a:pt x="16"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5" name="Google Shape;1595;p50"/>
            <p:cNvSpPr/>
            <p:nvPr/>
          </p:nvSpPr>
          <p:spPr>
            <a:xfrm>
              <a:off x="600650" y="1287850"/>
              <a:ext cx="475" cy="10825"/>
            </a:xfrm>
            <a:custGeom>
              <a:avLst/>
              <a:gdLst/>
              <a:ahLst/>
              <a:cxnLst/>
              <a:rect l="l" t="t" r="r" b="b"/>
              <a:pathLst>
                <a:path w="19" h="433" extrusionOk="0">
                  <a:moveTo>
                    <a:pt x="1" y="1"/>
                  </a:moveTo>
                  <a:lnTo>
                    <a:pt x="1" y="17"/>
                  </a:lnTo>
                  <a:lnTo>
                    <a:pt x="1" y="433"/>
                  </a:lnTo>
                  <a:lnTo>
                    <a:pt x="18" y="433"/>
                  </a:lnTo>
                  <a:lnTo>
                    <a:pt x="18" y="17"/>
                  </a:lnTo>
                  <a:cubicBezTo>
                    <a:pt x="18" y="1"/>
                    <a:pt x="1" y="1"/>
                    <a:pt x="1"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6" name="Google Shape;1596;p50"/>
            <p:cNvSpPr/>
            <p:nvPr/>
          </p:nvSpPr>
          <p:spPr>
            <a:xfrm>
              <a:off x="618125" y="1287850"/>
              <a:ext cx="450" cy="11675"/>
            </a:xfrm>
            <a:custGeom>
              <a:avLst/>
              <a:gdLst/>
              <a:ahLst/>
              <a:cxnLst/>
              <a:rect l="l" t="t" r="r" b="b"/>
              <a:pathLst>
                <a:path w="18" h="467" extrusionOk="0">
                  <a:moveTo>
                    <a:pt x="18" y="1"/>
                  </a:moveTo>
                  <a:cubicBezTo>
                    <a:pt x="18" y="1"/>
                    <a:pt x="0" y="1"/>
                    <a:pt x="0" y="17"/>
                  </a:cubicBezTo>
                  <a:lnTo>
                    <a:pt x="0" y="449"/>
                  </a:lnTo>
                  <a:cubicBezTo>
                    <a:pt x="0" y="466"/>
                    <a:pt x="18" y="466"/>
                    <a:pt x="18" y="466"/>
                  </a:cubicBezTo>
                  <a:lnTo>
                    <a:pt x="18" y="449"/>
                  </a:lnTo>
                  <a:lnTo>
                    <a:pt x="18" y="17"/>
                  </a:lnTo>
                  <a:lnTo>
                    <a:pt x="18"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7" name="Google Shape;1597;p50"/>
            <p:cNvSpPr/>
            <p:nvPr/>
          </p:nvSpPr>
          <p:spPr>
            <a:xfrm>
              <a:off x="636850" y="1288250"/>
              <a:ext cx="425" cy="11275"/>
            </a:xfrm>
            <a:custGeom>
              <a:avLst/>
              <a:gdLst/>
              <a:ahLst/>
              <a:cxnLst/>
              <a:rect l="l" t="t" r="r" b="b"/>
              <a:pathLst>
                <a:path w="17" h="451" extrusionOk="0">
                  <a:moveTo>
                    <a:pt x="1" y="1"/>
                  </a:moveTo>
                  <a:lnTo>
                    <a:pt x="1" y="450"/>
                  </a:lnTo>
                  <a:lnTo>
                    <a:pt x="16" y="450"/>
                  </a:lnTo>
                  <a:lnTo>
                    <a:pt x="16"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8" name="Google Shape;1598;p50"/>
            <p:cNvSpPr/>
            <p:nvPr/>
          </p:nvSpPr>
          <p:spPr>
            <a:xfrm>
              <a:off x="654300" y="1287850"/>
              <a:ext cx="425" cy="10825"/>
            </a:xfrm>
            <a:custGeom>
              <a:avLst/>
              <a:gdLst/>
              <a:ahLst/>
              <a:cxnLst/>
              <a:rect l="l" t="t" r="r" b="b"/>
              <a:pathLst>
                <a:path w="17" h="433" extrusionOk="0">
                  <a:moveTo>
                    <a:pt x="17" y="1"/>
                  </a:moveTo>
                  <a:cubicBezTo>
                    <a:pt x="17" y="1"/>
                    <a:pt x="1" y="1"/>
                    <a:pt x="1" y="17"/>
                  </a:cubicBezTo>
                  <a:lnTo>
                    <a:pt x="1" y="433"/>
                  </a:lnTo>
                  <a:lnTo>
                    <a:pt x="17" y="433"/>
                  </a:lnTo>
                  <a:lnTo>
                    <a:pt x="17" y="17"/>
                  </a:lnTo>
                  <a:lnTo>
                    <a:pt x="1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9" name="Google Shape;1599;p50"/>
            <p:cNvSpPr/>
            <p:nvPr/>
          </p:nvSpPr>
          <p:spPr>
            <a:xfrm>
              <a:off x="672175" y="1287850"/>
              <a:ext cx="450" cy="11675"/>
            </a:xfrm>
            <a:custGeom>
              <a:avLst/>
              <a:gdLst/>
              <a:ahLst/>
              <a:cxnLst/>
              <a:rect l="l" t="t" r="r" b="b"/>
              <a:pathLst>
                <a:path w="18" h="467" extrusionOk="0">
                  <a:moveTo>
                    <a:pt x="0" y="1"/>
                  </a:moveTo>
                  <a:lnTo>
                    <a:pt x="0" y="17"/>
                  </a:lnTo>
                  <a:lnTo>
                    <a:pt x="0" y="449"/>
                  </a:lnTo>
                  <a:lnTo>
                    <a:pt x="0" y="466"/>
                  </a:lnTo>
                  <a:cubicBezTo>
                    <a:pt x="18" y="466"/>
                    <a:pt x="18" y="466"/>
                    <a:pt x="18" y="449"/>
                  </a:cubicBezTo>
                  <a:lnTo>
                    <a:pt x="18" y="17"/>
                  </a:lnTo>
                  <a:cubicBezTo>
                    <a:pt x="18" y="1"/>
                    <a:pt x="18" y="1"/>
                    <a:pt x="0"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0" name="Google Shape;1600;p50"/>
            <p:cNvSpPr/>
            <p:nvPr/>
          </p:nvSpPr>
          <p:spPr>
            <a:xfrm>
              <a:off x="690475" y="1288250"/>
              <a:ext cx="450" cy="11275"/>
            </a:xfrm>
            <a:custGeom>
              <a:avLst/>
              <a:gdLst/>
              <a:ahLst/>
              <a:cxnLst/>
              <a:rect l="l" t="t" r="r" b="b"/>
              <a:pathLst>
                <a:path w="18" h="451" extrusionOk="0">
                  <a:moveTo>
                    <a:pt x="0" y="1"/>
                  </a:moveTo>
                  <a:lnTo>
                    <a:pt x="0" y="450"/>
                  </a:lnTo>
                  <a:lnTo>
                    <a:pt x="17" y="450"/>
                  </a:lnTo>
                  <a:lnTo>
                    <a:pt x="1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1" name="Google Shape;1601;p50"/>
            <p:cNvSpPr/>
            <p:nvPr/>
          </p:nvSpPr>
          <p:spPr>
            <a:xfrm>
              <a:off x="708350" y="1287850"/>
              <a:ext cx="425" cy="10825"/>
            </a:xfrm>
            <a:custGeom>
              <a:avLst/>
              <a:gdLst/>
              <a:ahLst/>
              <a:cxnLst/>
              <a:rect l="l" t="t" r="r" b="b"/>
              <a:pathLst>
                <a:path w="17" h="433" extrusionOk="0">
                  <a:moveTo>
                    <a:pt x="1" y="1"/>
                  </a:moveTo>
                  <a:lnTo>
                    <a:pt x="1" y="17"/>
                  </a:lnTo>
                  <a:lnTo>
                    <a:pt x="1" y="433"/>
                  </a:lnTo>
                  <a:lnTo>
                    <a:pt x="17" y="433"/>
                  </a:lnTo>
                  <a:lnTo>
                    <a:pt x="17" y="17"/>
                  </a:lnTo>
                  <a:cubicBezTo>
                    <a:pt x="17" y="1"/>
                    <a:pt x="17" y="1"/>
                    <a:pt x="1"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2" name="Google Shape;1602;p50"/>
            <p:cNvSpPr/>
            <p:nvPr/>
          </p:nvSpPr>
          <p:spPr>
            <a:xfrm>
              <a:off x="726225" y="1287850"/>
              <a:ext cx="450" cy="11675"/>
            </a:xfrm>
            <a:custGeom>
              <a:avLst/>
              <a:gdLst/>
              <a:ahLst/>
              <a:cxnLst/>
              <a:rect l="l" t="t" r="r" b="b"/>
              <a:pathLst>
                <a:path w="18" h="467" extrusionOk="0">
                  <a:moveTo>
                    <a:pt x="0" y="1"/>
                  </a:moveTo>
                  <a:lnTo>
                    <a:pt x="0" y="17"/>
                  </a:lnTo>
                  <a:lnTo>
                    <a:pt x="0" y="449"/>
                  </a:lnTo>
                  <a:lnTo>
                    <a:pt x="0" y="466"/>
                  </a:lnTo>
                  <a:cubicBezTo>
                    <a:pt x="0" y="466"/>
                    <a:pt x="18" y="466"/>
                    <a:pt x="18" y="449"/>
                  </a:cubicBezTo>
                  <a:lnTo>
                    <a:pt x="18" y="17"/>
                  </a:lnTo>
                  <a:cubicBezTo>
                    <a:pt x="18" y="1"/>
                    <a:pt x="0" y="1"/>
                    <a:pt x="0"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3" name="Google Shape;1603;p50"/>
            <p:cNvSpPr/>
            <p:nvPr/>
          </p:nvSpPr>
          <p:spPr>
            <a:xfrm>
              <a:off x="703775" y="1165625"/>
              <a:ext cx="37050" cy="74850"/>
            </a:xfrm>
            <a:custGeom>
              <a:avLst/>
              <a:gdLst/>
              <a:ahLst/>
              <a:cxnLst/>
              <a:rect l="l" t="t" r="r" b="b"/>
              <a:pathLst>
                <a:path w="1482" h="2994" extrusionOk="0">
                  <a:moveTo>
                    <a:pt x="483" y="0"/>
                  </a:moveTo>
                  <a:cubicBezTo>
                    <a:pt x="167" y="333"/>
                    <a:pt x="0" y="781"/>
                    <a:pt x="0" y="1247"/>
                  </a:cubicBezTo>
                  <a:cubicBezTo>
                    <a:pt x="0" y="1430"/>
                    <a:pt x="18" y="1613"/>
                    <a:pt x="84" y="1796"/>
                  </a:cubicBezTo>
                  <a:cubicBezTo>
                    <a:pt x="284" y="2411"/>
                    <a:pt x="832" y="2894"/>
                    <a:pt x="1481" y="2994"/>
                  </a:cubicBezTo>
                  <a:lnTo>
                    <a:pt x="1481" y="2976"/>
                  </a:lnTo>
                  <a:cubicBezTo>
                    <a:pt x="849" y="2877"/>
                    <a:pt x="300" y="2395"/>
                    <a:pt x="100" y="1796"/>
                  </a:cubicBezTo>
                  <a:cubicBezTo>
                    <a:pt x="34" y="1613"/>
                    <a:pt x="18" y="1430"/>
                    <a:pt x="18" y="1247"/>
                  </a:cubicBezTo>
                  <a:cubicBezTo>
                    <a:pt x="18" y="798"/>
                    <a:pt x="184" y="333"/>
                    <a:pt x="499" y="16"/>
                  </a:cubicBezTo>
                  <a:lnTo>
                    <a:pt x="499"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4" name="Google Shape;1604;p50"/>
            <p:cNvSpPr/>
            <p:nvPr/>
          </p:nvSpPr>
          <p:spPr>
            <a:xfrm>
              <a:off x="682150" y="1245000"/>
              <a:ext cx="47850" cy="21650"/>
            </a:xfrm>
            <a:custGeom>
              <a:avLst/>
              <a:gdLst/>
              <a:ahLst/>
              <a:cxnLst/>
              <a:rect l="l" t="t" r="r" b="b"/>
              <a:pathLst>
                <a:path w="1914" h="866" extrusionOk="0">
                  <a:moveTo>
                    <a:pt x="1049" y="1"/>
                  </a:moveTo>
                  <a:cubicBezTo>
                    <a:pt x="566" y="34"/>
                    <a:pt x="118" y="400"/>
                    <a:pt x="1" y="866"/>
                  </a:cubicBezTo>
                  <a:lnTo>
                    <a:pt x="18" y="866"/>
                  </a:lnTo>
                  <a:cubicBezTo>
                    <a:pt x="134" y="400"/>
                    <a:pt x="566" y="51"/>
                    <a:pt x="1049" y="18"/>
                  </a:cubicBezTo>
                  <a:lnTo>
                    <a:pt x="1082" y="18"/>
                  </a:lnTo>
                  <a:cubicBezTo>
                    <a:pt x="1265" y="18"/>
                    <a:pt x="1448" y="85"/>
                    <a:pt x="1597" y="185"/>
                  </a:cubicBezTo>
                  <a:cubicBezTo>
                    <a:pt x="1747" y="284"/>
                    <a:pt x="1863" y="417"/>
                    <a:pt x="1896" y="600"/>
                  </a:cubicBezTo>
                  <a:lnTo>
                    <a:pt x="1914" y="600"/>
                  </a:lnTo>
                  <a:cubicBezTo>
                    <a:pt x="1881" y="417"/>
                    <a:pt x="1763" y="267"/>
                    <a:pt x="1614" y="167"/>
                  </a:cubicBezTo>
                  <a:cubicBezTo>
                    <a:pt x="1464" y="67"/>
                    <a:pt x="1265" y="1"/>
                    <a:pt x="108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5" name="Google Shape;1605;p50"/>
            <p:cNvSpPr/>
            <p:nvPr/>
          </p:nvSpPr>
          <p:spPr>
            <a:xfrm>
              <a:off x="520000" y="1231300"/>
              <a:ext cx="52850" cy="32450"/>
            </a:xfrm>
            <a:custGeom>
              <a:avLst/>
              <a:gdLst/>
              <a:ahLst/>
              <a:cxnLst/>
              <a:rect l="l" t="t" r="r" b="b"/>
              <a:pathLst>
                <a:path w="2114" h="1298" extrusionOk="0">
                  <a:moveTo>
                    <a:pt x="366" y="1"/>
                  </a:moveTo>
                  <a:cubicBezTo>
                    <a:pt x="251" y="1"/>
                    <a:pt x="118" y="17"/>
                    <a:pt x="18" y="34"/>
                  </a:cubicBezTo>
                  <a:cubicBezTo>
                    <a:pt x="1" y="34"/>
                    <a:pt x="1" y="50"/>
                    <a:pt x="1" y="50"/>
                  </a:cubicBezTo>
                  <a:lnTo>
                    <a:pt x="18" y="50"/>
                  </a:lnTo>
                  <a:cubicBezTo>
                    <a:pt x="134" y="34"/>
                    <a:pt x="251" y="17"/>
                    <a:pt x="366" y="17"/>
                  </a:cubicBezTo>
                  <a:cubicBezTo>
                    <a:pt x="683" y="17"/>
                    <a:pt x="1016" y="101"/>
                    <a:pt x="1298" y="267"/>
                  </a:cubicBezTo>
                  <a:cubicBezTo>
                    <a:pt x="1016" y="83"/>
                    <a:pt x="683" y="1"/>
                    <a:pt x="366" y="1"/>
                  </a:cubicBezTo>
                  <a:close/>
                  <a:moveTo>
                    <a:pt x="1298" y="267"/>
                  </a:moveTo>
                  <a:cubicBezTo>
                    <a:pt x="1681" y="500"/>
                    <a:pt x="1963" y="866"/>
                    <a:pt x="2096" y="1298"/>
                  </a:cubicBezTo>
                  <a:lnTo>
                    <a:pt x="2113" y="1298"/>
                  </a:lnTo>
                  <a:lnTo>
                    <a:pt x="2113" y="1281"/>
                  </a:lnTo>
                  <a:cubicBezTo>
                    <a:pt x="1980" y="866"/>
                    <a:pt x="1681" y="482"/>
                    <a:pt x="1298" y="267"/>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6" name="Google Shape;1606;p50"/>
            <p:cNvSpPr/>
            <p:nvPr/>
          </p:nvSpPr>
          <p:spPr>
            <a:xfrm>
              <a:off x="613125" y="1200550"/>
              <a:ext cx="42450" cy="42425"/>
            </a:xfrm>
            <a:custGeom>
              <a:avLst/>
              <a:gdLst/>
              <a:ahLst/>
              <a:cxnLst/>
              <a:rect l="l" t="t" r="r" b="b"/>
              <a:pathLst>
                <a:path w="1698" h="1697" extrusionOk="0">
                  <a:moveTo>
                    <a:pt x="850" y="16"/>
                  </a:moveTo>
                  <a:cubicBezTo>
                    <a:pt x="1083" y="16"/>
                    <a:pt x="1282" y="116"/>
                    <a:pt x="1431" y="266"/>
                  </a:cubicBezTo>
                  <a:cubicBezTo>
                    <a:pt x="1581" y="415"/>
                    <a:pt x="1681" y="615"/>
                    <a:pt x="1681" y="848"/>
                  </a:cubicBezTo>
                  <a:cubicBezTo>
                    <a:pt x="1681" y="1080"/>
                    <a:pt x="1581" y="1297"/>
                    <a:pt x="1431" y="1446"/>
                  </a:cubicBezTo>
                  <a:cubicBezTo>
                    <a:pt x="1282" y="1597"/>
                    <a:pt x="1083" y="1679"/>
                    <a:pt x="850" y="1679"/>
                  </a:cubicBezTo>
                  <a:cubicBezTo>
                    <a:pt x="617" y="1679"/>
                    <a:pt x="417" y="1597"/>
                    <a:pt x="267" y="1446"/>
                  </a:cubicBezTo>
                  <a:cubicBezTo>
                    <a:pt x="101" y="1297"/>
                    <a:pt x="18" y="1080"/>
                    <a:pt x="18" y="848"/>
                  </a:cubicBezTo>
                  <a:cubicBezTo>
                    <a:pt x="18" y="615"/>
                    <a:pt x="101" y="415"/>
                    <a:pt x="267" y="266"/>
                  </a:cubicBezTo>
                  <a:cubicBezTo>
                    <a:pt x="417" y="116"/>
                    <a:pt x="617" y="16"/>
                    <a:pt x="850" y="16"/>
                  </a:cubicBezTo>
                  <a:close/>
                  <a:moveTo>
                    <a:pt x="850" y="0"/>
                  </a:moveTo>
                  <a:cubicBezTo>
                    <a:pt x="384" y="0"/>
                    <a:pt x="1" y="382"/>
                    <a:pt x="1" y="848"/>
                  </a:cubicBezTo>
                  <a:cubicBezTo>
                    <a:pt x="1" y="1313"/>
                    <a:pt x="384" y="1696"/>
                    <a:pt x="850" y="1696"/>
                  </a:cubicBezTo>
                  <a:cubicBezTo>
                    <a:pt x="1315" y="1696"/>
                    <a:pt x="1697" y="1313"/>
                    <a:pt x="1697" y="848"/>
                  </a:cubicBezTo>
                  <a:cubicBezTo>
                    <a:pt x="1697" y="382"/>
                    <a:pt x="1315" y="0"/>
                    <a:pt x="85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7" name="Google Shape;1607;p50"/>
            <p:cNvSpPr/>
            <p:nvPr/>
          </p:nvSpPr>
          <p:spPr>
            <a:xfrm>
              <a:off x="529150" y="1145650"/>
              <a:ext cx="29550" cy="54475"/>
            </a:xfrm>
            <a:custGeom>
              <a:avLst/>
              <a:gdLst/>
              <a:ahLst/>
              <a:cxnLst/>
              <a:rect l="l" t="t" r="r" b="b"/>
              <a:pathLst>
                <a:path w="1182" h="2179" extrusionOk="0">
                  <a:moveTo>
                    <a:pt x="1065" y="1"/>
                  </a:moveTo>
                  <a:lnTo>
                    <a:pt x="1065" y="17"/>
                  </a:lnTo>
                  <a:cubicBezTo>
                    <a:pt x="1131" y="183"/>
                    <a:pt x="1165" y="367"/>
                    <a:pt x="1165" y="533"/>
                  </a:cubicBezTo>
                  <a:cubicBezTo>
                    <a:pt x="1165" y="1247"/>
                    <a:pt x="683" y="1963"/>
                    <a:pt x="0" y="2163"/>
                  </a:cubicBezTo>
                  <a:lnTo>
                    <a:pt x="0" y="2179"/>
                  </a:lnTo>
                  <a:lnTo>
                    <a:pt x="18" y="2179"/>
                  </a:lnTo>
                  <a:cubicBezTo>
                    <a:pt x="699" y="1979"/>
                    <a:pt x="1182" y="1247"/>
                    <a:pt x="1182" y="533"/>
                  </a:cubicBezTo>
                  <a:cubicBezTo>
                    <a:pt x="1182" y="367"/>
                    <a:pt x="1149" y="183"/>
                    <a:pt x="1082" y="17"/>
                  </a:cubicBezTo>
                  <a:cubicBezTo>
                    <a:pt x="1082" y="1"/>
                    <a:pt x="1082" y="1"/>
                    <a:pt x="106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12" name="Текстовое поле 11"/>
          <p:cNvSpPr txBox="1"/>
          <p:nvPr/>
        </p:nvSpPr>
        <p:spPr>
          <a:xfrm>
            <a:off x="1043940" y="393382"/>
            <a:ext cx="5080000" cy="586105"/>
          </a:xfrm>
          <a:prstGeom prst="rect">
            <a:avLst/>
          </a:prstGeom>
        </p:spPr>
        <p:txBody>
          <a:bodyPr>
            <a:spAutoFit/>
          </a:bodyPr>
          <a:p>
            <a:pPr defTabSz="444500">
              <a:lnSpc>
                <a:spcPct val="115000"/>
              </a:lnSpc>
            </a:pPr>
            <a:r>
              <a:rPr lang="en-US" altLang="ru-RU" sz="2800" b="1">
                <a:solidFill>
                  <a:schemeClr val="accent1">
                    <a:lumMod val="75000"/>
                  </a:schemeClr>
                </a:solidFill>
                <a:latin typeface="Segoe UI" panose="020B0502040204020203"/>
                <a:ea typeface="Times New Roman" panose="02020603050405020304"/>
              </a:rPr>
              <a:t> </a:t>
            </a:r>
            <a:endParaRPr lang="en-US" altLang="ru-RU" sz="2800" b="1">
              <a:solidFill>
                <a:schemeClr val="accent1">
                  <a:lumMod val="75000"/>
                </a:schemeClr>
              </a:solidFill>
              <a:latin typeface="Segoe UI" panose="020B0502040204020203"/>
              <a:ea typeface="Times New Roman" panose="02020603050405020304"/>
            </a:endParaRPr>
          </a:p>
        </p:txBody>
      </p:sp>
      <p:sp>
        <p:nvSpPr>
          <p:cNvPr id="2" name="Текстовое поле 1"/>
          <p:cNvSpPr txBox="1"/>
          <p:nvPr/>
        </p:nvSpPr>
        <p:spPr>
          <a:xfrm>
            <a:off x="1454785" y="1189672"/>
            <a:ext cx="5080000" cy="445135"/>
          </a:xfrm>
          <a:prstGeom prst="rect">
            <a:avLst/>
          </a:prstGeom>
        </p:spPr>
        <p:txBody>
          <a:bodyPr>
            <a:spAutoFit/>
          </a:bodyPr>
          <a:p>
            <a:pPr defTabSz="444500">
              <a:lnSpc>
                <a:spcPct val="115000"/>
              </a:lnSpc>
            </a:pPr>
            <a:r>
              <a:rPr lang="en-US" altLang="ru-RU" sz="2000" b="1">
                <a:solidFill>
                  <a:srgbClr val="92D050"/>
                </a:solidFill>
                <a:latin typeface="Segoe UI" panose="020B0502040204020203"/>
                <a:ea typeface="Times New Roman" panose="02020603050405020304"/>
              </a:rPr>
              <a:t> </a:t>
            </a:r>
            <a:endParaRPr lang="en-US" altLang="ru-RU" sz="2000" b="1">
              <a:solidFill>
                <a:srgbClr val="92D050"/>
              </a:solidFill>
              <a:latin typeface="Segoe UI" panose="020B0502040204020203"/>
              <a:ea typeface="Times New Roman" panose="02020603050405020304"/>
            </a:endParaRPr>
          </a:p>
        </p:txBody>
      </p:sp>
      <p:sp>
        <p:nvSpPr>
          <p:cNvPr id="3" name="Текстовое поле 2"/>
          <p:cNvSpPr txBox="1"/>
          <p:nvPr/>
        </p:nvSpPr>
        <p:spPr>
          <a:xfrm>
            <a:off x="2772410" y="189579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4" name="Текстовое поле 3"/>
          <p:cNvSpPr txBox="1"/>
          <p:nvPr/>
        </p:nvSpPr>
        <p:spPr>
          <a:xfrm>
            <a:off x="1619885" y="242792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5" name="Текстовое поле 4"/>
          <p:cNvSpPr txBox="1"/>
          <p:nvPr/>
        </p:nvSpPr>
        <p:spPr>
          <a:xfrm>
            <a:off x="3132455" y="300450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6" name="Текстовое поле 5"/>
          <p:cNvSpPr txBox="1"/>
          <p:nvPr/>
        </p:nvSpPr>
        <p:spPr>
          <a:xfrm>
            <a:off x="1548130" y="365220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7" name="Текстовое поле 6"/>
          <p:cNvSpPr txBox="1"/>
          <p:nvPr/>
        </p:nvSpPr>
        <p:spPr>
          <a:xfrm>
            <a:off x="3275965" y="444468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8" name="Текстовое поле 7"/>
          <p:cNvSpPr txBox="1"/>
          <p:nvPr/>
        </p:nvSpPr>
        <p:spPr>
          <a:xfrm>
            <a:off x="2201545" y="2500312"/>
            <a:ext cx="5080000" cy="445135"/>
          </a:xfrm>
          <a:prstGeom prst="rect">
            <a:avLst/>
          </a:prstGeom>
        </p:spPr>
        <p:txBody>
          <a:bodyPr>
            <a:spAutoFit/>
          </a:bodyPr>
          <a:p>
            <a:pPr defTabSz="444500">
              <a:lnSpc>
                <a:spcPct val="115000"/>
              </a:lnSpc>
            </a:pPr>
            <a:r>
              <a:rPr lang="en-US" sz="2000" b="1">
                <a:solidFill>
                  <a:srgbClr val="00B0F0"/>
                </a:solidFill>
                <a:latin typeface="Segoe UI" panose="020B0502040204020203"/>
                <a:ea typeface="Times New Roman" panose="02020603050405020304"/>
              </a:rPr>
              <a:t> </a:t>
            </a:r>
            <a:endParaRPr lang="en-US" altLang="zh-CN" sz="2000" b="1">
              <a:solidFill>
                <a:srgbClr val="00B0F0"/>
              </a:solidFill>
              <a:latin typeface="Segoe UI" panose="020B0502040204020203"/>
              <a:ea typeface="Times New Roman" panose="02020603050405020304"/>
            </a:endParaRPr>
          </a:p>
        </p:txBody>
      </p:sp>
      <p:sp>
        <p:nvSpPr>
          <p:cNvPr id="9" name="Текстовое поле 8"/>
          <p:cNvSpPr txBox="1"/>
          <p:nvPr/>
        </p:nvSpPr>
        <p:spPr>
          <a:xfrm>
            <a:off x="2195830" y="1759902"/>
            <a:ext cx="5080000" cy="445135"/>
          </a:xfrm>
          <a:prstGeom prst="rect">
            <a:avLst/>
          </a:prstGeom>
        </p:spPr>
        <p:txBody>
          <a:bodyPr>
            <a:spAutoFit/>
          </a:bodyPr>
          <a:p>
            <a:pPr defTabSz="444500">
              <a:lnSpc>
                <a:spcPct val="115000"/>
              </a:lnSpc>
            </a:pPr>
            <a:r>
              <a:rPr lang="en-US" sz="2000" b="1">
                <a:gradFill>
                  <a:gsLst>
                    <a:gs pos="0">
                      <a:srgbClr val="7B32B2"/>
                    </a:gs>
                    <a:gs pos="100000">
                      <a:srgbClr val="401A5D"/>
                    </a:gs>
                  </a:gsLst>
                  <a:lin scaled="0"/>
                </a:gradFill>
                <a:latin typeface="Segoe UI" panose="020B0502040204020203"/>
                <a:ea typeface="Times New Roman" panose="02020603050405020304"/>
              </a:rPr>
              <a:t> </a:t>
            </a:r>
            <a:endParaRPr lang="en-US" altLang="zh-CN" sz="2000" b="1">
              <a:gradFill>
                <a:gsLst>
                  <a:gs pos="0">
                    <a:srgbClr val="7B32B2"/>
                  </a:gs>
                  <a:gs pos="100000">
                    <a:srgbClr val="401A5D"/>
                  </a:gs>
                </a:gsLst>
                <a:lin scaled="0"/>
              </a:gradFill>
              <a:latin typeface="Segoe UI" panose="020B0502040204020203"/>
              <a:ea typeface="Times New Roman" panose="02020603050405020304"/>
            </a:endParaRPr>
          </a:p>
        </p:txBody>
      </p:sp>
      <p:sp>
        <p:nvSpPr>
          <p:cNvPr id="10" name="Текстовое поле 9"/>
          <p:cNvSpPr txBox="1"/>
          <p:nvPr/>
        </p:nvSpPr>
        <p:spPr>
          <a:xfrm>
            <a:off x="2772410" y="3270567"/>
            <a:ext cx="5080000" cy="445135"/>
          </a:xfrm>
          <a:prstGeom prst="rect">
            <a:avLst/>
          </a:prstGeom>
        </p:spPr>
        <p:txBody>
          <a:bodyPr>
            <a:spAutoFit/>
          </a:bodyPr>
          <a:p>
            <a:pPr defTabSz="444500">
              <a:lnSpc>
                <a:spcPct val="115000"/>
              </a:lnSpc>
            </a:pPr>
            <a:r>
              <a:rPr lang="en-US" sz="2000" b="1">
                <a:solidFill>
                  <a:schemeClr val="accent6">
                    <a:lumMod val="75000"/>
                  </a:schemeClr>
                </a:solidFill>
                <a:latin typeface="Segoe UI" panose="020B0502040204020203"/>
                <a:ea typeface="Times New Roman" panose="02020603050405020304"/>
              </a:rPr>
              <a:t> </a:t>
            </a:r>
            <a:endParaRPr lang="en-US" altLang="zh-CN" sz="2000" b="1">
              <a:solidFill>
                <a:schemeClr val="accent6">
                  <a:lumMod val="75000"/>
                </a:schemeClr>
              </a:solidFill>
              <a:latin typeface="Segoe UI" panose="020B0502040204020203"/>
              <a:ea typeface="Times New Roman" panose="02020603050405020304"/>
            </a:endParaRPr>
          </a:p>
        </p:txBody>
      </p:sp>
      <p:sp>
        <p:nvSpPr>
          <p:cNvPr id="11" name="Текстовое поле 10"/>
          <p:cNvSpPr txBox="1"/>
          <p:nvPr/>
        </p:nvSpPr>
        <p:spPr>
          <a:xfrm>
            <a:off x="3345815" y="4156392"/>
            <a:ext cx="5080000" cy="445135"/>
          </a:xfrm>
          <a:prstGeom prst="rect">
            <a:avLst/>
          </a:prstGeom>
        </p:spPr>
        <p:txBody>
          <a:bodyPr>
            <a:spAutoFit/>
          </a:bodyPr>
          <a:p>
            <a:pPr defTabSz="444500">
              <a:lnSpc>
                <a:spcPct val="115000"/>
              </a:lnSpc>
            </a:pPr>
            <a:r>
              <a:rPr lang="en-US" sz="2000" b="1">
                <a:solidFill>
                  <a:srgbClr val="002060"/>
                </a:solidFill>
                <a:latin typeface="Segoe UI" panose="020B0502040204020203"/>
                <a:ea typeface="Times New Roman" panose="02020603050405020304"/>
              </a:rPr>
              <a:t> </a:t>
            </a:r>
            <a:endParaRPr lang="en-US" altLang="zh-CN" sz="2000" b="1">
              <a:solidFill>
                <a:srgbClr val="002060"/>
              </a:solidFill>
              <a:latin typeface="Segoe UI" panose="020B0502040204020203"/>
              <a:ea typeface="Times New Roman" panose="02020603050405020304"/>
            </a:endParaRPr>
          </a:p>
        </p:txBody>
      </p:sp>
      <p:pic>
        <p:nvPicPr>
          <p:cNvPr id="13" name="Изображение 12"/>
          <p:cNvPicPr/>
          <p:nvPr/>
        </p:nvPicPr>
        <p:blipFill>
          <a:blip r:embed="rId1"/>
          <a:stretch>
            <a:fillRect/>
          </a:stretch>
        </p:blipFill>
        <p:spPr>
          <a:xfrm>
            <a:off x="710565" y="1139825"/>
            <a:ext cx="7802880" cy="3048000"/>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834" name="Shape 1834"/>
        <p:cNvGrpSpPr/>
        <p:nvPr/>
      </p:nvGrpSpPr>
      <p:grpSpPr>
        <a:xfrm>
          <a:off x="0" y="0"/>
          <a:ext cx="0" cy="0"/>
          <a:chOff x="0" y="0"/>
          <a:chExt cx="0" cy="0"/>
        </a:xfrm>
      </p:grpSpPr>
      <p:sp>
        <p:nvSpPr>
          <p:cNvPr id="1835" name="Google Shape;1835;p53"/>
          <p:cNvSpPr txBox="1"/>
          <p:nvPr>
            <p:ph type="title"/>
          </p:nvPr>
        </p:nvSpPr>
        <p:spPr>
          <a:xfrm>
            <a:off x="1284000" y="1473088"/>
            <a:ext cx="6576000" cy="154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t> </a:t>
            </a:r>
            <a:endParaRPr lang="en-US" altLang="en-GB"/>
          </a:p>
        </p:txBody>
      </p:sp>
      <p:sp>
        <p:nvSpPr>
          <p:cNvPr id="1836" name="Google Shape;1836;p53"/>
          <p:cNvSpPr txBox="1"/>
          <p:nvPr>
            <p:ph type="subTitle" idx="1"/>
          </p:nvPr>
        </p:nvSpPr>
        <p:spPr>
          <a:xfrm>
            <a:off x="1284000" y="3173313"/>
            <a:ext cx="6576000" cy="49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t> </a:t>
            </a:r>
            <a:endParaRPr lang="en-US" altLang="en-GB"/>
          </a:p>
        </p:txBody>
      </p:sp>
      <p:sp>
        <p:nvSpPr>
          <p:cNvPr id="8" name="Текстовое поле 7"/>
          <p:cNvSpPr txBox="1"/>
          <p:nvPr/>
        </p:nvSpPr>
        <p:spPr>
          <a:xfrm>
            <a:off x="1475740" y="3521075"/>
            <a:ext cx="4572000" cy="586105"/>
          </a:xfrm>
          <a:prstGeom prst="rect">
            <a:avLst/>
          </a:prstGeom>
          <a:noFill/>
        </p:spPr>
        <p:txBody>
          <a:bodyPr wrap="square" rtlCol="0" anchor="t">
            <a:spAutoFit/>
          </a:bodyPr>
          <a:p>
            <a:pPr defTabSz="444500">
              <a:lnSpc>
                <a:spcPct val="115000"/>
              </a:lnSpc>
            </a:pPr>
            <a:r>
              <a:rPr lang="en-US" sz="2800" b="1">
                <a:solidFill>
                  <a:schemeClr val="accent6">
                    <a:lumMod val="60000"/>
                    <a:lumOff val="40000"/>
                  </a:schemeClr>
                </a:solidFill>
                <a:latin typeface="Segoe UI" panose="020B0502040204020203"/>
                <a:ea typeface="Times New Roman" panose="02020603050405020304"/>
                <a:sym typeface="+mn-ea"/>
              </a:rPr>
              <a:t>Learn New Skills</a:t>
            </a:r>
            <a:endParaRPr lang="en-US" altLang="en-US" sz="2800" b="1">
              <a:solidFill>
                <a:schemeClr val="accent6">
                  <a:lumMod val="60000"/>
                  <a:lumOff val="40000"/>
                </a:schemeClr>
              </a:solidFill>
              <a:latin typeface="Segoe UI" panose="020B0502040204020203"/>
              <a:ea typeface="Times New Roman" panose="02020603050405020304"/>
              <a:sym typeface="+mn-ea"/>
            </a:endParaRPr>
          </a:p>
        </p:txBody>
      </p:sp>
      <p:sp>
        <p:nvSpPr>
          <p:cNvPr id="2" name="Текстовое поле 1"/>
          <p:cNvSpPr txBox="1"/>
          <p:nvPr/>
        </p:nvSpPr>
        <p:spPr>
          <a:xfrm>
            <a:off x="3420110" y="483235"/>
            <a:ext cx="4572000" cy="1081405"/>
          </a:xfrm>
          <a:prstGeom prst="rect">
            <a:avLst/>
          </a:prstGeom>
          <a:noFill/>
        </p:spPr>
        <p:txBody>
          <a:bodyPr wrap="square" rtlCol="0" anchor="t">
            <a:spAutoFit/>
          </a:bodyPr>
          <a:p>
            <a:pPr defTabSz="444500">
              <a:lnSpc>
                <a:spcPct val="115000"/>
              </a:lnSpc>
            </a:pPr>
            <a:r>
              <a:rPr lang="en-US" sz="2800" b="1">
                <a:solidFill>
                  <a:schemeClr val="accent6">
                    <a:lumMod val="60000"/>
                    <a:lumOff val="40000"/>
                  </a:schemeClr>
                </a:solidFill>
                <a:latin typeface="Segoe UI" panose="020B0502040204020203"/>
                <a:ea typeface="Times New Roman" panose="02020603050405020304"/>
                <a:sym typeface="+mn-ea"/>
              </a:rPr>
              <a:t>Set Goals and Work Towards Them</a:t>
            </a:r>
            <a:endParaRPr lang="en-US" altLang="en-US" sz="2800" b="1">
              <a:solidFill>
                <a:schemeClr val="accent6">
                  <a:lumMod val="60000"/>
                  <a:lumOff val="40000"/>
                </a:schemeClr>
              </a:solidFill>
              <a:latin typeface="Segoe UI" panose="020B0502040204020203"/>
              <a:ea typeface="Times New Roman" panose="02020603050405020304"/>
              <a:sym typeface="+mn-ea"/>
            </a:endParaRPr>
          </a:p>
        </p:txBody>
      </p:sp>
      <p:sp>
        <p:nvSpPr>
          <p:cNvPr id="3" name="Текстовое поле 2"/>
          <p:cNvSpPr txBox="1"/>
          <p:nvPr/>
        </p:nvSpPr>
        <p:spPr>
          <a:xfrm>
            <a:off x="899795" y="1743710"/>
            <a:ext cx="4572000" cy="1081405"/>
          </a:xfrm>
          <a:prstGeom prst="rect">
            <a:avLst/>
          </a:prstGeom>
          <a:noFill/>
        </p:spPr>
        <p:txBody>
          <a:bodyPr wrap="square" rtlCol="0" anchor="t">
            <a:spAutoFit/>
          </a:bodyPr>
          <a:p>
            <a:pPr defTabSz="444500">
              <a:lnSpc>
                <a:spcPct val="115000"/>
              </a:lnSpc>
            </a:pPr>
            <a:r>
              <a:rPr lang="en-US" sz="2800" b="1">
                <a:solidFill>
                  <a:schemeClr val="accent6">
                    <a:lumMod val="60000"/>
                    <a:lumOff val="40000"/>
                  </a:schemeClr>
                </a:solidFill>
                <a:latin typeface="Segoe UI" panose="020B0502040204020203"/>
                <a:ea typeface="Times New Roman" panose="02020603050405020304"/>
                <a:sym typeface="+mn-ea"/>
              </a:rPr>
              <a:t>Engage in Cognitive Training</a:t>
            </a:r>
            <a:endParaRPr lang="en-US" altLang="en-US" sz="2800" b="1">
              <a:solidFill>
                <a:schemeClr val="accent6">
                  <a:lumMod val="60000"/>
                  <a:lumOff val="40000"/>
                </a:schemeClr>
              </a:solidFill>
              <a:latin typeface="Segoe UI" panose="020B0502040204020203"/>
              <a:ea typeface="Times New Roman" panose="02020603050405020304"/>
              <a:sym typeface="+mn-ea"/>
            </a:endParaRPr>
          </a:p>
        </p:txBody>
      </p:sp>
      <p:sp>
        <p:nvSpPr>
          <p:cNvPr id="4" name="Текстовое поле 3"/>
          <p:cNvSpPr txBox="1"/>
          <p:nvPr/>
        </p:nvSpPr>
        <p:spPr>
          <a:xfrm>
            <a:off x="4067810" y="3004185"/>
            <a:ext cx="4572000" cy="445135"/>
          </a:xfrm>
          <a:prstGeom prst="rect">
            <a:avLst/>
          </a:prstGeom>
          <a:noFill/>
        </p:spPr>
        <p:txBody>
          <a:bodyPr wrap="square" rtlCol="0" anchor="t">
            <a:spAutoFit/>
          </a:bodyPr>
          <a:p>
            <a:pPr defTabSz="444500">
              <a:lnSpc>
                <a:spcPct val="115000"/>
              </a:lnSpc>
            </a:pPr>
            <a:r>
              <a:rPr lang="en-US" sz="2000" b="1">
                <a:solidFill>
                  <a:schemeClr val="accent6">
                    <a:lumMod val="60000"/>
                    <a:lumOff val="40000"/>
                  </a:schemeClr>
                </a:solidFill>
                <a:latin typeface="Segoe UI" panose="020B0502040204020203"/>
                <a:ea typeface="Times New Roman" panose="02020603050405020304"/>
                <a:sym typeface="+mn-ea"/>
              </a:rPr>
              <a:t> </a:t>
            </a:r>
            <a:endParaRPr lang="en-US" altLang="en-US" sz="2000" b="1">
              <a:solidFill>
                <a:schemeClr val="accent6">
                  <a:lumMod val="60000"/>
                  <a:lumOff val="40000"/>
                </a:schemeClr>
              </a:solidFill>
              <a:latin typeface="Segoe UI" panose="020B0502040204020203"/>
              <a:ea typeface="Times New Roman" panose="02020603050405020304"/>
              <a:sym typeface="+mn-ea"/>
            </a:endParaRPr>
          </a:p>
        </p:txBody>
      </p:sp>
      <p:sp>
        <p:nvSpPr>
          <p:cNvPr id="5" name="Текстовое поле 4"/>
          <p:cNvSpPr txBox="1"/>
          <p:nvPr/>
        </p:nvSpPr>
        <p:spPr>
          <a:xfrm>
            <a:off x="2339975" y="3651885"/>
            <a:ext cx="4572000" cy="445135"/>
          </a:xfrm>
          <a:prstGeom prst="rect">
            <a:avLst/>
          </a:prstGeom>
          <a:noFill/>
        </p:spPr>
        <p:txBody>
          <a:bodyPr wrap="square" rtlCol="0" anchor="t">
            <a:spAutoFit/>
          </a:bodyPr>
          <a:p>
            <a:pPr defTabSz="444500">
              <a:lnSpc>
                <a:spcPct val="115000"/>
              </a:lnSpc>
            </a:pPr>
            <a:r>
              <a:rPr lang="en-US" sz="2000" b="1">
                <a:solidFill>
                  <a:schemeClr val="accent6">
                    <a:lumMod val="60000"/>
                    <a:lumOff val="40000"/>
                  </a:schemeClr>
                </a:solidFill>
                <a:latin typeface="Segoe UI" panose="020B0502040204020203"/>
                <a:ea typeface="Times New Roman" panose="02020603050405020304"/>
                <a:sym typeface="+mn-ea"/>
              </a:rPr>
              <a:t> </a:t>
            </a:r>
            <a:endParaRPr lang="en-US" altLang="en-US" sz="2000" b="1">
              <a:solidFill>
                <a:schemeClr val="accent6">
                  <a:lumMod val="60000"/>
                  <a:lumOff val="40000"/>
                </a:schemeClr>
              </a:solidFill>
              <a:latin typeface="Segoe UI" panose="020B0502040204020203"/>
              <a:ea typeface="Times New Roman" panose="02020603050405020304"/>
              <a:sym typeface="+mn-ea"/>
            </a:endParaRPr>
          </a:p>
        </p:txBody>
      </p:sp>
      <p:sp>
        <p:nvSpPr>
          <p:cNvPr id="6" name="Текстовое поле 5"/>
          <p:cNvSpPr txBox="1"/>
          <p:nvPr/>
        </p:nvSpPr>
        <p:spPr>
          <a:xfrm>
            <a:off x="3564255" y="4371975"/>
            <a:ext cx="4572000" cy="586105"/>
          </a:xfrm>
          <a:prstGeom prst="rect">
            <a:avLst/>
          </a:prstGeom>
          <a:noFill/>
        </p:spPr>
        <p:txBody>
          <a:bodyPr wrap="square" rtlCol="0" anchor="t">
            <a:spAutoFit/>
          </a:bodyPr>
          <a:p>
            <a:pPr defTabSz="444500">
              <a:lnSpc>
                <a:spcPct val="115000"/>
              </a:lnSpc>
            </a:pPr>
            <a:r>
              <a:rPr lang="en-US" sz="2800" b="1">
                <a:solidFill>
                  <a:schemeClr val="accent6">
                    <a:lumMod val="60000"/>
                    <a:lumOff val="40000"/>
                  </a:schemeClr>
                </a:solidFill>
                <a:latin typeface="Segoe UI" panose="020B0502040204020203"/>
                <a:ea typeface="Times New Roman" panose="02020603050405020304"/>
                <a:sym typeface="+mn-ea"/>
              </a:rPr>
              <a:t>Spend Time in Nature</a:t>
            </a:r>
            <a:endParaRPr lang="en-US" altLang="en-US" sz="2800" b="1">
              <a:solidFill>
                <a:schemeClr val="accent6">
                  <a:lumMod val="60000"/>
                  <a:lumOff val="40000"/>
                </a:schemeClr>
              </a:solidFill>
              <a:latin typeface="Segoe UI" panose="020B0502040204020203"/>
              <a:ea typeface="Times New Roman" panose="02020603050405020304"/>
              <a:sym typeface="+mn-ea"/>
            </a:endParaRPr>
          </a:p>
        </p:txBody>
      </p:sp>
      <p:sp>
        <p:nvSpPr>
          <p:cNvPr id="7" name="Текстовое поле 6"/>
          <p:cNvSpPr txBox="1"/>
          <p:nvPr/>
        </p:nvSpPr>
        <p:spPr>
          <a:xfrm>
            <a:off x="3636010" y="2731770"/>
            <a:ext cx="4572000" cy="586105"/>
          </a:xfrm>
          <a:prstGeom prst="rect">
            <a:avLst/>
          </a:prstGeom>
          <a:noFill/>
        </p:spPr>
        <p:txBody>
          <a:bodyPr wrap="square" rtlCol="0" anchor="t">
            <a:spAutoFit/>
          </a:bodyPr>
          <a:p>
            <a:pPr defTabSz="444500">
              <a:lnSpc>
                <a:spcPct val="115000"/>
              </a:lnSpc>
            </a:pPr>
            <a:r>
              <a:rPr lang="en-US" sz="2800" b="1">
                <a:solidFill>
                  <a:schemeClr val="accent6">
                    <a:lumMod val="60000"/>
                    <a:lumOff val="40000"/>
                  </a:schemeClr>
                </a:solidFill>
                <a:latin typeface="Segoe UI" panose="020B0502040204020203"/>
                <a:ea typeface="Times New Roman" panose="02020603050405020304"/>
                <a:sym typeface="+mn-ea"/>
              </a:rPr>
              <a:t>Practice self-affirmations</a:t>
            </a:r>
            <a:endParaRPr lang="en-US" altLang="en-US" sz="2800" b="1">
              <a:solidFill>
                <a:schemeClr val="accent6">
                  <a:lumMod val="60000"/>
                  <a:lumOff val="40000"/>
                </a:schemeClr>
              </a:solidFill>
              <a:latin typeface="Segoe UI" panose="020B0502040204020203"/>
              <a:ea typeface="Times New Roman" panose="02020603050405020304"/>
              <a:sym typeface="+mn-ea"/>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Подзаголовок 2"/>
          <p:cNvSpPr/>
          <p:nvPr>
            <p:ph type="subTitle" idx="1"/>
          </p:nvPr>
        </p:nvSpPr>
        <p:spPr>
          <a:xfrm>
            <a:off x="1188115" y="2427823"/>
            <a:ext cx="6576000" cy="497100"/>
          </a:xfrm>
        </p:spPr>
        <p:txBody>
          <a:bodyPr/>
          <a:p>
            <a:r>
              <a:rPr lang="en-US" altLang="ru-RU"/>
              <a:t>1.I can't be bought, but I can be stolen with a glance. I'm worthless to one, but priceless to two. What am I?</a:t>
            </a:r>
            <a:endParaRPr lang="en-US" altLang="ru-RU"/>
          </a:p>
          <a:p>
            <a:r>
              <a:rPr lang="en-US" altLang="ru-RU"/>
              <a:t>2. I’m tall when I’m young and I’m short when I’m old. What am I?</a:t>
            </a:r>
            <a:endParaRPr lang="en-US" altLang="ru-RU"/>
          </a:p>
          <a:p>
            <a:r>
              <a:rPr lang="en-US" altLang="ru-RU"/>
              <a:t>3. The more you take, the more you leave behind. What are they?</a:t>
            </a:r>
            <a:r>
              <a:rPr lang="en-US" altLang="en-US"/>
              <a:t> </a:t>
            </a:r>
            <a:endParaRPr lang="en-US" altLang="en-US"/>
          </a:p>
          <a:p>
            <a:r>
              <a:rPr lang="en-US"/>
              <a:t>4. </a:t>
            </a:r>
            <a:r>
              <a:rPr lang="en-US" altLang="ru-RU"/>
              <a:t>What letters are found every single day of the week?</a:t>
            </a:r>
            <a:r>
              <a:rPr lang="en-US" altLang="en-US"/>
              <a:t> </a:t>
            </a:r>
            <a:endParaRPr lang="en-US" altLang="en-US"/>
          </a:p>
          <a:p>
            <a:r>
              <a:rPr lang="en-US"/>
              <a:t>5. </a:t>
            </a:r>
            <a:r>
              <a:rPr lang="en-US" altLang="ru-RU"/>
              <a:t>What can I see once in a minute, twice in a moment, and never in 1,000 years?</a:t>
            </a:r>
            <a:r>
              <a:rPr lang="en-US" altLang="en-US"/>
              <a:t> </a:t>
            </a:r>
            <a:endParaRPr lang="en-US" altLang="en-US"/>
          </a:p>
          <a:p>
            <a:r>
              <a:rPr lang="en-US"/>
              <a:t>6. </a:t>
            </a:r>
            <a:r>
              <a:rPr lang="en-US" altLang="ru-RU"/>
              <a:t>People make me, save me, change me, take me. What am I?</a:t>
            </a:r>
            <a:endParaRPr lang="en-US" altLang="ru-RU"/>
          </a:p>
          <a:p>
            <a:r>
              <a:rPr lang="en-US" altLang="ru-RU"/>
              <a:t>7. No matter how little or how much you use me, you change me every month. What am I?</a:t>
            </a:r>
            <a:endParaRPr lang="en-US" altLang="ru-RU"/>
          </a:p>
          <a:p>
            <a:r>
              <a:rPr lang="en-US" altLang="ru-RU"/>
              <a:t>8. What is always in front of you but can’t be seen?</a:t>
            </a:r>
            <a:r>
              <a:rPr lang="en-US" altLang="en-US"/>
              <a:t> </a:t>
            </a:r>
            <a:endParaRPr lang="en-US" altLang="en-US"/>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Подзаголовок 2"/>
          <p:cNvSpPr/>
          <p:nvPr>
            <p:ph type="subTitle" idx="1"/>
          </p:nvPr>
        </p:nvSpPr>
        <p:spPr>
          <a:xfrm>
            <a:off x="4211955" y="2067560"/>
            <a:ext cx="4659630" cy="1417320"/>
          </a:xfrm>
        </p:spPr>
        <p:txBody>
          <a:bodyPr/>
          <a:p>
            <a:r>
              <a:rPr lang="en-US" altLang="ru-RU" sz="2800"/>
              <a:t>“Too bright, I'm so flashy</a:t>
            </a:r>
            <a:endParaRPr lang="en-US" altLang="ru-RU" sz="2800"/>
          </a:p>
          <a:p>
            <a:r>
              <a:rPr lang="en-US" altLang="ru-RU" sz="2800"/>
              <a:t>Different? No, I'm unique</a:t>
            </a:r>
            <a:endParaRPr lang="en-US" altLang="ru-RU" sz="2800"/>
          </a:p>
          <a:p>
            <a:r>
              <a:rPr lang="en-US" altLang="ru-RU" sz="2800"/>
              <a:t>That's right, I'm so classy</a:t>
            </a:r>
            <a:endParaRPr lang="en-US" altLang="ru-RU" sz="2800"/>
          </a:p>
          <a:p>
            <a:r>
              <a:rPr lang="en-US" altLang="ru-RU" sz="2800"/>
              <a:t>Nobody can stop me”</a:t>
            </a:r>
            <a:endParaRPr lang="en-US" altLang="ru-RU" sz="2800"/>
          </a:p>
          <a:p>
            <a:endParaRPr lang="en-US" altLang="ru-RU"/>
          </a:p>
          <a:p>
            <a:r>
              <a:rPr lang="en-US" altLang="ru-RU"/>
              <a:t>COMFLEX, STRAY KIDS</a:t>
            </a:r>
            <a:endParaRPr lang="en-US" altLang="ru-RU"/>
          </a:p>
        </p:txBody>
      </p:sp>
      <p:pic>
        <p:nvPicPr>
          <p:cNvPr id="2" name="I'm big, I'm brave, I'm beautiful ❤️ #cute #shortsvideo #relatable #youtubeshorts">
            <a:hlinkClick r:id="" action="ppaction://media"/>
          </p:cNvPr>
          <p:cNvPicPr/>
          <p:nvPr>
            <a:videoFile r:link="rId1"/>
            <p:extLst>
              <p:ext uri="{DAA4B4D4-6D71-4841-9C94-3DE7FCFB9230}">
                <p14:media xmlns:p14="http://schemas.microsoft.com/office/powerpoint/2010/main" r:embed="rId2"/>
              </p:ext>
            </p:extLst>
            <p:custDataLst>
              <p:tags r:id="rId3"/>
            </p:custDataLst>
          </p:nvPr>
        </p:nvPicPr>
        <p:blipFill>
          <a:blip r:embed="rId4"/>
          <a:stretch>
            <a:fillRect/>
          </a:stretch>
        </p:blipFill>
        <p:spPr>
          <a:xfrm>
            <a:off x="1318895" y="784225"/>
            <a:ext cx="2588260" cy="4055110"/>
          </a:xfrm>
          <a:prstGeom prst="rect">
            <a:avLst/>
          </a:prstGeom>
        </p:spPr>
      </p:pic>
    </p:spTree>
  </p:cSld>
  <p:clrMapOvr>
    <a:masterClrMapping/>
  </p:clrMapOvr>
  <p:timing>
    <p:tnLst>
      <p:par>
        <p:cTn id="1" dur="indefinite" restart="never" nodeType="tmRoot">
          <p:childTnLst>
            <p:video fullScrn="0">
              <p:cMediaNode>
                <p:cTn id="2" fill="hold" display="1">
                  <p:stCondLst>
                    <p:cond delay="indefinite"/>
                  </p:stCondLst>
                </p:cTn>
                <p:tgtEl>
                  <p:spTgt spid="2"/>
                </p:tgtEl>
              </p:cMediaNode>
            </p:video>
            <p:seq concurrent="1" nextAc="seek">
              <p:cTn id="3" restart="whenNotActive" fill="hold" evtFilter="cancelBubble" nodeType="interactiveSeq">
                <p:stCondLst>
                  <p:cond evt="onClick" delay="0">
                    <p:tgtEl>
                      <p:spTgt spid="2"/>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additive="base">
                                        <p:cTn id="7"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891" name="Shape 891"/>
        <p:cNvGrpSpPr/>
        <p:nvPr/>
      </p:nvGrpSpPr>
      <p:grpSpPr>
        <a:xfrm>
          <a:off x="0" y="0"/>
          <a:ext cx="0" cy="0"/>
          <a:chOff x="0" y="0"/>
          <a:chExt cx="0" cy="0"/>
        </a:xfrm>
      </p:grpSpPr>
      <p:sp>
        <p:nvSpPr>
          <p:cNvPr id="892" name="Google Shape;892;p45"/>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3" name="Google Shape;893;p45"/>
          <p:cNvSpPr txBox="1"/>
          <p:nvPr>
            <p:ph type="title" idx="2"/>
          </p:nvPr>
        </p:nvSpPr>
        <p:spPr>
          <a:xfrm>
            <a:off x="1689100" y="16828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ru-RU"/>
              <a:t> </a:t>
            </a:r>
            <a:endParaRPr lang="en-US"/>
          </a:p>
        </p:txBody>
      </p:sp>
      <p:sp>
        <p:nvSpPr>
          <p:cNvPr id="894" name="Google Shape;894;p45"/>
          <p:cNvSpPr txBox="1"/>
          <p:nvPr>
            <p:ph type="subTitle" idx="1"/>
          </p:nvPr>
        </p:nvSpPr>
        <p:spPr>
          <a:xfrm>
            <a:off x="1689100" y="22693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5" name="Google Shape;895;p45"/>
          <p:cNvSpPr txBox="1"/>
          <p:nvPr>
            <p:ph type="title" idx="3"/>
          </p:nvPr>
        </p:nvSpPr>
        <p:spPr>
          <a:xfrm>
            <a:off x="3627299" y="16828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GB"/>
              <a:t> </a:t>
            </a:r>
            <a:endParaRPr lang="en-GB"/>
          </a:p>
        </p:txBody>
      </p:sp>
      <p:sp>
        <p:nvSpPr>
          <p:cNvPr id="896" name="Google Shape;896;p45"/>
          <p:cNvSpPr txBox="1"/>
          <p:nvPr>
            <p:ph type="subTitle" idx="4"/>
          </p:nvPr>
        </p:nvSpPr>
        <p:spPr>
          <a:xfrm>
            <a:off x="3627299" y="22693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7" name="Google Shape;897;p45"/>
          <p:cNvSpPr txBox="1"/>
          <p:nvPr>
            <p:ph type="title" idx="5"/>
          </p:nvPr>
        </p:nvSpPr>
        <p:spPr>
          <a:xfrm>
            <a:off x="2658200" y="31162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ru-RU"/>
              <a:t> </a:t>
            </a:r>
            <a:endParaRPr lang="en-US" altLang="en-GB"/>
          </a:p>
        </p:txBody>
      </p:sp>
      <p:sp>
        <p:nvSpPr>
          <p:cNvPr id="898" name="Google Shape;898;p45"/>
          <p:cNvSpPr txBox="1"/>
          <p:nvPr>
            <p:ph type="subTitle" idx="6"/>
          </p:nvPr>
        </p:nvSpPr>
        <p:spPr>
          <a:xfrm>
            <a:off x="2658200"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9" name="Google Shape;899;p45"/>
          <p:cNvSpPr txBox="1"/>
          <p:nvPr>
            <p:ph type="title" idx="7"/>
          </p:nvPr>
        </p:nvSpPr>
        <p:spPr>
          <a:xfrm>
            <a:off x="4596399" y="31162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US" altLang="en-GB"/>
              <a:t> </a:t>
            </a:r>
            <a:endParaRPr lang="en-US" altLang="en-GB"/>
          </a:p>
        </p:txBody>
      </p:sp>
      <p:sp>
        <p:nvSpPr>
          <p:cNvPr id="900" name="Google Shape;900;p45"/>
          <p:cNvSpPr txBox="1"/>
          <p:nvPr>
            <p:ph type="subTitle" idx="8"/>
          </p:nvPr>
        </p:nvSpPr>
        <p:spPr>
          <a:xfrm>
            <a:off x="4596399"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901" name="Google Shape;901;p45"/>
          <p:cNvSpPr txBox="1"/>
          <p:nvPr>
            <p:ph type="title" idx="9"/>
          </p:nvPr>
        </p:nvSpPr>
        <p:spPr>
          <a:xfrm>
            <a:off x="5565499" y="16828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US" altLang="en-GB"/>
              <a:t> </a:t>
            </a:r>
            <a:endParaRPr lang="en-US" altLang="en-GB"/>
          </a:p>
        </p:txBody>
      </p:sp>
      <p:sp>
        <p:nvSpPr>
          <p:cNvPr id="902" name="Google Shape;902;p45"/>
          <p:cNvSpPr txBox="1"/>
          <p:nvPr>
            <p:ph type="subTitle" idx="13"/>
          </p:nvPr>
        </p:nvSpPr>
        <p:spPr>
          <a:xfrm>
            <a:off x="5565499" y="22693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903" name="Google Shape;903;p45"/>
          <p:cNvSpPr txBox="1"/>
          <p:nvPr>
            <p:ph type="title" idx="14"/>
          </p:nvPr>
        </p:nvSpPr>
        <p:spPr>
          <a:xfrm>
            <a:off x="6534599" y="31162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US" altLang="en-GB"/>
              <a:t> </a:t>
            </a:r>
            <a:endParaRPr lang="en-US" altLang="en-GB"/>
          </a:p>
        </p:txBody>
      </p:sp>
      <p:sp>
        <p:nvSpPr>
          <p:cNvPr id="904" name="Google Shape;904;p45"/>
          <p:cNvSpPr txBox="1"/>
          <p:nvPr>
            <p:ph type="subTitle" idx="15"/>
          </p:nvPr>
        </p:nvSpPr>
        <p:spPr>
          <a:xfrm>
            <a:off x="6534599"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905" name="Google Shape;905;p45"/>
          <p:cNvSpPr txBox="1"/>
          <p:nvPr>
            <p:ph type="title" idx="16"/>
          </p:nvPr>
        </p:nvSpPr>
        <p:spPr>
          <a:xfrm>
            <a:off x="720000" y="3175305"/>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t> </a:t>
            </a:r>
            <a:endParaRPr lang="en-US"/>
          </a:p>
        </p:txBody>
      </p:sp>
      <p:sp>
        <p:nvSpPr>
          <p:cNvPr id="906" name="Google Shape;906;p45"/>
          <p:cNvSpPr txBox="1"/>
          <p:nvPr>
            <p:ph type="subTitle" idx="17"/>
          </p:nvPr>
        </p:nvSpPr>
        <p:spPr>
          <a:xfrm>
            <a:off x="720000"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grpSp>
        <p:nvGrpSpPr>
          <p:cNvPr id="1526" name="Google Shape;1526;p50"/>
          <p:cNvGrpSpPr/>
          <p:nvPr/>
        </p:nvGrpSpPr>
        <p:grpSpPr>
          <a:xfrm>
            <a:off x="7943349" y="541886"/>
            <a:ext cx="986060" cy="952528"/>
            <a:chOff x="237675" y="848900"/>
            <a:chExt cx="792525" cy="765575"/>
          </a:xfrm>
        </p:grpSpPr>
        <p:sp>
          <p:nvSpPr>
            <p:cNvPr id="1527" name="Google Shape;1527;p50"/>
            <p:cNvSpPr/>
            <p:nvPr/>
          </p:nvSpPr>
          <p:spPr>
            <a:xfrm>
              <a:off x="516675" y="1050225"/>
              <a:ext cx="229125" cy="319150"/>
            </a:xfrm>
            <a:custGeom>
              <a:avLst/>
              <a:gdLst/>
              <a:ahLst/>
              <a:cxnLst/>
              <a:rect l="l" t="t" r="r" b="b"/>
              <a:pathLst>
                <a:path w="9165" h="12766" extrusionOk="0">
                  <a:moveTo>
                    <a:pt x="5036" y="0"/>
                  </a:moveTo>
                  <a:cubicBezTo>
                    <a:pt x="4552" y="0"/>
                    <a:pt x="4109" y="44"/>
                    <a:pt x="3526" y="109"/>
                  </a:cubicBezTo>
                  <a:cubicBezTo>
                    <a:pt x="3526" y="109"/>
                    <a:pt x="3544" y="1040"/>
                    <a:pt x="2928" y="1390"/>
                  </a:cubicBezTo>
                  <a:cubicBezTo>
                    <a:pt x="2096" y="1855"/>
                    <a:pt x="1098" y="2004"/>
                    <a:pt x="400" y="2421"/>
                  </a:cubicBezTo>
                  <a:cubicBezTo>
                    <a:pt x="384" y="3900"/>
                    <a:pt x="284" y="5680"/>
                    <a:pt x="84" y="7144"/>
                  </a:cubicBezTo>
                  <a:cubicBezTo>
                    <a:pt x="1" y="7709"/>
                    <a:pt x="433" y="8741"/>
                    <a:pt x="633" y="9273"/>
                  </a:cubicBezTo>
                  <a:cubicBezTo>
                    <a:pt x="633" y="9273"/>
                    <a:pt x="883" y="11368"/>
                    <a:pt x="965" y="12632"/>
                  </a:cubicBezTo>
                  <a:cubicBezTo>
                    <a:pt x="1963" y="12732"/>
                    <a:pt x="3094" y="12715"/>
                    <a:pt x="4092" y="12765"/>
                  </a:cubicBezTo>
                  <a:lnTo>
                    <a:pt x="8416" y="12699"/>
                  </a:lnTo>
                  <a:cubicBezTo>
                    <a:pt x="8400" y="11717"/>
                    <a:pt x="8449" y="10486"/>
                    <a:pt x="8466" y="9439"/>
                  </a:cubicBezTo>
                  <a:cubicBezTo>
                    <a:pt x="8633" y="8341"/>
                    <a:pt x="8848" y="7193"/>
                    <a:pt x="8899" y="6213"/>
                  </a:cubicBezTo>
                  <a:cubicBezTo>
                    <a:pt x="8948" y="5231"/>
                    <a:pt x="9165" y="2969"/>
                    <a:pt x="9098" y="2437"/>
                  </a:cubicBezTo>
                  <a:cubicBezTo>
                    <a:pt x="8316" y="2122"/>
                    <a:pt x="7252" y="1756"/>
                    <a:pt x="6437" y="1439"/>
                  </a:cubicBezTo>
                  <a:cubicBezTo>
                    <a:pt x="6087" y="1306"/>
                    <a:pt x="5855" y="973"/>
                    <a:pt x="5855" y="592"/>
                  </a:cubicBezTo>
                  <a:cubicBezTo>
                    <a:pt x="5872" y="408"/>
                    <a:pt x="5872" y="226"/>
                    <a:pt x="5888" y="42"/>
                  </a:cubicBezTo>
                  <a:cubicBezTo>
                    <a:pt x="5573" y="13"/>
                    <a:pt x="5298" y="0"/>
                    <a:pt x="5036"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28" name="Google Shape;1528;p50"/>
            <p:cNvSpPr/>
            <p:nvPr/>
          </p:nvSpPr>
          <p:spPr>
            <a:xfrm>
              <a:off x="599825" y="1039225"/>
              <a:ext cx="37050" cy="34525"/>
            </a:xfrm>
            <a:custGeom>
              <a:avLst/>
              <a:gdLst/>
              <a:ahLst/>
              <a:cxnLst/>
              <a:rect l="l" t="t" r="r" b="b"/>
              <a:pathLst>
                <a:path w="1482" h="1381" extrusionOk="0">
                  <a:moveTo>
                    <a:pt x="384" y="0"/>
                  </a:moveTo>
                  <a:cubicBezTo>
                    <a:pt x="234" y="549"/>
                    <a:pt x="184" y="881"/>
                    <a:pt x="1" y="1380"/>
                  </a:cubicBezTo>
                  <a:cubicBezTo>
                    <a:pt x="333" y="1380"/>
                    <a:pt x="1482" y="1181"/>
                    <a:pt x="1482" y="1181"/>
                  </a:cubicBezTo>
                  <a:lnTo>
                    <a:pt x="384"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29" name="Google Shape;1529;p50"/>
            <p:cNvSpPr/>
            <p:nvPr/>
          </p:nvSpPr>
          <p:spPr>
            <a:xfrm>
              <a:off x="594850" y="1080800"/>
              <a:ext cx="75675" cy="36175"/>
            </a:xfrm>
            <a:custGeom>
              <a:avLst/>
              <a:gdLst/>
              <a:ahLst/>
              <a:cxnLst/>
              <a:rect l="l" t="t" r="r" b="b"/>
              <a:pathLst>
                <a:path w="3027" h="1447" extrusionOk="0">
                  <a:moveTo>
                    <a:pt x="3011" y="16"/>
                  </a:moveTo>
                  <a:lnTo>
                    <a:pt x="3011" y="34"/>
                  </a:lnTo>
                  <a:cubicBezTo>
                    <a:pt x="3027" y="34"/>
                    <a:pt x="3027" y="34"/>
                    <a:pt x="3011" y="16"/>
                  </a:cubicBezTo>
                  <a:close/>
                  <a:moveTo>
                    <a:pt x="17" y="0"/>
                  </a:moveTo>
                  <a:lnTo>
                    <a:pt x="0" y="16"/>
                  </a:lnTo>
                  <a:cubicBezTo>
                    <a:pt x="366" y="682"/>
                    <a:pt x="882" y="1147"/>
                    <a:pt x="1448" y="1447"/>
                  </a:cubicBezTo>
                  <a:cubicBezTo>
                    <a:pt x="898" y="1131"/>
                    <a:pt x="383" y="666"/>
                    <a:pt x="17" y="16"/>
                  </a:cubicBezTo>
                  <a:lnTo>
                    <a:pt x="17" y="0"/>
                  </a:lnTo>
                  <a:close/>
                  <a:moveTo>
                    <a:pt x="3011" y="34"/>
                  </a:moveTo>
                  <a:cubicBezTo>
                    <a:pt x="2661" y="648"/>
                    <a:pt x="2195" y="1032"/>
                    <a:pt x="1448" y="1447"/>
                  </a:cubicBezTo>
                  <a:cubicBezTo>
                    <a:pt x="2195" y="1048"/>
                    <a:pt x="2678" y="666"/>
                    <a:pt x="3011" y="34"/>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0" name="Google Shape;1530;p50"/>
            <p:cNvSpPr/>
            <p:nvPr/>
          </p:nvSpPr>
          <p:spPr>
            <a:xfrm>
              <a:off x="625600" y="1116550"/>
              <a:ext cx="11275" cy="11250"/>
            </a:xfrm>
            <a:custGeom>
              <a:avLst/>
              <a:gdLst/>
              <a:ahLst/>
              <a:cxnLst/>
              <a:rect l="l" t="t" r="r" b="b"/>
              <a:pathLst>
                <a:path w="451" h="450" extrusionOk="0">
                  <a:moveTo>
                    <a:pt x="234" y="17"/>
                  </a:moveTo>
                  <a:cubicBezTo>
                    <a:pt x="284" y="17"/>
                    <a:pt x="333" y="50"/>
                    <a:pt x="367" y="83"/>
                  </a:cubicBezTo>
                  <a:cubicBezTo>
                    <a:pt x="417" y="116"/>
                    <a:pt x="433" y="167"/>
                    <a:pt x="433" y="234"/>
                  </a:cubicBezTo>
                  <a:cubicBezTo>
                    <a:pt x="433" y="283"/>
                    <a:pt x="417" y="333"/>
                    <a:pt x="367" y="383"/>
                  </a:cubicBezTo>
                  <a:cubicBezTo>
                    <a:pt x="333" y="416"/>
                    <a:pt x="284" y="433"/>
                    <a:pt x="234" y="433"/>
                  </a:cubicBezTo>
                  <a:cubicBezTo>
                    <a:pt x="167" y="433"/>
                    <a:pt x="118" y="416"/>
                    <a:pt x="85" y="383"/>
                  </a:cubicBezTo>
                  <a:cubicBezTo>
                    <a:pt x="34" y="333"/>
                    <a:pt x="18" y="283"/>
                    <a:pt x="18" y="234"/>
                  </a:cubicBezTo>
                  <a:cubicBezTo>
                    <a:pt x="18" y="167"/>
                    <a:pt x="34" y="116"/>
                    <a:pt x="85" y="83"/>
                  </a:cubicBezTo>
                  <a:cubicBezTo>
                    <a:pt x="118" y="50"/>
                    <a:pt x="167" y="17"/>
                    <a:pt x="234" y="17"/>
                  </a:cubicBezTo>
                  <a:close/>
                  <a:moveTo>
                    <a:pt x="234" y="1"/>
                  </a:moveTo>
                  <a:cubicBezTo>
                    <a:pt x="101" y="1"/>
                    <a:pt x="1" y="100"/>
                    <a:pt x="1" y="234"/>
                  </a:cubicBezTo>
                  <a:cubicBezTo>
                    <a:pt x="1" y="349"/>
                    <a:pt x="101" y="449"/>
                    <a:pt x="234" y="449"/>
                  </a:cubicBezTo>
                  <a:cubicBezTo>
                    <a:pt x="351" y="449"/>
                    <a:pt x="451" y="349"/>
                    <a:pt x="451" y="234"/>
                  </a:cubicBezTo>
                  <a:cubicBezTo>
                    <a:pt x="451" y="100"/>
                    <a:pt x="351" y="1"/>
                    <a:pt x="234"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1" name="Google Shape;1531;p50"/>
            <p:cNvSpPr/>
            <p:nvPr/>
          </p:nvSpPr>
          <p:spPr>
            <a:xfrm>
              <a:off x="263900" y="1363925"/>
              <a:ext cx="751200" cy="250550"/>
            </a:xfrm>
            <a:custGeom>
              <a:avLst/>
              <a:gdLst/>
              <a:ahLst/>
              <a:cxnLst/>
              <a:rect l="l" t="t" r="r" b="b"/>
              <a:pathLst>
                <a:path w="30048" h="10022" extrusionOk="0">
                  <a:moveTo>
                    <a:pt x="11076" y="0"/>
                  </a:moveTo>
                  <a:cubicBezTo>
                    <a:pt x="10710" y="699"/>
                    <a:pt x="10245" y="1231"/>
                    <a:pt x="9597" y="1681"/>
                  </a:cubicBezTo>
                  <a:cubicBezTo>
                    <a:pt x="7484" y="1730"/>
                    <a:pt x="5372" y="2196"/>
                    <a:pt x="3443" y="3060"/>
                  </a:cubicBezTo>
                  <a:cubicBezTo>
                    <a:pt x="2146" y="3643"/>
                    <a:pt x="965" y="4508"/>
                    <a:pt x="483" y="5854"/>
                  </a:cubicBezTo>
                  <a:cubicBezTo>
                    <a:pt x="0" y="7118"/>
                    <a:pt x="949" y="8582"/>
                    <a:pt x="2195" y="9147"/>
                  </a:cubicBezTo>
                  <a:cubicBezTo>
                    <a:pt x="2973" y="9516"/>
                    <a:pt x="3831" y="9618"/>
                    <a:pt x="4701" y="9618"/>
                  </a:cubicBezTo>
                  <a:cubicBezTo>
                    <a:pt x="5208" y="9618"/>
                    <a:pt x="5718" y="9583"/>
                    <a:pt x="6220" y="9546"/>
                  </a:cubicBezTo>
                  <a:cubicBezTo>
                    <a:pt x="9297" y="9347"/>
                    <a:pt x="15566" y="8948"/>
                    <a:pt x="15717" y="8881"/>
                  </a:cubicBezTo>
                  <a:cubicBezTo>
                    <a:pt x="15855" y="8828"/>
                    <a:pt x="15999" y="8807"/>
                    <a:pt x="16146" y="8807"/>
                  </a:cubicBezTo>
                  <a:cubicBezTo>
                    <a:pt x="16597" y="8807"/>
                    <a:pt x="17077" y="9005"/>
                    <a:pt x="17529" y="9081"/>
                  </a:cubicBezTo>
                  <a:cubicBezTo>
                    <a:pt x="20240" y="9530"/>
                    <a:pt x="22551" y="9646"/>
                    <a:pt x="24747" y="9945"/>
                  </a:cubicBezTo>
                  <a:cubicBezTo>
                    <a:pt x="25120" y="9998"/>
                    <a:pt x="25468" y="10022"/>
                    <a:pt x="25792" y="10022"/>
                  </a:cubicBezTo>
                  <a:cubicBezTo>
                    <a:pt x="29395" y="10022"/>
                    <a:pt x="30048" y="7031"/>
                    <a:pt x="29820" y="6237"/>
                  </a:cubicBezTo>
                  <a:cubicBezTo>
                    <a:pt x="29337" y="4590"/>
                    <a:pt x="27640" y="3610"/>
                    <a:pt x="26061" y="2961"/>
                  </a:cubicBezTo>
                  <a:cubicBezTo>
                    <a:pt x="24148" y="2180"/>
                    <a:pt x="21919" y="1730"/>
                    <a:pt x="19890" y="1364"/>
                  </a:cubicBezTo>
                  <a:cubicBezTo>
                    <a:pt x="19458" y="916"/>
                    <a:pt x="18959" y="466"/>
                    <a:pt x="18544" y="34"/>
                  </a:cubicBezTo>
                  <a:lnTo>
                    <a:pt x="11076"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2" name="Google Shape;1532;p50"/>
            <p:cNvSpPr/>
            <p:nvPr/>
          </p:nvSpPr>
          <p:spPr>
            <a:xfrm>
              <a:off x="538725" y="1355600"/>
              <a:ext cx="189625" cy="12100"/>
            </a:xfrm>
            <a:custGeom>
              <a:avLst/>
              <a:gdLst/>
              <a:ahLst/>
              <a:cxnLst/>
              <a:rect l="l" t="t" r="r" b="b"/>
              <a:pathLst>
                <a:path w="7585" h="484" extrusionOk="0">
                  <a:moveTo>
                    <a:pt x="1" y="1"/>
                  </a:moveTo>
                  <a:lnTo>
                    <a:pt x="1" y="484"/>
                  </a:lnTo>
                  <a:lnTo>
                    <a:pt x="7584" y="484"/>
                  </a:lnTo>
                  <a:lnTo>
                    <a:pt x="7584" y="1"/>
                  </a:ln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3" name="Google Shape;1533;p50"/>
            <p:cNvSpPr/>
            <p:nvPr/>
          </p:nvSpPr>
          <p:spPr>
            <a:xfrm>
              <a:off x="540800" y="1367250"/>
              <a:ext cx="186700" cy="450"/>
            </a:xfrm>
            <a:custGeom>
              <a:avLst/>
              <a:gdLst/>
              <a:ahLst/>
              <a:cxnLst/>
              <a:rect l="l" t="t" r="r" b="b"/>
              <a:pathLst>
                <a:path w="7468" h="18" extrusionOk="0">
                  <a:moveTo>
                    <a:pt x="0" y="0"/>
                  </a:moveTo>
                  <a:lnTo>
                    <a:pt x="0" y="18"/>
                  </a:lnTo>
                  <a:lnTo>
                    <a:pt x="7468" y="18"/>
                  </a:lnTo>
                  <a:lnTo>
                    <a:pt x="7468"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4" name="Google Shape;1534;p50"/>
            <p:cNvSpPr/>
            <p:nvPr/>
          </p:nvSpPr>
          <p:spPr>
            <a:xfrm>
              <a:off x="550775" y="1356875"/>
              <a:ext cx="450" cy="10400"/>
            </a:xfrm>
            <a:custGeom>
              <a:avLst/>
              <a:gdLst/>
              <a:ahLst/>
              <a:cxnLst/>
              <a:rect l="l" t="t" r="r" b="b"/>
              <a:pathLst>
                <a:path w="18" h="416" extrusionOk="0">
                  <a:moveTo>
                    <a:pt x="18" y="0"/>
                  </a:moveTo>
                  <a:cubicBezTo>
                    <a:pt x="0" y="0"/>
                    <a:pt x="0" y="16"/>
                    <a:pt x="0" y="16"/>
                  </a:cubicBezTo>
                  <a:lnTo>
                    <a:pt x="0" y="399"/>
                  </a:lnTo>
                  <a:cubicBezTo>
                    <a:pt x="0" y="415"/>
                    <a:pt x="0" y="415"/>
                    <a:pt x="18" y="415"/>
                  </a:cubicBezTo>
                  <a:lnTo>
                    <a:pt x="18" y="399"/>
                  </a:lnTo>
                  <a:lnTo>
                    <a:pt x="18" y="16"/>
                  </a:lnTo>
                  <a:lnTo>
                    <a:pt x="18"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5" name="Google Shape;1535;p50"/>
            <p:cNvSpPr/>
            <p:nvPr/>
          </p:nvSpPr>
          <p:spPr>
            <a:xfrm>
              <a:off x="564500" y="1356875"/>
              <a:ext cx="425" cy="10400"/>
            </a:xfrm>
            <a:custGeom>
              <a:avLst/>
              <a:gdLst/>
              <a:ahLst/>
              <a:cxnLst/>
              <a:rect l="l" t="t" r="r" b="b"/>
              <a:pathLst>
                <a:path w="17" h="416" extrusionOk="0">
                  <a:moveTo>
                    <a:pt x="1" y="0"/>
                  </a:moveTo>
                  <a:lnTo>
                    <a:pt x="1" y="16"/>
                  </a:lnTo>
                  <a:lnTo>
                    <a:pt x="1" y="399"/>
                  </a:lnTo>
                  <a:lnTo>
                    <a:pt x="1" y="415"/>
                  </a:lnTo>
                  <a:cubicBezTo>
                    <a:pt x="1" y="415"/>
                    <a:pt x="17" y="415"/>
                    <a:pt x="17" y="399"/>
                  </a:cubicBezTo>
                  <a:lnTo>
                    <a:pt x="17" y="16"/>
                  </a:lnTo>
                  <a:lnTo>
                    <a:pt x="1"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6" name="Google Shape;1536;p50"/>
            <p:cNvSpPr/>
            <p:nvPr/>
          </p:nvSpPr>
          <p:spPr>
            <a:xfrm>
              <a:off x="578650" y="1356875"/>
              <a:ext cx="425" cy="10400"/>
            </a:xfrm>
            <a:custGeom>
              <a:avLst/>
              <a:gdLst/>
              <a:ahLst/>
              <a:cxnLst/>
              <a:rect l="l" t="t" r="r" b="b"/>
              <a:pathLst>
                <a:path w="17" h="416" extrusionOk="0">
                  <a:moveTo>
                    <a:pt x="16" y="0"/>
                  </a:moveTo>
                  <a:cubicBezTo>
                    <a:pt x="0" y="0"/>
                    <a:pt x="0" y="16"/>
                    <a:pt x="0" y="16"/>
                  </a:cubicBezTo>
                  <a:lnTo>
                    <a:pt x="0" y="399"/>
                  </a:lnTo>
                  <a:cubicBezTo>
                    <a:pt x="0" y="415"/>
                    <a:pt x="0" y="415"/>
                    <a:pt x="16" y="415"/>
                  </a:cubicBezTo>
                  <a:lnTo>
                    <a:pt x="16" y="399"/>
                  </a:lnTo>
                  <a:lnTo>
                    <a:pt x="16" y="16"/>
                  </a:lnTo>
                  <a:lnTo>
                    <a:pt x="16"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7" name="Google Shape;1537;p50"/>
            <p:cNvSpPr/>
            <p:nvPr/>
          </p:nvSpPr>
          <p:spPr>
            <a:xfrm>
              <a:off x="592350" y="1356875"/>
              <a:ext cx="450" cy="10400"/>
            </a:xfrm>
            <a:custGeom>
              <a:avLst/>
              <a:gdLst/>
              <a:ahLst/>
              <a:cxnLst/>
              <a:rect l="l" t="t" r="r" b="b"/>
              <a:pathLst>
                <a:path w="18" h="416" extrusionOk="0">
                  <a:moveTo>
                    <a:pt x="0" y="0"/>
                  </a:moveTo>
                  <a:lnTo>
                    <a:pt x="0" y="16"/>
                  </a:lnTo>
                  <a:lnTo>
                    <a:pt x="0" y="399"/>
                  </a:lnTo>
                  <a:lnTo>
                    <a:pt x="0" y="415"/>
                  </a:lnTo>
                  <a:cubicBezTo>
                    <a:pt x="0" y="415"/>
                    <a:pt x="18" y="415"/>
                    <a:pt x="18" y="399"/>
                  </a:cubicBezTo>
                  <a:lnTo>
                    <a:pt x="18" y="16"/>
                  </a:lnTo>
                  <a:lnTo>
                    <a:pt x="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8" name="Google Shape;1538;p50"/>
            <p:cNvSpPr/>
            <p:nvPr/>
          </p:nvSpPr>
          <p:spPr>
            <a:xfrm>
              <a:off x="604000" y="1356875"/>
              <a:ext cx="450" cy="10400"/>
            </a:xfrm>
            <a:custGeom>
              <a:avLst/>
              <a:gdLst/>
              <a:ahLst/>
              <a:cxnLst/>
              <a:rect l="l" t="t" r="r" b="b"/>
              <a:pathLst>
                <a:path w="18" h="416" extrusionOk="0">
                  <a:moveTo>
                    <a:pt x="0" y="0"/>
                  </a:moveTo>
                  <a:lnTo>
                    <a:pt x="0" y="16"/>
                  </a:lnTo>
                  <a:lnTo>
                    <a:pt x="0" y="399"/>
                  </a:lnTo>
                  <a:lnTo>
                    <a:pt x="0" y="415"/>
                  </a:lnTo>
                  <a:cubicBezTo>
                    <a:pt x="17" y="415"/>
                    <a:pt x="17" y="415"/>
                    <a:pt x="17" y="399"/>
                  </a:cubicBezTo>
                  <a:lnTo>
                    <a:pt x="17" y="16"/>
                  </a:lnTo>
                  <a:cubicBezTo>
                    <a:pt x="17" y="16"/>
                    <a:pt x="17" y="0"/>
                    <a:pt x="0"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9" name="Google Shape;1539;p50"/>
            <p:cNvSpPr/>
            <p:nvPr/>
          </p:nvSpPr>
          <p:spPr>
            <a:xfrm>
              <a:off x="617725" y="1356875"/>
              <a:ext cx="425" cy="10400"/>
            </a:xfrm>
            <a:custGeom>
              <a:avLst/>
              <a:gdLst/>
              <a:ahLst/>
              <a:cxnLst/>
              <a:rect l="l" t="t" r="r" b="b"/>
              <a:pathLst>
                <a:path w="17" h="416" extrusionOk="0">
                  <a:moveTo>
                    <a:pt x="0" y="0"/>
                  </a:moveTo>
                  <a:lnTo>
                    <a:pt x="0" y="16"/>
                  </a:lnTo>
                  <a:lnTo>
                    <a:pt x="0" y="399"/>
                  </a:lnTo>
                  <a:lnTo>
                    <a:pt x="0" y="415"/>
                  </a:lnTo>
                  <a:cubicBezTo>
                    <a:pt x="0" y="415"/>
                    <a:pt x="16" y="415"/>
                    <a:pt x="16" y="399"/>
                  </a:cubicBezTo>
                  <a:lnTo>
                    <a:pt x="16" y="16"/>
                  </a:lnTo>
                  <a:lnTo>
                    <a:pt x="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0" name="Google Shape;1540;p50"/>
            <p:cNvSpPr/>
            <p:nvPr/>
          </p:nvSpPr>
          <p:spPr>
            <a:xfrm>
              <a:off x="631850" y="1356875"/>
              <a:ext cx="425" cy="10400"/>
            </a:xfrm>
            <a:custGeom>
              <a:avLst/>
              <a:gdLst/>
              <a:ahLst/>
              <a:cxnLst/>
              <a:rect l="l" t="t" r="r" b="b"/>
              <a:pathLst>
                <a:path w="17" h="416" extrusionOk="0">
                  <a:moveTo>
                    <a:pt x="1" y="0"/>
                  </a:moveTo>
                  <a:lnTo>
                    <a:pt x="1" y="16"/>
                  </a:lnTo>
                  <a:lnTo>
                    <a:pt x="1" y="399"/>
                  </a:lnTo>
                  <a:lnTo>
                    <a:pt x="1" y="415"/>
                  </a:lnTo>
                  <a:cubicBezTo>
                    <a:pt x="17" y="415"/>
                    <a:pt x="17" y="415"/>
                    <a:pt x="17" y="399"/>
                  </a:cubicBezTo>
                  <a:lnTo>
                    <a:pt x="17" y="16"/>
                  </a:lnTo>
                  <a:cubicBezTo>
                    <a:pt x="17" y="16"/>
                    <a:pt x="17" y="0"/>
                    <a:pt x="1"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1" name="Google Shape;1541;p50"/>
            <p:cNvSpPr/>
            <p:nvPr/>
          </p:nvSpPr>
          <p:spPr>
            <a:xfrm>
              <a:off x="645175" y="1356875"/>
              <a:ext cx="425" cy="10400"/>
            </a:xfrm>
            <a:custGeom>
              <a:avLst/>
              <a:gdLst/>
              <a:ahLst/>
              <a:cxnLst/>
              <a:rect l="l" t="t" r="r" b="b"/>
              <a:pathLst>
                <a:path w="17" h="416" extrusionOk="0">
                  <a:moveTo>
                    <a:pt x="16" y="0"/>
                  </a:moveTo>
                  <a:lnTo>
                    <a:pt x="0" y="16"/>
                  </a:lnTo>
                  <a:lnTo>
                    <a:pt x="0" y="399"/>
                  </a:lnTo>
                  <a:cubicBezTo>
                    <a:pt x="0" y="415"/>
                    <a:pt x="16" y="415"/>
                    <a:pt x="16" y="415"/>
                  </a:cubicBezTo>
                  <a:lnTo>
                    <a:pt x="16" y="399"/>
                  </a:lnTo>
                  <a:lnTo>
                    <a:pt x="16" y="16"/>
                  </a:lnTo>
                  <a:lnTo>
                    <a:pt x="16"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2" name="Google Shape;1542;p50"/>
            <p:cNvSpPr/>
            <p:nvPr/>
          </p:nvSpPr>
          <p:spPr>
            <a:xfrm>
              <a:off x="658050" y="1356875"/>
              <a:ext cx="450" cy="10400"/>
            </a:xfrm>
            <a:custGeom>
              <a:avLst/>
              <a:gdLst/>
              <a:ahLst/>
              <a:cxnLst/>
              <a:rect l="l" t="t" r="r" b="b"/>
              <a:pathLst>
                <a:path w="18" h="416" extrusionOk="0">
                  <a:moveTo>
                    <a:pt x="0" y="0"/>
                  </a:moveTo>
                  <a:lnTo>
                    <a:pt x="0" y="16"/>
                  </a:lnTo>
                  <a:lnTo>
                    <a:pt x="0" y="399"/>
                  </a:lnTo>
                  <a:lnTo>
                    <a:pt x="0" y="415"/>
                  </a:lnTo>
                  <a:cubicBezTo>
                    <a:pt x="0" y="415"/>
                    <a:pt x="17" y="415"/>
                    <a:pt x="17" y="399"/>
                  </a:cubicBezTo>
                  <a:lnTo>
                    <a:pt x="17" y="16"/>
                  </a:lnTo>
                  <a:lnTo>
                    <a:pt x="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3" name="Google Shape;1543;p50"/>
            <p:cNvSpPr/>
            <p:nvPr/>
          </p:nvSpPr>
          <p:spPr>
            <a:xfrm>
              <a:off x="671350" y="1356875"/>
              <a:ext cx="450" cy="10400"/>
            </a:xfrm>
            <a:custGeom>
              <a:avLst/>
              <a:gdLst/>
              <a:ahLst/>
              <a:cxnLst/>
              <a:rect l="l" t="t" r="r" b="b"/>
              <a:pathLst>
                <a:path w="18" h="416" extrusionOk="0">
                  <a:moveTo>
                    <a:pt x="17" y="0"/>
                  </a:moveTo>
                  <a:cubicBezTo>
                    <a:pt x="0" y="0"/>
                    <a:pt x="0" y="16"/>
                    <a:pt x="0" y="16"/>
                  </a:cubicBezTo>
                  <a:lnTo>
                    <a:pt x="0" y="399"/>
                  </a:lnTo>
                  <a:cubicBezTo>
                    <a:pt x="0" y="415"/>
                    <a:pt x="0" y="415"/>
                    <a:pt x="17" y="415"/>
                  </a:cubicBezTo>
                  <a:lnTo>
                    <a:pt x="17" y="399"/>
                  </a:lnTo>
                  <a:lnTo>
                    <a:pt x="17" y="16"/>
                  </a:lnTo>
                  <a:lnTo>
                    <a:pt x="17"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4" name="Google Shape;1544;p50"/>
            <p:cNvSpPr/>
            <p:nvPr/>
          </p:nvSpPr>
          <p:spPr>
            <a:xfrm>
              <a:off x="685475" y="1356875"/>
              <a:ext cx="450" cy="10400"/>
            </a:xfrm>
            <a:custGeom>
              <a:avLst/>
              <a:gdLst/>
              <a:ahLst/>
              <a:cxnLst/>
              <a:rect l="l" t="t" r="r" b="b"/>
              <a:pathLst>
                <a:path w="18" h="416" extrusionOk="0">
                  <a:moveTo>
                    <a:pt x="18" y="0"/>
                  </a:moveTo>
                  <a:lnTo>
                    <a:pt x="1" y="16"/>
                  </a:lnTo>
                  <a:lnTo>
                    <a:pt x="1" y="399"/>
                  </a:lnTo>
                  <a:cubicBezTo>
                    <a:pt x="1" y="415"/>
                    <a:pt x="18" y="415"/>
                    <a:pt x="18" y="415"/>
                  </a:cubicBezTo>
                  <a:lnTo>
                    <a:pt x="18" y="399"/>
                  </a:lnTo>
                  <a:lnTo>
                    <a:pt x="18" y="16"/>
                  </a:lnTo>
                  <a:lnTo>
                    <a:pt x="18"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5" name="Google Shape;1545;p50"/>
            <p:cNvSpPr/>
            <p:nvPr/>
          </p:nvSpPr>
          <p:spPr>
            <a:xfrm>
              <a:off x="699225" y="1356875"/>
              <a:ext cx="425" cy="10400"/>
            </a:xfrm>
            <a:custGeom>
              <a:avLst/>
              <a:gdLst/>
              <a:ahLst/>
              <a:cxnLst/>
              <a:rect l="l" t="t" r="r" b="b"/>
              <a:pathLst>
                <a:path w="17" h="416" extrusionOk="0">
                  <a:moveTo>
                    <a:pt x="16" y="0"/>
                  </a:moveTo>
                  <a:cubicBezTo>
                    <a:pt x="0" y="0"/>
                    <a:pt x="0" y="16"/>
                    <a:pt x="0" y="16"/>
                  </a:cubicBezTo>
                  <a:lnTo>
                    <a:pt x="0" y="399"/>
                  </a:lnTo>
                  <a:cubicBezTo>
                    <a:pt x="0" y="415"/>
                    <a:pt x="0" y="415"/>
                    <a:pt x="16" y="415"/>
                  </a:cubicBezTo>
                  <a:lnTo>
                    <a:pt x="16" y="399"/>
                  </a:lnTo>
                  <a:lnTo>
                    <a:pt x="16" y="16"/>
                  </a:lnTo>
                  <a:lnTo>
                    <a:pt x="16"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6" name="Google Shape;1546;p50"/>
            <p:cNvSpPr/>
            <p:nvPr/>
          </p:nvSpPr>
          <p:spPr>
            <a:xfrm>
              <a:off x="710850" y="1356875"/>
              <a:ext cx="425" cy="10400"/>
            </a:xfrm>
            <a:custGeom>
              <a:avLst/>
              <a:gdLst/>
              <a:ahLst/>
              <a:cxnLst/>
              <a:rect l="l" t="t" r="r" b="b"/>
              <a:pathLst>
                <a:path w="17" h="416" extrusionOk="0">
                  <a:moveTo>
                    <a:pt x="17" y="0"/>
                  </a:moveTo>
                  <a:lnTo>
                    <a:pt x="1" y="16"/>
                  </a:lnTo>
                  <a:lnTo>
                    <a:pt x="1" y="399"/>
                  </a:lnTo>
                  <a:cubicBezTo>
                    <a:pt x="1" y="415"/>
                    <a:pt x="17" y="415"/>
                    <a:pt x="17" y="415"/>
                  </a:cubicBezTo>
                  <a:lnTo>
                    <a:pt x="17" y="399"/>
                  </a:lnTo>
                  <a:lnTo>
                    <a:pt x="17" y="16"/>
                  </a:lnTo>
                  <a:lnTo>
                    <a:pt x="17"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7" name="Google Shape;1547;p50"/>
            <p:cNvSpPr/>
            <p:nvPr/>
          </p:nvSpPr>
          <p:spPr>
            <a:xfrm>
              <a:off x="724550" y="1356875"/>
              <a:ext cx="475" cy="10400"/>
            </a:xfrm>
            <a:custGeom>
              <a:avLst/>
              <a:gdLst/>
              <a:ahLst/>
              <a:cxnLst/>
              <a:rect l="l" t="t" r="r" b="b"/>
              <a:pathLst>
                <a:path w="19" h="416" extrusionOk="0">
                  <a:moveTo>
                    <a:pt x="1" y="0"/>
                  </a:moveTo>
                  <a:lnTo>
                    <a:pt x="1" y="16"/>
                  </a:lnTo>
                  <a:lnTo>
                    <a:pt x="1" y="399"/>
                  </a:lnTo>
                  <a:lnTo>
                    <a:pt x="1" y="415"/>
                  </a:lnTo>
                  <a:cubicBezTo>
                    <a:pt x="18" y="415"/>
                    <a:pt x="18" y="415"/>
                    <a:pt x="18" y="399"/>
                  </a:cubicBezTo>
                  <a:lnTo>
                    <a:pt x="18" y="16"/>
                  </a:lnTo>
                  <a:cubicBezTo>
                    <a:pt x="18" y="16"/>
                    <a:pt x="18" y="0"/>
                    <a:pt x="1"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8" name="Google Shape;1548;p50"/>
            <p:cNvSpPr/>
            <p:nvPr/>
          </p:nvSpPr>
          <p:spPr>
            <a:xfrm>
              <a:off x="413575" y="1500300"/>
              <a:ext cx="151350" cy="25400"/>
            </a:xfrm>
            <a:custGeom>
              <a:avLst/>
              <a:gdLst/>
              <a:ahLst/>
              <a:cxnLst/>
              <a:rect l="l" t="t" r="r" b="b"/>
              <a:pathLst>
                <a:path w="6054" h="1016" extrusionOk="0">
                  <a:moveTo>
                    <a:pt x="0" y="0"/>
                  </a:moveTo>
                  <a:cubicBezTo>
                    <a:pt x="0" y="17"/>
                    <a:pt x="17" y="17"/>
                    <a:pt x="17" y="17"/>
                  </a:cubicBezTo>
                  <a:cubicBezTo>
                    <a:pt x="2029" y="350"/>
                    <a:pt x="4025" y="683"/>
                    <a:pt x="6038" y="1015"/>
                  </a:cubicBezTo>
                  <a:lnTo>
                    <a:pt x="6054" y="1015"/>
                  </a:lnTo>
                  <a:cubicBezTo>
                    <a:pt x="6054" y="998"/>
                    <a:pt x="6054" y="998"/>
                    <a:pt x="6038" y="998"/>
                  </a:cubicBezTo>
                  <a:cubicBezTo>
                    <a:pt x="4025" y="665"/>
                    <a:pt x="2029" y="333"/>
                    <a:pt x="17"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9" name="Google Shape;1549;p50"/>
            <p:cNvSpPr/>
            <p:nvPr/>
          </p:nvSpPr>
          <p:spPr>
            <a:xfrm>
              <a:off x="488000" y="1514925"/>
              <a:ext cx="225375" cy="78125"/>
            </a:xfrm>
            <a:custGeom>
              <a:avLst/>
              <a:gdLst/>
              <a:ahLst/>
              <a:cxnLst/>
              <a:rect l="l" t="t" r="r" b="b"/>
              <a:pathLst>
                <a:path w="9015" h="3125" extrusionOk="0">
                  <a:moveTo>
                    <a:pt x="4315" y="0"/>
                  </a:moveTo>
                  <a:cubicBezTo>
                    <a:pt x="4151" y="0"/>
                    <a:pt x="3990" y="31"/>
                    <a:pt x="3842" y="98"/>
                  </a:cubicBezTo>
                  <a:cubicBezTo>
                    <a:pt x="3693" y="164"/>
                    <a:pt x="3560" y="264"/>
                    <a:pt x="3409" y="364"/>
                  </a:cubicBezTo>
                  <a:cubicBezTo>
                    <a:pt x="2511" y="929"/>
                    <a:pt x="1298" y="845"/>
                    <a:pt x="449" y="1477"/>
                  </a:cubicBezTo>
                  <a:cubicBezTo>
                    <a:pt x="234" y="1644"/>
                    <a:pt x="1" y="2027"/>
                    <a:pt x="50" y="2276"/>
                  </a:cubicBezTo>
                  <a:cubicBezTo>
                    <a:pt x="30" y="2548"/>
                    <a:pt x="422" y="2620"/>
                    <a:pt x="972" y="2620"/>
                  </a:cubicBezTo>
                  <a:cubicBezTo>
                    <a:pt x="1583" y="2620"/>
                    <a:pt x="2391" y="2531"/>
                    <a:pt x="3044" y="2531"/>
                  </a:cubicBezTo>
                  <a:cubicBezTo>
                    <a:pt x="3238" y="2531"/>
                    <a:pt x="3418" y="2539"/>
                    <a:pt x="3576" y="2559"/>
                  </a:cubicBezTo>
                  <a:cubicBezTo>
                    <a:pt x="4491" y="2675"/>
                    <a:pt x="5372" y="2874"/>
                    <a:pt x="6287" y="2991"/>
                  </a:cubicBezTo>
                  <a:cubicBezTo>
                    <a:pt x="7434" y="3124"/>
                    <a:pt x="8116" y="3058"/>
                    <a:pt x="9015" y="3124"/>
                  </a:cubicBezTo>
                  <a:cubicBezTo>
                    <a:pt x="8997" y="3091"/>
                    <a:pt x="8731" y="1344"/>
                    <a:pt x="8764" y="579"/>
                  </a:cubicBezTo>
                  <a:lnTo>
                    <a:pt x="8764" y="579"/>
                  </a:lnTo>
                  <a:cubicBezTo>
                    <a:pt x="8764" y="579"/>
                    <a:pt x="7784" y="712"/>
                    <a:pt x="6853" y="779"/>
                  </a:cubicBezTo>
                  <a:cubicBezTo>
                    <a:pt x="6779" y="787"/>
                    <a:pt x="6706" y="790"/>
                    <a:pt x="6633" y="790"/>
                  </a:cubicBezTo>
                  <a:cubicBezTo>
                    <a:pt x="6225" y="790"/>
                    <a:pt x="5827" y="672"/>
                    <a:pt x="5489" y="446"/>
                  </a:cubicBezTo>
                  <a:cubicBezTo>
                    <a:pt x="5289" y="313"/>
                    <a:pt x="5090" y="197"/>
                    <a:pt x="4923" y="131"/>
                  </a:cubicBezTo>
                  <a:cubicBezTo>
                    <a:pt x="4729" y="48"/>
                    <a:pt x="4520" y="0"/>
                    <a:pt x="4315" y="0"/>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0" name="Google Shape;1550;p50"/>
            <p:cNvSpPr/>
            <p:nvPr/>
          </p:nvSpPr>
          <p:spPr>
            <a:xfrm>
              <a:off x="705875" y="1500300"/>
              <a:ext cx="155525" cy="25400"/>
            </a:xfrm>
            <a:custGeom>
              <a:avLst/>
              <a:gdLst/>
              <a:ahLst/>
              <a:cxnLst/>
              <a:rect l="l" t="t" r="r" b="b"/>
              <a:pathLst>
                <a:path w="6221" h="1016" extrusionOk="0">
                  <a:moveTo>
                    <a:pt x="6220" y="0"/>
                  </a:moveTo>
                  <a:cubicBezTo>
                    <a:pt x="4207" y="333"/>
                    <a:pt x="2029" y="665"/>
                    <a:pt x="16" y="998"/>
                  </a:cubicBezTo>
                  <a:lnTo>
                    <a:pt x="0" y="1015"/>
                  </a:lnTo>
                  <a:lnTo>
                    <a:pt x="16" y="1015"/>
                  </a:lnTo>
                  <a:cubicBezTo>
                    <a:pt x="2029" y="683"/>
                    <a:pt x="4207" y="350"/>
                    <a:pt x="6220" y="17"/>
                  </a:cubicBezTo>
                  <a:lnTo>
                    <a:pt x="622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1" name="Google Shape;1551;p50"/>
            <p:cNvSpPr/>
            <p:nvPr/>
          </p:nvSpPr>
          <p:spPr>
            <a:xfrm>
              <a:off x="705875" y="1525225"/>
              <a:ext cx="7500" cy="67000"/>
            </a:xfrm>
            <a:custGeom>
              <a:avLst/>
              <a:gdLst/>
              <a:ahLst/>
              <a:cxnLst/>
              <a:rect l="l" t="t" r="r" b="b"/>
              <a:pathLst>
                <a:path w="300" h="2680" extrusionOk="0">
                  <a:moveTo>
                    <a:pt x="16" y="1"/>
                  </a:moveTo>
                  <a:lnTo>
                    <a:pt x="0" y="18"/>
                  </a:lnTo>
                  <a:cubicBezTo>
                    <a:pt x="83" y="899"/>
                    <a:pt x="182" y="1797"/>
                    <a:pt x="282" y="2679"/>
                  </a:cubicBezTo>
                  <a:lnTo>
                    <a:pt x="300" y="2679"/>
                  </a:lnTo>
                  <a:cubicBezTo>
                    <a:pt x="200" y="1781"/>
                    <a:pt x="100" y="899"/>
                    <a:pt x="16" y="18"/>
                  </a:cubicBezTo>
                  <a:lnTo>
                    <a:pt x="16"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2" name="Google Shape;1552;p50"/>
            <p:cNvSpPr/>
            <p:nvPr/>
          </p:nvSpPr>
          <p:spPr>
            <a:xfrm>
              <a:off x="720000" y="1524400"/>
              <a:ext cx="6675" cy="69050"/>
            </a:xfrm>
            <a:custGeom>
              <a:avLst/>
              <a:gdLst/>
              <a:ahLst/>
              <a:cxnLst/>
              <a:rect l="l" t="t" r="r" b="b"/>
              <a:pathLst>
                <a:path w="267" h="2762" extrusionOk="0">
                  <a:moveTo>
                    <a:pt x="1" y="1"/>
                  </a:moveTo>
                  <a:lnTo>
                    <a:pt x="249" y="2745"/>
                  </a:lnTo>
                  <a:cubicBezTo>
                    <a:pt x="249" y="2761"/>
                    <a:pt x="249" y="2761"/>
                    <a:pt x="267" y="2761"/>
                  </a:cubicBezTo>
                  <a:lnTo>
                    <a:pt x="267" y="2745"/>
                  </a:lnTo>
                  <a:lnTo>
                    <a:pt x="1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3" name="Google Shape;1553;p50"/>
            <p:cNvSpPr/>
            <p:nvPr/>
          </p:nvSpPr>
          <p:spPr>
            <a:xfrm>
              <a:off x="734975" y="1109075"/>
              <a:ext cx="273975" cy="370925"/>
            </a:xfrm>
            <a:custGeom>
              <a:avLst/>
              <a:gdLst/>
              <a:ahLst/>
              <a:cxnLst/>
              <a:rect l="l" t="t" r="r" b="b"/>
              <a:pathLst>
                <a:path w="10959" h="14837" extrusionOk="0">
                  <a:moveTo>
                    <a:pt x="149" y="0"/>
                  </a:moveTo>
                  <a:cubicBezTo>
                    <a:pt x="0" y="914"/>
                    <a:pt x="34" y="4058"/>
                    <a:pt x="83" y="5238"/>
                  </a:cubicBezTo>
                  <a:cubicBezTo>
                    <a:pt x="881" y="7318"/>
                    <a:pt x="1646" y="8930"/>
                    <a:pt x="2710" y="10893"/>
                  </a:cubicBezTo>
                  <a:cubicBezTo>
                    <a:pt x="4141" y="11708"/>
                    <a:pt x="9480" y="14768"/>
                    <a:pt x="9795" y="14835"/>
                  </a:cubicBezTo>
                  <a:cubicBezTo>
                    <a:pt x="9800" y="14836"/>
                    <a:pt x="9805" y="14836"/>
                    <a:pt x="9810" y="14836"/>
                  </a:cubicBezTo>
                  <a:cubicBezTo>
                    <a:pt x="10122" y="14836"/>
                    <a:pt x="10958" y="13348"/>
                    <a:pt x="10893" y="12939"/>
                  </a:cubicBezTo>
                  <a:cubicBezTo>
                    <a:pt x="9363" y="11990"/>
                    <a:pt x="7484" y="9961"/>
                    <a:pt x="5089" y="8797"/>
                  </a:cubicBezTo>
                  <a:cubicBezTo>
                    <a:pt x="4391" y="7234"/>
                    <a:pt x="3692" y="5655"/>
                    <a:pt x="3243" y="4008"/>
                  </a:cubicBezTo>
                  <a:cubicBezTo>
                    <a:pt x="3094" y="3426"/>
                    <a:pt x="2628" y="2511"/>
                    <a:pt x="2395" y="1963"/>
                  </a:cubicBezTo>
                  <a:cubicBezTo>
                    <a:pt x="1963" y="881"/>
                    <a:pt x="1264" y="382"/>
                    <a:pt x="149"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4" name="Google Shape;1554;p50"/>
            <p:cNvSpPr/>
            <p:nvPr/>
          </p:nvSpPr>
          <p:spPr>
            <a:xfrm>
              <a:off x="739950" y="1195125"/>
              <a:ext cx="5025" cy="14575"/>
            </a:xfrm>
            <a:custGeom>
              <a:avLst/>
              <a:gdLst/>
              <a:ahLst/>
              <a:cxnLst/>
              <a:rect l="l" t="t" r="r" b="b"/>
              <a:pathLst>
                <a:path w="201" h="583" extrusionOk="0">
                  <a:moveTo>
                    <a:pt x="200" y="0"/>
                  </a:moveTo>
                  <a:cubicBezTo>
                    <a:pt x="183" y="0"/>
                    <a:pt x="183" y="0"/>
                    <a:pt x="183" y="18"/>
                  </a:cubicBezTo>
                  <a:cubicBezTo>
                    <a:pt x="101" y="200"/>
                    <a:pt x="34" y="383"/>
                    <a:pt x="1" y="583"/>
                  </a:cubicBezTo>
                  <a:lnTo>
                    <a:pt x="17" y="583"/>
                  </a:lnTo>
                  <a:cubicBezTo>
                    <a:pt x="50" y="383"/>
                    <a:pt x="117" y="200"/>
                    <a:pt x="200" y="18"/>
                  </a:cubicBezTo>
                  <a:lnTo>
                    <a:pt x="200" y="0"/>
                  </a:ln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5" name="Google Shape;1555;p50"/>
            <p:cNvSpPr/>
            <p:nvPr/>
          </p:nvSpPr>
          <p:spPr>
            <a:xfrm>
              <a:off x="954900" y="1426725"/>
              <a:ext cx="75300" cy="93375"/>
            </a:xfrm>
            <a:custGeom>
              <a:avLst/>
              <a:gdLst/>
              <a:ahLst/>
              <a:cxnLst/>
              <a:rect l="l" t="t" r="r" b="b"/>
              <a:pathLst>
                <a:path w="3012" h="3735" extrusionOk="0">
                  <a:moveTo>
                    <a:pt x="1747" y="0"/>
                  </a:moveTo>
                  <a:lnTo>
                    <a:pt x="0" y="1098"/>
                  </a:lnTo>
                  <a:cubicBezTo>
                    <a:pt x="284" y="1597"/>
                    <a:pt x="550" y="2112"/>
                    <a:pt x="816" y="2611"/>
                  </a:cubicBezTo>
                  <a:cubicBezTo>
                    <a:pt x="949" y="2843"/>
                    <a:pt x="1082" y="3360"/>
                    <a:pt x="1264" y="3509"/>
                  </a:cubicBezTo>
                  <a:cubicBezTo>
                    <a:pt x="1415" y="3626"/>
                    <a:pt x="1597" y="3675"/>
                    <a:pt x="1763" y="3708"/>
                  </a:cubicBezTo>
                  <a:cubicBezTo>
                    <a:pt x="1852" y="3725"/>
                    <a:pt x="1943" y="3735"/>
                    <a:pt x="2033" y="3735"/>
                  </a:cubicBezTo>
                  <a:cubicBezTo>
                    <a:pt x="2298" y="3735"/>
                    <a:pt x="2554" y="3653"/>
                    <a:pt x="2728" y="3442"/>
                  </a:cubicBezTo>
                  <a:cubicBezTo>
                    <a:pt x="2978" y="3143"/>
                    <a:pt x="3011" y="2644"/>
                    <a:pt x="2994" y="2195"/>
                  </a:cubicBezTo>
                  <a:cubicBezTo>
                    <a:pt x="2978" y="1945"/>
                    <a:pt x="2961" y="1413"/>
                    <a:pt x="2878" y="1180"/>
                  </a:cubicBezTo>
                  <a:cubicBezTo>
                    <a:pt x="2695" y="648"/>
                    <a:pt x="2213" y="249"/>
                    <a:pt x="1747"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6" name="Google Shape;1556;p50"/>
            <p:cNvSpPr/>
            <p:nvPr/>
          </p:nvSpPr>
          <p:spPr>
            <a:xfrm>
              <a:off x="947025" y="1447500"/>
              <a:ext cx="22875" cy="37150"/>
            </a:xfrm>
            <a:custGeom>
              <a:avLst/>
              <a:gdLst/>
              <a:ahLst/>
              <a:cxnLst/>
              <a:rect l="l" t="t" r="r" b="b"/>
              <a:pathLst>
                <a:path w="915" h="1486" extrusionOk="0">
                  <a:moveTo>
                    <a:pt x="0" y="1"/>
                  </a:moveTo>
                  <a:lnTo>
                    <a:pt x="0" y="881"/>
                  </a:lnTo>
                  <a:cubicBezTo>
                    <a:pt x="16" y="1098"/>
                    <a:pt x="49" y="1364"/>
                    <a:pt x="249" y="1464"/>
                  </a:cubicBezTo>
                  <a:cubicBezTo>
                    <a:pt x="285" y="1479"/>
                    <a:pt x="322" y="1486"/>
                    <a:pt x="360" y="1486"/>
                  </a:cubicBezTo>
                  <a:cubicBezTo>
                    <a:pt x="533" y="1486"/>
                    <a:pt x="713" y="1345"/>
                    <a:pt x="781" y="1181"/>
                  </a:cubicBezTo>
                  <a:cubicBezTo>
                    <a:pt x="865" y="965"/>
                    <a:pt x="865" y="732"/>
                    <a:pt x="914" y="516"/>
                  </a:cubicBezTo>
                  <a:lnTo>
                    <a:pt x="0" y="1"/>
                  </a:ln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7" name="Google Shape;1557;p50"/>
            <p:cNvSpPr/>
            <p:nvPr/>
          </p:nvSpPr>
          <p:spPr>
            <a:xfrm>
              <a:off x="989825" y="1467450"/>
              <a:ext cx="14150" cy="50325"/>
            </a:xfrm>
            <a:custGeom>
              <a:avLst/>
              <a:gdLst/>
              <a:ahLst/>
              <a:cxnLst/>
              <a:rect l="l" t="t" r="r" b="b"/>
              <a:pathLst>
                <a:path w="566" h="2013" extrusionOk="0">
                  <a:moveTo>
                    <a:pt x="18" y="1"/>
                  </a:moveTo>
                  <a:lnTo>
                    <a:pt x="0" y="17"/>
                  </a:lnTo>
                  <a:lnTo>
                    <a:pt x="550" y="2013"/>
                  </a:lnTo>
                  <a:lnTo>
                    <a:pt x="566" y="2013"/>
                  </a:lnTo>
                  <a:cubicBezTo>
                    <a:pt x="383" y="1347"/>
                    <a:pt x="200" y="682"/>
                    <a:pt x="34" y="17"/>
                  </a:cubicBezTo>
                  <a:cubicBezTo>
                    <a:pt x="18" y="17"/>
                    <a:pt x="18" y="1"/>
                    <a:pt x="18"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8" name="Google Shape;1558;p50"/>
            <p:cNvSpPr/>
            <p:nvPr/>
          </p:nvSpPr>
          <p:spPr>
            <a:xfrm>
              <a:off x="1011875" y="1463525"/>
              <a:ext cx="6675" cy="51350"/>
            </a:xfrm>
            <a:custGeom>
              <a:avLst/>
              <a:gdLst/>
              <a:ahLst/>
              <a:cxnLst/>
              <a:rect l="l" t="t" r="r" b="b"/>
              <a:pathLst>
                <a:path w="267" h="2054" extrusionOk="0">
                  <a:moveTo>
                    <a:pt x="12" y="1"/>
                  </a:moveTo>
                  <a:cubicBezTo>
                    <a:pt x="9" y="1"/>
                    <a:pt x="6" y="2"/>
                    <a:pt x="0" y="8"/>
                  </a:cubicBezTo>
                  <a:lnTo>
                    <a:pt x="249" y="2054"/>
                  </a:lnTo>
                  <a:lnTo>
                    <a:pt x="266" y="2054"/>
                  </a:lnTo>
                  <a:lnTo>
                    <a:pt x="16" y="8"/>
                  </a:lnTo>
                  <a:cubicBezTo>
                    <a:pt x="16" y="8"/>
                    <a:pt x="16" y="1"/>
                    <a:pt x="12"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9" name="Google Shape;1559;p50"/>
            <p:cNvSpPr/>
            <p:nvPr/>
          </p:nvSpPr>
          <p:spPr>
            <a:xfrm>
              <a:off x="258525" y="1109075"/>
              <a:ext cx="273975" cy="370925"/>
            </a:xfrm>
            <a:custGeom>
              <a:avLst/>
              <a:gdLst/>
              <a:ahLst/>
              <a:cxnLst/>
              <a:rect l="l" t="t" r="r" b="b"/>
              <a:pathLst>
                <a:path w="10959" h="14837" extrusionOk="0">
                  <a:moveTo>
                    <a:pt x="10825" y="0"/>
                  </a:moveTo>
                  <a:cubicBezTo>
                    <a:pt x="9712" y="382"/>
                    <a:pt x="9013" y="881"/>
                    <a:pt x="8564" y="1963"/>
                  </a:cubicBezTo>
                  <a:cubicBezTo>
                    <a:pt x="8348" y="2511"/>
                    <a:pt x="7883" y="3426"/>
                    <a:pt x="7716" y="4008"/>
                  </a:cubicBezTo>
                  <a:cubicBezTo>
                    <a:pt x="7284" y="5655"/>
                    <a:pt x="6585" y="7234"/>
                    <a:pt x="5887" y="8797"/>
                  </a:cubicBezTo>
                  <a:cubicBezTo>
                    <a:pt x="3475" y="9961"/>
                    <a:pt x="1596" y="11990"/>
                    <a:pt x="66" y="12939"/>
                  </a:cubicBezTo>
                  <a:cubicBezTo>
                    <a:pt x="1" y="13348"/>
                    <a:pt x="837" y="14836"/>
                    <a:pt x="1164" y="14836"/>
                  </a:cubicBezTo>
                  <a:cubicBezTo>
                    <a:pt x="1170" y="14836"/>
                    <a:pt x="1175" y="14836"/>
                    <a:pt x="1180" y="14835"/>
                  </a:cubicBezTo>
                  <a:cubicBezTo>
                    <a:pt x="1496" y="14768"/>
                    <a:pt x="6818" y="11708"/>
                    <a:pt x="8264" y="10893"/>
                  </a:cubicBezTo>
                  <a:cubicBezTo>
                    <a:pt x="9329" y="8930"/>
                    <a:pt x="10094" y="7318"/>
                    <a:pt x="10892" y="5238"/>
                  </a:cubicBezTo>
                  <a:cubicBezTo>
                    <a:pt x="10943" y="4058"/>
                    <a:pt x="10959" y="914"/>
                    <a:pt x="10825"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0" name="Google Shape;1560;p50"/>
            <p:cNvSpPr/>
            <p:nvPr/>
          </p:nvSpPr>
          <p:spPr>
            <a:xfrm>
              <a:off x="516275" y="1193050"/>
              <a:ext cx="3350" cy="10175"/>
            </a:xfrm>
            <a:custGeom>
              <a:avLst/>
              <a:gdLst/>
              <a:ahLst/>
              <a:cxnLst/>
              <a:rect l="l" t="t" r="r" b="b"/>
              <a:pathLst>
                <a:path w="134" h="407" extrusionOk="0">
                  <a:moveTo>
                    <a:pt x="1" y="1"/>
                  </a:moveTo>
                  <a:lnTo>
                    <a:pt x="1" y="17"/>
                  </a:lnTo>
                  <a:cubicBezTo>
                    <a:pt x="34" y="150"/>
                    <a:pt x="83" y="267"/>
                    <a:pt x="116" y="400"/>
                  </a:cubicBezTo>
                  <a:cubicBezTo>
                    <a:pt x="116" y="400"/>
                    <a:pt x="124" y="407"/>
                    <a:pt x="129" y="407"/>
                  </a:cubicBezTo>
                  <a:cubicBezTo>
                    <a:pt x="132" y="407"/>
                    <a:pt x="134" y="405"/>
                    <a:pt x="134" y="400"/>
                  </a:cubicBezTo>
                  <a:cubicBezTo>
                    <a:pt x="100" y="267"/>
                    <a:pt x="67" y="134"/>
                    <a:pt x="17" y="17"/>
                  </a:cubicBezTo>
                  <a:cubicBezTo>
                    <a:pt x="17" y="1"/>
                    <a:pt x="17" y="1"/>
                    <a:pt x="1"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1" name="Google Shape;1561;p50"/>
            <p:cNvSpPr/>
            <p:nvPr/>
          </p:nvSpPr>
          <p:spPr>
            <a:xfrm>
              <a:off x="237675" y="1426725"/>
              <a:ext cx="74900" cy="93375"/>
            </a:xfrm>
            <a:custGeom>
              <a:avLst/>
              <a:gdLst/>
              <a:ahLst/>
              <a:cxnLst/>
              <a:rect l="l" t="t" r="r" b="b"/>
              <a:pathLst>
                <a:path w="2996" h="3735" extrusionOk="0">
                  <a:moveTo>
                    <a:pt x="1266" y="0"/>
                  </a:moveTo>
                  <a:cubicBezTo>
                    <a:pt x="800" y="249"/>
                    <a:pt x="317" y="648"/>
                    <a:pt x="135" y="1180"/>
                  </a:cubicBezTo>
                  <a:cubicBezTo>
                    <a:pt x="51" y="1413"/>
                    <a:pt x="35" y="1945"/>
                    <a:pt x="18" y="2195"/>
                  </a:cubicBezTo>
                  <a:cubicBezTo>
                    <a:pt x="1" y="2644"/>
                    <a:pt x="18" y="3143"/>
                    <a:pt x="284" y="3442"/>
                  </a:cubicBezTo>
                  <a:cubicBezTo>
                    <a:pt x="458" y="3653"/>
                    <a:pt x="715" y="3735"/>
                    <a:pt x="979" y="3735"/>
                  </a:cubicBezTo>
                  <a:cubicBezTo>
                    <a:pt x="1069" y="3735"/>
                    <a:pt x="1160" y="3725"/>
                    <a:pt x="1249" y="3708"/>
                  </a:cubicBezTo>
                  <a:cubicBezTo>
                    <a:pt x="1415" y="3675"/>
                    <a:pt x="1599" y="3626"/>
                    <a:pt x="1748" y="3509"/>
                  </a:cubicBezTo>
                  <a:cubicBezTo>
                    <a:pt x="1931" y="3360"/>
                    <a:pt x="2064" y="2843"/>
                    <a:pt x="2180" y="2611"/>
                  </a:cubicBezTo>
                  <a:cubicBezTo>
                    <a:pt x="2463" y="2112"/>
                    <a:pt x="2729" y="1597"/>
                    <a:pt x="2996" y="1098"/>
                  </a:cubicBezTo>
                  <a:lnTo>
                    <a:pt x="1266" y="0"/>
                  </a:ln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2" name="Google Shape;1562;p50"/>
            <p:cNvSpPr/>
            <p:nvPr/>
          </p:nvSpPr>
          <p:spPr>
            <a:xfrm>
              <a:off x="297975" y="1447500"/>
              <a:ext cx="22925" cy="37150"/>
            </a:xfrm>
            <a:custGeom>
              <a:avLst/>
              <a:gdLst/>
              <a:ahLst/>
              <a:cxnLst/>
              <a:rect l="l" t="t" r="r" b="b"/>
              <a:pathLst>
                <a:path w="917" h="1486" extrusionOk="0">
                  <a:moveTo>
                    <a:pt x="916" y="1"/>
                  </a:moveTo>
                  <a:lnTo>
                    <a:pt x="1" y="516"/>
                  </a:lnTo>
                  <a:cubicBezTo>
                    <a:pt x="34" y="732"/>
                    <a:pt x="34" y="965"/>
                    <a:pt x="134" y="1181"/>
                  </a:cubicBezTo>
                  <a:cubicBezTo>
                    <a:pt x="203" y="1345"/>
                    <a:pt x="382" y="1486"/>
                    <a:pt x="555" y="1486"/>
                  </a:cubicBezTo>
                  <a:cubicBezTo>
                    <a:pt x="593" y="1486"/>
                    <a:pt x="630" y="1479"/>
                    <a:pt x="666" y="1464"/>
                  </a:cubicBezTo>
                  <a:cubicBezTo>
                    <a:pt x="866" y="1364"/>
                    <a:pt x="899" y="1098"/>
                    <a:pt x="899" y="881"/>
                  </a:cubicBezTo>
                  <a:cubicBezTo>
                    <a:pt x="899" y="582"/>
                    <a:pt x="916" y="283"/>
                    <a:pt x="916" y="1"/>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3" name="Google Shape;1563;p50"/>
            <p:cNvSpPr/>
            <p:nvPr/>
          </p:nvSpPr>
          <p:spPr>
            <a:xfrm>
              <a:off x="263500" y="1467450"/>
              <a:ext cx="14150" cy="50325"/>
            </a:xfrm>
            <a:custGeom>
              <a:avLst/>
              <a:gdLst/>
              <a:ahLst/>
              <a:cxnLst/>
              <a:rect l="l" t="t" r="r" b="b"/>
              <a:pathLst>
                <a:path w="566" h="2013" extrusionOk="0">
                  <a:moveTo>
                    <a:pt x="566" y="1"/>
                  </a:moveTo>
                  <a:lnTo>
                    <a:pt x="548" y="17"/>
                  </a:lnTo>
                  <a:lnTo>
                    <a:pt x="0" y="2013"/>
                  </a:lnTo>
                  <a:lnTo>
                    <a:pt x="33" y="2013"/>
                  </a:lnTo>
                  <a:cubicBezTo>
                    <a:pt x="200" y="1347"/>
                    <a:pt x="382" y="682"/>
                    <a:pt x="566" y="17"/>
                  </a:cubicBezTo>
                  <a:lnTo>
                    <a:pt x="566" y="1"/>
                  </a:ln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4" name="Google Shape;1564;p50"/>
            <p:cNvSpPr/>
            <p:nvPr/>
          </p:nvSpPr>
          <p:spPr>
            <a:xfrm>
              <a:off x="543725" y="978400"/>
              <a:ext cx="28700" cy="43375"/>
            </a:xfrm>
            <a:custGeom>
              <a:avLst/>
              <a:gdLst/>
              <a:ahLst/>
              <a:cxnLst/>
              <a:rect l="l" t="t" r="r" b="b"/>
              <a:pathLst>
                <a:path w="1148" h="1735" extrusionOk="0">
                  <a:moveTo>
                    <a:pt x="768" y="1"/>
                  </a:moveTo>
                  <a:cubicBezTo>
                    <a:pt x="644" y="1"/>
                    <a:pt x="523" y="22"/>
                    <a:pt x="415" y="88"/>
                  </a:cubicBezTo>
                  <a:cubicBezTo>
                    <a:pt x="100" y="254"/>
                    <a:pt x="0" y="671"/>
                    <a:pt x="133" y="1003"/>
                  </a:cubicBezTo>
                  <a:cubicBezTo>
                    <a:pt x="266" y="1352"/>
                    <a:pt x="582" y="1618"/>
                    <a:pt x="948" y="1684"/>
                  </a:cubicBezTo>
                  <a:cubicBezTo>
                    <a:pt x="1014" y="1684"/>
                    <a:pt x="1031" y="1718"/>
                    <a:pt x="1081" y="1735"/>
                  </a:cubicBezTo>
                  <a:lnTo>
                    <a:pt x="1147" y="39"/>
                  </a:lnTo>
                  <a:cubicBezTo>
                    <a:pt x="1022" y="22"/>
                    <a:pt x="893" y="1"/>
                    <a:pt x="768" y="1"/>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5" name="Google Shape;1565;p50"/>
            <p:cNvSpPr/>
            <p:nvPr/>
          </p:nvSpPr>
          <p:spPr>
            <a:xfrm>
              <a:off x="552875" y="984350"/>
              <a:ext cx="11225" cy="7075"/>
            </a:xfrm>
            <a:custGeom>
              <a:avLst/>
              <a:gdLst/>
              <a:ahLst/>
              <a:cxnLst/>
              <a:rect l="l" t="t" r="r" b="b"/>
              <a:pathLst>
                <a:path w="449" h="283" extrusionOk="0">
                  <a:moveTo>
                    <a:pt x="216" y="0"/>
                  </a:moveTo>
                  <a:lnTo>
                    <a:pt x="149" y="16"/>
                  </a:lnTo>
                  <a:lnTo>
                    <a:pt x="100" y="49"/>
                  </a:lnTo>
                  <a:lnTo>
                    <a:pt x="49" y="100"/>
                  </a:lnTo>
                  <a:cubicBezTo>
                    <a:pt x="33" y="116"/>
                    <a:pt x="16" y="149"/>
                    <a:pt x="0" y="182"/>
                  </a:cubicBezTo>
                  <a:lnTo>
                    <a:pt x="0" y="266"/>
                  </a:lnTo>
                  <a:lnTo>
                    <a:pt x="0" y="282"/>
                  </a:lnTo>
                  <a:cubicBezTo>
                    <a:pt x="0" y="282"/>
                    <a:pt x="16" y="282"/>
                    <a:pt x="33" y="266"/>
                  </a:cubicBezTo>
                  <a:cubicBezTo>
                    <a:pt x="49" y="266"/>
                    <a:pt x="49" y="249"/>
                    <a:pt x="83" y="233"/>
                  </a:cubicBezTo>
                  <a:cubicBezTo>
                    <a:pt x="83" y="233"/>
                    <a:pt x="100" y="216"/>
                    <a:pt x="116" y="216"/>
                  </a:cubicBezTo>
                  <a:cubicBezTo>
                    <a:pt x="116" y="200"/>
                    <a:pt x="133" y="200"/>
                    <a:pt x="149" y="200"/>
                  </a:cubicBezTo>
                  <a:cubicBezTo>
                    <a:pt x="166" y="182"/>
                    <a:pt x="182" y="166"/>
                    <a:pt x="216" y="149"/>
                  </a:cubicBezTo>
                  <a:cubicBezTo>
                    <a:pt x="233" y="149"/>
                    <a:pt x="266" y="133"/>
                    <a:pt x="282" y="116"/>
                  </a:cubicBezTo>
                  <a:lnTo>
                    <a:pt x="333" y="116"/>
                  </a:lnTo>
                  <a:cubicBezTo>
                    <a:pt x="333" y="116"/>
                    <a:pt x="349" y="100"/>
                    <a:pt x="366" y="100"/>
                  </a:cubicBezTo>
                  <a:cubicBezTo>
                    <a:pt x="374" y="91"/>
                    <a:pt x="386" y="91"/>
                    <a:pt x="399" y="91"/>
                  </a:cubicBezTo>
                  <a:cubicBezTo>
                    <a:pt x="411" y="91"/>
                    <a:pt x="424" y="91"/>
                    <a:pt x="433" y="83"/>
                  </a:cubicBezTo>
                  <a:lnTo>
                    <a:pt x="448" y="83"/>
                  </a:lnTo>
                  <a:cubicBezTo>
                    <a:pt x="448" y="83"/>
                    <a:pt x="448" y="67"/>
                    <a:pt x="433" y="67"/>
                  </a:cubicBezTo>
                  <a:cubicBezTo>
                    <a:pt x="415" y="49"/>
                    <a:pt x="415" y="33"/>
                    <a:pt x="382" y="16"/>
                  </a:cubicBezTo>
                  <a:cubicBezTo>
                    <a:pt x="349" y="0"/>
                    <a:pt x="315" y="0"/>
                    <a:pt x="26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6" name="Google Shape;1566;p50"/>
            <p:cNvSpPr/>
            <p:nvPr/>
          </p:nvSpPr>
          <p:spPr>
            <a:xfrm>
              <a:off x="557425" y="1006800"/>
              <a:ext cx="5850" cy="5850"/>
            </a:xfrm>
            <a:custGeom>
              <a:avLst/>
              <a:gdLst/>
              <a:ahLst/>
              <a:cxnLst/>
              <a:rect l="l" t="t" r="r" b="b"/>
              <a:pathLst>
                <a:path w="234" h="234" extrusionOk="0">
                  <a:moveTo>
                    <a:pt x="117" y="0"/>
                  </a:moveTo>
                  <a:cubicBezTo>
                    <a:pt x="51" y="0"/>
                    <a:pt x="0" y="49"/>
                    <a:pt x="0" y="116"/>
                  </a:cubicBezTo>
                  <a:cubicBezTo>
                    <a:pt x="0" y="182"/>
                    <a:pt x="51" y="233"/>
                    <a:pt x="117" y="233"/>
                  </a:cubicBezTo>
                  <a:cubicBezTo>
                    <a:pt x="184" y="233"/>
                    <a:pt x="233" y="182"/>
                    <a:pt x="233" y="116"/>
                  </a:cubicBezTo>
                  <a:cubicBezTo>
                    <a:pt x="233" y="49"/>
                    <a:pt x="184" y="0"/>
                    <a:pt x="117"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7" name="Google Shape;1567;p50"/>
            <p:cNvSpPr/>
            <p:nvPr/>
          </p:nvSpPr>
          <p:spPr>
            <a:xfrm>
              <a:off x="691725" y="978400"/>
              <a:ext cx="28700" cy="42125"/>
            </a:xfrm>
            <a:custGeom>
              <a:avLst/>
              <a:gdLst/>
              <a:ahLst/>
              <a:cxnLst/>
              <a:rect l="l" t="t" r="r" b="b"/>
              <a:pathLst>
                <a:path w="1148" h="1685" extrusionOk="0">
                  <a:moveTo>
                    <a:pt x="382" y="1"/>
                  </a:moveTo>
                  <a:cubicBezTo>
                    <a:pt x="255" y="1"/>
                    <a:pt x="126" y="22"/>
                    <a:pt x="1" y="39"/>
                  </a:cubicBezTo>
                  <a:lnTo>
                    <a:pt x="200" y="1684"/>
                  </a:lnTo>
                  <a:cubicBezTo>
                    <a:pt x="566" y="1618"/>
                    <a:pt x="899" y="1352"/>
                    <a:pt x="1015" y="1003"/>
                  </a:cubicBezTo>
                  <a:cubicBezTo>
                    <a:pt x="1148" y="671"/>
                    <a:pt x="1048" y="254"/>
                    <a:pt x="748" y="88"/>
                  </a:cubicBezTo>
                  <a:cubicBezTo>
                    <a:pt x="633" y="22"/>
                    <a:pt x="508" y="1"/>
                    <a:pt x="382" y="1"/>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8" name="Google Shape;1568;p50"/>
            <p:cNvSpPr/>
            <p:nvPr/>
          </p:nvSpPr>
          <p:spPr>
            <a:xfrm>
              <a:off x="701275" y="984350"/>
              <a:ext cx="11675" cy="7075"/>
            </a:xfrm>
            <a:custGeom>
              <a:avLst/>
              <a:gdLst/>
              <a:ahLst/>
              <a:cxnLst/>
              <a:rect l="l" t="t" r="r" b="b"/>
              <a:pathLst>
                <a:path w="467" h="283" extrusionOk="0">
                  <a:moveTo>
                    <a:pt x="184" y="0"/>
                  </a:moveTo>
                  <a:cubicBezTo>
                    <a:pt x="151" y="0"/>
                    <a:pt x="100" y="0"/>
                    <a:pt x="67" y="16"/>
                  </a:cubicBezTo>
                  <a:lnTo>
                    <a:pt x="18" y="67"/>
                  </a:lnTo>
                  <a:cubicBezTo>
                    <a:pt x="1" y="67"/>
                    <a:pt x="1" y="83"/>
                    <a:pt x="1" y="83"/>
                  </a:cubicBezTo>
                  <a:lnTo>
                    <a:pt x="34" y="83"/>
                  </a:lnTo>
                  <a:cubicBezTo>
                    <a:pt x="43" y="91"/>
                    <a:pt x="51" y="91"/>
                    <a:pt x="61" y="91"/>
                  </a:cubicBezTo>
                  <a:cubicBezTo>
                    <a:pt x="71" y="91"/>
                    <a:pt x="84" y="91"/>
                    <a:pt x="100" y="100"/>
                  </a:cubicBezTo>
                  <a:cubicBezTo>
                    <a:pt x="100" y="100"/>
                    <a:pt x="118" y="116"/>
                    <a:pt x="134" y="116"/>
                  </a:cubicBezTo>
                  <a:lnTo>
                    <a:pt x="167" y="116"/>
                  </a:lnTo>
                  <a:cubicBezTo>
                    <a:pt x="184" y="133"/>
                    <a:pt x="217" y="149"/>
                    <a:pt x="233" y="149"/>
                  </a:cubicBezTo>
                  <a:cubicBezTo>
                    <a:pt x="267" y="166"/>
                    <a:pt x="284" y="182"/>
                    <a:pt x="317" y="200"/>
                  </a:cubicBezTo>
                  <a:cubicBezTo>
                    <a:pt x="317" y="200"/>
                    <a:pt x="333" y="200"/>
                    <a:pt x="351" y="216"/>
                  </a:cubicBezTo>
                  <a:cubicBezTo>
                    <a:pt x="351" y="216"/>
                    <a:pt x="366" y="233"/>
                    <a:pt x="384" y="233"/>
                  </a:cubicBezTo>
                  <a:cubicBezTo>
                    <a:pt x="400" y="249"/>
                    <a:pt x="417" y="266"/>
                    <a:pt x="433" y="266"/>
                  </a:cubicBezTo>
                  <a:cubicBezTo>
                    <a:pt x="433" y="282"/>
                    <a:pt x="450" y="282"/>
                    <a:pt x="450" y="282"/>
                  </a:cubicBezTo>
                  <a:lnTo>
                    <a:pt x="450" y="266"/>
                  </a:lnTo>
                  <a:cubicBezTo>
                    <a:pt x="450" y="249"/>
                    <a:pt x="466" y="216"/>
                    <a:pt x="450" y="182"/>
                  </a:cubicBezTo>
                  <a:cubicBezTo>
                    <a:pt x="433" y="149"/>
                    <a:pt x="417" y="116"/>
                    <a:pt x="400" y="100"/>
                  </a:cubicBezTo>
                  <a:lnTo>
                    <a:pt x="351" y="49"/>
                  </a:lnTo>
                  <a:lnTo>
                    <a:pt x="300" y="16"/>
                  </a:lnTo>
                  <a:lnTo>
                    <a:pt x="233"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9" name="Google Shape;1569;p50"/>
            <p:cNvSpPr/>
            <p:nvPr/>
          </p:nvSpPr>
          <p:spPr>
            <a:xfrm>
              <a:off x="700875" y="1006800"/>
              <a:ext cx="5850" cy="5850"/>
            </a:xfrm>
            <a:custGeom>
              <a:avLst/>
              <a:gdLst/>
              <a:ahLst/>
              <a:cxnLst/>
              <a:rect l="l" t="t" r="r" b="b"/>
              <a:pathLst>
                <a:path w="234" h="234" extrusionOk="0">
                  <a:moveTo>
                    <a:pt x="116" y="0"/>
                  </a:moveTo>
                  <a:cubicBezTo>
                    <a:pt x="50" y="0"/>
                    <a:pt x="1" y="49"/>
                    <a:pt x="1" y="116"/>
                  </a:cubicBezTo>
                  <a:cubicBezTo>
                    <a:pt x="1" y="182"/>
                    <a:pt x="50" y="233"/>
                    <a:pt x="116" y="233"/>
                  </a:cubicBezTo>
                  <a:cubicBezTo>
                    <a:pt x="183" y="233"/>
                    <a:pt x="233" y="182"/>
                    <a:pt x="233" y="116"/>
                  </a:cubicBezTo>
                  <a:cubicBezTo>
                    <a:pt x="233" y="49"/>
                    <a:pt x="183" y="0"/>
                    <a:pt x="116"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0" name="Google Shape;1570;p50"/>
            <p:cNvSpPr/>
            <p:nvPr/>
          </p:nvSpPr>
          <p:spPr>
            <a:xfrm>
              <a:off x="562850" y="908675"/>
              <a:ext cx="140550" cy="160075"/>
            </a:xfrm>
            <a:custGeom>
              <a:avLst/>
              <a:gdLst/>
              <a:ahLst/>
              <a:cxnLst/>
              <a:rect l="l" t="t" r="r" b="b"/>
              <a:pathLst>
                <a:path w="5622" h="6403" extrusionOk="0">
                  <a:moveTo>
                    <a:pt x="2810" y="0"/>
                  </a:moveTo>
                  <a:cubicBezTo>
                    <a:pt x="1264" y="0"/>
                    <a:pt x="0" y="1447"/>
                    <a:pt x="0" y="3209"/>
                  </a:cubicBezTo>
                  <a:cubicBezTo>
                    <a:pt x="0" y="4972"/>
                    <a:pt x="1264" y="6403"/>
                    <a:pt x="2810" y="6403"/>
                  </a:cubicBezTo>
                  <a:cubicBezTo>
                    <a:pt x="4357" y="6403"/>
                    <a:pt x="5621" y="4972"/>
                    <a:pt x="5621" y="3209"/>
                  </a:cubicBezTo>
                  <a:cubicBezTo>
                    <a:pt x="5621" y="1447"/>
                    <a:pt x="4357" y="0"/>
                    <a:pt x="2810" y="0"/>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1" name="Google Shape;1571;p50"/>
            <p:cNvSpPr/>
            <p:nvPr/>
          </p:nvSpPr>
          <p:spPr>
            <a:xfrm>
              <a:off x="663850" y="991000"/>
              <a:ext cx="32075" cy="32025"/>
            </a:xfrm>
            <a:custGeom>
              <a:avLst/>
              <a:gdLst/>
              <a:ahLst/>
              <a:cxnLst/>
              <a:rect l="l" t="t" r="r" b="b"/>
              <a:pathLst>
                <a:path w="1283" h="1281" extrusionOk="0">
                  <a:moveTo>
                    <a:pt x="633" y="0"/>
                  </a:moveTo>
                  <a:cubicBezTo>
                    <a:pt x="284" y="0"/>
                    <a:pt x="1" y="282"/>
                    <a:pt x="1" y="648"/>
                  </a:cubicBezTo>
                  <a:cubicBezTo>
                    <a:pt x="1" y="998"/>
                    <a:pt x="284" y="1280"/>
                    <a:pt x="633" y="1280"/>
                  </a:cubicBezTo>
                  <a:cubicBezTo>
                    <a:pt x="983" y="1280"/>
                    <a:pt x="1282" y="998"/>
                    <a:pt x="1282" y="648"/>
                  </a:cubicBezTo>
                  <a:cubicBezTo>
                    <a:pt x="1282" y="282"/>
                    <a:pt x="983" y="0"/>
                    <a:pt x="633" y="0"/>
                  </a:cubicBezTo>
                  <a:close/>
                </a:path>
              </a:pathLst>
            </a:custGeom>
            <a:solidFill>
              <a:srgbClr val="DD8B6A"/>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2" name="Google Shape;1572;p50"/>
            <p:cNvSpPr/>
            <p:nvPr/>
          </p:nvSpPr>
          <p:spPr>
            <a:xfrm>
              <a:off x="568225" y="991000"/>
              <a:ext cx="32075" cy="32025"/>
            </a:xfrm>
            <a:custGeom>
              <a:avLst/>
              <a:gdLst/>
              <a:ahLst/>
              <a:cxnLst/>
              <a:rect l="l" t="t" r="r" b="b"/>
              <a:pathLst>
                <a:path w="1283" h="1281" extrusionOk="0">
                  <a:moveTo>
                    <a:pt x="650" y="0"/>
                  </a:moveTo>
                  <a:cubicBezTo>
                    <a:pt x="284" y="0"/>
                    <a:pt x="1" y="282"/>
                    <a:pt x="1" y="648"/>
                  </a:cubicBezTo>
                  <a:cubicBezTo>
                    <a:pt x="1" y="998"/>
                    <a:pt x="284" y="1280"/>
                    <a:pt x="650" y="1280"/>
                  </a:cubicBezTo>
                  <a:cubicBezTo>
                    <a:pt x="999" y="1280"/>
                    <a:pt x="1282" y="998"/>
                    <a:pt x="1282" y="648"/>
                  </a:cubicBezTo>
                  <a:cubicBezTo>
                    <a:pt x="1282" y="282"/>
                    <a:pt x="999" y="0"/>
                    <a:pt x="650" y="0"/>
                  </a:cubicBezTo>
                  <a:close/>
                </a:path>
              </a:pathLst>
            </a:custGeom>
            <a:solidFill>
              <a:srgbClr val="DD8B6A"/>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3" name="Google Shape;1573;p50"/>
            <p:cNvSpPr/>
            <p:nvPr/>
          </p:nvSpPr>
          <p:spPr>
            <a:xfrm>
              <a:off x="623950" y="986400"/>
              <a:ext cx="8325" cy="27075"/>
            </a:xfrm>
            <a:custGeom>
              <a:avLst/>
              <a:gdLst/>
              <a:ahLst/>
              <a:cxnLst/>
              <a:rect l="l" t="t" r="r" b="b"/>
              <a:pathLst>
                <a:path w="333" h="1083" extrusionOk="0">
                  <a:moveTo>
                    <a:pt x="133" y="1"/>
                  </a:moveTo>
                  <a:cubicBezTo>
                    <a:pt x="133" y="1"/>
                    <a:pt x="117" y="84"/>
                    <a:pt x="84" y="184"/>
                  </a:cubicBezTo>
                  <a:cubicBezTo>
                    <a:pt x="51" y="284"/>
                    <a:pt x="0" y="433"/>
                    <a:pt x="0" y="583"/>
                  </a:cubicBezTo>
                  <a:cubicBezTo>
                    <a:pt x="0" y="633"/>
                    <a:pt x="0" y="666"/>
                    <a:pt x="18" y="699"/>
                  </a:cubicBezTo>
                  <a:cubicBezTo>
                    <a:pt x="18" y="750"/>
                    <a:pt x="34" y="783"/>
                    <a:pt x="34" y="816"/>
                  </a:cubicBezTo>
                  <a:cubicBezTo>
                    <a:pt x="67" y="883"/>
                    <a:pt x="117" y="949"/>
                    <a:pt x="167" y="983"/>
                  </a:cubicBezTo>
                  <a:cubicBezTo>
                    <a:pt x="184" y="1016"/>
                    <a:pt x="200" y="1016"/>
                    <a:pt x="233" y="1032"/>
                  </a:cubicBezTo>
                  <a:cubicBezTo>
                    <a:pt x="250" y="1049"/>
                    <a:pt x="266" y="1049"/>
                    <a:pt x="284" y="1065"/>
                  </a:cubicBezTo>
                  <a:cubicBezTo>
                    <a:pt x="317" y="1065"/>
                    <a:pt x="333" y="1082"/>
                    <a:pt x="333" y="1082"/>
                  </a:cubicBezTo>
                  <a:cubicBezTo>
                    <a:pt x="333" y="1082"/>
                    <a:pt x="317" y="1065"/>
                    <a:pt x="300" y="1032"/>
                  </a:cubicBezTo>
                  <a:lnTo>
                    <a:pt x="266" y="998"/>
                  </a:lnTo>
                  <a:cubicBezTo>
                    <a:pt x="250" y="965"/>
                    <a:pt x="233" y="949"/>
                    <a:pt x="233" y="932"/>
                  </a:cubicBezTo>
                  <a:cubicBezTo>
                    <a:pt x="217" y="916"/>
                    <a:pt x="200" y="883"/>
                    <a:pt x="184" y="865"/>
                  </a:cubicBezTo>
                  <a:cubicBezTo>
                    <a:pt x="184" y="832"/>
                    <a:pt x="184" y="799"/>
                    <a:pt x="167" y="783"/>
                  </a:cubicBezTo>
                  <a:cubicBezTo>
                    <a:pt x="151" y="716"/>
                    <a:pt x="151" y="650"/>
                    <a:pt x="151" y="583"/>
                  </a:cubicBezTo>
                  <a:cubicBezTo>
                    <a:pt x="151" y="450"/>
                    <a:pt x="167" y="300"/>
                    <a:pt x="167" y="200"/>
                  </a:cubicBezTo>
                  <a:cubicBezTo>
                    <a:pt x="167" y="84"/>
                    <a:pt x="133" y="1"/>
                    <a:pt x="133"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4" name="Google Shape;1574;p50"/>
            <p:cNvSpPr/>
            <p:nvPr/>
          </p:nvSpPr>
          <p:spPr>
            <a:xfrm>
              <a:off x="647225" y="989325"/>
              <a:ext cx="16650" cy="7075"/>
            </a:xfrm>
            <a:custGeom>
              <a:avLst/>
              <a:gdLst/>
              <a:ahLst/>
              <a:cxnLst/>
              <a:rect l="l" t="t" r="r" b="b"/>
              <a:pathLst>
                <a:path w="666" h="283" extrusionOk="0">
                  <a:moveTo>
                    <a:pt x="1" y="1"/>
                  </a:moveTo>
                  <a:lnTo>
                    <a:pt x="1" y="34"/>
                  </a:lnTo>
                  <a:cubicBezTo>
                    <a:pt x="1" y="67"/>
                    <a:pt x="18" y="101"/>
                    <a:pt x="51" y="134"/>
                  </a:cubicBezTo>
                  <a:cubicBezTo>
                    <a:pt x="67" y="167"/>
                    <a:pt x="118" y="216"/>
                    <a:pt x="167" y="234"/>
                  </a:cubicBezTo>
                  <a:cubicBezTo>
                    <a:pt x="184" y="250"/>
                    <a:pt x="217" y="267"/>
                    <a:pt x="233" y="267"/>
                  </a:cubicBezTo>
                  <a:cubicBezTo>
                    <a:pt x="267" y="267"/>
                    <a:pt x="300" y="267"/>
                    <a:pt x="333" y="283"/>
                  </a:cubicBezTo>
                  <a:cubicBezTo>
                    <a:pt x="366" y="267"/>
                    <a:pt x="384" y="267"/>
                    <a:pt x="417" y="267"/>
                  </a:cubicBezTo>
                  <a:cubicBezTo>
                    <a:pt x="450" y="250"/>
                    <a:pt x="484" y="250"/>
                    <a:pt x="500" y="234"/>
                  </a:cubicBezTo>
                  <a:cubicBezTo>
                    <a:pt x="550" y="200"/>
                    <a:pt x="599" y="167"/>
                    <a:pt x="617" y="134"/>
                  </a:cubicBezTo>
                  <a:cubicBezTo>
                    <a:pt x="650" y="101"/>
                    <a:pt x="650" y="50"/>
                    <a:pt x="650" y="34"/>
                  </a:cubicBezTo>
                  <a:cubicBezTo>
                    <a:pt x="666" y="1"/>
                    <a:pt x="650" y="1"/>
                    <a:pt x="650" y="1"/>
                  </a:cubicBezTo>
                  <a:lnTo>
                    <a:pt x="633" y="17"/>
                  </a:lnTo>
                  <a:cubicBezTo>
                    <a:pt x="599" y="34"/>
                    <a:pt x="583" y="50"/>
                    <a:pt x="550" y="50"/>
                  </a:cubicBezTo>
                  <a:cubicBezTo>
                    <a:pt x="517" y="67"/>
                    <a:pt x="484" y="83"/>
                    <a:pt x="450" y="83"/>
                  </a:cubicBezTo>
                  <a:cubicBezTo>
                    <a:pt x="433" y="101"/>
                    <a:pt x="400" y="101"/>
                    <a:pt x="400" y="101"/>
                  </a:cubicBezTo>
                  <a:lnTo>
                    <a:pt x="333" y="101"/>
                  </a:lnTo>
                  <a:cubicBezTo>
                    <a:pt x="284" y="101"/>
                    <a:pt x="251" y="101"/>
                    <a:pt x="217" y="83"/>
                  </a:cubicBezTo>
                  <a:cubicBezTo>
                    <a:pt x="184" y="83"/>
                    <a:pt x="134" y="67"/>
                    <a:pt x="118" y="67"/>
                  </a:cubicBezTo>
                  <a:cubicBezTo>
                    <a:pt x="84" y="50"/>
                    <a:pt x="51" y="34"/>
                    <a:pt x="34" y="17"/>
                  </a:cubicBezTo>
                  <a:cubicBezTo>
                    <a:pt x="18" y="1"/>
                    <a:pt x="1" y="1"/>
                    <a:pt x="1"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5" name="Google Shape;1575;p50"/>
            <p:cNvSpPr/>
            <p:nvPr/>
          </p:nvSpPr>
          <p:spPr>
            <a:xfrm>
              <a:off x="597775" y="989325"/>
              <a:ext cx="16650" cy="7075"/>
            </a:xfrm>
            <a:custGeom>
              <a:avLst/>
              <a:gdLst/>
              <a:ahLst/>
              <a:cxnLst/>
              <a:rect l="l" t="t" r="r" b="b"/>
              <a:pathLst>
                <a:path w="666" h="283" extrusionOk="0">
                  <a:moveTo>
                    <a:pt x="0" y="1"/>
                  </a:moveTo>
                  <a:lnTo>
                    <a:pt x="0" y="34"/>
                  </a:lnTo>
                  <a:cubicBezTo>
                    <a:pt x="0" y="50"/>
                    <a:pt x="16" y="101"/>
                    <a:pt x="33" y="134"/>
                  </a:cubicBezTo>
                  <a:cubicBezTo>
                    <a:pt x="67" y="167"/>
                    <a:pt x="100" y="200"/>
                    <a:pt x="149" y="234"/>
                  </a:cubicBezTo>
                  <a:cubicBezTo>
                    <a:pt x="182" y="250"/>
                    <a:pt x="200" y="250"/>
                    <a:pt x="233" y="267"/>
                  </a:cubicBezTo>
                  <a:cubicBezTo>
                    <a:pt x="282" y="267"/>
                    <a:pt x="282" y="267"/>
                    <a:pt x="333" y="283"/>
                  </a:cubicBezTo>
                  <a:cubicBezTo>
                    <a:pt x="349" y="267"/>
                    <a:pt x="382" y="267"/>
                    <a:pt x="415" y="267"/>
                  </a:cubicBezTo>
                  <a:cubicBezTo>
                    <a:pt x="449" y="267"/>
                    <a:pt x="466" y="250"/>
                    <a:pt x="499" y="234"/>
                  </a:cubicBezTo>
                  <a:cubicBezTo>
                    <a:pt x="548" y="216"/>
                    <a:pt x="582" y="167"/>
                    <a:pt x="615" y="134"/>
                  </a:cubicBezTo>
                  <a:cubicBezTo>
                    <a:pt x="632" y="101"/>
                    <a:pt x="648" y="67"/>
                    <a:pt x="648" y="34"/>
                  </a:cubicBezTo>
                  <a:cubicBezTo>
                    <a:pt x="665" y="17"/>
                    <a:pt x="648" y="1"/>
                    <a:pt x="648" y="1"/>
                  </a:cubicBezTo>
                  <a:lnTo>
                    <a:pt x="632" y="17"/>
                  </a:lnTo>
                  <a:cubicBezTo>
                    <a:pt x="599" y="34"/>
                    <a:pt x="582" y="50"/>
                    <a:pt x="548" y="67"/>
                  </a:cubicBezTo>
                  <a:cubicBezTo>
                    <a:pt x="515" y="67"/>
                    <a:pt x="482" y="83"/>
                    <a:pt x="449" y="83"/>
                  </a:cubicBezTo>
                  <a:cubicBezTo>
                    <a:pt x="399" y="101"/>
                    <a:pt x="366" y="101"/>
                    <a:pt x="333" y="101"/>
                  </a:cubicBezTo>
                  <a:lnTo>
                    <a:pt x="266" y="101"/>
                  </a:lnTo>
                  <a:cubicBezTo>
                    <a:pt x="249" y="101"/>
                    <a:pt x="233" y="101"/>
                    <a:pt x="216" y="83"/>
                  </a:cubicBezTo>
                  <a:cubicBezTo>
                    <a:pt x="167" y="83"/>
                    <a:pt x="133" y="67"/>
                    <a:pt x="100" y="50"/>
                  </a:cubicBezTo>
                  <a:cubicBezTo>
                    <a:pt x="83" y="50"/>
                    <a:pt x="49" y="34"/>
                    <a:pt x="33" y="17"/>
                  </a:cubicBezTo>
                  <a:cubicBezTo>
                    <a:pt x="16" y="1"/>
                    <a:pt x="0" y="1"/>
                    <a:pt x="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6" name="Google Shape;1576;p50"/>
            <p:cNvSpPr/>
            <p:nvPr/>
          </p:nvSpPr>
          <p:spPr>
            <a:xfrm>
              <a:off x="617725" y="1023425"/>
              <a:ext cx="26625" cy="6250"/>
            </a:xfrm>
            <a:custGeom>
              <a:avLst/>
              <a:gdLst/>
              <a:ahLst/>
              <a:cxnLst/>
              <a:rect l="l" t="t" r="r" b="b"/>
              <a:pathLst>
                <a:path w="1065" h="250" extrusionOk="0">
                  <a:moveTo>
                    <a:pt x="1065" y="0"/>
                  </a:moveTo>
                  <a:cubicBezTo>
                    <a:pt x="1065" y="0"/>
                    <a:pt x="1048" y="0"/>
                    <a:pt x="1014" y="16"/>
                  </a:cubicBezTo>
                  <a:cubicBezTo>
                    <a:pt x="981" y="16"/>
                    <a:pt x="948" y="50"/>
                    <a:pt x="881" y="50"/>
                  </a:cubicBezTo>
                  <a:cubicBezTo>
                    <a:pt x="865" y="50"/>
                    <a:pt x="832" y="67"/>
                    <a:pt x="815" y="67"/>
                  </a:cubicBezTo>
                  <a:cubicBezTo>
                    <a:pt x="781" y="83"/>
                    <a:pt x="748" y="83"/>
                    <a:pt x="715" y="83"/>
                  </a:cubicBezTo>
                  <a:cubicBezTo>
                    <a:pt x="666" y="100"/>
                    <a:pt x="599" y="100"/>
                    <a:pt x="533" y="100"/>
                  </a:cubicBezTo>
                  <a:lnTo>
                    <a:pt x="333" y="100"/>
                  </a:lnTo>
                  <a:cubicBezTo>
                    <a:pt x="316" y="92"/>
                    <a:pt x="304" y="92"/>
                    <a:pt x="291" y="92"/>
                  </a:cubicBezTo>
                  <a:cubicBezTo>
                    <a:pt x="279" y="92"/>
                    <a:pt x="266" y="92"/>
                    <a:pt x="249" y="83"/>
                  </a:cubicBezTo>
                  <a:cubicBezTo>
                    <a:pt x="216" y="83"/>
                    <a:pt x="200" y="83"/>
                    <a:pt x="167" y="67"/>
                  </a:cubicBezTo>
                  <a:cubicBezTo>
                    <a:pt x="116" y="67"/>
                    <a:pt x="83" y="50"/>
                    <a:pt x="50" y="50"/>
                  </a:cubicBezTo>
                  <a:cubicBezTo>
                    <a:pt x="16" y="34"/>
                    <a:pt x="1" y="34"/>
                    <a:pt x="0" y="34"/>
                  </a:cubicBezTo>
                  <a:lnTo>
                    <a:pt x="0" y="34"/>
                  </a:lnTo>
                  <a:cubicBezTo>
                    <a:pt x="0" y="34"/>
                    <a:pt x="0" y="50"/>
                    <a:pt x="34" y="67"/>
                  </a:cubicBezTo>
                  <a:cubicBezTo>
                    <a:pt x="50" y="100"/>
                    <a:pt x="83" y="133"/>
                    <a:pt x="134" y="149"/>
                  </a:cubicBezTo>
                  <a:cubicBezTo>
                    <a:pt x="167" y="167"/>
                    <a:pt x="183" y="183"/>
                    <a:pt x="216" y="200"/>
                  </a:cubicBezTo>
                  <a:cubicBezTo>
                    <a:pt x="249" y="216"/>
                    <a:pt x="283" y="216"/>
                    <a:pt x="316" y="233"/>
                  </a:cubicBezTo>
                  <a:cubicBezTo>
                    <a:pt x="349" y="233"/>
                    <a:pt x="382" y="249"/>
                    <a:pt x="416" y="249"/>
                  </a:cubicBezTo>
                  <a:lnTo>
                    <a:pt x="533" y="249"/>
                  </a:lnTo>
                  <a:cubicBezTo>
                    <a:pt x="566" y="249"/>
                    <a:pt x="615" y="249"/>
                    <a:pt x="648" y="233"/>
                  </a:cubicBezTo>
                  <a:cubicBezTo>
                    <a:pt x="682" y="233"/>
                    <a:pt x="715" y="216"/>
                    <a:pt x="748" y="216"/>
                  </a:cubicBezTo>
                  <a:cubicBezTo>
                    <a:pt x="781" y="200"/>
                    <a:pt x="815" y="200"/>
                    <a:pt x="848" y="183"/>
                  </a:cubicBezTo>
                  <a:cubicBezTo>
                    <a:pt x="881" y="167"/>
                    <a:pt x="899" y="149"/>
                    <a:pt x="932" y="133"/>
                  </a:cubicBezTo>
                  <a:cubicBezTo>
                    <a:pt x="981" y="100"/>
                    <a:pt x="998" y="67"/>
                    <a:pt x="1032" y="34"/>
                  </a:cubicBezTo>
                  <a:lnTo>
                    <a:pt x="1065" y="0"/>
                  </a:ln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7" name="Google Shape;1577;p50"/>
            <p:cNvSpPr/>
            <p:nvPr/>
          </p:nvSpPr>
          <p:spPr>
            <a:xfrm>
              <a:off x="641850" y="970600"/>
              <a:ext cx="25350" cy="6275"/>
            </a:xfrm>
            <a:custGeom>
              <a:avLst/>
              <a:gdLst/>
              <a:ahLst/>
              <a:cxnLst/>
              <a:rect l="l" t="t" r="r" b="b"/>
              <a:pathLst>
                <a:path w="1014" h="251" extrusionOk="0">
                  <a:moveTo>
                    <a:pt x="515" y="1"/>
                  </a:moveTo>
                  <a:cubicBezTo>
                    <a:pt x="482" y="1"/>
                    <a:pt x="432" y="18"/>
                    <a:pt x="399" y="18"/>
                  </a:cubicBezTo>
                  <a:cubicBezTo>
                    <a:pt x="366" y="18"/>
                    <a:pt x="333" y="34"/>
                    <a:pt x="299" y="34"/>
                  </a:cubicBezTo>
                  <a:cubicBezTo>
                    <a:pt x="266" y="51"/>
                    <a:pt x="233" y="51"/>
                    <a:pt x="200" y="67"/>
                  </a:cubicBezTo>
                  <a:cubicBezTo>
                    <a:pt x="182" y="84"/>
                    <a:pt x="149" y="100"/>
                    <a:pt x="133" y="118"/>
                  </a:cubicBezTo>
                  <a:cubicBezTo>
                    <a:pt x="83" y="151"/>
                    <a:pt x="49" y="184"/>
                    <a:pt x="33" y="200"/>
                  </a:cubicBezTo>
                  <a:cubicBezTo>
                    <a:pt x="16" y="234"/>
                    <a:pt x="0" y="234"/>
                    <a:pt x="0" y="234"/>
                  </a:cubicBezTo>
                  <a:lnTo>
                    <a:pt x="49" y="234"/>
                  </a:lnTo>
                  <a:cubicBezTo>
                    <a:pt x="83" y="218"/>
                    <a:pt x="116" y="200"/>
                    <a:pt x="166" y="200"/>
                  </a:cubicBezTo>
                  <a:cubicBezTo>
                    <a:pt x="200" y="184"/>
                    <a:pt x="216" y="184"/>
                    <a:pt x="249" y="184"/>
                  </a:cubicBezTo>
                  <a:cubicBezTo>
                    <a:pt x="266" y="167"/>
                    <a:pt x="299" y="167"/>
                    <a:pt x="333" y="167"/>
                  </a:cubicBezTo>
                  <a:cubicBezTo>
                    <a:pt x="382" y="151"/>
                    <a:pt x="448" y="151"/>
                    <a:pt x="515" y="151"/>
                  </a:cubicBezTo>
                  <a:cubicBezTo>
                    <a:pt x="540" y="159"/>
                    <a:pt x="570" y="159"/>
                    <a:pt x="601" y="159"/>
                  </a:cubicBezTo>
                  <a:cubicBezTo>
                    <a:pt x="632" y="159"/>
                    <a:pt x="665" y="159"/>
                    <a:pt x="699" y="167"/>
                  </a:cubicBezTo>
                  <a:cubicBezTo>
                    <a:pt x="707" y="176"/>
                    <a:pt x="719" y="176"/>
                    <a:pt x="733" y="176"/>
                  </a:cubicBezTo>
                  <a:cubicBezTo>
                    <a:pt x="748" y="176"/>
                    <a:pt x="764" y="176"/>
                    <a:pt x="781" y="184"/>
                  </a:cubicBezTo>
                  <a:cubicBezTo>
                    <a:pt x="798" y="184"/>
                    <a:pt x="832" y="200"/>
                    <a:pt x="848" y="200"/>
                  </a:cubicBezTo>
                  <a:cubicBezTo>
                    <a:pt x="898" y="218"/>
                    <a:pt x="931" y="234"/>
                    <a:pt x="965" y="234"/>
                  </a:cubicBezTo>
                  <a:cubicBezTo>
                    <a:pt x="998" y="251"/>
                    <a:pt x="1014" y="251"/>
                    <a:pt x="1014" y="251"/>
                  </a:cubicBezTo>
                  <a:cubicBezTo>
                    <a:pt x="1014" y="251"/>
                    <a:pt x="1014" y="234"/>
                    <a:pt x="981" y="218"/>
                  </a:cubicBezTo>
                  <a:cubicBezTo>
                    <a:pt x="965" y="184"/>
                    <a:pt x="931" y="151"/>
                    <a:pt x="898" y="118"/>
                  </a:cubicBezTo>
                  <a:cubicBezTo>
                    <a:pt x="865" y="118"/>
                    <a:pt x="848" y="100"/>
                    <a:pt x="814" y="84"/>
                  </a:cubicBezTo>
                  <a:lnTo>
                    <a:pt x="715" y="34"/>
                  </a:lnTo>
                  <a:cubicBezTo>
                    <a:pt x="681" y="34"/>
                    <a:pt x="648" y="18"/>
                    <a:pt x="615" y="18"/>
                  </a:cubicBezTo>
                  <a:cubicBezTo>
                    <a:pt x="581" y="18"/>
                    <a:pt x="548" y="1"/>
                    <a:pt x="515"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8" name="Google Shape;1578;p50"/>
            <p:cNvSpPr/>
            <p:nvPr/>
          </p:nvSpPr>
          <p:spPr>
            <a:xfrm>
              <a:off x="593600" y="970600"/>
              <a:ext cx="25375" cy="6275"/>
            </a:xfrm>
            <a:custGeom>
              <a:avLst/>
              <a:gdLst/>
              <a:ahLst/>
              <a:cxnLst/>
              <a:rect l="l" t="t" r="r" b="b"/>
              <a:pathLst>
                <a:path w="1015" h="251" extrusionOk="0">
                  <a:moveTo>
                    <a:pt x="516" y="1"/>
                  </a:moveTo>
                  <a:cubicBezTo>
                    <a:pt x="467" y="1"/>
                    <a:pt x="433" y="18"/>
                    <a:pt x="400" y="18"/>
                  </a:cubicBezTo>
                  <a:cubicBezTo>
                    <a:pt x="367" y="18"/>
                    <a:pt x="334" y="34"/>
                    <a:pt x="300" y="34"/>
                  </a:cubicBezTo>
                  <a:cubicBezTo>
                    <a:pt x="267" y="51"/>
                    <a:pt x="234" y="51"/>
                    <a:pt x="200" y="67"/>
                  </a:cubicBezTo>
                  <a:cubicBezTo>
                    <a:pt x="167" y="84"/>
                    <a:pt x="150" y="100"/>
                    <a:pt x="134" y="118"/>
                  </a:cubicBezTo>
                  <a:cubicBezTo>
                    <a:pt x="83" y="151"/>
                    <a:pt x="50" y="184"/>
                    <a:pt x="34" y="200"/>
                  </a:cubicBezTo>
                  <a:cubicBezTo>
                    <a:pt x="17" y="234"/>
                    <a:pt x="1" y="234"/>
                    <a:pt x="1" y="234"/>
                  </a:cubicBezTo>
                  <a:lnTo>
                    <a:pt x="50" y="234"/>
                  </a:lnTo>
                  <a:cubicBezTo>
                    <a:pt x="83" y="218"/>
                    <a:pt x="117" y="200"/>
                    <a:pt x="167" y="200"/>
                  </a:cubicBezTo>
                  <a:cubicBezTo>
                    <a:pt x="183" y="184"/>
                    <a:pt x="216" y="184"/>
                    <a:pt x="234" y="184"/>
                  </a:cubicBezTo>
                  <a:cubicBezTo>
                    <a:pt x="267" y="167"/>
                    <a:pt x="300" y="167"/>
                    <a:pt x="316" y="167"/>
                  </a:cubicBezTo>
                  <a:cubicBezTo>
                    <a:pt x="383" y="151"/>
                    <a:pt x="449" y="151"/>
                    <a:pt x="500" y="151"/>
                  </a:cubicBezTo>
                  <a:cubicBezTo>
                    <a:pt x="533" y="159"/>
                    <a:pt x="566" y="159"/>
                    <a:pt x="597" y="159"/>
                  </a:cubicBezTo>
                  <a:cubicBezTo>
                    <a:pt x="629" y="159"/>
                    <a:pt x="657" y="159"/>
                    <a:pt x="682" y="167"/>
                  </a:cubicBezTo>
                  <a:cubicBezTo>
                    <a:pt x="699" y="176"/>
                    <a:pt x="715" y="176"/>
                    <a:pt x="732" y="176"/>
                  </a:cubicBezTo>
                  <a:cubicBezTo>
                    <a:pt x="749" y="176"/>
                    <a:pt x="765" y="176"/>
                    <a:pt x="782" y="184"/>
                  </a:cubicBezTo>
                  <a:cubicBezTo>
                    <a:pt x="799" y="184"/>
                    <a:pt x="832" y="200"/>
                    <a:pt x="848" y="200"/>
                  </a:cubicBezTo>
                  <a:cubicBezTo>
                    <a:pt x="899" y="218"/>
                    <a:pt x="932" y="234"/>
                    <a:pt x="965" y="234"/>
                  </a:cubicBezTo>
                  <a:cubicBezTo>
                    <a:pt x="999" y="251"/>
                    <a:pt x="1015" y="251"/>
                    <a:pt x="1015" y="251"/>
                  </a:cubicBezTo>
                  <a:lnTo>
                    <a:pt x="981" y="218"/>
                  </a:lnTo>
                  <a:cubicBezTo>
                    <a:pt x="965" y="184"/>
                    <a:pt x="932" y="151"/>
                    <a:pt x="882" y="118"/>
                  </a:cubicBezTo>
                  <a:cubicBezTo>
                    <a:pt x="866" y="118"/>
                    <a:pt x="832" y="100"/>
                    <a:pt x="815" y="84"/>
                  </a:cubicBezTo>
                  <a:lnTo>
                    <a:pt x="715" y="34"/>
                  </a:lnTo>
                  <a:cubicBezTo>
                    <a:pt x="682" y="34"/>
                    <a:pt x="649" y="18"/>
                    <a:pt x="616" y="18"/>
                  </a:cubicBezTo>
                  <a:cubicBezTo>
                    <a:pt x="582" y="18"/>
                    <a:pt x="549" y="1"/>
                    <a:pt x="516"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9" name="Google Shape;1579;p50"/>
            <p:cNvSpPr/>
            <p:nvPr/>
          </p:nvSpPr>
          <p:spPr>
            <a:xfrm>
              <a:off x="564075" y="907400"/>
              <a:ext cx="58225" cy="69050"/>
            </a:xfrm>
            <a:custGeom>
              <a:avLst/>
              <a:gdLst/>
              <a:ahLst/>
              <a:cxnLst/>
              <a:rect l="l" t="t" r="r" b="b"/>
              <a:pathLst>
                <a:path w="2329" h="2762" extrusionOk="0">
                  <a:moveTo>
                    <a:pt x="2313" y="1"/>
                  </a:moveTo>
                  <a:lnTo>
                    <a:pt x="2313" y="1"/>
                  </a:lnTo>
                  <a:cubicBezTo>
                    <a:pt x="1098" y="101"/>
                    <a:pt x="550" y="883"/>
                    <a:pt x="450" y="1032"/>
                  </a:cubicBezTo>
                  <a:cubicBezTo>
                    <a:pt x="151" y="1448"/>
                    <a:pt x="18" y="2130"/>
                    <a:pt x="0" y="2762"/>
                  </a:cubicBezTo>
                  <a:cubicBezTo>
                    <a:pt x="1231" y="2595"/>
                    <a:pt x="2329" y="1431"/>
                    <a:pt x="2313"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0" name="Google Shape;1580;p50"/>
            <p:cNvSpPr/>
            <p:nvPr/>
          </p:nvSpPr>
          <p:spPr>
            <a:xfrm>
              <a:off x="600275" y="908175"/>
              <a:ext cx="100625" cy="59825"/>
            </a:xfrm>
            <a:custGeom>
              <a:avLst/>
              <a:gdLst/>
              <a:ahLst/>
              <a:cxnLst/>
              <a:rect l="l" t="t" r="r" b="b"/>
              <a:pathLst>
                <a:path w="4025" h="2393" extrusionOk="0">
                  <a:moveTo>
                    <a:pt x="1290" y="1"/>
                  </a:moveTo>
                  <a:cubicBezTo>
                    <a:pt x="828" y="1"/>
                    <a:pt x="366" y="117"/>
                    <a:pt x="0" y="353"/>
                  </a:cubicBezTo>
                  <a:cubicBezTo>
                    <a:pt x="67" y="602"/>
                    <a:pt x="249" y="819"/>
                    <a:pt x="432" y="1001"/>
                  </a:cubicBezTo>
                  <a:cubicBezTo>
                    <a:pt x="1296" y="1819"/>
                    <a:pt x="2531" y="2393"/>
                    <a:pt x="3740" y="2393"/>
                  </a:cubicBezTo>
                  <a:cubicBezTo>
                    <a:pt x="3835" y="2393"/>
                    <a:pt x="3930" y="2389"/>
                    <a:pt x="4025" y="2382"/>
                  </a:cubicBezTo>
                  <a:cubicBezTo>
                    <a:pt x="3808" y="1417"/>
                    <a:pt x="3359" y="752"/>
                    <a:pt x="2477" y="286"/>
                  </a:cubicBezTo>
                  <a:cubicBezTo>
                    <a:pt x="2129" y="97"/>
                    <a:pt x="1710" y="1"/>
                    <a:pt x="129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1" name="Google Shape;1581;p50"/>
            <p:cNvSpPr/>
            <p:nvPr/>
          </p:nvSpPr>
          <p:spPr>
            <a:xfrm>
              <a:off x="680925" y="944825"/>
              <a:ext cx="23300" cy="48700"/>
            </a:xfrm>
            <a:custGeom>
              <a:avLst/>
              <a:gdLst/>
              <a:ahLst/>
              <a:cxnLst/>
              <a:rect l="l" t="t" r="r" b="b"/>
              <a:pathLst>
                <a:path w="932" h="1948" extrusionOk="0">
                  <a:moveTo>
                    <a:pt x="466" y="1"/>
                  </a:moveTo>
                  <a:lnTo>
                    <a:pt x="0" y="799"/>
                  </a:lnTo>
                  <a:cubicBezTo>
                    <a:pt x="249" y="1182"/>
                    <a:pt x="582" y="1581"/>
                    <a:pt x="865" y="1947"/>
                  </a:cubicBezTo>
                  <a:cubicBezTo>
                    <a:pt x="932" y="1481"/>
                    <a:pt x="881" y="1165"/>
                    <a:pt x="815" y="865"/>
                  </a:cubicBezTo>
                  <a:cubicBezTo>
                    <a:pt x="732" y="484"/>
                    <a:pt x="599" y="284"/>
                    <a:pt x="466"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2" name="Google Shape;1582;p50"/>
            <p:cNvSpPr/>
            <p:nvPr/>
          </p:nvSpPr>
          <p:spPr>
            <a:xfrm>
              <a:off x="559925" y="944825"/>
              <a:ext cx="22475" cy="48700"/>
            </a:xfrm>
            <a:custGeom>
              <a:avLst/>
              <a:gdLst/>
              <a:ahLst/>
              <a:cxnLst/>
              <a:rect l="l" t="t" r="r" b="b"/>
              <a:pathLst>
                <a:path w="899" h="1948" extrusionOk="0">
                  <a:moveTo>
                    <a:pt x="433" y="1"/>
                  </a:moveTo>
                  <a:cubicBezTo>
                    <a:pt x="300" y="284"/>
                    <a:pt x="166" y="484"/>
                    <a:pt x="84" y="865"/>
                  </a:cubicBezTo>
                  <a:cubicBezTo>
                    <a:pt x="17" y="1165"/>
                    <a:pt x="0" y="1481"/>
                    <a:pt x="67" y="1947"/>
                  </a:cubicBezTo>
                  <a:cubicBezTo>
                    <a:pt x="350" y="1597"/>
                    <a:pt x="649" y="1182"/>
                    <a:pt x="898" y="799"/>
                  </a:cubicBezTo>
                  <a:lnTo>
                    <a:pt x="433" y="1"/>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3" name="Google Shape;1583;p50"/>
            <p:cNvSpPr/>
            <p:nvPr/>
          </p:nvSpPr>
          <p:spPr>
            <a:xfrm>
              <a:off x="610650" y="929025"/>
              <a:ext cx="34550" cy="33725"/>
            </a:xfrm>
            <a:custGeom>
              <a:avLst/>
              <a:gdLst/>
              <a:ahLst/>
              <a:cxnLst/>
              <a:rect l="l" t="t" r="r" b="b"/>
              <a:pathLst>
                <a:path w="1382" h="1349" extrusionOk="0">
                  <a:moveTo>
                    <a:pt x="0" y="1"/>
                  </a:moveTo>
                  <a:cubicBezTo>
                    <a:pt x="350" y="550"/>
                    <a:pt x="816" y="998"/>
                    <a:pt x="1364" y="1348"/>
                  </a:cubicBezTo>
                  <a:lnTo>
                    <a:pt x="1381" y="1348"/>
                  </a:lnTo>
                  <a:cubicBezTo>
                    <a:pt x="1381" y="1348"/>
                    <a:pt x="1381" y="1331"/>
                    <a:pt x="1364" y="1331"/>
                  </a:cubicBezTo>
                  <a:cubicBezTo>
                    <a:pt x="832" y="982"/>
                    <a:pt x="366" y="533"/>
                    <a:pt x="17"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4" name="Google Shape;1584;p50"/>
            <p:cNvSpPr/>
            <p:nvPr/>
          </p:nvSpPr>
          <p:spPr>
            <a:xfrm>
              <a:off x="608575" y="933625"/>
              <a:ext cx="6675" cy="22875"/>
            </a:xfrm>
            <a:custGeom>
              <a:avLst/>
              <a:gdLst/>
              <a:ahLst/>
              <a:cxnLst/>
              <a:rect l="l" t="t" r="r" b="b"/>
              <a:pathLst>
                <a:path w="267" h="915" extrusionOk="0">
                  <a:moveTo>
                    <a:pt x="267" y="0"/>
                  </a:moveTo>
                  <a:cubicBezTo>
                    <a:pt x="267" y="0"/>
                    <a:pt x="249" y="0"/>
                    <a:pt x="249" y="16"/>
                  </a:cubicBezTo>
                  <a:cubicBezTo>
                    <a:pt x="167" y="300"/>
                    <a:pt x="83" y="599"/>
                    <a:pt x="1" y="898"/>
                  </a:cubicBezTo>
                  <a:cubicBezTo>
                    <a:pt x="1" y="914"/>
                    <a:pt x="1" y="914"/>
                    <a:pt x="17" y="914"/>
                  </a:cubicBezTo>
                  <a:lnTo>
                    <a:pt x="34" y="914"/>
                  </a:lnTo>
                  <a:cubicBezTo>
                    <a:pt x="100" y="615"/>
                    <a:pt x="183" y="316"/>
                    <a:pt x="267" y="16"/>
                  </a:cubicBezTo>
                  <a:lnTo>
                    <a:pt x="267"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5" name="Google Shape;1585;p50"/>
            <p:cNvSpPr/>
            <p:nvPr/>
          </p:nvSpPr>
          <p:spPr>
            <a:xfrm>
              <a:off x="567825" y="861275"/>
              <a:ext cx="29975" cy="58625"/>
            </a:xfrm>
            <a:custGeom>
              <a:avLst/>
              <a:gdLst/>
              <a:ahLst/>
              <a:cxnLst/>
              <a:rect l="l" t="t" r="r" b="b"/>
              <a:pathLst>
                <a:path w="1199" h="2345" extrusionOk="0">
                  <a:moveTo>
                    <a:pt x="682" y="0"/>
                  </a:moveTo>
                  <a:cubicBezTo>
                    <a:pt x="449" y="83"/>
                    <a:pt x="283" y="267"/>
                    <a:pt x="167" y="466"/>
                  </a:cubicBezTo>
                  <a:cubicBezTo>
                    <a:pt x="50" y="666"/>
                    <a:pt x="1" y="914"/>
                    <a:pt x="1" y="1147"/>
                  </a:cubicBezTo>
                  <a:cubicBezTo>
                    <a:pt x="1" y="1447"/>
                    <a:pt x="83" y="1746"/>
                    <a:pt x="250" y="1963"/>
                  </a:cubicBezTo>
                  <a:cubicBezTo>
                    <a:pt x="416" y="2196"/>
                    <a:pt x="666" y="2345"/>
                    <a:pt x="981" y="2345"/>
                  </a:cubicBezTo>
                  <a:cubicBezTo>
                    <a:pt x="1048" y="2345"/>
                    <a:pt x="1132" y="2329"/>
                    <a:pt x="1198" y="2329"/>
                  </a:cubicBezTo>
                  <a:lnTo>
                    <a:pt x="1198" y="2311"/>
                  </a:lnTo>
                  <a:lnTo>
                    <a:pt x="1198" y="2296"/>
                  </a:lnTo>
                  <a:cubicBezTo>
                    <a:pt x="1114" y="2311"/>
                    <a:pt x="1048" y="2329"/>
                    <a:pt x="981" y="2329"/>
                  </a:cubicBezTo>
                  <a:cubicBezTo>
                    <a:pt x="666" y="2329"/>
                    <a:pt x="433" y="2178"/>
                    <a:pt x="267" y="1963"/>
                  </a:cubicBezTo>
                  <a:cubicBezTo>
                    <a:pt x="101" y="1746"/>
                    <a:pt x="17" y="1447"/>
                    <a:pt x="17" y="1147"/>
                  </a:cubicBezTo>
                  <a:cubicBezTo>
                    <a:pt x="17" y="914"/>
                    <a:pt x="67" y="682"/>
                    <a:pt x="183" y="466"/>
                  </a:cubicBezTo>
                  <a:cubicBezTo>
                    <a:pt x="300" y="267"/>
                    <a:pt x="466" y="100"/>
                    <a:pt x="682" y="16"/>
                  </a:cubicBezTo>
                  <a:cubicBezTo>
                    <a:pt x="699" y="16"/>
                    <a:pt x="699" y="0"/>
                    <a:pt x="699"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6" name="Google Shape;1586;p50"/>
            <p:cNvSpPr/>
            <p:nvPr/>
          </p:nvSpPr>
          <p:spPr>
            <a:xfrm>
              <a:off x="638900" y="871650"/>
              <a:ext cx="46600" cy="49925"/>
            </a:xfrm>
            <a:custGeom>
              <a:avLst/>
              <a:gdLst/>
              <a:ahLst/>
              <a:cxnLst/>
              <a:rect l="l" t="t" r="r" b="b"/>
              <a:pathLst>
                <a:path w="1864" h="1997" extrusionOk="0">
                  <a:moveTo>
                    <a:pt x="1648" y="1"/>
                  </a:moveTo>
                  <a:lnTo>
                    <a:pt x="1648" y="18"/>
                  </a:lnTo>
                  <a:cubicBezTo>
                    <a:pt x="1781" y="251"/>
                    <a:pt x="1848" y="517"/>
                    <a:pt x="1848" y="783"/>
                  </a:cubicBezTo>
                  <a:cubicBezTo>
                    <a:pt x="1848" y="1032"/>
                    <a:pt x="1781" y="1282"/>
                    <a:pt x="1664" y="1481"/>
                  </a:cubicBezTo>
                  <a:cubicBezTo>
                    <a:pt x="1464" y="1781"/>
                    <a:pt x="1116" y="1980"/>
                    <a:pt x="766" y="1980"/>
                  </a:cubicBezTo>
                  <a:cubicBezTo>
                    <a:pt x="637" y="1980"/>
                    <a:pt x="523" y="1949"/>
                    <a:pt x="395" y="1886"/>
                  </a:cubicBezTo>
                  <a:lnTo>
                    <a:pt x="395" y="1886"/>
                  </a:lnTo>
                  <a:lnTo>
                    <a:pt x="400" y="1881"/>
                  </a:lnTo>
                  <a:cubicBezTo>
                    <a:pt x="267" y="1781"/>
                    <a:pt x="134" y="1664"/>
                    <a:pt x="18" y="1564"/>
                  </a:cubicBezTo>
                  <a:lnTo>
                    <a:pt x="1" y="1564"/>
                  </a:lnTo>
                  <a:lnTo>
                    <a:pt x="1" y="1581"/>
                  </a:lnTo>
                  <a:cubicBezTo>
                    <a:pt x="134" y="1681"/>
                    <a:pt x="251" y="1797"/>
                    <a:pt x="384" y="1896"/>
                  </a:cubicBezTo>
                  <a:cubicBezTo>
                    <a:pt x="500" y="1963"/>
                    <a:pt x="633" y="1996"/>
                    <a:pt x="766" y="1996"/>
                  </a:cubicBezTo>
                  <a:cubicBezTo>
                    <a:pt x="1116" y="1996"/>
                    <a:pt x="1482" y="1797"/>
                    <a:pt x="1681" y="1497"/>
                  </a:cubicBezTo>
                  <a:cubicBezTo>
                    <a:pt x="1814" y="1298"/>
                    <a:pt x="1864" y="1032"/>
                    <a:pt x="1864" y="783"/>
                  </a:cubicBezTo>
                  <a:cubicBezTo>
                    <a:pt x="1864" y="517"/>
                    <a:pt x="1797" y="233"/>
                    <a:pt x="1664"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7" name="Google Shape;1587;p50"/>
            <p:cNvSpPr/>
            <p:nvPr/>
          </p:nvSpPr>
          <p:spPr>
            <a:xfrm>
              <a:off x="565350" y="848900"/>
              <a:ext cx="123075" cy="71825"/>
            </a:xfrm>
            <a:custGeom>
              <a:avLst/>
              <a:gdLst/>
              <a:ahLst/>
              <a:cxnLst/>
              <a:rect l="l" t="t" r="r" b="b"/>
              <a:pathLst>
                <a:path w="4923" h="2873" extrusionOk="0">
                  <a:moveTo>
                    <a:pt x="1601" y="1"/>
                  </a:moveTo>
                  <a:cubicBezTo>
                    <a:pt x="1508" y="1"/>
                    <a:pt x="1412" y="10"/>
                    <a:pt x="1313" y="30"/>
                  </a:cubicBezTo>
                  <a:cubicBezTo>
                    <a:pt x="748" y="130"/>
                    <a:pt x="282" y="578"/>
                    <a:pt x="166" y="1143"/>
                  </a:cubicBezTo>
                  <a:cubicBezTo>
                    <a:pt x="0" y="2075"/>
                    <a:pt x="699" y="2873"/>
                    <a:pt x="1579" y="2873"/>
                  </a:cubicBezTo>
                  <a:cubicBezTo>
                    <a:pt x="1912" y="2873"/>
                    <a:pt x="2211" y="2757"/>
                    <a:pt x="2461" y="2574"/>
                  </a:cubicBezTo>
                  <a:cubicBezTo>
                    <a:pt x="2710" y="2757"/>
                    <a:pt x="3010" y="2873"/>
                    <a:pt x="3342" y="2873"/>
                  </a:cubicBezTo>
                  <a:cubicBezTo>
                    <a:pt x="4224" y="2873"/>
                    <a:pt x="4923" y="2075"/>
                    <a:pt x="4739" y="1143"/>
                  </a:cubicBezTo>
                  <a:cubicBezTo>
                    <a:pt x="4639" y="578"/>
                    <a:pt x="4174" y="130"/>
                    <a:pt x="3608" y="30"/>
                  </a:cubicBezTo>
                  <a:cubicBezTo>
                    <a:pt x="3510" y="10"/>
                    <a:pt x="3415" y="1"/>
                    <a:pt x="3322" y="1"/>
                  </a:cubicBezTo>
                  <a:cubicBezTo>
                    <a:pt x="3179" y="1"/>
                    <a:pt x="3041" y="23"/>
                    <a:pt x="2910" y="63"/>
                  </a:cubicBezTo>
                  <a:cubicBezTo>
                    <a:pt x="2760" y="113"/>
                    <a:pt x="2606" y="138"/>
                    <a:pt x="2455" y="138"/>
                  </a:cubicBezTo>
                  <a:cubicBezTo>
                    <a:pt x="2303" y="138"/>
                    <a:pt x="2153" y="113"/>
                    <a:pt x="2012" y="63"/>
                  </a:cubicBezTo>
                  <a:cubicBezTo>
                    <a:pt x="1881" y="23"/>
                    <a:pt x="1744" y="1"/>
                    <a:pt x="1601"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8" name="Google Shape;1588;p50"/>
            <p:cNvSpPr/>
            <p:nvPr/>
          </p:nvSpPr>
          <p:spPr>
            <a:xfrm>
              <a:off x="509625" y="1092775"/>
              <a:ext cx="246550" cy="189950"/>
            </a:xfrm>
            <a:custGeom>
              <a:avLst/>
              <a:gdLst/>
              <a:ahLst/>
              <a:cxnLst/>
              <a:rect l="l" t="t" r="r" b="b"/>
              <a:pathLst>
                <a:path w="9862" h="7598" extrusionOk="0">
                  <a:moveTo>
                    <a:pt x="7635" y="0"/>
                  </a:moveTo>
                  <a:cubicBezTo>
                    <a:pt x="7564" y="0"/>
                    <a:pt x="7498" y="45"/>
                    <a:pt x="7484" y="103"/>
                  </a:cubicBezTo>
                  <a:cubicBezTo>
                    <a:pt x="7385" y="901"/>
                    <a:pt x="6935" y="2814"/>
                    <a:pt x="4923" y="2848"/>
                  </a:cubicBezTo>
                  <a:lnTo>
                    <a:pt x="4906" y="2848"/>
                  </a:lnTo>
                  <a:cubicBezTo>
                    <a:pt x="4225" y="2848"/>
                    <a:pt x="3327" y="2615"/>
                    <a:pt x="2877" y="1817"/>
                  </a:cubicBezTo>
                  <a:cubicBezTo>
                    <a:pt x="2562" y="1267"/>
                    <a:pt x="2395" y="785"/>
                    <a:pt x="2312" y="153"/>
                  </a:cubicBezTo>
                  <a:cubicBezTo>
                    <a:pt x="2312" y="112"/>
                    <a:pt x="2267" y="82"/>
                    <a:pt x="2224" y="82"/>
                  </a:cubicBezTo>
                  <a:cubicBezTo>
                    <a:pt x="2214" y="82"/>
                    <a:pt x="2205" y="84"/>
                    <a:pt x="2196" y="87"/>
                  </a:cubicBezTo>
                  <a:cubicBezTo>
                    <a:pt x="2045" y="136"/>
                    <a:pt x="1930" y="169"/>
                    <a:pt x="1779" y="236"/>
                  </a:cubicBezTo>
                  <a:cubicBezTo>
                    <a:pt x="1713" y="253"/>
                    <a:pt x="1680" y="320"/>
                    <a:pt x="1680" y="386"/>
                  </a:cubicBezTo>
                  <a:cubicBezTo>
                    <a:pt x="1713" y="1733"/>
                    <a:pt x="1131" y="3030"/>
                    <a:pt x="482" y="4245"/>
                  </a:cubicBezTo>
                  <a:cubicBezTo>
                    <a:pt x="1" y="5125"/>
                    <a:pt x="200" y="6755"/>
                    <a:pt x="965" y="7454"/>
                  </a:cubicBezTo>
                  <a:cubicBezTo>
                    <a:pt x="1462" y="7554"/>
                    <a:pt x="2508" y="7598"/>
                    <a:pt x="3688" y="7598"/>
                  </a:cubicBezTo>
                  <a:cubicBezTo>
                    <a:pt x="5628" y="7598"/>
                    <a:pt x="7931" y="7480"/>
                    <a:pt x="8748" y="7305"/>
                  </a:cubicBezTo>
                  <a:cubicBezTo>
                    <a:pt x="9862" y="5957"/>
                    <a:pt x="9247" y="4593"/>
                    <a:pt x="8948" y="4045"/>
                  </a:cubicBezTo>
                  <a:cubicBezTo>
                    <a:pt x="8299" y="2797"/>
                    <a:pt x="8066" y="1584"/>
                    <a:pt x="8132" y="187"/>
                  </a:cubicBezTo>
                  <a:cubicBezTo>
                    <a:pt x="7950" y="103"/>
                    <a:pt x="7817" y="70"/>
                    <a:pt x="7667" y="3"/>
                  </a:cubicBezTo>
                  <a:cubicBezTo>
                    <a:pt x="7656" y="1"/>
                    <a:pt x="7645" y="0"/>
                    <a:pt x="7635"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9" name="Google Shape;1589;p50"/>
            <p:cNvSpPr/>
            <p:nvPr/>
          </p:nvSpPr>
          <p:spPr>
            <a:xfrm>
              <a:off x="561175" y="1095775"/>
              <a:ext cx="143450" cy="77350"/>
            </a:xfrm>
            <a:custGeom>
              <a:avLst/>
              <a:gdLst/>
              <a:ahLst/>
              <a:cxnLst/>
              <a:rect l="l" t="t" r="r" b="b"/>
              <a:pathLst>
                <a:path w="5738" h="3094" extrusionOk="0">
                  <a:moveTo>
                    <a:pt x="5722" y="0"/>
                  </a:moveTo>
                  <a:cubicBezTo>
                    <a:pt x="5671" y="333"/>
                    <a:pt x="5538" y="1081"/>
                    <a:pt x="5123" y="1763"/>
                  </a:cubicBezTo>
                  <a:cubicBezTo>
                    <a:pt x="4707" y="2444"/>
                    <a:pt x="4025" y="3060"/>
                    <a:pt x="2844" y="3076"/>
                  </a:cubicBezTo>
                  <a:lnTo>
                    <a:pt x="2828" y="3076"/>
                  </a:lnTo>
                  <a:cubicBezTo>
                    <a:pt x="2096" y="3076"/>
                    <a:pt x="1114" y="2777"/>
                    <a:pt x="649" y="1996"/>
                  </a:cubicBezTo>
                  <a:cubicBezTo>
                    <a:pt x="283" y="1397"/>
                    <a:pt x="101" y="748"/>
                    <a:pt x="17" y="67"/>
                  </a:cubicBezTo>
                  <a:lnTo>
                    <a:pt x="1" y="49"/>
                  </a:lnTo>
                  <a:lnTo>
                    <a:pt x="1" y="67"/>
                  </a:lnTo>
                  <a:cubicBezTo>
                    <a:pt x="83" y="748"/>
                    <a:pt x="267" y="1397"/>
                    <a:pt x="633" y="1996"/>
                  </a:cubicBezTo>
                  <a:cubicBezTo>
                    <a:pt x="1114" y="2794"/>
                    <a:pt x="2096" y="3093"/>
                    <a:pt x="2828" y="3093"/>
                  </a:cubicBezTo>
                  <a:lnTo>
                    <a:pt x="2844" y="3093"/>
                  </a:lnTo>
                  <a:cubicBezTo>
                    <a:pt x="4025" y="3076"/>
                    <a:pt x="4724" y="2462"/>
                    <a:pt x="5139" y="1779"/>
                  </a:cubicBezTo>
                  <a:cubicBezTo>
                    <a:pt x="5555" y="1098"/>
                    <a:pt x="5688" y="333"/>
                    <a:pt x="5738" y="16"/>
                  </a:cubicBezTo>
                  <a:cubicBezTo>
                    <a:pt x="5738" y="0"/>
                    <a:pt x="5738" y="0"/>
                    <a:pt x="57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0" name="Google Shape;1590;p50"/>
            <p:cNvSpPr/>
            <p:nvPr/>
          </p:nvSpPr>
          <p:spPr>
            <a:xfrm>
              <a:off x="529050" y="1269125"/>
              <a:ext cx="203450" cy="32050"/>
            </a:xfrm>
            <a:custGeom>
              <a:avLst/>
              <a:gdLst/>
              <a:ahLst/>
              <a:cxnLst/>
              <a:rect l="l" t="t" r="r" b="b"/>
              <a:pathLst>
                <a:path w="8138" h="1282" extrusionOk="0">
                  <a:moveTo>
                    <a:pt x="8138" y="1"/>
                  </a:moveTo>
                  <a:lnTo>
                    <a:pt x="4" y="67"/>
                  </a:lnTo>
                  <a:cubicBezTo>
                    <a:pt x="4" y="65"/>
                    <a:pt x="4" y="64"/>
                    <a:pt x="4" y="64"/>
                  </a:cubicBezTo>
                  <a:lnTo>
                    <a:pt x="4" y="64"/>
                  </a:lnTo>
                  <a:cubicBezTo>
                    <a:pt x="1" y="64"/>
                    <a:pt x="205" y="1136"/>
                    <a:pt x="237" y="1282"/>
                  </a:cubicBezTo>
                  <a:lnTo>
                    <a:pt x="7971" y="1264"/>
                  </a:lnTo>
                  <a:lnTo>
                    <a:pt x="8138" y="1"/>
                  </a:ln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1" name="Google Shape;1591;p50"/>
            <p:cNvSpPr/>
            <p:nvPr/>
          </p:nvSpPr>
          <p:spPr>
            <a:xfrm>
              <a:off x="533750" y="1287850"/>
              <a:ext cx="186675" cy="425"/>
            </a:xfrm>
            <a:custGeom>
              <a:avLst/>
              <a:gdLst/>
              <a:ahLst/>
              <a:cxnLst/>
              <a:rect l="l" t="t" r="r" b="b"/>
              <a:pathLst>
                <a:path w="7467" h="17" extrusionOk="0">
                  <a:moveTo>
                    <a:pt x="0" y="1"/>
                  </a:moveTo>
                  <a:lnTo>
                    <a:pt x="16" y="17"/>
                  </a:lnTo>
                  <a:lnTo>
                    <a:pt x="7467" y="17"/>
                  </a:lnTo>
                  <a:lnTo>
                    <a:pt x="746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2" name="Google Shape;1592;p50"/>
            <p:cNvSpPr/>
            <p:nvPr/>
          </p:nvSpPr>
          <p:spPr>
            <a:xfrm>
              <a:off x="546600" y="1287850"/>
              <a:ext cx="475" cy="10825"/>
            </a:xfrm>
            <a:custGeom>
              <a:avLst/>
              <a:gdLst/>
              <a:ahLst/>
              <a:cxnLst/>
              <a:rect l="l" t="t" r="r" b="b"/>
              <a:pathLst>
                <a:path w="19" h="433" extrusionOk="0">
                  <a:moveTo>
                    <a:pt x="18" y="1"/>
                  </a:moveTo>
                  <a:cubicBezTo>
                    <a:pt x="1" y="1"/>
                    <a:pt x="1" y="1"/>
                    <a:pt x="1" y="17"/>
                  </a:cubicBezTo>
                  <a:lnTo>
                    <a:pt x="1" y="433"/>
                  </a:lnTo>
                  <a:lnTo>
                    <a:pt x="18" y="433"/>
                  </a:lnTo>
                  <a:lnTo>
                    <a:pt x="18" y="17"/>
                  </a:lnTo>
                  <a:lnTo>
                    <a:pt x="18"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3" name="Google Shape;1593;p50"/>
            <p:cNvSpPr/>
            <p:nvPr/>
          </p:nvSpPr>
          <p:spPr>
            <a:xfrm>
              <a:off x="564500" y="1287850"/>
              <a:ext cx="425" cy="11675"/>
            </a:xfrm>
            <a:custGeom>
              <a:avLst/>
              <a:gdLst/>
              <a:ahLst/>
              <a:cxnLst/>
              <a:rect l="l" t="t" r="r" b="b"/>
              <a:pathLst>
                <a:path w="17" h="467" extrusionOk="0">
                  <a:moveTo>
                    <a:pt x="1" y="1"/>
                  </a:moveTo>
                  <a:lnTo>
                    <a:pt x="1" y="17"/>
                  </a:lnTo>
                  <a:lnTo>
                    <a:pt x="1" y="449"/>
                  </a:lnTo>
                  <a:lnTo>
                    <a:pt x="1" y="466"/>
                  </a:lnTo>
                  <a:cubicBezTo>
                    <a:pt x="1" y="466"/>
                    <a:pt x="17" y="466"/>
                    <a:pt x="17" y="449"/>
                  </a:cubicBezTo>
                  <a:lnTo>
                    <a:pt x="17" y="17"/>
                  </a:lnTo>
                  <a:cubicBezTo>
                    <a:pt x="17" y="1"/>
                    <a:pt x="1" y="1"/>
                    <a:pt x="1"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4" name="Google Shape;1594;p50"/>
            <p:cNvSpPr/>
            <p:nvPr/>
          </p:nvSpPr>
          <p:spPr>
            <a:xfrm>
              <a:off x="582800" y="1288250"/>
              <a:ext cx="425" cy="11275"/>
            </a:xfrm>
            <a:custGeom>
              <a:avLst/>
              <a:gdLst/>
              <a:ahLst/>
              <a:cxnLst/>
              <a:rect l="l" t="t" r="r" b="b"/>
              <a:pathLst>
                <a:path w="17" h="451" extrusionOk="0">
                  <a:moveTo>
                    <a:pt x="1" y="1"/>
                  </a:moveTo>
                  <a:lnTo>
                    <a:pt x="1" y="450"/>
                  </a:lnTo>
                  <a:lnTo>
                    <a:pt x="16" y="450"/>
                  </a:lnTo>
                  <a:lnTo>
                    <a:pt x="16"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5" name="Google Shape;1595;p50"/>
            <p:cNvSpPr/>
            <p:nvPr/>
          </p:nvSpPr>
          <p:spPr>
            <a:xfrm>
              <a:off x="600650" y="1287850"/>
              <a:ext cx="475" cy="10825"/>
            </a:xfrm>
            <a:custGeom>
              <a:avLst/>
              <a:gdLst/>
              <a:ahLst/>
              <a:cxnLst/>
              <a:rect l="l" t="t" r="r" b="b"/>
              <a:pathLst>
                <a:path w="19" h="433" extrusionOk="0">
                  <a:moveTo>
                    <a:pt x="1" y="1"/>
                  </a:moveTo>
                  <a:lnTo>
                    <a:pt x="1" y="17"/>
                  </a:lnTo>
                  <a:lnTo>
                    <a:pt x="1" y="433"/>
                  </a:lnTo>
                  <a:lnTo>
                    <a:pt x="18" y="433"/>
                  </a:lnTo>
                  <a:lnTo>
                    <a:pt x="18" y="17"/>
                  </a:lnTo>
                  <a:cubicBezTo>
                    <a:pt x="18" y="1"/>
                    <a:pt x="1" y="1"/>
                    <a:pt x="1"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6" name="Google Shape;1596;p50"/>
            <p:cNvSpPr/>
            <p:nvPr/>
          </p:nvSpPr>
          <p:spPr>
            <a:xfrm>
              <a:off x="618125" y="1287850"/>
              <a:ext cx="450" cy="11675"/>
            </a:xfrm>
            <a:custGeom>
              <a:avLst/>
              <a:gdLst/>
              <a:ahLst/>
              <a:cxnLst/>
              <a:rect l="l" t="t" r="r" b="b"/>
              <a:pathLst>
                <a:path w="18" h="467" extrusionOk="0">
                  <a:moveTo>
                    <a:pt x="18" y="1"/>
                  </a:moveTo>
                  <a:cubicBezTo>
                    <a:pt x="18" y="1"/>
                    <a:pt x="0" y="1"/>
                    <a:pt x="0" y="17"/>
                  </a:cubicBezTo>
                  <a:lnTo>
                    <a:pt x="0" y="449"/>
                  </a:lnTo>
                  <a:cubicBezTo>
                    <a:pt x="0" y="466"/>
                    <a:pt x="18" y="466"/>
                    <a:pt x="18" y="466"/>
                  </a:cubicBezTo>
                  <a:lnTo>
                    <a:pt x="18" y="449"/>
                  </a:lnTo>
                  <a:lnTo>
                    <a:pt x="18" y="17"/>
                  </a:lnTo>
                  <a:lnTo>
                    <a:pt x="18"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7" name="Google Shape;1597;p50"/>
            <p:cNvSpPr/>
            <p:nvPr/>
          </p:nvSpPr>
          <p:spPr>
            <a:xfrm>
              <a:off x="636850" y="1288250"/>
              <a:ext cx="425" cy="11275"/>
            </a:xfrm>
            <a:custGeom>
              <a:avLst/>
              <a:gdLst/>
              <a:ahLst/>
              <a:cxnLst/>
              <a:rect l="l" t="t" r="r" b="b"/>
              <a:pathLst>
                <a:path w="17" h="451" extrusionOk="0">
                  <a:moveTo>
                    <a:pt x="1" y="1"/>
                  </a:moveTo>
                  <a:lnTo>
                    <a:pt x="1" y="450"/>
                  </a:lnTo>
                  <a:lnTo>
                    <a:pt x="16" y="450"/>
                  </a:lnTo>
                  <a:lnTo>
                    <a:pt x="16"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8" name="Google Shape;1598;p50"/>
            <p:cNvSpPr/>
            <p:nvPr/>
          </p:nvSpPr>
          <p:spPr>
            <a:xfrm>
              <a:off x="654300" y="1287850"/>
              <a:ext cx="425" cy="10825"/>
            </a:xfrm>
            <a:custGeom>
              <a:avLst/>
              <a:gdLst/>
              <a:ahLst/>
              <a:cxnLst/>
              <a:rect l="l" t="t" r="r" b="b"/>
              <a:pathLst>
                <a:path w="17" h="433" extrusionOk="0">
                  <a:moveTo>
                    <a:pt x="17" y="1"/>
                  </a:moveTo>
                  <a:cubicBezTo>
                    <a:pt x="17" y="1"/>
                    <a:pt x="1" y="1"/>
                    <a:pt x="1" y="17"/>
                  </a:cubicBezTo>
                  <a:lnTo>
                    <a:pt x="1" y="433"/>
                  </a:lnTo>
                  <a:lnTo>
                    <a:pt x="17" y="433"/>
                  </a:lnTo>
                  <a:lnTo>
                    <a:pt x="17" y="17"/>
                  </a:lnTo>
                  <a:lnTo>
                    <a:pt x="1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9" name="Google Shape;1599;p50"/>
            <p:cNvSpPr/>
            <p:nvPr/>
          </p:nvSpPr>
          <p:spPr>
            <a:xfrm>
              <a:off x="672175" y="1287850"/>
              <a:ext cx="450" cy="11675"/>
            </a:xfrm>
            <a:custGeom>
              <a:avLst/>
              <a:gdLst/>
              <a:ahLst/>
              <a:cxnLst/>
              <a:rect l="l" t="t" r="r" b="b"/>
              <a:pathLst>
                <a:path w="18" h="467" extrusionOk="0">
                  <a:moveTo>
                    <a:pt x="0" y="1"/>
                  </a:moveTo>
                  <a:lnTo>
                    <a:pt x="0" y="17"/>
                  </a:lnTo>
                  <a:lnTo>
                    <a:pt x="0" y="449"/>
                  </a:lnTo>
                  <a:lnTo>
                    <a:pt x="0" y="466"/>
                  </a:lnTo>
                  <a:cubicBezTo>
                    <a:pt x="18" y="466"/>
                    <a:pt x="18" y="466"/>
                    <a:pt x="18" y="449"/>
                  </a:cubicBezTo>
                  <a:lnTo>
                    <a:pt x="18" y="17"/>
                  </a:lnTo>
                  <a:cubicBezTo>
                    <a:pt x="18" y="1"/>
                    <a:pt x="18" y="1"/>
                    <a:pt x="0"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0" name="Google Shape;1600;p50"/>
            <p:cNvSpPr/>
            <p:nvPr/>
          </p:nvSpPr>
          <p:spPr>
            <a:xfrm>
              <a:off x="690475" y="1288250"/>
              <a:ext cx="450" cy="11275"/>
            </a:xfrm>
            <a:custGeom>
              <a:avLst/>
              <a:gdLst/>
              <a:ahLst/>
              <a:cxnLst/>
              <a:rect l="l" t="t" r="r" b="b"/>
              <a:pathLst>
                <a:path w="18" h="451" extrusionOk="0">
                  <a:moveTo>
                    <a:pt x="0" y="1"/>
                  </a:moveTo>
                  <a:lnTo>
                    <a:pt x="0" y="450"/>
                  </a:lnTo>
                  <a:lnTo>
                    <a:pt x="17" y="450"/>
                  </a:lnTo>
                  <a:lnTo>
                    <a:pt x="1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1" name="Google Shape;1601;p50"/>
            <p:cNvSpPr/>
            <p:nvPr/>
          </p:nvSpPr>
          <p:spPr>
            <a:xfrm>
              <a:off x="708350" y="1287850"/>
              <a:ext cx="425" cy="10825"/>
            </a:xfrm>
            <a:custGeom>
              <a:avLst/>
              <a:gdLst/>
              <a:ahLst/>
              <a:cxnLst/>
              <a:rect l="l" t="t" r="r" b="b"/>
              <a:pathLst>
                <a:path w="17" h="433" extrusionOk="0">
                  <a:moveTo>
                    <a:pt x="1" y="1"/>
                  </a:moveTo>
                  <a:lnTo>
                    <a:pt x="1" y="17"/>
                  </a:lnTo>
                  <a:lnTo>
                    <a:pt x="1" y="433"/>
                  </a:lnTo>
                  <a:lnTo>
                    <a:pt x="17" y="433"/>
                  </a:lnTo>
                  <a:lnTo>
                    <a:pt x="17" y="17"/>
                  </a:lnTo>
                  <a:cubicBezTo>
                    <a:pt x="17" y="1"/>
                    <a:pt x="17" y="1"/>
                    <a:pt x="1"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2" name="Google Shape;1602;p50"/>
            <p:cNvSpPr/>
            <p:nvPr/>
          </p:nvSpPr>
          <p:spPr>
            <a:xfrm>
              <a:off x="726225" y="1287850"/>
              <a:ext cx="450" cy="11675"/>
            </a:xfrm>
            <a:custGeom>
              <a:avLst/>
              <a:gdLst/>
              <a:ahLst/>
              <a:cxnLst/>
              <a:rect l="l" t="t" r="r" b="b"/>
              <a:pathLst>
                <a:path w="18" h="467" extrusionOk="0">
                  <a:moveTo>
                    <a:pt x="0" y="1"/>
                  </a:moveTo>
                  <a:lnTo>
                    <a:pt x="0" y="17"/>
                  </a:lnTo>
                  <a:lnTo>
                    <a:pt x="0" y="449"/>
                  </a:lnTo>
                  <a:lnTo>
                    <a:pt x="0" y="466"/>
                  </a:lnTo>
                  <a:cubicBezTo>
                    <a:pt x="0" y="466"/>
                    <a:pt x="18" y="466"/>
                    <a:pt x="18" y="449"/>
                  </a:cubicBezTo>
                  <a:lnTo>
                    <a:pt x="18" y="17"/>
                  </a:lnTo>
                  <a:cubicBezTo>
                    <a:pt x="18" y="1"/>
                    <a:pt x="0" y="1"/>
                    <a:pt x="0"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3" name="Google Shape;1603;p50"/>
            <p:cNvSpPr/>
            <p:nvPr/>
          </p:nvSpPr>
          <p:spPr>
            <a:xfrm>
              <a:off x="703775" y="1165625"/>
              <a:ext cx="37050" cy="74850"/>
            </a:xfrm>
            <a:custGeom>
              <a:avLst/>
              <a:gdLst/>
              <a:ahLst/>
              <a:cxnLst/>
              <a:rect l="l" t="t" r="r" b="b"/>
              <a:pathLst>
                <a:path w="1482" h="2994" extrusionOk="0">
                  <a:moveTo>
                    <a:pt x="483" y="0"/>
                  </a:moveTo>
                  <a:cubicBezTo>
                    <a:pt x="167" y="333"/>
                    <a:pt x="0" y="781"/>
                    <a:pt x="0" y="1247"/>
                  </a:cubicBezTo>
                  <a:cubicBezTo>
                    <a:pt x="0" y="1430"/>
                    <a:pt x="18" y="1613"/>
                    <a:pt x="84" y="1796"/>
                  </a:cubicBezTo>
                  <a:cubicBezTo>
                    <a:pt x="284" y="2411"/>
                    <a:pt x="832" y="2894"/>
                    <a:pt x="1481" y="2994"/>
                  </a:cubicBezTo>
                  <a:lnTo>
                    <a:pt x="1481" y="2976"/>
                  </a:lnTo>
                  <a:cubicBezTo>
                    <a:pt x="849" y="2877"/>
                    <a:pt x="300" y="2395"/>
                    <a:pt x="100" y="1796"/>
                  </a:cubicBezTo>
                  <a:cubicBezTo>
                    <a:pt x="34" y="1613"/>
                    <a:pt x="18" y="1430"/>
                    <a:pt x="18" y="1247"/>
                  </a:cubicBezTo>
                  <a:cubicBezTo>
                    <a:pt x="18" y="798"/>
                    <a:pt x="184" y="333"/>
                    <a:pt x="499" y="16"/>
                  </a:cubicBezTo>
                  <a:lnTo>
                    <a:pt x="499"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4" name="Google Shape;1604;p50"/>
            <p:cNvSpPr/>
            <p:nvPr/>
          </p:nvSpPr>
          <p:spPr>
            <a:xfrm>
              <a:off x="682150" y="1245000"/>
              <a:ext cx="47850" cy="21650"/>
            </a:xfrm>
            <a:custGeom>
              <a:avLst/>
              <a:gdLst/>
              <a:ahLst/>
              <a:cxnLst/>
              <a:rect l="l" t="t" r="r" b="b"/>
              <a:pathLst>
                <a:path w="1914" h="866" extrusionOk="0">
                  <a:moveTo>
                    <a:pt x="1049" y="1"/>
                  </a:moveTo>
                  <a:cubicBezTo>
                    <a:pt x="566" y="34"/>
                    <a:pt x="118" y="400"/>
                    <a:pt x="1" y="866"/>
                  </a:cubicBezTo>
                  <a:lnTo>
                    <a:pt x="18" y="866"/>
                  </a:lnTo>
                  <a:cubicBezTo>
                    <a:pt x="134" y="400"/>
                    <a:pt x="566" y="51"/>
                    <a:pt x="1049" y="18"/>
                  </a:cubicBezTo>
                  <a:lnTo>
                    <a:pt x="1082" y="18"/>
                  </a:lnTo>
                  <a:cubicBezTo>
                    <a:pt x="1265" y="18"/>
                    <a:pt x="1448" y="85"/>
                    <a:pt x="1597" y="185"/>
                  </a:cubicBezTo>
                  <a:cubicBezTo>
                    <a:pt x="1747" y="284"/>
                    <a:pt x="1863" y="417"/>
                    <a:pt x="1896" y="600"/>
                  </a:cubicBezTo>
                  <a:lnTo>
                    <a:pt x="1914" y="600"/>
                  </a:lnTo>
                  <a:cubicBezTo>
                    <a:pt x="1881" y="417"/>
                    <a:pt x="1763" y="267"/>
                    <a:pt x="1614" y="167"/>
                  </a:cubicBezTo>
                  <a:cubicBezTo>
                    <a:pt x="1464" y="67"/>
                    <a:pt x="1265" y="1"/>
                    <a:pt x="108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5" name="Google Shape;1605;p50"/>
            <p:cNvSpPr/>
            <p:nvPr/>
          </p:nvSpPr>
          <p:spPr>
            <a:xfrm>
              <a:off x="520000" y="1231300"/>
              <a:ext cx="52850" cy="32450"/>
            </a:xfrm>
            <a:custGeom>
              <a:avLst/>
              <a:gdLst/>
              <a:ahLst/>
              <a:cxnLst/>
              <a:rect l="l" t="t" r="r" b="b"/>
              <a:pathLst>
                <a:path w="2114" h="1298" extrusionOk="0">
                  <a:moveTo>
                    <a:pt x="366" y="1"/>
                  </a:moveTo>
                  <a:cubicBezTo>
                    <a:pt x="251" y="1"/>
                    <a:pt x="118" y="17"/>
                    <a:pt x="18" y="34"/>
                  </a:cubicBezTo>
                  <a:cubicBezTo>
                    <a:pt x="1" y="34"/>
                    <a:pt x="1" y="50"/>
                    <a:pt x="1" y="50"/>
                  </a:cubicBezTo>
                  <a:lnTo>
                    <a:pt x="18" y="50"/>
                  </a:lnTo>
                  <a:cubicBezTo>
                    <a:pt x="134" y="34"/>
                    <a:pt x="251" y="17"/>
                    <a:pt x="366" y="17"/>
                  </a:cubicBezTo>
                  <a:cubicBezTo>
                    <a:pt x="683" y="17"/>
                    <a:pt x="1016" y="101"/>
                    <a:pt x="1298" y="267"/>
                  </a:cubicBezTo>
                  <a:cubicBezTo>
                    <a:pt x="1016" y="83"/>
                    <a:pt x="683" y="1"/>
                    <a:pt x="366" y="1"/>
                  </a:cubicBezTo>
                  <a:close/>
                  <a:moveTo>
                    <a:pt x="1298" y="267"/>
                  </a:moveTo>
                  <a:cubicBezTo>
                    <a:pt x="1681" y="500"/>
                    <a:pt x="1963" y="866"/>
                    <a:pt x="2096" y="1298"/>
                  </a:cubicBezTo>
                  <a:lnTo>
                    <a:pt x="2113" y="1298"/>
                  </a:lnTo>
                  <a:lnTo>
                    <a:pt x="2113" y="1281"/>
                  </a:lnTo>
                  <a:cubicBezTo>
                    <a:pt x="1980" y="866"/>
                    <a:pt x="1681" y="482"/>
                    <a:pt x="1298" y="267"/>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6" name="Google Shape;1606;p50"/>
            <p:cNvSpPr/>
            <p:nvPr/>
          </p:nvSpPr>
          <p:spPr>
            <a:xfrm>
              <a:off x="613125" y="1200550"/>
              <a:ext cx="42450" cy="42425"/>
            </a:xfrm>
            <a:custGeom>
              <a:avLst/>
              <a:gdLst/>
              <a:ahLst/>
              <a:cxnLst/>
              <a:rect l="l" t="t" r="r" b="b"/>
              <a:pathLst>
                <a:path w="1698" h="1697" extrusionOk="0">
                  <a:moveTo>
                    <a:pt x="850" y="16"/>
                  </a:moveTo>
                  <a:cubicBezTo>
                    <a:pt x="1083" y="16"/>
                    <a:pt x="1282" y="116"/>
                    <a:pt x="1431" y="266"/>
                  </a:cubicBezTo>
                  <a:cubicBezTo>
                    <a:pt x="1581" y="415"/>
                    <a:pt x="1681" y="615"/>
                    <a:pt x="1681" y="848"/>
                  </a:cubicBezTo>
                  <a:cubicBezTo>
                    <a:pt x="1681" y="1080"/>
                    <a:pt x="1581" y="1297"/>
                    <a:pt x="1431" y="1446"/>
                  </a:cubicBezTo>
                  <a:cubicBezTo>
                    <a:pt x="1282" y="1597"/>
                    <a:pt x="1083" y="1679"/>
                    <a:pt x="850" y="1679"/>
                  </a:cubicBezTo>
                  <a:cubicBezTo>
                    <a:pt x="617" y="1679"/>
                    <a:pt x="417" y="1597"/>
                    <a:pt x="267" y="1446"/>
                  </a:cubicBezTo>
                  <a:cubicBezTo>
                    <a:pt x="101" y="1297"/>
                    <a:pt x="18" y="1080"/>
                    <a:pt x="18" y="848"/>
                  </a:cubicBezTo>
                  <a:cubicBezTo>
                    <a:pt x="18" y="615"/>
                    <a:pt x="101" y="415"/>
                    <a:pt x="267" y="266"/>
                  </a:cubicBezTo>
                  <a:cubicBezTo>
                    <a:pt x="417" y="116"/>
                    <a:pt x="617" y="16"/>
                    <a:pt x="850" y="16"/>
                  </a:cubicBezTo>
                  <a:close/>
                  <a:moveTo>
                    <a:pt x="850" y="0"/>
                  </a:moveTo>
                  <a:cubicBezTo>
                    <a:pt x="384" y="0"/>
                    <a:pt x="1" y="382"/>
                    <a:pt x="1" y="848"/>
                  </a:cubicBezTo>
                  <a:cubicBezTo>
                    <a:pt x="1" y="1313"/>
                    <a:pt x="384" y="1696"/>
                    <a:pt x="850" y="1696"/>
                  </a:cubicBezTo>
                  <a:cubicBezTo>
                    <a:pt x="1315" y="1696"/>
                    <a:pt x="1697" y="1313"/>
                    <a:pt x="1697" y="848"/>
                  </a:cubicBezTo>
                  <a:cubicBezTo>
                    <a:pt x="1697" y="382"/>
                    <a:pt x="1315" y="0"/>
                    <a:pt x="85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7" name="Google Shape;1607;p50"/>
            <p:cNvSpPr/>
            <p:nvPr/>
          </p:nvSpPr>
          <p:spPr>
            <a:xfrm>
              <a:off x="529150" y="1145650"/>
              <a:ext cx="29550" cy="54475"/>
            </a:xfrm>
            <a:custGeom>
              <a:avLst/>
              <a:gdLst/>
              <a:ahLst/>
              <a:cxnLst/>
              <a:rect l="l" t="t" r="r" b="b"/>
              <a:pathLst>
                <a:path w="1182" h="2179" extrusionOk="0">
                  <a:moveTo>
                    <a:pt x="1065" y="1"/>
                  </a:moveTo>
                  <a:lnTo>
                    <a:pt x="1065" y="17"/>
                  </a:lnTo>
                  <a:cubicBezTo>
                    <a:pt x="1131" y="183"/>
                    <a:pt x="1165" y="367"/>
                    <a:pt x="1165" y="533"/>
                  </a:cubicBezTo>
                  <a:cubicBezTo>
                    <a:pt x="1165" y="1247"/>
                    <a:pt x="683" y="1963"/>
                    <a:pt x="0" y="2163"/>
                  </a:cubicBezTo>
                  <a:lnTo>
                    <a:pt x="0" y="2179"/>
                  </a:lnTo>
                  <a:lnTo>
                    <a:pt x="18" y="2179"/>
                  </a:lnTo>
                  <a:cubicBezTo>
                    <a:pt x="699" y="1979"/>
                    <a:pt x="1182" y="1247"/>
                    <a:pt x="1182" y="533"/>
                  </a:cubicBezTo>
                  <a:cubicBezTo>
                    <a:pt x="1182" y="367"/>
                    <a:pt x="1149" y="183"/>
                    <a:pt x="1082" y="17"/>
                  </a:cubicBezTo>
                  <a:cubicBezTo>
                    <a:pt x="1082" y="1"/>
                    <a:pt x="1082" y="1"/>
                    <a:pt x="106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12" name="Текстовое поле 11"/>
          <p:cNvSpPr txBox="1"/>
          <p:nvPr/>
        </p:nvSpPr>
        <p:spPr>
          <a:xfrm>
            <a:off x="1043940" y="393382"/>
            <a:ext cx="5080000" cy="586105"/>
          </a:xfrm>
          <a:prstGeom prst="rect">
            <a:avLst/>
          </a:prstGeom>
        </p:spPr>
        <p:txBody>
          <a:bodyPr>
            <a:spAutoFit/>
          </a:bodyPr>
          <a:p>
            <a:pPr defTabSz="444500">
              <a:lnSpc>
                <a:spcPct val="115000"/>
              </a:lnSpc>
            </a:pPr>
            <a:r>
              <a:rPr lang="en-US" altLang="ru-RU" sz="2800" b="1">
                <a:solidFill>
                  <a:schemeClr val="accent1">
                    <a:lumMod val="75000"/>
                  </a:schemeClr>
                </a:solidFill>
                <a:latin typeface="Segoe UI" panose="020B0502040204020203"/>
                <a:ea typeface="Times New Roman" panose="02020603050405020304"/>
              </a:rPr>
              <a:t> </a:t>
            </a:r>
            <a:endParaRPr lang="en-US" altLang="ru-RU" sz="2800" b="1">
              <a:solidFill>
                <a:schemeClr val="accent1">
                  <a:lumMod val="75000"/>
                </a:schemeClr>
              </a:solidFill>
              <a:latin typeface="Segoe UI" panose="020B0502040204020203"/>
              <a:ea typeface="Times New Roman" panose="02020603050405020304"/>
            </a:endParaRPr>
          </a:p>
        </p:txBody>
      </p:sp>
      <p:sp>
        <p:nvSpPr>
          <p:cNvPr id="2" name="Текстовое поле 1"/>
          <p:cNvSpPr txBox="1"/>
          <p:nvPr/>
        </p:nvSpPr>
        <p:spPr>
          <a:xfrm>
            <a:off x="1454785" y="1189672"/>
            <a:ext cx="5080000" cy="445135"/>
          </a:xfrm>
          <a:prstGeom prst="rect">
            <a:avLst/>
          </a:prstGeom>
        </p:spPr>
        <p:txBody>
          <a:bodyPr>
            <a:spAutoFit/>
          </a:bodyPr>
          <a:p>
            <a:pPr defTabSz="444500">
              <a:lnSpc>
                <a:spcPct val="115000"/>
              </a:lnSpc>
            </a:pPr>
            <a:r>
              <a:rPr lang="en-US" altLang="ru-RU" sz="2000" b="1">
                <a:solidFill>
                  <a:srgbClr val="92D050"/>
                </a:solidFill>
                <a:latin typeface="Segoe UI" panose="020B0502040204020203"/>
                <a:ea typeface="Times New Roman" panose="02020603050405020304"/>
              </a:rPr>
              <a:t> </a:t>
            </a:r>
            <a:endParaRPr lang="en-US" altLang="ru-RU" sz="2000" b="1">
              <a:solidFill>
                <a:srgbClr val="92D050"/>
              </a:solidFill>
              <a:latin typeface="Segoe UI" panose="020B0502040204020203"/>
              <a:ea typeface="Times New Roman" panose="02020603050405020304"/>
            </a:endParaRPr>
          </a:p>
        </p:txBody>
      </p:sp>
      <p:sp>
        <p:nvSpPr>
          <p:cNvPr id="3" name="Текстовое поле 2"/>
          <p:cNvSpPr txBox="1"/>
          <p:nvPr/>
        </p:nvSpPr>
        <p:spPr>
          <a:xfrm>
            <a:off x="2772410" y="189579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4" name="Текстовое поле 3"/>
          <p:cNvSpPr txBox="1"/>
          <p:nvPr/>
        </p:nvSpPr>
        <p:spPr>
          <a:xfrm>
            <a:off x="1619885" y="242792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5" name="Текстовое поле 4"/>
          <p:cNvSpPr txBox="1"/>
          <p:nvPr/>
        </p:nvSpPr>
        <p:spPr>
          <a:xfrm>
            <a:off x="3132455" y="300450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6" name="Текстовое поле 5"/>
          <p:cNvSpPr txBox="1"/>
          <p:nvPr/>
        </p:nvSpPr>
        <p:spPr>
          <a:xfrm>
            <a:off x="1548130" y="365220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7" name="Текстовое поле 6"/>
          <p:cNvSpPr txBox="1"/>
          <p:nvPr/>
        </p:nvSpPr>
        <p:spPr>
          <a:xfrm>
            <a:off x="3275965" y="444468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8" name="Текстовое поле 7"/>
          <p:cNvSpPr txBox="1"/>
          <p:nvPr/>
        </p:nvSpPr>
        <p:spPr>
          <a:xfrm>
            <a:off x="2201545" y="2500312"/>
            <a:ext cx="5080000" cy="445135"/>
          </a:xfrm>
          <a:prstGeom prst="rect">
            <a:avLst/>
          </a:prstGeom>
        </p:spPr>
        <p:txBody>
          <a:bodyPr>
            <a:spAutoFit/>
          </a:bodyPr>
          <a:p>
            <a:pPr defTabSz="444500">
              <a:lnSpc>
                <a:spcPct val="115000"/>
              </a:lnSpc>
            </a:pPr>
            <a:r>
              <a:rPr lang="en-US" sz="2000" b="1">
                <a:solidFill>
                  <a:srgbClr val="00B0F0"/>
                </a:solidFill>
                <a:latin typeface="Segoe UI" panose="020B0502040204020203"/>
                <a:ea typeface="Times New Roman" panose="02020603050405020304"/>
              </a:rPr>
              <a:t> </a:t>
            </a:r>
            <a:endParaRPr lang="en-US" altLang="zh-CN" sz="2000" b="1">
              <a:solidFill>
                <a:srgbClr val="00B0F0"/>
              </a:solidFill>
              <a:latin typeface="Segoe UI" panose="020B0502040204020203"/>
              <a:ea typeface="Times New Roman" panose="02020603050405020304"/>
            </a:endParaRPr>
          </a:p>
        </p:txBody>
      </p:sp>
      <p:sp>
        <p:nvSpPr>
          <p:cNvPr id="9" name="Текстовое поле 8"/>
          <p:cNvSpPr txBox="1"/>
          <p:nvPr/>
        </p:nvSpPr>
        <p:spPr>
          <a:xfrm>
            <a:off x="2195830" y="1759902"/>
            <a:ext cx="5080000" cy="445135"/>
          </a:xfrm>
          <a:prstGeom prst="rect">
            <a:avLst/>
          </a:prstGeom>
        </p:spPr>
        <p:txBody>
          <a:bodyPr>
            <a:spAutoFit/>
          </a:bodyPr>
          <a:p>
            <a:pPr defTabSz="444500">
              <a:lnSpc>
                <a:spcPct val="115000"/>
              </a:lnSpc>
            </a:pPr>
            <a:r>
              <a:rPr lang="en-US" sz="2000" b="1">
                <a:gradFill>
                  <a:gsLst>
                    <a:gs pos="0">
                      <a:srgbClr val="7B32B2"/>
                    </a:gs>
                    <a:gs pos="100000">
                      <a:srgbClr val="401A5D"/>
                    </a:gs>
                  </a:gsLst>
                  <a:lin scaled="0"/>
                </a:gradFill>
                <a:latin typeface="Segoe UI" panose="020B0502040204020203"/>
                <a:ea typeface="Times New Roman" panose="02020603050405020304"/>
              </a:rPr>
              <a:t> </a:t>
            </a:r>
            <a:endParaRPr lang="en-US" altLang="zh-CN" sz="2000" b="1">
              <a:gradFill>
                <a:gsLst>
                  <a:gs pos="0">
                    <a:srgbClr val="7B32B2"/>
                  </a:gs>
                  <a:gs pos="100000">
                    <a:srgbClr val="401A5D"/>
                  </a:gs>
                </a:gsLst>
                <a:lin scaled="0"/>
              </a:gradFill>
              <a:latin typeface="Segoe UI" panose="020B0502040204020203"/>
              <a:ea typeface="Times New Roman" panose="02020603050405020304"/>
            </a:endParaRPr>
          </a:p>
        </p:txBody>
      </p:sp>
      <p:sp>
        <p:nvSpPr>
          <p:cNvPr id="10" name="Текстовое поле 9"/>
          <p:cNvSpPr txBox="1"/>
          <p:nvPr/>
        </p:nvSpPr>
        <p:spPr>
          <a:xfrm>
            <a:off x="2772410" y="3270567"/>
            <a:ext cx="5080000" cy="445135"/>
          </a:xfrm>
          <a:prstGeom prst="rect">
            <a:avLst/>
          </a:prstGeom>
        </p:spPr>
        <p:txBody>
          <a:bodyPr>
            <a:spAutoFit/>
          </a:bodyPr>
          <a:p>
            <a:pPr defTabSz="444500">
              <a:lnSpc>
                <a:spcPct val="115000"/>
              </a:lnSpc>
            </a:pPr>
            <a:r>
              <a:rPr lang="en-US" sz="2000" b="1">
                <a:solidFill>
                  <a:schemeClr val="accent6">
                    <a:lumMod val="75000"/>
                  </a:schemeClr>
                </a:solidFill>
                <a:latin typeface="Segoe UI" panose="020B0502040204020203"/>
                <a:ea typeface="Times New Roman" panose="02020603050405020304"/>
              </a:rPr>
              <a:t> </a:t>
            </a:r>
            <a:endParaRPr lang="en-US" altLang="zh-CN" sz="2000" b="1">
              <a:solidFill>
                <a:schemeClr val="accent6">
                  <a:lumMod val="75000"/>
                </a:schemeClr>
              </a:solidFill>
              <a:latin typeface="Segoe UI" panose="020B0502040204020203"/>
              <a:ea typeface="Times New Roman" panose="02020603050405020304"/>
            </a:endParaRPr>
          </a:p>
        </p:txBody>
      </p:sp>
      <p:sp>
        <p:nvSpPr>
          <p:cNvPr id="11" name="Текстовое поле 10"/>
          <p:cNvSpPr txBox="1"/>
          <p:nvPr/>
        </p:nvSpPr>
        <p:spPr>
          <a:xfrm>
            <a:off x="3345815" y="4156392"/>
            <a:ext cx="5080000" cy="445135"/>
          </a:xfrm>
          <a:prstGeom prst="rect">
            <a:avLst/>
          </a:prstGeom>
        </p:spPr>
        <p:txBody>
          <a:bodyPr>
            <a:spAutoFit/>
          </a:bodyPr>
          <a:p>
            <a:pPr defTabSz="444500">
              <a:lnSpc>
                <a:spcPct val="115000"/>
              </a:lnSpc>
            </a:pPr>
            <a:r>
              <a:rPr lang="en-US" sz="2000" b="1">
                <a:solidFill>
                  <a:srgbClr val="002060"/>
                </a:solidFill>
                <a:latin typeface="Segoe UI" panose="020B0502040204020203"/>
                <a:ea typeface="Times New Roman" panose="02020603050405020304"/>
              </a:rPr>
              <a:t> </a:t>
            </a:r>
            <a:endParaRPr lang="en-US" altLang="zh-CN" sz="2000" b="1">
              <a:solidFill>
                <a:srgbClr val="002060"/>
              </a:solidFill>
              <a:latin typeface="Segoe UI" panose="020B0502040204020203"/>
              <a:ea typeface="Times New Roman" panose="02020603050405020304"/>
            </a:endParaRPr>
          </a:p>
        </p:txBody>
      </p:sp>
      <p:pic>
        <p:nvPicPr>
          <p:cNvPr id="13" name="Изображение 12"/>
          <p:cNvPicPr/>
          <p:nvPr/>
        </p:nvPicPr>
        <p:blipFill>
          <a:blip r:embed="rId1"/>
          <a:stretch>
            <a:fillRect/>
          </a:stretch>
        </p:blipFill>
        <p:spPr>
          <a:xfrm>
            <a:off x="710565" y="1139825"/>
            <a:ext cx="7802880" cy="3048000"/>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2079" name="Shape 2079"/>
        <p:cNvGrpSpPr/>
        <p:nvPr/>
      </p:nvGrpSpPr>
      <p:grpSpPr>
        <a:xfrm>
          <a:off x="0" y="0"/>
          <a:ext cx="0" cy="0"/>
          <a:chOff x="0" y="0"/>
          <a:chExt cx="0" cy="0"/>
        </a:xfrm>
      </p:grpSpPr>
      <p:sp>
        <p:nvSpPr>
          <p:cNvPr id="2080" name="Google Shape;2080;p58"/>
          <p:cNvSpPr txBox="1"/>
          <p:nvPr>
            <p:ph type="title"/>
          </p:nvPr>
        </p:nvSpPr>
        <p:spPr>
          <a:xfrm>
            <a:off x="2425650" y="2169313"/>
            <a:ext cx="4292700" cy="121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t> </a:t>
            </a:r>
            <a:endParaRPr lang="en-US" altLang="en-GB"/>
          </a:p>
        </p:txBody>
      </p:sp>
      <p:sp>
        <p:nvSpPr>
          <p:cNvPr id="2081" name="Google Shape;2081;p58"/>
          <p:cNvSpPr txBox="1"/>
          <p:nvPr>
            <p:ph type="title" idx="2"/>
          </p:nvPr>
        </p:nvSpPr>
        <p:spPr>
          <a:xfrm>
            <a:off x="3878973" y="1249000"/>
            <a:ext cx="13860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2082" name="Google Shape;2082;p58"/>
          <p:cNvSpPr txBox="1"/>
          <p:nvPr>
            <p:ph type="subTitle" idx="1"/>
          </p:nvPr>
        </p:nvSpPr>
        <p:spPr>
          <a:xfrm>
            <a:off x="3269373" y="3466700"/>
            <a:ext cx="2819100" cy="42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t> </a:t>
            </a:r>
            <a:endParaRPr lang="en-US" altLang="en-GB"/>
          </a:p>
        </p:txBody>
      </p:sp>
      <p:grpSp>
        <p:nvGrpSpPr>
          <p:cNvPr id="2083" name="Google Shape;2083;p58"/>
          <p:cNvGrpSpPr/>
          <p:nvPr/>
        </p:nvGrpSpPr>
        <p:grpSpPr>
          <a:xfrm>
            <a:off x="-461640" y="1032132"/>
            <a:ext cx="1796434" cy="3128895"/>
            <a:chOff x="2340100" y="267275"/>
            <a:chExt cx="1844010" cy="3211428"/>
          </a:xfrm>
        </p:grpSpPr>
        <p:sp>
          <p:nvSpPr>
            <p:cNvPr id="2084" name="Google Shape;2084;p58"/>
            <p:cNvSpPr/>
            <p:nvPr/>
          </p:nvSpPr>
          <p:spPr>
            <a:xfrm>
              <a:off x="3327785" y="281880"/>
              <a:ext cx="856324" cy="806634"/>
            </a:xfrm>
            <a:custGeom>
              <a:avLst/>
              <a:gdLst/>
              <a:ahLst/>
              <a:cxnLst/>
              <a:rect l="l" t="t" r="r" b="b"/>
              <a:pathLst>
                <a:path w="10788" h="10162" extrusionOk="0">
                  <a:moveTo>
                    <a:pt x="9692" y="0"/>
                  </a:moveTo>
                  <a:cubicBezTo>
                    <a:pt x="9670" y="0"/>
                    <a:pt x="9655" y="9"/>
                    <a:pt x="9648" y="28"/>
                  </a:cubicBezTo>
                  <a:cubicBezTo>
                    <a:pt x="9582" y="247"/>
                    <a:pt x="9932" y="936"/>
                    <a:pt x="9932" y="936"/>
                  </a:cubicBezTo>
                  <a:cubicBezTo>
                    <a:pt x="9604" y="488"/>
                    <a:pt x="9145" y="203"/>
                    <a:pt x="8817" y="40"/>
                  </a:cubicBezTo>
                  <a:cubicBezTo>
                    <a:pt x="8789" y="25"/>
                    <a:pt x="8760" y="19"/>
                    <a:pt x="8732" y="19"/>
                  </a:cubicBezTo>
                  <a:cubicBezTo>
                    <a:pt x="8608" y="19"/>
                    <a:pt x="8501" y="146"/>
                    <a:pt x="8554" y="280"/>
                  </a:cubicBezTo>
                  <a:cubicBezTo>
                    <a:pt x="8839" y="1056"/>
                    <a:pt x="9342" y="1461"/>
                    <a:pt x="9791" y="1669"/>
                  </a:cubicBezTo>
                  <a:cubicBezTo>
                    <a:pt x="9473" y="2325"/>
                    <a:pt x="8412" y="4469"/>
                    <a:pt x="7351" y="6569"/>
                  </a:cubicBezTo>
                  <a:cubicBezTo>
                    <a:pt x="5175" y="7116"/>
                    <a:pt x="2834" y="7696"/>
                    <a:pt x="1740" y="7882"/>
                  </a:cubicBezTo>
                  <a:cubicBezTo>
                    <a:pt x="1347" y="7959"/>
                    <a:pt x="1051" y="8046"/>
                    <a:pt x="822" y="8155"/>
                  </a:cubicBezTo>
                  <a:cubicBezTo>
                    <a:pt x="34" y="8516"/>
                    <a:pt x="1" y="9621"/>
                    <a:pt x="788" y="9993"/>
                  </a:cubicBezTo>
                  <a:cubicBezTo>
                    <a:pt x="1005" y="10093"/>
                    <a:pt x="1283" y="10161"/>
                    <a:pt x="1636" y="10161"/>
                  </a:cubicBezTo>
                  <a:cubicBezTo>
                    <a:pt x="1782" y="10161"/>
                    <a:pt x="1940" y="10150"/>
                    <a:pt x="2112" y="10124"/>
                  </a:cubicBezTo>
                  <a:cubicBezTo>
                    <a:pt x="2922" y="10004"/>
                    <a:pt x="4310" y="9807"/>
                    <a:pt x="5897" y="9369"/>
                  </a:cubicBezTo>
                  <a:cubicBezTo>
                    <a:pt x="6432" y="9227"/>
                    <a:pt x="6991" y="9052"/>
                    <a:pt x="7570" y="8844"/>
                  </a:cubicBezTo>
                  <a:cubicBezTo>
                    <a:pt x="8609" y="8462"/>
                    <a:pt x="9429" y="7641"/>
                    <a:pt x="9801" y="6602"/>
                  </a:cubicBezTo>
                  <a:cubicBezTo>
                    <a:pt x="9889" y="6362"/>
                    <a:pt x="9966" y="6121"/>
                    <a:pt x="10042" y="5869"/>
                  </a:cubicBezTo>
                  <a:cubicBezTo>
                    <a:pt x="10447" y="4578"/>
                    <a:pt x="10720" y="3168"/>
                    <a:pt x="10720" y="1713"/>
                  </a:cubicBezTo>
                  <a:lnTo>
                    <a:pt x="10698" y="1713"/>
                  </a:lnTo>
                  <a:cubicBezTo>
                    <a:pt x="10788" y="897"/>
                    <a:pt x="9910" y="0"/>
                    <a:pt x="9692"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58"/>
            <p:cNvSpPr/>
            <p:nvPr/>
          </p:nvSpPr>
          <p:spPr>
            <a:xfrm>
              <a:off x="3322626" y="809418"/>
              <a:ext cx="582631" cy="282028"/>
            </a:xfrm>
            <a:custGeom>
              <a:avLst/>
              <a:gdLst/>
              <a:ahLst/>
              <a:cxnLst/>
              <a:rect l="l" t="t" r="r" b="b"/>
              <a:pathLst>
                <a:path w="7340" h="3553" extrusionOk="0">
                  <a:moveTo>
                    <a:pt x="6640" y="0"/>
                  </a:moveTo>
                  <a:cubicBezTo>
                    <a:pt x="6640" y="0"/>
                    <a:pt x="0" y="404"/>
                    <a:pt x="99" y="2198"/>
                  </a:cubicBezTo>
                  <a:cubicBezTo>
                    <a:pt x="153" y="3310"/>
                    <a:pt x="1169" y="3552"/>
                    <a:pt x="2101" y="3552"/>
                  </a:cubicBezTo>
                  <a:cubicBezTo>
                    <a:pt x="2672" y="3552"/>
                    <a:pt x="3212" y="3461"/>
                    <a:pt x="3478" y="3423"/>
                  </a:cubicBezTo>
                  <a:cubicBezTo>
                    <a:pt x="4190" y="3325"/>
                    <a:pt x="7340" y="2504"/>
                    <a:pt x="7340" y="2504"/>
                  </a:cubicBezTo>
                  <a:lnTo>
                    <a:pt x="66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58"/>
            <p:cNvSpPr/>
            <p:nvPr/>
          </p:nvSpPr>
          <p:spPr>
            <a:xfrm>
              <a:off x="3779280" y="803227"/>
              <a:ext cx="133751" cy="228528"/>
            </a:xfrm>
            <a:custGeom>
              <a:avLst/>
              <a:gdLst/>
              <a:ahLst/>
              <a:cxnLst/>
              <a:rect l="l" t="t" r="r" b="b"/>
              <a:pathLst>
                <a:path w="1685" h="2879" extrusionOk="0">
                  <a:moveTo>
                    <a:pt x="829" y="0"/>
                  </a:moveTo>
                  <a:cubicBezTo>
                    <a:pt x="599" y="0"/>
                    <a:pt x="157" y="60"/>
                    <a:pt x="34" y="78"/>
                  </a:cubicBezTo>
                  <a:cubicBezTo>
                    <a:pt x="12" y="78"/>
                    <a:pt x="0" y="100"/>
                    <a:pt x="0" y="122"/>
                  </a:cubicBezTo>
                  <a:lnTo>
                    <a:pt x="537" y="2145"/>
                  </a:lnTo>
                  <a:cubicBezTo>
                    <a:pt x="537" y="2156"/>
                    <a:pt x="547" y="2167"/>
                    <a:pt x="559" y="2167"/>
                  </a:cubicBezTo>
                  <a:lnTo>
                    <a:pt x="1106" y="2254"/>
                  </a:lnTo>
                  <a:cubicBezTo>
                    <a:pt x="1128" y="2266"/>
                    <a:pt x="1138" y="2287"/>
                    <a:pt x="1128" y="2309"/>
                  </a:cubicBezTo>
                  <a:lnTo>
                    <a:pt x="788" y="2823"/>
                  </a:lnTo>
                  <a:cubicBezTo>
                    <a:pt x="778" y="2845"/>
                    <a:pt x="799" y="2878"/>
                    <a:pt x="821" y="2878"/>
                  </a:cubicBezTo>
                  <a:cubicBezTo>
                    <a:pt x="1029" y="2856"/>
                    <a:pt x="1532" y="2692"/>
                    <a:pt x="1663" y="2659"/>
                  </a:cubicBezTo>
                  <a:cubicBezTo>
                    <a:pt x="1674" y="2648"/>
                    <a:pt x="1685" y="2638"/>
                    <a:pt x="1685" y="2616"/>
                  </a:cubicBezTo>
                  <a:cubicBezTo>
                    <a:pt x="1619" y="2342"/>
                    <a:pt x="1094" y="45"/>
                    <a:pt x="953" y="12"/>
                  </a:cubicBezTo>
                  <a:cubicBezTo>
                    <a:pt x="929" y="4"/>
                    <a:pt x="885" y="0"/>
                    <a:pt x="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58"/>
            <p:cNvSpPr/>
            <p:nvPr/>
          </p:nvSpPr>
          <p:spPr>
            <a:xfrm>
              <a:off x="3861832" y="815451"/>
              <a:ext cx="94618" cy="175424"/>
            </a:xfrm>
            <a:custGeom>
              <a:avLst/>
              <a:gdLst/>
              <a:ahLst/>
              <a:cxnLst/>
              <a:rect l="l" t="t" r="r" b="b"/>
              <a:pathLst>
                <a:path w="1192" h="2210" extrusionOk="0">
                  <a:moveTo>
                    <a:pt x="0" y="0"/>
                  </a:moveTo>
                  <a:lnTo>
                    <a:pt x="579" y="2210"/>
                  </a:lnTo>
                  <a:cubicBezTo>
                    <a:pt x="579" y="2210"/>
                    <a:pt x="1006" y="2068"/>
                    <a:pt x="1192" y="1969"/>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58"/>
            <p:cNvSpPr/>
            <p:nvPr/>
          </p:nvSpPr>
          <p:spPr>
            <a:xfrm>
              <a:off x="3589173" y="975157"/>
              <a:ext cx="58184" cy="105175"/>
            </a:xfrm>
            <a:custGeom>
              <a:avLst/>
              <a:gdLst/>
              <a:ahLst/>
              <a:cxnLst/>
              <a:rect l="l" t="t" r="r" b="b"/>
              <a:pathLst>
                <a:path w="733" h="1325" extrusionOk="0">
                  <a:moveTo>
                    <a:pt x="1" y="1"/>
                  </a:moveTo>
                  <a:lnTo>
                    <a:pt x="1" y="1"/>
                  </a:lnTo>
                  <a:cubicBezTo>
                    <a:pt x="164" y="450"/>
                    <a:pt x="219" y="1325"/>
                    <a:pt x="219" y="1325"/>
                  </a:cubicBezTo>
                  <a:lnTo>
                    <a:pt x="733" y="1215"/>
                  </a:lnTo>
                  <a:cubicBezTo>
                    <a:pt x="689" y="734"/>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58"/>
            <p:cNvSpPr/>
            <p:nvPr/>
          </p:nvSpPr>
          <p:spPr>
            <a:xfrm>
              <a:off x="3078701" y="596609"/>
              <a:ext cx="536592" cy="854419"/>
            </a:xfrm>
            <a:custGeom>
              <a:avLst/>
              <a:gdLst/>
              <a:ahLst/>
              <a:cxnLst/>
              <a:rect l="l" t="t" r="r" b="b"/>
              <a:pathLst>
                <a:path w="6760" h="10764" extrusionOk="0">
                  <a:moveTo>
                    <a:pt x="2220" y="1"/>
                  </a:moveTo>
                  <a:lnTo>
                    <a:pt x="2220" y="34"/>
                  </a:lnTo>
                  <a:cubicBezTo>
                    <a:pt x="2253" y="263"/>
                    <a:pt x="2504" y="2101"/>
                    <a:pt x="2166" y="3053"/>
                  </a:cubicBezTo>
                  <a:cubicBezTo>
                    <a:pt x="1979" y="3140"/>
                    <a:pt x="1739" y="3195"/>
                    <a:pt x="1454" y="3195"/>
                  </a:cubicBezTo>
                  <a:cubicBezTo>
                    <a:pt x="1148" y="3195"/>
                    <a:pt x="842" y="3304"/>
                    <a:pt x="601" y="3501"/>
                  </a:cubicBezTo>
                  <a:cubicBezTo>
                    <a:pt x="284" y="3797"/>
                    <a:pt x="0" y="4344"/>
                    <a:pt x="142" y="5382"/>
                  </a:cubicBezTo>
                  <a:cubicBezTo>
                    <a:pt x="438" y="7472"/>
                    <a:pt x="1269" y="9331"/>
                    <a:pt x="1104" y="10589"/>
                  </a:cubicBezTo>
                  <a:lnTo>
                    <a:pt x="5316" y="10764"/>
                  </a:lnTo>
                  <a:cubicBezTo>
                    <a:pt x="5316" y="10764"/>
                    <a:pt x="6048" y="8675"/>
                    <a:pt x="6398" y="7297"/>
                  </a:cubicBezTo>
                  <a:cubicBezTo>
                    <a:pt x="6760" y="5907"/>
                    <a:pt x="6716" y="4497"/>
                    <a:pt x="5907" y="3972"/>
                  </a:cubicBezTo>
                  <a:cubicBezTo>
                    <a:pt x="5382" y="3644"/>
                    <a:pt x="5010" y="3512"/>
                    <a:pt x="4758" y="3184"/>
                  </a:cubicBezTo>
                  <a:cubicBezTo>
                    <a:pt x="4736" y="3075"/>
                    <a:pt x="4670" y="2823"/>
                    <a:pt x="4638" y="2528"/>
                  </a:cubicBezTo>
                  <a:cubicBezTo>
                    <a:pt x="4594" y="2265"/>
                    <a:pt x="4572" y="1981"/>
                    <a:pt x="4604" y="1762"/>
                  </a:cubicBezTo>
                  <a:cubicBezTo>
                    <a:pt x="4616" y="1653"/>
                    <a:pt x="4638" y="1554"/>
                    <a:pt x="4681" y="1488"/>
                  </a:cubicBezTo>
                  <a:lnTo>
                    <a:pt x="2220" y="1"/>
                  </a:ln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58"/>
            <p:cNvSpPr/>
            <p:nvPr/>
          </p:nvSpPr>
          <p:spPr>
            <a:xfrm>
              <a:off x="3284366" y="672176"/>
              <a:ext cx="162486" cy="125734"/>
            </a:xfrm>
            <a:custGeom>
              <a:avLst/>
              <a:gdLst/>
              <a:ahLst/>
              <a:cxnLst/>
              <a:rect l="l" t="t" r="r" b="b"/>
              <a:pathLst>
                <a:path w="2047" h="1584" extrusionOk="0">
                  <a:moveTo>
                    <a:pt x="1" y="1"/>
                  </a:moveTo>
                  <a:cubicBezTo>
                    <a:pt x="33" y="64"/>
                    <a:pt x="621" y="1583"/>
                    <a:pt x="1891" y="1583"/>
                  </a:cubicBezTo>
                  <a:cubicBezTo>
                    <a:pt x="1942" y="1583"/>
                    <a:pt x="1994" y="1581"/>
                    <a:pt x="2047" y="1576"/>
                  </a:cubicBezTo>
                  <a:cubicBezTo>
                    <a:pt x="2003" y="1313"/>
                    <a:pt x="1981" y="1029"/>
                    <a:pt x="2013" y="810"/>
                  </a:cubicBezTo>
                  <a:lnTo>
                    <a:pt x="2003" y="810"/>
                  </a:lnTo>
                  <a:cubicBezTo>
                    <a:pt x="1933" y="819"/>
                    <a:pt x="1828" y="827"/>
                    <a:pt x="1702" y="827"/>
                  </a:cubicBezTo>
                  <a:cubicBezTo>
                    <a:pt x="1494" y="827"/>
                    <a:pt x="1229" y="804"/>
                    <a:pt x="963" y="723"/>
                  </a:cubicBezTo>
                  <a:cubicBezTo>
                    <a:pt x="603" y="624"/>
                    <a:pt x="242" y="40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58"/>
            <p:cNvSpPr/>
            <p:nvPr/>
          </p:nvSpPr>
          <p:spPr>
            <a:xfrm>
              <a:off x="3052586" y="838867"/>
              <a:ext cx="568740" cy="582631"/>
            </a:xfrm>
            <a:custGeom>
              <a:avLst/>
              <a:gdLst/>
              <a:ahLst/>
              <a:cxnLst/>
              <a:rect l="l" t="t" r="r" b="b"/>
              <a:pathLst>
                <a:path w="7165" h="7340" extrusionOk="0">
                  <a:moveTo>
                    <a:pt x="2495" y="1"/>
                  </a:moveTo>
                  <a:cubicBezTo>
                    <a:pt x="2495" y="1"/>
                    <a:pt x="2094" y="113"/>
                    <a:pt x="1636" y="113"/>
                  </a:cubicBezTo>
                  <a:cubicBezTo>
                    <a:pt x="1598" y="113"/>
                    <a:pt x="1560" y="112"/>
                    <a:pt x="1521" y="110"/>
                  </a:cubicBezTo>
                  <a:cubicBezTo>
                    <a:pt x="1510" y="110"/>
                    <a:pt x="1499" y="110"/>
                    <a:pt x="1488" y="110"/>
                  </a:cubicBezTo>
                  <a:cubicBezTo>
                    <a:pt x="1003" y="110"/>
                    <a:pt x="679" y="580"/>
                    <a:pt x="679" y="580"/>
                  </a:cubicBezTo>
                  <a:cubicBezTo>
                    <a:pt x="1" y="1761"/>
                    <a:pt x="1477" y="7329"/>
                    <a:pt x="1477" y="7329"/>
                  </a:cubicBezTo>
                  <a:lnTo>
                    <a:pt x="5929" y="7340"/>
                  </a:lnTo>
                  <a:cubicBezTo>
                    <a:pt x="6946" y="4398"/>
                    <a:pt x="7165" y="2210"/>
                    <a:pt x="6946" y="1565"/>
                  </a:cubicBezTo>
                  <a:cubicBezTo>
                    <a:pt x="6717" y="908"/>
                    <a:pt x="5087" y="132"/>
                    <a:pt x="5087" y="132"/>
                  </a:cubicBezTo>
                  <a:cubicBezTo>
                    <a:pt x="4857" y="553"/>
                    <a:pt x="4518" y="698"/>
                    <a:pt x="4159" y="698"/>
                  </a:cubicBezTo>
                  <a:cubicBezTo>
                    <a:pt x="3372" y="698"/>
                    <a:pt x="2495" y="1"/>
                    <a:pt x="2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58"/>
            <p:cNvSpPr/>
            <p:nvPr/>
          </p:nvSpPr>
          <p:spPr>
            <a:xfrm>
              <a:off x="3247932" y="865776"/>
              <a:ext cx="145975" cy="109541"/>
            </a:xfrm>
            <a:custGeom>
              <a:avLst/>
              <a:gdLst/>
              <a:ahLst/>
              <a:cxnLst/>
              <a:rect l="l" t="t" r="r" b="b"/>
              <a:pathLst>
                <a:path w="1839" h="1380" extrusionOk="0">
                  <a:moveTo>
                    <a:pt x="547" y="1"/>
                  </a:moveTo>
                  <a:cubicBezTo>
                    <a:pt x="547" y="1"/>
                    <a:pt x="1" y="1062"/>
                    <a:pt x="471" y="1313"/>
                  </a:cubicBezTo>
                  <a:cubicBezTo>
                    <a:pt x="554" y="1359"/>
                    <a:pt x="640" y="1379"/>
                    <a:pt x="726" y="1379"/>
                  </a:cubicBezTo>
                  <a:cubicBezTo>
                    <a:pt x="1259" y="1379"/>
                    <a:pt x="1819" y="614"/>
                    <a:pt x="1838" y="351"/>
                  </a:cubicBezTo>
                  <a:lnTo>
                    <a:pt x="1838" y="351"/>
                  </a:lnTo>
                  <a:cubicBezTo>
                    <a:pt x="1838" y="351"/>
                    <a:pt x="1800" y="356"/>
                    <a:pt x="1731" y="356"/>
                  </a:cubicBezTo>
                  <a:cubicBezTo>
                    <a:pt x="1539" y="356"/>
                    <a:pt x="1102" y="314"/>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58"/>
            <p:cNvSpPr/>
            <p:nvPr/>
          </p:nvSpPr>
          <p:spPr>
            <a:xfrm>
              <a:off x="3393827" y="849345"/>
              <a:ext cx="96444" cy="111922"/>
            </a:xfrm>
            <a:custGeom>
              <a:avLst/>
              <a:gdLst/>
              <a:ahLst/>
              <a:cxnLst/>
              <a:rect l="l" t="t" r="r" b="b"/>
              <a:pathLst>
                <a:path w="1215" h="1410" extrusionOk="0">
                  <a:moveTo>
                    <a:pt x="788" y="0"/>
                  </a:moveTo>
                  <a:cubicBezTo>
                    <a:pt x="788" y="0"/>
                    <a:pt x="515" y="514"/>
                    <a:pt x="0" y="558"/>
                  </a:cubicBezTo>
                  <a:cubicBezTo>
                    <a:pt x="0" y="558"/>
                    <a:pt x="407" y="1409"/>
                    <a:pt x="754" y="1409"/>
                  </a:cubicBezTo>
                  <a:cubicBezTo>
                    <a:pt x="784" y="1409"/>
                    <a:pt x="814" y="1403"/>
                    <a:pt x="843" y="1389"/>
                  </a:cubicBezTo>
                  <a:cubicBezTo>
                    <a:pt x="1193" y="1214"/>
                    <a:pt x="1215" y="416"/>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58"/>
            <p:cNvSpPr/>
            <p:nvPr/>
          </p:nvSpPr>
          <p:spPr>
            <a:xfrm>
              <a:off x="3293097" y="893558"/>
              <a:ext cx="167645" cy="80965"/>
            </a:xfrm>
            <a:custGeom>
              <a:avLst/>
              <a:gdLst/>
              <a:ahLst/>
              <a:cxnLst/>
              <a:rect l="l" t="t" r="r" b="b"/>
              <a:pathLst>
                <a:path w="2112" h="1020" extrusionOk="0">
                  <a:moveTo>
                    <a:pt x="1269" y="1"/>
                  </a:moveTo>
                  <a:cubicBezTo>
                    <a:pt x="1269" y="1"/>
                    <a:pt x="907" y="950"/>
                    <a:pt x="217" y="1016"/>
                  </a:cubicBezTo>
                  <a:lnTo>
                    <a:pt x="217" y="1016"/>
                  </a:lnTo>
                  <a:cubicBezTo>
                    <a:pt x="513" y="1005"/>
                    <a:pt x="1034" y="902"/>
                    <a:pt x="1269" y="340"/>
                  </a:cubicBezTo>
                  <a:cubicBezTo>
                    <a:pt x="1269" y="340"/>
                    <a:pt x="1517" y="917"/>
                    <a:pt x="1875" y="917"/>
                  </a:cubicBezTo>
                  <a:cubicBezTo>
                    <a:pt x="1950" y="917"/>
                    <a:pt x="2029" y="892"/>
                    <a:pt x="2112" y="832"/>
                  </a:cubicBezTo>
                  <a:lnTo>
                    <a:pt x="2112" y="832"/>
                  </a:lnTo>
                  <a:cubicBezTo>
                    <a:pt x="2112" y="832"/>
                    <a:pt x="2103" y="833"/>
                    <a:pt x="2086" y="833"/>
                  </a:cubicBezTo>
                  <a:cubicBezTo>
                    <a:pt x="1988" y="833"/>
                    <a:pt x="1624" y="777"/>
                    <a:pt x="1269" y="1"/>
                  </a:cubicBezTo>
                  <a:close/>
                  <a:moveTo>
                    <a:pt x="0" y="1007"/>
                  </a:moveTo>
                  <a:cubicBezTo>
                    <a:pt x="49" y="1015"/>
                    <a:pt x="96" y="1019"/>
                    <a:pt x="142" y="1019"/>
                  </a:cubicBezTo>
                  <a:cubicBezTo>
                    <a:pt x="167" y="1019"/>
                    <a:pt x="192" y="1018"/>
                    <a:pt x="217" y="1016"/>
                  </a:cubicBezTo>
                  <a:lnTo>
                    <a:pt x="217" y="1016"/>
                  </a:lnTo>
                  <a:cubicBezTo>
                    <a:pt x="198" y="1016"/>
                    <a:pt x="180" y="1017"/>
                    <a:pt x="163" y="1017"/>
                  </a:cubicBezTo>
                  <a:cubicBezTo>
                    <a:pt x="64" y="1017"/>
                    <a:pt x="0" y="1007"/>
                    <a:pt x="0" y="10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58"/>
            <p:cNvSpPr/>
            <p:nvPr/>
          </p:nvSpPr>
          <p:spPr>
            <a:xfrm>
              <a:off x="3326991" y="1161851"/>
              <a:ext cx="136371" cy="99063"/>
            </a:xfrm>
            <a:custGeom>
              <a:avLst/>
              <a:gdLst/>
              <a:ahLst/>
              <a:cxnLst/>
              <a:rect l="l" t="t" r="r" b="b"/>
              <a:pathLst>
                <a:path w="1718" h="1248" extrusionOk="0">
                  <a:moveTo>
                    <a:pt x="1641" y="1"/>
                  </a:moveTo>
                  <a:lnTo>
                    <a:pt x="0" y="1149"/>
                  </a:lnTo>
                  <a:lnTo>
                    <a:pt x="76" y="1248"/>
                  </a:lnTo>
                  <a:lnTo>
                    <a:pt x="1717" y="110"/>
                  </a:lnTo>
                  <a:lnTo>
                    <a:pt x="164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58"/>
            <p:cNvSpPr/>
            <p:nvPr/>
          </p:nvSpPr>
          <p:spPr>
            <a:xfrm>
              <a:off x="3330484" y="1161851"/>
              <a:ext cx="191855" cy="133830"/>
            </a:xfrm>
            <a:custGeom>
              <a:avLst/>
              <a:gdLst/>
              <a:ahLst/>
              <a:cxnLst/>
              <a:rect l="l" t="t" r="r" b="b"/>
              <a:pathLst>
                <a:path w="2417" h="1686" extrusionOk="0">
                  <a:moveTo>
                    <a:pt x="2351" y="1"/>
                  </a:moveTo>
                  <a:lnTo>
                    <a:pt x="0" y="1576"/>
                  </a:lnTo>
                  <a:lnTo>
                    <a:pt x="76" y="1685"/>
                  </a:lnTo>
                  <a:lnTo>
                    <a:pt x="2417" y="110"/>
                  </a:lnTo>
                  <a:lnTo>
                    <a:pt x="23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58"/>
            <p:cNvSpPr/>
            <p:nvPr/>
          </p:nvSpPr>
          <p:spPr>
            <a:xfrm>
              <a:off x="2340100" y="873952"/>
              <a:ext cx="911412" cy="765834"/>
            </a:xfrm>
            <a:custGeom>
              <a:avLst/>
              <a:gdLst/>
              <a:ahLst/>
              <a:cxnLst/>
              <a:rect l="l" t="t" r="r" b="b"/>
              <a:pathLst>
                <a:path w="11482" h="9648" extrusionOk="0">
                  <a:moveTo>
                    <a:pt x="10399" y="1"/>
                  </a:moveTo>
                  <a:cubicBezTo>
                    <a:pt x="10065" y="1"/>
                    <a:pt x="9727" y="163"/>
                    <a:pt x="9524" y="500"/>
                  </a:cubicBezTo>
                  <a:cubicBezTo>
                    <a:pt x="9393" y="718"/>
                    <a:pt x="9261" y="1003"/>
                    <a:pt x="9141" y="1385"/>
                  </a:cubicBezTo>
                  <a:cubicBezTo>
                    <a:pt x="8824" y="2435"/>
                    <a:pt x="7971" y="4700"/>
                    <a:pt x="7172" y="6788"/>
                  </a:cubicBezTo>
                  <a:cubicBezTo>
                    <a:pt x="4678" y="7707"/>
                    <a:pt x="2130" y="8594"/>
                    <a:pt x="1834" y="8703"/>
                  </a:cubicBezTo>
                  <a:cubicBezTo>
                    <a:pt x="1681" y="8222"/>
                    <a:pt x="1342" y="7663"/>
                    <a:pt x="599" y="7281"/>
                  </a:cubicBezTo>
                  <a:cubicBezTo>
                    <a:pt x="568" y="7267"/>
                    <a:pt x="538" y="7261"/>
                    <a:pt x="509" y="7261"/>
                  </a:cubicBezTo>
                  <a:cubicBezTo>
                    <a:pt x="381" y="7261"/>
                    <a:pt x="280" y="7387"/>
                    <a:pt x="325" y="7522"/>
                  </a:cubicBezTo>
                  <a:cubicBezTo>
                    <a:pt x="445" y="7860"/>
                    <a:pt x="675" y="8353"/>
                    <a:pt x="1080" y="8735"/>
                  </a:cubicBezTo>
                  <a:cubicBezTo>
                    <a:pt x="1080" y="8735"/>
                    <a:pt x="494" y="8339"/>
                    <a:pt x="240" y="8339"/>
                  </a:cubicBezTo>
                  <a:cubicBezTo>
                    <a:pt x="228" y="8339"/>
                    <a:pt x="216" y="8340"/>
                    <a:pt x="205" y="8342"/>
                  </a:cubicBezTo>
                  <a:cubicBezTo>
                    <a:pt x="0" y="8393"/>
                    <a:pt x="858" y="9584"/>
                    <a:pt x="1758" y="9584"/>
                  </a:cubicBezTo>
                  <a:cubicBezTo>
                    <a:pt x="1820" y="9584"/>
                    <a:pt x="1882" y="9579"/>
                    <a:pt x="1943" y="9567"/>
                  </a:cubicBezTo>
                  <a:lnTo>
                    <a:pt x="1955" y="9567"/>
                  </a:lnTo>
                  <a:cubicBezTo>
                    <a:pt x="2436" y="9622"/>
                    <a:pt x="2918" y="9648"/>
                    <a:pt x="3396" y="9648"/>
                  </a:cubicBezTo>
                  <a:cubicBezTo>
                    <a:pt x="4340" y="9648"/>
                    <a:pt x="5269" y="9548"/>
                    <a:pt x="6155" y="9381"/>
                  </a:cubicBezTo>
                  <a:cubicBezTo>
                    <a:pt x="6406" y="9337"/>
                    <a:pt x="6658" y="9282"/>
                    <a:pt x="6909" y="9228"/>
                  </a:cubicBezTo>
                  <a:cubicBezTo>
                    <a:pt x="7981" y="8987"/>
                    <a:pt x="8900" y="8265"/>
                    <a:pt x="9403" y="7281"/>
                  </a:cubicBezTo>
                  <a:cubicBezTo>
                    <a:pt x="9677" y="6734"/>
                    <a:pt x="9918" y="6198"/>
                    <a:pt x="10125" y="5684"/>
                  </a:cubicBezTo>
                  <a:cubicBezTo>
                    <a:pt x="10737" y="4153"/>
                    <a:pt x="11109" y="2807"/>
                    <a:pt x="11318" y="2020"/>
                  </a:cubicBezTo>
                  <a:cubicBezTo>
                    <a:pt x="11481" y="1440"/>
                    <a:pt x="11449" y="1003"/>
                    <a:pt x="11350" y="685"/>
                  </a:cubicBezTo>
                  <a:cubicBezTo>
                    <a:pt x="11201" y="237"/>
                    <a:pt x="10802" y="1"/>
                    <a:pt x="10399" y="1"/>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58"/>
            <p:cNvSpPr/>
            <p:nvPr/>
          </p:nvSpPr>
          <p:spPr>
            <a:xfrm>
              <a:off x="2924154" y="848075"/>
              <a:ext cx="395062" cy="573423"/>
            </a:xfrm>
            <a:custGeom>
              <a:avLst/>
              <a:gdLst/>
              <a:ahLst/>
              <a:cxnLst/>
              <a:rect l="l" t="t" r="r" b="b"/>
              <a:pathLst>
                <a:path w="4977" h="7224" extrusionOk="0">
                  <a:moveTo>
                    <a:pt x="3069" y="1"/>
                  </a:moveTo>
                  <a:cubicBezTo>
                    <a:pt x="1374" y="1"/>
                    <a:pt x="0" y="6130"/>
                    <a:pt x="0" y="6130"/>
                  </a:cubicBezTo>
                  <a:lnTo>
                    <a:pt x="2363" y="7224"/>
                  </a:lnTo>
                  <a:cubicBezTo>
                    <a:pt x="2363" y="7224"/>
                    <a:pt x="3664" y="4238"/>
                    <a:pt x="3883" y="3549"/>
                  </a:cubicBezTo>
                  <a:cubicBezTo>
                    <a:pt x="4091" y="2871"/>
                    <a:pt x="4976" y="388"/>
                    <a:pt x="3216" y="16"/>
                  </a:cubicBezTo>
                  <a:cubicBezTo>
                    <a:pt x="3167" y="6"/>
                    <a:pt x="3118" y="1"/>
                    <a:pt x="3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58"/>
            <p:cNvSpPr/>
            <p:nvPr/>
          </p:nvSpPr>
          <p:spPr>
            <a:xfrm>
              <a:off x="2916296" y="1265676"/>
              <a:ext cx="228290" cy="163200"/>
            </a:xfrm>
            <a:custGeom>
              <a:avLst/>
              <a:gdLst/>
              <a:ahLst/>
              <a:cxnLst/>
              <a:rect l="l" t="t" r="r" b="b"/>
              <a:pathLst>
                <a:path w="2876" h="2056" extrusionOk="0">
                  <a:moveTo>
                    <a:pt x="267" y="1"/>
                  </a:moveTo>
                  <a:cubicBezTo>
                    <a:pt x="252" y="1"/>
                    <a:pt x="238" y="11"/>
                    <a:pt x="230" y="27"/>
                  </a:cubicBezTo>
                  <a:cubicBezTo>
                    <a:pt x="187" y="180"/>
                    <a:pt x="0" y="793"/>
                    <a:pt x="22" y="924"/>
                  </a:cubicBezTo>
                  <a:cubicBezTo>
                    <a:pt x="33" y="1066"/>
                    <a:pt x="2210" y="1952"/>
                    <a:pt x="2484" y="2050"/>
                  </a:cubicBezTo>
                  <a:cubicBezTo>
                    <a:pt x="2487" y="2054"/>
                    <a:pt x="2491" y="2055"/>
                    <a:pt x="2495" y="2055"/>
                  </a:cubicBezTo>
                  <a:cubicBezTo>
                    <a:pt x="2505" y="2055"/>
                    <a:pt x="2516" y="2047"/>
                    <a:pt x="2516" y="2040"/>
                  </a:cubicBezTo>
                  <a:cubicBezTo>
                    <a:pt x="2582" y="1930"/>
                    <a:pt x="2822" y="1460"/>
                    <a:pt x="2866" y="1252"/>
                  </a:cubicBezTo>
                  <a:cubicBezTo>
                    <a:pt x="2875" y="1225"/>
                    <a:pt x="2855" y="1206"/>
                    <a:pt x="2835" y="1206"/>
                  </a:cubicBezTo>
                  <a:cubicBezTo>
                    <a:pt x="2831" y="1206"/>
                    <a:pt x="2826" y="1206"/>
                    <a:pt x="2822" y="1209"/>
                  </a:cubicBezTo>
                  <a:lnTo>
                    <a:pt x="2265" y="1460"/>
                  </a:lnTo>
                  <a:cubicBezTo>
                    <a:pt x="2261" y="1462"/>
                    <a:pt x="2257" y="1463"/>
                    <a:pt x="2253" y="1463"/>
                  </a:cubicBezTo>
                  <a:cubicBezTo>
                    <a:pt x="2235" y="1463"/>
                    <a:pt x="2221" y="1445"/>
                    <a:pt x="2221" y="1427"/>
                  </a:cubicBezTo>
                  <a:lnTo>
                    <a:pt x="2221" y="880"/>
                  </a:lnTo>
                  <a:cubicBezTo>
                    <a:pt x="2221" y="869"/>
                    <a:pt x="2210" y="859"/>
                    <a:pt x="2199" y="847"/>
                  </a:cubicBezTo>
                  <a:lnTo>
                    <a:pt x="285" y="5"/>
                  </a:lnTo>
                  <a:cubicBezTo>
                    <a:pt x="279" y="2"/>
                    <a:pt x="273"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58"/>
            <p:cNvSpPr/>
            <p:nvPr/>
          </p:nvSpPr>
          <p:spPr>
            <a:xfrm>
              <a:off x="3145457" y="1012543"/>
              <a:ext cx="65248" cy="308302"/>
            </a:xfrm>
            <a:custGeom>
              <a:avLst/>
              <a:gdLst/>
              <a:ahLst/>
              <a:cxnLst/>
              <a:rect l="l" t="t" r="r" b="b"/>
              <a:pathLst>
                <a:path w="822" h="3884" extrusionOk="0">
                  <a:moveTo>
                    <a:pt x="810" y="1"/>
                  </a:moveTo>
                  <a:cubicBezTo>
                    <a:pt x="756" y="1105"/>
                    <a:pt x="1" y="3883"/>
                    <a:pt x="1" y="3883"/>
                  </a:cubicBezTo>
                  <a:lnTo>
                    <a:pt x="822" y="2932"/>
                  </a:lnTo>
                  <a:lnTo>
                    <a:pt x="8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58"/>
            <p:cNvSpPr/>
            <p:nvPr/>
          </p:nvSpPr>
          <p:spPr>
            <a:xfrm>
              <a:off x="2924154" y="1350212"/>
              <a:ext cx="176297" cy="73027"/>
            </a:xfrm>
            <a:custGeom>
              <a:avLst/>
              <a:gdLst/>
              <a:ahLst/>
              <a:cxnLst/>
              <a:rect l="l" t="t" r="r" b="b"/>
              <a:pathLst>
                <a:path w="2221" h="920" extrusionOk="0">
                  <a:moveTo>
                    <a:pt x="109" y="1"/>
                  </a:moveTo>
                  <a:lnTo>
                    <a:pt x="0" y="285"/>
                  </a:lnTo>
                  <a:lnTo>
                    <a:pt x="2220" y="920"/>
                  </a:lnTo>
                  <a:lnTo>
                    <a:pt x="1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58"/>
            <p:cNvSpPr/>
            <p:nvPr/>
          </p:nvSpPr>
          <p:spPr>
            <a:xfrm>
              <a:off x="3196734" y="319346"/>
              <a:ext cx="358628" cy="419748"/>
            </a:xfrm>
            <a:custGeom>
              <a:avLst/>
              <a:gdLst/>
              <a:ahLst/>
              <a:cxnLst/>
              <a:rect l="l" t="t" r="r" b="b"/>
              <a:pathLst>
                <a:path w="4518" h="5288" extrusionOk="0">
                  <a:moveTo>
                    <a:pt x="2701" y="0"/>
                  </a:moveTo>
                  <a:cubicBezTo>
                    <a:pt x="2223" y="0"/>
                    <a:pt x="1706" y="155"/>
                    <a:pt x="1258" y="519"/>
                  </a:cubicBezTo>
                  <a:cubicBezTo>
                    <a:pt x="755" y="946"/>
                    <a:pt x="624" y="1733"/>
                    <a:pt x="635" y="2444"/>
                  </a:cubicBezTo>
                  <a:cubicBezTo>
                    <a:pt x="602" y="2433"/>
                    <a:pt x="580" y="2422"/>
                    <a:pt x="569" y="2422"/>
                  </a:cubicBezTo>
                  <a:cubicBezTo>
                    <a:pt x="536" y="2412"/>
                    <a:pt x="503" y="2407"/>
                    <a:pt x="470" y="2407"/>
                  </a:cubicBezTo>
                  <a:cubicBezTo>
                    <a:pt x="287" y="2407"/>
                    <a:pt x="120" y="2551"/>
                    <a:pt x="55" y="2718"/>
                  </a:cubicBezTo>
                  <a:cubicBezTo>
                    <a:pt x="1" y="2881"/>
                    <a:pt x="33" y="3068"/>
                    <a:pt x="120" y="3221"/>
                  </a:cubicBezTo>
                  <a:cubicBezTo>
                    <a:pt x="197" y="3341"/>
                    <a:pt x="317" y="3461"/>
                    <a:pt x="449" y="3516"/>
                  </a:cubicBezTo>
                  <a:cubicBezTo>
                    <a:pt x="477" y="3526"/>
                    <a:pt x="595" y="3551"/>
                    <a:pt x="698" y="3551"/>
                  </a:cubicBezTo>
                  <a:cubicBezTo>
                    <a:pt x="714" y="3551"/>
                    <a:pt x="729" y="3550"/>
                    <a:pt x="744" y="3549"/>
                  </a:cubicBezTo>
                  <a:cubicBezTo>
                    <a:pt x="832" y="4030"/>
                    <a:pt x="1061" y="4468"/>
                    <a:pt x="1423" y="4784"/>
                  </a:cubicBezTo>
                  <a:cubicBezTo>
                    <a:pt x="1792" y="5110"/>
                    <a:pt x="2253" y="5287"/>
                    <a:pt x="2732" y="5287"/>
                  </a:cubicBezTo>
                  <a:cubicBezTo>
                    <a:pt x="2849" y="5287"/>
                    <a:pt x="2967" y="5277"/>
                    <a:pt x="3085" y="5255"/>
                  </a:cubicBezTo>
                  <a:cubicBezTo>
                    <a:pt x="3555" y="5178"/>
                    <a:pt x="4245" y="4894"/>
                    <a:pt x="4430" y="4413"/>
                  </a:cubicBezTo>
                  <a:cubicBezTo>
                    <a:pt x="4485" y="4293"/>
                    <a:pt x="4485" y="4161"/>
                    <a:pt x="4496" y="4019"/>
                  </a:cubicBezTo>
                  <a:lnTo>
                    <a:pt x="4496" y="3931"/>
                  </a:lnTo>
                  <a:cubicBezTo>
                    <a:pt x="4507" y="3636"/>
                    <a:pt x="4518" y="3319"/>
                    <a:pt x="4518" y="3002"/>
                  </a:cubicBezTo>
                  <a:cubicBezTo>
                    <a:pt x="4507" y="2258"/>
                    <a:pt x="4441" y="1503"/>
                    <a:pt x="4201" y="836"/>
                  </a:cubicBezTo>
                  <a:cubicBezTo>
                    <a:pt x="4019" y="335"/>
                    <a:pt x="3403" y="0"/>
                    <a:pt x="2701"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58"/>
            <p:cNvSpPr/>
            <p:nvPr/>
          </p:nvSpPr>
          <p:spPr>
            <a:xfrm>
              <a:off x="3506700" y="556683"/>
              <a:ext cx="48658" cy="75647"/>
            </a:xfrm>
            <a:custGeom>
              <a:avLst/>
              <a:gdLst/>
              <a:ahLst/>
              <a:cxnLst/>
              <a:rect l="l" t="t" r="r" b="b"/>
              <a:pathLst>
                <a:path w="613" h="953" extrusionOk="0">
                  <a:moveTo>
                    <a:pt x="474" y="0"/>
                  </a:moveTo>
                  <a:cubicBezTo>
                    <a:pt x="220" y="0"/>
                    <a:pt x="11" y="204"/>
                    <a:pt x="0" y="460"/>
                  </a:cubicBezTo>
                  <a:cubicBezTo>
                    <a:pt x="0" y="723"/>
                    <a:pt x="208" y="941"/>
                    <a:pt x="471" y="953"/>
                  </a:cubicBezTo>
                  <a:cubicBezTo>
                    <a:pt x="515" y="953"/>
                    <a:pt x="558" y="953"/>
                    <a:pt x="591" y="941"/>
                  </a:cubicBezTo>
                  <a:cubicBezTo>
                    <a:pt x="602" y="646"/>
                    <a:pt x="613" y="329"/>
                    <a:pt x="613" y="12"/>
                  </a:cubicBezTo>
                  <a:cubicBezTo>
                    <a:pt x="569" y="1"/>
                    <a:pt x="536" y="1"/>
                    <a:pt x="493" y="1"/>
                  </a:cubicBezTo>
                  <a:cubicBezTo>
                    <a:pt x="486" y="0"/>
                    <a:pt x="480" y="0"/>
                    <a:pt x="474" y="0"/>
                  </a:cubicBezTo>
                  <a:close/>
                </a:path>
              </a:pathLst>
            </a:custGeom>
            <a:solidFill>
              <a:srgbClr val="EC8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58"/>
            <p:cNvSpPr/>
            <p:nvPr/>
          </p:nvSpPr>
          <p:spPr>
            <a:xfrm>
              <a:off x="3317387" y="550650"/>
              <a:ext cx="77393" cy="76520"/>
            </a:xfrm>
            <a:custGeom>
              <a:avLst/>
              <a:gdLst/>
              <a:ahLst/>
              <a:cxnLst/>
              <a:rect l="l" t="t" r="r" b="b"/>
              <a:pathLst>
                <a:path w="975" h="964" extrusionOk="0">
                  <a:moveTo>
                    <a:pt x="504" y="1"/>
                  </a:moveTo>
                  <a:cubicBezTo>
                    <a:pt x="241" y="1"/>
                    <a:pt x="12" y="208"/>
                    <a:pt x="12" y="470"/>
                  </a:cubicBezTo>
                  <a:cubicBezTo>
                    <a:pt x="1" y="733"/>
                    <a:pt x="209" y="952"/>
                    <a:pt x="471" y="963"/>
                  </a:cubicBezTo>
                  <a:cubicBezTo>
                    <a:pt x="478" y="963"/>
                    <a:pt x="484" y="963"/>
                    <a:pt x="490" y="963"/>
                  </a:cubicBezTo>
                  <a:cubicBezTo>
                    <a:pt x="745" y="963"/>
                    <a:pt x="963" y="760"/>
                    <a:pt x="963" y="492"/>
                  </a:cubicBezTo>
                  <a:cubicBezTo>
                    <a:pt x="974" y="230"/>
                    <a:pt x="766" y="11"/>
                    <a:pt x="504" y="1"/>
                  </a:cubicBezTo>
                  <a:close/>
                </a:path>
              </a:pathLst>
            </a:custGeom>
            <a:solidFill>
              <a:srgbClr val="EC8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58"/>
            <p:cNvSpPr/>
            <p:nvPr/>
          </p:nvSpPr>
          <p:spPr>
            <a:xfrm>
              <a:off x="3488444" y="496833"/>
              <a:ext cx="22702" cy="45245"/>
            </a:xfrm>
            <a:custGeom>
              <a:avLst/>
              <a:gdLst/>
              <a:ahLst/>
              <a:cxnLst/>
              <a:rect l="l" t="t" r="r" b="b"/>
              <a:pathLst>
                <a:path w="286" h="570" extrusionOk="0">
                  <a:moveTo>
                    <a:pt x="154" y="0"/>
                  </a:moveTo>
                  <a:cubicBezTo>
                    <a:pt x="77" y="0"/>
                    <a:pt x="11" y="120"/>
                    <a:pt x="11" y="285"/>
                  </a:cubicBezTo>
                  <a:cubicBezTo>
                    <a:pt x="1" y="438"/>
                    <a:pt x="66" y="569"/>
                    <a:pt x="142" y="569"/>
                  </a:cubicBezTo>
                  <a:cubicBezTo>
                    <a:pt x="220" y="569"/>
                    <a:pt x="285" y="448"/>
                    <a:pt x="285" y="285"/>
                  </a:cubicBezTo>
                  <a:cubicBezTo>
                    <a:pt x="285" y="132"/>
                    <a:pt x="230"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58"/>
            <p:cNvSpPr/>
            <p:nvPr/>
          </p:nvSpPr>
          <p:spPr>
            <a:xfrm>
              <a:off x="3498842" y="488339"/>
              <a:ext cx="24448" cy="17225"/>
            </a:xfrm>
            <a:custGeom>
              <a:avLst/>
              <a:gdLst/>
              <a:ahLst/>
              <a:cxnLst/>
              <a:rect l="l" t="t" r="r" b="b"/>
              <a:pathLst>
                <a:path w="308" h="217" extrusionOk="0">
                  <a:moveTo>
                    <a:pt x="292" y="1"/>
                  </a:moveTo>
                  <a:cubicBezTo>
                    <a:pt x="288" y="1"/>
                    <a:pt x="285" y="3"/>
                    <a:pt x="285" y="9"/>
                  </a:cubicBezTo>
                  <a:cubicBezTo>
                    <a:pt x="220" y="74"/>
                    <a:pt x="132" y="118"/>
                    <a:pt x="55" y="118"/>
                  </a:cubicBezTo>
                  <a:lnTo>
                    <a:pt x="45" y="118"/>
                  </a:lnTo>
                  <a:cubicBezTo>
                    <a:pt x="11" y="118"/>
                    <a:pt x="1" y="151"/>
                    <a:pt x="1" y="173"/>
                  </a:cubicBezTo>
                  <a:cubicBezTo>
                    <a:pt x="11" y="205"/>
                    <a:pt x="33" y="217"/>
                    <a:pt x="67" y="217"/>
                  </a:cubicBezTo>
                  <a:cubicBezTo>
                    <a:pt x="121" y="205"/>
                    <a:pt x="176" y="184"/>
                    <a:pt x="208" y="140"/>
                  </a:cubicBezTo>
                  <a:cubicBezTo>
                    <a:pt x="252" y="107"/>
                    <a:pt x="285" y="74"/>
                    <a:pt x="307" y="30"/>
                  </a:cubicBezTo>
                  <a:lnTo>
                    <a:pt x="307" y="9"/>
                  </a:lnTo>
                  <a:cubicBezTo>
                    <a:pt x="302" y="3"/>
                    <a:pt x="296"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58"/>
            <p:cNvSpPr/>
            <p:nvPr/>
          </p:nvSpPr>
          <p:spPr>
            <a:xfrm>
              <a:off x="3393827" y="494213"/>
              <a:ext cx="22623" cy="45166"/>
            </a:xfrm>
            <a:custGeom>
              <a:avLst/>
              <a:gdLst/>
              <a:ahLst/>
              <a:cxnLst/>
              <a:rect l="l" t="t" r="r" b="b"/>
              <a:pathLst>
                <a:path w="285" h="569" extrusionOk="0">
                  <a:moveTo>
                    <a:pt x="153" y="0"/>
                  </a:moveTo>
                  <a:cubicBezTo>
                    <a:pt x="77" y="0"/>
                    <a:pt x="11" y="121"/>
                    <a:pt x="0" y="285"/>
                  </a:cubicBezTo>
                  <a:cubicBezTo>
                    <a:pt x="0" y="438"/>
                    <a:pt x="55" y="569"/>
                    <a:pt x="131" y="569"/>
                  </a:cubicBezTo>
                  <a:cubicBezTo>
                    <a:pt x="208" y="569"/>
                    <a:pt x="274" y="449"/>
                    <a:pt x="284" y="285"/>
                  </a:cubicBezTo>
                  <a:cubicBezTo>
                    <a:pt x="284" y="131"/>
                    <a:pt x="230"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58"/>
            <p:cNvSpPr/>
            <p:nvPr/>
          </p:nvSpPr>
          <p:spPr>
            <a:xfrm>
              <a:off x="3383349" y="484688"/>
              <a:ext cx="24448" cy="18257"/>
            </a:xfrm>
            <a:custGeom>
              <a:avLst/>
              <a:gdLst/>
              <a:ahLst/>
              <a:cxnLst/>
              <a:rect l="l" t="t" r="r" b="b"/>
              <a:pathLst>
                <a:path w="308" h="230" extrusionOk="0">
                  <a:moveTo>
                    <a:pt x="12" y="0"/>
                  </a:moveTo>
                  <a:cubicBezTo>
                    <a:pt x="1" y="0"/>
                    <a:pt x="1" y="11"/>
                    <a:pt x="1" y="22"/>
                  </a:cubicBezTo>
                  <a:cubicBezTo>
                    <a:pt x="23" y="66"/>
                    <a:pt x="56" y="110"/>
                    <a:pt x="88" y="142"/>
                  </a:cubicBezTo>
                  <a:cubicBezTo>
                    <a:pt x="132" y="186"/>
                    <a:pt x="176" y="208"/>
                    <a:pt x="231" y="230"/>
                  </a:cubicBezTo>
                  <a:lnTo>
                    <a:pt x="253" y="230"/>
                  </a:lnTo>
                  <a:cubicBezTo>
                    <a:pt x="275" y="230"/>
                    <a:pt x="307" y="208"/>
                    <a:pt x="307" y="175"/>
                  </a:cubicBezTo>
                  <a:cubicBezTo>
                    <a:pt x="307" y="153"/>
                    <a:pt x="275" y="120"/>
                    <a:pt x="253" y="120"/>
                  </a:cubicBezTo>
                  <a:cubicBezTo>
                    <a:pt x="246" y="121"/>
                    <a:pt x="239" y="122"/>
                    <a:pt x="232" y="122"/>
                  </a:cubicBezTo>
                  <a:cubicBezTo>
                    <a:pt x="161" y="122"/>
                    <a:pt x="84" y="71"/>
                    <a:pt x="34" y="11"/>
                  </a:cubicBezTo>
                  <a:cubicBezTo>
                    <a:pt x="23" y="0"/>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58"/>
            <p:cNvSpPr/>
            <p:nvPr/>
          </p:nvSpPr>
          <p:spPr>
            <a:xfrm>
              <a:off x="3409384" y="584465"/>
              <a:ext cx="82632" cy="28814"/>
            </a:xfrm>
            <a:custGeom>
              <a:avLst/>
              <a:gdLst/>
              <a:ahLst/>
              <a:cxnLst/>
              <a:rect l="l" t="t" r="r" b="b"/>
              <a:pathLst>
                <a:path w="1041" h="363" extrusionOk="0">
                  <a:moveTo>
                    <a:pt x="1" y="1"/>
                  </a:moveTo>
                  <a:cubicBezTo>
                    <a:pt x="34" y="44"/>
                    <a:pt x="56" y="88"/>
                    <a:pt x="88" y="132"/>
                  </a:cubicBezTo>
                  <a:cubicBezTo>
                    <a:pt x="132" y="165"/>
                    <a:pt x="165" y="209"/>
                    <a:pt x="209" y="241"/>
                  </a:cubicBezTo>
                  <a:cubicBezTo>
                    <a:pt x="297" y="307"/>
                    <a:pt x="406" y="351"/>
                    <a:pt x="515" y="362"/>
                  </a:cubicBezTo>
                  <a:cubicBezTo>
                    <a:pt x="625" y="362"/>
                    <a:pt x="734" y="329"/>
                    <a:pt x="822" y="263"/>
                  </a:cubicBezTo>
                  <a:cubicBezTo>
                    <a:pt x="909" y="209"/>
                    <a:pt x="985" y="121"/>
                    <a:pt x="1040" y="34"/>
                  </a:cubicBezTo>
                  <a:lnTo>
                    <a:pt x="1040" y="34"/>
                  </a:lnTo>
                  <a:cubicBezTo>
                    <a:pt x="963" y="100"/>
                    <a:pt x="876" y="165"/>
                    <a:pt x="788" y="209"/>
                  </a:cubicBezTo>
                  <a:cubicBezTo>
                    <a:pt x="701" y="253"/>
                    <a:pt x="613" y="275"/>
                    <a:pt x="515" y="275"/>
                  </a:cubicBezTo>
                  <a:cubicBezTo>
                    <a:pt x="417" y="275"/>
                    <a:pt x="329" y="241"/>
                    <a:pt x="242" y="187"/>
                  </a:cubicBezTo>
                  <a:cubicBezTo>
                    <a:pt x="198" y="165"/>
                    <a:pt x="165" y="132"/>
                    <a:pt x="122" y="100"/>
                  </a:cubicBezTo>
                  <a:cubicBezTo>
                    <a:pt x="78" y="66"/>
                    <a:pt x="45" y="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58"/>
            <p:cNvSpPr/>
            <p:nvPr/>
          </p:nvSpPr>
          <p:spPr>
            <a:xfrm>
              <a:off x="3438119" y="625344"/>
              <a:ext cx="23496" cy="4366"/>
            </a:xfrm>
            <a:custGeom>
              <a:avLst/>
              <a:gdLst/>
              <a:ahLst/>
              <a:cxnLst/>
              <a:rect l="l" t="t" r="r" b="b"/>
              <a:pathLst>
                <a:path w="296" h="55" extrusionOk="0">
                  <a:moveTo>
                    <a:pt x="0" y="0"/>
                  </a:moveTo>
                  <a:lnTo>
                    <a:pt x="0" y="0"/>
                  </a:lnTo>
                  <a:cubicBezTo>
                    <a:pt x="33" y="33"/>
                    <a:pt x="88" y="54"/>
                    <a:pt x="142" y="54"/>
                  </a:cubicBezTo>
                  <a:cubicBezTo>
                    <a:pt x="197" y="54"/>
                    <a:pt x="251" y="44"/>
                    <a:pt x="295" y="11"/>
                  </a:cubicBezTo>
                  <a:lnTo>
                    <a:pt x="295" y="11"/>
                  </a:lnTo>
                  <a:cubicBezTo>
                    <a:pt x="241" y="22"/>
                    <a:pt x="197" y="22"/>
                    <a:pt x="142" y="22"/>
                  </a:cubicBezTo>
                  <a:cubicBezTo>
                    <a:pt x="98" y="22"/>
                    <a:pt x="55" y="1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58"/>
            <p:cNvSpPr/>
            <p:nvPr/>
          </p:nvSpPr>
          <p:spPr>
            <a:xfrm>
              <a:off x="3363425" y="432537"/>
              <a:ext cx="66042" cy="32386"/>
            </a:xfrm>
            <a:custGeom>
              <a:avLst/>
              <a:gdLst/>
              <a:ahLst/>
              <a:cxnLst/>
              <a:rect l="l" t="t" r="r" b="b"/>
              <a:pathLst>
                <a:path w="832" h="408" extrusionOk="0">
                  <a:moveTo>
                    <a:pt x="591" y="1"/>
                  </a:moveTo>
                  <a:cubicBezTo>
                    <a:pt x="514" y="1"/>
                    <a:pt x="438" y="1"/>
                    <a:pt x="361" y="23"/>
                  </a:cubicBezTo>
                  <a:cubicBezTo>
                    <a:pt x="296" y="45"/>
                    <a:pt x="219" y="88"/>
                    <a:pt x="164" y="132"/>
                  </a:cubicBezTo>
                  <a:cubicBezTo>
                    <a:pt x="99" y="187"/>
                    <a:pt x="55" y="242"/>
                    <a:pt x="23" y="307"/>
                  </a:cubicBezTo>
                  <a:cubicBezTo>
                    <a:pt x="1" y="340"/>
                    <a:pt x="11" y="383"/>
                    <a:pt x="44" y="395"/>
                  </a:cubicBezTo>
                  <a:cubicBezTo>
                    <a:pt x="54" y="404"/>
                    <a:pt x="65" y="407"/>
                    <a:pt x="76" y="407"/>
                  </a:cubicBezTo>
                  <a:cubicBezTo>
                    <a:pt x="92" y="407"/>
                    <a:pt x="108" y="401"/>
                    <a:pt x="121" y="395"/>
                  </a:cubicBezTo>
                  <a:lnTo>
                    <a:pt x="121" y="383"/>
                  </a:lnTo>
                  <a:cubicBezTo>
                    <a:pt x="176" y="351"/>
                    <a:pt x="219" y="307"/>
                    <a:pt x="263" y="285"/>
                  </a:cubicBezTo>
                  <a:cubicBezTo>
                    <a:pt x="317" y="252"/>
                    <a:pt x="361" y="242"/>
                    <a:pt x="416" y="230"/>
                  </a:cubicBezTo>
                  <a:cubicBezTo>
                    <a:pt x="471" y="220"/>
                    <a:pt x="526" y="208"/>
                    <a:pt x="580" y="208"/>
                  </a:cubicBezTo>
                  <a:cubicBezTo>
                    <a:pt x="608" y="214"/>
                    <a:pt x="638" y="217"/>
                    <a:pt x="668" y="217"/>
                  </a:cubicBezTo>
                  <a:cubicBezTo>
                    <a:pt x="698" y="217"/>
                    <a:pt x="728" y="214"/>
                    <a:pt x="755" y="208"/>
                  </a:cubicBezTo>
                  <a:lnTo>
                    <a:pt x="777" y="208"/>
                  </a:lnTo>
                  <a:cubicBezTo>
                    <a:pt x="810" y="198"/>
                    <a:pt x="832" y="165"/>
                    <a:pt x="832" y="121"/>
                  </a:cubicBezTo>
                  <a:cubicBezTo>
                    <a:pt x="821" y="110"/>
                    <a:pt x="821" y="99"/>
                    <a:pt x="810" y="88"/>
                  </a:cubicBezTo>
                  <a:cubicBezTo>
                    <a:pt x="744" y="23"/>
                    <a:pt x="667" y="11"/>
                    <a:pt x="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58"/>
            <p:cNvSpPr/>
            <p:nvPr/>
          </p:nvSpPr>
          <p:spPr>
            <a:xfrm>
              <a:off x="3479792" y="435157"/>
              <a:ext cx="65169" cy="34529"/>
            </a:xfrm>
            <a:custGeom>
              <a:avLst/>
              <a:gdLst/>
              <a:ahLst/>
              <a:cxnLst/>
              <a:rect l="l" t="t" r="r" b="b"/>
              <a:pathLst>
                <a:path w="821" h="435" extrusionOk="0">
                  <a:moveTo>
                    <a:pt x="251" y="0"/>
                  </a:moveTo>
                  <a:cubicBezTo>
                    <a:pt x="175" y="0"/>
                    <a:pt x="98" y="22"/>
                    <a:pt x="33" y="77"/>
                  </a:cubicBezTo>
                  <a:cubicBezTo>
                    <a:pt x="22" y="77"/>
                    <a:pt x="11" y="99"/>
                    <a:pt x="11" y="110"/>
                  </a:cubicBezTo>
                  <a:cubicBezTo>
                    <a:pt x="0" y="143"/>
                    <a:pt x="22" y="187"/>
                    <a:pt x="55" y="197"/>
                  </a:cubicBezTo>
                  <a:lnTo>
                    <a:pt x="76" y="197"/>
                  </a:lnTo>
                  <a:cubicBezTo>
                    <a:pt x="105" y="208"/>
                    <a:pt x="135" y="211"/>
                    <a:pt x="166" y="211"/>
                  </a:cubicBezTo>
                  <a:cubicBezTo>
                    <a:pt x="196" y="211"/>
                    <a:pt x="225" y="209"/>
                    <a:pt x="251" y="209"/>
                  </a:cubicBezTo>
                  <a:cubicBezTo>
                    <a:pt x="307" y="209"/>
                    <a:pt x="361" y="219"/>
                    <a:pt x="416" y="231"/>
                  </a:cubicBezTo>
                  <a:cubicBezTo>
                    <a:pt x="460" y="252"/>
                    <a:pt x="514" y="263"/>
                    <a:pt x="558" y="296"/>
                  </a:cubicBezTo>
                  <a:cubicBezTo>
                    <a:pt x="613" y="329"/>
                    <a:pt x="645" y="372"/>
                    <a:pt x="689" y="416"/>
                  </a:cubicBezTo>
                  <a:lnTo>
                    <a:pt x="700" y="416"/>
                  </a:lnTo>
                  <a:cubicBezTo>
                    <a:pt x="713" y="429"/>
                    <a:pt x="730" y="434"/>
                    <a:pt x="746" y="434"/>
                  </a:cubicBezTo>
                  <a:cubicBezTo>
                    <a:pt x="757" y="434"/>
                    <a:pt x="768" y="432"/>
                    <a:pt x="777" y="427"/>
                  </a:cubicBezTo>
                  <a:cubicBezTo>
                    <a:pt x="810" y="416"/>
                    <a:pt x="820" y="372"/>
                    <a:pt x="798" y="340"/>
                  </a:cubicBezTo>
                  <a:cubicBezTo>
                    <a:pt x="766" y="274"/>
                    <a:pt x="733" y="209"/>
                    <a:pt x="667" y="165"/>
                  </a:cubicBezTo>
                  <a:cubicBezTo>
                    <a:pt x="613" y="110"/>
                    <a:pt x="547" y="66"/>
                    <a:pt x="470" y="44"/>
                  </a:cubicBezTo>
                  <a:cubicBezTo>
                    <a:pt x="405" y="12"/>
                    <a:pt x="329" y="0"/>
                    <a:pt x="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58"/>
            <p:cNvSpPr/>
            <p:nvPr/>
          </p:nvSpPr>
          <p:spPr>
            <a:xfrm>
              <a:off x="3434626" y="483735"/>
              <a:ext cx="33894" cy="78187"/>
            </a:xfrm>
            <a:custGeom>
              <a:avLst/>
              <a:gdLst/>
              <a:ahLst/>
              <a:cxnLst/>
              <a:rect l="l" t="t" r="r" b="b"/>
              <a:pathLst>
                <a:path w="427" h="985" extrusionOk="0">
                  <a:moveTo>
                    <a:pt x="274" y="1"/>
                  </a:moveTo>
                  <a:cubicBezTo>
                    <a:pt x="252" y="110"/>
                    <a:pt x="252" y="220"/>
                    <a:pt x="252" y="329"/>
                  </a:cubicBezTo>
                  <a:cubicBezTo>
                    <a:pt x="252" y="438"/>
                    <a:pt x="263" y="548"/>
                    <a:pt x="295" y="657"/>
                  </a:cubicBezTo>
                  <a:cubicBezTo>
                    <a:pt x="307" y="679"/>
                    <a:pt x="307" y="712"/>
                    <a:pt x="317" y="734"/>
                  </a:cubicBezTo>
                  <a:cubicBezTo>
                    <a:pt x="329" y="767"/>
                    <a:pt x="339" y="778"/>
                    <a:pt x="339" y="800"/>
                  </a:cubicBezTo>
                  <a:cubicBezTo>
                    <a:pt x="339" y="832"/>
                    <a:pt x="329" y="876"/>
                    <a:pt x="285" y="898"/>
                  </a:cubicBezTo>
                  <a:cubicBezTo>
                    <a:pt x="260" y="918"/>
                    <a:pt x="228" y="927"/>
                    <a:pt x="192" y="927"/>
                  </a:cubicBezTo>
                  <a:cubicBezTo>
                    <a:pt x="132" y="927"/>
                    <a:pt x="62" y="903"/>
                    <a:pt x="1" y="876"/>
                  </a:cubicBezTo>
                  <a:lnTo>
                    <a:pt x="1" y="876"/>
                  </a:lnTo>
                  <a:cubicBezTo>
                    <a:pt x="44" y="909"/>
                    <a:pt x="88" y="942"/>
                    <a:pt x="142" y="963"/>
                  </a:cubicBezTo>
                  <a:cubicBezTo>
                    <a:pt x="173" y="975"/>
                    <a:pt x="206" y="984"/>
                    <a:pt x="241" y="984"/>
                  </a:cubicBezTo>
                  <a:cubicBezTo>
                    <a:pt x="270" y="984"/>
                    <a:pt x="299" y="978"/>
                    <a:pt x="329" y="963"/>
                  </a:cubicBezTo>
                  <a:cubicBezTo>
                    <a:pt x="383" y="931"/>
                    <a:pt x="427" y="865"/>
                    <a:pt x="427" y="800"/>
                  </a:cubicBezTo>
                  <a:cubicBezTo>
                    <a:pt x="427" y="756"/>
                    <a:pt x="416" y="723"/>
                    <a:pt x="405" y="701"/>
                  </a:cubicBezTo>
                  <a:cubicBezTo>
                    <a:pt x="394" y="679"/>
                    <a:pt x="394" y="657"/>
                    <a:pt x="383" y="635"/>
                  </a:cubicBezTo>
                  <a:cubicBezTo>
                    <a:pt x="361" y="526"/>
                    <a:pt x="339" y="428"/>
                    <a:pt x="329" y="319"/>
                  </a:cubicBezTo>
                  <a:cubicBezTo>
                    <a:pt x="307" y="220"/>
                    <a:pt x="295" y="110"/>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58"/>
            <p:cNvSpPr/>
            <p:nvPr/>
          </p:nvSpPr>
          <p:spPr>
            <a:xfrm>
              <a:off x="3214118" y="533267"/>
              <a:ext cx="51278" cy="51278"/>
            </a:xfrm>
            <a:custGeom>
              <a:avLst/>
              <a:gdLst/>
              <a:ahLst/>
              <a:cxnLst/>
              <a:rect l="l" t="t" r="r" b="b"/>
              <a:pathLst>
                <a:path w="646" h="646" extrusionOk="0">
                  <a:moveTo>
                    <a:pt x="0" y="1"/>
                  </a:moveTo>
                  <a:cubicBezTo>
                    <a:pt x="110" y="33"/>
                    <a:pt x="219" y="77"/>
                    <a:pt x="317" y="132"/>
                  </a:cubicBezTo>
                  <a:cubicBezTo>
                    <a:pt x="337" y="144"/>
                    <a:pt x="357" y="157"/>
                    <a:pt x="376" y="171"/>
                  </a:cubicBezTo>
                  <a:lnTo>
                    <a:pt x="376" y="171"/>
                  </a:lnTo>
                  <a:cubicBezTo>
                    <a:pt x="368" y="168"/>
                    <a:pt x="359" y="166"/>
                    <a:pt x="350" y="164"/>
                  </a:cubicBezTo>
                  <a:cubicBezTo>
                    <a:pt x="320" y="157"/>
                    <a:pt x="283" y="149"/>
                    <a:pt x="245" y="149"/>
                  </a:cubicBezTo>
                  <a:cubicBezTo>
                    <a:pt x="229" y="149"/>
                    <a:pt x="213" y="151"/>
                    <a:pt x="197" y="154"/>
                  </a:cubicBezTo>
                  <a:cubicBezTo>
                    <a:pt x="142" y="164"/>
                    <a:pt x="88" y="208"/>
                    <a:pt x="66" y="263"/>
                  </a:cubicBezTo>
                  <a:cubicBezTo>
                    <a:pt x="22" y="361"/>
                    <a:pt x="66" y="482"/>
                    <a:pt x="142" y="548"/>
                  </a:cubicBezTo>
                  <a:cubicBezTo>
                    <a:pt x="208" y="613"/>
                    <a:pt x="307" y="646"/>
                    <a:pt x="394" y="646"/>
                  </a:cubicBezTo>
                  <a:cubicBezTo>
                    <a:pt x="307" y="624"/>
                    <a:pt x="230" y="580"/>
                    <a:pt x="186" y="504"/>
                  </a:cubicBezTo>
                  <a:cubicBezTo>
                    <a:pt x="132" y="438"/>
                    <a:pt x="110" y="361"/>
                    <a:pt x="142" y="296"/>
                  </a:cubicBezTo>
                  <a:cubicBezTo>
                    <a:pt x="156" y="254"/>
                    <a:pt x="196" y="239"/>
                    <a:pt x="243" y="239"/>
                  </a:cubicBezTo>
                  <a:cubicBezTo>
                    <a:pt x="271" y="239"/>
                    <a:pt x="300" y="244"/>
                    <a:pt x="329" y="252"/>
                  </a:cubicBezTo>
                  <a:cubicBezTo>
                    <a:pt x="416" y="274"/>
                    <a:pt x="492" y="307"/>
                    <a:pt x="569" y="339"/>
                  </a:cubicBezTo>
                  <a:cubicBezTo>
                    <a:pt x="578" y="348"/>
                    <a:pt x="588" y="351"/>
                    <a:pt x="597" y="351"/>
                  </a:cubicBezTo>
                  <a:cubicBezTo>
                    <a:pt x="613" y="351"/>
                    <a:pt x="628" y="342"/>
                    <a:pt x="635" y="329"/>
                  </a:cubicBezTo>
                  <a:cubicBezTo>
                    <a:pt x="645" y="307"/>
                    <a:pt x="635" y="285"/>
                    <a:pt x="623" y="274"/>
                  </a:cubicBezTo>
                  <a:cubicBezTo>
                    <a:pt x="547" y="186"/>
                    <a:pt x="448" y="121"/>
                    <a:pt x="339" y="77"/>
                  </a:cubicBezTo>
                  <a:cubicBezTo>
                    <a:pt x="230" y="23"/>
                    <a:pt x="12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58"/>
            <p:cNvSpPr/>
            <p:nvPr/>
          </p:nvSpPr>
          <p:spPr>
            <a:xfrm>
              <a:off x="2934553" y="267275"/>
              <a:ext cx="760595" cy="676693"/>
            </a:xfrm>
            <a:custGeom>
              <a:avLst/>
              <a:gdLst/>
              <a:ahLst/>
              <a:cxnLst/>
              <a:rect l="l" t="t" r="r" b="b"/>
              <a:pathLst>
                <a:path w="9582" h="8525" extrusionOk="0">
                  <a:moveTo>
                    <a:pt x="6261" y="0"/>
                  </a:moveTo>
                  <a:cubicBezTo>
                    <a:pt x="5327" y="0"/>
                    <a:pt x="4250" y="462"/>
                    <a:pt x="3697" y="1306"/>
                  </a:cubicBezTo>
                  <a:cubicBezTo>
                    <a:pt x="3697" y="1306"/>
                    <a:pt x="3634" y="1286"/>
                    <a:pt x="3537" y="1286"/>
                  </a:cubicBezTo>
                  <a:cubicBezTo>
                    <a:pt x="3235" y="1286"/>
                    <a:pt x="2602" y="1473"/>
                    <a:pt x="2461" y="3002"/>
                  </a:cubicBezTo>
                  <a:cubicBezTo>
                    <a:pt x="2286" y="5036"/>
                    <a:pt x="645" y="4478"/>
                    <a:pt x="1269" y="5944"/>
                  </a:cubicBezTo>
                  <a:cubicBezTo>
                    <a:pt x="1892" y="7409"/>
                    <a:pt x="0" y="7103"/>
                    <a:pt x="1586" y="8525"/>
                  </a:cubicBezTo>
                  <a:cubicBezTo>
                    <a:pt x="1586" y="8525"/>
                    <a:pt x="1794" y="8143"/>
                    <a:pt x="2133" y="7793"/>
                  </a:cubicBezTo>
                  <a:cubicBezTo>
                    <a:pt x="2417" y="7497"/>
                    <a:pt x="2822" y="7322"/>
                    <a:pt x="3238" y="7322"/>
                  </a:cubicBezTo>
                  <a:cubicBezTo>
                    <a:pt x="3479" y="7322"/>
                    <a:pt x="3774" y="7300"/>
                    <a:pt x="3982" y="7202"/>
                  </a:cubicBezTo>
                  <a:cubicBezTo>
                    <a:pt x="3982" y="7202"/>
                    <a:pt x="4430" y="5955"/>
                    <a:pt x="4047" y="4205"/>
                  </a:cubicBezTo>
                  <a:cubicBezTo>
                    <a:pt x="4047" y="4205"/>
                    <a:pt x="3489" y="4161"/>
                    <a:pt x="3369" y="3712"/>
                  </a:cubicBezTo>
                  <a:cubicBezTo>
                    <a:pt x="3314" y="3527"/>
                    <a:pt x="3358" y="3319"/>
                    <a:pt x="3500" y="3187"/>
                  </a:cubicBezTo>
                  <a:cubicBezTo>
                    <a:pt x="3573" y="3131"/>
                    <a:pt x="3671" y="3080"/>
                    <a:pt x="3797" y="3080"/>
                  </a:cubicBezTo>
                  <a:cubicBezTo>
                    <a:pt x="3841" y="3080"/>
                    <a:pt x="3888" y="3086"/>
                    <a:pt x="3938" y="3100"/>
                  </a:cubicBezTo>
                  <a:cubicBezTo>
                    <a:pt x="3938" y="3100"/>
                    <a:pt x="4070" y="3144"/>
                    <a:pt x="4244" y="3144"/>
                  </a:cubicBezTo>
                  <a:cubicBezTo>
                    <a:pt x="4429" y="3144"/>
                    <a:pt x="4661" y="3095"/>
                    <a:pt x="4835" y="2892"/>
                  </a:cubicBezTo>
                  <a:cubicBezTo>
                    <a:pt x="5163" y="2509"/>
                    <a:pt x="4441" y="1678"/>
                    <a:pt x="4955" y="1536"/>
                  </a:cubicBezTo>
                  <a:cubicBezTo>
                    <a:pt x="4983" y="1528"/>
                    <a:pt x="5009" y="1525"/>
                    <a:pt x="5033" y="1525"/>
                  </a:cubicBezTo>
                  <a:cubicBezTo>
                    <a:pt x="5327" y="1525"/>
                    <a:pt x="5307" y="2084"/>
                    <a:pt x="6178" y="2084"/>
                  </a:cubicBezTo>
                  <a:cubicBezTo>
                    <a:pt x="6505" y="2084"/>
                    <a:pt x="6958" y="2005"/>
                    <a:pt x="7602" y="1787"/>
                  </a:cubicBezTo>
                  <a:cubicBezTo>
                    <a:pt x="7602" y="1787"/>
                    <a:pt x="7854" y="2805"/>
                    <a:pt x="7810" y="3461"/>
                  </a:cubicBezTo>
                  <a:lnTo>
                    <a:pt x="7799" y="4708"/>
                  </a:lnTo>
                  <a:cubicBezTo>
                    <a:pt x="7799" y="4708"/>
                    <a:pt x="7832" y="5299"/>
                    <a:pt x="7186" y="5627"/>
                  </a:cubicBezTo>
                  <a:cubicBezTo>
                    <a:pt x="7186" y="5627"/>
                    <a:pt x="6814" y="5824"/>
                    <a:pt x="6410" y="5911"/>
                  </a:cubicBezTo>
                  <a:cubicBezTo>
                    <a:pt x="6410" y="5911"/>
                    <a:pt x="6355" y="6611"/>
                    <a:pt x="6574" y="7333"/>
                  </a:cubicBezTo>
                  <a:lnTo>
                    <a:pt x="6989" y="7552"/>
                  </a:lnTo>
                  <a:cubicBezTo>
                    <a:pt x="6989" y="7552"/>
                    <a:pt x="9002" y="7103"/>
                    <a:pt x="9582" y="7027"/>
                  </a:cubicBezTo>
                  <a:cubicBezTo>
                    <a:pt x="9582" y="7027"/>
                    <a:pt x="9396" y="6414"/>
                    <a:pt x="9035" y="6097"/>
                  </a:cubicBezTo>
                  <a:cubicBezTo>
                    <a:pt x="8663" y="5769"/>
                    <a:pt x="9035" y="5321"/>
                    <a:pt x="9144" y="5025"/>
                  </a:cubicBezTo>
                  <a:cubicBezTo>
                    <a:pt x="9254" y="4740"/>
                    <a:pt x="7854" y="3592"/>
                    <a:pt x="7963" y="1525"/>
                  </a:cubicBezTo>
                  <a:cubicBezTo>
                    <a:pt x="8018" y="481"/>
                    <a:pt x="7214" y="0"/>
                    <a:pt x="6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58"/>
            <p:cNvSpPr/>
            <p:nvPr/>
          </p:nvSpPr>
          <p:spPr>
            <a:xfrm>
              <a:off x="3332151" y="1479676"/>
              <a:ext cx="598268" cy="1966895"/>
            </a:xfrm>
            <a:custGeom>
              <a:avLst/>
              <a:gdLst/>
              <a:ahLst/>
              <a:cxnLst/>
              <a:rect l="l" t="t" r="r" b="b"/>
              <a:pathLst>
                <a:path w="7537" h="24779" extrusionOk="0">
                  <a:moveTo>
                    <a:pt x="2308" y="0"/>
                  </a:moveTo>
                  <a:cubicBezTo>
                    <a:pt x="1948" y="164"/>
                    <a:pt x="1510" y="372"/>
                    <a:pt x="1018" y="667"/>
                  </a:cubicBezTo>
                  <a:cubicBezTo>
                    <a:pt x="274" y="1104"/>
                    <a:pt x="1" y="3248"/>
                    <a:pt x="1" y="3248"/>
                  </a:cubicBezTo>
                  <a:lnTo>
                    <a:pt x="4310" y="11277"/>
                  </a:lnTo>
                  <a:lnTo>
                    <a:pt x="3315" y="20848"/>
                  </a:lnTo>
                  <a:cubicBezTo>
                    <a:pt x="2943" y="21110"/>
                    <a:pt x="2320" y="21548"/>
                    <a:pt x="2221" y="21733"/>
                  </a:cubicBezTo>
                  <a:cubicBezTo>
                    <a:pt x="2145" y="21876"/>
                    <a:pt x="2177" y="22051"/>
                    <a:pt x="2308" y="22149"/>
                  </a:cubicBezTo>
                  <a:lnTo>
                    <a:pt x="5809" y="24752"/>
                  </a:lnTo>
                  <a:cubicBezTo>
                    <a:pt x="5840" y="24768"/>
                    <a:pt x="5872" y="24778"/>
                    <a:pt x="5909" y="24778"/>
                  </a:cubicBezTo>
                  <a:cubicBezTo>
                    <a:pt x="5922" y="24778"/>
                    <a:pt x="5936" y="24777"/>
                    <a:pt x="5951" y="24774"/>
                  </a:cubicBezTo>
                  <a:cubicBezTo>
                    <a:pt x="6115" y="24730"/>
                    <a:pt x="6148" y="24621"/>
                    <a:pt x="6148" y="24545"/>
                  </a:cubicBezTo>
                  <a:cubicBezTo>
                    <a:pt x="6148" y="24479"/>
                    <a:pt x="6115" y="24424"/>
                    <a:pt x="6061" y="24402"/>
                  </a:cubicBezTo>
                  <a:cubicBezTo>
                    <a:pt x="5349" y="23998"/>
                    <a:pt x="4507" y="23254"/>
                    <a:pt x="4671" y="22565"/>
                  </a:cubicBezTo>
                  <a:cubicBezTo>
                    <a:pt x="4835" y="21985"/>
                    <a:pt x="5874" y="18376"/>
                    <a:pt x="6574" y="15455"/>
                  </a:cubicBezTo>
                  <a:cubicBezTo>
                    <a:pt x="6804" y="14504"/>
                    <a:pt x="7198" y="12808"/>
                    <a:pt x="7427" y="11824"/>
                  </a:cubicBezTo>
                  <a:cubicBezTo>
                    <a:pt x="7537" y="11320"/>
                    <a:pt x="7504" y="10785"/>
                    <a:pt x="7307" y="10304"/>
                  </a:cubicBezTo>
                  <a:cubicBezTo>
                    <a:pt x="6640" y="8597"/>
                    <a:pt x="5951" y="6901"/>
                    <a:pt x="5339" y="5480"/>
                  </a:cubicBezTo>
                  <a:cubicBezTo>
                    <a:pt x="5218" y="5207"/>
                    <a:pt x="5108" y="4933"/>
                    <a:pt x="4989" y="4682"/>
                  </a:cubicBezTo>
                  <a:cubicBezTo>
                    <a:pt x="4529" y="3642"/>
                    <a:pt x="4135" y="2811"/>
                    <a:pt x="3840" y="2341"/>
                  </a:cubicBezTo>
                  <a:cubicBezTo>
                    <a:pt x="3282" y="1433"/>
                    <a:pt x="2768" y="645"/>
                    <a:pt x="2308"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58"/>
            <p:cNvSpPr/>
            <p:nvPr/>
          </p:nvSpPr>
          <p:spPr>
            <a:xfrm>
              <a:off x="3670772" y="2279238"/>
              <a:ext cx="234481" cy="124305"/>
            </a:xfrm>
            <a:custGeom>
              <a:avLst/>
              <a:gdLst/>
              <a:ahLst/>
              <a:cxnLst/>
              <a:rect l="l" t="t" r="r" b="b"/>
              <a:pathLst>
                <a:path w="2954" h="1566" extrusionOk="0">
                  <a:moveTo>
                    <a:pt x="2954" y="0"/>
                  </a:moveTo>
                  <a:cubicBezTo>
                    <a:pt x="2954" y="0"/>
                    <a:pt x="2407" y="44"/>
                    <a:pt x="11" y="1160"/>
                  </a:cubicBezTo>
                  <a:lnTo>
                    <a:pt x="33" y="1237"/>
                  </a:lnTo>
                  <a:lnTo>
                    <a:pt x="1" y="1565"/>
                  </a:lnTo>
                  <a:lnTo>
                    <a:pt x="2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58"/>
            <p:cNvSpPr/>
            <p:nvPr/>
          </p:nvSpPr>
          <p:spPr>
            <a:xfrm>
              <a:off x="3486697" y="3122298"/>
              <a:ext cx="342990" cy="356405"/>
            </a:xfrm>
            <a:custGeom>
              <a:avLst/>
              <a:gdLst/>
              <a:ahLst/>
              <a:cxnLst/>
              <a:rect l="l" t="t" r="r" b="b"/>
              <a:pathLst>
                <a:path w="4321" h="4490" extrusionOk="0">
                  <a:moveTo>
                    <a:pt x="1292" y="1"/>
                  </a:moveTo>
                  <a:lnTo>
                    <a:pt x="164" y="1073"/>
                  </a:lnTo>
                  <a:cubicBezTo>
                    <a:pt x="132" y="1105"/>
                    <a:pt x="99" y="1138"/>
                    <a:pt x="66" y="1182"/>
                  </a:cubicBezTo>
                  <a:cubicBezTo>
                    <a:pt x="45" y="1226"/>
                    <a:pt x="33" y="1269"/>
                    <a:pt x="23" y="1313"/>
                  </a:cubicBezTo>
                  <a:cubicBezTo>
                    <a:pt x="1" y="1455"/>
                    <a:pt x="55" y="1619"/>
                    <a:pt x="198" y="1707"/>
                  </a:cubicBezTo>
                  <a:lnTo>
                    <a:pt x="4037" y="4463"/>
                  </a:lnTo>
                  <a:cubicBezTo>
                    <a:pt x="4063" y="4481"/>
                    <a:pt x="4094" y="4489"/>
                    <a:pt x="4125" y="4489"/>
                  </a:cubicBezTo>
                  <a:cubicBezTo>
                    <a:pt x="4172" y="4489"/>
                    <a:pt x="4218" y="4470"/>
                    <a:pt x="4245" y="4430"/>
                  </a:cubicBezTo>
                  <a:lnTo>
                    <a:pt x="4277" y="4364"/>
                  </a:lnTo>
                  <a:cubicBezTo>
                    <a:pt x="4277" y="4343"/>
                    <a:pt x="4277" y="4321"/>
                    <a:pt x="4289" y="4299"/>
                  </a:cubicBezTo>
                  <a:cubicBezTo>
                    <a:pt x="4321" y="4036"/>
                    <a:pt x="4223" y="3632"/>
                    <a:pt x="3588" y="3205"/>
                  </a:cubicBezTo>
                  <a:cubicBezTo>
                    <a:pt x="2517" y="2494"/>
                    <a:pt x="2768" y="1904"/>
                    <a:pt x="2768" y="1904"/>
                  </a:cubicBezTo>
                  <a:lnTo>
                    <a:pt x="2932" y="1630"/>
                  </a:lnTo>
                  <a:lnTo>
                    <a:pt x="12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58"/>
            <p:cNvSpPr/>
            <p:nvPr/>
          </p:nvSpPr>
          <p:spPr>
            <a:xfrm>
              <a:off x="3488444" y="3216042"/>
              <a:ext cx="338704" cy="257977"/>
            </a:xfrm>
            <a:custGeom>
              <a:avLst/>
              <a:gdLst/>
              <a:ahLst/>
              <a:cxnLst/>
              <a:rect l="l" t="t" r="r" b="b"/>
              <a:pathLst>
                <a:path w="4267" h="3250" extrusionOk="0">
                  <a:moveTo>
                    <a:pt x="44" y="1"/>
                  </a:moveTo>
                  <a:cubicBezTo>
                    <a:pt x="23" y="45"/>
                    <a:pt x="11" y="88"/>
                    <a:pt x="1" y="132"/>
                  </a:cubicBezTo>
                  <a:lnTo>
                    <a:pt x="4223" y="3249"/>
                  </a:lnTo>
                  <a:lnTo>
                    <a:pt x="4255" y="3183"/>
                  </a:lnTo>
                  <a:cubicBezTo>
                    <a:pt x="4255" y="3162"/>
                    <a:pt x="4255" y="3140"/>
                    <a:pt x="4267" y="3118"/>
                  </a:cubicBezTo>
                  <a:lnTo>
                    <a:pt x="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58"/>
            <p:cNvSpPr/>
            <p:nvPr/>
          </p:nvSpPr>
          <p:spPr>
            <a:xfrm>
              <a:off x="2441385" y="1608901"/>
              <a:ext cx="962928" cy="1821079"/>
            </a:xfrm>
            <a:custGeom>
              <a:avLst/>
              <a:gdLst/>
              <a:ahLst/>
              <a:cxnLst/>
              <a:rect l="l" t="t" r="r" b="b"/>
              <a:pathLst>
                <a:path w="12131" h="22942" extrusionOk="0">
                  <a:moveTo>
                    <a:pt x="10617" y="1"/>
                  </a:moveTo>
                  <a:cubicBezTo>
                    <a:pt x="9752" y="1"/>
                    <a:pt x="8390" y="1620"/>
                    <a:pt x="8390" y="1620"/>
                  </a:cubicBezTo>
                  <a:lnTo>
                    <a:pt x="7635" y="10699"/>
                  </a:lnTo>
                  <a:lnTo>
                    <a:pt x="1598" y="18192"/>
                  </a:lnTo>
                  <a:cubicBezTo>
                    <a:pt x="1149" y="18202"/>
                    <a:pt x="383" y="18246"/>
                    <a:pt x="198" y="18345"/>
                  </a:cubicBezTo>
                  <a:cubicBezTo>
                    <a:pt x="55" y="18421"/>
                    <a:pt x="1" y="18596"/>
                    <a:pt x="55" y="18749"/>
                  </a:cubicBezTo>
                  <a:lnTo>
                    <a:pt x="1576" y="22818"/>
                  </a:lnTo>
                  <a:cubicBezTo>
                    <a:pt x="1598" y="22873"/>
                    <a:pt x="1630" y="22905"/>
                    <a:pt x="1674" y="22927"/>
                  </a:cubicBezTo>
                  <a:cubicBezTo>
                    <a:pt x="1711" y="22937"/>
                    <a:pt x="1744" y="22941"/>
                    <a:pt x="1774" y="22941"/>
                  </a:cubicBezTo>
                  <a:cubicBezTo>
                    <a:pt x="1876" y="22941"/>
                    <a:pt x="1938" y="22891"/>
                    <a:pt x="1980" y="22840"/>
                  </a:cubicBezTo>
                  <a:cubicBezTo>
                    <a:pt x="2013" y="22785"/>
                    <a:pt x="2002" y="22720"/>
                    <a:pt x="1980" y="22665"/>
                  </a:cubicBezTo>
                  <a:cubicBezTo>
                    <a:pt x="1598" y="21943"/>
                    <a:pt x="1521" y="20882"/>
                    <a:pt x="1608" y="20379"/>
                  </a:cubicBezTo>
                  <a:cubicBezTo>
                    <a:pt x="2057" y="19974"/>
                    <a:pt x="5098" y="17502"/>
                    <a:pt x="7274" y="15435"/>
                  </a:cubicBezTo>
                  <a:cubicBezTo>
                    <a:pt x="7974" y="14757"/>
                    <a:pt x="9232" y="13554"/>
                    <a:pt x="9954" y="12854"/>
                  </a:cubicBezTo>
                  <a:cubicBezTo>
                    <a:pt x="10326" y="12492"/>
                    <a:pt x="10589" y="12023"/>
                    <a:pt x="10687" y="11519"/>
                  </a:cubicBezTo>
                  <a:cubicBezTo>
                    <a:pt x="11048" y="9714"/>
                    <a:pt x="11398" y="7920"/>
                    <a:pt x="11660" y="6401"/>
                  </a:cubicBezTo>
                  <a:cubicBezTo>
                    <a:pt x="11704" y="6094"/>
                    <a:pt x="11758" y="5810"/>
                    <a:pt x="11802" y="5536"/>
                  </a:cubicBezTo>
                  <a:cubicBezTo>
                    <a:pt x="11977" y="4410"/>
                    <a:pt x="12087" y="3502"/>
                    <a:pt x="12098" y="2944"/>
                  </a:cubicBezTo>
                  <a:cubicBezTo>
                    <a:pt x="12130" y="1883"/>
                    <a:pt x="12130" y="942"/>
                    <a:pt x="12087" y="155"/>
                  </a:cubicBezTo>
                  <a:cubicBezTo>
                    <a:pt x="11704" y="89"/>
                    <a:pt x="11212" y="23"/>
                    <a:pt x="10643" y="1"/>
                  </a:cubicBezTo>
                  <a:cubicBezTo>
                    <a:pt x="10634" y="1"/>
                    <a:pt x="10626" y="1"/>
                    <a:pt x="10617" y="1"/>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58"/>
            <p:cNvSpPr/>
            <p:nvPr/>
          </p:nvSpPr>
          <p:spPr>
            <a:xfrm>
              <a:off x="3008294" y="2462439"/>
              <a:ext cx="287505" cy="65407"/>
            </a:xfrm>
            <a:custGeom>
              <a:avLst/>
              <a:gdLst/>
              <a:ahLst/>
              <a:cxnLst/>
              <a:rect l="l" t="t" r="r" b="b"/>
              <a:pathLst>
                <a:path w="3622" h="824" extrusionOk="0">
                  <a:moveTo>
                    <a:pt x="450" y="1"/>
                  </a:moveTo>
                  <a:lnTo>
                    <a:pt x="1" y="558"/>
                  </a:lnTo>
                  <a:cubicBezTo>
                    <a:pt x="1" y="558"/>
                    <a:pt x="1048" y="823"/>
                    <a:pt x="2048" y="823"/>
                  </a:cubicBezTo>
                  <a:cubicBezTo>
                    <a:pt x="2687" y="823"/>
                    <a:pt x="3306" y="715"/>
                    <a:pt x="3622" y="361"/>
                  </a:cubicBezTo>
                  <a:lnTo>
                    <a:pt x="3622" y="361"/>
                  </a:lnTo>
                  <a:cubicBezTo>
                    <a:pt x="3621" y="361"/>
                    <a:pt x="3529" y="365"/>
                    <a:pt x="3369" y="365"/>
                  </a:cubicBezTo>
                  <a:cubicBezTo>
                    <a:pt x="2847" y="365"/>
                    <a:pt x="1604" y="327"/>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58"/>
            <p:cNvSpPr/>
            <p:nvPr/>
          </p:nvSpPr>
          <p:spPr>
            <a:xfrm>
              <a:off x="2424874" y="3038953"/>
              <a:ext cx="191062" cy="423400"/>
            </a:xfrm>
            <a:custGeom>
              <a:avLst/>
              <a:gdLst/>
              <a:ahLst/>
              <a:cxnLst/>
              <a:rect l="l" t="t" r="r" b="b"/>
              <a:pathLst>
                <a:path w="2407" h="5334" extrusionOk="0">
                  <a:moveTo>
                    <a:pt x="1915" y="1"/>
                  </a:moveTo>
                  <a:lnTo>
                    <a:pt x="394" y="274"/>
                  </a:lnTo>
                  <a:cubicBezTo>
                    <a:pt x="340" y="285"/>
                    <a:pt x="296" y="295"/>
                    <a:pt x="252" y="317"/>
                  </a:cubicBezTo>
                  <a:cubicBezTo>
                    <a:pt x="209" y="351"/>
                    <a:pt x="175" y="372"/>
                    <a:pt x="143" y="405"/>
                  </a:cubicBezTo>
                  <a:cubicBezTo>
                    <a:pt x="44" y="514"/>
                    <a:pt x="0" y="679"/>
                    <a:pt x="66" y="832"/>
                  </a:cubicBezTo>
                  <a:lnTo>
                    <a:pt x="1784" y="5239"/>
                  </a:lnTo>
                  <a:cubicBezTo>
                    <a:pt x="1809" y="5301"/>
                    <a:pt x="1863" y="5334"/>
                    <a:pt x="1923" y="5334"/>
                  </a:cubicBezTo>
                  <a:cubicBezTo>
                    <a:pt x="1938" y="5334"/>
                    <a:pt x="1954" y="5331"/>
                    <a:pt x="1969" y="5327"/>
                  </a:cubicBezTo>
                  <a:cubicBezTo>
                    <a:pt x="1991" y="5316"/>
                    <a:pt x="2013" y="5305"/>
                    <a:pt x="2035" y="5283"/>
                  </a:cubicBezTo>
                  <a:lnTo>
                    <a:pt x="2079" y="5239"/>
                  </a:lnTo>
                  <a:cubicBezTo>
                    <a:pt x="2243" y="5042"/>
                    <a:pt x="2396" y="4649"/>
                    <a:pt x="2090" y="3938"/>
                  </a:cubicBezTo>
                  <a:cubicBezTo>
                    <a:pt x="1587" y="2757"/>
                    <a:pt x="2112" y="2396"/>
                    <a:pt x="2112" y="2396"/>
                  </a:cubicBezTo>
                  <a:lnTo>
                    <a:pt x="2407" y="2254"/>
                  </a:lnTo>
                  <a:lnTo>
                    <a:pt x="19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58"/>
            <p:cNvSpPr/>
            <p:nvPr/>
          </p:nvSpPr>
          <p:spPr>
            <a:xfrm>
              <a:off x="2436225" y="3064115"/>
              <a:ext cx="153675" cy="397681"/>
            </a:xfrm>
            <a:custGeom>
              <a:avLst/>
              <a:gdLst/>
              <a:ahLst/>
              <a:cxnLst/>
              <a:rect l="l" t="t" r="r" b="b"/>
              <a:pathLst>
                <a:path w="1936" h="5010" extrusionOk="0">
                  <a:moveTo>
                    <a:pt x="109" y="0"/>
                  </a:moveTo>
                  <a:cubicBezTo>
                    <a:pt x="66" y="34"/>
                    <a:pt x="32" y="55"/>
                    <a:pt x="0" y="88"/>
                  </a:cubicBezTo>
                  <a:lnTo>
                    <a:pt x="1826" y="5010"/>
                  </a:lnTo>
                  <a:cubicBezTo>
                    <a:pt x="1848" y="4999"/>
                    <a:pt x="1870" y="4988"/>
                    <a:pt x="1892" y="4966"/>
                  </a:cubicBezTo>
                  <a:lnTo>
                    <a:pt x="1936" y="4922"/>
                  </a:lnTo>
                  <a:lnTo>
                    <a:pt x="1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58"/>
            <p:cNvSpPr/>
            <p:nvPr/>
          </p:nvSpPr>
          <p:spPr>
            <a:xfrm>
              <a:off x="2918915" y="1420619"/>
              <a:ext cx="1021906" cy="1071755"/>
            </a:xfrm>
            <a:custGeom>
              <a:avLst/>
              <a:gdLst/>
              <a:ahLst/>
              <a:cxnLst/>
              <a:rect l="l" t="t" r="r" b="b"/>
              <a:pathLst>
                <a:path w="12874" h="13502" extrusionOk="0">
                  <a:moveTo>
                    <a:pt x="3161" y="0"/>
                  </a:moveTo>
                  <a:cubicBezTo>
                    <a:pt x="3161" y="0"/>
                    <a:pt x="3107" y="110"/>
                    <a:pt x="2997" y="317"/>
                  </a:cubicBezTo>
                  <a:cubicBezTo>
                    <a:pt x="2976" y="361"/>
                    <a:pt x="2964" y="405"/>
                    <a:pt x="2942" y="448"/>
                  </a:cubicBezTo>
                  <a:cubicBezTo>
                    <a:pt x="2319" y="1717"/>
                    <a:pt x="635" y="5666"/>
                    <a:pt x="44" y="11780"/>
                  </a:cubicBezTo>
                  <a:cubicBezTo>
                    <a:pt x="44" y="11824"/>
                    <a:pt x="44" y="11868"/>
                    <a:pt x="33" y="11923"/>
                  </a:cubicBezTo>
                  <a:cubicBezTo>
                    <a:pt x="33" y="11988"/>
                    <a:pt x="22" y="12064"/>
                    <a:pt x="11" y="12152"/>
                  </a:cubicBezTo>
                  <a:cubicBezTo>
                    <a:pt x="0" y="12382"/>
                    <a:pt x="132" y="12601"/>
                    <a:pt x="339" y="12688"/>
                  </a:cubicBezTo>
                  <a:cubicBezTo>
                    <a:pt x="995" y="12970"/>
                    <a:pt x="2480" y="13502"/>
                    <a:pt x="4204" y="13502"/>
                  </a:cubicBezTo>
                  <a:cubicBezTo>
                    <a:pt x="4954" y="13502"/>
                    <a:pt x="5749" y="13401"/>
                    <a:pt x="6541" y="13136"/>
                  </a:cubicBezTo>
                  <a:cubicBezTo>
                    <a:pt x="9243" y="12229"/>
                    <a:pt x="11146" y="11080"/>
                    <a:pt x="12382" y="10829"/>
                  </a:cubicBezTo>
                  <a:cubicBezTo>
                    <a:pt x="12699" y="10763"/>
                    <a:pt x="12874" y="10424"/>
                    <a:pt x="12743" y="10129"/>
                  </a:cubicBezTo>
                  <a:cubicBezTo>
                    <a:pt x="12732" y="10117"/>
                    <a:pt x="12721" y="10107"/>
                    <a:pt x="12721" y="10085"/>
                  </a:cubicBezTo>
                  <a:cubicBezTo>
                    <a:pt x="12699" y="10052"/>
                    <a:pt x="12677" y="10008"/>
                    <a:pt x="12655" y="9964"/>
                  </a:cubicBezTo>
                  <a:cubicBezTo>
                    <a:pt x="11660" y="7864"/>
                    <a:pt x="9013" y="2330"/>
                    <a:pt x="7898" y="448"/>
                  </a:cubicBezTo>
                  <a:cubicBezTo>
                    <a:pt x="7876" y="405"/>
                    <a:pt x="7843" y="361"/>
                    <a:pt x="7821" y="317"/>
                  </a:cubicBezTo>
                  <a:cubicBezTo>
                    <a:pt x="7745" y="197"/>
                    <a:pt x="7679" y="88"/>
                    <a:pt x="7613" y="11"/>
                  </a:cubicBezTo>
                  <a:lnTo>
                    <a:pt x="31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58"/>
            <p:cNvSpPr/>
            <p:nvPr/>
          </p:nvSpPr>
          <p:spPr>
            <a:xfrm>
              <a:off x="3152442" y="1445782"/>
              <a:ext cx="393395" cy="10478"/>
            </a:xfrm>
            <a:custGeom>
              <a:avLst/>
              <a:gdLst/>
              <a:ahLst/>
              <a:cxnLst/>
              <a:rect l="l" t="t" r="r" b="b"/>
              <a:pathLst>
                <a:path w="4956" h="132" extrusionOk="0">
                  <a:moveTo>
                    <a:pt x="55" y="0"/>
                  </a:moveTo>
                  <a:cubicBezTo>
                    <a:pt x="34" y="44"/>
                    <a:pt x="22" y="88"/>
                    <a:pt x="0" y="131"/>
                  </a:cubicBezTo>
                  <a:lnTo>
                    <a:pt x="4956" y="131"/>
                  </a:lnTo>
                  <a:cubicBezTo>
                    <a:pt x="4934" y="88"/>
                    <a:pt x="4901" y="44"/>
                    <a:pt x="4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58"/>
            <p:cNvSpPr/>
            <p:nvPr/>
          </p:nvSpPr>
          <p:spPr>
            <a:xfrm>
              <a:off x="2921455" y="2211529"/>
              <a:ext cx="1007221" cy="237974"/>
            </a:xfrm>
            <a:custGeom>
              <a:avLst/>
              <a:gdLst/>
              <a:ahLst/>
              <a:cxnLst/>
              <a:rect l="l" t="t" r="r" b="b"/>
              <a:pathLst>
                <a:path w="12689" h="2998" extrusionOk="0">
                  <a:moveTo>
                    <a:pt x="12623" y="0"/>
                  </a:moveTo>
                  <a:cubicBezTo>
                    <a:pt x="11606" y="175"/>
                    <a:pt x="10075" y="821"/>
                    <a:pt x="8478" y="1499"/>
                  </a:cubicBezTo>
                  <a:cubicBezTo>
                    <a:pt x="7592" y="1882"/>
                    <a:pt x="6684" y="2265"/>
                    <a:pt x="5820" y="2593"/>
                  </a:cubicBezTo>
                  <a:cubicBezTo>
                    <a:pt x="5289" y="2790"/>
                    <a:pt x="4722" y="2868"/>
                    <a:pt x="4153" y="2868"/>
                  </a:cubicBezTo>
                  <a:cubicBezTo>
                    <a:pt x="2447" y="2868"/>
                    <a:pt x="734" y="2161"/>
                    <a:pt x="12" y="1816"/>
                  </a:cubicBezTo>
                  <a:cubicBezTo>
                    <a:pt x="12" y="1860"/>
                    <a:pt x="12" y="1904"/>
                    <a:pt x="1" y="1959"/>
                  </a:cubicBezTo>
                  <a:cubicBezTo>
                    <a:pt x="756" y="2309"/>
                    <a:pt x="2451" y="2997"/>
                    <a:pt x="4157" y="2997"/>
                  </a:cubicBezTo>
                  <a:cubicBezTo>
                    <a:pt x="4737" y="2997"/>
                    <a:pt x="5317" y="2910"/>
                    <a:pt x="5864" y="2713"/>
                  </a:cubicBezTo>
                  <a:cubicBezTo>
                    <a:pt x="6728" y="2385"/>
                    <a:pt x="7647" y="2002"/>
                    <a:pt x="8522" y="1619"/>
                  </a:cubicBezTo>
                  <a:cubicBezTo>
                    <a:pt x="10141" y="941"/>
                    <a:pt x="11683" y="285"/>
                    <a:pt x="12689" y="121"/>
                  </a:cubicBezTo>
                  <a:cubicBezTo>
                    <a:pt x="12667" y="88"/>
                    <a:pt x="12645" y="44"/>
                    <a:pt x="12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58"/>
            <p:cNvSpPr/>
            <p:nvPr/>
          </p:nvSpPr>
          <p:spPr>
            <a:xfrm>
              <a:off x="3372157" y="2056110"/>
              <a:ext cx="93824" cy="159866"/>
            </a:xfrm>
            <a:custGeom>
              <a:avLst/>
              <a:gdLst/>
              <a:ahLst/>
              <a:cxnLst/>
              <a:rect l="l" t="t" r="r" b="b"/>
              <a:pathLst>
                <a:path w="1182" h="2014" extrusionOk="0">
                  <a:moveTo>
                    <a:pt x="1061" y="1"/>
                  </a:moveTo>
                  <a:lnTo>
                    <a:pt x="0" y="1948"/>
                  </a:lnTo>
                  <a:lnTo>
                    <a:pt x="120" y="2013"/>
                  </a:lnTo>
                  <a:lnTo>
                    <a:pt x="1181" y="66"/>
                  </a:lnTo>
                  <a:lnTo>
                    <a:pt x="10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58"/>
            <p:cNvSpPr/>
            <p:nvPr/>
          </p:nvSpPr>
          <p:spPr>
            <a:xfrm>
              <a:off x="3398986" y="2056983"/>
              <a:ext cx="125099" cy="224956"/>
            </a:xfrm>
            <a:custGeom>
              <a:avLst/>
              <a:gdLst/>
              <a:ahLst/>
              <a:cxnLst/>
              <a:rect l="l" t="t" r="r" b="b"/>
              <a:pathLst>
                <a:path w="1576" h="2834" extrusionOk="0">
                  <a:moveTo>
                    <a:pt x="1466" y="0"/>
                  </a:moveTo>
                  <a:lnTo>
                    <a:pt x="1" y="2768"/>
                  </a:lnTo>
                  <a:lnTo>
                    <a:pt x="110" y="2834"/>
                  </a:lnTo>
                  <a:lnTo>
                    <a:pt x="1576" y="55"/>
                  </a:lnTo>
                  <a:lnTo>
                    <a:pt x="14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29" name="Google Shape;2129;p58"/>
          <p:cNvGrpSpPr/>
          <p:nvPr/>
        </p:nvGrpSpPr>
        <p:grpSpPr>
          <a:xfrm>
            <a:off x="8082425" y="1142618"/>
            <a:ext cx="1449554" cy="3128933"/>
            <a:chOff x="3483850" y="243975"/>
            <a:chExt cx="479350" cy="1034700"/>
          </a:xfrm>
        </p:grpSpPr>
        <p:sp>
          <p:nvSpPr>
            <p:cNvPr id="2130" name="Google Shape;2130;p58"/>
            <p:cNvSpPr/>
            <p:nvPr/>
          </p:nvSpPr>
          <p:spPr>
            <a:xfrm>
              <a:off x="3651725" y="276650"/>
              <a:ext cx="113500" cy="132300"/>
            </a:xfrm>
            <a:custGeom>
              <a:avLst/>
              <a:gdLst/>
              <a:ahLst/>
              <a:cxnLst/>
              <a:rect l="l" t="t" r="r" b="b"/>
              <a:pathLst>
                <a:path w="4540" h="5292" extrusionOk="0">
                  <a:moveTo>
                    <a:pt x="2694" y="1"/>
                  </a:moveTo>
                  <a:cubicBezTo>
                    <a:pt x="2198" y="1"/>
                    <a:pt x="1659" y="171"/>
                    <a:pt x="1204" y="570"/>
                  </a:cubicBezTo>
                  <a:cubicBezTo>
                    <a:pt x="701" y="997"/>
                    <a:pt x="592" y="1795"/>
                    <a:pt x="624" y="2506"/>
                  </a:cubicBezTo>
                  <a:cubicBezTo>
                    <a:pt x="602" y="2496"/>
                    <a:pt x="570" y="2484"/>
                    <a:pt x="558" y="2484"/>
                  </a:cubicBezTo>
                  <a:cubicBezTo>
                    <a:pt x="530" y="2477"/>
                    <a:pt x="501" y="2474"/>
                    <a:pt x="473" y="2474"/>
                  </a:cubicBezTo>
                  <a:cubicBezTo>
                    <a:pt x="285" y="2474"/>
                    <a:pt x="112" y="2621"/>
                    <a:pt x="55" y="2802"/>
                  </a:cubicBezTo>
                  <a:cubicBezTo>
                    <a:pt x="1" y="2965"/>
                    <a:pt x="33" y="3152"/>
                    <a:pt x="132" y="3294"/>
                  </a:cubicBezTo>
                  <a:cubicBezTo>
                    <a:pt x="208" y="3414"/>
                    <a:pt x="340" y="3524"/>
                    <a:pt x="471" y="3578"/>
                  </a:cubicBezTo>
                  <a:cubicBezTo>
                    <a:pt x="504" y="3589"/>
                    <a:pt x="657" y="3611"/>
                    <a:pt x="767" y="3611"/>
                  </a:cubicBezTo>
                  <a:cubicBezTo>
                    <a:pt x="865" y="4081"/>
                    <a:pt x="1105" y="4519"/>
                    <a:pt x="1477" y="4825"/>
                  </a:cubicBezTo>
                  <a:cubicBezTo>
                    <a:pt x="1843" y="5131"/>
                    <a:pt x="2288" y="5292"/>
                    <a:pt x="2751" y="5292"/>
                  </a:cubicBezTo>
                  <a:cubicBezTo>
                    <a:pt x="2883" y="5292"/>
                    <a:pt x="3017" y="5279"/>
                    <a:pt x="3151" y="5252"/>
                  </a:cubicBezTo>
                  <a:cubicBezTo>
                    <a:pt x="3621" y="5153"/>
                    <a:pt x="4310" y="4858"/>
                    <a:pt x="4474" y="4365"/>
                  </a:cubicBezTo>
                  <a:cubicBezTo>
                    <a:pt x="4518" y="4246"/>
                    <a:pt x="4529" y="4114"/>
                    <a:pt x="4529" y="3972"/>
                  </a:cubicBezTo>
                  <a:cubicBezTo>
                    <a:pt x="4540" y="2955"/>
                    <a:pt x="4518" y="1762"/>
                    <a:pt x="4146" y="800"/>
                  </a:cubicBezTo>
                  <a:cubicBezTo>
                    <a:pt x="3957" y="315"/>
                    <a:pt x="3366" y="1"/>
                    <a:pt x="2694" y="1"/>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58"/>
            <p:cNvSpPr/>
            <p:nvPr/>
          </p:nvSpPr>
          <p:spPr>
            <a:xfrm>
              <a:off x="3745250" y="331925"/>
              <a:ext cx="7150" cy="14225"/>
            </a:xfrm>
            <a:custGeom>
              <a:avLst/>
              <a:gdLst/>
              <a:ahLst/>
              <a:cxnLst/>
              <a:rect l="l" t="t" r="r" b="b"/>
              <a:pathLst>
                <a:path w="286" h="569" extrusionOk="0">
                  <a:moveTo>
                    <a:pt x="142" y="0"/>
                  </a:moveTo>
                  <a:cubicBezTo>
                    <a:pt x="66" y="0"/>
                    <a:pt x="1" y="120"/>
                    <a:pt x="1" y="285"/>
                  </a:cubicBezTo>
                  <a:cubicBezTo>
                    <a:pt x="1" y="438"/>
                    <a:pt x="66" y="569"/>
                    <a:pt x="142" y="569"/>
                  </a:cubicBezTo>
                  <a:cubicBezTo>
                    <a:pt x="219" y="569"/>
                    <a:pt x="285" y="438"/>
                    <a:pt x="285" y="285"/>
                  </a:cubicBezTo>
                  <a:cubicBezTo>
                    <a:pt x="285" y="120"/>
                    <a:pt x="219"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58"/>
            <p:cNvSpPr/>
            <p:nvPr/>
          </p:nvSpPr>
          <p:spPr>
            <a:xfrm>
              <a:off x="3715450" y="331925"/>
              <a:ext cx="6850" cy="14225"/>
            </a:xfrm>
            <a:custGeom>
              <a:avLst/>
              <a:gdLst/>
              <a:ahLst/>
              <a:cxnLst/>
              <a:rect l="l" t="t" r="r" b="b"/>
              <a:pathLst>
                <a:path w="274" h="569" extrusionOk="0">
                  <a:moveTo>
                    <a:pt x="143" y="0"/>
                  </a:moveTo>
                  <a:cubicBezTo>
                    <a:pt x="66" y="0"/>
                    <a:pt x="0" y="120"/>
                    <a:pt x="0" y="285"/>
                  </a:cubicBezTo>
                  <a:cubicBezTo>
                    <a:pt x="0" y="438"/>
                    <a:pt x="66" y="569"/>
                    <a:pt x="143" y="569"/>
                  </a:cubicBezTo>
                  <a:cubicBezTo>
                    <a:pt x="219" y="569"/>
                    <a:pt x="274" y="438"/>
                    <a:pt x="274" y="285"/>
                  </a:cubicBezTo>
                  <a:cubicBezTo>
                    <a:pt x="274" y="120"/>
                    <a:pt x="219"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58"/>
            <p:cNvSpPr/>
            <p:nvPr/>
          </p:nvSpPr>
          <p:spPr>
            <a:xfrm>
              <a:off x="3730200" y="372925"/>
              <a:ext cx="7425" cy="1125"/>
            </a:xfrm>
            <a:custGeom>
              <a:avLst/>
              <a:gdLst/>
              <a:ahLst/>
              <a:cxnLst/>
              <a:rect l="l" t="t" r="r" b="b"/>
              <a:pathLst>
                <a:path w="297" h="45" extrusionOk="0">
                  <a:moveTo>
                    <a:pt x="1" y="1"/>
                  </a:moveTo>
                  <a:cubicBezTo>
                    <a:pt x="44" y="33"/>
                    <a:pt x="88" y="45"/>
                    <a:pt x="143" y="45"/>
                  </a:cubicBezTo>
                  <a:cubicBezTo>
                    <a:pt x="198" y="45"/>
                    <a:pt x="253" y="33"/>
                    <a:pt x="296" y="1"/>
                  </a:cubicBezTo>
                  <a:lnTo>
                    <a:pt x="296" y="1"/>
                  </a:lnTo>
                  <a:cubicBezTo>
                    <a:pt x="241" y="11"/>
                    <a:pt x="198" y="11"/>
                    <a:pt x="143" y="11"/>
                  </a:cubicBezTo>
                  <a:cubicBezTo>
                    <a:pt x="100" y="11"/>
                    <a:pt x="56" y="1"/>
                    <a:pt x="1" y="1"/>
                  </a:cubicBez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58"/>
            <p:cNvSpPr/>
            <p:nvPr/>
          </p:nvSpPr>
          <p:spPr>
            <a:xfrm>
              <a:off x="3721200" y="355975"/>
              <a:ext cx="25175" cy="14675"/>
            </a:xfrm>
            <a:custGeom>
              <a:avLst/>
              <a:gdLst/>
              <a:ahLst/>
              <a:cxnLst/>
              <a:rect l="l" t="t" r="r" b="b"/>
              <a:pathLst>
                <a:path w="1007" h="587" extrusionOk="0">
                  <a:moveTo>
                    <a:pt x="0" y="1"/>
                  </a:moveTo>
                  <a:lnTo>
                    <a:pt x="0" y="1"/>
                  </a:lnTo>
                  <a:cubicBezTo>
                    <a:pt x="11" y="55"/>
                    <a:pt x="22" y="110"/>
                    <a:pt x="33" y="154"/>
                  </a:cubicBezTo>
                  <a:cubicBezTo>
                    <a:pt x="44" y="198"/>
                    <a:pt x="66" y="241"/>
                    <a:pt x="76" y="274"/>
                  </a:cubicBezTo>
                  <a:cubicBezTo>
                    <a:pt x="197" y="548"/>
                    <a:pt x="404" y="580"/>
                    <a:pt x="404" y="580"/>
                  </a:cubicBezTo>
                  <a:cubicBezTo>
                    <a:pt x="435" y="584"/>
                    <a:pt x="465" y="586"/>
                    <a:pt x="493" y="586"/>
                  </a:cubicBezTo>
                  <a:cubicBezTo>
                    <a:pt x="674" y="586"/>
                    <a:pt x="799" y="500"/>
                    <a:pt x="875" y="405"/>
                  </a:cubicBezTo>
                  <a:cubicBezTo>
                    <a:pt x="908" y="373"/>
                    <a:pt x="929" y="329"/>
                    <a:pt x="951" y="296"/>
                  </a:cubicBezTo>
                  <a:cubicBezTo>
                    <a:pt x="995" y="219"/>
                    <a:pt x="1006" y="154"/>
                    <a:pt x="1006" y="154"/>
                  </a:cubicBezTo>
                  <a:lnTo>
                    <a:pt x="1006" y="154"/>
                  </a:lnTo>
                  <a:cubicBezTo>
                    <a:pt x="901" y="170"/>
                    <a:pt x="803" y="176"/>
                    <a:pt x="713" y="176"/>
                  </a:cubicBezTo>
                  <a:cubicBezTo>
                    <a:pt x="253" y="176"/>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58"/>
            <p:cNvSpPr/>
            <p:nvPr/>
          </p:nvSpPr>
          <p:spPr>
            <a:xfrm>
              <a:off x="3722000" y="359800"/>
              <a:ext cx="2225" cy="3025"/>
            </a:xfrm>
            <a:custGeom>
              <a:avLst/>
              <a:gdLst/>
              <a:ahLst/>
              <a:cxnLst/>
              <a:rect l="l" t="t" r="r" b="b"/>
              <a:pathLst>
                <a:path w="89" h="121" extrusionOk="0">
                  <a:moveTo>
                    <a:pt x="1" y="1"/>
                  </a:moveTo>
                  <a:lnTo>
                    <a:pt x="1" y="1"/>
                  </a:lnTo>
                  <a:cubicBezTo>
                    <a:pt x="12" y="45"/>
                    <a:pt x="34" y="88"/>
                    <a:pt x="44" y="121"/>
                  </a:cubicBezTo>
                  <a:lnTo>
                    <a:pt x="88" y="99"/>
                  </a:lnTo>
                  <a:cubicBezTo>
                    <a:pt x="66" y="88"/>
                    <a:pt x="22" y="23"/>
                    <a:pt x="1" y="1"/>
                  </a:cubicBezTo>
                  <a:close/>
                </a:path>
              </a:pathLst>
            </a:custGeom>
            <a:solidFill>
              <a:srgbClr val="E4E3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58"/>
            <p:cNvSpPr/>
            <p:nvPr/>
          </p:nvSpPr>
          <p:spPr>
            <a:xfrm>
              <a:off x="3742225" y="363350"/>
              <a:ext cx="2775" cy="2750"/>
            </a:xfrm>
            <a:custGeom>
              <a:avLst/>
              <a:gdLst/>
              <a:ahLst/>
              <a:cxnLst/>
              <a:rect l="l" t="t" r="r" b="b"/>
              <a:pathLst>
                <a:path w="111" h="110" extrusionOk="0">
                  <a:moveTo>
                    <a:pt x="110" y="1"/>
                  </a:moveTo>
                  <a:cubicBezTo>
                    <a:pt x="110" y="1"/>
                    <a:pt x="23" y="66"/>
                    <a:pt x="1" y="66"/>
                  </a:cubicBezTo>
                  <a:cubicBezTo>
                    <a:pt x="1" y="66"/>
                    <a:pt x="23" y="88"/>
                    <a:pt x="34" y="110"/>
                  </a:cubicBezTo>
                  <a:cubicBezTo>
                    <a:pt x="67" y="78"/>
                    <a:pt x="88" y="34"/>
                    <a:pt x="110" y="1"/>
                  </a:cubicBezTo>
                  <a:close/>
                </a:path>
              </a:pathLst>
            </a:custGeom>
            <a:solidFill>
              <a:srgbClr val="E4E3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58"/>
            <p:cNvSpPr/>
            <p:nvPr/>
          </p:nvSpPr>
          <p:spPr>
            <a:xfrm>
              <a:off x="3705325" y="312500"/>
              <a:ext cx="20525" cy="10450"/>
            </a:xfrm>
            <a:custGeom>
              <a:avLst/>
              <a:gdLst/>
              <a:ahLst/>
              <a:cxnLst/>
              <a:rect l="l" t="t" r="r" b="b"/>
              <a:pathLst>
                <a:path w="821" h="418" extrusionOk="0">
                  <a:moveTo>
                    <a:pt x="580" y="0"/>
                  </a:moveTo>
                  <a:cubicBezTo>
                    <a:pt x="504" y="0"/>
                    <a:pt x="427" y="0"/>
                    <a:pt x="351" y="33"/>
                  </a:cubicBezTo>
                  <a:cubicBezTo>
                    <a:pt x="274" y="55"/>
                    <a:pt x="208" y="99"/>
                    <a:pt x="154" y="143"/>
                  </a:cubicBezTo>
                  <a:cubicBezTo>
                    <a:pt x="88" y="197"/>
                    <a:pt x="55" y="252"/>
                    <a:pt x="11" y="318"/>
                  </a:cubicBezTo>
                  <a:cubicBezTo>
                    <a:pt x="1" y="350"/>
                    <a:pt x="11" y="394"/>
                    <a:pt x="45" y="405"/>
                  </a:cubicBezTo>
                  <a:cubicBezTo>
                    <a:pt x="54" y="414"/>
                    <a:pt x="65" y="418"/>
                    <a:pt x="76" y="418"/>
                  </a:cubicBezTo>
                  <a:cubicBezTo>
                    <a:pt x="92" y="418"/>
                    <a:pt x="108" y="411"/>
                    <a:pt x="121" y="405"/>
                  </a:cubicBezTo>
                  <a:lnTo>
                    <a:pt x="121" y="394"/>
                  </a:lnTo>
                  <a:cubicBezTo>
                    <a:pt x="164" y="350"/>
                    <a:pt x="208" y="318"/>
                    <a:pt x="263" y="284"/>
                  </a:cubicBezTo>
                  <a:cubicBezTo>
                    <a:pt x="307" y="252"/>
                    <a:pt x="361" y="241"/>
                    <a:pt x="416" y="230"/>
                  </a:cubicBezTo>
                  <a:cubicBezTo>
                    <a:pt x="460" y="208"/>
                    <a:pt x="514" y="208"/>
                    <a:pt x="570" y="208"/>
                  </a:cubicBezTo>
                  <a:cubicBezTo>
                    <a:pt x="596" y="208"/>
                    <a:pt x="625" y="211"/>
                    <a:pt x="655" y="211"/>
                  </a:cubicBezTo>
                  <a:cubicBezTo>
                    <a:pt x="686" y="211"/>
                    <a:pt x="716" y="208"/>
                    <a:pt x="745" y="197"/>
                  </a:cubicBezTo>
                  <a:lnTo>
                    <a:pt x="766" y="197"/>
                  </a:lnTo>
                  <a:cubicBezTo>
                    <a:pt x="799" y="186"/>
                    <a:pt x="821" y="153"/>
                    <a:pt x="821" y="109"/>
                  </a:cubicBezTo>
                  <a:cubicBezTo>
                    <a:pt x="810" y="99"/>
                    <a:pt x="810" y="88"/>
                    <a:pt x="799" y="77"/>
                  </a:cubicBezTo>
                  <a:cubicBezTo>
                    <a:pt x="733" y="22"/>
                    <a:pt x="657"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58"/>
            <p:cNvSpPr/>
            <p:nvPr/>
          </p:nvSpPr>
          <p:spPr>
            <a:xfrm>
              <a:off x="3741700" y="312500"/>
              <a:ext cx="20800" cy="10450"/>
            </a:xfrm>
            <a:custGeom>
              <a:avLst/>
              <a:gdLst/>
              <a:ahLst/>
              <a:cxnLst/>
              <a:rect l="l" t="t" r="r" b="b"/>
              <a:pathLst>
                <a:path w="832" h="418" extrusionOk="0">
                  <a:moveTo>
                    <a:pt x="241" y="0"/>
                  </a:moveTo>
                  <a:cubicBezTo>
                    <a:pt x="165" y="0"/>
                    <a:pt x="99" y="22"/>
                    <a:pt x="33" y="77"/>
                  </a:cubicBezTo>
                  <a:cubicBezTo>
                    <a:pt x="22" y="88"/>
                    <a:pt x="11" y="99"/>
                    <a:pt x="11" y="109"/>
                  </a:cubicBezTo>
                  <a:cubicBezTo>
                    <a:pt x="0" y="153"/>
                    <a:pt x="22" y="186"/>
                    <a:pt x="66" y="197"/>
                  </a:cubicBezTo>
                  <a:lnTo>
                    <a:pt x="77" y="197"/>
                  </a:lnTo>
                  <a:cubicBezTo>
                    <a:pt x="111" y="208"/>
                    <a:pt x="141" y="211"/>
                    <a:pt x="170" y="211"/>
                  </a:cubicBezTo>
                  <a:cubicBezTo>
                    <a:pt x="198" y="211"/>
                    <a:pt x="225" y="208"/>
                    <a:pt x="252" y="208"/>
                  </a:cubicBezTo>
                  <a:cubicBezTo>
                    <a:pt x="306" y="208"/>
                    <a:pt x="361" y="208"/>
                    <a:pt x="416" y="230"/>
                  </a:cubicBezTo>
                  <a:cubicBezTo>
                    <a:pt x="471" y="241"/>
                    <a:pt x="525" y="252"/>
                    <a:pt x="569" y="284"/>
                  </a:cubicBezTo>
                  <a:cubicBezTo>
                    <a:pt x="613" y="318"/>
                    <a:pt x="656" y="350"/>
                    <a:pt x="700" y="394"/>
                  </a:cubicBezTo>
                  <a:lnTo>
                    <a:pt x="711" y="405"/>
                  </a:lnTo>
                  <a:cubicBezTo>
                    <a:pt x="724" y="411"/>
                    <a:pt x="737" y="418"/>
                    <a:pt x="752" y="418"/>
                  </a:cubicBezTo>
                  <a:cubicBezTo>
                    <a:pt x="762" y="418"/>
                    <a:pt x="774" y="414"/>
                    <a:pt x="788" y="405"/>
                  </a:cubicBezTo>
                  <a:cubicBezTo>
                    <a:pt x="821" y="394"/>
                    <a:pt x="831" y="350"/>
                    <a:pt x="810" y="318"/>
                  </a:cubicBezTo>
                  <a:cubicBezTo>
                    <a:pt x="777" y="252"/>
                    <a:pt x="733" y="197"/>
                    <a:pt x="678" y="143"/>
                  </a:cubicBezTo>
                  <a:cubicBezTo>
                    <a:pt x="613" y="99"/>
                    <a:pt x="547" y="55"/>
                    <a:pt x="471" y="33"/>
                  </a:cubicBezTo>
                  <a:cubicBezTo>
                    <a:pt x="405" y="0"/>
                    <a:pt x="318"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58"/>
            <p:cNvSpPr/>
            <p:nvPr/>
          </p:nvSpPr>
          <p:spPr>
            <a:xfrm>
              <a:off x="3734875" y="328100"/>
              <a:ext cx="10400" cy="24625"/>
            </a:xfrm>
            <a:custGeom>
              <a:avLst/>
              <a:gdLst/>
              <a:ahLst/>
              <a:cxnLst/>
              <a:rect l="l" t="t" r="r" b="b"/>
              <a:pathLst>
                <a:path w="416" h="985" extrusionOk="0">
                  <a:moveTo>
                    <a:pt x="241" y="0"/>
                  </a:moveTo>
                  <a:cubicBezTo>
                    <a:pt x="219" y="109"/>
                    <a:pt x="219" y="219"/>
                    <a:pt x="229" y="328"/>
                  </a:cubicBezTo>
                  <a:cubicBezTo>
                    <a:pt x="229" y="438"/>
                    <a:pt x="251" y="547"/>
                    <a:pt x="284" y="656"/>
                  </a:cubicBezTo>
                  <a:cubicBezTo>
                    <a:pt x="284" y="678"/>
                    <a:pt x="295" y="711"/>
                    <a:pt x="306" y="732"/>
                  </a:cubicBezTo>
                  <a:cubicBezTo>
                    <a:pt x="317" y="766"/>
                    <a:pt x="328" y="776"/>
                    <a:pt x="328" y="798"/>
                  </a:cubicBezTo>
                  <a:cubicBezTo>
                    <a:pt x="339" y="831"/>
                    <a:pt x="317" y="875"/>
                    <a:pt x="284" y="897"/>
                  </a:cubicBezTo>
                  <a:cubicBezTo>
                    <a:pt x="255" y="918"/>
                    <a:pt x="220" y="926"/>
                    <a:pt x="183" y="926"/>
                  </a:cubicBezTo>
                  <a:cubicBezTo>
                    <a:pt x="124" y="926"/>
                    <a:pt x="60" y="906"/>
                    <a:pt x="0" y="886"/>
                  </a:cubicBezTo>
                  <a:lnTo>
                    <a:pt x="0" y="886"/>
                  </a:lnTo>
                  <a:cubicBezTo>
                    <a:pt x="32" y="919"/>
                    <a:pt x="88" y="951"/>
                    <a:pt x="142" y="973"/>
                  </a:cubicBezTo>
                  <a:cubicBezTo>
                    <a:pt x="164" y="979"/>
                    <a:pt x="194" y="984"/>
                    <a:pt x="225" y="984"/>
                  </a:cubicBezTo>
                  <a:cubicBezTo>
                    <a:pt x="257" y="984"/>
                    <a:pt x="290" y="979"/>
                    <a:pt x="317" y="963"/>
                  </a:cubicBezTo>
                  <a:cubicBezTo>
                    <a:pt x="372" y="929"/>
                    <a:pt x="416" y="864"/>
                    <a:pt x="416" y="788"/>
                  </a:cubicBezTo>
                  <a:cubicBezTo>
                    <a:pt x="416" y="754"/>
                    <a:pt x="404" y="722"/>
                    <a:pt x="394" y="700"/>
                  </a:cubicBezTo>
                  <a:cubicBezTo>
                    <a:pt x="382" y="678"/>
                    <a:pt x="372" y="656"/>
                    <a:pt x="372" y="623"/>
                  </a:cubicBezTo>
                  <a:cubicBezTo>
                    <a:pt x="339" y="525"/>
                    <a:pt x="317" y="426"/>
                    <a:pt x="295" y="317"/>
                  </a:cubicBezTo>
                  <a:cubicBezTo>
                    <a:pt x="284" y="219"/>
                    <a:pt x="263" y="109"/>
                    <a:pt x="241" y="0"/>
                  </a:cubicBez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58"/>
            <p:cNvSpPr/>
            <p:nvPr/>
          </p:nvSpPr>
          <p:spPr>
            <a:xfrm>
              <a:off x="3658850" y="344500"/>
              <a:ext cx="16150" cy="16150"/>
            </a:xfrm>
            <a:custGeom>
              <a:avLst/>
              <a:gdLst/>
              <a:ahLst/>
              <a:cxnLst/>
              <a:rect l="l" t="t" r="r" b="b"/>
              <a:pathLst>
                <a:path w="646" h="646" extrusionOk="0">
                  <a:moveTo>
                    <a:pt x="0" y="0"/>
                  </a:moveTo>
                  <a:cubicBezTo>
                    <a:pt x="110" y="33"/>
                    <a:pt x="219" y="76"/>
                    <a:pt x="317" y="132"/>
                  </a:cubicBezTo>
                  <a:cubicBezTo>
                    <a:pt x="337" y="144"/>
                    <a:pt x="357" y="157"/>
                    <a:pt x="376" y="170"/>
                  </a:cubicBezTo>
                  <a:lnTo>
                    <a:pt x="376" y="170"/>
                  </a:lnTo>
                  <a:cubicBezTo>
                    <a:pt x="368" y="168"/>
                    <a:pt x="359" y="166"/>
                    <a:pt x="350" y="164"/>
                  </a:cubicBezTo>
                  <a:cubicBezTo>
                    <a:pt x="320" y="157"/>
                    <a:pt x="283" y="149"/>
                    <a:pt x="245" y="149"/>
                  </a:cubicBezTo>
                  <a:cubicBezTo>
                    <a:pt x="229" y="149"/>
                    <a:pt x="213" y="150"/>
                    <a:pt x="197" y="153"/>
                  </a:cubicBezTo>
                  <a:cubicBezTo>
                    <a:pt x="142" y="164"/>
                    <a:pt x="88" y="208"/>
                    <a:pt x="66" y="263"/>
                  </a:cubicBezTo>
                  <a:cubicBezTo>
                    <a:pt x="22" y="361"/>
                    <a:pt x="66" y="482"/>
                    <a:pt x="142" y="547"/>
                  </a:cubicBezTo>
                  <a:cubicBezTo>
                    <a:pt x="208" y="613"/>
                    <a:pt x="307" y="645"/>
                    <a:pt x="394" y="645"/>
                  </a:cubicBezTo>
                  <a:cubicBezTo>
                    <a:pt x="307" y="623"/>
                    <a:pt x="230" y="580"/>
                    <a:pt x="186" y="503"/>
                  </a:cubicBezTo>
                  <a:cubicBezTo>
                    <a:pt x="132" y="438"/>
                    <a:pt x="110" y="361"/>
                    <a:pt x="142" y="295"/>
                  </a:cubicBezTo>
                  <a:cubicBezTo>
                    <a:pt x="156" y="254"/>
                    <a:pt x="196" y="238"/>
                    <a:pt x="243" y="238"/>
                  </a:cubicBezTo>
                  <a:cubicBezTo>
                    <a:pt x="271" y="238"/>
                    <a:pt x="300" y="243"/>
                    <a:pt x="328" y="251"/>
                  </a:cubicBezTo>
                  <a:cubicBezTo>
                    <a:pt x="416" y="273"/>
                    <a:pt x="492" y="307"/>
                    <a:pt x="569" y="339"/>
                  </a:cubicBezTo>
                  <a:cubicBezTo>
                    <a:pt x="578" y="347"/>
                    <a:pt x="588" y="351"/>
                    <a:pt x="597" y="351"/>
                  </a:cubicBezTo>
                  <a:cubicBezTo>
                    <a:pt x="613" y="351"/>
                    <a:pt x="628" y="342"/>
                    <a:pt x="635" y="328"/>
                  </a:cubicBezTo>
                  <a:cubicBezTo>
                    <a:pt x="645" y="307"/>
                    <a:pt x="635" y="285"/>
                    <a:pt x="623" y="273"/>
                  </a:cubicBezTo>
                  <a:cubicBezTo>
                    <a:pt x="547" y="186"/>
                    <a:pt x="448" y="120"/>
                    <a:pt x="339" y="76"/>
                  </a:cubicBezTo>
                  <a:cubicBezTo>
                    <a:pt x="230" y="22"/>
                    <a:pt x="1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58"/>
            <p:cNvSpPr/>
            <p:nvPr/>
          </p:nvSpPr>
          <p:spPr>
            <a:xfrm>
              <a:off x="3648450" y="267650"/>
              <a:ext cx="129650" cy="77675"/>
            </a:xfrm>
            <a:custGeom>
              <a:avLst/>
              <a:gdLst/>
              <a:ahLst/>
              <a:cxnLst/>
              <a:rect l="l" t="t" r="r" b="b"/>
              <a:pathLst>
                <a:path w="5186" h="3107" extrusionOk="0">
                  <a:moveTo>
                    <a:pt x="4835" y="0"/>
                  </a:moveTo>
                  <a:cubicBezTo>
                    <a:pt x="4728" y="221"/>
                    <a:pt x="4470" y="290"/>
                    <a:pt x="4139" y="290"/>
                  </a:cubicBezTo>
                  <a:cubicBezTo>
                    <a:pt x="3568" y="290"/>
                    <a:pt x="2781" y="82"/>
                    <a:pt x="2188" y="82"/>
                  </a:cubicBezTo>
                  <a:cubicBezTo>
                    <a:pt x="2034" y="82"/>
                    <a:pt x="1893" y="96"/>
                    <a:pt x="1773" y="132"/>
                  </a:cubicBezTo>
                  <a:cubicBezTo>
                    <a:pt x="919" y="394"/>
                    <a:pt x="821" y="1160"/>
                    <a:pt x="821" y="1160"/>
                  </a:cubicBezTo>
                  <a:cubicBezTo>
                    <a:pt x="1" y="1302"/>
                    <a:pt x="339" y="2943"/>
                    <a:pt x="339" y="2943"/>
                  </a:cubicBezTo>
                  <a:cubicBezTo>
                    <a:pt x="430" y="2871"/>
                    <a:pt x="525" y="2844"/>
                    <a:pt x="617" y="2844"/>
                  </a:cubicBezTo>
                  <a:cubicBezTo>
                    <a:pt x="903" y="2844"/>
                    <a:pt x="1160" y="3107"/>
                    <a:pt x="1160" y="3107"/>
                  </a:cubicBezTo>
                  <a:cubicBezTo>
                    <a:pt x="1499" y="3041"/>
                    <a:pt x="1630" y="1663"/>
                    <a:pt x="1630" y="1663"/>
                  </a:cubicBezTo>
                  <a:cubicBezTo>
                    <a:pt x="1630" y="1663"/>
                    <a:pt x="1809" y="1329"/>
                    <a:pt x="2506" y="1329"/>
                  </a:cubicBezTo>
                  <a:cubicBezTo>
                    <a:pt x="2616" y="1329"/>
                    <a:pt x="2739" y="1337"/>
                    <a:pt x="2877" y="1357"/>
                  </a:cubicBezTo>
                  <a:cubicBezTo>
                    <a:pt x="3165" y="1398"/>
                    <a:pt x="3409" y="1413"/>
                    <a:pt x="3609" y="1413"/>
                  </a:cubicBezTo>
                  <a:cubicBezTo>
                    <a:pt x="4100" y="1413"/>
                    <a:pt x="4332" y="1324"/>
                    <a:pt x="4332" y="1324"/>
                  </a:cubicBezTo>
                  <a:cubicBezTo>
                    <a:pt x="4386" y="1455"/>
                    <a:pt x="4518" y="2024"/>
                    <a:pt x="4518" y="2024"/>
                  </a:cubicBezTo>
                  <a:cubicBezTo>
                    <a:pt x="4770" y="1740"/>
                    <a:pt x="4649" y="1160"/>
                    <a:pt x="4649" y="1160"/>
                  </a:cubicBezTo>
                  <a:cubicBezTo>
                    <a:pt x="5185" y="678"/>
                    <a:pt x="4835" y="0"/>
                    <a:pt x="4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58"/>
            <p:cNvSpPr/>
            <p:nvPr/>
          </p:nvSpPr>
          <p:spPr>
            <a:xfrm>
              <a:off x="3507075" y="641725"/>
              <a:ext cx="188450" cy="549925"/>
            </a:xfrm>
            <a:custGeom>
              <a:avLst/>
              <a:gdLst/>
              <a:ahLst/>
              <a:cxnLst/>
              <a:rect l="l" t="t" r="r" b="b"/>
              <a:pathLst>
                <a:path w="7538" h="21997" extrusionOk="0">
                  <a:moveTo>
                    <a:pt x="5229" y="0"/>
                  </a:moveTo>
                  <a:cubicBezTo>
                    <a:pt x="4769" y="646"/>
                    <a:pt x="4256" y="1434"/>
                    <a:pt x="3697" y="2341"/>
                  </a:cubicBezTo>
                  <a:cubicBezTo>
                    <a:pt x="3413" y="2822"/>
                    <a:pt x="3009" y="3643"/>
                    <a:pt x="2549" y="4682"/>
                  </a:cubicBezTo>
                  <a:cubicBezTo>
                    <a:pt x="2440" y="4934"/>
                    <a:pt x="2319" y="5207"/>
                    <a:pt x="2199" y="5481"/>
                  </a:cubicBezTo>
                  <a:cubicBezTo>
                    <a:pt x="1587" y="6903"/>
                    <a:pt x="909" y="8609"/>
                    <a:pt x="231" y="10304"/>
                  </a:cubicBezTo>
                  <a:cubicBezTo>
                    <a:pt x="44" y="10796"/>
                    <a:pt x="0" y="11322"/>
                    <a:pt x="121" y="11825"/>
                  </a:cubicBezTo>
                  <a:cubicBezTo>
                    <a:pt x="350" y="12809"/>
                    <a:pt x="744" y="14504"/>
                    <a:pt x="963" y="15456"/>
                  </a:cubicBezTo>
                  <a:cubicBezTo>
                    <a:pt x="1543" y="17862"/>
                    <a:pt x="2352" y="20739"/>
                    <a:pt x="2713" y="21997"/>
                  </a:cubicBezTo>
                  <a:cubicBezTo>
                    <a:pt x="3326" y="21691"/>
                    <a:pt x="3960" y="21406"/>
                    <a:pt x="4606" y="21154"/>
                  </a:cubicBezTo>
                  <a:cubicBezTo>
                    <a:pt x="4485" y="21067"/>
                    <a:pt x="4365" y="20991"/>
                    <a:pt x="4234" y="20925"/>
                  </a:cubicBezTo>
                  <a:lnTo>
                    <a:pt x="4234" y="20859"/>
                  </a:lnTo>
                  <a:lnTo>
                    <a:pt x="3238" y="11288"/>
                  </a:lnTo>
                  <a:lnTo>
                    <a:pt x="7537" y="3249"/>
                  </a:lnTo>
                  <a:cubicBezTo>
                    <a:pt x="7537" y="3249"/>
                    <a:pt x="7263" y="1106"/>
                    <a:pt x="6531" y="668"/>
                  </a:cubicBezTo>
                  <a:cubicBezTo>
                    <a:pt x="6028" y="372"/>
                    <a:pt x="5590" y="165"/>
                    <a:pt x="5229"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58"/>
            <p:cNvSpPr/>
            <p:nvPr/>
          </p:nvSpPr>
          <p:spPr>
            <a:xfrm>
              <a:off x="3551100" y="1077325"/>
              <a:ext cx="54450" cy="28725"/>
            </a:xfrm>
            <a:custGeom>
              <a:avLst/>
              <a:gdLst/>
              <a:ahLst/>
              <a:cxnLst/>
              <a:rect l="l" t="t" r="r" b="b"/>
              <a:pathLst>
                <a:path w="2178" h="1149" extrusionOk="0">
                  <a:moveTo>
                    <a:pt x="2111" y="1"/>
                  </a:moveTo>
                  <a:lnTo>
                    <a:pt x="1" y="1149"/>
                  </a:lnTo>
                  <a:lnTo>
                    <a:pt x="2177" y="668"/>
                  </a:lnTo>
                  <a:lnTo>
                    <a:pt x="21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58"/>
            <p:cNvSpPr/>
            <p:nvPr/>
          </p:nvSpPr>
          <p:spPr>
            <a:xfrm>
              <a:off x="3545350" y="1093200"/>
              <a:ext cx="69225" cy="116500"/>
            </a:xfrm>
            <a:custGeom>
              <a:avLst/>
              <a:gdLst/>
              <a:ahLst/>
              <a:cxnLst/>
              <a:rect l="l" t="t" r="r" b="b"/>
              <a:pathLst>
                <a:path w="2769" h="4660" extrusionOk="0">
                  <a:moveTo>
                    <a:pt x="2560" y="0"/>
                  </a:moveTo>
                  <a:lnTo>
                    <a:pt x="1" y="569"/>
                  </a:lnTo>
                  <a:lnTo>
                    <a:pt x="56" y="744"/>
                  </a:lnTo>
                  <a:lnTo>
                    <a:pt x="100" y="864"/>
                  </a:lnTo>
                  <a:lnTo>
                    <a:pt x="1401" y="4660"/>
                  </a:lnTo>
                  <a:lnTo>
                    <a:pt x="2768" y="3369"/>
                  </a:lnTo>
                  <a:lnTo>
                    <a:pt x="2582" y="317"/>
                  </a:lnTo>
                  <a:lnTo>
                    <a:pt x="2572" y="186"/>
                  </a:lnTo>
                  <a:lnTo>
                    <a:pt x="25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58"/>
            <p:cNvSpPr/>
            <p:nvPr/>
          </p:nvSpPr>
          <p:spPr>
            <a:xfrm>
              <a:off x="3546725" y="1097825"/>
              <a:ext cx="63200" cy="16975"/>
            </a:xfrm>
            <a:custGeom>
              <a:avLst/>
              <a:gdLst/>
              <a:ahLst/>
              <a:cxnLst/>
              <a:rect l="l" t="t" r="r" b="b"/>
              <a:pathLst>
                <a:path w="2528" h="679" extrusionOk="0">
                  <a:moveTo>
                    <a:pt x="2517" y="1"/>
                  </a:moveTo>
                  <a:lnTo>
                    <a:pt x="1" y="559"/>
                  </a:lnTo>
                  <a:lnTo>
                    <a:pt x="45" y="679"/>
                  </a:lnTo>
                  <a:lnTo>
                    <a:pt x="2527" y="132"/>
                  </a:lnTo>
                  <a:lnTo>
                    <a:pt x="25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58"/>
            <p:cNvSpPr/>
            <p:nvPr/>
          </p:nvSpPr>
          <p:spPr>
            <a:xfrm>
              <a:off x="3495050" y="635450"/>
              <a:ext cx="283600" cy="390775"/>
            </a:xfrm>
            <a:custGeom>
              <a:avLst/>
              <a:gdLst/>
              <a:ahLst/>
              <a:cxnLst/>
              <a:rect l="l" t="t" r="r" b="b"/>
              <a:pathLst>
                <a:path w="11344" h="15631" extrusionOk="0">
                  <a:moveTo>
                    <a:pt x="5425" y="0"/>
                  </a:moveTo>
                  <a:lnTo>
                    <a:pt x="328" y="10052"/>
                  </a:lnTo>
                  <a:cubicBezTo>
                    <a:pt x="66" y="10566"/>
                    <a:pt x="0" y="11157"/>
                    <a:pt x="143" y="11714"/>
                  </a:cubicBezTo>
                  <a:lnTo>
                    <a:pt x="1094" y="15630"/>
                  </a:lnTo>
                  <a:lnTo>
                    <a:pt x="4277" y="15214"/>
                  </a:lnTo>
                  <a:lnTo>
                    <a:pt x="4003" y="11561"/>
                  </a:lnTo>
                  <a:cubicBezTo>
                    <a:pt x="4003" y="11561"/>
                    <a:pt x="10359" y="3730"/>
                    <a:pt x="10851" y="2757"/>
                  </a:cubicBezTo>
                  <a:cubicBezTo>
                    <a:pt x="11343" y="1783"/>
                    <a:pt x="10851" y="0"/>
                    <a:pt x="10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58"/>
            <p:cNvSpPr/>
            <p:nvPr/>
          </p:nvSpPr>
          <p:spPr>
            <a:xfrm>
              <a:off x="3655025" y="715550"/>
              <a:ext cx="27625" cy="134300"/>
            </a:xfrm>
            <a:custGeom>
              <a:avLst/>
              <a:gdLst/>
              <a:ahLst/>
              <a:cxnLst/>
              <a:rect l="l" t="t" r="r" b="b"/>
              <a:pathLst>
                <a:path w="1105" h="5372" extrusionOk="0">
                  <a:moveTo>
                    <a:pt x="930" y="1"/>
                  </a:moveTo>
                  <a:lnTo>
                    <a:pt x="0" y="5372"/>
                  </a:lnTo>
                  <a:lnTo>
                    <a:pt x="1105" y="3982"/>
                  </a:lnTo>
                  <a:lnTo>
                    <a:pt x="9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58"/>
            <p:cNvSpPr/>
            <p:nvPr/>
          </p:nvSpPr>
          <p:spPr>
            <a:xfrm>
              <a:off x="3570250" y="802500"/>
              <a:ext cx="83425" cy="186250"/>
            </a:xfrm>
            <a:custGeom>
              <a:avLst/>
              <a:gdLst/>
              <a:ahLst/>
              <a:cxnLst/>
              <a:rect l="l" t="t" r="r" b="b"/>
              <a:pathLst>
                <a:path w="3337" h="7450" extrusionOk="0">
                  <a:moveTo>
                    <a:pt x="3238" y="1"/>
                  </a:moveTo>
                  <a:lnTo>
                    <a:pt x="2855" y="526"/>
                  </a:lnTo>
                  <a:lnTo>
                    <a:pt x="2954" y="603"/>
                  </a:lnTo>
                  <a:lnTo>
                    <a:pt x="3336" y="78"/>
                  </a:lnTo>
                  <a:lnTo>
                    <a:pt x="3238" y="1"/>
                  </a:lnTo>
                  <a:close/>
                  <a:moveTo>
                    <a:pt x="2461" y="1051"/>
                  </a:moveTo>
                  <a:lnTo>
                    <a:pt x="2079" y="1576"/>
                  </a:lnTo>
                  <a:lnTo>
                    <a:pt x="2188" y="1653"/>
                  </a:lnTo>
                  <a:lnTo>
                    <a:pt x="2570" y="1128"/>
                  </a:lnTo>
                  <a:lnTo>
                    <a:pt x="2461" y="1051"/>
                  </a:lnTo>
                  <a:close/>
                  <a:moveTo>
                    <a:pt x="1695" y="2101"/>
                  </a:moveTo>
                  <a:lnTo>
                    <a:pt x="1313" y="2626"/>
                  </a:lnTo>
                  <a:lnTo>
                    <a:pt x="1422" y="2703"/>
                  </a:lnTo>
                  <a:lnTo>
                    <a:pt x="1805" y="2178"/>
                  </a:lnTo>
                  <a:lnTo>
                    <a:pt x="1695" y="2101"/>
                  </a:lnTo>
                  <a:close/>
                  <a:moveTo>
                    <a:pt x="930" y="3151"/>
                  </a:moveTo>
                  <a:lnTo>
                    <a:pt x="547" y="3687"/>
                  </a:lnTo>
                  <a:lnTo>
                    <a:pt x="645" y="3763"/>
                  </a:lnTo>
                  <a:lnTo>
                    <a:pt x="1029" y="3228"/>
                  </a:lnTo>
                  <a:lnTo>
                    <a:pt x="930" y="3151"/>
                  </a:lnTo>
                  <a:close/>
                  <a:moveTo>
                    <a:pt x="154" y="4212"/>
                  </a:moveTo>
                  <a:lnTo>
                    <a:pt x="0" y="4420"/>
                  </a:lnTo>
                  <a:lnTo>
                    <a:pt x="55" y="4857"/>
                  </a:lnTo>
                  <a:lnTo>
                    <a:pt x="186" y="4847"/>
                  </a:lnTo>
                  <a:lnTo>
                    <a:pt x="142" y="4453"/>
                  </a:lnTo>
                  <a:lnTo>
                    <a:pt x="263" y="4288"/>
                  </a:lnTo>
                  <a:lnTo>
                    <a:pt x="154" y="4212"/>
                  </a:lnTo>
                  <a:close/>
                  <a:moveTo>
                    <a:pt x="273" y="5492"/>
                  </a:moveTo>
                  <a:lnTo>
                    <a:pt x="142" y="5503"/>
                  </a:lnTo>
                  <a:lnTo>
                    <a:pt x="219" y="6148"/>
                  </a:lnTo>
                  <a:lnTo>
                    <a:pt x="350" y="6137"/>
                  </a:lnTo>
                  <a:lnTo>
                    <a:pt x="273" y="5492"/>
                  </a:lnTo>
                  <a:close/>
                  <a:moveTo>
                    <a:pt x="438" y="6782"/>
                  </a:moveTo>
                  <a:lnTo>
                    <a:pt x="307" y="6794"/>
                  </a:lnTo>
                  <a:lnTo>
                    <a:pt x="383" y="7450"/>
                  </a:lnTo>
                  <a:lnTo>
                    <a:pt x="514" y="7428"/>
                  </a:lnTo>
                  <a:lnTo>
                    <a:pt x="438" y="67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58"/>
            <p:cNvSpPr/>
            <p:nvPr/>
          </p:nvSpPr>
          <p:spPr>
            <a:xfrm>
              <a:off x="3542900" y="1161550"/>
              <a:ext cx="96550" cy="117125"/>
            </a:xfrm>
            <a:custGeom>
              <a:avLst/>
              <a:gdLst/>
              <a:ahLst/>
              <a:cxnLst/>
              <a:rect l="l" t="t" r="r" b="b"/>
              <a:pathLst>
                <a:path w="3862" h="4685" extrusionOk="0">
                  <a:moveTo>
                    <a:pt x="2866" y="1"/>
                  </a:moveTo>
                  <a:lnTo>
                    <a:pt x="996" y="1674"/>
                  </a:lnTo>
                  <a:lnTo>
                    <a:pt x="1214" y="1926"/>
                  </a:lnTo>
                  <a:cubicBezTo>
                    <a:pt x="1214" y="1926"/>
                    <a:pt x="1542" y="2461"/>
                    <a:pt x="591" y="3336"/>
                  </a:cubicBezTo>
                  <a:cubicBezTo>
                    <a:pt x="33" y="3861"/>
                    <a:pt x="1" y="4267"/>
                    <a:pt x="77" y="4518"/>
                  </a:cubicBezTo>
                  <a:cubicBezTo>
                    <a:pt x="77" y="4540"/>
                    <a:pt x="88" y="4551"/>
                    <a:pt x="88" y="4573"/>
                  </a:cubicBezTo>
                  <a:cubicBezTo>
                    <a:pt x="88" y="4573"/>
                    <a:pt x="88" y="4583"/>
                    <a:pt x="99" y="4583"/>
                  </a:cubicBezTo>
                  <a:cubicBezTo>
                    <a:pt x="99" y="4605"/>
                    <a:pt x="121" y="4627"/>
                    <a:pt x="132" y="4649"/>
                  </a:cubicBezTo>
                  <a:cubicBezTo>
                    <a:pt x="142" y="4660"/>
                    <a:pt x="154" y="4660"/>
                    <a:pt x="176" y="4671"/>
                  </a:cubicBezTo>
                  <a:cubicBezTo>
                    <a:pt x="197" y="4679"/>
                    <a:pt x="220" y="4684"/>
                    <a:pt x="242" y="4684"/>
                  </a:cubicBezTo>
                  <a:cubicBezTo>
                    <a:pt x="278" y="4684"/>
                    <a:pt x="313" y="4672"/>
                    <a:pt x="339" y="4638"/>
                  </a:cubicBezTo>
                  <a:lnTo>
                    <a:pt x="3720" y="1335"/>
                  </a:lnTo>
                  <a:cubicBezTo>
                    <a:pt x="3818" y="1236"/>
                    <a:pt x="3861" y="1095"/>
                    <a:pt x="3839" y="974"/>
                  </a:cubicBezTo>
                  <a:cubicBezTo>
                    <a:pt x="3829" y="952"/>
                    <a:pt x="3829" y="930"/>
                    <a:pt x="3818" y="920"/>
                  </a:cubicBezTo>
                  <a:cubicBezTo>
                    <a:pt x="3818" y="886"/>
                    <a:pt x="3796" y="864"/>
                    <a:pt x="3785" y="832"/>
                  </a:cubicBezTo>
                  <a:cubicBezTo>
                    <a:pt x="3774" y="821"/>
                    <a:pt x="3763" y="810"/>
                    <a:pt x="3763" y="799"/>
                  </a:cubicBezTo>
                  <a:cubicBezTo>
                    <a:pt x="3730" y="755"/>
                    <a:pt x="3686" y="723"/>
                    <a:pt x="3654" y="701"/>
                  </a:cubicBezTo>
                  <a:lnTo>
                    <a:pt x="28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58"/>
            <p:cNvSpPr/>
            <p:nvPr/>
          </p:nvSpPr>
          <p:spPr>
            <a:xfrm>
              <a:off x="3545100" y="1182350"/>
              <a:ext cx="93800" cy="95975"/>
            </a:xfrm>
            <a:custGeom>
              <a:avLst/>
              <a:gdLst/>
              <a:ahLst/>
              <a:cxnLst/>
              <a:rect l="l" t="t" r="r" b="b"/>
              <a:pathLst>
                <a:path w="3752" h="3839" extrusionOk="0">
                  <a:moveTo>
                    <a:pt x="3697" y="0"/>
                  </a:moveTo>
                  <a:lnTo>
                    <a:pt x="0" y="3741"/>
                  </a:lnTo>
                  <a:cubicBezTo>
                    <a:pt x="0" y="3741"/>
                    <a:pt x="0" y="3751"/>
                    <a:pt x="11" y="3751"/>
                  </a:cubicBezTo>
                  <a:cubicBezTo>
                    <a:pt x="11" y="3773"/>
                    <a:pt x="33" y="3795"/>
                    <a:pt x="44" y="3817"/>
                  </a:cubicBezTo>
                  <a:cubicBezTo>
                    <a:pt x="54" y="3828"/>
                    <a:pt x="66" y="3828"/>
                    <a:pt x="88" y="3839"/>
                  </a:cubicBezTo>
                  <a:lnTo>
                    <a:pt x="3751" y="142"/>
                  </a:lnTo>
                  <a:cubicBezTo>
                    <a:pt x="3741" y="120"/>
                    <a:pt x="3741" y="98"/>
                    <a:pt x="3730" y="88"/>
                  </a:cubicBezTo>
                  <a:cubicBezTo>
                    <a:pt x="3730" y="54"/>
                    <a:pt x="3708" y="32"/>
                    <a:pt x="3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1" name="Google Shape;2151;p58"/>
            <p:cNvSpPr/>
            <p:nvPr/>
          </p:nvSpPr>
          <p:spPr>
            <a:xfrm>
              <a:off x="3677700" y="670400"/>
              <a:ext cx="254075" cy="502675"/>
            </a:xfrm>
            <a:custGeom>
              <a:avLst/>
              <a:gdLst/>
              <a:ahLst/>
              <a:cxnLst/>
              <a:rect l="l" t="t" r="r" b="b"/>
              <a:pathLst>
                <a:path w="10163" h="20107" extrusionOk="0">
                  <a:moveTo>
                    <a:pt x="1435" y="0"/>
                  </a:moveTo>
                  <a:cubicBezTo>
                    <a:pt x="956" y="0"/>
                    <a:pt x="550" y="30"/>
                    <a:pt x="209" y="68"/>
                  </a:cubicBezTo>
                  <a:cubicBezTo>
                    <a:pt x="121" y="844"/>
                    <a:pt x="66" y="1785"/>
                    <a:pt x="23" y="2846"/>
                  </a:cubicBezTo>
                  <a:cubicBezTo>
                    <a:pt x="1" y="3404"/>
                    <a:pt x="56" y="4322"/>
                    <a:pt x="165" y="5449"/>
                  </a:cubicBezTo>
                  <a:cubicBezTo>
                    <a:pt x="198" y="5734"/>
                    <a:pt x="231" y="6018"/>
                    <a:pt x="263" y="6324"/>
                  </a:cubicBezTo>
                  <a:cubicBezTo>
                    <a:pt x="428" y="7856"/>
                    <a:pt x="657" y="9682"/>
                    <a:pt x="919" y="11498"/>
                  </a:cubicBezTo>
                  <a:cubicBezTo>
                    <a:pt x="985" y="12001"/>
                    <a:pt x="1215" y="12482"/>
                    <a:pt x="1565" y="12865"/>
                  </a:cubicBezTo>
                  <a:cubicBezTo>
                    <a:pt x="2243" y="13620"/>
                    <a:pt x="3413" y="14900"/>
                    <a:pt x="4081" y="15610"/>
                  </a:cubicBezTo>
                  <a:cubicBezTo>
                    <a:pt x="5579" y="17219"/>
                    <a:pt x="7417" y="19056"/>
                    <a:pt x="8456" y="20106"/>
                  </a:cubicBezTo>
                  <a:cubicBezTo>
                    <a:pt x="8872" y="19504"/>
                    <a:pt x="9538" y="19001"/>
                    <a:pt x="10162" y="18673"/>
                  </a:cubicBezTo>
                  <a:lnTo>
                    <a:pt x="4015" y="10863"/>
                  </a:lnTo>
                  <a:lnTo>
                    <a:pt x="3807" y="1752"/>
                  </a:lnTo>
                  <a:cubicBezTo>
                    <a:pt x="3807" y="1752"/>
                    <a:pt x="2528" y="24"/>
                    <a:pt x="1663" y="2"/>
                  </a:cubicBezTo>
                  <a:cubicBezTo>
                    <a:pt x="1585" y="1"/>
                    <a:pt x="1509" y="0"/>
                    <a:pt x="1435"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2" name="Google Shape;2152;p58"/>
            <p:cNvSpPr/>
            <p:nvPr/>
          </p:nvSpPr>
          <p:spPr>
            <a:xfrm>
              <a:off x="3829475" y="1050000"/>
              <a:ext cx="45675" cy="62625"/>
            </a:xfrm>
            <a:custGeom>
              <a:avLst/>
              <a:gdLst/>
              <a:ahLst/>
              <a:cxnLst/>
              <a:rect l="l" t="t" r="r" b="b"/>
              <a:pathLst>
                <a:path w="1827" h="2505" extrusionOk="0">
                  <a:moveTo>
                    <a:pt x="1346" y="0"/>
                  </a:moveTo>
                  <a:lnTo>
                    <a:pt x="1" y="2504"/>
                  </a:lnTo>
                  <a:lnTo>
                    <a:pt x="1827" y="623"/>
                  </a:lnTo>
                  <a:lnTo>
                    <a:pt x="13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3" name="Google Shape;2153;p58"/>
            <p:cNvSpPr/>
            <p:nvPr/>
          </p:nvSpPr>
          <p:spPr>
            <a:xfrm>
              <a:off x="3823175" y="1060650"/>
              <a:ext cx="113775" cy="130175"/>
            </a:xfrm>
            <a:custGeom>
              <a:avLst/>
              <a:gdLst/>
              <a:ahLst/>
              <a:cxnLst/>
              <a:rect l="l" t="t" r="r" b="b"/>
              <a:pathLst>
                <a:path w="4551" h="5207" extrusionOk="0">
                  <a:moveTo>
                    <a:pt x="2276" y="0"/>
                  </a:moveTo>
                  <a:lnTo>
                    <a:pt x="1" y="2341"/>
                  </a:lnTo>
                  <a:lnTo>
                    <a:pt x="362" y="2659"/>
                  </a:lnTo>
                  <a:lnTo>
                    <a:pt x="449" y="2746"/>
                  </a:lnTo>
                  <a:lnTo>
                    <a:pt x="3228" y="5207"/>
                  </a:lnTo>
                  <a:lnTo>
                    <a:pt x="4551" y="3249"/>
                  </a:lnTo>
                  <a:lnTo>
                    <a:pt x="2528" y="362"/>
                  </a:lnTo>
                  <a:lnTo>
                    <a:pt x="2451" y="252"/>
                  </a:lnTo>
                  <a:lnTo>
                    <a:pt x="22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4" name="Google Shape;2154;p58"/>
            <p:cNvSpPr/>
            <p:nvPr/>
          </p:nvSpPr>
          <p:spPr>
            <a:xfrm>
              <a:off x="3832200" y="1066950"/>
              <a:ext cx="54175" cy="62375"/>
            </a:xfrm>
            <a:custGeom>
              <a:avLst/>
              <a:gdLst/>
              <a:ahLst/>
              <a:cxnLst/>
              <a:rect l="l" t="t" r="r" b="b"/>
              <a:pathLst>
                <a:path w="2167" h="2495" extrusionOk="0">
                  <a:moveTo>
                    <a:pt x="2090" y="0"/>
                  </a:moveTo>
                  <a:lnTo>
                    <a:pt x="1" y="2407"/>
                  </a:lnTo>
                  <a:lnTo>
                    <a:pt x="88" y="2494"/>
                  </a:lnTo>
                  <a:lnTo>
                    <a:pt x="2167" y="110"/>
                  </a:lnTo>
                  <a:lnTo>
                    <a:pt x="209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5" name="Google Shape;2155;p58"/>
            <p:cNvSpPr/>
            <p:nvPr/>
          </p:nvSpPr>
          <p:spPr>
            <a:xfrm>
              <a:off x="3883075" y="1135025"/>
              <a:ext cx="80125" cy="127900"/>
            </a:xfrm>
            <a:custGeom>
              <a:avLst/>
              <a:gdLst/>
              <a:ahLst/>
              <a:cxnLst/>
              <a:rect l="l" t="t" r="r" b="b"/>
              <a:pathLst>
                <a:path w="3205" h="5116" extrusionOk="0">
                  <a:moveTo>
                    <a:pt x="2023" y="0"/>
                  </a:moveTo>
                  <a:lnTo>
                    <a:pt x="514" y="2013"/>
                  </a:lnTo>
                  <a:lnTo>
                    <a:pt x="777" y="2210"/>
                  </a:lnTo>
                  <a:cubicBezTo>
                    <a:pt x="777" y="2210"/>
                    <a:pt x="1204" y="2681"/>
                    <a:pt x="448" y="3719"/>
                  </a:cubicBezTo>
                  <a:cubicBezTo>
                    <a:pt x="0" y="4343"/>
                    <a:pt x="66" y="4759"/>
                    <a:pt x="175" y="4977"/>
                  </a:cubicBezTo>
                  <a:cubicBezTo>
                    <a:pt x="186" y="5010"/>
                    <a:pt x="197" y="5021"/>
                    <a:pt x="219" y="5043"/>
                  </a:cubicBezTo>
                  <a:cubicBezTo>
                    <a:pt x="230" y="5065"/>
                    <a:pt x="241" y="5075"/>
                    <a:pt x="252" y="5075"/>
                  </a:cubicBezTo>
                  <a:cubicBezTo>
                    <a:pt x="252" y="5087"/>
                    <a:pt x="263" y="5087"/>
                    <a:pt x="263" y="5097"/>
                  </a:cubicBezTo>
                  <a:cubicBezTo>
                    <a:pt x="282" y="5110"/>
                    <a:pt x="309" y="5116"/>
                    <a:pt x="335" y="5116"/>
                  </a:cubicBezTo>
                  <a:cubicBezTo>
                    <a:pt x="353" y="5116"/>
                    <a:pt x="370" y="5113"/>
                    <a:pt x="383" y="5109"/>
                  </a:cubicBezTo>
                  <a:cubicBezTo>
                    <a:pt x="416" y="5097"/>
                    <a:pt x="448" y="5075"/>
                    <a:pt x="470" y="5054"/>
                  </a:cubicBezTo>
                  <a:lnTo>
                    <a:pt x="3117" y="1138"/>
                  </a:lnTo>
                  <a:cubicBezTo>
                    <a:pt x="3194" y="1018"/>
                    <a:pt x="3205" y="875"/>
                    <a:pt x="3161" y="755"/>
                  </a:cubicBezTo>
                  <a:cubicBezTo>
                    <a:pt x="3151" y="734"/>
                    <a:pt x="3139" y="722"/>
                    <a:pt x="3129" y="700"/>
                  </a:cubicBezTo>
                  <a:cubicBezTo>
                    <a:pt x="3117" y="678"/>
                    <a:pt x="3107" y="657"/>
                    <a:pt x="3085" y="635"/>
                  </a:cubicBezTo>
                  <a:cubicBezTo>
                    <a:pt x="3074" y="624"/>
                    <a:pt x="3063" y="613"/>
                    <a:pt x="3052" y="591"/>
                  </a:cubicBezTo>
                  <a:cubicBezTo>
                    <a:pt x="3008" y="569"/>
                    <a:pt x="2964" y="537"/>
                    <a:pt x="2920" y="525"/>
                  </a:cubicBezTo>
                  <a:lnTo>
                    <a:pt x="202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6" name="Google Shape;2156;p58"/>
            <p:cNvSpPr/>
            <p:nvPr/>
          </p:nvSpPr>
          <p:spPr>
            <a:xfrm>
              <a:off x="3889350" y="1150875"/>
              <a:ext cx="72775" cy="112050"/>
            </a:xfrm>
            <a:custGeom>
              <a:avLst/>
              <a:gdLst/>
              <a:ahLst/>
              <a:cxnLst/>
              <a:rect l="l" t="t" r="r" b="b"/>
              <a:pathLst>
                <a:path w="2911" h="4482" extrusionOk="0">
                  <a:moveTo>
                    <a:pt x="2834" y="1"/>
                  </a:moveTo>
                  <a:lnTo>
                    <a:pt x="1" y="4441"/>
                  </a:lnTo>
                  <a:cubicBezTo>
                    <a:pt x="1" y="4453"/>
                    <a:pt x="12" y="4453"/>
                    <a:pt x="12" y="4463"/>
                  </a:cubicBezTo>
                  <a:cubicBezTo>
                    <a:pt x="31" y="4476"/>
                    <a:pt x="58" y="4482"/>
                    <a:pt x="84" y="4482"/>
                  </a:cubicBezTo>
                  <a:cubicBezTo>
                    <a:pt x="102" y="4482"/>
                    <a:pt x="119" y="4479"/>
                    <a:pt x="132" y="4475"/>
                  </a:cubicBezTo>
                  <a:lnTo>
                    <a:pt x="2910" y="121"/>
                  </a:lnTo>
                  <a:cubicBezTo>
                    <a:pt x="2900" y="100"/>
                    <a:pt x="2888" y="88"/>
                    <a:pt x="2878" y="66"/>
                  </a:cubicBezTo>
                  <a:cubicBezTo>
                    <a:pt x="2866" y="44"/>
                    <a:pt x="2856" y="23"/>
                    <a:pt x="28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7" name="Google Shape;2157;p58"/>
            <p:cNvSpPr/>
            <p:nvPr/>
          </p:nvSpPr>
          <p:spPr>
            <a:xfrm>
              <a:off x="3670325" y="652100"/>
              <a:ext cx="157000" cy="395450"/>
            </a:xfrm>
            <a:custGeom>
              <a:avLst/>
              <a:gdLst/>
              <a:ahLst/>
              <a:cxnLst/>
              <a:rect l="l" t="t" r="r" b="b"/>
              <a:pathLst>
                <a:path w="6280" h="15818" extrusionOk="0">
                  <a:moveTo>
                    <a:pt x="3971" y="1"/>
                  </a:moveTo>
                  <a:lnTo>
                    <a:pt x="1" y="253"/>
                  </a:lnTo>
                  <a:lnTo>
                    <a:pt x="908" y="12088"/>
                  </a:lnTo>
                  <a:cubicBezTo>
                    <a:pt x="974" y="12875"/>
                    <a:pt x="1291" y="13630"/>
                    <a:pt x="1816" y="14210"/>
                  </a:cubicBezTo>
                  <a:lnTo>
                    <a:pt x="3249" y="15817"/>
                  </a:lnTo>
                  <a:lnTo>
                    <a:pt x="6279" y="13532"/>
                  </a:lnTo>
                  <a:lnTo>
                    <a:pt x="4649" y="11278"/>
                  </a:lnTo>
                  <a:lnTo>
                    <a:pt x="39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58"/>
            <p:cNvSpPr/>
            <p:nvPr/>
          </p:nvSpPr>
          <p:spPr>
            <a:xfrm>
              <a:off x="3730500" y="674525"/>
              <a:ext cx="75750" cy="315875"/>
            </a:xfrm>
            <a:custGeom>
              <a:avLst/>
              <a:gdLst/>
              <a:ahLst/>
              <a:cxnLst/>
              <a:rect l="l" t="t" r="r" b="b"/>
              <a:pathLst>
                <a:path w="3030" h="12635" extrusionOk="0">
                  <a:moveTo>
                    <a:pt x="131" y="1"/>
                  </a:moveTo>
                  <a:lnTo>
                    <a:pt x="0" y="12"/>
                  </a:lnTo>
                  <a:lnTo>
                    <a:pt x="897" y="9911"/>
                  </a:lnTo>
                  <a:lnTo>
                    <a:pt x="2931" y="12635"/>
                  </a:lnTo>
                  <a:lnTo>
                    <a:pt x="3029" y="12558"/>
                  </a:lnTo>
                  <a:lnTo>
                    <a:pt x="1028" y="9867"/>
                  </a:lnTo>
                  <a:lnTo>
                    <a:pt x="1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58"/>
            <p:cNvSpPr/>
            <p:nvPr/>
          </p:nvSpPr>
          <p:spPr>
            <a:xfrm>
              <a:off x="3483850" y="243975"/>
              <a:ext cx="204275" cy="251375"/>
            </a:xfrm>
            <a:custGeom>
              <a:avLst/>
              <a:gdLst/>
              <a:ahLst/>
              <a:cxnLst/>
              <a:rect l="l" t="t" r="r" b="b"/>
              <a:pathLst>
                <a:path w="8171" h="10055" extrusionOk="0">
                  <a:moveTo>
                    <a:pt x="635" y="1"/>
                  </a:moveTo>
                  <a:cubicBezTo>
                    <a:pt x="520" y="1"/>
                    <a:pt x="414" y="109"/>
                    <a:pt x="448" y="237"/>
                  </a:cubicBezTo>
                  <a:cubicBezTo>
                    <a:pt x="645" y="1002"/>
                    <a:pt x="1094" y="1450"/>
                    <a:pt x="1498" y="1702"/>
                  </a:cubicBezTo>
                  <a:cubicBezTo>
                    <a:pt x="744" y="3244"/>
                    <a:pt x="339" y="4907"/>
                    <a:pt x="142" y="6471"/>
                  </a:cubicBezTo>
                  <a:cubicBezTo>
                    <a:pt x="88" y="6941"/>
                    <a:pt x="54" y="7401"/>
                    <a:pt x="22" y="7850"/>
                  </a:cubicBezTo>
                  <a:cubicBezTo>
                    <a:pt x="0" y="8341"/>
                    <a:pt x="306" y="8801"/>
                    <a:pt x="776" y="8954"/>
                  </a:cubicBezTo>
                  <a:cubicBezTo>
                    <a:pt x="1323" y="9129"/>
                    <a:pt x="1860" y="9271"/>
                    <a:pt x="2373" y="9403"/>
                  </a:cubicBezTo>
                  <a:cubicBezTo>
                    <a:pt x="3926" y="9775"/>
                    <a:pt x="5283" y="9938"/>
                    <a:pt x="6082" y="10026"/>
                  </a:cubicBezTo>
                  <a:cubicBezTo>
                    <a:pt x="6234" y="10045"/>
                    <a:pt x="6374" y="10054"/>
                    <a:pt x="6504" y="10054"/>
                  </a:cubicBezTo>
                  <a:cubicBezTo>
                    <a:pt x="6886" y="10054"/>
                    <a:pt x="7176" y="9976"/>
                    <a:pt x="7405" y="9862"/>
                  </a:cubicBezTo>
                  <a:cubicBezTo>
                    <a:pt x="8170" y="9468"/>
                    <a:pt x="8116" y="8363"/>
                    <a:pt x="7328" y="8025"/>
                  </a:cubicBezTo>
                  <a:cubicBezTo>
                    <a:pt x="7088" y="7926"/>
                    <a:pt x="6782" y="7838"/>
                    <a:pt x="6398" y="7784"/>
                  </a:cubicBezTo>
                  <a:cubicBezTo>
                    <a:pt x="5567" y="7663"/>
                    <a:pt x="4014" y="7335"/>
                    <a:pt x="2351" y="6975"/>
                  </a:cubicBezTo>
                  <a:cubicBezTo>
                    <a:pt x="2351" y="4797"/>
                    <a:pt x="2373" y="2709"/>
                    <a:pt x="2385" y="2031"/>
                  </a:cubicBezTo>
                  <a:lnTo>
                    <a:pt x="2406" y="2031"/>
                  </a:lnTo>
                  <a:cubicBezTo>
                    <a:pt x="2750" y="1190"/>
                    <a:pt x="1812" y="61"/>
                    <a:pt x="1600" y="61"/>
                  </a:cubicBezTo>
                  <a:cubicBezTo>
                    <a:pt x="1583" y="61"/>
                    <a:pt x="1570" y="68"/>
                    <a:pt x="1564" y="84"/>
                  </a:cubicBezTo>
                  <a:cubicBezTo>
                    <a:pt x="1466" y="291"/>
                    <a:pt x="1761" y="1013"/>
                    <a:pt x="1761" y="1013"/>
                  </a:cubicBezTo>
                  <a:cubicBezTo>
                    <a:pt x="1476" y="543"/>
                    <a:pt x="1039" y="215"/>
                    <a:pt x="733" y="29"/>
                  </a:cubicBezTo>
                  <a:cubicBezTo>
                    <a:pt x="701" y="9"/>
                    <a:pt x="668" y="1"/>
                    <a:pt x="635" y="1"/>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58"/>
            <p:cNvSpPr/>
            <p:nvPr/>
          </p:nvSpPr>
          <p:spPr>
            <a:xfrm>
              <a:off x="3544800" y="419425"/>
              <a:ext cx="142500" cy="80850"/>
            </a:xfrm>
            <a:custGeom>
              <a:avLst/>
              <a:gdLst/>
              <a:ahLst/>
              <a:cxnLst/>
              <a:rect l="l" t="t" r="r" b="b"/>
              <a:pathLst>
                <a:path w="5700" h="3234" extrusionOk="0">
                  <a:moveTo>
                    <a:pt x="635" y="0"/>
                  </a:moveTo>
                  <a:lnTo>
                    <a:pt x="1" y="2516"/>
                  </a:lnTo>
                  <a:lnTo>
                    <a:pt x="4092" y="3216"/>
                  </a:lnTo>
                  <a:cubicBezTo>
                    <a:pt x="4163" y="3228"/>
                    <a:pt x="4235" y="3234"/>
                    <a:pt x="4306" y="3234"/>
                  </a:cubicBezTo>
                  <a:cubicBezTo>
                    <a:pt x="4757" y="3234"/>
                    <a:pt x="5187" y="2999"/>
                    <a:pt x="5404" y="2592"/>
                  </a:cubicBezTo>
                  <a:cubicBezTo>
                    <a:pt x="5470" y="2472"/>
                    <a:pt x="5525" y="2341"/>
                    <a:pt x="5557" y="2188"/>
                  </a:cubicBezTo>
                  <a:cubicBezTo>
                    <a:pt x="5700" y="1455"/>
                    <a:pt x="5241" y="1083"/>
                    <a:pt x="4694" y="897"/>
                  </a:cubicBezTo>
                  <a:cubicBezTo>
                    <a:pt x="4147" y="700"/>
                    <a:pt x="635" y="0"/>
                    <a:pt x="6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58"/>
            <p:cNvSpPr/>
            <p:nvPr/>
          </p:nvSpPr>
          <p:spPr>
            <a:xfrm>
              <a:off x="3531675" y="422150"/>
              <a:ext cx="28475" cy="57450"/>
            </a:xfrm>
            <a:custGeom>
              <a:avLst/>
              <a:gdLst/>
              <a:ahLst/>
              <a:cxnLst/>
              <a:rect l="l" t="t" r="r" b="b"/>
              <a:pathLst>
                <a:path w="1139" h="2298" extrusionOk="0">
                  <a:moveTo>
                    <a:pt x="1138" y="1"/>
                  </a:moveTo>
                  <a:lnTo>
                    <a:pt x="1" y="2155"/>
                  </a:lnTo>
                  <a:lnTo>
                    <a:pt x="548" y="2298"/>
                  </a:lnTo>
                  <a:lnTo>
                    <a:pt x="11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58"/>
            <p:cNvSpPr/>
            <p:nvPr/>
          </p:nvSpPr>
          <p:spPr>
            <a:xfrm>
              <a:off x="3618100" y="365550"/>
              <a:ext cx="167925" cy="266625"/>
            </a:xfrm>
            <a:custGeom>
              <a:avLst/>
              <a:gdLst/>
              <a:ahLst/>
              <a:cxnLst/>
              <a:rect l="l" t="t" r="r" b="b"/>
              <a:pathLst>
                <a:path w="6717" h="10665" extrusionOk="0">
                  <a:moveTo>
                    <a:pt x="2100" y="0"/>
                  </a:moveTo>
                  <a:lnTo>
                    <a:pt x="2100" y="22"/>
                  </a:lnTo>
                  <a:cubicBezTo>
                    <a:pt x="2144" y="252"/>
                    <a:pt x="2440" y="2078"/>
                    <a:pt x="2133" y="3052"/>
                  </a:cubicBezTo>
                  <a:cubicBezTo>
                    <a:pt x="1947" y="3140"/>
                    <a:pt x="1706" y="3205"/>
                    <a:pt x="1422" y="3216"/>
                  </a:cubicBezTo>
                  <a:cubicBezTo>
                    <a:pt x="1116" y="3227"/>
                    <a:pt x="810" y="3337"/>
                    <a:pt x="580" y="3544"/>
                  </a:cubicBezTo>
                  <a:cubicBezTo>
                    <a:pt x="274" y="3840"/>
                    <a:pt x="0" y="4397"/>
                    <a:pt x="175" y="5437"/>
                  </a:cubicBezTo>
                  <a:cubicBezTo>
                    <a:pt x="537" y="7515"/>
                    <a:pt x="853" y="9396"/>
                    <a:pt x="722" y="10665"/>
                  </a:cubicBezTo>
                  <a:lnTo>
                    <a:pt x="5852" y="10665"/>
                  </a:lnTo>
                  <a:cubicBezTo>
                    <a:pt x="5852" y="10665"/>
                    <a:pt x="5907" y="8619"/>
                    <a:pt x="6071" y="7099"/>
                  </a:cubicBezTo>
                  <a:cubicBezTo>
                    <a:pt x="6213" y="5721"/>
                    <a:pt x="6716" y="4353"/>
                    <a:pt x="5896" y="3862"/>
                  </a:cubicBezTo>
                  <a:cubicBezTo>
                    <a:pt x="5360" y="3544"/>
                    <a:pt x="4988" y="3424"/>
                    <a:pt x="4725" y="3106"/>
                  </a:cubicBezTo>
                  <a:cubicBezTo>
                    <a:pt x="4703" y="2997"/>
                    <a:pt x="4638" y="2746"/>
                    <a:pt x="4584" y="2450"/>
                  </a:cubicBezTo>
                  <a:cubicBezTo>
                    <a:pt x="4540" y="2199"/>
                    <a:pt x="4507" y="1915"/>
                    <a:pt x="4528" y="1684"/>
                  </a:cubicBezTo>
                  <a:cubicBezTo>
                    <a:pt x="4540" y="1575"/>
                    <a:pt x="4562" y="1477"/>
                    <a:pt x="4605" y="1411"/>
                  </a:cubicBezTo>
                  <a:lnTo>
                    <a:pt x="2100" y="0"/>
                  </a:ln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58"/>
            <p:cNvSpPr/>
            <p:nvPr/>
          </p:nvSpPr>
          <p:spPr>
            <a:xfrm>
              <a:off x="3680725" y="389050"/>
              <a:ext cx="51975" cy="38100"/>
            </a:xfrm>
            <a:custGeom>
              <a:avLst/>
              <a:gdLst/>
              <a:ahLst/>
              <a:cxnLst/>
              <a:rect l="l" t="t" r="r" b="b"/>
              <a:pathLst>
                <a:path w="2079" h="1524" extrusionOk="0">
                  <a:moveTo>
                    <a:pt x="0" y="1"/>
                  </a:moveTo>
                  <a:cubicBezTo>
                    <a:pt x="21" y="53"/>
                    <a:pt x="643" y="1523"/>
                    <a:pt x="1875" y="1523"/>
                  </a:cubicBezTo>
                  <a:cubicBezTo>
                    <a:pt x="1941" y="1523"/>
                    <a:pt x="2009" y="1519"/>
                    <a:pt x="2079" y="1510"/>
                  </a:cubicBezTo>
                  <a:cubicBezTo>
                    <a:pt x="2035" y="1259"/>
                    <a:pt x="2002" y="975"/>
                    <a:pt x="2023" y="744"/>
                  </a:cubicBezTo>
                  <a:lnTo>
                    <a:pt x="2013" y="744"/>
                  </a:lnTo>
                  <a:cubicBezTo>
                    <a:pt x="1932" y="760"/>
                    <a:pt x="1797" y="775"/>
                    <a:pt x="1632" y="775"/>
                  </a:cubicBezTo>
                  <a:cubicBezTo>
                    <a:pt x="1440" y="775"/>
                    <a:pt x="1208" y="755"/>
                    <a:pt x="973" y="690"/>
                  </a:cubicBezTo>
                  <a:cubicBezTo>
                    <a:pt x="613" y="603"/>
                    <a:pt x="252" y="39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58"/>
            <p:cNvSpPr/>
            <p:nvPr/>
          </p:nvSpPr>
          <p:spPr>
            <a:xfrm>
              <a:off x="3608800" y="441825"/>
              <a:ext cx="173375" cy="193650"/>
            </a:xfrm>
            <a:custGeom>
              <a:avLst/>
              <a:gdLst/>
              <a:ahLst/>
              <a:cxnLst/>
              <a:rect l="l" t="t" r="r" b="b"/>
              <a:pathLst>
                <a:path w="6935" h="7746" extrusionOk="0">
                  <a:moveTo>
                    <a:pt x="2453" y="0"/>
                  </a:moveTo>
                  <a:cubicBezTo>
                    <a:pt x="2182" y="0"/>
                    <a:pt x="930" y="44"/>
                    <a:pt x="493" y="832"/>
                  </a:cubicBezTo>
                  <a:cubicBezTo>
                    <a:pt x="0" y="1729"/>
                    <a:pt x="1007" y="7745"/>
                    <a:pt x="1007" y="7745"/>
                  </a:cubicBezTo>
                  <a:lnTo>
                    <a:pt x="6213" y="7734"/>
                  </a:lnTo>
                  <a:cubicBezTo>
                    <a:pt x="6213" y="7734"/>
                    <a:pt x="6935" y="1861"/>
                    <a:pt x="6728" y="1226"/>
                  </a:cubicBezTo>
                  <a:cubicBezTo>
                    <a:pt x="6509" y="602"/>
                    <a:pt x="5097" y="55"/>
                    <a:pt x="5097" y="55"/>
                  </a:cubicBezTo>
                  <a:cubicBezTo>
                    <a:pt x="4692" y="529"/>
                    <a:pt x="4276" y="688"/>
                    <a:pt x="3899" y="688"/>
                  </a:cubicBezTo>
                  <a:cubicBezTo>
                    <a:pt x="3118" y="688"/>
                    <a:pt x="2505" y="1"/>
                    <a:pt x="2505" y="1"/>
                  </a:cubicBezTo>
                  <a:cubicBezTo>
                    <a:pt x="2505" y="1"/>
                    <a:pt x="2487" y="0"/>
                    <a:pt x="2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58"/>
            <p:cNvSpPr/>
            <p:nvPr/>
          </p:nvSpPr>
          <p:spPr>
            <a:xfrm>
              <a:off x="3665675" y="445925"/>
              <a:ext cx="75775" cy="22450"/>
            </a:xfrm>
            <a:custGeom>
              <a:avLst/>
              <a:gdLst/>
              <a:ahLst/>
              <a:cxnLst/>
              <a:rect l="l" t="t" r="r" b="b"/>
              <a:pathLst>
                <a:path w="3031" h="898" extrusionOk="0">
                  <a:moveTo>
                    <a:pt x="99" y="1"/>
                  </a:moveTo>
                  <a:lnTo>
                    <a:pt x="0" y="88"/>
                  </a:lnTo>
                  <a:cubicBezTo>
                    <a:pt x="34" y="122"/>
                    <a:pt x="734" y="898"/>
                    <a:pt x="1619" y="898"/>
                  </a:cubicBezTo>
                  <a:lnTo>
                    <a:pt x="1674" y="898"/>
                  </a:lnTo>
                  <a:cubicBezTo>
                    <a:pt x="2177" y="887"/>
                    <a:pt x="2637" y="613"/>
                    <a:pt x="3031" y="88"/>
                  </a:cubicBezTo>
                  <a:lnTo>
                    <a:pt x="2932" y="12"/>
                  </a:lnTo>
                  <a:cubicBezTo>
                    <a:pt x="2560" y="493"/>
                    <a:pt x="2134" y="756"/>
                    <a:pt x="1674" y="766"/>
                  </a:cubicBezTo>
                  <a:cubicBezTo>
                    <a:pt x="1657" y="767"/>
                    <a:pt x="1639" y="767"/>
                    <a:pt x="1622" y="767"/>
                  </a:cubicBezTo>
                  <a:cubicBezTo>
                    <a:pt x="792" y="767"/>
                    <a:pt x="99" y="12"/>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58"/>
            <p:cNvSpPr/>
            <p:nvPr/>
          </p:nvSpPr>
          <p:spPr>
            <a:xfrm>
              <a:off x="3687825" y="507725"/>
              <a:ext cx="26825" cy="99025"/>
            </a:xfrm>
            <a:custGeom>
              <a:avLst/>
              <a:gdLst/>
              <a:ahLst/>
              <a:cxnLst/>
              <a:rect l="l" t="t" r="r" b="b"/>
              <a:pathLst>
                <a:path w="1073" h="3961" extrusionOk="0">
                  <a:moveTo>
                    <a:pt x="832" y="1"/>
                  </a:moveTo>
                  <a:lnTo>
                    <a:pt x="1" y="3960"/>
                  </a:lnTo>
                  <a:lnTo>
                    <a:pt x="1" y="3960"/>
                  </a:lnTo>
                  <a:lnTo>
                    <a:pt x="1018" y="3829"/>
                  </a:lnTo>
                  <a:lnTo>
                    <a:pt x="1073" y="3097"/>
                  </a:lnTo>
                  <a:lnTo>
                    <a:pt x="930" y="3085"/>
                  </a:lnTo>
                  <a:lnTo>
                    <a:pt x="8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58"/>
            <p:cNvSpPr/>
            <p:nvPr/>
          </p:nvSpPr>
          <p:spPr>
            <a:xfrm>
              <a:off x="3540350" y="457525"/>
              <a:ext cx="236650" cy="217150"/>
            </a:xfrm>
            <a:custGeom>
              <a:avLst/>
              <a:gdLst/>
              <a:ahLst/>
              <a:cxnLst/>
              <a:rect l="l" t="t" r="r" b="b"/>
              <a:pathLst>
                <a:path w="9466" h="8686" extrusionOk="0">
                  <a:moveTo>
                    <a:pt x="8252" y="0"/>
                  </a:moveTo>
                  <a:cubicBezTo>
                    <a:pt x="7821" y="0"/>
                    <a:pt x="7391" y="273"/>
                    <a:pt x="7256" y="762"/>
                  </a:cubicBezTo>
                  <a:cubicBezTo>
                    <a:pt x="7190" y="1014"/>
                    <a:pt x="7147" y="1320"/>
                    <a:pt x="7147" y="1724"/>
                  </a:cubicBezTo>
                  <a:cubicBezTo>
                    <a:pt x="7147" y="2556"/>
                    <a:pt x="7037" y="4142"/>
                    <a:pt x="6917" y="5837"/>
                  </a:cubicBezTo>
                  <a:cubicBezTo>
                    <a:pt x="4762" y="6143"/>
                    <a:pt x="2016" y="6471"/>
                    <a:pt x="2016" y="6471"/>
                  </a:cubicBezTo>
                  <a:cubicBezTo>
                    <a:pt x="1935" y="6451"/>
                    <a:pt x="1854" y="6442"/>
                    <a:pt x="1772" y="6442"/>
                  </a:cubicBezTo>
                  <a:cubicBezTo>
                    <a:pt x="890" y="6442"/>
                    <a:pt x="1" y="7527"/>
                    <a:pt x="201" y="7587"/>
                  </a:cubicBezTo>
                  <a:cubicBezTo>
                    <a:pt x="218" y="7592"/>
                    <a:pt x="239" y="7594"/>
                    <a:pt x="261" y="7594"/>
                  </a:cubicBezTo>
                  <a:cubicBezTo>
                    <a:pt x="529" y="7594"/>
                    <a:pt x="1097" y="7259"/>
                    <a:pt x="1098" y="7259"/>
                  </a:cubicBezTo>
                  <a:lnTo>
                    <a:pt x="1098" y="7259"/>
                  </a:lnTo>
                  <a:cubicBezTo>
                    <a:pt x="671" y="7609"/>
                    <a:pt x="409" y="8080"/>
                    <a:pt x="266" y="8418"/>
                  </a:cubicBezTo>
                  <a:cubicBezTo>
                    <a:pt x="211" y="8548"/>
                    <a:pt x="320" y="8685"/>
                    <a:pt x="447" y="8685"/>
                  </a:cubicBezTo>
                  <a:cubicBezTo>
                    <a:pt x="471" y="8685"/>
                    <a:pt x="495" y="8681"/>
                    <a:pt x="518" y="8670"/>
                  </a:cubicBezTo>
                  <a:cubicBezTo>
                    <a:pt x="1251" y="8364"/>
                    <a:pt x="1623" y="7861"/>
                    <a:pt x="1820" y="7423"/>
                  </a:cubicBezTo>
                  <a:cubicBezTo>
                    <a:pt x="3317" y="7916"/>
                    <a:pt x="4879" y="8094"/>
                    <a:pt x="6345" y="8094"/>
                  </a:cubicBezTo>
                  <a:cubicBezTo>
                    <a:pt x="6474" y="8094"/>
                    <a:pt x="6603" y="8093"/>
                    <a:pt x="6731" y="8090"/>
                  </a:cubicBezTo>
                  <a:cubicBezTo>
                    <a:pt x="7201" y="8080"/>
                    <a:pt x="7660" y="8058"/>
                    <a:pt x="8109" y="8014"/>
                  </a:cubicBezTo>
                  <a:cubicBezTo>
                    <a:pt x="8601" y="7970"/>
                    <a:pt x="9017" y="7609"/>
                    <a:pt x="9094" y="7117"/>
                  </a:cubicBezTo>
                  <a:cubicBezTo>
                    <a:pt x="9192" y="6548"/>
                    <a:pt x="9269" y="6002"/>
                    <a:pt x="9312" y="5477"/>
                  </a:cubicBezTo>
                  <a:cubicBezTo>
                    <a:pt x="9466" y="3880"/>
                    <a:pt x="9432" y="2512"/>
                    <a:pt x="9422" y="1714"/>
                  </a:cubicBezTo>
                  <a:cubicBezTo>
                    <a:pt x="9400" y="1112"/>
                    <a:pt x="9257" y="708"/>
                    <a:pt x="9060" y="423"/>
                  </a:cubicBezTo>
                  <a:cubicBezTo>
                    <a:pt x="8858" y="135"/>
                    <a:pt x="8554" y="0"/>
                    <a:pt x="8252"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58"/>
            <p:cNvSpPr/>
            <p:nvPr/>
          </p:nvSpPr>
          <p:spPr>
            <a:xfrm>
              <a:off x="3711075" y="454675"/>
              <a:ext cx="68125" cy="135675"/>
            </a:xfrm>
            <a:custGeom>
              <a:avLst/>
              <a:gdLst/>
              <a:ahLst/>
              <a:cxnLst/>
              <a:rect l="l" t="t" r="r" b="b"/>
              <a:pathLst>
                <a:path w="2725" h="5427" extrusionOk="0">
                  <a:moveTo>
                    <a:pt x="1375" y="0"/>
                  </a:moveTo>
                  <a:cubicBezTo>
                    <a:pt x="634" y="0"/>
                    <a:pt x="348" y="505"/>
                    <a:pt x="241" y="1062"/>
                  </a:cubicBezTo>
                  <a:cubicBezTo>
                    <a:pt x="143" y="1631"/>
                    <a:pt x="0" y="5207"/>
                    <a:pt x="0" y="5207"/>
                  </a:cubicBezTo>
                  <a:lnTo>
                    <a:pt x="2702" y="5426"/>
                  </a:lnTo>
                  <a:lnTo>
                    <a:pt x="2724" y="1270"/>
                  </a:lnTo>
                  <a:cubicBezTo>
                    <a:pt x="2724" y="745"/>
                    <a:pt x="2385" y="241"/>
                    <a:pt x="1859" y="78"/>
                  </a:cubicBezTo>
                  <a:cubicBezTo>
                    <a:pt x="1728" y="34"/>
                    <a:pt x="1586" y="1"/>
                    <a:pt x="1422" y="1"/>
                  </a:cubicBezTo>
                  <a:cubicBezTo>
                    <a:pt x="1406" y="0"/>
                    <a:pt x="1390" y="0"/>
                    <a:pt x="1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 name="Текстовое поле 7"/>
          <p:cNvSpPr txBox="1"/>
          <p:nvPr/>
        </p:nvSpPr>
        <p:spPr>
          <a:xfrm>
            <a:off x="3233420" y="1039177"/>
            <a:ext cx="5080000" cy="515620"/>
          </a:xfrm>
          <a:prstGeom prst="rect">
            <a:avLst/>
          </a:prstGeom>
        </p:spPr>
        <p:txBody>
          <a:bodyPr>
            <a:spAutoFit/>
          </a:bodyPr>
          <a:p>
            <a:pPr defTabSz="444500">
              <a:lnSpc>
                <a:spcPct val="115000"/>
              </a:lnSpc>
            </a:pPr>
            <a:r>
              <a:rPr lang="en-US" sz="2400" b="1">
                <a:solidFill>
                  <a:schemeClr val="accent5">
                    <a:lumMod val="60000"/>
                    <a:lumOff val="40000"/>
                  </a:schemeClr>
                </a:solidFill>
                <a:latin typeface="Segoe UI" panose="020B0502040204020203"/>
                <a:ea typeface="Times New Roman" panose="02020603050405020304"/>
              </a:rPr>
              <a:t>Make Time for Social Connection</a:t>
            </a:r>
            <a:endParaRPr lang="en-US" altLang="zh-CN" sz="2400" b="1">
              <a:solidFill>
                <a:schemeClr val="accent5">
                  <a:lumMod val="60000"/>
                  <a:lumOff val="40000"/>
                </a:schemeClr>
              </a:solidFill>
              <a:latin typeface="Segoe UI" panose="020B0502040204020203"/>
              <a:ea typeface="Times New Roman" panose="02020603050405020304"/>
            </a:endParaRPr>
          </a:p>
        </p:txBody>
      </p:sp>
      <p:sp>
        <p:nvSpPr>
          <p:cNvPr id="2" name="Текстовое поле 1"/>
          <p:cNvSpPr txBox="1"/>
          <p:nvPr/>
        </p:nvSpPr>
        <p:spPr>
          <a:xfrm>
            <a:off x="2339340" y="1641792"/>
            <a:ext cx="5080000" cy="515620"/>
          </a:xfrm>
          <a:prstGeom prst="rect">
            <a:avLst/>
          </a:prstGeom>
        </p:spPr>
        <p:txBody>
          <a:bodyPr>
            <a:spAutoFit/>
          </a:bodyPr>
          <a:p>
            <a:pPr defTabSz="444500">
              <a:lnSpc>
                <a:spcPct val="115000"/>
              </a:lnSpc>
            </a:pPr>
            <a:r>
              <a:rPr lang="en-US" sz="2400" b="1">
                <a:solidFill>
                  <a:schemeClr val="accent5">
                    <a:lumMod val="60000"/>
                    <a:lumOff val="40000"/>
                  </a:schemeClr>
                </a:solidFill>
                <a:latin typeface="Segoe UI" panose="020B0502040204020203"/>
                <a:ea typeface="Times New Roman" panose="02020603050405020304"/>
              </a:rPr>
              <a:t>Join a Club or Group</a:t>
            </a:r>
            <a:endParaRPr lang="en-US" altLang="zh-CN" sz="2400" b="1">
              <a:solidFill>
                <a:schemeClr val="accent5">
                  <a:lumMod val="60000"/>
                  <a:lumOff val="40000"/>
                </a:schemeClr>
              </a:solidFill>
              <a:latin typeface="Segoe UI" panose="020B0502040204020203"/>
              <a:ea typeface="Times New Roman" panose="02020603050405020304"/>
            </a:endParaRPr>
          </a:p>
        </p:txBody>
      </p:sp>
      <p:sp>
        <p:nvSpPr>
          <p:cNvPr id="3" name="Текстовое поле 2"/>
          <p:cNvSpPr txBox="1"/>
          <p:nvPr/>
        </p:nvSpPr>
        <p:spPr>
          <a:xfrm>
            <a:off x="2555875" y="2598102"/>
            <a:ext cx="5080000" cy="515620"/>
          </a:xfrm>
          <a:prstGeom prst="rect">
            <a:avLst/>
          </a:prstGeom>
        </p:spPr>
        <p:txBody>
          <a:bodyPr>
            <a:spAutoFit/>
          </a:bodyPr>
          <a:p>
            <a:pPr defTabSz="444500">
              <a:lnSpc>
                <a:spcPct val="115000"/>
              </a:lnSpc>
            </a:pPr>
            <a:r>
              <a:rPr lang="en-US" sz="2400" b="1">
                <a:solidFill>
                  <a:schemeClr val="accent5">
                    <a:lumMod val="60000"/>
                    <a:lumOff val="40000"/>
                  </a:schemeClr>
                </a:solidFill>
                <a:latin typeface="Segoe UI" panose="020B0502040204020203"/>
                <a:ea typeface="Times New Roman" panose="02020603050405020304"/>
              </a:rPr>
              <a:t>Volunteer in Your Community</a:t>
            </a:r>
            <a:endParaRPr lang="en-US" altLang="zh-CN" sz="2400" b="1">
              <a:solidFill>
                <a:schemeClr val="accent5">
                  <a:lumMod val="60000"/>
                  <a:lumOff val="40000"/>
                </a:schemeClr>
              </a:solidFill>
              <a:latin typeface="Segoe UI" panose="020B0502040204020203"/>
              <a:ea typeface="Times New Roman" panose="02020603050405020304"/>
            </a:endParaRPr>
          </a:p>
        </p:txBody>
      </p:sp>
      <p:sp>
        <p:nvSpPr>
          <p:cNvPr id="4" name="Текстовое поле 3"/>
          <p:cNvSpPr txBox="1"/>
          <p:nvPr/>
        </p:nvSpPr>
        <p:spPr>
          <a:xfrm>
            <a:off x="2123440" y="2859722"/>
            <a:ext cx="5080000" cy="515620"/>
          </a:xfrm>
          <a:prstGeom prst="rect">
            <a:avLst/>
          </a:prstGeom>
        </p:spPr>
        <p:txBody>
          <a:bodyPr>
            <a:spAutoFit/>
          </a:bodyPr>
          <a:p>
            <a:pPr defTabSz="444500">
              <a:lnSpc>
                <a:spcPct val="115000"/>
              </a:lnSpc>
            </a:pPr>
            <a:r>
              <a:rPr lang="en-US" sz="2400" b="1">
                <a:solidFill>
                  <a:schemeClr val="accent5">
                    <a:lumMod val="60000"/>
                    <a:lumOff val="40000"/>
                  </a:schemeClr>
                </a:solidFill>
                <a:latin typeface="Segoe UI" panose="020B0502040204020203"/>
                <a:ea typeface="Times New Roman" panose="02020603050405020304"/>
              </a:rPr>
              <a:t> </a:t>
            </a:r>
            <a:endParaRPr lang="en-US" altLang="zh-CN" sz="2400" b="1">
              <a:solidFill>
                <a:schemeClr val="accent5">
                  <a:lumMod val="60000"/>
                  <a:lumOff val="40000"/>
                </a:schemeClr>
              </a:solidFill>
              <a:latin typeface="Segoe UI" panose="020B0502040204020203"/>
              <a:ea typeface="Times New Roman" panose="02020603050405020304"/>
            </a:endParaRPr>
          </a:p>
        </p:txBody>
      </p:sp>
      <p:sp>
        <p:nvSpPr>
          <p:cNvPr id="5" name="Текстовое поле 4"/>
          <p:cNvSpPr txBox="1"/>
          <p:nvPr/>
        </p:nvSpPr>
        <p:spPr>
          <a:xfrm>
            <a:off x="2627630" y="3383597"/>
            <a:ext cx="5080000" cy="515620"/>
          </a:xfrm>
          <a:prstGeom prst="rect">
            <a:avLst/>
          </a:prstGeom>
        </p:spPr>
        <p:txBody>
          <a:bodyPr>
            <a:spAutoFit/>
          </a:bodyPr>
          <a:p>
            <a:pPr defTabSz="444500">
              <a:lnSpc>
                <a:spcPct val="115000"/>
              </a:lnSpc>
            </a:pPr>
            <a:r>
              <a:rPr lang="en-US" sz="2400" b="1">
                <a:solidFill>
                  <a:schemeClr val="accent5">
                    <a:lumMod val="60000"/>
                    <a:lumOff val="40000"/>
                  </a:schemeClr>
                </a:solidFill>
                <a:latin typeface="Segoe UI" panose="020B0502040204020203"/>
                <a:ea typeface="Times New Roman" panose="02020603050405020304"/>
              </a:rPr>
              <a:t>Express Appreciation to Others</a:t>
            </a:r>
            <a:endParaRPr lang="en-US" altLang="zh-CN" sz="2400" b="1">
              <a:solidFill>
                <a:schemeClr val="accent5">
                  <a:lumMod val="60000"/>
                  <a:lumOff val="40000"/>
                </a:schemeClr>
              </a:solidFill>
              <a:latin typeface="Segoe UI" panose="020B0502040204020203"/>
              <a:ea typeface="Times New Roman" panose="02020603050405020304"/>
            </a:endParaRPr>
          </a:p>
        </p:txBody>
      </p:sp>
      <p:sp>
        <p:nvSpPr>
          <p:cNvPr id="6" name="Текстовое поле 5"/>
          <p:cNvSpPr txBox="1"/>
          <p:nvPr/>
        </p:nvSpPr>
        <p:spPr>
          <a:xfrm>
            <a:off x="2555240" y="411797"/>
            <a:ext cx="5080000" cy="515620"/>
          </a:xfrm>
          <a:prstGeom prst="rect">
            <a:avLst/>
          </a:prstGeom>
        </p:spPr>
        <p:txBody>
          <a:bodyPr>
            <a:spAutoFit/>
          </a:bodyPr>
          <a:p>
            <a:pPr defTabSz="444500">
              <a:lnSpc>
                <a:spcPct val="115000"/>
              </a:lnSpc>
            </a:pPr>
            <a:r>
              <a:rPr lang="en-US" sz="2400" b="1">
                <a:solidFill>
                  <a:schemeClr val="accent5">
                    <a:lumMod val="60000"/>
                    <a:lumOff val="40000"/>
                  </a:schemeClr>
                </a:solidFill>
                <a:latin typeface="Segoe UI" panose="020B0502040204020203"/>
                <a:ea typeface="Times New Roman" panose="02020603050405020304"/>
              </a:rPr>
              <a:t>Practice Empathy</a:t>
            </a:r>
            <a:endParaRPr lang="en-US" altLang="zh-CN" sz="2400" b="1">
              <a:solidFill>
                <a:schemeClr val="accent5">
                  <a:lumMod val="60000"/>
                  <a:lumOff val="40000"/>
                </a:schemeClr>
              </a:solidFill>
              <a:latin typeface="Segoe UI" panose="020B0502040204020203"/>
              <a:ea typeface="Times New Roman" panose="02020603050405020304"/>
            </a:endParaRPr>
          </a:p>
        </p:txBody>
      </p:sp>
      <p:sp>
        <p:nvSpPr>
          <p:cNvPr id="7" name="Текстовое поле 6"/>
          <p:cNvSpPr txBox="1"/>
          <p:nvPr/>
        </p:nvSpPr>
        <p:spPr>
          <a:xfrm>
            <a:off x="1475105" y="3980497"/>
            <a:ext cx="5080000" cy="515620"/>
          </a:xfrm>
          <a:prstGeom prst="rect">
            <a:avLst/>
          </a:prstGeom>
        </p:spPr>
        <p:txBody>
          <a:bodyPr>
            <a:spAutoFit/>
          </a:bodyPr>
          <a:p>
            <a:pPr defTabSz="444500">
              <a:lnSpc>
                <a:spcPct val="115000"/>
              </a:lnSpc>
            </a:pPr>
            <a:r>
              <a:rPr lang="en-US" sz="2400" b="1">
                <a:solidFill>
                  <a:schemeClr val="accent5">
                    <a:lumMod val="60000"/>
                    <a:lumOff val="40000"/>
                  </a:schemeClr>
                </a:solidFill>
                <a:latin typeface="Segoe UI" panose="020B0502040204020203"/>
                <a:ea typeface="Times New Roman" panose="02020603050405020304"/>
              </a:rPr>
              <a:t>Limit Social Media Use</a:t>
            </a:r>
            <a:endParaRPr lang="en-US" altLang="zh-CN" sz="2400" b="1">
              <a:solidFill>
                <a:schemeClr val="accent5">
                  <a:lumMod val="60000"/>
                  <a:lumOff val="40000"/>
                </a:schemeClr>
              </a:solidFill>
              <a:latin typeface="Segoe UI" panose="020B0502040204020203"/>
              <a:ea typeface="Times New Roman" panose="02020603050405020304"/>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891" name="Shape 891"/>
        <p:cNvGrpSpPr/>
        <p:nvPr/>
      </p:nvGrpSpPr>
      <p:grpSpPr>
        <a:xfrm>
          <a:off x="0" y="0"/>
          <a:ext cx="0" cy="0"/>
          <a:chOff x="0" y="0"/>
          <a:chExt cx="0" cy="0"/>
        </a:xfrm>
      </p:grpSpPr>
      <p:sp>
        <p:nvSpPr>
          <p:cNvPr id="892" name="Google Shape;892;p45"/>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3" name="Google Shape;893;p45"/>
          <p:cNvSpPr txBox="1"/>
          <p:nvPr>
            <p:ph type="title" idx="2"/>
          </p:nvPr>
        </p:nvSpPr>
        <p:spPr>
          <a:xfrm>
            <a:off x="1689100" y="16828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ru-RU"/>
              <a:t> </a:t>
            </a:r>
            <a:endParaRPr lang="en-US"/>
          </a:p>
        </p:txBody>
      </p:sp>
      <p:sp>
        <p:nvSpPr>
          <p:cNvPr id="894" name="Google Shape;894;p45"/>
          <p:cNvSpPr txBox="1"/>
          <p:nvPr>
            <p:ph type="subTitle" idx="1"/>
          </p:nvPr>
        </p:nvSpPr>
        <p:spPr>
          <a:xfrm>
            <a:off x="1689100" y="22693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5" name="Google Shape;895;p45"/>
          <p:cNvSpPr txBox="1"/>
          <p:nvPr>
            <p:ph type="title" idx="3"/>
          </p:nvPr>
        </p:nvSpPr>
        <p:spPr>
          <a:xfrm>
            <a:off x="3627299" y="16828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GB"/>
              <a:t> </a:t>
            </a:r>
            <a:endParaRPr lang="en-GB"/>
          </a:p>
        </p:txBody>
      </p:sp>
      <p:sp>
        <p:nvSpPr>
          <p:cNvPr id="896" name="Google Shape;896;p45"/>
          <p:cNvSpPr txBox="1"/>
          <p:nvPr>
            <p:ph type="subTitle" idx="4"/>
          </p:nvPr>
        </p:nvSpPr>
        <p:spPr>
          <a:xfrm>
            <a:off x="3627299" y="22693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7" name="Google Shape;897;p45"/>
          <p:cNvSpPr txBox="1"/>
          <p:nvPr>
            <p:ph type="title" idx="5"/>
          </p:nvPr>
        </p:nvSpPr>
        <p:spPr>
          <a:xfrm>
            <a:off x="2658200" y="31162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ru-RU"/>
              <a:t> </a:t>
            </a:r>
            <a:endParaRPr lang="en-US" altLang="en-GB"/>
          </a:p>
        </p:txBody>
      </p:sp>
      <p:sp>
        <p:nvSpPr>
          <p:cNvPr id="898" name="Google Shape;898;p45"/>
          <p:cNvSpPr txBox="1"/>
          <p:nvPr>
            <p:ph type="subTitle" idx="6"/>
          </p:nvPr>
        </p:nvSpPr>
        <p:spPr>
          <a:xfrm>
            <a:off x="2658200"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99" name="Google Shape;899;p45"/>
          <p:cNvSpPr txBox="1"/>
          <p:nvPr>
            <p:ph type="title" idx="7"/>
          </p:nvPr>
        </p:nvSpPr>
        <p:spPr>
          <a:xfrm>
            <a:off x="4596399" y="31162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US" altLang="en-GB"/>
              <a:t> </a:t>
            </a:r>
            <a:endParaRPr lang="en-US" altLang="en-GB"/>
          </a:p>
        </p:txBody>
      </p:sp>
      <p:sp>
        <p:nvSpPr>
          <p:cNvPr id="900" name="Google Shape;900;p45"/>
          <p:cNvSpPr txBox="1"/>
          <p:nvPr>
            <p:ph type="subTitle" idx="8"/>
          </p:nvPr>
        </p:nvSpPr>
        <p:spPr>
          <a:xfrm>
            <a:off x="4596399"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901" name="Google Shape;901;p45"/>
          <p:cNvSpPr txBox="1"/>
          <p:nvPr>
            <p:ph type="title" idx="9"/>
          </p:nvPr>
        </p:nvSpPr>
        <p:spPr>
          <a:xfrm>
            <a:off x="5565499" y="16828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US" altLang="en-GB"/>
              <a:t> </a:t>
            </a:r>
            <a:endParaRPr lang="en-US" altLang="en-GB"/>
          </a:p>
        </p:txBody>
      </p:sp>
      <p:sp>
        <p:nvSpPr>
          <p:cNvPr id="902" name="Google Shape;902;p45"/>
          <p:cNvSpPr txBox="1"/>
          <p:nvPr>
            <p:ph type="subTitle" idx="13"/>
          </p:nvPr>
        </p:nvSpPr>
        <p:spPr>
          <a:xfrm>
            <a:off x="5565499" y="22693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903" name="Google Shape;903;p45"/>
          <p:cNvSpPr txBox="1"/>
          <p:nvPr>
            <p:ph type="title" idx="14"/>
          </p:nvPr>
        </p:nvSpPr>
        <p:spPr>
          <a:xfrm>
            <a:off x="6534599" y="3116250"/>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r>
              <a:rPr lang="en-US" altLang="en-GB"/>
              <a:t> </a:t>
            </a:r>
            <a:endParaRPr lang="en-US" altLang="en-GB"/>
          </a:p>
        </p:txBody>
      </p:sp>
      <p:sp>
        <p:nvSpPr>
          <p:cNvPr id="904" name="Google Shape;904;p45"/>
          <p:cNvSpPr txBox="1"/>
          <p:nvPr>
            <p:ph type="subTitle" idx="15"/>
          </p:nvPr>
        </p:nvSpPr>
        <p:spPr>
          <a:xfrm>
            <a:off x="6534599"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905" name="Google Shape;905;p45"/>
          <p:cNvSpPr txBox="1"/>
          <p:nvPr>
            <p:ph type="title" idx="16"/>
          </p:nvPr>
        </p:nvSpPr>
        <p:spPr>
          <a:xfrm>
            <a:off x="720000" y="3175305"/>
            <a:ext cx="1889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t> </a:t>
            </a:r>
            <a:endParaRPr lang="en-US"/>
          </a:p>
        </p:txBody>
      </p:sp>
      <p:sp>
        <p:nvSpPr>
          <p:cNvPr id="906" name="Google Shape;906;p45"/>
          <p:cNvSpPr txBox="1"/>
          <p:nvPr>
            <p:ph type="subTitle" idx="17"/>
          </p:nvPr>
        </p:nvSpPr>
        <p:spPr>
          <a:xfrm>
            <a:off x="720000" y="3702775"/>
            <a:ext cx="1889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grpSp>
        <p:nvGrpSpPr>
          <p:cNvPr id="1526" name="Google Shape;1526;p50"/>
          <p:cNvGrpSpPr/>
          <p:nvPr/>
        </p:nvGrpSpPr>
        <p:grpSpPr>
          <a:xfrm>
            <a:off x="7943349" y="541886"/>
            <a:ext cx="986060" cy="952528"/>
            <a:chOff x="237675" y="848900"/>
            <a:chExt cx="792525" cy="765575"/>
          </a:xfrm>
        </p:grpSpPr>
        <p:sp>
          <p:nvSpPr>
            <p:cNvPr id="1527" name="Google Shape;1527;p50"/>
            <p:cNvSpPr/>
            <p:nvPr/>
          </p:nvSpPr>
          <p:spPr>
            <a:xfrm>
              <a:off x="516675" y="1050225"/>
              <a:ext cx="229125" cy="319150"/>
            </a:xfrm>
            <a:custGeom>
              <a:avLst/>
              <a:gdLst/>
              <a:ahLst/>
              <a:cxnLst/>
              <a:rect l="l" t="t" r="r" b="b"/>
              <a:pathLst>
                <a:path w="9165" h="12766" extrusionOk="0">
                  <a:moveTo>
                    <a:pt x="5036" y="0"/>
                  </a:moveTo>
                  <a:cubicBezTo>
                    <a:pt x="4552" y="0"/>
                    <a:pt x="4109" y="44"/>
                    <a:pt x="3526" y="109"/>
                  </a:cubicBezTo>
                  <a:cubicBezTo>
                    <a:pt x="3526" y="109"/>
                    <a:pt x="3544" y="1040"/>
                    <a:pt x="2928" y="1390"/>
                  </a:cubicBezTo>
                  <a:cubicBezTo>
                    <a:pt x="2096" y="1855"/>
                    <a:pt x="1098" y="2004"/>
                    <a:pt x="400" y="2421"/>
                  </a:cubicBezTo>
                  <a:cubicBezTo>
                    <a:pt x="384" y="3900"/>
                    <a:pt x="284" y="5680"/>
                    <a:pt x="84" y="7144"/>
                  </a:cubicBezTo>
                  <a:cubicBezTo>
                    <a:pt x="1" y="7709"/>
                    <a:pt x="433" y="8741"/>
                    <a:pt x="633" y="9273"/>
                  </a:cubicBezTo>
                  <a:cubicBezTo>
                    <a:pt x="633" y="9273"/>
                    <a:pt x="883" y="11368"/>
                    <a:pt x="965" y="12632"/>
                  </a:cubicBezTo>
                  <a:cubicBezTo>
                    <a:pt x="1963" y="12732"/>
                    <a:pt x="3094" y="12715"/>
                    <a:pt x="4092" y="12765"/>
                  </a:cubicBezTo>
                  <a:lnTo>
                    <a:pt x="8416" y="12699"/>
                  </a:lnTo>
                  <a:cubicBezTo>
                    <a:pt x="8400" y="11717"/>
                    <a:pt x="8449" y="10486"/>
                    <a:pt x="8466" y="9439"/>
                  </a:cubicBezTo>
                  <a:cubicBezTo>
                    <a:pt x="8633" y="8341"/>
                    <a:pt x="8848" y="7193"/>
                    <a:pt x="8899" y="6213"/>
                  </a:cubicBezTo>
                  <a:cubicBezTo>
                    <a:pt x="8948" y="5231"/>
                    <a:pt x="9165" y="2969"/>
                    <a:pt x="9098" y="2437"/>
                  </a:cubicBezTo>
                  <a:cubicBezTo>
                    <a:pt x="8316" y="2122"/>
                    <a:pt x="7252" y="1756"/>
                    <a:pt x="6437" y="1439"/>
                  </a:cubicBezTo>
                  <a:cubicBezTo>
                    <a:pt x="6087" y="1306"/>
                    <a:pt x="5855" y="973"/>
                    <a:pt x="5855" y="592"/>
                  </a:cubicBezTo>
                  <a:cubicBezTo>
                    <a:pt x="5872" y="408"/>
                    <a:pt x="5872" y="226"/>
                    <a:pt x="5888" y="42"/>
                  </a:cubicBezTo>
                  <a:cubicBezTo>
                    <a:pt x="5573" y="13"/>
                    <a:pt x="5298" y="0"/>
                    <a:pt x="5036"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28" name="Google Shape;1528;p50"/>
            <p:cNvSpPr/>
            <p:nvPr/>
          </p:nvSpPr>
          <p:spPr>
            <a:xfrm>
              <a:off x="599825" y="1039225"/>
              <a:ext cx="37050" cy="34525"/>
            </a:xfrm>
            <a:custGeom>
              <a:avLst/>
              <a:gdLst/>
              <a:ahLst/>
              <a:cxnLst/>
              <a:rect l="l" t="t" r="r" b="b"/>
              <a:pathLst>
                <a:path w="1482" h="1381" extrusionOk="0">
                  <a:moveTo>
                    <a:pt x="384" y="0"/>
                  </a:moveTo>
                  <a:cubicBezTo>
                    <a:pt x="234" y="549"/>
                    <a:pt x="184" y="881"/>
                    <a:pt x="1" y="1380"/>
                  </a:cubicBezTo>
                  <a:cubicBezTo>
                    <a:pt x="333" y="1380"/>
                    <a:pt x="1482" y="1181"/>
                    <a:pt x="1482" y="1181"/>
                  </a:cubicBezTo>
                  <a:lnTo>
                    <a:pt x="384"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29" name="Google Shape;1529;p50"/>
            <p:cNvSpPr/>
            <p:nvPr/>
          </p:nvSpPr>
          <p:spPr>
            <a:xfrm>
              <a:off x="594850" y="1080800"/>
              <a:ext cx="75675" cy="36175"/>
            </a:xfrm>
            <a:custGeom>
              <a:avLst/>
              <a:gdLst/>
              <a:ahLst/>
              <a:cxnLst/>
              <a:rect l="l" t="t" r="r" b="b"/>
              <a:pathLst>
                <a:path w="3027" h="1447" extrusionOk="0">
                  <a:moveTo>
                    <a:pt x="3011" y="16"/>
                  </a:moveTo>
                  <a:lnTo>
                    <a:pt x="3011" y="34"/>
                  </a:lnTo>
                  <a:cubicBezTo>
                    <a:pt x="3027" y="34"/>
                    <a:pt x="3027" y="34"/>
                    <a:pt x="3011" y="16"/>
                  </a:cubicBezTo>
                  <a:close/>
                  <a:moveTo>
                    <a:pt x="17" y="0"/>
                  </a:moveTo>
                  <a:lnTo>
                    <a:pt x="0" y="16"/>
                  </a:lnTo>
                  <a:cubicBezTo>
                    <a:pt x="366" y="682"/>
                    <a:pt x="882" y="1147"/>
                    <a:pt x="1448" y="1447"/>
                  </a:cubicBezTo>
                  <a:cubicBezTo>
                    <a:pt x="898" y="1131"/>
                    <a:pt x="383" y="666"/>
                    <a:pt x="17" y="16"/>
                  </a:cubicBezTo>
                  <a:lnTo>
                    <a:pt x="17" y="0"/>
                  </a:lnTo>
                  <a:close/>
                  <a:moveTo>
                    <a:pt x="3011" y="34"/>
                  </a:moveTo>
                  <a:cubicBezTo>
                    <a:pt x="2661" y="648"/>
                    <a:pt x="2195" y="1032"/>
                    <a:pt x="1448" y="1447"/>
                  </a:cubicBezTo>
                  <a:cubicBezTo>
                    <a:pt x="2195" y="1048"/>
                    <a:pt x="2678" y="666"/>
                    <a:pt x="3011" y="34"/>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0" name="Google Shape;1530;p50"/>
            <p:cNvSpPr/>
            <p:nvPr/>
          </p:nvSpPr>
          <p:spPr>
            <a:xfrm>
              <a:off x="625600" y="1116550"/>
              <a:ext cx="11275" cy="11250"/>
            </a:xfrm>
            <a:custGeom>
              <a:avLst/>
              <a:gdLst/>
              <a:ahLst/>
              <a:cxnLst/>
              <a:rect l="l" t="t" r="r" b="b"/>
              <a:pathLst>
                <a:path w="451" h="450" extrusionOk="0">
                  <a:moveTo>
                    <a:pt x="234" y="17"/>
                  </a:moveTo>
                  <a:cubicBezTo>
                    <a:pt x="284" y="17"/>
                    <a:pt x="333" y="50"/>
                    <a:pt x="367" y="83"/>
                  </a:cubicBezTo>
                  <a:cubicBezTo>
                    <a:pt x="417" y="116"/>
                    <a:pt x="433" y="167"/>
                    <a:pt x="433" y="234"/>
                  </a:cubicBezTo>
                  <a:cubicBezTo>
                    <a:pt x="433" y="283"/>
                    <a:pt x="417" y="333"/>
                    <a:pt x="367" y="383"/>
                  </a:cubicBezTo>
                  <a:cubicBezTo>
                    <a:pt x="333" y="416"/>
                    <a:pt x="284" y="433"/>
                    <a:pt x="234" y="433"/>
                  </a:cubicBezTo>
                  <a:cubicBezTo>
                    <a:pt x="167" y="433"/>
                    <a:pt x="118" y="416"/>
                    <a:pt x="85" y="383"/>
                  </a:cubicBezTo>
                  <a:cubicBezTo>
                    <a:pt x="34" y="333"/>
                    <a:pt x="18" y="283"/>
                    <a:pt x="18" y="234"/>
                  </a:cubicBezTo>
                  <a:cubicBezTo>
                    <a:pt x="18" y="167"/>
                    <a:pt x="34" y="116"/>
                    <a:pt x="85" y="83"/>
                  </a:cubicBezTo>
                  <a:cubicBezTo>
                    <a:pt x="118" y="50"/>
                    <a:pt x="167" y="17"/>
                    <a:pt x="234" y="17"/>
                  </a:cubicBezTo>
                  <a:close/>
                  <a:moveTo>
                    <a:pt x="234" y="1"/>
                  </a:moveTo>
                  <a:cubicBezTo>
                    <a:pt x="101" y="1"/>
                    <a:pt x="1" y="100"/>
                    <a:pt x="1" y="234"/>
                  </a:cubicBezTo>
                  <a:cubicBezTo>
                    <a:pt x="1" y="349"/>
                    <a:pt x="101" y="449"/>
                    <a:pt x="234" y="449"/>
                  </a:cubicBezTo>
                  <a:cubicBezTo>
                    <a:pt x="351" y="449"/>
                    <a:pt x="451" y="349"/>
                    <a:pt x="451" y="234"/>
                  </a:cubicBezTo>
                  <a:cubicBezTo>
                    <a:pt x="451" y="100"/>
                    <a:pt x="351" y="1"/>
                    <a:pt x="234"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1" name="Google Shape;1531;p50"/>
            <p:cNvSpPr/>
            <p:nvPr/>
          </p:nvSpPr>
          <p:spPr>
            <a:xfrm>
              <a:off x="263900" y="1363925"/>
              <a:ext cx="751200" cy="250550"/>
            </a:xfrm>
            <a:custGeom>
              <a:avLst/>
              <a:gdLst/>
              <a:ahLst/>
              <a:cxnLst/>
              <a:rect l="l" t="t" r="r" b="b"/>
              <a:pathLst>
                <a:path w="30048" h="10022" extrusionOk="0">
                  <a:moveTo>
                    <a:pt x="11076" y="0"/>
                  </a:moveTo>
                  <a:cubicBezTo>
                    <a:pt x="10710" y="699"/>
                    <a:pt x="10245" y="1231"/>
                    <a:pt x="9597" y="1681"/>
                  </a:cubicBezTo>
                  <a:cubicBezTo>
                    <a:pt x="7484" y="1730"/>
                    <a:pt x="5372" y="2196"/>
                    <a:pt x="3443" y="3060"/>
                  </a:cubicBezTo>
                  <a:cubicBezTo>
                    <a:pt x="2146" y="3643"/>
                    <a:pt x="965" y="4508"/>
                    <a:pt x="483" y="5854"/>
                  </a:cubicBezTo>
                  <a:cubicBezTo>
                    <a:pt x="0" y="7118"/>
                    <a:pt x="949" y="8582"/>
                    <a:pt x="2195" y="9147"/>
                  </a:cubicBezTo>
                  <a:cubicBezTo>
                    <a:pt x="2973" y="9516"/>
                    <a:pt x="3831" y="9618"/>
                    <a:pt x="4701" y="9618"/>
                  </a:cubicBezTo>
                  <a:cubicBezTo>
                    <a:pt x="5208" y="9618"/>
                    <a:pt x="5718" y="9583"/>
                    <a:pt x="6220" y="9546"/>
                  </a:cubicBezTo>
                  <a:cubicBezTo>
                    <a:pt x="9297" y="9347"/>
                    <a:pt x="15566" y="8948"/>
                    <a:pt x="15717" y="8881"/>
                  </a:cubicBezTo>
                  <a:cubicBezTo>
                    <a:pt x="15855" y="8828"/>
                    <a:pt x="15999" y="8807"/>
                    <a:pt x="16146" y="8807"/>
                  </a:cubicBezTo>
                  <a:cubicBezTo>
                    <a:pt x="16597" y="8807"/>
                    <a:pt x="17077" y="9005"/>
                    <a:pt x="17529" y="9081"/>
                  </a:cubicBezTo>
                  <a:cubicBezTo>
                    <a:pt x="20240" y="9530"/>
                    <a:pt x="22551" y="9646"/>
                    <a:pt x="24747" y="9945"/>
                  </a:cubicBezTo>
                  <a:cubicBezTo>
                    <a:pt x="25120" y="9998"/>
                    <a:pt x="25468" y="10022"/>
                    <a:pt x="25792" y="10022"/>
                  </a:cubicBezTo>
                  <a:cubicBezTo>
                    <a:pt x="29395" y="10022"/>
                    <a:pt x="30048" y="7031"/>
                    <a:pt x="29820" y="6237"/>
                  </a:cubicBezTo>
                  <a:cubicBezTo>
                    <a:pt x="29337" y="4590"/>
                    <a:pt x="27640" y="3610"/>
                    <a:pt x="26061" y="2961"/>
                  </a:cubicBezTo>
                  <a:cubicBezTo>
                    <a:pt x="24148" y="2180"/>
                    <a:pt x="21919" y="1730"/>
                    <a:pt x="19890" y="1364"/>
                  </a:cubicBezTo>
                  <a:cubicBezTo>
                    <a:pt x="19458" y="916"/>
                    <a:pt x="18959" y="466"/>
                    <a:pt x="18544" y="34"/>
                  </a:cubicBezTo>
                  <a:lnTo>
                    <a:pt x="11076"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2" name="Google Shape;1532;p50"/>
            <p:cNvSpPr/>
            <p:nvPr/>
          </p:nvSpPr>
          <p:spPr>
            <a:xfrm>
              <a:off x="538725" y="1355600"/>
              <a:ext cx="189625" cy="12100"/>
            </a:xfrm>
            <a:custGeom>
              <a:avLst/>
              <a:gdLst/>
              <a:ahLst/>
              <a:cxnLst/>
              <a:rect l="l" t="t" r="r" b="b"/>
              <a:pathLst>
                <a:path w="7585" h="484" extrusionOk="0">
                  <a:moveTo>
                    <a:pt x="1" y="1"/>
                  </a:moveTo>
                  <a:lnTo>
                    <a:pt x="1" y="484"/>
                  </a:lnTo>
                  <a:lnTo>
                    <a:pt x="7584" y="484"/>
                  </a:lnTo>
                  <a:lnTo>
                    <a:pt x="7584" y="1"/>
                  </a:ln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3" name="Google Shape;1533;p50"/>
            <p:cNvSpPr/>
            <p:nvPr/>
          </p:nvSpPr>
          <p:spPr>
            <a:xfrm>
              <a:off x="540800" y="1367250"/>
              <a:ext cx="186700" cy="450"/>
            </a:xfrm>
            <a:custGeom>
              <a:avLst/>
              <a:gdLst/>
              <a:ahLst/>
              <a:cxnLst/>
              <a:rect l="l" t="t" r="r" b="b"/>
              <a:pathLst>
                <a:path w="7468" h="18" extrusionOk="0">
                  <a:moveTo>
                    <a:pt x="0" y="0"/>
                  </a:moveTo>
                  <a:lnTo>
                    <a:pt x="0" y="18"/>
                  </a:lnTo>
                  <a:lnTo>
                    <a:pt x="7468" y="18"/>
                  </a:lnTo>
                  <a:lnTo>
                    <a:pt x="7468"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4" name="Google Shape;1534;p50"/>
            <p:cNvSpPr/>
            <p:nvPr/>
          </p:nvSpPr>
          <p:spPr>
            <a:xfrm>
              <a:off x="550775" y="1356875"/>
              <a:ext cx="450" cy="10400"/>
            </a:xfrm>
            <a:custGeom>
              <a:avLst/>
              <a:gdLst/>
              <a:ahLst/>
              <a:cxnLst/>
              <a:rect l="l" t="t" r="r" b="b"/>
              <a:pathLst>
                <a:path w="18" h="416" extrusionOk="0">
                  <a:moveTo>
                    <a:pt x="18" y="0"/>
                  </a:moveTo>
                  <a:cubicBezTo>
                    <a:pt x="0" y="0"/>
                    <a:pt x="0" y="16"/>
                    <a:pt x="0" y="16"/>
                  </a:cubicBezTo>
                  <a:lnTo>
                    <a:pt x="0" y="399"/>
                  </a:lnTo>
                  <a:cubicBezTo>
                    <a:pt x="0" y="415"/>
                    <a:pt x="0" y="415"/>
                    <a:pt x="18" y="415"/>
                  </a:cubicBezTo>
                  <a:lnTo>
                    <a:pt x="18" y="399"/>
                  </a:lnTo>
                  <a:lnTo>
                    <a:pt x="18" y="16"/>
                  </a:lnTo>
                  <a:lnTo>
                    <a:pt x="18"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5" name="Google Shape;1535;p50"/>
            <p:cNvSpPr/>
            <p:nvPr/>
          </p:nvSpPr>
          <p:spPr>
            <a:xfrm>
              <a:off x="564500" y="1356875"/>
              <a:ext cx="425" cy="10400"/>
            </a:xfrm>
            <a:custGeom>
              <a:avLst/>
              <a:gdLst/>
              <a:ahLst/>
              <a:cxnLst/>
              <a:rect l="l" t="t" r="r" b="b"/>
              <a:pathLst>
                <a:path w="17" h="416" extrusionOk="0">
                  <a:moveTo>
                    <a:pt x="1" y="0"/>
                  </a:moveTo>
                  <a:lnTo>
                    <a:pt x="1" y="16"/>
                  </a:lnTo>
                  <a:lnTo>
                    <a:pt x="1" y="399"/>
                  </a:lnTo>
                  <a:lnTo>
                    <a:pt x="1" y="415"/>
                  </a:lnTo>
                  <a:cubicBezTo>
                    <a:pt x="1" y="415"/>
                    <a:pt x="17" y="415"/>
                    <a:pt x="17" y="399"/>
                  </a:cubicBezTo>
                  <a:lnTo>
                    <a:pt x="17" y="16"/>
                  </a:lnTo>
                  <a:lnTo>
                    <a:pt x="1"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6" name="Google Shape;1536;p50"/>
            <p:cNvSpPr/>
            <p:nvPr/>
          </p:nvSpPr>
          <p:spPr>
            <a:xfrm>
              <a:off x="578650" y="1356875"/>
              <a:ext cx="425" cy="10400"/>
            </a:xfrm>
            <a:custGeom>
              <a:avLst/>
              <a:gdLst/>
              <a:ahLst/>
              <a:cxnLst/>
              <a:rect l="l" t="t" r="r" b="b"/>
              <a:pathLst>
                <a:path w="17" h="416" extrusionOk="0">
                  <a:moveTo>
                    <a:pt x="16" y="0"/>
                  </a:moveTo>
                  <a:cubicBezTo>
                    <a:pt x="0" y="0"/>
                    <a:pt x="0" y="16"/>
                    <a:pt x="0" y="16"/>
                  </a:cubicBezTo>
                  <a:lnTo>
                    <a:pt x="0" y="399"/>
                  </a:lnTo>
                  <a:cubicBezTo>
                    <a:pt x="0" y="415"/>
                    <a:pt x="0" y="415"/>
                    <a:pt x="16" y="415"/>
                  </a:cubicBezTo>
                  <a:lnTo>
                    <a:pt x="16" y="399"/>
                  </a:lnTo>
                  <a:lnTo>
                    <a:pt x="16" y="16"/>
                  </a:lnTo>
                  <a:lnTo>
                    <a:pt x="16"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7" name="Google Shape;1537;p50"/>
            <p:cNvSpPr/>
            <p:nvPr/>
          </p:nvSpPr>
          <p:spPr>
            <a:xfrm>
              <a:off x="592350" y="1356875"/>
              <a:ext cx="450" cy="10400"/>
            </a:xfrm>
            <a:custGeom>
              <a:avLst/>
              <a:gdLst/>
              <a:ahLst/>
              <a:cxnLst/>
              <a:rect l="l" t="t" r="r" b="b"/>
              <a:pathLst>
                <a:path w="18" h="416" extrusionOk="0">
                  <a:moveTo>
                    <a:pt x="0" y="0"/>
                  </a:moveTo>
                  <a:lnTo>
                    <a:pt x="0" y="16"/>
                  </a:lnTo>
                  <a:lnTo>
                    <a:pt x="0" y="399"/>
                  </a:lnTo>
                  <a:lnTo>
                    <a:pt x="0" y="415"/>
                  </a:lnTo>
                  <a:cubicBezTo>
                    <a:pt x="0" y="415"/>
                    <a:pt x="18" y="415"/>
                    <a:pt x="18" y="399"/>
                  </a:cubicBezTo>
                  <a:lnTo>
                    <a:pt x="18" y="16"/>
                  </a:lnTo>
                  <a:lnTo>
                    <a:pt x="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8" name="Google Shape;1538;p50"/>
            <p:cNvSpPr/>
            <p:nvPr/>
          </p:nvSpPr>
          <p:spPr>
            <a:xfrm>
              <a:off x="604000" y="1356875"/>
              <a:ext cx="450" cy="10400"/>
            </a:xfrm>
            <a:custGeom>
              <a:avLst/>
              <a:gdLst/>
              <a:ahLst/>
              <a:cxnLst/>
              <a:rect l="l" t="t" r="r" b="b"/>
              <a:pathLst>
                <a:path w="18" h="416" extrusionOk="0">
                  <a:moveTo>
                    <a:pt x="0" y="0"/>
                  </a:moveTo>
                  <a:lnTo>
                    <a:pt x="0" y="16"/>
                  </a:lnTo>
                  <a:lnTo>
                    <a:pt x="0" y="399"/>
                  </a:lnTo>
                  <a:lnTo>
                    <a:pt x="0" y="415"/>
                  </a:lnTo>
                  <a:cubicBezTo>
                    <a:pt x="17" y="415"/>
                    <a:pt x="17" y="415"/>
                    <a:pt x="17" y="399"/>
                  </a:cubicBezTo>
                  <a:lnTo>
                    <a:pt x="17" y="16"/>
                  </a:lnTo>
                  <a:cubicBezTo>
                    <a:pt x="17" y="16"/>
                    <a:pt x="17" y="0"/>
                    <a:pt x="0"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39" name="Google Shape;1539;p50"/>
            <p:cNvSpPr/>
            <p:nvPr/>
          </p:nvSpPr>
          <p:spPr>
            <a:xfrm>
              <a:off x="617725" y="1356875"/>
              <a:ext cx="425" cy="10400"/>
            </a:xfrm>
            <a:custGeom>
              <a:avLst/>
              <a:gdLst/>
              <a:ahLst/>
              <a:cxnLst/>
              <a:rect l="l" t="t" r="r" b="b"/>
              <a:pathLst>
                <a:path w="17" h="416" extrusionOk="0">
                  <a:moveTo>
                    <a:pt x="0" y="0"/>
                  </a:moveTo>
                  <a:lnTo>
                    <a:pt x="0" y="16"/>
                  </a:lnTo>
                  <a:lnTo>
                    <a:pt x="0" y="399"/>
                  </a:lnTo>
                  <a:lnTo>
                    <a:pt x="0" y="415"/>
                  </a:lnTo>
                  <a:cubicBezTo>
                    <a:pt x="0" y="415"/>
                    <a:pt x="16" y="415"/>
                    <a:pt x="16" y="399"/>
                  </a:cubicBezTo>
                  <a:lnTo>
                    <a:pt x="16" y="16"/>
                  </a:lnTo>
                  <a:lnTo>
                    <a:pt x="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0" name="Google Shape;1540;p50"/>
            <p:cNvSpPr/>
            <p:nvPr/>
          </p:nvSpPr>
          <p:spPr>
            <a:xfrm>
              <a:off x="631850" y="1356875"/>
              <a:ext cx="425" cy="10400"/>
            </a:xfrm>
            <a:custGeom>
              <a:avLst/>
              <a:gdLst/>
              <a:ahLst/>
              <a:cxnLst/>
              <a:rect l="l" t="t" r="r" b="b"/>
              <a:pathLst>
                <a:path w="17" h="416" extrusionOk="0">
                  <a:moveTo>
                    <a:pt x="1" y="0"/>
                  </a:moveTo>
                  <a:lnTo>
                    <a:pt x="1" y="16"/>
                  </a:lnTo>
                  <a:lnTo>
                    <a:pt x="1" y="399"/>
                  </a:lnTo>
                  <a:lnTo>
                    <a:pt x="1" y="415"/>
                  </a:lnTo>
                  <a:cubicBezTo>
                    <a:pt x="17" y="415"/>
                    <a:pt x="17" y="415"/>
                    <a:pt x="17" y="399"/>
                  </a:cubicBezTo>
                  <a:lnTo>
                    <a:pt x="17" y="16"/>
                  </a:lnTo>
                  <a:cubicBezTo>
                    <a:pt x="17" y="16"/>
                    <a:pt x="17" y="0"/>
                    <a:pt x="1"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1" name="Google Shape;1541;p50"/>
            <p:cNvSpPr/>
            <p:nvPr/>
          </p:nvSpPr>
          <p:spPr>
            <a:xfrm>
              <a:off x="645175" y="1356875"/>
              <a:ext cx="425" cy="10400"/>
            </a:xfrm>
            <a:custGeom>
              <a:avLst/>
              <a:gdLst/>
              <a:ahLst/>
              <a:cxnLst/>
              <a:rect l="l" t="t" r="r" b="b"/>
              <a:pathLst>
                <a:path w="17" h="416" extrusionOk="0">
                  <a:moveTo>
                    <a:pt x="16" y="0"/>
                  </a:moveTo>
                  <a:lnTo>
                    <a:pt x="0" y="16"/>
                  </a:lnTo>
                  <a:lnTo>
                    <a:pt x="0" y="399"/>
                  </a:lnTo>
                  <a:cubicBezTo>
                    <a:pt x="0" y="415"/>
                    <a:pt x="16" y="415"/>
                    <a:pt x="16" y="415"/>
                  </a:cubicBezTo>
                  <a:lnTo>
                    <a:pt x="16" y="399"/>
                  </a:lnTo>
                  <a:lnTo>
                    <a:pt x="16" y="16"/>
                  </a:lnTo>
                  <a:lnTo>
                    <a:pt x="16"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2" name="Google Shape;1542;p50"/>
            <p:cNvSpPr/>
            <p:nvPr/>
          </p:nvSpPr>
          <p:spPr>
            <a:xfrm>
              <a:off x="658050" y="1356875"/>
              <a:ext cx="450" cy="10400"/>
            </a:xfrm>
            <a:custGeom>
              <a:avLst/>
              <a:gdLst/>
              <a:ahLst/>
              <a:cxnLst/>
              <a:rect l="l" t="t" r="r" b="b"/>
              <a:pathLst>
                <a:path w="18" h="416" extrusionOk="0">
                  <a:moveTo>
                    <a:pt x="0" y="0"/>
                  </a:moveTo>
                  <a:lnTo>
                    <a:pt x="0" y="16"/>
                  </a:lnTo>
                  <a:lnTo>
                    <a:pt x="0" y="399"/>
                  </a:lnTo>
                  <a:lnTo>
                    <a:pt x="0" y="415"/>
                  </a:lnTo>
                  <a:cubicBezTo>
                    <a:pt x="0" y="415"/>
                    <a:pt x="17" y="415"/>
                    <a:pt x="17" y="399"/>
                  </a:cubicBezTo>
                  <a:lnTo>
                    <a:pt x="17" y="16"/>
                  </a:lnTo>
                  <a:lnTo>
                    <a:pt x="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3" name="Google Shape;1543;p50"/>
            <p:cNvSpPr/>
            <p:nvPr/>
          </p:nvSpPr>
          <p:spPr>
            <a:xfrm>
              <a:off x="671350" y="1356875"/>
              <a:ext cx="450" cy="10400"/>
            </a:xfrm>
            <a:custGeom>
              <a:avLst/>
              <a:gdLst/>
              <a:ahLst/>
              <a:cxnLst/>
              <a:rect l="l" t="t" r="r" b="b"/>
              <a:pathLst>
                <a:path w="18" h="416" extrusionOk="0">
                  <a:moveTo>
                    <a:pt x="17" y="0"/>
                  </a:moveTo>
                  <a:cubicBezTo>
                    <a:pt x="0" y="0"/>
                    <a:pt x="0" y="16"/>
                    <a:pt x="0" y="16"/>
                  </a:cubicBezTo>
                  <a:lnTo>
                    <a:pt x="0" y="399"/>
                  </a:lnTo>
                  <a:cubicBezTo>
                    <a:pt x="0" y="415"/>
                    <a:pt x="0" y="415"/>
                    <a:pt x="17" y="415"/>
                  </a:cubicBezTo>
                  <a:lnTo>
                    <a:pt x="17" y="399"/>
                  </a:lnTo>
                  <a:lnTo>
                    <a:pt x="17" y="16"/>
                  </a:lnTo>
                  <a:lnTo>
                    <a:pt x="17"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4" name="Google Shape;1544;p50"/>
            <p:cNvSpPr/>
            <p:nvPr/>
          </p:nvSpPr>
          <p:spPr>
            <a:xfrm>
              <a:off x="685475" y="1356875"/>
              <a:ext cx="450" cy="10400"/>
            </a:xfrm>
            <a:custGeom>
              <a:avLst/>
              <a:gdLst/>
              <a:ahLst/>
              <a:cxnLst/>
              <a:rect l="l" t="t" r="r" b="b"/>
              <a:pathLst>
                <a:path w="18" h="416" extrusionOk="0">
                  <a:moveTo>
                    <a:pt x="18" y="0"/>
                  </a:moveTo>
                  <a:lnTo>
                    <a:pt x="1" y="16"/>
                  </a:lnTo>
                  <a:lnTo>
                    <a:pt x="1" y="399"/>
                  </a:lnTo>
                  <a:cubicBezTo>
                    <a:pt x="1" y="415"/>
                    <a:pt x="18" y="415"/>
                    <a:pt x="18" y="415"/>
                  </a:cubicBezTo>
                  <a:lnTo>
                    <a:pt x="18" y="399"/>
                  </a:lnTo>
                  <a:lnTo>
                    <a:pt x="18" y="16"/>
                  </a:lnTo>
                  <a:lnTo>
                    <a:pt x="18"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5" name="Google Shape;1545;p50"/>
            <p:cNvSpPr/>
            <p:nvPr/>
          </p:nvSpPr>
          <p:spPr>
            <a:xfrm>
              <a:off x="699225" y="1356875"/>
              <a:ext cx="425" cy="10400"/>
            </a:xfrm>
            <a:custGeom>
              <a:avLst/>
              <a:gdLst/>
              <a:ahLst/>
              <a:cxnLst/>
              <a:rect l="l" t="t" r="r" b="b"/>
              <a:pathLst>
                <a:path w="17" h="416" extrusionOk="0">
                  <a:moveTo>
                    <a:pt x="16" y="0"/>
                  </a:moveTo>
                  <a:cubicBezTo>
                    <a:pt x="0" y="0"/>
                    <a:pt x="0" y="16"/>
                    <a:pt x="0" y="16"/>
                  </a:cubicBezTo>
                  <a:lnTo>
                    <a:pt x="0" y="399"/>
                  </a:lnTo>
                  <a:cubicBezTo>
                    <a:pt x="0" y="415"/>
                    <a:pt x="0" y="415"/>
                    <a:pt x="16" y="415"/>
                  </a:cubicBezTo>
                  <a:lnTo>
                    <a:pt x="16" y="399"/>
                  </a:lnTo>
                  <a:lnTo>
                    <a:pt x="16" y="16"/>
                  </a:lnTo>
                  <a:lnTo>
                    <a:pt x="16"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6" name="Google Shape;1546;p50"/>
            <p:cNvSpPr/>
            <p:nvPr/>
          </p:nvSpPr>
          <p:spPr>
            <a:xfrm>
              <a:off x="710850" y="1356875"/>
              <a:ext cx="425" cy="10400"/>
            </a:xfrm>
            <a:custGeom>
              <a:avLst/>
              <a:gdLst/>
              <a:ahLst/>
              <a:cxnLst/>
              <a:rect l="l" t="t" r="r" b="b"/>
              <a:pathLst>
                <a:path w="17" h="416" extrusionOk="0">
                  <a:moveTo>
                    <a:pt x="17" y="0"/>
                  </a:moveTo>
                  <a:lnTo>
                    <a:pt x="1" y="16"/>
                  </a:lnTo>
                  <a:lnTo>
                    <a:pt x="1" y="399"/>
                  </a:lnTo>
                  <a:cubicBezTo>
                    <a:pt x="1" y="415"/>
                    <a:pt x="17" y="415"/>
                    <a:pt x="17" y="415"/>
                  </a:cubicBezTo>
                  <a:lnTo>
                    <a:pt x="17" y="399"/>
                  </a:lnTo>
                  <a:lnTo>
                    <a:pt x="17" y="16"/>
                  </a:lnTo>
                  <a:lnTo>
                    <a:pt x="17"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7" name="Google Shape;1547;p50"/>
            <p:cNvSpPr/>
            <p:nvPr/>
          </p:nvSpPr>
          <p:spPr>
            <a:xfrm>
              <a:off x="724550" y="1356875"/>
              <a:ext cx="475" cy="10400"/>
            </a:xfrm>
            <a:custGeom>
              <a:avLst/>
              <a:gdLst/>
              <a:ahLst/>
              <a:cxnLst/>
              <a:rect l="l" t="t" r="r" b="b"/>
              <a:pathLst>
                <a:path w="19" h="416" extrusionOk="0">
                  <a:moveTo>
                    <a:pt x="1" y="0"/>
                  </a:moveTo>
                  <a:lnTo>
                    <a:pt x="1" y="16"/>
                  </a:lnTo>
                  <a:lnTo>
                    <a:pt x="1" y="399"/>
                  </a:lnTo>
                  <a:lnTo>
                    <a:pt x="1" y="415"/>
                  </a:lnTo>
                  <a:cubicBezTo>
                    <a:pt x="18" y="415"/>
                    <a:pt x="18" y="415"/>
                    <a:pt x="18" y="399"/>
                  </a:cubicBezTo>
                  <a:lnTo>
                    <a:pt x="18" y="16"/>
                  </a:lnTo>
                  <a:cubicBezTo>
                    <a:pt x="18" y="16"/>
                    <a:pt x="18" y="0"/>
                    <a:pt x="1"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8" name="Google Shape;1548;p50"/>
            <p:cNvSpPr/>
            <p:nvPr/>
          </p:nvSpPr>
          <p:spPr>
            <a:xfrm>
              <a:off x="413575" y="1500300"/>
              <a:ext cx="151350" cy="25400"/>
            </a:xfrm>
            <a:custGeom>
              <a:avLst/>
              <a:gdLst/>
              <a:ahLst/>
              <a:cxnLst/>
              <a:rect l="l" t="t" r="r" b="b"/>
              <a:pathLst>
                <a:path w="6054" h="1016" extrusionOk="0">
                  <a:moveTo>
                    <a:pt x="0" y="0"/>
                  </a:moveTo>
                  <a:cubicBezTo>
                    <a:pt x="0" y="17"/>
                    <a:pt x="17" y="17"/>
                    <a:pt x="17" y="17"/>
                  </a:cubicBezTo>
                  <a:cubicBezTo>
                    <a:pt x="2029" y="350"/>
                    <a:pt x="4025" y="683"/>
                    <a:pt x="6038" y="1015"/>
                  </a:cubicBezTo>
                  <a:lnTo>
                    <a:pt x="6054" y="1015"/>
                  </a:lnTo>
                  <a:cubicBezTo>
                    <a:pt x="6054" y="998"/>
                    <a:pt x="6054" y="998"/>
                    <a:pt x="6038" y="998"/>
                  </a:cubicBezTo>
                  <a:cubicBezTo>
                    <a:pt x="4025" y="665"/>
                    <a:pt x="2029" y="333"/>
                    <a:pt x="17"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49" name="Google Shape;1549;p50"/>
            <p:cNvSpPr/>
            <p:nvPr/>
          </p:nvSpPr>
          <p:spPr>
            <a:xfrm>
              <a:off x="488000" y="1514925"/>
              <a:ext cx="225375" cy="78125"/>
            </a:xfrm>
            <a:custGeom>
              <a:avLst/>
              <a:gdLst/>
              <a:ahLst/>
              <a:cxnLst/>
              <a:rect l="l" t="t" r="r" b="b"/>
              <a:pathLst>
                <a:path w="9015" h="3125" extrusionOk="0">
                  <a:moveTo>
                    <a:pt x="4315" y="0"/>
                  </a:moveTo>
                  <a:cubicBezTo>
                    <a:pt x="4151" y="0"/>
                    <a:pt x="3990" y="31"/>
                    <a:pt x="3842" y="98"/>
                  </a:cubicBezTo>
                  <a:cubicBezTo>
                    <a:pt x="3693" y="164"/>
                    <a:pt x="3560" y="264"/>
                    <a:pt x="3409" y="364"/>
                  </a:cubicBezTo>
                  <a:cubicBezTo>
                    <a:pt x="2511" y="929"/>
                    <a:pt x="1298" y="845"/>
                    <a:pt x="449" y="1477"/>
                  </a:cubicBezTo>
                  <a:cubicBezTo>
                    <a:pt x="234" y="1644"/>
                    <a:pt x="1" y="2027"/>
                    <a:pt x="50" y="2276"/>
                  </a:cubicBezTo>
                  <a:cubicBezTo>
                    <a:pt x="30" y="2548"/>
                    <a:pt x="422" y="2620"/>
                    <a:pt x="972" y="2620"/>
                  </a:cubicBezTo>
                  <a:cubicBezTo>
                    <a:pt x="1583" y="2620"/>
                    <a:pt x="2391" y="2531"/>
                    <a:pt x="3044" y="2531"/>
                  </a:cubicBezTo>
                  <a:cubicBezTo>
                    <a:pt x="3238" y="2531"/>
                    <a:pt x="3418" y="2539"/>
                    <a:pt x="3576" y="2559"/>
                  </a:cubicBezTo>
                  <a:cubicBezTo>
                    <a:pt x="4491" y="2675"/>
                    <a:pt x="5372" y="2874"/>
                    <a:pt x="6287" y="2991"/>
                  </a:cubicBezTo>
                  <a:cubicBezTo>
                    <a:pt x="7434" y="3124"/>
                    <a:pt x="8116" y="3058"/>
                    <a:pt x="9015" y="3124"/>
                  </a:cubicBezTo>
                  <a:cubicBezTo>
                    <a:pt x="8997" y="3091"/>
                    <a:pt x="8731" y="1344"/>
                    <a:pt x="8764" y="579"/>
                  </a:cubicBezTo>
                  <a:lnTo>
                    <a:pt x="8764" y="579"/>
                  </a:lnTo>
                  <a:cubicBezTo>
                    <a:pt x="8764" y="579"/>
                    <a:pt x="7784" y="712"/>
                    <a:pt x="6853" y="779"/>
                  </a:cubicBezTo>
                  <a:cubicBezTo>
                    <a:pt x="6779" y="787"/>
                    <a:pt x="6706" y="790"/>
                    <a:pt x="6633" y="790"/>
                  </a:cubicBezTo>
                  <a:cubicBezTo>
                    <a:pt x="6225" y="790"/>
                    <a:pt x="5827" y="672"/>
                    <a:pt x="5489" y="446"/>
                  </a:cubicBezTo>
                  <a:cubicBezTo>
                    <a:pt x="5289" y="313"/>
                    <a:pt x="5090" y="197"/>
                    <a:pt x="4923" y="131"/>
                  </a:cubicBezTo>
                  <a:cubicBezTo>
                    <a:pt x="4729" y="48"/>
                    <a:pt x="4520" y="0"/>
                    <a:pt x="4315" y="0"/>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0" name="Google Shape;1550;p50"/>
            <p:cNvSpPr/>
            <p:nvPr/>
          </p:nvSpPr>
          <p:spPr>
            <a:xfrm>
              <a:off x="705875" y="1500300"/>
              <a:ext cx="155525" cy="25400"/>
            </a:xfrm>
            <a:custGeom>
              <a:avLst/>
              <a:gdLst/>
              <a:ahLst/>
              <a:cxnLst/>
              <a:rect l="l" t="t" r="r" b="b"/>
              <a:pathLst>
                <a:path w="6221" h="1016" extrusionOk="0">
                  <a:moveTo>
                    <a:pt x="6220" y="0"/>
                  </a:moveTo>
                  <a:cubicBezTo>
                    <a:pt x="4207" y="333"/>
                    <a:pt x="2029" y="665"/>
                    <a:pt x="16" y="998"/>
                  </a:cubicBezTo>
                  <a:lnTo>
                    <a:pt x="0" y="1015"/>
                  </a:lnTo>
                  <a:lnTo>
                    <a:pt x="16" y="1015"/>
                  </a:lnTo>
                  <a:cubicBezTo>
                    <a:pt x="2029" y="683"/>
                    <a:pt x="4207" y="350"/>
                    <a:pt x="6220" y="17"/>
                  </a:cubicBezTo>
                  <a:lnTo>
                    <a:pt x="6220" y="0"/>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1" name="Google Shape;1551;p50"/>
            <p:cNvSpPr/>
            <p:nvPr/>
          </p:nvSpPr>
          <p:spPr>
            <a:xfrm>
              <a:off x="705875" y="1525225"/>
              <a:ext cx="7500" cy="67000"/>
            </a:xfrm>
            <a:custGeom>
              <a:avLst/>
              <a:gdLst/>
              <a:ahLst/>
              <a:cxnLst/>
              <a:rect l="l" t="t" r="r" b="b"/>
              <a:pathLst>
                <a:path w="300" h="2680" extrusionOk="0">
                  <a:moveTo>
                    <a:pt x="16" y="1"/>
                  </a:moveTo>
                  <a:lnTo>
                    <a:pt x="0" y="18"/>
                  </a:lnTo>
                  <a:cubicBezTo>
                    <a:pt x="83" y="899"/>
                    <a:pt x="182" y="1797"/>
                    <a:pt x="282" y="2679"/>
                  </a:cubicBezTo>
                  <a:lnTo>
                    <a:pt x="300" y="2679"/>
                  </a:lnTo>
                  <a:cubicBezTo>
                    <a:pt x="200" y="1781"/>
                    <a:pt x="100" y="899"/>
                    <a:pt x="16" y="18"/>
                  </a:cubicBezTo>
                  <a:lnTo>
                    <a:pt x="16"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2" name="Google Shape;1552;p50"/>
            <p:cNvSpPr/>
            <p:nvPr/>
          </p:nvSpPr>
          <p:spPr>
            <a:xfrm>
              <a:off x="720000" y="1524400"/>
              <a:ext cx="6675" cy="69050"/>
            </a:xfrm>
            <a:custGeom>
              <a:avLst/>
              <a:gdLst/>
              <a:ahLst/>
              <a:cxnLst/>
              <a:rect l="l" t="t" r="r" b="b"/>
              <a:pathLst>
                <a:path w="267" h="2762" extrusionOk="0">
                  <a:moveTo>
                    <a:pt x="1" y="1"/>
                  </a:moveTo>
                  <a:lnTo>
                    <a:pt x="249" y="2745"/>
                  </a:lnTo>
                  <a:cubicBezTo>
                    <a:pt x="249" y="2761"/>
                    <a:pt x="249" y="2761"/>
                    <a:pt x="267" y="2761"/>
                  </a:cubicBezTo>
                  <a:lnTo>
                    <a:pt x="267" y="2745"/>
                  </a:lnTo>
                  <a:lnTo>
                    <a:pt x="1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3" name="Google Shape;1553;p50"/>
            <p:cNvSpPr/>
            <p:nvPr/>
          </p:nvSpPr>
          <p:spPr>
            <a:xfrm>
              <a:off x="734975" y="1109075"/>
              <a:ext cx="273975" cy="370925"/>
            </a:xfrm>
            <a:custGeom>
              <a:avLst/>
              <a:gdLst/>
              <a:ahLst/>
              <a:cxnLst/>
              <a:rect l="l" t="t" r="r" b="b"/>
              <a:pathLst>
                <a:path w="10959" h="14837" extrusionOk="0">
                  <a:moveTo>
                    <a:pt x="149" y="0"/>
                  </a:moveTo>
                  <a:cubicBezTo>
                    <a:pt x="0" y="914"/>
                    <a:pt x="34" y="4058"/>
                    <a:pt x="83" y="5238"/>
                  </a:cubicBezTo>
                  <a:cubicBezTo>
                    <a:pt x="881" y="7318"/>
                    <a:pt x="1646" y="8930"/>
                    <a:pt x="2710" y="10893"/>
                  </a:cubicBezTo>
                  <a:cubicBezTo>
                    <a:pt x="4141" y="11708"/>
                    <a:pt x="9480" y="14768"/>
                    <a:pt x="9795" y="14835"/>
                  </a:cubicBezTo>
                  <a:cubicBezTo>
                    <a:pt x="9800" y="14836"/>
                    <a:pt x="9805" y="14836"/>
                    <a:pt x="9810" y="14836"/>
                  </a:cubicBezTo>
                  <a:cubicBezTo>
                    <a:pt x="10122" y="14836"/>
                    <a:pt x="10958" y="13348"/>
                    <a:pt x="10893" y="12939"/>
                  </a:cubicBezTo>
                  <a:cubicBezTo>
                    <a:pt x="9363" y="11990"/>
                    <a:pt x="7484" y="9961"/>
                    <a:pt x="5089" y="8797"/>
                  </a:cubicBezTo>
                  <a:cubicBezTo>
                    <a:pt x="4391" y="7234"/>
                    <a:pt x="3692" y="5655"/>
                    <a:pt x="3243" y="4008"/>
                  </a:cubicBezTo>
                  <a:cubicBezTo>
                    <a:pt x="3094" y="3426"/>
                    <a:pt x="2628" y="2511"/>
                    <a:pt x="2395" y="1963"/>
                  </a:cubicBezTo>
                  <a:cubicBezTo>
                    <a:pt x="1963" y="881"/>
                    <a:pt x="1264" y="382"/>
                    <a:pt x="149"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4" name="Google Shape;1554;p50"/>
            <p:cNvSpPr/>
            <p:nvPr/>
          </p:nvSpPr>
          <p:spPr>
            <a:xfrm>
              <a:off x="739950" y="1195125"/>
              <a:ext cx="5025" cy="14575"/>
            </a:xfrm>
            <a:custGeom>
              <a:avLst/>
              <a:gdLst/>
              <a:ahLst/>
              <a:cxnLst/>
              <a:rect l="l" t="t" r="r" b="b"/>
              <a:pathLst>
                <a:path w="201" h="583" extrusionOk="0">
                  <a:moveTo>
                    <a:pt x="200" y="0"/>
                  </a:moveTo>
                  <a:cubicBezTo>
                    <a:pt x="183" y="0"/>
                    <a:pt x="183" y="0"/>
                    <a:pt x="183" y="18"/>
                  </a:cubicBezTo>
                  <a:cubicBezTo>
                    <a:pt x="101" y="200"/>
                    <a:pt x="34" y="383"/>
                    <a:pt x="1" y="583"/>
                  </a:cubicBezTo>
                  <a:lnTo>
                    <a:pt x="17" y="583"/>
                  </a:lnTo>
                  <a:cubicBezTo>
                    <a:pt x="50" y="383"/>
                    <a:pt x="117" y="200"/>
                    <a:pt x="200" y="18"/>
                  </a:cubicBezTo>
                  <a:lnTo>
                    <a:pt x="200" y="0"/>
                  </a:ln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5" name="Google Shape;1555;p50"/>
            <p:cNvSpPr/>
            <p:nvPr/>
          </p:nvSpPr>
          <p:spPr>
            <a:xfrm>
              <a:off x="954900" y="1426725"/>
              <a:ext cx="75300" cy="93375"/>
            </a:xfrm>
            <a:custGeom>
              <a:avLst/>
              <a:gdLst/>
              <a:ahLst/>
              <a:cxnLst/>
              <a:rect l="l" t="t" r="r" b="b"/>
              <a:pathLst>
                <a:path w="3012" h="3735" extrusionOk="0">
                  <a:moveTo>
                    <a:pt x="1747" y="0"/>
                  </a:moveTo>
                  <a:lnTo>
                    <a:pt x="0" y="1098"/>
                  </a:lnTo>
                  <a:cubicBezTo>
                    <a:pt x="284" y="1597"/>
                    <a:pt x="550" y="2112"/>
                    <a:pt x="816" y="2611"/>
                  </a:cubicBezTo>
                  <a:cubicBezTo>
                    <a:pt x="949" y="2843"/>
                    <a:pt x="1082" y="3360"/>
                    <a:pt x="1264" y="3509"/>
                  </a:cubicBezTo>
                  <a:cubicBezTo>
                    <a:pt x="1415" y="3626"/>
                    <a:pt x="1597" y="3675"/>
                    <a:pt x="1763" y="3708"/>
                  </a:cubicBezTo>
                  <a:cubicBezTo>
                    <a:pt x="1852" y="3725"/>
                    <a:pt x="1943" y="3735"/>
                    <a:pt x="2033" y="3735"/>
                  </a:cubicBezTo>
                  <a:cubicBezTo>
                    <a:pt x="2298" y="3735"/>
                    <a:pt x="2554" y="3653"/>
                    <a:pt x="2728" y="3442"/>
                  </a:cubicBezTo>
                  <a:cubicBezTo>
                    <a:pt x="2978" y="3143"/>
                    <a:pt x="3011" y="2644"/>
                    <a:pt x="2994" y="2195"/>
                  </a:cubicBezTo>
                  <a:cubicBezTo>
                    <a:pt x="2978" y="1945"/>
                    <a:pt x="2961" y="1413"/>
                    <a:pt x="2878" y="1180"/>
                  </a:cubicBezTo>
                  <a:cubicBezTo>
                    <a:pt x="2695" y="648"/>
                    <a:pt x="2213" y="249"/>
                    <a:pt x="1747"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6" name="Google Shape;1556;p50"/>
            <p:cNvSpPr/>
            <p:nvPr/>
          </p:nvSpPr>
          <p:spPr>
            <a:xfrm>
              <a:off x="947025" y="1447500"/>
              <a:ext cx="22875" cy="37150"/>
            </a:xfrm>
            <a:custGeom>
              <a:avLst/>
              <a:gdLst/>
              <a:ahLst/>
              <a:cxnLst/>
              <a:rect l="l" t="t" r="r" b="b"/>
              <a:pathLst>
                <a:path w="915" h="1486" extrusionOk="0">
                  <a:moveTo>
                    <a:pt x="0" y="1"/>
                  </a:moveTo>
                  <a:lnTo>
                    <a:pt x="0" y="881"/>
                  </a:lnTo>
                  <a:cubicBezTo>
                    <a:pt x="16" y="1098"/>
                    <a:pt x="49" y="1364"/>
                    <a:pt x="249" y="1464"/>
                  </a:cubicBezTo>
                  <a:cubicBezTo>
                    <a:pt x="285" y="1479"/>
                    <a:pt x="322" y="1486"/>
                    <a:pt x="360" y="1486"/>
                  </a:cubicBezTo>
                  <a:cubicBezTo>
                    <a:pt x="533" y="1486"/>
                    <a:pt x="713" y="1345"/>
                    <a:pt x="781" y="1181"/>
                  </a:cubicBezTo>
                  <a:cubicBezTo>
                    <a:pt x="865" y="965"/>
                    <a:pt x="865" y="732"/>
                    <a:pt x="914" y="516"/>
                  </a:cubicBezTo>
                  <a:lnTo>
                    <a:pt x="0" y="1"/>
                  </a:ln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7" name="Google Shape;1557;p50"/>
            <p:cNvSpPr/>
            <p:nvPr/>
          </p:nvSpPr>
          <p:spPr>
            <a:xfrm>
              <a:off x="989825" y="1467450"/>
              <a:ext cx="14150" cy="50325"/>
            </a:xfrm>
            <a:custGeom>
              <a:avLst/>
              <a:gdLst/>
              <a:ahLst/>
              <a:cxnLst/>
              <a:rect l="l" t="t" r="r" b="b"/>
              <a:pathLst>
                <a:path w="566" h="2013" extrusionOk="0">
                  <a:moveTo>
                    <a:pt x="18" y="1"/>
                  </a:moveTo>
                  <a:lnTo>
                    <a:pt x="0" y="17"/>
                  </a:lnTo>
                  <a:lnTo>
                    <a:pt x="550" y="2013"/>
                  </a:lnTo>
                  <a:lnTo>
                    <a:pt x="566" y="2013"/>
                  </a:lnTo>
                  <a:cubicBezTo>
                    <a:pt x="383" y="1347"/>
                    <a:pt x="200" y="682"/>
                    <a:pt x="34" y="17"/>
                  </a:cubicBezTo>
                  <a:cubicBezTo>
                    <a:pt x="18" y="17"/>
                    <a:pt x="18" y="1"/>
                    <a:pt x="18"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8" name="Google Shape;1558;p50"/>
            <p:cNvSpPr/>
            <p:nvPr/>
          </p:nvSpPr>
          <p:spPr>
            <a:xfrm>
              <a:off x="1011875" y="1463525"/>
              <a:ext cx="6675" cy="51350"/>
            </a:xfrm>
            <a:custGeom>
              <a:avLst/>
              <a:gdLst/>
              <a:ahLst/>
              <a:cxnLst/>
              <a:rect l="l" t="t" r="r" b="b"/>
              <a:pathLst>
                <a:path w="267" h="2054" extrusionOk="0">
                  <a:moveTo>
                    <a:pt x="12" y="1"/>
                  </a:moveTo>
                  <a:cubicBezTo>
                    <a:pt x="9" y="1"/>
                    <a:pt x="6" y="2"/>
                    <a:pt x="0" y="8"/>
                  </a:cubicBezTo>
                  <a:lnTo>
                    <a:pt x="249" y="2054"/>
                  </a:lnTo>
                  <a:lnTo>
                    <a:pt x="266" y="2054"/>
                  </a:lnTo>
                  <a:lnTo>
                    <a:pt x="16" y="8"/>
                  </a:lnTo>
                  <a:cubicBezTo>
                    <a:pt x="16" y="8"/>
                    <a:pt x="16" y="1"/>
                    <a:pt x="12"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59" name="Google Shape;1559;p50"/>
            <p:cNvSpPr/>
            <p:nvPr/>
          </p:nvSpPr>
          <p:spPr>
            <a:xfrm>
              <a:off x="258525" y="1109075"/>
              <a:ext cx="273975" cy="370925"/>
            </a:xfrm>
            <a:custGeom>
              <a:avLst/>
              <a:gdLst/>
              <a:ahLst/>
              <a:cxnLst/>
              <a:rect l="l" t="t" r="r" b="b"/>
              <a:pathLst>
                <a:path w="10959" h="14837" extrusionOk="0">
                  <a:moveTo>
                    <a:pt x="10825" y="0"/>
                  </a:moveTo>
                  <a:cubicBezTo>
                    <a:pt x="9712" y="382"/>
                    <a:pt x="9013" y="881"/>
                    <a:pt x="8564" y="1963"/>
                  </a:cubicBezTo>
                  <a:cubicBezTo>
                    <a:pt x="8348" y="2511"/>
                    <a:pt x="7883" y="3426"/>
                    <a:pt x="7716" y="4008"/>
                  </a:cubicBezTo>
                  <a:cubicBezTo>
                    <a:pt x="7284" y="5655"/>
                    <a:pt x="6585" y="7234"/>
                    <a:pt x="5887" y="8797"/>
                  </a:cubicBezTo>
                  <a:cubicBezTo>
                    <a:pt x="3475" y="9961"/>
                    <a:pt x="1596" y="11990"/>
                    <a:pt x="66" y="12939"/>
                  </a:cubicBezTo>
                  <a:cubicBezTo>
                    <a:pt x="1" y="13348"/>
                    <a:pt x="837" y="14836"/>
                    <a:pt x="1164" y="14836"/>
                  </a:cubicBezTo>
                  <a:cubicBezTo>
                    <a:pt x="1170" y="14836"/>
                    <a:pt x="1175" y="14836"/>
                    <a:pt x="1180" y="14835"/>
                  </a:cubicBezTo>
                  <a:cubicBezTo>
                    <a:pt x="1496" y="14768"/>
                    <a:pt x="6818" y="11708"/>
                    <a:pt x="8264" y="10893"/>
                  </a:cubicBezTo>
                  <a:cubicBezTo>
                    <a:pt x="9329" y="8930"/>
                    <a:pt x="10094" y="7318"/>
                    <a:pt x="10892" y="5238"/>
                  </a:cubicBezTo>
                  <a:cubicBezTo>
                    <a:pt x="10943" y="4058"/>
                    <a:pt x="10959" y="914"/>
                    <a:pt x="10825" y="0"/>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0" name="Google Shape;1560;p50"/>
            <p:cNvSpPr/>
            <p:nvPr/>
          </p:nvSpPr>
          <p:spPr>
            <a:xfrm>
              <a:off x="516275" y="1193050"/>
              <a:ext cx="3350" cy="10175"/>
            </a:xfrm>
            <a:custGeom>
              <a:avLst/>
              <a:gdLst/>
              <a:ahLst/>
              <a:cxnLst/>
              <a:rect l="l" t="t" r="r" b="b"/>
              <a:pathLst>
                <a:path w="134" h="407" extrusionOk="0">
                  <a:moveTo>
                    <a:pt x="1" y="1"/>
                  </a:moveTo>
                  <a:lnTo>
                    <a:pt x="1" y="17"/>
                  </a:lnTo>
                  <a:cubicBezTo>
                    <a:pt x="34" y="150"/>
                    <a:pt x="83" y="267"/>
                    <a:pt x="116" y="400"/>
                  </a:cubicBezTo>
                  <a:cubicBezTo>
                    <a:pt x="116" y="400"/>
                    <a:pt x="124" y="407"/>
                    <a:pt x="129" y="407"/>
                  </a:cubicBezTo>
                  <a:cubicBezTo>
                    <a:pt x="132" y="407"/>
                    <a:pt x="134" y="405"/>
                    <a:pt x="134" y="400"/>
                  </a:cubicBezTo>
                  <a:cubicBezTo>
                    <a:pt x="100" y="267"/>
                    <a:pt x="67" y="134"/>
                    <a:pt x="17" y="17"/>
                  </a:cubicBezTo>
                  <a:cubicBezTo>
                    <a:pt x="17" y="1"/>
                    <a:pt x="17" y="1"/>
                    <a:pt x="1"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1" name="Google Shape;1561;p50"/>
            <p:cNvSpPr/>
            <p:nvPr/>
          </p:nvSpPr>
          <p:spPr>
            <a:xfrm>
              <a:off x="237675" y="1426725"/>
              <a:ext cx="74900" cy="93375"/>
            </a:xfrm>
            <a:custGeom>
              <a:avLst/>
              <a:gdLst/>
              <a:ahLst/>
              <a:cxnLst/>
              <a:rect l="l" t="t" r="r" b="b"/>
              <a:pathLst>
                <a:path w="2996" h="3735" extrusionOk="0">
                  <a:moveTo>
                    <a:pt x="1266" y="0"/>
                  </a:moveTo>
                  <a:cubicBezTo>
                    <a:pt x="800" y="249"/>
                    <a:pt x="317" y="648"/>
                    <a:pt x="135" y="1180"/>
                  </a:cubicBezTo>
                  <a:cubicBezTo>
                    <a:pt x="51" y="1413"/>
                    <a:pt x="35" y="1945"/>
                    <a:pt x="18" y="2195"/>
                  </a:cubicBezTo>
                  <a:cubicBezTo>
                    <a:pt x="1" y="2644"/>
                    <a:pt x="18" y="3143"/>
                    <a:pt x="284" y="3442"/>
                  </a:cubicBezTo>
                  <a:cubicBezTo>
                    <a:pt x="458" y="3653"/>
                    <a:pt x="715" y="3735"/>
                    <a:pt x="979" y="3735"/>
                  </a:cubicBezTo>
                  <a:cubicBezTo>
                    <a:pt x="1069" y="3735"/>
                    <a:pt x="1160" y="3725"/>
                    <a:pt x="1249" y="3708"/>
                  </a:cubicBezTo>
                  <a:cubicBezTo>
                    <a:pt x="1415" y="3675"/>
                    <a:pt x="1599" y="3626"/>
                    <a:pt x="1748" y="3509"/>
                  </a:cubicBezTo>
                  <a:cubicBezTo>
                    <a:pt x="1931" y="3360"/>
                    <a:pt x="2064" y="2843"/>
                    <a:pt x="2180" y="2611"/>
                  </a:cubicBezTo>
                  <a:cubicBezTo>
                    <a:pt x="2463" y="2112"/>
                    <a:pt x="2729" y="1597"/>
                    <a:pt x="2996" y="1098"/>
                  </a:cubicBezTo>
                  <a:lnTo>
                    <a:pt x="1266" y="0"/>
                  </a:ln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2" name="Google Shape;1562;p50"/>
            <p:cNvSpPr/>
            <p:nvPr/>
          </p:nvSpPr>
          <p:spPr>
            <a:xfrm>
              <a:off x="297975" y="1447500"/>
              <a:ext cx="22925" cy="37150"/>
            </a:xfrm>
            <a:custGeom>
              <a:avLst/>
              <a:gdLst/>
              <a:ahLst/>
              <a:cxnLst/>
              <a:rect l="l" t="t" r="r" b="b"/>
              <a:pathLst>
                <a:path w="917" h="1486" extrusionOk="0">
                  <a:moveTo>
                    <a:pt x="916" y="1"/>
                  </a:moveTo>
                  <a:lnTo>
                    <a:pt x="1" y="516"/>
                  </a:lnTo>
                  <a:cubicBezTo>
                    <a:pt x="34" y="732"/>
                    <a:pt x="34" y="965"/>
                    <a:pt x="134" y="1181"/>
                  </a:cubicBezTo>
                  <a:cubicBezTo>
                    <a:pt x="203" y="1345"/>
                    <a:pt x="382" y="1486"/>
                    <a:pt x="555" y="1486"/>
                  </a:cubicBezTo>
                  <a:cubicBezTo>
                    <a:pt x="593" y="1486"/>
                    <a:pt x="630" y="1479"/>
                    <a:pt x="666" y="1464"/>
                  </a:cubicBezTo>
                  <a:cubicBezTo>
                    <a:pt x="866" y="1364"/>
                    <a:pt x="899" y="1098"/>
                    <a:pt x="899" y="881"/>
                  </a:cubicBezTo>
                  <a:cubicBezTo>
                    <a:pt x="899" y="582"/>
                    <a:pt x="916" y="283"/>
                    <a:pt x="916" y="1"/>
                  </a:cubicBezTo>
                  <a:close/>
                </a:path>
              </a:pathLst>
            </a:custGeom>
            <a:solidFill>
              <a:srgbClr val="DBA17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3" name="Google Shape;1563;p50"/>
            <p:cNvSpPr/>
            <p:nvPr/>
          </p:nvSpPr>
          <p:spPr>
            <a:xfrm>
              <a:off x="263500" y="1467450"/>
              <a:ext cx="14150" cy="50325"/>
            </a:xfrm>
            <a:custGeom>
              <a:avLst/>
              <a:gdLst/>
              <a:ahLst/>
              <a:cxnLst/>
              <a:rect l="l" t="t" r="r" b="b"/>
              <a:pathLst>
                <a:path w="566" h="2013" extrusionOk="0">
                  <a:moveTo>
                    <a:pt x="566" y="1"/>
                  </a:moveTo>
                  <a:lnTo>
                    <a:pt x="548" y="17"/>
                  </a:lnTo>
                  <a:lnTo>
                    <a:pt x="0" y="2013"/>
                  </a:lnTo>
                  <a:lnTo>
                    <a:pt x="33" y="2013"/>
                  </a:lnTo>
                  <a:cubicBezTo>
                    <a:pt x="200" y="1347"/>
                    <a:pt x="382" y="682"/>
                    <a:pt x="566" y="17"/>
                  </a:cubicBezTo>
                  <a:lnTo>
                    <a:pt x="566" y="1"/>
                  </a:ln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4" name="Google Shape;1564;p50"/>
            <p:cNvSpPr/>
            <p:nvPr/>
          </p:nvSpPr>
          <p:spPr>
            <a:xfrm>
              <a:off x="543725" y="978400"/>
              <a:ext cx="28700" cy="43375"/>
            </a:xfrm>
            <a:custGeom>
              <a:avLst/>
              <a:gdLst/>
              <a:ahLst/>
              <a:cxnLst/>
              <a:rect l="l" t="t" r="r" b="b"/>
              <a:pathLst>
                <a:path w="1148" h="1735" extrusionOk="0">
                  <a:moveTo>
                    <a:pt x="768" y="1"/>
                  </a:moveTo>
                  <a:cubicBezTo>
                    <a:pt x="644" y="1"/>
                    <a:pt x="523" y="22"/>
                    <a:pt x="415" y="88"/>
                  </a:cubicBezTo>
                  <a:cubicBezTo>
                    <a:pt x="100" y="254"/>
                    <a:pt x="0" y="671"/>
                    <a:pt x="133" y="1003"/>
                  </a:cubicBezTo>
                  <a:cubicBezTo>
                    <a:pt x="266" y="1352"/>
                    <a:pt x="582" y="1618"/>
                    <a:pt x="948" y="1684"/>
                  </a:cubicBezTo>
                  <a:cubicBezTo>
                    <a:pt x="1014" y="1684"/>
                    <a:pt x="1031" y="1718"/>
                    <a:pt x="1081" y="1735"/>
                  </a:cubicBezTo>
                  <a:lnTo>
                    <a:pt x="1147" y="39"/>
                  </a:lnTo>
                  <a:cubicBezTo>
                    <a:pt x="1022" y="22"/>
                    <a:pt x="893" y="1"/>
                    <a:pt x="768" y="1"/>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5" name="Google Shape;1565;p50"/>
            <p:cNvSpPr/>
            <p:nvPr/>
          </p:nvSpPr>
          <p:spPr>
            <a:xfrm>
              <a:off x="552875" y="984350"/>
              <a:ext cx="11225" cy="7075"/>
            </a:xfrm>
            <a:custGeom>
              <a:avLst/>
              <a:gdLst/>
              <a:ahLst/>
              <a:cxnLst/>
              <a:rect l="l" t="t" r="r" b="b"/>
              <a:pathLst>
                <a:path w="449" h="283" extrusionOk="0">
                  <a:moveTo>
                    <a:pt x="216" y="0"/>
                  </a:moveTo>
                  <a:lnTo>
                    <a:pt x="149" y="16"/>
                  </a:lnTo>
                  <a:lnTo>
                    <a:pt x="100" y="49"/>
                  </a:lnTo>
                  <a:lnTo>
                    <a:pt x="49" y="100"/>
                  </a:lnTo>
                  <a:cubicBezTo>
                    <a:pt x="33" y="116"/>
                    <a:pt x="16" y="149"/>
                    <a:pt x="0" y="182"/>
                  </a:cubicBezTo>
                  <a:lnTo>
                    <a:pt x="0" y="266"/>
                  </a:lnTo>
                  <a:lnTo>
                    <a:pt x="0" y="282"/>
                  </a:lnTo>
                  <a:cubicBezTo>
                    <a:pt x="0" y="282"/>
                    <a:pt x="16" y="282"/>
                    <a:pt x="33" y="266"/>
                  </a:cubicBezTo>
                  <a:cubicBezTo>
                    <a:pt x="49" y="266"/>
                    <a:pt x="49" y="249"/>
                    <a:pt x="83" y="233"/>
                  </a:cubicBezTo>
                  <a:cubicBezTo>
                    <a:pt x="83" y="233"/>
                    <a:pt x="100" y="216"/>
                    <a:pt x="116" y="216"/>
                  </a:cubicBezTo>
                  <a:cubicBezTo>
                    <a:pt x="116" y="200"/>
                    <a:pt x="133" y="200"/>
                    <a:pt x="149" y="200"/>
                  </a:cubicBezTo>
                  <a:cubicBezTo>
                    <a:pt x="166" y="182"/>
                    <a:pt x="182" y="166"/>
                    <a:pt x="216" y="149"/>
                  </a:cubicBezTo>
                  <a:cubicBezTo>
                    <a:pt x="233" y="149"/>
                    <a:pt x="266" y="133"/>
                    <a:pt x="282" y="116"/>
                  </a:cubicBezTo>
                  <a:lnTo>
                    <a:pt x="333" y="116"/>
                  </a:lnTo>
                  <a:cubicBezTo>
                    <a:pt x="333" y="116"/>
                    <a:pt x="349" y="100"/>
                    <a:pt x="366" y="100"/>
                  </a:cubicBezTo>
                  <a:cubicBezTo>
                    <a:pt x="374" y="91"/>
                    <a:pt x="386" y="91"/>
                    <a:pt x="399" y="91"/>
                  </a:cubicBezTo>
                  <a:cubicBezTo>
                    <a:pt x="411" y="91"/>
                    <a:pt x="424" y="91"/>
                    <a:pt x="433" y="83"/>
                  </a:cubicBezTo>
                  <a:lnTo>
                    <a:pt x="448" y="83"/>
                  </a:lnTo>
                  <a:cubicBezTo>
                    <a:pt x="448" y="83"/>
                    <a:pt x="448" y="67"/>
                    <a:pt x="433" y="67"/>
                  </a:cubicBezTo>
                  <a:cubicBezTo>
                    <a:pt x="415" y="49"/>
                    <a:pt x="415" y="33"/>
                    <a:pt x="382" y="16"/>
                  </a:cubicBezTo>
                  <a:cubicBezTo>
                    <a:pt x="349" y="0"/>
                    <a:pt x="315" y="0"/>
                    <a:pt x="26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6" name="Google Shape;1566;p50"/>
            <p:cNvSpPr/>
            <p:nvPr/>
          </p:nvSpPr>
          <p:spPr>
            <a:xfrm>
              <a:off x="557425" y="1006800"/>
              <a:ext cx="5850" cy="5850"/>
            </a:xfrm>
            <a:custGeom>
              <a:avLst/>
              <a:gdLst/>
              <a:ahLst/>
              <a:cxnLst/>
              <a:rect l="l" t="t" r="r" b="b"/>
              <a:pathLst>
                <a:path w="234" h="234" extrusionOk="0">
                  <a:moveTo>
                    <a:pt x="117" y="0"/>
                  </a:moveTo>
                  <a:cubicBezTo>
                    <a:pt x="51" y="0"/>
                    <a:pt x="0" y="49"/>
                    <a:pt x="0" y="116"/>
                  </a:cubicBezTo>
                  <a:cubicBezTo>
                    <a:pt x="0" y="182"/>
                    <a:pt x="51" y="233"/>
                    <a:pt x="117" y="233"/>
                  </a:cubicBezTo>
                  <a:cubicBezTo>
                    <a:pt x="184" y="233"/>
                    <a:pt x="233" y="182"/>
                    <a:pt x="233" y="116"/>
                  </a:cubicBezTo>
                  <a:cubicBezTo>
                    <a:pt x="233" y="49"/>
                    <a:pt x="184" y="0"/>
                    <a:pt x="117"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7" name="Google Shape;1567;p50"/>
            <p:cNvSpPr/>
            <p:nvPr/>
          </p:nvSpPr>
          <p:spPr>
            <a:xfrm>
              <a:off x="691725" y="978400"/>
              <a:ext cx="28700" cy="42125"/>
            </a:xfrm>
            <a:custGeom>
              <a:avLst/>
              <a:gdLst/>
              <a:ahLst/>
              <a:cxnLst/>
              <a:rect l="l" t="t" r="r" b="b"/>
              <a:pathLst>
                <a:path w="1148" h="1685" extrusionOk="0">
                  <a:moveTo>
                    <a:pt x="382" y="1"/>
                  </a:moveTo>
                  <a:cubicBezTo>
                    <a:pt x="255" y="1"/>
                    <a:pt x="126" y="22"/>
                    <a:pt x="1" y="39"/>
                  </a:cubicBezTo>
                  <a:lnTo>
                    <a:pt x="200" y="1684"/>
                  </a:lnTo>
                  <a:cubicBezTo>
                    <a:pt x="566" y="1618"/>
                    <a:pt x="899" y="1352"/>
                    <a:pt x="1015" y="1003"/>
                  </a:cubicBezTo>
                  <a:cubicBezTo>
                    <a:pt x="1148" y="671"/>
                    <a:pt x="1048" y="254"/>
                    <a:pt x="748" y="88"/>
                  </a:cubicBezTo>
                  <a:cubicBezTo>
                    <a:pt x="633" y="22"/>
                    <a:pt x="508" y="1"/>
                    <a:pt x="382" y="1"/>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8" name="Google Shape;1568;p50"/>
            <p:cNvSpPr/>
            <p:nvPr/>
          </p:nvSpPr>
          <p:spPr>
            <a:xfrm>
              <a:off x="701275" y="984350"/>
              <a:ext cx="11675" cy="7075"/>
            </a:xfrm>
            <a:custGeom>
              <a:avLst/>
              <a:gdLst/>
              <a:ahLst/>
              <a:cxnLst/>
              <a:rect l="l" t="t" r="r" b="b"/>
              <a:pathLst>
                <a:path w="467" h="283" extrusionOk="0">
                  <a:moveTo>
                    <a:pt x="184" y="0"/>
                  </a:moveTo>
                  <a:cubicBezTo>
                    <a:pt x="151" y="0"/>
                    <a:pt x="100" y="0"/>
                    <a:pt x="67" y="16"/>
                  </a:cubicBezTo>
                  <a:lnTo>
                    <a:pt x="18" y="67"/>
                  </a:lnTo>
                  <a:cubicBezTo>
                    <a:pt x="1" y="67"/>
                    <a:pt x="1" y="83"/>
                    <a:pt x="1" y="83"/>
                  </a:cubicBezTo>
                  <a:lnTo>
                    <a:pt x="34" y="83"/>
                  </a:lnTo>
                  <a:cubicBezTo>
                    <a:pt x="43" y="91"/>
                    <a:pt x="51" y="91"/>
                    <a:pt x="61" y="91"/>
                  </a:cubicBezTo>
                  <a:cubicBezTo>
                    <a:pt x="71" y="91"/>
                    <a:pt x="84" y="91"/>
                    <a:pt x="100" y="100"/>
                  </a:cubicBezTo>
                  <a:cubicBezTo>
                    <a:pt x="100" y="100"/>
                    <a:pt x="118" y="116"/>
                    <a:pt x="134" y="116"/>
                  </a:cubicBezTo>
                  <a:lnTo>
                    <a:pt x="167" y="116"/>
                  </a:lnTo>
                  <a:cubicBezTo>
                    <a:pt x="184" y="133"/>
                    <a:pt x="217" y="149"/>
                    <a:pt x="233" y="149"/>
                  </a:cubicBezTo>
                  <a:cubicBezTo>
                    <a:pt x="267" y="166"/>
                    <a:pt x="284" y="182"/>
                    <a:pt x="317" y="200"/>
                  </a:cubicBezTo>
                  <a:cubicBezTo>
                    <a:pt x="317" y="200"/>
                    <a:pt x="333" y="200"/>
                    <a:pt x="351" y="216"/>
                  </a:cubicBezTo>
                  <a:cubicBezTo>
                    <a:pt x="351" y="216"/>
                    <a:pt x="366" y="233"/>
                    <a:pt x="384" y="233"/>
                  </a:cubicBezTo>
                  <a:cubicBezTo>
                    <a:pt x="400" y="249"/>
                    <a:pt x="417" y="266"/>
                    <a:pt x="433" y="266"/>
                  </a:cubicBezTo>
                  <a:cubicBezTo>
                    <a:pt x="433" y="282"/>
                    <a:pt x="450" y="282"/>
                    <a:pt x="450" y="282"/>
                  </a:cubicBezTo>
                  <a:lnTo>
                    <a:pt x="450" y="266"/>
                  </a:lnTo>
                  <a:cubicBezTo>
                    <a:pt x="450" y="249"/>
                    <a:pt x="466" y="216"/>
                    <a:pt x="450" y="182"/>
                  </a:cubicBezTo>
                  <a:cubicBezTo>
                    <a:pt x="433" y="149"/>
                    <a:pt x="417" y="116"/>
                    <a:pt x="400" y="100"/>
                  </a:cubicBezTo>
                  <a:lnTo>
                    <a:pt x="351" y="49"/>
                  </a:lnTo>
                  <a:lnTo>
                    <a:pt x="300" y="16"/>
                  </a:lnTo>
                  <a:lnTo>
                    <a:pt x="233"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69" name="Google Shape;1569;p50"/>
            <p:cNvSpPr/>
            <p:nvPr/>
          </p:nvSpPr>
          <p:spPr>
            <a:xfrm>
              <a:off x="700875" y="1006800"/>
              <a:ext cx="5850" cy="5850"/>
            </a:xfrm>
            <a:custGeom>
              <a:avLst/>
              <a:gdLst/>
              <a:ahLst/>
              <a:cxnLst/>
              <a:rect l="l" t="t" r="r" b="b"/>
              <a:pathLst>
                <a:path w="234" h="234" extrusionOk="0">
                  <a:moveTo>
                    <a:pt x="116" y="0"/>
                  </a:moveTo>
                  <a:cubicBezTo>
                    <a:pt x="50" y="0"/>
                    <a:pt x="1" y="49"/>
                    <a:pt x="1" y="116"/>
                  </a:cubicBezTo>
                  <a:cubicBezTo>
                    <a:pt x="1" y="182"/>
                    <a:pt x="50" y="233"/>
                    <a:pt x="116" y="233"/>
                  </a:cubicBezTo>
                  <a:cubicBezTo>
                    <a:pt x="183" y="233"/>
                    <a:pt x="233" y="182"/>
                    <a:pt x="233" y="116"/>
                  </a:cubicBezTo>
                  <a:cubicBezTo>
                    <a:pt x="233" y="49"/>
                    <a:pt x="183" y="0"/>
                    <a:pt x="116"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0" name="Google Shape;1570;p50"/>
            <p:cNvSpPr/>
            <p:nvPr/>
          </p:nvSpPr>
          <p:spPr>
            <a:xfrm>
              <a:off x="562850" y="908675"/>
              <a:ext cx="140550" cy="160075"/>
            </a:xfrm>
            <a:custGeom>
              <a:avLst/>
              <a:gdLst/>
              <a:ahLst/>
              <a:cxnLst/>
              <a:rect l="l" t="t" r="r" b="b"/>
              <a:pathLst>
                <a:path w="5622" h="6403" extrusionOk="0">
                  <a:moveTo>
                    <a:pt x="2810" y="0"/>
                  </a:moveTo>
                  <a:cubicBezTo>
                    <a:pt x="1264" y="0"/>
                    <a:pt x="0" y="1447"/>
                    <a:pt x="0" y="3209"/>
                  </a:cubicBezTo>
                  <a:cubicBezTo>
                    <a:pt x="0" y="4972"/>
                    <a:pt x="1264" y="6403"/>
                    <a:pt x="2810" y="6403"/>
                  </a:cubicBezTo>
                  <a:cubicBezTo>
                    <a:pt x="4357" y="6403"/>
                    <a:pt x="5621" y="4972"/>
                    <a:pt x="5621" y="3209"/>
                  </a:cubicBezTo>
                  <a:cubicBezTo>
                    <a:pt x="5621" y="1447"/>
                    <a:pt x="4357" y="0"/>
                    <a:pt x="2810" y="0"/>
                  </a:cubicBezTo>
                  <a:close/>
                </a:path>
              </a:pathLst>
            </a:custGeom>
            <a:solidFill>
              <a:srgbClr val="E1AA8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1" name="Google Shape;1571;p50"/>
            <p:cNvSpPr/>
            <p:nvPr/>
          </p:nvSpPr>
          <p:spPr>
            <a:xfrm>
              <a:off x="663850" y="991000"/>
              <a:ext cx="32075" cy="32025"/>
            </a:xfrm>
            <a:custGeom>
              <a:avLst/>
              <a:gdLst/>
              <a:ahLst/>
              <a:cxnLst/>
              <a:rect l="l" t="t" r="r" b="b"/>
              <a:pathLst>
                <a:path w="1283" h="1281" extrusionOk="0">
                  <a:moveTo>
                    <a:pt x="633" y="0"/>
                  </a:moveTo>
                  <a:cubicBezTo>
                    <a:pt x="284" y="0"/>
                    <a:pt x="1" y="282"/>
                    <a:pt x="1" y="648"/>
                  </a:cubicBezTo>
                  <a:cubicBezTo>
                    <a:pt x="1" y="998"/>
                    <a:pt x="284" y="1280"/>
                    <a:pt x="633" y="1280"/>
                  </a:cubicBezTo>
                  <a:cubicBezTo>
                    <a:pt x="983" y="1280"/>
                    <a:pt x="1282" y="998"/>
                    <a:pt x="1282" y="648"/>
                  </a:cubicBezTo>
                  <a:cubicBezTo>
                    <a:pt x="1282" y="282"/>
                    <a:pt x="983" y="0"/>
                    <a:pt x="633" y="0"/>
                  </a:cubicBezTo>
                  <a:close/>
                </a:path>
              </a:pathLst>
            </a:custGeom>
            <a:solidFill>
              <a:srgbClr val="DD8B6A"/>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2" name="Google Shape;1572;p50"/>
            <p:cNvSpPr/>
            <p:nvPr/>
          </p:nvSpPr>
          <p:spPr>
            <a:xfrm>
              <a:off x="568225" y="991000"/>
              <a:ext cx="32075" cy="32025"/>
            </a:xfrm>
            <a:custGeom>
              <a:avLst/>
              <a:gdLst/>
              <a:ahLst/>
              <a:cxnLst/>
              <a:rect l="l" t="t" r="r" b="b"/>
              <a:pathLst>
                <a:path w="1283" h="1281" extrusionOk="0">
                  <a:moveTo>
                    <a:pt x="650" y="0"/>
                  </a:moveTo>
                  <a:cubicBezTo>
                    <a:pt x="284" y="0"/>
                    <a:pt x="1" y="282"/>
                    <a:pt x="1" y="648"/>
                  </a:cubicBezTo>
                  <a:cubicBezTo>
                    <a:pt x="1" y="998"/>
                    <a:pt x="284" y="1280"/>
                    <a:pt x="650" y="1280"/>
                  </a:cubicBezTo>
                  <a:cubicBezTo>
                    <a:pt x="999" y="1280"/>
                    <a:pt x="1282" y="998"/>
                    <a:pt x="1282" y="648"/>
                  </a:cubicBezTo>
                  <a:cubicBezTo>
                    <a:pt x="1282" y="282"/>
                    <a:pt x="999" y="0"/>
                    <a:pt x="650" y="0"/>
                  </a:cubicBezTo>
                  <a:close/>
                </a:path>
              </a:pathLst>
            </a:custGeom>
            <a:solidFill>
              <a:srgbClr val="DD8B6A"/>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3" name="Google Shape;1573;p50"/>
            <p:cNvSpPr/>
            <p:nvPr/>
          </p:nvSpPr>
          <p:spPr>
            <a:xfrm>
              <a:off x="623950" y="986400"/>
              <a:ext cx="8325" cy="27075"/>
            </a:xfrm>
            <a:custGeom>
              <a:avLst/>
              <a:gdLst/>
              <a:ahLst/>
              <a:cxnLst/>
              <a:rect l="l" t="t" r="r" b="b"/>
              <a:pathLst>
                <a:path w="333" h="1083" extrusionOk="0">
                  <a:moveTo>
                    <a:pt x="133" y="1"/>
                  </a:moveTo>
                  <a:cubicBezTo>
                    <a:pt x="133" y="1"/>
                    <a:pt x="117" y="84"/>
                    <a:pt x="84" y="184"/>
                  </a:cubicBezTo>
                  <a:cubicBezTo>
                    <a:pt x="51" y="284"/>
                    <a:pt x="0" y="433"/>
                    <a:pt x="0" y="583"/>
                  </a:cubicBezTo>
                  <a:cubicBezTo>
                    <a:pt x="0" y="633"/>
                    <a:pt x="0" y="666"/>
                    <a:pt x="18" y="699"/>
                  </a:cubicBezTo>
                  <a:cubicBezTo>
                    <a:pt x="18" y="750"/>
                    <a:pt x="34" y="783"/>
                    <a:pt x="34" y="816"/>
                  </a:cubicBezTo>
                  <a:cubicBezTo>
                    <a:pt x="67" y="883"/>
                    <a:pt x="117" y="949"/>
                    <a:pt x="167" y="983"/>
                  </a:cubicBezTo>
                  <a:cubicBezTo>
                    <a:pt x="184" y="1016"/>
                    <a:pt x="200" y="1016"/>
                    <a:pt x="233" y="1032"/>
                  </a:cubicBezTo>
                  <a:cubicBezTo>
                    <a:pt x="250" y="1049"/>
                    <a:pt x="266" y="1049"/>
                    <a:pt x="284" y="1065"/>
                  </a:cubicBezTo>
                  <a:cubicBezTo>
                    <a:pt x="317" y="1065"/>
                    <a:pt x="333" y="1082"/>
                    <a:pt x="333" y="1082"/>
                  </a:cubicBezTo>
                  <a:cubicBezTo>
                    <a:pt x="333" y="1082"/>
                    <a:pt x="317" y="1065"/>
                    <a:pt x="300" y="1032"/>
                  </a:cubicBezTo>
                  <a:lnTo>
                    <a:pt x="266" y="998"/>
                  </a:lnTo>
                  <a:cubicBezTo>
                    <a:pt x="250" y="965"/>
                    <a:pt x="233" y="949"/>
                    <a:pt x="233" y="932"/>
                  </a:cubicBezTo>
                  <a:cubicBezTo>
                    <a:pt x="217" y="916"/>
                    <a:pt x="200" y="883"/>
                    <a:pt x="184" y="865"/>
                  </a:cubicBezTo>
                  <a:cubicBezTo>
                    <a:pt x="184" y="832"/>
                    <a:pt x="184" y="799"/>
                    <a:pt x="167" y="783"/>
                  </a:cubicBezTo>
                  <a:cubicBezTo>
                    <a:pt x="151" y="716"/>
                    <a:pt x="151" y="650"/>
                    <a:pt x="151" y="583"/>
                  </a:cubicBezTo>
                  <a:cubicBezTo>
                    <a:pt x="151" y="450"/>
                    <a:pt x="167" y="300"/>
                    <a:pt x="167" y="200"/>
                  </a:cubicBezTo>
                  <a:cubicBezTo>
                    <a:pt x="167" y="84"/>
                    <a:pt x="133" y="1"/>
                    <a:pt x="133" y="1"/>
                  </a:cubicBez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4" name="Google Shape;1574;p50"/>
            <p:cNvSpPr/>
            <p:nvPr/>
          </p:nvSpPr>
          <p:spPr>
            <a:xfrm>
              <a:off x="647225" y="989325"/>
              <a:ext cx="16650" cy="7075"/>
            </a:xfrm>
            <a:custGeom>
              <a:avLst/>
              <a:gdLst/>
              <a:ahLst/>
              <a:cxnLst/>
              <a:rect l="l" t="t" r="r" b="b"/>
              <a:pathLst>
                <a:path w="666" h="283" extrusionOk="0">
                  <a:moveTo>
                    <a:pt x="1" y="1"/>
                  </a:moveTo>
                  <a:lnTo>
                    <a:pt x="1" y="34"/>
                  </a:lnTo>
                  <a:cubicBezTo>
                    <a:pt x="1" y="67"/>
                    <a:pt x="18" y="101"/>
                    <a:pt x="51" y="134"/>
                  </a:cubicBezTo>
                  <a:cubicBezTo>
                    <a:pt x="67" y="167"/>
                    <a:pt x="118" y="216"/>
                    <a:pt x="167" y="234"/>
                  </a:cubicBezTo>
                  <a:cubicBezTo>
                    <a:pt x="184" y="250"/>
                    <a:pt x="217" y="267"/>
                    <a:pt x="233" y="267"/>
                  </a:cubicBezTo>
                  <a:cubicBezTo>
                    <a:pt x="267" y="267"/>
                    <a:pt x="300" y="267"/>
                    <a:pt x="333" y="283"/>
                  </a:cubicBezTo>
                  <a:cubicBezTo>
                    <a:pt x="366" y="267"/>
                    <a:pt x="384" y="267"/>
                    <a:pt x="417" y="267"/>
                  </a:cubicBezTo>
                  <a:cubicBezTo>
                    <a:pt x="450" y="250"/>
                    <a:pt x="484" y="250"/>
                    <a:pt x="500" y="234"/>
                  </a:cubicBezTo>
                  <a:cubicBezTo>
                    <a:pt x="550" y="200"/>
                    <a:pt x="599" y="167"/>
                    <a:pt x="617" y="134"/>
                  </a:cubicBezTo>
                  <a:cubicBezTo>
                    <a:pt x="650" y="101"/>
                    <a:pt x="650" y="50"/>
                    <a:pt x="650" y="34"/>
                  </a:cubicBezTo>
                  <a:cubicBezTo>
                    <a:pt x="666" y="1"/>
                    <a:pt x="650" y="1"/>
                    <a:pt x="650" y="1"/>
                  </a:cubicBezTo>
                  <a:lnTo>
                    <a:pt x="633" y="17"/>
                  </a:lnTo>
                  <a:cubicBezTo>
                    <a:pt x="599" y="34"/>
                    <a:pt x="583" y="50"/>
                    <a:pt x="550" y="50"/>
                  </a:cubicBezTo>
                  <a:cubicBezTo>
                    <a:pt x="517" y="67"/>
                    <a:pt x="484" y="83"/>
                    <a:pt x="450" y="83"/>
                  </a:cubicBezTo>
                  <a:cubicBezTo>
                    <a:pt x="433" y="101"/>
                    <a:pt x="400" y="101"/>
                    <a:pt x="400" y="101"/>
                  </a:cubicBezTo>
                  <a:lnTo>
                    <a:pt x="333" y="101"/>
                  </a:lnTo>
                  <a:cubicBezTo>
                    <a:pt x="284" y="101"/>
                    <a:pt x="251" y="101"/>
                    <a:pt x="217" y="83"/>
                  </a:cubicBezTo>
                  <a:cubicBezTo>
                    <a:pt x="184" y="83"/>
                    <a:pt x="134" y="67"/>
                    <a:pt x="118" y="67"/>
                  </a:cubicBezTo>
                  <a:cubicBezTo>
                    <a:pt x="84" y="50"/>
                    <a:pt x="51" y="34"/>
                    <a:pt x="34" y="17"/>
                  </a:cubicBezTo>
                  <a:cubicBezTo>
                    <a:pt x="18" y="1"/>
                    <a:pt x="1" y="1"/>
                    <a:pt x="1"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5" name="Google Shape;1575;p50"/>
            <p:cNvSpPr/>
            <p:nvPr/>
          </p:nvSpPr>
          <p:spPr>
            <a:xfrm>
              <a:off x="597775" y="989325"/>
              <a:ext cx="16650" cy="7075"/>
            </a:xfrm>
            <a:custGeom>
              <a:avLst/>
              <a:gdLst/>
              <a:ahLst/>
              <a:cxnLst/>
              <a:rect l="l" t="t" r="r" b="b"/>
              <a:pathLst>
                <a:path w="666" h="283" extrusionOk="0">
                  <a:moveTo>
                    <a:pt x="0" y="1"/>
                  </a:moveTo>
                  <a:lnTo>
                    <a:pt x="0" y="34"/>
                  </a:lnTo>
                  <a:cubicBezTo>
                    <a:pt x="0" y="50"/>
                    <a:pt x="16" y="101"/>
                    <a:pt x="33" y="134"/>
                  </a:cubicBezTo>
                  <a:cubicBezTo>
                    <a:pt x="67" y="167"/>
                    <a:pt x="100" y="200"/>
                    <a:pt x="149" y="234"/>
                  </a:cubicBezTo>
                  <a:cubicBezTo>
                    <a:pt x="182" y="250"/>
                    <a:pt x="200" y="250"/>
                    <a:pt x="233" y="267"/>
                  </a:cubicBezTo>
                  <a:cubicBezTo>
                    <a:pt x="282" y="267"/>
                    <a:pt x="282" y="267"/>
                    <a:pt x="333" y="283"/>
                  </a:cubicBezTo>
                  <a:cubicBezTo>
                    <a:pt x="349" y="267"/>
                    <a:pt x="382" y="267"/>
                    <a:pt x="415" y="267"/>
                  </a:cubicBezTo>
                  <a:cubicBezTo>
                    <a:pt x="449" y="267"/>
                    <a:pt x="466" y="250"/>
                    <a:pt x="499" y="234"/>
                  </a:cubicBezTo>
                  <a:cubicBezTo>
                    <a:pt x="548" y="216"/>
                    <a:pt x="582" y="167"/>
                    <a:pt x="615" y="134"/>
                  </a:cubicBezTo>
                  <a:cubicBezTo>
                    <a:pt x="632" y="101"/>
                    <a:pt x="648" y="67"/>
                    <a:pt x="648" y="34"/>
                  </a:cubicBezTo>
                  <a:cubicBezTo>
                    <a:pt x="665" y="17"/>
                    <a:pt x="648" y="1"/>
                    <a:pt x="648" y="1"/>
                  </a:cubicBezTo>
                  <a:lnTo>
                    <a:pt x="632" y="17"/>
                  </a:lnTo>
                  <a:cubicBezTo>
                    <a:pt x="599" y="34"/>
                    <a:pt x="582" y="50"/>
                    <a:pt x="548" y="67"/>
                  </a:cubicBezTo>
                  <a:cubicBezTo>
                    <a:pt x="515" y="67"/>
                    <a:pt x="482" y="83"/>
                    <a:pt x="449" y="83"/>
                  </a:cubicBezTo>
                  <a:cubicBezTo>
                    <a:pt x="399" y="101"/>
                    <a:pt x="366" y="101"/>
                    <a:pt x="333" y="101"/>
                  </a:cubicBezTo>
                  <a:lnTo>
                    <a:pt x="266" y="101"/>
                  </a:lnTo>
                  <a:cubicBezTo>
                    <a:pt x="249" y="101"/>
                    <a:pt x="233" y="101"/>
                    <a:pt x="216" y="83"/>
                  </a:cubicBezTo>
                  <a:cubicBezTo>
                    <a:pt x="167" y="83"/>
                    <a:pt x="133" y="67"/>
                    <a:pt x="100" y="50"/>
                  </a:cubicBezTo>
                  <a:cubicBezTo>
                    <a:pt x="83" y="50"/>
                    <a:pt x="49" y="34"/>
                    <a:pt x="33" y="17"/>
                  </a:cubicBezTo>
                  <a:cubicBezTo>
                    <a:pt x="16" y="1"/>
                    <a:pt x="0" y="1"/>
                    <a:pt x="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6" name="Google Shape;1576;p50"/>
            <p:cNvSpPr/>
            <p:nvPr/>
          </p:nvSpPr>
          <p:spPr>
            <a:xfrm>
              <a:off x="617725" y="1023425"/>
              <a:ext cx="26625" cy="6250"/>
            </a:xfrm>
            <a:custGeom>
              <a:avLst/>
              <a:gdLst/>
              <a:ahLst/>
              <a:cxnLst/>
              <a:rect l="l" t="t" r="r" b="b"/>
              <a:pathLst>
                <a:path w="1065" h="250" extrusionOk="0">
                  <a:moveTo>
                    <a:pt x="1065" y="0"/>
                  </a:moveTo>
                  <a:cubicBezTo>
                    <a:pt x="1065" y="0"/>
                    <a:pt x="1048" y="0"/>
                    <a:pt x="1014" y="16"/>
                  </a:cubicBezTo>
                  <a:cubicBezTo>
                    <a:pt x="981" y="16"/>
                    <a:pt x="948" y="50"/>
                    <a:pt x="881" y="50"/>
                  </a:cubicBezTo>
                  <a:cubicBezTo>
                    <a:pt x="865" y="50"/>
                    <a:pt x="832" y="67"/>
                    <a:pt x="815" y="67"/>
                  </a:cubicBezTo>
                  <a:cubicBezTo>
                    <a:pt x="781" y="83"/>
                    <a:pt x="748" y="83"/>
                    <a:pt x="715" y="83"/>
                  </a:cubicBezTo>
                  <a:cubicBezTo>
                    <a:pt x="666" y="100"/>
                    <a:pt x="599" y="100"/>
                    <a:pt x="533" y="100"/>
                  </a:cubicBezTo>
                  <a:lnTo>
                    <a:pt x="333" y="100"/>
                  </a:lnTo>
                  <a:cubicBezTo>
                    <a:pt x="316" y="92"/>
                    <a:pt x="304" y="92"/>
                    <a:pt x="291" y="92"/>
                  </a:cubicBezTo>
                  <a:cubicBezTo>
                    <a:pt x="279" y="92"/>
                    <a:pt x="266" y="92"/>
                    <a:pt x="249" y="83"/>
                  </a:cubicBezTo>
                  <a:cubicBezTo>
                    <a:pt x="216" y="83"/>
                    <a:pt x="200" y="83"/>
                    <a:pt x="167" y="67"/>
                  </a:cubicBezTo>
                  <a:cubicBezTo>
                    <a:pt x="116" y="67"/>
                    <a:pt x="83" y="50"/>
                    <a:pt x="50" y="50"/>
                  </a:cubicBezTo>
                  <a:cubicBezTo>
                    <a:pt x="16" y="34"/>
                    <a:pt x="1" y="34"/>
                    <a:pt x="0" y="34"/>
                  </a:cubicBezTo>
                  <a:lnTo>
                    <a:pt x="0" y="34"/>
                  </a:lnTo>
                  <a:cubicBezTo>
                    <a:pt x="0" y="34"/>
                    <a:pt x="0" y="50"/>
                    <a:pt x="34" y="67"/>
                  </a:cubicBezTo>
                  <a:cubicBezTo>
                    <a:pt x="50" y="100"/>
                    <a:pt x="83" y="133"/>
                    <a:pt x="134" y="149"/>
                  </a:cubicBezTo>
                  <a:cubicBezTo>
                    <a:pt x="167" y="167"/>
                    <a:pt x="183" y="183"/>
                    <a:pt x="216" y="200"/>
                  </a:cubicBezTo>
                  <a:cubicBezTo>
                    <a:pt x="249" y="216"/>
                    <a:pt x="283" y="216"/>
                    <a:pt x="316" y="233"/>
                  </a:cubicBezTo>
                  <a:cubicBezTo>
                    <a:pt x="349" y="233"/>
                    <a:pt x="382" y="249"/>
                    <a:pt x="416" y="249"/>
                  </a:cubicBezTo>
                  <a:lnTo>
                    <a:pt x="533" y="249"/>
                  </a:lnTo>
                  <a:cubicBezTo>
                    <a:pt x="566" y="249"/>
                    <a:pt x="615" y="249"/>
                    <a:pt x="648" y="233"/>
                  </a:cubicBezTo>
                  <a:cubicBezTo>
                    <a:pt x="682" y="233"/>
                    <a:pt x="715" y="216"/>
                    <a:pt x="748" y="216"/>
                  </a:cubicBezTo>
                  <a:cubicBezTo>
                    <a:pt x="781" y="200"/>
                    <a:pt x="815" y="200"/>
                    <a:pt x="848" y="183"/>
                  </a:cubicBezTo>
                  <a:cubicBezTo>
                    <a:pt x="881" y="167"/>
                    <a:pt x="899" y="149"/>
                    <a:pt x="932" y="133"/>
                  </a:cubicBezTo>
                  <a:cubicBezTo>
                    <a:pt x="981" y="100"/>
                    <a:pt x="998" y="67"/>
                    <a:pt x="1032" y="34"/>
                  </a:cubicBezTo>
                  <a:lnTo>
                    <a:pt x="1065" y="0"/>
                  </a:lnTo>
                  <a:close/>
                </a:path>
              </a:pathLst>
            </a:custGeom>
            <a:solidFill>
              <a:srgbClr val="B44D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7" name="Google Shape;1577;p50"/>
            <p:cNvSpPr/>
            <p:nvPr/>
          </p:nvSpPr>
          <p:spPr>
            <a:xfrm>
              <a:off x="641850" y="970600"/>
              <a:ext cx="25350" cy="6275"/>
            </a:xfrm>
            <a:custGeom>
              <a:avLst/>
              <a:gdLst/>
              <a:ahLst/>
              <a:cxnLst/>
              <a:rect l="l" t="t" r="r" b="b"/>
              <a:pathLst>
                <a:path w="1014" h="251" extrusionOk="0">
                  <a:moveTo>
                    <a:pt x="515" y="1"/>
                  </a:moveTo>
                  <a:cubicBezTo>
                    <a:pt x="482" y="1"/>
                    <a:pt x="432" y="18"/>
                    <a:pt x="399" y="18"/>
                  </a:cubicBezTo>
                  <a:cubicBezTo>
                    <a:pt x="366" y="18"/>
                    <a:pt x="333" y="34"/>
                    <a:pt x="299" y="34"/>
                  </a:cubicBezTo>
                  <a:cubicBezTo>
                    <a:pt x="266" y="51"/>
                    <a:pt x="233" y="51"/>
                    <a:pt x="200" y="67"/>
                  </a:cubicBezTo>
                  <a:cubicBezTo>
                    <a:pt x="182" y="84"/>
                    <a:pt x="149" y="100"/>
                    <a:pt x="133" y="118"/>
                  </a:cubicBezTo>
                  <a:cubicBezTo>
                    <a:pt x="83" y="151"/>
                    <a:pt x="49" y="184"/>
                    <a:pt x="33" y="200"/>
                  </a:cubicBezTo>
                  <a:cubicBezTo>
                    <a:pt x="16" y="234"/>
                    <a:pt x="0" y="234"/>
                    <a:pt x="0" y="234"/>
                  </a:cubicBezTo>
                  <a:lnTo>
                    <a:pt x="49" y="234"/>
                  </a:lnTo>
                  <a:cubicBezTo>
                    <a:pt x="83" y="218"/>
                    <a:pt x="116" y="200"/>
                    <a:pt x="166" y="200"/>
                  </a:cubicBezTo>
                  <a:cubicBezTo>
                    <a:pt x="200" y="184"/>
                    <a:pt x="216" y="184"/>
                    <a:pt x="249" y="184"/>
                  </a:cubicBezTo>
                  <a:cubicBezTo>
                    <a:pt x="266" y="167"/>
                    <a:pt x="299" y="167"/>
                    <a:pt x="333" y="167"/>
                  </a:cubicBezTo>
                  <a:cubicBezTo>
                    <a:pt x="382" y="151"/>
                    <a:pt x="448" y="151"/>
                    <a:pt x="515" y="151"/>
                  </a:cubicBezTo>
                  <a:cubicBezTo>
                    <a:pt x="540" y="159"/>
                    <a:pt x="570" y="159"/>
                    <a:pt x="601" y="159"/>
                  </a:cubicBezTo>
                  <a:cubicBezTo>
                    <a:pt x="632" y="159"/>
                    <a:pt x="665" y="159"/>
                    <a:pt x="699" y="167"/>
                  </a:cubicBezTo>
                  <a:cubicBezTo>
                    <a:pt x="707" y="176"/>
                    <a:pt x="719" y="176"/>
                    <a:pt x="733" y="176"/>
                  </a:cubicBezTo>
                  <a:cubicBezTo>
                    <a:pt x="748" y="176"/>
                    <a:pt x="764" y="176"/>
                    <a:pt x="781" y="184"/>
                  </a:cubicBezTo>
                  <a:cubicBezTo>
                    <a:pt x="798" y="184"/>
                    <a:pt x="832" y="200"/>
                    <a:pt x="848" y="200"/>
                  </a:cubicBezTo>
                  <a:cubicBezTo>
                    <a:pt x="898" y="218"/>
                    <a:pt x="931" y="234"/>
                    <a:pt x="965" y="234"/>
                  </a:cubicBezTo>
                  <a:cubicBezTo>
                    <a:pt x="998" y="251"/>
                    <a:pt x="1014" y="251"/>
                    <a:pt x="1014" y="251"/>
                  </a:cubicBezTo>
                  <a:cubicBezTo>
                    <a:pt x="1014" y="251"/>
                    <a:pt x="1014" y="234"/>
                    <a:pt x="981" y="218"/>
                  </a:cubicBezTo>
                  <a:cubicBezTo>
                    <a:pt x="965" y="184"/>
                    <a:pt x="931" y="151"/>
                    <a:pt x="898" y="118"/>
                  </a:cubicBezTo>
                  <a:cubicBezTo>
                    <a:pt x="865" y="118"/>
                    <a:pt x="848" y="100"/>
                    <a:pt x="814" y="84"/>
                  </a:cubicBezTo>
                  <a:lnTo>
                    <a:pt x="715" y="34"/>
                  </a:lnTo>
                  <a:cubicBezTo>
                    <a:pt x="681" y="34"/>
                    <a:pt x="648" y="18"/>
                    <a:pt x="615" y="18"/>
                  </a:cubicBezTo>
                  <a:cubicBezTo>
                    <a:pt x="581" y="18"/>
                    <a:pt x="548" y="1"/>
                    <a:pt x="515"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8" name="Google Shape;1578;p50"/>
            <p:cNvSpPr/>
            <p:nvPr/>
          </p:nvSpPr>
          <p:spPr>
            <a:xfrm>
              <a:off x="593600" y="970600"/>
              <a:ext cx="25375" cy="6275"/>
            </a:xfrm>
            <a:custGeom>
              <a:avLst/>
              <a:gdLst/>
              <a:ahLst/>
              <a:cxnLst/>
              <a:rect l="l" t="t" r="r" b="b"/>
              <a:pathLst>
                <a:path w="1015" h="251" extrusionOk="0">
                  <a:moveTo>
                    <a:pt x="516" y="1"/>
                  </a:moveTo>
                  <a:cubicBezTo>
                    <a:pt x="467" y="1"/>
                    <a:pt x="433" y="18"/>
                    <a:pt x="400" y="18"/>
                  </a:cubicBezTo>
                  <a:cubicBezTo>
                    <a:pt x="367" y="18"/>
                    <a:pt x="334" y="34"/>
                    <a:pt x="300" y="34"/>
                  </a:cubicBezTo>
                  <a:cubicBezTo>
                    <a:pt x="267" y="51"/>
                    <a:pt x="234" y="51"/>
                    <a:pt x="200" y="67"/>
                  </a:cubicBezTo>
                  <a:cubicBezTo>
                    <a:pt x="167" y="84"/>
                    <a:pt x="150" y="100"/>
                    <a:pt x="134" y="118"/>
                  </a:cubicBezTo>
                  <a:cubicBezTo>
                    <a:pt x="83" y="151"/>
                    <a:pt x="50" y="184"/>
                    <a:pt x="34" y="200"/>
                  </a:cubicBezTo>
                  <a:cubicBezTo>
                    <a:pt x="17" y="234"/>
                    <a:pt x="1" y="234"/>
                    <a:pt x="1" y="234"/>
                  </a:cubicBezTo>
                  <a:lnTo>
                    <a:pt x="50" y="234"/>
                  </a:lnTo>
                  <a:cubicBezTo>
                    <a:pt x="83" y="218"/>
                    <a:pt x="117" y="200"/>
                    <a:pt x="167" y="200"/>
                  </a:cubicBezTo>
                  <a:cubicBezTo>
                    <a:pt x="183" y="184"/>
                    <a:pt x="216" y="184"/>
                    <a:pt x="234" y="184"/>
                  </a:cubicBezTo>
                  <a:cubicBezTo>
                    <a:pt x="267" y="167"/>
                    <a:pt x="300" y="167"/>
                    <a:pt x="316" y="167"/>
                  </a:cubicBezTo>
                  <a:cubicBezTo>
                    <a:pt x="383" y="151"/>
                    <a:pt x="449" y="151"/>
                    <a:pt x="500" y="151"/>
                  </a:cubicBezTo>
                  <a:cubicBezTo>
                    <a:pt x="533" y="159"/>
                    <a:pt x="566" y="159"/>
                    <a:pt x="597" y="159"/>
                  </a:cubicBezTo>
                  <a:cubicBezTo>
                    <a:pt x="629" y="159"/>
                    <a:pt x="657" y="159"/>
                    <a:pt x="682" y="167"/>
                  </a:cubicBezTo>
                  <a:cubicBezTo>
                    <a:pt x="699" y="176"/>
                    <a:pt x="715" y="176"/>
                    <a:pt x="732" y="176"/>
                  </a:cubicBezTo>
                  <a:cubicBezTo>
                    <a:pt x="749" y="176"/>
                    <a:pt x="765" y="176"/>
                    <a:pt x="782" y="184"/>
                  </a:cubicBezTo>
                  <a:cubicBezTo>
                    <a:pt x="799" y="184"/>
                    <a:pt x="832" y="200"/>
                    <a:pt x="848" y="200"/>
                  </a:cubicBezTo>
                  <a:cubicBezTo>
                    <a:pt x="899" y="218"/>
                    <a:pt x="932" y="234"/>
                    <a:pt x="965" y="234"/>
                  </a:cubicBezTo>
                  <a:cubicBezTo>
                    <a:pt x="999" y="251"/>
                    <a:pt x="1015" y="251"/>
                    <a:pt x="1015" y="251"/>
                  </a:cubicBezTo>
                  <a:lnTo>
                    <a:pt x="981" y="218"/>
                  </a:lnTo>
                  <a:cubicBezTo>
                    <a:pt x="965" y="184"/>
                    <a:pt x="932" y="151"/>
                    <a:pt x="882" y="118"/>
                  </a:cubicBezTo>
                  <a:cubicBezTo>
                    <a:pt x="866" y="118"/>
                    <a:pt x="832" y="100"/>
                    <a:pt x="815" y="84"/>
                  </a:cubicBezTo>
                  <a:lnTo>
                    <a:pt x="715" y="34"/>
                  </a:lnTo>
                  <a:cubicBezTo>
                    <a:pt x="682" y="34"/>
                    <a:pt x="649" y="18"/>
                    <a:pt x="616" y="18"/>
                  </a:cubicBezTo>
                  <a:cubicBezTo>
                    <a:pt x="582" y="18"/>
                    <a:pt x="549" y="1"/>
                    <a:pt x="516"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79" name="Google Shape;1579;p50"/>
            <p:cNvSpPr/>
            <p:nvPr/>
          </p:nvSpPr>
          <p:spPr>
            <a:xfrm>
              <a:off x="564075" y="907400"/>
              <a:ext cx="58225" cy="69050"/>
            </a:xfrm>
            <a:custGeom>
              <a:avLst/>
              <a:gdLst/>
              <a:ahLst/>
              <a:cxnLst/>
              <a:rect l="l" t="t" r="r" b="b"/>
              <a:pathLst>
                <a:path w="2329" h="2762" extrusionOk="0">
                  <a:moveTo>
                    <a:pt x="2313" y="1"/>
                  </a:moveTo>
                  <a:lnTo>
                    <a:pt x="2313" y="1"/>
                  </a:lnTo>
                  <a:cubicBezTo>
                    <a:pt x="1098" y="101"/>
                    <a:pt x="550" y="883"/>
                    <a:pt x="450" y="1032"/>
                  </a:cubicBezTo>
                  <a:cubicBezTo>
                    <a:pt x="151" y="1448"/>
                    <a:pt x="18" y="2130"/>
                    <a:pt x="0" y="2762"/>
                  </a:cubicBezTo>
                  <a:cubicBezTo>
                    <a:pt x="1231" y="2595"/>
                    <a:pt x="2329" y="1431"/>
                    <a:pt x="2313"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0" name="Google Shape;1580;p50"/>
            <p:cNvSpPr/>
            <p:nvPr/>
          </p:nvSpPr>
          <p:spPr>
            <a:xfrm>
              <a:off x="600275" y="908175"/>
              <a:ext cx="100625" cy="59825"/>
            </a:xfrm>
            <a:custGeom>
              <a:avLst/>
              <a:gdLst/>
              <a:ahLst/>
              <a:cxnLst/>
              <a:rect l="l" t="t" r="r" b="b"/>
              <a:pathLst>
                <a:path w="4025" h="2393" extrusionOk="0">
                  <a:moveTo>
                    <a:pt x="1290" y="1"/>
                  </a:moveTo>
                  <a:cubicBezTo>
                    <a:pt x="828" y="1"/>
                    <a:pt x="366" y="117"/>
                    <a:pt x="0" y="353"/>
                  </a:cubicBezTo>
                  <a:cubicBezTo>
                    <a:pt x="67" y="602"/>
                    <a:pt x="249" y="819"/>
                    <a:pt x="432" y="1001"/>
                  </a:cubicBezTo>
                  <a:cubicBezTo>
                    <a:pt x="1296" y="1819"/>
                    <a:pt x="2531" y="2393"/>
                    <a:pt x="3740" y="2393"/>
                  </a:cubicBezTo>
                  <a:cubicBezTo>
                    <a:pt x="3835" y="2393"/>
                    <a:pt x="3930" y="2389"/>
                    <a:pt x="4025" y="2382"/>
                  </a:cubicBezTo>
                  <a:cubicBezTo>
                    <a:pt x="3808" y="1417"/>
                    <a:pt x="3359" y="752"/>
                    <a:pt x="2477" y="286"/>
                  </a:cubicBezTo>
                  <a:cubicBezTo>
                    <a:pt x="2129" y="97"/>
                    <a:pt x="1710" y="1"/>
                    <a:pt x="129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1" name="Google Shape;1581;p50"/>
            <p:cNvSpPr/>
            <p:nvPr/>
          </p:nvSpPr>
          <p:spPr>
            <a:xfrm>
              <a:off x="680925" y="944825"/>
              <a:ext cx="23300" cy="48700"/>
            </a:xfrm>
            <a:custGeom>
              <a:avLst/>
              <a:gdLst/>
              <a:ahLst/>
              <a:cxnLst/>
              <a:rect l="l" t="t" r="r" b="b"/>
              <a:pathLst>
                <a:path w="932" h="1948" extrusionOk="0">
                  <a:moveTo>
                    <a:pt x="466" y="1"/>
                  </a:moveTo>
                  <a:lnTo>
                    <a:pt x="0" y="799"/>
                  </a:lnTo>
                  <a:cubicBezTo>
                    <a:pt x="249" y="1182"/>
                    <a:pt x="582" y="1581"/>
                    <a:pt x="865" y="1947"/>
                  </a:cubicBezTo>
                  <a:cubicBezTo>
                    <a:pt x="932" y="1481"/>
                    <a:pt x="881" y="1165"/>
                    <a:pt x="815" y="865"/>
                  </a:cubicBezTo>
                  <a:cubicBezTo>
                    <a:pt x="732" y="484"/>
                    <a:pt x="599" y="284"/>
                    <a:pt x="466"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2" name="Google Shape;1582;p50"/>
            <p:cNvSpPr/>
            <p:nvPr/>
          </p:nvSpPr>
          <p:spPr>
            <a:xfrm>
              <a:off x="559925" y="944825"/>
              <a:ext cx="22475" cy="48700"/>
            </a:xfrm>
            <a:custGeom>
              <a:avLst/>
              <a:gdLst/>
              <a:ahLst/>
              <a:cxnLst/>
              <a:rect l="l" t="t" r="r" b="b"/>
              <a:pathLst>
                <a:path w="899" h="1948" extrusionOk="0">
                  <a:moveTo>
                    <a:pt x="433" y="1"/>
                  </a:moveTo>
                  <a:cubicBezTo>
                    <a:pt x="300" y="284"/>
                    <a:pt x="166" y="484"/>
                    <a:pt x="84" y="865"/>
                  </a:cubicBezTo>
                  <a:cubicBezTo>
                    <a:pt x="17" y="1165"/>
                    <a:pt x="0" y="1481"/>
                    <a:pt x="67" y="1947"/>
                  </a:cubicBezTo>
                  <a:cubicBezTo>
                    <a:pt x="350" y="1597"/>
                    <a:pt x="649" y="1182"/>
                    <a:pt x="898" y="799"/>
                  </a:cubicBezTo>
                  <a:lnTo>
                    <a:pt x="433" y="1"/>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3" name="Google Shape;1583;p50"/>
            <p:cNvSpPr/>
            <p:nvPr/>
          </p:nvSpPr>
          <p:spPr>
            <a:xfrm>
              <a:off x="610650" y="929025"/>
              <a:ext cx="34550" cy="33725"/>
            </a:xfrm>
            <a:custGeom>
              <a:avLst/>
              <a:gdLst/>
              <a:ahLst/>
              <a:cxnLst/>
              <a:rect l="l" t="t" r="r" b="b"/>
              <a:pathLst>
                <a:path w="1382" h="1349" extrusionOk="0">
                  <a:moveTo>
                    <a:pt x="0" y="1"/>
                  </a:moveTo>
                  <a:cubicBezTo>
                    <a:pt x="350" y="550"/>
                    <a:pt x="816" y="998"/>
                    <a:pt x="1364" y="1348"/>
                  </a:cubicBezTo>
                  <a:lnTo>
                    <a:pt x="1381" y="1348"/>
                  </a:lnTo>
                  <a:cubicBezTo>
                    <a:pt x="1381" y="1348"/>
                    <a:pt x="1381" y="1331"/>
                    <a:pt x="1364" y="1331"/>
                  </a:cubicBezTo>
                  <a:cubicBezTo>
                    <a:pt x="832" y="982"/>
                    <a:pt x="366" y="533"/>
                    <a:pt x="17"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4" name="Google Shape;1584;p50"/>
            <p:cNvSpPr/>
            <p:nvPr/>
          </p:nvSpPr>
          <p:spPr>
            <a:xfrm>
              <a:off x="608575" y="933625"/>
              <a:ext cx="6675" cy="22875"/>
            </a:xfrm>
            <a:custGeom>
              <a:avLst/>
              <a:gdLst/>
              <a:ahLst/>
              <a:cxnLst/>
              <a:rect l="l" t="t" r="r" b="b"/>
              <a:pathLst>
                <a:path w="267" h="915" extrusionOk="0">
                  <a:moveTo>
                    <a:pt x="267" y="0"/>
                  </a:moveTo>
                  <a:cubicBezTo>
                    <a:pt x="267" y="0"/>
                    <a:pt x="249" y="0"/>
                    <a:pt x="249" y="16"/>
                  </a:cubicBezTo>
                  <a:cubicBezTo>
                    <a:pt x="167" y="300"/>
                    <a:pt x="83" y="599"/>
                    <a:pt x="1" y="898"/>
                  </a:cubicBezTo>
                  <a:cubicBezTo>
                    <a:pt x="1" y="914"/>
                    <a:pt x="1" y="914"/>
                    <a:pt x="17" y="914"/>
                  </a:cubicBezTo>
                  <a:lnTo>
                    <a:pt x="34" y="914"/>
                  </a:lnTo>
                  <a:cubicBezTo>
                    <a:pt x="100" y="615"/>
                    <a:pt x="183" y="316"/>
                    <a:pt x="267" y="16"/>
                  </a:cubicBezTo>
                  <a:lnTo>
                    <a:pt x="267"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5" name="Google Shape;1585;p50"/>
            <p:cNvSpPr/>
            <p:nvPr/>
          </p:nvSpPr>
          <p:spPr>
            <a:xfrm>
              <a:off x="567825" y="861275"/>
              <a:ext cx="29975" cy="58625"/>
            </a:xfrm>
            <a:custGeom>
              <a:avLst/>
              <a:gdLst/>
              <a:ahLst/>
              <a:cxnLst/>
              <a:rect l="l" t="t" r="r" b="b"/>
              <a:pathLst>
                <a:path w="1199" h="2345" extrusionOk="0">
                  <a:moveTo>
                    <a:pt x="682" y="0"/>
                  </a:moveTo>
                  <a:cubicBezTo>
                    <a:pt x="449" y="83"/>
                    <a:pt x="283" y="267"/>
                    <a:pt x="167" y="466"/>
                  </a:cubicBezTo>
                  <a:cubicBezTo>
                    <a:pt x="50" y="666"/>
                    <a:pt x="1" y="914"/>
                    <a:pt x="1" y="1147"/>
                  </a:cubicBezTo>
                  <a:cubicBezTo>
                    <a:pt x="1" y="1447"/>
                    <a:pt x="83" y="1746"/>
                    <a:pt x="250" y="1963"/>
                  </a:cubicBezTo>
                  <a:cubicBezTo>
                    <a:pt x="416" y="2196"/>
                    <a:pt x="666" y="2345"/>
                    <a:pt x="981" y="2345"/>
                  </a:cubicBezTo>
                  <a:cubicBezTo>
                    <a:pt x="1048" y="2345"/>
                    <a:pt x="1132" y="2329"/>
                    <a:pt x="1198" y="2329"/>
                  </a:cubicBezTo>
                  <a:lnTo>
                    <a:pt x="1198" y="2311"/>
                  </a:lnTo>
                  <a:lnTo>
                    <a:pt x="1198" y="2296"/>
                  </a:lnTo>
                  <a:cubicBezTo>
                    <a:pt x="1114" y="2311"/>
                    <a:pt x="1048" y="2329"/>
                    <a:pt x="981" y="2329"/>
                  </a:cubicBezTo>
                  <a:cubicBezTo>
                    <a:pt x="666" y="2329"/>
                    <a:pt x="433" y="2178"/>
                    <a:pt x="267" y="1963"/>
                  </a:cubicBezTo>
                  <a:cubicBezTo>
                    <a:pt x="101" y="1746"/>
                    <a:pt x="17" y="1447"/>
                    <a:pt x="17" y="1147"/>
                  </a:cubicBezTo>
                  <a:cubicBezTo>
                    <a:pt x="17" y="914"/>
                    <a:pt x="67" y="682"/>
                    <a:pt x="183" y="466"/>
                  </a:cubicBezTo>
                  <a:cubicBezTo>
                    <a:pt x="300" y="267"/>
                    <a:pt x="466" y="100"/>
                    <a:pt x="682" y="16"/>
                  </a:cubicBezTo>
                  <a:cubicBezTo>
                    <a:pt x="699" y="16"/>
                    <a:pt x="699" y="0"/>
                    <a:pt x="699" y="0"/>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6" name="Google Shape;1586;p50"/>
            <p:cNvSpPr/>
            <p:nvPr/>
          </p:nvSpPr>
          <p:spPr>
            <a:xfrm>
              <a:off x="638900" y="871650"/>
              <a:ext cx="46600" cy="49925"/>
            </a:xfrm>
            <a:custGeom>
              <a:avLst/>
              <a:gdLst/>
              <a:ahLst/>
              <a:cxnLst/>
              <a:rect l="l" t="t" r="r" b="b"/>
              <a:pathLst>
                <a:path w="1864" h="1997" extrusionOk="0">
                  <a:moveTo>
                    <a:pt x="1648" y="1"/>
                  </a:moveTo>
                  <a:lnTo>
                    <a:pt x="1648" y="18"/>
                  </a:lnTo>
                  <a:cubicBezTo>
                    <a:pt x="1781" y="251"/>
                    <a:pt x="1848" y="517"/>
                    <a:pt x="1848" y="783"/>
                  </a:cubicBezTo>
                  <a:cubicBezTo>
                    <a:pt x="1848" y="1032"/>
                    <a:pt x="1781" y="1282"/>
                    <a:pt x="1664" y="1481"/>
                  </a:cubicBezTo>
                  <a:cubicBezTo>
                    <a:pt x="1464" y="1781"/>
                    <a:pt x="1116" y="1980"/>
                    <a:pt x="766" y="1980"/>
                  </a:cubicBezTo>
                  <a:cubicBezTo>
                    <a:pt x="637" y="1980"/>
                    <a:pt x="523" y="1949"/>
                    <a:pt x="395" y="1886"/>
                  </a:cubicBezTo>
                  <a:lnTo>
                    <a:pt x="395" y="1886"/>
                  </a:lnTo>
                  <a:lnTo>
                    <a:pt x="400" y="1881"/>
                  </a:lnTo>
                  <a:cubicBezTo>
                    <a:pt x="267" y="1781"/>
                    <a:pt x="134" y="1664"/>
                    <a:pt x="18" y="1564"/>
                  </a:cubicBezTo>
                  <a:lnTo>
                    <a:pt x="1" y="1564"/>
                  </a:lnTo>
                  <a:lnTo>
                    <a:pt x="1" y="1581"/>
                  </a:lnTo>
                  <a:cubicBezTo>
                    <a:pt x="134" y="1681"/>
                    <a:pt x="251" y="1797"/>
                    <a:pt x="384" y="1896"/>
                  </a:cubicBezTo>
                  <a:cubicBezTo>
                    <a:pt x="500" y="1963"/>
                    <a:pt x="633" y="1996"/>
                    <a:pt x="766" y="1996"/>
                  </a:cubicBezTo>
                  <a:cubicBezTo>
                    <a:pt x="1116" y="1996"/>
                    <a:pt x="1482" y="1797"/>
                    <a:pt x="1681" y="1497"/>
                  </a:cubicBezTo>
                  <a:cubicBezTo>
                    <a:pt x="1814" y="1298"/>
                    <a:pt x="1864" y="1032"/>
                    <a:pt x="1864" y="783"/>
                  </a:cubicBezTo>
                  <a:cubicBezTo>
                    <a:pt x="1864" y="517"/>
                    <a:pt x="1797" y="233"/>
                    <a:pt x="1664"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7" name="Google Shape;1587;p50"/>
            <p:cNvSpPr/>
            <p:nvPr/>
          </p:nvSpPr>
          <p:spPr>
            <a:xfrm>
              <a:off x="565350" y="848900"/>
              <a:ext cx="123075" cy="71825"/>
            </a:xfrm>
            <a:custGeom>
              <a:avLst/>
              <a:gdLst/>
              <a:ahLst/>
              <a:cxnLst/>
              <a:rect l="l" t="t" r="r" b="b"/>
              <a:pathLst>
                <a:path w="4923" h="2873" extrusionOk="0">
                  <a:moveTo>
                    <a:pt x="1601" y="1"/>
                  </a:moveTo>
                  <a:cubicBezTo>
                    <a:pt x="1508" y="1"/>
                    <a:pt x="1412" y="10"/>
                    <a:pt x="1313" y="30"/>
                  </a:cubicBezTo>
                  <a:cubicBezTo>
                    <a:pt x="748" y="130"/>
                    <a:pt x="282" y="578"/>
                    <a:pt x="166" y="1143"/>
                  </a:cubicBezTo>
                  <a:cubicBezTo>
                    <a:pt x="0" y="2075"/>
                    <a:pt x="699" y="2873"/>
                    <a:pt x="1579" y="2873"/>
                  </a:cubicBezTo>
                  <a:cubicBezTo>
                    <a:pt x="1912" y="2873"/>
                    <a:pt x="2211" y="2757"/>
                    <a:pt x="2461" y="2574"/>
                  </a:cubicBezTo>
                  <a:cubicBezTo>
                    <a:pt x="2710" y="2757"/>
                    <a:pt x="3010" y="2873"/>
                    <a:pt x="3342" y="2873"/>
                  </a:cubicBezTo>
                  <a:cubicBezTo>
                    <a:pt x="4224" y="2873"/>
                    <a:pt x="4923" y="2075"/>
                    <a:pt x="4739" y="1143"/>
                  </a:cubicBezTo>
                  <a:cubicBezTo>
                    <a:pt x="4639" y="578"/>
                    <a:pt x="4174" y="130"/>
                    <a:pt x="3608" y="30"/>
                  </a:cubicBezTo>
                  <a:cubicBezTo>
                    <a:pt x="3510" y="10"/>
                    <a:pt x="3415" y="1"/>
                    <a:pt x="3322" y="1"/>
                  </a:cubicBezTo>
                  <a:cubicBezTo>
                    <a:pt x="3179" y="1"/>
                    <a:pt x="3041" y="23"/>
                    <a:pt x="2910" y="63"/>
                  </a:cubicBezTo>
                  <a:cubicBezTo>
                    <a:pt x="2760" y="113"/>
                    <a:pt x="2606" y="138"/>
                    <a:pt x="2455" y="138"/>
                  </a:cubicBezTo>
                  <a:cubicBezTo>
                    <a:pt x="2303" y="138"/>
                    <a:pt x="2153" y="113"/>
                    <a:pt x="2012" y="63"/>
                  </a:cubicBezTo>
                  <a:cubicBezTo>
                    <a:pt x="1881" y="23"/>
                    <a:pt x="1744" y="1"/>
                    <a:pt x="1601"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8" name="Google Shape;1588;p50"/>
            <p:cNvSpPr/>
            <p:nvPr/>
          </p:nvSpPr>
          <p:spPr>
            <a:xfrm>
              <a:off x="509625" y="1092775"/>
              <a:ext cx="246550" cy="189950"/>
            </a:xfrm>
            <a:custGeom>
              <a:avLst/>
              <a:gdLst/>
              <a:ahLst/>
              <a:cxnLst/>
              <a:rect l="l" t="t" r="r" b="b"/>
              <a:pathLst>
                <a:path w="9862" h="7598" extrusionOk="0">
                  <a:moveTo>
                    <a:pt x="7635" y="0"/>
                  </a:moveTo>
                  <a:cubicBezTo>
                    <a:pt x="7564" y="0"/>
                    <a:pt x="7498" y="45"/>
                    <a:pt x="7484" y="103"/>
                  </a:cubicBezTo>
                  <a:cubicBezTo>
                    <a:pt x="7385" y="901"/>
                    <a:pt x="6935" y="2814"/>
                    <a:pt x="4923" y="2848"/>
                  </a:cubicBezTo>
                  <a:lnTo>
                    <a:pt x="4906" y="2848"/>
                  </a:lnTo>
                  <a:cubicBezTo>
                    <a:pt x="4225" y="2848"/>
                    <a:pt x="3327" y="2615"/>
                    <a:pt x="2877" y="1817"/>
                  </a:cubicBezTo>
                  <a:cubicBezTo>
                    <a:pt x="2562" y="1267"/>
                    <a:pt x="2395" y="785"/>
                    <a:pt x="2312" y="153"/>
                  </a:cubicBezTo>
                  <a:cubicBezTo>
                    <a:pt x="2312" y="112"/>
                    <a:pt x="2267" y="82"/>
                    <a:pt x="2224" y="82"/>
                  </a:cubicBezTo>
                  <a:cubicBezTo>
                    <a:pt x="2214" y="82"/>
                    <a:pt x="2205" y="84"/>
                    <a:pt x="2196" y="87"/>
                  </a:cubicBezTo>
                  <a:cubicBezTo>
                    <a:pt x="2045" y="136"/>
                    <a:pt x="1930" y="169"/>
                    <a:pt x="1779" y="236"/>
                  </a:cubicBezTo>
                  <a:cubicBezTo>
                    <a:pt x="1713" y="253"/>
                    <a:pt x="1680" y="320"/>
                    <a:pt x="1680" y="386"/>
                  </a:cubicBezTo>
                  <a:cubicBezTo>
                    <a:pt x="1713" y="1733"/>
                    <a:pt x="1131" y="3030"/>
                    <a:pt x="482" y="4245"/>
                  </a:cubicBezTo>
                  <a:cubicBezTo>
                    <a:pt x="1" y="5125"/>
                    <a:pt x="200" y="6755"/>
                    <a:pt x="965" y="7454"/>
                  </a:cubicBezTo>
                  <a:cubicBezTo>
                    <a:pt x="1462" y="7554"/>
                    <a:pt x="2508" y="7598"/>
                    <a:pt x="3688" y="7598"/>
                  </a:cubicBezTo>
                  <a:cubicBezTo>
                    <a:pt x="5628" y="7598"/>
                    <a:pt x="7931" y="7480"/>
                    <a:pt x="8748" y="7305"/>
                  </a:cubicBezTo>
                  <a:cubicBezTo>
                    <a:pt x="9862" y="5957"/>
                    <a:pt x="9247" y="4593"/>
                    <a:pt x="8948" y="4045"/>
                  </a:cubicBezTo>
                  <a:cubicBezTo>
                    <a:pt x="8299" y="2797"/>
                    <a:pt x="8066" y="1584"/>
                    <a:pt x="8132" y="187"/>
                  </a:cubicBezTo>
                  <a:cubicBezTo>
                    <a:pt x="7950" y="103"/>
                    <a:pt x="7817" y="70"/>
                    <a:pt x="7667" y="3"/>
                  </a:cubicBezTo>
                  <a:cubicBezTo>
                    <a:pt x="7656" y="1"/>
                    <a:pt x="7645" y="0"/>
                    <a:pt x="7635"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89" name="Google Shape;1589;p50"/>
            <p:cNvSpPr/>
            <p:nvPr/>
          </p:nvSpPr>
          <p:spPr>
            <a:xfrm>
              <a:off x="561175" y="1095775"/>
              <a:ext cx="143450" cy="77350"/>
            </a:xfrm>
            <a:custGeom>
              <a:avLst/>
              <a:gdLst/>
              <a:ahLst/>
              <a:cxnLst/>
              <a:rect l="l" t="t" r="r" b="b"/>
              <a:pathLst>
                <a:path w="5738" h="3094" extrusionOk="0">
                  <a:moveTo>
                    <a:pt x="5722" y="0"/>
                  </a:moveTo>
                  <a:cubicBezTo>
                    <a:pt x="5671" y="333"/>
                    <a:pt x="5538" y="1081"/>
                    <a:pt x="5123" y="1763"/>
                  </a:cubicBezTo>
                  <a:cubicBezTo>
                    <a:pt x="4707" y="2444"/>
                    <a:pt x="4025" y="3060"/>
                    <a:pt x="2844" y="3076"/>
                  </a:cubicBezTo>
                  <a:lnTo>
                    <a:pt x="2828" y="3076"/>
                  </a:lnTo>
                  <a:cubicBezTo>
                    <a:pt x="2096" y="3076"/>
                    <a:pt x="1114" y="2777"/>
                    <a:pt x="649" y="1996"/>
                  </a:cubicBezTo>
                  <a:cubicBezTo>
                    <a:pt x="283" y="1397"/>
                    <a:pt x="101" y="748"/>
                    <a:pt x="17" y="67"/>
                  </a:cubicBezTo>
                  <a:lnTo>
                    <a:pt x="1" y="49"/>
                  </a:lnTo>
                  <a:lnTo>
                    <a:pt x="1" y="67"/>
                  </a:lnTo>
                  <a:cubicBezTo>
                    <a:pt x="83" y="748"/>
                    <a:pt x="267" y="1397"/>
                    <a:pt x="633" y="1996"/>
                  </a:cubicBezTo>
                  <a:cubicBezTo>
                    <a:pt x="1114" y="2794"/>
                    <a:pt x="2096" y="3093"/>
                    <a:pt x="2828" y="3093"/>
                  </a:cubicBezTo>
                  <a:lnTo>
                    <a:pt x="2844" y="3093"/>
                  </a:lnTo>
                  <a:cubicBezTo>
                    <a:pt x="4025" y="3076"/>
                    <a:pt x="4724" y="2462"/>
                    <a:pt x="5139" y="1779"/>
                  </a:cubicBezTo>
                  <a:cubicBezTo>
                    <a:pt x="5555" y="1098"/>
                    <a:pt x="5688" y="333"/>
                    <a:pt x="5738" y="16"/>
                  </a:cubicBezTo>
                  <a:cubicBezTo>
                    <a:pt x="5738" y="0"/>
                    <a:pt x="5738" y="0"/>
                    <a:pt x="572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0" name="Google Shape;1590;p50"/>
            <p:cNvSpPr/>
            <p:nvPr/>
          </p:nvSpPr>
          <p:spPr>
            <a:xfrm>
              <a:off x="529050" y="1269125"/>
              <a:ext cx="203450" cy="32050"/>
            </a:xfrm>
            <a:custGeom>
              <a:avLst/>
              <a:gdLst/>
              <a:ahLst/>
              <a:cxnLst/>
              <a:rect l="l" t="t" r="r" b="b"/>
              <a:pathLst>
                <a:path w="8138" h="1282" extrusionOk="0">
                  <a:moveTo>
                    <a:pt x="8138" y="1"/>
                  </a:moveTo>
                  <a:lnTo>
                    <a:pt x="4" y="67"/>
                  </a:lnTo>
                  <a:cubicBezTo>
                    <a:pt x="4" y="65"/>
                    <a:pt x="4" y="64"/>
                    <a:pt x="4" y="64"/>
                  </a:cubicBezTo>
                  <a:lnTo>
                    <a:pt x="4" y="64"/>
                  </a:lnTo>
                  <a:cubicBezTo>
                    <a:pt x="1" y="64"/>
                    <a:pt x="205" y="1136"/>
                    <a:pt x="237" y="1282"/>
                  </a:cubicBezTo>
                  <a:lnTo>
                    <a:pt x="7971" y="1264"/>
                  </a:lnTo>
                  <a:lnTo>
                    <a:pt x="8138" y="1"/>
                  </a:ln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1" name="Google Shape;1591;p50"/>
            <p:cNvSpPr/>
            <p:nvPr/>
          </p:nvSpPr>
          <p:spPr>
            <a:xfrm>
              <a:off x="533750" y="1287850"/>
              <a:ext cx="186675" cy="425"/>
            </a:xfrm>
            <a:custGeom>
              <a:avLst/>
              <a:gdLst/>
              <a:ahLst/>
              <a:cxnLst/>
              <a:rect l="l" t="t" r="r" b="b"/>
              <a:pathLst>
                <a:path w="7467" h="17" extrusionOk="0">
                  <a:moveTo>
                    <a:pt x="0" y="1"/>
                  </a:moveTo>
                  <a:lnTo>
                    <a:pt x="16" y="17"/>
                  </a:lnTo>
                  <a:lnTo>
                    <a:pt x="7467" y="17"/>
                  </a:lnTo>
                  <a:lnTo>
                    <a:pt x="746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2" name="Google Shape;1592;p50"/>
            <p:cNvSpPr/>
            <p:nvPr/>
          </p:nvSpPr>
          <p:spPr>
            <a:xfrm>
              <a:off x="546600" y="1287850"/>
              <a:ext cx="475" cy="10825"/>
            </a:xfrm>
            <a:custGeom>
              <a:avLst/>
              <a:gdLst/>
              <a:ahLst/>
              <a:cxnLst/>
              <a:rect l="l" t="t" r="r" b="b"/>
              <a:pathLst>
                <a:path w="19" h="433" extrusionOk="0">
                  <a:moveTo>
                    <a:pt x="18" y="1"/>
                  </a:moveTo>
                  <a:cubicBezTo>
                    <a:pt x="1" y="1"/>
                    <a:pt x="1" y="1"/>
                    <a:pt x="1" y="17"/>
                  </a:cubicBezTo>
                  <a:lnTo>
                    <a:pt x="1" y="433"/>
                  </a:lnTo>
                  <a:lnTo>
                    <a:pt x="18" y="433"/>
                  </a:lnTo>
                  <a:lnTo>
                    <a:pt x="18" y="17"/>
                  </a:lnTo>
                  <a:lnTo>
                    <a:pt x="18"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3" name="Google Shape;1593;p50"/>
            <p:cNvSpPr/>
            <p:nvPr/>
          </p:nvSpPr>
          <p:spPr>
            <a:xfrm>
              <a:off x="564500" y="1287850"/>
              <a:ext cx="425" cy="11675"/>
            </a:xfrm>
            <a:custGeom>
              <a:avLst/>
              <a:gdLst/>
              <a:ahLst/>
              <a:cxnLst/>
              <a:rect l="l" t="t" r="r" b="b"/>
              <a:pathLst>
                <a:path w="17" h="467" extrusionOk="0">
                  <a:moveTo>
                    <a:pt x="1" y="1"/>
                  </a:moveTo>
                  <a:lnTo>
                    <a:pt x="1" y="17"/>
                  </a:lnTo>
                  <a:lnTo>
                    <a:pt x="1" y="449"/>
                  </a:lnTo>
                  <a:lnTo>
                    <a:pt x="1" y="466"/>
                  </a:lnTo>
                  <a:cubicBezTo>
                    <a:pt x="1" y="466"/>
                    <a:pt x="17" y="466"/>
                    <a:pt x="17" y="449"/>
                  </a:cubicBezTo>
                  <a:lnTo>
                    <a:pt x="17" y="17"/>
                  </a:lnTo>
                  <a:cubicBezTo>
                    <a:pt x="17" y="1"/>
                    <a:pt x="1" y="1"/>
                    <a:pt x="1"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4" name="Google Shape;1594;p50"/>
            <p:cNvSpPr/>
            <p:nvPr/>
          </p:nvSpPr>
          <p:spPr>
            <a:xfrm>
              <a:off x="582800" y="1288250"/>
              <a:ext cx="425" cy="11275"/>
            </a:xfrm>
            <a:custGeom>
              <a:avLst/>
              <a:gdLst/>
              <a:ahLst/>
              <a:cxnLst/>
              <a:rect l="l" t="t" r="r" b="b"/>
              <a:pathLst>
                <a:path w="17" h="451" extrusionOk="0">
                  <a:moveTo>
                    <a:pt x="1" y="1"/>
                  </a:moveTo>
                  <a:lnTo>
                    <a:pt x="1" y="450"/>
                  </a:lnTo>
                  <a:lnTo>
                    <a:pt x="16" y="450"/>
                  </a:lnTo>
                  <a:lnTo>
                    <a:pt x="16"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5" name="Google Shape;1595;p50"/>
            <p:cNvSpPr/>
            <p:nvPr/>
          </p:nvSpPr>
          <p:spPr>
            <a:xfrm>
              <a:off x="600650" y="1287850"/>
              <a:ext cx="475" cy="10825"/>
            </a:xfrm>
            <a:custGeom>
              <a:avLst/>
              <a:gdLst/>
              <a:ahLst/>
              <a:cxnLst/>
              <a:rect l="l" t="t" r="r" b="b"/>
              <a:pathLst>
                <a:path w="19" h="433" extrusionOk="0">
                  <a:moveTo>
                    <a:pt x="1" y="1"/>
                  </a:moveTo>
                  <a:lnTo>
                    <a:pt x="1" y="17"/>
                  </a:lnTo>
                  <a:lnTo>
                    <a:pt x="1" y="433"/>
                  </a:lnTo>
                  <a:lnTo>
                    <a:pt x="18" y="433"/>
                  </a:lnTo>
                  <a:lnTo>
                    <a:pt x="18" y="17"/>
                  </a:lnTo>
                  <a:cubicBezTo>
                    <a:pt x="18" y="1"/>
                    <a:pt x="1" y="1"/>
                    <a:pt x="1"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6" name="Google Shape;1596;p50"/>
            <p:cNvSpPr/>
            <p:nvPr/>
          </p:nvSpPr>
          <p:spPr>
            <a:xfrm>
              <a:off x="618125" y="1287850"/>
              <a:ext cx="450" cy="11675"/>
            </a:xfrm>
            <a:custGeom>
              <a:avLst/>
              <a:gdLst/>
              <a:ahLst/>
              <a:cxnLst/>
              <a:rect l="l" t="t" r="r" b="b"/>
              <a:pathLst>
                <a:path w="18" h="467" extrusionOk="0">
                  <a:moveTo>
                    <a:pt x="18" y="1"/>
                  </a:moveTo>
                  <a:cubicBezTo>
                    <a:pt x="18" y="1"/>
                    <a:pt x="0" y="1"/>
                    <a:pt x="0" y="17"/>
                  </a:cubicBezTo>
                  <a:lnTo>
                    <a:pt x="0" y="449"/>
                  </a:lnTo>
                  <a:cubicBezTo>
                    <a:pt x="0" y="466"/>
                    <a:pt x="18" y="466"/>
                    <a:pt x="18" y="466"/>
                  </a:cubicBezTo>
                  <a:lnTo>
                    <a:pt x="18" y="449"/>
                  </a:lnTo>
                  <a:lnTo>
                    <a:pt x="18" y="17"/>
                  </a:lnTo>
                  <a:lnTo>
                    <a:pt x="18"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7" name="Google Shape;1597;p50"/>
            <p:cNvSpPr/>
            <p:nvPr/>
          </p:nvSpPr>
          <p:spPr>
            <a:xfrm>
              <a:off x="636850" y="1288250"/>
              <a:ext cx="425" cy="11275"/>
            </a:xfrm>
            <a:custGeom>
              <a:avLst/>
              <a:gdLst/>
              <a:ahLst/>
              <a:cxnLst/>
              <a:rect l="l" t="t" r="r" b="b"/>
              <a:pathLst>
                <a:path w="17" h="451" extrusionOk="0">
                  <a:moveTo>
                    <a:pt x="1" y="1"/>
                  </a:moveTo>
                  <a:lnTo>
                    <a:pt x="1" y="450"/>
                  </a:lnTo>
                  <a:lnTo>
                    <a:pt x="16" y="450"/>
                  </a:lnTo>
                  <a:lnTo>
                    <a:pt x="16"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8" name="Google Shape;1598;p50"/>
            <p:cNvSpPr/>
            <p:nvPr/>
          </p:nvSpPr>
          <p:spPr>
            <a:xfrm>
              <a:off x="654300" y="1287850"/>
              <a:ext cx="425" cy="10825"/>
            </a:xfrm>
            <a:custGeom>
              <a:avLst/>
              <a:gdLst/>
              <a:ahLst/>
              <a:cxnLst/>
              <a:rect l="l" t="t" r="r" b="b"/>
              <a:pathLst>
                <a:path w="17" h="433" extrusionOk="0">
                  <a:moveTo>
                    <a:pt x="17" y="1"/>
                  </a:moveTo>
                  <a:cubicBezTo>
                    <a:pt x="17" y="1"/>
                    <a:pt x="1" y="1"/>
                    <a:pt x="1" y="17"/>
                  </a:cubicBezTo>
                  <a:lnTo>
                    <a:pt x="1" y="433"/>
                  </a:lnTo>
                  <a:lnTo>
                    <a:pt x="17" y="433"/>
                  </a:lnTo>
                  <a:lnTo>
                    <a:pt x="17" y="17"/>
                  </a:lnTo>
                  <a:lnTo>
                    <a:pt x="1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99" name="Google Shape;1599;p50"/>
            <p:cNvSpPr/>
            <p:nvPr/>
          </p:nvSpPr>
          <p:spPr>
            <a:xfrm>
              <a:off x="672175" y="1287850"/>
              <a:ext cx="450" cy="11675"/>
            </a:xfrm>
            <a:custGeom>
              <a:avLst/>
              <a:gdLst/>
              <a:ahLst/>
              <a:cxnLst/>
              <a:rect l="l" t="t" r="r" b="b"/>
              <a:pathLst>
                <a:path w="18" h="467" extrusionOk="0">
                  <a:moveTo>
                    <a:pt x="0" y="1"/>
                  </a:moveTo>
                  <a:lnTo>
                    <a:pt x="0" y="17"/>
                  </a:lnTo>
                  <a:lnTo>
                    <a:pt x="0" y="449"/>
                  </a:lnTo>
                  <a:lnTo>
                    <a:pt x="0" y="466"/>
                  </a:lnTo>
                  <a:cubicBezTo>
                    <a:pt x="18" y="466"/>
                    <a:pt x="18" y="466"/>
                    <a:pt x="18" y="449"/>
                  </a:cubicBezTo>
                  <a:lnTo>
                    <a:pt x="18" y="17"/>
                  </a:lnTo>
                  <a:cubicBezTo>
                    <a:pt x="18" y="1"/>
                    <a:pt x="18" y="1"/>
                    <a:pt x="0"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0" name="Google Shape;1600;p50"/>
            <p:cNvSpPr/>
            <p:nvPr/>
          </p:nvSpPr>
          <p:spPr>
            <a:xfrm>
              <a:off x="690475" y="1288250"/>
              <a:ext cx="450" cy="11275"/>
            </a:xfrm>
            <a:custGeom>
              <a:avLst/>
              <a:gdLst/>
              <a:ahLst/>
              <a:cxnLst/>
              <a:rect l="l" t="t" r="r" b="b"/>
              <a:pathLst>
                <a:path w="18" h="451" extrusionOk="0">
                  <a:moveTo>
                    <a:pt x="0" y="1"/>
                  </a:moveTo>
                  <a:lnTo>
                    <a:pt x="0" y="450"/>
                  </a:lnTo>
                  <a:lnTo>
                    <a:pt x="17" y="450"/>
                  </a:lnTo>
                  <a:lnTo>
                    <a:pt x="17" y="1"/>
                  </a:ln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1" name="Google Shape;1601;p50"/>
            <p:cNvSpPr/>
            <p:nvPr/>
          </p:nvSpPr>
          <p:spPr>
            <a:xfrm>
              <a:off x="708350" y="1287850"/>
              <a:ext cx="425" cy="10825"/>
            </a:xfrm>
            <a:custGeom>
              <a:avLst/>
              <a:gdLst/>
              <a:ahLst/>
              <a:cxnLst/>
              <a:rect l="l" t="t" r="r" b="b"/>
              <a:pathLst>
                <a:path w="17" h="433" extrusionOk="0">
                  <a:moveTo>
                    <a:pt x="1" y="1"/>
                  </a:moveTo>
                  <a:lnTo>
                    <a:pt x="1" y="17"/>
                  </a:lnTo>
                  <a:lnTo>
                    <a:pt x="1" y="433"/>
                  </a:lnTo>
                  <a:lnTo>
                    <a:pt x="17" y="433"/>
                  </a:lnTo>
                  <a:lnTo>
                    <a:pt x="17" y="17"/>
                  </a:lnTo>
                  <a:cubicBezTo>
                    <a:pt x="17" y="1"/>
                    <a:pt x="17" y="1"/>
                    <a:pt x="1"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2" name="Google Shape;1602;p50"/>
            <p:cNvSpPr/>
            <p:nvPr/>
          </p:nvSpPr>
          <p:spPr>
            <a:xfrm>
              <a:off x="726225" y="1287850"/>
              <a:ext cx="450" cy="11675"/>
            </a:xfrm>
            <a:custGeom>
              <a:avLst/>
              <a:gdLst/>
              <a:ahLst/>
              <a:cxnLst/>
              <a:rect l="l" t="t" r="r" b="b"/>
              <a:pathLst>
                <a:path w="18" h="467" extrusionOk="0">
                  <a:moveTo>
                    <a:pt x="0" y="1"/>
                  </a:moveTo>
                  <a:lnTo>
                    <a:pt x="0" y="17"/>
                  </a:lnTo>
                  <a:lnTo>
                    <a:pt x="0" y="449"/>
                  </a:lnTo>
                  <a:lnTo>
                    <a:pt x="0" y="466"/>
                  </a:lnTo>
                  <a:cubicBezTo>
                    <a:pt x="0" y="466"/>
                    <a:pt x="18" y="466"/>
                    <a:pt x="18" y="449"/>
                  </a:cubicBezTo>
                  <a:lnTo>
                    <a:pt x="18" y="17"/>
                  </a:lnTo>
                  <a:cubicBezTo>
                    <a:pt x="18" y="1"/>
                    <a:pt x="0" y="1"/>
                    <a:pt x="0" y="1"/>
                  </a:cubicBezTo>
                  <a:close/>
                </a:path>
              </a:pathLst>
            </a:custGeom>
            <a:solidFill>
              <a:srgbClr val="2736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3" name="Google Shape;1603;p50"/>
            <p:cNvSpPr/>
            <p:nvPr/>
          </p:nvSpPr>
          <p:spPr>
            <a:xfrm>
              <a:off x="703775" y="1165625"/>
              <a:ext cx="37050" cy="74850"/>
            </a:xfrm>
            <a:custGeom>
              <a:avLst/>
              <a:gdLst/>
              <a:ahLst/>
              <a:cxnLst/>
              <a:rect l="l" t="t" r="r" b="b"/>
              <a:pathLst>
                <a:path w="1482" h="2994" extrusionOk="0">
                  <a:moveTo>
                    <a:pt x="483" y="0"/>
                  </a:moveTo>
                  <a:cubicBezTo>
                    <a:pt x="167" y="333"/>
                    <a:pt x="0" y="781"/>
                    <a:pt x="0" y="1247"/>
                  </a:cubicBezTo>
                  <a:cubicBezTo>
                    <a:pt x="0" y="1430"/>
                    <a:pt x="18" y="1613"/>
                    <a:pt x="84" y="1796"/>
                  </a:cubicBezTo>
                  <a:cubicBezTo>
                    <a:pt x="284" y="2411"/>
                    <a:pt x="832" y="2894"/>
                    <a:pt x="1481" y="2994"/>
                  </a:cubicBezTo>
                  <a:lnTo>
                    <a:pt x="1481" y="2976"/>
                  </a:lnTo>
                  <a:cubicBezTo>
                    <a:pt x="849" y="2877"/>
                    <a:pt x="300" y="2395"/>
                    <a:pt x="100" y="1796"/>
                  </a:cubicBezTo>
                  <a:cubicBezTo>
                    <a:pt x="34" y="1613"/>
                    <a:pt x="18" y="1430"/>
                    <a:pt x="18" y="1247"/>
                  </a:cubicBezTo>
                  <a:cubicBezTo>
                    <a:pt x="18" y="798"/>
                    <a:pt x="184" y="333"/>
                    <a:pt x="499" y="16"/>
                  </a:cubicBezTo>
                  <a:lnTo>
                    <a:pt x="499"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4" name="Google Shape;1604;p50"/>
            <p:cNvSpPr/>
            <p:nvPr/>
          </p:nvSpPr>
          <p:spPr>
            <a:xfrm>
              <a:off x="682150" y="1245000"/>
              <a:ext cx="47850" cy="21650"/>
            </a:xfrm>
            <a:custGeom>
              <a:avLst/>
              <a:gdLst/>
              <a:ahLst/>
              <a:cxnLst/>
              <a:rect l="l" t="t" r="r" b="b"/>
              <a:pathLst>
                <a:path w="1914" h="866" extrusionOk="0">
                  <a:moveTo>
                    <a:pt x="1049" y="1"/>
                  </a:moveTo>
                  <a:cubicBezTo>
                    <a:pt x="566" y="34"/>
                    <a:pt x="118" y="400"/>
                    <a:pt x="1" y="866"/>
                  </a:cubicBezTo>
                  <a:lnTo>
                    <a:pt x="18" y="866"/>
                  </a:lnTo>
                  <a:cubicBezTo>
                    <a:pt x="134" y="400"/>
                    <a:pt x="566" y="51"/>
                    <a:pt x="1049" y="18"/>
                  </a:cubicBezTo>
                  <a:lnTo>
                    <a:pt x="1082" y="18"/>
                  </a:lnTo>
                  <a:cubicBezTo>
                    <a:pt x="1265" y="18"/>
                    <a:pt x="1448" y="85"/>
                    <a:pt x="1597" y="185"/>
                  </a:cubicBezTo>
                  <a:cubicBezTo>
                    <a:pt x="1747" y="284"/>
                    <a:pt x="1863" y="417"/>
                    <a:pt x="1896" y="600"/>
                  </a:cubicBezTo>
                  <a:lnTo>
                    <a:pt x="1914" y="600"/>
                  </a:lnTo>
                  <a:cubicBezTo>
                    <a:pt x="1881" y="417"/>
                    <a:pt x="1763" y="267"/>
                    <a:pt x="1614" y="167"/>
                  </a:cubicBezTo>
                  <a:cubicBezTo>
                    <a:pt x="1464" y="67"/>
                    <a:pt x="1265" y="1"/>
                    <a:pt x="108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5" name="Google Shape;1605;p50"/>
            <p:cNvSpPr/>
            <p:nvPr/>
          </p:nvSpPr>
          <p:spPr>
            <a:xfrm>
              <a:off x="520000" y="1231300"/>
              <a:ext cx="52850" cy="32450"/>
            </a:xfrm>
            <a:custGeom>
              <a:avLst/>
              <a:gdLst/>
              <a:ahLst/>
              <a:cxnLst/>
              <a:rect l="l" t="t" r="r" b="b"/>
              <a:pathLst>
                <a:path w="2114" h="1298" extrusionOk="0">
                  <a:moveTo>
                    <a:pt x="366" y="1"/>
                  </a:moveTo>
                  <a:cubicBezTo>
                    <a:pt x="251" y="1"/>
                    <a:pt x="118" y="17"/>
                    <a:pt x="18" y="34"/>
                  </a:cubicBezTo>
                  <a:cubicBezTo>
                    <a:pt x="1" y="34"/>
                    <a:pt x="1" y="50"/>
                    <a:pt x="1" y="50"/>
                  </a:cubicBezTo>
                  <a:lnTo>
                    <a:pt x="18" y="50"/>
                  </a:lnTo>
                  <a:cubicBezTo>
                    <a:pt x="134" y="34"/>
                    <a:pt x="251" y="17"/>
                    <a:pt x="366" y="17"/>
                  </a:cubicBezTo>
                  <a:cubicBezTo>
                    <a:pt x="683" y="17"/>
                    <a:pt x="1016" y="101"/>
                    <a:pt x="1298" y="267"/>
                  </a:cubicBezTo>
                  <a:cubicBezTo>
                    <a:pt x="1016" y="83"/>
                    <a:pt x="683" y="1"/>
                    <a:pt x="366" y="1"/>
                  </a:cubicBezTo>
                  <a:close/>
                  <a:moveTo>
                    <a:pt x="1298" y="267"/>
                  </a:moveTo>
                  <a:cubicBezTo>
                    <a:pt x="1681" y="500"/>
                    <a:pt x="1963" y="866"/>
                    <a:pt x="2096" y="1298"/>
                  </a:cubicBezTo>
                  <a:lnTo>
                    <a:pt x="2113" y="1298"/>
                  </a:lnTo>
                  <a:lnTo>
                    <a:pt x="2113" y="1281"/>
                  </a:lnTo>
                  <a:cubicBezTo>
                    <a:pt x="1980" y="866"/>
                    <a:pt x="1681" y="482"/>
                    <a:pt x="1298" y="267"/>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6" name="Google Shape;1606;p50"/>
            <p:cNvSpPr/>
            <p:nvPr/>
          </p:nvSpPr>
          <p:spPr>
            <a:xfrm>
              <a:off x="613125" y="1200550"/>
              <a:ext cx="42450" cy="42425"/>
            </a:xfrm>
            <a:custGeom>
              <a:avLst/>
              <a:gdLst/>
              <a:ahLst/>
              <a:cxnLst/>
              <a:rect l="l" t="t" r="r" b="b"/>
              <a:pathLst>
                <a:path w="1698" h="1697" extrusionOk="0">
                  <a:moveTo>
                    <a:pt x="850" y="16"/>
                  </a:moveTo>
                  <a:cubicBezTo>
                    <a:pt x="1083" y="16"/>
                    <a:pt x="1282" y="116"/>
                    <a:pt x="1431" y="266"/>
                  </a:cubicBezTo>
                  <a:cubicBezTo>
                    <a:pt x="1581" y="415"/>
                    <a:pt x="1681" y="615"/>
                    <a:pt x="1681" y="848"/>
                  </a:cubicBezTo>
                  <a:cubicBezTo>
                    <a:pt x="1681" y="1080"/>
                    <a:pt x="1581" y="1297"/>
                    <a:pt x="1431" y="1446"/>
                  </a:cubicBezTo>
                  <a:cubicBezTo>
                    <a:pt x="1282" y="1597"/>
                    <a:pt x="1083" y="1679"/>
                    <a:pt x="850" y="1679"/>
                  </a:cubicBezTo>
                  <a:cubicBezTo>
                    <a:pt x="617" y="1679"/>
                    <a:pt x="417" y="1597"/>
                    <a:pt x="267" y="1446"/>
                  </a:cubicBezTo>
                  <a:cubicBezTo>
                    <a:pt x="101" y="1297"/>
                    <a:pt x="18" y="1080"/>
                    <a:pt x="18" y="848"/>
                  </a:cubicBezTo>
                  <a:cubicBezTo>
                    <a:pt x="18" y="615"/>
                    <a:pt x="101" y="415"/>
                    <a:pt x="267" y="266"/>
                  </a:cubicBezTo>
                  <a:cubicBezTo>
                    <a:pt x="417" y="116"/>
                    <a:pt x="617" y="16"/>
                    <a:pt x="850" y="16"/>
                  </a:cubicBezTo>
                  <a:close/>
                  <a:moveTo>
                    <a:pt x="850" y="0"/>
                  </a:moveTo>
                  <a:cubicBezTo>
                    <a:pt x="384" y="0"/>
                    <a:pt x="1" y="382"/>
                    <a:pt x="1" y="848"/>
                  </a:cubicBezTo>
                  <a:cubicBezTo>
                    <a:pt x="1" y="1313"/>
                    <a:pt x="384" y="1696"/>
                    <a:pt x="850" y="1696"/>
                  </a:cubicBezTo>
                  <a:cubicBezTo>
                    <a:pt x="1315" y="1696"/>
                    <a:pt x="1697" y="1313"/>
                    <a:pt x="1697" y="848"/>
                  </a:cubicBezTo>
                  <a:cubicBezTo>
                    <a:pt x="1697" y="382"/>
                    <a:pt x="1315" y="0"/>
                    <a:pt x="85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07" name="Google Shape;1607;p50"/>
            <p:cNvSpPr/>
            <p:nvPr/>
          </p:nvSpPr>
          <p:spPr>
            <a:xfrm>
              <a:off x="529150" y="1145650"/>
              <a:ext cx="29550" cy="54475"/>
            </a:xfrm>
            <a:custGeom>
              <a:avLst/>
              <a:gdLst/>
              <a:ahLst/>
              <a:cxnLst/>
              <a:rect l="l" t="t" r="r" b="b"/>
              <a:pathLst>
                <a:path w="1182" h="2179" extrusionOk="0">
                  <a:moveTo>
                    <a:pt x="1065" y="1"/>
                  </a:moveTo>
                  <a:lnTo>
                    <a:pt x="1065" y="17"/>
                  </a:lnTo>
                  <a:cubicBezTo>
                    <a:pt x="1131" y="183"/>
                    <a:pt x="1165" y="367"/>
                    <a:pt x="1165" y="533"/>
                  </a:cubicBezTo>
                  <a:cubicBezTo>
                    <a:pt x="1165" y="1247"/>
                    <a:pt x="683" y="1963"/>
                    <a:pt x="0" y="2163"/>
                  </a:cubicBezTo>
                  <a:lnTo>
                    <a:pt x="0" y="2179"/>
                  </a:lnTo>
                  <a:lnTo>
                    <a:pt x="18" y="2179"/>
                  </a:lnTo>
                  <a:cubicBezTo>
                    <a:pt x="699" y="1979"/>
                    <a:pt x="1182" y="1247"/>
                    <a:pt x="1182" y="533"/>
                  </a:cubicBezTo>
                  <a:cubicBezTo>
                    <a:pt x="1182" y="367"/>
                    <a:pt x="1149" y="183"/>
                    <a:pt x="1082" y="17"/>
                  </a:cubicBezTo>
                  <a:cubicBezTo>
                    <a:pt x="1082" y="1"/>
                    <a:pt x="1082" y="1"/>
                    <a:pt x="106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12" name="Текстовое поле 11"/>
          <p:cNvSpPr txBox="1"/>
          <p:nvPr/>
        </p:nvSpPr>
        <p:spPr>
          <a:xfrm>
            <a:off x="1043940" y="393382"/>
            <a:ext cx="5080000" cy="586105"/>
          </a:xfrm>
          <a:prstGeom prst="rect">
            <a:avLst/>
          </a:prstGeom>
        </p:spPr>
        <p:txBody>
          <a:bodyPr>
            <a:spAutoFit/>
          </a:bodyPr>
          <a:p>
            <a:pPr defTabSz="444500">
              <a:lnSpc>
                <a:spcPct val="115000"/>
              </a:lnSpc>
            </a:pPr>
            <a:r>
              <a:rPr lang="en-US" altLang="ru-RU" sz="2800" b="1">
                <a:solidFill>
                  <a:schemeClr val="accent1">
                    <a:lumMod val="75000"/>
                  </a:schemeClr>
                </a:solidFill>
                <a:latin typeface="Segoe UI" panose="020B0502040204020203"/>
                <a:ea typeface="Times New Roman" panose="02020603050405020304"/>
              </a:rPr>
              <a:t> </a:t>
            </a:r>
            <a:endParaRPr lang="en-US" altLang="ru-RU" sz="2800" b="1">
              <a:solidFill>
                <a:schemeClr val="accent1">
                  <a:lumMod val="75000"/>
                </a:schemeClr>
              </a:solidFill>
              <a:latin typeface="Segoe UI" panose="020B0502040204020203"/>
              <a:ea typeface="Times New Roman" panose="02020603050405020304"/>
            </a:endParaRPr>
          </a:p>
        </p:txBody>
      </p:sp>
      <p:sp>
        <p:nvSpPr>
          <p:cNvPr id="2" name="Текстовое поле 1"/>
          <p:cNvSpPr txBox="1"/>
          <p:nvPr/>
        </p:nvSpPr>
        <p:spPr>
          <a:xfrm>
            <a:off x="1454785" y="1189672"/>
            <a:ext cx="5080000" cy="445135"/>
          </a:xfrm>
          <a:prstGeom prst="rect">
            <a:avLst/>
          </a:prstGeom>
        </p:spPr>
        <p:txBody>
          <a:bodyPr>
            <a:spAutoFit/>
          </a:bodyPr>
          <a:p>
            <a:pPr defTabSz="444500">
              <a:lnSpc>
                <a:spcPct val="115000"/>
              </a:lnSpc>
            </a:pPr>
            <a:r>
              <a:rPr lang="en-US" altLang="ru-RU" sz="2000" b="1">
                <a:solidFill>
                  <a:srgbClr val="92D050"/>
                </a:solidFill>
                <a:latin typeface="Segoe UI" panose="020B0502040204020203"/>
                <a:ea typeface="Times New Roman" panose="02020603050405020304"/>
              </a:rPr>
              <a:t> </a:t>
            </a:r>
            <a:endParaRPr lang="en-US" altLang="ru-RU" sz="2000" b="1">
              <a:solidFill>
                <a:srgbClr val="92D050"/>
              </a:solidFill>
              <a:latin typeface="Segoe UI" panose="020B0502040204020203"/>
              <a:ea typeface="Times New Roman" panose="02020603050405020304"/>
            </a:endParaRPr>
          </a:p>
        </p:txBody>
      </p:sp>
      <p:sp>
        <p:nvSpPr>
          <p:cNvPr id="3" name="Текстовое поле 2"/>
          <p:cNvSpPr txBox="1"/>
          <p:nvPr/>
        </p:nvSpPr>
        <p:spPr>
          <a:xfrm>
            <a:off x="2772410" y="189579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4" name="Текстовое поле 3"/>
          <p:cNvSpPr txBox="1"/>
          <p:nvPr/>
        </p:nvSpPr>
        <p:spPr>
          <a:xfrm>
            <a:off x="1619885" y="242792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5" name="Текстовое поле 4"/>
          <p:cNvSpPr txBox="1"/>
          <p:nvPr/>
        </p:nvSpPr>
        <p:spPr>
          <a:xfrm>
            <a:off x="3132455" y="300450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6" name="Текстовое поле 5"/>
          <p:cNvSpPr txBox="1"/>
          <p:nvPr/>
        </p:nvSpPr>
        <p:spPr>
          <a:xfrm>
            <a:off x="1548130" y="365220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7" name="Текстовое поле 6"/>
          <p:cNvSpPr txBox="1"/>
          <p:nvPr/>
        </p:nvSpPr>
        <p:spPr>
          <a:xfrm>
            <a:off x="3275965" y="4444682"/>
            <a:ext cx="5080000" cy="374015"/>
          </a:xfrm>
          <a:prstGeom prst="rect">
            <a:avLst/>
          </a:prstGeom>
        </p:spPr>
        <p:txBody>
          <a:bodyPr>
            <a:spAutoFit/>
          </a:bodyPr>
          <a:p>
            <a:pPr defTabSz="444500">
              <a:lnSpc>
                <a:spcPct val="115000"/>
              </a:lnSpc>
            </a:pPr>
            <a:r>
              <a:rPr lang="en-US" sz="1600" b="1">
                <a:solidFill>
                  <a:srgbClr val="212529"/>
                </a:solidFill>
                <a:latin typeface="Segoe UI" panose="020B0502040204020203"/>
                <a:ea typeface="Times New Roman" panose="02020603050405020304"/>
              </a:rPr>
              <a:t> </a:t>
            </a:r>
            <a:endParaRPr lang="en-US" altLang="zh-CN" sz="1600" b="1">
              <a:solidFill>
                <a:srgbClr val="212529"/>
              </a:solidFill>
              <a:latin typeface="Segoe UI" panose="020B0502040204020203"/>
              <a:ea typeface="Times New Roman" panose="02020603050405020304"/>
            </a:endParaRPr>
          </a:p>
        </p:txBody>
      </p:sp>
      <p:sp>
        <p:nvSpPr>
          <p:cNvPr id="8" name="Текстовое поле 7"/>
          <p:cNvSpPr txBox="1"/>
          <p:nvPr/>
        </p:nvSpPr>
        <p:spPr>
          <a:xfrm>
            <a:off x="2201545" y="2500312"/>
            <a:ext cx="5080000" cy="445135"/>
          </a:xfrm>
          <a:prstGeom prst="rect">
            <a:avLst/>
          </a:prstGeom>
        </p:spPr>
        <p:txBody>
          <a:bodyPr>
            <a:spAutoFit/>
          </a:bodyPr>
          <a:p>
            <a:pPr defTabSz="444500">
              <a:lnSpc>
                <a:spcPct val="115000"/>
              </a:lnSpc>
            </a:pPr>
            <a:r>
              <a:rPr lang="en-US" sz="2000" b="1">
                <a:solidFill>
                  <a:srgbClr val="00B0F0"/>
                </a:solidFill>
                <a:latin typeface="Segoe UI" panose="020B0502040204020203"/>
                <a:ea typeface="Times New Roman" panose="02020603050405020304"/>
              </a:rPr>
              <a:t> </a:t>
            </a:r>
            <a:endParaRPr lang="en-US" altLang="zh-CN" sz="2000" b="1">
              <a:solidFill>
                <a:srgbClr val="00B0F0"/>
              </a:solidFill>
              <a:latin typeface="Segoe UI" panose="020B0502040204020203"/>
              <a:ea typeface="Times New Roman" panose="02020603050405020304"/>
            </a:endParaRPr>
          </a:p>
        </p:txBody>
      </p:sp>
      <p:sp>
        <p:nvSpPr>
          <p:cNvPr id="9" name="Текстовое поле 8"/>
          <p:cNvSpPr txBox="1"/>
          <p:nvPr/>
        </p:nvSpPr>
        <p:spPr>
          <a:xfrm>
            <a:off x="2195830" y="1759902"/>
            <a:ext cx="5080000" cy="445135"/>
          </a:xfrm>
          <a:prstGeom prst="rect">
            <a:avLst/>
          </a:prstGeom>
        </p:spPr>
        <p:txBody>
          <a:bodyPr>
            <a:spAutoFit/>
          </a:bodyPr>
          <a:p>
            <a:pPr defTabSz="444500">
              <a:lnSpc>
                <a:spcPct val="115000"/>
              </a:lnSpc>
            </a:pPr>
            <a:r>
              <a:rPr lang="en-US" sz="2000" b="1">
                <a:gradFill>
                  <a:gsLst>
                    <a:gs pos="0">
                      <a:srgbClr val="7B32B2"/>
                    </a:gs>
                    <a:gs pos="100000">
                      <a:srgbClr val="401A5D"/>
                    </a:gs>
                  </a:gsLst>
                  <a:lin scaled="0"/>
                </a:gradFill>
                <a:latin typeface="Segoe UI" panose="020B0502040204020203"/>
                <a:ea typeface="Times New Roman" panose="02020603050405020304"/>
              </a:rPr>
              <a:t> </a:t>
            </a:r>
            <a:endParaRPr lang="en-US" altLang="zh-CN" sz="2000" b="1">
              <a:gradFill>
                <a:gsLst>
                  <a:gs pos="0">
                    <a:srgbClr val="7B32B2"/>
                  </a:gs>
                  <a:gs pos="100000">
                    <a:srgbClr val="401A5D"/>
                  </a:gs>
                </a:gsLst>
                <a:lin scaled="0"/>
              </a:gradFill>
              <a:latin typeface="Segoe UI" panose="020B0502040204020203"/>
              <a:ea typeface="Times New Roman" panose="02020603050405020304"/>
            </a:endParaRPr>
          </a:p>
        </p:txBody>
      </p:sp>
      <p:sp>
        <p:nvSpPr>
          <p:cNvPr id="10" name="Текстовое поле 9"/>
          <p:cNvSpPr txBox="1"/>
          <p:nvPr/>
        </p:nvSpPr>
        <p:spPr>
          <a:xfrm>
            <a:off x="2772410" y="3270567"/>
            <a:ext cx="5080000" cy="445135"/>
          </a:xfrm>
          <a:prstGeom prst="rect">
            <a:avLst/>
          </a:prstGeom>
        </p:spPr>
        <p:txBody>
          <a:bodyPr>
            <a:spAutoFit/>
          </a:bodyPr>
          <a:p>
            <a:pPr defTabSz="444500">
              <a:lnSpc>
                <a:spcPct val="115000"/>
              </a:lnSpc>
            </a:pPr>
            <a:r>
              <a:rPr lang="en-US" sz="2000" b="1">
                <a:solidFill>
                  <a:schemeClr val="accent6">
                    <a:lumMod val="75000"/>
                  </a:schemeClr>
                </a:solidFill>
                <a:latin typeface="Segoe UI" panose="020B0502040204020203"/>
                <a:ea typeface="Times New Roman" panose="02020603050405020304"/>
              </a:rPr>
              <a:t> </a:t>
            </a:r>
            <a:endParaRPr lang="en-US" altLang="zh-CN" sz="2000" b="1">
              <a:solidFill>
                <a:schemeClr val="accent6">
                  <a:lumMod val="75000"/>
                </a:schemeClr>
              </a:solidFill>
              <a:latin typeface="Segoe UI" panose="020B0502040204020203"/>
              <a:ea typeface="Times New Roman" panose="02020603050405020304"/>
            </a:endParaRPr>
          </a:p>
        </p:txBody>
      </p:sp>
      <p:sp>
        <p:nvSpPr>
          <p:cNvPr id="11" name="Текстовое поле 10"/>
          <p:cNvSpPr txBox="1"/>
          <p:nvPr/>
        </p:nvSpPr>
        <p:spPr>
          <a:xfrm>
            <a:off x="3345815" y="4156392"/>
            <a:ext cx="5080000" cy="445135"/>
          </a:xfrm>
          <a:prstGeom prst="rect">
            <a:avLst/>
          </a:prstGeom>
        </p:spPr>
        <p:txBody>
          <a:bodyPr>
            <a:spAutoFit/>
          </a:bodyPr>
          <a:p>
            <a:pPr defTabSz="444500">
              <a:lnSpc>
                <a:spcPct val="115000"/>
              </a:lnSpc>
            </a:pPr>
            <a:r>
              <a:rPr lang="en-US" sz="2000" b="1">
                <a:solidFill>
                  <a:srgbClr val="002060"/>
                </a:solidFill>
                <a:latin typeface="Segoe UI" panose="020B0502040204020203"/>
                <a:ea typeface="Times New Roman" panose="02020603050405020304"/>
              </a:rPr>
              <a:t> </a:t>
            </a:r>
            <a:endParaRPr lang="en-US" altLang="zh-CN" sz="2000" b="1">
              <a:solidFill>
                <a:srgbClr val="002060"/>
              </a:solidFill>
              <a:latin typeface="Segoe UI" panose="020B0502040204020203"/>
              <a:ea typeface="Times New Roman" panose="02020603050405020304"/>
            </a:endParaRPr>
          </a:p>
        </p:txBody>
      </p:sp>
      <p:pic>
        <p:nvPicPr>
          <p:cNvPr id="13" name="Изображение 12"/>
          <p:cNvPicPr/>
          <p:nvPr/>
        </p:nvPicPr>
        <p:blipFill>
          <a:blip r:embed="rId1"/>
          <a:stretch>
            <a:fillRect/>
          </a:stretch>
        </p:blipFill>
        <p:spPr>
          <a:xfrm>
            <a:off x="710565" y="1139825"/>
            <a:ext cx="7802880" cy="3048000"/>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2834" name="Shape 2834"/>
        <p:cNvGrpSpPr/>
        <p:nvPr/>
      </p:nvGrpSpPr>
      <p:grpSpPr>
        <a:xfrm>
          <a:off x="0" y="0"/>
          <a:ext cx="0" cy="0"/>
          <a:chOff x="0" y="0"/>
          <a:chExt cx="0" cy="0"/>
        </a:xfrm>
      </p:grpSpPr>
      <p:sp>
        <p:nvSpPr>
          <p:cNvPr id="2835" name="Google Shape;2835;p66"/>
          <p:cNvSpPr txBox="1"/>
          <p:nvPr>
            <p:ph type="title"/>
          </p:nvPr>
        </p:nvSpPr>
        <p:spPr>
          <a:xfrm>
            <a:off x="2036250" y="1307100"/>
            <a:ext cx="50715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t> </a:t>
            </a:r>
            <a:endParaRPr lang="en-US" altLang="en-GB"/>
          </a:p>
        </p:txBody>
      </p:sp>
      <p:pic>
        <p:nvPicPr>
          <p:cNvPr id="2" name="Изображение 1"/>
          <p:cNvPicPr/>
          <p:nvPr/>
        </p:nvPicPr>
        <p:blipFill>
          <a:blip r:embed="rId1"/>
          <a:stretch>
            <a:fillRect/>
          </a:stretch>
        </p:blipFill>
        <p:spPr>
          <a:xfrm>
            <a:off x="2483347" y="-20320"/>
            <a:ext cx="3777257" cy="5143500"/>
          </a:xfrm>
          <a:prstGeom prst="rect">
            <a:avLst/>
          </a:prstGeom>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3" name="Изображение 2"/>
          <p:cNvPicPr/>
          <p:nvPr/>
        </p:nvPicPr>
        <p:blipFill>
          <a:blip r:embed="rId1"/>
          <a:stretch>
            <a:fillRect/>
          </a:stretch>
        </p:blipFill>
        <p:spPr>
          <a:xfrm>
            <a:off x="1835785" y="771525"/>
            <a:ext cx="5514975" cy="3844925"/>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840" name="Shape 1840"/>
        <p:cNvGrpSpPr/>
        <p:nvPr/>
      </p:nvGrpSpPr>
      <p:grpSpPr>
        <a:xfrm>
          <a:off x="0" y="0"/>
          <a:ext cx="0" cy="0"/>
          <a:chOff x="0" y="0"/>
          <a:chExt cx="0" cy="0"/>
        </a:xfrm>
      </p:grpSpPr>
      <p:sp>
        <p:nvSpPr>
          <p:cNvPr id="1841" name="Google Shape;1841;p54"/>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Keys to mental and emotional health</a:t>
            </a:r>
            <a:endParaRPr lang="en-GB"/>
          </a:p>
        </p:txBody>
      </p:sp>
      <p:grpSp>
        <p:nvGrpSpPr>
          <p:cNvPr id="1842" name="Google Shape;1842;p54"/>
          <p:cNvGrpSpPr/>
          <p:nvPr/>
        </p:nvGrpSpPr>
        <p:grpSpPr>
          <a:xfrm>
            <a:off x="3284176" y="1275400"/>
            <a:ext cx="2423316" cy="3262311"/>
            <a:chOff x="2399554" y="2783601"/>
            <a:chExt cx="1478623" cy="1990549"/>
          </a:xfrm>
        </p:grpSpPr>
        <p:sp>
          <p:nvSpPr>
            <p:cNvPr id="1843" name="Google Shape;1843;p54"/>
            <p:cNvSpPr/>
            <p:nvPr/>
          </p:nvSpPr>
          <p:spPr>
            <a:xfrm>
              <a:off x="2518375" y="3008250"/>
              <a:ext cx="1256450" cy="1765900"/>
            </a:xfrm>
            <a:custGeom>
              <a:avLst/>
              <a:gdLst/>
              <a:ahLst/>
              <a:cxnLst/>
              <a:rect l="l" t="t" r="r" b="b"/>
              <a:pathLst>
                <a:path w="50258" h="70636" extrusionOk="0">
                  <a:moveTo>
                    <a:pt x="34428" y="1"/>
                  </a:moveTo>
                  <a:cubicBezTo>
                    <a:pt x="32983" y="1"/>
                    <a:pt x="31533" y="138"/>
                    <a:pt x="30115" y="386"/>
                  </a:cubicBezTo>
                  <a:cubicBezTo>
                    <a:pt x="25830" y="1137"/>
                    <a:pt x="21777" y="2854"/>
                    <a:pt x="17842" y="4688"/>
                  </a:cubicBezTo>
                  <a:cubicBezTo>
                    <a:pt x="14441" y="6289"/>
                    <a:pt x="10939" y="8123"/>
                    <a:pt x="8871" y="11258"/>
                  </a:cubicBezTo>
                  <a:cubicBezTo>
                    <a:pt x="7088" y="13959"/>
                    <a:pt x="6587" y="17345"/>
                    <a:pt x="6587" y="20596"/>
                  </a:cubicBezTo>
                  <a:cubicBezTo>
                    <a:pt x="6587" y="23848"/>
                    <a:pt x="7037" y="27099"/>
                    <a:pt x="6904" y="30351"/>
                  </a:cubicBezTo>
                  <a:cubicBezTo>
                    <a:pt x="6737" y="34153"/>
                    <a:pt x="5787" y="37921"/>
                    <a:pt x="4120" y="41339"/>
                  </a:cubicBezTo>
                  <a:cubicBezTo>
                    <a:pt x="3035" y="43590"/>
                    <a:pt x="1618" y="45707"/>
                    <a:pt x="834" y="48093"/>
                  </a:cubicBezTo>
                  <a:cubicBezTo>
                    <a:pt x="51" y="50476"/>
                    <a:pt x="0" y="53295"/>
                    <a:pt x="1501" y="55312"/>
                  </a:cubicBezTo>
                  <a:cubicBezTo>
                    <a:pt x="3502" y="57997"/>
                    <a:pt x="7421" y="58364"/>
                    <a:pt x="9989" y="60514"/>
                  </a:cubicBezTo>
                  <a:cubicBezTo>
                    <a:pt x="12324" y="62482"/>
                    <a:pt x="13257" y="65701"/>
                    <a:pt x="15441" y="67835"/>
                  </a:cubicBezTo>
                  <a:cubicBezTo>
                    <a:pt x="17417" y="69781"/>
                    <a:pt x="20239" y="70635"/>
                    <a:pt x="23030" y="70635"/>
                  </a:cubicBezTo>
                  <a:cubicBezTo>
                    <a:pt x="23420" y="70635"/>
                    <a:pt x="23810" y="70619"/>
                    <a:pt x="24196" y="70586"/>
                  </a:cubicBezTo>
                  <a:cubicBezTo>
                    <a:pt x="27331" y="70336"/>
                    <a:pt x="30315" y="69136"/>
                    <a:pt x="33183" y="67802"/>
                  </a:cubicBezTo>
                  <a:cubicBezTo>
                    <a:pt x="37452" y="65834"/>
                    <a:pt x="41687" y="63449"/>
                    <a:pt x="44672" y="59798"/>
                  </a:cubicBezTo>
                  <a:cubicBezTo>
                    <a:pt x="49757" y="53562"/>
                    <a:pt x="50258" y="44807"/>
                    <a:pt x="49708" y="36770"/>
                  </a:cubicBezTo>
                  <a:cubicBezTo>
                    <a:pt x="49141" y="28750"/>
                    <a:pt x="47774" y="20513"/>
                    <a:pt x="49908" y="12758"/>
                  </a:cubicBezTo>
                  <a:lnTo>
                    <a:pt x="50042" y="12091"/>
                  </a:lnTo>
                  <a:cubicBezTo>
                    <a:pt x="49757" y="7756"/>
                    <a:pt x="46723" y="3872"/>
                    <a:pt x="42838" y="1887"/>
                  </a:cubicBezTo>
                  <a:cubicBezTo>
                    <a:pt x="40250" y="560"/>
                    <a:pt x="37349" y="1"/>
                    <a:pt x="344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54"/>
            <p:cNvSpPr/>
            <p:nvPr/>
          </p:nvSpPr>
          <p:spPr>
            <a:xfrm>
              <a:off x="2780600" y="3200075"/>
              <a:ext cx="972150" cy="1305650"/>
            </a:xfrm>
            <a:custGeom>
              <a:avLst/>
              <a:gdLst/>
              <a:ahLst/>
              <a:cxnLst/>
              <a:rect l="l" t="t" r="r" b="b"/>
              <a:pathLst>
                <a:path w="38886" h="52226" extrusionOk="0">
                  <a:moveTo>
                    <a:pt x="12322" y="0"/>
                  </a:moveTo>
                  <a:lnTo>
                    <a:pt x="10655" y="6519"/>
                  </a:lnTo>
                  <a:lnTo>
                    <a:pt x="4669" y="12089"/>
                  </a:lnTo>
                  <a:lnTo>
                    <a:pt x="4269" y="23528"/>
                  </a:lnTo>
                  <a:lnTo>
                    <a:pt x="3685" y="30397"/>
                  </a:lnTo>
                  <a:lnTo>
                    <a:pt x="0" y="37952"/>
                  </a:lnTo>
                  <a:lnTo>
                    <a:pt x="3351" y="36400"/>
                  </a:lnTo>
                  <a:lnTo>
                    <a:pt x="5003" y="31949"/>
                  </a:lnTo>
                  <a:cubicBezTo>
                    <a:pt x="5003" y="31949"/>
                    <a:pt x="7153" y="34333"/>
                    <a:pt x="6953" y="34717"/>
                  </a:cubicBezTo>
                  <a:cubicBezTo>
                    <a:pt x="6770" y="35117"/>
                    <a:pt x="6670" y="39586"/>
                    <a:pt x="6670" y="39586"/>
                  </a:cubicBezTo>
                  <a:cubicBezTo>
                    <a:pt x="7953" y="38401"/>
                    <a:pt x="9421" y="36284"/>
                    <a:pt x="9105" y="34566"/>
                  </a:cubicBezTo>
                  <a:cubicBezTo>
                    <a:pt x="8787" y="32849"/>
                    <a:pt x="8004" y="31249"/>
                    <a:pt x="7553" y="29564"/>
                  </a:cubicBezTo>
                  <a:cubicBezTo>
                    <a:pt x="7387" y="28930"/>
                    <a:pt x="7453" y="27980"/>
                    <a:pt x="8120" y="27947"/>
                  </a:cubicBezTo>
                  <a:lnTo>
                    <a:pt x="8154" y="27947"/>
                  </a:lnTo>
                  <a:cubicBezTo>
                    <a:pt x="8504" y="27947"/>
                    <a:pt x="8787" y="28263"/>
                    <a:pt x="9087" y="28481"/>
                  </a:cubicBezTo>
                  <a:cubicBezTo>
                    <a:pt x="9238" y="28597"/>
                    <a:pt x="9438" y="28663"/>
                    <a:pt x="9638" y="28663"/>
                  </a:cubicBezTo>
                  <a:cubicBezTo>
                    <a:pt x="9821" y="28663"/>
                    <a:pt x="10005" y="28581"/>
                    <a:pt x="10054" y="28397"/>
                  </a:cubicBezTo>
                  <a:cubicBezTo>
                    <a:pt x="8087" y="25746"/>
                    <a:pt x="6837" y="22460"/>
                    <a:pt x="7137" y="19176"/>
                  </a:cubicBezTo>
                  <a:cubicBezTo>
                    <a:pt x="7437" y="15875"/>
                    <a:pt x="9472" y="12673"/>
                    <a:pt x="12556" y="11488"/>
                  </a:cubicBezTo>
                  <a:cubicBezTo>
                    <a:pt x="13674" y="11055"/>
                    <a:pt x="14857" y="10906"/>
                    <a:pt x="16057" y="10906"/>
                  </a:cubicBezTo>
                  <a:cubicBezTo>
                    <a:pt x="17542" y="10906"/>
                    <a:pt x="19059" y="11139"/>
                    <a:pt x="20526" y="11372"/>
                  </a:cubicBezTo>
                  <a:cubicBezTo>
                    <a:pt x="21110" y="11472"/>
                    <a:pt x="21711" y="11589"/>
                    <a:pt x="22160" y="11973"/>
                  </a:cubicBezTo>
                  <a:cubicBezTo>
                    <a:pt x="22911" y="12622"/>
                    <a:pt x="22878" y="13774"/>
                    <a:pt x="22727" y="14757"/>
                  </a:cubicBezTo>
                  <a:cubicBezTo>
                    <a:pt x="21744" y="21044"/>
                    <a:pt x="18258" y="26613"/>
                    <a:pt x="14623" y="31831"/>
                  </a:cubicBezTo>
                  <a:cubicBezTo>
                    <a:pt x="10988" y="37051"/>
                    <a:pt x="7086" y="42220"/>
                    <a:pt x="5069" y="48239"/>
                  </a:cubicBezTo>
                  <a:cubicBezTo>
                    <a:pt x="4769" y="49106"/>
                    <a:pt x="4518" y="50040"/>
                    <a:pt x="4785" y="50907"/>
                  </a:cubicBezTo>
                  <a:cubicBezTo>
                    <a:pt x="5003" y="51625"/>
                    <a:pt x="5703" y="52225"/>
                    <a:pt x="6403" y="52225"/>
                  </a:cubicBezTo>
                  <a:cubicBezTo>
                    <a:pt x="6570" y="52225"/>
                    <a:pt x="6720" y="52208"/>
                    <a:pt x="6870" y="52141"/>
                  </a:cubicBezTo>
                  <a:cubicBezTo>
                    <a:pt x="7286" y="51958"/>
                    <a:pt x="7571" y="51592"/>
                    <a:pt x="7837" y="51225"/>
                  </a:cubicBezTo>
                  <a:cubicBezTo>
                    <a:pt x="10088" y="48157"/>
                    <a:pt x="12322" y="45088"/>
                    <a:pt x="14574" y="42020"/>
                  </a:cubicBezTo>
                  <a:cubicBezTo>
                    <a:pt x="17225" y="38385"/>
                    <a:pt x="19876" y="34766"/>
                    <a:pt x="22527" y="31131"/>
                  </a:cubicBezTo>
                  <a:cubicBezTo>
                    <a:pt x="22927" y="30598"/>
                    <a:pt x="23445" y="29997"/>
                    <a:pt x="24095" y="29997"/>
                  </a:cubicBezTo>
                  <a:cubicBezTo>
                    <a:pt x="24145" y="29997"/>
                    <a:pt x="24195" y="29997"/>
                    <a:pt x="24245" y="30015"/>
                  </a:cubicBezTo>
                  <a:cubicBezTo>
                    <a:pt x="24661" y="30081"/>
                    <a:pt x="24979" y="30381"/>
                    <a:pt x="25279" y="30664"/>
                  </a:cubicBezTo>
                  <a:cubicBezTo>
                    <a:pt x="26329" y="31698"/>
                    <a:pt x="27363" y="32716"/>
                    <a:pt x="28397" y="33732"/>
                  </a:cubicBezTo>
                  <a:cubicBezTo>
                    <a:pt x="29381" y="34700"/>
                    <a:pt x="30382" y="35700"/>
                    <a:pt x="30898" y="36985"/>
                  </a:cubicBezTo>
                  <a:cubicBezTo>
                    <a:pt x="32065" y="39853"/>
                    <a:pt x="30431" y="43137"/>
                    <a:pt x="30931" y="46205"/>
                  </a:cubicBezTo>
                  <a:cubicBezTo>
                    <a:pt x="34517" y="43304"/>
                    <a:pt x="36084" y="38168"/>
                    <a:pt x="34784" y="33766"/>
                  </a:cubicBezTo>
                  <a:cubicBezTo>
                    <a:pt x="33816" y="30531"/>
                    <a:pt x="31515" y="27880"/>
                    <a:pt x="30281" y="24745"/>
                  </a:cubicBezTo>
                  <a:cubicBezTo>
                    <a:pt x="29464" y="22711"/>
                    <a:pt x="29114" y="20526"/>
                    <a:pt x="28781" y="18358"/>
                  </a:cubicBezTo>
                  <a:cubicBezTo>
                    <a:pt x="28497" y="16558"/>
                    <a:pt x="28247" y="14557"/>
                    <a:pt x="29248" y="13040"/>
                  </a:cubicBezTo>
                  <a:cubicBezTo>
                    <a:pt x="30231" y="11555"/>
                    <a:pt x="32082" y="11006"/>
                    <a:pt x="33632" y="10139"/>
                  </a:cubicBezTo>
                  <a:cubicBezTo>
                    <a:pt x="36234" y="8671"/>
                    <a:pt x="38201" y="6086"/>
                    <a:pt x="38886" y="3169"/>
                  </a:cubicBezTo>
                  <a:lnTo>
                    <a:pt x="38886" y="3169"/>
                  </a:lnTo>
                  <a:cubicBezTo>
                    <a:pt x="36118" y="4885"/>
                    <a:pt x="33350" y="6603"/>
                    <a:pt x="30598" y="8320"/>
                  </a:cubicBezTo>
                  <a:cubicBezTo>
                    <a:pt x="29648" y="8905"/>
                    <a:pt x="28663" y="9505"/>
                    <a:pt x="27563" y="9605"/>
                  </a:cubicBezTo>
                  <a:cubicBezTo>
                    <a:pt x="27480" y="9621"/>
                    <a:pt x="27380" y="9621"/>
                    <a:pt x="27296" y="9621"/>
                  </a:cubicBezTo>
                  <a:cubicBezTo>
                    <a:pt x="26262" y="9621"/>
                    <a:pt x="25195" y="9087"/>
                    <a:pt x="24895" y="8104"/>
                  </a:cubicBezTo>
                  <a:cubicBezTo>
                    <a:pt x="24428" y="6537"/>
                    <a:pt x="26113" y="4785"/>
                    <a:pt x="25346" y="3335"/>
                  </a:cubicBezTo>
                  <a:lnTo>
                    <a:pt x="25346" y="3335"/>
                  </a:lnTo>
                  <a:lnTo>
                    <a:pt x="17942" y="10205"/>
                  </a:lnTo>
                  <a:lnTo>
                    <a:pt x="14023" y="8020"/>
                  </a:lnTo>
                  <a:cubicBezTo>
                    <a:pt x="14023" y="8020"/>
                    <a:pt x="13774" y="6870"/>
                    <a:pt x="13340" y="4485"/>
                  </a:cubicBezTo>
                  <a:cubicBezTo>
                    <a:pt x="12906" y="2101"/>
                    <a:pt x="12322" y="0"/>
                    <a:pt x="12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54"/>
            <p:cNvSpPr/>
            <p:nvPr/>
          </p:nvSpPr>
          <p:spPr>
            <a:xfrm>
              <a:off x="3011100" y="2921125"/>
              <a:ext cx="114250" cy="161425"/>
            </a:xfrm>
            <a:custGeom>
              <a:avLst/>
              <a:gdLst/>
              <a:ahLst/>
              <a:cxnLst/>
              <a:rect l="l" t="t" r="r" b="b"/>
              <a:pathLst>
                <a:path w="4570" h="6457" extrusionOk="0">
                  <a:moveTo>
                    <a:pt x="2081" y="0"/>
                  </a:moveTo>
                  <a:cubicBezTo>
                    <a:pt x="2072" y="0"/>
                    <a:pt x="2062" y="1"/>
                    <a:pt x="2052" y="2"/>
                  </a:cubicBezTo>
                  <a:cubicBezTo>
                    <a:pt x="1952" y="20"/>
                    <a:pt x="1868" y="102"/>
                    <a:pt x="1819" y="186"/>
                  </a:cubicBezTo>
                  <a:cubicBezTo>
                    <a:pt x="1686" y="403"/>
                    <a:pt x="1635" y="687"/>
                    <a:pt x="1619" y="954"/>
                  </a:cubicBezTo>
                  <a:cubicBezTo>
                    <a:pt x="1552" y="2154"/>
                    <a:pt x="1935" y="3371"/>
                    <a:pt x="2686" y="4304"/>
                  </a:cubicBezTo>
                  <a:cubicBezTo>
                    <a:pt x="2168" y="3737"/>
                    <a:pt x="1585" y="3204"/>
                    <a:pt x="952" y="2737"/>
                  </a:cubicBezTo>
                  <a:cubicBezTo>
                    <a:pt x="852" y="2670"/>
                    <a:pt x="752" y="2588"/>
                    <a:pt x="634" y="2570"/>
                  </a:cubicBezTo>
                  <a:cubicBezTo>
                    <a:pt x="620" y="2569"/>
                    <a:pt x="605" y="2568"/>
                    <a:pt x="591" y="2568"/>
                  </a:cubicBezTo>
                  <a:cubicBezTo>
                    <a:pt x="297" y="2568"/>
                    <a:pt x="83" y="2885"/>
                    <a:pt x="51" y="3188"/>
                  </a:cubicBezTo>
                  <a:cubicBezTo>
                    <a:pt x="1" y="3704"/>
                    <a:pt x="285" y="4204"/>
                    <a:pt x="601" y="4605"/>
                  </a:cubicBezTo>
                  <a:cubicBezTo>
                    <a:pt x="1168" y="5305"/>
                    <a:pt x="1902" y="5838"/>
                    <a:pt x="2619" y="6372"/>
                  </a:cubicBezTo>
                  <a:lnTo>
                    <a:pt x="4503" y="6456"/>
                  </a:lnTo>
                  <a:cubicBezTo>
                    <a:pt x="4570" y="6423"/>
                    <a:pt x="4570" y="6339"/>
                    <a:pt x="4570" y="6272"/>
                  </a:cubicBezTo>
                  <a:cubicBezTo>
                    <a:pt x="4369" y="4755"/>
                    <a:pt x="3869" y="3304"/>
                    <a:pt x="3302" y="1870"/>
                  </a:cubicBezTo>
                  <a:cubicBezTo>
                    <a:pt x="3069" y="1254"/>
                    <a:pt x="2802" y="620"/>
                    <a:pt x="2335" y="153"/>
                  </a:cubicBezTo>
                  <a:cubicBezTo>
                    <a:pt x="2259" y="76"/>
                    <a:pt x="2183" y="0"/>
                    <a:pt x="20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54"/>
            <p:cNvSpPr/>
            <p:nvPr/>
          </p:nvSpPr>
          <p:spPr>
            <a:xfrm>
              <a:off x="3111975" y="2979775"/>
              <a:ext cx="53825" cy="102775"/>
            </a:xfrm>
            <a:custGeom>
              <a:avLst/>
              <a:gdLst/>
              <a:ahLst/>
              <a:cxnLst/>
              <a:rect l="l" t="t" r="r" b="b"/>
              <a:pathLst>
                <a:path w="2153" h="4111" extrusionOk="0">
                  <a:moveTo>
                    <a:pt x="1509" y="0"/>
                  </a:moveTo>
                  <a:cubicBezTo>
                    <a:pt x="1381" y="0"/>
                    <a:pt x="1254" y="35"/>
                    <a:pt x="1152" y="91"/>
                  </a:cubicBezTo>
                  <a:cubicBezTo>
                    <a:pt x="968" y="208"/>
                    <a:pt x="835" y="375"/>
                    <a:pt x="735" y="558"/>
                  </a:cubicBezTo>
                  <a:cubicBezTo>
                    <a:pt x="168" y="1558"/>
                    <a:pt x="1" y="2976"/>
                    <a:pt x="485" y="4110"/>
                  </a:cubicBezTo>
                  <a:cubicBezTo>
                    <a:pt x="1535" y="3310"/>
                    <a:pt x="2153" y="2092"/>
                    <a:pt x="2135" y="809"/>
                  </a:cubicBezTo>
                  <a:cubicBezTo>
                    <a:pt x="2119" y="542"/>
                    <a:pt x="2069" y="224"/>
                    <a:pt x="1802" y="75"/>
                  </a:cubicBezTo>
                  <a:cubicBezTo>
                    <a:pt x="1713" y="23"/>
                    <a:pt x="1611" y="0"/>
                    <a:pt x="15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54"/>
            <p:cNvSpPr/>
            <p:nvPr/>
          </p:nvSpPr>
          <p:spPr>
            <a:xfrm>
              <a:off x="3633075" y="3714375"/>
              <a:ext cx="133850" cy="140325"/>
            </a:xfrm>
            <a:custGeom>
              <a:avLst/>
              <a:gdLst/>
              <a:ahLst/>
              <a:cxnLst/>
              <a:rect l="l" t="t" r="r" b="b"/>
              <a:pathLst>
                <a:path w="5354" h="5613" extrusionOk="0">
                  <a:moveTo>
                    <a:pt x="1804" y="0"/>
                  </a:moveTo>
                  <a:cubicBezTo>
                    <a:pt x="1792" y="0"/>
                    <a:pt x="1780" y="2"/>
                    <a:pt x="1768" y="5"/>
                  </a:cubicBezTo>
                  <a:cubicBezTo>
                    <a:pt x="1685" y="5"/>
                    <a:pt x="1618" y="72"/>
                    <a:pt x="1568" y="154"/>
                  </a:cubicBezTo>
                  <a:cubicBezTo>
                    <a:pt x="1434" y="354"/>
                    <a:pt x="1401" y="588"/>
                    <a:pt x="1385" y="821"/>
                  </a:cubicBezTo>
                  <a:cubicBezTo>
                    <a:pt x="1334" y="1872"/>
                    <a:pt x="1668" y="2922"/>
                    <a:pt x="2319" y="3740"/>
                  </a:cubicBezTo>
                  <a:cubicBezTo>
                    <a:pt x="1868" y="3240"/>
                    <a:pt x="1534" y="2906"/>
                    <a:pt x="985" y="2506"/>
                  </a:cubicBezTo>
                  <a:cubicBezTo>
                    <a:pt x="901" y="2439"/>
                    <a:pt x="767" y="2339"/>
                    <a:pt x="585" y="2306"/>
                  </a:cubicBezTo>
                  <a:cubicBezTo>
                    <a:pt x="555" y="2299"/>
                    <a:pt x="525" y="2295"/>
                    <a:pt x="496" y="2295"/>
                  </a:cubicBezTo>
                  <a:cubicBezTo>
                    <a:pt x="262" y="2295"/>
                    <a:pt x="49" y="2520"/>
                    <a:pt x="34" y="2773"/>
                  </a:cubicBezTo>
                  <a:cubicBezTo>
                    <a:pt x="0" y="3106"/>
                    <a:pt x="251" y="3607"/>
                    <a:pt x="518" y="4007"/>
                  </a:cubicBezTo>
                  <a:cubicBezTo>
                    <a:pt x="651" y="4207"/>
                    <a:pt x="1067" y="4623"/>
                    <a:pt x="1252" y="4756"/>
                  </a:cubicBezTo>
                  <a:lnTo>
                    <a:pt x="1835" y="5207"/>
                  </a:lnTo>
                  <a:cubicBezTo>
                    <a:pt x="2183" y="5464"/>
                    <a:pt x="2601" y="5612"/>
                    <a:pt x="3036" y="5612"/>
                  </a:cubicBezTo>
                  <a:cubicBezTo>
                    <a:pt x="3080" y="5612"/>
                    <a:pt x="3124" y="5611"/>
                    <a:pt x="3168" y="5607"/>
                  </a:cubicBezTo>
                  <a:cubicBezTo>
                    <a:pt x="3753" y="5590"/>
                    <a:pt x="4320" y="5307"/>
                    <a:pt x="4669" y="4840"/>
                  </a:cubicBezTo>
                  <a:cubicBezTo>
                    <a:pt x="5120" y="4223"/>
                    <a:pt x="5354" y="3489"/>
                    <a:pt x="5354" y="2739"/>
                  </a:cubicBezTo>
                  <a:cubicBezTo>
                    <a:pt x="5336" y="2506"/>
                    <a:pt x="5287" y="2239"/>
                    <a:pt x="5069" y="2106"/>
                  </a:cubicBezTo>
                  <a:cubicBezTo>
                    <a:pt x="4985" y="2060"/>
                    <a:pt x="4890" y="2038"/>
                    <a:pt x="4796" y="2038"/>
                  </a:cubicBezTo>
                  <a:cubicBezTo>
                    <a:pt x="4686" y="2038"/>
                    <a:pt x="4576" y="2068"/>
                    <a:pt x="4486" y="2122"/>
                  </a:cubicBezTo>
                  <a:cubicBezTo>
                    <a:pt x="4336" y="2206"/>
                    <a:pt x="4220" y="2355"/>
                    <a:pt x="4136" y="2522"/>
                  </a:cubicBezTo>
                  <a:cubicBezTo>
                    <a:pt x="3886" y="2956"/>
                    <a:pt x="3719" y="3489"/>
                    <a:pt x="3669" y="4040"/>
                  </a:cubicBezTo>
                  <a:cubicBezTo>
                    <a:pt x="3402" y="2989"/>
                    <a:pt x="3002" y="1972"/>
                    <a:pt x="2602" y="972"/>
                  </a:cubicBezTo>
                  <a:cubicBezTo>
                    <a:pt x="2468" y="621"/>
                    <a:pt x="2252" y="288"/>
                    <a:pt x="1952" y="54"/>
                  </a:cubicBezTo>
                  <a:cubicBezTo>
                    <a:pt x="1898" y="27"/>
                    <a:pt x="1854" y="0"/>
                    <a:pt x="18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54"/>
            <p:cNvSpPr/>
            <p:nvPr/>
          </p:nvSpPr>
          <p:spPr>
            <a:xfrm>
              <a:off x="3095750" y="4427200"/>
              <a:ext cx="134250" cy="140650"/>
            </a:xfrm>
            <a:custGeom>
              <a:avLst/>
              <a:gdLst/>
              <a:ahLst/>
              <a:cxnLst/>
              <a:rect l="l" t="t" r="r" b="b"/>
              <a:pathLst>
                <a:path w="5370" h="5626" extrusionOk="0">
                  <a:moveTo>
                    <a:pt x="1804" y="1"/>
                  </a:moveTo>
                  <a:cubicBezTo>
                    <a:pt x="1792" y="1"/>
                    <a:pt x="1780" y="2"/>
                    <a:pt x="1768" y="5"/>
                  </a:cubicBezTo>
                  <a:cubicBezTo>
                    <a:pt x="1684" y="5"/>
                    <a:pt x="1617" y="88"/>
                    <a:pt x="1568" y="155"/>
                  </a:cubicBezTo>
                  <a:cubicBezTo>
                    <a:pt x="1450" y="355"/>
                    <a:pt x="1417" y="606"/>
                    <a:pt x="1401" y="839"/>
                  </a:cubicBezTo>
                  <a:cubicBezTo>
                    <a:pt x="1334" y="1873"/>
                    <a:pt x="1668" y="2940"/>
                    <a:pt x="2317" y="3740"/>
                  </a:cubicBezTo>
                  <a:cubicBezTo>
                    <a:pt x="1868" y="3240"/>
                    <a:pt x="1534" y="2907"/>
                    <a:pt x="983" y="2507"/>
                  </a:cubicBezTo>
                  <a:cubicBezTo>
                    <a:pt x="901" y="2440"/>
                    <a:pt x="767" y="2340"/>
                    <a:pt x="601" y="2306"/>
                  </a:cubicBezTo>
                  <a:cubicBezTo>
                    <a:pt x="571" y="2299"/>
                    <a:pt x="541" y="2296"/>
                    <a:pt x="512" y="2296"/>
                  </a:cubicBezTo>
                  <a:cubicBezTo>
                    <a:pt x="266" y="2296"/>
                    <a:pt x="64" y="2535"/>
                    <a:pt x="34" y="2773"/>
                  </a:cubicBezTo>
                  <a:cubicBezTo>
                    <a:pt x="0" y="3107"/>
                    <a:pt x="267" y="3607"/>
                    <a:pt x="517" y="4007"/>
                  </a:cubicBezTo>
                  <a:cubicBezTo>
                    <a:pt x="650" y="4207"/>
                    <a:pt x="1068" y="4624"/>
                    <a:pt x="1250" y="4757"/>
                  </a:cubicBezTo>
                  <a:lnTo>
                    <a:pt x="1835" y="5208"/>
                  </a:lnTo>
                  <a:cubicBezTo>
                    <a:pt x="2195" y="5491"/>
                    <a:pt x="2646" y="5626"/>
                    <a:pt x="3088" y="5626"/>
                  </a:cubicBezTo>
                  <a:cubicBezTo>
                    <a:pt x="3115" y="5626"/>
                    <a:pt x="3142" y="5625"/>
                    <a:pt x="3169" y="5624"/>
                  </a:cubicBezTo>
                  <a:cubicBezTo>
                    <a:pt x="3769" y="5591"/>
                    <a:pt x="4318" y="5308"/>
                    <a:pt x="4669" y="4841"/>
                  </a:cubicBezTo>
                  <a:cubicBezTo>
                    <a:pt x="5119" y="4223"/>
                    <a:pt x="5370" y="3490"/>
                    <a:pt x="5352" y="2740"/>
                  </a:cubicBezTo>
                  <a:cubicBezTo>
                    <a:pt x="5336" y="2507"/>
                    <a:pt x="5286" y="2240"/>
                    <a:pt x="5069" y="2106"/>
                  </a:cubicBezTo>
                  <a:cubicBezTo>
                    <a:pt x="4985" y="2060"/>
                    <a:pt x="4890" y="2039"/>
                    <a:pt x="4797" y="2039"/>
                  </a:cubicBezTo>
                  <a:cubicBezTo>
                    <a:pt x="4688" y="2039"/>
                    <a:pt x="4583" y="2068"/>
                    <a:pt x="4502" y="2122"/>
                  </a:cubicBezTo>
                  <a:cubicBezTo>
                    <a:pt x="4336" y="2222"/>
                    <a:pt x="4218" y="2373"/>
                    <a:pt x="4136" y="2523"/>
                  </a:cubicBezTo>
                  <a:cubicBezTo>
                    <a:pt x="3885" y="2956"/>
                    <a:pt x="3718" y="3507"/>
                    <a:pt x="3685" y="4041"/>
                  </a:cubicBezTo>
                  <a:cubicBezTo>
                    <a:pt x="3402" y="2989"/>
                    <a:pt x="3002" y="1973"/>
                    <a:pt x="2602" y="973"/>
                  </a:cubicBezTo>
                  <a:cubicBezTo>
                    <a:pt x="2468" y="622"/>
                    <a:pt x="2251" y="288"/>
                    <a:pt x="1951" y="72"/>
                  </a:cubicBezTo>
                  <a:cubicBezTo>
                    <a:pt x="1910" y="31"/>
                    <a:pt x="1858" y="1"/>
                    <a:pt x="18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54"/>
            <p:cNvSpPr/>
            <p:nvPr/>
          </p:nvSpPr>
          <p:spPr>
            <a:xfrm>
              <a:off x="3618477" y="2783601"/>
              <a:ext cx="259700" cy="293225"/>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54"/>
            <p:cNvSpPr/>
            <p:nvPr/>
          </p:nvSpPr>
          <p:spPr>
            <a:xfrm>
              <a:off x="2399554" y="3694120"/>
              <a:ext cx="219300" cy="218875"/>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54"/>
            <p:cNvSpPr/>
            <p:nvPr/>
          </p:nvSpPr>
          <p:spPr>
            <a:xfrm>
              <a:off x="3389625" y="3255925"/>
              <a:ext cx="347275" cy="248475"/>
            </a:xfrm>
            <a:custGeom>
              <a:avLst/>
              <a:gdLst/>
              <a:ahLst/>
              <a:cxnLst/>
              <a:rect l="l" t="t" r="r" b="b"/>
              <a:pathLst>
                <a:path w="13891" h="9939" extrusionOk="0">
                  <a:moveTo>
                    <a:pt x="12357" y="1"/>
                  </a:moveTo>
                  <a:lnTo>
                    <a:pt x="6270" y="4519"/>
                  </a:lnTo>
                  <a:lnTo>
                    <a:pt x="0" y="6737"/>
                  </a:lnTo>
                  <a:lnTo>
                    <a:pt x="1234" y="9939"/>
                  </a:lnTo>
                  <a:cubicBezTo>
                    <a:pt x="1234" y="9939"/>
                    <a:pt x="7788" y="6953"/>
                    <a:pt x="8522" y="6404"/>
                  </a:cubicBezTo>
                  <a:cubicBezTo>
                    <a:pt x="9255" y="5853"/>
                    <a:pt x="13891" y="1284"/>
                    <a:pt x="13891" y="1284"/>
                  </a:cubicBezTo>
                  <a:lnTo>
                    <a:pt x="12357" y="1"/>
                  </a:ln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54"/>
            <p:cNvSpPr/>
            <p:nvPr/>
          </p:nvSpPr>
          <p:spPr>
            <a:xfrm>
              <a:off x="3697275" y="3166700"/>
              <a:ext cx="148850" cy="127175"/>
            </a:xfrm>
            <a:custGeom>
              <a:avLst/>
              <a:gdLst/>
              <a:ahLst/>
              <a:cxnLst/>
              <a:rect l="l" t="t" r="r" b="b"/>
              <a:pathLst>
                <a:path w="5954" h="5087" extrusionOk="0">
                  <a:moveTo>
                    <a:pt x="4300" y="0"/>
                  </a:moveTo>
                  <a:cubicBezTo>
                    <a:pt x="4097" y="0"/>
                    <a:pt x="3513" y="417"/>
                    <a:pt x="3319" y="551"/>
                  </a:cubicBezTo>
                  <a:cubicBezTo>
                    <a:pt x="3123" y="715"/>
                    <a:pt x="1976" y="1619"/>
                    <a:pt x="1651" y="1619"/>
                  </a:cubicBezTo>
                  <a:cubicBezTo>
                    <a:pt x="1645" y="1619"/>
                    <a:pt x="1640" y="1619"/>
                    <a:pt x="1634" y="1618"/>
                  </a:cubicBezTo>
                  <a:cubicBezTo>
                    <a:pt x="1334" y="1569"/>
                    <a:pt x="1618" y="1002"/>
                    <a:pt x="1701" y="568"/>
                  </a:cubicBezTo>
                  <a:cubicBezTo>
                    <a:pt x="1785" y="135"/>
                    <a:pt x="1385" y="84"/>
                    <a:pt x="1385" y="84"/>
                  </a:cubicBezTo>
                  <a:cubicBezTo>
                    <a:pt x="1385" y="84"/>
                    <a:pt x="618" y="1685"/>
                    <a:pt x="518" y="2252"/>
                  </a:cubicBezTo>
                  <a:cubicBezTo>
                    <a:pt x="400" y="2836"/>
                    <a:pt x="67" y="3536"/>
                    <a:pt x="0" y="3636"/>
                  </a:cubicBezTo>
                  <a:lnTo>
                    <a:pt x="1318" y="5086"/>
                  </a:lnTo>
                  <a:cubicBezTo>
                    <a:pt x="1318" y="5086"/>
                    <a:pt x="2252" y="4570"/>
                    <a:pt x="2768" y="4303"/>
                  </a:cubicBezTo>
                  <a:cubicBezTo>
                    <a:pt x="3235" y="4070"/>
                    <a:pt x="5169" y="3103"/>
                    <a:pt x="5436" y="3003"/>
                  </a:cubicBezTo>
                  <a:cubicBezTo>
                    <a:pt x="5954" y="2819"/>
                    <a:pt x="5870" y="2685"/>
                    <a:pt x="5854" y="2569"/>
                  </a:cubicBezTo>
                  <a:cubicBezTo>
                    <a:pt x="5849" y="2552"/>
                    <a:pt x="5807" y="2545"/>
                    <a:pt x="5738" y="2545"/>
                  </a:cubicBezTo>
                  <a:cubicBezTo>
                    <a:pt x="5328" y="2545"/>
                    <a:pt x="3969" y="2803"/>
                    <a:pt x="3969" y="2803"/>
                  </a:cubicBezTo>
                  <a:cubicBezTo>
                    <a:pt x="3969" y="2803"/>
                    <a:pt x="5087" y="2285"/>
                    <a:pt x="5503" y="2002"/>
                  </a:cubicBezTo>
                  <a:cubicBezTo>
                    <a:pt x="5896" y="1745"/>
                    <a:pt x="5740" y="1528"/>
                    <a:pt x="5572" y="1528"/>
                  </a:cubicBezTo>
                  <a:cubicBezTo>
                    <a:pt x="5554" y="1528"/>
                    <a:pt x="5537" y="1531"/>
                    <a:pt x="5520" y="1535"/>
                  </a:cubicBezTo>
                  <a:cubicBezTo>
                    <a:pt x="5420" y="1569"/>
                    <a:pt x="3719" y="2285"/>
                    <a:pt x="3553" y="2352"/>
                  </a:cubicBezTo>
                  <a:cubicBezTo>
                    <a:pt x="3547" y="2355"/>
                    <a:pt x="3543" y="2357"/>
                    <a:pt x="3541" y="2357"/>
                  </a:cubicBezTo>
                  <a:cubicBezTo>
                    <a:pt x="3503" y="2357"/>
                    <a:pt x="4694" y="1426"/>
                    <a:pt x="4887" y="1202"/>
                  </a:cubicBezTo>
                  <a:cubicBezTo>
                    <a:pt x="5087" y="951"/>
                    <a:pt x="5169" y="768"/>
                    <a:pt x="5003" y="568"/>
                  </a:cubicBezTo>
                  <a:cubicBezTo>
                    <a:pt x="4994" y="558"/>
                    <a:pt x="4979" y="554"/>
                    <a:pt x="4961" y="554"/>
                  </a:cubicBezTo>
                  <a:cubicBezTo>
                    <a:pt x="4646" y="554"/>
                    <a:pt x="3045" y="1937"/>
                    <a:pt x="2844" y="1937"/>
                  </a:cubicBezTo>
                  <a:cubicBezTo>
                    <a:pt x="2840" y="1937"/>
                    <a:pt x="2837" y="1936"/>
                    <a:pt x="2835" y="1936"/>
                  </a:cubicBezTo>
                  <a:cubicBezTo>
                    <a:pt x="2652" y="1902"/>
                    <a:pt x="4153" y="818"/>
                    <a:pt x="4369" y="518"/>
                  </a:cubicBezTo>
                  <a:cubicBezTo>
                    <a:pt x="4586" y="201"/>
                    <a:pt x="4486" y="151"/>
                    <a:pt x="4353" y="17"/>
                  </a:cubicBezTo>
                  <a:cubicBezTo>
                    <a:pt x="4341" y="6"/>
                    <a:pt x="4323" y="0"/>
                    <a:pt x="4300" y="0"/>
                  </a:cubicBez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54"/>
            <p:cNvSpPr/>
            <p:nvPr/>
          </p:nvSpPr>
          <p:spPr>
            <a:xfrm>
              <a:off x="3735350" y="3208700"/>
              <a:ext cx="12400" cy="52150"/>
            </a:xfrm>
            <a:custGeom>
              <a:avLst/>
              <a:gdLst/>
              <a:ahLst/>
              <a:cxnLst/>
              <a:rect l="l" t="t" r="r" b="b"/>
              <a:pathLst>
                <a:path w="496" h="2086" extrusionOk="0">
                  <a:moveTo>
                    <a:pt x="53" y="1"/>
                  </a:moveTo>
                  <a:cubicBezTo>
                    <a:pt x="29" y="1"/>
                    <a:pt x="0" y="32"/>
                    <a:pt x="11" y="56"/>
                  </a:cubicBezTo>
                  <a:cubicBezTo>
                    <a:pt x="411" y="672"/>
                    <a:pt x="411" y="1406"/>
                    <a:pt x="45" y="2023"/>
                  </a:cubicBezTo>
                  <a:cubicBezTo>
                    <a:pt x="21" y="2059"/>
                    <a:pt x="48" y="2086"/>
                    <a:pt x="78" y="2086"/>
                  </a:cubicBezTo>
                  <a:cubicBezTo>
                    <a:pt x="90" y="2086"/>
                    <a:pt x="102" y="2082"/>
                    <a:pt x="111" y="2073"/>
                  </a:cubicBezTo>
                  <a:cubicBezTo>
                    <a:pt x="495" y="1439"/>
                    <a:pt x="495" y="656"/>
                    <a:pt x="78" y="22"/>
                  </a:cubicBezTo>
                  <a:cubicBezTo>
                    <a:pt x="73" y="7"/>
                    <a:pt x="64" y="1"/>
                    <a:pt x="53"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54"/>
            <p:cNvSpPr/>
            <p:nvPr/>
          </p:nvSpPr>
          <p:spPr>
            <a:xfrm>
              <a:off x="2804775" y="3221750"/>
              <a:ext cx="341850" cy="260150"/>
            </a:xfrm>
            <a:custGeom>
              <a:avLst/>
              <a:gdLst/>
              <a:ahLst/>
              <a:cxnLst/>
              <a:rect l="l" t="t" r="r" b="b"/>
              <a:pathLst>
                <a:path w="13674" h="10406" extrusionOk="0">
                  <a:moveTo>
                    <a:pt x="1601" y="0"/>
                  </a:moveTo>
                  <a:lnTo>
                    <a:pt x="0" y="1217"/>
                  </a:lnTo>
                  <a:cubicBezTo>
                    <a:pt x="0" y="1217"/>
                    <a:pt x="4452" y="5986"/>
                    <a:pt x="5170" y="6553"/>
                  </a:cubicBezTo>
                  <a:cubicBezTo>
                    <a:pt x="5886" y="7137"/>
                    <a:pt x="12306" y="10405"/>
                    <a:pt x="12306" y="10405"/>
                  </a:cubicBezTo>
                  <a:lnTo>
                    <a:pt x="13674" y="7253"/>
                  </a:lnTo>
                  <a:lnTo>
                    <a:pt x="7504" y="4769"/>
                  </a:lnTo>
                  <a:lnTo>
                    <a:pt x="1601" y="0"/>
                  </a:ln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54"/>
            <p:cNvSpPr/>
            <p:nvPr/>
          </p:nvSpPr>
          <p:spPr>
            <a:xfrm>
              <a:off x="2698050" y="3128450"/>
              <a:ext cx="148000" cy="130000"/>
            </a:xfrm>
            <a:custGeom>
              <a:avLst/>
              <a:gdLst/>
              <a:ahLst/>
              <a:cxnLst/>
              <a:rect l="l" t="t" r="r" b="b"/>
              <a:pathLst>
                <a:path w="5920" h="5200" extrusionOk="0">
                  <a:moveTo>
                    <a:pt x="1760" y="1"/>
                  </a:moveTo>
                  <a:cubicBezTo>
                    <a:pt x="1742" y="1"/>
                    <a:pt x="1728" y="5"/>
                    <a:pt x="1718" y="13"/>
                  </a:cubicBezTo>
                  <a:cubicBezTo>
                    <a:pt x="1584" y="131"/>
                    <a:pt x="1468" y="197"/>
                    <a:pt x="1684" y="514"/>
                  </a:cubicBezTo>
                  <a:cubicBezTo>
                    <a:pt x="1884" y="831"/>
                    <a:pt x="3336" y="1965"/>
                    <a:pt x="3169" y="1998"/>
                  </a:cubicBezTo>
                  <a:cubicBezTo>
                    <a:pt x="3167" y="1999"/>
                    <a:pt x="3165" y="1999"/>
                    <a:pt x="3163" y="1999"/>
                  </a:cubicBezTo>
                  <a:cubicBezTo>
                    <a:pt x="2961" y="1999"/>
                    <a:pt x="1394" y="533"/>
                    <a:pt x="1089" y="533"/>
                  </a:cubicBezTo>
                  <a:cubicBezTo>
                    <a:pt x="1072" y="533"/>
                    <a:pt x="1059" y="537"/>
                    <a:pt x="1051" y="547"/>
                  </a:cubicBezTo>
                  <a:cubicBezTo>
                    <a:pt x="868" y="731"/>
                    <a:pt x="951" y="914"/>
                    <a:pt x="1135" y="1165"/>
                  </a:cubicBezTo>
                  <a:cubicBezTo>
                    <a:pt x="1327" y="1404"/>
                    <a:pt x="2476" y="2386"/>
                    <a:pt x="2429" y="2386"/>
                  </a:cubicBezTo>
                  <a:cubicBezTo>
                    <a:pt x="2427" y="2386"/>
                    <a:pt x="2424" y="2384"/>
                    <a:pt x="2418" y="2381"/>
                  </a:cubicBezTo>
                  <a:cubicBezTo>
                    <a:pt x="2268" y="2314"/>
                    <a:pt x="584" y="1531"/>
                    <a:pt x="484" y="1498"/>
                  </a:cubicBezTo>
                  <a:cubicBezTo>
                    <a:pt x="461" y="1490"/>
                    <a:pt x="438" y="1486"/>
                    <a:pt x="415" y="1486"/>
                  </a:cubicBezTo>
                  <a:cubicBezTo>
                    <a:pt x="253" y="1486"/>
                    <a:pt x="119" y="1684"/>
                    <a:pt x="484" y="1948"/>
                  </a:cubicBezTo>
                  <a:cubicBezTo>
                    <a:pt x="884" y="2248"/>
                    <a:pt x="1984" y="2815"/>
                    <a:pt x="1984" y="2815"/>
                  </a:cubicBezTo>
                  <a:cubicBezTo>
                    <a:pt x="1984" y="2815"/>
                    <a:pt x="561" y="2478"/>
                    <a:pt x="199" y="2478"/>
                  </a:cubicBezTo>
                  <a:cubicBezTo>
                    <a:pt x="150" y="2478"/>
                    <a:pt x="121" y="2485"/>
                    <a:pt x="117" y="2499"/>
                  </a:cubicBezTo>
                  <a:cubicBezTo>
                    <a:pt x="83" y="2615"/>
                    <a:pt x="1" y="2748"/>
                    <a:pt x="517" y="2965"/>
                  </a:cubicBezTo>
                  <a:cubicBezTo>
                    <a:pt x="768" y="3065"/>
                    <a:pt x="2669" y="4115"/>
                    <a:pt x="3118" y="4366"/>
                  </a:cubicBezTo>
                  <a:cubicBezTo>
                    <a:pt x="3636" y="4649"/>
                    <a:pt x="4552" y="5200"/>
                    <a:pt x="4552" y="5200"/>
                  </a:cubicBezTo>
                  <a:lnTo>
                    <a:pt x="5920" y="3815"/>
                  </a:lnTo>
                  <a:cubicBezTo>
                    <a:pt x="5853" y="3699"/>
                    <a:pt x="5553" y="2981"/>
                    <a:pt x="5470" y="2414"/>
                  </a:cubicBezTo>
                  <a:cubicBezTo>
                    <a:pt x="5386" y="1832"/>
                    <a:pt x="4670" y="197"/>
                    <a:pt x="4670" y="197"/>
                  </a:cubicBezTo>
                  <a:cubicBezTo>
                    <a:pt x="4670" y="197"/>
                    <a:pt x="4285" y="231"/>
                    <a:pt x="4336" y="664"/>
                  </a:cubicBezTo>
                  <a:cubicBezTo>
                    <a:pt x="4403" y="1114"/>
                    <a:pt x="4670" y="1681"/>
                    <a:pt x="4369" y="1714"/>
                  </a:cubicBezTo>
                  <a:cubicBezTo>
                    <a:pt x="4364" y="1715"/>
                    <a:pt x="4359" y="1715"/>
                    <a:pt x="4354" y="1715"/>
                  </a:cubicBezTo>
                  <a:cubicBezTo>
                    <a:pt x="4031" y="1715"/>
                    <a:pt x="2915" y="762"/>
                    <a:pt x="2718" y="598"/>
                  </a:cubicBezTo>
                  <a:cubicBezTo>
                    <a:pt x="2535" y="445"/>
                    <a:pt x="1950" y="1"/>
                    <a:pt x="1760" y="1"/>
                  </a:cubicBez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54"/>
            <p:cNvSpPr/>
            <p:nvPr/>
          </p:nvSpPr>
          <p:spPr>
            <a:xfrm>
              <a:off x="2792275" y="3170125"/>
              <a:ext cx="17275" cy="63850"/>
            </a:xfrm>
            <a:custGeom>
              <a:avLst/>
              <a:gdLst/>
              <a:ahLst/>
              <a:cxnLst/>
              <a:rect l="l" t="t" r="r" b="b"/>
              <a:pathLst>
                <a:path w="691" h="2554" extrusionOk="0">
                  <a:moveTo>
                    <a:pt x="489" y="0"/>
                  </a:moveTo>
                  <a:cubicBezTo>
                    <a:pt x="480" y="0"/>
                    <a:pt x="472" y="4"/>
                    <a:pt x="467" y="14"/>
                  </a:cubicBezTo>
                  <a:cubicBezTo>
                    <a:pt x="0" y="814"/>
                    <a:pt x="50" y="1781"/>
                    <a:pt x="600" y="2532"/>
                  </a:cubicBezTo>
                  <a:cubicBezTo>
                    <a:pt x="611" y="2547"/>
                    <a:pt x="624" y="2553"/>
                    <a:pt x="636" y="2553"/>
                  </a:cubicBezTo>
                  <a:cubicBezTo>
                    <a:pt x="665" y="2553"/>
                    <a:pt x="690" y="2522"/>
                    <a:pt x="667" y="2499"/>
                  </a:cubicBezTo>
                  <a:cubicBezTo>
                    <a:pt x="134" y="1765"/>
                    <a:pt x="83" y="832"/>
                    <a:pt x="534" y="64"/>
                  </a:cubicBezTo>
                  <a:cubicBezTo>
                    <a:pt x="545" y="28"/>
                    <a:pt x="514" y="0"/>
                    <a:pt x="489"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54"/>
            <p:cNvSpPr/>
            <p:nvPr/>
          </p:nvSpPr>
          <p:spPr>
            <a:xfrm>
              <a:off x="3236650" y="3351800"/>
              <a:ext cx="108800" cy="105475"/>
            </a:xfrm>
            <a:custGeom>
              <a:avLst/>
              <a:gdLst/>
              <a:ahLst/>
              <a:cxnLst/>
              <a:rect l="l" t="t" r="r" b="b"/>
              <a:pathLst>
                <a:path w="4352" h="4219" extrusionOk="0">
                  <a:moveTo>
                    <a:pt x="4352" y="1"/>
                  </a:moveTo>
                  <a:lnTo>
                    <a:pt x="0" y="101"/>
                  </a:lnTo>
                  <a:lnTo>
                    <a:pt x="301" y="4203"/>
                  </a:lnTo>
                  <a:lnTo>
                    <a:pt x="4352" y="4219"/>
                  </a:lnTo>
                  <a:lnTo>
                    <a:pt x="4352" y="1"/>
                  </a:ln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54"/>
            <p:cNvSpPr/>
            <p:nvPr/>
          </p:nvSpPr>
          <p:spPr>
            <a:xfrm>
              <a:off x="3236650" y="3355975"/>
              <a:ext cx="108800" cy="50775"/>
            </a:xfrm>
            <a:custGeom>
              <a:avLst/>
              <a:gdLst/>
              <a:ahLst/>
              <a:cxnLst/>
              <a:rect l="l" t="t" r="r" b="b"/>
              <a:pathLst>
                <a:path w="4352" h="2031" extrusionOk="0">
                  <a:moveTo>
                    <a:pt x="0" y="1"/>
                  </a:moveTo>
                  <a:lnTo>
                    <a:pt x="200" y="1951"/>
                  </a:lnTo>
                  <a:cubicBezTo>
                    <a:pt x="200" y="1951"/>
                    <a:pt x="546" y="2030"/>
                    <a:pt x="1066" y="2030"/>
                  </a:cubicBezTo>
                  <a:cubicBezTo>
                    <a:pt x="1438" y="2030"/>
                    <a:pt x="1898" y="1990"/>
                    <a:pt x="2384" y="1851"/>
                  </a:cubicBezTo>
                  <a:cubicBezTo>
                    <a:pt x="4018" y="1401"/>
                    <a:pt x="4352" y="450"/>
                    <a:pt x="4352" y="450"/>
                  </a:cubicBezTo>
                  <a:lnTo>
                    <a:pt x="4352" y="450"/>
                  </a:lnTo>
                  <a:cubicBezTo>
                    <a:pt x="4352" y="450"/>
                    <a:pt x="3102" y="1151"/>
                    <a:pt x="2451" y="1217"/>
                  </a:cubicBezTo>
                  <a:cubicBezTo>
                    <a:pt x="2403" y="1222"/>
                    <a:pt x="2355" y="1225"/>
                    <a:pt x="2307" y="1225"/>
                  </a:cubicBezTo>
                  <a:cubicBezTo>
                    <a:pt x="1208" y="1225"/>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54"/>
            <p:cNvSpPr/>
            <p:nvPr/>
          </p:nvSpPr>
          <p:spPr>
            <a:xfrm>
              <a:off x="3191625" y="3264400"/>
              <a:ext cx="36275" cy="67000"/>
            </a:xfrm>
            <a:custGeom>
              <a:avLst/>
              <a:gdLst/>
              <a:ahLst/>
              <a:cxnLst/>
              <a:rect l="l" t="t" r="r" b="b"/>
              <a:pathLst>
                <a:path w="1451" h="2680" extrusionOk="0">
                  <a:moveTo>
                    <a:pt x="1000" y="1"/>
                  </a:moveTo>
                  <a:cubicBezTo>
                    <a:pt x="898" y="1"/>
                    <a:pt x="781" y="35"/>
                    <a:pt x="701" y="45"/>
                  </a:cubicBezTo>
                  <a:cubicBezTo>
                    <a:pt x="550" y="78"/>
                    <a:pt x="417" y="162"/>
                    <a:pt x="317" y="278"/>
                  </a:cubicBezTo>
                  <a:cubicBezTo>
                    <a:pt x="1" y="645"/>
                    <a:pt x="34" y="1212"/>
                    <a:pt x="267" y="1629"/>
                  </a:cubicBezTo>
                  <a:cubicBezTo>
                    <a:pt x="501" y="2063"/>
                    <a:pt x="1068" y="2379"/>
                    <a:pt x="1451" y="2679"/>
                  </a:cubicBezTo>
                  <a:lnTo>
                    <a:pt x="1168" y="62"/>
                  </a:lnTo>
                  <a:cubicBezTo>
                    <a:pt x="1128" y="15"/>
                    <a:pt x="1067" y="1"/>
                    <a:pt x="1000" y="1"/>
                  </a:cubicBez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54"/>
            <p:cNvSpPr/>
            <p:nvPr/>
          </p:nvSpPr>
          <p:spPr>
            <a:xfrm>
              <a:off x="3370450" y="3263575"/>
              <a:ext cx="36300" cy="65750"/>
            </a:xfrm>
            <a:custGeom>
              <a:avLst/>
              <a:gdLst/>
              <a:ahLst/>
              <a:cxnLst/>
              <a:rect l="l" t="t" r="r" b="b"/>
              <a:pathLst>
                <a:path w="1452" h="2630" extrusionOk="0">
                  <a:moveTo>
                    <a:pt x="643" y="1"/>
                  </a:moveTo>
                  <a:cubicBezTo>
                    <a:pt x="453" y="1"/>
                    <a:pt x="167" y="49"/>
                    <a:pt x="100" y="128"/>
                  </a:cubicBezTo>
                  <a:lnTo>
                    <a:pt x="0" y="2629"/>
                  </a:lnTo>
                  <a:cubicBezTo>
                    <a:pt x="384" y="2345"/>
                    <a:pt x="951" y="2012"/>
                    <a:pt x="1185" y="1596"/>
                  </a:cubicBezTo>
                  <a:cubicBezTo>
                    <a:pt x="1418" y="1178"/>
                    <a:pt x="1452" y="611"/>
                    <a:pt x="1134" y="244"/>
                  </a:cubicBezTo>
                  <a:cubicBezTo>
                    <a:pt x="1034" y="128"/>
                    <a:pt x="918" y="44"/>
                    <a:pt x="767" y="11"/>
                  </a:cubicBezTo>
                  <a:cubicBezTo>
                    <a:pt x="736" y="4"/>
                    <a:pt x="693" y="1"/>
                    <a:pt x="643" y="1"/>
                  </a:cubicBez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54"/>
            <p:cNvSpPr/>
            <p:nvPr/>
          </p:nvSpPr>
          <p:spPr>
            <a:xfrm>
              <a:off x="3213700" y="3167125"/>
              <a:ext cx="164700" cy="223350"/>
            </a:xfrm>
            <a:custGeom>
              <a:avLst/>
              <a:gdLst/>
              <a:ahLst/>
              <a:cxnLst/>
              <a:rect l="l" t="t" r="r" b="b"/>
              <a:pathLst>
                <a:path w="6588" h="8934" extrusionOk="0">
                  <a:moveTo>
                    <a:pt x="3269" y="0"/>
                  </a:moveTo>
                  <a:cubicBezTo>
                    <a:pt x="3269" y="0"/>
                    <a:pt x="1" y="200"/>
                    <a:pt x="267" y="4987"/>
                  </a:cubicBezTo>
                  <a:cubicBezTo>
                    <a:pt x="457" y="8370"/>
                    <a:pt x="2047" y="8933"/>
                    <a:pt x="3081" y="8933"/>
                  </a:cubicBezTo>
                  <a:cubicBezTo>
                    <a:pt x="3504" y="8933"/>
                    <a:pt x="3834" y="8839"/>
                    <a:pt x="3936" y="8805"/>
                  </a:cubicBezTo>
                  <a:cubicBezTo>
                    <a:pt x="4020" y="8771"/>
                    <a:pt x="6370" y="8055"/>
                    <a:pt x="6470" y="5236"/>
                  </a:cubicBezTo>
                  <a:cubicBezTo>
                    <a:pt x="6588" y="1952"/>
                    <a:pt x="6154" y="134"/>
                    <a:pt x="3269" y="0"/>
                  </a:cubicBez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54"/>
            <p:cNvSpPr/>
            <p:nvPr/>
          </p:nvSpPr>
          <p:spPr>
            <a:xfrm>
              <a:off x="3243325" y="3261325"/>
              <a:ext cx="13750" cy="20875"/>
            </a:xfrm>
            <a:custGeom>
              <a:avLst/>
              <a:gdLst/>
              <a:ahLst/>
              <a:cxnLst/>
              <a:rect l="l" t="t" r="r" b="b"/>
              <a:pathLst>
                <a:path w="550" h="835" extrusionOk="0">
                  <a:moveTo>
                    <a:pt x="283" y="1"/>
                  </a:moveTo>
                  <a:cubicBezTo>
                    <a:pt x="116" y="1"/>
                    <a:pt x="0" y="185"/>
                    <a:pt x="0" y="418"/>
                  </a:cubicBezTo>
                  <a:cubicBezTo>
                    <a:pt x="0" y="534"/>
                    <a:pt x="34" y="634"/>
                    <a:pt x="83" y="701"/>
                  </a:cubicBezTo>
                  <a:cubicBezTo>
                    <a:pt x="134" y="785"/>
                    <a:pt x="200" y="835"/>
                    <a:pt x="267" y="835"/>
                  </a:cubicBezTo>
                  <a:cubicBezTo>
                    <a:pt x="434" y="835"/>
                    <a:pt x="550" y="652"/>
                    <a:pt x="550" y="418"/>
                  </a:cubicBezTo>
                  <a:cubicBezTo>
                    <a:pt x="550" y="201"/>
                    <a:pt x="434"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54"/>
            <p:cNvSpPr/>
            <p:nvPr/>
          </p:nvSpPr>
          <p:spPr>
            <a:xfrm>
              <a:off x="3315425" y="3260500"/>
              <a:ext cx="14200" cy="20475"/>
            </a:xfrm>
            <a:custGeom>
              <a:avLst/>
              <a:gdLst/>
              <a:ahLst/>
              <a:cxnLst/>
              <a:rect l="l" t="t" r="r" b="b"/>
              <a:pathLst>
                <a:path w="568" h="819" extrusionOk="0">
                  <a:moveTo>
                    <a:pt x="284" y="1"/>
                  </a:moveTo>
                  <a:cubicBezTo>
                    <a:pt x="134" y="1"/>
                    <a:pt x="18" y="185"/>
                    <a:pt x="18" y="401"/>
                  </a:cubicBezTo>
                  <a:cubicBezTo>
                    <a:pt x="0" y="634"/>
                    <a:pt x="134" y="818"/>
                    <a:pt x="284" y="818"/>
                  </a:cubicBezTo>
                  <a:cubicBezTo>
                    <a:pt x="434" y="818"/>
                    <a:pt x="567" y="634"/>
                    <a:pt x="567" y="401"/>
                  </a:cubicBezTo>
                  <a:cubicBezTo>
                    <a:pt x="567" y="185"/>
                    <a:pt x="451"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54"/>
            <p:cNvSpPr/>
            <p:nvPr/>
          </p:nvSpPr>
          <p:spPr>
            <a:xfrm>
              <a:off x="3236800" y="3230825"/>
              <a:ext cx="46425" cy="8050"/>
            </a:xfrm>
            <a:custGeom>
              <a:avLst/>
              <a:gdLst/>
              <a:ahLst/>
              <a:cxnLst/>
              <a:rect l="l" t="t" r="r" b="b"/>
              <a:pathLst>
                <a:path w="1857" h="322" extrusionOk="0">
                  <a:moveTo>
                    <a:pt x="822" y="1"/>
                  </a:moveTo>
                  <a:cubicBezTo>
                    <a:pt x="595" y="1"/>
                    <a:pt x="368" y="18"/>
                    <a:pt x="144" y="54"/>
                  </a:cubicBezTo>
                  <a:cubicBezTo>
                    <a:pt x="0" y="86"/>
                    <a:pt x="40" y="288"/>
                    <a:pt x="178" y="288"/>
                  </a:cubicBezTo>
                  <a:cubicBezTo>
                    <a:pt x="183" y="288"/>
                    <a:pt x="189" y="288"/>
                    <a:pt x="194" y="287"/>
                  </a:cubicBezTo>
                  <a:cubicBezTo>
                    <a:pt x="403" y="251"/>
                    <a:pt x="613" y="234"/>
                    <a:pt x="822" y="234"/>
                  </a:cubicBezTo>
                  <a:cubicBezTo>
                    <a:pt x="1096" y="234"/>
                    <a:pt x="1371" y="264"/>
                    <a:pt x="1644" y="320"/>
                  </a:cubicBezTo>
                  <a:cubicBezTo>
                    <a:pt x="1650" y="321"/>
                    <a:pt x="1656" y="321"/>
                    <a:pt x="1661" y="321"/>
                  </a:cubicBezTo>
                  <a:cubicBezTo>
                    <a:pt x="1800" y="321"/>
                    <a:pt x="1856" y="119"/>
                    <a:pt x="1711" y="87"/>
                  </a:cubicBezTo>
                  <a:cubicBezTo>
                    <a:pt x="1418" y="30"/>
                    <a:pt x="1120" y="1"/>
                    <a:pt x="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54"/>
            <p:cNvSpPr/>
            <p:nvPr/>
          </p:nvSpPr>
          <p:spPr>
            <a:xfrm>
              <a:off x="3312650" y="3232250"/>
              <a:ext cx="41325" cy="7525"/>
            </a:xfrm>
            <a:custGeom>
              <a:avLst/>
              <a:gdLst/>
              <a:ahLst/>
              <a:cxnLst/>
              <a:rect l="l" t="t" r="r" b="b"/>
              <a:pathLst>
                <a:path w="1653" h="301" extrusionOk="0">
                  <a:moveTo>
                    <a:pt x="759" y="1"/>
                  </a:moveTo>
                  <a:cubicBezTo>
                    <a:pt x="553" y="1"/>
                    <a:pt x="347" y="17"/>
                    <a:pt x="145" y="47"/>
                  </a:cubicBezTo>
                  <a:cubicBezTo>
                    <a:pt x="0" y="63"/>
                    <a:pt x="58" y="282"/>
                    <a:pt x="182" y="282"/>
                  </a:cubicBezTo>
                  <a:cubicBezTo>
                    <a:pt x="186" y="282"/>
                    <a:pt x="191" y="281"/>
                    <a:pt x="195" y="281"/>
                  </a:cubicBezTo>
                  <a:cubicBezTo>
                    <a:pt x="386" y="251"/>
                    <a:pt x="574" y="238"/>
                    <a:pt x="760" y="238"/>
                  </a:cubicBezTo>
                  <a:cubicBezTo>
                    <a:pt x="996" y="238"/>
                    <a:pt x="1229" y="259"/>
                    <a:pt x="1463" y="297"/>
                  </a:cubicBezTo>
                  <a:cubicBezTo>
                    <a:pt x="1471" y="299"/>
                    <a:pt x="1480" y="300"/>
                    <a:pt x="1488" y="300"/>
                  </a:cubicBezTo>
                  <a:cubicBezTo>
                    <a:pt x="1604" y="300"/>
                    <a:pt x="1653" y="96"/>
                    <a:pt x="1512" y="81"/>
                  </a:cubicBezTo>
                  <a:cubicBezTo>
                    <a:pt x="1264" y="26"/>
                    <a:pt x="1012" y="1"/>
                    <a:pt x="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54"/>
            <p:cNvSpPr/>
            <p:nvPr/>
          </p:nvSpPr>
          <p:spPr>
            <a:xfrm>
              <a:off x="3283900" y="3301725"/>
              <a:ext cx="27675" cy="5225"/>
            </a:xfrm>
            <a:custGeom>
              <a:avLst/>
              <a:gdLst/>
              <a:ahLst/>
              <a:cxnLst/>
              <a:rect l="l" t="t" r="r" b="b"/>
              <a:pathLst>
                <a:path w="1107" h="209" extrusionOk="0">
                  <a:moveTo>
                    <a:pt x="1044" y="0"/>
                  </a:moveTo>
                  <a:cubicBezTo>
                    <a:pt x="1039" y="0"/>
                    <a:pt x="1034" y="1"/>
                    <a:pt x="1028" y="3"/>
                  </a:cubicBezTo>
                  <a:cubicBezTo>
                    <a:pt x="871" y="90"/>
                    <a:pt x="700" y="136"/>
                    <a:pt x="530" y="136"/>
                  </a:cubicBezTo>
                  <a:cubicBezTo>
                    <a:pt x="375" y="136"/>
                    <a:pt x="221" y="98"/>
                    <a:pt x="78" y="19"/>
                  </a:cubicBezTo>
                  <a:cubicBezTo>
                    <a:pt x="68" y="13"/>
                    <a:pt x="59" y="10"/>
                    <a:pt x="51" y="10"/>
                  </a:cubicBezTo>
                  <a:cubicBezTo>
                    <a:pt x="17" y="10"/>
                    <a:pt x="0" y="59"/>
                    <a:pt x="27" y="86"/>
                  </a:cubicBezTo>
                  <a:cubicBezTo>
                    <a:pt x="190" y="167"/>
                    <a:pt x="365" y="209"/>
                    <a:pt x="539" y="209"/>
                  </a:cubicBezTo>
                  <a:cubicBezTo>
                    <a:pt x="720" y="209"/>
                    <a:pt x="899" y="163"/>
                    <a:pt x="1061" y="70"/>
                  </a:cubicBezTo>
                  <a:cubicBezTo>
                    <a:pt x="1106" y="54"/>
                    <a:pt x="1085" y="0"/>
                    <a:pt x="1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54"/>
            <p:cNvSpPr/>
            <p:nvPr/>
          </p:nvSpPr>
          <p:spPr>
            <a:xfrm>
              <a:off x="3167850" y="3109850"/>
              <a:ext cx="238900" cy="168625"/>
            </a:xfrm>
            <a:custGeom>
              <a:avLst/>
              <a:gdLst/>
              <a:ahLst/>
              <a:cxnLst/>
              <a:rect l="l" t="t" r="r" b="b"/>
              <a:pathLst>
                <a:path w="9556" h="6745" extrusionOk="0">
                  <a:moveTo>
                    <a:pt x="6074" y="0"/>
                  </a:moveTo>
                  <a:cubicBezTo>
                    <a:pt x="5868" y="0"/>
                    <a:pt x="5662" y="35"/>
                    <a:pt x="5470" y="108"/>
                  </a:cubicBezTo>
                  <a:cubicBezTo>
                    <a:pt x="5303" y="174"/>
                    <a:pt x="5154" y="257"/>
                    <a:pt x="4987" y="274"/>
                  </a:cubicBezTo>
                  <a:cubicBezTo>
                    <a:pt x="4820" y="274"/>
                    <a:pt x="4653" y="190"/>
                    <a:pt x="4487" y="124"/>
                  </a:cubicBezTo>
                  <a:cubicBezTo>
                    <a:pt x="4318" y="68"/>
                    <a:pt x="4140" y="40"/>
                    <a:pt x="3962" y="40"/>
                  </a:cubicBezTo>
                  <a:cubicBezTo>
                    <a:pt x="3610" y="40"/>
                    <a:pt x="3256" y="147"/>
                    <a:pt x="2968" y="357"/>
                  </a:cubicBezTo>
                  <a:cubicBezTo>
                    <a:pt x="2552" y="657"/>
                    <a:pt x="2285" y="1191"/>
                    <a:pt x="2285" y="1708"/>
                  </a:cubicBezTo>
                  <a:cubicBezTo>
                    <a:pt x="1635" y="1842"/>
                    <a:pt x="1152" y="2509"/>
                    <a:pt x="1234" y="3176"/>
                  </a:cubicBezTo>
                  <a:cubicBezTo>
                    <a:pt x="934" y="3325"/>
                    <a:pt x="634" y="3476"/>
                    <a:pt x="401" y="3709"/>
                  </a:cubicBezTo>
                  <a:cubicBezTo>
                    <a:pt x="167" y="3943"/>
                    <a:pt x="0" y="4259"/>
                    <a:pt x="18" y="4592"/>
                  </a:cubicBezTo>
                  <a:cubicBezTo>
                    <a:pt x="51" y="4926"/>
                    <a:pt x="318" y="5243"/>
                    <a:pt x="651" y="5243"/>
                  </a:cubicBezTo>
                  <a:lnTo>
                    <a:pt x="585" y="5277"/>
                  </a:lnTo>
                  <a:cubicBezTo>
                    <a:pt x="634" y="5760"/>
                    <a:pt x="1601" y="6693"/>
                    <a:pt x="2085" y="6744"/>
                  </a:cubicBezTo>
                  <a:cubicBezTo>
                    <a:pt x="2085" y="6744"/>
                    <a:pt x="2519" y="5993"/>
                    <a:pt x="2686" y="5526"/>
                  </a:cubicBezTo>
                  <a:cubicBezTo>
                    <a:pt x="2735" y="5377"/>
                    <a:pt x="2768" y="5210"/>
                    <a:pt x="2852" y="5059"/>
                  </a:cubicBezTo>
                  <a:cubicBezTo>
                    <a:pt x="2935" y="4926"/>
                    <a:pt x="3069" y="4843"/>
                    <a:pt x="3153" y="4710"/>
                  </a:cubicBezTo>
                  <a:cubicBezTo>
                    <a:pt x="3453" y="4359"/>
                    <a:pt x="3402" y="3825"/>
                    <a:pt x="3335" y="3359"/>
                  </a:cubicBezTo>
                  <a:cubicBezTo>
                    <a:pt x="4002" y="3309"/>
                    <a:pt x="4653" y="3058"/>
                    <a:pt x="5187" y="2676"/>
                  </a:cubicBezTo>
                  <a:cubicBezTo>
                    <a:pt x="5332" y="2892"/>
                    <a:pt x="5602" y="2946"/>
                    <a:pt x="5867" y="2946"/>
                  </a:cubicBezTo>
                  <a:cubicBezTo>
                    <a:pt x="5907" y="2946"/>
                    <a:pt x="5947" y="2944"/>
                    <a:pt x="5987" y="2942"/>
                  </a:cubicBezTo>
                  <a:cubicBezTo>
                    <a:pt x="6096" y="2936"/>
                    <a:pt x="6210" y="2927"/>
                    <a:pt x="6324" y="2927"/>
                  </a:cubicBezTo>
                  <a:cubicBezTo>
                    <a:pt x="6504" y="2927"/>
                    <a:pt x="6684" y="2950"/>
                    <a:pt x="6837" y="3042"/>
                  </a:cubicBezTo>
                  <a:cubicBezTo>
                    <a:pt x="6988" y="3125"/>
                    <a:pt x="7104" y="3276"/>
                    <a:pt x="7255" y="3343"/>
                  </a:cubicBezTo>
                  <a:cubicBezTo>
                    <a:pt x="7388" y="3376"/>
                    <a:pt x="7537" y="3376"/>
                    <a:pt x="7621" y="3476"/>
                  </a:cubicBezTo>
                  <a:cubicBezTo>
                    <a:pt x="7688" y="3559"/>
                    <a:pt x="7671" y="3709"/>
                    <a:pt x="7671" y="3825"/>
                  </a:cubicBezTo>
                  <a:cubicBezTo>
                    <a:pt x="7688" y="4176"/>
                    <a:pt x="7971" y="4459"/>
                    <a:pt x="8088" y="4810"/>
                  </a:cubicBezTo>
                  <a:cubicBezTo>
                    <a:pt x="8204" y="5243"/>
                    <a:pt x="8022" y="5744"/>
                    <a:pt x="8171" y="6177"/>
                  </a:cubicBezTo>
                  <a:cubicBezTo>
                    <a:pt x="8388" y="6211"/>
                    <a:pt x="8605" y="6260"/>
                    <a:pt x="8822" y="6311"/>
                  </a:cubicBezTo>
                  <a:cubicBezTo>
                    <a:pt x="8838" y="5810"/>
                    <a:pt x="8871" y="5326"/>
                    <a:pt x="8889" y="4826"/>
                  </a:cubicBezTo>
                  <a:cubicBezTo>
                    <a:pt x="9438" y="4392"/>
                    <a:pt x="9556" y="3492"/>
                    <a:pt x="9138" y="2942"/>
                  </a:cubicBezTo>
                  <a:cubicBezTo>
                    <a:pt x="9438" y="2291"/>
                    <a:pt x="9138" y="1442"/>
                    <a:pt x="8522" y="1124"/>
                  </a:cubicBezTo>
                  <a:cubicBezTo>
                    <a:pt x="8255" y="991"/>
                    <a:pt x="7955" y="941"/>
                    <a:pt x="7688" y="791"/>
                  </a:cubicBezTo>
                  <a:cubicBezTo>
                    <a:pt x="7471" y="657"/>
                    <a:pt x="7304" y="475"/>
                    <a:pt x="7104" y="324"/>
                  </a:cubicBezTo>
                  <a:cubicBezTo>
                    <a:pt x="6806" y="111"/>
                    <a:pt x="6439" y="0"/>
                    <a:pt x="6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 name="Google Shape;1868;p54"/>
            <p:cNvSpPr/>
            <p:nvPr/>
          </p:nvSpPr>
          <p:spPr>
            <a:xfrm>
              <a:off x="3245825" y="3295950"/>
              <a:ext cx="2525" cy="2100"/>
            </a:xfrm>
            <a:custGeom>
              <a:avLst/>
              <a:gdLst/>
              <a:ahLst/>
              <a:cxnLst/>
              <a:rect l="l" t="t" r="r" b="b"/>
              <a:pathLst>
                <a:path w="101" h="84" extrusionOk="0">
                  <a:moveTo>
                    <a:pt x="50" y="1"/>
                  </a:moveTo>
                  <a:cubicBezTo>
                    <a:pt x="0" y="1"/>
                    <a:pt x="0" y="83"/>
                    <a:pt x="50" y="83"/>
                  </a:cubicBezTo>
                  <a:cubicBezTo>
                    <a:pt x="100" y="83"/>
                    <a:pt x="100" y="1"/>
                    <a:pt x="50"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 name="Google Shape;1869;p54"/>
            <p:cNvSpPr/>
            <p:nvPr/>
          </p:nvSpPr>
          <p:spPr>
            <a:xfrm>
              <a:off x="3257050" y="3295950"/>
              <a:ext cx="2525" cy="2100"/>
            </a:xfrm>
            <a:custGeom>
              <a:avLst/>
              <a:gdLst/>
              <a:ahLst/>
              <a:cxnLst/>
              <a:rect l="l" t="t" r="r" b="b"/>
              <a:pathLst>
                <a:path w="101" h="84" extrusionOk="0">
                  <a:moveTo>
                    <a:pt x="51" y="1"/>
                  </a:moveTo>
                  <a:cubicBezTo>
                    <a:pt x="1" y="1"/>
                    <a:pt x="1" y="83"/>
                    <a:pt x="51" y="83"/>
                  </a:cubicBezTo>
                  <a:cubicBezTo>
                    <a:pt x="101" y="83"/>
                    <a:pt x="101" y="1"/>
                    <a:pt x="51"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 name="Google Shape;1870;p54"/>
            <p:cNvSpPr/>
            <p:nvPr/>
          </p:nvSpPr>
          <p:spPr>
            <a:xfrm>
              <a:off x="3250825" y="3305125"/>
              <a:ext cx="2525" cy="2100"/>
            </a:xfrm>
            <a:custGeom>
              <a:avLst/>
              <a:gdLst/>
              <a:ahLst/>
              <a:cxnLst/>
              <a:rect l="l" t="t" r="r" b="b"/>
              <a:pathLst>
                <a:path w="101" h="84" extrusionOk="0">
                  <a:moveTo>
                    <a:pt x="50" y="0"/>
                  </a:moveTo>
                  <a:cubicBezTo>
                    <a:pt x="0" y="0"/>
                    <a:pt x="0" y="83"/>
                    <a:pt x="50" y="83"/>
                  </a:cubicBezTo>
                  <a:cubicBezTo>
                    <a:pt x="100" y="83"/>
                    <a:pt x="100" y="0"/>
                    <a:pt x="50"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 name="Google Shape;1871;p54"/>
            <p:cNvSpPr/>
            <p:nvPr/>
          </p:nvSpPr>
          <p:spPr>
            <a:xfrm>
              <a:off x="3336250" y="3290125"/>
              <a:ext cx="2525" cy="2075"/>
            </a:xfrm>
            <a:custGeom>
              <a:avLst/>
              <a:gdLst/>
              <a:ahLst/>
              <a:cxnLst/>
              <a:rect l="l" t="t" r="r" b="b"/>
              <a:pathLst>
                <a:path w="101" h="83" extrusionOk="0">
                  <a:moveTo>
                    <a:pt x="52" y="0"/>
                  </a:moveTo>
                  <a:cubicBezTo>
                    <a:pt x="1" y="0"/>
                    <a:pt x="1" y="83"/>
                    <a:pt x="52" y="83"/>
                  </a:cubicBezTo>
                  <a:cubicBezTo>
                    <a:pt x="101" y="83"/>
                    <a:pt x="101" y="0"/>
                    <a:pt x="52"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54"/>
            <p:cNvSpPr/>
            <p:nvPr/>
          </p:nvSpPr>
          <p:spPr>
            <a:xfrm>
              <a:off x="3349200" y="3288450"/>
              <a:ext cx="2525" cy="2100"/>
            </a:xfrm>
            <a:custGeom>
              <a:avLst/>
              <a:gdLst/>
              <a:ahLst/>
              <a:cxnLst/>
              <a:rect l="l" t="t" r="r" b="b"/>
              <a:pathLst>
                <a:path w="101" h="84" extrusionOk="0">
                  <a:moveTo>
                    <a:pt x="50" y="0"/>
                  </a:moveTo>
                  <a:cubicBezTo>
                    <a:pt x="1" y="0"/>
                    <a:pt x="1" y="83"/>
                    <a:pt x="50" y="83"/>
                  </a:cubicBezTo>
                  <a:cubicBezTo>
                    <a:pt x="101" y="83"/>
                    <a:pt x="101" y="0"/>
                    <a:pt x="50"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54"/>
            <p:cNvSpPr/>
            <p:nvPr/>
          </p:nvSpPr>
          <p:spPr>
            <a:xfrm>
              <a:off x="3344200" y="3299675"/>
              <a:ext cx="2525" cy="2125"/>
            </a:xfrm>
            <a:custGeom>
              <a:avLst/>
              <a:gdLst/>
              <a:ahLst/>
              <a:cxnLst/>
              <a:rect l="l" t="t" r="r" b="b"/>
              <a:pathLst>
                <a:path w="101" h="85" extrusionOk="0">
                  <a:moveTo>
                    <a:pt x="50" y="1"/>
                  </a:moveTo>
                  <a:cubicBezTo>
                    <a:pt x="0" y="1"/>
                    <a:pt x="0" y="85"/>
                    <a:pt x="50" y="85"/>
                  </a:cubicBezTo>
                  <a:cubicBezTo>
                    <a:pt x="100" y="85"/>
                    <a:pt x="100" y="1"/>
                    <a:pt x="50"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54"/>
            <p:cNvSpPr/>
            <p:nvPr/>
          </p:nvSpPr>
          <p:spPr>
            <a:xfrm>
              <a:off x="3275825" y="3309300"/>
              <a:ext cx="50450" cy="32675"/>
            </a:xfrm>
            <a:custGeom>
              <a:avLst/>
              <a:gdLst/>
              <a:ahLst/>
              <a:cxnLst/>
              <a:rect l="l" t="t" r="r" b="b"/>
              <a:pathLst>
                <a:path w="2018" h="1307" extrusionOk="0">
                  <a:moveTo>
                    <a:pt x="2018" y="0"/>
                  </a:moveTo>
                  <a:lnTo>
                    <a:pt x="2018" y="0"/>
                  </a:lnTo>
                  <a:cubicBezTo>
                    <a:pt x="1438" y="386"/>
                    <a:pt x="765" y="601"/>
                    <a:pt x="75" y="601"/>
                  </a:cubicBezTo>
                  <a:cubicBezTo>
                    <a:pt x="50" y="601"/>
                    <a:pt x="26" y="601"/>
                    <a:pt x="1" y="600"/>
                  </a:cubicBezTo>
                  <a:lnTo>
                    <a:pt x="1" y="600"/>
                  </a:lnTo>
                  <a:cubicBezTo>
                    <a:pt x="67" y="934"/>
                    <a:pt x="334" y="1267"/>
                    <a:pt x="668" y="1301"/>
                  </a:cubicBezTo>
                  <a:cubicBezTo>
                    <a:pt x="711" y="1305"/>
                    <a:pt x="755" y="1307"/>
                    <a:pt x="799" y="1307"/>
                  </a:cubicBezTo>
                  <a:cubicBezTo>
                    <a:pt x="1107" y="1307"/>
                    <a:pt x="1413" y="1205"/>
                    <a:pt x="1618" y="1001"/>
                  </a:cubicBezTo>
                  <a:cubicBezTo>
                    <a:pt x="1851" y="750"/>
                    <a:pt x="1951" y="350"/>
                    <a:pt x="20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54"/>
            <p:cNvSpPr/>
            <p:nvPr/>
          </p:nvSpPr>
          <p:spPr>
            <a:xfrm>
              <a:off x="2868975" y="3813275"/>
              <a:ext cx="459400" cy="626425"/>
            </a:xfrm>
            <a:custGeom>
              <a:avLst/>
              <a:gdLst/>
              <a:ahLst/>
              <a:cxnLst/>
              <a:rect l="l" t="t" r="r" b="b"/>
              <a:pathLst>
                <a:path w="18376" h="25057" extrusionOk="0">
                  <a:moveTo>
                    <a:pt x="12806" y="0"/>
                  </a:moveTo>
                  <a:cubicBezTo>
                    <a:pt x="12740" y="300"/>
                    <a:pt x="5069" y="12406"/>
                    <a:pt x="5069" y="12406"/>
                  </a:cubicBezTo>
                  <a:lnTo>
                    <a:pt x="3669" y="15441"/>
                  </a:lnTo>
                  <a:lnTo>
                    <a:pt x="0" y="23162"/>
                  </a:lnTo>
                  <a:cubicBezTo>
                    <a:pt x="0" y="23162"/>
                    <a:pt x="2109" y="25057"/>
                    <a:pt x="2333" y="25057"/>
                  </a:cubicBezTo>
                  <a:cubicBezTo>
                    <a:pt x="2342" y="25057"/>
                    <a:pt x="2349" y="25053"/>
                    <a:pt x="2351" y="25045"/>
                  </a:cubicBezTo>
                  <a:cubicBezTo>
                    <a:pt x="2417" y="24863"/>
                    <a:pt x="5403" y="21461"/>
                    <a:pt x="6270" y="20227"/>
                  </a:cubicBezTo>
                  <a:cubicBezTo>
                    <a:pt x="7137" y="18993"/>
                    <a:pt x="8871" y="15141"/>
                    <a:pt x="8871" y="15141"/>
                  </a:cubicBezTo>
                  <a:lnTo>
                    <a:pt x="18376" y="3752"/>
                  </a:lnTo>
                  <a:lnTo>
                    <a:pt x="12806" y="0"/>
                  </a:ln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54"/>
            <p:cNvSpPr/>
            <p:nvPr/>
          </p:nvSpPr>
          <p:spPr>
            <a:xfrm>
              <a:off x="3315850" y="3772850"/>
              <a:ext cx="306000" cy="652000"/>
            </a:xfrm>
            <a:custGeom>
              <a:avLst/>
              <a:gdLst/>
              <a:ahLst/>
              <a:cxnLst/>
              <a:rect l="l" t="t" r="r" b="b"/>
              <a:pathLst>
                <a:path w="12240" h="26080" extrusionOk="0">
                  <a:moveTo>
                    <a:pt x="5570" y="0"/>
                  </a:moveTo>
                  <a:lnTo>
                    <a:pt x="1" y="2568"/>
                  </a:lnTo>
                  <a:lnTo>
                    <a:pt x="7620" y="15107"/>
                  </a:lnTo>
                  <a:cubicBezTo>
                    <a:pt x="7604" y="15223"/>
                    <a:pt x="7071" y="17709"/>
                    <a:pt x="7053" y="17942"/>
                  </a:cubicBezTo>
                  <a:cubicBezTo>
                    <a:pt x="6887" y="19892"/>
                    <a:pt x="6620" y="25295"/>
                    <a:pt x="6620" y="25295"/>
                  </a:cubicBezTo>
                  <a:lnTo>
                    <a:pt x="9605" y="26079"/>
                  </a:lnTo>
                  <a:lnTo>
                    <a:pt x="12073" y="16524"/>
                  </a:lnTo>
                  <a:cubicBezTo>
                    <a:pt x="12240" y="15841"/>
                    <a:pt x="12240" y="14907"/>
                    <a:pt x="12056" y="14240"/>
                  </a:cubicBezTo>
                  <a:lnTo>
                    <a:pt x="11773" y="13223"/>
                  </a:lnTo>
                  <a:cubicBezTo>
                    <a:pt x="11773" y="13223"/>
                    <a:pt x="5586" y="300"/>
                    <a:pt x="5570" y="0"/>
                  </a:cubicBez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54"/>
            <p:cNvSpPr/>
            <p:nvPr/>
          </p:nvSpPr>
          <p:spPr>
            <a:xfrm>
              <a:off x="3019875" y="3376000"/>
              <a:ext cx="524850" cy="397700"/>
            </a:xfrm>
            <a:custGeom>
              <a:avLst/>
              <a:gdLst/>
              <a:ahLst/>
              <a:cxnLst/>
              <a:rect l="l" t="t" r="r" b="b"/>
              <a:pathLst>
                <a:path w="20994" h="15908" extrusionOk="0">
                  <a:moveTo>
                    <a:pt x="2751" y="0"/>
                  </a:moveTo>
                  <a:lnTo>
                    <a:pt x="1" y="4051"/>
                  </a:lnTo>
                  <a:lnTo>
                    <a:pt x="5136" y="6403"/>
                  </a:lnTo>
                  <a:lnTo>
                    <a:pt x="5819" y="15908"/>
                  </a:lnTo>
                  <a:lnTo>
                    <a:pt x="17758" y="15074"/>
                  </a:lnTo>
                  <a:lnTo>
                    <a:pt x="17009" y="5970"/>
                  </a:lnTo>
                  <a:lnTo>
                    <a:pt x="20993" y="3935"/>
                  </a:lnTo>
                  <a:lnTo>
                    <a:pt x="19593" y="167"/>
                  </a:lnTo>
                  <a:lnTo>
                    <a:pt x="14407" y="1501"/>
                  </a:lnTo>
                  <a:lnTo>
                    <a:pt x="13156" y="1950"/>
                  </a:lnTo>
                  <a:lnTo>
                    <a:pt x="8871" y="1817"/>
                  </a:lnTo>
                  <a:lnTo>
                    <a:pt x="6220" y="1617"/>
                  </a:lnTo>
                  <a:lnTo>
                    <a:pt x="2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54"/>
            <p:cNvSpPr/>
            <p:nvPr/>
          </p:nvSpPr>
          <p:spPr>
            <a:xfrm>
              <a:off x="3147850" y="3543575"/>
              <a:ext cx="299325" cy="49200"/>
            </a:xfrm>
            <a:custGeom>
              <a:avLst/>
              <a:gdLst/>
              <a:ahLst/>
              <a:cxnLst/>
              <a:rect l="l" t="t" r="r" b="b"/>
              <a:pathLst>
                <a:path w="11973" h="1968" extrusionOk="0">
                  <a:moveTo>
                    <a:pt x="11939" y="0"/>
                  </a:moveTo>
                  <a:lnTo>
                    <a:pt x="0" y="934"/>
                  </a:lnTo>
                  <a:lnTo>
                    <a:pt x="100" y="1968"/>
                  </a:lnTo>
                  <a:lnTo>
                    <a:pt x="11972" y="1034"/>
                  </a:lnTo>
                  <a:lnTo>
                    <a:pt x="119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54"/>
            <p:cNvSpPr/>
            <p:nvPr/>
          </p:nvSpPr>
          <p:spPr>
            <a:xfrm>
              <a:off x="3153675" y="3584825"/>
              <a:ext cx="296825" cy="49200"/>
            </a:xfrm>
            <a:custGeom>
              <a:avLst/>
              <a:gdLst/>
              <a:ahLst/>
              <a:cxnLst/>
              <a:rect l="l" t="t" r="r" b="b"/>
              <a:pathLst>
                <a:path w="11873" h="1968" extrusionOk="0">
                  <a:moveTo>
                    <a:pt x="11790" y="0"/>
                  </a:moveTo>
                  <a:lnTo>
                    <a:pt x="0" y="918"/>
                  </a:lnTo>
                  <a:lnTo>
                    <a:pt x="100" y="1968"/>
                  </a:lnTo>
                  <a:lnTo>
                    <a:pt x="11873" y="1034"/>
                  </a:lnTo>
                  <a:lnTo>
                    <a:pt x="1179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54"/>
            <p:cNvSpPr/>
            <p:nvPr/>
          </p:nvSpPr>
          <p:spPr>
            <a:xfrm>
              <a:off x="3155350" y="3631500"/>
              <a:ext cx="299750" cy="49225"/>
            </a:xfrm>
            <a:custGeom>
              <a:avLst/>
              <a:gdLst/>
              <a:ahLst/>
              <a:cxnLst/>
              <a:rect l="l" t="t" r="r" b="b"/>
              <a:pathLst>
                <a:path w="11990" h="1969" extrusionOk="0">
                  <a:moveTo>
                    <a:pt x="11890" y="1"/>
                  </a:moveTo>
                  <a:lnTo>
                    <a:pt x="0" y="919"/>
                  </a:lnTo>
                  <a:lnTo>
                    <a:pt x="100" y="1969"/>
                  </a:lnTo>
                  <a:lnTo>
                    <a:pt x="11990" y="1019"/>
                  </a:lnTo>
                  <a:lnTo>
                    <a:pt x="118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54"/>
            <p:cNvSpPr/>
            <p:nvPr/>
          </p:nvSpPr>
          <p:spPr>
            <a:xfrm>
              <a:off x="3437575" y="3465500"/>
              <a:ext cx="27325" cy="288275"/>
            </a:xfrm>
            <a:custGeom>
              <a:avLst/>
              <a:gdLst/>
              <a:ahLst/>
              <a:cxnLst/>
              <a:rect l="l" t="t" r="r" b="b"/>
              <a:pathLst>
                <a:path w="1093" h="11531" extrusionOk="0">
                  <a:moveTo>
                    <a:pt x="42" y="1"/>
                  </a:moveTo>
                  <a:cubicBezTo>
                    <a:pt x="21" y="1"/>
                    <a:pt x="1" y="13"/>
                    <a:pt x="1" y="38"/>
                  </a:cubicBezTo>
                  <a:cubicBezTo>
                    <a:pt x="501" y="3840"/>
                    <a:pt x="517" y="7692"/>
                    <a:pt x="1001" y="11494"/>
                  </a:cubicBezTo>
                  <a:cubicBezTo>
                    <a:pt x="1009" y="11519"/>
                    <a:pt x="1034" y="11531"/>
                    <a:pt x="1055" y="11531"/>
                  </a:cubicBezTo>
                  <a:cubicBezTo>
                    <a:pt x="1076" y="11531"/>
                    <a:pt x="1092" y="11519"/>
                    <a:pt x="1084" y="11494"/>
                  </a:cubicBezTo>
                  <a:cubicBezTo>
                    <a:pt x="601" y="7692"/>
                    <a:pt x="567" y="3840"/>
                    <a:pt x="83" y="38"/>
                  </a:cubicBezTo>
                  <a:cubicBezTo>
                    <a:pt x="83" y="13"/>
                    <a:pt x="6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54"/>
            <p:cNvSpPr/>
            <p:nvPr/>
          </p:nvSpPr>
          <p:spPr>
            <a:xfrm>
              <a:off x="3137825" y="3473850"/>
              <a:ext cx="30475" cy="297450"/>
            </a:xfrm>
            <a:custGeom>
              <a:avLst/>
              <a:gdLst/>
              <a:ahLst/>
              <a:cxnLst/>
              <a:rect l="l" t="t" r="r" b="b"/>
              <a:pathLst>
                <a:path w="1219" h="11898" extrusionOk="0">
                  <a:moveTo>
                    <a:pt x="36" y="0"/>
                  </a:moveTo>
                  <a:cubicBezTo>
                    <a:pt x="17" y="0"/>
                    <a:pt x="1" y="13"/>
                    <a:pt x="1" y="37"/>
                  </a:cubicBezTo>
                  <a:cubicBezTo>
                    <a:pt x="385" y="3972"/>
                    <a:pt x="752" y="7925"/>
                    <a:pt x="1135" y="11860"/>
                  </a:cubicBezTo>
                  <a:cubicBezTo>
                    <a:pt x="1143" y="11885"/>
                    <a:pt x="1164" y="11897"/>
                    <a:pt x="1183" y="11897"/>
                  </a:cubicBezTo>
                  <a:cubicBezTo>
                    <a:pt x="1202" y="11897"/>
                    <a:pt x="1219" y="11885"/>
                    <a:pt x="1219" y="11860"/>
                  </a:cubicBezTo>
                  <a:cubicBezTo>
                    <a:pt x="835" y="7925"/>
                    <a:pt x="452" y="3972"/>
                    <a:pt x="85" y="37"/>
                  </a:cubicBezTo>
                  <a:cubicBezTo>
                    <a:pt x="76" y="13"/>
                    <a:pt x="5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54"/>
            <p:cNvSpPr/>
            <p:nvPr/>
          </p:nvSpPr>
          <p:spPr>
            <a:xfrm>
              <a:off x="2846450" y="4304325"/>
              <a:ext cx="141775" cy="160100"/>
            </a:xfrm>
            <a:custGeom>
              <a:avLst/>
              <a:gdLst/>
              <a:ahLst/>
              <a:cxnLst/>
              <a:rect l="l" t="t" r="r" b="b"/>
              <a:pathLst>
                <a:path w="5671" h="6404" extrusionOk="0">
                  <a:moveTo>
                    <a:pt x="2502" y="1"/>
                  </a:moveTo>
                  <a:cubicBezTo>
                    <a:pt x="2502" y="1"/>
                    <a:pt x="1" y="4636"/>
                    <a:pt x="17" y="5020"/>
                  </a:cubicBezTo>
                  <a:lnTo>
                    <a:pt x="2635" y="6404"/>
                  </a:lnTo>
                  <a:lnTo>
                    <a:pt x="5670" y="2635"/>
                  </a:lnTo>
                  <a:lnTo>
                    <a:pt x="25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 name="Google Shape;1884;p54"/>
            <p:cNvSpPr/>
            <p:nvPr/>
          </p:nvSpPr>
          <p:spPr>
            <a:xfrm>
              <a:off x="2683875" y="4423550"/>
              <a:ext cx="263900" cy="124000"/>
            </a:xfrm>
            <a:custGeom>
              <a:avLst/>
              <a:gdLst/>
              <a:ahLst/>
              <a:cxnLst/>
              <a:rect l="l" t="t" r="r" b="b"/>
              <a:pathLst>
                <a:path w="10556" h="4960" extrusionOk="0">
                  <a:moveTo>
                    <a:pt x="6537" y="1"/>
                  </a:moveTo>
                  <a:cubicBezTo>
                    <a:pt x="6537" y="1"/>
                    <a:pt x="5337" y="768"/>
                    <a:pt x="3703" y="1252"/>
                  </a:cubicBezTo>
                  <a:cubicBezTo>
                    <a:pt x="3002" y="1452"/>
                    <a:pt x="2402" y="1552"/>
                    <a:pt x="1918" y="1585"/>
                  </a:cubicBezTo>
                  <a:cubicBezTo>
                    <a:pt x="1201" y="1635"/>
                    <a:pt x="517" y="1952"/>
                    <a:pt x="1" y="2468"/>
                  </a:cubicBezTo>
                  <a:cubicBezTo>
                    <a:pt x="1" y="2468"/>
                    <a:pt x="67" y="3035"/>
                    <a:pt x="1117" y="3736"/>
                  </a:cubicBezTo>
                  <a:cubicBezTo>
                    <a:pt x="1930" y="4257"/>
                    <a:pt x="3187" y="4458"/>
                    <a:pt x="4338" y="4458"/>
                  </a:cubicBezTo>
                  <a:cubicBezTo>
                    <a:pt x="4698" y="4458"/>
                    <a:pt x="5048" y="4439"/>
                    <a:pt x="5370" y="4403"/>
                  </a:cubicBezTo>
                  <a:cubicBezTo>
                    <a:pt x="5525" y="4386"/>
                    <a:pt x="5673" y="4378"/>
                    <a:pt x="5813" y="4378"/>
                  </a:cubicBezTo>
                  <a:cubicBezTo>
                    <a:pt x="6894" y="4378"/>
                    <a:pt x="7567" y="4834"/>
                    <a:pt x="8305" y="4936"/>
                  </a:cubicBezTo>
                  <a:cubicBezTo>
                    <a:pt x="8422" y="4953"/>
                    <a:pt x="8541" y="4959"/>
                    <a:pt x="8659" y="4959"/>
                  </a:cubicBezTo>
                  <a:cubicBezTo>
                    <a:pt x="9394" y="4959"/>
                    <a:pt x="10088" y="4687"/>
                    <a:pt x="10088" y="4687"/>
                  </a:cubicBezTo>
                  <a:lnTo>
                    <a:pt x="10006" y="4069"/>
                  </a:lnTo>
                  <a:cubicBezTo>
                    <a:pt x="10555" y="2935"/>
                    <a:pt x="9472" y="1319"/>
                    <a:pt x="9688" y="1034"/>
                  </a:cubicBezTo>
                  <a:lnTo>
                    <a:pt x="65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54"/>
            <p:cNvSpPr/>
            <p:nvPr/>
          </p:nvSpPr>
          <p:spPr>
            <a:xfrm>
              <a:off x="2692050" y="4476400"/>
              <a:ext cx="243500" cy="56350"/>
            </a:xfrm>
            <a:custGeom>
              <a:avLst/>
              <a:gdLst/>
              <a:ahLst/>
              <a:cxnLst/>
              <a:rect l="l" t="t" r="r" b="b"/>
              <a:pathLst>
                <a:path w="9740" h="2254" extrusionOk="0">
                  <a:moveTo>
                    <a:pt x="54" y="0"/>
                  </a:moveTo>
                  <a:cubicBezTo>
                    <a:pt x="25" y="0"/>
                    <a:pt x="0" y="31"/>
                    <a:pt x="23" y="54"/>
                  </a:cubicBezTo>
                  <a:cubicBezTo>
                    <a:pt x="896" y="1413"/>
                    <a:pt x="2196" y="1619"/>
                    <a:pt x="3631" y="1619"/>
                  </a:cubicBezTo>
                  <a:cubicBezTo>
                    <a:pt x="3871" y="1619"/>
                    <a:pt x="4113" y="1613"/>
                    <a:pt x="4359" y="1606"/>
                  </a:cubicBezTo>
                  <a:cubicBezTo>
                    <a:pt x="4466" y="1601"/>
                    <a:pt x="4572" y="1599"/>
                    <a:pt x="4677" y="1599"/>
                  </a:cubicBezTo>
                  <a:cubicBezTo>
                    <a:pt x="5711" y="1599"/>
                    <a:pt x="6629" y="1819"/>
                    <a:pt x="7644" y="2122"/>
                  </a:cubicBezTo>
                  <a:cubicBezTo>
                    <a:pt x="7936" y="2207"/>
                    <a:pt x="8237" y="2253"/>
                    <a:pt x="8535" y="2253"/>
                  </a:cubicBezTo>
                  <a:cubicBezTo>
                    <a:pt x="8936" y="2253"/>
                    <a:pt x="9331" y="2171"/>
                    <a:pt x="9695" y="1989"/>
                  </a:cubicBezTo>
                  <a:cubicBezTo>
                    <a:pt x="9740" y="1974"/>
                    <a:pt x="9704" y="1919"/>
                    <a:pt x="9672" y="1919"/>
                  </a:cubicBezTo>
                  <a:cubicBezTo>
                    <a:pt x="9668" y="1919"/>
                    <a:pt x="9665" y="1920"/>
                    <a:pt x="9661" y="1922"/>
                  </a:cubicBezTo>
                  <a:cubicBezTo>
                    <a:pt x="9303" y="2098"/>
                    <a:pt x="8948" y="2167"/>
                    <a:pt x="8594" y="2167"/>
                  </a:cubicBezTo>
                  <a:cubicBezTo>
                    <a:pt x="8106" y="2167"/>
                    <a:pt x="7619" y="2036"/>
                    <a:pt x="7127" y="1873"/>
                  </a:cubicBezTo>
                  <a:cubicBezTo>
                    <a:pt x="6393" y="1639"/>
                    <a:pt x="5710" y="1522"/>
                    <a:pt x="4926" y="1506"/>
                  </a:cubicBezTo>
                  <a:cubicBezTo>
                    <a:pt x="4872" y="1505"/>
                    <a:pt x="4819" y="1505"/>
                    <a:pt x="4765" y="1505"/>
                  </a:cubicBezTo>
                  <a:cubicBezTo>
                    <a:pt x="4364" y="1505"/>
                    <a:pt x="3965" y="1517"/>
                    <a:pt x="3574" y="1517"/>
                  </a:cubicBezTo>
                  <a:cubicBezTo>
                    <a:pt x="2215" y="1517"/>
                    <a:pt x="958" y="1367"/>
                    <a:pt x="90" y="21"/>
                  </a:cubicBezTo>
                  <a:cubicBezTo>
                    <a:pt x="80" y="6"/>
                    <a:pt x="67" y="0"/>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54"/>
            <p:cNvSpPr/>
            <p:nvPr/>
          </p:nvSpPr>
          <p:spPr>
            <a:xfrm>
              <a:off x="2779500" y="4452825"/>
              <a:ext cx="7350" cy="30700"/>
            </a:xfrm>
            <a:custGeom>
              <a:avLst/>
              <a:gdLst/>
              <a:ahLst/>
              <a:cxnLst/>
              <a:rect l="l" t="t" r="r" b="b"/>
              <a:pathLst>
                <a:path w="294" h="1228" extrusionOk="0">
                  <a:moveTo>
                    <a:pt x="50" y="0"/>
                  </a:moveTo>
                  <a:cubicBezTo>
                    <a:pt x="25" y="0"/>
                    <a:pt x="1" y="18"/>
                    <a:pt x="11" y="48"/>
                  </a:cubicBezTo>
                  <a:cubicBezTo>
                    <a:pt x="178" y="414"/>
                    <a:pt x="211" y="797"/>
                    <a:pt x="144" y="1181"/>
                  </a:cubicBezTo>
                  <a:cubicBezTo>
                    <a:pt x="134" y="1210"/>
                    <a:pt x="158" y="1228"/>
                    <a:pt x="184" y="1228"/>
                  </a:cubicBezTo>
                  <a:cubicBezTo>
                    <a:pt x="202" y="1228"/>
                    <a:pt x="220" y="1219"/>
                    <a:pt x="227" y="1197"/>
                  </a:cubicBezTo>
                  <a:cubicBezTo>
                    <a:pt x="294" y="797"/>
                    <a:pt x="244" y="414"/>
                    <a:pt x="94" y="30"/>
                  </a:cubicBezTo>
                  <a:cubicBezTo>
                    <a:pt x="87" y="10"/>
                    <a:pt x="68"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54"/>
            <p:cNvSpPr/>
            <p:nvPr/>
          </p:nvSpPr>
          <p:spPr>
            <a:xfrm>
              <a:off x="2795025" y="4446800"/>
              <a:ext cx="13725" cy="31500"/>
            </a:xfrm>
            <a:custGeom>
              <a:avLst/>
              <a:gdLst/>
              <a:ahLst/>
              <a:cxnLst/>
              <a:rect l="l" t="t" r="r" b="b"/>
              <a:pathLst>
                <a:path w="549" h="1260" extrusionOk="0">
                  <a:moveTo>
                    <a:pt x="54" y="0"/>
                  </a:moveTo>
                  <a:cubicBezTo>
                    <a:pt x="26" y="0"/>
                    <a:pt x="0" y="32"/>
                    <a:pt x="24" y="55"/>
                  </a:cubicBezTo>
                  <a:cubicBezTo>
                    <a:pt x="273" y="405"/>
                    <a:pt x="424" y="789"/>
                    <a:pt x="473" y="1222"/>
                  </a:cubicBezTo>
                  <a:cubicBezTo>
                    <a:pt x="473" y="1247"/>
                    <a:pt x="494" y="1259"/>
                    <a:pt x="513" y="1259"/>
                  </a:cubicBezTo>
                  <a:cubicBezTo>
                    <a:pt x="532" y="1259"/>
                    <a:pt x="549" y="1247"/>
                    <a:pt x="540" y="1222"/>
                  </a:cubicBezTo>
                  <a:cubicBezTo>
                    <a:pt x="490" y="771"/>
                    <a:pt x="340" y="371"/>
                    <a:pt x="90" y="22"/>
                  </a:cubicBezTo>
                  <a:cubicBezTo>
                    <a:pt x="80" y="6"/>
                    <a:pt x="67" y="0"/>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54"/>
            <p:cNvSpPr/>
            <p:nvPr/>
          </p:nvSpPr>
          <p:spPr>
            <a:xfrm>
              <a:off x="2812575" y="4442875"/>
              <a:ext cx="18075" cy="29000"/>
            </a:xfrm>
            <a:custGeom>
              <a:avLst/>
              <a:gdLst/>
              <a:ahLst/>
              <a:cxnLst/>
              <a:rect l="l" t="t" r="r" b="b"/>
              <a:pathLst>
                <a:path w="723" h="1160" extrusionOk="0">
                  <a:moveTo>
                    <a:pt x="62" y="1"/>
                  </a:moveTo>
                  <a:cubicBezTo>
                    <a:pt x="30" y="1"/>
                    <a:pt x="0" y="36"/>
                    <a:pt x="38" y="61"/>
                  </a:cubicBezTo>
                  <a:cubicBezTo>
                    <a:pt x="371" y="328"/>
                    <a:pt x="589" y="695"/>
                    <a:pt x="638" y="1129"/>
                  </a:cubicBezTo>
                  <a:cubicBezTo>
                    <a:pt x="645" y="1150"/>
                    <a:pt x="661" y="1159"/>
                    <a:pt x="677" y="1159"/>
                  </a:cubicBezTo>
                  <a:cubicBezTo>
                    <a:pt x="700" y="1159"/>
                    <a:pt x="722" y="1141"/>
                    <a:pt x="722" y="1113"/>
                  </a:cubicBezTo>
                  <a:cubicBezTo>
                    <a:pt x="656" y="662"/>
                    <a:pt x="438" y="279"/>
                    <a:pt x="89" y="12"/>
                  </a:cubicBezTo>
                  <a:cubicBezTo>
                    <a:pt x="81" y="4"/>
                    <a:pt x="71"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54"/>
            <p:cNvSpPr/>
            <p:nvPr/>
          </p:nvSpPr>
          <p:spPr>
            <a:xfrm>
              <a:off x="2873325" y="4486850"/>
              <a:ext cx="61400" cy="35375"/>
            </a:xfrm>
            <a:custGeom>
              <a:avLst/>
              <a:gdLst/>
              <a:ahLst/>
              <a:cxnLst/>
              <a:rect l="l" t="t" r="r" b="b"/>
              <a:pathLst>
                <a:path w="2456" h="1415" extrusionOk="0">
                  <a:moveTo>
                    <a:pt x="2409" y="1"/>
                  </a:moveTo>
                  <a:cubicBezTo>
                    <a:pt x="2404" y="1"/>
                    <a:pt x="2399" y="1"/>
                    <a:pt x="2394" y="3"/>
                  </a:cubicBezTo>
                  <a:cubicBezTo>
                    <a:pt x="1494" y="203"/>
                    <a:pt x="660" y="670"/>
                    <a:pt x="26" y="1337"/>
                  </a:cubicBezTo>
                  <a:cubicBezTo>
                    <a:pt x="1" y="1376"/>
                    <a:pt x="24" y="1415"/>
                    <a:pt x="60" y="1415"/>
                  </a:cubicBezTo>
                  <a:cubicBezTo>
                    <a:pt x="70" y="1415"/>
                    <a:pt x="82" y="1411"/>
                    <a:pt x="93" y="1404"/>
                  </a:cubicBezTo>
                  <a:cubicBezTo>
                    <a:pt x="709" y="737"/>
                    <a:pt x="1527" y="270"/>
                    <a:pt x="2410" y="70"/>
                  </a:cubicBezTo>
                  <a:cubicBezTo>
                    <a:pt x="2456" y="56"/>
                    <a:pt x="2446" y="1"/>
                    <a:pt x="2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54"/>
            <p:cNvSpPr/>
            <p:nvPr/>
          </p:nvSpPr>
          <p:spPr>
            <a:xfrm>
              <a:off x="2810075" y="4410550"/>
              <a:ext cx="46425" cy="41050"/>
            </a:xfrm>
            <a:custGeom>
              <a:avLst/>
              <a:gdLst/>
              <a:ahLst/>
              <a:cxnLst/>
              <a:rect l="l" t="t" r="r" b="b"/>
              <a:pathLst>
                <a:path w="1857" h="1642" extrusionOk="0">
                  <a:moveTo>
                    <a:pt x="889" y="187"/>
                  </a:moveTo>
                  <a:lnTo>
                    <a:pt x="1038" y="238"/>
                  </a:lnTo>
                  <a:lnTo>
                    <a:pt x="938" y="438"/>
                  </a:lnTo>
                  <a:cubicBezTo>
                    <a:pt x="856" y="554"/>
                    <a:pt x="756" y="654"/>
                    <a:pt x="672" y="754"/>
                  </a:cubicBezTo>
                  <a:cubicBezTo>
                    <a:pt x="526" y="929"/>
                    <a:pt x="355" y="1066"/>
                    <a:pt x="181" y="1186"/>
                  </a:cubicBezTo>
                  <a:lnTo>
                    <a:pt x="181" y="1186"/>
                  </a:lnTo>
                  <a:cubicBezTo>
                    <a:pt x="209" y="893"/>
                    <a:pt x="784" y="279"/>
                    <a:pt x="889" y="187"/>
                  </a:cubicBezTo>
                  <a:close/>
                  <a:moveTo>
                    <a:pt x="895" y="1197"/>
                  </a:moveTo>
                  <a:cubicBezTo>
                    <a:pt x="1081" y="1197"/>
                    <a:pt x="1268" y="1223"/>
                    <a:pt x="1456" y="1272"/>
                  </a:cubicBezTo>
                  <a:cubicBezTo>
                    <a:pt x="1733" y="1348"/>
                    <a:pt x="1583" y="1525"/>
                    <a:pt x="1414" y="1525"/>
                  </a:cubicBezTo>
                  <a:cubicBezTo>
                    <a:pt x="1400" y="1525"/>
                    <a:pt x="1386" y="1524"/>
                    <a:pt x="1372" y="1521"/>
                  </a:cubicBezTo>
                  <a:cubicBezTo>
                    <a:pt x="1238" y="1505"/>
                    <a:pt x="1122" y="1472"/>
                    <a:pt x="1005" y="1454"/>
                  </a:cubicBezTo>
                  <a:cubicBezTo>
                    <a:pt x="772" y="1421"/>
                    <a:pt x="538" y="1388"/>
                    <a:pt x="305" y="1338"/>
                  </a:cubicBezTo>
                  <a:cubicBezTo>
                    <a:pt x="274" y="1334"/>
                    <a:pt x="249" y="1325"/>
                    <a:pt x="230" y="1312"/>
                  </a:cubicBezTo>
                  <a:lnTo>
                    <a:pt x="230" y="1312"/>
                  </a:lnTo>
                  <a:cubicBezTo>
                    <a:pt x="449" y="1234"/>
                    <a:pt x="671" y="1197"/>
                    <a:pt x="895" y="1197"/>
                  </a:cubicBezTo>
                  <a:close/>
                  <a:moveTo>
                    <a:pt x="1038" y="1"/>
                  </a:moveTo>
                  <a:cubicBezTo>
                    <a:pt x="807" y="1"/>
                    <a:pt x="499" y="460"/>
                    <a:pt x="389" y="587"/>
                  </a:cubicBezTo>
                  <a:cubicBezTo>
                    <a:pt x="277" y="731"/>
                    <a:pt x="0" y="1070"/>
                    <a:pt x="74" y="1288"/>
                  </a:cubicBezTo>
                  <a:lnTo>
                    <a:pt x="74" y="1288"/>
                  </a:lnTo>
                  <a:cubicBezTo>
                    <a:pt x="64" y="1314"/>
                    <a:pt x="78" y="1357"/>
                    <a:pt x="109" y="1357"/>
                  </a:cubicBezTo>
                  <a:cubicBezTo>
                    <a:pt x="111" y="1357"/>
                    <a:pt x="112" y="1357"/>
                    <a:pt x="114" y="1356"/>
                  </a:cubicBezTo>
                  <a:lnTo>
                    <a:pt x="114" y="1356"/>
                  </a:lnTo>
                  <a:cubicBezTo>
                    <a:pt x="181" y="1421"/>
                    <a:pt x="316" y="1423"/>
                    <a:pt x="389" y="1438"/>
                  </a:cubicBezTo>
                  <a:cubicBezTo>
                    <a:pt x="672" y="1488"/>
                    <a:pt x="956" y="1521"/>
                    <a:pt x="1222" y="1572"/>
                  </a:cubicBezTo>
                  <a:cubicBezTo>
                    <a:pt x="1321" y="1590"/>
                    <a:pt x="1472" y="1641"/>
                    <a:pt x="1596" y="1641"/>
                  </a:cubicBezTo>
                  <a:cubicBezTo>
                    <a:pt x="1703" y="1641"/>
                    <a:pt x="1790" y="1603"/>
                    <a:pt x="1805" y="1472"/>
                  </a:cubicBezTo>
                  <a:cubicBezTo>
                    <a:pt x="1856" y="1254"/>
                    <a:pt x="1405" y="1172"/>
                    <a:pt x="1272" y="1154"/>
                  </a:cubicBezTo>
                  <a:cubicBezTo>
                    <a:pt x="1141" y="1122"/>
                    <a:pt x="1011" y="1107"/>
                    <a:pt x="881" y="1107"/>
                  </a:cubicBezTo>
                  <a:cubicBezTo>
                    <a:pt x="680" y="1107"/>
                    <a:pt x="482" y="1142"/>
                    <a:pt x="287" y="1202"/>
                  </a:cubicBezTo>
                  <a:lnTo>
                    <a:pt x="287" y="1202"/>
                  </a:lnTo>
                  <a:cubicBezTo>
                    <a:pt x="561" y="1001"/>
                    <a:pt x="807" y="754"/>
                    <a:pt x="1005" y="471"/>
                  </a:cubicBezTo>
                  <a:cubicBezTo>
                    <a:pt x="1038" y="405"/>
                    <a:pt x="1289" y="71"/>
                    <a:pt x="1072" y="4"/>
                  </a:cubicBezTo>
                  <a:cubicBezTo>
                    <a:pt x="1061" y="2"/>
                    <a:pt x="1049" y="1"/>
                    <a:pt x="1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54"/>
            <p:cNvSpPr/>
            <p:nvPr/>
          </p:nvSpPr>
          <p:spPr>
            <a:xfrm>
              <a:off x="3472150" y="4330175"/>
              <a:ext cx="110925" cy="139700"/>
            </a:xfrm>
            <a:custGeom>
              <a:avLst/>
              <a:gdLst/>
              <a:ahLst/>
              <a:cxnLst/>
              <a:rect l="l" t="t" r="r" b="b"/>
              <a:pathLst>
                <a:path w="4437" h="5588" extrusionOk="0">
                  <a:moveTo>
                    <a:pt x="518" y="1"/>
                  </a:moveTo>
                  <a:lnTo>
                    <a:pt x="1" y="4803"/>
                  </a:lnTo>
                  <a:lnTo>
                    <a:pt x="2853" y="5587"/>
                  </a:lnTo>
                  <a:cubicBezTo>
                    <a:pt x="3120" y="5303"/>
                    <a:pt x="4436" y="201"/>
                    <a:pt x="4436" y="201"/>
                  </a:cubicBezTo>
                  <a:lnTo>
                    <a:pt x="5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54"/>
            <p:cNvSpPr/>
            <p:nvPr/>
          </p:nvSpPr>
          <p:spPr>
            <a:xfrm>
              <a:off x="3402550" y="4430225"/>
              <a:ext cx="222650" cy="196425"/>
            </a:xfrm>
            <a:custGeom>
              <a:avLst/>
              <a:gdLst/>
              <a:ahLst/>
              <a:cxnLst/>
              <a:rect l="l" t="t" r="r" b="b"/>
              <a:pathLst>
                <a:path w="8906" h="7857" extrusionOk="0">
                  <a:moveTo>
                    <a:pt x="2785" y="0"/>
                  </a:moveTo>
                  <a:cubicBezTo>
                    <a:pt x="2752" y="351"/>
                    <a:pt x="851" y="785"/>
                    <a:pt x="484" y="2019"/>
                  </a:cubicBezTo>
                  <a:lnTo>
                    <a:pt x="1" y="2419"/>
                  </a:lnTo>
                  <a:cubicBezTo>
                    <a:pt x="1" y="2419"/>
                    <a:pt x="450" y="3302"/>
                    <a:pt x="1151" y="3786"/>
                  </a:cubicBezTo>
                  <a:cubicBezTo>
                    <a:pt x="1851" y="4286"/>
                    <a:pt x="2769" y="4369"/>
                    <a:pt x="3652" y="5403"/>
                  </a:cubicBezTo>
                  <a:cubicBezTo>
                    <a:pt x="4536" y="6421"/>
                    <a:pt x="5986" y="7571"/>
                    <a:pt x="7238" y="7788"/>
                  </a:cubicBezTo>
                  <a:cubicBezTo>
                    <a:pt x="7522" y="7837"/>
                    <a:pt x="7763" y="7856"/>
                    <a:pt x="7966" y="7856"/>
                  </a:cubicBezTo>
                  <a:cubicBezTo>
                    <a:pt x="8656" y="7856"/>
                    <a:pt x="8905" y="7637"/>
                    <a:pt x="8905" y="7637"/>
                  </a:cubicBezTo>
                  <a:cubicBezTo>
                    <a:pt x="8888" y="6904"/>
                    <a:pt x="8605" y="6203"/>
                    <a:pt x="8105" y="5670"/>
                  </a:cubicBezTo>
                  <a:cubicBezTo>
                    <a:pt x="7787" y="5320"/>
                    <a:pt x="7387" y="4853"/>
                    <a:pt x="7020" y="4220"/>
                  </a:cubicBezTo>
                  <a:cubicBezTo>
                    <a:pt x="6153" y="2752"/>
                    <a:pt x="5786" y="1385"/>
                    <a:pt x="5786" y="1385"/>
                  </a:cubicBezTo>
                  <a:lnTo>
                    <a:pt x="2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54"/>
            <p:cNvSpPr/>
            <p:nvPr/>
          </p:nvSpPr>
          <p:spPr>
            <a:xfrm>
              <a:off x="3413575" y="4479500"/>
              <a:ext cx="209125" cy="135650"/>
            </a:xfrm>
            <a:custGeom>
              <a:avLst/>
              <a:gdLst/>
              <a:ahLst/>
              <a:cxnLst/>
              <a:rect l="l" t="t" r="r" b="b"/>
              <a:pathLst>
                <a:path w="8365" h="5426" extrusionOk="0">
                  <a:moveTo>
                    <a:pt x="39" y="1"/>
                  </a:moveTo>
                  <a:cubicBezTo>
                    <a:pt x="19" y="1"/>
                    <a:pt x="0" y="18"/>
                    <a:pt x="9" y="48"/>
                  </a:cubicBezTo>
                  <a:cubicBezTo>
                    <a:pt x="227" y="648"/>
                    <a:pt x="643" y="1064"/>
                    <a:pt x="1177" y="1398"/>
                  </a:cubicBezTo>
                  <a:cubicBezTo>
                    <a:pt x="1644" y="1698"/>
                    <a:pt x="2194" y="1882"/>
                    <a:pt x="2677" y="2149"/>
                  </a:cubicBezTo>
                  <a:cubicBezTo>
                    <a:pt x="3178" y="2432"/>
                    <a:pt x="3611" y="2832"/>
                    <a:pt x="4029" y="3232"/>
                  </a:cubicBezTo>
                  <a:cubicBezTo>
                    <a:pt x="5081" y="4226"/>
                    <a:pt x="6185" y="5425"/>
                    <a:pt x="7666" y="5425"/>
                  </a:cubicBezTo>
                  <a:cubicBezTo>
                    <a:pt x="7874" y="5425"/>
                    <a:pt x="8089" y="5402"/>
                    <a:pt x="8313" y="5350"/>
                  </a:cubicBezTo>
                  <a:cubicBezTo>
                    <a:pt x="8364" y="5333"/>
                    <a:pt x="8347" y="5266"/>
                    <a:pt x="8297" y="5266"/>
                  </a:cubicBezTo>
                  <a:cubicBezTo>
                    <a:pt x="8072" y="5321"/>
                    <a:pt x="7855" y="5346"/>
                    <a:pt x="7646" y="5346"/>
                  </a:cubicBezTo>
                  <a:cubicBezTo>
                    <a:pt x="6114" y="5346"/>
                    <a:pt x="4967" y="4011"/>
                    <a:pt x="3911" y="2998"/>
                  </a:cubicBezTo>
                  <a:cubicBezTo>
                    <a:pt x="3395" y="2516"/>
                    <a:pt x="2844" y="2131"/>
                    <a:pt x="2228" y="1831"/>
                  </a:cubicBezTo>
                  <a:cubicBezTo>
                    <a:pt x="1343" y="1398"/>
                    <a:pt x="460" y="1031"/>
                    <a:pt x="76" y="30"/>
                  </a:cubicBezTo>
                  <a:cubicBezTo>
                    <a:pt x="69" y="10"/>
                    <a:pt x="54"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54"/>
            <p:cNvSpPr/>
            <p:nvPr/>
          </p:nvSpPr>
          <p:spPr>
            <a:xfrm>
              <a:off x="3551600" y="4532325"/>
              <a:ext cx="25525" cy="19975"/>
            </a:xfrm>
            <a:custGeom>
              <a:avLst/>
              <a:gdLst/>
              <a:ahLst/>
              <a:cxnLst/>
              <a:rect l="l" t="t" r="r" b="b"/>
              <a:pathLst>
                <a:path w="1021" h="799" extrusionOk="0">
                  <a:moveTo>
                    <a:pt x="971" y="0"/>
                  </a:moveTo>
                  <a:cubicBezTo>
                    <a:pt x="967" y="0"/>
                    <a:pt x="963" y="1"/>
                    <a:pt x="958" y="2"/>
                  </a:cubicBezTo>
                  <a:cubicBezTo>
                    <a:pt x="575" y="152"/>
                    <a:pt x="258" y="403"/>
                    <a:pt x="24" y="736"/>
                  </a:cubicBezTo>
                  <a:cubicBezTo>
                    <a:pt x="0" y="772"/>
                    <a:pt x="28" y="799"/>
                    <a:pt x="58" y="799"/>
                  </a:cubicBezTo>
                  <a:cubicBezTo>
                    <a:pt x="70" y="799"/>
                    <a:pt x="82" y="795"/>
                    <a:pt x="91" y="785"/>
                  </a:cubicBezTo>
                  <a:cubicBezTo>
                    <a:pt x="309" y="469"/>
                    <a:pt x="625" y="218"/>
                    <a:pt x="976" y="85"/>
                  </a:cubicBezTo>
                  <a:cubicBezTo>
                    <a:pt x="1020" y="71"/>
                    <a:pt x="1011" y="0"/>
                    <a:pt x="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54"/>
            <p:cNvSpPr/>
            <p:nvPr/>
          </p:nvSpPr>
          <p:spPr>
            <a:xfrm>
              <a:off x="3538650" y="4516050"/>
              <a:ext cx="30975" cy="15775"/>
            </a:xfrm>
            <a:custGeom>
              <a:avLst/>
              <a:gdLst/>
              <a:ahLst/>
              <a:cxnLst/>
              <a:rect l="l" t="t" r="r" b="b"/>
              <a:pathLst>
                <a:path w="1239" h="631" extrusionOk="0">
                  <a:moveTo>
                    <a:pt x="1189" y="0"/>
                  </a:moveTo>
                  <a:cubicBezTo>
                    <a:pt x="1185" y="0"/>
                    <a:pt x="1181" y="1"/>
                    <a:pt x="1176" y="2"/>
                  </a:cubicBezTo>
                  <a:cubicBezTo>
                    <a:pt x="743" y="86"/>
                    <a:pt x="360" y="287"/>
                    <a:pt x="26" y="569"/>
                  </a:cubicBezTo>
                  <a:cubicBezTo>
                    <a:pt x="0" y="595"/>
                    <a:pt x="24" y="631"/>
                    <a:pt x="51" y="631"/>
                  </a:cubicBezTo>
                  <a:cubicBezTo>
                    <a:pt x="59" y="631"/>
                    <a:pt x="68" y="628"/>
                    <a:pt x="76" y="620"/>
                  </a:cubicBezTo>
                  <a:cubicBezTo>
                    <a:pt x="409" y="336"/>
                    <a:pt x="776" y="169"/>
                    <a:pt x="1193" y="69"/>
                  </a:cubicBezTo>
                  <a:cubicBezTo>
                    <a:pt x="1238" y="69"/>
                    <a:pt x="122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54"/>
            <p:cNvSpPr/>
            <p:nvPr/>
          </p:nvSpPr>
          <p:spPr>
            <a:xfrm>
              <a:off x="3526975" y="4500975"/>
              <a:ext cx="32350" cy="11250"/>
            </a:xfrm>
            <a:custGeom>
              <a:avLst/>
              <a:gdLst/>
              <a:ahLst/>
              <a:cxnLst/>
              <a:rect l="l" t="t" r="r" b="b"/>
              <a:pathLst>
                <a:path w="1294" h="450" extrusionOk="0">
                  <a:moveTo>
                    <a:pt x="1108" y="0"/>
                  </a:moveTo>
                  <a:cubicBezTo>
                    <a:pt x="710" y="0"/>
                    <a:pt x="341" y="134"/>
                    <a:pt x="26" y="389"/>
                  </a:cubicBezTo>
                  <a:cubicBezTo>
                    <a:pt x="1" y="415"/>
                    <a:pt x="24" y="450"/>
                    <a:pt x="51" y="450"/>
                  </a:cubicBezTo>
                  <a:cubicBezTo>
                    <a:pt x="59" y="450"/>
                    <a:pt x="68" y="446"/>
                    <a:pt x="76" y="439"/>
                  </a:cubicBezTo>
                  <a:cubicBezTo>
                    <a:pt x="372" y="202"/>
                    <a:pt x="721" y="84"/>
                    <a:pt x="1099" y="84"/>
                  </a:cubicBezTo>
                  <a:cubicBezTo>
                    <a:pt x="1147" y="84"/>
                    <a:pt x="1194" y="85"/>
                    <a:pt x="1243" y="89"/>
                  </a:cubicBezTo>
                  <a:cubicBezTo>
                    <a:pt x="1294" y="89"/>
                    <a:pt x="1294" y="5"/>
                    <a:pt x="1243" y="5"/>
                  </a:cubicBezTo>
                  <a:cubicBezTo>
                    <a:pt x="1198" y="2"/>
                    <a:pt x="1153" y="0"/>
                    <a:pt x="1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54"/>
            <p:cNvSpPr/>
            <p:nvPr/>
          </p:nvSpPr>
          <p:spPr>
            <a:xfrm>
              <a:off x="3441425" y="4451575"/>
              <a:ext cx="22850" cy="66325"/>
            </a:xfrm>
            <a:custGeom>
              <a:avLst/>
              <a:gdLst/>
              <a:ahLst/>
              <a:cxnLst/>
              <a:rect l="l" t="t" r="r" b="b"/>
              <a:pathLst>
                <a:path w="914" h="2653" extrusionOk="0">
                  <a:moveTo>
                    <a:pt x="57" y="0"/>
                  </a:moveTo>
                  <a:cubicBezTo>
                    <a:pt x="32" y="0"/>
                    <a:pt x="1" y="28"/>
                    <a:pt x="13" y="64"/>
                  </a:cubicBezTo>
                  <a:cubicBezTo>
                    <a:pt x="530" y="814"/>
                    <a:pt x="814" y="1698"/>
                    <a:pt x="830" y="2615"/>
                  </a:cubicBezTo>
                  <a:cubicBezTo>
                    <a:pt x="830" y="2640"/>
                    <a:pt x="851" y="2653"/>
                    <a:pt x="872" y="2653"/>
                  </a:cubicBezTo>
                  <a:cubicBezTo>
                    <a:pt x="893" y="2653"/>
                    <a:pt x="914" y="2640"/>
                    <a:pt x="914" y="2615"/>
                  </a:cubicBezTo>
                  <a:cubicBezTo>
                    <a:pt x="896" y="1681"/>
                    <a:pt x="614" y="781"/>
                    <a:pt x="80" y="14"/>
                  </a:cubicBezTo>
                  <a:cubicBezTo>
                    <a:pt x="75" y="4"/>
                    <a:pt x="66"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54"/>
            <p:cNvSpPr/>
            <p:nvPr/>
          </p:nvSpPr>
          <p:spPr>
            <a:xfrm>
              <a:off x="3520525" y="4461500"/>
              <a:ext cx="47975" cy="42050"/>
            </a:xfrm>
            <a:custGeom>
              <a:avLst/>
              <a:gdLst/>
              <a:ahLst/>
              <a:cxnLst/>
              <a:rect l="l" t="t" r="r" b="b"/>
              <a:pathLst>
                <a:path w="1919" h="1682" extrusionOk="0">
                  <a:moveTo>
                    <a:pt x="1689" y="181"/>
                  </a:moveTo>
                  <a:cubicBezTo>
                    <a:pt x="1703" y="181"/>
                    <a:pt x="1718" y="181"/>
                    <a:pt x="1734" y="183"/>
                  </a:cubicBezTo>
                  <a:cubicBezTo>
                    <a:pt x="1801" y="468"/>
                    <a:pt x="1768" y="817"/>
                    <a:pt x="1734" y="1101"/>
                  </a:cubicBezTo>
                  <a:cubicBezTo>
                    <a:pt x="1701" y="1217"/>
                    <a:pt x="1685" y="1317"/>
                    <a:pt x="1652" y="1435"/>
                  </a:cubicBezTo>
                  <a:cubicBezTo>
                    <a:pt x="1636" y="1486"/>
                    <a:pt x="1614" y="1520"/>
                    <a:pt x="1588" y="1540"/>
                  </a:cubicBezTo>
                  <a:lnTo>
                    <a:pt x="1588" y="1540"/>
                  </a:lnTo>
                  <a:cubicBezTo>
                    <a:pt x="1546" y="1330"/>
                    <a:pt x="1518" y="1130"/>
                    <a:pt x="1518" y="917"/>
                  </a:cubicBezTo>
                  <a:cubicBezTo>
                    <a:pt x="1501" y="801"/>
                    <a:pt x="1518" y="684"/>
                    <a:pt x="1534" y="568"/>
                  </a:cubicBezTo>
                  <a:cubicBezTo>
                    <a:pt x="1534" y="484"/>
                    <a:pt x="1552" y="417"/>
                    <a:pt x="1568" y="334"/>
                  </a:cubicBezTo>
                  <a:cubicBezTo>
                    <a:pt x="1554" y="231"/>
                    <a:pt x="1590" y="181"/>
                    <a:pt x="1689" y="181"/>
                  </a:cubicBezTo>
                  <a:close/>
                  <a:moveTo>
                    <a:pt x="498" y="706"/>
                  </a:moveTo>
                  <a:cubicBezTo>
                    <a:pt x="555" y="706"/>
                    <a:pt x="613" y="715"/>
                    <a:pt x="651" y="734"/>
                  </a:cubicBezTo>
                  <a:cubicBezTo>
                    <a:pt x="1015" y="916"/>
                    <a:pt x="1282" y="1209"/>
                    <a:pt x="1466" y="1562"/>
                  </a:cubicBezTo>
                  <a:lnTo>
                    <a:pt x="1466" y="1562"/>
                  </a:lnTo>
                  <a:cubicBezTo>
                    <a:pt x="1360" y="1539"/>
                    <a:pt x="1242" y="1440"/>
                    <a:pt x="1185" y="1401"/>
                  </a:cubicBezTo>
                  <a:cubicBezTo>
                    <a:pt x="1018" y="1301"/>
                    <a:pt x="851" y="1184"/>
                    <a:pt x="684" y="1068"/>
                  </a:cubicBezTo>
                  <a:cubicBezTo>
                    <a:pt x="584" y="1001"/>
                    <a:pt x="484" y="934"/>
                    <a:pt x="384" y="884"/>
                  </a:cubicBezTo>
                  <a:cubicBezTo>
                    <a:pt x="218" y="765"/>
                    <a:pt x="357" y="706"/>
                    <a:pt x="498" y="706"/>
                  </a:cubicBezTo>
                  <a:close/>
                  <a:moveTo>
                    <a:pt x="1674" y="0"/>
                  </a:moveTo>
                  <a:cubicBezTo>
                    <a:pt x="1571" y="0"/>
                    <a:pt x="1498" y="289"/>
                    <a:pt x="1485" y="317"/>
                  </a:cubicBezTo>
                  <a:cubicBezTo>
                    <a:pt x="1412" y="692"/>
                    <a:pt x="1427" y="1081"/>
                    <a:pt x="1498" y="1449"/>
                  </a:cubicBezTo>
                  <a:lnTo>
                    <a:pt x="1498" y="1449"/>
                  </a:lnTo>
                  <a:cubicBezTo>
                    <a:pt x="1374" y="1230"/>
                    <a:pt x="1214" y="1028"/>
                    <a:pt x="1001" y="868"/>
                  </a:cubicBezTo>
                  <a:cubicBezTo>
                    <a:pt x="839" y="746"/>
                    <a:pt x="589" y="547"/>
                    <a:pt x="358" y="547"/>
                  </a:cubicBezTo>
                  <a:cubicBezTo>
                    <a:pt x="304" y="547"/>
                    <a:pt x="251" y="558"/>
                    <a:pt x="200" y="584"/>
                  </a:cubicBezTo>
                  <a:cubicBezTo>
                    <a:pt x="0" y="701"/>
                    <a:pt x="267" y="901"/>
                    <a:pt x="351" y="950"/>
                  </a:cubicBezTo>
                  <a:cubicBezTo>
                    <a:pt x="551" y="1084"/>
                    <a:pt x="751" y="1201"/>
                    <a:pt x="951" y="1335"/>
                  </a:cubicBezTo>
                  <a:cubicBezTo>
                    <a:pt x="1085" y="1435"/>
                    <a:pt x="1301" y="1635"/>
                    <a:pt x="1451" y="1651"/>
                  </a:cubicBezTo>
                  <a:cubicBezTo>
                    <a:pt x="1467" y="1653"/>
                    <a:pt x="1482" y="1655"/>
                    <a:pt x="1496" y="1655"/>
                  </a:cubicBezTo>
                  <a:cubicBezTo>
                    <a:pt x="1501" y="1655"/>
                    <a:pt x="1507" y="1654"/>
                    <a:pt x="1512" y="1654"/>
                  </a:cubicBezTo>
                  <a:lnTo>
                    <a:pt x="1512" y="1654"/>
                  </a:lnTo>
                  <a:cubicBezTo>
                    <a:pt x="1514" y="1659"/>
                    <a:pt x="1516" y="1663"/>
                    <a:pt x="1518" y="1668"/>
                  </a:cubicBezTo>
                  <a:cubicBezTo>
                    <a:pt x="1523" y="1677"/>
                    <a:pt x="1531" y="1682"/>
                    <a:pt x="1541" y="1682"/>
                  </a:cubicBezTo>
                  <a:cubicBezTo>
                    <a:pt x="1559" y="1682"/>
                    <a:pt x="1582" y="1666"/>
                    <a:pt x="1586" y="1642"/>
                  </a:cubicBezTo>
                  <a:lnTo>
                    <a:pt x="1586" y="1642"/>
                  </a:lnTo>
                  <a:cubicBezTo>
                    <a:pt x="1592" y="1639"/>
                    <a:pt x="1597" y="1634"/>
                    <a:pt x="1600" y="1628"/>
                  </a:cubicBezTo>
                  <a:lnTo>
                    <a:pt x="1600" y="1628"/>
                  </a:lnTo>
                  <a:cubicBezTo>
                    <a:pt x="1775" y="1529"/>
                    <a:pt x="1791" y="1177"/>
                    <a:pt x="1818" y="1001"/>
                  </a:cubicBezTo>
                  <a:cubicBezTo>
                    <a:pt x="1852" y="750"/>
                    <a:pt x="1918" y="250"/>
                    <a:pt x="1734" y="34"/>
                  </a:cubicBezTo>
                  <a:cubicBezTo>
                    <a:pt x="1713" y="10"/>
                    <a:pt x="1693" y="0"/>
                    <a:pt x="1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 name="Google Shape;1899;p54"/>
            <p:cNvSpPr/>
            <p:nvPr/>
          </p:nvSpPr>
          <p:spPr>
            <a:xfrm>
              <a:off x="3019450" y="3753675"/>
              <a:ext cx="583625" cy="396450"/>
            </a:xfrm>
            <a:custGeom>
              <a:avLst/>
              <a:gdLst/>
              <a:ahLst/>
              <a:cxnLst/>
              <a:rect l="l" t="t" r="r" b="b"/>
              <a:pathLst>
                <a:path w="23345" h="15858" extrusionOk="0">
                  <a:moveTo>
                    <a:pt x="17442" y="0"/>
                  </a:moveTo>
                  <a:lnTo>
                    <a:pt x="6888" y="667"/>
                  </a:lnTo>
                  <a:lnTo>
                    <a:pt x="6203" y="2702"/>
                  </a:lnTo>
                  <a:lnTo>
                    <a:pt x="0" y="12089"/>
                  </a:lnTo>
                  <a:lnTo>
                    <a:pt x="5220" y="15857"/>
                  </a:lnTo>
                  <a:lnTo>
                    <a:pt x="12490" y="6870"/>
                  </a:lnTo>
                  <a:lnTo>
                    <a:pt x="17826" y="15223"/>
                  </a:lnTo>
                  <a:lnTo>
                    <a:pt x="23345" y="12622"/>
                  </a:lnTo>
                  <a:lnTo>
                    <a:pt x="174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54"/>
            <p:cNvSpPr/>
            <p:nvPr/>
          </p:nvSpPr>
          <p:spPr>
            <a:xfrm>
              <a:off x="3060300" y="3922925"/>
              <a:ext cx="127575" cy="77950"/>
            </a:xfrm>
            <a:custGeom>
              <a:avLst/>
              <a:gdLst/>
              <a:ahLst/>
              <a:cxnLst/>
              <a:rect l="l" t="t" r="r" b="b"/>
              <a:pathLst>
                <a:path w="5103" h="3118" extrusionOk="0">
                  <a:moveTo>
                    <a:pt x="1852" y="0"/>
                  </a:moveTo>
                  <a:lnTo>
                    <a:pt x="0" y="917"/>
                  </a:lnTo>
                  <a:cubicBezTo>
                    <a:pt x="18" y="983"/>
                    <a:pt x="3486" y="3118"/>
                    <a:pt x="3486" y="3118"/>
                  </a:cubicBezTo>
                  <a:lnTo>
                    <a:pt x="5103" y="2068"/>
                  </a:lnTo>
                  <a:lnTo>
                    <a:pt x="18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54"/>
            <p:cNvSpPr/>
            <p:nvPr/>
          </p:nvSpPr>
          <p:spPr>
            <a:xfrm>
              <a:off x="3058900" y="3922475"/>
              <a:ext cx="129825" cy="79550"/>
            </a:xfrm>
            <a:custGeom>
              <a:avLst/>
              <a:gdLst/>
              <a:ahLst/>
              <a:cxnLst/>
              <a:rect l="l" t="t" r="r" b="b"/>
              <a:pathLst>
                <a:path w="5193" h="3182" extrusionOk="0">
                  <a:moveTo>
                    <a:pt x="1874" y="107"/>
                  </a:moveTo>
                  <a:cubicBezTo>
                    <a:pt x="1971" y="107"/>
                    <a:pt x="2068" y="166"/>
                    <a:pt x="2275" y="301"/>
                  </a:cubicBezTo>
                  <a:cubicBezTo>
                    <a:pt x="3224" y="901"/>
                    <a:pt x="4174" y="1518"/>
                    <a:pt x="5124" y="2118"/>
                  </a:cubicBezTo>
                  <a:lnTo>
                    <a:pt x="5124" y="2118"/>
                  </a:lnTo>
                  <a:cubicBezTo>
                    <a:pt x="5115" y="2113"/>
                    <a:pt x="5103" y="2110"/>
                    <a:pt x="5090" y="2110"/>
                  </a:cubicBezTo>
                  <a:cubicBezTo>
                    <a:pt x="4863" y="2110"/>
                    <a:pt x="4011" y="2795"/>
                    <a:pt x="3791" y="2935"/>
                  </a:cubicBezTo>
                  <a:cubicBezTo>
                    <a:pt x="3674" y="3014"/>
                    <a:pt x="3590" y="3047"/>
                    <a:pt x="3515" y="3047"/>
                  </a:cubicBezTo>
                  <a:cubicBezTo>
                    <a:pt x="3368" y="3047"/>
                    <a:pt x="3257" y="2918"/>
                    <a:pt x="2991" y="2753"/>
                  </a:cubicBezTo>
                  <a:cubicBezTo>
                    <a:pt x="2408" y="2386"/>
                    <a:pt x="1808" y="2019"/>
                    <a:pt x="1224" y="1652"/>
                  </a:cubicBezTo>
                  <a:cubicBezTo>
                    <a:pt x="906" y="1445"/>
                    <a:pt x="394" y="1240"/>
                    <a:pt x="115" y="947"/>
                  </a:cubicBezTo>
                  <a:lnTo>
                    <a:pt x="115" y="947"/>
                  </a:lnTo>
                  <a:cubicBezTo>
                    <a:pt x="536" y="737"/>
                    <a:pt x="971" y="511"/>
                    <a:pt x="1408" y="301"/>
                  </a:cubicBezTo>
                  <a:cubicBezTo>
                    <a:pt x="1661" y="179"/>
                    <a:pt x="1767" y="107"/>
                    <a:pt x="1874" y="107"/>
                  </a:cubicBezTo>
                  <a:close/>
                  <a:moveTo>
                    <a:pt x="1919" y="1"/>
                  </a:moveTo>
                  <a:cubicBezTo>
                    <a:pt x="1865" y="1"/>
                    <a:pt x="1800" y="26"/>
                    <a:pt x="1690" y="85"/>
                  </a:cubicBezTo>
                  <a:cubicBezTo>
                    <a:pt x="1148" y="348"/>
                    <a:pt x="604" y="612"/>
                    <a:pt x="44" y="891"/>
                  </a:cubicBezTo>
                  <a:lnTo>
                    <a:pt x="44" y="891"/>
                  </a:lnTo>
                  <a:cubicBezTo>
                    <a:pt x="37" y="892"/>
                    <a:pt x="30" y="895"/>
                    <a:pt x="24" y="900"/>
                  </a:cubicBezTo>
                  <a:lnTo>
                    <a:pt x="24" y="900"/>
                  </a:lnTo>
                  <a:cubicBezTo>
                    <a:pt x="24" y="901"/>
                    <a:pt x="23" y="901"/>
                    <a:pt x="23" y="901"/>
                  </a:cubicBezTo>
                  <a:cubicBezTo>
                    <a:pt x="0" y="913"/>
                    <a:pt x="9" y="948"/>
                    <a:pt x="33" y="964"/>
                  </a:cubicBezTo>
                  <a:lnTo>
                    <a:pt x="33" y="964"/>
                  </a:lnTo>
                  <a:cubicBezTo>
                    <a:pt x="421" y="1424"/>
                    <a:pt x="1212" y="1738"/>
                    <a:pt x="1708" y="2052"/>
                  </a:cubicBezTo>
                  <a:cubicBezTo>
                    <a:pt x="2308" y="2435"/>
                    <a:pt x="2924" y="2802"/>
                    <a:pt x="3525" y="3169"/>
                  </a:cubicBezTo>
                  <a:cubicBezTo>
                    <a:pt x="3525" y="3178"/>
                    <a:pt x="3529" y="3182"/>
                    <a:pt x="3535" y="3182"/>
                  </a:cubicBezTo>
                  <a:cubicBezTo>
                    <a:pt x="3542" y="3182"/>
                    <a:pt x="3550" y="3178"/>
                    <a:pt x="3558" y="3169"/>
                  </a:cubicBezTo>
                  <a:cubicBezTo>
                    <a:pt x="4092" y="2819"/>
                    <a:pt x="4643" y="2469"/>
                    <a:pt x="5176" y="2119"/>
                  </a:cubicBezTo>
                  <a:cubicBezTo>
                    <a:pt x="5192" y="2102"/>
                    <a:pt x="5192" y="2068"/>
                    <a:pt x="5176" y="2052"/>
                  </a:cubicBezTo>
                  <a:cubicBezTo>
                    <a:pt x="4192" y="1435"/>
                    <a:pt x="3209" y="801"/>
                    <a:pt x="2224" y="168"/>
                  </a:cubicBezTo>
                  <a:cubicBezTo>
                    <a:pt x="2061" y="65"/>
                    <a:pt x="2004" y="1"/>
                    <a:pt x="1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54"/>
            <p:cNvSpPr/>
            <p:nvPr/>
          </p:nvSpPr>
          <p:spPr>
            <a:xfrm>
              <a:off x="3443400" y="3908300"/>
              <a:ext cx="130500" cy="67575"/>
            </a:xfrm>
            <a:custGeom>
              <a:avLst/>
              <a:gdLst/>
              <a:ahLst/>
              <a:cxnLst/>
              <a:rect l="l" t="t" r="r" b="b"/>
              <a:pathLst>
                <a:path w="5220" h="2703" extrusionOk="0">
                  <a:moveTo>
                    <a:pt x="3603" y="1"/>
                  </a:moveTo>
                  <a:lnTo>
                    <a:pt x="1" y="1335"/>
                  </a:lnTo>
                  <a:lnTo>
                    <a:pt x="1335" y="2702"/>
                  </a:lnTo>
                  <a:cubicBezTo>
                    <a:pt x="1335" y="2702"/>
                    <a:pt x="5186" y="1368"/>
                    <a:pt x="5219" y="1301"/>
                  </a:cubicBezTo>
                  <a:lnTo>
                    <a:pt x="36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54"/>
            <p:cNvSpPr/>
            <p:nvPr/>
          </p:nvSpPr>
          <p:spPr>
            <a:xfrm>
              <a:off x="3442150" y="3907775"/>
              <a:ext cx="132850" cy="69125"/>
            </a:xfrm>
            <a:custGeom>
              <a:avLst/>
              <a:gdLst/>
              <a:ahLst/>
              <a:cxnLst/>
              <a:rect l="l" t="t" r="r" b="b"/>
              <a:pathLst>
                <a:path w="5314" h="2765" extrusionOk="0">
                  <a:moveTo>
                    <a:pt x="3587" y="107"/>
                  </a:moveTo>
                  <a:cubicBezTo>
                    <a:pt x="3691" y="107"/>
                    <a:pt x="3783" y="169"/>
                    <a:pt x="3986" y="322"/>
                  </a:cubicBezTo>
                  <a:cubicBezTo>
                    <a:pt x="4392" y="664"/>
                    <a:pt x="4798" y="989"/>
                    <a:pt x="5219" y="1314"/>
                  </a:cubicBezTo>
                  <a:lnTo>
                    <a:pt x="5219" y="1314"/>
                  </a:lnTo>
                  <a:cubicBezTo>
                    <a:pt x="4881" y="1547"/>
                    <a:pt x="4324" y="1644"/>
                    <a:pt x="3969" y="1773"/>
                  </a:cubicBezTo>
                  <a:lnTo>
                    <a:pt x="2019" y="2474"/>
                  </a:lnTo>
                  <a:cubicBezTo>
                    <a:pt x="1763" y="2558"/>
                    <a:pt x="1626" y="2643"/>
                    <a:pt x="1500" y="2643"/>
                  </a:cubicBezTo>
                  <a:cubicBezTo>
                    <a:pt x="1404" y="2643"/>
                    <a:pt x="1315" y="2594"/>
                    <a:pt x="1185" y="2456"/>
                  </a:cubicBezTo>
                  <a:cubicBezTo>
                    <a:pt x="1007" y="2280"/>
                    <a:pt x="285" y="1386"/>
                    <a:pt x="86" y="1386"/>
                  </a:cubicBezTo>
                  <a:cubicBezTo>
                    <a:pt x="80" y="1386"/>
                    <a:pt x="74" y="1387"/>
                    <a:pt x="69" y="1389"/>
                  </a:cubicBezTo>
                  <a:lnTo>
                    <a:pt x="69" y="1389"/>
                  </a:lnTo>
                  <a:cubicBezTo>
                    <a:pt x="1086" y="1006"/>
                    <a:pt x="2102" y="639"/>
                    <a:pt x="3135" y="255"/>
                  </a:cubicBezTo>
                  <a:cubicBezTo>
                    <a:pt x="3373" y="165"/>
                    <a:pt x="3486" y="107"/>
                    <a:pt x="3587" y="107"/>
                  </a:cubicBezTo>
                  <a:close/>
                  <a:moveTo>
                    <a:pt x="3638" y="0"/>
                  </a:moveTo>
                  <a:cubicBezTo>
                    <a:pt x="3582" y="0"/>
                    <a:pt x="3512" y="26"/>
                    <a:pt x="3386" y="73"/>
                  </a:cubicBezTo>
                  <a:cubicBezTo>
                    <a:pt x="2268" y="489"/>
                    <a:pt x="1152" y="906"/>
                    <a:pt x="34" y="1306"/>
                  </a:cubicBezTo>
                  <a:cubicBezTo>
                    <a:pt x="0" y="1322"/>
                    <a:pt x="0" y="1356"/>
                    <a:pt x="18" y="1373"/>
                  </a:cubicBezTo>
                  <a:cubicBezTo>
                    <a:pt x="467" y="1840"/>
                    <a:pt x="918" y="2290"/>
                    <a:pt x="1368" y="2756"/>
                  </a:cubicBezTo>
                  <a:cubicBezTo>
                    <a:pt x="1368" y="2756"/>
                    <a:pt x="1375" y="2764"/>
                    <a:pt x="1385" y="2764"/>
                  </a:cubicBezTo>
                  <a:cubicBezTo>
                    <a:pt x="1390" y="2764"/>
                    <a:pt x="1396" y="2762"/>
                    <a:pt x="1401" y="2756"/>
                  </a:cubicBezTo>
                  <a:lnTo>
                    <a:pt x="3402" y="2056"/>
                  </a:lnTo>
                  <a:cubicBezTo>
                    <a:pt x="3965" y="1857"/>
                    <a:pt x="4810" y="1708"/>
                    <a:pt x="5294" y="1346"/>
                  </a:cubicBezTo>
                  <a:lnTo>
                    <a:pt x="5294" y="1346"/>
                  </a:lnTo>
                  <a:cubicBezTo>
                    <a:pt x="5298" y="1345"/>
                    <a:pt x="5301" y="1342"/>
                    <a:pt x="5304" y="1339"/>
                  </a:cubicBezTo>
                  <a:lnTo>
                    <a:pt x="5304" y="1339"/>
                  </a:lnTo>
                  <a:cubicBezTo>
                    <a:pt x="5311" y="1331"/>
                    <a:pt x="5314" y="1323"/>
                    <a:pt x="5314" y="1314"/>
                  </a:cubicBezTo>
                  <a:lnTo>
                    <a:pt x="5314" y="1314"/>
                  </a:lnTo>
                  <a:cubicBezTo>
                    <a:pt x="5314" y="1306"/>
                    <a:pt x="5311" y="1298"/>
                    <a:pt x="5304" y="1290"/>
                  </a:cubicBezTo>
                  <a:lnTo>
                    <a:pt x="5304" y="1290"/>
                  </a:lnTo>
                  <a:cubicBezTo>
                    <a:pt x="5301" y="1288"/>
                    <a:pt x="5299" y="1286"/>
                    <a:pt x="5297" y="1284"/>
                  </a:cubicBezTo>
                  <a:lnTo>
                    <a:pt x="5297" y="1284"/>
                  </a:lnTo>
                  <a:cubicBezTo>
                    <a:pt x="4849" y="919"/>
                    <a:pt x="4384" y="554"/>
                    <a:pt x="3936" y="189"/>
                  </a:cubicBezTo>
                  <a:cubicBezTo>
                    <a:pt x="3775" y="58"/>
                    <a:pt x="3723" y="0"/>
                    <a:pt x="3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54"/>
            <p:cNvSpPr/>
            <p:nvPr/>
          </p:nvSpPr>
          <p:spPr>
            <a:xfrm>
              <a:off x="3323900" y="3773475"/>
              <a:ext cx="19750" cy="110875"/>
            </a:xfrm>
            <a:custGeom>
              <a:avLst/>
              <a:gdLst/>
              <a:ahLst/>
              <a:cxnLst/>
              <a:rect l="l" t="t" r="r" b="b"/>
              <a:pathLst>
                <a:path w="790" h="4435" extrusionOk="0">
                  <a:moveTo>
                    <a:pt x="56" y="0"/>
                  </a:moveTo>
                  <a:cubicBezTo>
                    <a:pt x="33" y="0"/>
                    <a:pt x="1" y="26"/>
                    <a:pt x="12" y="58"/>
                  </a:cubicBezTo>
                  <a:lnTo>
                    <a:pt x="712" y="4411"/>
                  </a:lnTo>
                  <a:cubicBezTo>
                    <a:pt x="712" y="4428"/>
                    <a:pt x="722" y="4435"/>
                    <a:pt x="735" y="4435"/>
                  </a:cubicBezTo>
                  <a:cubicBezTo>
                    <a:pt x="758" y="4435"/>
                    <a:pt x="790" y="4410"/>
                    <a:pt x="779" y="4377"/>
                  </a:cubicBezTo>
                  <a:lnTo>
                    <a:pt x="79" y="25"/>
                  </a:lnTo>
                  <a:cubicBezTo>
                    <a:pt x="79" y="7"/>
                    <a:pt x="6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54"/>
            <p:cNvSpPr/>
            <p:nvPr/>
          </p:nvSpPr>
          <p:spPr>
            <a:xfrm>
              <a:off x="3349700" y="3868225"/>
              <a:ext cx="30675" cy="14750"/>
            </a:xfrm>
            <a:custGeom>
              <a:avLst/>
              <a:gdLst/>
              <a:ahLst/>
              <a:cxnLst/>
              <a:rect l="l" t="t" r="r" b="b"/>
              <a:pathLst>
                <a:path w="1227" h="590" extrusionOk="0">
                  <a:moveTo>
                    <a:pt x="1163" y="1"/>
                  </a:moveTo>
                  <a:cubicBezTo>
                    <a:pt x="1158" y="1"/>
                    <a:pt x="1153" y="1"/>
                    <a:pt x="1148" y="3"/>
                  </a:cubicBezTo>
                  <a:cubicBezTo>
                    <a:pt x="781" y="170"/>
                    <a:pt x="414" y="354"/>
                    <a:pt x="30" y="521"/>
                  </a:cubicBezTo>
                  <a:cubicBezTo>
                    <a:pt x="0" y="535"/>
                    <a:pt x="24" y="590"/>
                    <a:pt x="65" y="590"/>
                  </a:cubicBezTo>
                  <a:cubicBezTo>
                    <a:pt x="70" y="590"/>
                    <a:pt x="75" y="589"/>
                    <a:pt x="81" y="587"/>
                  </a:cubicBezTo>
                  <a:cubicBezTo>
                    <a:pt x="447" y="421"/>
                    <a:pt x="814" y="237"/>
                    <a:pt x="1197" y="70"/>
                  </a:cubicBezTo>
                  <a:cubicBezTo>
                    <a:pt x="1227" y="55"/>
                    <a:pt x="1203" y="1"/>
                    <a:pt x="1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54"/>
            <p:cNvSpPr/>
            <p:nvPr/>
          </p:nvSpPr>
          <p:spPr>
            <a:xfrm>
              <a:off x="3359375" y="3762500"/>
              <a:ext cx="20100" cy="107000"/>
            </a:xfrm>
            <a:custGeom>
              <a:avLst/>
              <a:gdLst/>
              <a:ahLst/>
              <a:cxnLst/>
              <a:rect l="l" t="t" r="r" b="b"/>
              <a:pathLst>
                <a:path w="804" h="4280" extrusionOk="0">
                  <a:moveTo>
                    <a:pt x="46" y="0"/>
                  </a:moveTo>
                  <a:cubicBezTo>
                    <a:pt x="24" y="0"/>
                    <a:pt x="0" y="18"/>
                    <a:pt x="10" y="47"/>
                  </a:cubicBezTo>
                  <a:cubicBezTo>
                    <a:pt x="243" y="1448"/>
                    <a:pt x="494" y="2849"/>
                    <a:pt x="727" y="4249"/>
                  </a:cubicBezTo>
                  <a:cubicBezTo>
                    <a:pt x="727" y="4270"/>
                    <a:pt x="742" y="4279"/>
                    <a:pt x="758" y="4279"/>
                  </a:cubicBezTo>
                  <a:cubicBezTo>
                    <a:pt x="779" y="4279"/>
                    <a:pt x="803" y="4262"/>
                    <a:pt x="794" y="4232"/>
                  </a:cubicBezTo>
                  <a:cubicBezTo>
                    <a:pt x="561" y="2831"/>
                    <a:pt x="327" y="1431"/>
                    <a:pt x="76" y="30"/>
                  </a:cubicBezTo>
                  <a:cubicBezTo>
                    <a:pt x="76" y="9"/>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54"/>
            <p:cNvSpPr/>
            <p:nvPr/>
          </p:nvSpPr>
          <p:spPr>
            <a:xfrm>
              <a:off x="3176300" y="3784175"/>
              <a:ext cx="63950" cy="38775"/>
            </a:xfrm>
            <a:custGeom>
              <a:avLst/>
              <a:gdLst/>
              <a:ahLst/>
              <a:cxnLst/>
              <a:rect l="l" t="t" r="r" b="b"/>
              <a:pathLst>
                <a:path w="2558" h="1551" extrusionOk="0">
                  <a:moveTo>
                    <a:pt x="2508" y="0"/>
                  </a:moveTo>
                  <a:cubicBezTo>
                    <a:pt x="2490" y="0"/>
                    <a:pt x="2471" y="9"/>
                    <a:pt x="2464" y="30"/>
                  </a:cubicBezTo>
                  <a:cubicBezTo>
                    <a:pt x="2114" y="1064"/>
                    <a:pt x="996" y="1297"/>
                    <a:pt x="47" y="1482"/>
                  </a:cubicBezTo>
                  <a:cubicBezTo>
                    <a:pt x="0" y="1482"/>
                    <a:pt x="11" y="1550"/>
                    <a:pt x="50" y="1550"/>
                  </a:cubicBezTo>
                  <a:cubicBezTo>
                    <a:pt x="54" y="1550"/>
                    <a:pt x="58" y="1550"/>
                    <a:pt x="63" y="1548"/>
                  </a:cubicBezTo>
                  <a:cubicBezTo>
                    <a:pt x="1063" y="1381"/>
                    <a:pt x="2181" y="1115"/>
                    <a:pt x="2548" y="47"/>
                  </a:cubicBezTo>
                  <a:cubicBezTo>
                    <a:pt x="2557" y="18"/>
                    <a:pt x="2533" y="0"/>
                    <a:pt x="2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54"/>
            <p:cNvSpPr/>
            <p:nvPr/>
          </p:nvSpPr>
          <p:spPr>
            <a:xfrm>
              <a:off x="3403150" y="3773400"/>
              <a:ext cx="72375" cy="34475"/>
            </a:xfrm>
            <a:custGeom>
              <a:avLst/>
              <a:gdLst/>
              <a:ahLst/>
              <a:cxnLst/>
              <a:rect l="l" t="t" r="r" b="b"/>
              <a:pathLst>
                <a:path w="2895" h="1379" extrusionOk="0">
                  <a:moveTo>
                    <a:pt x="59" y="1"/>
                  </a:moveTo>
                  <a:cubicBezTo>
                    <a:pt x="24" y="1"/>
                    <a:pt x="1" y="35"/>
                    <a:pt x="26" y="61"/>
                  </a:cubicBezTo>
                  <a:cubicBezTo>
                    <a:pt x="844" y="745"/>
                    <a:pt x="1778" y="1195"/>
                    <a:pt x="2828" y="1379"/>
                  </a:cubicBezTo>
                  <a:cubicBezTo>
                    <a:pt x="2878" y="1379"/>
                    <a:pt x="2894" y="1312"/>
                    <a:pt x="2845" y="1295"/>
                  </a:cubicBezTo>
                  <a:cubicBezTo>
                    <a:pt x="1811" y="1112"/>
                    <a:pt x="893" y="679"/>
                    <a:pt x="93" y="12"/>
                  </a:cubicBezTo>
                  <a:cubicBezTo>
                    <a:pt x="81" y="4"/>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54"/>
            <p:cNvSpPr/>
            <p:nvPr/>
          </p:nvSpPr>
          <p:spPr>
            <a:xfrm>
              <a:off x="2683450" y="3740325"/>
              <a:ext cx="170950" cy="408550"/>
            </a:xfrm>
            <a:custGeom>
              <a:avLst/>
              <a:gdLst/>
              <a:ahLst/>
              <a:cxnLst/>
              <a:rect l="l" t="t" r="r" b="b"/>
              <a:pathLst>
                <a:path w="6838" h="16342" extrusionOk="0">
                  <a:moveTo>
                    <a:pt x="2868" y="1"/>
                  </a:moveTo>
                  <a:cubicBezTo>
                    <a:pt x="2886" y="50"/>
                    <a:pt x="0" y="3818"/>
                    <a:pt x="301" y="5419"/>
                  </a:cubicBezTo>
                  <a:cubicBezTo>
                    <a:pt x="585" y="7004"/>
                    <a:pt x="3886" y="10355"/>
                    <a:pt x="4002" y="10388"/>
                  </a:cubicBezTo>
                  <a:cubicBezTo>
                    <a:pt x="4120" y="10439"/>
                    <a:pt x="4920" y="12540"/>
                    <a:pt x="4920" y="12540"/>
                  </a:cubicBezTo>
                  <a:cubicBezTo>
                    <a:pt x="4920" y="12540"/>
                    <a:pt x="2969" y="14074"/>
                    <a:pt x="3069" y="15057"/>
                  </a:cubicBezTo>
                  <a:cubicBezTo>
                    <a:pt x="3169" y="16042"/>
                    <a:pt x="3886" y="16342"/>
                    <a:pt x="3886" y="16342"/>
                  </a:cubicBezTo>
                  <a:lnTo>
                    <a:pt x="4969" y="14924"/>
                  </a:lnTo>
                  <a:lnTo>
                    <a:pt x="6570" y="12556"/>
                  </a:lnTo>
                  <a:lnTo>
                    <a:pt x="6837" y="10588"/>
                  </a:lnTo>
                  <a:lnTo>
                    <a:pt x="5803" y="2068"/>
                  </a:lnTo>
                  <a:lnTo>
                    <a:pt x="28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54"/>
            <p:cNvSpPr/>
            <p:nvPr/>
          </p:nvSpPr>
          <p:spPr>
            <a:xfrm>
              <a:off x="2658875" y="3308700"/>
              <a:ext cx="194675" cy="154425"/>
            </a:xfrm>
            <a:custGeom>
              <a:avLst/>
              <a:gdLst/>
              <a:ahLst/>
              <a:cxnLst/>
              <a:rect l="l" t="t" r="r" b="b"/>
              <a:pathLst>
                <a:path w="7787" h="6177" extrusionOk="0">
                  <a:moveTo>
                    <a:pt x="4405" y="1"/>
                  </a:moveTo>
                  <a:cubicBezTo>
                    <a:pt x="2890" y="1"/>
                    <a:pt x="783" y="540"/>
                    <a:pt x="783" y="540"/>
                  </a:cubicBezTo>
                  <a:lnTo>
                    <a:pt x="0" y="2341"/>
                  </a:lnTo>
                  <a:cubicBezTo>
                    <a:pt x="0" y="2341"/>
                    <a:pt x="131" y="2638"/>
                    <a:pt x="576" y="2638"/>
                  </a:cubicBezTo>
                  <a:cubicBezTo>
                    <a:pt x="746" y="2638"/>
                    <a:pt x="962" y="2595"/>
                    <a:pt x="1234" y="2475"/>
                  </a:cubicBezTo>
                  <a:cubicBezTo>
                    <a:pt x="2217" y="2058"/>
                    <a:pt x="2417" y="1258"/>
                    <a:pt x="2417" y="1258"/>
                  </a:cubicBezTo>
                  <a:lnTo>
                    <a:pt x="4236" y="1674"/>
                  </a:lnTo>
                  <a:cubicBezTo>
                    <a:pt x="4236" y="1674"/>
                    <a:pt x="4685" y="4709"/>
                    <a:pt x="5603" y="6176"/>
                  </a:cubicBezTo>
                  <a:lnTo>
                    <a:pt x="7787" y="3793"/>
                  </a:lnTo>
                  <a:cubicBezTo>
                    <a:pt x="7787" y="3793"/>
                    <a:pt x="6704" y="574"/>
                    <a:pt x="5403" y="124"/>
                  </a:cubicBezTo>
                  <a:cubicBezTo>
                    <a:pt x="5139" y="36"/>
                    <a:pt x="4791" y="1"/>
                    <a:pt x="44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54"/>
            <p:cNvSpPr/>
            <p:nvPr/>
          </p:nvSpPr>
          <p:spPr>
            <a:xfrm>
              <a:off x="2713475" y="3309300"/>
              <a:ext cx="375200" cy="908500"/>
            </a:xfrm>
            <a:custGeom>
              <a:avLst/>
              <a:gdLst/>
              <a:ahLst/>
              <a:cxnLst/>
              <a:rect l="l" t="t" r="r" b="b"/>
              <a:pathLst>
                <a:path w="15008" h="36340" extrusionOk="0">
                  <a:moveTo>
                    <a:pt x="9405" y="0"/>
                  </a:moveTo>
                  <a:cubicBezTo>
                    <a:pt x="9405" y="0"/>
                    <a:pt x="6054" y="1234"/>
                    <a:pt x="3435" y="3418"/>
                  </a:cubicBezTo>
                  <a:cubicBezTo>
                    <a:pt x="800" y="5603"/>
                    <a:pt x="0" y="9754"/>
                    <a:pt x="384" y="11872"/>
                  </a:cubicBezTo>
                  <a:cubicBezTo>
                    <a:pt x="767" y="13989"/>
                    <a:pt x="2419" y="20010"/>
                    <a:pt x="2419" y="20010"/>
                  </a:cubicBezTo>
                  <a:cubicBezTo>
                    <a:pt x="2419" y="20010"/>
                    <a:pt x="2519" y="21193"/>
                    <a:pt x="2719" y="23411"/>
                  </a:cubicBezTo>
                  <a:cubicBezTo>
                    <a:pt x="2919" y="25612"/>
                    <a:pt x="3535" y="25612"/>
                    <a:pt x="5636" y="27829"/>
                  </a:cubicBezTo>
                  <a:cubicBezTo>
                    <a:pt x="7737" y="30030"/>
                    <a:pt x="8204" y="32349"/>
                    <a:pt x="8204" y="32349"/>
                  </a:cubicBezTo>
                  <a:cubicBezTo>
                    <a:pt x="8204" y="32349"/>
                    <a:pt x="7388" y="34416"/>
                    <a:pt x="8421" y="35784"/>
                  </a:cubicBezTo>
                  <a:cubicBezTo>
                    <a:pt x="8733" y="36196"/>
                    <a:pt x="9016" y="36340"/>
                    <a:pt x="9259" y="36340"/>
                  </a:cubicBezTo>
                  <a:cubicBezTo>
                    <a:pt x="9822" y="36340"/>
                    <a:pt x="10172" y="35566"/>
                    <a:pt x="10172" y="35566"/>
                  </a:cubicBezTo>
                  <a:lnTo>
                    <a:pt x="9571" y="33665"/>
                  </a:lnTo>
                  <a:cubicBezTo>
                    <a:pt x="9571" y="33665"/>
                    <a:pt x="9755" y="31215"/>
                    <a:pt x="9889" y="30048"/>
                  </a:cubicBezTo>
                  <a:cubicBezTo>
                    <a:pt x="10005" y="28863"/>
                    <a:pt x="7554" y="25462"/>
                    <a:pt x="7554" y="25462"/>
                  </a:cubicBezTo>
                  <a:lnTo>
                    <a:pt x="8071" y="24045"/>
                  </a:lnTo>
                  <a:cubicBezTo>
                    <a:pt x="8071" y="24045"/>
                    <a:pt x="9104" y="20743"/>
                    <a:pt x="9022" y="20326"/>
                  </a:cubicBezTo>
                  <a:cubicBezTo>
                    <a:pt x="8938" y="19926"/>
                    <a:pt x="8404" y="17591"/>
                    <a:pt x="8121" y="15957"/>
                  </a:cubicBezTo>
                  <a:cubicBezTo>
                    <a:pt x="7821" y="14323"/>
                    <a:pt x="8637" y="9738"/>
                    <a:pt x="9338" y="7386"/>
                  </a:cubicBezTo>
                  <a:cubicBezTo>
                    <a:pt x="10022" y="5036"/>
                    <a:pt x="14640" y="2201"/>
                    <a:pt x="15007" y="2017"/>
                  </a:cubicBezTo>
                  <a:lnTo>
                    <a:pt x="94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54"/>
            <p:cNvSpPr/>
            <p:nvPr/>
          </p:nvSpPr>
          <p:spPr>
            <a:xfrm>
              <a:off x="2898975" y="3317200"/>
              <a:ext cx="108825" cy="120900"/>
            </a:xfrm>
            <a:custGeom>
              <a:avLst/>
              <a:gdLst/>
              <a:ahLst/>
              <a:cxnLst/>
              <a:rect l="l" t="t" r="r" b="b"/>
              <a:pathLst>
                <a:path w="4353" h="4836" extrusionOk="0">
                  <a:moveTo>
                    <a:pt x="1217" y="0"/>
                  </a:moveTo>
                  <a:cubicBezTo>
                    <a:pt x="1217" y="0"/>
                    <a:pt x="517" y="300"/>
                    <a:pt x="1" y="567"/>
                  </a:cubicBezTo>
                  <a:lnTo>
                    <a:pt x="3452" y="4836"/>
                  </a:lnTo>
                  <a:lnTo>
                    <a:pt x="4352" y="4002"/>
                  </a:lnTo>
                  <a:lnTo>
                    <a:pt x="12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54"/>
            <p:cNvSpPr/>
            <p:nvPr/>
          </p:nvSpPr>
          <p:spPr>
            <a:xfrm>
              <a:off x="2947350" y="3186725"/>
              <a:ext cx="160925" cy="197300"/>
            </a:xfrm>
            <a:custGeom>
              <a:avLst/>
              <a:gdLst/>
              <a:ahLst/>
              <a:cxnLst/>
              <a:rect l="l" t="t" r="r" b="b"/>
              <a:pathLst>
                <a:path w="6437" h="7892" extrusionOk="0">
                  <a:moveTo>
                    <a:pt x="5619" y="1"/>
                  </a:moveTo>
                  <a:lnTo>
                    <a:pt x="5103" y="17"/>
                  </a:lnTo>
                  <a:cubicBezTo>
                    <a:pt x="2902" y="1051"/>
                    <a:pt x="3051" y="2869"/>
                    <a:pt x="3051" y="2869"/>
                  </a:cubicBezTo>
                  <a:lnTo>
                    <a:pt x="2902" y="2985"/>
                  </a:lnTo>
                  <a:lnTo>
                    <a:pt x="1350" y="584"/>
                  </a:lnTo>
                  <a:cubicBezTo>
                    <a:pt x="1350" y="584"/>
                    <a:pt x="1001" y="650"/>
                    <a:pt x="667" y="1151"/>
                  </a:cubicBezTo>
                  <a:cubicBezTo>
                    <a:pt x="334" y="1651"/>
                    <a:pt x="550" y="3469"/>
                    <a:pt x="550" y="3469"/>
                  </a:cubicBezTo>
                  <a:lnTo>
                    <a:pt x="0" y="4986"/>
                  </a:lnTo>
                  <a:cubicBezTo>
                    <a:pt x="0" y="4986"/>
                    <a:pt x="3941" y="7892"/>
                    <a:pt x="5070" y="7892"/>
                  </a:cubicBezTo>
                  <a:cubicBezTo>
                    <a:pt x="5198" y="7892"/>
                    <a:pt x="5290" y="7854"/>
                    <a:pt x="5336" y="7771"/>
                  </a:cubicBezTo>
                  <a:cubicBezTo>
                    <a:pt x="6437" y="5753"/>
                    <a:pt x="6052" y="4352"/>
                    <a:pt x="6052" y="4352"/>
                  </a:cubicBezTo>
                  <a:lnTo>
                    <a:pt x="5419" y="3352"/>
                  </a:lnTo>
                  <a:lnTo>
                    <a:pt x="6003" y="450"/>
                  </a:lnTo>
                  <a:cubicBezTo>
                    <a:pt x="6052" y="217"/>
                    <a:pt x="5870" y="1"/>
                    <a:pt x="5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54"/>
            <p:cNvSpPr/>
            <p:nvPr/>
          </p:nvSpPr>
          <p:spPr>
            <a:xfrm>
              <a:off x="2936075" y="3300825"/>
              <a:ext cx="159250" cy="87675"/>
            </a:xfrm>
            <a:custGeom>
              <a:avLst/>
              <a:gdLst/>
              <a:ahLst/>
              <a:cxnLst/>
              <a:rect l="l" t="t" r="r" b="b"/>
              <a:pathLst>
                <a:path w="6370" h="3507" extrusionOk="0">
                  <a:moveTo>
                    <a:pt x="2095" y="1"/>
                  </a:moveTo>
                  <a:cubicBezTo>
                    <a:pt x="1884" y="1"/>
                    <a:pt x="1709" y="33"/>
                    <a:pt x="1585" y="106"/>
                  </a:cubicBezTo>
                  <a:cubicBezTo>
                    <a:pt x="651" y="655"/>
                    <a:pt x="0" y="2590"/>
                    <a:pt x="0" y="2590"/>
                  </a:cubicBezTo>
                  <a:cubicBezTo>
                    <a:pt x="0" y="2590"/>
                    <a:pt x="1449" y="3506"/>
                    <a:pt x="3634" y="3506"/>
                  </a:cubicBezTo>
                  <a:cubicBezTo>
                    <a:pt x="4291" y="3506"/>
                    <a:pt x="5016" y="3423"/>
                    <a:pt x="5787" y="3207"/>
                  </a:cubicBezTo>
                  <a:lnTo>
                    <a:pt x="6370" y="1356"/>
                  </a:lnTo>
                  <a:cubicBezTo>
                    <a:pt x="6370" y="1356"/>
                    <a:pt x="3473" y="1"/>
                    <a:pt x="2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54"/>
            <p:cNvSpPr/>
            <p:nvPr/>
          </p:nvSpPr>
          <p:spPr>
            <a:xfrm>
              <a:off x="2935225" y="3300275"/>
              <a:ext cx="161550" cy="89125"/>
            </a:xfrm>
            <a:custGeom>
              <a:avLst/>
              <a:gdLst/>
              <a:ahLst/>
              <a:cxnLst/>
              <a:rect l="l" t="t" r="r" b="b"/>
              <a:pathLst>
                <a:path w="6462" h="3565" extrusionOk="0">
                  <a:moveTo>
                    <a:pt x="2218" y="0"/>
                  </a:moveTo>
                  <a:cubicBezTo>
                    <a:pt x="1696" y="0"/>
                    <a:pt x="1366" y="201"/>
                    <a:pt x="968" y="695"/>
                  </a:cubicBezTo>
                  <a:cubicBezTo>
                    <a:pt x="535" y="1244"/>
                    <a:pt x="234" y="1945"/>
                    <a:pt x="1" y="2612"/>
                  </a:cubicBezTo>
                  <a:cubicBezTo>
                    <a:pt x="1" y="2629"/>
                    <a:pt x="1" y="2645"/>
                    <a:pt x="18" y="2645"/>
                  </a:cubicBezTo>
                  <a:cubicBezTo>
                    <a:pt x="1052" y="3290"/>
                    <a:pt x="2299" y="3564"/>
                    <a:pt x="3540" y="3564"/>
                  </a:cubicBezTo>
                  <a:cubicBezTo>
                    <a:pt x="4321" y="3564"/>
                    <a:pt x="5100" y="3456"/>
                    <a:pt x="5821" y="3262"/>
                  </a:cubicBezTo>
                  <a:cubicBezTo>
                    <a:pt x="5865" y="3247"/>
                    <a:pt x="5857" y="3193"/>
                    <a:pt x="5820" y="3193"/>
                  </a:cubicBezTo>
                  <a:cubicBezTo>
                    <a:pt x="5815" y="3193"/>
                    <a:pt x="5809" y="3194"/>
                    <a:pt x="5804" y="3196"/>
                  </a:cubicBezTo>
                  <a:cubicBezTo>
                    <a:pt x="5083" y="3379"/>
                    <a:pt x="4359" y="3476"/>
                    <a:pt x="3638" y="3476"/>
                  </a:cubicBezTo>
                  <a:cubicBezTo>
                    <a:pt x="2726" y="3476"/>
                    <a:pt x="1820" y="3321"/>
                    <a:pt x="935" y="2996"/>
                  </a:cubicBezTo>
                  <a:cubicBezTo>
                    <a:pt x="635" y="2878"/>
                    <a:pt x="334" y="2745"/>
                    <a:pt x="68" y="2595"/>
                  </a:cubicBezTo>
                  <a:cubicBezTo>
                    <a:pt x="52" y="2578"/>
                    <a:pt x="552" y="1511"/>
                    <a:pt x="635" y="1362"/>
                  </a:cubicBezTo>
                  <a:cubicBezTo>
                    <a:pt x="968" y="744"/>
                    <a:pt x="1419" y="61"/>
                    <a:pt x="2186" y="61"/>
                  </a:cubicBezTo>
                  <a:cubicBezTo>
                    <a:pt x="2786" y="61"/>
                    <a:pt x="3387" y="277"/>
                    <a:pt x="3953" y="444"/>
                  </a:cubicBezTo>
                  <a:cubicBezTo>
                    <a:pt x="4770" y="711"/>
                    <a:pt x="5588" y="1044"/>
                    <a:pt x="6388" y="1411"/>
                  </a:cubicBezTo>
                  <a:cubicBezTo>
                    <a:pt x="6394" y="1417"/>
                    <a:pt x="6401" y="1420"/>
                    <a:pt x="6408" y="1420"/>
                  </a:cubicBezTo>
                  <a:cubicBezTo>
                    <a:pt x="6437" y="1420"/>
                    <a:pt x="6461" y="1371"/>
                    <a:pt x="6421" y="1344"/>
                  </a:cubicBezTo>
                  <a:cubicBezTo>
                    <a:pt x="5221" y="795"/>
                    <a:pt x="3903" y="194"/>
                    <a:pt x="2586" y="28"/>
                  </a:cubicBezTo>
                  <a:cubicBezTo>
                    <a:pt x="2453" y="10"/>
                    <a:pt x="2331"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 name="Google Shape;1916;p54"/>
            <p:cNvSpPr/>
            <p:nvPr/>
          </p:nvSpPr>
          <p:spPr>
            <a:xfrm>
              <a:off x="2612175" y="3435575"/>
              <a:ext cx="255550" cy="193900"/>
            </a:xfrm>
            <a:custGeom>
              <a:avLst/>
              <a:gdLst/>
              <a:ahLst/>
              <a:cxnLst/>
              <a:rect l="l" t="t" r="r" b="b"/>
              <a:pathLst>
                <a:path w="10222" h="7756" extrusionOk="0">
                  <a:moveTo>
                    <a:pt x="8954" y="1"/>
                  </a:moveTo>
                  <a:cubicBezTo>
                    <a:pt x="8905" y="152"/>
                    <a:pt x="7371" y="1835"/>
                    <a:pt x="5719" y="1868"/>
                  </a:cubicBezTo>
                  <a:cubicBezTo>
                    <a:pt x="4052" y="1886"/>
                    <a:pt x="1084" y="3469"/>
                    <a:pt x="901" y="3520"/>
                  </a:cubicBezTo>
                  <a:cubicBezTo>
                    <a:pt x="717" y="3569"/>
                    <a:pt x="1" y="6004"/>
                    <a:pt x="1" y="6004"/>
                  </a:cubicBezTo>
                  <a:lnTo>
                    <a:pt x="1317" y="7755"/>
                  </a:lnTo>
                  <a:cubicBezTo>
                    <a:pt x="1317" y="7755"/>
                    <a:pt x="2451" y="6555"/>
                    <a:pt x="2218" y="5937"/>
                  </a:cubicBezTo>
                  <a:cubicBezTo>
                    <a:pt x="1984" y="5321"/>
                    <a:pt x="1751" y="5154"/>
                    <a:pt x="1751" y="5154"/>
                  </a:cubicBezTo>
                  <a:lnTo>
                    <a:pt x="2318" y="4187"/>
                  </a:lnTo>
                  <a:lnTo>
                    <a:pt x="3969" y="4336"/>
                  </a:lnTo>
                  <a:cubicBezTo>
                    <a:pt x="3969" y="4336"/>
                    <a:pt x="5886" y="6104"/>
                    <a:pt x="7304" y="6204"/>
                  </a:cubicBezTo>
                  <a:cubicBezTo>
                    <a:pt x="7485" y="6215"/>
                    <a:pt x="7667" y="6219"/>
                    <a:pt x="7848" y="6219"/>
                  </a:cubicBezTo>
                  <a:cubicBezTo>
                    <a:pt x="9071" y="6219"/>
                    <a:pt x="10222" y="6004"/>
                    <a:pt x="10222" y="6004"/>
                  </a:cubicBezTo>
                  <a:lnTo>
                    <a:pt x="89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 name="Google Shape;1917;p54"/>
            <p:cNvSpPr/>
            <p:nvPr/>
          </p:nvSpPr>
          <p:spPr>
            <a:xfrm>
              <a:off x="2610525" y="3434850"/>
              <a:ext cx="258775" cy="195750"/>
            </a:xfrm>
            <a:custGeom>
              <a:avLst/>
              <a:gdLst/>
              <a:ahLst/>
              <a:cxnLst/>
              <a:rect l="l" t="t" r="r" b="b"/>
              <a:pathLst>
                <a:path w="10351" h="7830" extrusionOk="0">
                  <a:moveTo>
                    <a:pt x="9010" y="0"/>
                  </a:moveTo>
                  <a:cubicBezTo>
                    <a:pt x="9001" y="0"/>
                    <a:pt x="8992" y="5"/>
                    <a:pt x="8987" y="14"/>
                  </a:cubicBezTo>
                  <a:cubicBezTo>
                    <a:pt x="8671" y="597"/>
                    <a:pt x="7920" y="1048"/>
                    <a:pt x="7386" y="1364"/>
                  </a:cubicBezTo>
                  <a:cubicBezTo>
                    <a:pt x="6553" y="1864"/>
                    <a:pt x="5669" y="1797"/>
                    <a:pt x="4769" y="1997"/>
                  </a:cubicBezTo>
                  <a:cubicBezTo>
                    <a:pt x="3682" y="2250"/>
                    <a:pt x="2721" y="2744"/>
                    <a:pt x="1728" y="3188"/>
                  </a:cubicBezTo>
                  <a:lnTo>
                    <a:pt x="1728" y="3188"/>
                  </a:lnTo>
                  <a:cubicBezTo>
                    <a:pt x="1943" y="3109"/>
                    <a:pt x="2145" y="3044"/>
                    <a:pt x="2250" y="2998"/>
                  </a:cubicBezTo>
                  <a:cubicBezTo>
                    <a:pt x="3184" y="2582"/>
                    <a:pt x="4135" y="2198"/>
                    <a:pt x="5136" y="1997"/>
                  </a:cubicBezTo>
                  <a:cubicBezTo>
                    <a:pt x="5569" y="1915"/>
                    <a:pt x="6003" y="1931"/>
                    <a:pt x="6436" y="1848"/>
                  </a:cubicBezTo>
                  <a:cubicBezTo>
                    <a:pt x="6919" y="1731"/>
                    <a:pt x="7370" y="1481"/>
                    <a:pt x="7786" y="1214"/>
                  </a:cubicBezTo>
                  <a:cubicBezTo>
                    <a:pt x="8220" y="930"/>
                    <a:pt x="8787" y="530"/>
                    <a:pt x="9054" y="63"/>
                  </a:cubicBezTo>
                  <a:cubicBezTo>
                    <a:pt x="9066" y="28"/>
                    <a:pt x="9035" y="0"/>
                    <a:pt x="9010" y="0"/>
                  </a:cubicBezTo>
                  <a:close/>
                  <a:moveTo>
                    <a:pt x="1728" y="3188"/>
                  </a:moveTo>
                  <a:cubicBezTo>
                    <a:pt x="1551" y="3252"/>
                    <a:pt x="1366" y="3326"/>
                    <a:pt x="1218" y="3408"/>
                  </a:cubicBezTo>
                  <a:lnTo>
                    <a:pt x="1218" y="3408"/>
                  </a:lnTo>
                  <a:cubicBezTo>
                    <a:pt x="1389" y="3337"/>
                    <a:pt x="1559" y="3263"/>
                    <a:pt x="1728" y="3188"/>
                  </a:cubicBezTo>
                  <a:close/>
                  <a:moveTo>
                    <a:pt x="1218" y="3408"/>
                  </a:moveTo>
                  <a:cubicBezTo>
                    <a:pt x="1129" y="3445"/>
                    <a:pt x="1040" y="3481"/>
                    <a:pt x="950" y="3515"/>
                  </a:cubicBezTo>
                  <a:cubicBezTo>
                    <a:pt x="750" y="3582"/>
                    <a:pt x="634" y="4132"/>
                    <a:pt x="583" y="4299"/>
                  </a:cubicBezTo>
                  <a:cubicBezTo>
                    <a:pt x="383" y="4832"/>
                    <a:pt x="216" y="5383"/>
                    <a:pt x="67" y="5933"/>
                  </a:cubicBezTo>
                  <a:cubicBezTo>
                    <a:pt x="0" y="6150"/>
                    <a:pt x="250" y="6333"/>
                    <a:pt x="383" y="6517"/>
                  </a:cubicBezTo>
                  <a:cubicBezTo>
                    <a:pt x="700" y="6950"/>
                    <a:pt x="1017" y="7384"/>
                    <a:pt x="1350" y="7818"/>
                  </a:cubicBezTo>
                  <a:cubicBezTo>
                    <a:pt x="1359" y="7826"/>
                    <a:pt x="1367" y="7830"/>
                    <a:pt x="1377" y="7830"/>
                  </a:cubicBezTo>
                  <a:cubicBezTo>
                    <a:pt x="1388" y="7830"/>
                    <a:pt x="1400" y="7826"/>
                    <a:pt x="1417" y="7818"/>
                  </a:cubicBezTo>
                  <a:cubicBezTo>
                    <a:pt x="2101" y="7067"/>
                    <a:pt x="2617" y="6333"/>
                    <a:pt x="2034" y="5383"/>
                  </a:cubicBezTo>
                  <a:cubicBezTo>
                    <a:pt x="1968" y="5250"/>
                    <a:pt x="1850" y="5216"/>
                    <a:pt x="1901" y="5116"/>
                  </a:cubicBezTo>
                  <a:cubicBezTo>
                    <a:pt x="2034" y="4883"/>
                    <a:pt x="2184" y="4649"/>
                    <a:pt x="2317" y="4416"/>
                  </a:cubicBezTo>
                  <a:cubicBezTo>
                    <a:pt x="2384" y="4289"/>
                    <a:pt x="2533" y="4250"/>
                    <a:pt x="2709" y="4250"/>
                  </a:cubicBezTo>
                  <a:cubicBezTo>
                    <a:pt x="2974" y="4250"/>
                    <a:pt x="3301" y="4339"/>
                    <a:pt x="3502" y="4349"/>
                  </a:cubicBezTo>
                  <a:cubicBezTo>
                    <a:pt x="3985" y="4399"/>
                    <a:pt x="4035" y="4432"/>
                    <a:pt x="4402" y="4732"/>
                  </a:cubicBezTo>
                  <a:cubicBezTo>
                    <a:pt x="4918" y="5166"/>
                    <a:pt x="5485" y="5550"/>
                    <a:pt x="6086" y="5866"/>
                  </a:cubicBezTo>
                  <a:cubicBezTo>
                    <a:pt x="6720" y="6200"/>
                    <a:pt x="7433" y="6312"/>
                    <a:pt x="8159" y="6312"/>
                  </a:cubicBezTo>
                  <a:cubicBezTo>
                    <a:pt x="8884" y="6312"/>
                    <a:pt x="9622" y="6200"/>
                    <a:pt x="10305" y="6083"/>
                  </a:cubicBezTo>
                  <a:cubicBezTo>
                    <a:pt x="10350" y="6068"/>
                    <a:pt x="10326" y="5997"/>
                    <a:pt x="10284" y="5997"/>
                  </a:cubicBezTo>
                  <a:cubicBezTo>
                    <a:pt x="10280" y="5997"/>
                    <a:pt x="10276" y="5998"/>
                    <a:pt x="10272" y="5999"/>
                  </a:cubicBezTo>
                  <a:cubicBezTo>
                    <a:pt x="9494" y="6135"/>
                    <a:pt x="8702" y="6202"/>
                    <a:pt x="7922" y="6202"/>
                  </a:cubicBezTo>
                  <a:cubicBezTo>
                    <a:pt x="7832" y="6202"/>
                    <a:pt x="7743" y="6201"/>
                    <a:pt x="7653" y="6199"/>
                  </a:cubicBezTo>
                  <a:cubicBezTo>
                    <a:pt x="6570" y="6183"/>
                    <a:pt x="5652" y="5566"/>
                    <a:pt x="4818" y="4950"/>
                  </a:cubicBezTo>
                  <a:cubicBezTo>
                    <a:pt x="4602" y="4799"/>
                    <a:pt x="4251" y="4332"/>
                    <a:pt x="3951" y="4316"/>
                  </a:cubicBezTo>
                  <a:cubicBezTo>
                    <a:pt x="3435" y="4265"/>
                    <a:pt x="2901" y="4232"/>
                    <a:pt x="2384" y="4182"/>
                  </a:cubicBezTo>
                  <a:cubicBezTo>
                    <a:pt x="2368" y="4182"/>
                    <a:pt x="2351" y="4182"/>
                    <a:pt x="2351" y="4198"/>
                  </a:cubicBezTo>
                  <a:cubicBezTo>
                    <a:pt x="2168" y="4516"/>
                    <a:pt x="1984" y="4849"/>
                    <a:pt x="1784" y="5166"/>
                  </a:cubicBezTo>
                  <a:cubicBezTo>
                    <a:pt x="1784" y="5183"/>
                    <a:pt x="1784" y="5199"/>
                    <a:pt x="1801" y="5216"/>
                  </a:cubicBezTo>
                  <a:cubicBezTo>
                    <a:pt x="2717" y="5966"/>
                    <a:pt x="2034" y="6966"/>
                    <a:pt x="1450" y="7651"/>
                  </a:cubicBezTo>
                  <a:cubicBezTo>
                    <a:pt x="1408" y="7706"/>
                    <a:pt x="1387" y="7731"/>
                    <a:pt x="1371" y="7731"/>
                  </a:cubicBezTo>
                  <a:cubicBezTo>
                    <a:pt x="1344" y="7731"/>
                    <a:pt x="1329" y="7654"/>
                    <a:pt x="1234" y="7517"/>
                  </a:cubicBezTo>
                  <a:cubicBezTo>
                    <a:pt x="1001" y="7217"/>
                    <a:pt x="767" y="6900"/>
                    <a:pt x="534" y="6584"/>
                  </a:cubicBezTo>
                  <a:cubicBezTo>
                    <a:pt x="183" y="6117"/>
                    <a:pt x="83" y="6117"/>
                    <a:pt x="250" y="5583"/>
                  </a:cubicBezTo>
                  <a:cubicBezTo>
                    <a:pt x="450" y="4932"/>
                    <a:pt x="616" y="4216"/>
                    <a:pt x="950" y="3632"/>
                  </a:cubicBezTo>
                  <a:cubicBezTo>
                    <a:pt x="992" y="3553"/>
                    <a:pt x="1091" y="3478"/>
                    <a:pt x="1218" y="34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 name="Google Shape;1918;p54"/>
            <p:cNvSpPr/>
            <p:nvPr/>
          </p:nvSpPr>
          <p:spPr>
            <a:xfrm>
              <a:off x="2919000" y="3781175"/>
              <a:ext cx="162175" cy="123725"/>
            </a:xfrm>
            <a:custGeom>
              <a:avLst/>
              <a:gdLst/>
              <a:ahLst/>
              <a:cxnLst/>
              <a:rect l="l" t="t" r="r" b="b"/>
              <a:pathLst>
                <a:path w="6487" h="4949" extrusionOk="0">
                  <a:moveTo>
                    <a:pt x="483" y="1"/>
                  </a:moveTo>
                  <a:lnTo>
                    <a:pt x="0" y="1368"/>
                  </a:lnTo>
                  <a:lnTo>
                    <a:pt x="734" y="2051"/>
                  </a:lnTo>
                  <a:cubicBezTo>
                    <a:pt x="734" y="2051"/>
                    <a:pt x="1150" y="3385"/>
                    <a:pt x="1951" y="4136"/>
                  </a:cubicBezTo>
                  <a:cubicBezTo>
                    <a:pt x="2768" y="4886"/>
                    <a:pt x="2935" y="4852"/>
                    <a:pt x="4185" y="4936"/>
                  </a:cubicBezTo>
                  <a:cubicBezTo>
                    <a:pt x="4312" y="4945"/>
                    <a:pt x="4436" y="4949"/>
                    <a:pt x="4558" y="4949"/>
                  </a:cubicBezTo>
                  <a:cubicBezTo>
                    <a:pt x="5638" y="4949"/>
                    <a:pt x="6486" y="4652"/>
                    <a:pt x="6486" y="4652"/>
                  </a:cubicBezTo>
                  <a:cubicBezTo>
                    <a:pt x="6486" y="4652"/>
                    <a:pt x="4518" y="4236"/>
                    <a:pt x="3885" y="4052"/>
                  </a:cubicBezTo>
                  <a:cubicBezTo>
                    <a:pt x="3251" y="3852"/>
                    <a:pt x="1984" y="1618"/>
                    <a:pt x="1984" y="1618"/>
                  </a:cubicBezTo>
                  <a:lnTo>
                    <a:pt x="48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 name="Google Shape;1919;p54"/>
            <p:cNvSpPr/>
            <p:nvPr/>
          </p:nvSpPr>
          <p:spPr>
            <a:xfrm>
              <a:off x="3074900" y="3185525"/>
              <a:ext cx="24600" cy="26650"/>
            </a:xfrm>
            <a:custGeom>
              <a:avLst/>
              <a:gdLst/>
              <a:ahLst/>
              <a:cxnLst/>
              <a:rect l="l" t="t" r="r" b="b"/>
              <a:pathLst>
                <a:path w="984" h="1066" extrusionOk="0">
                  <a:moveTo>
                    <a:pt x="348" y="0"/>
                  </a:moveTo>
                  <a:cubicBezTo>
                    <a:pt x="219" y="0"/>
                    <a:pt x="95" y="18"/>
                    <a:pt x="1" y="65"/>
                  </a:cubicBezTo>
                  <a:lnTo>
                    <a:pt x="784" y="1065"/>
                  </a:lnTo>
                  <a:lnTo>
                    <a:pt x="950" y="332"/>
                  </a:lnTo>
                  <a:cubicBezTo>
                    <a:pt x="984" y="198"/>
                    <a:pt x="901" y="65"/>
                    <a:pt x="768" y="49"/>
                  </a:cubicBezTo>
                  <a:cubicBezTo>
                    <a:pt x="644" y="22"/>
                    <a:pt x="493" y="0"/>
                    <a:pt x="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 name="Google Shape;1920;p54"/>
            <p:cNvSpPr/>
            <p:nvPr/>
          </p:nvSpPr>
          <p:spPr>
            <a:xfrm>
              <a:off x="3059900" y="3279275"/>
              <a:ext cx="21275" cy="16700"/>
            </a:xfrm>
            <a:custGeom>
              <a:avLst/>
              <a:gdLst/>
              <a:ahLst/>
              <a:cxnLst/>
              <a:rect l="l" t="t" r="r" b="b"/>
              <a:pathLst>
                <a:path w="851" h="668" extrusionOk="0">
                  <a:moveTo>
                    <a:pt x="302" y="1"/>
                  </a:moveTo>
                  <a:cubicBezTo>
                    <a:pt x="212" y="1"/>
                    <a:pt x="133" y="34"/>
                    <a:pt x="83" y="101"/>
                  </a:cubicBezTo>
                  <a:cubicBezTo>
                    <a:pt x="0" y="217"/>
                    <a:pt x="83" y="434"/>
                    <a:pt x="267" y="567"/>
                  </a:cubicBezTo>
                  <a:cubicBezTo>
                    <a:pt x="350" y="617"/>
                    <a:pt x="467" y="668"/>
                    <a:pt x="550" y="668"/>
                  </a:cubicBezTo>
                  <a:cubicBezTo>
                    <a:pt x="634" y="668"/>
                    <a:pt x="717" y="634"/>
                    <a:pt x="767" y="567"/>
                  </a:cubicBezTo>
                  <a:cubicBezTo>
                    <a:pt x="850" y="450"/>
                    <a:pt x="767" y="234"/>
                    <a:pt x="583" y="101"/>
                  </a:cubicBezTo>
                  <a:cubicBezTo>
                    <a:pt x="492" y="34"/>
                    <a:pt x="392" y="1"/>
                    <a:pt x="3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54"/>
            <p:cNvSpPr/>
            <p:nvPr/>
          </p:nvSpPr>
          <p:spPr>
            <a:xfrm>
              <a:off x="3067800" y="3213400"/>
              <a:ext cx="2525" cy="2100"/>
            </a:xfrm>
            <a:custGeom>
              <a:avLst/>
              <a:gdLst/>
              <a:ahLst/>
              <a:cxnLst/>
              <a:rect l="l" t="t" r="r" b="b"/>
              <a:pathLst>
                <a:path w="101" h="84" extrusionOk="0">
                  <a:moveTo>
                    <a:pt x="51" y="1"/>
                  </a:moveTo>
                  <a:cubicBezTo>
                    <a:pt x="0" y="1"/>
                    <a:pt x="0" y="84"/>
                    <a:pt x="51" y="84"/>
                  </a:cubicBezTo>
                  <a:cubicBezTo>
                    <a:pt x="101" y="84"/>
                    <a:pt x="101" y="1"/>
                    <a:pt x="51"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54"/>
            <p:cNvSpPr/>
            <p:nvPr/>
          </p:nvSpPr>
          <p:spPr>
            <a:xfrm>
              <a:off x="3052800" y="3218825"/>
              <a:ext cx="2525" cy="2125"/>
            </a:xfrm>
            <a:custGeom>
              <a:avLst/>
              <a:gdLst/>
              <a:ahLst/>
              <a:cxnLst/>
              <a:rect l="l" t="t" r="r" b="b"/>
              <a:pathLst>
                <a:path w="101" h="85" extrusionOk="0">
                  <a:moveTo>
                    <a:pt x="51" y="0"/>
                  </a:moveTo>
                  <a:cubicBezTo>
                    <a:pt x="0" y="0"/>
                    <a:pt x="0" y="84"/>
                    <a:pt x="51" y="84"/>
                  </a:cubicBezTo>
                  <a:cubicBezTo>
                    <a:pt x="100" y="84"/>
                    <a:pt x="100" y="0"/>
                    <a:pt x="51"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54"/>
            <p:cNvSpPr/>
            <p:nvPr/>
          </p:nvSpPr>
          <p:spPr>
            <a:xfrm>
              <a:off x="3068625" y="3230075"/>
              <a:ext cx="2525" cy="1700"/>
            </a:xfrm>
            <a:custGeom>
              <a:avLst/>
              <a:gdLst/>
              <a:ahLst/>
              <a:cxnLst/>
              <a:rect l="l" t="t" r="r" b="b"/>
              <a:pathLst>
                <a:path w="101" h="68" extrusionOk="0">
                  <a:moveTo>
                    <a:pt x="52" y="1"/>
                  </a:moveTo>
                  <a:cubicBezTo>
                    <a:pt x="1" y="1"/>
                    <a:pt x="1" y="68"/>
                    <a:pt x="52" y="68"/>
                  </a:cubicBezTo>
                  <a:cubicBezTo>
                    <a:pt x="101" y="68"/>
                    <a:pt x="101" y="1"/>
                    <a:pt x="52"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54"/>
            <p:cNvSpPr/>
            <p:nvPr/>
          </p:nvSpPr>
          <p:spPr>
            <a:xfrm>
              <a:off x="3082925" y="3847400"/>
              <a:ext cx="30350" cy="44900"/>
            </a:xfrm>
            <a:custGeom>
              <a:avLst/>
              <a:gdLst/>
              <a:ahLst/>
              <a:cxnLst/>
              <a:rect l="l" t="t" r="r" b="b"/>
              <a:pathLst>
                <a:path w="1214" h="1796" extrusionOk="0">
                  <a:moveTo>
                    <a:pt x="50" y="0"/>
                  </a:moveTo>
                  <a:cubicBezTo>
                    <a:pt x="11" y="0"/>
                    <a:pt x="0" y="71"/>
                    <a:pt x="46" y="86"/>
                  </a:cubicBezTo>
                  <a:cubicBezTo>
                    <a:pt x="713" y="336"/>
                    <a:pt x="1130" y="1036"/>
                    <a:pt x="1030" y="1737"/>
                  </a:cubicBezTo>
                  <a:cubicBezTo>
                    <a:pt x="1019" y="1769"/>
                    <a:pt x="1050" y="1795"/>
                    <a:pt x="1074" y="1795"/>
                  </a:cubicBezTo>
                  <a:cubicBezTo>
                    <a:pt x="1086" y="1795"/>
                    <a:pt x="1096" y="1788"/>
                    <a:pt x="1096" y="1770"/>
                  </a:cubicBezTo>
                  <a:cubicBezTo>
                    <a:pt x="1214" y="1003"/>
                    <a:pt x="780" y="269"/>
                    <a:pt x="62" y="2"/>
                  </a:cubicBezTo>
                  <a:cubicBezTo>
                    <a:pt x="58" y="1"/>
                    <a:pt x="54" y="0"/>
                    <a:pt x="50"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54"/>
            <p:cNvSpPr/>
            <p:nvPr/>
          </p:nvSpPr>
          <p:spPr>
            <a:xfrm>
              <a:off x="3111350" y="3823000"/>
              <a:ext cx="24675" cy="36500"/>
            </a:xfrm>
            <a:custGeom>
              <a:avLst/>
              <a:gdLst/>
              <a:ahLst/>
              <a:cxnLst/>
              <a:rect l="l" t="t" r="r" b="b"/>
              <a:pathLst>
                <a:path w="987" h="1460" extrusionOk="0">
                  <a:moveTo>
                    <a:pt x="59" y="0"/>
                  </a:moveTo>
                  <a:cubicBezTo>
                    <a:pt x="24" y="0"/>
                    <a:pt x="0" y="36"/>
                    <a:pt x="26" y="62"/>
                  </a:cubicBezTo>
                  <a:cubicBezTo>
                    <a:pt x="444" y="445"/>
                    <a:pt x="744" y="896"/>
                    <a:pt x="910" y="1429"/>
                  </a:cubicBezTo>
                  <a:cubicBezTo>
                    <a:pt x="917" y="1450"/>
                    <a:pt x="933" y="1459"/>
                    <a:pt x="947" y="1459"/>
                  </a:cubicBezTo>
                  <a:cubicBezTo>
                    <a:pt x="968" y="1459"/>
                    <a:pt x="986" y="1441"/>
                    <a:pt x="977" y="1412"/>
                  </a:cubicBezTo>
                  <a:cubicBezTo>
                    <a:pt x="810" y="862"/>
                    <a:pt x="510" y="395"/>
                    <a:pt x="93" y="11"/>
                  </a:cubicBezTo>
                  <a:cubicBezTo>
                    <a:pt x="81" y="4"/>
                    <a:pt x="70" y="0"/>
                    <a:pt x="59"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54"/>
            <p:cNvSpPr/>
            <p:nvPr/>
          </p:nvSpPr>
          <p:spPr>
            <a:xfrm>
              <a:off x="2988200" y="3149050"/>
              <a:ext cx="63775" cy="60375"/>
            </a:xfrm>
            <a:custGeom>
              <a:avLst/>
              <a:gdLst/>
              <a:ahLst/>
              <a:cxnLst/>
              <a:rect l="l" t="t" r="r" b="b"/>
              <a:pathLst>
                <a:path w="2551" h="2415" extrusionOk="0">
                  <a:moveTo>
                    <a:pt x="1277" y="1"/>
                  </a:moveTo>
                  <a:cubicBezTo>
                    <a:pt x="676" y="1"/>
                    <a:pt x="145" y="450"/>
                    <a:pt x="83" y="1074"/>
                  </a:cubicBezTo>
                  <a:cubicBezTo>
                    <a:pt x="0" y="1741"/>
                    <a:pt x="483" y="2324"/>
                    <a:pt x="1150" y="2408"/>
                  </a:cubicBezTo>
                  <a:cubicBezTo>
                    <a:pt x="1190" y="2412"/>
                    <a:pt x="1231" y="2414"/>
                    <a:pt x="1270" y="2414"/>
                  </a:cubicBezTo>
                  <a:cubicBezTo>
                    <a:pt x="1873" y="2414"/>
                    <a:pt x="2406" y="1950"/>
                    <a:pt x="2468" y="1341"/>
                  </a:cubicBezTo>
                  <a:cubicBezTo>
                    <a:pt x="2551" y="674"/>
                    <a:pt x="2068" y="74"/>
                    <a:pt x="1401" y="7"/>
                  </a:cubicBezTo>
                  <a:cubicBezTo>
                    <a:pt x="1359" y="3"/>
                    <a:pt x="1318" y="1"/>
                    <a:pt x="1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54"/>
            <p:cNvSpPr/>
            <p:nvPr/>
          </p:nvSpPr>
          <p:spPr>
            <a:xfrm>
              <a:off x="2710725" y="4145175"/>
              <a:ext cx="64250" cy="109200"/>
            </a:xfrm>
            <a:custGeom>
              <a:avLst/>
              <a:gdLst/>
              <a:ahLst/>
              <a:cxnLst/>
              <a:rect l="l" t="t" r="r" b="b"/>
              <a:pathLst>
                <a:path w="2570" h="4368" extrusionOk="0">
                  <a:moveTo>
                    <a:pt x="40" y="0"/>
                  </a:moveTo>
                  <a:cubicBezTo>
                    <a:pt x="19" y="0"/>
                    <a:pt x="1" y="18"/>
                    <a:pt x="10" y="48"/>
                  </a:cubicBezTo>
                  <a:cubicBezTo>
                    <a:pt x="461" y="1682"/>
                    <a:pt x="1295" y="3149"/>
                    <a:pt x="2478" y="4350"/>
                  </a:cubicBezTo>
                  <a:cubicBezTo>
                    <a:pt x="2486" y="4362"/>
                    <a:pt x="2497" y="4367"/>
                    <a:pt x="2508" y="4367"/>
                  </a:cubicBezTo>
                  <a:cubicBezTo>
                    <a:pt x="2539" y="4367"/>
                    <a:pt x="2569" y="4324"/>
                    <a:pt x="2545" y="4299"/>
                  </a:cubicBezTo>
                  <a:cubicBezTo>
                    <a:pt x="1361" y="3098"/>
                    <a:pt x="528" y="1664"/>
                    <a:pt x="77" y="30"/>
                  </a:cubicBezTo>
                  <a:cubicBezTo>
                    <a:pt x="70" y="10"/>
                    <a:pt x="54" y="0"/>
                    <a:pt x="40"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54"/>
            <p:cNvSpPr/>
            <p:nvPr/>
          </p:nvSpPr>
          <p:spPr>
            <a:xfrm>
              <a:off x="2746525" y="4162700"/>
              <a:ext cx="97300" cy="105200"/>
            </a:xfrm>
            <a:custGeom>
              <a:avLst/>
              <a:gdLst/>
              <a:ahLst/>
              <a:cxnLst/>
              <a:rect l="l" t="t" r="r" b="b"/>
              <a:pathLst>
                <a:path w="3892" h="4208" extrusionOk="0">
                  <a:moveTo>
                    <a:pt x="56" y="0"/>
                  </a:moveTo>
                  <a:cubicBezTo>
                    <a:pt x="32" y="0"/>
                    <a:pt x="0" y="27"/>
                    <a:pt x="12" y="63"/>
                  </a:cubicBezTo>
                  <a:cubicBezTo>
                    <a:pt x="963" y="1714"/>
                    <a:pt x="2246" y="3115"/>
                    <a:pt x="3814" y="4198"/>
                  </a:cubicBezTo>
                  <a:cubicBezTo>
                    <a:pt x="3823" y="4205"/>
                    <a:pt x="3833" y="4207"/>
                    <a:pt x="3841" y="4207"/>
                  </a:cubicBezTo>
                  <a:cubicBezTo>
                    <a:pt x="3875" y="4207"/>
                    <a:pt x="3891" y="4159"/>
                    <a:pt x="3865" y="4132"/>
                  </a:cubicBezTo>
                  <a:cubicBezTo>
                    <a:pt x="2297" y="3048"/>
                    <a:pt x="1030" y="1664"/>
                    <a:pt x="79" y="14"/>
                  </a:cubicBezTo>
                  <a:cubicBezTo>
                    <a:pt x="74" y="4"/>
                    <a:pt x="66" y="0"/>
                    <a:pt x="56"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29" name="Google Shape;1929;p54"/>
          <p:cNvSpPr txBox="1"/>
          <p:nvPr/>
        </p:nvSpPr>
        <p:spPr>
          <a:xfrm>
            <a:off x="892075" y="2000075"/>
            <a:ext cx="2347500" cy="346500"/>
          </a:xfrm>
          <a:prstGeom prst="rect">
            <a:avLst/>
          </a:prstGeom>
          <a:noFill/>
          <a:ln>
            <a:noFill/>
          </a:ln>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GB" sz="2500">
                <a:solidFill>
                  <a:schemeClr val="dk1"/>
                </a:solidFill>
                <a:latin typeface="Darker Grotesque ExtraBold"/>
                <a:ea typeface="Darker Grotesque ExtraBold"/>
                <a:cs typeface="Darker Grotesque ExtraBold"/>
                <a:sym typeface="Darker Grotesque ExtraBold"/>
              </a:rPr>
              <a:t>Healthy meals</a:t>
            </a:r>
            <a:endParaRPr sz="2500">
              <a:solidFill>
                <a:schemeClr val="dk1"/>
              </a:solidFill>
              <a:latin typeface="Darker Grotesque ExtraBold"/>
              <a:ea typeface="Darker Grotesque ExtraBold"/>
              <a:cs typeface="Darker Grotesque ExtraBold"/>
              <a:sym typeface="Darker Grotesque ExtraBold"/>
            </a:endParaRPr>
          </a:p>
        </p:txBody>
      </p:sp>
      <p:sp>
        <p:nvSpPr>
          <p:cNvPr id="1930" name="Google Shape;1930;p54"/>
          <p:cNvSpPr txBox="1"/>
          <p:nvPr/>
        </p:nvSpPr>
        <p:spPr>
          <a:xfrm>
            <a:off x="892075" y="2405500"/>
            <a:ext cx="23475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600">
                <a:solidFill>
                  <a:srgbClr val="5F63AF"/>
                </a:solidFill>
                <a:latin typeface="Jost Medium"/>
                <a:ea typeface="Jost Medium"/>
                <a:cs typeface="Jost Medium"/>
                <a:sym typeface="Jost Medium"/>
              </a:rPr>
              <a:t>It’s the closest planet to the Sun</a:t>
            </a:r>
            <a:endParaRPr sz="1600">
              <a:solidFill>
                <a:srgbClr val="5F63AF"/>
              </a:solidFill>
              <a:latin typeface="Jost Medium"/>
              <a:ea typeface="Jost Medium"/>
              <a:cs typeface="Jost Medium"/>
              <a:sym typeface="Jost Medium"/>
            </a:endParaRPr>
          </a:p>
        </p:txBody>
      </p:sp>
      <p:sp>
        <p:nvSpPr>
          <p:cNvPr id="1931" name="Google Shape;1931;p54"/>
          <p:cNvSpPr txBox="1"/>
          <p:nvPr/>
        </p:nvSpPr>
        <p:spPr>
          <a:xfrm>
            <a:off x="5923975" y="2000075"/>
            <a:ext cx="2347500" cy="346500"/>
          </a:xfrm>
          <a:prstGeom prst="rect">
            <a:avLst/>
          </a:prstGeom>
          <a:noFill/>
          <a:ln>
            <a:noFill/>
          </a:ln>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GB" sz="2500">
                <a:solidFill>
                  <a:schemeClr val="dk1"/>
                </a:solidFill>
                <a:latin typeface="Darker Grotesque ExtraBold"/>
                <a:ea typeface="Darker Grotesque ExtraBold"/>
                <a:cs typeface="Darker Grotesque ExtraBold"/>
                <a:sym typeface="Darker Grotesque ExtraBold"/>
              </a:rPr>
              <a:t>Physical activity</a:t>
            </a:r>
            <a:endParaRPr sz="2500">
              <a:solidFill>
                <a:schemeClr val="dk1"/>
              </a:solidFill>
              <a:latin typeface="Darker Grotesque ExtraBold"/>
              <a:ea typeface="Darker Grotesque ExtraBold"/>
              <a:cs typeface="Darker Grotesque ExtraBold"/>
              <a:sym typeface="Darker Grotesque ExtraBold"/>
            </a:endParaRPr>
          </a:p>
        </p:txBody>
      </p:sp>
      <p:sp>
        <p:nvSpPr>
          <p:cNvPr id="1932" name="Google Shape;1932;p54"/>
          <p:cNvSpPr txBox="1"/>
          <p:nvPr/>
        </p:nvSpPr>
        <p:spPr>
          <a:xfrm>
            <a:off x="5923975" y="2405500"/>
            <a:ext cx="23475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600">
                <a:solidFill>
                  <a:srgbClr val="5F63AF"/>
                </a:solidFill>
                <a:latin typeface="Jost Medium"/>
                <a:ea typeface="Jost Medium"/>
                <a:cs typeface="Jost Medium"/>
                <a:sym typeface="Jost Medium"/>
              </a:rPr>
              <a:t>It’s the farthest planet from the Sun</a:t>
            </a:r>
            <a:endParaRPr sz="1600">
              <a:solidFill>
                <a:srgbClr val="5F63AF"/>
              </a:solidFill>
              <a:latin typeface="Jost Medium"/>
              <a:ea typeface="Jost Medium"/>
              <a:cs typeface="Jost Medium"/>
              <a:sym typeface="Jost Medium"/>
            </a:endParaRPr>
          </a:p>
        </p:txBody>
      </p:sp>
      <p:sp>
        <p:nvSpPr>
          <p:cNvPr id="1933" name="Google Shape;1933;p54"/>
          <p:cNvSpPr txBox="1"/>
          <p:nvPr/>
        </p:nvSpPr>
        <p:spPr>
          <a:xfrm>
            <a:off x="892075" y="3713975"/>
            <a:ext cx="2347500" cy="346500"/>
          </a:xfrm>
          <a:prstGeom prst="rect">
            <a:avLst/>
          </a:prstGeom>
          <a:noFill/>
          <a:ln>
            <a:noFill/>
          </a:ln>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GB" sz="2500">
                <a:solidFill>
                  <a:schemeClr val="dk1"/>
                </a:solidFill>
                <a:latin typeface="Darker Grotesque ExtraBold"/>
                <a:ea typeface="Darker Grotesque ExtraBold"/>
                <a:cs typeface="Darker Grotesque ExtraBold"/>
                <a:sym typeface="Darker Grotesque ExtraBold"/>
              </a:rPr>
              <a:t>Stress reduction</a:t>
            </a:r>
            <a:endParaRPr sz="2500">
              <a:solidFill>
                <a:schemeClr val="dk1"/>
              </a:solidFill>
              <a:latin typeface="Darker Grotesque ExtraBold"/>
              <a:ea typeface="Darker Grotesque ExtraBold"/>
              <a:cs typeface="Darker Grotesque ExtraBold"/>
              <a:sym typeface="Darker Grotesque ExtraBold"/>
            </a:endParaRPr>
          </a:p>
        </p:txBody>
      </p:sp>
      <p:sp>
        <p:nvSpPr>
          <p:cNvPr id="1934" name="Google Shape;1934;p54"/>
          <p:cNvSpPr txBox="1"/>
          <p:nvPr/>
        </p:nvSpPr>
        <p:spPr>
          <a:xfrm>
            <a:off x="892075" y="4119300"/>
            <a:ext cx="23475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600">
                <a:solidFill>
                  <a:srgbClr val="5F63AF"/>
                </a:solidFill>
                <a:latin typeface="Jost Medium"/>
                <a:ea typeface="Jost Medium"/>
                <a:cs typeface="Jost Medium"/>
                <a:sym typeface="Jost Medium"/>
              </a:rPr>
              <a:t>Jupiter is the biggest planet of them all</a:t>
            </a:r>
            <a:endParaRPr sz="1600">
              <a:solidFill>
                <a:srgbClr val="5F63AF"/>
              </a:solidFill>
              <a:latin typeface="Jost Medium"/>
              <a:ea typeface="Jost Medium"/>
              <a:cs typeface="Jost Medium"/>
              <a:sym typeface="Jost Medium"/>
            </a:endParaRPr>
          </a:p>
        </p:txBody>
      </p:sp>
      <p:sp>
        <p:nvSpPr>
          <p:cNvPr id="1935" name="Google Shape;1935;p54"/>
          <p:cNvSpPr txBox="1"/>
          <p:nvPr/>
        </p:nvSpPr>
        <p:spPr>
          <a:xfrm>
            <a:off x="5923975" y="3713975"/>
            <a:ext cx="2347500" cy="346500"/>
          </a:xfrm>
          <a:prstGeom prst="rect">
            <a:avLst/>
          </a:prstGeom>
          <a:noFill/>
          <a:ln>
            <a:noFill/>
          </a:ln>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GB" sz="2500">
                <a:solidFill>
                  <a:schemeClr val="dk1"/>
                </a:solidFill>
                <a:latin typeface="Darker Grotesque ExtraBold"/>
                <a:ea typeface="Darker Grotesque ExtraBold"/>
                <a:cs typeface="Darker Grotesque ExtraBold"/>
                <a:sym typeface="Darker Grotesque ExtraBold"/>
              </a:rPr>
              <a:t>Social support</a:t>
            </a:r>
            <a:endParaRPr sz="2500">
              <a:solidFill>
                <a:schemeClr val="dk1"/>
              </a:solidFill>
              <a:latin typeface="Darker Grotesque ExtraBold"/>
              <a:ea typeface="Darker Grotesque ExtraBold"/>
              <a:cs typeface="Darker Grotesque ExtraBold"/>
              <a:sym typeface="Darker Grotesque ExtraBold"/>
            </a:endParaRPr>
          </a:p>
        </p:txBody>
      </p:sp>
      <p:sp>
        <p:nvSpPr>
          <p:cNvPr id="1936" name="Google Shape;1936;p54"/>
          <p:cNvSpPr txBox="1"/>
          <p:nvPr/>
        </p:nvSpPr>
        <p:spPr>
          <a:xfrm>
            <a:off x="5923975" y="4119300"/>
            <a:ext cx="23475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600">
                <a:solidFill>
                  <a:srgbClr val="5F63AF"/>
                </a:solidFill>
                <a:latin typeface="Jost Medium"/>
                <a:ea typeface="Jost Medium"/>
                <a:cs typeface="Jost Medium"/>
                <a:sym typeface="Jost Medium"/>
              </a:rPr>
              <a:t>It’s composed of hydrogen and helium</a:t>
            </a:r>
            <a:endParaRPr sz="1600">
              <a:solidFill>
                <a:srgbClr val="5F63AF"/>
              </a:solidFill>
              <a:latin typeface="Jost Medium"/>
              <a:ea typeface="Jost Medium"/>
              <a:cs typeface="Jost Medium"/>
              <a:sym typeface="Jost Medium"/>
            </a:endParaRPr>
          </a:p>
        </p:txBody>
      </p:sp>
      <p:sp>
        <p:nvSpPr>
          <p:cNvPr id="1937" name="Google Shape;1937;p54"/>
          <p:cNvSpPr/>
          <p:nvPr/>
        </p:nvSpPr>
        <p:spPr>
          <a:xfrm rot="4499941">
            <a:off x="6810419" y="3008560"/>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54"/>
          <p:cNvSpPr/>
          <p:nvPr/>
        </p:nvSpPr>
        <p:spPr>
          <a:xfrm rot="4499941">
            <a:off x="1778519" y="3008560"/>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 name="Google Shape;1939;p54"/>
          <p:cNvSpPr/>
          <p:nvPr/>
        </p:nvSpPr>
        <p:spPr>
          <a:xfrm rot="4499941">
            <a:off x="6810419" y="1294748"/>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 name="Google Shape;1940;p54"/>
          <p:cNvSpPr/>
          <p:nvPr/>
        </p:nvSpPr>
        <p:spPr>
          <a:xfrm rot="4499941">
            <a:off x="1778519" y="1294748"/>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54"/>
          <p:cNvSpPr/>
          <p:nvPr/>
        </p:nvSpPr>
        <p:spPr>
          <a:xfrm>
            <a:off x="2885952" y="1751674"/>
            <a:ext cx="522600" cy="180775"/>
          </a:xfrm>
          <a:custGeom>
            <a:avLst/>
            <a:gdLst/>
            <a:ahLst/>
            <a:cxnLst/>
            <a:rect l="l" t="t" r="r" b="b"/>
            <a:pathLst>
              <a:path w="20904" h="7231" extrusionOk="0">
                <a:moveTo>
                  <a:pt x="20904" y="7231"/>
                </a:moveTo>
                <a:cubicBezTo>
                  <a:pt x="20303" y="4620"/>
                  <a:pt x="16698" y="2303"/>
                  <a:pt x="14098" y="2953"/>
                </a:cubicBezTo>
                <a:cubicBezTo>
                  <a:pt x="12934" y="3244"/>
                  <a:pt x="12953" y="6193"/>
                  <a:pt x="14098" y="6551"/>
                </a:cubicBezTo>
                <a:cubicBezTo>
                  <a:pt x="15204" y="6897"/>
                  <a:pt x="15922" y="4125"/>
                  <a:pt x="15168" y="3245"/>
                </a:cubicBezTo>
                <a:cubicBezTo>
                  <a:pt x="11833" y="-647"/>
                  <a:pt x="5003" y="-398"/>
                  <a:pt x="0" y="717"/>
                </a:cubicBezTo>
              </a:path>
            </a:pathLst>
          </a:custGeom>
          <a:noFill/>
          <a:ln w="9525" cap="flat" cmpd="sng">
            <a:solidFill>
              <a:schemeClr val="dk2"/>
            </a:solidFill>
            <a:prstDash val="solid"/>
            <a:round/>
            <a:headEnd type="none" w="med" len="med"/>
            <a:tailEnd type="triangle" w="med" len="med"/>
          </a:ln>
        </p:spPr>
      </p:sp>
      <p:sp>
        <p:nvSpPr>
          <p:cNvPr id="1942" name="Google Shape;1942;p54"/>
          <p:cNvSpPr/>
          <p:nvPr/>
        </p:nvSpPr>
        <p:spPr>
          <a:xfrm flipH="1">
            <a:off x="5747902" y="1751674"/>
            <a:ext cx="522600" cy="180775"/>
          </a:xfrm>
          <a:custGeom>
            <a:avLst/>
            <a:gdLst/>
            <a:ahLst/>
            <a:cxnLst/>
            <a:rect l="l" t="t" r="r" b="b"/>
            <a:pathLst>
              <a:path w="20904" h="7231" extrusionOk="0">
                <a:moveTo>
                  <a:pt x="20904" y="7231"/>
                </a:moveTo>
                <a:cubicBezTo>
                  <a:pt x="20303" y="4620"/>
                  <a:pt x="16698" y="2303"/>
                  <a:pt x="14098" y="2953"/>
                </a:cubicBezTo>
                <a:cubicBezTo>
                  <a:pt x="12934" y="3244"/>
                  <a:pt x="12953" y="6193"/>
                  <a:pt x="14098" y="6551"/>
                </a:cubicBezTo>
                <a:cubicBezTo>
                  <a:pt x="15204" y="6897"/>
                  <a:pt x="15922" y="4125"/>
                  <a:pt x="15168" y="3245"/>
                </a:cubicBezTo>
                <a:cubicBezTo>
                  <a:pt x="11833" y="-647"/>
                  <a:pt x="5003" y="-398"/>
                  <a:pt x="0" y="717"/>
                </a:cubicBezTo>
              </a:path>
            </a:pathLst>
          </a:custGeom>
          <a:noFill/>
          <a:ln w="9525" cap="flat" cmpd="sng">
            <a:solidFill>
              <a:schemeClr val="dk2"/>
            </a:solidFill>
            <a:prstDash val="solid"/>
            <a:round/>
            <a:headEnd type="none" w="med" len="med"/>
            <a:tailEnd type="triangle" w="med" len="med"/>
          </a:ln>
        </p:spPr>
      </p:sp>
      <p:sp>
        <p:nvSpPr>
          <p:cNvPr id="1943" name="Google Shape;1943;p54"/>
          <p:cNvSpPr/>
          <p:nvPr/>
        </p:nvSpPr>
        <p:spPr>
          <a:xfrm rot="10800000" flipH="1">
            <a:off x="2885952" y="3262012"/>
            <a:ext cx="522600" cy="180775"/>
          </a:xfrm>
          <a:custGeom>
            <a:avLst/>
            <a:gdLst/>
            <a:ahLst/>
            <a:cxnLst/>
            <a:rect l="l" t="t" r="r" b="b"/>
            <a:pathLst>
              <a:path w="20904" h="7231" extrusionOk="0">
                <a:moveTo>
                  <a:pt x="20904" y="7231"/>
                </a:moveTo>
                <a:cubicBezTo>
                  <a:pt x="20303" y="4620"/>
                  <a:pt x="16698" y="2303"/>
                  <a:pt x="14098" y="2953"/>
                </a:cubicBezTo>
                <a:cubicBezTo>
                  <a:pt x="12934" y="3244"/>
                  <a:pt x="12953" y="6193"/>
                  <a:pt x="14098" y="6551"/>
                </a:cubicBezTo>
                <a:cubicBezTo>
                  <a:pt x="15204" y="6897"/>
                  <a:pt x="15922" y="4125"/>
                  <a:pt x="15168" y="3245"/>
                </a:cubicBezTo>
                <a:cubicBezTo>
                  <a:pt x="11833" y="-647"/>
                  <a:pt x="5003" y="-398"/>
                  <a:pt x="0" y="717"/>
                </a:cubicBezTo>
              </a:path>
            </a:pathLst>
          </a:custGeom>
          <a:noFill/>
          <a:ln w="9525" cap="flat" cmpd="sng">
            <a:solidFill>
              <a:schemeClr val="dk2"/>
            </a:solidFill>
            <a:prstDash val="solid"/>
            <a:round/>
            <a:headEnd type="none" w="med" len="med"/>
            <a:tailEnd type="triangle" w="med" len="med"/>
          </a:ln>
        </p:spPr>
      </p:sp>
      <p:sp>
        <p:nvSpPr>
          <p:cNvPr id="1944" name="Google Shape;1944;p54"/>
          <p:cNvSpPr/>
          <p:nvPr/>
        </p:nvSpPr>
        <p:spPr>
          <a:xfrm rot="10800000">
            <a:off x="5747902" y="3262012"/>
            <a:ext cx="522600" cy="180775"/>
          </a:xfrm>
          <a:custGeom>
            <a:avLst/>
            <a:gdLst/>
            <a:ahLst/>
            <a:cxnLst/>
            <a:rect l="l" t="t" r="r" b="b"/>
            <a:pathLst>
              <a:path w="20904" h="7231" extrusionOk="0">
                <a:moveTo>
                  <a:pt x="20904" y="7231"/>
                </a:moveTo>
                <a:cubicBezTo>
                  <a:pt x="20303" y="4620"/>
                  <a:pt x="16698" y="2303"/>
                  <a:pt x="14098" y="2953"/>
                </a:cubicBezTo>
                <a:cubicBezTo>
                  <a:pt x="12934" y="3244"/>
                  <a:pt x="12953" y="6193"/>
                  <a:pt x="14098" y="6551"/>
                </a:cubicBezTo>
                <a:cubicBezTo>
                  <a:pt x="15204" y="6897"/>
                  <a:pt x="15922" y="4125"/>
                  <a:pt x="15168" y="3245"/>
                </a:cubicBezTo>
                <a:cubicBezTo>
                  <a:pt x="11833" y="-647"/>
                  <a:pt x="5003" y="-398"/>
                  <a:pt x="0" y="717"/>
                </a:cubicBezTo>
              </a:path>
            </a:pathLst>
          </a:custGeom>
          <a:noFill/>
          <a:ln w="9525" cap="flat" cmpd="sng">
            <a:solidFill>
              <a:schemeClr val="dk2"/>
            </a:solidFill>
            <a:prstDash val="solid"/>
            <a:round/>
            <a:headEnd type="none" w="med" len="med"/>
            <a:tailEnd type="triangle" w="med" len="med"/>
          </a:ln>
        </p:spPr>
      </p:sp>
      <p:sp>
        <p:nvSpPr>
          <p:cNvPr id="1945" name="Google Shape;1945;p54"/>
          <p:cNvSpPr/>
          <p:nvPr/>
        </p:nvSpPr>
        <p:spPr>
          <a:xfrm>
            <a:off x="3270328" y="3653674"/>
            <a:ext cx="522599" cy="169353"/>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46" name="Google Shape;1946;p54"/>
          <p:cNvGrpSpPr/>
          <p:nvPr/>
        </p:nvGrpSpPr>
        <p:grpSpPr>
          <a:xfrm>
            <a:off x="1882630" y="3170541"/>
            <a:ext cx="366389" cy="354481"/>
            <a:chOff x="1954741" y="3212419"/>
            <a:chExt cx="366389" cy="354481"/>
          </a:xfrm>
        </p:grpSpPr>
        <p:sp>
          <p:nvSpPr>
            <p:cNvPr id="1947" name="Google Shape;1947;p54"/>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54"/>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54"/>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54"/>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54"/>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54"/>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54"/>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54" name="Google Shape;1954;p54"/>
          <p:cNvGrpSpPr/>
          <p:nvPr/>
        </p:nvGrpSpPr>
        <p:grpSpPr>
          <a:xfrm>
            <a:off x="6915293" y="3170541"/>
            <a:ext cx="364865" cy="324822"/>
            <a:chOff x="5765817" y="3227724"/>
            <a:chExt cx="364865" cy="324822"/>
          </a:xfrm>
        </p:grpSpPr>
        <p:sp>
          <p:nvSpPr>
            <p:cNvPr id="1955" name="Google Shape;1955;p54"/>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54"/>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54"/>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58" name="Google Shape;1958;p54"/>
          <p:cNvGrpSpPr/>
          <p:nvPr/>
        </p:nvGrpSpPr>
        <p:grpSpPr>
          <a:xfrm>
            <a:off x="6915658" y="1439170"/>
            <a:ext cx="364135" cy="359930"/>
            <a:chOff x="2174559" y="3356116"/>
            <a:chExt cx="364135" cy="359930"/>
          </a:xfrm>
        </p:grpSpPr>
        <p:sp>
          <p:nvSpPr>
            <p:cNvPr id="1959" name="Google Shape;1959;p54"/>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54"/>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61" name="Google Shape;1961;p54"/>
          <p:cNvGrpSpPr/>
          <p:nvPr/>
        </p:nvGrpSpPr>
        <p:grpSpPr>
          <a:xfrm>
            <a:off x="1898921" y="1432499"/>
            <a:ext cx="333809" cy="373277"/>
            <a:chOff x="861113" y="2885746"/>
            <a:chExt cx="333809" cy="373277"/>
          </a:xfrm>
        </p:grpSpPr>
        <p:sp>
          <p:nvSpPr>
            <p:cNvPr id="1962" name="Google Shape;1962;p54"/>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54"/>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54"/>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65" name="Google Shape;1965;p54"/>
          <p:cNvSpPr/>
          <p:nvPr/>
        </p:nvSpPr>
        <p:spPr>
          <a:xfrm>
            <a:off x="5181748" y="2368096"/>
            <a:ext cx="786061" cy="254725"/>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643" name="Shape 643"/>
        <p:cNvGrpSpPr/>
        <p:nvPr/>
      </p:nvGrpSpPr>
      <p:grpSpPr>
        <a:xfrm>
          <a:off x="0" y="0"/>
          <a:ext cx="0" cy="0"/>
          <a:chOff x="0" y="0"/>
          <a:chExt cx="0" cy="0"/>
        </a:xfrm>
      </p:grpSpPr>
      <p:sp>
        <p:nvSpPr>
          <p:cNvPr id="645" name="Google Shape;645;p42"/>
          <p:cNvSpPr txBox="1"/>
          <p:nvPr>
            <p:ph type="subTitle" idx="1"/>
          </p:nvPr>
        </p:nvSpPr>
        <p:spPr>
          <a:xfrm>
            <a:off x="755645" y="2078438"/>
            <a:ext cx="3992700" cy="58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ltLang="en-GB" sz="4800"/>
              <a:t>Stay positive=</a:t>
            </a:r>
            <a:endParaRPr lang="en-US" altLang="en-GB" sz="4800"/>
          </a:p>
          <a:p>
            <a:pPr marL="0" lvl="0" indent="0" algn="l" rtl="0">
              <a:spcBef>
                <a:spcPts val="0"/>
              </a:spcBef>
              <a:spcAft>
                <a:spcPts val="0"/>
              </a:spcAft>
              <a:buNone/>
            </a:pPr>
            <a:r>
              <a:rPr lang="en-US" altLang="en-GB" sz="4800"/>
              <a:t>Stay h</a:t>
            </a:r>
            <a:r>
              <a:rPr lang="en-GB" sz="4800"/>
              <a:t>ealthy </a:t>
            </a:r>
            <a:r>
              <a:rPr lang="en-US" altLang="en-GB" sz="4800"/>
              <a:t> </a:t>
            </a:r>
            <a:endParaRPr lang="en-US" altLang="en-GB" sz="4800"/>
          </a:p>
        </p:txBody>
      </p:sp>
      <p:grpSp>
        <p:nvGrpSpPr>
          <p:cNvPr id="647" name="Google Shape;647;p42"/>
          <p:cNvGrpSpPr/>
          <p:nvPr/>
        </p:nvGrpSpPr>
        <p:grpSpPr>
          <a:xfrm>
            <a:off x="5138547" y="1066542"/>
            <a:ext cx="3503092" cy="3484676"/>
            <a:chOff x="238125" y="591900"/>
            <a:chExt cx="2363600" cy="2351175"/>
          </a:xfrm>
        </p:grpSpPr>
        <p:sp>
          <p:nvSpPr>
            <p:cNvPr id="648" name="Google Shape;648;p42"/>
            <p:cNvSpPr/>
            <p:nvPr/>
          </p:nvSpPr>
          <p:spPr>
            <a:xfrm>
              <a:off x="2076825" y="683400"/>
              <a:ext cx="407350" cy="377825"/>
            </a:xfrm>
            <a:custGeom>
              <a:avLst/>
              <a:gdLst/>
              <a:ahLst/>
              <a:cxnLst/>
              <a:rect l="l" t="t" r="r" b="b"/>
              <a:pathLst>
                <a:path w="16294" h="15113" extrusionOk="0">
                  <a:moveTo>
                    <a:pt x="16293" y="1"/>
                  </a:moveTo>
                  <a:cubicBezTo>
                    <a:pt x="15217" y="80"/>
                    <a:pt x="14126" y="177"/>
                    <a:pt x="13130" y="611"/>
                  </a:cubicBezTo>
                  <a:cubicBezTo>
                    <a:pt x="11301" y="1429"/>
                    <a:pt x="10129" y="3339"/>
                    <a:pt x="8315" y="4206"/>
                  </a:cubicBezTo>
                  <a:cubicBezTo>
                    <a:pt x="7882" y="4414"/>
                    <a:pt x="7401" y="4559"/>
                    <a:pt x="7015" y="4831"/>
                  </a:cubicBezTo>
                  <a:cubicBezTo>
                    <a:pt x="5924" y="5602"/>
                    <a:pt x="5667" y="7128"/>
                    <a:pt x="4736" y="8074"/>
                  </a:cubicBezTo>
                  <a:cubicBezTo>
                    <a:pt x="4062" y="8733"/>
                    <a:pt x="3131" y="9037"/>
                    <a:pt x="2361" y="9567"/>
                  </a:cubicBezTo>
                  <a:cubicBezTo>
                    <a:pt x="1477" y="10145"/>
                    <a:pt x="803" y="11027"/>
                    <a:pt x="450" y="12023"/>
                  </a:cubicBezTo>
                  <a:cubicBezTo>
                    <a:pt x="145" y="12889"/>
                    <a:pt x="242" y="14206"/>
                    <a:pt x="0" y="15089"/>
                  </a:cubicBezTo>
                  <a:cubicBezTo>
                    <a:pt x="81" y="15105"/>
                    <a:pt x="174" y="15113"/>
                    <a:pt x="274" y="15113"/>
                  </a:cubicBezTo>
                  <a:cubicBezTo>
                    <a:pt x="970" y="15113"/>
                    <a:pt x="2069" y="14753"/>
                    <a:pt x="2714" y="14430"/>
                  </a:cubicBezTo>
                  <a:cubicBezTo>
                    <a:pt x="3324" y="14126"/>
                    <a:pt x="3821" y="13612"/>
                    <a:pt x="4109" y="13002"/>
                  </a:cubicBezTo>
                  <a:cubicBezTo>
                    <a:pt x="4366" y="12457"/>
                    <a:pt x="4463" y="11815"/>
                    <a:pt x="4848" y="11333"/>
                  </a:cubicBezTo>
                  <a:cubicBezTo>
                    <a:pt x="5426" y="10627"/>
                    <a:pt x="6421" y="10482"/>
                    <a:pt x="7288" y="10177"/>
                  </a:cubicBezTo>
                  <a:cubicBezTo>
                    <a:pt x="8492" y="9711"/>
                    <a:pt x="9520" y="8797"/>
                    <a:pt x="10097" y="7624"/>
                  </a:cubicBezTo>
                  <a:cubicBezTo>
                    <a:pt x="10402" y="7031"/>
                    <a:pt x="10579" y="6372"/>
                    <a:pt x="10883" y="5779"/>
                  </a:cubicBezTo>
                  <a:cubicBezTo>
                    <a:pt x="12120" y="3419"/>
                    <a:pt x="15138" y="2408"/>
                    <a:pt x="16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 name="Google Shape;649;p42"/>
            <p:cNvSpPr/>
            <p:nvPr/>
          </p:nvSpPr>
          <p:spPr>
            <a:xfrm>
              <a:off x="2013075" y="742400"/>
              <a:ext cx="379925" cy="384200"/>
            </a:xfrm>
            <a:custGeom>
              <a:avLst/>
              <a:gdLst/>
              <a:ahLst/>
              <a:cxnLst/>
              <a:rect l="l" t="t" r="r" b="b"/>
              <a:pathLst>
                <a:path w="15197" h="15368" extrusionOk="0">
                  <a:moveTo>
                    <a:pt x="14816" y="1"/>
                  </a:moveTo>
                  <a:cubicBezTo>
                    <a:pt x="14761" y="1"/>
                    <a:pt x="14705" y="19"/>
                    <a:pt x="14653" y="64"/>
                  </a:cubicBezTo>
                  <a:cubicBezTo>
                    <a:pt x="10640" y="3788"/>
                    <a:pt x="6708" y="7625"/>
                    <a:pt x="3032" y="11670"/>
                  </a:cubicBezTo>
                  <a:cubicBezTo>
                    <a:pt x="2053" y="12729"/>
                    <a:pt x="1090" y="13821"/>
                    <a:pt x="159" y="14928"/>
                  </a:cubicBezTo>
                  <a:cubicBezTo>
                    <a:pt x="0" y="15111"/>
                    <a:pt x="166" y="15368"/>
                    <a:pt x="347" y="15368"/>
                  </a:cubicBezTo>
                  <a:cubicBezTo>
                    <a:pt x="404" y="15368"/>
                    <a:pt x="462" y="15342"/>
                    <a:pt x="512" y="15281"/>
                  </a:cubicBezTo>
                  <a:cubicBezTo>
                    <a:pt x="3980" y="11171"/>
                    <a:pt x="7768" y="7319"/>
                    <a:pt x="11635" y="3595"/>
                  </a:cubicBezTo>
                  <a:cubicBezTo>
                    <a:pt x="12759" y="2536"/>
                    <a:pt x="13883" y="1476"/>
                    <a:pt x="15006" y="434"/>
                  </a:cubicBezTo>
                  <a:cubicBezTo>
                    <a:pt x="15196" y="257"/>
                    <a:pt x="15018" y="1"/>
                    <a:pt x="14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 name="Google Shape;650;p42"/>
            <p:cNvSpPr/>
            <p:nvPr/>
          </p:nvSpPr>
          <p:spPr>
            <a:xfrm>
              <a:off x="1984950" y="591900"/>
              <a:ext cx="146875" cy="441025"/>
            </a:xfrm>
            <a:custGeom>
              <a:avLst/>
              <a:gdLst/>
              <a:ahLst/>
              <a:cxnLst/>
              <a:rect l="l" t="t" r="r" b="b"/>
              <a:pathLst>
                <a:path w="5875" h="17641" extrusionOk="0">
                  <a:moveTo>
                    <a:pt x="5569" y="1"/>
                  </a:moveTo>
                  <a:lnTo>
                    <a:pt x="5569" y="1"/>
                  </a:lnTo>
                  <a:cubicBezTo>
                    <a:pt x="4880" y="530"/>
                    <a:pt x="4174" y="1092"/>
                    <a:pt x="3692" y="1831"/>
                  </a:cubicBezTo>
                  <a:cubicBezTo>
                    <a:pt x="2809" y="3227"/>
                    <a:pt x="2889" y="5056"/>
                    <a:pt x="2038" y="6469"/>
                  </a:cubicBezTo>
                  <a:cubicBezTo>
                    <a:pt x="1830" y="6807"/>
                    <a:pt x="1573" y="7111"/>
                    <a:pt x="1428" y="7481"/>
                  </a:cubicBezTo>
                  <a:cubicBezTo>
                    <a:pt x="1043" y="8491"/>
                    <a:pt x="1556" y="9664"/>
                    <a:pt x="1348" y="10723"/>
                  </a:cubicBezTo>
                  <a:cubicBezTo>
                    <a:pt x="1188" y="11477"/>
                    <a:pt x="706" y="12104"/>
                    <a:pt x="401" y="12810"/>
                  </a:cubicBezTo>
                  <a:cubicBezTo>
                    <a:pt x="64" y="13613"/>
                    <a:pt x="0" y="14511"/>
                    <a:pt x="225" y="15362"/>
                  </a:cubicBezTo>
                  <a:cubicBezTo>
                    <a:pt x="401" y="16085"/>
                    <a:pt x="1060" y="16935"/>
                    <a:pt x="1300" y="17641"/>
                  </a:cubicBezTo>
                  <a:cubicBezTo>
                    <a:pt x="1798" y="17448"/>
                    <a:pt x="2520" y="16549"/>
                    <a:pt x="2857" y="15956"/>
                  </a:cubicBezTo>
                  <a:cubicBezTo>
                    <a:pt x="3130" y="15490"/>
                    <a:pt x="3243" y="14912"/>
                    <a:pt x="3162" y="14366"/>
                  </a:cubicBezTo>
                  <a:cubicBezTo>
                    <a:pt x="3082" y="13869"/>
                    <a:pt x="2857" y="13388"/>
                    <a:pt x="2905" y="12890"/>
                  </a:cubicBezTo>
                  <a:cubicBezTo>
                    <a:pt x="2969" y="12151"/>
                    <a:pt x="3596" y="11606"/>
                    <a:pt x="4028" y="10996"/>
                  </a:cubicBezTo>
                  <a:cubicBezTo>
                    <a:pt x="4655" y="10145"/>
                    <a:pt x="4944" y="9037"/>
                    <a:pt x="4799" y="7995"/>
                  </a:cubicBezTo>
                  <a:cubicBezTo>
                    <a:pt x="4735" y="7449"/>
                    <a:pt x="4559" y="6918"/>
                    <a:pt x="4510" y="6373"/>
                  </a:cubicBezTo>
                  <a:cubicBezTo>
                    <a:pt x="4270" y="4206"/>
                    <a:pt x="5875" y="2152"/>
                    <a:pt x="5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 name="Google Shape;651;p42"/>
            <p:cNvSpPr/>
            <p:nvPr/>
          </p:nvSpPr>
          <p:spPr>
            <a:xfrm>
              <a:off x="1999800" y="675275"/>
              <a:ext cx="92725" cy="429250"/>
            </a:xfrm>
            <a:custGeom>
              <a:avLst/>
              <a:gdLst/>
              <a:ahLst/>
              <a:cxnLst/>
              <a:rect l="l" t="t" r="r" b="b"/>
              <a:pathLst>
                <a:path w="3709" h="17170" extrusionOk="0">
                  <a:moveTo>
                    <a:pt x="3400" y="0"/>
                  </a:moveTo>
                  <a:cubicBezTo>
                    <a:pt x="3303" y="0"/>
                    <a:pt x="3209" y="55"/>
                    <a:pt x="3178" y="181"/>
                  </a:cubicBezTo>
                  <a:cubicBezTo>
                    <a:pt x="2118" y="4547"/>
                    <a:pt x="1187" y="8945"/>
                    <a:pt x="498" y="13375"/>
                  </a:cubicBezTo>
                  <a:cubicBezTo>
                    <a:pt x="320" y="14563"/>
                    <a:pt x="160" y="15751"/>
                    <a:pt x="16" y="16923"/>
                  </a:cubicBezTo>
                  <a:cubicBezTo>
                    <a:pt x="0" y="17089"/>
                    <a:pt x="114" y="17170"/>
                    <a:pt x="238" y="17170"/>
                  </a:cubicBezTo>
                  <a:cubicBezTo>
                    <a:pt x="366" y="17170"/>
                    <a:pt x="505" y="17085"/>
                    <a:pt x="530" y="16923"/>
                  </a:cubicBezTo>
                  <a:cubicBezTo>
                    <a:pt x="1027" y="12589"/>
                    <a:pt x="1861" y="8271"/>
                    <a:pt x="2809" y="4017"/>
                  </a:cubicBezTo>
                  <a:cubicBezTo>
                    <a:pt x="3081" y="2781"/>
                    <a:pt x="3370" y="1546"/>
                    <a:pt x="3659" y="326"/>
                  </a:cubicBezTo>
                  <a:cubicBezTo>
                    <a:pt x="3708" y="131"/>
                    <a:pt x="3550" y="0"/>
                    <a:pt x="3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 name="Google Shape;652;p42"/>
            <p:cNvSpPr/>
            <p:nvPr/>
          </p:nvSpPr>
          <p:spPr>
            <a:xfrm>
              <a:off x="2057550" y="1041500"/>
              <a:ext cx="544175" cy="159925"/>
            </a:xfrm>
            <a:custGeom>
              <a:avLst/>
              <a:gdLst/>
              <a:ahLst/>
              <a:cxnLst/>
              <a:rect l="l" t="t" r="r" b="b"/>
              <a:pathLst>
                <a:path w="21767" h="6397" extrusionOk="0">
                  <a:moveTo>
                    <a:pt x="18085" y="0"/>
                  </a:moveTo>
                  <a:cubicBezTo>
                    <a:pt x="16510" y="0"/>
                    <a:pt x="14934" y="617"/>
                    <a:pt x="13349" y="617"/>
                  </a:cubicBezTo>
                  <a:cubicBezTo>
                    <a:pt x="13159" y="617"/>
                    <a:pt x="12968" y="608"/>
                    <a:pt x="12778" y="588"/>
                  </a:cubicBezTo>
                  <a:cubicBezTo>
                    <a:pt x="12349" y="546"/>
                    <a:pt x="11920" y="439"/>
                    <a:pt x="11491" y="439"/>
                  </a:cubicBezTo>
                  <a:cubicBezTo>
                    <a:pt x="11438" y="439"/>
                    <a:pt x="11386" y="441"/>
                    <a:pt x="11333" y="444"/>
                  </a:cubicBezTo>
                  <a:cubicBezTo>
                    <a:pt x="10002" y="524"/>
                    <a:pt x="8990" y="1696"/>
                    <a:pt x="7706" y="2017"/>
                  </a:cubicBezTo>
                  <a:cubicBezTo>
                    <a:pt x="7405" y="2091"/>
                    <a:pt x="7099" y="2114"/>
                    <a:pt x="6791" y="2114"/>
                  </a:cubicBezTo>
                  <a:cubicBezTo>
                    <a:pt x="6252" y="2114"/>
                    <a:pt x="5705" y="2043"/>
                    <a:pt x="5166" y="2043"/>
                  </a:cubicBezTo>
                  <a:cubicBezTo>
                    <a:pt x="5076" y="2043"/>
                    <a:pt x="4987" y="2045"/>
                    <a:pt x="4897" y="2049"/>
                  </a:cubicBezTo>
                  <a:cubicBezTo>
                    <a:pt x="3838" y="2081"/>
                    <a:pt x="2794" y="2482"/>
                    <a:pt x="1976" y="3156"/>
                  </a:cubicBezTo>
                  <a:cubicBezTo>
                    <a:pt x="1270" y="3734"/>
                    <a:pt x="660" y="4906"/>
                    <a:pt x="1" y="5532"/>
                  </a:cubicBezTo>
                  <a:cubicBezTo>
                    <a:pt x="467" y="5981"/>
                    <a:pt x="1831" y="6319"/>
                    <a:pt x="2665" y="6383"/>
                  </a:cubicBezTo>
                  <a:cubicBezTo>
                    <a:pt x="2756" y="6392"/>
                    <a:pt x="2848" y="6396"/>
                    <a:pt x="2939" y="6396"/>
                  </a:cubicBezTo>
                  <a:cubicBezTo>
                    <a:pt x="3524" y="6396"/>
                    <a:pt x="4106" y="6220"/>
                    <a:pt x="4592" y="5902"/>
                  </a:cubicBezTo>
                  <a:cubicBezTo>
                    <a:pt x="5105" y="5564"/>
                    <a:pt x="5523" y="5067"/>
                    <a:pt x="6100" y="4858"/>
                  </a:cubicBezTo>
                  <a:cubicBezTo>
                    <a:pt x="6322" y="4778"/>
                    <a:pt x="6549" y="4747"/>
                    <a:pt x="6780" y="4747"/>
                  </a:cubicBezTo>
                  <a:cubicBezTo>
                    <a:pt x="7435" y="4747"/>
                    <a:pt x="8117" y="5000"/>
                    <a:pt x="8782" y="5131"/>
                  </a:cubicBezTo>
                  <a:cubicBezTo>
                    <a:pt x="9105" y="5197"/>
                    <a:pt x="9435" y="5229"/>
                    <a:pt x="9764" y="5229"/>
                  </a:cubicBezTo>
                  <a:cubicBezTo>
                    <a:pt x="10728" y="5229"/>
                    <a:pt x="11692" y="4955"/>
                    <a:pt x="12506" y="4440"/>
                  </a:cubicBezTo>
                  <a:cubicBezTo>
                    <a:pt x="13083" y="4087"/>
                    <a:pt x="13565" y="3622"/>
                    <a:pt x="14143" y="3269"/>
                  </a:cubicBezTo>
                  <a:cubicBezTo>
                    <a:pt x="16422" y="1904"/>
                    <a:pt x="19536" y="2627"/>
                    <a:pt x="21767" y="1182"/>
                  </a:cubicBezTo>
                  <a:cubicBezTo>
                    <a:pt x="20820" y="684"/>
                    <a:pt x="19825" y="187"/>
                    <a:pt x="18766" y="42"/>
                  </a:cubicBezTo>
                  <a:cubicBezTo>
                    <a:pt x="18539" y="13"/>
                    <a:pt x="18312" y="0"/>
                    <a:pt x="18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 name="Google Shape;653;p42"/>
            <p:cNvSpPr/>
            <p:nvPr/>
          </p:nvSpPr>
          <p:spPr>
            <a:xfrm>
              <a:off x="1970425" y="1067700"/>
              <a:ext cx="520900" cy="140125"/>
            </a:xfrm>
            <a:custGeom>
              <a:avLst/>
              <a:gdLst/>
              <a:ahLst/>
              <a:cxnLst/>
              <a:rect l="l" t="t" r="r" b="b"/>
              <a:pathLst>
                <a:path w="20836" h="5605" extrusionOk="0">
                  <a:moveTo>
                    <a:pt x="20460" y="0"/>
                  </a:moveTo>
                  <a:cubicBezTo>
                    <a:pt x="20442" y="0"/>
                    <a:pt x="20424" y="2"/>
                    <a:pt x="20404" y="6"/>
                  </a:cubicBezTo>
                  <a:cubicBezTo>
                    <a:pt x="15060" y="1081"/>
                    <a:pt x="9731" y="2285"/>
                    <a:pt x="4481" y="3810"/>
                  </a:cubicBezTo>
                  <a:cubicBezTo>
                    <a:pt x="3085" y="4212"/>
                    <a:pt x="1673" y="4644"/>
                    <a:pt x="292" y="5110"/>
                  </a:cubicBezTo>
                  <a:cubicBezTo>
                    <a:pt x="0" y="5198"/>
                    <a:pt x="93" y="5605"/>
                    <a:pt x="342" y="5605"/>
                  </a:cubicBezTo>
                  <a:cubicBezTo>
                    <a:pt x="367" y="5605"/>
                    <a:pt x="393" y="5601"/>
                    <a:pt x="421" y="5592"/>
                  </a:cubicBezTo>
                  <a:cubicBezTo>
                    <a:pt x="5508" y="3906"/>
                    <a:pt x="10726" y="2606"/>
                    <a:pt x="15959" y="1451"/>
                  </a:cubicBezTo>
                  <a:cubicBezTo>
                    <a:pt x="17483" y="1113"/>
                    <a:pt x="19008" y="809"/>
                    <a:pt x="20549" y="488"/>
                  </a:cubicBezTo>
                  <a:cubicBezTo>
                    <a:pt x="20835" y="442"/>
                    <a:pt x="20739" y="0"/>
                    <a:pt x="204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42"/>
            <p:cNvSpPr/>
            <p:nvPr/>
          </p:nvSpPr>
          <p:spPr>
            <a:xfrm>
              <a:off x="238125" y="2312125"/>
              <a:ext cx="509275" cy="165875"/>
            </a:xfrm>
            <a:custGeom>
              <a:avLst/>
              <a:gdLst/>
              <a:ahLst/>
              <a:cxnLst/>
              <a:rect l="l" t="t" r="r" b="b"/>
              <a:pathLst>
                <a:path w="20371" h="6635" extrusionOk="0">
                  <a:moveTo>
                    <a:pt x="17682" y="1"/>
                  </a:moveTo>
                  <a:cubicBezTo>
                    <a:pt x="17100" y="1"/>
                    <a:pt x="16512" y="191"/>
                    <a:pt x="16019" y="535"/>
                  </a:cubicBezTo>
                  <a:cubicBezTo>
                    <a:pt x="15555" y="871"/>
                    <a:pt x="15185" y="1353"/>
                    <a:pt x="14639" y="1577"/>
                  </a:cubicBezTo>
                  <a:cubicBezTo>
                    <a:pt x="14406" y="1673"/>
                    <a:pt x="14163" y="1709"/>
                    <a:pt x="13914" y="1709"/>
                  </a:cubicBezTo>
                  <a:cubicBezTo>
                    <a:pt x="13324" y="1709"/>
                    <a:pt x="12702" y="1507"/>
                    <a:pt x="12103" y="1417"/>
                  </a:cubicBezTo>
                  <a:cubicBezTo>
                    <a:pt x="11865" y="1379"/>
                    <a:pt x="11624" y="1360"/>
                    <a:pt x="11382" y="1360"/>
                  </a:cubicBezTo>
                  <a:cubicBezTo>
                    <a:pt x="10402" y="1360"/>
                    <a:pt x="9415" y="1666"/>
                    <a:pt x="8604" y="2219"/>
                  </a:cubicBezTo>
                  <a:cubicBezTo>
                    <a:pt x="8090" y="2573"/>
                    <a:pt x="7641" y="3039"/>
                    <a:pt x="7111" y="3375"/>
                  </a:cubicBezTo>
                  <a:cubicBezTo>
                    <a:pt x="5008" y="4772"/>
                    <a:pt x="2055" y="4210"/>
                    <a:pt x="0" y="5654"/>
                  </a:cubicBezTo>
                  <a:cubicBezTo>
                    <a:pt x="916" y="6088"/>
                    <a:pt x="1862" y="6521"/>
                    <a:pt x="2889" y="6618"/>
                  </a:cubicBezTo>
                  <a:cubicBezTo>
                    <a:pt x="3024" y="6629"/>
                    <a:pt x="3159" y="6634"/>
                    <a:pt x="3293" y="6634"/>
                  </a:cubicBezTo>
                  <a:cubicBezTo>
                    <a:pt x="4924" y="6634"/>
                    <a:pt x="6534" y="5853"/>
                    <a:pt x="8177" y="5853"/>
                  </a:cubicBezTo>
                  <a:cubicBezTo>
                    <a:pt x="8287" y="5853"/>
                    <a:pt x="8397" y="5856"/>
                    <a:pt x="8507" y="5864"/>
                  </a:cubicBezTo>
                  <a:cubicBezTo>
                    <a:pt x="8869" y="5890"/>
                    <a:pt x="9241" y="5957"/>
                    <a:pt x="9607" y="5957"/>
                  </a:cubicBezTo>
                  <a:cubicBezTo>
                    <a:pt x="9696" y="5957"/>
                    <a:pt x="9784" y="5953"/>
                    <a:pt x="9872" y="5943"/>
                  </a:cubicBezTo>
                  <a:cubicBezTo>
                    <a:pt x="11124" y="5815"/>
                    <a:pt x="12039" y="4676"/>
                    <a:pt x="13243" y="4323"/>
                  </a:cubicBezTo>
                  <a:cubicBezTo>
                    <a:pt x="13632" y="4212"/>
                    <a:pt x="14035" y="4190"/>
                    <a:pt x="14442" y="4190"/>
                  </a:cubicBezTo>
                  <a:cubicBezTo>
                    <a:pt x="14728" y="4190"/>
                    <a:pt x="15017" y="4201"/>
                    <a:pt x="15304" y="4201"/>
                  </a:cubicBezTo>
                  <a:cubicBezTo>
                    <a:pt x="15501" y="4201"/>
                    <a:pt x="15697" y="4196"/>
                    <a:pt x="15891" y="4178"/>
                  </a:cubicBezTo>
                  <a:cubicBezTo>
                    <a:pt x="16886" y="4098"/>
                    <a:pt x="17849" y="3681"/>
                    <a:pt x="18588" y="3022"/>
                  </a:cubicBezTo>
                  <a:cubicBezTo>
                    <a:pt x="19246" y="2444"/>
                    <a:pt x="19760" y="1321"/>
                    <a:pt x="20370" y="695"/>
                  </a:cubicBezTo>
                  <a:cubicBezTo>
                    <a:pt x="19904" y="310"/>
                    <a:pt x="18604" y="36"/>
                    <a:pt x="17817" y="4"/>
                  </a:cubicBezTo>
                  <a:cubicBezTo>
                    <a:pt x="17772" y="2"/>
                    <a:pt x="17727" y="1"/>
                    <a:pt x="17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42"/>
            <p:cNvSpPr/>
            <p:nvPr/>
          </p:nvSpPr>
          <p:spPr>
            <a:xfrm>
              <a:off x="341750" y="2299775"/>
              <a:ext cx="487100" cy="152675"/>
            </a:xfrm>
            <a:custGeom>
              <a:avLst/>
              <a:gdLst/>
              <a:ahLst/>
              <a:cxnLst/>
              <a:rect l="l" t="t" r="r" b="b"/>
              <a:pathLst>
                <a:path w="19484" h="6107" extrusionOk="0">
                  <a:moveTo>
                    <a:pt x="19170" y="0"/>
                  </a:moveTo>
                  <a:cubicBezTo>
                    <a:pt x="19143" y="0"/>
                    <a:pt x="19114" y="5"/>
                    <a:pt x="19082" y="17"/>
                  </a:cubicBezTo>
                  <a:cubicBezTo>
                    <a:pt x="14331" y="1799"/>
                    <a:pt x="9451" y="3244"/>
                    <a:pt x="4555" y="4528"/>
                  </a:cubicBezTo>
                  <a:cubicBezTo>
                    <a:pt x="3142" y="4896"/>
                    <a:pt x="1714" y="5266"/>
                    <a:pt x="302" y="5603"/>
                  </a:cubicBezTo>
                  <a:cubicBezTo>
                    <a:pt x="1" y="5679"/>
                    <a:pt x="95" y="6107"/>
                    <a:pt x="373" y="6107"/>
                  </a:cubicBezTo>
                  <a:cubicBezTo>
                    <a:pt x="391" y="6107"/>
                    <a:pt x="410" y="6105"/>
                    <a:pt x="430" y="6101"/>
                  </a:cubicBezTo>
                  <a:cubicBezTo>
                    <a:pt x="5438" y="4881"/>
                    <a:pt x="10430" y="3516"/>
                    <a:pt x="15326" y="1879"/>
                  </a:cubicBezTo>
                  <a:cubicBezTo>
                    <a:pt x="16626" y="1446"/>
                    <a:pt x="17927" y="980"/>
                    <a:pt x="19211" y="498"/>
                  </a:cubicBezTo>
                  <a:cubicBezTo>
                    <a:pt x="19484" y="398"/>
                    <a:pt x="19408" y="0"/>
                    <a:pt x="19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42"/>
            <p:cNvSpPr/>
            <p:nvPr/>
          </p:nvSpPr>
          <p:spPr>
            <a:xfrm>
              <a:off x="492950" y="2379475"/>
              <a:ext cx="291350" cy="315225"/>
            </a:xfrm>
            <a:custGeom>
              <a:avLst/>
              <a:gdLst/>
              <a:ahLst/>
              <a:cxnLst/>
              <a:rect l="l" t="t" r="r" b="b"/>
              <a:pathLst>
                <a:path w="11654" h="12609" extrusionOk="0">
                  <a:moveTo>
                    <a:pt x="11511" y="0"/>
                  </a:moveTo>
                  <a:cubicBezTo>
                    <a:pt x="10987" y="0"/>
                    <a:pt x="10089" y="382"/>
                    <a:pt x="9567" y="681"/>
                  </a:cubicBezTo>
                  <a:cubicBezTo>
                    <a:pt x="9133" y="955"/>
                    <a:pt x="8780" y="1372"/>
                    <a:pt x="8587" y="1869"/>
                  </a:cubicBezTo>
                  <a:cubicBezTo>
                    <a:pt x="8427" y="2303"/>
                    <a:pt x="8395" y="2800"/>
                    <a:pt x="8122" y="3202"/>
                  </a:cubicBezTo>
                  <a:cubicBezTo>
                    <a:pt x="7721" y="3780"/>
                    <a:pt x="6950" y="3940"/>
                    <a:pt x="6325" y="4245"/>
                  </a:cubicBezTo>
                  <a:cubicBezTo>
                    <a:pt x="5409" y="4662"/>
                    <a:pt x="4671" y="5432"/>
                    <a:pt x="4302" y="6363"/>
                  </a:cubicBezTo>
                  <a:cubicBezTo>
                    <a:pt x="4110" y="6845"/>
                    <a:pt x="4013" y="7359"/>
                    <a:pt x="3804" y="7840"/>
                  </a:cubicBezTo>
                  <a:cubicBezTo>
                    <a:pt x="3001" y="9734"/>
                    <a:pt x="739" y="10697"/>
                    <a:pt x="0" y="12608"/>
                  </a:cubicBezTo>
                  <a:cubicBezTo>
                    <a:pt x="818" y="12480"/>
                    <a:pt x="1653" y="12351"/>
                    <a:pt x="2391" y="11949"/>
                  </a:cubicBezTo>
                  <a:cubicBezTo>
                    <a:pt x="3756" y="11211"/>
                    <a:pt x="4527" y="9670"/>
                    <a:pt x="5875" y="8900"/>
                  </a:cubicBezTo>
                  <a:cubicBezTo>
                    <a:pt x="6212" y="8707"/>
                    <a:pt x="6565" y="8563"/>
                    <a:pt x="6854" y="8322"/>
                  </a:cubicBezTo>
                  <a:cubicBezTo>
                    <a:pt x="7641" y="7680"/>
                    <a:pt x="7737" y="6492"/>
                    <a:pt x="8411" y="5706"/>
                  </a:cubicBezTo>
                  <a:cubicBezTo>
                    <a:pt x="8876" y="5143"/>
                    <a:pt x="9583" y="4855"/>
                    <a:pt x="10145" y="4405"/>
                  </a:cubicBezTo>
                  <a:cubicBezTo>
                    <a:pt x="10787" y="3908"/>
                    <a:pt x="11252" y="3185"/>
                    <a:pt x="11461" y="2399"/>
                  </a:cubicBezTo>
                  <a:cubicBezTo>
                    <a:pt x="11654" y="1708"/>
                    <a:pt x="11493" y="713"/>
                    <a:pt x="11622" y="7"/>
                  </a:cubicBezTo>
                  <a:cubicBezTo>
                    <a:pt x="11587" y="2"/>
                    <a:pt x="11550" y="0"/>
                    <a:pt x="11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42"/>
            <p:cNvSpPr/>
            <p:nvPr/>
          </p:nvSpPr>
          <p:spPr>
            <a:xfrm>
              <a:off x="557250" y="2324800"/>
              <a:ext cx="274200" cy="320125"/>
            </a:xfrm>
            <a:custGeom>
              <a:avLst/>
              <a:gdLst/>
              <a:ahLst/>
              <a:cxnLst/>
              <a:rect l="l" t="t" r="r" b="b"/>
              <a:pathLst>
                <a:path w="10968" h="12805" extrusionOk="0">
                  <a:moveTo>
                    <a:pt x="10607" y="1"/>
                  </a:moveTo>
                  <a:cubicBezTo>
                    <a:pt x="10531" y="1"/>
                    <a:pt x="10454" y="32"/>
                    <a:pt x="10398" y="107"/>
                  </a:cubicBezTo>
                  <a:cubicBezTo>
                    <a:pt x="7990" y="3463"/>
                    <a:pt x="5326" y="6641"/>
                    <a:pt x="2580" y="9723"/>
                  </a:cubicBezTo>
                  <a:cubicBezTo>
                    <a:pt x="1778" y="10622"/>
                    <a:pt x="975" y="11488"/>
                    <a:pt x="173" y="12371"/>
                  </a:cubicBezTo>
                  <a:cubicBezTo>
                    <a:pt x="1" y="12555"/>
                    <a:pt x="176" y="12805"/>
                    <a:pt x="361" y="12805"/>
                  </a:cubicBezTo>
                  <a:cubicBezTo>
                    <a:pt x="418" y="12805"/>
                    <a:pt x="477" y="12781"/>
                    <a:pt x="526" y="12724"/>
                  </a:cubicBezTo>
                  <a:cubicBezTo>
                    <a:pt x="3415" y="9610"/>
                    <a:pt x="6208" y="6416"/>
                    <a:pt x="8808" y="3061"/>
                  </a:cubicBezTo>
                  <a:cubicBezTo>
                    <a:pt x="9499" y="2179"/>
                    <a:pt x="10173" y="1280"/>
                    <a:pt x="10831" y="364"/>
                  </a:cubicBezTo>
                  <a:cubicBezTo>
                    <a:pt x="10967" y="182"/>
                    <a:pt x="10791" y="1"/>
                    <a:pt x="10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42"/>
            <p:cNvSpPr/>
            <p:nvPr/>
          </p:nvSpPr>
          <p:spPr>
            <a:xfrm>
              <a:off x="319175" y="2079650"/>
              <a:ext cx="498850" cy="188675"/>
            </a:xfrm>
            <a:custGeom>
              <a:avLst/>
              <a:gdLst/>
              <a:ahLst/>
              <a:cxnLst/>
              <a:rect l="l" t="t" r="r" b="b"/>
              <a:pathLst>
                <a:path w="19954" h="7547" extrusionOk="0">
                  <a:moveTo>
                    <a:pt x="286" y="1"/>
                  </a:moveTo>
                  <a:cubicBezTo>
                    <a:pt x="191" y="1"/>
                    <a:pt x="96" y="4"/>
                    <a:pt x="0" y="10"/>
                  </a:cubicBezTo>
                  <a:cubicBezTo>
                    <a:pt x="563" y="860"/>
                    <a:pt x="1141" y="1727"/>
                    <a:pt x="1959" y="2337"/>
                  </a:cubicBezTo>
                  <a:cubicBezTo>
                    <a:pt x="3484" y="3461"/>
                    <a:pt x="5586" y="3541"/>
                    <a:pt x="7144" y="4633"/>
                  </a:cubicBezTo>
                  <a:cubicBezTo>
                    <a:pt x="7513" y="4890"/>
                    <a:pt x="7850" y="5211"/>
                    <a:pt x="8268" y="5419"/>
                  </a:cubicBezTo>
                  <a:cubicBezTo>
                    <a:pt x="8731" y="5641"/>
                    <a:pt x="9232" y="5688"/>
                    <a:pt x="9745" y="5688"/>
                  </a:cubicBezTo>
                  <a:cubicBezTo>
                    <a:pt x="10117" y="5688"/>
                    <a:pt x="10496" y="5663"/>
                    <a:pt x="10872" y="5663"/>
                  </a:cubicBezTo>
                  <a:cubicBezTo>
                    <a:pt x="11252" y="5663"/>
                    <a:pt x="11628" y="5688"/>
                    <a:pt x="11992" y="5789"/>
                  </a:cubicBezTo>
                  <a:cubicBezTo>
                    <a:pt x="12842" y="6029"/>
                    <a:pt x="13516" y="6655"/>
                    <a:pt x="14318" y="7056"/>
                  </a:cubicBezTo>
                  <a:cubicBezTo>
                    <a:pt x="14957" y="7381"/>
                    <a:pt x="15679" y="7547"/>
                    <a:pt x="16400" y="7547"/>
                  </a:cubicBezTo>
                  <a:cubicBezTo>
                    <a:pt x="16677" y="7547"/>
                    <a:pt x="16953" y="7522"/>
                    <a:pt x="17224" y="7473"/>
                  </a:cubicBezTo>
                  <a:cubicBezTo>
                    <a:pt x="18074" y="7330"/>
                    <a:pt x="19118" y="6639"/>
                    <a:pt x="19953" y="6431"/>
                  </a:cubicBezTo>
                  <a:cubicBezTo>
                    <a:pt x="19761" y="5853"/>
                    <a:pt x="18797" y="4937"/>
                    <a:pt x="18155" y="4505"/>
                  </a:cubicBezTo>
                  <a:cubicBezTo>
                    <a:pt x="17683" y="4190"/>
                    <a:pt x="17110" y="4015"/>
                    <a:pt x="16547" y="4015"/>
                  </a:cubicBezTo>
                  <a:cubicBezTo>
                    <a:pt x="16478" y="4015"/>
                    <a:pt x="16409" y="4018"/>
                    <a:pt x="16341" y="4023"/>
                  </a:cubicBezTo>
                  <a:cubicBezTo>
                    <a:pt x="15864" y="4049"/>
                    <a:pt x="15387" y="4207"/>
                    <a:pt x="14919" y="4207"/>
                  </a:cubicBezTo>
                  <a:cubicBezTo>
                    <a:pt x="14820" y="4207"/>
                    <a:pt x="14722" y="4200"/>
                    <a:pt x="14624" y="4183"/>
                  </a:cubicBezTo>
                  <a:cubicBezTo>
                    <a:pt x="13773" y="4038"/>
                    <a:pt x="13195" y="3268"/>
                    <a:pt x="12537" y="2722"/>
                  </a:cubicBezTo>
                  <a:cubicBezTo>
                    <a:pt x="11653" y="1989"/>
                    <a:pt x="10519" y="1577"/>
                    <a:pt x="9380" y="1577"/>
                  </a:cubicBezTo>
                  <a:cubicBezTo>
                    <a:pt x="9298" y="1577"/>
                    <a:pt x="9216" y="1579"/>
                    <a:pt x="9134" y="1583"/>
                  </a:cubicBezTo>
                  <a:cubicBezTo>
                    <a:pt x="8508" y="1615"/>
                    <a:pt x="7882" y="1759"/>
                    <a:pt x="7240" y="1791"/>
                  </a:cubicBezTo>
                  <a:cubicBezTo>
                    <a:pt x="7191" y="1793"/>
                    <a:pt x="7142" y="1794"/>
                    <a:pt x="7093" y="1794"/>
                  </a:cubicBezTo>
                  <a:cubicBezTo>
                    <a:pt x="4744" y="1794"/>
                    <a:pt x="2627"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42"/>
            <p:cNvSpPr/>
            <p:nvPr/>
          </p:nvSpPr>
          <p:spPr>
            <a:xfrm>
              <a:off x="410200" y="2126125"/>
              <a:ext cx="491600" cy="138525"/>
            </a:xfrm>
            <a:custGeom>
              <a:avLst/>
              <a:gdLst/>
              <a:ahLst/>
              <a:cxnLst/>
              <a:rect l="l" t="t" r="r" b="b"/>
              <a:pathLst>
                <a:path w="19664" h="5541" extrusionOk="0">
                  <a:moveTo>
                    <a:pt x="343" y="0"/>
                  </a:moveTo>
                  <a:cubicBezTo>
                    <a:pt x="93" y="0"/>
                    <a:pt x="1" y="407"/>
                    <a:pt x="293" y="495"/>
                  </a:cubicBezTo>
                  <a:cubicBezTo>
                    <a:pt x="5188" y="2068"/>
                    <a:pt x="10148" y="3528"/>
                    <a:pt x="15172" y="4683"/>
                  </a:cubicBezTo>
                  <a:cubicBezTo>
                    <a:pt x="16520" y="4989"/>
                    <a:pt x="17869" y="5278"/>
                    <a:pt x="19234" y="5535"/>
                  </a:cubicBezTo>
                  <a:cubicBezTo>
                    <a:pt x="19252" y="5539"/>
                    <a:pt x="19271" y="5541"/>
                    <a:pt x="19288" y="5541"/>
                  </a:cubicBezTo>
                  <a:cubicBezTo>
                    <a:pt x="19554" y="5541"/>
                    <a:pt x="19663" y="5113"/>
                    <a:pt x="19362" y="5053"/>
                  </a:cubicBezTo>
                  <a:cubicBezTo>
                    <a:pt x="14386" y="4106"/>
                    <a:pt x="9474" y="2774"/>
                    <a:pt x="4627" y="1329"/>
                  </a:cubicBezTo>
                  <a:cubicBezTo>
                    <a:pt x="3229" y="895"/>
                    <a:pt x="1817" y="462"/>
                    <a:pt x="421" y="13"/>
                  </a:cubicBezTo>
                  <a:cubicBezTo>
                    <a:pt x="394" y="4"/>
                    <a:pt x="367"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42"/>
            <p:cNvSpPr/>
            <p:nvPr/>
          </p:nvSpPr>
          <p:spPr>
            <a:xfrm>
              <a:off x="257500" y="655625"/>
              <a:ext cx="2300100" cy="2287450"/>
            </a:xfrm>
            <a:custGeom>
              <a:avLst/>
              <a:gdLst/>
              <a:ahLst/>
              <a:cxnLst/>
              <a:rect l="l" t="t" r="r" b="b"/>
              <a:pathLst>
                <a:path w="92004" h="91498" extrusionOk="0">
                  <a:moveTo>
                    <a:pt x="39376" y="0"/>
                  </a:moveTo>
                  <a:cubicBezTo>
                    <a:pt x="0" y="0"/>
                    <a:pt x="496" y="43710"/>
                    <a:pt x="7347" y="52862"/>
                  </a:cubicBezTo>
                  <a:lnTo>
                    <a:pt x="7781" y="53664"/>
                  </a:lnTo>
                  <a:lnTo>
                    <a:pt x="19242" y="68047"/>
                  </a:lnTo>
                  <a:lnTo>
                    <a:pt x="10349" y="91497"/>
                  </a:lnTo>
                  <a:lnTo>
                    <a:pt x="57926" y="91497"/>
                  </a:lnTo>
                  <a:lnTo>
                    <a:pt x="62725" y="83953"/>
                  </a:lnTo>
                  <a:cubicBezTo>
                    <a:pt x="62725" y="83953"/>
                    <a:pt x="66635" y="84289"/>
                    <a:pt x="70466" y="84289"/>
                  </a:cubicBezTo>
                  <a:cubicBezTo>
                    <a:pt x="73339" y="84289"/>
                    <a:pt x="76167" y="84100"/>
                    <a:pt x="77268" y="83439"/>
                  </a:cubicBezTo>
                  <a:cubicBezTo>
                    <a:pt x="79836" y="81915"/>
                    <a:pt x="83175" y="63086"/>
                    <a:pt x="83175" y="63086"/>
                  </a:cubicBezTo>
                  <a:cubicBezTo>
                    <a:pt x="83175" y="63086"/>
                    <a:pt x="87397" y="62187"/>
                    <a:pt x="90237" y="60999"/>
                  </a:cubicBezTo>
                  <a:cubicBezTo>
                    <a:pt x="91442" y="60486"/>
                    <a:pt x="92003" y="59090"/>
                    <a:pt x="91474" y="57885"/>
                  </a:cubicBezTo>
                  <a:lnTo>
                    <a:pt x="83175" y="39073"/>
                  </a:lnTo>
                  <a:cubicBezTo>
                    <a:pt x="83175" y="39073"/>
                    <a:pt x="79964" y="470"/>
                    <a:pt x="39981" y="3"/>
                  </a:cubicBezTo>
                  <a:cubicBezTo>
                    <a:pt x="39778" y="1"/>
                    <a:pt x="39576" y="0"/>
                    <a:pt x="393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42"/>
            <p:cNvSpPr/>
            <p:nvPr/>
          </p:nvSpPr>
          <p:spPr>
            <a:xfrm>
              <a:off x="584025" y="1799375"/>
              <a:ext cx="222350" cy="221950"/>
            </a:xfrm>
            <a:custGeom>
              <a:avLst/>
              <a:gdLst/>
              <a:ahLst/>
              <a:cxnLst/>
              <a:rect l="l" t="t" r="r" b="b"/>
              <a:pathLst>
                <a:path w="8894" h="8878" extrusionOk="0">
                  <a:moveTo>
                    <a:pt x="4447" y="0"/>
                  </a:moveTo>
                  <a:cubicBezTo>
                    <a:pt x="1991" y="0"/>
                    <a:pt x="0" y="1991"/>
                    <a:pt x="0" y="4431"/>
                  </a:cubicBezTo>
                  <a:cubicBezTo>
                    <a:pt x="0" y="6887"/>
                    <a:pt x="1991" y="8878"/>
                    <a:pt x="4447" y="8878"/>
                  </a:cubicBezTo>
                  <a:cubicBezTo>
                    <a:pt x="6903" y="8878"/>
                    <a:pt x="8893" y="6887"/>
                    <a:pt x="8893" y="4431"/>
                  </a:cubicBezTo>
                  <a:cubicBezTo>
                    <a:pt x="8893" y="1991"/>
                    <a:pt x="6903" y="0"/>
                    <a:pt x="4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42"/>
            <p:cNvSpPr/>
            <p:nvPr/>
          </p:nvSpPr>
          <p:spPr>
            <a:xfrm>
              <a:off x="916300" y="1037350"/>
              <a:ext cx="65825" cy="62625"/>
            </a:xfrm>
            <a:custGeom>
              <a:avLst/>
              <a:gdLst/>
              <a:ahLst/>
              <a:cxnLst/>
              <a:rect l="l" t="t" r="r" b="b"/>
              <a:pathLst>
                <a:path w="2633" h="2505" extrusionOk="0">
                  <a:moveTo>
                    <a:pt x="514" y="0"/>
                  </a:moveTo>
                  <a:lnTo>
                    <a:pt x="931" y="995"/>
                  </a:lnTo>
                  <a:lnTo>
                    <a:pt x="0" y="1556"/>
                  </a:lnTo>
                  <a:lnTo>
                    <a:pt x="1076" y="1460"/>
                  </a:lnTo>
                  <a:lnTo>
                    <a:pt x="1316" y="2504"/>
                  </a:lnTo>
                  <a:lnTo>
                    <a:pt x="1573" y="1460"/>
                  </a:lnTo>
                  <a:lnTo>
                    <a:pt x="2633" y="1556"/>
                  </a:lnTo>
                  <a:lnTo>
                    <a:pt x="2633" y="1556"/>
                  </a:lnTo>
                  <a:lnTo>
                    <a:pt x="1718" y="995"/>
                  </a:lnTo>
                  <a:lnTo>
                    <a:pt x="2136" y="0"/>
                  </a:lnTo>
                  <a:lnTo>
                    <a:pt x="1316" y="706"/>
                  </a:lnTo>
                  <a:lnTo>
                    <a:pt x="5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42"/>
            <p:cNvSpPr/>
            <p:nvPr/>
          </p:nvSpPr>
          <p:spPr>
            <a:xfrm>
              <a:off x="731325" y="2156525"/>
              <a:ext cx="65825" cy="62625"/>
            </a:xfrm>
            <a:custGeom>
              <a:avLst/>
              <a:gdLst/>
              <a:ahLst/>
              <a:cxnLst/>
              <a:rect l="l" t="t" r="r" b="b"/>
              <a:pathLst>
                <a:path w="2633" h="2505" extrusionOk="0">
                  <a:moveTo>
                    <a:pt x="2134" y="0"/>
                  </a:moveTo>
                  <a:lnTo>
                    <a:pt x="1316" y="707"/>
                  </a:lnTo>
                  <a:lnTo>
                    <a:pt x="497" y="0"/>
                  </a:lnTo>
                  <a:lnTo>
                    <a:pt x="497" y="0"/>
                  </a:lnTo>
                  <a:lnTo>
                    <a:pt x="914" y="995"/>
                  </a:lnTo>
                  <a:lnTo>
                    <a:pt x="0" y="1541"/>
                  </a:lnTo>
                  <a:lnTo>
                    <a:pt x="0" y="1541"/>
                  </a:lnTo>
                  <a:lnTo>
                    <a:pt x="1075" y="1462"/>
                  </a:lnTo>
                  <a:lnTo>
                    <a:pt x="1316" y="2504"/>
                  </a:lnTo>
                  <a:lnTo>
                    <a:pt x="1556" y="1462"/>
                  </a:lnTo>
                  <a:lnTo>
                    <a:pt x="2632" y="1541"/>
                  </a:lnTo>
                  <a:lnTo>
                    <a:pt x="1701" y="995"/>
                  </a:lnTo>
                  <a:lnTo>
                    <a:pt x="213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42"/>
            <p:cNvSpPr/>
            <p:nvPr/>
          </p:nvSpPr>
          <p:spPr>
            <a:xfrm>
              <a:off x="2177086" y="1712300"/>
              <a:ext cx="65850" cy="63025"/>
            </a:xfrm>
            <a:custGeom>
              <a:avLst/>
              <a:gdLst/>
              <a:ahLst/>
              <a:cxnLst/>
              <a:rect l="l" t="t" r="r" b="b"/>
              <a:pathLst>
                <a:path w="2634" h="2521" extrusionOk="0">
                  <a:moveTo>
                    <a:pt x="2104" y="1"/>
                  </a:moveTo>
                  <a:lnTo>
                    <a:pt x="1302" y="723"/>
                  </a:lnTo>
                  <a:lnTo>
                    <a:pt x="482" y="33"/>
                  </a:lnTo>
                  <a:lnTo>
                    <a:pt x="482" y="33"/>
                  </a:lnTo>
                  <a:lnTo>
                    <a:pt x="916" y="1011"/>
                  </a:lnTo>
                  <a:lnTo>
                    <a:pt x="1" y="1589"/>
                  </a:lnTo>
                  <a:lnTo>
                    <a:pt x="1077" y="1478"/>
                  </a:lnTo>
                  <a:lnTo>
                    <a:pt x="1349" y="2520"/>
                  </a:lnTo>
                  <a:lnTo>
                    <a:pt x="1558" y="1461"/>
                  </a:lnTo>
                  <a:lnTo>
                    <a:pt x="2633" y="1542"/>
                  </a:lnTo>
                  <a:lnTo>
                    <a:pt x="2633" y="1542"/>
                  </a:lnTo>
                  <a:lnTo>
                    <a:pt x="1702" y="996"/>
                  </a:lnTo>
                  <a:lnTo>
                    <a:pt x="21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42"/>
            <p:cNvSpPr/>
            <p:nvPr/>
          </p:nvSpPr>
          <p:spPr>
            <a:xfrm>
              <a:off x="698000" y="2754050"/>
              <a:ext cx="65825" cy="63025"/>
            </a:xfrm>
            <a:custGeom>
              <a:avLst/>
              <a:gdLst/>
              <a:ahLst/>
              <a:cxnLst/>
              <a:rect l="l" t="t" r="r" b="b"/>
              <a:pathLst>
                <a:path w="2633" h="2521" extrusionOk="0">
                  <a:moveTo>
                    <a:pt x="2103" y="1"/>
                  </a:moveTo>
                  <a:lnTo>
                    <a:pt x="1301" y="722"/>
                  </a:lnTo>
                  <a:lnTo>
                    <a:pt x="466" y="33"/>
                  </a:lnTo>
                  <a:lnTo>
                    <a:pt x="916" y="1028"/>
                  </a:lnTo>
                  <a:lnTo>
                    <a:pt x="0" y="1589"/>
                  </a:lnTo>
                  <a:lnTo>
                    <a:pt x="1076" y="1477"/>
                  </a:lnTo>
                  <a:lnTo>
                    <a:pt x="1333" y="2520"/>
                  </a:lnTo>
                  <a:lnTo>
                    <a:pt x="1558" y="1477"/>
                  </a:lnTo>
                  <a:lnTo>
                    <a:pt x="2633" y="1542"/>
                  </a:lnTo>
                  <a:lnTo>
                    <a:pt x="1702" y="996"/>
                  </a:lnTo>
                  <a:lnTo>
                    <a:pt x="21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42"/>
            <p:cNvSpPr/>
            <p:nvPr/>
          </p:nvSpPr>
          <p:spPr>
            <a:xfrm>
              <a:off x="1535875" y="2307400"/>
              <a:ext cx="65850" cy="62625"/>
            </a:xfrm>
            <a:custGeom>
              <a:avLst/>
              <a:gdLst/>
              <a:ahLst/>
              <a:cxnLst/>
              <a:rect l="l" t="t" r="r" b="b"/>
              <a:pathLst>
                <a:path w="2634" h="2505" extrusionOk="0">
                  <a:moveTo>
                    <a:pt x="2104" y="1"/>
                  </a:moveTo>
                  <a:lnTo>
                    <a:pt x="1302" y="724"/>
                  </a:lnTo>
                  <a:lnTo>
                    <a:pt x="467" y="33"/>
                  </a:lnTo>
                  <a:lnTo>
                    <a:pt x="467" y="33"/>
                  </a:lnTo>
                  <a:lnTo>
                    <a:pt x="916" y="1013"/>
                  </a:lnTo>
                  <a:lnTo>
                    <a:pt x="1" y="1590"/>
                  </a:lnTo>
                  <a:lnTo>
                    <a:pt x="1077" y="1477"/>
                  </a:lnTo>
                  <a:lnTo>
                    <a:pt x="1334" y="2505"/>
                  </a:lnTo>
                  <a:lnTo>
                    <a:pt x="1558" y="1462"/>
                  </a:lnTo>
                  <a:lnTo>
                    <a:pt x="2633" y="1526"/>
                  </a:lnTo>
                  <a:lnTo>
                    <a:pt x="2633" y="1526"/>
                  </a:lnTo>
                  <a:lnTo>
                    <a:pt x="1702" y="996"/>
                  </a:lnTo>
                  <a:lnTo>
                    <a:pt x="21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42"/>
            <p:cNvSpPr/>
            <p:nvPr/>
          </p:nvSpPr>
          <p:spPr>
            <a:xfrm>
              <a:off x="1553150" y="839500"/>
              <a:ext cx="65425" cy="63025"/>
            </a:xfrm>
            <a:custGeom>
              <a:avLst/>
              <a:gdLst/>
              <a:ahLst/>
              <a:cxnLst/>
              <a:rect l="l" t="t" r="r" b="b"/>
              <a:pathLst>
                <a:path w="2617" h="2521" extrusionOk="0">
                  <a:moveTo>
                    <a:pt x="2087" y="0"/>
                  </a:moveTo>
                  <a:lnTo>
                    <a:pt x="1285" y="723"/>
                  </a:lnTo>
                  <a:lnTo>
                    <a:pt x="465" y="32"/>
                  </a:lnTo>
                  <a:lnTo>
                    <a:pt x="900" y="1012"/>
                  </a:lnTo>
                  <a:lnTo>
                    <a:pt x="1" y="1590"/>
                  </a:lnTo>
                  <a:lnTo>
                    <a:pt x="1060" y="1477"/>
                  </a:lnTo>
                  <a:lnTo>
                    <a:pt x="1332" y="2521"/>
                  </a:lnTo>
                  <a:lnTo>
                    <a:pt x="1557" y="1461"/>
                  </a:lnTo>
                  <a:lnTo>
                    <a:pt x="2616" y="1541"/>
                  </a:lnTo>
                  <a:lnTo>
                    <a:pt x="1685" y="995"/>
                  </a:lnTo>
                  <a:lnTo>
                    <a:pt x="20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42"/>
            <p:cNvSpPr/>
            <p:nvPr/>
          </p:nvSpPr>
          <p:spPr>
            <a:xfrm>
              <a:off x="1126575" y="965625"/>
              <a:ext cx="140825" cy="137275"/>
            </a:xfrm>
            <a:custGeom>
              <a:avLst/>
              <a:gdLst/>
              <a:ahLst/>
              <a:cxnLst/>
              <a:rect l="l" t="t" r="r" b="b"/>
              <a:pathLst>
                <a:path w="5633" h="5491" extrusionOk="0">
                  <a:moveTo>
                    <a:pt x="3351" y="0"/>
                  </a:moveTo>
                  <a:cubicBezTo>
                    <a:pt x="3239" y="0"/>
                    <a:pt x="3123" y="9"/>
                    <a:pt x="3002" y="27"/>
                  </a:cubicBezTo>
                  <a:cubicBezTo>
                    <a:pt x="2932" y="21"/>
                    <a:pt x="2860" y="19"/>
                    <a:pt x="2789" y="19"/>
                  </a:cubicBezTo>
                  <a:cubicBezTo>
                    <a:pt x="2086" y="19"/>
                    <a:pt x="1378" y="302"/>
                    <a:pt x="867" y="798"/>
                  </a:cubicBezTo>
                  <a:cubicBezTo>
                    <a:pt x="321" y="1328"/>
                    <a:pt x="0" y="2114"/>
                    <a:pt x="49" y="2885"/>
                  </a:cubicBezTo>
                  <a:cubicBezTo>
                    <a:pt x="81" y="3704"/>
                    <a:pt x="498" y="4490"/>
                    <a:pt x="1156" y="4971"/>
                  </a:cubicBezTo>
                  <a:cubicBezTo>
                    <a:pt x="1637" y="5317"/>
                    <a:pt x="2229" y="5491"/>
                    <a:pt x="2820" y="5491"/>
                  </a:cubicBezTo>
                  <a:cubicBezTo>
                    <a:pt x="3353" y="5491"/>
                    <a:pt x="3885" y="5350"/>
                    <a:pt x="4334" y="5068"/>
                  </a:cubicBezTo>
                  <a:cubicBezTo>
                    <a:pt x="5282" y="4458"/>
                    <a:pt x="5571" y="3575"/>
                    <a:pt x="5603" y="2452"/>
                  </a:cubicBezTo>
                  <a:cubicBezTo>
                    <a:pt x="5633" y="1658"/>
                    <a:pt x="4895" y="0"/>
                    <a:pt x="3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42"/>
            <p:cNvSpPr/>
            <p:nvPr/>
          </p:nvSpPr>
          <p:spPr>
            <a:xfrm>
              <a:off x="1548350" y="2012625"/>
              <a:ext cx="50925" cy="49825"/>
            </a:xfrm>
            <a:custGeom>
              <a:avLst/>
              <a:gdLst/>
              <a:ahLst/>
              <a:cxnLst/>
              <a:rect l="l" t="t" r="r" b="b"/>
              <a:pathLst>
                <a:path w="2037" h="1993" extrusionOk="0">
                  <a:moveTo>
                    <a:pt x="1214" y="0"/>
                  </a:moveTo>
                  <a:cubicBezTo>
                    <a:pt x="1174" y="0"/>
                    <a:pt x="1134" y="3"/>
                    <a:pt x="1092" y="10"/>
                  </a:cubicBezTo>
                  <a:cubicBezTo>
                    <a:pt x="1072" y="9"/>
                    <a:pt x="1052" y="8"/>
                    <a:pt x="1032" y="8"/>
                  </a:cubicBezTo>
                  <a:cubicBezTo>
                    <a:pt x="763" y="8"/>
                    <a:pt x="500" y="105"/>
                    <a:pt x="321" y="299"/>
                  </a:cubicBezTo>
                  <a:cubicBezTo>
                    <a:pt x="112" y="491"/>
                    <a:pt x="0" y="765"/>
                    <a:pt x="15" y="1054"/>
                  </a:cubicBezTo>
                  <a:cubicBezTo>
                    <a:pt x="32" y="1343"/>
                    <a:pt x="176" y="1632"/>
                    <a:pt x="417" y="1808"/>
                  </a:cubicBezTo>
                  <a:cubicBezTo>
                    <a:pt x="592" y="1933"/>
                    <a:pt x="801" y="1993"/>
                    <a:pt x="1011" y="1993"/>
                  </a:cubicBezTo>
                  <a:cubicBezTo>
                    <a:pt x="1206" y="1993"/>
                    <a:pt x="1403" y="1941"/>
                    <a:pt x="1573" y="1840"/>
                  </a:cubicBezTo>
                  <a:cubicBezTo>
                    <a:pt x="1910" y="1615"/>
                    <a:pt x="2023" y="1294"/>
                    <a:pt x="2023" y="893"/>
                  </a:cubicBezTo>
                  <a:cubicBezTo>
                    <a:pt x="2037" y="608"/>
                    <a:pt x="1772" y="0"/>
                    <a:pt x="1214"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42"/>
            <p:cNvSpPr/>
            <p:nvPr/>
          </p:nvSpPr>
          <p:spPr>
            <a:xfrm>
              <a:off x="1581250" y="2026125"/>
              <a:ext cx="825" cy="400"/>
            </a:xfrm>
            <a:custGeom>
              <a:avLst/>
              <a:gdLst/>
              <a:ahLst/>
              <a:cxnLst/>
              <a:rect l="l" t="t" r="r" b="b"/>
              <a:pathLst>
                <a:path w="33" h="16" extrusionOk="0">
                  <a:moveTo>
                    <a:pt x="0" y="0"/>
                  </a:moveTo>
                  <a:cubicBezTo>
                    <a:pt x="0" y="0"/>
                    <a:pt x="7" y="0"/>
                    <a:pt x="16" y="5"/>
                  </a:cubicBezTo>
                  <a:lnTo>
                    <a:pt x="16" y="5"/>
                  </a:lnTo>
                  <a:cubicBezTo>
                    <a:pt x="16" y="2"/>
                    <a:pt x="16" y="0"/>
                    <a:pt x="16" y="0"/>
                  </a:cubicBezTo>
                  <a:close/>
                  <a:moveTo>
                    <a:pt x="16" y="5"/>
                  </a:moveTo>
                  <a:cubicBezTo>
                    <a:pt x="18" y="9"/>
                    <a:pt x="22" y="16"/>
                    <a:pt x="32" y="16"/>
                  </a:cubicBezTo>
                  <a:cubicBezTo>
                    <a:pt x="27" y="10"/>
                    <a:pt x="21" y="7"/>
                    <a:pt x="16" y="5"/>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42"/>
            <p:cNvSpPr/>
            <p:nvPr/>
          </p:nvSpPr>
          <p:spPr>
            <a:xfrm>
              <a:off x="1561975" y="2041375"/>
              <a:ext cx="425" cy="1200"/>
            </a:xfrm>
            <a:custGeom>
              <a:avLst/>
              <a:gdLst/>
              <a:ahLst/>
              <a:cxnLst/>
              <a:rect l="l" t="t" r="r" b="b"/>
              <a:pathLst>
                <a:path w="17" h="48" extrusionOk="0">
                  <a:moveTo>
                    <a:pt x="1" y="0"/>
                  </a:moveTo>
                  <a:cubicBezTo>
                    <a:pt x="16" y="16"/>
                    <a:pt x="16" y="32"/>
                    <a:pt x="16" y="48"/>
                  </a:cubicBezTo>
                  <a:lnTo>
                    <a:pt x="16" y="48"/>
                  </a:lnTo>
                  <a:cubicBezTo>
                    <a:pt x="16" y="32"/>
                    <a:pt x="16" y="16"/>
                    <a:pt x="1"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 name="Google Shape;672;p42"/>
            <p:cNvSpPr/>
            <p:nvPr/>
          </p:nvSpPr>
          <p:spPr>
            <a:xfrm>
              <a:off x="1561575" y="2035750"/>
              <a:ext cx="25" cy="825"/>
            </a:xfrm>
            <a:custGeom>
              <a:avLst/>
              <a:gdLst/>
              <a:ahLst/>
              <a:cxnLst/>
              <a:rect l="l" t="t" r="r" b="b"/>
              <a:pathLst>
                <a:path w="1" h="33" extrusionOk="0">
                  <a:moveTo>
                    <a:pt x="0" y="0"/>
                  </a:moveTo>
                  <a:lnTo>
                    <a:pt x="0" y="0"/>
                  </a:lnTo>
                  <a:lnTo>
                    <a:pt x="0" y="32"/>
                  </a:ln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42"/>
            <p:cNvSpPr/>
            <p:nvPr/>
          </p:nvSpPr>
          <p:spPr>
            <a:xfrm>
              <a:off x="1575200" y="2049400"/>
              <a:ext cx="1625" cy="400"/>
            </a:xfrm>
            <a:custGeom>
              <a:avLst/>
              <a:gdLst/>
              <a:ahLst/>
              <a:cxnLst/>
              <a:rect l="l" t="t" r="r" b="b"/>
              <a:pathLst>
                <a:path w="65" h="16" extrusionOk="0">
                  <a:moveTo>
                    <a:pt x="65" y="0"/>
                  </a:moveTo>
                  <a:lnTo>
                    <a:pt x="65" y="0"/>
                  </a:lnTo>
                  <a:cubicBezTo>
                    <a:pt x="49" y="0"/>
                    <a:pt x="33" y="0"/>
                    <a:pt x="1" y="16"/>
                  </a:cubicBezTo>
                  <a:lnTo>
                    <a:pt x="18" y="16"/>
                  </a:lnTo>
                  <a:cubicBezTo>
                    <a:pt x="33" y="0"/>
                    <a:pt x="49" y="0"/>
                    <a:pt x="65"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42"/>
            <p:cNvSpPr/>
            <p:nvPr/>
          </p:nvSpPr>
          <p:spPr>
            <a:xfrm>
              <a:off x="1582050" y="2026500"/>
              <a:ext cx="825" cy="825"/>
            </a:xfrm>
            <a:custGeom>
              <a:avLst/>
              <a:gdLst/>
              <a:ahLst/>
              <a:cxnLst/>
              <a:rect l="l" t="t" r="r" b="b"/>
              <a:pathLst>
                <a:path w="33" h="33" extrusionOk="0">
                  <a:moveTo>
                    <a:pt x="0" y="1"/>
                  </a:moveTo>
                  <a:cubicBezTo>
                    <a:pt x="0" y="17"/>
                    <a:pt x="16" y="17"/>
                    <a:pt x="32" y="33"/>
                  </a:cubicBezTo>
                  <a:lnTo>
                    <a:pt x="0" y="1"/>
                  </a:ln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42"/>
            <p:cNvSpPr/>
            <p:nvPr/>
          </p:nvSpPr>
          <p:spPr>
            <a:xfrm>
              <a:off x="1535075" y="2000225"/>
              <a:ext cx="76700" cy="74750"/>
            </a:xfrm>
            <a:custGeom>
              <a:avLst/>
              <a:gdLst/>
              <a:ahLst/>
              <a:cxnLst/>
              <a:rect l="l" t="t" r="r" b="b"/>
              <a:pathLst>
                <a:path w="3068" h="2990" extrusionOk="0">
                  <a:moveTo>
                    <a:pt x="1766" y="1004"/>
                  </a:moveTo>
                  <a:cubicBezTo>
                    <a:pt x="1766" y="1004"/>
                    <a:pt x="1783" y="1004"/>
                    <a:pt x="1783" y="1019"/>
                  </a:cubicBezTo>
                  <a:cubicBezTo>
                    <a:pt x="1783" y="1012"/>
                    <a:pt x="1783" y="1008"/>
                    <a:pt x="1785" y="1008"/>
                  </a:cubicBezTo>
                  <a:cubicBezTo>
                    <a:pt x="1787" y="1008"/>
                    <a:pt x="1791" y="1012"/>
                    <a:pt x="1798" y="1019"/>
                  </a:cubicBezTo>
                  <a:lnTo>
                    <a:pt x="1831" y="1019"/>
                  </a:lnTo>
                  <a:cubicBezTo>
                    <a:pt x="1847" y="1019"/>
                    <a:pt x="1847" y="1036"/>
                    <a:pt x="1863" y="1036"/>
                  </a:cubicBezTo>
                  <a:cubicBezTo>
                    <a:pt x="1863" y="1036"/>
                    <a:pt x="1863" y="1052"/>
                    <a:pt x="1879" y="1052"/>
                  </a:cubicBezTo>
                  <a:lnTo>
                    <a:pt x="1895" y="1052"/>
                  </a:lnTo>
                  <a:cubicBezTo>
                    <a:pt x="1918" y="1075"/>
                    <a:pt x="1933" y="1090"/>
                    <a:pt x="1927" y="1090"/>
                  </a:cubicBezTo>
                  <a:cubicBezTo>
                    <a:pt x="1925" y="1090"/>
                    <a:pt x="1920" y="1088"/>
                    <a:pt x="1911" y="1084"/>
                  </a:cubicBezTo>
                  <a:lnTo>
                    <a:pt x="1911" y="1084"/>
                  </a:lnTo>
                  <a:cubicBezTo>
                    <a:pt x="1927" y="1100"/>
                    <a:pt x="1944" y="1100"/>
                    <a:pt x="1944" y="1116"/>
                  </a:cubicBezTo>
                  <a:cubicBezTo>
                    <a:pt x="1976" y="1148"/>
                    <a:pt x="1991" y="1197"/>
                    <a:pt x="2008" y="1229"/>
                  </a:cubicBezTo>
                  <a:lnTo>
                    <a:pt x="2023" y="1244"/>
                  </a:lnTo>
                  <a:cubicBezTo>
                    <a:pt x="2023" y="1261"/>
                    <a:pt x="2040" y="1293"/>
                    <a:pt x="2040" y="1325"/>
                  </a:cubicBezTo>
                  <a:cubicBezTo>
                    <a:pt x="2055" y="1340"/>
                    <a:pt x="2055" y="1340"/>
                    <a:pt x="2055" y="1357"/>
                  </a:cubicBezTo>
                  <a:lnTo>
                    <a:pt x="2055" y="1389"/>
                  </a:lnTo>
                  <a:cubicBezTo>
                    <a:pt x="2055" y="1437"/>
                    <a:pt x="2055" y="1486"/>
                    <a:pt x="2040" y="1533"/>
                  </a:cubicBezTo>
                  <a:lnTo>
                    <a:pt x="2040" y="1565"/>
                  </a:lnTo>
                  <a:cubicBezTo>
                    <a:pt x="2023" y="1614"/>
                    <a:pt x="2023" y="1662"/>
                    <a:pt x="2008" y="1694"/>
                  </a:cubicBezTo>
                  <a:cubicBezTo>
                    <a:pt x="2008" y="1710"/>
                    <a:pt x="1991" y="1710"/>
                    <a:pt x="1991" y="1726"/>
                  </a:cubicBezTo>
                  <a:cubicBezTo>
                    <a:pt x="1976" y="1758"/>
                    <a:pt x="1959" y="1790"/>
                    <a:pt x="1944" y="1807"/>
                  </a:cubicBezTo>
                  <a:lnTo>
                    <a:pt x="1895" y="1854"/>
                  </a:lnTo>
                  <a:cubicBezTo>
                    <a:pt x="1895" y="1854"/>
                    <a:pt x="1879" y="1871"/>
                    <a:pt x="1863" y="1871"/>
                  </a:cubicBezTo>
                  <a:lnTo>
                    <a:pt x="1815" y="1918"/>
                  </a:lnTo>
                  <a:cubicBezTo>
                    <a:pt x="1798" y="1918"/>
                    <a:pt x="1719" y="1950"/>
                    <a:pt x="1751" y="1950"/>
                  </a:cubicBezTo>
                  <a:cubicBezTo>
                    <a:pt x="1719" y="1950"/>
                    <a:pt x="1702" y="1967"/>
                    <a:pt x="1670" y="1967"/>
                  </a:cubicBezTo>
                  <a:cubicBezTo>
                    <a:pt x="1670" y="1967"/>
                    <a:pt x="1670" y="1983"/>
                    <a:pt x="1638" y="1983"/>
                  </a:cubicBezTo>
                  <a:lnTo>
                    <a:pt x="1494" y="1983"/>
                  </a:lnTo>
                  <a:cubicBezTo>
                    <a:pt x="1477" y="1983"/>
                    <a:pt x="1430" y="1967"/>
                    <a:pt x="1413" y="1967"/>
                  </a:cubicBezTo>
                  <a:cubicBezTo>
                    <a:pt x="1398" y="1967"/>
                    <a:pt x="1381" y="1950"/>
                    <a:pt x="1366" y="1950"/>
                  </a:cubicBezTo>
                  <a:lnTo>
                    <a:pt x="1317" y="1935"/>
                  </a:lnTo>
                  <a:cubicBezTo>
                    <a:pt x="1285" y="1918"/>
                    <a:pt x="1269" y="1903"/>
                    <a:pt x="1253" y="1903"/>
                  </a:cubicBezTo>
                  <a:lnTo>
                    <a:pt x="1253" y="1886"/>
                  </a:lnTo>
                  <a:cubicBezTo>
                    <a:pt x="1237" y="1886"/>
                    <a:pt x="1221" y="1871"/>
                    <a:pt x="1221" y="1871"/>
                  </a:cubicBezTo>
                  <a:lnTo>
                    <a:pt x="1156" y="1807"/>
                  </a:lnTo>
                  <a:cubicBezTo>
                    <a:pt x="1141" y="1775"/>
                    <a:pt x="1109" y="1726"/>
                    <a:pt x="1092" y="1694"/>
                  </a:cubicBezTo>
                  <a:cubicBezTo>
                    <a:pt x="1092" y="1678"/>
                    <a:pt x="1092" y="1678"/>
                    <a:pt x="1077" y="1678"/>
                  </a:cubicBezTo>
                  <a:cubicBezTo>
                    <a:pt x="1060" y="1646"/>
                    <a:pt x="1077" y="1646"/>
                    <a:pt x="1077" y="1646"/>
                  </a:cubicBezTo>
                  <a:lnTo>
                    <a:pt x="1077" y="1629"/>
                  </a:lnTo>
                  <a:cubicBezTo>
                    <a:pt x="1077" y="1614"/>
                    <a:pt x="1060" y="1597"/>
                    <a:pt x="1060" y="1582"/>
                  </a:cubicBezTo>
                  <a:lnTo>
                    <a:pt x="1060" y="1453"/>
                  </a:lnTo>
                  <a:cubicBezTo>
                    <a:pt x="1060" y="1469"/>
                    <a:pt x="1056" y="1481"/>
                    <a:pt x="1054" y="1481"/>
                  </a:cubicBezTo>
                  <a:cubicBezTo>
                    <a:pt x="1052" y="1481"/>
                    <a:pt x="1052" y="1469"/>
                    <a:pt x="1060" y="1437"/>
                  </a:cubicBezTo>
                  <a:lnTo>
                    <a:pt x="1060" y="1421"/>
                  </a:lnTo>
                  <a:cubicBezTo>
                    <a:pt x="1060" y="1405"/>
                    <a:pt x="1077" y="1389"/>
                    <a:pt x="1077" y="1357"/>
                  </a:cubicBezTo>
                  <a:cubicBezTo>
                    <a:pt x="1077" y="1340"/>
                    <a:pt x="1092" y="1325"/>
                    <a:pt x="1092" y="1308"/>
                  </a:cubicBezTo>
                  <a:cubicBezTo>
                    <a:pt x="1124" y="1261"/>
                    <a:pt x="1141" y="1229"/>
                    <a:pt x="1156" y="1197"/>
                  </a:cubicBezTo>
                  <a:lnTo>
                    <a:pt x="1237" y="1116"/>
                  </a:lnTo>
                  <a:cubicBezTo>
                    <a:pt x="1253" y="1116"/>
                    <a:pt x="1269" y="1100"/>
                    <a:pt x="1285" y="1084"/>
                  </a:cubicBezTo>
                  <a:cubicBezTo>
                    <a:pt x="1301" y="1084"/>
                    <a:pt x="1317" y="1068"/>
                    <a:pt x="1334" y="1052"/>
                  </a:cubicBezTo>
                  <a:lnTo>
                    <a:pt x="1349" y="1052"/>
                  </a:lnTo>
                  <a:cubicBezTo>
                    <a:pt x="1381" y="1052"/>
                    <a:pt x="1430" y="1036"/>
                    <a:pt x="1462" y="1019"/>
                  </a:cubicBezTo>
                  <a:lnTo>
                    <a:pt x="1494" y="1019"/>
                  </a:lnTo>
                  <a:cubicBezTo>
                    <a:pt x="1510" y="1014"/>
                    <a:pt x="1519" y="1013"/>
                    <a:pt x="1523" y="1013"/>
                  </a:cubicBezTo>
                  <a:cubicBezTo>
                    <a:pt x="1531" y="1013"/>
                    <a:pt x="1521" y="1019"/>
                    <a:pt x="1510" y="1019"/>
                  </a:cubicBezTo>
                  <a:lnTo>
                    <a:pt x="1558" y="1019"/>
                  </a:lnTo>
                  <a:cubicBezTo>
                    <a:pt x="1606" y="1019"/>
                    <a:pt x="1638" y="1019"/>
                    <a:pt x="1687" y="1004"/>
                  </a:cubicBezTo>
                  <a:close/>
                  <a:moveTo>
                    <a:pt x="1776" y="1"/>
                  </a:moveTo>
                  <a:cubicBezTo>
                    <a:pt x="1730" y="1"/>
                    <a:pt x="1684" y="4"/>
                    <a:pt x="1638" y="9"/>
                  </a:cubicBezTo>
                  <a:cubicBezTo>
                    <a:pt x="1623" y="9"/>
                    <a:pt x="1604" y="9"/>
                    <a:pt x="1583" y="11"/>
                  </a:cubicBezTo>
                  <a:lnTo>
                    <a:pt x="1583" y="11"/>
                  </a:lnTo>
                  <a:cubicBezTo>
                    <a:pt x="1589" y="9"/>
                    <a:pt x="1581" y="9"/>
                    <a:pt x="1558" y="9"/>
                  </a:cubicBezTo>
                  <a:cubicBezTo>
                    <a:pt x="1548" y="3"/>
                    <a:pt x="1537" y="1"/>
                    <a:pt x="1526" y="1"/>
                  </a:cubicBezTo>
                  <a:cubicBezTo>
                    <a:pt x="1505" y="1"/>
                    <a:pt x="1483" y="9"/>
                    <a:pt x="1462" y="9"/>
                  </a:cubicBezTo>
                  <a:cubicBezTo>
                    <a:pt x="1366" y="9"/>
                    <a:pt x="1253" y="24"/>
                    <a:pt x="1156" y="56"/>
                  </a:cubicBezTo>
                  <a:cubicBezTo>
                    <a:pt x="996" y="88"/>
                    <a:pt x="835" y="169"/>
                    <a:pt x="692" y="266"/>
                  </a:cubicBezTo>
                  <a:cubicBezTo>
                    <a:pt x="386" y="474"/>
                    <a:pt x="161" y="795"/>
                    <a:pt x="82" y="1148"/>
                  </a:cubicBezTo>
                  <a:cubicBezTo>
                    <a:pt x="1" y="1518"/>
                    <a:pt x="49" y="1854"/>
                    <a:pt x="210" y="2175"/>
                  </a:cubicBezTo>
                  <a:cubicBezTo>
                    <a:pt x="459" y="2700"/>
                    <a:pt x="998" y="2989"/>
                    <a:pt x="1555" y="2989"/>
                  </a:cubicBezTo>
                  <a:cubicBezTo>
                    <a:pt x="1679" y="2989"/>
                    <a:pt x="1804" y="2975"/>
                    <a:pt x="1927" y="2946"/>
                  </a:cubicBezTo>
                  <a:cubicBezTo>
                    <a:pt x="2297" y="2866"/>
                    <a:pt x="2618" y="2625"/>
                    <a:pt x="2810" y="2320"/>
                  </a:cubicBezTo>
                  <a:cubicBezTo>
                    <a:pt x="3003" y="2047"/>
                    <a:pt x="3050" y="1710"/>
                    <a:pt x="3067" y="1389"/>
                  </a:cubicBezTo>
                  <a:cubicBezTo>
                    <a:pt x="3067" y="908"/>
                    <a:pt x="2794" y="458"/>
                    <a:pt x="2425" y="201"/>
                  </a:cubicBezTo>
                  <a:cubicBezTo>
                    <a:pt x="2238" y="68"/>
                    <a:pt x="2006" y="1"/>
                    <a:pt x="1776"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42"/>
            <p:cNvSpPr/>
            <p:nvPr/>
          </p:nvSpPr>
          <p:spPr>
            <a:xfrm>
              <a:off x="1571625" y="2025700"/>
              <a:ext cx="1200" cy="25"/>
            </a:xfrm>
            <a:custGeom>
              <a:avLst/>
              <a:gdLst/>
              <a:ahLst/>
              <a:cxnLst/>
              <a:rect l="l" t="t" r="r" b="b"/>
              <a:pathLst>
                <a:path w="48" h="1" extrusionOk="0">
                  <a:moveTo>
                    <a:pt x="48" y="0"/>
                  </a:moveTo>
                  <a:lnTo>
                    <a:pt x="0" y="0"/>
                  </a:lnTo>
                  <a:lnTo>
                    <a:pt x="0" y="0"/>
                  </a:ln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42"/>
            <p:cNvSpPr/>
            <p:nvPr/>
          </p:nvSpPr>
          <p:spPr>
            <a:xfrm>
              <a:off x="1581625" y="2026125"/>
              <a:ext cx="25" cy="25"/>
            </a:xfrm>
            <a:custGeom>
              <a:avLst/>
              <a:gdLst/>
              <a:ahLst/>
              <a:cxnLst/>
              <a:rect l="l" t="t" r="r" b="b"/>
              <a:pathLst>
                <a:path w="1" h="1" extrusionOk="0">
                  <a:moveTo>
                    <a:pt x="1" y="0"/>
                  </a:moveTo>
                  <a:lnTo>
                    <a:pt x="1" y="0"/>
                  </a:lnTo>
                  <a:lnTo>
                    <a:pt x="1" y="0"/>
                  </a:ln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42"/>
            <p:cNvSpPr/>
            <p:nvPr/>
          </p:nvSpPr>
          <p:spPr>
            <a:xfrm>
              <a:off x="1578825" y="2025325"/>
              <a:ext cx="2450" cy="825"/>
            </a:xfrm>
            <a:custGeom>
              <a:avLst/>
              <a:gdLst/>
              <a:ahLst/>
              <a:cxnLst/>
              <a:rect l="l" t="t" r="r" b="b"/>
              <a:pathLst>
                <a:path w="98" h="33" extrusionOk="0">
                  <a:moveTo>
                    <a:pt x="1" y="0"/>
                  </a:moveTo>
                  <a:cubicBezTo>
                    <a:pt x="16" y="15"/>
                    <a:pt x="16" y="15"/>
                    <a:pt x="33" y="15"/>
                  </a:cubicBezTo>
                  <a:cubicBezTo>
                    <a:pt x="16" y="0"/>
                    <a:pt x="16" y="0"/>
                    <a:pt x="1" y="0"/>
                  </a:cubicBezTo>
                  <a:close/>
                  <a:moveTo>
                    <a:pt x="33" y="15"/>
                  </a:moveTo>
                  <a:cubicBezTo>
                    <a:pt x="46" y="15"/>
                    <a:pt x="60" y="15"/>
                    <a:pt x="84" y="26"/>
                  </a:cubicBezTo>
                  <a:lnTo>
                    <a:pt x="84" y="26"/>
                  </a:lnTo>
                  <a:cubicBezTo>
                    <a:pt x="81" y="21"/>
                    <a:pt x="81" y="15"/>
                    <a:pt x="81" y="15"/>
                  </a:cubicBezTo>
                  <a:close/>
                  <a:moveTo>
                    <a:pt x="84" y="26"/>
                  </a:moveTo>
                  <a:cubicBezTo>
                    <a:pt x="86" y="29"/>
                    <a:pt x="90" y="32"/>
                    <a:pt x="97" y="32"/>
                  </a:cubicBezTo>
                  <a:cubicBezTo>
                    <a:pt x="92" y="30"/>
                    <a:pt x="88" y="28"/>
                    <a:pt x="84" y="26"/>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42"/>
            <p:cNvSpPr/>
            <p:nvPr/>
          </p:nvSpPr>
          <p:spPr>
            <a:xfrm>
              <a:off x="2183175" y="1563525"/>
              <a:ext cx="50950" cy="49650"/>
            </a:xfrm>
            <a:custGeom>
              <a:avLst/>
              <a:gdLst/>
              <a:ahLst/>
              <a:cxnLst/>
              <a:rect l="l" t="t" r="r" b="b"/>
              <a:pathLst>
                <a:path w="2038" h="1986" extrusionOk="0">
                  <a:moveTo>
                    <a:pt x="1220" y="0"/>
                  </a:moveTo>
                  <a:cubicBezTo>
                    <a:pt x="1174" y="0"/>
                    <a:pt x="1125" y="4"/>
                    <a:pt x="1075" y="13"/>
                  </a:cubicBezTo>
                  <a:cubicBezTo>
                    <a:pt x="1044" y="9"/>
                    <a:pt x="1013" y="7"/>
                    <a:pt x="981" y="7"/>
                  </a:cubicBezTo>
                  <a:cubicBezTo>
                    <a:pt x="738" y="7"/>
                    <a:pt x="490" y="114"/>
                    <a:pt x="305" y="285"/>
                  </a:cubicBezTo>
                  <a:cubicBezTo>
                    <a:pt x="112" y="478"/>
                    <a:pt x="1" y="767"/>
                    <a:pt x="16" y="1040"/>
                  </a:cubicBezTo>
                  <a:cubicBezTo>
                    <a:pt x="33" y="1329"/>
                    <a:pt x="177" y="1618"/>
                    <a:pt x="418" y="1794"/>
                  </a:cubicBezTo>
                  <a:cubicBezTo>
                    <a:pt x="587" y="1921"/>
                    <a:pt x="800" y="1985"/>
                    <a:pt x="1013" y="1985"/>
                  </a:cubicBezTo>
                  <a:cubicBezTo>
                    <a:pt x="1205" y="1985"/>
                    <a:pt x="1397" y="1933"/>
                    <a:pt x="1557" y="1826"/>
                  </a:cubicBezTo>
                  <a:cubicBezTo>
                    <a:pt x="1910" y="1618"/>
                    <a:pt x="2006" y="1297"/>
                    <a:pt x="2023" y="880"/>
                  </a:cubicBezTo>
                  <a:cubicBezTo>
                    <a:pt x="2037" y="597"/>
                    <a:pt x="1779"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42"/>
            <p:cNvSpPr/>
            <p:nvPr/>
          </p:nvSpPr>
          <p:spPr>
            <a:xfrm>
              <a:off x="990925" y="1110850"/>
              <a:ext cx="50975" cy="49650"/>
            </a:xfrm>
            <a:custGeom>
              <a:avLst/>
              <a:gdLst/>
              <a:ahLst/>
              <a:cxnLst/>
              <a:rect l="l" t="t" r="r" b="b"/>
              <a:pathLst>
                <a:path w="2039" h="1986" extrusionOk="0">
                  <a:moveTo>
                    <a:pt x="1221" y="1"/>
                  </a:moveTo>
                  <a:cubicBezTo>
                    <a:pt x="1175" y="1"/>
                    <a:pt x="1127" y="5"/>
                    <a:pt x="1077" y="14"/>
                  </a:cubicBezTo>
                  <a:cubicBezTo>
                    <a:pt x="1046" y="10"/>
                    <a:pt x="1014" y="8"/>
                    <a:pt x="982" y="8"/>
                  </a:cubicBezTo>
                  <a:cubicBezTo>
                    <a:pt x="738" y="8"/>
                    <a:pt x="492" y="115"/>
                    <a:pt x="322" y="286"/>
                  </a:cubicBezTo>
                  <a:cubicBezTo>
                    <a:pt x="114" y="478"/>
                    <a:pt x="1" y="767"/>
                    <a:pt x="17" y="1041"/>
                  </a:cubicBezTo>
                  <a:cubicBezTo>
                    <a:pt x="33" y="1330"/>
                    <a:pt x="178" y="1619"/>
                    <a:pt x="418" y="1795"/>
                  </a:cubicBezTo>
                  <a:cubicBezTo>
                    <a:pt x="596" y="1922"/>
                    <a:pt x="808" y="1986"/>
                    <a:pt x="1021" y="1986"/>
                  </a:cubicBezTo>
                  <a:cubicBezTo>
                    <a:pt x="1213" y="1986"/>
                    <a:pt x="1406" y="1933"/>
                    <a:pt x="1574" y="1827"/>
                  </a:cubicBezTo>
                  <a:cubicBezTo>
                    <a:pt x="1912" y="1619"/>
                    <a:pt x="2023" y="1281"/>
                    <a:pt x="2023" y="880"/>
                  </a:cubicBezTo>
                  <a:cubicBezTo>
                    <a:pt x="2039" y="598"/>
                    <a:pt x="1779" y="1"/>
                    <a:pt x="1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42"/>
            <p:cNvSpPr/>
            <p:nvPr/>
          </p:nvSpPr>
          <p:spPr>
            <a:xfrm>
              <a:off x="1201200" y="2260075"/>
              <a:ext cx="162575" cy="145300"/>
            </a:xfrm>
            <a:custGeom>
              <a:avLst/>
              <a:gdLst/>
              <a:ahLst/>
              <a:cxnLst/>
              <a:rect l="l" t="t" r="r" b="b"/>
              <a:pathLst>
                <a:path w="6503" h="5812" extrusionOk="0">
                  <a:moveTo>
                    <a:pt x="3581" y="1"/>
                  </a:moveTo>
                  <a:cubicBezTo>
                    <a:pt x="3124" y="1"/>
                    <a:pt x="2579" y="78"/>
                    <a:pt x="1927" y="256"/>
                  </a:cubicBezTo>
                  <a:cubicBezTo>
                    <a:pt x="788" y="626"/>
                    <a:pt x="1" y="1814"/>
                    <a:pt x="50" y="3002"/>
                  </a:cubicBezTo>
                  <a:cubicBezTo>
                    <a:pt x="114" y="4190"/>
                    <a:pt x="981" y="5297"/>
                    <a:pt x="2104" y="5666"/>
                  </a:cubicBezTo>
                  <a:cubicBezTo>
                    <a:pt x="2402" y="5764"/>
                    <a:pt x="2715" y="5811"/>
                    <a:pt x="3030" y="5811"/>
                  </a:cubicBezTo>
                  <a:cubicBezTo>
                    <a:pt x="3899" y="5811"/>
                    <a:pt x="4777" y="5452"/>
                    <a:pt x="5379" y="4815"/>
                  </a:cubicBezTo>
                  <a:cubicBezTo>
                    <a:pt x="6149" y="4029"/>
                    <a:pt x="6502" y="2906"/>
                    <a:pt x="6100" y="1878"/>
                  </a:cubicBezTo>
                  <a:cubicBezTo>
                    <a:pt x="5784" y="1079"/>
                    <a:pt x="5297" y="1"/>
                    <a:pt x="35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42"/>
            <p:cNvSpPr/>
            <p:nvPr/>
          </p:nvSpPr>
          <p:spPr>
            <a:xfrm>
              <a:off x="1726900" y="2211225"/>
              <a:ext cx="483975" cy="280575"/>
            </a:xfrm>
            <a:custGeom>
              <a:avLst/>
              <a:gdLst/>
              <a:ahLst/>
              <a:cxnLst/>
              <a:rect l="l" t="t" r="r" b="b"/>
              <a:pathLst>
                <a:path w="19359" h="11223" extrusionOk="0">
                  <a:moveTo>
                    <a:pt x="2546" y="506"/>
                  </a:moveTo>
                  <a:cubicBezTo>
                    <a:pt x="2591" y="506"/>
                    <a:pt x="2637" y="507"/>
                    <a:pt x="2682" y="509"/>
                  </a:cubicBezTo>
                  <a:cubicBezTo>
                    <a:pt x="3435" y="573"/>
                    <a:pt x="4094" y="958"/>
                    <a:pt x="4655" y="1440"/>
                  </a:cubicBezTo>
                  <a:cubicBezTo>
                    <a:pt x="5875" y="2531"/>
                    <a:pt x="6662" y="4057"/>
                    <a:pt x="8075" y="4924"/>
                  </a:cubicBezTo>
                  <a:cubicBezTo>
                    <a:pt x="8929" y="5447"/>
                    <a:pt x="9872" y="5555"/>
                    <a:pt x="10832" y="5555"/>
                  </a:cubicBezTo>
                  <a:cubicBezTo>
                    <a:pt x="11511" y="5555"/>
                    <a:pt x="12198" y="5501"/>
                    <a:pt x="12868" y="5501"/>
                  </a:cubicBezTo>
                  <a:cubicBezTo>
                    <a:pt x="12908" y="5501"/>
                    <a:pt x="12947" y="5501"/>
                    <a:pt x="12987" y="5502"/>
                  </a:cubicBezTo>
                  <a:cubicBezTo>
                    <a:pt x="14239" y="5517"/>
                    <a:pt x="15619" y="5630"/>
                    <a:pt x="16758" y="6176"/>
                  </a:cubicBezTo>
                  <a:cubicBezTo>
                    <a:pt x="16860" y="6223"/>
                    <a:pt x="16959" y="6276"/>
                    <a:pt x="17056" y="6337"/>
                  </a:cubicBezTo>
                  <a:lnTo>
                    <a:pt x="17056" y="6337"/>
                  </a:lnTo>
                  <a:cubicBezTo>
                    <a:pt x="17071" y="6354"/>
                    <a:pt x="17089" y="6370"/>
                    <a:pt x="17111" y="6384"/>
                  </a:cubicBezTo>
                  <a:cubicBezTo>
                    <a:pt x="17689" y="6801"/>
                    <a:pt x="18284" y="7331"/>
                    <a:pt x="18524" y="8021"/>
                  </a:cubicBezTo>
                  <a:cubicBezTo>
                    <a:pt x="18684" y="8455"/>
                    <a:pt x="18669" y="8920"/>
                    <a:pt x="18556" y="9354"/>
                  </a:cubicBezTo>
                  <a:cubicBezTo>
                    <a:pt x="18395" y="9947"/>
                    <a:pt x="18059" y="10413"/>
                    <a:pt x="17481" y="10621"/>
                  </a:cubicBezTo>
                  <a:cubicBezTo>
                    <a:pt x="17294" y="10687"/>
                    <a:pt x="17101" y="10720"/>
                    <a:pt x="16912" y="10720"/>
                  </a:cubicBezTo>
                  <a:cubicBezTo>
                    <a:pt x="16777" y="10720"/>
                    <a:pt x="16645" y="10703"/>
                    <a:pt x="16518" y="10670"/>
                  </a:cubicBezTo>
                  <a:cubicBezTo>
                    <a:pt x="16148" y="10557"/>
                    <a:pt x="15827" y="10300"/>
                    <a:pt x="15523" y="10076"/>
                  </a:cubicBezTo>
                  <a:cubicBezTo>
                    <a:pt x="14974" y="9697"/>
                    <a:pt x="14403" y="9499"/>
                    <a:pt x="13768" y="9499"/>
                  </a:cubicBezTo>
                  <a:cubicBezTo>
                    <a:pt x="13623" y="9499"/>
                    <a:pt x="13475" y="9509"/>
                    <a:pt x="13323" y="9530"/>
                  </a:cubicBezTo>
                  <a:cubicBezTo>
                    <a:pt x="12488" y="9643"/>
                    <a:pt x="11718" y="9996"/>
                    <a:pt x="10900" y="10204"/>
                  </a:cubicBezTo>
                  <a:cubicBezTo>
                    <a:pt x="10458" y="10328"/>
                    <a:pt x="10011" y="10385"/>
                    <a:pt x="9566" y="10385"/>
                  </a:cubicBezTo>
                  <a:cubicBezTo>
                    <a:pt x="8332" y="10385"/>
                    <a:pt x="7114" y="9946"/>
                    <a:pt x="6052" y="9273"/>
                  </a:cubicBezTo>
                  <a:cubicBezTo>
                    <a:pt x="4576" y="8342"/>
                    <a:pt x="3420" y="6994"/>
                    <a:pt x="2328" y="5645"/>
                  </a:cubicBezTo>
                  <a:cubicBezTo>
                    <a:pt x="1766" y="4988"/>
                    <a:pt x="1173" y="4297"/>
                    <a:pt x="820" y="3495"/>
                  </a:cubicBezTo>
                  <a:cubicBezTo>
                    <a:pt x="531" y="2805"/>
                    <a:pt x="450" y="1954"/>
                    <a:pt x="867" y="1296"/>
                  </a:cubicBezTo>
                  <a:cubicBezTo>
                    <a:pt x="1227" y="726"/>
                    <a:pt x="1896" y="506"/>
                    <a:pt x="2546" y="506"/>
                  </a:cubicBezTo>
                  <a:close/>
                  <a:moveTo>
                    <a:pt x="2489" y="1"/>
                  </a:moveTo>
                  <a:cubicBezTo>
                    <a:pt x="1892" y="1"/>
                    <a:pt x="1294" y="180"/>
                    <a:pt x="835" y="573"/>
                  </a:cubicBezTo>
                  <a:cubicBezTo>
                    <a:pt x="225" y="1087"/>
                    <a:pt x="0" y="1938"/>
                    <a:pt x="97" y="2709"/>
                  </a:cubicBezTo>
                  <a:cubicBezTo>
                    <a:pt x="193" y="3591"/>
                    <a:pt x="659" y="4346"/>
                    <a:pt x="1188" y="5035"/>
                  </a:cubicBezTo>
                  <a:cubicBezTo>
                    <a:pt x="2312" y="6512"/>
                    <a:pt x="3532" y="8006"/>
                    <a:pt x="4993" y="9145"/>
                  </a:cubicBezTo>
                  <a:cubicBezTo>
                    <a:pt x="6282" y="10156"/>
                    <a:pt x="7878" y="10899"/>
                    <a:pt x="9538" y="10899"/>
                  </a:cubicBezTo>
                  <a:cubicBezTo>
                    <a:pt x="9697" y="10899"/>
                    <a:pt x="9857" y="10892"/>
                    <a:pt x="10016" y="10878"/>
                  </a:cubicBezTo>
                  <a:cubicBezTo>
                    <a:pt x="10932" y="10799"/>
                    <a:pt x="11767" y="10445"/>
                    <a:pt x="12649" y="10189"/>
                  </a:cubicBezTo>
                  <a:cubicBezTo>
                    <a:pt x="13050" y="10084"/>
                    <a:pt x="13450" y="9994"/>
                    <a:pt x="13863" y="9994"/>
                  </a:cubicBezTo>
                  <a:cubicBezTo>
                    <a:pt x="13897" y="9994"/>
                    <a:pt x="13931" y="9995"/>
                    <a:pt x="13965" y="9996"/>
                  </a:cubicBezTo>
                  <a:cubicBezTo>
                    <a:pt x="14415" y="10011"/>
                    <a:pt x="14800" y="10204"/>
                    <a:pt x="15170" y="10445"/>
                  </a:cubicBezTo>
                  <a:cubicBezTo>
                    <a:pt x="15747" y="10840"/>
                    <a:pt x="16276" y="11222"/>
                    <a:pt x="16962" y="11222"/>
                  </a:cubicBezTo>
                  <a:cubicBezTo>
                    <a:pt x="17057" y="11222"/>
                    <a:pt x="17155" y="11215"/>
                    <a:pt x="17256" y="11199"/>
                  </a:cubicBezTo>
                  <a:cubicBezTo>
                    <a:pt x="17946" y="11088"/>
                    <a:pt x="18588" y="10638"/>
                    <a:pt x="18877" y="9996"/>
                  </a:cubicBezTo>
                  <a:cubicBezTo>
                    <a:pt x="19359" y="8905"/>
                    <a:pt x="19166" y="7732"/>
                    <a:pt x="18380" y="6833"/>
                  </a:cubicBezTo>
                  <a:cubicBezTo>
                    <a:pt x="18205" y="6629"/>
                    <a:pt x="18000" y="6443"/>
                    <a:pt x="17784" y="6270"/>
                  </a:cubicBezTo>
                  <a:lnTo>
                    <a:pt x="17784" y="6270"/>
                  </a:lnTo>
                  <a:cubicBezTo>
                    <a:pt x="17319" y="5822"/>
                    <a:pt x="16693" y="5566"/>
                    <a:pt x="16084" y="5389"/>
                  </a:cubicBezTo>
                  <a:cubicBezTo>
                    <a:pt x="15378" y="5196"/>
                    <a:pt x="14656" y="5100"/>
                    <a:pt x="13933" y="5035"/>
                  </a:cubicBezTo>
                  <a:cubicBezTo>
                    <a:pt x="13519" y="5009"/>
                    <a:pt x="13115" y="4998"/>
                    <a:pt x="12710" y="4998"/>
                  </a:cubicBezTo>
                  <a:cubicBezTo>
                    <a:pt x="12376" y="4998"/>
                    <a:pt x="12043" y="5006"/>
                    <a:pt x="11703" y="5020"/>
                  </a:cubicBezTo>
                  <a:cubicBezTo>
                    <a:pt x="11374" y="5037"/>
                    <a:pt x="11040" y="5053"/>
                    <a:pt x="10706" y="5053"/>
                  </a:cubicBezTo>
                  <a:cubicBezTo>
                    <a:pt x="10077" y="5053"/>
                    <a:pt x="9448" y="4994"/>
                    <a:pt x="8861" y="4763"/>
                  </a:cubicBezTo>
                  <a:cubicBezTo>
                    <a:pt x="7159" y="4089"/>
                    <a:pt x="6325" y="2243"/>
                    <a:pt x="5008" y="1087"/>
                  </a:cubicBezTo>
                  <a:cubicBezTo>
                    <a:pt x="4415" y="541"/>
                    <a:pt x="3692" y="140"/>
                    <a:pt x="2890" y="27"/>
                  </a:cubicBezTo>
                  <a:cubicBezTo>
                    <a:pt x="2757" y="10"/>
                    <a:pt x="2623" y="1"/>
                    <a:pt x="2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42"/>
            <p:cNvSpPr/>
            <p:nvPr/>
          </p:nvSpPr>
          <p:spPr>
            <a:xfrm>
              <a:off x="1291100" y="1215100"/>
              <a:ext cx="32550" cy="25325"/>
            </a:xfrm>
            <a:custGeom>
              <a:avLst/>
              <a:gdLst/>
              <a:ahLst/>
              <a:cxnLst/>
              <a:rect l="l" t="t" r="r" b="b"/>
              <a:pathLst>
                <a:path w="1302" h="1013" extrusionOk="0">
                  <a:moveTo>
                    <a:pt x="659" y="0"/>
                  </a:moveTo>
                  <a:cubicBezTo>
                    <a:pt x="0" y="0"/>
                    <a:pt x="0" y="1012"/>
                    <a:pt x="659" y="1012"/>
                  </a:cubicBezTo>
                  <a:cubicBezTo>
                    <a:pt x="1301" y="1012"/>
                    <a:pt x="1301" y="0"/>
                    <a:pt x="659"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42"/>
            <p:cNvSpPr/>
            <p:nvPr/>
          </p:nvSpPr>
          <p:spPr>
            <a:xfrm>
              <a:off x="633775" y="1576250"/>
              <a:ext cx="32950" cy="25325"/>
            </a:xfrm>
            <a:custGeom>
              <a:avLst/>
              <a:gdLst/>
              <a:ahLst/>
              <a:cxnLst/>
              <a:rect l="l" t="t" r="r" b="b"/>
              <a:pathLst>
                <a:path w="1318" h="1013" extrusionOk="0">
                  <a:moveTo>
                    <a:pt x="660" y="1"/>
                  </a:moveTo>
                  <a:cubicBezTo>
                    <a:pt x="1" y="1"/>
                    <a:pt x="1" y="1013"/>
                    <a:pt x="660" y="1013"/>
                  </a:cubicBezTo>
                  <a:cubicBezTo>
                    <a:pt x="1317" y="1013"/>
                    <a:pt x="1317" y="1"/>
                    <a:pt x="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42"/>
            <p:cNvSpPr/>
            <p:nvPr/>
          </p:nvSpPr>
          <p:spPr>
            <a:xfrm>
              <a:off x="1784675" y="2081075"/>
              <a:ext cx="32925" cy="25325"/>
            </a:xfrm>
            <a:custGeom>
              <a:avLst/>
              <a:gdLst/>
              <a:ahLst/>
              <a:cxnLst/>
              <a:rect l="l" t="t" r="r" b="b"/>
              <a:pathLst>
                <a:path w="1317" h="1013" extrusionOk="0">
                  <a:moveTo>
                    <a:pt x="660" y="1"/>
                  </a:moveTo>
                  <a:cubicBezTo>
                    <a:pt x="17" y="1"/>
                    <a:pt x="1" y="1012"/>
                    <a:pt x="660" y="1012"/>
                  </a:cubicBezTo>
                  <a:cubicBezTo>
                    <a:pt x="1317" y="1012"/>
                    <a:pt x="1317" y="1"/>
                    <a:pt x="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42"/>
            <p:cNvSpPr/>
            <p:nvPr/>
          </p:nvSpPr>
          <p:spPr>
            <a:xfrm>
              <a:off x="1635400" y="2205100"/>
              <a:ext cx="32550" cy="25275"/>
            </a:xfrm>
            <a:custGeom>
              <a:avLst/>
              <a:gdLst/>
              <a:ahLst/>
              <a:cxnLst/>
              <a:rect l="l" t="t" r="r" b="b"/>
              <a:pathLst>
                <a:path w="1302" h="1011" extrusionOk="0">
                  <a:moveTo>
                    <a:pt x="659" y="0"/>
                  </a:moveTo>
                  <a:cubicBezTo>
                    <a:pt x="1" y="0"/>
                    <a:pt x="1" y="1011"/>
                    <a:pt x="659" y="1011"/>
                  </a:cubicBezTo>
                  <a:cubicBezTo>
                    <a:pt x="1301" y="1011"/>
                    <a:pt x="1301"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42"/>
            <p:cNvSpPr/>
            <p:nvPr/>
          </p:nvSpPr>
          <p:spPr>
            <a:xfrm>
              <a:off x="1191575" y="2480375"/>
              <a:ext cx="32925" cy="25300"/>
            </a:xfrm>
            <a:custGeom>
              <a:avLst/>
              <a:gdLst/>
              <a:ahLst/>
              <a:cxnLst/>
              <a:rect l="l" t="t" r="r" b="b"/>
              <a:pathLst>
                <a:path w="1317" h="1012" extrusionOk="0">
                  <a:moveTo>
                    <a:pt x="659" y="1"/>
                  </a:moveTo>
                  <a:cubicBezTo>
                    <a:pt x="1" y="1"/>
                    <a:pt x="1" y="1011"/>
                    <a:pt x="659" y="1011"/>
                  </a:cubicBezTo>
                  <a:cubicBezTo>
                    <a:pt x="1317" y="1011"/>
                    <a:pt x="1317" y="1"/>
                    <a:pt x="659"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42"/>
            <p:cNvSpPr/>
            <p:nvPr/>
          </p:nvSpPr>
          <p:spPr>
            <a:xfrm>
              <a:off x="571975" y="2857175"/>
              <a:ext cx="32950" cy="25700"/>
            </a:xfrm>
            <a:custGeom>
              <a:avLst/>
              <a:gdLst/>
              <a:ahLst/>
              <a:cxnLst/>
              <a:rect l="l" t="t" r="r" b="b"/>
              <a:pathLst>
                <a:path w="1318" h="1028" extrusionOk="0">
                  <a:moveTo>
                    <a:pt x="660" y="0"/>
                  </a:moveTo>
                  <a:cubicBezTo>
                    <a:pt x="1" y="0"/>
                    <a:pt x="1" y="1028"/>
                    <a:pt x="660" y="1028"/>
                  </a:cubicBezTo>
                  <a:cubicBezTo>
                    <a:pt x="1317" y="1028"/>
                    <a:pt x="1317" y="0"/>
                    <a:pt x="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42"/>
            <p:cNvSpPr/>
            <p:nvPr/>
          </p:nvSpPr>
          <p:spPr>
            <a:xfrm>
              <a:off x="1423125" y="2901300"/>
              <a:ext cx="32950" cy="25325"/>
            </a:xfrm>
            <a:custGeom>
              <a:avLst/>
              <a:gdLst/>
              <a:ahLst/>
              <a:cxnLst/>
              <a:rect l="l" t="t" r="r" b="b"/>
              <a:pathLst>
                <a:path w="1318" h="1013" extrusionOk="0">
                  <a:moveTo>
                    <a:pt x="658" y="1"/>
                  </a:moveTo>
                  <a:cubicBezTo>
                    <a:pt x="1" y="1"/>
                    <a:pt x="1" y="1013"/>
                    <a:pt x="658" y="1013"/>
                  </a:cubicBezTo>
                  <a:cubicBezTo>
                    <a:pt x="1317" y="1013"/>
                    <a:pt x="1317" y="1"/>
                    <a:pt x="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42"/>
            <p:cNvSpPr/>
            <p:nvPr/>
          </p:nvSpPr>
          <p:spPr>
            <a:xfrm>
              <a:off x="1542300" y="764850"/>
              <a:ext cx="32550" cy="25325"/>
            </a:xfrm>
            <a:custGeom>
              <a:avLst/>
              <a:gdLst/>
              <a:ahLst/>
              <a:cxnLst/>
              <a:rect l="l" t="t" r="r" b="b"/>
              <a:pathLst>
                <a:path w="1302" h="1013" extrusionOk="0">
                  <a:moveTo>
                    <a:pt x="659" y="0"/>
                  </a:moveTo>
                  <a:cubicBezTo>
                    <a:pt x="1" y="0"/>
                    <a:pt x="1" y="1012"/>
                    <a:pt x="659" y="1012"/>
                  </a:cubicBezTo>
                  <a:cubicBezTo>
                    <a:pt x="1301" y="1012"/>
                    <a:pt x="1301" y="0"/>
                    <a:pt x="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42"/>
            <p:cNvSpPr/>
            <p:nvPr/>
          </p:nvSpPr>
          <p:spPr>
            <a:xfrm>
              <a:off x="1058350" y="2128050"/>
              <a:ext cx="32925" cy="25275"/>
            </a:xfrm>
            <a:custGeom>
              <a:avLst/>
              <a:gdLst/>
              <a:ahLst/>
              <a:cxnLst/>
              <a:rect l="l" t="t" r="r" b="b"/>
              <a:pathLst>
                <a:path w="1317" h="1011" extrusionOk="0">
                  <a:moveTo>
                    <a:pt x="659" y="0"/>
                  </a:moveTo>
                  <a:cubicBezTo>
                    <a:pt x="0" y="0"/>
                    <a:pt x="0" y="1011"/>
                    <a:pt x="659" y="1011"/>
                  </a:cubicBezTo>
                  <a:cubicBezTo>
                    <a:pt x="1317" y="1011"/>
                    <a:pt x="1317" y="0"/>
                    <a:pt x="659" y="0"/>
                  </a:cubicBezTo>
                  <a:close/>
                </a:path>
              </a:pathLst>
            </a:custGeom>
            <a:solidFill>
              <a:srgbClr val="2941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42"/>
            <p:cNvSpPr/>
            <p:nvPr/>
          </p:nvSpPr>
          <p:spPr>
            <a:xfrm>
              <a:off x="778675" y="2799800"/>
              <a:ext cx="32925" cy="25300"/>
            </a:xfrm>
            <a:custGeom>
              <a:avLst/>
              <a:gdLst/>
              <a:ahLst/>
              <a:cxnLst/>
              <a:rect l="l" t="t" r="r" b="b"/>
              <a:pathLst>
                <a:path w="1317" h="1012" extrusionOk="0">
                  <a:moveTo>
                    <a:pt x="658" y="1"/>
                  </a:moveTo>
                  <a:cubicBezTo>
                    <a:pt x="0" y="1"/>
                    <a:pt x="0" y="1011"/>
                    <a:pt x="658" y="1011"/>
                  </a:cubicBezTo>
                  <a:cubicBezTo>
                    <a:pt x="1316" y="1011"/>
                    <a:pt x="1316" y="1"/>
                    <a:pt x="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42"/>
            <p:cNvSpPr/>
            <p:nvPr/>
          </p:nvSpPr>
          <p:spPr>
            <a:xfrm>
              <a:off x="1508600" y="2816250"/>
              <a:ext cx="32550" cy="25300"/>
            </a:xfrm>
            <a:custGeom>
              <a:avLst/>
              <a:gdLst/>
              <a:ahLst/>
              <a:cxnLst/>
              <a:rect l="l" t="t" r="r" b="b"/>
              <a:pathLst>
                <a:path w="1302" h="1012" extrusionOk="0">
                  <a:moveTo>
                    <a:pt x="642" y="0"/>
                  </a:moveTo>
                  <a:cubicBezTo>
                    <a:pt x="0" y="0"/>
                    <a:pt x="0" y="1012"/>
                    <a:pt x="642" y="1012"/>
                  </a:cubicBezTo>
                  <a:cubicBezTo>
                    <a:pt x="1301" y="1012"/>
                    <a:pt x="1301" y="0"/>
                    <a:pt x="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42"/>
            <p:cNvSpPr/>
            <p:nvPr/>
          </p:nvSpPr>
          <p:spPr>
            <a:xfrm>
              <a:off x="1181150" y="1579075"/>
              <a:ext cx="32550" cy="25300"/>
            </a:xfrm>
            <a:custGeom>
              <a:avLst/>
              <a:gdLst/>
              <a:ahLst/>
              <a:cxnLst/>
              <a:rect l="l" t="t" r="r" b="b"/>
              <a:pathLst>
                <a:path w="1302" h="1012" extrusionOk="0">
                  <a:moveTo>
                    <a:pt x="642" y="1"/>
                  </a:moveTo>
                  <a:cubicBezTo>
                    <a:pt x="0" y="1"/>
                    <a:pt x="0" y="1011"/>
                    <a:pt x="642" y="1011"/>
                  </a:cubicBezTo>
                  <a:cubicBezTo>
                    <a:pt x="1301" y="1011"/>
                    <a:pt x="1301" y="1"/>
                    <a:pt x="642" y="1"/>
                  </a:cubicBezTo>
                  <a:close/>
                </a:path>
              </a:pathLst>
            </a:custGeom>
            <a:solidFill>
              <a:srgbClr val="2941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42"/>
            <p:cNvSpPr/>
            <p:nvPr/>
          </p:nvSpPr>
          <p:spPr>
            <a:xfrm>
              <a:off x="642600" y="2164150"/>
              <a:ext cx="32950" cy="25300"/>
            </a:xfrm>
            <a:custGeom>
              <a:avLst/>
              <a:gdLst/>
              <a:ahLst/>
              <a:cxnLst/>
              <a:rect l="l" t="t" r="r" b="b"/>
              <a:pathLst>
                <a:path w="1318" h="1012" extrusionOk="0">
                  <a:moveTo>
                    <a:pt x="660" y="1"/>
                  </a:moveTo>
                  <a:cubicBezTo>
                    <a:pt x="18" y="1"/>
                    <a:pt x="1" y="1012"/>
                    <a:pt x="660" y="1012"/>
                  </a:cubicBezTo>
                  <a:cubicBezTo>
                    <a:pt x="1317" y="1012"/>
                    <a:pt x="1317" y="1"/>
                    <a:pt x="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42"/>
            <p:cNvSpPr/>
            <p:nvPr/>
          </p:nvSpPr>
          <p:spPr>
            <a:xfrm>
              <a:off x="495750" y="1201450"/>
              <a:ext cx="32525" cy="25325"/>
            </a:xfrm>
            <a:custGeom>
              <a:avLst/>
              <a:gdLst/>
              <a:ahLst/>
              <a:cxnLst/>
              <a:rect l="l" t="t" r="r" b="b"/>
              <a:pathLst>
                <a:path w="1301" h="1013" extrusionOk="0">
                  <a:moveTo>
                    <a:pt x="659" y="1"/>
                  </a:moveTo>
                  <a:cubicBezTo>
                    <a:pt x="0" y="1"/>
                    <a:pt x="0" y="1012"/>
                    <a:pt x="659" y="1012"/>
                  </a:cubicBezTo>
                  <a:cubicBezTo>
                    <a:pt x="1301" y="1012"/>
                    <a:pt x="1301" y="1"/>
                    <a:pt x="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42"/>
            <p:cNvSpPr/>
            <p:nvPr/>
          </p:nvSpPr>
          <p:spPr>
            <a:xfrm>
              <a:off x="1433575" y="743975"/>
              <a:ext cx="32500" cy="25325"/>
            </a:xfrm>
            <a:custGeom>
              <a:avLst/>
              <a:gdLst/>
              <a:ahLst/>
              <a:cxnLst/>
              <a:rect l="l" t="t" r="r" b="b"/>
              <a:pathLst>
                <a:path w="1300" h="1013" extrusionOk="0">
                  <a:moveTo>
                    <a:pt x="658" y="1"/>
                  </a:moveTo>
                  <a:cubicBezTo>
                    <a:pt x="0" y="1"/>
                    <a:pt x="0" y="1013"/>
                    <a:pt x="658" y="1013"/>
                  </a:cubicBezTo>
                  <a:cubicBezTo>
                    <a:pt x="1300" y="1013"/>
                    <a:pt x="1300" y="1"/>
                    <a:pt x="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42"/>
            <p:cNvSpPr/>
            <p:nvPr/>
          </p:nvSpPr>
          <p:spPr>
            <a:xfrm>
              <a:off x="1495375" y="1373625"/>
              <a:ext cx="30900" cy="33625"/>
            </a:xfrm>
            <a:custGeom>
              <a:avLst/>
              <a:gdLst/>
              <a:ahLst/>
              <a:cxnLst/>
              <a:rect l="l" t="t" r="r" b="b"/>
              <a:pathLst>
                <a:path w="1236" h="1345" extrusionOk="0">
                  <a:moveTo>
                    <a:pt x="450" y="0"/>
                  </a:moveTo>
                  <a:cubicBezTo>
                    <a:pt x="369" y="16"/>
                    <a:pt x="305" y="32"/>
                    <a:pt x="257" y="65"/>
                  </a:cubicBezTo>
                  <a:cubicBezTo>
                    <a:pt x="225" y="97"/>
                    <a:pt x="193" y="129"/>
                    <a:pt x="144" y="144"/>
                  </a:cubicBezTo>
                  <a:cubicBezTo>
                    <a:pt x="97" y="208"/>
                    <a:pt x="48" y="289"/>
                    <a:pt x="16" y="369"/>
                  </a:cubicBezTo>
                  <a:cubicBezTo>
                    <a:pt x="16" y="418"/>
                    <a:pt x="16" y="465"/>
                    <a:pt x="0" y="497"/>
                  </a:cubicBezTo>
                  <a:cubicBezTo>
                    <a:pt x="0" y="594"/>
                    <a:pt x="32" y="674"/>
                    <a:pt x="64" y="754"/>
                  </a:cubicBezTo>
                  <a:cubicBezTo>
                    <a:pt x="144" y="867"/>
                    <a:pt x="225" y="979"/>
                    <a:pt x="289" y="1092"/>
                  </a:cubicBezTo>
                  <a:cubicBezTo>
                    <a:pt x="321" y="1156"/>
                    <a:pt x="369" y="1204"/>
                    <a:pt x="418" y="1236"/>
                  </a:cubicBezTo>
                  <a:cubicBezTo>
                    <a:pt x="465" y="1284"/>
                    <a:pt x="529" y="1317"/>
                    <a:pt x="593" y="1332"/>
                  </a:cubicBezTo>
                  <a:cubicBezTo>
                    <a:pt x="626" y="1340"/>
                    <a:pt x="662" y="1344"/>
                    <a:pt x="698" y="1344"/>
                  </a:cubicBezTo>
                  <a:cubicBezTo>
                    <a:pt x="734" y="1344"/>
                    <a:pt x="771" y="1340"/>
                    <a:pt x="803" y="1332"/>
                  </a:cubicBezTo>
                  <a:cubicBezTo>
                    <a:pt x="867" y="1332"/>
                    <a:pt x="931" y="1317"/>
                    <a:pt x="979" y="1268"/>
                  </a:cubicBezTo>
                  <a:cubicBezTo>
                    <a:pt x="1028" y="1252"/>
                    <a:pt x="1060" y="1220"/>
                    <a:pt x="1092" y="1204"/>
                  </a:cubicBezTo>
                  <a:cubicBezTo>
                    <a:pt x="1156" y="1139"/>
                    <a:pt x="1203" y="1060"/>
                    <a:pt x="1220" y="979"/>
                  </a:cubicBezTo>
                  <a:cubicBezTo>
                    <a:pt x="1220" y="931"/>
                    <a:pt x="1236" y="883"/>
                    <a:pt x="1236" y="835"/>
                  </a:cubicBezTo>
                  <a:cubicBezTo>
                    <a:pt x="1236" y="754"/>
                    <a:pt x="1220" y="658"/>
                    <a:pt x="1171" y="578"/>
                  </a:cubicBezTo>
                  <a:cubicBezTo>
                    <a:pt x="1092" y="465"/>
                    <a:pt x="1028" y="353"/>
                    <a:pt x="947" y="257"/>
                  </a:cubicBezTo>
                  <a:cubicBezTo>
                    <a:pt x="915" y="193"/>
                    <a:pt x="867" y="144"/>
                    <a:pt x="818" y="112"/>
                  </a:cubicBezTo>
                  <a:cubicBezTo>
                    <a:pt x="771" y="65"/>
                    <a:pt x="706" y="32"/>
                    <a:pt x="642" y="16"/>
                  </a:cubicBezTo>
                  <a:cubicBezTo>
                    <a:pt x="578" y="0"/>
                    <a:pt x="514" y="0"/>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42"/>
            <p:cNvSpPr/>
            <p:nvPr/>
          </p:nvSpPr>
          <p:spPr>
            <a:xfrm>
              <a:off x="2285100" y="1734375"/>
              <a:ext cx="32925" cy="25300"/>
            </a:xfrm>
            <a:custGeom>
              <a:avLst/>
              <a:gdLst/>
              <a:ahLst/>
              <a:cxnLst/>
              <a:rect l="l" t="t" r="r" b="b"/>
              <a:pathLst>
                <a:path w="1317" h="1012" extrusionOk="0">
                  <a:moveTo>
                    <a:pt x="658" y="0"/>
                  </a:moveTo>
                  <a:cubicBezTo>
                    <a:pt x="1" y="0"/>
                    <a:pt x="1" y="1012"/>
                    <a:pt x="658" y="1012"/>
                  </a:cubicBezTo>
                  <a:cubicBezTo>
                    <a:pt x="1317" y="1012"/>
                    <a:pt x="1317" y="0"/>
                    <a:pt x="6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42"/>
            <p:cNvSpPr/>
            <p:nvPr/>
          </p:nvSpPr>
          <p:spPr>
            <a:xfrm>
              <a:off x="1281075" y="1872825"/>
              <a:ext cx="32525" cy="25700"/>
            </a:xfrm>
            <a:custGeom>
              <a:avLst/>
              <a:gdLst/>
              <a:ahLst/>
              <a:cxnLst/>
              <a:rect l="l" t="t" r="r" b="b"/>
              <a:pathLst>
                <a:path w="1301" h="1028" extrusionOk="0">
                  <a:moveTo>
                    <a:pt x="643" y="0"/>
                  </a:moveTo>
                  <a:cubicBezTo>
                    <a:pt x="1" y="0"/>
                    <a:pt x="1" y="1028"/>
                    <a:pt x="643" y="1028"/>
                  </a:cubicBezTo>
                  <a:cubicBezTo>
                    <a:pt x="1300" y="1028"/>
                    <a:pt x="1300" y="0"/>
                    <a:pt x="643" y="0"/>
                  </a:cubicBezTo>
                  <a:close/>
                </a:path>
              </a:pathLst>
            </a:custGeom>
            <a:solidFill>
              <a:srgbClr val="2941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42"/>
            <p:cNvSpPr/>
            <p:nvPr/>
          </p:nvSpPr>
          <p:spPr>
            <a:xfrm>
              <a:off x="1262625" y="2073050"/>
              <a:ext cx="24900" cy="18900"/>
            </a:xfrm>
            <a:custGeom>
              <a:avLst/>
              <a:gdLst/>
              <a:ahLst/>
              <a:cxnLst/>
              <a:rect l="l" t="t" r="r" b="b"/>
              <a:pathLst>
                <a:path w="996" h="756" extrusionOk="0">
                  <a:moveTo>
                    <a:pt x="497" y="1"/>
                  </a:moveTo>
                  <a:cubicBezTo>
                    <a:pt x="16" y="1"/>
                    <a:pt x="0" y="756"/>
                    <a:pt x="497" y="756"/>
                  </a:cubicBezTo>
                  <a:cubicBezTo>
                    <a:pt x="979" y="756"/>
                    <a:pt x="995" y="1"/>
                    <a:pt x="497"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42"/>
            <p:cNvSpPr/>
            <p:nvPr/>
          </p:nvSpPr>
          <p:spPr>
            <a:xfrm>
              <a:off x="460850" y="1778925"/>
              <a:ext cx="24475" cy="19275"/>
            </a:xfrm>
            <a:custGeom>
              <a:avLst/>
              <a:gdLst/>
              <a:ahLst/>
              <a:cxnLst/>
              <a:rect l="l" t="t" r="r" b="b"/>
              <a:pathLst>
                <a:path w="979" h="771" extrusionOk="0">
                  <a:moveTo>
                    <a:pt x="497" y="0"/>
                  </a:moveTo>
                  <a:cubicBezTo>
                    <a:pt x="0" y="0"/>
                    <a:pt x="0" y="771"/>
                    <a:pt x="497" y="771"/>
                  </a:cubicBezTo>
                  <a:cubicBezTo>
                    <a:pt x="979" y="771"/>
                    <a:pt x="979" y="0"/>
                    <a:pt x="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42"/>
            <p:cNvSpPr/>
            <p:nvPr/>
          </p:nvSpPr>
          <p:spPr>
            <a:xfrm>
              <a:off x="753775" y="1008025"/>
              <a:ext cx="16075" cy="12875"/>
            </a:xfrm>
            <a:custGeom>
              <a:avLst/>
              <a:gdLst/>
              <a:ahLst/>
              <a:cxnLst/>
              <a:rect l="l" t="t" r="r" b="b"/>
              <a:pathLst>
                <a:path w="643" h="515" extrusionOk="0">
                  <a:moveTo>
                    <a:pt x="322" y="1"/>
                  </a:moveTo>
                  <a:cubicBezTo>
                    <a:pt x="1" y="1"/>
                    <a:pt x="1" y="514"/>
                    <a:pt x="322" y="514"/>
                  </a:cubicBezTo>
                  <a:cubicBezTo>
                    <a:pt x="643" y="514"/>
                    <a:pt x="643" y="1"/>
                    <a:pt x="322"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42"/>
            <p:cNvSpPr/>
            <p:nvPr/>
          </p:nvSpPr>
          <p:spPr>
            <a:xfrm>
              <a:off x="1450000" y="1260450"/>
              <a:ext cx="16500" cy="12875"/>
            </a:xfrm>
            <a:custGeom>
              <a:avLst/>
              <a:gdLst/>
              <a:ahLst/>
              <a:cxnLst/>
              <a:rect l="l" t="t" r="r" b="b"/>
              <a:pathLst>
                <a:path w="660" h="515" extrusionOk="0">
                  <a:moveTo>
                    <a:pt x="322" y="1"/>
                  </a:moveTo>
                  <a:cubicBezTo>
                    <a:pt x="1" y="1"/>
                    <a:pt x="1" y="514"/>
                    <a:pt x="322" y="514"/>
                  </a:cubicBezTo>
                  <a:cubicBezTo>
                    <a:pt x="659" y="514"/>
                    <a:pt x="659" y="1"/>
                    <a:pt x="322"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42"/>
            <p:cNvSpPr/>
            <p:nvPr/>
          </p:nvSpPr>
          <p:spPr>
            <a:xfrm>
              <a:off x="1835650" y="880425"/>
              <a:ext cx="16475" cy="12850"/>
            </a:xfrm>
            <a:custGeom>
              <a:avLst/>
              <a:gdLst/>
              <a:ahLst/>
              <a:cxnLst/>
              <a:rect l="l" t="t" r="r" b="b"/>
              <a:pathLst>
                <a:path w="659" h="514" extrusionOk="0">
                  <a:moveTo>
                    <a:pt x="322" y="0"/>
                  </a:moveTo>
                  <a:cubicBezTo>
                    <a:pt x="1" y="0"/>
                    <a:pt x="1" y="514"/>
                    <a:pt x="322" y="514"/>
                  </a:cubicBezTo>
                  <a:cubicBezTo>
                    <a:pt x="658" y="514"/>
                    <a:pt x="658" y="0"/>
                    <a:pt x="322"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42"/>
            <p:cNvSpPr/>
            <p:nvPr/>
          </p:nvSpPr>
          <p:spPr>
            <a:xfrm>
              <a:off x="1055950" y="1607550"/>
              <a:ext cx="16475" cy="12475"/>
            </a:xfrm>
            <a:custGeom>
              <a:avLst/>
              <a:gdLst/>
              <a:ahLst/>
              <a:cxnLst/>
              <a:rect l="l" t="t" r="r" b="b"/>
              <a:pathLst>
                <a:path w="659" h="499" extrusionOk="0">
                  <a:moveTo>
                    <a:pt x="338" y="1"/>
                  </a:moveTo>
                  <a:cubicBezTo>
                    <a:pt x="0" y="1"/>
                    <a:pt x="0" y="499"/>
                    <a:pt x="338" y="499"/>
                  </a:cubicBezTo>
                  <a:cubicBezTo>
                    <a:pt x="659" y="499"/>
                    <a:pt x="659" y="1"/>
                    <a:pt x="338"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42"/>
            <p:cNvSpPr/>
            <p:nvPr/>
          </p:nvSpPr>
          <p:spPr>
            <a:xfrm>
              <a:off x="1759800" y="1926600"/>
              <a:ext cx="15275" cy="15275"/>
            </a:xfrm>
            <a:custGeom>
              <a:avLst/>
              <a:gdLst/>
              <a:ahLst/>
              <a:cxnLst/>
              <a:rect l="l" t="t" r="r" b="b"/>
              <a:pathLst>
                <a:path w="611" h="611" extrusionOk="0">
                  <a:moveTo>
                    <a:pt x="289" y="0"/>
                  </a:moveTo>
                  <a:cubicBezTo>
                    <a:pt x="257" y="16"/>
                    <a:pt x="210" y="32"/>
                    <a:pt x="178" y="65"/>
                  </a:cubicBezTo>
                  <a:cubicBezTo>
                    <a:pt x="146" y="112"/>
                    <a:pt x="114" y="144"/>
                    <a:pt x="81" y="176"/>
                  </a:cubicBezTo>
                  <a:cubicBezTo>
                    <a:pt x="49" y="208"/>
                    <a:pt x="33" y="225"/>
                    <a:pt x="17" y="257"/>
                  </a:cubicBezTo>
                  <a:cubicBezTo>
                    <a:pt x="1" y="289"/>
                    <a:pt x="1" y="321"/>
                    <a:pt x="1" y="354"/>
                  </a:cubicBezTo>
                  <a:cubicBezTo>
                    <a:pt x="1" y="401"/>
                    <a:pt x="1" y="433"/>
                    <a:pt x="17" y="450"/>
                  </a:cubicBezTo>
                  <a:cubicBezTo>
                    <a:pt x="33" y="482"/>
                    <a:pt x="49" y="514"/>
                    <a:pt x="81" y="546"/>
                  </a:cubicBezTo>
                  <a:cubicBezTo>
                    <a:pt x="97" y="546"/>
                    <a:pt x="114" y="562"/>
                    <a:pt x="129" y="578"/>
                  </a:cubicBezTo>
                  <a:cubicBezTo>
                    <a:pt x="161" y="594"/>
                    <a:pt x="210" y="610"/>
                    <a:pt x="257" y="610"/>
                  </a:cubicBezTo>
                  <a:lnTo>
                    <a:pt x="322" y="610"/>
                  </a:lnTo>
                  <a:cubicBezTo>
                    <a:pt x="370" y="594"/>
                    <a:pt x="402" y="578"/>
                    <a:pt x="435" y="546"/>
                  </a:cubicBezTo>
                  <a:cubicBezTo>
                    <a:pt x="467" y="497"/>
                    <a:pt x="499" y="465"/>
                    <a:pt x="546" y="433"/>
                  </a:cubicBezTo>
                  <a:cubicBezTo>
                    <a:pt x="563" y="401"/>
                    <a:pt x="578" y="386"/>
                    <a:pt x="595" y="354"/>
                  </a:cubicBezTo>
                  <a:cubicBezTo>
                    <a:pt x="611" y="321"/>
                    <a:pt x="611" y="289"/>
                    <a:pt x="611" y="241"/>
                  </a:cubicBezTo>
                  <a:cubicBezTo>
                    <a:pt x="611" y="208"/>
                    <a:pt x="611" y="176"/>
                    <a:pt x="595" y="144"/>
                  </a:cubicBezTo>
                  <a:cubicBezTo>
                    <a:pt x="578" y="112"/>
                    <a:pt x="563" y="97"/>
                    <a:pt x="546" y="65"/>
                  </a:cubicBezTo>
                  <a:cubicBezTo>
                    <a:pt x="531" y="65"/>
                    <a:pt x="514" y="48"/>
                    <a:pt x="499" y="32"/>
                  </a:cubicBezTo>
                  <a:cubicBezTo>
                    <a:pt x="450" y="0"/>
                    <a:pt x="402" y="0"/>
                    <a:pt x="370"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42"/>
            <p:cNvSpPr/>
            <p:nvPr/>
          </p:nvSpPr>
          <p:spPr>
            <a:xfrm>
              <a:off x="1347275" y="2841925"/>
              <a:ext cx="16500" cy="12850"/>
            </a:xfrm>
            <a:custGeom>
              <a:avLst/>
              <a:gdLst/>
              <a:ahLst/>
              <a:cxnLst/>
              <a:rect l="l" t="t" r="r" b="b"/>
              <a:pathLst>
                <a:path w="660" h="514" extrusionOk="0">
                  <a:moveTo>
                    <a:pt x="322" y="0"/>
                  </a:moveTo>
                  <a:cubicBezTo>
                    <a:pt x="1" y="0"/>
                    <a:pt x="1" y="514"/>
                    <a:pt x="322" y="514"/>
                  </a:cubicBezTo>
                  <a:cubicBezTo>
                    <a:pt x="659" y="514"/>
                    <a:pt x="659" y="0"/>
                    <a:pt x="322"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42"/>
            <p:cNvSpPr/>
            <p:nvPr/>
          </p:nvSpPr>
          <p:spPr>
            <a:xfrm>
              <a:off x="2362950" y="1876425"/>
              <a:ext cx="16075" cy="12850"/>
            </a:xfrm>
            <a:custGeom>
              <a:avLst/>
              <a:gdLst/>
              <a:ahLst/>
              <a:cxnLst/>
              <a:rect l="l" t="t" r="r" b="b"/>
              <a:pathLst>
                <a:path w="643" h="514" extrusionOk="0">
                  <a:moveTo>
                    <a:pt x="322" y="0"/>
                  </a:moveTo>
                  <a:cubicBezTo>
                    <a:pt x="1" y="0"/>
                    <a:pt x="1" y="514"/>
                    <a:pt x="322" y="514"/>
                  </a:cubicBezTo>
                  <a:cubicBezTo>
                    <a:pt x="643" y="514"/>
                    <a:pt x="643"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42"/>
            <p:cNvSpPr/>
            <p:nvPr/>
          </p:nvSpPr>
          <p:spPr>
            <a:xfrm>
              <a:off x="429050" y="1016275"/>
              <a:ext cx="427500" cy="218550"/>
            </a:xfrm>
            <a:custGeom>
              <a:avLst/>
              <a:gdLst/>
              <a:ahLst/>
              <a:cxnLst/>
              <a:rect l="l" t="t" r="r" b="b"/>
              <a:pathLst>
                <a:path w="17100" h="8742" extrusionOk="0">
                  <a:moveTo>
                    <a:pt x="3098" y="1"/>
                  </a:moveTo>
                  <a:cubicBezTo>
                    <a:pt x="2903" y="1"/>
                    <a:pt x="2722" y="255"/>
                    <a:pt x="2910" y="441"/>
                  </a:cubicBezTo>
                  <a:cubicBezTo>
                    <a:pt x="4466" y="1935"/>
                    <a:pt x="6537" y="3090"/>
                    <a:pt x="8671" y="3395"/>
                  </a:cubicBezTo>
                  <a:cubicBezTo>
                    <a:pt x="8999" y="3434"/>
                    <a:pt x="9321" y="3462"/>
                    <a:pt x="9643" y="3462"/>
                  </a:cubicBezTo>
                  <a:cubicBezTo>
                    <a:pt x="9843" y="3462"/>
                    <a:pt x="10042" y="3451"/>
                    <a:pt x="10244" y="3427"/>
                  </a:cubicBezTo>
                  <a:cubicBezTo>
                    <a:pt x="10903" y="3347"/>
                    <a:pt x="11545" y="3202"/>
                    <a:pt x="12187" y="3090"/>
                  </a:cubicBezTo>
                  <a:cubicBezTo>
                    <a:pt x="12636" y="3011"/>
                    <a:pt x="13096" y="2951"/>
                    <a:pt x="13548" y="2951"/>
                  </a:cubicBezTo>
                  <a:cubicBezTo>
                    <a:pt x="14197" y="2951"/>
                    <a:pt x="14831" y="3074"/>
                    <a:pt x="15398" y="3443"/>
                  </a:cubicBezTo>
                  <a:cubicBezTo>
                    <a:pt x="15798" y="3700"/>
                    <a:pt x="16119" y="4069"/>
                    <a:pt x="16248" y="4518"/>
                  </a:cubicBezTo>
                  <a:cubicBezTo>
                    <a:pt x="16393" y="5049"/>
                    <a:pt x="16248" y="5578"/>
                    <a:pt x="15975" y="6044"/>
                  </a:cubicBezTo>
                  <a:cubicBezTo>
                    <a:pt x="15413" y="7007"/>
                    <a:pt x="14354" y="7649"/>
                    <a:pt x="13311" y="7970"/>
                  </a:cubicBezTo>
                  <a:cubicBezTo>
                    <a:pt x="12740" y="8148"/>
                    <a:pt x="12152" y="8241"/>
                    <a:pt x="11567" y="8241"/>
                  </a:cubicBezTo>
                  <a:cubicBezTo>
                    <a:pt x="11049" y="8241"/>
                    <a:pt x="10534" y="8168"/>
                    <a:pt x="10036" y="8018"/>
                  </a:cubicBezTo>
                  <a:cubicBezTo>
                    <a:pt x="8881" y="7664"/>
                    <a:pt x="7869" y="6975"/>
                    <a:pt x="6858" y="6348"/>
                  </a:cubicBezTo>
                  <a:cubicBezTo>
                    <a:pt x="5814" y="5691"/>
                    <a:pt x="4755" y="5113"/>
                    <a:pt x="3552" y="4871"/>
                  </a:cubicBezTo>
                  <a:cubicBezTo>
                    <a:pt x="3169" y="4801"/>
                    <a:pt x="2774" y="4758"/>
                    <a:pt x="2381" y="4758"/>
                  </a:cubicBezTo>
                  <a:cubicBezTo>
                    <a:pt x="1618" y="4758"/>
                    <a:pt x="864" y="4919"/>
                    <a:pt x="228" y="5353"/>
                  </a:cubicBezTo>
                  <a:cubicBezTo>
                    <a:pt x="1" y="5501"/>
                    <a:pt x="143" y="5828"/>
                    <a:pt x="355" y="5828"/>
                  </a:cubicBezTo>
                  <a:cubicBezTo>
                    <a:pt x="396" y="5828"/>
                    <a:pt x="441" y="5816"/>
                    <a:pt x="485" y="5787"/>
                  </a:cubicBezTo>
                  <a:cubicBezTo>
                    <a:pt x="1046" y="5406"/>
                    <a:pt x="1707" y="5257"/>
                    <a:pt x="2374" y="5257"/>
                  </a:cubicBezTo>
                  <a:cubicBezTo>
                    <a:pt x="2776" y="5257"/>
                    <a:pt x="3181" y="5311"/>
                    <a:pt x="3567" y="5402"/>
                  </a:cubicBezTo>
                  <a:cubicBezTo>
                    <a:pt x="4707" y="5642"/>
                    <a:pt x="5686" y="6204"/>
                    <a:pt x="6666" y="6830"/>
                  </a:cubicBezTo>
                  <a:cubicBezTo>
                    <a:pt x="7693" y="7472"/>
                    <a:pt x="8720" y="8146"/>
                    <a:pt x="9891" y="8499"/>
                  </a:cubicBezTo>
                  <a:cubicBezTo>
                    <a:pt x="10444" y="8662"/>
                    <a:pt x="11018" y="8742"/>
                    <a:pt x="11592" y="8742"/>
                  </a:cubicBezTo>
                  <a:cubicBezTo>
                    <a:pt x="12150" y="8742"/>
                    <a:pt x="12708" y="8666"/>
                    <a:pt x="13247" y="8516"/>
                  </a:cubicBezTo>
                  <a:cubicBezTo>
                    <a:pt x="14306" y="8227"/>
                    <a:pt x="15366" y="7632"/>
                    <a:pt x="16072" y="6765"/>
                  </a:cubicBezTo>
                  <a:cubicBezTo>
                    <a:pt x="16746" y="5947"/>
                    <a:pt x="17099" y="4807"/>
                    <a:pt x="16505" y="3844"/>
                  </a:cubicBezTo>
                  <a:cubicBezTo>
                    <a:pt x="15975" y="2994"/>
                    <a:pt x="14980" y="2560"/>
                    <a:pt x="14033" y="2448"/>
                  </a:cubicBezTo>
                  <a:cubicBezTo>
                    <a:pt x="13882" y="2434"/>
                    <a:pt x="13732" y="2427"/>
                    <a:pt x="13583" y="2427"/>
                  </a:cubicBezTo>
                  <a:cubicBezTo>
                    <a:pt x="12410" y="2427"/>
                    <a:pt x="11268" y="2830"/>
                    <a:pt x="10101" y="2930"/>
                  </a:cubicBezTo>
                  <a:cubicBezTo>
                    <a:pt x="9938" y="2944"/>
                    <a:pt x="9775" y="2951"/>
                    <a:pt x="9612" y="2951"/>
                  </a:cubicBezTo>
                  <a:cubicBezTo>
                    <a:pt x="8518" y="2951"/>
                    <a:pt x="7417" y="2638"/>
                    <a:pt x="6424" y="2191"/>
                  </a:cubicBezTo>
                  <a:cubicBezTo>
                    <a:pt x="5268" y="1678"/>
                    <a:pt x="4177" y="955"/>
                    <a:pt x="3263" y="73"/>
                  </a:cubicBezTo>
                  <a:cubicBezTo>
                    <a:pt x="3212" y="22"/>
                    <a:pt x="3154" y="1"/>
                    <a:pt x="3098" y="1"/>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 name="Google Shape;711;p42"/>
            <p:cNvSpPr/>
            <p:nvPr/>
          </p:nvSpPr>
          <p:spPr>
            <a:xfrm>
              <a:off x="348475" y="1322350"/>
              <a:ext cx="2209125" cy="1052500"/>
            </a:xfrm>
            <a:custGeom>
              <a:avLst/>
              <a:gdLst/>
              <a:ahLst/>
              <a:cxnLst/>
              <a:rect l="l" t="t" r="r" b="b"/>
              <a:pathLst>
                <a:path w="88365" h="42100" extrusionOk="0">
                  <a:moveTo>
                    <a:pt x="28531" y="1"/>
                  </a:moveTo>
                  <a:cubicBezTo>
                    <a:pt x="26979" y="1"/>
                    <a:pt x="25429" y="235"/>
                    <a:pt x="23950" y="718"/>
                  </a:cubicBezTo>
                  <a:cubicBezTo>
                    <a:pt x="22007" y="1360"/>
                    <a:pt x="20226" y="2372"/>
                    <a:pt x="18283" y="2998"/>
                  </a:cubicBezTo>
                  <a:cubicBezTo>
                    <a:pt x="17310" y="3314"/>
                    <a:pt x="16264" y="3520"/>
                    <a:pt x="15239" y="3520"/>
                  </a:cubicBezTo>
                  <a:cubicBezTo>
                    <a:pt x="14234" y="3520"/>
                    <a:pt x="13250" y="3322"/>
                    <a:pt x="12376" y="2837"/>
                  </a:cubicBezTo>
                  <a:cubicBezTo>
                    <a:pt x="11252" y="2227"/>
                    <a:pt x="10402" y="1200"/>
                    <a:pt x="9262" y="622"/>
                  </a:cubicBezTo>
                  <a:cubicBezTo>
                    <a:pt x="8488" y="235"/>
                    <a:pt x="7662" y="89"/>
                    <a:pt x="6812" y="89"/>
                  </a:cubicBezTo>
                  <a:cubicBezTo>
                    <a:pt x="5159" y="89"/>
                    <a:pt x="3414" y="642"/>
                    <a:pt x="1782" y="1056"/>
                  </a:cubicBezTo>
                  <a:cubicBezTo>
                    <a:pt x="1557" y="1120"/>
                    <a:pt x="1332" y="1168"/>
                    <a:pt x="1108" y="1217"/>
                  </a:cubicBezTo>
                  <a:cubicBezTo>
                    <a:pt x="226" y="5566"/>
                    <a:pt x="1" y="9884"/>
                    <a:pt x="258" y="13752"/>
                  </a:cubicBezTo>
                  <a:cubicBezTo>
                    <a:pt x="3564" y="12982"/>
                    <a:pt x="7336" y="8937"/>
                    <a:pt x="9615" y="8183"/>
                  </a:cubicBezTo>
                  <a:cubicBezTo>
                    <a:pt x="9922" y="8081"/>
                    <a:pt x="10206" y="8033"/>
                    <a:pt x="10473" y="8033"/>
                  </a:cubicBezTo>
                  <a:cubicBezTo>
                    <a:pt x="12557" y="8033"/>
                    <a:pt x="13669" y="10943"/>
                    <a:pt x="17240" y="13816"/>
                  </a:cubicBezTo>
                  <a:cubicBezTo>
                    <a:pt x="17948" y="14387"/>
                    <a:pt x="18660" y="14626"/>
                    <a:pt x="19374" y="14626"/>
                  </a:cubicBezTo>
                  <a:cubicBezTo>
                    <a:pt x="22746" y="14626"/>
                    <a:pt x="26179" y="9296"/>
                    <a:pt x="29504" y="8183"/>
                  </a:cubicBezTo>
                  <a:cubicBezTo>
                    <a:pt x="29956" y="8032"/>
                    <a:pt x="30392" y="7960"/>
                    <a:pt x="30819" y="7960"/>
                  </a:cubicBezTo>
                  <a:cubicBezTo>
                    <a:pt x="34207" y="7960"/>
                    <a:pt x="36915" y="12531"/>
                    <a:pt x="41093" y="18649"/>
                  </a:cubicBezTo>
                  <a:cubicBezTo>
                    <a:pt x="43734" y="22507"/>
                    <a:pt x="47459" y="23353"/>
                    <a:pt x="50217" y="23353"/>
                  </a:cubicBezTo>
                  <a:cubicBezTo>
                    <a:pt x="52370" y="23353"/>
                    <a:pt x="53934" y="22837"/>
                    <a:pt x="53934" y="22837"/>
                  </a:cubicBezTo>
                  <a:cubicBezTo>
                    <a:pt x="58075" y="23672"/>
                    <a:pt x="61494" y="27349"/>
                    <a:pt x="62024" y="31537"/>
                  </a:cubicBezTo>
                  <a:cubicBezTo>
                    <a:pt x="62328" y="33945"/>
                    <a:pt x="61992" y="36915"/>
                    <a:pt x="64030" y="38247"/>
                  </a:cubicBezTo>
                  <a:cubicBezTo>
                    <a:pt x="64791" y="38751"/>
                    <a:pt x="65687" y="38863"/>
                    <a:pt x="66615" y="38863"/>
                  </a:cubicBezTo>
                  <a:cubicBezTo>
                    <a:pt x="67313" y="38863"/>
                    <a:pt x="68028" y="38800"/>
                    <a:pt x="68717" y="38793"/>
                  </a:cubicBezTo>
                  <a:cubicBezTo>
                    <a:pt x="68734" y="38793"/>
                    <a:pt x="68750" y="38793"/>
                    <a:pt x="68767" y="38793"/>
                  </a:cubicBezTo>
                  <a:cubicBezTo>
                    <a:pt x="72230" y="38793"/>
                    <a:pt x="75330" y="40391"/>
                    <a:pt x="78412" y="42099"/>
                  </a:cubicBezTo>
                  <a:cubicBezTo>
                    <a:pt x="79103" y="38874"/>
                    <a:pt x="79536" y="36417"/>
                    <a:pt x="79536" y="36417"/>
                  </a:cubicBezTo>
                  <a:cubicBezTo>
                    <a:pt x="79536" y="36417"/>
                    <a:pt x="83758" y="35518"/>
                    <a:pt x="86598" y="34330"/>
                  </a:cubicBezTo>
                  <a:cubicBezTo>
                    <a:pt x="87803" y="33817"/>
                    <a:pt x="88364" y="32421"/>
                    <a:pt x="87835" y="31216"/>
                  </a:cubicBezTo>
                  <a:lnTo>
                    <a:pt x="85732" y="26450"/>
                  </a:lnTo>
                  <a:cubicBezTo>
                    <a:pt x="83982" y="27017"/>
                    <a:pt x="82354" y="28313"/>
                    <a:pt x="80501" y="28313"/>
                  </a:cubicBezTo>
                  <a:cubicBezTo>
                    <a:pt x="80469" y="28313"/>
                    <a:pt x="80436" y="28313"/>
                    <a:pt x="80402" y="28312"/>
                  </a:cubicBezTo>
                  <a:cubicBezTo>
                    <a:pt x="78605" y="28280"/>
                    <a:pt x="77048" y="26963"/>
                    <a:pt x="76053" y="25454"/>
                  </a:cubicBezTo>
                  <a:cubicBezTo>
                    <a:pt x="75073" y="23946"/>
                    <a:pt x="74480" y="22212"/>
                    <a:pt x="73597" y="20654"/>
                  </a:cubicBezTo>
                  <a:cubicBezTo>
                    <a:pt x="71164" y="16420"/>
                    <a:pt x="66350" y="13709"/>
                    <a:pt x="61499" y="13709"/>
                  </a:cubicBezTo>
                  <a:cubicBezTo>
                    <a:pt x="61037" y="13709"/>
                    <a:pt x="60574" y="13734"/>
                    <a:pt x="60113" y="13784"/>
                  </a:cubicBezTo>
                  <a:cubicBezTo>
                    <a:pt x="57568" y="14057"/>
                    <a:pt x="55068" y="15045"/>
                    <a:pt x="52556" y="15045"/>
                  </a:cubicBezTo>
                  <a:cubicBezTo>
                    <a:pt x="52106" y="15045"/>
                    <a:pt x="51656" y="15013"/>
                    <a:pt x="51205" y="14940"/>
                  </a:cubicBezTo>
                  <a:cubicBezTo>
                    <a:pt x="48396" y="14475"/>
                    <a:pt x="46084" y="12485"/>
                    <a:pt x="44239" y="10317"/>
                  </a:cubicBezTo>
                  <a:cubicBezTo>
                    <a:pt x="42392" y="8134"/>
                    <a:pt x="40851" y="5694"/>
                    <a:pt x="38717" y="3800"/>
                  </a:cubicBezTo>
                  <a:cubicBezTo>
                    <a:pt x="35946" y="1335"/>
                    <a:pt x="32234" y="1"/>
                    <a:pt x="28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42"/>
            <p:cNvSpPr/>
            <p:nvPr/>
          </p:nvSpPr>
          <p:spPr>
            <a:xfrm>
              <a:off x="669100" y="697575"/>
              <a:ext cx="1457125" cy="542800"/>
            </a:xfrm>
            <a:custGeom>
              <a:avLst/>
              <a:gdLst/>
              <a:ahLst/>
              <a:cxnLst/>
              <a:rect l="l" t="t" r="r" b="b"/>
              <a:pathLst>
                <a:path w="58285" h="21712" extrusionOk="0">
                  <a:moveTo>
                    <a:pt x="18078" y="1"/>
                  </a:moveTo>
                  <a:cubicBezTo>
                    <a:pt x="16249" y="1"/>
                    <a:pt x="14390" y="193"/>
                    <a:pt x="12569" y="252"/>
                  </a:cubicBezTo>
                  <a:cubicBezTo>
                    <a:pt x="12289" y="262"/>
                    <a:pt x="12004" y="268"/>
                    <a:pt x="11718" y="268"/>
                  </a:cubicBezTo>
                  <a:cubicBezTo>
                    <a:pt x="11153" y="268"/>
                    <a:pt x="10582" y="247"/>
                    <a:pt x="10017" y="204"/>
                  </a:cubicBezTo>
                  <a:cubicBezTo>
                    <a:pt x="6100" y="1456"/>
                    <a:pt x="2778" y="3301"/>
                    <a:pt x="0" y="5549"/>
                  </a:cubicBezTo>
                  <a:cubicBezTo>
                    <a:pt x="3235" y="7948"/>
                    <a:pt x="7871" y="9987"/>
                    <a:pt x="10501" y="9987"/>
                  </a:cubicBezTo>
                  <a:cubicBezTo>
                    <a:pt x="10599" y="9987"/>
                    <a:pt x="10695" y="9985"/>
                    <a:pt x="10787" y="9979"/>
                  </a:cubicBezTo>
                  <a:cubicBezTo>
                    <a:pt x="13925" y="9782"/>
                    <a:pt x="16862" y="7953"/>
                    <a:pt x="19990" y="7953"/>
                  </a:cubicBezTo>
                  <a:cubicBezTo>
                    <a:pt x="20175" y="7953"/>
                    <a:pt x="20360" y="7960"/>
                    <a:pt x="20546" y="7973"/>
                  </a:cubicBezTo>
                  <a:cubicBezTo>
                    <a:pt x="23709" y="8213"/>
                    <a:pt x="26357" y="10493"/>
                    <a:pt x="28396" y="12917"/>
                  </a:cubicBezTo>
                  <a:cubicBezTo>
                    <a:pt x="30434" y="15357"/>
                    <a:pt x="32184" y="18101"/>
                    <a:pt x="34768" y="19963"/>
                  </a:cubicBezTo>
                  <a:cubicBezTo>
                    <a:pt x="36262" y="21030"/>
                    <a:pt x="38159" y="21711"/>
                    <a:pt x="39970" y="21711"/>
                  </a:cubicBezTo>
                  <a:cubicBezTo>
                    <a:pt x="41293" y="21711"/>
                    <a:pt x="42570" y="21348"/>
                    <a:pt x="43613" y="20509"/>
                  </a:cubicBezTo>
                  <a:cubicBezTo>
                    <a:pt x="44865" y="19498"/>
                    <a:pt x="45636" y="17940"/>
                    <a:pt x="46984" y="17074"/>
                  </a:cubicBezTo>
                  <a:cubicBezTo>
                    <a:pt x="48023" y="16393"/>
                    <a:pt x="49242" y="16217"/>
                    <a:pt x="50504" y="16217"/>
                  </a:cubicBezTo>
                  <a:cubicBezTo>
                    <a:pt x="51504" y="16217"/>
                    <a:pt x="52531" y="16327"/>
                    <a:pt x="53516" y="16384"/>
                  </a:cubicBezTo>
                  <a:cubicBezTo>
                    <a:pt x="53720" y="16396"/>
                    <a:pt x="53928" y="16402"/>
                    <a:pt x="54137" y="16402"/>
                  </a:cubicBezTo>
                  <a:cubicBezTo>
                    <a:pt x="55627" y="16402"/>
                    <a:pt x="57215" y="16086"/>
                    <a:pt x="58284" y="15228"/>
                  </a:cubicBezTo>
                  <a:cubicBezTo>
                    <a:pt x="56598" y="12836"/>
                    <a:pt x="54560" y="10493"/>
                    <a:pt x="52136" y="8342"/>
                  </a:cubicBezTo>
                  <a:cubicBezTo>
                    <a:pt x="51719" y="8390"/>
                    <a:pt x="51318" y="8438"/>
                    <a:pt x="50916" y="8487"/>
                  </a:cubicBezTo>
                  <a:cubicBezTo>
                    <a:pt x="47393" y="8994"/>
                    <a:pt x="43729" y="9865"/>
                    <a:pt x="40220" y="9865"/>
                  </a:cubicBezTo>
                  <a:cubicBezTo>
                    <a:pt x="38070" y="9865"/>
                    <a:pt x="35978" y="9538"/>
                    <a:pt x="34014" y="8598"/>
                  </a:cubicBezTo>
                  <a:cubicBezTo>
                    <a:pt x="29921" y="6640"/>
                    <a:pt x="27241" y="2338"/>
                    <a:pt x="23003" y="750"/>
                  </a:cubicBezTo>
                  <a:cubicBezTo>
                    <a:pt x="21424" y="165"/>
                    <a:pt x="19764" y="1"/>
                    <a:pt x="18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42"/>
            <p:cNvSpPr/>
            <p:nvPr/>
          </p:nvSpPr>
          <p:spPr>
            <a:xfrm>
              <a:off x="639400" y="2245325"/>
              <a:ext cx="1587525" cy="579775"/>
            </a:xfrm>
            <a:custGeom>
              <a:avLst/>
              <a:gdLst/>
              <a:ahLst/>
              <a:cxnLst/>
              <a:rect l="l" t="t" r="r" b="b"/>
              <a:pathLst>
                <a:path w="63501" h="23191" extrusionOk="0">
                  <a:moveTo>
                    <a:pt x="9904" y="0"/>
                  </a:moveTo>
                  <a:cubicBezTo>
                    <a:pt x="8859" y="0"/>
                    <a:pt x="7791" y="207"/>
                    <a:pt x="6759" y="414"/>
                  </a:cubicBezTo>
                  <a:cubicBezTo>
                    <a:pt x="5025" y="750"/>
                    <a:pt x="3307" y="1103"/>
                    <a:pt x="1574" y="1456"/>
                  </a:cubicBezTo>
                  <a:lnTo>
                    <a:pt x="3966" y="4459"/>
                  </a:lnTo>
                  <a:lnTo>
                    <a:pt x="1" y="14924"/>
                  </a:lnTo>
                  <a:cubicBezTo>
                    <a:pt x="370" y="15085"/>
                    <a:pt x="756" y="15277"/>
                    <a:pt x="1109" y="15470"/>
                  </a:cubicBezTo>
                  <a:cubicBezTo>
                    <a:pt x="4287" y="17171"/>
                    <a:pt x="6999" y="19708"/>
                    <a:pt x="10241" y="21296"/>
                  </a:cubicBezTo>
                  <a:cubicBezTo>
                    <a:pt x="12680" y="22497"/>
                    <a:pt x="15393" y="23111"/>
                    <a:pt x="18104" y="23111"/>
                  </a:cubicBezTo>
                  <a:cubicBezTo>
                    <a:pt x="18981" y="23111"/>
                    <a:pt x="19857" y="23047"/>
                    <a:pt x="20724" y="22918"/>
                  </a:cubicBezTo>
                  <a:cubicBezTo>
                    <a:pt x="24865" y="22308"/>
                    <a:pt x="28733" y="20253"/>
                    <a:pt x="32923" y="20061"/>
                  </a:cubicBezTo>
                  <a:cubicBezTo>
                    <a:pt x="33150" y="20050"/>
                    <a:pt x="33377" y="20045"/>
                    <a:pt x="33603" y="20045"/>
                  </a:cubicBezTo>
                  <a:cubicBezTo>
                    <a:pt x="37748" y="20045"/>
                    <a:pt x="41663" y="21806"/>
                    <a:pt x="45651" y="23190"/>
                  </a:cubicBezTo>
                  <a:lnTo>
                    <a:pt x="47449" y="20365"/>
                  </a:lnTo>
                  <a:cubicBezTo>
                    <a:pt x="47449" y="20365"/>
                    <a:pt x="51359" y="20701"/>
                    <a:pt x="55190" y="20701"/>
                  </a:cubicBezTo>
                  <a:cubicBezTo>
                    <a:pt x="58063" y="20701"/>
                    <a:pt x="60891" y="20512"/>
                    <a:pt x="61992" y="19851"/>
                  </a:cubicBezTo>
                  <a:cubicBezTo>
                    <a:pt x="62473" y="19563"/>
                    <a:pt x="62987" y="18664"/>
                    <a:pt x="63501" y="17380"/>
                  </a:cubicBezTo>
                  <a:cubicBezTo>
                    <a:pt x="63436" y="17364"/>
                    <a:pt x="63372" y="17364"/>
                    <a:pt x="63308" y="17347"/>
                  </a:cubicBezTo>
                  <a:cubicBezTo>
                    <a:pt x="63040" y="17324"/>
                    <a:pt x="62772" y="17314"/>
                    <a:pt x="62505" y="17314"/>
                  </a:cubicBezTo>
                  <a:cubicBezTo>
                    <a:pt x="60548" y="17314"/>
                    <a:pt x="58612" y="17871"/>
                    <a:pt x="56663" y="18054"/>
                  </a:cubicBezTo>
                  <a:cubicBezTo>
                    <a:pt x="56238" y="18092"/>
                    <a:pt x="55812" y="18110"/>
                    <a:pt x="55385" y="18110"/>
                  </a:cubicBezTo>
                  <a:cubicBezTo>
                    <a:pt x="51834" y="18110"/>
                    <a:pt x="48281" y="16814"/>
                    <a:pt x="45587" y="14507"/>
                  </a:cubicBezTo>
                  <a:cubicBezTo>
                    <a:pt x="43453" y="12660"/>
                    <a:pt x="41719" y="10156"/>
                    <a:pt x="39038" y="9274"/>
                  </a:cubicBezTo>
                  <a:cubicBezTo>
                    <a:pt x="38293" y="9024"/>
                    <a:pt x="37535" y="8918"/>
                    <a:pt x="36772" y="8918"/>
                  </a:cubicBezTo>
                  <a:cubicBezTo>
                    <a:pt x="34444" y="8918"/>
                    <a:pt x="32065" y="9904"/>
                    <a:pt x="29841" y="10798"/>
                  </a:cubicBezTo>
                  <a:cubicBezTo>
                    <a:pt x="27984" y="11545"/>
                    <a:pt x="25917" y="12216"/>
                    <a:pt x="23956" y="12216"/>
                  </a:cubicBezTo>
                  <a:cubicBezTo>
                    <a:pt x="22798" y="12216"/>
                    <a:pt x="21678" y="11982"/>
                    <a:pt x="20660" y="11393"/>
                  </a:cubicBezTo>
                  <a:cubicBezTo>
                    <a:pt x="16486" y="8953"/>
                    <a:pt x="16405" y="1874"/>
                    <a:pt x="11847" y="301"/>
                  </a:cubicBezTo>
                  <a:cubicBezTo>
                    <a:pt x="11218" y="83"/>
                    <a:pt x="10566" y="0"/>
                    <a:pt x="99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42"/>
            <p:cNvSpPr/>
            <p:nvPr/>
          </p:nvSpPr>
          <p:spPr>
            <a:xfrm>
              <a:off x="1667125" y="1111975"/>
              <a:ext cx="353550" cy="353550"/>
            </a:xfrm>
            <a:custGeom>
              <a:avLst/>
              <a:gdLst/>
              <a:ahLst/>
              <a:cxnLst/>
              <a:rect l="l" t="t" r="r" b="b"/>
              <a:pathLst>
                <a:path w="14142" h="14142" extrusionOk="0">
                  <a:moveTo>
                    <a:pt x="7078" y="1"/>
                  </a:moveTo>
                  <a:cubicBezTo>
                    <a:pt x="3162" y="1"/>
                    <a:pt x="0" y="3162"/>
                    <a:pt x="0" y="7063"/>
                  </a:cubicBezTo>
                  <a:cubicBezTo>
                    <a:pt x="0" y="10980"/>
                    <a:pt x="3162" y="14141"/>
                    <a:pt x="7078" y="14141"/>
                  </a:cubicBezTo>
                  <a:cubicBezTo>
                    <a:pt x="10980" y="14141"/>
                    <a:pt x="14141" y="10980"/>
                    <a:pt x="14141" y="7063"/>
                  </a:cubicBezTo>
                  <a:cubicBezTo>
                    <a:pt x="14141" y="3162"/>
                    <a:pt x="10980" y="1"/>
                    <a:pt x="70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 name="Google Shape;715;p42"/>
            <p:cNvSpPr/>
            <p:nvPr/>
          </p:nvSpPr>
          <p:spPr>
            <a:xfrm>
              <a:off x="1679193" y="1200621"/>
              <a:ext cx="304651" cy="107396"/>
            </a:xfrm>
            <a:custGeom>
              <a:avLst/>
              <a:gdLst/>
              <a:ahLst/>
              <a:cxnLst/>
              <a:rect l="l" t="t" r="r" b="b"/>
              <a:pathLst>
                <a:path w="13602" h="4795" extrusionOk="0">
                  <a:moveTo>
                    <a:pt x="13271" y="1"/>
                  </a:moveTo>
                  <a:cubicBezTo>
                    <a:pt x="13247" y="1"/>
                    <a:pt x="13222" y="5"/>
                    <a:pt x="13195" y="13"/>
                  </a:cubicBezTo>
                  <a:cubicBezTo>
                    <a:pt x="12296" y="270"/>
                    <a:pt x="11493" y="800"/>
                    <a:pt x="10931" y="1539"/>
                  </a:cubicBezTo>
                  <a:cubicBezTo>
                    <a:pt x="10659" y="1892"/>
                    <a:pt x="10449" y="2292"/>
                    <a:pt x="10161" y="2630"/>
                  </a:cubicBezTo>
                  <a:cubicBezTo>
                    <a:pt x="9840" y="2999"/>
                    <a:pt x="9407" y="3176"/>
                    <a:pt x="8925" y="3223"/>
                  </a:cubicBezTo>
                  <a:cubicBezTo>
                    <a:pt x="8774" y="3241"/>
                    <a:pt x="8622" y="3248"/>
                    <a:pt x="8470" y="3248"/>
                  </a:cubicBezTo>
                  <a:cubicBezTo>
                    <a:pt x="7888" y="3248"/>
                    <a:pt x="7302" y="3145"/>
                    <a:pt x="6718" y="3145"/>
                  </a:cubicBezTo>
                  <a:cubicBezTo>
                    <a:pt x="6485" y="3145"/>
                    <a:pt x="6251" y="3162"/>
                    <a:pt x="6019" y="3208"/>
                  </a:cubicBezTo>
                  <a:cubicBezTo>
                    <a:pt x="5538" y="3304"/>
                    <a:pt x="5152" y="3561"/>
                    <a:pt x="4767" y="3833"/>
                  </a:cubicBezTo>
                  <a:cubicBezTo>
                    <a:pt x="4438" y="4067"/>
                    <a:pt x="4098" y="4288"/>
                    <a:pt x="3687" y="4288"/>
                  </a:cubicBezTo>
                  <a:cubicBezTo>
                    <a:pt x="3616" y="4288"/>
                    <a:pt x="3543" y="4282"/>
                    <a:pt x="3468" y="4267"/>
                  </a:cubicBezTo>
                  <a:cubicBezTo>
                    <a:pt x="2531" y="4118"/>
                    <a:pt x="1756" y="3327"/>
                    <a:pt x="812" y="3327"/>
                  </a:cubicBezTo>
                  <a:cubicBezTo>
                    <a:pt x="639" y="3327"/>
                    <a:pt x="460" y="3354"/>
                    <a:pt x="273" y="3416"/>
                  </a:cubicBezTo>
                  <a:cubicBezTo>
                    <a:pt x="0" y="3517"/>
                    <a:pt x="75" y="3915"/>
                    <a:pt x="324" y="3915"/>
                  </a:cubicBezTo>
                  <a:cubicBezTo>
                    <a:pt x="353" y="3915"/>
                    <a:pt x="385" y="3909"/>
                    <a:pt x="418" y="3898"/>
                  </a:cubicBezTo>
                  <a:cubicBezTo>
                    <a:pt x="561" y="3851"/>
                    <a:pt x="701" y="3830"/>
                    <a:pt x="840" y="3830"/>
                  </a:cubicBezTo>
                  <a:cubicBezTo>
                    <a:pt x="1701" y="3830"/>
                    <a:pt x="2496" y="4613"/>
                    <a:pt x="3339" y="4764"/>
                  </a:cubicBezTo>
                  <a:cubicBezTo>
                    <a:pt x="3453" y="4785"/>
                    <a:pt x="3566" y="4795"/>
                    <a:pt x="3677" y="4795"/>
                  </a:cubicBezTo>
                  <a:cubicBezTo>
                    <a:pt x="4005" y="4795"/>
                    <a:pt x="4319" y="4707"/>
                    <a:pt x="4607" y="4540"/>
                  </a:cubicBezTo>
                  <a:cubicBezTo>
                    <a:pt x="5009" y="4315"/>
                    <a:pt x="5345" y="3994"/>
                    <a:pt x="5762" y="3818"/>
                  </a:cubicBezTo>
                  <a:cubicBezTo>
                    <a:pt x="6089" y="3683"/>
                    <a:pt x="6432" y="3640"/>
                    <a:pt x="6782" y="3640"/>
                  </a:cubicBezTo>
                  <a:cubicBezTo>
                    <a:pt x="7366" y="3640"/>
                    <a:pt x="7968" y="3758"/>
                    <a:pt x="8548" y="3758"/>
                  </a:cubicBezTo>
                  <a:cubicBezTo>
                    <a:pt x="8610" y="3758"/>
                    <a:pt x="8671" y="3757"/>
                    <a:pt x="8733" y="3754"/>
                  </a:cubicBezTo>
                  <a:cubicBezTo>
                    <a:pt x="9182" y="3722"/>
                    <a:pt x="9631" y="3641"/>
                    <a:pt x="10017" y="3401"/>
                  </a:cubicBezTo>
                  <a:cubicBezTo>
                    <a:pt x="10402" y="3176"/>
                    <a:pt x="10674" y="2806"/>
                    <a:pt x="10931" y="2438"/>
                  </a:cubicBezTo>
                  <a:cubicBezTo>
                    <a:pt x="11205" y="2003"/>
                    <a:pt x="11493" y="1603"/>
                    <a:pt x="11894" y="1265"/>
                  </a:cubicBezTo>
                  <a:cubicBezTo>
                    <a:pt x="12311" y="912"/>
                    <a:pt x="12793" y="655"/>
                    <a:pt x="13323" y="495"/>
                  </a:cubicBezTo>
                  <a:cubicBezTo>
                    <a:pt x="13601" y="422"/>
                    <a:pt x="13518" y="1"/>
                    <a:pt x="132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42"/>
            <p:cNvSpPr/>
            <p:nvPr/>
          </p:nvSpPr>
          <p:spPr>
            <a:xfrm>
              <a:off x="1697247" y="1132397"/>
              <a:ext cx="204444" cy="65781"/>
            </a:xfrm>
            <a:custGeom>
              <a:avLst/>
              <a:gdLst/>
              <a:ahLst/>
              <a:cxnLst/>
              <a:rect l="l" t="t" r="r" b="b"/>
              <a:pathLst>
                <a:path w="9128" h="2937" extrusionOk="0">
                  <a:moveTo>
                    <a:pt x="8786" y="1"/>
                  </a:moveTo>
                  <a:cubicBezTo>
                    <a:pt x="8728" y="1"/>
                    <a:pt x="8668" y="27"/>
                    <a:pt x="8616" y="90"/>
                  </a:cubicBezTo>
                  <a:cubicBezTo>
                    <a:pt x="7653" y="1310"/>
                    <a:pt x="6225" y="2145"/>
                    <a:pt x="4684" y="2321"/>
                  </a:cubicBezTo>
                  <a:cubicBezTo>
                    <a:pt x="4498" y="2344"/>
                    <a:pt x="4310" y="2353"/>
                    <a:pt x="4120" y="2353"/>
                  </a:cubicBezTo>
                  <a:cubicBezTo>
                    <a:pt x="3316" y="2353"/>
                    <a:pt x="2486" y="2187"/>
                    <a:pt x="1678" y="2187"/>
                  </a:cubicBezTo>
                  <a:cubicBezTo>
                    <a:pt x="1197" y="2187"/>
                    <a:pt x="724" y="2246"/>
                    <a:pt x="269" y="2434"/>
                  </a:cubicBezTo>
                  <a:cubicBezTo>
                    <a:pt x="0" y="2547"/>
                    <a:pt x="82" y="2937"/>
                    <a:pt x="304" y="2937"/>
                  </a:cubicBezTo>
                  <a:cubicBezTo>
                    <a:pt x="333" y="2937"/>
                    <a:pt x="364" y="2930"/>
                    <a:pt x="398" y="2915"/>
                  </a:cubicBezTo>
                  <a:cubicBezTo>
                    <a:pt x="803" y="2750"/>
                    <a:pt x="1240" y="2700"/>
                    <a:pt x="1681" y="2700"/>
                  </a:cubicBezTo>
                  <a:cubicBezTo>
                    <a:pt x="2009" y="2700"/>
                    <a:pt x="2340" y="2727"/>
                    <a:pt x="2662" y="2755"/>
                  </a:cubicBezTo>
                  <a:cubicBezTo>
                    <a:pt x="3155" y="2796"/>
                    <a:pt x="3648" y="2850"/>
                    <a:pt x="4146" y="2850"/>
                  </a:cubicBezTo>
                  <a:cubicBezTo>
                    <a:pt x="4425" y="2850"/>
                    <a:pt x="4706" y="2833"/>
                    <a:pt x="4989" y="2787"/>
                  </a:cubicBezTo>
                  <a:cubicBezTo>
                    <a:pt x="6546" y="2545"/>
                    <a:pt x="8006" y="1679"/>
                    <a:pt x="8969" y="443"/>
                  </a:cubicBezTo>
                  <a:cubicBezTo>
                    <a:pt x="9127" y="250"/>
                    <a:pt x="8965" y="1"/>
                    <a:pt x="8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42"/>
            <p:cNvSpPr/>
            <p:nvPr/>
          </p:nvSpPr>
          <p:spPr>
            <a:xfrm>
              <a:off x="1776448" y="1395529"/>
              <a:ext cx="196448" cy="57898"/>
            </a:xfrm>
            <a:custGeom>
              <a:avLst/>
              <a:gdLst/>
              <a:ahLst/>
              <a:cxnLst/>
              <a:rect l="l" t="t" r="r" b="b"/>
              <a:pathLst>
                <a:path w="8771" h="2585" extrusionOk="0">
                  <a:moveTo>
                    <a:pt x="7968" y="0"/>
                  </a:moveTo>
                  <a:cubicBezTo>
                    <a:pt x="7333" y="0"/>
                    <a:pt x="6694" y="139"/>
                    <a:pt x="6075" y="268"/>
                  </a:cubicBezTo>
                  <a:cubicBezTo>
                    <a:pt x="5675" y="364"/>
                    <a:pt x="5257" y="477"/>
                    <a:pt x="4840" y="509"/>
                  </a:cubicBezTo>
                  <a:cubicBezTo>
                    <a:pt x="4753" y="515"/>
                    <a:pt x="4666" y="518"/>
                    <a:pt x="4579" y="518"/>
                  </a:cubicBezTo>
                  <a:cubicBezTo>
                    <a:pt x="4201" y="518"/>
                    <a:pt x="3825" y="468"/>
                    <a:pt x="3460" y="428"/>
                  </a:cubicBezTo>
                  <a:cubicBezTo>
                    <a:pt x="3252" y="402"/>
                    <a:pt x="3050" y="380"/>
                    <a:pt x="2848" y="380"/>
                  </a:cubicBezTo>
                  <a:cubicBezTo>
                    <a:pt x="2689" y="380"/>
                    <a:pt x="2530" y="393"/>
                    <a:pt x="2368" y="428"/>
                  </a:cubicBezTo>
                  <a:cubicBezTo>
                    <a:pt x="2047" y="509"/>
                    <a:pt x="1741" y="653"/>
                    <a:pt x="1469" y="830"/>
                  </a:cubicBezTo>
                  <a:cubicBezTo>
                    <a:pt x="923" y="1151"/>
                    <a:pt x="361" y="1616"/>
                    <a:pt x="89" y="2194"/>
                  </a:cubicBezTo>
                  <a:cubicBezTo>
                    <a:pt x="0" y="2393"/>
                    <a:pt x="178" y="2585"/>
                    <a:pt x="345" y="2585"/>
                  </a:cubicBezTo>
                  <a:cubicBezTo>
                    <a:pt x="420" y="2585"/>
                    <a:pt x="493" y="2546"/>
                    <a:pt x="538" y="2451"/>
                  </a:cubicBezTo>
                  <a:cubicBezTo>
                    <a:pt x="778" y="1905"/>
                    <a:pt x="1324" y="1488"/>
                    <a:pt x="1838" y="1199"/>
                  </a:cubicBezTo>
                  <a:cubicBezTo>
                    <a:pt x="2095" y="1055"/>
                    <a:pt x="2384" y="927"/>
                    <a:pt x="2672" y="895"/>
                  </a:cubicBezTo>
                  <a:cubicBezTo>
                    <a:pt x="2753" y="884"/>
                    <a:pt x="2836" y="879"/>
                    <a:pt x="2920" y="879"/>
                  </a:cubicBezTo>
                  <a:cubicBezTo>
                    <a:pt x="3223" y="879"/>
                    <a:pt x="3544" y="937"/>
                    <a:pt x="3845" y="974"/>
                  </a:cubicBezTo>
                  <a:cubicBezTo>
                    <a:pt x="4110" y="995"/>
                    <a:pt x="4381" y="1015"/>
                    <a:pt x="4655" y="1015"/>
                  </a:cubicBezTo>
                  <a:cubicBezTo>
                    <a:pt x="4812" y="1015"/>
                    <a:pt x="4971" y="1008"/>
                    <a:pt x="5129" y="991"/>
                  </a:cubicBezTo>
                  <a:cubicBezTo>
                    <a:pt x="5498" y="942"/>
                    <a:pt x="5851" y="830"/>
                    <a:pt x="6204" y="766"/>
                  </a:cubicBezTo>
                  <a:cubicBezTo>
                    <a:pt x="6788" y="639"/>
                    <a:pt x="7382" y="512"/>
                    <a:pt x="7970" y="512"/>
                  </a:cubicBezTo>
                  <a:cubicBezTo>
                    <a:pt x="8126" y="512"/>
                    <a:pt x="8281" y="521"/>
                    <a:pt x="8436" y="541"/>
                  </a:cubicBezTo>
                  <a:cubicBezTo>
                    <a:pt x="8450" y="543"/>
                    <a:pt x="8465" y="544"/>
                    <a:pt x="8478" y="544"/>
                  </a:cubicBezTo>
                  <a:cubicBezTo>
                    <a:pt x="8770" y="544"/>
                    <a:pt x="8742" y="73"/>
                    <a:pt x="8436" y="28"/>
                  </a:cubicBezTo>
                  <a:cubicBezTo>
                    <a:pt x="8280" y="9"/>
                    <a:pt x="8124" y="0"/>
                    <a:pt x="7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42"/>
            <p:cNvSpPr/>
            <p:nvPr/>
          </p:nvSpPr>
          <p:spPr>
            <a:xfrm>
              <a:off x="834425" y="2502425"/>
              <a:ext cx="234375" cy="234375"/>
            </a:xfrm>
            <a:custGeom>
              <a:avLst/>
              <a:gdLst/>
              <a:ahLst/>
              <a:cxnLst/>
              <a:rect l="l" t="t" r="r" b="b"/>
              <a:pathLst>
                <a:path w="9375" h="9375" extrusionOk="0">
                  <a:moveTo>
                    <a:pt x="4688" y="1"/>
                  </a:moveTo>
                  <a:cubicBezTo>
                    <a:pt x="2087" y="1"/>
                    <a:pt x="1" y="2087"/>
                    <a:pt x="1" y="4688"/>
                  </a:cubicBezTo>
                  <a:cubicBezTo>
                    <a:pt x="1" y="7273"/>
                    <a:pt x="2087" y="9375"/>
                    <a:pt x="4688" y="9375"/>
                  </a:cubicBezTo>
                  <a:cubicBezTo>
                    <a:pt x="7273" y="9375"/>
                    <a:pt x="9375" y="7273"/>
                    <a:pt x="9375" y="4688"/>
                  </a:cubicBezTo>
                  <a:cubicBezTo>
                    <a:pt x="9375" y="2087"/>
                    <a:pt x="7273" y="1"/>
                    <a:pt x="4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42"/>
            <p:cNvSpPr/>
            <p:nvPr/>
          </p:nvSpPr>
          <p:spPr>
            <a:xfrm>
              <a:off x="862089" y="2573427"/>
              <a:ext cx="162569" cy="56463"/>
            </a:xfrm>
            <a:custGeom>
              <a:avLst/>
              <a:gdLst/>
              <a:ahLst/>
              <a:cxnLst/>
              <a:rect l="l" t="t" r="r" b="b"/>
              <a:pathLst>
                <a:path w="8914" h="3096" extrusionOk="0">
                  <a:moveTo>
                    <a:pt x="8744" y="0"/>
                  </a:moveTo>
                  <a:cubicBezTo>
                    <a:pt x="8731" y="0"/>
                    <a:pt x="8718" y="2"/>
                    <a:pt x="8703" y="7"/>
                  </a:cubicBezTo>
                  <a:cubicBezTo>
                    <a:pt x="7965" y="216"/>
                    <a:pt x="7404" y="697"/>
                    <a:pt x="6986" y="1339"/>
                  </a:cubicBezTo>
                  <a:cubicBezTo>
                    <a:pt x="6745" y="1725"/>
                    <a:pt x="6488" y="2029"/>
                    <a:pt x="6007" y="2110"/>
                  </a:cubicBezTo>
                  <a:cubicBezTo>
                    <a:pt x="5859" y="2138"/>
                    <a:pt x="5712" y="2148"/>
                    <a:pt x="5565" y="2148"/>
                  </a:cubicBezTo>
                  <a:cubicBezTo>
                    <a:pt x="5297" y="2148"/>
                    <a:pt x="5030" y="2114"/>
                    <a:pt x="4771" y="2093"/>
                  </a:cubicBezTo>
                  <a:cubicBezTo>
                    <a:pt x="4653" y="2083"/>
                    <a:pt x="4533" y="2076"/>
                    <a:pt x="4413" y="2076"/>
                  </a:cubicBezTo>
                  <a:cubicBezTo>
                    <a:pt x="4158" y="2076"/>
                    <a:pt x="3903" y="2108"/>
                    <a:pt x="3663" y="2206"/>
                  </a:cubicBezTo>
                  <a:cubicBezTo>
                    <a:pt x="3295" y="2367"/>
                    <a:pt x="3021" y="2703"/>
                    <a:pt x="2636" y="2816"/>
                  </a:cubicBezTo>
                  <a:cubicBezTo>
                    <a:pt x="2555" y="2839"/>
                    <a:pt x="2476" y="2849"/>
                    <a:pt x="2398" y="2849"/>
                  </a:cubicBezTo>
                  <a:cubicBezTo>
                    <a:pt x="1977" y="2849"/>
                    <a:pt x="1589" y="2561"/>
                    <a:pt x="1223" y="2399"/>
                  </a:cubicBezTo>
                  <a:cubicBezTo>
                    <a:pt x="976" y="2286"/>
                    <a:pt x="721" y="2205"/>
                    <a:pt x="463" y="2205"/>
                  </a:cubicBezTo>
                  <a:cubicBezTo>
                    <a:pt x="353" y="2205"/>
                    <a:pt x="243" y="2220"/>
                    <a:pt x="132" y="2254"/>
                  </a:cubicBezTo>
                  <a:cubicBezTo>
                    <a:pt x="0" y="2298"/>
                    <a:pt x="43" y="2517"/>
                    <a:pt x="161" y="2517"/>
                  </a:cubicBezTo>
                  <a:cubicBezTo>
                    <a:pt x="172" y="2517"/>
                    <a:pt x="184" y="2515"/>
                    <a:pt x="196" y="2511"/>
                  </a:cubicBezTo>
                  <a:cubicBezTo>
                    <a:pt x="302" y="2476"/>
                    <a:pt x="406" y="2461"/>
                    <a:pt x="508" y="2461"/>
                  </a:cubicBezTo>
                  <a:cubicBezTo>
                    <a:pt x="1170" y="2461"/>
                    <a:pt x="1739" y="3096"/>
                    <a:pt x="2414" y="3096"/>
                  </a:cubicBezTo>
                  <a:cubicBezTo>
                    <a:pt x="2507" y="3096"/>
                    <a:pt x="2602" y="3084"/>
                    <a:pt x="2700" y="3056"/>
                  </a:cubicBezTo>
                  <a:cubicBezTo>
                    <a:pt x="3053" y="2945"/>
                    <a:pt x="3327" y="2671"/>
                    <a:pt x="3648" y="2495"/>
                  </a:cubicBezTo>
                  <a:cubicBezTo>
                    <a:pt x="3889" y="2369"/>
                    <a:pt x="4148" y="2331"/>
                    <a:pt x="4411" y="2331"/>
                  </a:cubicBezTo>
                  <a:cubicBezTo>
                    <a:pt x="4584" y="2331"/>
                    <a:pt x="4759" y="2347"/>
                    <a:pt x="4932" y="2367"/>
                  </a:cubicBezTo>
                  <a:cubicBezTo>
                    <a:pt x="5133" y="2384"/>
                    <a:pt x="5336" y="2399"/>
                    <a:pt x="5534" y="2399"/>
                  </a:cubicBezTo>
                  <a:cubicBezTo>
                    <a:pt x="6079" y="2399"/>
                    <a:pt x="6593" y="2287"/>
                    <a:pt x="6970" y="1804"/>
                  </a:cubicBezTo>
                  <a:cubicBezTo>
                    <a:pt x="7211" y="1500"/>
                    <a:pt x="7387" y="1147"/>
                    <a:pt x="7676" y="873"/>
                  </a:cubicBezTo>
                  <a:cubicBezTo>
                    <a:pt x="7982" y="569"/>
                    <a:pt x="8367" y="360"/>
                    <a:pt x="8767" y="248"/>
                  </a:cubicBezTo>
                  <a:cubicBezTo>
                    <a:pt x="8914" y="204"/>
                    <a:pt x="8873" y="0"/>
                    <a:pt x="8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42"/>
            <p:cNvSpPr/>
            <p:nvPr/>
          </p:nvSpPr>
          <p:spPr>
            <a:xfrm>
              <a:off x="868838" y="2534165"/>
              <a:ext cx="114477" cy="38828"/>
            </a:xfrm>
            <a:custGeom>
              <a:avLst/>
              <a:gdLst/>
              <a:ahLst/>
              <a:cxnLst/>
              <a:rect l="l" t="t" r="r" b="b"/>
              <a:pathLst>
                <a:path w="6277" h="2129" extrusionOk="0">
                  <a:moveTo>
                    <a:pt x="5935" y="0"/>
                  </a:moveTo>
                  <a:cubicBezTo>
                    <a:pt x="5876" y="0"/>
                    <a:pt x="5816" y="26"/>
                    <a:pt x="5765" y="90"/>
                  </a:cubicBezTo>
                  <a:cubicBezTo>
                    <a:pt x="5123" y="892"/>
                    <a:pt x="4177" y="1453"/>
                    <a:pt x="3149" y="1550"/>
                  </a:cubicBezTo>
                  <a:cubicBezTo>
                    <a:pt x="3055" y="1558"/>
                    <a:pt x="2959" y="1561"/>
                    <a:pt x="2864" y="1561"/>
                  </a:cubicBezTo>
                  <a:cubicBezTo>
                    <a:pt x="2322" y="1561"/>
                    <a:pt x="1766" y="1451"/>
                    <a:pt x="1219" y="1451"/>
                  </a:cubicBezTo>
                  <a:cubicBezTo>
                    <a:pt x="894" y="1451"/>
                    <a:pt x="572" y="1490"/>
                    <a:pt x="260" y="1614"/>
                  </a:cubicBezTo>
                  <a:cubicBezTo>
                    <a:pt x="1" y="1729"/>
                    <a:pt x="78" y="2129"/>
                    <a:pt x="316" y="2129"/>
                  </a:cubicBezTo>
                  <a:cubicBezTo>
                    <a:pt x="343" y="2129"/>
                    <a:pt x="373" y="2123"/>
                    <a:pt x="404" y="2112"/>
                  </a:cubicBezTo>
                  <a:cubicBezTo>
                    <a:pt x="680" y="1998"/>
                    <a:pt x="977" y="1963"/>
                    <a:pt x="1278" y="1963"/>
                  </a:cubicBezTo>
                  <a:cubicBezTo>
                    <a:pt x="1485" y="1963"/>
                    <a:pt x="1694" y="1980"/>
                    <a:pt x="1897" y="1999"/>
                  </a:cubicBezTo>
                  <a:cubicBezTo>
                    <a:pt x="2212" y="2029"/>
                    <a:pt x="2527" y="2058"/>
                    <a:pt x="2845" y="2058"/>
                  </a:cubicBezTo>
                  <a:cubicBezTo>
                    <a:pt x="3046" y="2058"/>
                    <a:pt x="3249" y="2047"/>
                    <a:pt x="3454" y="2016"/>
                  </a:cubicBezTo>
                  <a:cubicBezTo>
                    <a:pt x="4498" y="1855"/>
                    <a:pt x="5461" y="1261"/>
                    <a:pt x="6118" y="443"/>
                  </a:cubicBezTo>
                  <a:cubicBezTo>
                    <a:pt x="6276" y="249"/>
                    <a:pt x="6114" y="0"/>
                    <a:pt x="59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42"/>
            <p:cNvSpPr/>
            <p:nvPr/>
          </p:nvSpPr>
          <p:spPr>
            <a:xfrm>
              <a:off x="911570" y="2676223"/>
              <a:ext cx="110136" cy="34487"/>
            </a:xfrm>
            <a:custGeom>
              <a:avLst/>
              <a:gdLst/>
              <a:ahLst/>
              <a:cxnLst/>
              <a:rect l="l" t="t" r="r" b="b"/>
              <a:pathLst>
                <a:path w="6039" h="1891" extrusionOk="0">
                  <a:moveTo>
                    <a:pt x="5396" y="1"/>
                  </a:moveTo>
                  <a:cubicBezTo>
                    <a:pt x="4969" y="1"/>
                    <a:pt x="4538" y="91"/>
                    <a:pt x="4128" y="180"/>
                  </a:cubicBezTo>
                  <a:cubicBezTo>
                    <a:pt x="3856" y="244"/>
                    <a:pt x="3599" y="325"/>
                    <a:pt x="3326" y="341"/>
                  </a:cubicBezTo>
                  <a:cubicBezTo>
                    <a:pt x="3281" y="343"/>
                    <a:pt x="3236" y="344"/>
                    <a:pt x="3190" y="344"/>
                  </a:cubicBezTo>
                  <a:cubicBezTo>
                    <a:pt x="2911" y="344"/>
                    <a:pt x="2623" y="304"/>
                    <a:pt x="2347" y="277"/>
                  </a:cubicBezTo>
                  <a:cubicBezTo>
                    <a:pt x="2260" y="268"/>
                    <a:pt x="2176" y="263"/>
                    <a:pt x="2094" y="263"/>
                  </a:cubicBezTo>
                  <a:cubicBezTo>
                    <a:pt x="1720" y="263"/>
                    <a:pt x="1388" y="355"/>
                    <a:pt x="1046" y="565"/>
                  </a:cubicBezTo>
                  <a:cubicBezTo>
                    <a:pt x="678" y="790"/>
                    <a:pt x="293" y="1096"/>
                    <a:pt x="100" y="1496"/>
                  </a:cubicBezTo>
                  <a:cubicBezTo>
                    <a:pt x="1" y="1705"/>
                    <a:pt x="179" y="1891"/>
                    <a:pt x="342" y="1891"/>
                  </a:cubicBezTo>
                  <a:cubicBezTo>
                    <a:pt x="419" y="1891"/>
                    <a:pt x="492" y="1850"/>
                    <a:pt x="533" y="1753"/>
                  </a:cubicBezTo>
                  <a:cubicBezTo>
                    <a:pt x="710" y="1400"/>
                    <a:pt x="1046" y="1128"/>
                    <a:pt x="1400" y="951"/>
                  </a:cubicBezTo>
                  <a:cubicBezTo>
                    <a:pt x="1642" y="816"/>
                    <a:pt x="1875" y="777"/>
                    <a:pt x="2120" y="777"/>
                  </a:cubicBezTo>
                  <a:cubicBezTo>
                    <a:pt x="2313" y="777"/>
                    <a:pt x="2513" y="801"/>
                    <a:pt x="2732" y="822"/>
                  </a:cubicBezTo>
                  <a:cubicBezTo>
                    <a:pt x="2837" y="832"/>
                    <a:pt x="2940" y="837"/>
                    <a:pt x="3042" y="837"/>
                  </a:cubicBezTo>
                  <a:cubicBezTo>
                    <a:pt x="3438" y="837"/>
                    <a:pt x="3816" y="767"/>
                    <a:pt x="4225" y="678"/>
                  </a:cubicBezTo>
                  <a:cubicBezTo>
                    <a:pt x="4608" y="602"/>
                    <a:pt x="5002" y="515"/>
                    <a:pt x="5406" y="515"/>
                  </a:cubicBezTo>
                  <a:cubicBezTo>
                    <a:pt x="5509" y="515"/>
                    <a:pt x="5613" y="520"/>
                    <a:pt x="5718" y="533"/>
                  </a:cubicBezTo>
                  <a:cubicBezTo>
                    <a:pt x="5733" y="536"/>
                    <a:pt x="5746" y="537"/>
                    <a:pt x="5760" y="537"/>
                  </a:cubicBezTo>
                  <a:cubicBezTo>
                    <a:pt x="6038" y="537"/>
                    <a:pt x="6025" y="66"/>
                    <a:pt x="5718" y="20"/>
                  </a:cubicBezTo>
                  <a:cubicBezTo>
                    <a:pt x="5611" y="7"/>
                    <a:pt x="5504" y="1"/>
                    <a:pt x="5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42"/>
            <p:cNvSpPr/>
            <p:nvPr/>
          </p:nvSpPr>
          <p:spPr>
            <a:xfrm>
              <a:off x="1722500" y="1616000"/>
              <a:ext cx="16075" cy="12875"/>
            </a:xfrm>
            <a:custGeom>
              <a:avLst/>
              <a:gdLst/>
              <a:ahLst/>
              <a:cxnLst/>
              <a:rect l="l" t="t" r="r" b="b"/>
              <a:pathLst>
                <a:path w="643" h="515" extrusionOk="0">
                  <a:moveTo>
                    <a:pt x="321" y="0"/>
                  </a:moveTo>
                  <a:cubicBezTo>
                    <a:pt x="0" y="0"/>
                    <a:pt x="0" y="514"/>
                    <a:pt x="321" y="514"/>
                  </a:cubicBezTo>
                  <a:cubicBezTo>
                    <a:pt x="642" y="514"/>
                    <a:pt x="642" y="0"/>
                    <a:pt x="321" y="0"/>
                  </a:cubicBezTo>
                  <a:close/>
                </a:path>
              </a:pathLst>
            </a:custGeom>
            <a:solidFill>
              <a:srgbClr val="4D5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42"/>
            <p:cNvSpPr/>
            <p:nvPr/>
          </p:nvSpPr>
          <p:spPr>
            <a:xfrm>
              <a:off x="1822825" y="1630825"/>
              <a:ext cx="32500" cy="25325"/>
            </a:xfrm>
            <a:custGeom>
              <a:avLst/>
              <a:gdLst/>
              <a:ahLst/>
              <a:cxnLst/>
              <a:rect l="l" t="t" r="r" b="b"/>
              <a:pathLst>
                <a:path w="1300" h="1013" extrusionOk="0">
                  <a:moveTo>
                    <a:pt x="642" y="1"/>
                  </a:moveTo>
                  <a:cubicBezTo>
                    <a:pt x="0" y="1"/>
                    <a:pt x="0" y="1013"/>
                    <a:pt x="642" y="1013"/>
                  </a:cubicBezTo>
                  <a:cubicBezTo>
                    <a:pt x="1300" y="1013"/>
                    <a:pt x="1300" y="1"/>
                    <a:pt x="642"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42"/>
            <p:cNvSpPr/>
            <p:nvPr/>
          </p:nvSpPr>
          <p:spPr>
            <a:xfrm>
              <a:off x="843675" y="2181825"/>
              <a:ext cx="32925" cy="25275"/>
            </a:xfrm>
            <a:custGeom>
              <a:avLst/>
              <a:gdLst/>
              <a:ahLst/>
              <a:cxnLst/>
              <a:rect l="l" t="t" r="r" b="b"/>
              <a:pathLst>
                <a:path w="1317" h="1011" extrusionOk="0">
                  <a:moveTo>
                    <a:pt x="658" y="0"/>
                  </a:moveTo>
                  <a:cubicBezTo>
                    <a:pt x="0" y="0"/>
                    <a:pt x="0" y="1011"/>
                    <a:pt x="658" y="1011"/>
                  </a:cubicBezTo>
                  <a:cubicBezTo>
                    <a:pt x="1317" y="1011"/>
                    <a:pt x="1317" y="0"/>
                    <a:pt x="658" y="0"/>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42"/>
            <p:cNvSpPr/>
            <p:nvPr/>
          </p:nvSpPr>
          <p:spPr>
            <a:xfrm>
              <a:off x="1841275" y="2526500"/>
              <a:ext cx="32525" cy="25325"/>
            </a:xfrm>
            <a:custGeom>
              <a:avLst/>
              <a:gdLst/>
              <a:ahLst/>
              <a:cxnLst/>
              <a:rect l="l" t="t" r="r" b="b"/>
              <a:pathLst>
                <a:path w="1301" h="1013" extrusionOk="0">
                  <a:moveTo>
                    <a:pt x="643" y="1"/>
                  </a:moveTo>
                  <a:cubicBezTo>
                    <a:pt x="1" y="1"/>
                    <a:pt x="1" y="1013"/>
                    <a:pt x="643" y="1013"/>
                  </a:cubicBezTo>
                  <a:cubicBezTo>
                    <a:pt x="1300" y="1013"/>
                    <a:pt x="1300" y="1"/>
                    <a:pt x="643"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 name="Google Shape;726;p42"/>
            <p:cNvSpPr/>
            <p:nvPr/>
          </p:nvSpPr>
          <p:spPr>
            <a:xfrm>
              <a:off x="933150" y="1248800"/>
              <a:ext cx="32550" cy="25700"/>
            </a:xfrm>
            <a:custGeom>
              <a:avLst/>
              <a:gdLst/>
              <a:ahLst/>
              <a:cxnLst/>
              <a:rect l="l" t="t" r="r" b="b"/>
              <a:pathLst>
                <a:path w="1302" h="1028" extrusionOk="0">
                  <a:moveTo>
                    <a:pt x="642" y="1"/>
                  </a:moveTo>
                  <a:cubicBezTo>
                    <a:pt x="0" y="1"/>
                    <a:pt x="0" y="1028"/>
                    <a:pt x="642" y="1028"/>
                  </a:cubicBezTo>
                  <a:cubicBezTo>
                    <a:pt x="1301" y="1028"/>
                    <a:pt x="1301" y="1"/>
                    <a:pt x="642"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 name="Google Shape;727;p42"/>
            <p:cNvSpPr/>
            <p:nvPr/>
          </p:nvSpPr>
          <p:spPr>
            <a:xfrm>
              <a:off x="2059575" y="1159725"/>
              <a:ext cx="32925" cy="25325"/>
            </a:xfrm>
            <a:custGeom>
              <a:avLst/>
              <a:gdLst/>
              <a:ahLst/>
              <a:cxnLst/>
              <a:rect l="l" t="t" r="r" b="b"/>
              <a:pathLst>
                <a:path w="1317" h="1013" extrusionOk="0">
                  <a:moveTo>
                    <a:pt x="658" y="0"/>
                  </a:moveTo>
                  <a:cubicBezTo>
                    <a:pt x="1" y="0"/>
                    <a:pt x="1" y="1012"/>
                    <a:pt x="658" y="1012"/>
                  </a:cubicBezTo>
                  <a:cubicBezTo>
                    <a:pt x="1317" y="1012"/>
                    <a:pt x="1317" y="0"/>
                    <a:pt x="658" y="0"/>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 name="Google Shape;728;p42"/>
            <p:cNvSpPr/>
            <p:nvPr/>
          </p:nvSpPr>
          <p:spPr>
            <a:xfrm>
              <a:off x="1150650" y="2864400"/>
              <a:ext cx="32550" cy="25325"/>
            </a:xfrm>
            <a:custGeom>
              <a:avLst/>
              <a:gdLst/>
              <a:ahLst/>
              <a:cxnLst/>
              <a:rect l="l" t="t" r="r" b="b"/>
              <a:pathLst>
                <a:path w="1302" h="1013" extrusionOk="0">
                  <a:moveTo>
                    <a:pt x="642" y="0"/>
                  </a:moveTo>
                  <a:cubicBezTo>
                    <a:pt x="0" y="0"/>
                    <a:pt x="0" y="1012"/>
                    <a:pt x="642" y="1012"/>
                  </a:cubicBezTo>
                  <a:cubicBezTo>
                    <a:pt x="1301" y="1012"/>
                    <a:pt x="1301" y="0"/>
                    <a:pt x="642" y="0"/>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 name="Google Shape;729;p42"/>
            <p:cNvSpPr/>
            <p:nvPr/>
          </p:nvSpPr>
          <p:spPr>
            <a:xfrm>
              <a:off x="528650" y="1649300"/>
              <a:ext cx="32925" cy="25300"/>
            </a:xfrm>
            <a:custGeom>
              <a:avLst/>
              <a:gdLst/>
              <a:ahLst/>
              <a:cxnLst/>
              <a:rect l="l" t="t" r="r" b="b"/>
              <a:pathLst>
                <a:path w="1317" h="1012" extrusionOk="0">
                  <a:moveTo>
                    <a:pt x="659" y="0"/>
                  </a:moveTo>
                  <a:cubicBezTo>
                    <a:pt x="0" y="0"/>
                    <a:pt x="0" y="1012"/>
                    <a:pt x="659" y="1012"/>
                  </a:cubicBezTo>
                  <a:cubicBezTo>
                    <a:pt x="1317" y="1012"/>
                    <a:pt x="1317" y="0"/>
                    <a:pt x="659" y="0"/>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42"/>
            <p:cNvSpPr/>
            <p:nvPr/>
          </p:nvSpPr>
          <p:spPr>
            <a:xfrm>
              <a:off x="2097300" y="2074650"/>
              <a:ext cx="32925" cy="25325"/>
            </a:xfrm>
            <a:custGeom>
              <a:avLst/>
              <a:gdLst/>
              <a:ahLst/>
              <a:cxnLst/>
              <a:rect l="l" t="t" r="r" b="b"/>
              <a:pathLst>
                <a:path w="1317" h="1013" extrusionOk="0">
                  <a:moveTo>
                    <a:pt x="658" y="1"/>
                  </a:moveTo>
                  <a:cubicBezTo>
                    <a:pt x="1" y="1"/>
                    <a:pt x="1" y="1013"/>
                    <a:pt x="658" y="1013"/>
                  </a:cubicBezTo>
                  <a:cubicBezTo>
                    <a:pt x="1317" y="1013"/>
                    <a:pt x="1317" y="1"/>
                    <a:pt x="658"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42"/>
            <p:cNvSpPr/>
            <p:nvPr/>
          </p:nvSpPr>
          <p:spPr>
            <a:xfrm>
              <a:off x="1137300" y="834250"/>
              <a:ext cx="140175" cy="124675"/>
            </a:xfrm>
            <a:custGeom>
              <a:avLst/>
              <a:gdLst/>
              <a:ahLst/>
              <a:cxnLst/>
              <a:rect l="l" t="t" r="r" b="b"/>
              <a:pathLst>
                <a:path w="5607" h="4987" extrusionOk="0">
                  <a:moveTo>
                    <a:pt x="64" y="1"/>
                  </a:moveTo>
                  <a:cubicBezTo>
                    <a:pt x="28" y="1"/>
                    <a:pt x="1" y="46"/>
                    <a:pt x="37" y="82"/>
                  </a:cubicBezTo>
                  <a:cubicBezTo>
                    <a:pt x="502" y="516"/>
                    <a:pt x="615" y="1141"/>
                    <a:pt x="855" y="1687"/>
                  </a:cubicBezTo>
                  <a:cubicBezTo>
                    <a:pt x="1112" y="2217"/>
                    <a:pt x="1529" y="2570"/>
                    <a:pt x="2075" y="2778"/>
                  </a:cubicBezTo>
                  <a:cubicBezTo>
                    <a:pt x="2734" y="3020"/>
                    <a:pt x="3456" y="3035"/>
                    <a:pt x="4114" y="3260"/>
                  </a:cubicBezTo>
                  <a:cubicBezTo>
                    <a:pt x="4821" y="3485"/>
                    <a:pt x="5559" y="4111"/>
                    <a:pt x="5366" y="4929"/>
                  </a:cubicBezTo>
                  <a:cubicBezTo>
                    <a:pt x="5366" y="4965"/>
                    <a:pt x="5397" y="4987"/>
                    <a:pt x="5427" y="4987"/>
                  </a:cubicBezTo>
                  <a:cubicBezTo>
                    <a:pt x="5449" y="4987"/>
                    <a:pt x="5471" y="4974"/>
                    <a:pt x="5478" y="4946"/>
                  </a:cubicBezTo>
                  <a:cubicBezTo>
                    <a:pt x="5607" y="4383"/>
                    <a:pt x="5286" y="3838"/>
                    <a:pt x="4836" y="3501"/>
                  </a:cubicBezTo>
                  <a:cubicBezTo>
                    <a:pt x="4226" y="3035"/>
                    <a:pt x="3424" y="3003"/>
                    <a:pt x="2702" y="2842"/>
                  </a:cubicBezTo>
                  <a:cubicBezTo>
                    <a:pt x="1947" y="2682"/>
                    <a:pt x="1289" y="2361"/>
                    <a:pt x="952" y="1639"/>
                  </a:cubicBezTo>
                  <a:cubicBezTo>
                    <a:pt x="695" y="1077"/>
                    <a:pt x="583" y="451"/>
                    <a:pt x="102" y="17"/>
                  </a:cubicBezTo>
                  <a:cubicBezTo>
                    <a:pt x="89" y="6"/>
                    <a:pt x="76" y="1"/>
                    <a:pt x="64"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 name="Google Shape;732;p42"/>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 name="Google Shape;733;p42"/>
            <p:cNvSpPr/>
            <p:nvPr/>
          </p:nvSpPr>
          <p:spPr>
            <a:xfrm>
              <a:off x="2437975" y="2394075"/>
              <a:ext cx="54600" cy="51825"/>
            </a:xfrm>
            <a:custGeom>
              <a:avLst/>
              <a:gdLst/>
              <a:ahLst/>
              <a:cxnLst/>
              <a:rect l="l" t="t" r="r" b="b"/>
              <a:pathLst>
                <a:path w="2184" h="2073" extrusionOk="0">
                  <a:moveTo>
                    <a:pt x="418" y="1"/>
                  </a:moveTo>
                  <a:lnTo>
                    <a:pt x="756" y="820"/>
                  </a:lnTo>
                  <a:lnTo>
                    <a:pt x="1" y="1285"/>
                  </a:lnTo>
                  <a:lnTo>
                    <a:pt x="1" y="1285"/>
                  </a:lnTo>
                  <a:lnTo>
                    <a:pt x="884" y="1205"/>
                  </a:lnTo>
                  <a:lnTo>
                    <a:pt x="1092" y="2072"/>
                  </a:lnTo>
                  <a:lnTo>
                    <a:pt x="1302" y="1205"/>
                  </a:lnTo>
                  <a:lnTo>
                    <a:pt x="2184" y="1285"/>
                  </a:lnTo>
                  <a:lnTo>
                    <a:pt x="2184" y="1285"/>
                  </a:lnTo>
                  <a:lnTo>
                    <a:pt x="1413" y="820"/>
                  </a:lnTo>
                  <a:lnTo>
                    <a:pt x="1766" y="1"/>
                  </a:lnTo>
                  <a:lnTo>
                    <a:pt x="1766" y="1"/>
                  </a:lnTo>
                  <a:lnTo>
                    <a:pt x="1092" y="579"/>
                  </a:lnTo>
                  <a:lnTo>
                    <a:pt x="4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42"/>
            <p:cNvSpPr/>
            <p:nvPr/>
          </p:nvSpPr>
          <p:spPr>
            <a:xfrm>
              <a:off x="1918325" y="2833100"/>
              <a:ext cx="45775" cy="43775"/>
            </a:xfrm>
            <a:custGeom>
              <a:avLst/>
              <a:gdLst/>
              <a:ahLst/>
              <a:cxnLst/>
              <a:rect l="l" t="t" r="r" b="b"/>
              <a:pathLst>
                <a:path w="1831" h="1751" extrusionOk="0">
                  <a:moveTo>
                    <a:pt x="354" y="0"/>
                  </a:moveTo>
                  <a:lnTo>
                    <a:pt x="643" y="691"/>
                  </a:lnTo>
                  <a:lnTo>
                    <a:pt x="1" y="1076"/>
                  </a:lnTo>
                  <a:lnTo>
                    <a:pt x="754" y="1012"/>
                  </a:lnTo>
                  <a:lnTo>
                    <a:pt x="915" y="1750"/>
                  </a:lnTo>
                  <a:lnTo>
                    <a:pt x="1092" y="1012"/>
                  </a:lnTo>
                  <a:lnTo>
                    <a:pt x="1830" y="1076"/>
                  </a:lnTo>
                  <a:lnTo>
                    <a:pt x="1188" y="691"/>
                  </a:lnTo>
                  <a:lnTo>
                    <a:pt x="1493" y="0"/>
                  </a:lnTo>
                  <a:lnTo>
                    <a:pt x="915" y="498"/>
                  </a:lnTo>
                  <a:lnTo>
                    <a:pt x="3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 name="Google Shape;735;p42"/>
            <p:cNvSpPr/>
            <p:nvPr/>
          </p:nvSpPr>
          <p:spPr>
            <a:xfrm>
              <a:off x="2351725" y="2652525"/>
              <a:ext cx="90700" cy="88725"/>
            </a:xfrm>
            <a:custGeom>
              <a:avLst/>
              <a:gdLst/>
              <a:ahLst/>
              <a:cxnLst/>
              <a:rect l="l" t="t" r="r" b="b"/>
              <a:pathLst>
                <a:path w="3628" h="3549" extrusionOk="0">
                  <a:moveTo>
                    <a:pt x="1959" y="0"/>
                  </a:moveTo>
                  <a:lnTo>
                    <a:pt x="1460" y="1397"/>
                  </a:lnTo>
                  <a:lnTo>
                    <a:pt x="0" y="1108"/>
                  </a:lnTo>
                  <a:lnTo>
                    <a:pt x="0" y="1108"/>
                  </a:lnTo>
                  <a:lnTo>
                    <a:pt x="1188" y="2007"/>
                  </a:lnTo>
                  <a:lnTo>
                    <a:pt x="465" y="3307"/>
                  </a:lnTo>
                  <a:lnTo>
                    <a:pt x="1685" y="2472"/>
                  </a:lnTo>
                  <a:lnTo>
                    <a:pt x="2697" y="3548"/>
                  </a:lnTo>
                  <a:lnTo>
                    <a:pt x="2263" y="2136"/>
                  </a:lnTo>
                  <a:lnTo>
                    <a:pt x="3628" y="1509"/>
                  </a:lnTo>
                  <a:lnTo>
                    <a:pt x="2134" y="1477"/>
                  </a:lnTo>
                  <a:lnTo>
                    <a:pt x="19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 name="Google Shape;736;p42"/>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7" name="Google Shape;737;p42"/>
          <p:cNvGrpSpPr/>
          <p:nvPr/>
        </p:nvGrpSpPr>
        <p:grpSpPr>
          <a:xfrm>
            <a:off x="5948105" y="920403"/>
            <a:ext cx="1588863" cy="3785559"/>
            <a:chOff x="2950025" y="816400"/>
            <a:chExt cx="845950" cy="2015525"/>
          </a:xfrm>
        </p:grpSpPr>
        <p:sp>
          <p:nvSpPr>
            <p:cNvPr id="738" name="Google Shape;738;p42"/>
            <p:cNvSpPr/>
            <p:nvPr/>
          </p:nvSpPr>
          <p:spPr>
            <a:xfrm>
              <a:off x="3029100" y="816400"/>
              <a:ext cx="382425" cy="388625"/>
            </a:xfrm>
            <a:custGeom>
              <a:avLst/>
              <a:gdLst/>
              <a:ahLst/>
              <a:cxnLst/>
              <a:rect l="l" t="t" r="r" b="b"/>
              <a:pathLst>
                <a:path w="15297" h="15545" extrusionOk="0">
                  <a:moveTo>
                    <a:pt x="4462" y="0"/>
                  </a:moveTo>
                  <a:cubicBezTo>
                    <a:pt x="4414" y="0"/>
                    <a:pt x="4366" y="3"/>
                    <a:pt x="4318" y="10"/>
                  </a:cubicBezTo>
                  <a:cubicBezTo>
                    <a:pt x="3500" y="106"/>
                    <a:pt x="3098" y="1037"/>
                    <a:pt x="2408" y="1502"/>
                  </a:cubicBezTo>
                  <a:cubicBezTo>
                    <a:pt x="1749" y="1951"/>
                    <a:pt x="786" y="2016"/>
                    <a:pt x="386" y="2722"/>
                  </a:cubicBezTo>
                  <a:cubicBezTo>
                    <a:pt x="0" y="3413"/>
                    <a:pt x="450" y="4263"/>
                    <a:pt x="979" y="4857"/>
                  </a:cubicBezTo>
                  <a:cubicBezTo>
                    <a:pt x="1525" y="5435"/>
                    <a:pt x="2183" y="5981"/>
                    <a:pt x="2327" y="6751"/>
                  </a:cubicBezTo>
                  <a:cubicBezTo>
                    <a:pt x="2488" y="7586"/>
                    <a:pt x="2023" y="8613"/>
                    <a:pt x="2616" y="9223"/>
                  </a:cubicBezTo>
                  <a:cubicBezTo>
                    <a:pt x="3194" y="9817"/>
                    <a:pt x="4382" y="9496"/>
                    <a:pt x="4863" y="10186"/>
                  </a:cubicBezTo>
                  <a:cubicBezTo>
                    <a:pt x="5329" y="10876"/>
                    <a:pt x="4591" y="11952"/>
                    <a:pt x="5088" y="12626"/>
                  </a:cubicBezTo>
                  <a:cubicBezTo>
                    <a:pt x="5522" y="13204"/>
                    <a:pt x="6453" y="12947"/>
                    <a:pt x="7127" y="13204"/>
                  </a:cubicBezTo>
                  <a:cubicBezTo>
                    <a:pt x="7592" y="13380"/>
                    <a:pt x="7930" y="13782"/>
                    <a:pt x="8219" y="14183"/>
                  </a:cubicBezTo>
                  <a:cubicBezTo>
                    <a:pt x="8508" y="14600"/>
                    <a:pt x="8780" y="15017"/>
                    <a:pt x="9182" y="15306"/>
                  </a:cubicBezTo>
                  <a:cubicBezTo>
                    <a:pt x="9407" y="15454"/>
                    <a:pt x="9683" y="15545"/>
                    <a:pt x="9947" y="15545"/>
                  </a:cubicBezTo>
                  <a:cubicBezTo>
                    <a:pt x="10174" y="15545"/>
                    <a:pt x="10392" y="15478"/>
                    <a:pt x="10562" y="15323"/>
                  </a:cubicBezTo>
                  <a:lnTo>
                    <a:pt x="15089" y="13348"/>
                  </a:lnTo>
                  <a:cubicBezTo>
                    <a:pt x="14704" y="12642"/>
                    <a:pt x="14623" y="11775"/>
                    <a:pt x="14864" y="11004"/>
                  </a:cubicBezTo>
                  <a:cubicBezTo>
                    <a:pt x="15025" y="10523"/>
                    <a:pt x="15297" y="9977"/>
                    <a:pt x="15057" y="9528"/>
                  </a:cubicBezTo>
                  <a:cubicBezTo>
                    <a:pt x="14879" y="9207"/>
                    <a:pt x="14511" y="9046"/>
                    <a:pt x="14254" y="8774"/>
                  </a:cubicBezTo>
                  <a:cubicBezTo>
                    <a:pt x="13788" y="8260"/>
                    <a:pt x="13901" y="7409"/>
                    <a:pt x="13484" y="6863"/>
                  </a:cubicBezTo>
                  <a:cubicBezTo>
                    <a:pt x="12889" y="6093"/>
                    <a:pt x="11637" y="6270"/>
                    <a:pt x="10931" y="5611"/>
                  </a:cubicBezTo>
                  <a:cubicBezTo>
                    <a:pt x="10096" y="4809"/>
                    <a:pt x="10417" y="3203"/>
                    <a:pt x="9471" y="2561"/>
                  </a:cubicBezTo>
                  <a:cubicBezTo>
                    <a:pt x="8829" y="2129"/>
                    <a:pt x="7945" y="2369"/>
                    <a:pt x="7239" y="2080"/>
                  </a:cubicBezTo>
                  <a:cubicBezTo>
                    <a:pt x="6678" y="1855"/>
                    <a:pt x="6293" y="1309"/>
                    <a:pt x="5891" y="844"/>
                  </a:cubicBezTo>
                  <a:cubicBezTo>
                    <a:pt x="5522" y="415"/>
                    <a:pt x="5016" y="0"/>
                    <a:pt x="4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 name="Google Shape;739;p42"/>
            <p:cNvSpPr/>
            <p:nvPr/>
          </p:nvSpPr>
          <p:spPr>
            <a:xfrm>
              <a:off x="3406300" y="1132850"/>
              <a:ext cx="27700" cy="67025"/>
            </a:xfrm>
            <a:custGeom>
              <a:avLst/>
              <a:gdLst/>
              <a:ahLst/>
              <a:cxnLst/>
              <a:rect l="l" t="t" r="r" b="b"/>
              <a:pathLst>
                <a:path w="1108" h="2681" extrusionOk="0">
                  <a:moveTo>
                    <a:pt x="1" y="0"/>
                  </a:moveTo>
                  <a:lnTo>
                    <a:pt x="65" y="2680"/>
                  </a:lnTo>
                  <a:cubicBezTo>
                    <a:pt x="65" y="2680"/>
                    <a:pt x="498" y="2183"/>
                    <a:pt x="739" y="1685"/>
                  </a:cubicBezTo>
                  <a:cubicBezTo>
                    <a:pt x="979" y="1171"/>
                    <a:pt x="1060" y="610"/>
                    <a:pt x="1060" y="610"/>
                  </a:cubicBezTo>
                  <a:lnTo>
                    <a:pt x="1108" y="354"/>
                  </a:lnTo>
                  <a:lnTo>
                    <a:pt x="1" y="0"/>
                  </a:lnTo>
                  <a:close/>
                </a:path>
              </a:pathLst>
            </a:custGeom>
            <a:solidFill>
              <a:srgbClr val="E780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 name="Google Shape;740;p42"/>
            <p:cNvSpPr/>
            <p:nvPr/>
          </p:nvSpPr>
          <p:spPr>
            <a:xfrm>
              <a:off x="3291125" y="1240400"/>
              <a:ext cx="97925" cy="96700"/>
            </a:xfrm>
            <a:custGeom>
              <a:avLst/>
              <a:gdLst/>
              <a:ahLst/>
              <a:cxnLst/>
              <a:rect l="l" t="t" r="r" b="b"/>
              <a:pathLst>
                <a:path w="3917" h="3868" extrusionOk="0">
                  <a:moveTo>
                    <a:pt x="3741" y="0"/>
                  </a:moveTo>
                  <a:lnTo>
                    <a:pt x="0" y="176"/>
                  </a:lnTo>
                  <a:lnTo>
                    <a:pt x="306" y="3868"/>
                  </a:lnTo>
                  <a:lnTo>
                    <a:pt x="3917" y="3596"/>
                  </a:lnTo>
                  <a:lnTo>
                    <a:pt x="3741"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 name="Google Shape;741;p42"/>
            <p:cNvSpPr/>
            <p:nvPr/>
          </p:nvSpPr>
          <p:spPr>
            <a:xfrm>
              <a:off x="3290325" y="1244800"/>
              <a:ext cx="91125" cy="45225"/>
            </a:xfrm>
            <a:custGeom>
              <a:avLst/>
              <a:gdLst/>
              <a:ahLst/>
              <a:cxnLst/>
              <a:rect l="l" t="t" r="r" b="b"/>
              <a:pathLst>
                <a:path w="3645" h="1809" extrusionOk="0">
                  <a:moveTo>
                    <a:pt x="0" y="0"/>
                  </a:moveTo>
                  <a:lnTo>
                    <a:pt x="145" y="1766"/>
                  </a:lnTo>
                  <a:cubicBezTo>
                    <a:pt x="145" y="1766"/>
                    <a:pt x="357" y="1808"/>
                    <a:pt x="706" y="1808"/>
                  </a:cubicBezTo>
                  <a:cubicBezTo>
                    <a:pt x="1037" y="1808"/>
                    <a:pt x="1492" y="1770"/>
                    <a:pt x="2007" y="1622"/>
                  </a:cubicBezTo>
                  <a:cubicBezTo>
                    <a:pt x="3484" y="1188"/>
                    <a:pt x="3645" y="402"/>
                    <a:pt x="3645" y="402"/>
                  </a:cubicBezTo>
                  <a:lnTo>
                    <a:pt x="3645" y="402"/>
                  </a:lnTo>
                  <a:cubicBezTo>
                    <a:pt x="3644" y="402"/>
                    <a:pt x="2649" y="1156"/>
                    <a:pt x="2055" y="1220"/>
                  </a:cubicBezTo>
                  <a:cubicBezTo>
                    <a:pt x="2013" y="1225"/>
                    <a:pt x="1971" y="1227"/>
                    <a:pt x="1930" y="1227"/>
                  </a:cubicBezTo>
                  <a:cubicBezTo>
                    <a:pt x="946" y="1227"/>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 name="Google Shape;742;p42"/>
            <p:cNvSpPr/>
            <p:nvPr/>
          </p:nvSpPr>
          <p:spPr>
            <a:xfrm>
              <a:off x="3241775" y="1153250"/>
              <a:ext cx="32925" cy="60675"/>
            </a:xfrm>
            <a:custGeom>
              <a:avLst/>
              <a:gdLst/>
              <a:ahLst/>
              <a:cxnLst/>
              <a:rect l="l" t="t" r="r" b="b"/>
              <a:pathLst>
                <a:path w="1317" h="2427" extrusionOk="0">
                  <a:moveTo>
                    <a:pt x="890" y="0"/>
                  </a:moveTo>
                  <a:cubicBezTo>
                    <a:pt x="796" y="0"/>
                    <a:pt x="689" y="32"/>
                    <a:pt x="611" y="51"/>
                  </a:cubicBezTo>
                  <a:cubicBezTo>
                    <a:pt x="482" y="67"/>
                    <a:pt x="354" y="147"/>
                    <a:pt x="273" y="259"/>
                  </a:cubicBezTo>
                  <a:cubicBezTo>
                    <a:pt x="1" y="597"/>
                    <a:pt x="33" y="1111"/>
                    <a:pt x="241" y="1496"/>
                  </a:cubicBezTo>
                  <a:cubicBezTo>
                    <a:pt x="465" y="1864"/>
                    <a:pt x="964" y="2170"/>
                    <a:pt x="1317" y="2427"/>
                  </a:cubicBezTo>
                  <a:lnTo>
                    <a:pt x="1043" y="51"/>
                  </a:lnTo>
                  <a:cubicBezTo>
                    <a:pt x="1006" y="13"/>
                    <a:pt x="951" y="0"/>
                    <a:pt x="890"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 name="Google Shape;743;p42"/>
            <p:cNvSpPr/>
            <p:nvPr/>
          </p:nvSpPr>
          <p:spPr>
            <a:xfrm>
              <a:off x="3404700" y="1152650"/>
              <a:ext cx="32525" cy="60050"/>
            </a:xfrm>
            <a:custGeom>
              <a:avLst/>
              <a:gdLst/>
              <a:ahLst/>
              <a:cxnLst/>
              <a:rect l="l" t="t" r="r" b="b"/>
              <a:pathLst>
                <a:path w="1301" h="2402" extrusionOk="0">
                  <a:moveTo>
                    <a:pt x="548" y="1"/>
                  </a:moveTo>
                  <a:cubicBezTo>
                    <a:pt x="380" y="1"/>
                    <a:pt x="124" y="47"/>
                    <a:pt x="48" y="123"/>
                  </a:cubicBezTo>
                  <a:lnTo>
                    <a:pt x="1" y="2402"/>
                  </a:lnTo>
                  <a:cubicBezTo>
                    <a:pt x="337" y="2130"/>
                    <a:pt x="851" y="1824"/>
                    <a:pt x="1060" y="1439"/>
                  </a:cubicBezTo>
                  <a:cubicBezTo>
                    <a:pt x="1268" y="1054"/>
                    <a:pt x="1300" y="540"/>
                    <a:pt x="1011" y="219"/>
                  </a:cubicBezTo>
                  <a:cubicBezTo>
                    <a:pt x="915" y="107"/>
                    <a:pt x="803" y="26"/>
                    <a:pt x="658" y="11"/>
                  </a:cubicBezTo>
                  <a:cubicBezTo>
                    <a:pt x="631" y="4"/>
                    <a:pt x="593" y="1"/>
                    <a:pt x="548"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 name="Google Shape;744;p42"/>
            <p:cNvSpPr/>
            <p:nvPr/>
          </p:nvSpPr>
          <p:spPr>
            <a:xfrm>
              <a:off x="3260225" y="1063825"/>
              <a:ext cx="149325" cy="212525"/>
            </a:xfrm>
            <a:custGeom>
              <a:avLst/>
              <a:gdLst/>
              <a:ahLst/>
              <a:cxnLst/>
              <a:rect l="l" t="t" r="r" b="b"/>
              <a:pathLst>
                <a:path w="5973" h="8501" extrusionOk="0">
                  <a:moveTo>
                    <a:pt x="2970" y="1"/>
                  </a:moveTo>
                  <a:cubicBezTo>
                    <a:pt x="2970" y="1"/>
                    <a:pt x="1" y="209"/>
                    <a:pt x="305" y="4559"/>
                  </a:cubicBezTo>
                  <a:cubicBezTo>
                    <a:pt x="534" y="8009"/>
                    <a:pt x="2278" y="8500"/>
                    <a:pt x="3142" y="8500"/>
                  </a:cubicBezTo>
                  <a:cubicBezTo>
                    <a:pt x="3368" y="8500"/>
                    <a:pt x="3533" y="8467"/>
                    <a:pt x="3597" y="8444"/>
                  </a:cubicBezTo>
                  <a:cubicBezTo>
                    <a:pt x="3676" y="8412"/>
                    <a:pt x="5972" y="7689"/>
                    <a:pt x="5940" y="4720"/>
                  </a:cubicBezTo>
                  <a:cubicBezTo>
                    <a:pt x="5923" y="1734"/>
                    <a:pt x="5602" y="80"/>
                    <a:pt x="2970"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 name="Google Shape;745;p42"/>
            <p:cNvSpPr/>
            <p:nvPr/>
          </p:nvSpPr>
          <p:spPr>
            <a:xfrm>
              <a:off x="3280775" y="1129025"/>
              <a:ext cx="43275" cy="12100"/>
            </a:xfrm>
            <a:custGeom>
              <a:avLst/>
              <a:gdLst/>
              <a:ahLst/>
              <a:cxnLst/>
              <a:rect l="l" t="t" r="r" b="b"/>
              <a:pathLst>
                <a:path w="1731" h="484" extrusionOk="0">
                  <a:moveTo>
                    <a:pt x="1343" y="0"/>
                  </a:moveTo>
                  <a:cubicBezTo>
                    <a:pt x="943" y="0"/>
                    <a:pt x="548" y="65"/>
                    <a:pt x="174" y="185"/>
                  </a:cubicBezTo>
                  <a:cubicBezTo>
                    <a:pt x="1" y="243"/>
                    <a:pt x="48" y="484"/>
                    <a:pt x="200" y="484"/>
                  </a:cubicBezTo>
                  <a:cubicBezTo>
                    <a:pt x="217" y="484"/>
                    <a:pt x="235" y="481"/>
                    <a:pt x="254" y="474"/>
                  </a:cubicBezTo>
                  <a:cubicBezTo>
                    <a:pt x="613" y="368"/>
                    <a:pt x="984" y="306"/>
                    <a:pt x="1355" y="306"/>
                  </a:cubicBezTo>
                  <a:cubicBezTo>
                    <a:pt x="1433" y="306"/>
                    <a:pt x="1510" y="308"/>
                    <a:pt x="1587" y="314"/>
                  </a:cubicBezTo>
                  <a:cubicBezTo>
                    <a:pt x="1666" y="314"/>
                    <a:pt x="1731" y="250"/>
                    <a:pt x="1731" y="169"/>
                  </a:cubicBezTo>
                  <a:cubicBezTo>
                    <a:pt x="1731" y="72"/>
                    <a:pt x="1666" y="8"/>
                    <a:pt x="1587" y="8"/>
                  </a:cubicBezTo>
                  <a:cubicBezTo>
                    <a:pt x="1505" y="3"/>
                    <a:pt x="1424" y="0"/>
                    <a:pt x="13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42"/>
            <p:cNvSpPr/>
            <p:nvPr/>
          </p:nvSpPr>
          <p:spPr>
            <a:xfrm>
              <a:off x="3351325" y="1126450"/>
              <a:ext cx="38150" cy="8925"/>
            </a:xfrm>
            <a:custGeom>
              <a:avLst/>
              <a:gdLst/>
              <a:ahLst/>
              <a:cxnLst/>
              <a:rect l="l" t="t" r="r" b="b"/>
              <a:pathLst>
                <a:path w="1526" h="357" extrusionOk="0">
                  <a:moveTo>
                    <a:pt x="726" y="1"/>
                  </a:moveTo>
                  <a:cubicBezTo>
                    <a:pt x="525" y="1"/>
                    <a:pt x="325" y="17"/>
                    <a:pt x="128" y="47"/>
                  </a:cubicBezTo>
                  <a:cubicBezTo>
                    <a:pt x="49" y="64"/>
                    <a:pt x="0" y="160"/>
                    <a:pt x="17" y="240"/>
                  </a:cubicBezTo>
                  <a:cubicBezTo>
                    <a:pt x="43" y="307"/>
                    <a:pt x="103" y="340"/>
                    <a:pt x="168" y="340"/>
                  </a:cubicBezTo>
                  <a:cubicBezTo>
                    <a:pt x="182" y="340"/>
                    <a:pt x="196" y="339"/>
                    <a:pt x="209" y="336"/>
                  </a:cubicBezTo>
                  <a:cubicBezTo>
                    <a:pt x="370" y="308"/>
                    <a:pt x="534" y="295"/>
                    <a:pt x="697" y="295"/>
                  </a:cubicBezTo>
                  <a:cubicBezTo>
                    <a:pt x="908" y="295"/>
                    <a:pt x="1117" y="316"/>
                    <a:pt x="1316" y="353"/>
                  </a:cubicBezTo>
                  <a:cubicBezTo>
                    <a:pt x="1329" y="355"/>
                    <a:pt x="1342" y="356"/>
                    <a:pt x="1355" y="356"/>
                  </a:cubicBezTo>
                  <a:cubicBezTo>
                    <a:pt x="1426" y="356"/>
                    <a:pt x="1496" y="321"/>
                    <a:pt x="1509" y="240"/>
                  </a:cubicBezTo>
                  <a:cubicBezTo>
                    <a:pt x="1526" y="175"/>
                    <a:pt x="1477" y="79"/>
                    <a:pt x="1397" y="64"/>
                  </a:cubicBezTo>
                  <a:cubicBezTo>
                    <a:pt x="1176" y="21"/>
                    <a:pt x="951" y="1"/>
                    <a:pt x="7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42"/>
            <p:cNvSpPr/>
            <p:nvPr/>
          </p:nvSpPr>
          <p:spPr>
            <a:xfrm>
              <a:off x="3325050" y="1196075"/>
              <a:ext cx="26450" cy="5900"/>
            </a:xfrm>
            <a:custGeom>
              <a:avLst/>
              <a:gdLst/>
              <a:ahLst/>
              <a:cxnLst/>
              <a:rect l="l" t="t" r="r" b="b"/>
              <a:pathLst>
                <a:path w="1058" h="236" extrusionOk="0">
                  <a:moveTo>
                    <a:pt x="979" y="0"/>
                  </a:moveTo>
                  <a:cubicBezTo>
                    <a:pt x="971" y="0"/>
                    <a:pt x="963" y="2"/>
                    <a:pt x="955" y="8"/>
                  </a:cubicBezTo>
                  <a:cubicBezTo>
                    <a:pt x="823" y="90"/>
                    <a:pt x="671" y="130"/>
                    <a:pt x="518" y="130"/>
                  </a:cubicBezTo>
                  <a:cubicBezTo>
                    <a:pt x="374" y="130"/>
                    <a:pt x="230" y="94"/>
                    <a:pt x="105" y="23"/>
                  </a:cubicBezTo>
                  <a:cubicBezTo>
                    <a:pt x="96" y="18"/>
                    <a:pt x="87" y="16"/>
                    <a:pt x="79" y="16"/>
                  </a:cubicBezTo>
                  <a:cubicBezTo>
                    <a:pt x="29" y="16"/>
                    <a:pt x="1" y="92"/>
                    <a:pt x="56" y="119"/>
                  </a:cubicBezTo>
                  <a:cubicBezTo>
                    <a:pt x="194" y="196"/>
                    <a:pt x="350" y="236"/>
                    <a:pt x="507" y="236"/>
                  </a:cubicBezTo>
                  <a:cubicBezTo>
                    <a:pt x="679" y="236"/>
                    <a:pt x="853" y="188"/>
                    <a:pt x="1004" y="87"/>
                  </a:cubicBezTo>
                  <a:cubicBezTo>
                    <a:pt x="1057" y="60"/>
                    <a:pt x="1021" y="0"/>
                    <a:pt x="9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 name="Google Shape;748;p42"/>
            <p:cNvSpPr/>
            <p:nvPr/>
          </p:nvSpPr>
          <p:spPr>
            <a:xfrm>
              <a:off x="3217700" y="1015300"/>
              <a:ext cx="218325" cy="182975"/>
            </a:xfrm>
            <a:custGeom>
              <a:avLst/>
              <a:gdLst/>
              <a:ahLst/>
              <a:cxnLst/>
              <a:rect l="l" t="t" r="r" b="b"/>
              <a:pathLst>
                <a:path w="8733" h="7319" extrusionOk="0">
                  <a:moveTo>
                    <a:pt x="4154" y="0"/>
                  </a:moveTo>
                  <a:cubicBezTo>
                    <a:pt x="3903" y="0"/>
                    <a:pt x="3598" y="59"/>
                    <a:pt x="3226" y="208"/>
                  </a:cubicBezTo>
                  <a:cubicBezTo>
                    <a:pt x="3226" y="208"/>
                    <a:pt x="2280" y="529"/>
                    <a:pt x="2023" y="1588"/>
                  </a:cubicBezTo>
                  <a:cubicBezTo>
                    <a:pt x="1766" y="2648"/>
                    <a:pt x="273" y="1781"/>
                    <a:pt x="771" y="4542"/>
                  </a:cubicBezTo>
                  <a:cubicBezTo>
                    <a:pt x="771" y="4542"/>
                    <a:pt x="1" y="5922"/>
                    <a:pt x="932" y="6629"/>
                  </a:cubicBezTo>
                  <a:cubicBezTo>
                    <a:pt x="1820" y="7303"/>
                    <a:pt x="2066" y="7318"/>
                    <a:pt x="2086" y="7318"/>
                  </a:cubicBezTo>
                  <a:cubicBezTo>
                    <a:pt x="2087" y="7318"/>
                    <a:pt x="2087" y="7318"/>
                    <a:pt x="2087" y="7318"/>
                  </a:cubicBezTo>
                  <a:lnTo>
                    <a:pt x="1974" y="5537"/>
                  </a:lnTo>
                  <a:cubicBezTo>
                    <a:pt x="1974" y="5537"/>
                    <a:pt x="2937" y="4654"/>
                    <a:pt x="3002" y="3915"/>
                  </a:cubicBezTo>
                  <a:cubicBezTo>
                    <a:pt x="3082" y="3177"/>
                    <a:pt x="3034" y="2374"/>
                    <a:pt x="4206" y="2359"/>
                  </a:cubicBezTo>
                  <a:cubicBezTo>
                    <a:pt x="5394" y="2342"/>
                    <a:pt x="5409" y="2038"/>
                    <a:pt x="5409" y="2038"/>
                  </a:cubicBezTo>
                  <a:lnTo>
                    <a:pt x="5698" y="2406"/>
                  </a:lnTo>
                  <a:cubicBezTo>
                    <a:pt x="5987" y="2455"/>
                    <a:pt x="6164" y="2519"/>
                    <a:pt x="6421" y="2631"/>
                  </a:cubicBezTo>
                  <a:cubicBezTo>
                    <a:pt x="6693" y="2744"/>
                    <a:pt x="6935" y="2937"/>
                    <a:pt x="7031" y="3209"/>
                  </a:cubicBezTo>
                  <a:cubicBezTo>
                    <a:pt x="7127" y="3450"/>
                    <a:pt x="7224" y="3690"/>
                    <a:pt x="7239" y="3964"/>
                  </a:cubicBezTo>
                  <a:cubicBezTo>
                    <a:pt x="7271" y="4525"/>
                    <a:pt x="7545" y="5056"/>
                    <a:pt x="7962" y="5409"/>
                  </a:cubicBezTo>
                  <a:cubicBezTo>
                    <a:pt x="8066" y="5315"/>
                    <a:pt x="8216" y="5262"/>
                    <a:pt x="8365" y="5262"/>
                  </a:cubicBezTo>
                  <a:cubicBezTo>
                    <a:pt x="8448" y="5262"/>
                    <a:pt x="8530" y="5278"/>
                    <a:pt x="8604" y="5312"/>
                  </a:cubicBezTo>
                  <a:cubicBezTo>
                    <a:pt x="8733" y="4831"/>
                    <a:pt x="8684" y="4285"/>
                    <a:pt x="8427" y="3851"/>
                  </a:cubicBezTo>
                  <a:cubicBezTo>
                    <a:pt x="8331" y="3675"/>
                    <a:pt x="8202" y="3515"/>
                    <a:pt x="8155" y="3322"/>
                  </a:cubicBezTo>
                  <a:cubicBezTo>
                    <a:pt x="8091" y="3016"/>
                    <a:pt x="8251" y="2695"/>
                    <a:pt x="8234" y="2391"/>
                  </a:cubicBezTo>
                  <a:cubicBezTo>
                    <a:pt x="8220" y="1935"/>
                    <a:pt x="7786" y="1536"/>
                    <a:pt x="7331" y="1536"/>
                  </a:cubicBezTo>
                  <a:cubicBezTo>
                    <a:pt x="7306" y="1536"/>
                    <a:pt x="7281" y="1537"/>
                    <a:pt x="7256" y="1540"/>
                  </a:cubicBezTo>
                  <a:cubicBezTo>
                    <a:pt x="7154" y="1558"/>
                    <a:pt x="7046" y="1587"/>
                    <a:pt x="6946" y="1587"/>
                  </a:cubicBezTo>
                  <a:cubicBezTo>
                    <a:pt x="6873" y="1587"/>
                    <a:pt x="6803" y="1571"/>
                    <a:pt x="6742" y="1524"/>
                  </a:cubicBezTo>
                  <a:cubicBezTo>
                    <a:pt x="6646" y="1460"/>
                    <a:pt x="6629" y="1315"/>
                    <a:pt x="6582" y="1203"/>
                  </a:cubicBezTo>
                  <a:cubicBezTo>
                    <a:pt x="6485" y="962"/>
                    <a:pt x="6276" y="754"/>
                    <a:pt x="6019" y="673"/>
                  </a:cubicBezTo>
                  <a:cubicBezTo>
                    <a:pt x="5928" y="644"/>
                    <a:pt x="5832" y="630"/>
                    <a:pt x="5737" y="630"/>
                  </a:cubicBezTo>
                  <a:cubicBezTo>
                    <a:pt x="5565" y="630"/>
                    <a:pt x="5393" y="677"/>
                    <a:pt x="5249" y="769"/>
                  </a:cubicBezTo>
                  <a:cubicBezTo>
                    <a:pt x="5249" y="769"/>
                    <a:pt x="5062" y="0"/>
                    <a:pt x="41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 name="Google Shape;749;p42"/>
            <p:cNvSpPr/>
            <p:nvPr/>
          </p:nvSpPr>
          <p:spPr>
            <a:xfrm>
              <a:off x="3295925" y="1161750"/>
              <a:ext cx="18725" cy="9675"/>
            </a:xfrm>
            <a:custGeom>
              <a:avLst/>
              <a:gdLst/>
              <a:ahLst/>
              <a:cxnLst/>
              <a:rect l="l" t="t" r="r" b="b"/>
              <a:pathLst>
                <a:path w="749" h="387" extrusionOk="0">
                  <a:moveTo>
                    <a:pt x="50" y="0"/>
                  </a:moveTo>
                  <a:cubicBezTo>
                    <a:pt x="18" y="0"/>
                    <a:pt x="1" y="15"/>
                    <a:pt x="1" y="48"/>
                  </a:cubicBezTo>
                  <a:cubicBezTo>
                    <a:pt x="18" y="225"/>
                    <a:pt x="161" y="369"/>
                    <a:pt x="339" y="385"/>
                  </a:cubicBezTo>
                  <a:cubicBezTo>
                    <a:pt x="349" y="386"/>
                    <a:pt x="360" y="387"/>
                    <a:pt x="371" y="387"/>
                  </a:cubicBezTo>
                  <a:cubicBezTo>
                    <a:pt x="534" y="387"/>
                    <a:pt x="679" y="278"/>
                    <a:pt x="739" y="112"/>
                  </a:cubicBezTo>
                  <a:cubicBezTo>
                    <a:pt x="749" y="76"/>
                    <a:pt x="723" y="55"/>
                    <a:pt x="692" y="55"/>
                  </a:cubicBezTo>
                  <a:cubicBezTo>
                    <a:pt x="668" y="55"/>
                    <a:pt x="642" y="68"/>
                    <a:pt x="628" y="96"/>
                  </a:cubicBezTo>
                  <a:cubicBezTo>
                    <a:pt x="596" y="208"/>
                    <a:pt x="467" y="289"/>
                    <a:pt x="354" y="289"/>
                  </a:cubicBezTo>
                  <a:cubicBezTo>
                    <a:pt x="226" y="272"/>
                    <a:pt x="114" y="176"/>
                    <a:pt x="97" y="48"/>
                  </a:cubicBezTo>
                  <a:cubicBezTo>
                    <a:pt x="97" y="15"/>
                    <a:pt x="8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 name="Google Shape;750;p42"/>
            <p:cNvSpPr/>
            <p:nvPr/>
          </p:nvSpPr>
          <p:spPr>
            <a:xfrm>
              <a:off x="3361750" y="1161750"/>
              <a:ext cx="18725" cy="9675"/>
            </a:xfrm>
            <a:custGeom>
              <a:avLst/>
              <a:gdLst/>
              <a:ahLst/>
              <a:cxnLst/>
              <a:rect l="l" t="t" r="r" b="b"/>
              <a:pathLst>
                <a:path w="749" h="387" extrusionOk="0">
                  <a:moveTo>
                    <a:pt x="49" y="0"/>
                  </a:moveTo>
                  <a:cubicBezTo>
                    <a:pt x="33" y="0"/>
                    <a:pt x="0" y="15"/>
                    <a:pt x="0" y="48"/>
                  </a:cubicBezTo>
                  <a:cubicBezTo>
                    <a:pt x="33" y="225"/>
                    <a:pt x="161" y="369"/>
                    <a:pt x="354" y="385"/>
                  </a:cubicBezTo>
                  <a:cubicBezTo>
                    <a:pt x="363" y="386"/>
                    <a:pt x="373" y="387"/>
                    <a:pt x="383" y="387"/>
                  </a:cubicBezTo>
                  <a:cubicBezTo>
                    <a:pt x="535" y="387"/>
                    <a:pt x="694" y="278"/>
                    <a:pt x="739" y="112"/>
                  </a:cubicBezTo>
                  <a:cubicBezTo>
                    <a:pt x="748" y="76"/>
                    <a:pt x="722" y="55"/>
                    <a:pt x="694" y="55"/>
                  </a:cubicBezTo>
                  <a:cubicBezTo>
                    <a:pt x="673" y="55"/>
                    <a:pt x="650" y="68"/>
                    <a:pt x="642" y="96"/>
                  </a:cubicBezTo>
                  <a:cubicBezTo>
                    <a:pt x="610" y="208"/>
                    <a:pt x="482" y="289"/>
                    <a:pt x="354" y="289"/>
                  </a:cubicBezTo>
                  <a:cubicBezTo>
                    <a:pt x="242" y="272"/>
                    <a:pt x="129" y="176"/>
                    <a:pt x="113" y="48"/>
                  </a:cubicBezTo>
                  <a:cubicBezTo>
                    <a:pt x="97" y="15"/>
                    <a:pt x="81"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42"/>
            <p:cNvSpPr/>
            <p:nvPr/>
          </p:nvSpPr>
          <p:spPr>
            <a:xfrm>
              <a:off x="3202450" y="1311025"/>
              <a:ext cx="254450" cy="334275"/>
            </a:xfrm>
            <a:custGeom>
              <a:avLst/>
              <a:gdLst/>
              <a:ahLst/>
              <a:cxnLst/>
              <a:rect l="l" t="t" r="r" b="b"/>
              <a:pathLst>
                <a:path w="10178" h="13371" extrusionOk="0">
                  <a:moveTo>
                    <a:pt x="7303" y="0"/>
                  </a:moveTo>
                  <a:lnTo>
                    <a:pt x="2055" y="321"/>
                  </a:lnTo>
                  <a:cubicBezTo>
                    <a:pt x="2055" y="321"/>
                    <a:pt x="65" y="1011"/>
                    <a:pt x="1" y="2697"/>
                  </a:cubicBezTo>
                  <a:lnTo>
                    <a:pt x="465" y="5891"/>
                  </a:lnTo>
                  <a:cubicBezTo>
                    <a:pt x="465" y="5891"/>
                    <a:pt x="722" y="10963"/>
                    <a:pt x="996" y="11943"/>
                  </a:cubicBezTo>
                  <a:cubicBezTo>
                    <a:pt x="1349" y="13291"/>
                    <a:pt x="2248" y="13371"/>
                    <a:pt x="2248" y="13371"/>
                  </a:cubicBezTo>
                  <a:lnTo>
                    <a:pt x="9407" y="12664"/>
                  </a:lnTo>
                  <a:cubicBezTo>
                    <a:pt x="9407" y="12664"/>
                    <a:pt x="9775" y="11862"/>
                    <a:pt x="9968" y="10305"/>
                  </a:cubicBezTo>
                  <a:cubicBezTo>
                    <a:pt x="10177" y="8732"/>
                    <a:pt x="10096" y="4719"/>
                    <a:pt x="10096" y="4719"/>
                  </a:cubicBezTo>
                  <a:lnTo>
                    <a:pt x="9775" y="450"/>
                  </a:lnTo>
                  <a:lnTo>
                    <a:pt x="73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42"/>
            <p:cNvSpPr/>
            <p:nvPr/>
          </p:nvSpPr>
          <p:spPr>
            <a:xfrm>
              <a:off x="3173550" y="1881650"/>
              <a:ext cx="199875" cy="736000"/>
            </a:xfrm>
            <a:custGeom>
              <a:avLst/>
              <a:gdLst/>
              <a:ahLst/>
              <a:cxnLst/>
              <a:rect l="l" t="t" r="r" b="b"/>
              <a:pathLst>
                <a:path w="7995" h="29440" extrusionOk="0">
                  <a:moveTo>
                    <a:pt x="7336" y="1"/>
                  </a:moveTo>
                  <a:lnTo>
                    <a:pt x="1365" y="33"/>
                  </a:lnTo>
                  <a:lnTo>
                    <a:pt x="1" y="2841"/>
                  </a:lnTo>
                  <a:lnTo>
                    <a:pt x="2344" y="14366"/>
                  </a:lnTo>
                  <a:lnTo>
                    <a:pt x="2858" y="17737"/>
                  </a:lnTo>
                  <a:lnTo>
                    <a:pt x="3548" y="29439"/>
                  </a:lnTo>
                  <a:lnTo>
                    <a:pt x="6036" y="29422"/>
                  </a:lnTo>
                  <a:cubicBezTo>
                    <a:pt x="6036" y="29422"/>
                    <a:pt x="6871" y="23869"/>
                    <a:pt x="7128" y="21478"/>
                  </a:cubicBezTo>
                  <a:cubicBezTo>
                    <a:pt x="7385" y="19085"/>
                    <a:pt x="7031" y="16549"/>
                    <a:pt x="7031" y="16549"/>
                  </a:cubicBezTo>
                  <a:lnTo>
                    <a:pt x="7995" y="5730"/>
                  </a:lnTo>
                  <a:lnTo>
                    <a:pt x="7336"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42"/>
            <p:cNvSpPr/>
            <p:nvPr/>
          </p:nvSpPr>
          <p:spPr>
            <a:xfrm>
              <a:off x="3391050" y="1845125"/>
              <a:ext cx="276500" cy="469150"/>
            </a:xfrm>
            <a:custGeom>
              <a:avLst/>
              <a:gdLst/>
              <a:ahLst/>
              <a:cxnLst/>
              <a:rect l="l" t="t" r="r" b="b"/>
              <a:pathLst>
                <a:path w="11060" h="18766" extrusionOk="0">
                  <a:moveTo>
                    <a:pt x="6052" y="0"/>
                  </a:moveTo>
                  <a:lnTo>
                    <a:pt x="498" y="4030"/>
                  </a:lnTo>
                  <a:lnTo>
                    <a:pt x="5330" y="9423"/>
                  </a:lnTo>
                  <a:cubicBezTo>
                    <a:pt x="5217" y="9552"/>
                    <a:pt x="4029" y="10386"/>
                    <a:pt x="3227" y="11638"/>
                  </a:cubicBezTo>
                  <a:cubicBezTo>
                    <a:pt x="2167" y="13323"/>
                    <a:pt x="1" y="17385"/>
                    <a:pt x="65" y="17850"/>
                  </a:cubicBezTo>
                  <a:lnTo>
                    <a:pt x="2071" y="18765"/>
                  </a:lnTo>
                  <a:cubicBezTo>
                    <a:pt x="2071" y="18765"/>
                    <a:pt x="9069" y="12039"/>
                    <a:pt x="10065" y="10723"/>
                  </a:cubicBezTo>
                  <a:cubicBezTo>
                    <a:pt x="11060" y="9423"/>
                    <a:pt x="7207" y="2087"/>
                    <a:pt x="7207" y="2087"/>
                  </a:cubicBezTo>
                  <a:lnTo>
                    <a:pt x="6052"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42"/>
            <p:cNvSpPr/>
            <p:nvPr/>
          </p:nvSpPr>
          <p:spPr>
            <a:xfrm>
              <a:off x="3555575" y="1907325"/>
              <a:ext cx="425" cy="425"/>
            </a:xfrm>
            <a:custGeom>
              <a:avLst/>
              <a:gdLst/>
              <a:ahLst/>
              <a:cxnLst/>
              <a:rect l="l" t="t" r="r" b="b"/>
              <a:pathLst>
                <a:path w="17" h="17" extrusionOk="0">
                  <a:moveTo>
                    <a:pt x="1" y="1"/>
                  </a:moveTo>
                  <a:lnTo>
                    <a:pt x="1" y="16"/>
                  </a:lnTo>
                  <a:cubicBezTo>
                    <a:pt x="1" y="16"/>
                    <a:pt x="16" y="16"/>
                    <a:pt x="1"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 name="Google Shape;755;p42"/>
            <p:cNvSpPr/>
            <p:nvPr/>
          </p:nvSpPr>
          <p:spPr>
            <a:xfrm>
              <a:off x="3259025" y="2593925"/>
              <a:ext cx="75075" cy="95525"/>
            </a:xfrm>
            <a:custGeom>
              <a:avLst/>
              <a:gdLst/>
              <a:ahLst/>
              <a:cxnLst/>
              <a:rect l="l" t="t" r="r" b="b"/>
              <a:pathLst>
                <a:path w="3003" h="3821" extrusionOk="0">
                  <a:moveTo>
                    <a:pt x="3002" y="0"/>
                  </a:moveTo>
                  <a:lnTo>
                    <a:pt x="0" y="578"/>
                  </a:lnTo>
                  <a:lnTo>
                    <a:pt x="97" y="2939"/>
                  </a:lnTo>
                  <a:lnTo>
                    <a:pt x="1815" y="3821"/>
                  </a:lnTo>
                  <a:lnTo>
                    <a:pt x="2825" y="2826"/>
                  </a:lnTo>
                  <a:lnTo>
                    <a:pt x="2986" y="1509"/>
                  </a:lnTo>
                  <a:lnTo>
                    <a:pt x="2857" y="1141"/>
                  </a:lnTo>
                  <a:lnTo>
                    <a:pt x="30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 name="Google Shape;756;p42"/>
            <p:cNvSpPr/>
            <p:nvPr/>
          </p:nvSpPr>
          <p:spPr>
            <a:xfrm>
              <a:off x="3258625" y="2622425"/>
              <a:ext cx="126025" cy="209500"/>
            </a:xfrm>
            <a:custGeom>
              <a:avLst/>
              <a:gdLst/>
              <a:ahLst/>
              <a:cxnLst/>
              <a:rect l="l" t="t" r="r" b="b"/>
              <a:pathLst>
                <a:path w="5041" h="8380" extrusionOk="0">
                  <a:moveTo>
                    <a:pt x="2873" y="1"/>
                  </a:moveTo>
                  <a:cubicBezTo>
                    <a:pt x="2873" y="1"/>
                    <a:pt x="3275" y="707"/>
                    <a:pt x="2730" y="1189"/>
                  </a:cubicBezTo>
                  <a:cubicBezTo>
                    <a:pt x="2199" y="1670"/>
                    <a:pt x="1268" y="1878"/>
                    <a:pt x="1268" y="1878"/>
                  </a:cubicBezTo>
                  <a:cubicBezTo>
                    <a:pt x="1268" y="1878"/>
                    <a:pt x="879" y="1441"/>
                    <a:pt x="525" y="1441"/>
                  </a:cubicBezTo>
                  <a:cubicBezTo>
                    <a:pt x="300" y="1441"/>
                    <a:pt x="88" y="1619"/>
                    <a:pt x="1" y="2199"/>
                  </a:cubicBezTo>
                  <a:lnTo>
                    <a:pt x="562" y="5201"/>
                  </a:lnTo>
                  <a:cubicBezTo>
                    <a:pt x="562" y="5201"/>
                    <a:pt x="258" y="7031"/>
                    <a:pt x="835" y="8010"/>
                  </a:cubicBezTo>
                  <a:cubicBezTo>
                    <a:pt x="964" y="8235"/>
                    <a:pt x="1236" y="8380"/>
                    <a:pt x="1510" y="8380"/>
                  </a:cubicBezTo>
                  <a:lnTo>
                    <a:pt x="1766" y="8363"/>
                  </a:lnTo>
                  <a:cubicBezTo>
                    <a:pt x="2633" y="8363"/>
                    <a:pt x="3468" y="7962"/>
                    <a:pt x="3965" y="7256"/>
                  </a:cubicBezTo>
                  <a:cubicBezTo>
                    <a:pt x="4190" y="6935"/>
                    <a:pt x="4367" y="6533"/>
                    <a:pt x="4382" y="6052"/>
                  </a:cubicBezTo>
                  <a:cubicBezTo>
                    <a:pt x="4463" y="4431"/>
                    <a:pt x="3997" y="4607"/>
                    <a:pt x="4110" y="3997"/>
                  </a:cubicBezTo>
                  <a:cubicBezTo>
                    <a:pt x="4367" y="2409"/>
                    <a:pt x="5041" y="2552"/>
                    <a:pt x="4656" y="1285"/>
                  </a:cubicBezTo>
                  <a:cubicBezTo>
                    <a:pt x="4495" y="739"/>
                    <a:pt x="2874" y="1"/>
                    <a:pt x="2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42"/>
            <p:cNvSpPr/>
            <p:nvPr/>
          </p:nvSpPr>
          <p:spPr>
            <a:xfrm>
              <a:off x="3271700" y="2745600"/>
              <a:ext cx="40200" cy="11900"/>
            </a:xfrm>
            <a:custGeom>
              <a:avLst/>
              <a:gdLst/>
              <a:ahLst/>
              <a:cxnLst/>
              <a:rect l="l" t="t" r="r" b="b"/>
              <a:pathLst>
                <a:path w="1608" h="476" extrusionOk="0">
                  <a:moveTo>
                    <a:pt x="1138" y="1"/>
                  </a:moveTo>
                  <a:cubicBezTo>
                    <a:pt x="740" y="1"/>
                    <a:pt x="349" y="136"/>
                    <a:pt x="39" y="386"/>
                  </a:cubicBezTo>
                  <a:cubicBezTo>
                    <a:pt x="0" y="426"/>
                    <a:pt x="46" y="476"/>
                    <a:pt x="90" y="476"/>
                  </a:cubicBezTo>
                  <a:cubicBezTo>
                    <a:pt x="101" y="476"/>
                    <a:pt x="111" y="473"/>
                    <a:pt x="120" y="467"/>
                  </a:cubicBezTo>
                  <a:cubicBezTo>
                    <a:pt x="408" y="227"/>
                    <a:pt x="776" y="103"/>
                    <a:pt x="1145" y="103"/>
                  </a:cubicBezTo>
                  <a:cubicBezTo>
                    <a:pt x="1269" y="103"/>
                    <a:pt x="1394" y="118"/>
                    <a:pt x="1516" y="146"/>
                  </a:cubicBezTo>
                  <a:cubicBezTo>
                    <a:pt x="1520" y="147"/>
                    <a:pt x="1525" y="148"/>
                    <a:pt x="1529" y="148"/>
                  </a:cubicBezTo>
                  <a:cubicBezTo>
                    <a:pt x="1584" y="148"/>
                    <a:pt x="1607" y="64"/>
                    <a:pt x="1548" y="50"/>
                  </a:cubicBezTo>
                  <a:cubicBezTo>
                    <a:pt x="1412" y="17"/>
                    <a:pt x="1274" y="1"/>
                    <a:pt x="1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42"/>
            <p:cNvSpPr/>
            <p:nvPr/>
          </p:nvSpPr>
          <p:spPr>
            <a:xfrm>
              <a:off x="3272550" y="2728050"/>
              <a:ext cx="36550" cy="9950"/>
            </a:xfrm>
            <a:custGeom>
              <a:avLst/>
              <a:gdLst/>
              <a:ahLst/>
              <a:cxnLst/>
              <a:rect l="l" t="t" r="r" b="b"/>
              <a:pathLst>
                <a:path w="1462" h="398" extrusionOk="0">
                  <a:moveTo>
                    <a:pt x="942" y="1"/>
                  </a:moveTo>
                  <a:cubicBezTo>
                    <a:pt x="618" y="1"/>
                    <a:pt x="298" y="112"/>
                    <a:pt x="37" y="318"/>
                  </a:cubicBezTo>
                  <a:cubicBezTo>
                    <a:pt x="0" y="343"/>
                    <a:pt x="31" y="397"/>
                    <a:pt x="76" y="397"/>
                  </a:cubicBezTo>
                  <a:cubicBezTo>
                    <a:pt x="89" y="397"/>
                    <a:pt x="104" y="393"/>
                    <a:pt x="118" y="382"/>
                  </a:cubicBezTo>
                  <a:cubicBezTo>
                    <a:pt x="344" y="199"/>
                    <a:pt x="642" y="103"/>
                    <a:pt x="940" y="103"/>
                  </a:cubicBezTo>
                  <a:cubicBezTo>
                    <a:pt x="1086" y="103"/>
                    <a:pt x="1233" y="126"/>
                    <a:pt x="1370" y="174"/>
                  </a:cubicBezTo>
                  <a:cubicBezTo>
                    <a:pt x="1375" y="175"/>
                    <a:pt x="1379" y="176"/>
                    <a:pt x="1384" y="176"/>
                  </a:cubicBezTo>
                  <a:cubicBezTo>
                    <a:pt x="1438" y="176"/>
                    <a:pt x="1462" y="92"/>
                    <a:pt x="1402" y="78"/>
                  </a:cubicBezTo>
                  <a:cubicBezTo>
                    <a:pt x="1252" y="26"/>
                    <a:pt x="1097" y="1"/>
                    <a:pt x="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 name="Google Shape;759;p42"/>
            <p:cNvSpPr/>
            <p:nvPr/>
          </p:nvSpPr>
          <p:spPr>
            <a:xfrm>
              <a:off x="3272550" y="2709175"/>
              <a:ext cx="38525" cy="11575"/>
            </a:xfrm>
            <a:custGeom>
              <a:avLst/>
              <a:gdLst/>
              <a:ahLst/>
              <a:cxnLst/>
              <a:rect l="l" t="t" r="r" b="b"/>
              <a:pathLst>
                <a:path w="1541" h="463" extrusionOk="0">
                  <a:moveTo>
                    <a:pt x="1064" y="1"/>
                  </a:moveTo>
                  <a:cubicBezTo>
                    <a:pt x="694" y="1"/>
                    <a:pt x="325" y="130"/>
                    <a:pt x="37" y="383"/>
                  </a:cubicBezTo>
                  <a:cubicBezTo>
                    <a:pt x="0" y="408"/>
                    <a:pt x="40" y="462"/>
                    <a:pt x="83" y="462"/>
                  </a:cubicBezTo>
                  <a:cubicBezTo>
                    <a:pt x="95" y="462"/>
                    <a:pt x="107" y="458"/>
                    <a:pt x="118" y="447"/>
                  </a:cubicBezTo>
                  <a:cubicBezTo>
                    <a:pt x="381" y="218"/>
                    <a:pt x="718" y="103"/>
                    <a:pt x="1060" y="103"/>
                  </a:cubicBezTo>
                  <a:cubicBezTo>
                    <a:pt x="1196" y="103"/>
                    <a:pt x="1333" y="122"/>
                    <a:pt x="1466" y="158"/>
                  </a:cubicBezTo>
                  <a:cubicBezTo>
                    <a:pt x="1474" y="162"/>
                    <a:pt x="1481" y="164"/>
                    <a:pt x="1488" y="164"/>
                  </a:cubicBezTo>
                  <a:cubicBezTo>
                    <a:pt x="1533" y="164"/>
                    <a:pt x="1540" y="76"/>
                    <a:pt x="1498" y="62"/>
                  </a:cubicBezTo>
                  <a:cubicBezTo>
                    <a:pt x="1357" y="21"/>
                    <a:pt x="1210" y="1"/>
                    <a:pt x="1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 name="Google Shape;760;p42"/>
            <p:cNvSpPr/>
            <p:nvPr/>
          </p:nvSpPr>
          <p:spPr>
            <a:xfrm>
              <a:off x="3252975" y="2663750"/>
              <a:ext cx="54225" cy="35375"/>
            </a:xfrm>
            <a:custGeom>
              <a:avLst/>
              <a:gdLst/>
              <a:ahLst/>
              <a:cxnLst/>
              <a:rect l="l" t="t" r="r" b="b"/>
              <a:pathLst>
                <a:path w="2169" h="1415" extrusionOk="0">
                  <a:moveTo>
                    <a:pt x="227" y="563"/>
                  </a:moveTo>
                  <a:cubicBezTo>
                    <a:pt x="242" y="563"/>
                    <a:pt x="259" y="563"/>
                    <a:pt x="259" y="578"/>
                  </a:cubicBezTo>
                  <a:cubicBezTo>
                    <a:pt x="306" y="578"/>
                    <a:pt x="355" y="610"/>
                    <a:pt x="403" y="643"/>
                  </a:cubicBezTo>
                  <a:cubicBezTo>
                    <a:pt x="711" y="817"/>
                    <a:pt x="985" y="1024"/>
                    <a:pt x="1244" y="1255"/>
                  </a:cubicBezTo>
                  <a:lnTo>
                    <a:pt x="1244" y="1255"/>
                  </a:lnTo>
                  <a:cubicBezTo>
                    <a:pt x="1104" y="1220"/>
                    <a:pt x="973" y="1169"/>
                    <a:pt x="852" y="1109"/>
                  </a:cubicBezTo>
                  <a:cubicBezTo>
                    <a:pt x="676" y="1028"/>
                    <a:pt x="516" y="948"/>
                    <a:pt x="371" y="835"/>
                  </a:cubicBezTo>
                  <a:cubicBezTo>
                    <a:pt x="291" y="788"/>
                    <a:pt x="163" y="707"/>
                    <a:pt x="163" y="610"/>
                  </a:cubicBezTo>
                  <a:cubicBezTo>
                    <a:pt x="178" y="563"/>
                    <a:pt x="178" y="563"/>
                    <a:pt x="227" y="563"/>
                  </a:cubicBezTo>
                  <a:close/>
                  <a:moveTo>
                    <a:pt x="1944" y="113"/>
                  </a:moveTo>
                  <a:cubicBezTo>
                    <a:pt x="1958" y="113"/>
                    <a:pt x="1974" y="121"/>
                    <a:pt x="1992" y="146"/>
                  </a:cubicBezTo>
                  <a:lnTo>
                    <a:pt x="1992" y="193"/>
                  </a:lnTo>
                  <a:cubicBezTo>
                    <a:pt x="1992" y="289"/>
                    <a:pt x="1976" y="402"/>
                    <a:pt x="1976" y="499"/>
                  </a:cubicBezTo>
                  <a:cubicBezTo>
                    <a:pt x="1944" y="675"/>
                    <a:pt x="1912" y="867"/>
                    <a:pt x="1832" y="1028"/>
                  </a:cubicBezTo>
                  <a:cubicBezTo>
                    <a:pt x="1773" y="1181"/>
                    <a:pt x="1671" y="1264"/>
                    <a:pt x="1540" y="1286"/>
                  </a:cubicBezTo>
                  <a:lnTo>
                    <a:pt x="1540" y="1286"/>
                  </a:lnTo>
                  <a:cubicBezTo>
                    <a:pt x="1528" y="912"/>
                    <a:pt x="1680" y="592"/>
                    <a:pt x="1832" y="257"/>
                  </a:cubicBezTo>
                  <a:cubicBezTo>
                    <a:pt x="1847" y="225"/>
                    <a:pt x="1864" y="178"/>
                    <a:pt x="1896" y="146"/>
                  </a:cubicBezTo>
                  <a:cubicBezTo>
                    <a:pt x="1906" y="135"/>
                    <a:pt x="1922" y="113"/>
                    <a:pt x="1944" y="113"/>
                  </a:cubicBezTo>
                  <a:close/>
                  <a:moveTo>
                    <a:pt x="1960" y="0"/>
                  </a:moveTo>
                  <a:cubicBezTo>
                    <a:pt x="1879" y="0"/>
                    <a:pt x="1800" y="81"/>
                    <a:pt x="1768" y="161"/>
                  </a:cubicBezTo>
                  <a:cubicBezTo>
                    <a:pt x="1704" y="274"/>
                    <a:pt x="1655" y="402"/>
                    <a:pt x="1607" y="531"/>
                  </a:cubicBezTo>
                  <a:cubicBezTo>
                    <a:pt x="1502" y="770"/>
                    <a:pt x="1426" y="1023"/>
                    <a:pt x="1428" y="1290"/>
                  </a:cubicBezTo>
                  <a:lnTo>
                    <a:pt x="1428" y="1290"/>
                  </a:lnTo>
                  <a:cubicBezTo>
                    <a:pt x="1425" y="1290"/>
                    <a:pt x="1421" y="1289"/>
                    <a:pt x="1417" y="1289"/>
                  </a:cubicBezTo>
                  <a:lnTo>
                    <a:pt x="1417" y="1289"/>
                  </a:lnTo>
                  <a:cubicBezTo>
                    <a:pt x="1254" y="1129"/>
                    <a:pt x="1077" y="982"/>
                    <a:pt x="901" y="835"/>
                  </a:cubicBezTo>
                  <a:cubicBezTo>
                    <a:pt x="805" y="771"/>
                    <a:pt x="692" y="707"/>
                    <a:pt x="595" y="627"/>
                  </a:cubicBezTo>
                  <a:cubicBezTo>
                    <a:pt x="499" y="578"/>
                    <a:pt x="403" y="499"/>
                    <a:pt x="291" y="467"/>
                  </a:cubicBezTo>
                  <a:cubicBezTo>
                    <a:pt x="267" y="460"/>
                    <a:pt x="244" y="457"/>
                    <a:pt x="223" y="457"/>
                  </a:cubicBezTo>
                  <a:cubicBezTo>
                    <a:pt x="84" y="457"/>
                    <a:pt x="1" y="584"/>
                    <a:pt x="98" y="723"/>
                  </a:cubicBezTo>
                  <a:cubicBezTo>
                    <a:pt x="146" y="820"/>
                    <a:pt x="242" y="867"/>
                    <a:pt x="323" y="931"/>
                  </a:cubicBezTo>
                  <a:cubicBezTo>
                    <a:pt x="435" y="1012"/>
                    <a:pt x="548" y="1077"/>
                    <a:pt x="660" y="1124"/>
                  </a:cubicBezTo>
                  <a:cubicBezTo>
                    <a:pt x="851" y="1224"/>
                    <a:pt x="1129" y="1360"/>
                    <a:pt x="1384" y="1384"/>
                  </a:cubicBezTo>
                  <a:lnTo>
                    <a:pt x="1384" y="1384"/>
                  </a:lnTo>
                  <a:cubicBezTo>
                    <a:pt x="1388" y="1388"/>
                    <a:pt x="1393" y="1393"/>
                    <a:pt x="1398" y="1398"/>
                  </a:cubicBezTo>
                  <a:cubicBezTo>
                    <a:pt x="1406" y="1409"/>
                    <a:pt x="1417" y="1414"/>
                    <a:pt x="1428" y="1414"/>
                  </a:cubicBezTo>
                  <a:cubicBezTo>
                    <a:pt x="1443" y="1414"/>
                    <a:pt x="1459" y="1405"/>
                    <a:pt x="1468" y="1392"/>
                  </a:cubicBezTo>
                  <a:lnTo>
                    <a:pt x="1468" y="1392"/>
                  </a:lnTo>
                  <a:cubicBezTo>
                    <a:pt x="1476" y="1395"/>
                    <a:pt x="1485" y="1397"/>
                    <a:pt x="1493" y="1397"/>
                  </a:cubicBezTo>
                  <a:cubicBezTo>
                    <a:pt x="1506" y="1397"/>
                    <a:pt x="1519" y="1393"/>
                    <a:pt x="1529" y="1384"/>
                  </a:cubicBezTo>
                  <a:lnTo>
                    <a:pt x="1529" y="1384"/>
                  </a:lnTo>
                  <a:cubicBezTo>
                    <a:pt x="1667" y="1369"/>
                    <a:pt x="1791" y="1308"/>
                    <a:pt x="1879" y="1173"/>
                  </a:cubicBezTo>
                  <a:cubicBezTo>
                    <a:pt x="2008" y="980"/>
                    <a:pt x="2040" y="707"/>
                    <a:pt x="2072" y="482"/>
                  </a:cubicBezTo>
                  <a:cubicBezTo>
                    <a:pt x="2089" y="370"/>
                    <a:pt x="2168" y="17"/>
                    <a:pt x="1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42"/>
            <p:cNvSpPr/>
            <p:nvPr/>
          </p:nvSpPr>
          <p:spPr>
            <a:xfrm>
              <a:off x="3278025" y="2646825"/>
              <a:ext cx="97800" cy="176000"/>
            </a:xfrm>
            <a:custGeom>
              <a:avLst/>
              <a:gdLst/>
              <a:ahLst/>
              <a:cxnLst/>
              <a:rect l="l" t="t" r="r" b="b"/>
              <a:pathLst>
                <a:path w="3912" h="7040" extrusionOk="0">
                  <a:moveTo>
                    <a:pt x="3703" y="0"/>
                  </a:moveTo>
                  <a:cubicBezTo>
                    <a:pt x="3675" y="0"/>
                    <a:pt x="3638" y="28"/>
                    <a:pt x="3638" y="67"/>
                  </a:cubicBezTo>
                  <a:cubicBezTo>
                    <a:pt x="3799" y="790"/>
                    <a:pt x="3349" y="1433"/>
                    <a:pt x="3125" y="2090"/>
                  </a:cubicBezTo>
                  <a:cubicBezTo>
                    <a:pt x="3013" y="2411"/>
                    <a:pt x="2964" y="2732"/>
                    <a:pt x="2996" y="3070"/>
                  </a:cubicBezTo>
                  <a:cubicBezTo>
                    <a:pt x="3045" y="3470"/>
                    <a:pt x="3173" y="3872"/>
                    <a:pt x="3189" y="4290"/>
                  </a:cubicBezTo>
                  <a:cubicBezTo>
                    <a:pt x="3261" y="5763"/>
                    <a:pt x="2030" y="6944"/>
                    <a:pt x="614" y="6944"/>
                  </a:cubicBezTo>
                  <a:cubicBezTo>
                    <a:pt x="442" y="6944"/>
                    <a:pt x="267" y="6926"/>
                    <a:pt x="92" y="6890"/>
                  </a:cubicBezTo>
                  <a:cubicBezTo>
                    <a:pt x="86" y="6889"/>
                    <a:pt x="82" y="6888"/>
                    <a:pt x="77" y="6888"/>
                  </a:cubicBezTo>
                  <a:cubicBezTo>
                    <a:pt x="23" y="6888"/>
                    <a:pt x="0" y="6971"/>
                    <a:pt x="59" y="6986"/>
                  </a:cubicBezTo>
                  <a:cubicBezTo>
                    <a:pt x="240" y="7022"/>
                    <a:pt x="421" y="7040"/>
                    <a:pt x="598" y="7040"/>
                  </a:cubicBezTo>
                  <a:cubicBezTo>
                    <a:pt x="1920" y="7040"/>
                    <a:pt x="3100" y="6081"/>
                    <a:pt x="3270" y="4722"/>
                  </a:cubicBezTo>
                  <a:cubicBezTo>
                    <a:pt x="3334" y="4305"/>
                    <a:pt x="3253" y="3920"/>
                    <a:pt x="3173" y="3503"/>
                  </a:cubicBezTo>
                  <a:cubicBezTo>
                    <a:pt x="3093" y="3021"/>
                    <a:pt x="3060" y="2588"/>
                    <a:pt x="3221" y="2122"/>
                  </a:cubicBezTo>
                  <a:cubicBezTo>
                    <a:pt x="3446" y="1448"/>
                    <a:pt x="3912" y="790"/>
                    <a:pt x="3735" y="35"/>
                  </a:cubicBezTo>
                  <a:cubicBezTo>
                    <a:pt x="3735" y="11"/>
                    <a:pt x="3721" y="0"/>
                    <a:pt x="3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42"/>
            <p:cNvSpPr/>
            <p:nvPr/>
          </p:nvSpPr>
          <p:spPr>
            <a:xfrm>
              <a:off x="3338900" y="2630150"/>
              <a:ext cx="22650" cy="42675"/>
            </a:xfrm>
            <a:custGeom>
              <a:avLst/>
              <a:gdLst/>
              <a:ahLst/>
              <a:cxnLst/>
              <a:rect l="l" t="t" r="r" b="b"/>
              <a:pathLst>
                <a:path w="906" h="1707" extrusionOk="0">
                  <a:moveTo>
                    <a:pt x="48" y="1"/>
                  </a:moveTo>
                  <a:cubicBezTo>
                    <a:pt x="24" y="1"/>
                    <a:pt x="0" y="21"/>
                    <a:pt x="0" y="60"/>
                  </a:cubicBezTo>
                  <a:cubicBezTo>
                    <a:pt x="0" y="687"/>
                    <a:pt x="304" y="1297"/>
                    <a:pt x="803" y="1698"/>
                  </a:cubicBezTo>
                  <a:cubicBezTo>
                    <a:pt x="812" y="1704"/>
                    <a:pt x="821" y="1706"/>
                    <a:pt x="830" y="1706"/>
                  </a:cubicBezTo>
                  <a:cubicBezTo>
                    <a:pt x="870" y="1706"/>
                    <a:pt x="906" y="1657"/>
                    <a:pt x="867" y="1618"/>
                  </a:cubicBezTo>
                  <a:cubicBezTo>
                    <a:pt x="401" y="1248"/>
                    <a:pt x="112" y="655"/>
                    <a:pt x="96" y="60"/>
                  </a:cubicBezTo>
                  <a:cubicBezTo>
                    <a:pt x="96" y="21"/>
                    <a:pt x="72"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 name="Google Shape;763;p42"/>
            <p:cNvSpPr/>
            <p:nvPr/>
          </p:nvSpPr>
          <p:spPr>
            <a:xfrm>
              <a:off x="3382602" y="2207500"/>
              <a:ext cx="112375" cy="104750"/>
            </a:xfrm>
            <a:custGeom>
              <a:avLst/>
              <a:gdLst/>
              <a:ahLst/>
              <a:cxnLst/>
              <a:rect l="l" t="t" r="r" b="b"/>
              <a:pathLst>
                <a:path w="4495" h="4190" extrusionOk="0">
                  <a:moveTo>
                    <a:pt x="1862" y="0"/>
                  </a:moveTo>
                  <a:lnTo>
                    <a:pt x="1156" y="1204"/>
                  </a:lnTo>
                  <a:lnTo>
                    <a:pt x="0" y="1798"/>
                  </a:lnTo>
                  <a:lnTo>
                    <a:pt x="385" y="3082"/>
                  </a:lnTo>
                  <a:lnTo>
                    <a:pt x="1284" y="4189"/>
                  </a:lnTo>
                  <a:lnTo>
                    <a:pt x="3097" y="3500"/>
                  </a:lnTo>
                  <a:lnTo>
                    <a:pt x="4494" y="2248"/>
                  </a:lnTo>
                  <a:lnTo>
                    <a:pt x="18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 name="Google Shape;764;p42"/>
            <p:cNvSpPr/>
            <p:nvPr/>
          </p:nvSpPr>
          <p:spPr>
            <a:xfrm>
              <a:off x="3330050" y="2242400"/>
              <a:ext cx="126425" cy="212175"/>
            </a:xfrm>
            <a:custGeom>
              <a:avLst/>
              <a:gdLst/>
              <a:ahLst/>
              <a:cxnLst/>
              <a:rect l="l" t="t" r="r" b="b"/>
              <a:pathLst>
                <a:path w="5057" h="8487" extrusionOk="0">
                  <a:moveTo>
                    <a:pt x="2441" y="0"/>
                  </a:moveTo>
                  <a:cubicBezTo>
                    <a:pt x="2441" y="0"/>
                    <a:pt x="755" y="563"/>
                    <a:pt x="530" y="1092"/>
                  </a:cubicBezTo>
                  <a:cubicBezTo>
                    <a:pt x="1" y="2296"/>
                    <a:pt x="691" y="2232"/>
                    <a:pt x="771" y="3837"/>
                  </a:cubicBezTo>
                  <a:cubicBezTo>
                    <a:pt x="804" y="4463"/>
                    <a:pt x="370" y="4223"/>
                    <a:pt x="258" y="5843"/>
                  </a:cubicBezTo>
                  <a:cubicBezTo>
                    <a:pt x="241" y="6325"/>
                    <a:pt x="354" y="6742"/>
                    <a:pt x="547" y="7095"/>
                  </a:cubicBezTo>
                  <a:cubicBezTo>
                    <a:pt x="964" y="7850"/>
                    <a:pt x="1750" y="8332"/>
                    <a:pt x="2601" y="8443"/>
                  </a:cubicBezTo>
                  <a:lnTo>
                    <a:pt x="2858" y="8476"/>
                  </a:lnTo>
                  <a:cubicBezTo>
                    <a:pt x="2900" y="8483"/>
                    <a:pt x="2942" y="8487"/>
                    <a:pt x="2984" y="8487"/>
                  </a:cubicBezTo>
                  <a:cubicBezTo>
                    <a:pt x="3213" y="8487"/>
                    <a:pt x="3431" y="8377"/>
                    <a:pt x="3580" y="8187"/>
                  </a:cubicBezTo>
                  <a:cubicBezTo>
                    <a:pt x="4254" y="7288"/>
                    <a:pt x="4158" y="5442"/>
                    <a:pt x="4158" y="5442"/>
                  </a:cubicBezTo>
                  <a:lnTo>
                    <a:pt x="5057" y="2504"/>
                  </a:lnTo>
                  <a:cubicBezTo>
                    <a:pt x="5030" y="1877"/>
                    <a:pt x="4809" y="1695"/>
                    <a:pt x="4563" y="1695"/>
                  </a:cubicBezTo>
                  <a:cubicBezTo>
                    <a:pt x="4224" y="1695"/>
                    <a:pt x="3837" y="2039"/>
                    <a:pt x="3837" y="2039"/>
                  </a:cubicBezTo>
                  <a:cubicBezTo>
                    <a:pt x="3837" y="2039"/>
                    <a:pt x="2938" y="1734"/>
                    <a:pt x="2456" y="1205"/>
                  </a:cubicBezTo>
                  <a:cubicBezTo>
                    <a:pt x="1975" y="659"/>
                    <a:pt x="2441"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 name="Google Shape;765;p42"/>
            <p:cNvSpPr/>
            <p:nvPr/>
          </p:nvSpPr>
          <p:spPr>
            <a:xfrm>
              <a:off x="3395875" y="2368100"/>
              <a:ext cx="38675" cy="15150"/>
            </a:xfrm>
            <a:custGeom>
              <a:avLst/>
              <a:gdLst/>
              <a:ahLst/>
              <a:cxnLst/>
              <a:rect l="l" t="t" r="r" b="b"/>
              <a:pathLst>
                <a:path w="1547" h="606" extrusionOk="0">
                  <a:moveTo>
                    <a:pt x="267" y="0"/>
                  </a:moveTo>
                  <a:cubicBezTo>
                    <a:pt x="200" y="0"/>
                    <a:pt x="132" y="4"/>
                    <a:pt x="65" y="12"/>
                  </a:cubicBezTo>
                  <a:cubicBezTo>
                    <a:pt x="0" y="12"/>
                    <a:pt x="0" y="109"/>
                    <a:pt x="65" y="109"/>
                  </a:cubicBezTo>
                  <a:cubicBezTo>
                    <a:pt x="132" y="100"/>
                    <a:pt x="199" y="96"/>
                    <a:pt x="266" y="96"/>
                  </a:cubicBezTo>
                  <a:cubicBezTo>
                    <a:pt x="697" y="96"/>
                    <a:pt x="1123" y="272"/>
                    <a:pt x="1428" y="590"/>
                  </a:cubicBezTo>
                  <a:cubicBezTo>
                    <a:pt x="1439" y="601"/>
                    <a:pt x="1451" y="605"/>
                    <a:pt x="1463" y="605"/>
                  </a:cubicBezTo>
                  <a:cubicBezTo>
                    <a:pt x="1506" y="605"/>
                    <a:pt x="1546" y="548"/>
                    <a:pt x="1509" y="511"/>
                  </a:cubicBezTo>
                  <a:cubicBezTo>
                    <a:pt x="1173" y="188"/>
                    <a:pt x="727" y="0"/>
                    <a:pt x="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 name="Google Shape;766;p42"/>
            <p:cNvSpPr/>
            <p:nvPr/>
          </p:nvSpPr>
          <p:spPr>
            <a:xfrm>
              <a:off x="3400400" y="2351025"/>
              <a:ext cx="35325" cy="12625"/>
            </a:xfrm>
            <a:custGeom>
              <a:avLst/>
              <a:gdLst/>
              <a:ahLst/>
              <a:cxnLst/>
              <a:rect l="l" t="t" r="r" b="b"/>
              <a:pathLst>
                <a:path w="1413" h="505" extrusionOk="0">
                  <a:moveTo>
                    <a:pt x="377" y="0"/>
                  </a:moveTo>
                  <a:cubicBezTo>
                    <a:pt x="271" y="0"/>
                    <a:pt x="164" y="13"/>
                    <a:pt x="60" y="38"/>
                  </a:cubicBezTo>
                  <a:cubicBezTo>
                    <a:pt x="0" y="52"/>
                    <a:pt x="10" y="136"/>
                    <a:pt x="63" y="136"/>
                  </a:cubicBezTo>
                  <a:cubicBezTo>
                    <a:pt x="67" y="136"/>
                    <a:pt x="72" y="135"/>
                    <a:pt x="76" y="134"/>
                  </a:cubicBezTo>
                  <a:cubicBezTo>
                    <a:pt x="174" y="113"/>
                    <a:pt x="273" y="103"/>
                    <a:pt x="370" y="103"/>
                  </a:cubicBezTo>
                  <a:cubicBezTo>
                    <a:pt x="721" y="103"/>
                    <a:pt x="1060" y="236"/>
                    <a:pt x="1312" y="487"/>
                  </a:cubicBezTo>
                  <a:cubicBezTo>
                    <a:pt x="1324" y="499"/>
                    <a:pt x="1337" y="504"/>
                    <a:pt x="1349" y="504"/>
                  </a:cubicBezTo>
                  <a:cubicBezTo>
                    <a:pt x="1385" y="504"/>
                    <a:pt x="1412" y="459"/>
                    <a:pt x="1376" y="423"/>
                  </a:cubicBezTo>
                  <a:cubicBezTo>
                    <a:pt x="1115" y="149"/>
                    <a:pt x="747"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 name="Google Shape;767;p42"/>
            <p:cNvSpPr/>
            <p:nvPr/>
          </p:nvSpPr>
          <p:spPr>
            <a:xfrm>
              <a:off x="3400000" y="2332050"/>
              <a:ext cx="37725" cy="14350"/>
            </a:xfrm>
            <a:custGeom>
              <a:avLst/>
              <a:gdLst/>
              <a:ahLst/>
              <a:cxnLst/>
              <a:rect l="l" t="t" r="r" b="b"/>
              <a:pathLst>
                <a:path w="1509" h="574" extrusionOk="0">
                  <a:moveTo>
                    <a:pt x="340" y="1"/>
                  </a:moveTo>
                  <a:cubicBezTo>
                    <a:pt x="247" y="1"/>
                    <a:pt x="153" y="9"/>
                    <a:pt x="60" y="27"/>
                  </a:cubicBezTo>
                  <a:cubicBezTo>
                    <a:pt x="1" y="41"/>
                    <a:pt x="24" y="125"/>
                    <a:pt x="79" y="125"/>
                  </a:cubicBezTo>
                  <a:cubicBezTo>
                    <a:pt x="83" y="125"/>
                    <a:pt x="88" y="124"/>
                    <a:pt x="92" y="123"/>
                  </a:cubicBezTo>
                  <a:cubicBezTo>
                    <a:pt x="174" y="109"/>
                    <a:pt x="257" y="102"/>
                    <a:pt x="339" y="102"/>
                  </a:cubicBezTo>
                  <a:cubicBezTo>
                    <a:pt x="738" y="102"/>
                    <a:pt x="1125" y="263"/>
                    <a:pt x="1392" y="556"/>
                  </a:cubicBezTo>
                  <a:cubicBezTo>
                    <a:pt x="1404" y="568"/>
                    <a:pt x="1418" y="573"/>
                    <a:pt x="1432" y="573"/>
                  </a:cubicBezTo>
                  <a:cubicBezTo>
                    <a:pt x="1473" y="573"/>
                    <a:pt x="1508" y="528"/>
                    <a:pt x="1473" y="491"/>
                  </a:cubicBezTo>
                  <a:cubicBezTo>
                    <a:pt x="1183" y="176"/>
                    <a:pt x="765" y="1"/>
                    <a:pt x="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 name="Google Shape;768;p42"/>
            <p:cNvSpPr/>
            <p:nvPr/>
          </p:nvSpPr>
          <p:spPr>
            <a:xfrm>
              <a:off x="3410325" y="2286875"/>
              <a:ext cx="50575" cy="36600"/>
            </a:xfrm>
            <a:custGeom>
              <a:avLst/>
              <a:gdLst/>
              <a:ahLst/>
              <a:cxnLst/>
              <a:rect l="l" t="t" r="r" b="b"/>
              <a:pathLst>
                <a:path w="2023" h="1464" extrusionOk="0">
                  <a:moveTo>
                    <a:pt x="1832" y="749"/>
                  </a:moveTo>
                  <a:cubicBezTo>
                    <a:pt x="1871" y="749"/>
                    <a:pt x="1910" y="766"/>
                    <a:pt x="1910" y="822"/>
                  </a:cubicBezTo>
                  <a:cubicBezTo>
                    <a:pt x="1910" y="870"/>
                    <a:pt x="1830" y="918"/>
                    <a:pt x="1781" y="935"/>
                  </a:cubicBezTo>
                  <a:cubicBezTo>
                    <a:pt x="1621" y="1031"/>
                    <a:pt x="1460" y="1111"/>
                    <a:pt x="1284" y="1175"/>
                  </a:cubicBezTo>
                  <a:cubicBezTo>
                    <a:pt x="1112" y="1237"/>
                    <a:pt x="941" y="1285"/>
                    <a:pt x="768" y="1317"/>
                  </a:cubicBezTo>
                  <a:lnTo>
                    <a:pt x="768" y="1317"/>
                  </a:lnTo>
                  <a:cubicBezTo>
                    <a:pt x="1010" y="1143"/>
                    <a:pt x="1270" y="983"/>
                    <a:pt x="1541" y="854"/>
                  </a:cubicBezTo>
                  <a:cubicBezTo>
                    <a:pt x="1621" y="822"/>
                    <a:pt x="1702" y="774"/>
                    <a:pt x="1781" y="757"/>
                  </a:cubicBezTo>
                  <a:cubicBezTo>
                    <a:pt x="1796" y="753"/>
                    <a:pt x="1814" y="749"/>
                    <a:pt x="1832" y="749"/>
                  </a:cubicBezTo>
                  <a:close/>
                  <a:moveTo>
                    <a:pt x="179" y="113"/>
                  </a:moveTo>
                  <a:cubicBezTo>
                    <a:pt x="183" y="113"/>
                    <a:pt x="188" y="114"/>
                    <a:pt x="193" y="115"/>
                  </a:cubicBezTo>
                  <a:cubicBezTo>
                    <a:pt x="273" y="132"/>
                    <a:pt x="305" y="340"/>
                    <a:pt x="321" y="404"/>
                  </a:cubicBezTo>
                  <a:lnTo>
                    <a:pt x="418" y="693"/>
                  </a:lnTo>
                  <a:cubicBezTo>
                    <a:pt x="462" y="903"/>
                    <a:pt x="493" y="1113"/>
                    <a:pt x="458" y="1323"/>
                  </a:cubicBezTo>
                  <a:lnTo>
                    <a:pt x="458" y="1323"/>
                  </a:lnTo>
                  <a:cubicBezTo>
                    <a:pt x="379" y="1304"/>
                    <a:pt x="308" y="1265"/>
                    <a:pt x="257" y="1191"/>
                  </a:cubicBezTo>
                  <a:cubicBezTo>
                    <a:pt x="161" y="1046"/>
                    <a:pt x="144" y="870"/>
                    <a:pt x="129" y="710"/>
                  </a:cubicBezTo>
                  <a:cubicBezTo>
                    <a:pt x="129" y="614"/>
                    <a:pt x="112" y="517"/>
                    <a:pt x="112" y="421"/>
                  </a:cubicBezTo>
                  <a:cubicBezTo>
                    <a:pt x="112" y="375"/>
                    <a:pt x="98" y="113"/>
                    <a:pt x="179" y="113"/>
                  </a:cubicBezTo>
                  <a:close/>
                  <a:moveTo>
                    <a:pt x="162" y="1"/>
                  </a:moveTo>
                  <a:cubicBezTo>
                    <a:pt x="125" y="1"/>
                    <a:pt x="90" y="17"/>
                    <a:pt x="64" y="51"/>
                  </a:cubicBezTo>
                  <a:cubicBezTo>
                    <a:pt x="0" y="132"/>
                    <a:pt x="16" y="260"/>
                    <a:pt x="16" y="357"/>
                  </a:cubicBezTo>
                  <a:cubicBezTo>
                    <a:pt x="16" y="582"/>
                    <a:pt x="16" y="854"/>
                    <a:pt x="97" y="1078"/>
                  </a:cubicBezTo>
                  <a:cubicBezTo>
                    <a:pt x="160" y="1268"/>
                    <a:pt x="285" y="1395"/>
                    <a:pt x="487" y="1430"/>
                  </a:cubicBezTo>
                  <a:lnTo>
                    <a:pt x="487" y="1430"/>
                  </a:lnTo>
                  <a:cubicBezTo>
                    <a:pt x="494" y="1433"/>
                    <a:pt x="502" y="1435"/>
                    <a:pt x="510" y="1435"/>
                  </a:cubicBezTo>
                  <a:cubicBezTo>
                    <a:pt x="510" y="1435"/>
                    <a:pt x="510" y="1435"/>
                    <a:pt x="511" y="1435"/>
                  </a:cubicBezTo>
                  <a:lnTo>
                    <a:pt x="511" y="1435"/>
                  </a:lnTo>
                  <a:cubicBezTo>
                    <a:pt x="520" y="1450"/>
                    <a:pt x="539" y="1463"/>
                    <a:pt x="559" y="1463"/>
                  </a:cubicBezTo>
                  <a:cubicBezTo>
                    <a:pt x="571" y="1463"/>
                    <a:pt x="583" y="1459"/>
                    <a:pt x="594" y="1448"/>
                  </a:cubicBezTo>
                  <a:cubicBezTo>
                    <a:pt x="598" y="1445"/>
                    <a:pt x="602" y="1442"/>
                    <a:pt x="606" y="1439"/>
                  </a:cubicBezTo>
                  <a:lnTo>
                    <a:pt x="606" y="1439"/>
                  </a:lnTo>
                  <a:cubicBezTo>
                    <a:pt x="798" y="1439"/>
                    <a:pt x="999" y="1374"/>
                    <a:pt x="1188" y="1320"/>
                  </a:cubicBezTo>
                  <a:cubicBezTo>
                    <a:pt x="1413" y="1256"/>
                    <a:pt x="1653" y="1159"/>
                    <a:pt x="1846" y="1014"/>
                  </a:cubicBezTo>
                  <a:cubicBezTo>
                    <a:pt x="1926" y="967"/>
                    <a:pt x="2006" y="918"/>
                    <a:pt x="2006" y="822"/>
                  </a:cubicBezTo>
                  <a:cubicBezTo>
                    <a:pt x="2023" y="742"/>
                    <a:pt x="1974" y="678"/>
                    <a:pt x="1894" y="661"/>
                  </a:cubicBezTo>
                  <a:cubicBezTo>
                    <a:pt x="1872" y="654"/>
                    <a:pt x="1850" y="651"/>
                    <a:pt x="1828" y="651"/>
                  </a:cubicBezTo>
                  <a:cubicBezTo>
                    <a:pt x="1754" y="651"/>
                    <a:pt x="1683" y="685"/>
                    <a:pt x="1621" y="710"/>
                  </a:cubicBezTo>
                  <a:cubicBezTo>
                    <a:pt x="1477" y="774"/>
                    <a:pt x="1349" y="838"/>
                    <a:pt x="1220" y="903"/>
                  </a:cubicBezTo>
                  <a:cubicBezTo>
                    <a:pt x="1001" y="1033"/>
                    <a:pt x="782" y="1178"/>
                    <a:pt x="587" y="1337"/>
                  </a:cubicBezTo>
                  <a:lnTo>
                    <a:pt x="587" y="1337"/>
                  </a:lnTo>
                  <a:cubicBezTo>
                    <a:pt x="586" y="1337"/>
                    <a:pt x="586" y="1337"/>
                    <a:pt x="585" y="1337"/>
                  </a:cubicBezTo>
                  <a:cubicBezTo>
                    <a:pt x="577" y="1337"/>
                    <a:pt x="568" y="1337"/>
                    <a:pt x="560" y="1336"/>
                  </a:cubicBezTo>
                  <a:lnTo>
                    <a:pt x="560" y="1336"/>
                  </a:lnTo>
                  <a:cubicBezTo>
                    <a:pt x="605" y="1103"/>
                    <a:pt x="571" y="881"/>
                    <a:pt x="497" y="646"/>
                  </a:cubicBezTo>
                  <a:cubicBezTo>
                    <a:pt x="465" y="517"/>
                    <a:pt x="433" y="404"/>
                    <a:pt x="386" y="276"/>
                  </a:cubicBezTo>
                  <a:cubicBezTo>
                    <a:pt x="369" y="180"/>
                    <a:pt x="337" y="83"/>
                    <a:pt x="257" y="36"/>
                  </a:cubicBezTo>
                  <a:cubicBezTo>
                    <a:pt x="227" y="13"/>
                    <a:pt x="194"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 name="Google Shape;769;p42"/>
            <p:cNvSpPr/>
            <p:nvPr/>
          </p:nvSpPr>
          <p:spPr>
            <a:xfrm>
              <a:off x="3341300" y="2262375"/>
              <a:ext cx="79475" cy="183825"/>
            </a:xfrm>
            <a:custGeom>
              <a:avLst/>
              <a:gdLst/>
              <a:ahLst/>
              <a:cxnLst/>
              <a:rect l="l" t="t" r="r" b="b"/>
              <a:pathLst>
                <a:path w="3179" h="7353" extrusionOk="0">
                  <a:moveTo>
                    <a:pt x="295" y="1"/>
                  </a:moveTo>
                  <a:cubicBezTo>
                    <a:pt x="274" y="1"/>
                    <a:pt x="253" y="11"/>
                    <a:pt x="241" y="36"/>
                  </a:cubicBezTo>
                  <a:cubicBezTo>
                    <a:pt x="0" y="774"/>
                    <a:pt x="401" y="1497"/>
                    <a:pt x="546" y="2204"/>
                  </a:cubicBezTo>
                  <a:cubicBezTo>
                    <a:pt x="642" y="2685"/>
                    <a:pt x="546" y="3118"/>
                    <a:pt x="401" y="3584"/>
                  </a:cubicBezTo>
                  <a:cubicBezTo>
                    <a:pt x="273" y="3969"/>
                    <a:pt x="176" y="4355"/>
                    <a:pt x="193" y="4772"/>
                  </a:cubicBezTo>
                  <a:cubicBezTo>
                    <a:pt x="238" y="6227"/>
                    <a:pt x="1442" y="7352"/>
                    <a:pt x="2861" y="7352"/>
                  </a:cubicBezTo>
                  <a:cubicBezTo>
                    <a:pt x="2945" y="7352"/>
                    <a:pt x="3029" y="7348"/>
                    <a:pt x="3114" y="7340"/>
                  </a:cubicBezTo>
                  <a:cubicBezTo>
                    <a:pt x="3179" y="7340"/>
                    <a:pt x="3179" y="7244"/>
                    <a:pt x="3114" y="7244"/>
                  </a:cubicBezTo>
                  <a:cubicBezTo>
                    <a:pt x="3036" y="7251"/>
                    <a:pt x="2959" y="7254"/>
                    <a:pt x="2882" y="7254"/>
                  </a:cubicBezTo>
                  <a:cubicBezTo>
                    <a:pt x="1348" y="7254"/>
                    <a:pt x="91" y="5913"/>
                    <a:pt x="305" y="4338"/>
                  </a:cubicBezTo>
                  <a:cubicBezTo>
                    <a:pt x="369" y="3953"/>
                    <a:pt x="529" y="3584"/>
                    <a:pt x="626" y="3182"/>
                  </a:cubicBezTo>
                  <a:cubicBezTo>
                    <a:pt x="707" y="2878"/>
                    <a:pt x="707" y="2572"/>
                    <a:pt x="658" y="2268"/>
                  </a:cubicBezTo>
                  <a:cubicBezTo>
                    <a:pt x="529" y="1529"/>
                    <a:pt x="97" y="806"/>
                    <a:pt x="337" y="68"/>
                  </a:cubicBezTo>
                  <a:cubicBezTo>
                    <a:pt x="357" y="28"/>
                    <a:pt x="327"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 name="Google Shape;770;p42"/>
            <p:cNvSpPr/>
            <p:nvPr/>
          </p:nvSpPr>
          <p:spPr>
            <a:xfrm>
              <a:off x="3354850" y="2249225"/>
              <a:ext cx="27200" cy="40075"/>
            </a:xfrm>
            <a:custGeom>
              <a:avLst/>
              <a:gdLst/>
              <a:ahLst/>
              <a:cxnLst/>
              <a:rect l="l" t="t" r="r" b="b"/>
              <a:pathLst>
                <a:path w="1088" h="1603" extrusionOk="0">
                  <a:moveTo>
                    <a:pt x="1037" y="0"/>
                  </a:moveTo>
                  <a:cubicBezTo>
                    <a:pt x="1011" y="0"/>
                    <a:pt x="983" y="16"/>
                    <a:pt x="983" y="48"/>
                  </a:cubicBezTo>
                  <a:cubicBezTo>
                    <a:pt x="903" y="643"/>
                    <a:pt x="550" y="1189"/>
                    <a:pt x="52" y="1510"/>
                  </a:cubicBezTo>
                  <a:cubicBezTo>
                    <a:pt x="0" y="1535"/>
                    <a:pt x="21" y="1603"/>
                    <a:pt x="65" y="1603"/>
                  </a:cubicBezTo>
                  <a:cubicBezTo>
                    <a:pt x="76" y="1603"/>
                    <a:pt x="88" y="1599"/>
                    <a:pt x="100" y="1589"/>
                  </a:cubicBezTo>
                  <a:cubicBezTo>
                    <a:pt x="646" y="1253"/>
                    <a:pt x="999" y="675"/>
                    <a:pt x="1079" y="48"/>
                  </a:cubicBezTo>
                  <a:cubicBezTo>
                    <a:pt x="1087" y="16"/>
                    <a:pt x="1063" y="0"/>
                    <a:pt x="10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42"/>
            <p:cNvSpPr/>
            <p:nvPr/>
          </p:nvSpPr>
          <p:spPr>
            <a:xfrm>
              <a:off x="3281100" y="1452200"/>
              <a:ext cx="54600" cy="156600"/>
            </a:xfrm>
            <a:custGeom>
              <a:avLst/>
              <a:gdLst/>
              <a:ahLst/>
              <a:cxnLst/>
              <a:rect l="l" t="t" r="r" b="b"/>
              <a:pathLst>
                <a:path w="2184" h="6264" extrusionOk="0">
                  <a:moveTo>
                    <a:pt x="1898" y="1"/>
                  </a:moveTo>
                  <a:cubicBezTo>
                    <a:pt x="1848" y="1"/>
                    <a:pt x="1789" y="11"/>
                    <a:pt x="1718" y="36"/>
                  </a:cubicBezTo>
                  <a:lnTo>
                    <a:pt x="1461" y="2170"/>
                  </a:lnTo>
                  <a:lnTo>
                    <a:pt x="1397" y="2507"/>
                  </a:lnTo>
                  <a:cubicBezTo>
                    <a:pt x="1397" y="2507"/>
                    <a:pt x="1172" y="2844"/>
                    <a:pt x="1124" y="3037"/>
                  </a:cubicBezTo>
                  <a:cubicBezTo>
                    <a:pt x="1092" y="3214"/>
                    <a:pt x="947" y="4209"/>
                    <a:pt x="739" y="4449"/>
                  </a:cubicBezTo>
                  <a:lnTo>
                    <a:pt x="1" y="4513"/>
                  </a:lnTo>
                  <a:lnTo>
                    <a:pt x="1108" y="6264"/>
                  </a:lnTo>
                  <a:cubicBezTo>
                    <a:pt x="1108" y="6264"/>
                    <a:pt x="2071" y="5926"/>
                    <a:pt x="2055" y="5397"/>
                  </a:cubicBezTo>
                  <a:cubicBezTo>
                    <a:pt x="2039" y="4883"/>
                    <a:pt x="2184" y="1127"/>
                    <a:pt x="2184" y="1127"/>
                  </a:cubicBezTo>
                  <a:lnTo>
                    <a:pt x="2152" y="244"/>
                  </a:lnTo>
                  <a:cubicBezTo>
                    <a:pt x="2152" y="244"/>
                    <a:pt x="2140" y="1"/>
                    <a:pt x="1898"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42"/>
            <p:cNvSpPr/>
            <p:nvPr/>
          </p:nvSpPr>
          <p:spPr>
            <a:xfrm>
              <a:off x="3320825" y="1465775"/>
              <a:ext cx="14075" cy="45900"/>
            </a:xfrm>
            <a:custGeom>
              <a:avLst/>
              <a:gdLst/>
              <a:ahLst/>
              <a:cxnLst/>
              <a:rect l="l" t="t" r="r" b="b"/>
              <a:pathLst>
                <a:path w="563" h="1836" extrusionOk="0">
                  <a:moveTo>
                    <a:pt x="337" y="0"/>
                  </a:moveTo>
                  <a:cubicBezTo>
                    <a:pt x="322" y="0"/>
                    <a:pt x="306" y="2"/>
                    <a:pt x="289" y="6"/>
                  </a:cubicBezTo>
                  <a:cubicBezTo>
                    <a:pt x="274" y="6"/>
                    <a:pt x="242" y="22"/>
                    <a:pt x="242" y="38"/>
                  </a:cubicBezTo>
                  <a:cubicBezTo>
                    <a:pt x="177" y="552"/>
                    <a:pt x="96" y="1049"/>
                    <a:pt x="32" y="1547"/>
                  </a:cubicBezTo>
                  <a:cubicBezTo>
                    <a:pt x="17" y="1627"/>
                    <a:pt x="0" y="1708"/>
                    <a:pt x="0" y="1787"/>
                  </a:cubicBezTo>
                  <a:cubicBezTo>
                    <a:pt x="0" y="1819"/>
                    <a:pt x="24" y="1835"/>
                    <a:pt x="48" y="1835"/>
                  </a:cubicBezTo>
                  <a:cubicBezTo>
                    <a:pt x="72" y="1835"/>
                    <a:pt x="96" y="1819"/>
                    <a:pt x="96" y="1787"/>
                  </a:cubicBezTo>
                  <a:cubicBezTo>
                    <a:pt x="96" y="1740"/>
                    <a:pt x="113" y="1676"/>
                    <a:pt x="129" y="1611"/>
                  </a:cubicBezTo>
                  <a:cubicBezTo>
                    <a:pt x="145" y="1466"/>
                    <a:pt x="161" y="1322"/>
                    <a:pt x="177" y="1194"/>
                  </a:cubicBezTo>
                  <a:cubicBezTo>
                    <a:pt x="225" y="888"/>
                    <a:pt x="274" y="584"/>
                    <a:pt x="306" y="278"/>
                  </a:cubicBezTo>
                  <a:cubicBezTo>
                    <a:pt x="318" y="226"/>
                    <a:pt x="332" y="173"/>
                    <a:pt x="336" y="113"/>
                  </a:cubicBezTo>
                  <a:lnTo>
                    <a:pt x="336" y="113"/>
                  </a:lnTo>
                  <a:cubicBezTo>
                    <a:pt x="349" y="118"/>
                    <a:pt x="363" y="118"/>
                    <a:pt x="385" y="118"/>
                  </a:cubicBezTo>
                  <a:cubicBezTo>
                    <a:pt x="466" y="182"/>
                    <a:pt x="466" y="311"/>
                    <a:pt x="466" y="391"/>
                  </a:cubicBezTo>
                  <a:cubicBezTo>
                    <a:pt x="466" y="431"/>
                    <a:pt x="490" y="451"/>
                    <a:pt x="514" y="451"/>
                  </a:cubicBezTo>
                  <a:cubicBezTo>
                    <a:pt x="539" y="451"/>
                    <a:pt x="563" y="431"/>
                    <a:pt x="563" y="391"/>
                  </a:cubicBezTo>
                  <a:cubicBezTo>
                    <a:pt x="563" y="244"/>
                    <a:pt x="508" y="0"/>
                    <a:pt x="337"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42"/>
            <p:cNvSpPr/>
            <p:nvPr/>
          </p:nvSpPr>
          <p:spPr>
            <a:xfrm>
              <a:off x="3036325" y="1354750"/>
              <a:ext cx="273275" cy="258850"/>
            </a:xfrm>
            <a:custGeom>
              <a:avLst/>
              <a:gdLst/>
              <a:ahLst/>
              <a:cxnLst/>
              <a:rect l="l" t="t" r="r" b="b"/>
              <a:pathLst>
                <a:path w="10931" h="10354" extrusionOk="0">
                  <a:moveTo>
                    <a:pt x="6774" y="0"/>
                  </a:moveTo>
                  <a:cubicBezTo>
                    <a:pt x="6774" y="0"/>
                    <a:pt x="5056" y="707"/>
                    <a:pt x="3788" y="2633"/>
                  </a:cubicBezTo>
                  <a:cubicBezTo>
                    <a:pt x="3146" y="3612"/>
                    <a:pt x="497" y="7384"/>
                    <a:pt x="240" y="8508"/>
                  </a:cubicBezTo>
                  <a:cubicBezTo>
                    <a:pt x="0" y="9616"/>
                    <a:pt x="193" y="10273"/>
                    <a:pt x="1541" y="10337"/>
                  </a:cubicBezTo>
                  <a:cubicBezTo>
                    <a:pt x="1725" y="10348"/>
                    <a:pt x="2032" y="10353"/>
                    <a:pt x="2426" y="10353"/>
                  </a:cubicBezTo>
                  <a:cubicBezTo>
                    <a:pt x="4929" y="10353"/>
                    <a:pt x="10931" y="10162"/>
                    <a:pt x="10931" y="10162"/>
                  </a:cubicBezTo>
                  <a:lnTo>
                    <a:pt x="10177" y="8411"/>
                  </a:lnTo>
                  <a:cubicBezTo>
                    <a:pt x="10177" y="8411"/>
                    <a:pt x="6517" y="8396"/>
                    <a:pt x="5762" y="8122"/>
                  </a:cubicBezTo>
                  <a:cubicBezTo>
                    <a:pt x="5024" y="7850"/>
                    <a:pt x="3853" y="7529"/>
                    <a:pt x="3853" y="7529"/>
                  </a:cubicBezTo>
                  <a:lnTo>
                    <a:pt x="7367" y="3163"/>
                  </a:lnTo>
                  <a:lnTo>
                    <a:pt x="6774"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42"/>
            <p:cNvSpPr/>
            <p:nvPr/>
          </p:nvSpPr>
          <p:spPr>
            <a:xfrm>
              <a:off x="3333650" y="1451550"/>
              <a:ext cx="53000" cy="157250"/>
            </a:xfrm>
            <a:custGeom>
              <a:avLst/>
              <a:gdLst/>
              <a:ahLst/>
              <a:cxnLst/>
              <a:rect l="l" t="t" r="r" b="b"/>
              <a:pathLst>
                <a:path w="2120" h="6290" extrusionOk="0">
                  <a:moveTo>
                    <a:pt x="278" y="1"/>
                  </a:moveTo>
                  <a:cubicBezTo>
                    <a:pt x="1" y="1"/>
                    <a:pt x="1" y="334"/>
                    <a:pt x="1" y="334"/>
                  </a:cubicBezTo>
                  <a:lnTo>
                    <a:pt x="1" y="1153"/>
                  </a:lnTo>
                  <a:cubicBezTo>
                    <a:pt x="1" y="1153"/>
                    <a:pt x="82" y="4909"/>
                    <a:pt x="65" y="5423"/>
                  </a:cubicBezTo>
                  <a:cubicBezTo>
                    <a:pt x="50" y="5952"/>
                    <a:pt x="1013" y="6290"/>
                    <a:pt x="1013" y="6290"/>
                  </a:cubicBezTo>
                  <a:lnTo>
                    <a:pt x="2120" y="4539"/>
                  </a:lnTo>
                  <a:lnTo>
                    <a:pt x="1381" y="4475"/>
                  </a:lnTo>
                  <a:cubicBezTo>
                    <a:pt x="1173" y="4235"/>
                    <a:pt x="1028" y="3240"/>
                    <a:pt x="996" y="3063"/>
                  </a:cubicBezTo>
                  <a:cubicBezTo>
                    <a:pt x="948" y="2870"/>
                    <a:pt x="724" y="2533"/>
                    <a:pt x="724" y="2533"/>
                  </a:cubicBezTo>
                  <a:lnTo>
                    <a:pt x="660" y="2196"/>
                  </a:lnTo>
                  <a:lnTo>
                    <a:pt x="435" y="29"/>
                  </a:lnTo>
                  <a:cubicBezTo>
                    <a:pt x="375" y="9"/>
                    <a:pt x="323" y="1"/>
                    <a:pt x="278"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42"/>
            <p:cNvSpPr/>
            <p:nvPr/>
          </p:nvSpPr>
          <p:spPr>
            <a:xfrm>
              <a:off x="3332300" y="1463750"/>
              <a:ext cx="14650" cy="45925"/>
            </a:xfrm>
            <a:custGeom>
              <a:avLst/>
              <a:gdLst/>
              <a:ahLst/>
              <a:cxnLst/>
              <a:rect l="l" t="t" r="r" b="b"/>
              <a:pathLst>
                <a:path w="586" h="1837" extrusionOk="0">
                  <a:moveTo>
                    <a:pt x="282" y="0"/>
                  </a:moveTo>
                  <a:cubicBezTo>
                    <a:pt x="275" y="0"/>
                    <a:pt x="268" y="2"/>
                    <a:pt x="264" y="6"/>
                  </a:cubicBezTo>
                  <a:cubicBezTo>
                    <a:pt x="151" y="70"/>
                    <a:pt x="71" y="183"/>
                    <a:pt x="23" y="295"/>
                  </a:cubicBezTo>
                  <a:cubicBezTo>
                    <a:pt x="0" y="329"/>
                    <a:pt x="33" y="371"/>
                    <a:pt x="66" y="371"/>
                  </a:cubicBezTo>
                  <a:cubicBezTo>
                    <a:pt x="80" y="371"/>
                    <a:pt x="94" y="363"/>
                    <a:pt x="104" y="344"/>
                  </a:cubicBezTo>
                  <a:cubicBezTo>
                    <a:pt x="139" y="272"/>
                    <a:pt x="184" y="200"/>
                    <a:pt x="245" y="148"/>
                  </a:cubicBezTo>
                  <a:lnTo>
                    <a:pt x="245" y="148"/>
                  </a:lnTo>
                  <a:cubicBezTo>
                    <a:pt x="320" y="605"/>
                    <a:pt x="396" y="1077"/>
                    <a:pt x="457" y="1547"/>
                  </a:cubicBezTo>
                  <a:cubicBezTo>
                    <a:pt x="472" y="1628"/>
                    <a:pt x="489" y="1708"/>
                    <a:pt x="489" y="1789"/>
                  </a:cubicBezTo>
                  <a:cubicBezTo>
                    <a:pt x="489" y="1821"/>
                    <a:pt x="513" y="1837"/>
                    <a:pt x="537" y="1837"/>
                  </a:cubicBezTo>
                  <a:cubicBezTo>
                    <a:pt x="561" y="1837"/>
                    <a:pt x="585" y="1821"/>
                    <a:pt x="585" y="1789"/>
                  </a:cubicBezTo>
                  <a:cubicBezTo>
                    <a:pt x="585" y="1724"/>
                    <a:pt x="568" y="1660"/>
                    <a:pt x="553" y="1579"/>
                  </a:cubicBezTo>
                  <a:cubicBezTo>
                    <a:pt x="536" y="1451"/>
                    <a:pt x="521" y="1307"/>
                    <a:pt x="504" y="1179"/>
                  </a:cubicBezTo>
                  <a:cubicBezTo>
                    <a:pt x="457" y="873"/>
                    <a:pt x="408" y="569"/>
                    <a:pt x="360" y="248"/>
                  </a:cubicBezTo>
                  <a:cubicBezTo>
                    <a:pt x="360" y="183"/>
                    <a:pt x="344" y="103"/>
                    <a:pt x="328" y="38"/>
                  </a:cubicBezTo>
                  <a:cubicBezTo>
                    <a:pt x="328" y="15"/>
                    <a:pt x="302" y="0"/>
                    <a:pt x="282"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42"/>
            <p:cNvSpPr/>
            <p:nvPr/>
          </p:nvSpPr>
          <p:spPr>
            <a:xfrm>
              <a:off x="3358150" y="1347125"/>
              <a:ext cx="273300" cy="266475"/>
            </a:xfrm>
            <a:custGeom>
              <a:avLst/>
              <a:gdLst/>
              <a:ahLst/>
              <a:cxnLst/>
              <a:rect l="l" t="t" r="r" b="b"/>
              <a:pathLst>
                <a:path w="10932" h="10659" extrusionOk="0">
                  <a:moveTo>
                    <a:pt x="4575" y="1"/>
                  </a:moveTo>
                  <a:lnTo>
                    <a:pt x="4671" y="4014"/>
                  </a:lnTo>
                  <a:lnTo>
                    <a:pt x="7079" y="7834"/>
                  </a:lnTo>
                  <a:cubicBezTo>
                    <a:pt x="7079" y="7834"/>
                    <a:pt x="5908" y="8155"/>
                    <a:pt x="5169" y="8427"/>
                  </a:cubicBezTo>
                  <a:cubicBezTo>
                    <a:pt x="4414" y="8701"/>
                    <a:pt x="754" y="8716"/>
                    <a:pt x="754" y="8716"/>
                  </a:cubicBezTo>
                  <a:lnTo>
                    <a:pt x="1" y="10467"/>
                  </a:lnTo>
                  <a:cubicBezTo>
                    <a:pt x="1" y="10467"/>
                    <a:pt x="6002" y="10658"/>
                    <a:pt x="8505" y="10658"/>
                  </a:cubicBezTo>
                  <a:cubicBezTo>
                    <a:pt x="8899" y="10658"/>
                    <a:pt x="9207" y="10653"/>
                    <a:pt x="9390" y="10642"/>
                  </a:cubicBezTo>
                  <a:cubicBezTo>
                    <a:pt x="10738" y="10578"/>
                    <a:pt x="10931" y="9921"/>
                    <a:pt x="10691" y="8813"/>
                  </a:cubicBezTo>
                  <a:cubicBezTo>
                    <a:pt x="10434" y="7689"/>
                    <a:pt x="8010" y="3708"/>
                    <a:pt x="7400" y="2698"/>
                  </a:cubicBezTo>
                  <a:cubicBezTo>
                    <a:pt x="6164" y="658"/>
                    <a:pt x="4575" y="1"/>
                    <a:pt x="4575"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42"/>
            <p:cNvSpPr/>
            <p:nvPr/>
          </p:nvSpPr>
          <p:spPr>
            <a:xfrm>
              <a:off x="3086825" y="1319050"/>
              <a:ext cx="167825" cy="197800"/>
            </a:xfrm>
            <a:custGeom>
              <a:avLst/>
              <a:gdLst/>
              <a:ahLst/>
              <a:cxnLst/>
              <a:rect l="l" t="t" r="r" b="b"/>
              <a:pathLst>
                <a:path w="6713" h="7912" extrusionOk="0">
                  <a:moveTo>
                    <a:pt x="6712" y="0"/>
                  </a:moveTo>
                  <a:cubicBezTo>
                    <a:pt x="6712" y="0"/>
                    <a:pt x="5411" y="112"/>
                    <a:pt x="4176" y="1317"/>
                  </a:cubicBezTo>
                  <a:cubicBezTo>
                    <a:pt x="3196" y="2263"/>
                    <a:pt x="339" y="5056"/>
                    <a:pt x="131" y="5698"/>
                  </a:cubicBezTo>
                  <a:cubicBezTo>
                    <a:pt x="0" y="6099"/>
                    <a:pt x="46" y="6174"/>
                    <a:pt x="98" y="6174"/>
                  </a:cubicBezTo>
                  <a:cubicBezTo>
                    <a:pt x="129" y="6174"/>
                    <a:pt x="163" y="6147"/>
                    <a:pt x="163" y="6147"/>
                  </a:cubicBezTo>
                  <a:cubicBezTo>
                    <a:pt x="163" y="6147"/>
                    <a:pt x="658" y="5502"/>
                    <a:pt x="1126" y="5502"/>
                  </a:cubicBezTo>
                  <a:cubicBezTo>
                    <a:pt x="1306" y="5502"/>
                    <a:pt x="1481" y="5596"/>
                    <a:pt x="1623" y="5858"/>
                  </a:cubicBezTo>
                  <a:cubicBezTo>
                    <a:pt x="2154" y="6806"/>
                    <a:pt x="2362" y="7673"/>
                    <a:pt x="2956" y="7881"/>
                  </a:cubicBezTo>
                  <a:cubicBezTo>
                    <a:pt x="3015" y="7902"/>
                    <a:pt x="3072" y="7912"/>
                    <a:pt x="3129" y="7912"/>
                  </a:cubicBezTo>
                  <a:cubicBezTo>
                    <a:pt x="3633" y="7912"/>
                    <a:pt x="4048" y="7159"/>
                    <a:pt x="4048" y="7159"/>
                  </a:cubicBezTo>
                  <a:lnTo>
                    <a:pt x="5396" y="5329"/>
                  </a:lnTo>
                  <a:lnTo>
                    <a:pt x="67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42"/>
            <p:cNvSpPr/>
            <p:nvPr/>
          </p:nvSpPr>
          <p:spPr>
            <a:xfrm>
              <a:off x="3444025" y="1321850"/>
              <a:ext cx="144225" cy="199350"/>
            </a:xfrm>
            <a:custGeom>
              <a:avLst/>
              <a:gdLst/>
              <a:ahLst/>
              <a:cxnLst/>
              <a:rect l="l" t="t" r="r" b="b"/>
              <a:pathLst>
                <a:path w="5769" h="7974" extrusionOk="0">
                  <a:moveTo>
                    <a:pt x="1" y="0"/>
                  </a:moveTo>
                  <a:lnTo>
                    <a:pt x="209" y="5137"/>
                  </a:lnTo>
                  <a:lnTo>
                    <a:pt x="1621" y="7127"/>
                  </a:lnTo>
                  <a:cubicBezTo>
                    <a:pt x="1621" y="7127"/>
                    <a:pt x="1974" y="7973"/>
                    <a:pt x="2521" y="7973"/>
                  </a:cubicBezTo>
                  <a:cubicBezTo>
                    <a:pt x="2558" y="7973"/>
                    <a:pt x="2595" y="7970"/>
                    <a:pt x="2633" y="7962"/>
                  </a:cubicBezTo>
                  <a:cubicBezTo>
                    <a:pt x="3243" y="7818"/>
                    <a:pt x="3547" y="6983"/>
                    <a:pt x="4174" y="6100"/>
                  </a:cubicBezTo>
                  <a:cubicBezTo>
                    <a:pt x="4332" y="5873"/>
                    <a:pt x="4501" y="5788"/>
                    <a:pt x="4665" y="5788"/>
                  </a:cubicBezTo>
                  <a:cubicBezTo>
                    <a:pt x="5153" y="5788"/>
                    <a:pt x="5602" y="6534"/>
                    <a:pt x="5602" y="6534"/>
                  </a:cubicBezTo>
                  <a:cubicBezTo>
                    <a:pt x="5602" y="6534"/>
                    <a:pt x="5639" y="6571"/>
                    <a:pt x="5673" y="6571"/>
                  </a:cubicBezTo>
                  <a:cubicBezTo>
                    <a:pt x="5724" y="6571"/>
                    <a:pt x="5768" y="6491"/>
                    <a:pt x="5683" y="6100"/>
                  </a:cubicBezTo>
                  <a:cubicBezTo>
                    <a:pt x="5554" y="5442"/>
                    <a:pt x="3083" y="2424"/>
                    <a:pt x="2295" y="1316"/>
                  </a:cubicBezTo>
                  <a:cubicBezTo>
                    <a:pt x="1525" y="209"/>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42"/>
            <p:cNvSpPr/>
            <p:nvPr/>
          </p:nvSpPr>
          <p:spPr>
            <a:xfrm>
              <a:off x="3332475" y="1452675"/>
              <a:ext cx="2800" cy="130425"/>
            </a:xfrm>
            <a:custGeom>
              <a:avLst/>
              <a:gdLst/>
              <a:ahLst/>
              <a:cxnLst/>
              <a:rect l="l" t="t" r="r" b="b"/>
              <a:pathLst>
                <a:path w="112" h="5217" extrusionOk="0">
                  <a:moveTo>
                    <a:pt x="56" y="0"/>
                  </a:moveTo>
                  <a:cubicBezTo>
                    <a:pt x="28" y="0"/>
                    <a:pt x="0" y="17"/>
                    <a:pt x="0" y="49"/>
                  </a:cubicBezTo>
                  <a:lnTo>
                    <a:pt x="0" y="5168"/>
                  </a:lnTo>
                  <a:cubicBezTo>
                    <a:pt x="0" y="5201"/>
                    <a:pt x="28" y="5217"/>
                    <a:pt x="56" y="5217"/>
                  </a:cubicBezTo>
                  <a:cubicBezTo>
                    <a:pt x="84" y="5217"/>
                    <a:pt x="112" y="5201"/>
                    <a:pt x="112" y="5168"/>
                  </a:cubicBezTo>
                  <a:lnTo>
                    <a:pt x="112" y="49"/>
                  </a:lnTo>
                  <a:cubicBezTo>
                    <a:pt x="112" y="17"/>
                    <a:pt x="84"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42"/>
            <p:cNvSpPr/>
            <p:nvPr/>
          </p:nvSpPr>
          <p:spPr>
            <a:xfrm>
              <a:off x="3079600" y="1540550"/>
              <a:ext cx="54250" cy="22075"/>
            </a:xfrm>
            <a:custGeom>
              <a:avLst/>
              <a:gdLst/>
              <a:ahLst/>
              <a:cxnLst/>
              <a:rect l="l" t="t" r="r" b="b"/>
              <a:pathLst>
                <a:path w="2170" h="883" extrusionOk="0">
                  <a:moveTo>
                    <a:pt x="2105" y="1"/>
                  </a:moveTo>
                  <a:cubicBezTo>
                    <a:pt x="1351" y="1"/>
                    <a:pt x="613" y="290"/>
                    <a:pt x="50" y="803"/>
                  </a:cubicBezTo>
                  <a:cubicBezTo>
                    <a:pt x="0" y="828"/>
                    <a:pt x="38" y="882"/>
                    <a:pt x="80" y="882"/>
                  </a:cubicBezTo>
                  <a:cubicBezTo>
                    <a:pt x="92" y="882"/>
                    <a:pt x="104" y="878"/>
                    <a:pt x="115" y="868"/>
                  </a:cubicBezTo>
                  <a:cubicBezTo>
                    <a:pt x="660" y="386"/>
                    <a:pt x="1383" y="112"/>
                    <a:pt x="2105" y="97"/>
                  </a:cubicBezTo>
                  <a:cubicBezTo>
                    <a:pt x="2169" y="97"/>
                    <a:pt x="2169" y="1"/>
                    <a:pt x="2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42"/>
            <p:cNvSpPr/>
            <p:nvPr/>
          </p:nvSpPr>
          <p:spPr>
            <a:xfrm>
              <a:off x="3533350" y="1532675"/>
              <a:ext cx="46350" cy="11675"/>
            </a:xfrm>
            <a:custGeom>
              <a:avLst/>
              <a:gdLst/>
              <a:ahLst/>
              <a:cxnLst/>
              <a:rect l="l" t="t" r="r" b="b"/>
              <a:pathLst>
                <a:path w="1854" h="467" extrusionOk="0">
                  <a:moveTo>
                    <a:pt x="1446" y="0"/>
                  </a:moveTo>
                  <a:cubicBezTo>
                    <a:pt x="957" y="0"/>
                    <a:pt x="485" y="158"/>
                    <a:pt x="55" y="380"/>
                  </a:cubicBezTo>
                  <a:cubicBezTo>
                    <a:pt x="0" y="393"/>
                    <a:pt x="27" y="466"/>
                    <a:pt x="77" y="466"/>
                  </a:cubicBezTo>
                  <a:cubicBezTo>
                    <a:pt x="85" y="466"/>
                    <a:pt x="94" y="464"/>
                    <a:pt x="103" y="460"/>
                  </a:cubicBezTo>
                  <a:cubicBezTo>
                    <a:pt x="509" y="257"/>
                    <a:pt x="945" y="104"/>
                    <a:pt x="1395" y="104"/>
                  </a:cubicBezTo>
                  <a:cubicBezTo>
                    <a:pt x="1515" y="104"/>
                    <a:pt x="1635" y="115"/>
                    <a:pt x="1757" y="139"/>
                  </a:cubicBezTo>
                  <a:cubicBezTo>
                    <a:pt x="1821" y="139"/>
                    <a:pt x="1853" y="42"/>
                    <a:pt x="1789" y="27"/>
                  </a:cubicBezTo>
                  <a:cubicBezTo>
                    <a:pt x="1674" y="9"/>
                    <a:pt x="1560" y="0"/>
                    <a:pt x="1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 name="Google Shape;782;p42"/>
            <p:cNvSpPr/>
            <p:nvPr/>
          </p:nvSpPr>
          <p:spPr>
            <a:xfrm>
              <a:off x="3405925" y="1158875"/>
              <a:ext cx="20850" cy="36575"/>
            </a:xfrm>
            <a:custGeom>
              <a:avLst/>
              <a:gdLst/>
              <a:ahLst/>
              <a:cxnLst/>
              <a:rect l="l" t="t" r="r" b="b"/>
              <a:pathLst>
                <a:path w="834" h="1463" extrusionOk="0">
                  <a:moveTo>
                    <a:pt x="716" y="0"/>
                  </a:moveTo>
                  <a:cubicBezTo>
                    <a:pt x="30" y="0"/>
                    <a:pt x="1" y="899"/>
                    <a:pt x="63" y="1415"/>
                  </a:cubicBezTo>
                  <a:cubicBezTo>
                    <a:pt x="72" y="1447"/>
                    <a:pt x="100" y="1463"/>
                    <a:pt x="124" y="1463"/>
                  </a:cubicBezTo>
                  <a:cubicBezTo>
                    <a:pt x="148" y="1463"/>
                    <a:pt x="168" y="1447"/>
                    <a:pt x="160" y="1415"/>
                  </a:cubicBezTo>
                  <a:cubicBezTo>
                    <a:pt x="114" y="966"/>
                    <a:pt x="112" y="112"/>
                    <a:pt x="704" y="112"/>
                  </a:cubicBezTo>
                  <a:cubicBezTo>
                    <a:pt x="725" y="112"/>
                    <a:pt x="747" y="113"/>
                    <a:pt x="770" y="115"/>
                  </a:cubicBezTo>
                  <a:cubicBezTo>
                    <a:pt x="834" y="115"/>
                    <a:pt x="834" y="19"/>
                    <a:pt x="770" y="2"/>
                  </a:cubicBezTo>
                  <a:cubicBezTo>
                    <a:pt x="751" y="1"/>
                    <a:pt x="733" y="0"/>
                    <a:pt x="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 name="Google Shape;783;p42"/>
            <p:cNvSpPr/>
            <p:nvPr/>
          </p:nvSpPr>
          <p:spPr>
            <a:xfrm>
              <a:off x="3018650" y="1624025"/>
              <a:ext cx="559025" cy="620050"/>
            </a:xfrm>
            <a:custGeom>
              <a:avLst/>
              <a:gdLst/>
              <a:ahLst/>
              <a:cxnLst/>
              <a:rect l="l" t="t" r="r" b="b"/>
              <a:pathLst>
                <a:path w="22361" h="24802" extrusionOk="0">
                  <a:moveTo>
                    <a:pt x="16871" y="0"/>
                  </a:moveTo>
                  <a:lnTo>
                    <a:pt x="8748" y="305"/>
                  </a:lnTo>
                  <a:cubicBezTo>
                    <a:pt x="8540" y="818"/>
                    <a:pt x="7224" y="4446"/>
                    <a:pt x="6903" y="5586"/>
                  </a:cubicBezTo>
                  <a:cubicBezTo>
                    <a:pt x="6518" y="6967"/>
                    <a:pt x="5313" y="11059"/>
                    <a:pt x="4992" y="13131"/>
                  </a:cubicBezTo>
                  <a:cubicBezTo>
                    <a:pt x="4688" y="15201"/>
                    <a:pt x="1" y="21638"/>
                    <a:pt x="530" y="24125"/>
                  </a:cubicBezTo>
                  <a:cubicBezTo>
                    <a:pt x="530" y="24125"/>
                    <a:pt x="1657" y="24802"/>
                    <a:pt x="2936" y="24802"/>
                  </a:cubicBezTo>
                  <a:cubicBezTo>
                    <a:pt x="2979" y="24802"/>
                    <a:pt x="3023" y="24801"/>
                    <a:pt x="3066" y="24800"/>
                  </a:cubicBezTo>
                  <a:cubicBezTo>
                    <a:pt x="4399" y="24752"/>
                    <a:pt x="5587" y="24174"/>
                    <a:pt x="6180" y="23564"/>
                  </a:cubicBezTo>
                  <a:cubicBezTo>
                    <a:pt x="6547" y="23169"/>
                    <a:pt x="7327" y="23060"/>
                    <a:pt x="8078" y="23060"/>
                  </a:cubicBezTo>
                  <a:cubicBezTo>
                    <a:pt x="9006" y="23060"/>
                    <a:pt x="9889" y="23226"/>
                    <a:pt x="9889" y="23226"/>
                  </a:cubicBezTo>
                  <a:cubicBezTo>
                    <a:pt x="11411" y="23464"/>
                    <a:pt x="12189" y="23578"/>
                    <a:pt x="12684" y="23578"/>
                  </a:cubicBezTo>
                  <a:cubicBezTo>
                    <a:pt x="13363" y="23578"/>
                    <a:pt x="13511" y="23363"/>
                    <a:pt x="14319" y="22954"/>
                  </a:cubicBezTo>
                  <a:cubicBezTo>
                    <a:pt x="17465" y="21332"/>
                    <a:pt x="17465" y="17576"/>
                    <a:pt x="17465" y="17576"/>
                  </a:cubicBezTo>
                  <a:cubicBezTo>
                    <a:pt x="17465" y="17576"/>
                    <a:pt x="17401" y="13034"/>
                    <a:pt x="19006" y="11380"/>
                  </a:cubicBezTo>
                  <a:cubicBezTo>
                    <a:pt x="19521" y="10839"/>
                    <a:pt x="20172" y="10678"/>
                    <a:pt x="20762" y="10678"/>
                  </a:cubicBezTo>
                  <a:cubicBezTo>
                    <a:pt x="21608" y="10678"/>
                    <a:pt x="22332" y="11008"/>
                    <a:pt x="22360" y="11027"/>
                  </a:cubicBezTo>
                  <a:cubicBezTo>
                    <a:pt x="22296" y="10738"/>
                    <a:pt x="19439" y="4831"/>
                    <a:pt x="18508" y="2954"/>
                  </a:cubicBezTo>
                  <a:cubicBezTo>
                    <a:pt x="17545" y="1028"/>
                    <a:pt x="16871" y="0"/>
                    <a:pt x="168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42"/>
            <p:cNvSpPr/>
            <p:nvPr/>
          </p:nvSpPr>
          <p:spPr>
            <a:xfrm>
              <a:off x="3169300" y="1696575"/>
              <a:ext cx="64975" cy="478525"/>
            </a:xfrm>
            <a:custGeom>
              <a:avLst/>
              <a:gdLst/>
              <a:ahLst/>
              <a:cxnLst/>
              <a:rect l="l" t="t" r="r" b="b"/>
              <a:pathLst>
                <a:path w="2599" h="19141" extrusionOk="0">
                  <a:moveTo>
                    <a:pt x="2536" y="0"/>
                  </a:moveTo>
                  <a:cubicBezTo>
                    <a:pt x="2516" y="0"/>
                    <a:pt x="2495" y="11"/>
                    <a:pt x="2482" y="35"/>
                  </a:cubicBezTo>
                  <a:cubicBezTo>
                    <a:pt x="1455" y="2828"/>
                    <a:pt x="925" y="5766"/>
                    <a:pt x="652" y="8720"/>
                  </a:cubicBezTo>
                  <a:cubicBezTo>
                    <a:pt x="428" y="11175"/>
                    <a:pt x="411" y="13647"/>
                    <a:pt x="299" y="16104"/>
                  </a:cubicBezTo>
                  <a:cubicBezTo>
                    <a:pt x="267" y="17099"/>
                    <a:pt x="218" y="18109"/>
                    <a:pt x="10" y="19089"/>
                  </a:cubicBezTo>
                  <a:cubicBezTo>
                    <a:pt x="0" y="19118"/>
                    <a:pt x="31" y="19141"/>
                    <a:pt x="61" y="19141"/>
                  </a:cubicBezTo>
                  <a:cubicBezTo>
                    <a:pt x="80" y="19141"/>
                    <a:pt x="100" y="19130"/>
                    <a:pt x="107" y="19105"/>
                  </a:cubicBezTo>
                  <a:cubicBezTo>
                    <a:pt x="283" y="18287"/>
                    <a:pt x="331" y="17435"/>
                    <a:pt x="379" y="16600"/>
                  </a:cubicBezTo>
                  <a:cubicBezTo>
                    <a:pt x="443" y="15494"/>
                    <a:pt x="460" y="14385"/>
                    <a:pt x="492" y="13294"/>
                  </a:cubicBezTo>
                  <a:cubicBezTo>
                    <a:pt x="588" y="10533"/>
                    <a:pt x="749" y="7789"/>
                    <a:pt x="1230" y="5075"/>
                  </a:cubicBezTo>
                  <a:cubicBezTo>
                    <a:pt x="1551" y="3374"/>
                    <a:pt x="1984" y="1689"/>
                    <a:pt x="2579" y="67"/>
                  </a:cubicBezTo>
                  <a:cubicBezTo>
                    <a:pt x="2598" y="28"/>
                    <a:pt x="2569" y="0"/>
                    <a:pt x="25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42"/>
            <p:cNvSpPr/>
            <p:nvPr/>
          </p:nvSpPr>
          <p:spPr>
            <a:xfrm>
              <a:off x="3359200" y="1916425"/>
              <a:ext cx="61425" cy="152700"/>
            </a:xfrm>
            <a:custGeom>
              <a:avLst/>
              <a:gdLst/>
              <a:ahLst/>
              <a:cxnLst/>
              <a:rect l="l" t="t" r="r" b="b"/>
              <a:pathLst>
                <a:path w="2457" h="6108" extrusionOk="0">
                  <a:moveTo>
                    <a:pt x="438" y="1"/>
                  </a:moveTo>
                  <a:cubicBezTo>
                    <a:pt x="248" y="1"/>
                    <a:pt x="114" y="125"/>
                    <a:pt x="70" y="326"/>
                  </a:cubicBezTo>
                  <a:cubicBezTo>
                    <a:pt x="55" y="487"/>
                    <a:pt x="102" y="680"/>
                    <a:pt x="119" y="840"/>
                  </a:cubicBezTo>
                  <a:cubicBezTo>
                    <a:pt x="151" y="1097"/>
                    <a:pt x="199" y="1354"/>
                    <a:pt x="231" y="1627"/>
                  </a:cubicBezTo>
                  <a:cubicBezTo>
                    <a:pt x="312" y="2124"/>
                    <a:pt x="376" y="2606"/>
                    <a:pt x="456" y="3104"/>
                  </a:cubicBezTo>
                  <a:cubicBezTo>
                    <a:pt x="601" y="4099"/>
                    <a:pt x="744" y="5078"/>
                    <a:pt x="890" y="6073"/>
                  </a:cubicBezTo>
                  <a:cubicBezTo>
                    <a:pt x="890" y="6097"/>
                    <a:pt x="906" y="6108"/>
                    <a:pt x="925" y="6108"/>
                  </a:cubicBezTo>
                  <a:cubicBezTo>
                    <a:pt x="956" y="6108"/>
                    <a:pt x="995" y="6081"/>
                    <a:pt x="986" y="6041"/>
                  </a:cubicBezTo>
                  <a:cubicBezTo>
                    <a:pt x="761" y="4468"/>
                    <a:pt x="520" y="2879"/>
                    <a:pt x="295" y="1306"/>
                  </a:cubicBezTo>
                  <a:cubicBezTo>
                    <a:pt x="251" y="1053"/>
                    <a:pt x="0" y="99"/>
                    <a:pt x="434" y="99"/>
                  </a:cubicBezTo>
                  <a:cubicBezTo>
                    <a:pt x="468" y="99"/>
                    <a:pt x="508" y="105"/>
                    <a:pt x="552" y="118"/>
                  </a:cubicBezTo>
                  <a:cubicBezTo>
                    <a:pt x="890" y="215"/>
                    <a:pt x="1162" y="615"/>
                    <a:pt x="1371" y="889"/>
                  </a:cubicBezTo>
                  <a:cubicBezTo>
                    <a:pt x="1804" y="1450"/>
                    <a:pt x="2125" y="2092"/>
                    <a:pt x="2350" y="2766"/>
                  </a:cubicBezTo>
                  <a:cubicBezTo>
                    <a:pt x="2356" y="2791"/>
                    <a:pt x="2374" y="2801"/>
                    <a:pt x="2393" y="2801"/>
                  </a:cubicBezTo>
                  <a:cubicBezTo>
                    <a:pt x="2423" y="2801"/>
                    <a:pt x="2456" y="2774"/>
                    <a:pt x="2446" y="2734"/>
                  </a:cubicBezTo>
                  <a:cubicBezTo>
                    <a:pt x="2206" y="1964"/>
                    <a:pt x="1821" y="1242"/>
                    <a:pt x="1290" y="615"/>
                  </a:cubicBezTo>
                  <a:cubicBezTo>
                    <a:pt x="1098" y="375"/>
                    <a:pt x="841" y="54"/>
                    <a:pt x="504" y="5"/>
                  </a:cubicBezTo>
                  <a:cubicBezTo>
                    <a:pt x="481" y="2"/>
                    <a:pt x="459" y="1"/>
                    <a:pt x="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42"/>
            <p:cNvSpPr/>
            <p:nvPr/>
          </p:nvSpPr>
          <p:spPr>
            <a:xfrm>
              <a:off x="3206850" y="1378025"/>
              <a:ext cx="16375" cy="184650"/>
            </a:xfrm>
            <a:custGeom>
              <a:avLst/>
              <a:gdLst/>
              <a:ahLst/>
              <a:cxnLst/>
              <a:rect l="l" t="t" r="r" b="b"/>
              <a:pathLst>
                <a:path w="655" h="7386" extrusionOk="0">
                  <a:moveTo>
                    <a:pt x="49" y="1"/>
                  </a:moveTo>
                  <a:cubicBezTo>
                    <a:pt x="25" y="1"/>
                    <a:pt x="0" y="17"/>
                    <a:pt x="0" y="49"/>
                  </a:cubicBezTo>
                  <a:cubicBezTo>
                    <a:pt x="257" y="2280"/>
                    <a:pt x="257" y="4527"/>
                    <a:pt x="450" y="6774"/>
                  </a:cubicBezTo>
                  <a:cubicBezTo>
                    <a:pt x="450" y="6855"/>
                    <a:pt x="450" y="7352"/>
                    <a:pt x="578" y="7384"/>
                  </a:cubicBezTo>
                  <a:cubicBezTo>
                    <a:pt x="583" y="7385"/>
                    <a:pt x="588" y="7386"/>
                    <a:pt x="593" y="7386"/>
                  </a:cubicBezTo>
                  <a:cubicBezTo>
                    <a:pt x="645" y="7386"/>
                    <a:pt x="654" y="7303"/>
                    <a:pt x="595" y="7288"/>
                  </a:cubicBezTo>
                  <a:cubicBezTo>
                    <a:pt x="643" y="7288"/>
                    <a:pt x="610" y="7288"/>
                    <a:pt x="610" y="7240"/>
                  </a:cubicBezTo>
                  <a:cubicBezTo>
                    <a:pt x="610" y="7191"/>
                    <a:pt x="595" y="7144"/>
                    <a:pt x="578" y="7095"/>
                  </a:cubicBezTo>
                  <a:cubicBezTo>
                    <a:pt x="563" y="6935"/>
                    <a:pt x="546" y="6774"/>
                    <a:pt x="546" y="6630"/>
                  </a:cubicBezTo>
                  <a:cubicBezTo>
                    <a:pt x="499" y="6149"/>
                    <a:pt x="482" y="5682"/>
                    <a:pt x="450" y="5218"/>
                  </a:cubicBezTo>
                  <a:cubicBezTo>
                    <a:pt x="370" y="4013"/>
                    <a:pt x="322" y="2810"/>
                    <a:pt x="242" y="1622"/>
                  </a:cubicBezTo>
                  <a:cubicBezTo>
                    <a:pt x="193" y="1092"/>
                    <a:pt x="161" y="563"/>
                    <a:pt x="97" y="49"/>
                  </a:cubicBezTo>
                  <a:cubicBezTo>
                    <a:pt x="97" y="17"/>
                    <a:pt x="73"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 name="Google Shape;787;p42"/>
            <p:cNvSpPr/>
            <p:nvPr/>
          </p:nvSpPr>
          <p:spPr>
            <a:xfrm>
              <a:off x="3447625" y="1356375"/>
              <a:ext cx="10450" cy="195850"/>
            </a:xfrm>
            <a:custGeom>
              <a:avLst/>
              <a:gdLst/>
              <a:ahLst/>
              <a:cxnLst/>
              <a:rect l="l" t="t" r="r" b="b"/>
              <a:pathLst>
                <a:path w="418" h="7834" extrusionOk="0">
                  <a:moveTo>
                    <a:pt x="51" y="0"/>
                  </a:moveTo>
                  <a:cubicBezTo>
                    <a:pt x="25" y="0"/>
                    <a:pt x="0" y="16"/>
                    <a:pt x="0" y="48"/>
                  </a:cubicBezTo>
                  <a:cubicBezTo>
                    <a:pt x="113" y="1300"/>
                    <a:pt x="225" y="2552"/>
                    <a:pt x="274" y="3820"/>
                  </a:cubicBezTo>
                  <a:cubicBezTo>
                    <a:pt x="321" y="5136"/>
                    <a:pt x="289" y="6469"/>
                    <a:pt x="225" y="7785"/>
                  </a:cubicBezTo>
                  <a:cubicBezTo>
                    <a:pt x="217" y="7817"/>
                    <a:pt x="242" y="7833"/>
                    <a:pt x="268" y="7833"/>
                  </a:cubicBezTo>
                  <a:cubicBezTo>
                    <a:pt x="294" y="7833"/>
                    <a:pt x="321" y="7817"/>
                    <a:pt x="321" y="7785"/>
                  </a:cubicBezTo>
                  <a:cubicBezTo>
                    <a:pt x="402" y="6469"/>
                    <a:pt x="418" y="5136"/>
                    <a:pt x="370" y="3820"/>
                  </a:cubicBezTo>
                  <a:cubicBezTo>
                    <a:pt x="321" y="2552"/>
                    <a:pt x="210" y="1300"/>
                    <a:pt x="113" y="48"/>
                  </a:cubicBezTo>
                  <a:cubicBezTo>
                    <a:pt x="105" y="16"/>
                    <a:pt x="7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 name="Google Shape;788;p42"/>
            <p:cNvSpPr/>
            <p:nvPr/>
          </p:nvSpPr>
          <p:spPr>
            <a:xfrm>
              <a:off x="3278700" y="1186200"/>
              <a:ext cx="32500" cy="25325"/>
            </a:xfrm>
            <a:custGeom>
              <a:avLst/>
              <a:gdLst/>
              <a:ahLst/>
              <a:cxnLst/>
              <a:rect l="l" t="t" r="r" b="b"/>
              <a:pathLst>
                <a:path w="1300" h="1013" extrusionOk="0">
                  <a:moveTo>
                    <a:pt x="658" y="1"/>
                  </a:moveTo>
                  <a:cubicBezTo>
                    <a:pt x="0" y="1"/>
                    <a:pt x="0" y="1012"/>
                    <a:pt x="658" y="1012"/>
                  </a:cubicBezTo>
                  <a:cubicBezTo>
                    <a:pt x="1300" y="1012"/>
                    <a:pt x="1300" y="1"/>
                    <a:pt x="658" y="1"/>
                  </a:cubicBezTo>
                  <a:close/>
                </a:path>
              </a:pathLst>
            </a:custGeom>
            <a:solidFill>
              <a:srgbClr val="E697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42"/>
            <p:cNvSpPr/>
            <p:nvPr/>
          </p:nvSpPr>
          <p:spPr>
            <a:xfrm>
              <a:off x="3362550" y="1185825"/>
              <a:ext cx="32925" cy="25275"/>
            </a:xfrm>
            <a:custGeom>
              <a:avLst/>
              <a:gdLst/>
              <a:ahLst/>
              <a:cxnLst/>
              <a:rect l="l" t="t" r="r" b="b"/>
              <a:pathLst>
                <a:path w="1317" h="1011" extrusionOk="0">
                  <a:moveTo>
                    <a:pt x="659" y="0"/>
                  </a:moveTo>
                  <a:cubicBezTo>
                    <a:pt x="1" y="0"/>
                    <a:pt x="1" y="1011"/>
                    <a:pt x="659" y="1011"/>
                  </a:cubicBezTo>
                  <a:cubicBezTo>
                    <a:pt x="1317" y="1011"/>
                    <a:pt x="1317" y="0"/>
                    <a:pt x="659" y="0"/>
                  </a:cubicBezTo>
                  <a:close/>
                </a:path>
              </a:pathLst>
            </a:custGeom>
            <a:solidFill>
              <a:srgbClr val="E697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42"/>
            <p:cNvSpPr/>
            <p:nvPr/>
          </p:nvSpPr>
          <p:spPr>
            <a:xfrm>
              <a:off x="3041525" y="1556600"/>
              <a:ext cx="51800" cy="50600"/>
            </a:xfrm>
            <a:custGeom>
              <a:avLst/>
              <a:gdLst/>
              <a:ahLst/>
              <a:cxnLst/>
              <a:rect l="l" t="t" r="r" b="b"/>
              <a:pathLst>
                <a:path w="2072" h="2024" extrusionOk="0">
                  <a:moveTo>
                    <a:pt x="1044" y="1"/>
                  </a:moveTo>
                  <a:cubicBezTo>
                    <a:pt x="514" y="1"/>
                    <a:pt x="0" y="466"/>
                    <a:pt x="17" y="1011"/>
                  </a:cubicBezTo>
                  <a:cubicBezTo>
                    <a:pt x="49" y="1557"/>
                    <a:pt x="466" y="2023"/>
                    <a:pt x="1044" y="2023"/>
                  </a:cubicBezTo>
                  <a:cubicBezTo>
                    <a:pt x="1573" y="2023"/>
                    <a:pt x="2072" y="1557"/>
                    <a:pt x="2055" y="1011"/>
                  </a:cubicBezTo>
                  <a:cubicBezTo>
                    <a:pt x="2039" y="690"/>
                    <a:pt x="1894" y="401"/>
                    <a:pt x="1654" y="209"/>
                  </a:cubicBezTo>
                  <a:lnTo>
                    <a:pt x="1638" y="226"/>
                  </a:lnTo>
                  <a:cubicBezTo>
                    <a:pt x="1622" y="241"/>
                    <a:pt x="1622" y="241"/>
                    <a:pt x="1605" y="241"/>
                  </a:cubicBezTo>
                  <a:cubicBezTo>
                    <a:pt x="1558" y="241"/>
                    <a:pt x="1526" y="193"/>
                    <a:pt x="1573" y="161"/>
                  </a:cubicBezTo>
                  <a:lnTo>
                    <a:pt x="1573" y="145"/>
                  </a:lnTo>
                  <a:cubicBezTo>
                    <a:pt x="1413" y="48"/>
                    <a:pt x="1237" y="1"/>
                    <a:pt x="1044" y="1"/>
                  </a:cubicBezTo>
                  <a:close/>
                </a:path>
              </a:pathLst>
            </a:custGeom>
            <a:solidFill>
              <a:srgbClr val="E697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42"/>
            <p:cNvSpPr/>
            <p:nvPr/>
          </p:nvSpPr>
          <p:spPr>
            <a:xfrm>
              <a:off x="3079650" y="1560200"/>
              <a:ext cx="3250" cy="2425"/>
            </a:xfrm>
            <a:custGeom>
              <a:avLst/>
              <a:gdLst/>
              <a:ahLst/>
              <a:cxnLst/>
              <a:rect l="l" t="t" r="r" b="b"/>
              <a:pathLst>
                <a:path w="130" h="97" extrusionOk="0">
                  <a:moveTo>
                    <a:pt x="48" y="1"/>
                  </a:moveTo>
                  <a:lnTo>
                    <a:pt x="48" y="17"/>
                  </a:lnTo>
                  <a:cubicBezTo>
                    <a:pt x="1" y="49"/>
                    <a:pt x="33" y="97"/>
                    <a:pt x="80" y="97"/>
                  </a:cubicBezTo>
                  <a:cubicBezTo>
                    <a:pt x="97" y="97"/>
                    <a:pt x="97" y="97"/>
                    <a:pt x="113" y="82"/>
                  </a:cubicBezTo>
                  <a:lnTo>
                    <a:pt x="129" y="65"/>
                  </a:lnTo>
                  <a:cubicBezTo>
                    <a:pt x="97" y="49"/>
                    <a:pt x="65" y="33"/>
                    <a:pt x="48" y="1"/>
                  </a:cubicBezTo>
                  <a:close/>
                </a:path>
              </a:pathLst>
            </a:custGeom>
            <a:solidFill>
              <a:srgbClr val="5B3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42"/>
            <p:cNvSpPr/>
            <p:nvPr/>
          </p:nvSpPr>
          <p:spPr>
            <a:xfrm>
              <a:off x="3570825" y="1559825"/>
              <a:ext cx="51775" cy="50575"/>
            </a:xfrm>
            <a:custGeom>
              <a:avLst/>
              <a:gdLst/>
              <a:ahLst/>
              <a:cxnLst/>
              <a:rect l="l" t="t" r="r" b="b"/>
              <a:pathLst>
                <a:path w="2071" h="2023" extrusionOk="0">
                  <a:moveTo>
                    <a:pt x="1028" y="0"/>
                  </a:moveTo>
                  <a:cubicBezTo>
                    <a:pt x="498" y="0"/>
                    <a:pt x="1" y="465"/>
                    <a:pt x="16" y="1011"/>
                  </a:cubicBezTo>
                  <a:cubicBezTo>
                    <a:pt x="48" y="1557"/>
                    <a:pt x="466" y="2023"/>
                    <a:pt x="1028" y="2023"/>
                  </a:cubicBezTo>
                  <a:cubicBezTo>
                    <a:pt x="1557" y="2023"/>
                    <a:pt x="2071" y="1557"/>
                    <a:pt x="2039" y="1011"/>
                  </a:cubicBezTo>
                  <a:cubicBezTo>
                    <a:pt x="2023" y="465"/>
                    <a:pt x="1606" y="0"/>
                    <a:pt x="1028" y="0"/>
                  </a:cubicBezTo>
                  <a:close/>
                </a:path>
              </a:pathLst>
            </a:custGeom>
            <a:solidFill>
              <a:srgbClr val="E697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42"/>
            <p:cNvSpPr/>
            <p:nvPr/>
          </p:nvSpPr>
          <p:spPr>
            <a:xfrm>
              <a:off x="3591700" y="2054200"/>
              <a:ext cx="51775" cy="50975"/>
            </a:xfrm>
            <a:custGeom>
              <a:avLst/>
              <a:gdLst/>
              <a:ahLst/>
              <a:cxnLst/>
              <a:rect l="l" t="t" r="r" b="b"/>
              <a:pathLst>
                <a:path w="2071" h="2039" extrusionOk="0">
                  <a:moveTo>
                    <a:pt x="1028" y="1"/>
                  </a:moveTo>
                  <a:cubicBezTo>
                    <a:pt x="498" y="1"/>
                    <a:pt x="1" y="482"/>
                    <a:pt x="16" y="1028"/>
                  </a:cubicBezTo>
                  <a:cubicBezTo>
                    <a:pt x="48" y="1574"/>
                    <a:pt x="465" y="2039"/>
                    <a:pt x="1028" y="2039"/>
                  </a:cubicBezTo>
                  <a:cubicBezTo>
                    <a:pt x="1557" y="2039"/>
                    <a:pt x="2071" y="1574"/>
                    <a:pt x="2039" y="1028"/>
                  </a:cubicBezTo>
                  <a:cubicBezTo>
                    <a:pt x="2023" y="466"/>
                    <a:pt x="1606" y="1"/>
                    <a:pt x="1028" y="1"/>
                  </a:cubicBezTo>
                  <a:close/>
                </a:path>
              </a:pathLst>
            </a:custGeom>
            <a:solidFill>
              <a:srgbClr val="E697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42"/>
            <p:cNvSpPr/>
            <p:nvPr/>
          </p:nvSpPr>
          <p:spPr>
            <a:xfrm>
              <a:off x="3253825" y="2327075"/>
              <a:ext cx="51775" cy="50600"/>
            </a:xfrm>
            <a:custGeom>
              <a:avLst/>
              <a:gdLst/>
              <a:ahLst/>
              <a:cxnLst/>
              <a:rect l="l" t="t" r="r" b="b"/>
              <a:pathLst>
                <a:path w="2071" h="2024" extrusionOk="0">
                  <a:moveTo>
                    <a:pt x="1043" y="1"/>
                  </a:moveTo>
                  <a:cubicBezTo>
                    <a:pt x="514" y="1"/>
                    <a:pt x="0" y="466"/>
                    <a:pt x="32" y="1011"/>
                  </a:cubicBezTo>
                  <a:cubicBezTo>
                    <a:pt x="48" y="1557"/>
                    <a:pt x="465" y="2023"/>
                    <a:pt x="1043" y="2023"/>
                  </a:cubicBezTo>
                  <a:cubicBezTo>
                    <a:pt x="1573" y="2023"/>
                    <a:pt x="2070" y="1557"/>
                    <a:pt x="2055" y="1011"/>
                  </a:cubicBezTo>
                  <a:cubicBezTo>
                    <a:pt x="2023" y="466"/>
                    <a:pt x="1605" y="1"/>
                    <a:pt x="1043" y="1"/>
                  </a:cubicBezTo>
                  <a:close/>
                </a:path>
              </a:pathLst>
            </a:custGeom>
            <a:solidFill>
              <a:srgbClr val="E697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42"/>
            <p:cNvSpPr/>
            <p:nvPr/>
          </p:nvSpPr>
          <p:spPr>
            <a:xfrm>
              <a:off x="3321625" y="1214025"/>
              <a:ext cx="36125" cy="23975"/>
            </a:xfrm>
            <a:custGeom>
              <a:avLst/>
              <a:gdLst/>
              <a:ahLst/>
              <a:cxnLst/>
              <a:rect l="l" t="t" r="r" b="b"/>
              <a:pathLst>
                <a:path w="1445" h="959" extrusionOk="0">
                  <a:moveTo>
                    <a:pt x="746" y="1"/>
                  </a:moveTo>
                  <a:cubicBezTo>
                    <a:pt x="296" y="1"/>
                    <a:pt x="0" y="349"/>
                    <a:pt x="0" y="349"/>
                  </a:cubicBezTo>
                  <a:cubicBezTo>
                    <a:pt x="0" y="349"/>
                    <a:pt x="161" y="959"/>
                    <a:pt x="771" y="959"/>
                  </a:cubicBezTo>
                  <a:cubicBezTo>
                    <a:pt x="1365" y="959"/>
                    <a:pt x="1445" y="285"/>
                    <a:pt x="1445" y="285"/>
                  </a:cubicBezTo>
                  <a:cubicBezTo>
                    <a:pt x="1189" y="73"/>
                    <a:pt x="951" y="1"/>
                    <a:pt x="746" y="1"/>
                  </a:cubicBezTo>
                  <a:close/>
                </a:path>
              </a:pathLst>
            </a:custGeom>
            <a:solidFill>
              <a:srgbClr val="EA8C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42"/>
            <p:cNvSpPr/>
            <p:nvPr/>
          </p:nvSpPr>
          <p:spPr>
            <a:xfrm>
              <a:off x="3317075" y="1217550"/>
              <a:ext cx="48050" cy="11125"/>
            </a:xfrm>
            <a:custGeom>
              <a:avLst/>
              <a:gdLst/>
              <a:ahLst/>
              <a:cxnLst/>
              <a:rect l="l" t="t" r="r" b="b"/>
              <a:pathLst>
                <a:path w="1922" h="445" extrusionOk="0">
                  <a:moveTo>
                    <a:pt x="1839" y="0"/>
                  </a:moveTo>
                  <a:cubicBezTo>
                    <a:pt x="1827" y="0"/>
                    <a:pt x="1815" y="4"/>
                    <a:pt x="1804" y="15"/>
                  </a:cubicBezTo>
                  <a:cubicBezTo>
                    <a:pt x="1533" y="232"/>
                    <a:pt x="1195" y="342"/>
                    <a:pt x="857" y="342"/>
                  </a:cubicBezTo>
                  <a:cubicBezTo>
                    <a:pt x="595" y="342"/>
                    <a:pt x="333" y="277"/>
                    <a:pt x="103" y="144"/>
                  </a:cubicBezTo>
                  <a:cubicBezTo>
                    <a:pt x="92" y="139"/>
                    <a:pt x="82" y="136"/>
                    <a:pt x="73" y="136"/>
                  </a:cubicBezTo>
                  <a:cubicBezTo>
                    <a:pt x="26" y="136"/>
                    <a:pt x="0" y="196"/>
                    <a:pt x="54" y="223"/>
                  </a:cubicBezTo>
                  <a:cubicBezTo>
                    <a:pt x="307" y="371"/>
                    <a:pt x="587" y="445"/>
                    <a:pt x="867" y="445"/>
                  </a:cubicBezTo>
                  <a:cubicBezTo>
                    <a:pt x="1227" y="445"/>
                    <a:pt x="1586" y="323"/>
                    <a:pt x="1884" y="80"/>
                  </a:cubicBezTo>
                  <a:cubicBezTo>
                    <a:pt x="1922" y="55"/>
                    <a:pt x="1881" y="0"/>
                    <a:pt x="18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42"/>
            <p:cNvSpPr/>
            <p:nvPr/>
          </p:nvSpPr>
          <p:spPr>
            <a:xfrm>
              <a:off x="3142100" y="961525"/>
              <a:ext cx="219275" cy="108400"/>
            </a:xfrm>
            <a:custGeom>
              <a:avLst/>
              <a:gdLst/>
              <a:ahLst/>
              <a:cxnLst/>
              <a:rect l="l" t="t" r="r" b="b"/>
              <a:pathLst>
                <a:path w="8771" h="4336" extrusionOk="0">
                  <a:moveTo>
                    <a:pt x="77" y="0"/>
                  </a:moveTo>
                  <a:cubicBezTo>
                    <a:pt x="42" y="0"/>
                    <a:pt x="1" y="58"/>
                    <a:pt x="39" y="95"/>
                  </a:cubicBezTo>
                  <a:cubicBezTo>
                    <a:pt x="410" y="556"/>
                    <a:pt x="853" y="1008"/>
                    <a:pt x="1417" y="1008"/>
                  </a:cubicBezTo>
                  <a:cubicBezTo>
                    <a:pt x="1560" y="1008"/>
                    <a:pt x="1710" y="979"/>
                    <a:pt x="1869" y="914"/>
                  </a:cubicBezTo>
                  <a:cubicBezTo>
                    <a:pt x="2175" y="789"/>
                    <a:pt x="2458" y="623"/>
                    <a:pt x="2768" y="623"/>
                  </a:cubicBezTo>
                  <a:cubicBezTo>
                    <a:pt x="2896" y="623"/>
                    <a:pt x="3028" y="651"/>
                    <a:pt x="3168" y="722"/>
                  </a:cubicBezTo>
                  <a:cubicBezTo>
                    <a:pt x="3618" y="962"/>
                    <a:pt x="3795" y="1475"/>
                    <a:pt x="3859" y="1957"/>
                  </a:cubicBezTo>
                  <a:cubicBezTo>
                    <a:pt x="3891" y="2278"/>
                    <a:pt x="3923" y="2648"/>
                    <a:pt x="4131" y="2920"/>
                  </a:cubicBezTo>
                  <a:cubicBezTo>
                    <a:pt x="4309" y="3145"/>
                    <a:pt x="4581" y="3258"/>
                    <a:pt x="4870" y="3258"/>
                  </a:cubicBezTo>
                  <a:cubicBezTo>
                    <a:pt x="4878" y="3258"/>
                    <a:pt x="4886" y="3258"/>
                    <a:pt x="4894" y="3258"/>
                  </a:cubicBezTo>
                  <a:cubicBezTo>
                    <a:pt x="5715" y="3258"/>
                    <a:pt x="6242" y="2485"/>
                    <a:pt x="6973" y="2214"/>
                  </a:cubicBezTo>
                  <a:cubicBezTo>
                    <a:pt x="7125" y="2158"/>
                    <a:pt x="7277" y="2131"/>
                    <a:pt x="7424" y="2131"/>
                  </a:cubicBezTo>
                  <a:cubicBezTo>
                    <a:pt x="7788" y="2131"/>
                    <a:pt x="8120" y="2300"/>
                    <a:pt x="8337" y="2631"/>
                  </a:cubicBezTo>
                  <a:cubicBezTo>
                    <a:pt x="8675" y="3129"/>
                    <a:pt x="8610" y="3739"/>
                    <a:pt x="8418" y="4268"/>
                  </a:cubicBezTo>
                  <a:cubicBezTo>
                    <a:pt x="8398" y="4308"/>
                    <a:pt x="8433" y="4336"/>
                    <a:pt x="8467" y="4336"/>
                  </a:cubicBezTo>
                  <a:cubicBezTo>
                    <a:pt x="8488" y="4336"/>
                    <a:pt x="8508" y="4325"/>
                    <a:pt x="8514" y="4301"/>
                  </a:cubicBezTo>
                  <a:cubicBezTo>
                    <a:pt x="8771" y="3594"/>
                    <a:pt x="8754" y="2712"/>
                    <a:pt x="8097" y="2231"/>
                  </a:cubicBezTo>
                  <a:cubicBezTo>
                    <a:pt x="7890" y="2084"/>
                    <a:pt x="7678" y="2025"/>
                    <a:pt x="7468" y="2025"/>
                  </a:cubicBezTo>
                  <a:cubicBezTo>
                    <a:pt x="6962" y="2025"/>
                    <a:pt x="6461" y="2368"/>
                    <a:pt x="6042" y="2663"/>
                  </a:cubicBezTo>
                  <a:cubicBezTo>
                    <a:pt x="5703" y="2914"/>
                    <a:pt x="5324" y="3151"/>
                    <a:pt x="4892" y="3151"/>
                  </a:cubicBezTo>
                  <a:cubicBezTo>
                    <a:pt x="4853" y="3151"/>
                    <a:pt x="4814" y="3149"/>
                    <a:pt x="4774" y="3145"/>
                  </a:cubicBezTo>
                  <a:cubicBezTo>
                    <a:pt x="4196" y="3081"/>
                    <a:pt x="4035" y="2599"/>
                    <a:pt x="3971" y="2102"/>
                  </a:cubicBezTo>
                  <a:cubicBezTo>
                    <a:pt x="3891" y="1428"/>
                    <a:pt x="3618" y="544"/>
                    <a:pt x="2783" y="512"/>
                  </a:cubicBezTo>
                  <a:cubicBezTo>
                    <a:pt x="2773" y="512"/>
                    <a:pt x="2763" y="512"/>
                    <a:pt x="2753" y="512"/>
                  </a:cubicBezTo>
                  <a:cubicBezTo>
                    <a:pt x="2318" y="512"/>
                    <a:pt x="1971" y="835"/>
                    <a:pt x="1563" y="914"/>
                  </a:cubicBezTo>
                  <a:cubicBezTo>
                    <a:pt x="1513" y="922"/>
                    <a:pt x="1463" y="925"/>
                    <a:pt x="1415" y="925"/>
                  </a:cubicBezTo>
                  <a:cubicBezTo>
                    <a:pt x="849" y="925"/>
                    <a:pt x="429" y="430"/>
                    <a:pt x="103" y="15"/>
                  </a:cubicBezTo>
                  <a:cubicBezTo>
                    <a:pt x="96" y="5"/>
                    <a:pt x="87"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42"/>
            <p:cNvSpPr/>
            <p:nvPr/>
          </p:nvSpPr>
          <p:spPr>
            <a:xfrm>
              <a:off x="2950025" y="1707475"/>
              <a:ext cx="845950" cy="141300"/>
            </a:xfrm>
            <a:custGeom>
              <a:avLst/>
              <a:gdLst/>
              <a:ahLst/>
              <a:cxnLst/>
              <a:rect l="l" t="t" r="r" b="b"/>
              <a:pathLst>
                <a:path w="33838" h="5652" extrusionOk="0">
                  <a:moveTo>
                    <a:pt x="21735" y="1"/>
                  </a:moveTo>
                  <a:cubicBezTo>
                    <a:pt x="21430" y="1"/>
                    <a:pt x="21435" y="483"/>
                    <a:pt x="21751" y="498"/>
                  </a:cubicBezTo>
                  <a:cubicBezTo>
                    <a:pt x="24270" y="627"/>
                    <a:pt x="26807" y="819"/>
                    <a:pt x="29295" y="1269"/>
                  </a:cubicBezTo>
                  <a:cubicBezTo>
                    <a:pt x="30113" y="1414"/>
                    <a:pt x="30948" y="1590"/>
                    <a:pt x="31750" y="1847"/>
                  </a:cubicBezTo>
                  <a:cubicBezTo>
                    <a:pt x="32217" y="1992"/>
                    <a:pt x="32778" y="2184"/>
                    <a:pt x="33116" y="2505"/>
                  </a:cubicBezTo>
                  <a:cubicBezTo>
                    <a:pt x="33195" y="2569"/>
                    <a:pt x="33195" y="2585"/>
                    <a:pt x="33227" y="2634"/>
                  </a:cubicBezTo>
                  <a:cubicBezTo>
                    <a:pt x="33252" y="2673"/>
                    <a:pt x="33256" y="2677"/>
                    <a:pt x="33256" y="2677"/>
                  </a:cubicBezTo>
                  <a:cubicBezTo>
                    <a:pt x="33256" y="2677"/>
                    <a:pt x="33256" y="2677"/>
                    <a:pt x="33255" y="2677"/>
                  </a:cubicBezTo>
                  <a:lnTo>
                    <a:pt x="33255" y="2677"/>
                  </a:lnTo>
                  <a:cubicBezTo>
                    <a:pt x="33254" y="2677"/>
                    <a:pt x="33253" y="2679"/>
                    <a:pt x="33259" y="2698"/>
                  </a:cubicBezTo>
                  <a:lnTo>
                    <a:pt x="33259" y="2730"/>
                  </a:lnTo>
                  <a:cubicBezTo>
                    <a:pt x="33265" y="2755"/>
                    <a:pt x="33266" y="2762"/>
                    <a:pt x="33267" y="2762"/>
                  </a:cubicBezTo>
                  <a:cubicBezTo>
                    <a:pt x="33269" y="2762"/>
                    <a:pt x="33266" y="2739"/>
                    <a:pt x="33270" y="2739"/>
                  </a:cubicBezTo>
                  <a:cubicBezTo>
                    <a:pt x="33272" y="2739"/>
                    <a:pt x="33273" y="2740"/>
                    <a:pt x="33276" y="2745"/>
                  </a:cubicBezTo>
                  <a:cubicBezTo>
                    <a:pt x="33276" y="2826"/>
                    <a:pt x="33244" y="2890"/>
                    <a:pt x="33180" y="2955"/>
                  </a:cubicBezTo>
                  <a:cubicBezTo>
                    <a:pt x="32923" y="3227"/>
                    <a:pt x="32489" y="3420"/>
                    <a:pt x="32104" y="3565"/>
                  </a:cubicBezTo>
                  <a:cubicBezTo>
                    <a:pt x="30515" y="4143"/>
                    <a:pt x="28782" y="4383"/>
                    <a:pt x="27096" y="4592"/>
                  </a:cubicBezTo>
                  <a:cubicBezTo>
                    <a:pt x="24608" y="4896"/>
                    <a:pt x="22087" y="5041"/>
                    <a:pt x="19583" y="5106"/>
                  </a:cubicBezTo>
                  <a:cubicBezTo>
                    <a:pt x="18678" y="5131"/>
                    <a:pt x="17772" y="5143"/>
                    <a:pt x="16867" y="5143"/>
                  </a:cubicBezTo>
                  <a:cubicBezTo>
                    <a:pt x="14931" y="5143"/>
                    <a:pt x="12996" y="5087"/>
                    <a:pt x="11061" y="4977"/>
                  </a:cubicBezTo>
                  <a:cubicBezTo>
                    <a:pt x="8829" y="4832"/>
                    <a:pt x="6598" y="4639"/>
                    <a:pt x="4383" y="4222"/>
                  </a:cubicBezTo>
                  <a:cubicBezTo>
                    <a:pt x="3628" y="4094"/>
                    <a:pt x="2858" y="3918"/>
                    <a:pt x="2119" y="3676"/>
                  </a:cubicBezTo>
                  <a:cubicBezTo>
                    <a:pt x="1847" y="3597"/>
                    <a:pt x="1590" y="3516"/>
                    <a:pt x="1349" y="3387"/>
                  </a:cubicBezTo>
                  <a:cubicBezTo>
                    <a:pt x="1173" y="3308"/>
                    <a:pt x="931" y="3179"/>
                    <a:pt x="835" y="3099"/>
                  </a:cubicBezTo>
                  <a:cubicBezTo>
                    <a:pt x="771" y="3051"/>
                    <a:pt x="707" y="2987"/>
                    <a:pt x="659" y="2938"/>
                  </a:cubicBezTo>
                  <a:lnTo>
                    <a:pt x="659" y="2938"/>
                  </a:lnTo>
                  <a:cubicBezTo>
                    <a:pt x="670" y="2949"/>
                    <a:pt x="675" y="2953"/>
                    <a:pt x="676" y="2953"/>
                  </a:cubicBezTo>
                  <a:cubicBezTo>
                    <a:pt x="681" y="2953"/>
                    <a:pt x="643" y="2902"/>
                    <a:pt x="643" y="2890"/>
                  </a:cubicBezTo>
                  <a:cubicBezTo>
                    <a:pt x="631" y="2878"/>
                    <a:pt x="620" y="2867"/>
                    <a:pt x="614" y="2855"/>
                  </a:cubicBezTo>
                  <a:lnTo>
                    <a:pt x="614" y="2855"/>
                  </a:lnTo>
                  <a:cubicBezTo>
                    <a:pt x="614" y="2854"/>
                    <a:pt x="613" y="2850"/>
                    <a:pt x="610" y="2842"/>
                  </a:cubicBezTo>
                  <a:lnTo>
                    <a:pt x="610" y="2842"/>
                  </a:lnTo>
                  <a:cubicBezTo>
                    <a:pt x="610" y="2842"/>
                    <a:pt x="610" y="2842"/>
                    <a:pt x="610" y="2842"/>
                  </a:cubicBezTo>
                  <a:cubicBezTo>
                    <a:pt x="600" y="2819"/>
                    <a:pt x="596" y="2790"/>
                    <a:pt x="595" y="2790"/>
                  </a:cubicBezTo>
                  <a:cubicBezTo>
                    <a:pt x="595" y="2790"/>
                    <a:pt x="595" y="2795"/>
                    <a:pt x="595" y="2810"/>
                  </a:cubicBezTo>
                  <a:lnTo>
                    <a:pt x="595" y="2762"/>
                  </a:lnTo>
                  <a:cubicBezTo>
                    <a:pt x="595" y="2666"/>
                    <a:pt x="595" y="2698"/>
                    <a:pt x="659" y="2602"/>
                  </a:cubicBezTo>
                  <a:cubicBezTo>
                    <a:pt x="675" y="2569"/>
                    <a:pt x="739" y="2505"/>
                    <a:pt x="803" y="2441"/>
                  </a:cubicBezTo>
                  <a:cubicBezTo>
                    <a:pt x="867" y="2392"/>
                    <a:pt x="980" y="2328"/>
                    <a:pt x="1060" y="2281"/>
                  </a:cubicBezTo>
                  <a:cubicBezTo>
                    <a:pt x="1317" y="2135"/>
                    <a:pt x="1590" y="2024"/>
                    <a:pt x="1862" y="1927"/>
                  </a:cubicBezTo>
                  <a:cubicBezTo>
                    <a:pt x="2682" y="1638"/>
                    <a:pt x="3516" y="1461"/>
                    <a:pt x="4367" y="1301"/>
                  </a:cubicBezTo>
                  <a:cubicBezTo>
                    <a:pt x="5539" y="1076"/>
                    <a:pt x="6727" y="932"/>
                    <a:pt x="7898" y="819"/>
                  </a:cubicBezTo>
                  <a:cubicBezTo>
                    <a:pt x="8604" y="740"/>
                    <a:pt x="9295" y="691"/>
                    <a:pt x="9985" y="643"/>
                  </a:cubicBezTo>
                  <a:cubicBezTo>
                    <a:pt x="10317" y="612"/>
                    <a:pt x="10322" y="129"/>
                    <a:pt x="10001" y="129"/>
                  </a:cubicBezTo>
                  <a:cubicBezTo>
                    <a:pt x="9996" y="129"/>
                    <a:pt x="9990" y="129"/>
                    <a:pt x="9985" y="130"/>
                  </a:cubicBezTo>
                  <a:cubicBezTo>
                    <a:pt x="7529" y="306"/>
                    <a:pt x="5009" y="530"/>
                    <a:pt x="2618" y="1157"/>
                  </a:cubicBezTo>
                  <a:cubicBezTo>
                    <a:pt x="1975" y="1333"/>
                    <a:pt x="1285" y="1525"/>
                    <a:pt x="707" y="1895"/>
                  </a:cubicBezTo>
                  <a:cubicBezTo>
                    <a:pt x="370" y="2120"/>
                    <a:pt x="0" y="2473"/>
                    <a:pt x="113" y="2906"/>
                  </a:cubicBezTo>
                  <a:cubicBezTo>
                    <a:pt x="193" y="3308"/>
                    <a:pt x="563" y="3548"/>
                    <a:pt x="884" y="3725"/>
                  </a:cubicBezTo>
                  <a:cubicBezTo>
                    <a:pt x="1445" y="4030"/>
                    <a:pt x="2055" y="4207"/>
                    <a:pt x="2650" y="4367"/>
                  </a:cubicBezTo>
                  <a:cubicBezTo>
                    <a:pt x="4655" y="4896"/>
                    <a:pt x="6759" y="5121"/>
                    <a:pt x="8813" y="5314"/>
                  </a:cubicBezTo>
                  <a:cubicBezTo>
                    <a:pt x="11686" y="5570"/>
                    <a:pt x="14560" y="5651"/>
                    <a:pt x="17433" y="5651"/>
                  </a:cubicBezTo>
                  <a:cubicBezTo>
                    <a:pt x="20225" y="5635"/>
                    <a:pt x="23018" y="5523"/>
                    <a:pt x="25811" y="5234"/>
                  </a:cubicBezTo>
                  <a:cubicBezTo>
                    <a:pt x="27754" y="5041"/>
                    <a:pt x="29745" y="4800"/>
                    <a:pt x="31622" y="4254"/>
                  </a:cubicBezTo>
                  <a:cubicBezTo>
                    <a:pt x="32168" y="4094"/>
                    <a:pt x="32746" y="3901"/>
                    <a:pt x="33212" y="3580"/>
                  </a:cubicBezTo>
                  <a:cubicBezTo>
                    <a:pt x="33533" y="3372"/>
                    <a:pt x="33837" y="3051"/>
                    <a:pt x="33758" y="2649"/>
                  </a:cubicBezTo>
                  <a:cubicBezTo>
                    <a:pt x="33693" y="2232"/>
                    <a:pt x="33291" y="1975"/>
                    <a:pt x="32955" y="1782"/>
                  </a:cubicBezTo>
                  <a:cubicBezTo>
                    <a:pt x="32328" y="1461"/>
                    <a:pt x="31622" y="1253"/>
                    <a:pt x="30948" y="1093"/>
                  </a:cubicBezTo>
                  <a:cubicBezTo>
                    <a:pt x="28669" y="530"/>
                    <a:pt x="26310" y="306"/>
                    <a:pt x="23966" y="130"/>
                  </a:cubicBezTo>
                  <a:cubicBezTo>
                    <a:pt x="23228" y="81"/>
                    <a:pt x="22489" y="33"/>
                    <a:pt x="21751" y="1"/>
                  </a:cubicBezTo>
                  <a:cubicBezTo>
                    <a:pt x="21746" y="1"/>
                    <a:pt x="21741" y="1"/>
                    <a:pt x="217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42"/>
            <p:cNvSpPr/>
            <p:nvPr/>
          </p:nvSpPr>
          <p:spPr>
            <a:xfrm>
              <a:off x="3224125" y="1645250"/>
              <a:ext cx="229125" cy="18500"/>
            </a:xfrm>
            <a:custGeom>
              <a:avLst/>
              <a:gdLst/>
              <a:ahLst/>
              <a:cxnLst/>
              <a:rect l="l" t="t" r="r" b="b"/>
              <a:pathLst>
                <a:path w="9165" h="740" extrusionOk="0">
                  <a:moveTo>
                    <a:pt x="9081" y="1"/>
                  </a:moveTo>
                  <a:cubicBezTo>
                    <a:pt x="9077" y="1"/>
                    <a:pt x="9073" y="1"/>
                    <a:pt x="9069" y="2"/>
                  </a:cubicBezTo>
                  <a:cubicBezTo>
                    <a:pt x="6083" y="226"/>
                    <a:pt x="3098" y="451"/>
                    <a:pt x="97" y="596"/>
                  </a:cubicBezTo>
                  <a:cubicBezTo>
                    <a:pt x="0" y="596"/>
                    <a:pt x="0" y="740"/>
                    <a:pt x="97" y="740"/>
                  </a:cubicBezTo>
                  <a:cubicBezTo>
                    <a:pt x="3098" y="612"/>
                    <a:pt x="6083" y="387"/>
                    <a:pt x="9069" y="147"/>
                  </a:cubicBezTo>
                  <a:cubicBezTo>
                    <a:pt x="9161" y="147"/>
                    <a:pt x="9165" y="1"/>
                    <a:pt x="9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42"/>
            <p:cNvSpPr/>
            <p:nvPr/>
          </p:nvSpPr>
          <p:spPr>
            <a:xfrm>
              <a:off x="3186400" y="1782525"/>
              <a:ext cx="19275" cy="6050"/>
            </a:xfrm>
            <a:custGeom>
              <a:avLst/>
              <a:gdLst/>
              <a:ahLst/>
              <a:cxnLst/>
              <a:rect l="l" t="t" r="r" b="b"/>
              <a:pathLst>
                <a:path w="771" h="242" extrusionOk="0">
                  <a:moveTo>
                    <a:pt x="112" y="0"/>
                  </a:moveTo>
                  <a:cubicBezTo>
                    <a:pt x="65" y="0"/>
                    <a:pt x="33" y="17"/>
                    <a:pt x="16" y="49"/>
                  </a:cubicBezTo>
                  <a:cubicBezTo>
                    <a:pt x="1" y="97"/>
                    <a:pt x="33" y="145"/>
                    <a:pt x="65" y="145"/>
                  </a:cubicBezTo>
                  <a:cubicBezTo>
                    <a:pt x="273" y="177"/>
                    <a:pt x="465" y="210"/>
                    <a:pt x="675" y="242"/>
                  </a:cubicBezTo>
                  <a:cubicBezTo>
                    <a:pt x="707" y="242"/>
                    <a:pt x="754" y="225"/>
                    <a:pt x="754" y="193"/>
                  </a:cubicBezTo>
                  <a:cubicBezTo>
                    <a:pt x="771" y="145"/>
                    <a:pt x="754" y="97"/>
                    <a:pt x="707" y="97"/>
                  </a:cubicBezTo>
                  <a:cubicBezTo>
                    <a:pt x="514" y="64"/>
                    <a:pt x="305" y="32"/>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42"/>
            <p:cNvSpPr/>
            <p:nvPr/>
          </p:nvSpPr>
          <p:spPr>
            <a:xfrm>
              <a:off x="3207275" y="1758500"/>
              <a:ext cx="305675" cy="22050"/>
            </a:xfrm>
            <a:custGeom>
              <a:avLst/>
              <a:gdLst/>
              <a:ahLst/>
              <a:cxnLst/>
              <a:rect l="l" t="t" r="r" b="b"/>
              <a:pathLst>
                <a:path w="12227" h="882" extrusionOk="0">
                  <a:moveTo>
                    <a:pt x="11781" y="0"/>
                  </a:moveTo>
                  <a:cubicBezTo>
                    <a:pt x="11456" y="0"/>
                    <a:pt x="11137" y="68"/>
                    <a:pt x="10819" y="127"/>
                  </a:cubicBezTo>
                  <a:cubicBezTo>
                    <a:pt x="10321" y="240"/>
                    <a:pt x="9807" y="287"/>
                    <a:pt x="9310" y="319"/>
                  </a:cubicBezTo>
                  <a:cubicBezTo>
                    <a:pt x="8283" y="368"/>
                    <a:pt x="7271" y="400"/>
                    <a:pt x="6260" y="448"/>
                  </a:cubicBezTo>
                  <a:cubicBezTo>
                    <a:pt x="4206" y="544"/>
                    <a:pt x="2151" y="640"/>
                    <a:pt x="97" y="721"/>
                  </a:cubicBezTo>
                  <a:cubicBezTo>
                    <a:pt x="0" y="736"/>
                    <a:pt x="0" y="882"/>
                    <a:pt x="97" y="882"/>
                  </a:cubicBezTo>
                  <a:cubicBezTo>
                    <a:pt x="2119" y="785"/>
                    <a:pt x="4142" y="704"/>
                    <a:pt x="6164" y="608"/>
                  </a:cubicBezTo>
                  <a:cubicBezTo>
                    <a:pt x="7159" y="561"/>
                    <a:pt x="8154" y="528"/>
                    <a:pt x="9150" y="480"/>
                  </a:cubicBezTo>
                  <a:cubicBezTo>
                    <a:pt x="9614" y="448"/>
                    <a:pt x="10081" y="415"/>
                    <a:pt x="10530" y="336"/>
                  </a:cubicBezTo>
                  <a:cubicBezTo>
                    <a:pt x="10938" y="273"/>
                    <a:pt x="11327" y="155"/>
                    <a:pt x="11727" y="155"/>
                  </a:cubicBezTo>
                  <a:cubicBezTo>
                    <a:pt x="11846" y="155"/>
                    <a:pt x="11965" y="165"/>
                    <a:pt x="12086" y="191"/>
                  </a:cubicBezTo>
                  <a:cubicBezTo>
                    <a:pt x="12092" y="192"/>
                    <a:pt x="12097" y="192"/>
                    <a:pt x="12102" y="192"/>
                  </a:cubicBezTo>
                  <a:cubicBezTo>
                    <a:pt x="12188" y="192"/>
                    <a:pt x="12226" y="61"/>
                    <a:pt x="12135" y="30"/>
                  </a:cubicBezTo>
                  <a:cubicBezTo>
                    <a:pt x="12016" y="9"/>
                    <a:pt x="11898" y="0"/>
                    <a:pt x="11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42"/>
            <p:cNvSpPr/>
            <p:nvPr/>
          </p:nvSpPr>
          <p:spPr>
            <a:xfrm>
              <a:off x="3151425" y="1913900"/>
              <a:ext cx="34575" cy="10350"/>
            </a:xfrm>
            <a:custGeom>
              <a:avLst/>
              <a:gdLst/>
              <a:ahLst/>
              <a:cxnLst/>
              <a:rect l="l" t="t" r="r" b="b"/>
              <a:pathLst>
                <a:path w="1383" h="414" extrusionOk="0">
                  <a:moveTo>
                    <a:pt x="124" y="1"/>
                  </a:moveTo>
                  <a:cubicBezTo>
                    <a:pt x="48" y="1"/>
                    <a:pt x="0" y="111"/>
                    <a:pt x="83" y="139"/>
                  </a:cubicBezTo>
                  <a:cubicBezTo>
                    <a:pt x="426" y="318"/>
                    <a:pt x="812" y="414"/>
                    <a:pt x="1200" y="414"/>
                  </a:cubicBezTo>
                  <a:cubicBezTo>
                    <a:pt x="1229" y="414"/>
                    <a:pt x="1258" y="413"/>
                    <a:pt x="1287" y="412"/>
                  </a:cubicBezTo>
                  <a:cubicBezTo>
                    <a:pt x="1383" y="412"/>
                    <a:pt x="1383" y="267"/>
                    <a:pt x="1287" y="267"/>
                  </a:cubicBezTo>
                  <a:cubicBezTo>
                    <a:pt x="901" y="267"/>
                    <a:pt x="516" y="187"/>
                    <a:pt x="163" y="10"/>
                  </a:cubicBezTo>
                  <a:cubicBezTo>
                    <a:pt x="149" y="3"/>
                    <a:pt x="136" y="1"/>
                    <a:pt x="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42"/>
            <p:cNvSpPr/>
            <p:nvPr/>
          </p:nvSpPr>
          <p:spPr>
            <a:xfrm>
              <a:off x="3190425" y="1865925"/>
              <a:ext cx="366375" cy="60375"/>
            </a:xfrm>
            <a:custGeom>
              <a:avLst/>
              <a:gdLst/>
              <a:ahLst/>
              <a:cxnLst/>
              <a:rect l="l" t="t" r="r" b="b"/>
              <a:pathLst>
                <a:path w="14655" h="2415" extrusionOk="0">
                  <a:moveTo>
                    <a:pt x="14545" y="0"/>
                  </a:moveTo>
                  <a:cubicBezTo>
                    <a:pt x="14529" y="0"/>
                    <a:pt x="14511" y="6"/>
                    <a:pt x="14494" y="20"/>
                  </a:cubicBezTo>
                  <a:cubicBezTo>
                    <a:pt x="13646" y="677"/>
                    <a:pt x="12635" y="812"/>
                    <a:pt x="11596" y="812"/>
                  </a:cubicBezTo>
                  <a:cubicBezTo>
                    <a:pt x="10871" y="812"/>
                    <a:pt x="10133" y="747"/>
                    <a:pt x="9427" y="747"/>
                  </a:cubicBezTo>
                  <a:cubicBezTo>
                    <a:pt x="9268" y="747"/>
                    <a:pt x="9111" y="750"/>
                    <a:pt x="8957" y="758"/>
                  </a:cubicBezTo>
                  <a:cubicBezTo>
                    <a:pt x="8491" y="773"/>
                    <a:pt x="8009" y="838"/>
                    <a:pt x="7560" y="983"/>
                  </a:cubicBezTo>
                  <a:cubicBezTo>
                    <a:pt x="7127" y="1127"/>
                    <a:pt x="6725" y="1319"/>
                    <a:pt x="6340" y="1528"/>
                  </a:cubicBezTo>
                  <a:cubicBezTo>
                    <a:pt x="5890" y="1737"/>
                    <a:pt x="5458" y="1961"/>
                    <a:pt x="4976" y="2090"/>
                  </a:cubicBezTo>
                  <a:cubicBezTo>
                    <a:pt x="4478" y="2235"/>
                    <a:pt x="3964" y="2267"/>
                    <a:pt x="3450" y="2267"/>
                  </a:cubicBezTo>
                  <a:cubicBezTo>
                    <a:pt x="2367" y="2251"/>
                    <a:pt x="1299" y="2057"/>
                    <a:pt x="216" y="2057"/>
                  </a:cubicBezTo>
                  <a:cubicBezTo>
                    <a:pt x="176" y="2057"/>
                    <a:pt x="136" y="2057"/>
                    <a:pt x="96" y="2058"/>
                  </a:cubicBezTo>
                  <a:cubicBezTo>
                    <a:pt x="0" y="2058"/>
                    <a:pt x="0" y="2203"/>
                    <a:pt x="96" y="2203"/>
                  </a:cubicBezTo>
                  <a:cubicBezTo>
                    <a:pt x="1124" y="2203"/>
                    <a:pt x="2151" y="2379"/>
                    <a:pt x="3178" y="2411"/>
                  </a:cubicBezTo>
                  <a:cubicBezTo>
                    <a:pt x="3264" y="2414"/>
                    <a:pt x="3349" y="2415"/>
                    <a:pt x="3434" y="2415"/>
                  </a:cubicBezTo>
                  <a:cubicBezTo>
                    <a:pt x="4304" y="2415"/>
                    <a:pt x="5134" y="2262"/>
                    <a:pt x="5939" y="1882"/>
                  </a:cubicBezTo>
                  <a:cubicBezTo>
                    <a:pt x="6404" y="1657"/>
                    <a:pt x="6870" y="1400"/>
                    <a:pt x="7352" y="1223"/>
                  </a:cubicBezTo>
                  <a:cubicBezTo>
                    <a:pt x="7849" y="1030"/>
                    <a:pt x="8379" y="934"/>
                    <a:pt x="8908" y="902"/>
                  </a:cubicBezTo>
                  <a:cubicBezTo>
                    <a:pt x="9054" y="895"/>
                    <a:pt x="9199" y="892"/>
                    <a:pt x="9344" y="892"/>
                  </a:cubicBezTo>
                  <a:cubicBezTo>
                    <a:pt x="10104" y="892"/>
                    <a:pt x="10855" y="971"/>
                    <a:pt x="11605" y="971"/>
                  </a:cubicBezTo>
                  <a:cubicBezTo>
                    <a:pt x="11707" y="971"/>
                    <a:pt x="11809" y="969"/>
                    <a:pt x="11910" y="966"/>
                  </a:cubicBezTo>
                  <a:cubicBezTo>
                    <a:pt x="12873" y="919"/>
                    <a:pt x="13836" y="726"/>
                    <a:pt x="14590" y="131"/>
                  </a:cubicBezTo>
                  <a:cubicBezTo>
                    <a:pt x="14654" y="81"/>
                    <a:pt x="14608" y="0"/>
                    <a:pt x="14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42"/>
            <p:cNvSpPr/>
            <p:nvPr/>
          </p:nvSpPr>
          <p:spPr>
            <a:xfrm>
              <a:off x="3094950" y="2051775"/>
              <a:ext cx="81300" cy="35775"/>
            </a:xfrm>
            <a:custGeom>
              <a:avLst/>
              <a:gdLst/>
              <a:ahLst/>
              <a:cxnLst/>
              <a:rect l="l" t="t" r="r" b="b"/>
              <a:pathLst>
                <a:path w="3252" h="1431" extrusionOk="0">
                  <a:moveTo>
                    <a:pt x="115" y="0"/>
                  </a:moveTo>
                  <a:cubicBezTo>
                    <a:pt x="60" y="0"/>
                    <a:pt x="1" y="57"/>
                    <a:pt x="46" y="113"/>
                  </a:cubicBezTo>
                  <a:cubicBezTo>
                    <a:pt x="352" y="515"/>
                    <a:pt x="801" y="740"/>
                    <a:pt x="1283" y="884"/>
                  </a:cubicBezTo>
                  <a:cubicBezTo>
                    <a:pt x="1893" y="1093"/>
                    <a:pt x="2518" y="1253"/>
                    <a:pt x="3128" y="1429"/>
                  </a:cubicBezTo>
                  <a:cubicBezTo>
                    <a:pt x="3133" y="1430"/>
                    <a:pt x="3138" y="1431"/>
                    <a:pt x="3143" y="1431"/>
                  </a:cubicBezTo>
                  <a:cubicBezTo>
                    <a:pt x="3228" y="1431"/>
                    <a:pt x="3251" y="1300"/>
                    <a:pt x="3160" y="1286"/>
                  </a:cubicBezTo>
                  <a:cubicBezTo>
                    <a:pt x="2599" y="1108"/>
                    <a:pt x="2021" y="965"/>
                    <a:pt x="1459" y="787"/>
                  </a:cubicBezTo>
                  <a:cubicBezTo>
                    <a:pt x="977" y="644"/>
                    <a:pt x="480" y="451"/>
                    <a:pt x="175" y="34"/>
                  </a:cubicBezTo>
                  <a:cubicBezTo>
                    <a:pt x="161" y="10"/>
                    <a:pt x="138"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42"/>
            <p:cNvSpPr/>
            <p:nvPr/>
          </p:nvSpPr>
          <p:spPr>
            <a:xfrm>
              <a:off x="3183425" y="2090450"/>
              <a:ext cx="182000" cy="24625"/>
            </a:xfrm>
            <a:custGeom>
              <a:avLst/>
              <a:gdLst/>
              <a:ahLst/>
              <a:cxnLst/>
              <a:rect l="l" t="t" r="r" b="b"/>
              <a:pathLst>
                <a:path w="7280" h="985" extrusionOk="0">
                  <a:moveTo>
                    <a:pt x="7170" y="0"/>
                  </a:moveTo>
                  <a:cubicBezTo>
                    <a:pt x="7158" y="0"/>
                    <a:pt x="7146" y="4"/>
                    <a:pt x="7133" y="11"/>
                  </a:cubicBezTo>
                  <a:cubicBezTo>
                    <a:pt x="5922" y="559"/>
                    <a:pt x="4608" y="835"/>
                    <a:pt x="3291" y="835"/>
                  </a:cubicBezTo>
                  <a:cubicBezTo>
                    <a:pt x="2218" y="835"/>
                    <a:pt x="1143" y="652"/>
                    <a:pt x="120" y="284"/>
                  </a:cubicBezTo>
                  <a:cubicBezTo>
                    <a:pt x="111" y="281"/>
                    <a:pt x="104" y="280"/>
                    <a:pt x="97" y="280"/>
                  </a:cubicBezTo>
                  <a:cubicBezTo>
                    <a:pt x="31" y="280"/>
                    <a:pt x="1" y="399"/>
                    <a:pt x="87" y="428"/>
                  </a:cubicBezTo>
                  <a:cubicBezTo>
                    <a:pt x="1118" y="800"/>
                    <a:pt x="2199" y="984"/>
                    <a:pt x="3279" y="984"/>
                  </a:cubicBezTo>
                  <a:cubicBezTo>
                    <a:pt x="4622" y="984"/>
                    <a:pt x="5962" y="700"/>
                    <a:pt x="7198" y="139"/>
                  </a:cubicBezTo>
                  <a:cubicBezTo>
                    <a:pt x="7279" y="99"/>
                    <a:pt x="7234" y="0"/>
                    <a:pt x="7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42"/>
            <p:cNvSpPr/>
            <p:nvPr/>
          </p:nvSpPr>
          <p:spPr>
            <a:xfrm>
              <a:off x="3393975" y="2030500"/>
              <a:ext cx="52925" cy="36200"/>
            </a:xfrm>
            <a:custGeom>
              <a:avLst/>
              <a:gdLst/>
              <a:ahLst/>
              <a:cxnLst/>
              <a:rect l="l" t="t" r="r" b="b"/>
              <a:pathLst>
                <a:path w="2117" h="1448" extrusionOk="0">
                  <a:moveTo>
                    <a:pt x="2011" y="0"/>
                  </a:moveTo>
                  <a:cubicBezTo>
                    <a:pt x="1989" y="0"/>
                    <a:pt x="1968" y="10"/>
                    <a:pt x="1954" y="33"/>
                  </a:cubicBezTo>
                  <a:cubicBezTo>
                    <a:pt x="1536" y="692"/>
                    <a:pt x="862" y="1157"/>
                    <a:pt x="92" y="1302"/>
                  </a:cubicBezTo>
                  <a:cubicBezTo>
                    <a:pt x="1" y="1316"/>
                    <a:pt x="39" y="1447"/>
                    <a:pt x="125" y="1447"/>
                  </a:cubicBezTo>
                  <a:cubicBezTo>
                    <a:pt x="130" y="1447"/>
                    <a:pt x="135" y="1447"/>
                    <a:pt x="141" y="1446"/>
                  </a:cubicBezTo>
                  <a:cubicBezTo>
                    <a:pt x="927" y="1302"/>
                    <a:pt x="1649" y="804"/>
                    <a:pt x="2082" y="114"/>
                  </a:cubicBezTo>
                  <a:cubicBezTo>
                    <a:pt x="2117" y="57"/>
                    <a:pt x="2063" y="0"/>
                    <a:pt x="2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42"/>
            <p:cNvSpPr/>
            <p:nvPr/>
          </p:nvSpPr>
          <p:spPr>
            <a:xfrm>
              <a:off x="3036825" y="2181050"/>
              <a:ext cx="93850" cy="45050"/>
            </a:xfrm>
            <a:custGeom>
              <a:avLst/>
              <a:gdLst/>
              <a:ahLst/>
              <a:cxnLst/>
              <a:rect l="l" t="t" r="r" b="b"/>
              <a:pathLst>
                <a:path w="3754" h="1802" extrusionOk="0">
                  <a:moveTo>
                    <a:pt x="353" y="1"/>
                  </a:moveTo>
                  <a:cubicBezTo>
                    <a:pt x="264" y="1"/>
                    <a:pt x="176" y="10"/>
                    <a:pt x="92" y="31"/>
                  </a:cubicBezTo>
                  <a:cubicBezTo>
                    <a:pt x="1" y="46"/>
                    <a:pt x="25" y="176"/>
                    <a:pt x="109" y="176"/>
                  </a:cubicBezTo>
                  <a:cubicBezTo>
                    <a:pt x="114" y="176"/>
                    <a:pt x="119" y="176"/>
                    <a:pt x="124" y="175"/>
                  </a:cubicBezTo>
                  <a:cubicBezTo>
                    <a:pt x="195" y="157"/>
                    <a:pt x="270" y="150"/>
                    <a:pt x="345" y="150"/>
                  </a:cubicBezTo>
                  <a:cubicBezTo>
                    <a:pt x="612" y="150"/>
                    <a:pt x="898" y="241"/>
                    <a:pt x="1136" y="303"/>
                  </a:cubicBezTo>
                  <a:cubicBezTo>
                    <a:pt x="1457" y="400"/>
                    <a:pt x="1761" y="513"/>
                    <a:pt x="2067" y="657"/>
                  </a:cubicBezTo>
                  <a:cubicBezTo>
                    <a:pt x="2628" y="945"/>
                    <a:pt x="3158" y="1315"/>
                    <a:pt x="3608" y="1780"/>
                  </a:cubicBezTo>
                  <a:cubicBezTo>
                    <a:pt x="3623" y="1795"/>
                    <a:pt x="3639" y="1801"/>
                    <a:pt x="3655" y="1801"/>
                  </a:cubicBezTo>
                  <a:cubicBezTo>
                    <a:pt x="3708" y="1801"/>
                    <a:pt x="3754" y="1730"/>
                    <a:pt x="3704" y="1668"/>
                  </a:cubicBezTo>
                  <a:cubicBezTo>
                    <a:pt x="3223" y="1187"/>
                    <a:pt x="2660" y="770"/>
                    <a:pt x="2035" y="481"/>
                  </a:cubicBezTo>
                  <a:cubicBezTo>
                    <a:pt x="1729" y="336"/>
                    <a:pt x="1425" y="224"/>
                    <a:pt x="1104" y="143"/>
                  </a:cubicBezTo>
                  <a:cubicBezTo>
                    <a:pt x="867" y="72"/>
                    <a:pt x="604" y="1"/>
                    <a:pt x="3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969" name="Shape 1969"/>
        <p:cNvGrpSpPr/>
        <p:nvPr/>
      </p:nvGrpSpPr>
      <p:grpSpPr>
        <a:xfrm>
          <a:off x="0" y="0"/>
          <a:ext cx="0" cy="0"/>
          <a:chOff x="0" y="0"/>
          <a:chExt cx="0" cy="0"/>
        </a:xfrm>
      </p:grpSpPr>
      <p:sp>
        <p:nvSpPr>
          <p:cNvPr id="1970" name="Google Shape;1970;p55"/>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Subjects to study for unity</a:t>
            </a:r>
            <a:endParaRPr lang="en-GB"/>
          </a:p>
        </p:txBody>
      </p:sp>
      <p:sp>
        <p:nvSpPr>
          <p:cNvPr id="1971" name="Google Shape;1971;p55"/>
          <p:cNvSpPr txBox="1"/>
          <p:nvPr/>
        </p:nvSpPr>
        <p:spPr>
          <a:xfrm>
            <a:off x="2106907" y="3532280"/>
            <a:ext cx="2214600" cy="35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Nutrition</a:t>
            </a:r>
            <a:endParaRPr sz="2500">
              <a:solidFill>
                <a:srgbClr val="5F63AF"/>
              </a:solidFill>
              <a:latin typeface="Darker Grotesque ExtraBold"/>
              <a:ea typeface="Darker Grotesque ExtraBold"/>
              <a:cs typeface="Darker Grotesque ExtraBold"/>
              <a:sym typeface="Darker Grotesque ExtraBold"/>
            </a:endParaRPr>
          </a:p>
        </p:txBody>
      </p:sp>
      <p:sp>
        <p:nvSpPr>
          <p:cNvPr id="1972" name="Google Shape;1972;p55"/>
          <p:cNvSpPr txBox="1"/>
          <p:nvPr/>
        </p:nvSpPr>
        <p:spPr>
          <a:xfrm>
            <a:off x="4831870" y="3532280"/>
            <a:ext cx="2214600" cy="35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a:solidFill>
                  <a:schemeClr val="dk1"/>
                </a:solidFill>
                <a:latin typeface="Darker Grotesque ExtraBold"/>
                <a:ea typeface="Darker Grotesque ExtraBold"/>
                <a:cs typeface="Darker Grotesque ExtraBold"/>
                <a:sym typeface="Darker Grotesque ExtraBold"/>
              </a:rPr>
              <a:t>Substances</a:t>
            </a:r>
            <a:endParaRPr sz="2500">
              <a:solidFill>
                <a:srgbClr val="5F63AF"/>
              </a:solidFill>
              <a:latin typeface="Darker Grotesque ExtraBold"/>
              <a:ea typeface="Darker Grotesque ExtraBold"/>
              <a:cs typeface="Darker Grotesque ExtraBold"/>
              <a:sym typeface="Darker Grotesque ExtraBold"/>
            </a:endParaRPr>
          </a:p>
        </p:txBody>
      </p:sp>
      <p:sp>
        <p:nvSpPr>
          <p:cNvPr id="1973" name="Google Shape;1973;p55"/>
          <p:cNvSpPr txBox="1"/>
          <p:nvPr/>
        </p:nvSpPr>
        <p:spPr>
          <a:xfrm>
            <a:off x="4831869" y="3875730"/>
            <a:ext cx="2214600" cy="588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600">
                <a:solidFill>
                  <a:schemeClr val="dk1"/>
                </a:solidFill>
                <a:latin typeface="Jost Medium"/>
                <a:ea typeface="Jost Medium"/>
                <a:cs typeface="Jost Medium"/>
                <a:sym typeface="Jost Medium"/>
              </a:rPr>
              <a:t>Saturn is a gas giant and has several rings</a:t>
            </a:r>
            <a:endParaRPr sz="1600">
              <a:solidFill>
                <a:schemeClr val="dk1"/>
              </a:solidFill>
              <a:latin typeface="Jost Medium"/>
              <a:ea typeface="Jost Medium"/>
              <a:cs typeface="Jost Medium"/>
              <a:sym typeface="Jost Medium"/>
            </a:endParaRPr>
          </a:p>
        </p:txBody>
      </p:sp>
      <p:sp>
        <p:nvSpPr>
          <p:cNvPr id="1974" name="Google Shape;1974;p55"/>
          <p:cNvSpPr txBox="1"/>
          <p:nvPr/>
        </p:nvSpPr>
        <p:spPr>
          <a:xfrm>
            <a:off x="2106907" y="3875730"/>
            <a:ext cx="2214600" cy="588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600">
                <a:solidFill>
                  <a:schemeClr val="dk1"/>
                </a:solidFill>
                <a:latin typeface="Jost Medium"/>
                <a:ea typeface="Jost Medium"/>
                <a:cs typeface="Jost Medium"/>
                <a:sym typeface="Jost Medium"/>
              </a:rPr>
              <a:t>It’s now considered a dwarf planet</a:t>
            </a:r>
            <a:endParaRPr sz="1600">
              <a:solidFill>
                <a:schemeClr val="dk1"/>
              </a:solidFill>
              <a:latin typeface="Jost Medium"/>
              <a:ea typeface="Jost Medium"/>
              <a:cs typeface="Jost Medium"/>
              <a:sym typeface="Jost Medium"/>
            </a:endParaRPr>
          </a:p>
        </p:txBody>
      </p:sp>
      <p:sp>
        <p:nvSpPr>
          <p:cNvPr id="1975" name="Google Shape;1975;p55"/>
          <p:cNvSpPr txBox="1"/>
          <p:nvPr/>
        </p:nvSpPr>
        <p:spPr>
          <a:xfrm>
            <a:off x="744426" y="1715838"/>
            <a:ext cx="2214600" cy="35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Mental Health</a:t>
            </a:r>
            <a:endParaRPr sz="2500">
              <a:solidFill>
                <a:srgbClr val="5F63AF"/>
              </a:solidFill>
              <a:latin typeface="Darker Grotesque ExtraBold"/>
              <a:ea typeface="Darker Grotesque ExtraBold"/>
              <a:cs typeface="Darker Grotesque ExtraBold"/>
              <a:sym typeface="Darker Grotesque ExtraBold"/>
            </a:endParaRPr>
          </a:p>
        </p:txBody>
      </p:sp>
      <p:sp>
        <p:nvSpPr>
          <p:cNvPr id="1976" name="Google Shape;1976;p55"/>
          <p:cNvSpPr txBox="1"/>
          <p:nvPr/>
        </p:nvSpPr>
        <p:spPr>
          <a:xfrm>
            <a:off x="3469388" y="1715838"/>
            <a:ext cx="2214600" cy="35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a:solidFill>
                  <a:schemeClr val="dk1"/>
                </a:solidFill>
                <a:latin typeface="Darker Grotesque ExtraBold"/>
                <a:ea typeface="Darker Grotesque ExtraBold"/>
                <a:cs typeface="Darker Grotesque ExtraBold"/>
                <a:sym typeface="Darker Grotesque ExtraBold"/>
              </a:rPr>
              <a:t>Physical</a:t>
            </a:r>
            <a:endParaRPr sz="2500">
              <a:solidFill>
                <a:srgbClr val="5F63AF"/>
              </a:solidFill>
              <a:latin typeface="Darker Grotesque ExtraBold"/>
              <a:ea typeface="Darker Grotesque ExtraBold"/>
              <a:cs typeface="Darker Grotesque ExtraBold"/>
              <a:sym typeface="Darker Grotesque ExtraBold"/>
            </a:endParaRPr>
          </a:p>
        </p:txBody>
      </p:sp>
      <p:sp>
        <p:nvSpPr>
          <p:cNvPr id="1977" name="Google Shape;1977;p55"/>
          <p:cNvSpPr txBox="1"/>
          <p:nvPr/>
        </p:nvSpPr>
        <p:spPr>
          <a:xfrm>
            <a:off x="3469388" y="2059288"/>
            <a:ext cx="2214600" cy="588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600">
                <a:solidFill>
                  <a:srgbClr val="5F63AF"/>
                </a:solidFill>
                <a:latin typeface="Jost Medium"/>
                <a:ea typeface="Jost Medium"/>
                <a:cs typeface="Jost Medium"/>
                <a:sym typeface="Jost Medium"/>
              </a:rPr>
              <a:t>It’s composed of hydrogen and helium</a:t>
            </a:r>
            <a:endParaRPr sz="1600">
              <a:solidFill>
                <a:srgbClr val="5F63AF"/>
              </a:solidFill>
              <a:latin typeface="Jost Medium"/>
              <a:ea typeface="Jost Medium"/>
              <a:cs typeface="Jost Medium"/>
              <a:sym typeface="Jost Medium"/>
            </a:endParaRPr>
          </a:p>
        </p:txBody>
      </p:sp>
      <p:sp>
        <p:nvSpPr>
          <p:cNvPr id="1978" name="Google Shape;1978;p55"/>
          <p:cNvSpPr txBox="1"/>
          <p:nvPr/>
        </p:nvSpPr>
        <p:spPr>
          <a:xfrm>
            <a:off x="6194351" y="1715838"/>
            <a:ext cx="2214600" cy="35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Prevention</a:t>
            </a:r>
            <a:endParaRPr sz="2500">
              <a:solidFill>
                <a:srgbClr val="5F63AF"/>
              </a:solidFill>
              <a:latin typeface="Darker Grotesque ExtraBold"/>
              <a:ea typeface="Darker Grotesque ExtraBold"/>
              <a:cs typeface="Darker Grotesque ExtraBold"/>
              <a:sym typeface="Darker Grotesque ExtraBold"/>
            </a:endParaRPr>
          </a:p>
        </p:txBody>
      </p:sp>
      <p:sp>
        <p:nvSpPr>
          <p:cNvPr id="1979" name="Google Shape;1979;p55"/>
          <p:cNvSpPr txBox="1"/>
          <p:nvPr/>
        </p:nvSpPr>
        <p:spPr>
          <a:xfrm>
            <a:off x="6194350" y="2059288"/>
            <a:ext cx="2214600" cy="588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600">
                <a:solidFill>
                  <a:srgbClr val="5F63AF"/>
                </a:solidFill>
                <a:latin typeface="Jost Medium"/>
                <a:ea typeface="Jost Medium"/>
                <a:cs typeface="Jost Medium"/>
                <a:sym typeface="Jost Medium"/>
              </a:rPr>
              <a:t>It’s the farthest planet from the Sun</a:t>
            </a:r>
            <a:endParaRPr sz="1600">
              <a:solidFill>
                <a:srgbClr val="5F63AF"/>
              </a:solidFill>
              <a:latin typeface="Jost Medium"/>
              <a:ea typeface="Jost Medium"/>
              <a:cs typeface="Jost Medium"/>
              <a:sym typeface="Jost Medium"/>
            </a:endParaRPr>
          </a:p>
        </p:txBody>
      </p:sp>
      <p:sp>
        <p:nvSpPr>
          <p:cNvPr id="1980" name="Google Shape;1980;p55"/>
          <p:cNvSpPr txBox="1"/>
          <p:nvPr/>
        </p:nvSpPr>
        <p:spPr>
          <a:xfrm>
            <a:off x="744426" y="2059288"/>
            <a:ext cx="2214600" cy="588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600">
                <a:solidFill>
                  <a:srgbClr val="5F63AF"/>
                </a:solidFill>
                <a:latin typeface="Jost Medium"/>
                <a:ea typeface="Jost Medium"/>
                <a:cs typeface="Jost Medium"/>
                <a:sym typeface="Jost Medium"/>
              </a:rPr>
              <a:t>Jupiter is the biggest planet of them all</a:t>
            </a:r>
            <a:endParaRPr sz="1600">
              <a:solidFill>
                <a:srgbClr val="5F63AF"/>
              </a:solidFill>
              <a:latin typeface="Jost Medium"/>
              <a:ea typeface="Jost Medium"/>
              <a:cs typeface="Jost Medium"/>
              <a:sym typeface="Jost Medium"/>
            </a:endParaRPr>
          </a:p>
        </p:txBody>
      </p:sp>
      <p:sp>
        <p:nvSpPr>
          <p:cNvPr id="1981" name="Google Shape;1981;p55"/>
          <p:cNvSpPr/>
          <p:nvPr/>
        </p:nvSpPr>
        <p:spPr>
          <a:xfrm rot="4499941">
            <a:off x="5651865" y="2797485"/>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55"/>
          <p:cNvSpPr/>
          <p:nvPr/>
        </p:nvSpPr>
        <p:spPr>
          <a:xfrm rot="4499941">
            <a:off x="2926900" y="2797485"/>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55"/>
          <p:cNvSpPr/>
          <p:nvPr/>
        </p:nvSpPr>
        <p:spPr>
          <a:xfrm rot="4499941">
            <a:off x="4288209" y="2797485"/>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55"/>
          <p:cNvSpPr/>
          <p:nvPr/>
        </p:nvSpPr>
        <p:spPr>
          <a:xfrm rot="4499941">
            <a:off x="7015521" y="2797485"/>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55"/>
          <p:cNvSpPr/>
          <p:nvPr/>
        </p:nvSpPr>
        <p:spPr>
          <a:xfrm rot="4499941">
            <a:off x="1564419" y="2797485"/>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55"/>
          <p:cNvSpPr/>
          <p:nvPr/>
        </p:nvSpPr>
        <p:spPr>
          <a:xfrm rot="3599956" flipH="1">
            <a:off x="2268735" y="2912695"/>
            <a:ext cx="522589" cy="180771"/>
          </a:xfrm>
          <a:custGeom>
            <a:avLst/>
            <a:gdLst/>
            <a:ahLst/>
            <a:cxnLst/>
            <a:rect l="l" t="t" r="r" b="b"/>
            <a:pathLst>
              <a:path w="20904" h="7231" extrusionOk="0">
                <a:moveTo>
                  <a:pt x="20904" y="7231"/>
                </a:moveTo>
                <a:cubicBezTo>
                  <a:pt x="20303" y="4620"/>
                  <a:pt x="16698" y="2303"/>
                  <a:pt x="14098" y="2953"/>
                </a:cubicBezTo>
                <a:cubicBezTo>
                  <a:pt x="12934" y="3244"/>
                  <a:pt x="12953" y="6193"/>
                  <a:pt x="14098" y="6551"/>
                </a:cubicBezTo>
                <a:cubicBezTo>
                  <a:pt x="15204" y="6897"/>
                  <a:pt x="15922" y="4125"/>
                  <a:pt x="15168" y="3245"/>
                </a:cubicBezTo>
                <a:cubicBezTo>
                  <a:pt x="11833" y="-647"/>
                  <a:pt x="5003" y="-398"/>
                  <a:pt x="0" y="717"/>
                </a:cubicBezTo>
              </a:path>
            </a:pathLst>
          </a:custGeom>
          <a:noFill/>
          <a:ln w="9525" cap="flat" cmpd="sng">
            <a:solidFill>
              <a:schemeClr val="dk2"/>
            </a:solidFill>
            <a:prstDash val="solid"/>
            <a:round/>
            <a:headEnd type="none" w="med" len="med"/>
            <a:tailEnd type="triangle" w="med" len="med"/>
          </a:ln>
        </p:spPr>
      </p:sp>
      <p:sp>
        <p:nvSpPr>
          <p:cNvPr id="1987" name="Google Shape;1987;p55"/>
          <p:cNvSpPr/>
          <p:nvPr/>
        </p:nvSpPr>
        <p:spPr>
          <a:xfrm rot="7200044">
            <a:off x="3632397" y="2912695"/>
            <a:ext cx="522589" cy="180771"/>
          </a:xfrm>
          <a:custGeom>
            <a:avLst/>
            <a:gdLst/>
            <a:ahLst/>
            <a:cxnLst/>
            <a:rect l="l" t="t" r="r" b="b"/>
            <a:pathLst>
              <a:path w="20904" h="7231" extrusionOk="0">
                <a:moveTo>
                  <a:pt x="20904" y="7231"/>
                </a:moveTo>
                <a:cubicBezTo>
                  <a:pt x="20303" y="4620"/>
                  <a:pt x="16698" y="2303"/>
                  <a:pt x="14098" y="2953"/>
                </a:cubicBezTo>
                <a:cubicBezTo>
                  <a:pt x="12934" y="3244"/>
                  <a:pt x="12953" y="6193"/>
                  <a:pt x="14098" y="6551"/>
                </a:cubicBezTo>
                <a:cubicBezTo>
                  <a:pt x="15204" y="6897"/>
                  <a:pt x="15922" y="4125"/>
                  <a:pt x="15168" y="3245"/>
                </a:cubicBezTo>
                <a:cubicBezTo>
                  <a:pt x="11833" y="-647"/>
                  <a:pt x="5003" y="-398"/>
                  <a:pt x="0" y="717"/>
                </a:cubicBezTo>
              </a:path>
            </a:pathLst>
          </a:custGeom>
          <a:noFill/>
          <a:ln w="9525" cap="flat" cmpd="sng">
            <a:solidFill>
              <a:schemeClr val="dk2"/>
            </a:solidFill>
            <a:prstDash val="solid"/>
            <a:round/>
            <a:headEnd type="none" w="med" len="med"/>
            <a:tailEnd type="triangle" w="med" len="med"/>
          </a:ln>
        </p:spPr>
      </p:sp>
      <p:sp>
        <p:nvSpPr>
          <p:cNvPr id="1988" name="Google Shape;1988;p55"/>
          <p:cNvSpPr/>
          <p:nvPr/>
        </p:nvSpPr>
        <p:spPr>
          <a:xfrm rot="3599956" flipH="1">
            <a:off x="4996047" y="2912695"/>
            <a:ext cx="522589" cy="180771"/>
          </a:xfrm>
          <a:custGeom>
            <a:avLst/>
            <a:gdLst/>
            <a:ahLst/>
            <a:cxnLst/>
            <a:rect l="l" t="t" r="r" b="b"/>
            <a:pathLst>
              <a:path w="20904" h="7231" extrusionOk="0">
                <a:moveTo>
                  <a:pt x="20904" y="7231"/>
                </a:moveTo>
                <a:cubicBezTo>
                  <a:pt x="20303" y="4620"/>
                  <a:pt x="16698" y="2303"/>
                  <a:pt x="14098" y="2953"/>
                </a:cubicBezTo>
                <a:cubicBezTo>
                  <a:pt x="12934" y="3244"/>
                  <a:pt x="12953" y="6193"/>
                  <a:pt x="14098" y="6551"/>
                </a:cubicBezTo>
                <a:cubicBezTo>
                  <a:pt x="15204" y="6897"/>
                  <a:pt x="15922" y="4125"/>
                  <a:pt x="15168" y="3245"/>
                </a:cubicBezTo>
                <a:cubicBezTo>
                  <a:pt x="11833" y="-647"/>
                  <a:pt x="5003" y="-398"/>
                  <a:pt x="0" y="717"/>
                </a:cubicBezTo>
              </a:path>
            </a:pathLst>
          </a:custGeom>
          <a:noFill/>
          <a:ln w="9525" cap="flat" cmpd="sng">
            <a:solidFill>
              <a:schemeClr val="dk2"/>
            </a:solidFill>
            <a:prstDash val="solid"/>
            <a:round/>
            <a:headEnd type="none" w="med" len="med"/>
            <a:tailEnd type="triangle" w="med" len="med"/>
          </a:ln>
        </p:spPr>
      </p:sp>
      <p:sp>
        <p:nvSpPr>
          <p:cNvPr id="1989" name="Google Shape;1989;p55"/>
          <p:cNvSpPr/>
          <p:nvPr/>
        </p:nvSpPr>
        <p:spPr>
          <a:xfrm rot="7200044">
            <a:off x="6359697" y="2912695"/>
            <a:ext cx="522589" cy="180771"/>
          </a:xfrm>
          <a:custGeom>
            <a:avLst/>
            <a:gdLst/>
            <a:ahLst/>
            <a:cxnLst/>
            <a:rect l="l" t="t" r="r" b="b"/>
            <a:pathLst>
              <a:path w="20904" h="7231" extrusionOk="0">
                <a:moveTo>
                  <a:pt x="20904" y="7231"/>
                </a:moveTo>
                <a:cubicBezTo>
                  <a:pt x="20303" y="4620"/>
                  <a:pt x="16698" y="2303"/>
                  <a:pt x="14098" y="2953"/>
                </a:cubicBezTo>
                <a:cubicBezTo>
                  <a:pt x="12934" y="3244"/>
                  <a:pt x="12953" y="6193"/>
                  <a:pt x="14098" y="6551"/>
                </a:cubicBezTo>
                <a:cubicBezTo>
                  <a:pt x="15204" y="6897"/>
                  <a:pt x="15922" y="4125"/>
                  <a:pt x="15168" y="3245"/>
                </a:cubicBezTo>
                <a:cubicBezTo>
                  <a:pt x="11833" y="-647"/>
                  <a:pt x="5003" y="-398"/>
                  <a:pt x="0" y="717"/>
                </a:cubicBezTo>
              </a:path>
            </a:pathLst>
          </a:custGeom>
          <a:noFill/>
          <a:ln w="9525" cap="flat" cmpd="sng">
            <a:solidFill>
              <a:schemeClr val="dk2"/>
            </a:solidFill>
            <a:prstDash val="solid"/>
            <a:round/>
            <a:headEnd type="none" w="med" len="med"/>
            <a:tailEnd type="triangle" w="med" len="med"/>
          </a:ln>
        </p:spPr>
      </p:sp>
      <p:sp>
        <p:nvSpPr>
          <p:cNvPr id="1990" name="Google Shape;1990;p55"/>
          <p:cNvSpPr txBox="1"/>
          <p:nvPr/>
        </p:nvSpPr>
        <p:spPr>
          <a:xfrm>
            <a:off x="1463976" y="2970581"/>
            <a:ext cx="775500" cy="351000"/>
          </a:xfrm>
          <a:prstGeom prst="rect">
            <a:avLst/>
          </a:prstGeom>
          <a:noFill/>
          <a:ln>
            <a:noFill/>
          </a:ln>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GB" sz="1800">
                <a:solidFill>
                  <a:srgbClr val="5F63AF"/>
                </a:solidFill>
                <a:latin typeface="Darker Grotesque ExtraBold"/>
                <a:ea typeface="Darker Grotesque ExtraBold"/>
                <a:cs typeface="Darker Grotesque ExtraBold"/>
                <a:sym typeface="Darker Grotesque ExtraBold"/>
              </a:rPr>
              <a:t>Unit 1</a:t>
            </a:r>
            <a:endParaRPr sz="1800">
              <a:solidFill>
                <a:srgbClr val="5F63AF"/>
              </a:solidFill>
              <a:latin typeface="Darker Grotesque ExtraBold"/>
              <a:ea typeface="Darker Grotesque ExtraBold"/>
              <a:cs typeface="Darker Grotesque ExtraBold"/>
              <a:sym typeface="Darker Grotesque ExtraBold"/>
            </a:endParaRPr>
          </a:p>
        </p:txBody>
      </p:sp>
      <p:sp>
        <p:nvSpPr>
          <p:cNvPr id="1991" name="Google Shape;1991;p55"/>
          <p:cNvSpPr txBox="1"/>
          <p:nvPr/>
        </p:nvSpPr>
        <p:spPr>
          <a:xfrm>
            <a:off x="2826457" y="2970581"/>
            <a:ext cx="775500" cy="351000"/>
          </a:xfrm>
          <a:prstGeom prst="rect">
            <a:avLst/>
          </a:prstGeom>
          <a:noFill/>
          <a:ln>
            <a:noFill/>
          </a:ln>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GB" sz="1800">
                <a:solidFill>
                  <a:srgbClr val="5F63AF"/>
                </a:solidFill>
                <a:latin typeface="Darker Grotesque ExtraBold"/>
                <a:ea typeface="Darker Grotesque ExtraBold"/>
                <a:cs typeface="Darker Grotesque ExtraBold"/>
                <a:sym typeface="Darker Grotesque ExtraBold"/>
              </a:rPr>
              <a:t>Unit 2</a:t>
            </a:r>
            <a:endParaRPr sz="1800">
              <a:solidFill>
                <a:srgbClr val="5F63AF"/>
              </a:solidFill>
              <a:latin typeface="Darker Grotesque ExtraBold"/>
              <a:ea typeface="Darker Grotesque ExtraBold"/>
              <a:cs typeface="Darker Grotesque ExtraBold"/>
              <a:sym typeface="Darker Grotesque ExtraBold"/>
            </a:endParaRPr>
          </a:p>
        </p:txBody>
      </p:sp>
      <p:sp>
        <p:nvSpPr>
          <p:cNvPr id="1992" name="Google Shape;1992;p55"/>
          <p:cNvSpPr txBox="1"/>
          <p:nvPr/>
        </p:nvSpPr>
        <p:spPr>
          <a:xfrm>
            <a:off x="4187763" y="2970581"/>
            <a:ext cx="775500" cy="351000"/>
          </a:xfrm>
          <a:prstGeom prst="rect">
            <a:avLst/>
          </a:prstGeom>
          <a:noFill/>
          <a:ln>
            <a:noFill/>
          </a:ln>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GB" sz="1800">
                <a:solidFill>
                  <a:srgbClr val="5F63AF"/>
                </a:solidFill>
                <a:latin typeface="Darker Grotesque ExtraBold"/>
                <a:ea typeface="Darker Grotesque ExtraBold"/>
                <a:cs typeface="Darker Grotesque ExtraBold"/>
                <a:sym typeface="Darker Grotesque ExtraBold"/>
              </a:rPr>
              <a:t>Unit 3</a:t>
            </a:r>
            <a:endParaRPr sz="1800">
              <a:solidFill>
                <a:srgbClr val="5F63AF"/>
              </a:solidFill>
              <a:latin typeface="Darker Grotesque ExtraBold"/>
              <a:ea typeface="Darker Grotesque ExtraBold"/>
              <a:cs typeface="Darker Grotesque ExtraBold"/>
              <a:sym typeface="Darker Grotesque ExtraBold"/>
            </a:endParaRPr>
          </a:p>
        </p:txBody>
      </p:sp>
      <p:sp>
        <p:nvSpPr>
          <p:cNvPr id="1993" name="Google Shape;1993;p55"/>
          <p:cNvSpPr txBox="1"/>
          <p:nvPr/>
        </p:nvSpPr>
        <p:spPr>
          <a:xfrm>
            <a:off x="5551413" y="2970581"/>
            <a:ext cx="775500" cy="351000"/>
          </a:xfrm>
          <a:prstGeom prst="rect">
            <a:avLst/>
          </a:prstGeom>
          <a:noFill/>
          <a:ln>
            <a:noFill/>
          </a:ln>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GB" sz="1800">
                <a:solidFill>
                  <a:srgbClr val="5F63AF"/>
                </a:solidFill>
                <a:latin typeface="Darker Grotesque ExtraBold"/>
                <a:ea typeface="Darker Grotesque ExtraBold"/>
                <a:cs typeface="Darker Grotesque ExtraBold"/>
                <a:sym typeface="Darker Grotesque ExtraBold"/>
              </a:rPr>
              <a:t>Unit 4</a:t>
            </a:r>
            <a:endParaRPr sz="1800">
              <a:solidFill>
                <a:srgbClr val="5F63AF"/>
              </a:solidFill>
              <a:latin typeface="Darker Grotesque ExtraBold"/>
              <a:ea typeface="Darker Grotesque ExtraBold"/>
              <a:cs typeface="Darker Grotesque ExtraBold"/>
              <a:sym typeface="Darker Grotesque ExtraBold"/>
            </a:endParaRPr>
          </a:p>
        </p:txBody>
      </p:sp>
      <p:sp>
        <p:nvSpPr>
          <p:cNvPr id="1994" name="Google Shape;1994;p55"/>
          <p:cNvSpPr txBox="1"/>
          <p:nvPr/>
        </p:nvSpPr>
        <p:spPr>
          <a:xfrm>
            <a:off x="6915063" y="2970581"/>
            <a:ext cx="775500" cy="351000"/>
          </a:xfrm>
          <a:prstGeom prst="rect">
            <a:avLst/>
          </a:prstGeom>
          <a:noFill/>
          <a:ln>
            <a:noFill/>
          </a:ln>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GB" sz="1800">
                <a:solidFill>
                  <a:srgbClr val="5F63AF"/>
                </a:solidFill>
                <a:latin typeface="Darker Grotesque ExtraBold"/>
                <a:ea typeface="Darker Grotesque ExtraBold"/>
                <a:cs typeface="Darker Grotesque ExtraBold"/>
                <a:sym typeface="Darker Grotesque ExtraBold"/>
              </a:rPr>
              <a:t>Unit 5</a:t>
            </a:r>
            <a:endParaRPr sz="1800">
              <a:solidFill>
                <a:srgbClr val="5F63AF"/>
              </a:solidFill>
              <a:latin typeface="Darker Grotesque ExtraBold"/>
              <a:ea typeface="Darker Grotesque ExtraBold"/>
              <a:cs typeface="Darker Grotesque ExtraBold"/>
              <a:sym typeface="Darker Grotesque ExtraBold"/>
            </a:endParaRPr>
          </a:p>
        </p:txBody>
      </p:sp>
      <p:sp>
        <p:nvSpPr>
          <p:cNvPr id="1995" name="Google Shape;1995;p55"/>
          <p:cNvSpPr/>
          <p:nvPr/>
        </p:nvSpPr>
        <p:spPr>
          <a:xfrm>
            <a:off x="1603940" y="3641979"/>
            <a:ext cx="495562" cy="424836"/>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96" name="Google Shape;1996;p55"/>
          <p:cNvGrpSpPr/>
          <p:nvPr/>
        </p:nvGrpSpPr>
        <p:grpSpPr>
          <a:xfrm>
            <a:off x="5691392" y="1757723"/>
            <a:ext cx="495560" cy="472871"/>
            <a:chOff x="-1865118" y="326150"/>
            <a:chExt cx="383738" cy="366197"/>
          </a:xfrm>
        </p:grpSpPr>
        <p:sp>
          <p:nvSpPr>
            <p:cNvPr id="1997" name="Google Shape;1997;p55"/>
            <p:cNvSpPr/>
            <p:nvPr/>
          </p:nvSpPr>
          <p:spPr>
            <a:xfrm>
              <a:off x="-1694502" y="326150"/>
              <a:ext cx="213123" cy="160154"/>
            </a:xfrm>
            <a:custGeom>
              <a:avLst/>
              <a:gdLst/>
              <a:ahLst/>
              <a:cxnLst/>
              <a:rect l="l" t="t" r="r" b="b"/>
              <a:pathLst>
                <a:path w="4277" h="3214" extrusionOk="0">
                  <a:moveTo>
                    <a:pt x="1160" y="217"/>
                  </a:moveTo>
                  <a:cubicBezTo>
                    <a:pt x="1301" y="217"/>
                    <a:pt x="1444" y="249"/>
                    <a:pt x="1575" y="326"/>
                  </a:cubicBezTo>
                  <a:lnTo>
                    <a:pt x="2406" y="764"/>
                  </a:lnTo>
                  <a:lnTo>
                    <a:pt x="1564" y="2349"/>
                  </a:lnTo>
                  <a:lnTo>
                    <a:pt x="744" y="1912"/>
                  </a:lnTo>
                  <a:cubicBezTo>
                    <a:pt x="525" y="1803"/>
                    <a:pt x="372" y="1617"/>
                    <a:pt x="295" y="1387"/>
                  </a:cubicBezTo>
                  <a:cubicBezTo>
                    <a:pt x="229" y="1158"/>
                    <a:pt x="251" y="906"/>
                    <a:pt x="361" y="698"/>
                  </a:cubicBezTo>
                  <a:cubicBezTo>
                    <a:pt x="481" y="490"/>
                    <a:pt x="667" y="326"/>
                    <a:pt x="897" y="261"/>
                  </a:cubicBezTo>
                  <a:cubicBezTo>
                    <a:pt x="985" y="227"/>
                    <a:pt x="1072" y="217"/>
                    <a:pt x="1160" y="217"/>
                  </a:cubicBezTo>
                  <a:close/>
                  <a:moveTo>
                    <a:pt x="2603" y="862"/>
                  </a:moveTo>
                  <a:lnTo>
                    <a:pt x="3423" y="1299"/>
                  </a:lnTo>
                  <a:cubicBezTo>
                    <a:pt x="3861" y="1530"/>
                    <a:pt x="4025" y="2076"/>
                    <a:pt x="3795" y="2514"/>
                  </a:cubicBezTo>
                  <a:cubicBezTo>
                    <a:pt x="3636" y="2818"/>
                    <a:pt x="3324" y="2989"/>
                    <a:pt x="3002" y="2989"/>
                  </a:cubicBezTo>
                  <a:cubicBezTo>
                    <a:pt x="2859" y="2989"/>
                    <a:pt x="2715" y="2956"/>
                    <a:pt x="2581" y="2886"/>
                  </a:cubicBezTo>
                  <a:lnTo>
                    <a:pt x="1761" y="2448"/>
                  </a:lnTo>
                  <a:lnTo>
                    <a:pt x="2603" y="862"/>
                  </a:lnTo>
                  <a:close/>
                  <a:moveTo>
                    <a:pt x="1172" y="1"/>
                  </a:moveTo>
                  <a:cubicBezTo>
                    <a:pt x="1058" y="1"/>
                    <a:pt x="943" y="18"/>
                    <a:pt x="831" y="52"/>
                  </a:cubicBezTo>
                  <a:cubicBezTo>
                    <a:pt x="547" y="140"/>
                    <a:pt x="306" y="326"/>
                    <a:pt x="175" y="599"/>
                  </a:cubicBezTo>
                  <a:cubicBezTo>
                    <a:pt x="33" y="862"/>
                    <a:pt x="0" y="1158"/>
                    <a:pt x="88" y="1442"/>
                  </a:cubicBezTo>
                  <a:cubicBezTo>
                    <a:pt x="175" y="1737"/>
                    <a:pt x="372" y="1967"/>
                    <a:pt x="635" y="2109"/>
                  </a:cubicBezTo>
                  <a:lnTo>
                    <a:pt x="2483" y="3083"/>
                  </a:lnTo>
                  <a:cubicBezTo>
                    <a:pt x="2504" y="3093"/>
                    <a:pt x="2526" y="3105"/>
                    <a:pt x="2538" y="3115"/>
                  </a:cubicBezTo>
                  <a:cubicBezTo>
                    <a:pt x="2691" y="3181"/>
                    <a:pt x="2844" y="3214"/>
                    <a:pt x="2997" y="3214"/>
                  </a:cubicBezTo>
                  <a:cubicBezTo>
                    <a:pt x="3380" y="3214"/>
                    <a:pt x="3741" y="3017"/>
                    <a:pt x="3948" y="2689"/>
                  </a:cubicBezTo>
                  <a:cubicBezTo>
                    <a:pt x="3970" y="2667"/>
                    <a:pt x="3982" y="2634"/>
                    <a:pt x="3992" y="2612"/>
                  </a:cubicBezTo>
                  <a:cubicBezTo>
                    <a:pt x="4276" y="2065"/>
                    <a:pt x="4069" y="1387"/>
                    <a:pt x="3522" y="1103"/>
                  </a:cubicBezTo>
                  <a:lnTo>
                    <a:pt x="1685" y="129"/>
                  </a:lnTo>
                  <a:cubicBezTo>
                    <a:pt x="1525" y="43"/>
                    <a:pt x="1349" y="1"/>
                    <a:pt x="1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55"/>
            <p:cNvSpPr/>
            <p:nvPr/>
          </p:nvSpPr>
          <p:spPr>
            <a:xfrm>
              <a:off x="-1865118" y="444295"/>
              <a:ext cx="188108" cy="185766"/>
            </a:xfrm>
            <a:custGeom>
              <a:avLst/>
              <a:gdLst/>
              <a:ahLst/>
              <a:cxnLst/>
              <a:rect l="l" t="t" r="r" b="b"/>
              <a:pathLst>
                <a:path w="3775" h="3728" extrusionOk="0">
                  <a:moveTo>
                    <a:pt x="1203" y="1313"/>
                  </a:moveTo>
                  <a:lnTo>
                    <a:pt x="2494" y="2571"/>
                  </a:lnTo>
                  <a:lnTo>
                    <a:pt x="1838" y="3238"/>
                  </a:lnTo>
                  <a:cubicBezTo>
                    <a:pt x="1674" y="3402"/>
                    <a:pt x="1444" y="3500"/>
                    <a:pt x="1203" y="3500"/>
                  </a:cubicBezTo>
                  <a:cubicBezTo>
                    <a:pt x="963" y="3500"/>
                    <a:pt x="733" y="3413"/>
                    <a:pt x="569" y="3249"/>
                  </a:cubicBezTo>
                  <a:cubicBezTo>
                    <a:pt x="208" y="2899"/>
                    <a:pt x="208" y="2331"/>
                    <a:pt x="558" y="1969"/>
                  </a:cubicBezTo>
                  <a:lnTo>
                    <a:pt x="1203" y="1313"/>
                  </a:lnTo>
                  <a:close/>
                  <a:moveTo>
                    <a:pt x="2702" y="0"/>
                  </a:moveTo>
                  <a:cubicBezTo>
                    <a:pt x="2647" y="0"/>
                    <a:pt x="2593" y="44"/>
                    <a:pt x="2593" y="99"/>
                  </a:cubicBezTo>
                  <a:cubicBezTo>
                    <a:pt x="2581" y="165"/>
                    <a:pt x="2637" y="219"/>
                    <a:pt x="2691" y="219"/>
                  </a:cubicBezTo>
                  <a:cubicBezTo>
                    <a:pt x="2921" y="230"/>
                    <a:pt x="3128" y="318"/>
                    <a:pt x="3282" y="471"/>
                  </a:cubicBezTo>
                  <a:cubicBezTo>
                    <a:pt x="3457" y="646"/>
                    <a:pt x="3555" y="865"/>
                    <a:pt x="3555" y="1105"/>
                  </a:cubicBezTo>
                  <a:cubicBezTo>
                    <a:pt x="3555" y="1346"/>
                    <a:pt x="3468" y="1575"/>
                    <a:pt x="3293" y="1750"/>
                  </a:cubicBezTo>
                  <a:lnTo>
                    <a:pt x="2647" y="2407"/>
                  </a:lnTo>
                  <a:lnTo>
                    <a:pt x="1356" y="1149"/>
                  </a:lnTo>
                  <a:lnTo>
                    <a:pt x="2013" y="482"/>
                  </a:lnTo>
                  <a:cubicBezTo>
                    <a:pt x="2090" y="416"/>
                    <a:pt x="2166" y="362"/>
                    <a:pt x="2253" y="307"/>
                  </a:cubicBezTo>
                  <a:cubicBezTo>
                    <a:pt x="2308" y="285"/>
                    <a:pt x="2330" y="219"/>
                    <a:pt x="2308" y="165"/>
                  </a:cubicBezTo>
                  <a:cubicBezTo>
                    <a:pt x="2286" y="127"/>
                    <a:pt x="2249" y="105"/>
                    <a:pt x="2210" y="105"/>
                  </a:cubicBezTo>
                  <a:cubicBezTo>
                    <a:pt x="2191" y="105"/>
                    <a:pt x="2173" y="110"/>
                    <a:pt x="2155" y="121"/>
                  </a:cubicBezTo>
                  <a:cubicBezTo>
                    <a:pt x="2046" y="175"/>
                    <a:pt x="1947" y="241"/>
                    <a:pt x="1860" y="328"/>
                  </a:cubicBezTo>
                  <a:lnTo>
                    <a:pt x="394" y="1816"/>
                  </a:lnTo>
                  <a:cubicBezTo>
                    <a:pt x="88" y="2134"/>
                    <a:pt x="0" y="2593"/>
                    <a:pt x="143" y="2987"/>
                  </a:cubicBezTo>
                  <a:cubicBezTo>
                    <a:pt x="197" y="3140"/>
                    <a:pt x="285" y="3282"/>
                    <a:pt x="416" y="3402"/>
                  </a:cubicBezTo>
                  <a:lnTo>
                    <a:pt x="449" y="3435"/>
                  </a:lnTo>
                  <a:cubicBezTo>
                    <a:pt x="652" y="3620"/>
                    <a:pt x="919" y="3728"/>
                    <a:pt x="1192" y="3728"/>
                  </a:cubicBezTo>
                  <a:cubicBezTo>
                    <a:pt x="1258" y="3728"/>
                    <a:pt x="1324" y="3721"/>
                    <a:pt x="1390" y="3709"/>
                  </a:cubicBezTo>
                  <a:cubicBezTo>
                    <a:pt x="1619" y="3665"/>
                    <a:pt x="1827" y="3556"/>
                    <a:pt x="1991" y="3391"/>
                  </a:cubicBezTo>
                  <a:lnTo>
                    <a:pt x="3457" y="1903"/>
                  </a:lnTo>
                  <a:cubicBezTo>
                    <a:pt x="3665" y="1685"/>
                    <a:pt x="3774" y="1400"/>
                    <a:pt x="3774" y="1105"/>
                  </a:cubicBezTo>
                  <a:cubicBezTo>
                    <a:pt x="3774" y="810"/>
                    <a:pt x="3653" y="525"/>
                    <a:pt x="3435" y="318"/>
                  </a:cubicBezTo>
                  <a:cubicBezTo>
                    <a:pt x="3238" y="121"/>
                    <a:pt x="2975" y="12"/>
                    <a:pt x="2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55"/>
            <p:cNvSpPr/>
            <p:nvPr/>
          </p:nvSpPr>
          <p:spPr>
            <a:xfrm>
              <a:off x="-1673823" y="548937"/>
              <a:ext cx="151583" cy="143411"/>
            </a:xfrm>
            <a:custGeom>
              <a:avLst/>
              <a:gdLst/>
              <a:ahLst/>
              <a:cxnLst/>
              <a:rect l="l" t="t" r="r" b="b"/>
              <a:pathLst>
                <a:path w="3042" h="2878" extrusionOk="0">
                  <a:moveTo>
                    <a:pt x="1466" y="1"/>
                  </a:moveTo>
                  <a:cubicBezTo>
                    <a:pt x="1097" y="1"/>
                    <a:pt x="728" y="143"/>
                    <a:pt x="449" y="427"/>
                  </a:cubicBezTo>
                  <a:cubicBezTo>
                    <a:pt x="154" y="722"/>
                    <a:pt x="1" y="1127"/>
                    <a:pt x="33" y="1554"/>
                  </a:cubicBezTo>
                  <a:cubicBezTo>
                    <a:pt x="33" y="1609"/>
                    <a:pt x="88" y="1652"/>
                    <a:pt x="143" y="1652"/>
                  </a:cubicBezTo>
                  <a:cubicBezTo>
                    <a:pt x="208" y="1652"/>
                    <a:pt x="252" y="1597"/>
                    <a:pt x="252" y="1532"/>
                  </a:cubicBezTo>
                  <a:cubicBezTo>
                    <a:pt x="220" y="1182"/>
                    <a:pt x="351" y="832"/>
                    <a:pt x="602" y="581"/>
                  </a:cubicBezTo>
                  <a:cubicBezTo>
                    <a:pt x="843" y="340"/>
                    <a:pt x="1154" y="220"/>
                    <a:pt x="1466" y="220"/>
                  </a:cubicBezTo>
                  <a:cubicBezTo>
                    <a:pt x="1778" y="220"/>
                    <a:pt x="2089" y="340"/>
                    <a:pt x="2330" y="581"/>
                  </a:cubicBezTo>
                  <a:cubicBezTo>
                    <a:pt x="2801" y="1050"/>
                    <a:pt x="2801" y="1827"/>
                    <a:pt x="2330" y="2309"/>
                  </a:cubicBezTo>
                  <a:cubicBezTo>
                    <a:pt x="2101" y="2538"/>
                    <a:pt x="1795" y="2659"/>
                    <a:pt x="1466" y="2659"/>
                  </a:cubicBezTo>
                  <a:cubicBezTo>
                    <a:pt x="1138" y="2659"/>
                    <a:pt x="832" y="2538"/>
                    <a:pt x="602" y="2309"/>
                  </a:cubicBezTo>
                  <a:cubicBezTo>
                    <a:pt x="504" y="2210"/>
                    <a:pt x="427" y="2100"/>
                    <a:pt x="373" y="1981"/>
                  </a:cubicBezTo>
                  <a:cubicBezTo>
                    <a:pt x="350" y="1943"/>
                    <a:pt x="313" y="1921"/>
                    <a:pt x="274" y="1921"/>
                  </a:cubicBezTo>
                  <a:cubicBezTo>
                    <a:pt x="256" y="1921"/>
                    <a:pt x="237" y="1926"/>
                    <a:pt x="220" y="1937"/>
                  </a:cubicBezTo>
                  <a:cubicBezTo>
                    <a:pt x="176" y="1959"/>
                    <a:pt x="143" y="2024"/>
                    <a:pt x="176" y="2079"/>
                  </a:cubicBezTo>
                  <a:cubicBezTo>
                    <a:pt x="241" y="2221"/>
                    <a:pt x="339" y="2352"/>
                    <a:pt x="449" y="2462"/>
                  </a:cubicBezTo>
                  <a:cubicBezTo>
                    <a:pt x="723" y="2735"/>
                    <a:pt x="1083" y="2877"/>
                    <a:pt x="1466" y="2877"/>
                  </a:cubicBezTo>
                  <a:cubicBezTo>
                    <a:pt x="1849" y="2877"/>
                    <a:pt x="2210" y="2735"/>
                    <a:pt x="2483" y="2462"/>
                  </a:cubicBezTo>
                  <a:cubicBezTo>
                    <a:pt x="3042" y="1904"/>
                    <a:pt x="3042" y="985"/>
                    <a:pt x="2483" y="427"/>
                  </a:cubicBezTo>
                  <a:cubicBezTo>
                    <a:pt x="2205" y="143"/>
                    <a:pt x="1836" y="1"/>
                    <a:pt x="1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55"/>
            <p:cNvSpPr/>
            <p:nvPr/>
          </p:nvSpPr>
          <p:spPr>
            <a:xfrm>
              <a:off x="-1630771" y="591441"/>
              <a:ext cx="59995" cy="58899"/>
            </a:xfrm>
            <a:custGeom>
              <a:avLst/>
              <a:gdLst/>
              <a:ahLst/>
              <a:cxnLst/>
              <a:rect l="l" t="t" r="r" b="b"/>
              <a:pathLst>
                <a:path w="1204" h="1182" extrusionOk="0">
                  <a:moveTo>
                    <a:pt x="125" y="1"/>
                  </a:moveTo>
                  <a:cubicBezTo>
                    <a:pt x="96" y="1"/>
                    <a:pt x="66" y="12"/>
                    <a:pt x="44" y="34"/>
                  </a:cubicBezTo>
                  <a:cubicBezTo>
                    <a:pt x="0" y="78"/>
                    <a:pt x="0" y="143"/>
                    <a:pt x="44" y="187"/>
                  </a:cubicBezTo>
                  <a:lnTo>
                    <a:pt x="1007" y="1149"/>
                  </a:lnTo>
                  <a:cubicBezTo>
                    <a:pt x="1029" y="1171"/>
                    <a:pt x="1050" y="1182"/>
                    <a:pt x="1084" y="1182"/>
                  </a:cubicBezTo>
                  <a:cubicBezTo>
                    <a:pt x="1106" y="1182"/>
                    <a:pt x="1138" y="1171"/>
                    <a:pt x="1160" y="1149"/>
                  </a:cubicBezTo>
                  <a:cubicBezTo>
                    <a:pt x="1204" y="1106"/>
                    <a:pt x="1204" y="1029"/>
                    <a:pt x="1160" y="985"/>
                  </a:cubicBezTo>
                  <a:lnTo>
                    <a:pt x="197" y="34"/>
                  </a:lnTo>
                  <a:cubicBezTo>
                    <a:pt x="181" y="12"/>
                    <a:pt x="15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01" name="Google Shape;2001;p55"/>
          <p:cNvSpPr/>
          <p:nvPr/>
        </p:nvSpPr>
        <p:spPr>
          <a:xfrm>
            <a:off x="4329524" y="3641979"/>
            <a:ext cx="495558" cy="425458"/>
          </a:xfrm>
          <a:custGeom>
            <a:avLst/>
            <a:gdLst/>
            <a:ahLst/>
            <a:cxnLst/>
            <a:rect l="l" t="t" r="r" b="b"/>
            <a:pathLst>
              <a:path w="8740" h="7504" extrusionOk="0">
                <a:moveTo>
                  <a:pt x="5924" y="407"/>
                </a:moveTo>
                <a:cubicBezTo>
                  <a:pt x="5981" y="407"/>
                  <a:pt x="6040" y="436"/>
                  <a:pt x="6082" y="492"/>
                </a:cubicBezTo>
                <a:lnTo>
                  <a:pt x="6770" y="1444"/>
                </a:lnTo>
                <a:cubicBezTo>
                  <a:pt x="6836" y="1531"/>
                  <a:pt x="6825" y="1651"/>
                  <a:pt x="6748" y="1706"/>
                </a:cubicBezTo>
                <a:lnTo>
                  <a:pt x="6585" y="1826"/>
                </a:lnTo>
                <a:cubicBezTo>
                  <a:pt x="6486" y="1684"/>
                  <a:pt x="5764" y="700"/>
                  <a:pt x="5666" y="557"/>
                </a:cubicBezTo>
                <a:lnTo>
                  <a:pt x="5830" y="437"/>
                </a:lnTo>
                <a:cubicBezTo>
                  <a:pt x="5858" y="417"/>
                  <a:pt x="5891" y="407"/>
                  <a:pt x="5924" y="407"/>
                </a:cubicBezTo>
                <a:close/>
                <a:moveTo>
                  <a:pt x="5095" y="258"/>
                </a:moveTo>
                <a:cubicBezTo>
                  <a:pt x="5118" y="258"/>
                  <a:pt x="5139" y="269"/>
                  <a:pt x="5151" y="295"/>
                </a:cubicBezTo>
                <a:cubicBezTo>
                  <a:pt x="5207" y="360"/>
                  <a:pt x="6388" y="1991"/>
                  <a:pt x="6453" y="2078"/>
                </a:cubicBezTo>
                <a:lnTo>
                  <a:pt x="6683" y="2384"/>
                </a:lnTo>
                <a:cubicBezTo>
                  <a:pt x="6705" y="2428"/>
                  <a:pt x="6694" y="2472"/>
                  <a:pt x="6661" y="2494"/>
                </a:cubicBezTo>
                <a:lnTo>
                  <a:pt x="5841" y="3095"/>
                </a:lnTo>
                <a:cubicBezTo>
                  <a:pt x="5827" y="3109"/>
                  <a:pt x="5809" y="3115"/>
                  <a:pt x="5792" y="3115"/>
                </a:cubicBezTo>
                <a:cubicBezTo>
                  <a:pt x="5768" y="3115"/>
                  <a:pt x="5744" y="3103"/>
                  <a:pt x="5732" y="3084"/>
                </a:cubicBezTo>
                <a:cubicBezTo>
                  <a:pt x="5676" y="3007"/>
                  <a:pt x="4266" y="1060"/>
                  <a:pt x="4200" y="984"/>
                </a:cubicBezTo>
                <a:cubicBezTo>
                  <a:pt x="4178" y="951"/>
                  <a:pt x="4189" y="897"/>
                  <a:pt x="4222" y="875"/>
                </a:cubicBezTo>
                <a:lnTo>
                  <a:pt x="5042" y="273"/>
                </a:lnTo>
                <a:cubicBezTo>
                  <a:pt x="5060" y="264"/>
                  <a:pt x="5078" y="258"/>
                  <a:pt x="5095" y="258"/>
                </a:cubicBezTo>
                <a:close/>
                <a:moveTo>
                  <a:pt x="4550" y="1892"/>
                </a:moveTo>
                <a:lnTo>
                  <a:pt x="4976" y="2472"/>
                </a:lnTo>
                <a:cubicBezTo>
                  <a:pt x="4310" y="3084"/>
                  <a:pt x="3379" y="3773"/>
                  <a:pt x="2570" y="4222"/>
                </a:cubicBezTo>
                <a:lnTo>
                  <a:pt x="2144" y="3631"/>
                </a:lnTo>
                <a:cubicBezTo>
                  <a:pt x="2811" y="3019"/>
                  <a:pt x="3729" y="2341"/>
                  <a:pt x="4550" y="1892"/>
                </a:cubicBezTo>
                <a:close/>
                <a:moveTo>
                  <a:pt x="1283" y="3067"/>
                </a:moveTo>
                <a:cubicBezTo>
                  <a:pt x="1363" y="3067"/>
                  <a:pt x="1445" y="3105"/>
                  <a:pt x="1498" y="3172"/>
                </a:cubicBezTo>
                <a:cubicBezTo>
                  <a:pt x="1586" y="3303"/>
                  <a:pt x="2176" y="4112"/>
                  <a:pt x="2275" y="4244"/>
                </a:cubicBezTo>
                <a:lnTo>
                  <a:pt x="2100" y="4244"/>
                </a:lnTo>
                <a:cubicBezTo>
                  <a:pt x="1914" y="4244"/>
                  <a:pt x="1772" y="4397"/>
                  <a:pt x="1772" y="4572"/>
                </a:cubicBezTo>
                <a:lnTo>
                  <a:pt x="1772" y="4834"/>
                </a:lnTo>
                <a:lnTo>
                  <a:pt x="1520" y="4834"/>
                </a:lnTo>
                <a:cubicBezTo>
                  <a:pt x="1444" y="4845"/>
                  <a:pt x="1378" y="4878"/>
                  <a:pt x="1313" y="4922"/>
                </a:cubicBezTo>
                <a:lnTo>
                  <a:pt x="547" y="3860"/>
                </a:lnTo>
                <a:cubicBezTo>
                  <a:pt x="459" y="3751"/>
                  <a:pt x="492" y="3587"/>
                  <a:pt x="601" y="3510"/>
                </a:cubicBezTo>
                <a:lnTo>
                  <a:pt x="1138" y="3117"/>
                </a:lnTo>
                <a:cubicBezTo>
                  <a:pt x="1180" y="3083"/>
                  <a:pt x="1231" y="3067"/>
                  <a:pt x="1283" y="3067"/>
                </a:cubicBezTo>
                <a:close/>
                <a:moveTo>
                  <a:pt x="536" y="4287"/>
                </a:moveTo>
                <a:cubicBezTo>
                  <a:pt x="557" y="4309"/>
                  <a:pt x="711" y="4528"/>
                  <a:pt x="1159" y="5141"/>
                </a:cubicBezTo>
                <a:cubicBezTo>
                  <a:pt x="1148" y="5195"/>
                  <a:pt x="1138" y="5239"/>
                  <a:pt x="1138" y="5282"/>
                </a:cubicBezTo>
                <a:lnTo>
                  <a:pt x="1138" y="5688"/>
                </a:lnTo>
                <a:cubicBezTo>
                  <a:pt x="1104" y="5676"/>
                  <a:pt x="1061" y="5644"/>
                  <a:pt x="1039" y="5611"/>
                </a:cubicBezTo>
                <a:lnTo>
                  <a:pt x="350" y="4659"/>
                </a:lnTo>
                <a:cubicBezTo>
                  <a:pt x="284" y="4572"/>
                  <a:pt x="295" y="4462"/>
                  <a:pt x="372" y="4407"/>
                </a:cubicBezTo>
                <a:lnTo>
                  <a:pt x="536" y="4287"/>
                </a:lnTo>
                <a:close/>
                <a:moveTo>
                  <a:pt x="1772" y="5085"/>
                </a:moveTo>
                <a:lnTo>
                  <a:pt x="1772" y="6650"/>
                </a:lnTo>
                <a:lnTo>
                  <a:pt x="1564" y="6650"/>
                </a:lnTo>
                <a:cubicBezTo>
                  <a:pt x="1466" y="6650"/>
                  <a:pt x="1389" y="6563"/>
                  <a:pt x="1389" y="6464"/>
                </a:cubicBezTo>
                <a:lnTo>
                  <a:pt x="1389" y="5282"/>
                </a:lnTo>
                <a:cubicBezTo>
                  <a:pt x="1389" y="5239"/>
                  <a:pt x="1411" y="5195"/>
                  <a:pt x="1433" y="5151"/>
                </a:cubicBezTo>
                <a:cubicBezTo>
                  <a:pt x="1466" y="5107"/>
                  <a:pt x="1520" y="5085"/>
                  <a:pt x="1564" y="5085"/>
                </a:cubicBezTo>
                <a:close/>
                <a:moveTo>
                  <a:pt x="3117" y="4495"/>
                </a:moveTo>
                <a:cubicBezTo>
                  <a:pt x="3161" y="4495"/>
                  <a:pt x="3194" y="4528"/>
                  <a:pt x="3194" y="4572"/>
                </a:cubicBezTo>
                <a:lnTo>
                  <a:pt x="3194" y="7175"/>
                </a:lnTo>
                <a:cubicBezTo>
                  <a:pt x="3194" y="7207"/>
                  <a:pt x="3161" y="7251"/>
                  <a:pt x="3117" y="7251"/>
                </a:cubicBezTo>
                <a:lnTo>
                  <a:pt x="2100" y="7251"/>
                </a:lnTo>
                <a:cubicBezTo>
                  <a:pt x="2056" y="7251"/>
                  <a:pt x="2023" y="7207"/>
                  <a:pt x="2023" y="7175"/>
                </a:cubicBezTo>
                <a:lnTo>
                  <a:pt x="2023" y="4572"/>
                </a:lnTo>
                <a:cubicBezTo>
                  <a:pt x="2023" y="4528"/>
                  <a:pt x="2056" y="4495"/>
                  <a:pt x="2100" y="4495"/>
                </a:cubicBezTo>
                <a:close/>
                <a:moveTo>
                  <a:pt x="7776" y="4495"/>
                </a:moveTo>
                <a:cubicBezTo>
                  <a:pt x="7820" y="4495"/>
                  <a:pt x="7853" y="4528"/>
                  <a:pt x="7853" y="4572"/>
                </a:cubicBezTo>
                <a:lnTo>
                  <a:pt x="7853" y="7175"/>
                </a:lnTo>
                <a:cubicBezTo>
                  <a:pt x="7853" y="7207"/>
                  <a:pt x="7820" y="7251"/>
                  <a:pt x="7776" y="7251"/>
                </a:cubicBezTo>
                <a:lnTo>
                  <a:pt x="6748" y="7251"/>
                </a:lnTo>
                <a:cubicBezTo>
                  <a:pt x="6705" y="7251"/>
                  <a:pt x="6672" y="7207"/>
                  <a:pt x="6672" y="7175"/>
                </a:cubicBezTo>
                <a:lnTo>
                  <a:pt x="6672" y="4572"/>
                </a:lnTo>
                <a:cubicBezTo>
                  <a:pt x="6672" y="4528"/>
                  <a:pt x="6705" y="4495"/>
                  <a:pt x="6748" y="4495"/>
                </a:cubicBezTo>
                <a:close/>
                <a:moveTo>
                  <a:pt x="5090" y="1"/>
                </a:moveTo>
                <a:cubicBezTo>
                  <a:pt x="5023" y="1"/>
                  <a:pt x="4957" y="22"/>
                  <a:pt x="4900" y="65"/>
                </a:cubicBezTo>
                <a:lnTo>
                  <a:pt x="4069" y="667"/>
                </a:lnTo>
                <a:cubicBezTo>
                  <a:pt x="3926" y="776"/>
                  <a:pt x="3894" y="984"/>
                  <a:pt x="3992" y="1126"/>
                </a:cubicBezTo>
                <a:lnTo>
                  <a:pt x="4397" y="1684"/>
                </a:lnTo>
                <a:cubicBezTo>
                  <a:pt x="3598" y="2132"/>
                  <a:pt x="2669" y="2800"/>
                  <a:pt x="1991" y="3423"/>
                </a:cubicBezTo>
                <a:lnTo>
                  <a:pt x="1706" y="3019"/>
                </a:lnTo>
                <a:cubicBezTo>
                  <a:pt x="1600" y="2886"/>
                  <a:pt x="1442" y="2814"/>
                  <a:pt x="1283" y="2814"/>
                </a:cubicBezTo>
                <a:cubicBezTo>
                  <a:pt x="1179" y="2814"/>
                  <a:pt x="1075" y="2844"/>
                  <a:pt x="984" y="2909"/>
                </a:cubicBezTo>
                <a:lnTo>
                  <a:pt x="448" y="3303"/>
                </a:lnTo>
                <a:cubicBezTo>
                  <a:pt x="219" y="3467"/>
                  <a:pt x="175" y="3784"/>
                  <a:pt x="339" y="4014"/>
                </a:cubicBezTo>
                <a:lnTo>
                  <a:pt x="382" y="4079"/>
                </a:lnTo>
                <a:lnTo>
                  <a:pt x="219" y="4200"/>
                </a:lnTo>
                <a:cubicBezTo>
                  <a:pt x="32" y="4342"/>
                  <a:pt x="0" y="4616"/>
                  <a:pt x="142" y="4812"/>
                </a:cubicBezTo>
                <a:lnTo>
                  <a:pt x="831" y="5764"/>
                </a:lnTo>
                <a:cubicBezTo>
                  <a:pt x="907" y="5863"/>
                  <a:pt x="1017" y="5928"/>
                  <a:pt x="1138" y="5950"/>
                </a:cubicBezTo>
                <a:lnTo>
                  <a:pt x="1138" y="6464"/>
                </a:lnTo>
                <a:cubicBezTo>
                  <a:pt x="1138" y="6704"/>
                  <a:pt x="1323" y="6913"/>
                  <a:pt x="1564" y="6913"/>
                </a:cubicBezTo>
                <a:lnTo>
                  <a:pt x="1772" y="6913"/>
                </a:lnTo>
                <a:lnTo>
                  <a:pt x="1772" y="7175"/>
                </a:lnTo>
                <a:cubicBezTo>
                  <a:pt x="1772" y="7350"/>
                  <a:pt x="1914" y="7503"/>
                  <a:pt x="2100" y="7503"/>
                </a:cubicBezTo>
                <a:lnTo>
                  <a:pt x="3117" y="7503"/>
                </a:lnTo>
                <a:cubicBezTo>
                  <a:pt x="3303" y="7503"/>
                  <a:pt x="3456" y="7350"/>
                  <a:pt x="3456" y="7175"/>
                </a:cubicBezTo>
                <a:lnTo>
                  <a:pt x="3456" y="6497"/>
                </a:lnTo>
                <a:cubicBezTo>
                  <a:pt x="3817" y="6529"/>
                  <a:pt x="4222" y="6563"/>
                  <a:pt x="4638" y="6573"/>
                </a:cubicBezTo>
                <a:cubicBezTo>
                  <a:pt x="4703" y="6573"/>
                  <a:pt x="4769" y="6519"/>
                  <a:pt x="4769" y="6442"/>
                </a:cubicBezTo>
                <a:cubicBezTo>
                  <a:pt x="4769" y="6376"/>
                  <a:pt x="4714" y="6311"/>
                  <a:pt x="4638" y="6311"/>
                </a:cubicBezTo>
                <a:cubicBezTo>
                  <a:pt x="4222" y="6311"/>
                  <a:pt x="3817" y="6278"/>
                  <a:pt x="3456" y="6234"/>
                </a:cubicBezTo>
                <a:lnTo>
                  <a:pt x="3456" y="5513"/>
                </a:lnTo>
                <a:cubicBezTo>
                  <a:pt x="3905" y="5458"/>
                  <a:pt x="4416" y="5430"/>
                  <a:pt x="4930" y="5430"/>
                </a:cubicBezTo>
                <a:cubicBezTo>
                  <a:pt x="5444" y="5430"/>
                  <a:pt x="5961" y="5458"/>
                  <a:pt x="6420" y="5513"/>
                </a:cubicBezTo>
                <a:lnTo>
                  <a:pt x="6420" y="6234"/>
                </a:lnTo>
                <a:cubicBezTo>
                  <a:pt x="6060" y="6278"/>
                  <a:pt x="5655" y="6311"/>
                  <a:pt x="5228" y="6311"/>
                </a:cubicBezTo>
                <a:cubicBezTo>
                  <a:pt x="5163" y="6311"/>
                  <a:pt x="5108" y="6376"/>
                  <a:pt x="5108" y="6442"/>
                </a:cubicBezTo>
                <a:cubicBezTo>
                  <a:pt x="5108" y="6519"/>
                  <a:pt x="5163" y="6573"/>
                  <a:pt x="5228" y="6573"/>
                </a:cubicBezTo>
                <a:lnTo>
                  <a:pt x="5239" y="6573"/>
                </a:lnTo>
                <a:cubicBezTo>
                  <a:pt x="5655" y="6563"/>
                  <a:pt x="6060" y="6529"/>
                  <a:pt x="6420" y="6497"/>
                </a:cubicBezTo>
                <a:lnTo>
                  <a:pt x="6420" y="7175"/>
                </a:lnTo>
                <a:cubicBezTo>
                  <a:pt x="6420" y="7350"/>
                  <a:pt x="6573" y="7503"/>
                  <a:pt x="6748" y="7503"/>
                </a:cubicBezTo>
                <a:lnTo>
                  <a:pt x="7776" y="7503"/>
                </a:lnTo>
                <a:cubicBezTo>
                  <a:pt x="7951" y="7503"/>
                  <a:pt x="8105" y="7350"/>
                  <a:pt x="8105" y="7175"/>
                </a:cubicBezTo>
                <a:lnTo>
                  <a:pt x="8105" y="6913"/>
                </a:lnTo>
                <a:lnTo>
                  <a:pt x="8313" y="6913"/>
                </a:lnTo>
                <a:cubicBezTo>
                  <a:pt x="8542" y="6913"/>
                  <a:pt x="8739" y="6704"/>
                  <a:pt x="8739" y="6464"/>
                </a:cubicBezTo>
                <a:lnTo>
                  <a:pt x="8739" y="6125"/>
                </a:lnTo>
                <a:cubicBezTo>
                  <a:pt x="8739" y="6059"/>
                  <a:pt x="8673" y="5994"/>
                  <a:pt x="8608" y="5994"/>
                </a:cubicBezTo>
                <a:cubicBezTo>
                  <a:pt x="8542" y="5994"/>
                  <a:pt x="8477" y="6059"/>
                  <a:pt x="8477" y="6125"/>
                </a:cubicBezTo>
                <a:lnTo>
                  <a:pt x="8477" y="6464"/>
                </a:lnTo>
                <a:cubicBezTo>
                  <a:pt x="8477" y="6563"/>
                  <a:pt x="8400" y="6650"/>
                  <a:pt x="8313" y="6650"/>
                </a:cubicBezTo>
                <a:lnTo>
                  <a:pt x="8105" y="6650"/>
                </a:lnTo>
                <a:lnTo>
                  <a:pt x="8105" y="5085"/>
                </a:lnTo>
                <a:lnTo>
                  <a:pt x="8313" y="5085"/>
                </a:lnTo>
                <a:cubicBezTo>
                  <a:pt x="8400" y="5085"/>
                  <a:pt x="8477" y="5173"/>
                  <a:pt x="8477" y="5282"/>
                </a:cubicBezTo>
                <a:lnTo>
                  <a:pt x="8477" y="5534"/>
                </a:lnTo>
                <a:cubicBezTo>
                  <a:pt x="8477" y="5600"/>
                  <a:pt x="8542" y="5654"/>
                  <a:pt x="8608" y="5654"/>
                </a:cubicBezTo>
                <a:cubicBezTo>
                  <a:pt x="8673" y="5654"/>
                  <a:pt x="8739" y="5600"/>
                  <a:pt x="8739" y="5534"/>
                </a:cubicBezTo>
                <a:lnTo>
                  <a:pt x="8739" y="5282"/>
                </a:lnTo>
                <a:cubicBezTo>
                  <a:pt x="8739" y="5042"/>
                  <a:pt x="8542" y="4834"/>
                  <a:pt x="8313" y="4834"/>
                </a:cubicBezTo>
                <a:lnTo>
                  <a:pt x="8105" y="4834"/>
                </a:lnTo>
                <a:lnTo>
                  <a:pt x="8105" y="4572"/>
                </a:lnTo>
                <a:cubicBezTo>
                  <a:pt x="8105" y="4397"/>
                  <a:pt x="7951" y="4244"/>
                  <a:pt x="7776" y="4244"/>
                </a:cubicBezTo>
                <a:lnTo>
                  <a:pt x="6748" y="4244"/>
                </a:lnTo>
                <a:cubicBezTo>
                  <a:pt x="6573" y="4244"/>
                  <a:pt x="6420" y="4397"/>
                  <a:pt x="6420" y="4572"/>
                </a:cubicBezTo>
                <a:lnTo>
                  <a:pt x="6420" y="5250"/>
                </a:lnTo>
                <a:cubicBezTo>
                  <a:pt x="5961" y="5195"/>
                  <a:pt x="5447" y="5168"/>
                  <a:pt x="4934" y="5168"/>
                </a:cubicBezTo>
                <a:cubicBezTo>
                  <a:pt x="4421" y="5168"/>
                  <a:pt x="3910" y="5195"/>
                  <a:pt x="3456" y="5250"/>
                </a:cubicBezTo>
                <a:lnTo>
                  <a:pt x="3456" y="4572"/>
                </a:lnTo>
                <a:cubicBezTo>
                  <a:pt x="3456" y="4397"/>
                  <a:pt x="3303" y="4244"/>
                  <a:pt x="3117" y="4244"/>
                </a:cubicBezTo>
                <a:lnTo>
                  <a:pt x="3041" y="4244"/>
                </a:lnTo>
                <a:cubicBezTo>
                  <a:pt x="3741" y="3817"/>
                  <a:pt x="4517" y="3248"/>
                  <a:pt x="5130" y="2679"/>
                </a:cubicBezTo>
                <a:lnTo>
                  <a:pt x="5523" y="3226"/>
                </a:lnTo>
                <a:cubicBezTo>
                  <a:pt x="5589" y="3319"/>
                  <a:pt x="5691" y="3367"/>
                  <a:pt x="5793" y="3367"/>
                </a:cubicBezTo>
                <a:cubicBezTo>
                  <a:pt x="5860" y="3367"/>
                  <a:pt x="5927" y="3346"/>
                  <a:pt x="5983" y="3303"/>
                </a:cubicBezTo>
                <a:lnTo>
                  <a:pt x="6814" y="2701"/>
                </a:lnTo>
                <a:cubicBezTo>
                  <a:pt x="6957" y="2592"/>
                  <a:pt x="6989" y="2384"/>
                  <a:pt x="6891" y="2242"/>
                </a:cubicBezTo>
                <a:lnTo>
                  <a:pt x="6738" y="2034"/>
                </a:lnTo>
                <a:lnTo>
                  <a:pt x="6901" y="1903"/>
                </a:lnTo>
                <a:cubicBezTo>
                  <a:pt x="7088" y="1772"/>
                  <a:pt x="7120" y="1498"/>
                  <a:pt x="6978" y="1290"/>
                </a:cubicBezTo>
                <a:lnTo>
                  <a:pt x="6289" y="350"/>
                </a:lnTo>
                <a:cubicBezTo>
                  <a:pt x="6194" y="220"/>
                  <a:pt x="6052" y="150"/>
                  <a:pt x="5913" y="150"/>
                </a:cubicBezTo>
                <a:cubicBezTo>
                  <a:pt x="5829" y="150"/>
                  <a:pt x="5747" y="176"/>
                  <a:pt x="5676" y="229"/>
                </a:cubicBezTo>
                <a:lnTo>
                  <a:pt x="5513" y="350"/>
                </a:lnTo>
                <a:lnTo>
                  <a:pt x="5360" y="142"/>
                </a:lnTo>
                <a:cubicBezTo>
                  <a:pt x="5294" y="49"/>
                  <a:pt x="5192" y="1"/>
                  <a:pt x="5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002" name="Google Shape;2002;p55"/>
          <p:cNvGrpSpPr/>
          <p:nvPr/>
        </p:nvGrpSpPr>
        <p:grpSpPr>
          <a:xfrm>
            <a:off x="7055096" y="3635620"/>
            <a:ext cx="495539" cy="437462"/>
            <a:chOff x="-1869503" y="1061281"/>
            <a:chExt cx="432823" cy="382096"/>
          </a:xfrm>
        </p:grpSpPr>
        <p:sp>
          <p:nvSpPr>
            <p:cNvPr id="2003" name="Google Shape;2003;p55"/>
            <p:cNvSpPr/>
            <p:nvPr/>
          </p:nvSpPr>
          <p:spPr>
            <a:xfrm>
              <a:off x="-1519004" y="1105430"/>
              <a:ext cx="16892" cy="16942"/>
            </a:xfrm>
            <a:custGeom>
              <a:avLst/>
              <a:gdLst/>
              <a:ahLst/>
              <a:cxnLst/>
              <a:rect l="l" t="t" r="r" b="b"/>
              <a:pathLst>
                <a:path w="339" h="340" extrusionOk="0">
                  <a:moveTo>
                    <a:pt x="164" y="0"/>
                  </a:moveTo>
                  <a:cubicBezTo>
                    <a:pt x="76" y="0"/>
                    <a:pt x="0" y="66"/>
                    <a:pt x="0" y="164"/>
                  </a:cubicBezTo>
                  <a:cubicBezTo>
                    <a:pt x="0" y="263"/>
                    <a:pt x="76" y="339"/>
                    <a:pt x="164" y="339"/>
                  </a:cubicBezTo>
                  <a:cubicBezTo>
                    <a:pt x="263" y="339"/>
                    <a:pt x="339" y="263"/>
                    <a:pt x="339" y="164"/>
                  </a:cubicBezTo>
                  <a:cubicBezTo>
                    <a:pt x="339" y="66"/>
                    <a:pt x="263" y="0"/>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55"/>
            <p:cNvSpPr/>
            <p:nvPr/>
          </p:nvSpPr>
          <p:spPr>
            <a:xfrm>
              <a:off x="-1869503" y="1061281"/>
              <a:ext cx="432823" cy="382096"/>
            </a:xfrm>
            <a:custGeom>
              <a:avLst/>
              <a:gdLst/>
              <a:ahLst/>
              <a:cxnLst/>
              <a:rect l="l" t="t" r="r" b="b"/>
              <a:pathLst>
                <a:path w="8686" h="7668" extrusionOk="0">
                  <a:moveTo>
                    <a:pt x="6498" y="340"/>
                  </a:moveTo>
                  <a:cubicBezTo>
                    <a:pt x="7548" y="340"/>
                    <a:pt x="8347" y="1215"/>
                    <a:pt x="8347" y="2363"/>
                  </a:cubicBezTo>
                  <a:cubicBezTo>
                    <a:pt x="8347" y="3938"/>
                    <a:pt x="6498" y="5403"/>
                    <a:pt x="4343" y="7274"/>
                  </a:cubicBezTo>
                  <a:cubicBezTo>
                    <a:pt x="2079" y="5305"/>
                    <a:pt x="340" y="3905"/>
                    <a:pt x="340" y="2363"/>
                  </a:cubicBezTo>
                  <a:cubicBezTo>
                    <a:pt x="340" y="1215"/>
                    <a:pt x="1138" y="340"/>
                    <a:pt x="2188" y="340"/>
                  </a:cubicBezTo>
                  <a:cubicBezTo>
                    <a:pt x="2768" y="340"/>
                    <a:pt x="3282" y="558"/>
                    <a:pt x="3709" y="984"/>
                  </a:cubicBezTo>
                  <a:cubicBezTo>
                    <a:pt x="4037" y="1313"/>
                    <a:pt x="4190" y="1652"/>
                    <a:pt x="4190" y="1652"/>
                  </a:cubicBezTo>
                  <a:cubicBezTo>
                    <a:pt x="4212" y="1706"/>
                    <a:pt x="4278" y="1750"/>
                    <a:pt x="4343" y="1750"/>
                  </a:cubicBezTo>
                  <a:cubicBezTo>
                    <a:pt x="4409" y="1750"/>
                    <a:pt x="4475" y="1706"/>
                    <a:pt x="4497" y="1652"/>
                  </a:cubicBezTo>
                  <a:cubicBezTo>
                    <a:pt x="4497" y="1652"/>
                    <a:pt x="4650" y="1313"/>
                    <a:pt x="4978" y="984"/>
                  </a:cubicBezTo>
                  <a:cubicBezTo>
                    <a:pt x="5404" y="558"/>
                    <a:pt x="5918" y="340"/>
                    <a:pt x="6498" y="340"/>
                  </a:cubicBezTo>
                  <a:close/>
                  <a:moveTo>
                    <a:pt x="2188" y="0"/>
                  </a:moveTo>
                  <a:cubicBezTo>
                    <a:pt x="898" y="0"/>
                    <a:pt x="1" y="1083"/>
                    <a:pt x="1" y="2363"/>
                  </a:cubicBezTo>
                  <a:cubicBezTo>
                    <a:pt x="1" y="4091"/>
                    <a:pt x="1838" y="5546"/>
                    <a:pt x="4234" y="7624"/>
                  </a:cubicBezTo>
                  <a:cubicBezTo>
                    <a:pt x="4266" y="7646"/>
                    <a:pt x="4300" y="7668"/>
                    <a:pt x="4343" y="7668"/>
                  </a:cubicBezTo>
                  <a:cubicBezTo>
                    <a:pt x="4387" y="7668"/>
                    <a:pt x="4420" y="7646"/>
                    <a:pt x="4453" y="7624"/>
                  </a:cubicBezTo>
                  <a:cubicBezTo>
                    <a:pt x="6859" y="5535"/>
                    <a:pt x="8685" y="4091"/>
                    <a:pt x="8685" y="2363"/>
                  </a:cubicBezTo>
                  <a:cubicBezTo>
                    <a:pt x="8685" y="1728"/>
                    <a:pt x="8467" y="1149"/>
                    <a:pt x="8084" y="711"/>
                  </a:cubicBezTo>
                  <a:cubicBezTo>
                    <a:pt x="7679" y="252"/>
                    <a:pt x="7110" y="0"/>
                    <a:pt x="6498" y="0"/>
                  </a:cubicBezTo>
                  <a:cubicBezTo>
                    <a:pt x="5831" y="0"/>
                    <a:pt x="5218" y="263"/>
                    <a:pt x="4726" y="755"/>
                  </a:cubicBezTo>
                  <a:cubicBezTo>
                    <a:pt x="4562" y="930"/>
                    <a:pt x="4431" y="1105"/>
                    <a:pt x="4343" y="1236"/>
                  </a:cubicBezTo>
                  <a:cubicBezTo>
                    <a:pt x="4256" y="1105"/>
                    <a:pt x="4125" y="930"/>
                    <a:pt x="3960" y="755"/>
                  </a:cubicBezTo>
                  <a:cubicBezTo>
                    <a:pt x="3468" y="263"/>
                    <a:pt x="2856" y="0"/>
                    <a:pt x="2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55"/>
            <p:cNvSpPr/>
            <p:nvPr/>
          </p:nvSpPr>
          <p:spPr>
            <a:xfrm>
              <a:off x="-1527225" y="1130643"/>
              <a:ext cx="56756" cy="143610"/>
            </a:xfrm>
            <a:custGeom>
              <a:avLst/>
              <a:gdLst/>
              <a:ahLst/>
              <a:cxnLst/>
              <a:rect l="l" t="t" r="r" b="b"/>
              <a:pathLst>
                <a:path w="1139" h="2882" extrusionOk="0">
                  <a:moveTo>
                    <a:pt x="774" y="0"/>
                  </a:moveTo>
                  <a:cubicBezTo>
                    <a:pt x="749" y="0"/>
                    <a:pt x="724" y="6"/>
                    <a:pt x="701" y="19"/>
                  </a:cubicBezTo>
                  <a:cubicBezTo>
                    <a:pt x="613" y="63"/>
                    <a:pt x="581" y="173"/>
                    <a:pt x="625" y="249"/>
                  </a:cubicBezTo>
                  <a:cubicBezTo>
                    <a:pt x="734" y="467"/>
                    <a:pt x="800" y="719"/>
                    <a:pt x="800" y="971"/>
                  </a:cubicBezTo>
                  <a:cubicBezTo>
                    <a:pt x="800" y="1463"/>
                    <a:pt x="569" y="1977"/>
                    <a:pt x="66" y="2601"/>
                  </a:cubicBezTo>
                  <a:cubicBezTo>
                    <a:pt x="1" y="2677"/>
                    <a:pt x="23" y="2786"/>
                    <a:pt x="88" y="2841"/>
                  </a:cubicBezTo>
                  <a:cubicBezTo>
                    <a:pt x="120" y="2869"/>
                    <a:pt x="158" y="2881"/>
                    <a:pt x="196" y="2881"/>
                  </a:cubicBezTo>
                  <a:cubicBezTo>
                    <a:pt x="247" y="2881"/>
                    <a:pt x="297" y="2858"/>
                    <a:pt x="329" y="2820"/>
                  </a:cubicBezTo>
                  <a:cubicBezTo>
                    <a:pt x="876" y="2130"/>
                    <a:pt x="1138" y="1539"/>
                    <a:pt x="1138" y="971"/>
                  </a:cubicBezTo>
                  <a:cubicBezTo>
                    <a:pt x="1138" y="664"/>
                    <a:pt x="1062" y="358"/>
                    <a:pt x="919" y="96"/>
                  </a:cubicBezTo>
                  <a:cubicBezTo>
                    <a:pt x="889" y="34"/>
                    <a:pt x="832" y="0"/>
                    <a:pt x="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55"/>
            <p:cNvSpPr/>
            <p:nvPr/>
          </p:nvSpPr>
          <p:spPr>
            <a:xfrm>
              <a:off x="-1742488" y="1167567"/>
              <a:ext cx="178840" cy="179338"/>
            </a:xfrm>
            <a:custGeom>
              <a:avLst/>
              <a:gdLst/>
              <a:ahLst/>
              <a:cxnLst/>
              <a:rect l="l" t="t" r="r" b="b"/>
              <a:pathLst>
                <a:path w="3589" h="3599" extrusionOk="0">
                  <a:moveTo>
                    <a:pt x="2133" y="339"/>
                  </a:moveTo>
                  <a:lnTo>
                    <a:pt x="2133" y="1291"/>
                  </a:lnTo>
                  <a:cubicBezTo>
                    <a:pt x="2133" y="1389"/>
                    <a:pt x="2210" y="1466"/>
                    <a:pt x="2308" y="1466"/>
                  </a:cubicBezTo>
                  <a:lnTo>
                    <a:pt x="3249" y="1466"/>
                  </a:lnTo>
                  <a:lnTo>
                    <a:pt x="3249" y="2144"/>
                  </a:lnTo>
                  <a:lnTo>
                    <a:pt x="2308" y="2144"/>
                  </a:lnTo>
                  <a:cubicBezTo>
                    <a:pt x="2210" y="2144"/>
                    <a:pt x="2133" y="2220"/>
                    <a:pt x="2133" y="2308"/>
                  </a:cubicBezTo>
                  <a:lnTo>
                    <a:pt x="2133" y="3260"/>
                  </a:lnTo>
                  <a:lnTo>
                    <a:pt x="1455" y="3260"/>
                  </a:lnTo>
                  <a:lnTo>
                    <a:pt x="1455" y="2308"/>
                  </a:lnTo>
                  <a:cubicBezTo>
                    <a:pt x="1455" y="2220"/>
                    <a:pt x="1379" y="2144"/>
                    <a:pt x="1291" y="2144"/>
                  </a:cubicBezTo>
                  <a:lnTo>
                    <a:pt x="339" y="2144"/>
                  </a:lnTo>
                  <a:lnTo>
                    <a:pt x="339" y="1466"/>
                  </a:lnTo>
                  <a:lnTo>
                    <a:pt x="1291" y="1466"/>
                  </a:lnTo>
                  <a:cubicBezTo>
                    <a:pt x="1379" y="1466"/>
                    <a:pt x="1455" y="1389"/>
                    <a:pt x="1455" y="1291"/>
                  </a:cubicBezTo>
                  <a:lnTo>
                    <a:pt x="1455" y="339"/>
                  </a:lnTo>
                  <a:close/>
                  <a:moveTo>
                    <a:pt x="1291" y="0"/>
                  </a:moveTo>
                  <a:cubicBezTo>
                    <a:pt x="1192" y="0"/>
                    <a:pt x="1116" y="76"/>
                    <a:pt x="1116" y="175"/>
                  </a:cubicBezTo>
                  <a:lnTo>
                    <a:pt x="1116" y="1126"/>
                  </a:lnTo>
                  <a:lnTo>
                    <a:pt x="164" y="1126"/>
                  </a:lnTo>
                  <a:cubicBezTo>
                    <a:pt x="77" y="1126"/>
                    <a:pt x="1" y="1203"/>
                    <a:pt x="1" y="1291"/>
                  </a:cubicBezTo>
                  <a:lnTo>
                    <a:pt x="1" y="2308"/>
                  </a:lnTo>
                  <a:cubicBezTo>
                    <a:pt x="1" y="2407"/>
                    <a:pt x="77" y="2483"/>
                    <a:pt x="164" y="2483"/>
                  </a:cubicBezTo>
                  <a:lnTo>
                    <a:pt x="1116" y="2483"/>
                  </a:lnTo>
                  <a:lnTo>
                    <a:pt x="1116" y="3423"/>
                  </a:lnTo>
                  <a:cubicBezTo>
                    <a:pt x="1116" y="3522"/>
                    <a:pt x="1192" y="3598"/>
                    <a:pt x="1291" y="3598"/>
                  </a:cubicBezTo>
                  <a:lnTo>
                    <a:pt x="2308" y="3598"/>
                  </a:lnTo>
                  <a:cubicBezTo>
                    <a:pt x="2396" y="3598"/>
                    <a:pt x="2473" y="3522"/>
                    <a:pt x="2473" y="3423"/>
                  </a:cubicBezTo>
                  <a:lnTo>
                    <a:pt x="2473" y="2483"/>
                  </a:lnTo>
                  <a:lnTo>
                    <a:pt x="3424" y="2483"/>
                  </a:lnTo>
                  <a:cubicBezTo>
                    <a:pt x="3511" y="2483"/>
                    <a:pt x="3588" y="2407"/>
                    <a:pt x="3588" y="2308"/>
                  </a:cubicBezTo>
                  <a:lnTo>
                    <a:pt x="3588" y="1291"/>
                  </a:lnTo>
                  <a:cubicBezTo>
                    <a:pt x="3588" y="1203"/>
                    <a:pt x="3511" y="1126"/>
                    <a:pt x="3424" y="1126"/>
                  </a:cubicBezTo>
                  <a:lnTo>
                    <a:pt x="2473" y="1126"/>
                  </a:lnTo>
                  <a:lnTo>
                    <a:pt x="2473" y="175"/>
                  </a:lnTo>
                  <a:cubicBezTo>
                    <a:pt x="2473" y="76"/>
                    <a:pt x="2396" y="0"/>
                    <a:pt x="2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07" name="Google Shape;2007;p55"/>
          <p:cNvSpPr/>
          <p:nvPr/>
        </p:nvSpPr>
        <p:spPr>
          <a:xfrm>
            <a:off x="2966477" y="1757723"/>
            <a:ext cx="495531" cy="464449"/>
          </a:xfrm>
          <a:custGeom>
            <a:avLst/>
            <a:gdLst/>
            <a:ahLst/>
            <a:cxnLst/>
            <a:rect l="l" t="t" r="r" b="b"/>
            <a:pathLst>
              <a:path w="7493" h="7023" extrusionOk="0">
                <a:moveTo>
                  <a:pt x="3752" y="1040"/>
                </a:moveTo>
                <a:cubicBezTo>
                  <a:pt x="3839" y="1193"/>
                  <a:pt x="3905" y="1347"/>
                  <a:pt x="3905" y="1401"/>
                </a:cubicBezTo>
                <a:cubicBezTo>
                  <a:pt x="3905" y="1488"/>
                  <a:pt x="3839" y="1554"/>
                  <a:pt x="3752" y="1554"/>
                </a:cubicBezTo>
                <a:cubicBezTo>
                  <a:pt x="3664" y="1554"/>
                  <a:pt x="3588" y="1488"/>
                  <a:pt x="3588" y="1401"/>
                </a:cubicBezTo>
                <a:cubicBezTo>
                  <a:pt x="3588" y="1347"/>
                  <a:pt x="3664" y="1193"/>
                  <a:pt x="3752" y="1040"/>
                </a:cubicBezTo>
                <a:close/>
                <a:moveTo>
                  <a:pt x="3752" y="723"/>
                </a:moveTo>
                <a:cubicBezTo>
                  <a:pt x="3708" y="723"/>
                  <a:pt x="3676" y="745"/>
                  <a:pt x="3654" y="778"/>
                </a:cubicBezTo>
                <a:cubicBezTo>
                  <a:pt x="3588" y="876"/>
                  <a:pt x="3370" y="1226"/>
                  <a:pt x="3370" y="1401"/>
                </a:cubicBezTo>
                <a:cubicBezTo>
                  <a:pt x="3370" y="1609"/>
                  <a:pt x="3545" y="1773"/>
                  <a:pt x="3752" y="1773"/>
                </a:cubicBezTo>
                <a:cubicBezTo>
                  <a:pt x="3960" y="1773"/>
                  <a:pt x="4124" y="1609"/>
                  <a:pt x="4124" y="1401"/>
                </a:cubicBezTo>
                <a:cubicBezTo>
                  <a:pt x="4124" y="1226"/>
                  <a:pt x="3905" y="876"/>
                  <a:pt x="3839" y="778"/>
                </a:cubicBezTo>
                <a:cubicBezTo>
                  <a:pt x="3818" y="745"/>
                  <a:pt x="3785" y="723"/>
                  <a:pt x="3752" y="723"/>
                </a:cubicBezTo>
                <a:close/>
                <a:moveTo>
                  <a:pt x="3686" y="2210"/>
                </a:moveTo>
                <a:cubicBezTo>
                  <a:pt x="3873" y="2210"/>
                  <a:pt x="4014" y="2363"/>
                  <a:pt x="4014" y="2538"/>
                </a:cubicBezTo>
                <a:lnTo>
                  <a:pt x="4014" y="2867"/>
                </a:lnTo>
                <a:lnTo>
                  <a:pt x="3686" y="2867"/>
                </a:lnTo>
                <a:cubicBezTo>
                  <a:pt x="3511" y="2867"/>
                  <a:pt x="3358" y="2725"/>
                  <a:pt x="3358" y="2538"/>
                </a:cubicBezTo>
                <a:cubicBezTo>
                  <a:pt x="3358" y="2363"/>
                  <a:pt x="3511" y="2210"/>
                  <a:pt x="3686" y="2210"/>
                </a:cubicBezTo>
                <a:close/>
                <a:moveTo>
                  <a:pt x="4879" y="2210"/>
                </a:moveTo>
                <a:lnTo>
                  <a:pt x="5470" y="3304"/>
                </a:lnTo>
                <a:lnTo>
                  <a:pt x="4617" y="3304"/>
                </a:lnTo>
                <a:lnTo>
                  <a:pt x="4233" y="2932"/>
                </a:lnTo>
                <a:lnTo>
                  <a:pt x="4233" y="2538"/>
                </a:lnTo>
                <a:cubicBezTo>
                  <a:pt x="4233" y="2419"/>
                  <a:pt x="4201" y="2309"/>
                  <a:pt x="4124" y="2210"/>
                </a:cubicBezTo>
                <a:close/>
                <a:moveTo>
                  <a:pt x="3052" y="3770"/>
                </a:moveTo>
                <a:cubicBezTo>
                  <a:pt x="3033" y="3770"/>
                  <a:pt x="3015" y="3775"/>
                  <a:pt x="2998" y="3785"/>
                </a:cubicBezTo>
                <a:cubicBezTo>
                  <a:pt x="2943" y="3819"/>
                  <a:pt x="2932" y="3884"/>
                  <a:pt x="2964" y="3938"/>
                </a:cubicBezTo>
                <a:lnTo>
                  <a:pt x="3183" y="4310"/>
                </a:lnTo>
                <a:cubicBezTo>
                  <a:pt x="3198" y="4348"/>
                  <a:pt x="3233" y="4370"/>
                  <a:pt x="3271" y="4370"/>
                </a:cubicBezTo>
                <a:cubicBezTo>
                  <a:pt x="3289" y="4370"/>
                  <a:pt x="3308" y="4365"/>
                  <a:pt x="3326" y="4354"/>
                </a:cubicBezTo>
                <a:cubicBezTo>
                  <a:pt x="3380" y="4322"/>
                  <a:pt x="3402" y="4256"/>
                  <a:pt x="3370" y="4201"/>
                </a:cubicBezTo>
                <a:lnTo>
                  <a:pt x="3151" y="3829"/>
                </a:lnTo>
                <a:cubicBezTo>
                  <a:pt x="3128" y="3792"/>
                  <a:pt x="3091" y="3770"/>
                  <a:pt x="3052" y="3770"/>
                </a:cubicBezTo>
                <a:close/>
                <a:moveTo>
                  <a:pt x="3637" y="3770"/>
                </a:moveTo>
                <a:cubicBezTo>
                  <a:pt x="3620" y="3770"/>
                  <a:pt x="3602" y="3775"/>
                  <a:pt x="3588" y="3785"/>
                </a:cubicBezTo>
                <a:cubicBezTo>
                  <a:pt x="3533" y="3819"/>
                  <a:pt x="3511" y="3884"/>
                  <a:pt x="3545" y="3938"/>
                </a:cubicBezTo>
                <a:lnTo>
                  <a:pt x="3763" y="4310"/>
                </a:lnTo>
                <a:cubicBezTo>
                  <a:pt x="3785" y="4348"/>
                  <a:pt x="3823" y="4370"/>
                  <a:pt x="3861" y="4370"/>
                </a:cubicBezTo>
                <a:cubicBezTo>
                  <a:pt x="3880" y="4370"/>
                  <a:pt x="3899" y="4365"/>
                  <a:pt x="3916" y="4354"/>
                </a:cubicBezTo>
                <a:cubicBezTo>
                  <a:pt x="3960" y="4322"/>
                  <a:pt x="3982" y="4256"/>
                  <a:pt x="3949" y="4201"/>
                </a:cubicBezTo>
                <a:lnTo>
                  <a:pt x="3730" y="3829"/>
                </a:lnTo>
                <a:cubicBezTo>
                  <a:pt x="3715" y="3792"/>
                  <a:pt x="3675" y="3770"/>
                  <a:pt x="3637" y="3770"/>
                </a:cubicBezTo>
                <a:close/>
                <a:moveTo>
                  <a:pt x="4222" y="3770"/>
                </a:moveTo>
                <a:cubicBezTo>
                  <a:pt x="4204" y="3770"/>
                  <a:pt x="4185" y="3775"/>
                  <a:pt x="4168" y="3785"/>
                </a:cubicBezTo>
                <a:cubicBezTo>
                  <a:pt x="4113" y="3819"/>
                  <a:pt x="4102" y="3884"/>
                  <a:pt x="4124" y="3938"/>
                </a:cubicBezTo>
                <a:lnTo>
                  <a:pt x="4343" y="4310"/>
                </a:lnTo>
                <a:cubicBezTo>
                  <a:pt x="4365" y="4348"/>
                  <a:pt x="4403" y="4370"/>
                  <a:pt x="4441" y="4370"/>
                </a:cubicBezTo>
                <a:cubicBezTo>
                  <a:pt x="4460" y="4370"/>
                  <a:pt x="4478" y="4365"/>
                  <a:pt x="4496" y="4354"/>
                </a:cubicBezTo>
                <a:cubicBezTo>
                  <a:pt x="4551" y="4322"/>
                  <a:pt x="4561" y="4256"/>
                  <a:pt x="4540" y="4201"/>
                </a:cubicBezTo>
                <a:lnTo>
                  <a:pt x="4321" y="3829"/>
                </a:lnTo>
                <a:cubicBezTo>
                  <a:pt x="4299" y="3792"/>
                  <a:pt x="4261" y="3770"/>
                  <a:pt x="4222" y="3770"/>
                </a:cubicBezTo>
                <a:close/>
                <a:moveTo>
                  <a:pt x="4146" y="5284"/>
                </a:moveTo>
                <a:lnTo>
                  <a:pt x="4146" y="5284"/>
                </a:lnTo>
                <a:cubicBezTo>
                  <a:pt x="4496" y="5350"/>
                  <a:pt x="4770" y="5700"/>
                  <a:pt x="4813" y="6137"/>
                </a:cubicBezTo>
                <a:cubicBezTo>
                  <a:pt x="4463" y="6072"/>
                  <a:pt x="4189" y="5722"/>
                  <a:pt x="4146" y="5284"/>
                </a:cubicBezTo>
                <a:close/>
                <a:moveTo>
                  <a:pt x="5699" y="5284"/>
                </a:moveTo>
                <a:lnTo>
                  <a:pt x="5699" y="5284"/>
                </a:lnTo>
                <a:cubicBezTo>
                  <a:pt x="5655" y="5722"/>
                  <a:pt x="5382" y="6072"/>
                  <a:pt x="5043" y="6137"/>
                </a:cubicBezTo>
                <a:cubicBezTo>
                  <a:pt x="5086" y="5700"/>
                  <a:pt x="5349" y="5350"/>
                  <a:pt x="5699" y="5284"/>
                </a:cubicBezTo>
                <a:close/>
                <a:moveTo>
                  <a:pt x="2855" y="5273"/>
                </a:moveTo>
                <a:cubicBezTo>
                  <a:pt x="3151" y="5273"/>
                  <a:pt x="3260" y="5514"/>
                  <a:pt x="3260" y="5722"/>
                </a:cubicBezTo>
                <a:cubicBezTo>
                  <a:pt x="3260" y="5864"/>
                  <a:pt x="3205" y="6028"/>
                  <a:pt x="3118" y="6159"/>
                </a:cubicBezTo>
                <a:cubicBezTo>
                  <a:pt x="3030" y="6291"/>
                  <a:pt x="2921" y="6367"/>
                  <a:pt x="2833" y="6367"/>
                </a:cubicBezTo>
                <a:cubicBezTo>
                  <a:pt x="2757" y="6367"/>
                  <a:pt x="2636" y="6334"/>
                  <a:pt x="2593" y="6323"/>
                </a:cubicBezTo>
                <a:lnTo>
                  <a:pt x="2527" y="6323"/>
                </a:lnTo>
                <a:cubicBezTo>
                  <a:pt x="2483" y="6334"/>
                  <a:pt x="2363" y="6367"/>
                  <a:pt x="2298" y="6367"/>
                </a:cubicBezTo>
                <a:cubicBezTo>
                  <a:pt x="2199" y="6367"/>
                  <a:pt x="2089" y="6291"/>
                  <a:pt x="2002" y="6159"/>
                </a:cubicBezTo>
                <a:cubicBezTo>
                  <a:pt x="1926" y="6028"/>
                  <a:pt x="1871" y="5864"/>
                  <a:pt x="1871" y="5722"/>
                </a:cubicBezTo>
                <a:cubicBezTo>
                  <a:pt x="1871" y="5514"/>
                  <a:pt x="1970" y="5273"/>
                  <a:pt x="2264" y="5273"/>
                </a:cubicBezTo>
                <a:cubicBezTo>
                  <a:pt x="2341" y="5273"/>
                  <a:pt x="2483" y="5306"/>
                  <a:pt x="2538" y="5317"/>
                </a:cubicBezTo>
                <a:cubicBezTo>
                  <a:pt x="2544" y="5322"/>
                  <a:pt x="2552" y="5325"/>
                  <a:pt x="2561" y="5325"/>
                </a:cubicBezTo>
                <a:cubicBezTo>
                  <a:pt x="2571" y="5325"/>
                  <a:pt x="2582" y="5322"/>
                  <a:pt x="2593" y="5317"/>
                </a:cubicBezTo>
                <a:cubicBezTo>
                  <a:pt x="2636" y="5306"/>
                  <a:pt x="2779" y="5273"/>
                  <a:pt x="2855" y="5273"/>
                </a:cubicBezTo>
                <a:close/>
                <a:moveTo>
                  <a:pt x="3752" y="1"/>
                </a:moveTo>
                <a:cubicBezTo>
                  <a:pt x="3632" y="1"/>
                  <a:pt x="3511" y="66"/>
                  <a:pt x="3457" y="165"/>
                </a:cubicBezTo>
                <a:lnTo>
                  <a:pt x="657" y="5404"/>
                </a:lnTo>
                <a:cubicBezTo>
                  <a:pt x="635" y="5459"/>
                  <a:pt x="657" y="5525"/>
                  <a:pt x="701" y="5557"/>
                </a:cubicBezTo>
                <a:cubicBezTo>
                  <a:pt x="715" y="5563"/>
                  <a:pt x="730" y="5566"/>
                  <a:pt x="744" y="5566"/>
                </a:cubicBezTo>
                <a:cubicBezTo>
                  <a:pt x="787" y="5566"/>
                  <a:pt x="829" y="5543"/>
                  <a:pt x="854" y="5503"/>
                </a:cubicBezTo>
                <a:lnTo>
                  <a:pt x="1214" y="4835"/>
                </a:lnTo>
                <a:lnTo>
                  <a:pt x="2582" y="4835"/>
                </a:lnTo>
                <a:cubicBezTo>
                  <a:pt x="2527" y="4901"/>
                  <a:pt x="2483" y="4989"/>
                  <a:pt x="2473" y="5076"/>
                </a:cubicBezTo>
                <a:cubicBezTo>
                  <a:pt x="2407" y="5066"/>
                  <a:pt x="2330" y="5054"/>
                  <a:pt x="2264" y="5054"/>
                </a:cubicBezTo>
                <a:cubicBezTo>
                  <a:pt x="1904" y="5054"/>
                  <a:pt x="1652" y="5328"/>
                  <a:pt x="1652" y="5722"/>
                </a:cubicBezTo>
                <a:cubicBezTo>
                  <a:pt x="1652" y="6072"/>
                  <a:pt x="1926" y="6585"/>
                  <a:pt x="2298" y="6585"/>
                </a:cubicBezTo>
                <a:cubicBezTo>
                  <a:pt x="2385" y="6585"/>
                  <a:pt x="2505" y="6553"/>
                  <a:pt x="2560" y="6542"/>
                </a:cubicBezTo>
                <a:cubicBezTo>
                  <a:pt x="2614" y="6553"/>
                  <a:pt x="2746" y="6585"/>
                  <a:pt x="2833" y="6585"/>
                </a:cubicBezTo>
                <a:cubicBezTo>
                  <a:pt x="3205" y="6585"/>
                  <a:pt x="3479" y="6072"/>
                  <a:pt x="3479" y="5722"/>
                </a:cubicBezTo>
                <a:cubicBezTo>
                  <a:pt x="3479" y="5328"/>
                  <a:pt x="3216" y="5054"/>
                  <a:pt x="2855" y="5054"/>
                </a:cubicBezTo>
                <a:cubicBezTo>
                  <a:pt x="2811" y="5054"/>
                  <a:pt x="2746" y="5066"/>
                  <a:pt x="2702" y="5076"/>
                </a:cubicBezTo>
                <a:cubicBezTo>
                  <a:pt x="2757" y="4934"/>
                  <a:pt x="2888" y="4835"/>
                  <a:pt x="3041" y="4835"/>
                </a:cubicBezTo>
                <a:cubicBezTo>
                  <a:pt x="3107" y="4835"/>
                  <a:pt x="3151" y="4792"/>
                  <a:pt x="3151" y="4726"/>
                </a:cubicBezTo>
                <a:cubicBezTo>
                  <a:pt x="3151" y="4672"/>
                  <a:pt x="3107" y="4617"/>
                  <a:pt x="3041" y="4617"/>
                </a:cubicBezTo>
                <a:lnTo>
                  <a:pt x="1324" y="4617"/>
                </a:lnTo>
                <a:lnTo>
                  <a:pt x="1914" y="3523"/>
                </a:lnTo>
                <a:lnTo>
                  <a:pt x="5579" y="3523"/>
                </a:lnTo>
                <a:lnTo>
                  <a:pt x="6170" y="4617"/>
                </a:lnTo>
                <a:lnTo>
                  <a:pt x="3501" y="4617"/>
                </a:lnTo>
                <a:cubicBezTo>
                  <a:pt x="3435" y="4617"/>
                  <a:pt x="3391" y="4672"/>
                  <a:pt x="3391" y="4726"/>
                </a:cubicBezTo>
                <a:cubicBezTo>
                  <a:pt x="3391" y="4792"/>
                  <a:pt x="3435" y="4835"/>
                  <a:pt x="3501" y="4835"/>
                </a:cubicBezTo>
                <a:lnTo>
                  <a:pt x="6279" y="4835"/>
                </a:lnTo>
                <a:lnTo>
                  <a:pt x="7252" y="6641"/>
                </a:lnTo>
                <a:cubicBezTo>
                  <a:pt x="7274" y="6695"/>
                  <a:pt x="7252" y="6739"/>
                  <a:pt x="7242" y="6750"/>
                </a:cubicBezTo>
                <a:cubicBezTo>
                  <a:pt x="7242" y="6772"/>
                  <a:pt x="7208" y="6804"/>
                  <a:pt x="7154" y="6804"/>
                </a:cubicBezTo>
                <a:lnTo>
                  <a:pt x="5032" y="6804"/>
                </a:lnTo>
                <a:lnTo>
                  <a:pt x="5032" y="6356"/>
                </a:lnTo>
                <a:cubicBezTo>
                  <a:pt x="5535" y="6291"/>
                  <a:pt x="5918" y="5776"/>
                  <a:pt x="5918" y="5164"/>
                </a:cubicBezTo>
                <a:cubicBezTo>
                  <a:pt x="5918" y="5109"/>
                  <a:pt x="5874" y="5054"/>
                  <a:pt x="5808" y="5054"/>
                </a:cubicBezTo>
                <a:cubicBezTo>
                  <a:pt x="5426" y="5054"/>
                  <a:pt x="5086" y="5317"/>
                  <a:pt x="4923" y="5710"/>
                </a:cubicBezTo>
                <a:cubicBezTo>
                  <a:pt x="4758" y="5317"/>
                  <a:pt x="4420" y="5054"/>
                  <a:pt x="4036" y="5054"/>
                </a:cubicBezTo>
                <a:cubicBezTo>
                  <a:pt x="3971" y="5054"/>
                  <a:pt x="3927" y="5109"/>
                  <a:pt x="3927" y="5164"/>
                </a:cubicBezTo>
                <a:cubicBezTo>
                  <a:pt x="3927" y="5776"/>
                  <a:pt x="4321" y="6291"/>
                  <a:pt x="4813" y="6356"/>
                </a:cubicBezTo>
                <a:lnTo>
                  <a:pt x="4813" y="6804"/>
                </a:lnTo>
                <a:lnTo>
                  <a:pt x="339" y="6804"/>
                </a:lnTo>
                <a:cubicBezTo>
                  <a:pt x="285" y="6804"/>
                  <a:pt x="263" y="6772"/>
                  <a:pt x="252" y="6750"/>
                </a:cubicBezTo>
                <a:cubicBezTo>
                  <a:pt x="241" y="6739"/>
                  <a:pt x="219" y="6695"/>
                  <a:pt x="241" y="6641"/>
                </a:cubicBezTo>
                <a:lnTo>
                  <a:pt x="657" y="5875"/>
                </a:lnTo>
                <a:cubicBezTo>
                  <a:pt x="689" y="5820"/>
                  <a:pt x="667" y="5754"/>
                  <a:pt x="613" y="5722"/>
                </a:cubicBezTo>
                <a:cubicBezTo>
                  <a:pt x="598" y="5716"/>
                  <a:pt x="583" y="5713"/>
                  <a:pt x="568" y="5713"/>
                </a:cubicBezTo>
                <a:cubicBezTo>
                  <a:pt x="526" y="5713"/>
                  <a:pt x="487" y="5734"/>
                  <a:pt x="471" y="5766"/>
                </a:cubicBezTo>
                <a:lnTo>
                  <a:pt x="55" y="6542"/>
                </a:lnTo>
                <a:cubicBezTo>
                  <a:pt x="1" y="6641"/>
                  <a:pt x="1" y="6760"/>
                  <a:pt x="66" y="6870"/>
                </a:cubicBezTo>
                <a:cubicBezTo>
                  <a:pt x="121" y="6969"/>
                  <a:pt x="230" y="7023"/>
                  <a:pt x="339" y="7023"/>
                </a:cubicBezTo>
                <a:lnTo>
                  <a:pt x="7154" y="7023"/>
                </a:lnTo>
                <a:cubicBezTo>
                  <a:pt x="7274" y="7023"/>
                  <a:pt x="7373" y="6969"/>
                  <a:pt x="7438" y="6870"/>
                </a:cubicBezTo>
                <a:cubicBezTo>
                  <a:pt x="7493" y="6760"/>
                  <a:pt x="7493" y="6641"/>
                  <a:pt x="7438" y="6542"/>
                </a:cubicBezTo>
                <a:lnTo>
                  <a:pt x="4813" y="1609"/>
                </a:lnTo>
                <a:cubicBezTo>
                  <a:pt x="4789" y="1577"/>
                  <a:pt x="4747" y="1557"/>
                  <a:pt x="4705" y="1557"/>
                </a:cubicBezTo>
                <a:cubicBezTo>
                  <a:pt x="4690" y="1557"/>
                  <a:pt x="4675" y="1560"/>
                  <a:pt x="4660" y="1565"/>
                </a:cubicBezTo>
                <a:cubicBezTo>
                  <a:pt x="4605" y="1598"/>
                  <a:pt x="4583" y="1663"/>
                  <a:pt x="4617" y="1719"/>
                </a:cubicBezTo>
                <a:lnTo>
                  <a:pt x="4770" y="1992"/>
                </a:lnTo>
                <a:lnTo>
                  <a:pt x="3686" y="1992"/>
                </a:lnTo>
                <a:cubicBezTo>
                  <a:pt x="3391" y="1992"/>
                  <a:pt x="3139" y="2244"/>
                  <a:pt x="3139" y="2538"/>
                </a:cubicBezTo>
                <a:cubicBezTo>
                  <a:pt x="3139" y="2845"/>
                  <a:pt x="3391" y="3085"/>
                  <a:pt x="3686" y="3085"/>
                </a:cubicBezTo>
                <a:lnTo>
                  <a:pt x="4080" y="3085"/>
                </a:lnTo>
                <a:lnTo>
                  <a:pt x="4299" y="3304"/>
                </a:lnTo>
                <a:lnTo>
                  <a:pt x="2035" y="3304"/>
                </a:lnTo>
                <a:lnTo>
                  <a:pt x="2614" y="2210"/>
                </a:lnTo>
                <a:lnTo>
                  <a:pt x="2943" y="2210"/>
                </a:lnTo>
                <a:cubicBezTo>
                  <a:pt x="3008" y="2210"/>
                  <a:pt x="3052" y="2167"/>
                  <a:pt x="3052" y="2101"/>
                </a:cubicBezTo>
                <a:cubicBezTo>
                  <a:pt x="3052" y="2047"/>
                  <a:pt x="3008" y="1992"/>
                  <a:pt x="2943" y="1992"/>
                </a:cubicBezTo>
                <a:lnTo>
                  <a:pt x="2735" y="1992"/>
                </a:lnTo>
                <a:lnTo>
                  <a:pt x="3654" y="275"/>
                </a:lnTo>
                <a:cubicBezTo>
                  <a:pt x="3676" y="220"/>
                  <a:pt x="3730" y="220"/>
                  <a:pt x="3752" y="220"/>
                </a:cubicBezTo>
                <a:cubicBezTo>
                  <a:pt x="3763" y="220"/>
                  <a:pt x="3818" y="220"/>
                  <a:pt x="3839" y="275"/>
                </a:cubicBezTo>
                <a:lnTo>
                  <a:pt x="4408" y="1335"/>
                </a:lnTo>
                <a:cubicBezTo>
                  <a:pt x="4431" y="1373"/>
                  <a:pt x="4468" y="1395"/>
                  <a:pt x="4507" y="1395"/>
                </a:cubicBezTo>
                <a:cubicBezTo>
                  <a:pt x="4525" y="1395"/>
                  <a:pt x="4544" y="1390"/>
                  <a:pt x="4561" y="1379"/>
                </a:cubicBezTo>
                <a:cubicBezTo>
                  <a:pt x="4617" y="1347"/>
                  <a:pt x="4627" y="1281"/>
                  <a:pt x="4605" y="1226"/>
                </a:cubicBezTo>
                <a:lnTo>
                  <a:pt x="4036" y="165"/>
                </a:lnTo>
                <a:cubicBezTo>
                  <a:pt x="3982" y="66"/>
                  <a:pt x="3873" y="1"/>
                  <a:pt x="3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2011" name="Shape 2011"/>
        <p:cNvGrpSpPr/>
        <p:nvPr/>
      </p:nvGrpSpPr>
      <p:grpSpPr>
        <a:xfrm>
          <a:off x="0" y="0"/>
          <a:ext cx="0" cy="0"/>
          <a:chOff x="0" y="0"/>
          <a:chExt cx="0" cy="0"/>
        </a:xfrm>
      </p:grpSpPr>
      <p:sp>
        <p:nvSpPr>
          <p:cNvPr id="2012" name="Google Shape;2012;p56"/>
          <p:cNvSpPr/>
          <p:nvPr/>
        </p:nvSpPr>
        <p:spPr>
          <a:xfrm>
            <a:off x="3983700" y="3058238"/>
            <a:ext cx="1176600" cy="1176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56"/>
          <p:cNvSpPr/>
          <p:nvPr/>
        </p:nvSpPr>
        <p:spPr>
          <a:xfrm>
            <a:off x="3983700" y="3058244"/>
            <a:ext cx="1176600" cy="1176600"/>
          </a:xfrm>
          <a:prstGeom prst="pie">
            <a:avLst>
              <a:gd name="adj1" fmla="val 16271996"/>
              <a:gd name="adj2" fmla="val 200110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56"/>
          <p:cNvSpPr/>
          <p:nvPr/>
        </p:nvSpPr>
        <p:spPr>
          <a:xfrm rot="4500000">
            <a:off x="4253319" y="3286757"/>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56"/>
          <p:cNvSpPr txBox="1"/>
          <p:nvPr>
            <p:ph type="title"/>
          </p:nvPr>
        </p:nvSpPr>
        <p:spPr>
          <a:xfrm>
            <a:off x="985925" y="2862816"/>
            <a:ext cx="2262000" cy="51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10%</a:t>
            </a:r>
            <a:endParaRPr lang="en-GB"/>
          </a:p>
        </p:txBody>
      </p:sp>
      <p:sp>
        <p:nvSpPr>
          <p:cNvPr id="2016" name="Google Shape;2016;p56"/>
          <p:cNvSpPr txBox="1"/>
          <p:nvPr>
            <p:ph type="subTitle" idx="1"/>
          </p:nvPr>
        </p:nvSpPr>
        <p:spPr>
          <a:xfrm>
            <a:off x="985925" y="3815895"/>
            <a:ext cx="2262000" cy="47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It’s composed of hydrogen and helium</a:t>
            </a:r>
            <a:endParaRPr lang="en-GB"/>
          </a:p>
        </p:txBody>
      </p:sp>
      <p:sp>
        <p:nvSpPr>
          <p:cNvPr id="2017" name="Google Shape;2017;p56"/>
          <p:cNvSpPr txBox="1"/>
          <p:nvPr>
            <p:ph type="title" idx="2"/>
          </p:nvPr>
        </p:nvSpPr>
        <p:spPr>
          <a:xfrm>
            <a:off x="3441000" y="1527540"/>
            <a:ext cx="2262000" cy="51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30</a:t>
            </a:r>
            <a:r>
              <a:rPr lang="en-GB"/>
              <a:t>%</a:t>
            </a:r>
            <a:endParaRPr lang="en-GB"/>
          </a:p>
        </p:txBody>
      </p:sp>
      <p:sp>
        <p:nvSpPr>
          <p:cNvPr id="2018" name="Google Shape;2018;p56"/>
          <p:cNvSpPr txBox="1"/>
          <p:nvPr>
            <p:ph type="subTitle" idx="3"/>
          </p:nvPr>
        </p:nvSpPr>
        <p:spPr>
          <a:xfrm>
            <a:off x="3441000" y="2493331"/>
            <a:ext cx="2262000" cy="47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Jupiter is the biggest planet of them all</a:t>
            </a:r>
            <a:endParaRPr lang="en-GB"/>
          </a:p>
        </p:txBody>
      </p:sp>
      <p:sp>
        <p:nvSpPr>
          <p:cNvPr id="2019" name="Google Shape;2019;p56"/>
          <p:cNvSpPr txBox="1"/>
          <p:nvPr>
            <p:ph type="title" idx="4"/>
          </p:nvPr>
        </p:nvSpPr>
        <p:spPr>
          <a:xfrm>
            <a:off x="5896075" y="2837395"/>
            <a:ext cx="2262000" cy="51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25</a:t>
            </a:r>
            <a:r>
              <a:rPr lang="en-GB"/>
              <a:t>%</a:t>
            </a:r>
            <a:endParaRPr lang="en-GB"/>
          </a:p>
        </p:txBody>
      </p:sp>
      <p:sp>
        <p:nvSpPr>
          <p:cNvPr id="2020" name="Google Shape;2020;p56"/>
          <p:cNvSpPr txBox="1"/>
          <p:nvPr>
            <p:ph type="subTitle" idx="5"/>
          </p:nvPr>
        </p:nvSpPr>
        <p:spPr>
          <a:xfrm>
            <a:off x="5896075" y="3815899"/>
            <a:ext cx="2262000" cy="47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It’s the farthest planet from the Sun</a:t>
            </a:r>
            <a:endParaRPr lang="en-GB"/>
          </a:p>
        </p:txBody>
      </p:sp>
      <p:sp>
        <p:nvSpPr>
          <p:cNvPr id="2021" name="Google Shape;2021;p56"/>
          <p:cNvSpPr/>
          <p:nvPr/>
        </p:nvSpPr>
        <p:spPr>
          <a:xfrm>
            <a:off x="1528625" y="1540169"/>
            <a:ext cx="1176600" cy="11766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sp>
        <p:nvSpPr>
          <p:cNvPr id="2022" name="Google Shape;2022;p56"/>
          <p:cNvSpPr/>
          <p:nvPr/>
        </p:nvSpPr>
        <p:spPr>
          <a:xfrm>
            <a:off x="6438775" y="1536463"/>
            <a:ext cx="1176600" cy="1176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56"/>
          <p:cNvSpPr txBox="1"/>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Growth and development</a:t>
            </a:r>
            <a:endParaRPr lang="en-GB"/>
          </a:p>
        </p:txBody>
      </p:sp>
      <p:sp>
        <p:nvSpPr>
          <p:cNvPr id="2024" name="Google Shape;2024;p56"/>
          <p:cNvSpPr/>
          <p:nvPr/>
        </p:nvSpPr>
        <p:spPr>
          <a:xfrm>
            <a:off x="1528625" y="1540169"/>
            <a:ext cx="1176600" cy="1176600"/>
          </a:xfrm>
          <a:prstGeom prst="pie">
            <a:avLst>
              <a:gd name="adj1" fmla="val 16187635"/>
              <a:gd name="adj2" fmla="val 19521189"/>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sp>
        <p:nvSpPr>
          <p:cNvPr id="2025" name="Google Shape;2025;p56"/>
          <p:cNvSpPr/>
          <p:nvPr/>
        </p:nvSpPr>
        <p:spPr>
          <a:xfrm>
            <a:off x="6438775" y="1540169"/>
            <a:ext cx="1176600" cy="1176600"/>
          </a:xfrm>
          <a:prstGeom prst="pie">
            <a:avLst>
              <a:gd name="adj1" fmla="val 16244382"/>
              <a:gd name="adj2" fmla="val 3281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026" name="Google Shape;2026;p56"/>
          <p:cNvGrpSpPr/>
          <p:nvPr/>
        </p:nvGrpSpPr>
        <p:grpSpPr>
          <a:xfrm>
            <a:off x="4249738" y="3246511"/>
            <a:ext cx="644525" cy="667125"/>
            <a:chOff x="4314225" y="4638700"/>
            <a:chExt cx="644525" cy="667125"/>
          </a:xfrm>
        </p:grpSpPr>
        <p:sp>
          <p:nvSpPr>
            <p:cNvPr id="2027" name="Google Shape;2027;p56"/>
            <p:cNvSpPr/>
            <p:nvPr/>
          </p:nvSpPr>
          <p:spPr>
            <a:xfrm>
              <a:off x="4314225" y="4638700"/>
              <a:ext cx="644525" cy="659575"/>
            </a:xfrm>
            <a:custGeom>
              <a:avLst/>
              <a:gdLst/>
              <a:ahLst/>
              <a:cxnLst/>
              <a:rect l="l" t="t" r="r" b="b"/>
              <a:pathLst>
                <a:path w="25781" h="26383" extrusionOk="0">
                  <a:moveTo>
                    <a:pt x="23012" y="1"/>
                  </a:moveTo>
                  <a:cubicBezTo>
                    <a:pt x="22514" y="1"/>
                    <a:pt x="22056" y="110"/>
                    <a:pt x="22056" y="110"/>
                  </a:cubicBezTo>
                  <a:cubicBezTo>
                    <a:pt x="22056" y="110"/>
                    <a:pt x="22905" y="5465"/>
                    <a:pt x="20892" y="5880"/>
                  </a:cubicBezTo>
                  <a:cubicBezTo>
                    <a:pt x="17466" y="6612"/>
                    <a:pt x="19362" y="13547"/>
                    <a:pt x="12676" y="17771"/>
                  </a:cubicBezTo>
                  <a:cubicBezTo>
                    <a:pt x="6008" y="21996"/>
                    <a:pt x="1301" y="21364"/>
                    <a:pt x="520" y="23259"/>
                  </a:cubicBezTo>
                  <a:cubicBezTo>
                    <a:pt x="1" y="24506"/>
                    <a:pt x="2197" y="26382"/>
                    <a:pt x="6275" y="26382"/>
                  </a:cubicBezTo>
                  <a:cubicBezTo>
                    <a:pt x="8344" y="26382"/>
                    <a:pt x="10896" y="25899"/>
                    <a:pt x="13824" y="24606"/>
                  </a:cubicBezTo>
                  <a:cubicBezTo>
                    <a:pt x="22505" y="20765"/>
                    <a:pt x="25781" y="10935"/>
                    <a:pt x="24550" y="8275"/>
                  </a:cubicBezTo>
                  <a:cubicBezTo>
                    <a:pt x="23320" y="5598"/>
                    <a:pt x="23153" y="3718"/>
                    <a:pt x="24085" y="1556"/>
                  </a:cubicBezTo>
                  <a:cubicBezTo>
                    <a:pt x="24639" y="257"/>
                    <a:pt x="23778" y="1"/>
                    <a:pt x="230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56"/>
            <p:cNvSpPr/>
            <p:nvPr/>
          </p:nvSpPr>
          <p:spPr>
            <a:xfrm>
              <a:off x="4325100" y="4665950"/>
              <a:ext cx="580450" cy="599150"/>
            </a:xfrm>
            <a:custGeom>
              <a:avLst/>
              <a:gdLst/>
              <a:ahLst/>
              <a:cxnLst/>
              <a:rect l="l" t="t" r="r" b="b"/>
              <a:pathLst>
                <a:path w="23218" h="23966" extrusionOk="0">
                  <a:moveTo>
                    <a:pt x="22818" y="0"/>
                  </a:moveTo>
                  <a:cubicBezTo>
                    <a:pt x="22752" y="217"/>
                    <a:pt x="21339" y="5439"/>
                    <a:pt x="22153" y="7468"/>
                  </a:cubicBezTo>
                  <a:cubicBezTo>
                    <a:pt x="22702" y="8865"/>
                    <a:pt x="22170" y="11242"/>
                    <a:pt x="21405" y="12972"/>
                  </a:cubicBezTo>
                  <a:cubicBezTo>
                    <a:pt x="20474" y="15034"/>
                    <a:pt x="18461" y="18128"/>
                    <a:pt x="14137" y="21138"/>
                  </a:cubicBezTo>
                  <a:cubicBezTo>
                    <a:pt x="11784" y="22779"/>
                    <a:pt x="7533" y="23700"/>
                    <a:pt x="4324" y="23700"/>
                  </a:cubicBezTo>
                  <a:cubicBezTo>
                    <a:pt x="3339" y="23700"/>
                    <a:pt x="2451" y="23613"/>
                    <a:pt x="1748" y="23433"/>
                  </a:cubicBezTo>
                  <a:cubicBezTo>
                    <a:pt x="965" y="23234"/>
                    <a:pt x="433" y="22917"/>
                    <a:pt x="251" y="22535"/>
                  </a:cubicBezTo>
                  <a:lnTo>
                    <a:pt x="1" y="22651"/>
                  </a:lnTo>
                  <a:cubicBezTo>
                    <a:pt x="234" y="23117"/>
                    <a:pt x="799" y="23467"/>
                    <a:pt x="1681" y="23682"/>
                  </a:cubicBezTo>
                  <a:cubicBezTo>
                    <a:pt x="2396" y="23866"/>
                    <a:pt x="3311" y="23966"/>
                    <a:pt x="4309" y="23966"/>
                  </a:cubicBezTo>
                  <a:cubicBezTo>
                    <a:pt x="7584" y="23966"/>
                    <a:pt x="11892" y="23034"/>
                    <a:pt x="14303" y="21354"/>
                  </a:cubicBezTo>
                  <a:cubicBezTo>
                    <a:pt x="22319" y="15783"/>
                    <a:pt x="23217" y="9413"/>
                    <a:pt x="22403" y="7368"/>
                  </a:cubicBezTo>
                  <a:cubicBezTo>
                    <a:pt x="21621" y="5422"/>
                    <a:pt x="23068" y="133"/>
                    <a:pt x="23068" y="67"/>
                  </a:cubicBezTo>
                  <a:lnTo>
                    <a:pt x="228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56"/>
            <p:cNvSpPr/>
            <p:nvPr/>
          </p:nvSpPr>
          <p:spPr>
            <a:xfrm>
              <a:off x="4607425" y="5078350"/>
              <a:ext cx="291075" cy="227475"/>
            </a:xfrm>
            <a:custGeom>
              <a:avLst/>
              <a:gdLst/>
              <a:ahLst/>
              <a:cxnLst/>
              <a:rect l="l" t="t" r="r" b="b"/>
              <a:pathLst>
                <a:path w="11643" h="9099" extrusionOk="0">
                  <a:moveTo>
                    <a:pt x="6449" y="1"/>
                  </a:moveTo>
                  <a:cubicBezTo>
                    <a:pt x="6316" y="1"/>
                    <a:pt x="6179" y="7"/>
                    <a:pt x="6037" y="19"/>
                  </a:cubicBezTo>
                  <a:cubicBezTo>
                    <a:pt x="134" y="518"/>
                    <a:pt x="1" y="5856"/>
                    <a:pt x="5239" y="8667"/>
                  </a:cubicBezTo>
                  <a:cubicBezTo>
                    <a:pt x="5791" y="8965"/>
                    <a:pt x="6306" y="9098"/>
                    <a:pt x="6778" y="9098"/>
                  </a:cubicBezTo>
                  <a:cubicBezTo>
                    <a:pt x="10683" y="9098"/>
                    <a:pt x="11643" y="1"/>
                    <a:pt x="6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56"/>
            <p:cNvSpPr/>
            <p:nvPr/>
          </p:nvSpPr>
          <p:spPr>
            <a:xfrm>
              <a:off x="4632950" y="5029075"/>
              <a:ext cx="208175" cy="138775"/>
            </a:xfrm>
            <a:custGeom>
              <a:avLst/>
              <a:gdLst/>
              <a:ahLst/>
              <a:cxnLst/>
              <a:rect l="l" t="t" r="r" b="b"/>
              <a:pathLst>
                <a:path w="8327" h="5551" extrusionOk="0">
                  <a:moveTo>
                    <a:pt x="5890" y="0"/>
                  </a:moveTo>
                  <a:cubicBezTo>
                    <a:pt x="5361" y="0"/>
                    <a:pt x="4678" y="281"/>
                    <a:pt x="4085" y="1425"/>
                  </a:cubicBezTo>
                  <a:cubicBezTo>
                    <a:pt x="4077" y="1439"/>
                    <a:pt x="4068" y="1446"/>
                    <a:pt x="4058" y="1446"/>
                  </a:cubicBezTo>
                  <a:cubicBezTo>
                    <a:pt x="3919" y="1446"/>
                    <a:pt x="3507" y="139"/>
                    <a:pt x="1431" y="139"/>
                  </a:cubicBezTo>
                  <a:cubicBezTo>
                    <a:pt x="1084" y="139"/>
                    <a:pt x="690" y="175"/>
                    <a:pt x="244" y="260"/>
                  </a:cubicBezTo>
                  <a:cubicBezTo>
                    <a:pt x="244" y="260"/>
                    <a:pt x="1511" y="1285"/>
                    <a:pt x="2607" y="1735"/>
                  </a:cubicBezTo>
                  <a:lnTo>
                    <a:pt x="2607" y="1735"/>
                  </a:lnTo>
                  <a:cubicBezTo>
                    <a:pt x="2580" y="1734"/>
                    <a:pt x="2552" y="1733"/>
                    <a:pt x="2523" y="1733"/>
                  </a:cubicBezTo>
                  <a:cubicBezTo>
                    <a:pt x="2126" y="1733"/>
                    <a:pt x="1567" y="1869"/>
                    <a:pt x="858" y="2372"/>
                  </a:cubicBezTo>
                  <a:cubicBezTo>
                    <a:pt x="93" y="2904"/>
                    <a:pt x="11" y="4019"/>
                    <a:pt x="11" y="4019"/>
                  </a:cubicBezTo>
                  <a:cubicBezTo>
                    <a:pt x="2" y="4024"/>
                    <a:pt x="0" y="4027"/>
                    <a:pt x="6" y="4027"/>
                  </a:cubicBezTo>
                  <a:cubicBezTo>
                    <a:pt x="102" y="4027"/>
                    <a:pt x="2316" y="3228"/>
                    <a:pt x="3370" y="2505"/>
                  </a:cubicBezTo>
                  <a:lnTo>
                    <a:pt x="3370" y="2505"/>
                  </a:lnTo>
                  <a:cubicBezTo>
                    <a:pt x="3370" y="2505"/>
                    <a:pt x="2206" y="3487"/>
                    <a:pt x="3453" y="4733"/>
                  </a:cubicBezTo>
                  <a:cubicBezTo>
                    <a:pt x="4211" y="5492"/>
                    <a:pt x="4709" y="5551"/>
                    <a:pt x="4845" y="5551"/>
                  </a:cubicBezTo>
                  <a:cubicBezTo>
                    <a:pt x="4870" y="5551"/>
                    <a:pt x="4883" y="5549"/>
                    <a:pt x="4883" y="5549"/>
                  </a:cubicBezTo>
                  <a:cubicBezTo>
                    <a:pt x="4883" y="5549"/>
                    <a:pt x="5466" y="3935"/>
                    <a:pt x="4750" y="2638"/>
                  </a:cubicBezTo>
                  <a:lnTo>
                    <a:pt x="4750" y="2638"/>
                  </a:lnTo>
                  <a:cubicBezTo>
                    <a:pt x="4750" y="2638"/>
                    <a:pt x="5515" y="3221"/>
                    <a:pt x="7577" y="3753"/>
                  </a:cubicBezTo>
                  <a:cubicBezTo>
                    <a:pt x="7577" y="3753"/>
                    <a:pt x="8326" y="1873"/>
                    <a:pt x="6730" y="1607"/>
                  </a:cubicBezTo>
                  <a:cubicBezTo>
                    <a:pt x="6192" y="1518"/>
                    <a:pt x="5848" y="1489"/>
                    <a:pt x="5628" y="1489"/>
                  </a:cubicBezTo>
                  <a:cubicBezTo>
                    <a:pt x="5551" y="1489"/>
                    <a:pt x="5489" y="1492"/>
                    <a:pt x="5439" y="1498"/>
                  </a:cubicBezTo>
                  <a:lnTo>
                    <a:pt x="5439" y="1498"/>
                  </a:lnTo>
                  <a:cubicBezTo>
                    <a:pt x="5736" y="1316"/>
                    <a:pt x="6322" y="904"/>
                    <a:pt x="6763" y="260"/>
                  </a:cubicBezTo>
                  <a:cubicBezTo>
                    <a:pt x="6763" y="260"/>
                    <a:pt x="6398" y="0"/>
                    <a:pt x="5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56"/>
            <p:cNvSpPr/>
            <p:nvPr/>
          </p:nvSpPr>
          <p:spPr>
            <a:xfrm>
              <a:off x="4674350" y="5165300"/>
              <a:ext cx="17100" cy="30350"/>
            </a:xfrm>
            <a:custGeom>
              <a:avLst/>
              <a:gdLst/>
              <a:ahLst/>
              <a:cxnLst/>
              <a:rect l="l" t="t" r="r" b="b"/>
              <a:pathLst>
                <a:path w="684" h="1214" extrusionOk="0">
                  <a:moveTo>
                    <a:pt x="151" y="0"/>
                  </a:moveTo>
                  <a:cubicBezTo>
                    <a:pt x="18" y="0"/>
                    <a:pt x="1" y="200"/>
                    <a:pt x="34" y="300"/>
                  </a:cubicBezTo>
                  <a:cubicBezTo>
                    <a:pt x="100" y="499"/>
                    <a:pt x="184" y="715"/>
                    <a:pt x="251" y="914"/>
                  </a:cubicBezTo>
                  <a:cubicBezTo>
                    <a:pt x="284" y="1031"/>
                    <a:pt x="384" y="1214"/>
                    <a:pt x="533" y="1214"/>
                  </a:cubicBezTo>
                  <a:cubicBezTo>
                    <a:pt x="666" y="1214"/>
                    <a:pt x="683" y="1014"/>
                    <a:pt x="650" y="914"/>
                  </a:cubicBezTo>
                  <a:cubicBezTo>
                    <a:pt x="583" y="699"/>
                    <a:pt x="517" y="499"/>
                    <a:pt x="433" y="282"/>
                  </a:cubicBezTo>
                  <a:cubicBezTo>
                    <a:pt x="400" y="167"/>
                    <a:pt x="300"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56"/>
            <p:cNvSpPr/>
            <p:nvPr/>
          </p:nvSpPr>
          <p:spPr>
            <a:xfrm>
              <a:off x="4737800" y="5190950"/>
              <a:ext cx="23000" cy="27775"/>
            </a:xfrm>
            <a:custGeom>
              <a:avLst/>
              <a:gdLst/>
              <a:ahLst/>
              <a:cxnLst/>
              <a:rect l="l" t="t" r="r" b="b"/>
              <a:pathLst>
                <a:path w="920" h="1111" extrusionOk="0">
                  <a:moveTo>
                    <a:pt x="383" y="0"/>
                  </a:moveTo>
                  <a:cubicBezTo>
                    <a:pt x="198" y="0"/>
                    <a:pt x="0" y="108"/>
                    <a:pt x="60" y="287"/>
                  </a:cubicBezTo>
                  <a:cubicBezTo>
                    <a:pt x="127" y="520"/>
                    <a:pt x="193" y="737"/>
                    <a:pt x="260" y="970"/>
                  </a:cubicBezTo>
                  <a:cubicBezTo>
                    <a:pt x="292" y="1067"/>
                    <a:pt x="405" y="1111"/>
                    <a:pt x="525" y="1111"/>
                  </a:cubicBezTo>
                  <a:cubicBezTo>
                    <a:pt x="713" y="1111"/>
                    <a:pt x="919" y="1002"/>
                    <a:pt x="859" y="820"/>
                  </a:cubicBezTo>
                  <a:cubicBezTo>
                    <a:pt x="792" y="587"/>
                    <a:pt x="725" y="371"/>
                    <a:pt x="659" y="154"/>
                  </a:cubicBezTo>
                  <a:cubicBezTo>
                    <a:pt x="625" y="48"/>
                    <a:pt x="507" y="0"/>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56"/>
            <p:cNvSpPr/>
            <p:nvPr/>
          </p:nvSpPr>
          <p:spPr>
            <a:xfrm>
              <a:off x="4787275" y="5142000"/>
              <a:ext cx="16725" cy="29950"/>
            </a:xfrm>
            <a:custGeom>
              <a:avLst/>
              <a:gdLst/>
              <a:ahLst/>
              <a:cxnLst/>
              <a:rect l="l" t="t" r="r" b="b"/>
              <a:pathLst>
                <a:path w="669" h="1198" extrusionOk="0">
                  <a:moveTo>
                    <a:pt x="135" y="1"/>
                  </a:moveTo>
                  <a:cubicBezTo>
                    <a:pt x="55" y="1"/>
                    <a:pt x="1" y="64"/>
                    <a:pt x="26" y="167"/>
                  </a:cubicBezTo>
                  <a:cubicBezTo>
                    <a:pt x="77" y="383"/>
                    <a:pt x="143" y="600"/>
                    <a:pt x="193" y="832"/>
                  </a:cubicBezTo>
                  <a:cubicBezTo>
                    <a:pt x="226" y="965"/>
                    <a:pt x="326" y="1115"/>
                    <a:pt x="459" y="1181"/>
                  </a:cubicBezTo>
                  <a:cubicBezTo>
                    <a:pt x="485" y="1193"/>
                    <a:pt x="511" y="1198"/>
                    <a:pt x="534" y="1198"/>
                  </a:cubicBezTo>
                  <a:cubicBezTo>
                    <a:pt x="614" y="1198"/>
                    <a:pt x="668" y="1135"/>
                    <a:pt x="642" y="1032"/>
                  </a:cubicBezTo>
                  <a:cubicBezTo>
                    <a:pt x="592" y="815"/>
                    <a:pt x="525" y="582"/>
                    <a:pt x="476" y="367"/>
                  </a:cubicBezTo>
                  <a:cubicBezTo>
                    <a:pt x="443" y="216"/>
                    <a:pt x="343" y="83"/>
                    <a:pt x="210" y="17"/>
                  </a:cubicBezTo>
                  <a:cubicBezTo>
                    <a:pt x="184" y="6"/>
                    <a:pt x="159"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56"/>
            <p:cNvSpPr/>
            <p:nvPr/>
          </p:nvSpPr>
          <p:spPr>
            <a:xfrm>
              <a:off x="4827050" y="5158925"/>
              <a:ext cx="14075" cy="28150"/>
            </a:xfrm>
            <a:custGeom>
              <a:avLst/>
              <a:gdLst/>
              <a:ahLst/>
              <a:cxnLst/>
              <a:rect l="l" t="t" r="r" b="b"/>
              <a:pathLst>
                <a:path w="563" h="1126" extrusionOk="0">
                  <a:moveTo>
                    <a:pt x="162" y="0"/>
                  </a:moveTo>
                  <a:cubicBezTo>
                    <a:pt x="53" y="0"/>
                    <a:pt x="0" y="133"/>
                    <a:pt x="16" y="238"/>
                  </a:cubicBezTo>
                  <a:cubicBezTo>
                    <a:pt x="49" y="422"/>
                    <a:pt x="82" y="588"/>
                    <a:pt x="98" y="770"/>
                  </a:cubicBezTo>
                  <a:cubicBezTo>
                    <a:pt x="132" y="920"/>
                    <a:pt x="216" y="1087"/>
                    <a:pt x="365" y="1120"/>
                  </a:cubicBezTo>
                  <a:cubicBezTo>
                    <a:pt x="381" y="1124"/>
                    <a:pt x="395" y="1125"/>
                    <a:pt x="409" y="1125"/>
                  </a:cubicBezTo>
                  <a:cubicBezTo>
                    <a:pt x="525" y="1125"/>
                    <a:pt x="562" y="1008"/>
                    <a:pt x="548" y="903"/>
                  </a:cubicBezTo>
                  <a:cubicBezTo>
                    <a:pt x="515" y="721"/>
                    <a:pt x="498" y="537"/>
                    <a:pt x="464" y="355"/>
                  </a:cubicBezTo>
                  <a:cubicBezTo>
                    <a:pt x="448" y="222"/>
                    <a:pt x="349" y="56"/>
                    <a:pt x="198" y="5"/>
                  </a:cubicBezTo>
                  <a:cubicBezTo>
                    <a:pt x="185" y="2"/>
                    <a:pt x="173" y="0"/>
                    <a:pt x="1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56"/>
            <p:cNvSpPr/>
            <p:nvPr/>
          </p:nvSpPr>
          <p:spPr>
            <a:xfrm>
              <a:off x="4796675" y="5203150"/>
              <a:ext cx="15500" cy="29500"/>
            </a:xfrm>
            <a:custGeom>
              <a:avLst/>
              <a:gdLst/>
              <a:ahLst/>
              <a:cxnLst/>
              <a:rect l="l" t="t" r="r" b="b"/>
              <a:pathLst>
                <a:path w="620" h="1180" extrusionOk="0">
                  <a:moveTo>
                    <a:pt x="515" y="0"/>
                  </a:moveTo>
                  <a:cubicBezTo>
                    <a:pt x="353" y="0"/>
                    <a:pt x="50" y="129"/>
                    <a:pt x="50" y="249"/>
                  </a:cubicBezTo>
                  <a:cubicBezTo>
                    <a:pt x="34" y="531"/>
                    <a:pt x="16" y="830"/>
                    <a:pt x="0" y="1114"/>
                  </a:cubicBezTo>
                  <a:cubicBezTo>
                    <a:pt x="0" y="1160"/>
                    <a:pt x="44" y="1179"/>
                    <a:pt x="108" y="1179"/>
                  </a:cubicBezTo>
                  <a:cubicBezTo>
                    <a:pt x="272" y="1179"/>
                    <a:pt x="570" y="1050"/>
                    <a:pt x="582" y="930"/>
                  </a:cubicBezTo>
                  <a:cubicBezTo>
                    <a:pt x="599" y="648"/>
                    <a:pt x="615" y="349"/>
                    <a:pt x="615" y="65"/>
                  </a:cubicBezTo>
                  <a:cubicBezTo>
                    <a:pt x="620" y="19"/>
                    <a:pt x="578"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56"/>
            <p:cNvSpPr/>
            <p:nvPr/>
          </p:nvSpPr>
          <p:spPr>
            <a:xfrm>
              <a:off x="4695150" y="5223500"/>
              <a:ext cx="24550" cy="24200"/>
            </a:xfrm>
            <a:custGeom>
              <a:avLst/>
              <a:gdLst/>
              <a:ahLst/>
              <a:cxnLst/>
              <a:rect l="l" t="t" r="r" b="b"/>
              <a:pathLst>
                <a:path w="982" h="968" extrusionOk="0">
                  <a:moveTo>
                    <a:pt x="0" y="1"/>
                  </a:moveTo>
                  <a:cubicBezTo>
                    <a:pt x="0" y="16"/>
                    <a:pt x="51" y="83"/>
                    <a:pt x="51" y="83"/>
                  </a:cubicBezTo>
                  <a:cubicBezTo>
                    <a:pt x="233" y="267"/>
                    <a:pt x="399" y="449"/>
                    <a:pt x="566" y="632"/>
                  </a:cubicBezTo>
                  <a:cubicBezTo>
                    <a:pt x="665" y="732"/>
                    <a:pt x="765" y="832"/>
                    <a:pt x="898" y="915"/>
                  </a:cubicBezTo>
                  <a:cubicBezTo>
                    <a:pt x="898" y="915"/>
                    <a:pt x="951" y="968"/>
                    <a:pt x="975" y="968"/>
                  </a:cubicBezTo>
                  <a:cubicBezTo>
                    <a:pt x="978" y="968"/>
                    <a:pt x="980" y="967"/>
                    <a:pt x="982" y="965"/>
                  </a:cubicBezTo>
                  <a:cubicBezTo>
                    <a:pt x="982" y="948"/>
                    <a:pt x="931" y="881"/>
                    <a:pt x="915" y="881"/>
                  </a:cubicBezTo>
                  <a:lnTo>
                    <a:pt x="417" y="333"/>
                  </a:lnTo>
                  <a:cubicBezTo>
                    <a:pt x="317" y="233"/>
                    <a:pt x="217" y="134"/>
                    <a:pt x="84" y="50"/>
                  </a:cubicBezTo>
                  <a:cubicBezTo>
                    <a:pt x="84" y="50"/>
                    <a:pt x="17"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56"/>
            <p:cNvSpPr/>
            <p:nvPr/>
          </p:nvSpPr>
          <p:spPr>
            <a:xfrm>
              <a:off x="4754350" y="5252000"/>
              <a:ext cx="24725" cy="24475"/>
            </a:xfrm>
            <a:custGeom>
              <a:avLst/>
              <a:gdLst/>
              <a:ahLst/>
              <a:cxnLst/>
              <a:rect l="l" t="t" r="r" b="b"/>
              <a:pathLst>
                <a:path w="989" h="979" extrusionOk="0">
                  <a:moveTo>
                    <a:pt x="22" y="1"/>
                  </a:moveTo>
                  <a:cubicBezTo>
                    <a:pt x="0" y="1"/>
                    <a:pt x="4" y="31"/>
                    <a:pt x="44" y="91"/>
                  </a:cubicBezTo>
                  <a:cubicBezTo>
                    <a:pt x="111" y="224"/>
                    <a:pt x="211" y="340"/>
                    <a:pt x="310" y="440"/>
                  </a:cubicBezTo>
                  <a:cubicBezTo>
                    <a:pt x="510" y="606"/>
                    <a:pt x="709" y="772"/>
                    <a:pt x="892" y="939"/>
                  </a:cubicBezTo>
                  <a:cubicBezTo>
                    <a:pt x="925" y="965"/>
                    <a:pt x="951" y="979"/>
                    <a:pt x="966" y="979"/>
                  </a:cubicBezTo>
                  <a:cubicBezTo>
                    <a:pt x="989" y="979"/>
                    <a:pt x="988" y="949"/>
                    <a:pt x="958" y="889"/>
                  </a:cubicBezTo>
                  <a:cubicBezTo>
                    <a:pt x="892" y="756"/>
                    <a:pt x="792" y="639"/>
                    <a:pt x="676" y="540"/>
                  </a:cubicBezTo>
                  <a:cubicBezTo>
                    <a:pt x="493" y="373"/>
                    <a:pt x="293" y="207"/>
                    <a:pt x="93" y="41"/>
                  </a:cubicBezTo>
                  <a:cubicBezTo>
                    <a:pt x="61" y="14"/>
                    <a:pt x="36" y="1"/>
                    <a:pt x="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56"/>
            <p:cNvSpPr/>
            <p:nvPr/>
          </p:nvSpPr>
          <p:spPr>
            <a:xfrm>
              <a:off x="4808700" y="5242625"/>
              <a:ext cx="27075" cy="21650"/>
            </a:xfrm>
            <a:custGeom>
              <a:avLst/>
              <a:gdLst/>
              <a:ahLst/>
              <a:cxnLst/>
              <a:rect l="l" t="t" r="r" b="b"/>
              <a:pathLst>
                <a:path w="1083" h="866" extrusionOk="0">
                  <a:moveTo>
                    <a:pt x="850" y="1"/>
                  </a:moveTo>
                  <a:cubicBezTo>
                    <a:pt x="733" y="1"/>
                    <a:pt x="533" y="34"/>
                    <a:pt x="451" y="150"/>
                  </a:cubicBezTo>
                  <a:cubicBezTo>
                    <a:pt x="318" y="333"/>
                    <a:pt x="200" y="499"/>
                    <a:pt x="67" y="682"/>
                  </a:cubicBezTo>
                  <a:cubicBezTo>
                    <a:pt x="1" y="799"/>
                    <a:pt x="134" y="848"/>
                    <a:pt x="234" y="865"/>
                  </a:cubicBezTo>
                  <a:cubicBezTo>
                    <a:pt x="351" y="865"/>
                    <a:pt x="550" y="832"/>
                    <a:pt x="633" y="715"/>
                  </a:cubicBezTo>
                  <a:cubicBezTo>
                    <a:pt x="766" y="533"/>
                    <a:pt x="883" y="349"/>
                    <a:pt x="1016" y="167"/>
                  </a:cubicBezTo>
                  <a:cubicBezTo>
                    <a:pt x="1083" y="50"/>
                    <a:pt x="950" y="1"/>
                    <a:pt x="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39" name="Google Shape;2039;p56"/>
          <p:cNvSpPr/>
          <p:nvPr/>
        </p:nvSpPr>
        <p:spPr>
          <a:xfrm rot="4500000">
            <a:off x="6708394" y="1768657"/>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56"/>
          <p:cNvSpPr/>
          <p:nvPr/>
        </p:nvSpPr>
        <p:spPr>
          <a:xfrm rot="4500000">
            <a:off x="1798244" y="1768657"/>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grpSp>
        <p:nvGrpSpPr>
          <p:cNvPr id="2041" name="Google Shape;2041;p56"/>
          <p:cNvGrpSpPr/>
          <p:nvPr/>
        </p:nvGrpSpPr>
        <p:grpSpPr>
          <a:xfrm>
            <a:off x="6767292" y="1884225"/>
            <a:ext cx="519567" cy="519596"/>
            <a:chOff x="5130475" y="4756175"/>
            <a:chExt cx="450700" cy="450725"/>
          </a:xfrm>
        </p:grpSpPr>
        <p:sp>
          <p:nvSpPr>
            <p:cNvPr id="2042" name="Google Shape;2042;p56"/>
            <p:cNvSpPr/>
            <p:nvPr/>
          </p:nvSpPr>
          <p:spPr>
            <a:xfrm>
              <a:off x="5130475" y="4756175"/>
              <a:ext cx="450700" cy="450725"/>
            </a:xfrm>
            <a:custGeom>
              <a:avLst/>
              <a:gdLst/>
              <a:ahLst/>
              <a:cxnLst/>
              <a:rect l="l" t="t" r="r" b="b"/>
              <a:pathLst>
                <a:path w="18028" h="18029" extrusionOk="0">
                  <a:moveTo>
                    <a:pt x="9014" y="1"/>
                  </a:moveTo>
                  <a:cubicBezTo>
                    <a:pt x="4041" y="1"/>
                    <a:pt x="0" y="4041"/>
                    <a:pt x="0" y="9014"/>
                  </a:cubicBezTo>
                  <a:cubicBezTo>
                    <a:pt x="0" y="13986"/>
                    <a:pt x="4041" y="18028"/>
                    <a:pt x="9014" y="18028"/>
                  </a:cubicBezTo>
                  <a:cubicBezTo>
                    <a:pt x="13986" y="18028"/>
                    <a:pt x="18028" y="13986"/>
                    <a:pt x="18028" y="9014"/>
                  </a:cubicBezTo>
                  <a:cubicBezTo>
                    <a:pt x="18028" y="4041"/>
                    <a:pt x="13986" y="1"/>
                    <a:pt x="9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56"/>
            <p:cNvSpPr/>
            <p:nvPr/>
          </p:nvSpPr>
          <p:spPr>
            <a:xfrm>
              <a:off x="5142100" y="4760325"/>
              <a:ext cx="437825" cy="443650"/>
            </a:xfrm>
            <a:custGeom>
              <a:avLst/>
              <a:gdLst/>
              <a:ahLst/>
              <a:cxnLst/>
              <a:rect l="l" t="t" r="r" b="b"/>
              <a:pathLst>
                <a:path w="17513" h="17746" extrusionOk="0">
                  <a:moveTo>
                    <a:pt x="6853" y="1"/>
                  </a:moveTo>
                  <a:cubicBezTo>
                    <a:pt x="6720" y="17"/>
                    <a:pt x="6587" y="50"/>
                    <a:pt x="6436" y="83"/>
                  </a:cubicBezTo>
                  <a:cubicBezTo>
                    <a:pt x="6602" y="1148"/>
                    <a:pt x="6968" y="2529"/>
                    <a:pt x="7784" y="3942"/>
                  </a:cubicBezTo>
                  <a:cubicBezTo>
                    <a:pt x="7218" y="4341"/>
                    <a:pt x="6669" y="4807"/>
                    <a:pt x="6104" y="5290"/>
                  </a:cubicBezTo>
                  <a:cubicBezTo>
                    <a:pt x="4624" y="3775"/>
                    <a:pt x="3343" y="2629"/>
                    <a:pt x="2644" y="2046"/>
                  </a:cubicBezTo>
                  <a:cubicBezTo>
                    <a:pt x="2545" y="2130"/>
                    <a:pt x="2445" y="2229"/>
                    <a:pt x="2345" y="2329"/>
                  </a:cubicBezTo>
                  <a:cubicBezTo>
                    <a:pt x="3010" y="2895"/>
                    <a:pt x="4307" y="4042"/>
                    <a:pt x="5804" y="5572"/>
                  </a:cubicBezTo>
                  <a:cubicBezTo>
                    <a:pt x="5206" y="6121"/>
                    <a:pt x="4624" y="6720"/>
                    <a:pt x="4059" y="7385"/>
                  </a:cubicBezTo>
                  <a:cubicBezTo>
                    <a:pt x="2495" y="6354"/>
                    <a:pt x="1048" y="5855"/>
                    <a:pt x="150" y="5605"/>
                  </a:cubicBezTo>
                  <a:cubicBezTo>
                    <a:pt x="101" y="5738"/>
                    <a:pt x="50" y="5855"/>
                    <a:pt x="1" y="5988"/>
                  </a:cubicBezTo>
                  <a:cubicBezTo>
                    <a:pt x="848" y="6221"/>
                    <a:pt x="2279" y="6702"/>
                    <a:pt x="3793" y="7700"/>
                  </a:cubicBezTo>
                  <a:cubicBezTo>
                    <a:pt x="2545" y="9197"/>
                    <a:pt x="1431" y="10960"/>
                    <a:pt x="582" y="13055"/>
                  </a:cubicBezTo>
                  <a:lnTo>
                    <a:pt x="832" y="13505"/>
                  </a:lnTo>
                  <a:cubicBezTo>
                    <a:pt x="1697" y="11326"/>
                    <a:pt x="2844" y="9463"/>
                    <a:pt x="4141" y="7917"/>
                  </a:cubicBezTo>
                  <a:cubicBezTo>
                    <a:pt x="6536" y="9596"/>
                    <a:pt x="9081" y="12556"/>
                    <a:pt x="9995" y="17745"/>
                  </a:cubicBezTo>
                  <a:cubicBezTo>
                    <a:pt x="10128" y="17712"/>
                    <a:pt x="10261" y="17696"/>
                    <a:pt x="10394" y="17663"/>
                  </a:cubicBezTo>
                  <a:cubicBezTo>
                    <a:pt x="9463" y="12374"/>
                    <a:pt x="6869" y="9330"/>
                    <a:pt x="4407" y="7618"/>
                  </a:cubicBezTo>
                  <a:cubicBezTo>
                    <a:pt x="4939" y="6986"/>
                    <a:pt x="5505" y="6403"/>
                    <a:pt x="6088" y="5871"/>
                  </a:cubicBezTo>
                  <a:cubicBezTo>
                    <a:pt x="8715" y="8598"/>
                    <a:pt x="11858" y="12474"/>
                    <a:pt x="13288" y="16515"/>
                  </a:cubicBezTo>
                  <a:cubicBezTo>
                    <a:pt x="13405" y="16432"/>
                    <a:pt x="13521" y="16366"/>
                    <a:pt x="13638" y="16282"/>
                  </a:cubicBezTo>
                  <a:cubicBezTo>
                    <a:pt x="12174" y="12208"/>
                    <a:pt x="9031" y="8332"/>
                    <a:pt x="6387" y="5589"/>
                  </a:cubicBezTo>
                  <a:cubicBezTo>
                    <a:pt x="6919" y="5123"/>
                    <a:pt x="7451" y="4691"/>
                    <a:pt x="7984" y="4292"/>
                  </a:cubicBezTo>
                  <a:cubicBezTo>
                    <a:pt x="8250" y="4707"/>
                    <a:pt x="8549" y="5139"/>
                    <a:pt x="8898" y="5556"/>
                  </a:cubicBezTo>
                  <a:cubicBezTo>
                    <a:pt x="10827" y="7851"/>
                    <a:pt x="13704" y="9414"/>
                    <a:pt x="17463" y="10195"/>
                  </a:cubicBezTo>
                  <a:cubicBezTo>
                    <a:pt x="17479" y="10062"/>
                    <a:pt x="17496" y="9929"/>
                    <a:pt x="17512" y="9780"/>
                  </a:cubicBezTo>
                  <a:cubicBezTo>
                    <a:pt x="13871" y="9015"/>
                    <a:pt x="11077" y="7518"/>
                    <a:pt x="9214" y="5290"/>
                  </a:cubicBezTo>
                  <a:cubicBezTo>
                    <a:pt x="8864" y="4890"/>
                    <a:pt x="8582" y="4458"/>
                    <a:pt x="8316" y="4042"/>
                  </a:cubicBezTo>
                  <a:cubicBezTo>
                    <a:pt x="10245" y="2662"/>
                    <a:pt x="12075" y="1780"/>
                    <a:pt x="13372" y="1232"/>
                  </a:cubicBezTo>
                  <a:cubicBezTo>
                    <a:pt x="13239" y="1148"/>
                    <a:pt x="13088" y="1065"/>
                    <a:pt x="12939" y="981"/>
                  </a:cubicBezTo>
                  <a:cubicBezTo>
                    <a:pt x="11642" y="1531"/>
                    <a:pt x="9913" y="2396"/>
                    <a:pt x="8117" y="3693"/>
                  </a:cubicBezTo>
                  <a:cubicBezTo>
                    <a:pt x="7352" y="2345"/>
                    <a:pt x="7019" y="1015"/>
                    <a:pt x="6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44" name="Google Shape;2044;p56"/>
          <p:cNvSpPr txBox="1"/>
          <p:nvPr>
            <p:ph type="title" idx="7"/>
          </p:nvPr>
        </p:nvSpPr>
        <p:spPr>
          <a:xfrm>
            <a:off x="985925" y="3395288"/>
            <a:ext cx="22620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Rest</a:t>
            </a:r>
            <a:endParaRPr lang="en-GB"/>
          </a:p>
        </p:txBody>
      </p:sp>
      <p:sp>
        <p:nvSpPr>
          <p:cNvPr id="2045" name="Google Shape;2045;p56"/>
          <p:cNvSpPr txBox="1"/>
          <p:nvPr>
            <p:ph type="title" idx="8"/>
          </p:nvPr>
        </p:nvSpPr>
        <p:spPr>
          <a:xfrm>
            <a:off x="5896075" y="3395288"/>
            <a:ext cx="22620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Activity</a:t>
            </a:r>
            <a:endParaRPr lang="en-GB"/>
          </a:p>
        </p:txBody>
      </p:sp>
      <p:sp>
        <p:nvSpPr>
          <p:cNvPr id="2046" name="Google Shape;2046;p56"/>
          <p:cNvSpPr txBox="1"/>
          <p:nvPr>
            <p:ph type="title" idx="9"/>
          </p:nvPr>
        </p:nvSpPr>
        <p:spPr>
          <a:xfrm>
            <a:off x="3441000" y="2066350"/>
            <a:ext cx="22620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Nutrition</a:t>
            </a:r>
            <a:endParaRPr lang="en-GB"/>
          </a:p>
        </p:txBody>
      </p:sp>
      <p:sp>
        <p:nvSpPr>
          <p:cNvPr id="2047" name="Google Shape;2047;p56"/>
          <p:cNvSpPr/>
          <p:nvPr/>
        </p:nvSpPr>
        <p:spPr>
          <a:xfrm>
            <a:off x="1987351" y="1930749"/>
            <a:ext cx="379253" cy="430732"/>
          </a:xfrm>
          <a:custGeom>
            <a:avLst/>
            <a:gdLst/>
            <a:ahLst/>
            <a:cxnLst/>
            <a:rect l="l" t="t" r="r" b="b"/>
            <a:pathLst>
              <a:path w="5076" h="5765" extrusionOk="0">
                <a:moveTo>
                  <a:pt x="2888" y="0"/>
                </a:moveTo>
                <a:cubicBezTo>
                  <a:pt x="1291" y="0"/>
                  <a:pt x="0" y="1291"/>
                  <a:pt x="0" y="2888"/>
                </a:cubicBezTo>
                <a:cubicBezTo>
                  <a:pt x="0" y="4474"/>
                  <a:pt x="1291" y="5765"/>
                  <a:pt x="2888" y="5765"/>
                </a:cubicBezTo>
                <a:cubicBezTo>
                  <a:pt x="3763" y="5765"/>
                  <a:pt x="4550" y="5381"/>
                  <a:pt x="5075" y="4758"/>
                </a:cubicBezTo>
                <a:lnTo>
                  <a:pt x="5075" y="4758"/>
                </a:lnTo>
                <a:cubicBezTo>
                  <a:pt x="4703" y="4977"/>
                  <a:pt x="4277" y="5097"/>
                  <a:pt x="3818" y="5097"/>
                </a:cubicBezTo>
                <a:cubicBezTo>
                  <a:pt x="2440" y="5097"/>
                  <a:pt x="1324" y="3981"/>
                  <a:pt x="1324" y="2593"/>
                </a:cubicBezTo>
                <a:cubicBezTo>
                  <a:pt x="1324" y="1280"/>
                  <a:pt x="2341" y="197"/>
                  <a:pt x="3632" y="99"/>
                </a:cubicBezTo>
                <a:cubicBezTo>
                  <a:pt x="3391" y="33"/>
                  <a:pt x="3140" y="0"/>
                  <a:pt x="2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56"/>
          <p:cNvSpPr/>
          <p:nvPr/>
        </p:nvSpPr>
        <p:spPr>
          <a:xfrm rot="5400000" flipH="1">
            <a:off x="1804500" y="2045942"/>
            <a:ext cx="152879" cy="157695"/>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2052" name="Shape 2052"/>
        <p:cNvGrpSpPr/>
        <p:nvPr/>
      </p:nvGrpSpPr>
      <p:grpSpPr>
        <a:xfrm>
          <a:off x="0" y="0"/>
          <a:ext cx="0" cy="0"/>
          <a:chOff x="0" y="0"/>
          <a:chExt cx="0" cy="0"/>
        </a:xfrm>
      </p:grpSpPr>
      <p:sp>
        <p:nvSpPr>
          <p:cNvPr id="2053" name="Google Shape;2053;p57"/>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Our educational centers</a:t>
            </a:r>
            <a:endParaRPr lang="en-GB"/>
          </a:p>
        </p:txBody>
      </p:sp>
      <p:grpSp>
        <p:nvGrpSpPr>
          <p:cNvPr id="2054" name="Google Shape;2054;p57"/>
          <p:cNvGrpSpPr/>
          <p:nvPr/>
        </p:nvGrpSpPr>
        <p:grpSpPr>
          <a:xfrm>
            <a:off x="4042543" y="1562697"/>
            <a:ext cx="3970040" cy="2610593"/>
            <a:chOff x="235800" y="830650"/>
            <a:chExt cx="6978450" cy="4588844"/>
          </a:xfrm>
        </p:grpSpPr>
        <p:sp>
          <p:nvSpPr>
            <p:cNvPr id="2055" name="Google Shape;2055;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61" name="Google Shape;2061;p57"/>
          <p:cNvSpPr txBox="1"/>
          <p:nvPr/>
        </p:nvSpPr>
        <p:spPr>
          <a:xfrm>
            <a:off x="941700" y="2495325"/>
            <a:ext cx="27921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Wellness clinic</a:t>
            </a:r>
            <a:endParaRPr sz="2500">
              <a:solidFill>
                <a:srgbClr val="5F63AF"/>
              </a:solidFill>
              <a:latin typeface="Darker Grotesque ExtraBold"/>
              <a:ea typeface="Darker Grotesque ExtraBold"/>
              <a:cs typeface="Darker Grotesque ExtraBold"/>
              <a:sym typeface="Darker Grotesque ExtraBold"/>
            </a:endParaRPr>
          </a:p>
        </p:txBody>
      </p:sp>
      <p:sp>
        <p:nvSpPr>
          <p:cNvPr id="2062" name="Google Shape;2062;p57"/>
          <p:cNvSpPr txBox="1"/>
          <p:nvPr/>
        </p:nvSpPr>
        <p:spPr>
          <a:xfrm>
            <a:off x="941700" y="2831154"/>
            <a:ext cx="31566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1600">
                <a:solidFill>
                  <a:schemeClr val="dk1"/>
                </a:solidFill>
                <a:latin typeface="Jost Medium"/>
                <a:ea typeface="Jost Medium"/>
                <a:cs typeface="Jost Medium"/>
                <a:sym typeface="Jost Medium"/>
              </a:rPr>
              <a:t>Mars is actually a cold place</a:t>
            </a:r>
            <a:endParaRPr sz="1600">
              <a:solidFill>
                <a:srgbClr val="5F63AF"/>
              </a:solidFill>
              <a:latin typeface="Jost Medium"/>
              <a:ea typeface="Jost Medium"/>
              <a:cs typeface="Jost Medium"/>
              <a:sym typeface="Jost Medium"/>
            </a:endParaRPr>
          </a:p>
        </p:txBody>
      </p:sp>
      <p:sp>
        <p:nvSpPr>
          <p:cNvPr id="2063" name="Google Shape;2063;p57"/>
          <p:cNvSpPr txBox="1"/>
          <p:nvPr/>
        </p:nvSpPr>
        <p:spPr>
          <a:xfrm>
            <a:off x="941700" y="3363325"/>
            <a:ext cx="27921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Educational centers</a:t>
            </a:r>
            <a:endParaRPr sz="2500">
              <a:solidFill>
                <a:srgbClr val="5F63AF"/>
              </a:solidFill>
              <a:latin typeface="Darker Grotesque ExtraBold"/>
              <a:ea typeface="Darker Grotesque ExtraBold"/>
              <a:cs typeface="Darker Grotesque ExtraBold"/>
              <a:sym typeface="Darker Grotesque ExtraBold"/>
            </a:endParaRPr>
          </a:p>
        </p:txBody>
      </p:sp>
      <p:sp>
        <p:nvSpPr>
          <p:cNvPr id="2064" name="Google Shape;2064;p57"/>
          <p:cNvSpPr txBox="1"/>
          <p:nvPr/>
        </p:nvSpPr>
        <p:spPr>
          <a:xfrm>
            <a:off x="941700" y="3699154"/>
            <a:ext cx="31566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1600">
                <a:solidFill>
                  <a:schemeClr val="dk1"/>
                </a:solidFill>
                <a:latin typeface="Jost Medium"/>
                <a:ea typeface="Jost Medium"/>
                <a:cs typeface="Jost Medium"/>
                <a:sym typeface="Jost Medium"/>
              </a:rPr>
              <a:t>It’s the closest planet to the Sun</a:t>
            </a:r>
            <a:endParaRPr sz="1600">
              <a:solidFill>
                <a:srgbClr val="5F63AF"/>
              </a:solidFill>
              <a:latin typeface="Jost Medium"/>
              <a:ea typeface="Jost Medium"/>
              <a:cs typeface="Jost Medium"/>
              <a:sym typeface="Jost Medium"/>
            </a:endParaRPr>
          </a:p>
        </p:txBody>
      </p:sp>
      <p:sp>
        <p:nvSpPr>
          <p:cNvPr id="2065" name="Google Shape;2065;p57"/>
          <p:cNvSpPr txBox="1"/>
          <p:nvPr/>
        </p:nvSpPr>
        <p:spPr>
          <a:xfrm>
            <a:off x="941700" y="1627325"/>
            <a:ext cx="27921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Health clinic</a:t>
            </a:r>
            <a:endParaRPr sz="2500">
              <a:solidFill>
                <a:srgbClr val="5F63AF"/>
              </a:solidFill>
              <a:latin typeface="Darker Grotesque ExtraBold"/>
              <a:ea typeface="Darker Grotesque ExtraBold"/>
              <a:cs typeface="Darker Grotesque ExtraBold"/>
              <a:sym typeface="Darker Grotesque ExtraBold"/>
            </a:endParaRPr>
          </a:p>
        </p:txBody>
      </p:sp>
      <p:sp>
        <p:nvSpPr>
          <p:cNvPr id="2066" name="Google Shape;2066;p57"/>
          <p:cNvSpPr txBox="1"/>
          <p:nvPr/>
        </p:nvSpPr>
        <p:spPr>
          <a:xfrm>
            <a:off x="941700" y="1963154"/>
            <a:ext cx="31566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1600">
                <a:solidFill>
                  <a:schemeClr val="dk1"/>
                </a:solidFill>
                <a:latin typeface="Jost Medium"/>
                <a:ea typeface="Jost Medium"/>
                <a:cs typeface="Jost Medium"/>
                <a:sym typeface="Jost Medium"/>
              </a:rPr>
              <a:t>Venus has a beautiful name</a:t>
            </a:r>
            <a:endParaRPr sz="1600">
              <a:solidFill>
                <a:srgbClr val="5F63AF"/>
              </a:solidFill>
              <a:latin typeface="Jost Medium"/>
              <a:ea typeface="Jost Medium"/>
              <a:cs typeface="Jost Medium"/>
              <a:sym typeface="Jost Medium"/>
            </a:endParaRPr>
          </a:p>
        </p:txBody>
      </p:sp>
      <p:sp>
        <p:nvSpPr>
          <p:cNvPr id="2067" name="Google Shape;2067;p57"/>
          <p:cNvSpPr/>
          <p:nvPr/>
        </p:nvSpPr>
        <p:spPr>
          <a:xfrm>
            <a:off x="713093" y="1748726"/>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57"/>
          <p:cNvSpPr/>
          <p:nvPr/>
        </p:nvSpPr>
        <p:spPr>
          <a:xfrm>
            <a:off x="713093" y="2631601"/>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57"/>
          <p:cNvSpPr/>
          <p:nvPr/>
        </p:nvSpPr>
        <p:spPr>
          <a:xfrm>
            <a:off x="713093" y="3514476"/>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57"/>
          <p:cNvSpPr/>
          <p:nvPr/>
        </p:nvSpPr>
        <p:spPr>
          <a:xfrm rot="-1470897">
            <a:off x="4720957" y="2602697"/>
            <a:ext cx="166960" cy="153971"/>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57"/>
          <p:cNvSpPr/>
          <p:nvPr/>
        </p:nvSpPr>
        <p:spPr>
          <a:xfrm rot="-1470897">
            <a:off x="7676757" y="3490022"/>
            <a:ext cx="166960" cy="153971"/>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57"/>
          <p:cNvSpPr/>
          <p:nvPr/>
        </p:nvSpPr>
        <p:spPr>
          <a:xfrm rot="-1470897">
            <a:off x="5187657" y="3620497"/>
            <a:ext cx="166960" cy="153971"/>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57"/>
          <p:cNvSpPr/>
          <p:nvPr/>
        </p:nvSpPr>
        <p:spPr>
          <a:xfrm rot="-1470897">
            <a:off x="6276657" y="3188247"/>
            <a:ext cx="166960" cy="153971"/>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57"/>
          <p:cNvSpPr/>
          <p:nvPr/>
        </p:nvSpPr>
        <p:spPr>
          <a:xfrm rot="-1470897">
            <a:off x="6004382" y="2469622"/>
            <a:ext cx="166960" cy="153971"/>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57"/>
          <p:cNvSpPr/>
          <p:nvPr/>
        </p:nvSpPr>
        <p:spPr>
          <a:xfrm rot="-1470897">
            <a:off x="7336432" y="2602697"/>
            <a:ext cx="166960" cy="153971"/>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2183" name="Shape 2183"/>
        <p:cNvGrpSpPr/>
        <p:nvPr/>
      </p:nvGrpSpPr>
      <p:grpSpPr>
        <a:xfrm>
          <a:off x="0" y="0"/>
          <a:ext cx="0" cy="0"/>
          <a:chOff x="0" y="0"/>
          <a:chExt cx="0" cy="0"/>
        </a:xfrm>
      </p:grpSpPr>
      <p:sp>
        <p:nvSpPr>
          <p:cNvPr id="2184" name="Google Shape;2184;p60"/>
          <p:cNvSpPr txBox="1"/>
          <p:nvPr>
            <p:ph type="title"/>
          </p:nvPr>
        </p:nvSpPr>
        <p:spPr>
          <a:xfrm>
            <a:off x="4917450" y="2524825"/>
            <a:ext cx="3506700" cy="2079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A picture is worth a thousand words</a:t>
            </a:r>
            <a:endParaRPr lang="en-GB"/>
          </a:p>
        </p:txBody>
      </p:sp>
      <p:grpSp>
        <p:nvGrpSpPr>
          <p:cNvPr id="2185" name="Google Shape;2185;p60"/>
          <p:cNvGrpSpPr/>
          <p:nvPr/>
        </p:nvGrpSpPr>
        <p:grpSpPr>
          <a:xfrm rot="10800000">
            <a:off x="4917445" y="4368844"/>
            <a:ext cx="355704" cy="470530"/>
            <a:chOff x="286275" y="729525"/>
            <a:chExt cx="240000" cy="317475"/>
          </a:xfrm>
        </p:grpSpPr>
        <p:sp>
          <p:nvSpPr>
            <p:cNvPr id="2186" name="Google Shape;2186;p60"/>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60"/>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188" name="Google Shape;2188;p60"/>
          <p:cNvSpPr/>
          <p:nvPr/>
        </p:nvSpPr>
        <p:spPr>
          <a:xfrm flipH="1">
            <a:off x="8430904" y="843527"/>
            <a:ext cx="1452161" cy="470521"/>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60"/>
          <p:cNvSpPr/>
          <p:nvPr/>
        </p:nvSpPr>
        <p:spPr>
          <a:xfrm flipH="1">
            <a:off x="332810" y="2604597"/>
            <a:ext cx="1250075" cy="404992"/>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90" name="Google Shape;2190;p60"/>
          <p:cNvGrpSpPr/>
          <p:nvPr/>
        </p:nvGrpSpPr>
        <p:grpSpPr>
          <a:xfrm rot="1869600">
            <a:off x="8457658" y="4368871"/>
            <a:ext cx="355712" cy="470540"/>
            <a:chOff x="286275" y="729525"/>
            <a:chExt cx="240000" cy="317475"/>
          </a:xfrm>
        </p:grpSpPr>
        <p:sp>
          <p:nvSpPr>
            <p:cNvPr id="2191" name="Google Shape;2191;p60"/>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60"/>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93" name="Google Shape;2193;p60"/>
          <p:cNvGrpSpPr/>
          <p:nvPr/>
        </p:nvGrpSpPr>
        <p:grpSpPr>
          <a:xfrm rot="7705171">
            <a:off x="8533898" y="2577136"/>
            <a:ext cx="355704" cy="470530"/>
            <a:chOff x="286275" y="729525"/>
            <a:chExt cx="240000" cy="317475"/>
          </a:xfrm>
        </p:grpSpPr>
        <p:sp>
          <p:nvSpPr>
            <p:cNvPr id="2194" name="Google Shape;2194;p60"/>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60"/>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96" name="Google Shape;2196;p60"/>
          <p:cNvGrpSpPr/>
          <p:nvPr/>
        </p:nvGrpSpPr>
        <p:grpSpPr>
          <a:xfrm rot="6197619">
            <a:off x="5357140" y="3679362"/>
            <a:ext cx="691455" cy="706458"/>
            <a:chOff x="286275" y="570344"/>
            <a:chExt cx="466533" cy="476656"/>
          </a:xfrm>
        </p:grpSpPr>
        <p:sp>
          <p:nvSpPr>
            <p:cNvPr id="2197" name="Google Shape;2197;p60"/>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60"/>
            <p:cNvSpPr/>
            <p:nvPr/>
          </p:nvSpPr>
          <p:spPr>
            <a:xfrm>
              <a:off x="649658" y="570344"/>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99" name="Google Shape;2199;p60"/>
          <p:cNvGrpSpPr/>
          <p:nvPr/>
        </p:nvGrpSpPr>
        <p:grpSpPr>
          <a:xfrm rot="5400000">
            <a:off x="5767206" y="4218818"/>
            <a:ext cx="584304" cy="999182"/>
            <a:chOff x="286275" y="727307"/>
            <a:chExt cx="394241" cy="674167"/>
          </a:xfrm>
        </p:grpSpPr>
        <p:sp>
          <p:nvSpPr>
            <p:cNvPr id="2200" name="Google Shape;2200;p60"/>
            <p:cNvSpPr/>
            <p:nvPr/>
          </p:nvSpPr>
          <p:spPr>
            <a:xfrm>
              <a:off x="286275" y="727307"/>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60"/>
            <p:cNvSpPr/>
            <p:nvPr/>
          </p:nvSpPr>
          <p:spPr>
            <a:xfrm>
              <a:off x="577366" y="1295074"/>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2205" name="Shape 2205"/>
        <p:cNvGrpSpPr/>
        <p:nvPr/>
      </p:nvGrpSpPr>
      <p:grpSpPr>
        <a:xfrm>
          <a:off x="0" y="0"/>
          <a:ext cx="0" cy="0"/>
          <a:chOff x="0" y="0"/>
          <a:chExt cx="0" cy="0"/>
        </a:xfrm>
      </p:grpSpPr>
      <p:sp>
        <p:nvSpPr>
          <p:cNvPr id="2206" name="Google Shape;2206;p61"/>
          <p:cNvSpPr/>
          <p:nvPr/>
        </p:nvSpPr>
        <p:spPr>
          <a:xfrm rot="4500000">
            <a:off x="4265945" y="3861025"/>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61"/>
          <p:cNvSpPr/>
          <p:nvPr/>
        </p:nvSpPr>
        <p:spPr>
          <a:xfrm rot="4500000">
            <a:off x="4265945" y="284375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61"/>
          <p:cNvSpPr/>
          <p:nvPr/>
        </p:nvSpPr>
        <p:spPr>
          <a:xfrm rot="4500000">
            <a:off x="4265945" y="1826475"/>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61"/>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Nutrition and physical activity</a:t>
            </a:r>
            <a:endParaRPr lang="en-GB"/>
          </a:p>
        </p:txBody>
      </p:sp>
      <p:sp>
        <p:nvSpPr>
          <p:cNvPr id="2210" name="Google Shape;2210;p61"/>
          <p:cNvSpPr txBox="1"/>
          <p:nvPr>
            <p:ph type="title" idx="2"/>
          </p:nvPr>
        </p:nvSpPr>
        <p:spPr>
          <a:xfrm>
            <a:off x="5267400" y="2647725"/>
            <a:ext cx="2608200" cy="35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Food groups</a:t>
            </a:r>
            <a:endParaRPr lang="en-GB"/>
          </a:p>
        </p:txBody>
      </p:sp>
      <p:sp>
        <p:nvSpPr>
          <p:cNvPr id="2211" name="Google Shape;2211;p61"/>
          <p:cNvSpPr txBox="1"/>
          <p:nvPr>
            <p:ph type="subTitle" idx="1"/>
          </p:nvPr>
        </p:nvSpPr>
        <p:spPr>
          <a:xfrm>
            <a:off x="5267400" y="3003000"/>
            <a:ext cx="31566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It's the third planet from the Sun and the only one that harbors life</a:t>
            </a:r>
            <a:endParaRPr lang="en-GB"/>
          </a:p>
        </p:txBody>
      </p:sp>
      <p:sp>
        <p:nvSpPr>
          <p:cNvPr id="2212" name="Google Shape;2212;p61"/>
          <p:cNvSpPr txBox="1"/>
          <p:nvPr>
            <p:ph type="title" idx="3"/>
          </p:nvPr>
        </p:nvSpPr>
        <p:spPr>
          <a:xfrm>
            <a:off x="5267400" y="3668125"/>
            <a:ext cx="2175300" cy="35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Limiting</a:t>
            </a:r>
            <a:endParaRPr lang="en-GB"/>
          </a:p>
        </p:txBody>
      </p:sp>
      <p:sp>
        <p:nvSpPr>
          <p:cNvPr id="2213" name="Google Shape;2213;p61"/>
          <p:cNvSpPr txBox="1"/>
          <p:nvPr>
            <p:ph type="subTitle" idx="4"/>
          </p:nvPr>
        </p:nvSpPr>
        <p:spPr>
          <a:xfrm>
            <a:off x="5267400" y="4023400"/>
            <a:ext cx="31566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Mars is actually a cold place. It’s full of iron oxide dust</a:t>
            </a:r>
            <a:endParaRPr lang="en-GB"/>
          </a:p>
        </p:txBody>
      </p:sp>
      <p:sp>
        <p:nvSpPr>
          <p:cNvPr id="2214" name="Google Shape;2214;p61"/>
          <p:cNvSpPr txBox="1"/>
          <p:nvPr>
            <p:ph type="title" idx="5"/>
          </p:nvPr>
        </p:nvSpPr>
        <p:spPr>
          <a:xfrm>
            <a:off x="5267400" y="1627325"/>
            <a:ext cx="2175300" cy="35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Portion size</a:t>
            </a:r>
            <a:endParaRPr lang="en-GB"/>
          </a:p>
        </p:txBody>
      </p:sp>
      <p:sp>
        <p:nvSpPr>
          <p:cNvPr id="2215" name="Google Shape;2215;p61"/>
          <p:cNvSpPr txBox="1"/>
          <p:nvPr>
            <p:ph type="subTitle" idx="6"/>
          </p:nvPr>
        </p:nvSpPr>
        <p:spPr>
          <a:xfrm>
            <a:off x="5267400" y="1982600"/>
            <a:ext cx="31566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It's also the fourth-largest object by diameter in the Solar System </a:t>
            </a:r>
            <a:endParaRPr lang="en-GB"/>
          </a:p>
        </p:txBody>
      </p:sp>
      <p:sp>
        <p:nvSpPr>
          <p:cNvPr id="2216" name="Google Shape;2216;p61"/>
          <p:cNvSpPr txBox="1"/>
          <p:nvPr>
            <p:ph type="title" idx="7"/>
          </p:nvPr>
        </p:nvSpPr>
        <p:spPr>
          <a:xfrm>
            <a:off x="1268400" y="2647725"/>
            <a:ext cx="2608200" cy="351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Balancing</a:t>
            </a:r>
            <a:endParaRPr lang="en-GB"/>
          </a:p>
        </p:txBody>
      </p:sp>
      <p:sp>
        <p:nvSpPr>
          <p:cNvPr id="2217" name="Google Shape;2217;p61"/>
          <p:cNvSpPr txBox="1"/>
          <p:nvPr>
            <p:ph type="subTitle" idx="8"/>
          </p:nvPr>
        </p:nvSpPr>
        <p:spPr>
          <a:xfrm>
            <a:off x="720125" y="3003000"/>
            <a:ext cx="31566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It's a beautiful name and is the second planet from the Sun</a:t>
            </a:r>
            <a:endParaRPr lang="en-GB"/>
          </a:p>
        </p:txBody>
      </p:sp>
      <p:sp>
        <p:nvSpPr>
          <p:cNvPr id="2218" name="Google Shape;2218;p61"/>
          <p:cNvSpPr txBox="1"/>
          <p:nvPr>
            <p:ph type="title" idx="9"/>
          </p:nvPr>
        </p:nvSpPr>
        <p:spPr>
          <a:xfrm>
            <a:off x="1701300" y="3668125"/>
            <a:ext cx="2175300" cy="351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Food options</a:t>
            </a:r>
            <a:endParaRPr lang="en-GB"/>
          </a:p>
        </p:txBody>
      </p:sp>
      <p:sp>
        <p:nvSpPr>
          <p:cNvPr id="2219" name="Google Shape;2219;p61"/>
          <p:cNvSpPr txBox="1"/>
          <p:nvPr>
            <p:ph type="subTitle" idx="13"/>
          </p:nvPr>
        </p:nvSpPr>
        <p:spPr>
          <a:xfrm>
            <a:off x="720125" y="4023400"/>
            <a:ext cx="31566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It's a gas giant and the biggest planet in the Solar System</a:t>
            </a:r>
            <a:endParaRPr lang="en-GB"/>
          </a:p>
        </p:txBody>
      </p:sp>
      <p:sp>
        <p:nvSpPr>
          <p:cNvPr id="2220" name="Google Shape;2220;p61"/>
          <p:cNvSpPr txBox="1"/>
          <p:nvPr>
            <p:ph type="title" idx="14"/>
          </p:nvPr>
        </p:nvSpPr>
        <p:spPr>
          <a:xfrm>
            <a:off x="1701300" y="1627325"/>
            <a:ext cx="2175300" cy="351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Variety</a:t>
            </a:r>
            <a:endParaRPr lang="en-GB"/>
          </a:p>
        </p:txBody>
      </p:sp>
      <p:sp>
        <p:nvSpPr>
          <p:cNvPr id="2221" name="Google Shape;2221;p61"/>
          <p:cNvSpPr txBox="1"/>
          <p:nvPr>
            <p:ph type="subTitle" idx="15"/>
          </p:nvPr>
        </p:nvSpPr>
        <p:spPr>
          <a:xfrm>
            <a:off x="720125" y="1982600"/>
            <a:ext cx="31566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It’s the closest planet to the Sun and the smallest one of them all</a:t>
            </a:r>
            <a:endParaRPr lang="en-GB"/>
          </a:p>
        </p:txBody>
      </p:sp>
      <p:grpSp>
        <p:nvGrpSpPr>
          <p:cNvPr id="2222" name="Google Shape;2222;p61"/>
          <p:cNvGrpSpPr/>
          <p:nvPr/>
        </p:nvGrpSpPr>
        <p:grpSpPr>
          <a:xfrm>
            <a:off x="4205580" y="4045330"/>
            <a:ext cx="773350" cy="426775"/>
            <a:chOff x="6606850" y="3608050"/>
            <a:chExt cx="773350" cy="426775"/>
          </a:xfrm>
        </p:grpSpPr>
        <p:sp>
          <p:nvSpPr>
            <p:cNvPr id="2223" name="Google Shape;2223;p61"/>
            <p:cNvSpPr/>
            <p:nvPr/>
          </p:nvSpPr>
          <p:spPr>
            <a:xfrm>
              <a:off x="6694575" y="3608050"/>
              <a:ext cx="527625" cy="426775"/>
            </a:xfrm>
            <a:custGeom>
              <a:avLst/>
              <a:gdLst/>
              <a:ahLst/>
              <a:cxnLst/>
              <a:rect l="l" t="t" r="r" b="b"/>
              <a:pathLst>
                <a:path w="21105" h="17071" extrusionOk="0">
                  <a:moveTo>
                    <a:pt x="5903" y="1"/>
                  </a:moveTo>
                  <a:cubicBezTo>
                    <a:pt x="5231" y="1"/>
                    <a:pt x="4479" y="198"/>
                    <a:pt x="3642" y="673"/>
                  </a:cubicBezTo>
                  <a:cubicBezTo>
                    <a:pt x="134" y="2669"/>
                    <a:pt x="1" y="11915"/>
                    <a:pt x="10545" y="17071"/>
                  </a:cubicBezTo>
                  <a:cubicBezTo>
                    <a:pt x="21104" y="11915"/>
                    <a:pt x="20955" y="2669"/>
                    <a:pt x="17463" y="673"/>
                  </a:cubicBezTo>
                  <a:cubicBezTo>
                    <a:pt x="16623" y="198"/>
                    <a:pt x="15869" y="1"/>
                    <a:pt x="15195" y="1"/>
                  </a:cubicBezTo>
                  <a:cubicBezTo>
                    <a:pt x="11907" y="1"/>
                    <a:pt x="10545" y="4698"/>
                    <a:pt x="10545" y="4698"/>
                  </a:cubicBezTo>
                  <a:cubicBezTo>
                    <a:pt x="10545" y="4698"/>
                    <a:pt x="9181" y="1"/>
                    <a:pt x="59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61"/>
            <p:cNvSpPr/>
            <p:nvPr/>
          </p:nvSpPr>
          <p:spPr>
            <a:xfrm>
              <a:off x="6606850" y="3683075"/>
              <a:ext cx="773350" cy="212500"/>
            </a:xfrm>
            <a:custGeom>
              <a:avLst/>
              <a:gdLst/>
              <a:ahLst/>
              <a:cxnLst/>
              <a:rect l="l" t="t" r="r" b="b"/>
              <a:pathLst>
                <a:path w="30934" h="8500" extrusionOk="0">
                  <a:moveTo>
                    <a:pt x="18028" y="0"/>
                  </a:moveTo>
                  <a:lnTo>
                    <a:pt x="16182" y="4674"/>
                  </a:lnTo>
                  <a:lnTo>
                    <a:pt x="14420" y="2246"/>
                  </a:lnTo>
                  <a:lnTo>
                    <a:pt x="12307" y="6619"/>
                  </a:lnTo>
                  <a:lnTo>
                    <a:pt x="8981" y="732"/>
                  </a:lnTo>
                  <a:lnTo>
                    <a:pt x="7816" y="3526"/>
                  </a:lnTo>
                  <a:lnTo>
                    <a:pt x="0" y="3526"/>
                  </a:lnTo>
                  <a:lnTo>
                    <a:pt x="0" y="4391"/>
                  </a:lnTo>
                  <a:lnTo>
                    <a:pt x="8399" y="4391"/>
                  </a:lnTo>
                  <a:lnTo>
                    <a:pt x="9098" y="2728"/>
                  </a:lnTo>
                  <a:lnTo>
                    <a:pt x="12357" y="8499"/>
                  </a:lnTo>
                  <a:lnTo>
                    <a:pt x="14569" y="3942"/>
                  </a:lnTo>
                  <a:lnTo>
                    <a:pt x="16415" y="6470"/>
                  </a:lnTo>
                  <a:lnTo>
                    <a:pt x="18045" y="2346"/>
                  </a:lnTo>
                  <a:lnTo>
                    <a:pt x="20307" y="7867"/>
                  </a:lnTo>
                  <a:lnTo>
                    <a:pt x="22185" y="4275"/>
                  </a:lnTo>
                  <a:lnTo>
                    <a:pt x="28937" y="4275"/>
                  </a:lnTo>
                  <a:lnTo>
                    <a:pt x="28937" y="5455"/>
                  </a:lnTo>
                  <a:lnTo>
                    <a:pt x="30933" y="3892"/>
                  </a:lnTo>
                  <a:lnTo>
                    <a:pt x="28937" y="2329"/>
                  </a:lnTo>
                  <a:lnTo>
                    <a:pt x="28937" y="3393"/>
                  </a:lnTo>
                  <a:lnTo>
                    <a:pt x="21653" y="3393"/>
                  </a:lnTo>
                  <a:lnTo>
                    <a:pt x="20389" y="5805"/>
                  </a:lnTo>
                  <a:lnTo>
                    <a:pt x="180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25" name="Google Shape;2225;p61"/>
          <p:cNvGrpSpPr/>
          <p:nvPr/>
        </p:nvGrpSpPr>
        <p:grpSpPr>
          <a:xfrm>
            <a:off x="4400167" y="1957131"/>
            <a:ext cx="384175" cy="458325"/>
            <a:chOff x="4898875" y="3631150"/>
            <a:chExt cx="384175" cy="458325"/>
          </a:xfrm>
        </p:grpSpPr>
        <p:sp>
          <p:nvSpPr>
            <p:cNvPr id="2226" name="Google Shape;2226;p61"/>
            <p:cNvSpPr/>
            <p:nvPr/>
          </p:nvSpPr>
          <p:spPr>
            <a:xfrm>
              <a:off x="4898875" y="3765675"/>
              <a:ext cx="384175" cy="323725"/>
            </a:xfrm>
            <a:custGeom>
              <a:avLst/>
              <a:gdLst/>
              <a:ahLst/>
              <a:cxnLst/>
              <a:rect l="l" t="t" r="r" b="b"/>
              <a:pathLst>
                <a:path w="15367" h="12949" extrusionOk="0">
                  <a:moveTo>
                    <a:pt x="3168" y="1"/>
                  </a:moveTo>
                  <a:cubicBezTo>
                    <a:pt x="2953" y="1"/>
                    <a:pt x="2739" y="22"/>
                    <a:pt x="2528" y="73"/>
                  </a:cubicBezTo>
                  <a:cubicBezTo>
                    <a:pt x="1514" y="288"/>
                    <a:pt x="732" y="1153"/>
                    <a:pt x="366" y="2118"/>
                  </a:cubicBezTo>
                  <a:cubicBezTo>
                    <a:pt x="0" y="3082"/>
                    <a:pt x="0" y="4147"/>
                    <a:pt x="117" y="5178"/>
                  </a:cubicBezTo>
                  <a:cubicBezTo>
                    <a:pt x="200" y="6093"/>
                    <a:pt x="383" y="6991"/>
                    <a:pt x="716" y="7839"/>
                  </a:cubicBezTo>
                  <a:cubicBezTo>
                    <a:pt x="1301" y="9283"/>
                    <a:pt x="3520" y="12949"/>
                    <a:pt x="5568" y="12949"/>
                  </a:cubicBezTo>
                  <a:cubicBezTo>
                    <a:pt x="5904" y="12949"/>
                    <a:pt x="6234" y="12851"/>
                    <a:pt x="6553" y="12628"/>
                  </a:cubicBezTo>
                  <a:cubicBezTo>
                    <a:pt x="6833" y="12431"/>
                    <a:pt x="7183" y="12352"/>
                    <a:pt x="7546" y="12352"/>
                  </a:cubicBezTo>
                  <a:cubicBezTo>
                    <a:pt x="7980" y="12352"/>
                    <a:pt x="8434" y="12465"/>
                    <a:pt x="8814" y="12628"/>
                  </a:cubicBezTo>
                  <a:cubicBezTo>
                    <a:pt x="9156" y="12781"/>
                    <a:pt x="9492" y="12850"/>
                    <a:pt x="9819" y="12850"/>
                  </a:cubicBezTo>
                  <a:cubicBezTo>
                    <a:pt x="12161" y="12850"/>
                    <a:pt x="14053" y="9313"/>
                    <a:pt x="14652" y="7839"/>
                  </a:cubicBezTo>
                  <a:cubicBezTo>
                    <a:pt x="14985" y="6991"/>
                    <a:pt x="15167" y="6093"/>
                    <a:pt x="15251" y="5178"/>
                  </a:cubicBezTo>
                  <a:cubicBezTo>
                    <a:pt x="15367" y="4147"/>
                    <a:pt x="15367" y="3082"/>
                    <a:pt x="15001" y="2118"/>
                  </a:cubicBezTo>
                  <a:cubicBezTo>
                    <a:pt x="14635" y="1153"/>
                    <a:pt x="13854" y="288"/>
                    <a:pt x="12856" y="73"/>
                  </a:cubicBezTo>
                  <a:cubicBezTo>
                    <a:pt x="12641" y="22"/>
                    <a:pt x="12424" y="1"/>
                    <a:pt x="12206" y="1"/>
                  </a:cubicBezTo>
                  <a:cubicBezTo>
                    <a:pt x="11565" y="1"/>
                    <a:pt x="10920" y="190"/>
                    <a:pt x="10311" y="388"/>
                  </a:cubicBezTo>
                  <a:cubicBezTo>
                    <a:pt x="10096" y="439"/>
                    <a:pt x="9879" y="505"/>
                    <a:pt x="9679" y="572"/>
                  </a:cubicBezTo>
                  <a:cubicBezTo>
                    <a:pt x="9047" y="771"/>
                    <a:pt x="8415" y="854"/>
                    <a:pt x="7767" y="854"/>
                  </a:cubicBezTo>
                  <a:lnTo>
                    <a:pt x="7601" y="854"/>
                  </a:lnTo>
                  <a:cubicBezTo>
                    <a:pt x="6952" y="854"/>
                    <a:pt x="6320" y="771"/>
                    <a:pt x="5705" y="572"/>
                  </a:cubicBezTo>
                  <a:cubicBezTo>
                    <a:pt x="5488" y="505"/>
                    <a:pt x="5273" y="439"/>
                    <a:pt x="5056" y="388"/>
                  </a:cubicBezTo>
                  <a:cubicBezTo>
                    <a:pt x="4448" y="190"/>
                    <a:pt x="3802" y="1"/>
                    <a:pt x="3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61"/>
            <p:cNvSpPr/>
            <p:nvPr/>
          </p:nvSpPr>
          <p:spPr>
            <a:xfrm>
              <a:off x="5156250" y="3877325"/>
              <a:ext cx="68600" cy="59375"/>
            </a:xfrm>
            <a:custGeom>
              <a:avLst/>
              <a:gdLst/>
              <a:ahLst/>
              <a:cxnLst/>
              <a:rect l="l" t="t" r="r" b="b"/>
              <a:pathLst>
                <a:path w="2744" h="2375" extrusionOk="0">
                  <a:moveTo>
                    <a:pt x="1757" y="1"/>
                  </a:moveTo>
                  <a:cubicBezTo>
                    <a:pt x="1404" y="1"/>
                    <a:pt x="954" y="289"/>
                    <a:pt x="748" y="446"/>
                  </a:cubicBezTo>
                  <a:cubicBezTo>
                    <a:pt x="300" y="829"/>
                    <a:pt x="0" y="1394"/>
                    <a:pt x="0" y="1993"/>
                  </a:cubicBezTo>
                  <a:cubicBezTo>
                    <a:pt x="0" y="2093"/>
                    <a:pt x="0" y="2209"/>
                    <a:pt x="83" y="2275"/>
                  </a:cubicBezTo>
                  <a:cubicBezTo>
                    <a:pt x="149" y="2359"/>
                    <a:pt x="266" y="2375"/>
                    <a:pt x="366" y="2375"/>
                  </a:cubicBezTo>
                  <a:cubicBezTo>
                    <a:pt x="1014" y="2359"/>
                    <a:pt x="2744" y="929"/>
                    <a:pt x="2096" y="146"/>
                  </a:cubicBezTo>
                  <a:cubicBezTo>
                    <a:pt x="2009" y="42"/>
                    <a:pt x="1890" y="1"/>
                    <a:pt x="1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61"/>
            <p:cNvSpPr/>
            <p:nvPr/>
          </p:nvSpPr>
          <p:spPr>
            <a:xfrm>
              <a:off x="4964550" y="3767875"/>
              <a:ext cx="318500" cy="321600"/>
            </a:xfrm>
            <a:custGeom>
              <a:avLst/>
              <a:gdLst/>
              <a:ahLst/>
              <a:cxnLst/>
              <a:rect l="l" t="t" r="r" b="b"/>
              <a:pathLst>
                <a:path w="12740" h="12864" extrusionOk="0">
                  <a:moveTo>
                    <a:pt x="10312" y="1"/>
                  </a:moveTo>
                  <a:lnTo>
                    <a:pt x="10312" y="1"/>
                  </a:lnTo>
                  <a:cubicBezTo>
                    <a:pt x="10445" y="118"/>
                    <a:pt x="10562" y="234"/>
                    <a:pt x="10644" y="333"/>
                  </a:cubicBezTo>
                  <a:cubicBezTo>
                    <a:pt x="10961" y="850"/>
                    <a:pt x="11110" y="1431"/>
                    <a:pt x="11177" y="2030"/>
                  </a:cubicBezTo>
                  <a:cubicBezTo>
                    <a:pt x="11476" y="4708"/>
                    <a:pt x="9897" y="7485"/>
                    <a:pt x="7435" y="8600"/>
                  </a:cubicBezTo>
                  <a:cubicBezTo>
                    <a:pt x="6786" y="8899"/>
                    <a:pt x="6088" y="9081"/>
                    <a:pt x="5456" y="9414"/>
                  </a:cubicBezTo>
                  <a:cubicBezTo>
                    <a:pt x="4757" y="9764"/>
                    <a:pt x="4158" y="10279"/>
                    <a:pt x="3460" y="10595"/>
                  </a:cubicBezTo>
                  <a:cubicBezTo>
                    <a:pt x="2801" y="10899"/>
                    <a:pt x="2105" y="11012"/>
                    <a:pt x="1390" y="11012"/>
                  </a:cubicBezTo>
                  <a:cubicBezTo>
                    <a:pt x="933" y="11012"/>
                    <a:pt x="468" y="10966"/>
                    <a:pt x="1" y="10895"/>
                  </a:cubicBezTo>
                  <a:lnTo>
                    <a:pt x="1" y="10895"/>
                  </a:lnTo>
                  <a:cubicBezTo>
                    <a:pt x="888" y="11968"/>
                    <a:pt x="1942" y="12863"/>
                    <a:pt x="2948" y="12863"/>
                  </a:cubicBezTo>
                  <a:cubicBezTo>
                    <a:pt x="3282" y="12863"/>
                    <a:pt x="3610" y="12764"/>
                    <a:pt x="3926" y="12540"/>
                  </a:cubicBezTo>
                  <a:cubicBezTo>
                    <a:pt x="4206" y="12343"/>
                    <a:pt x="4556" y="12264"/>
                    <a:pt x="4919" y="12264"/>
                  </a:cubicBezTo>
                  <a:cubicBezTo>
                    <a:pt x="5353" y="12264"/>
                    <a:pt x="5807" y="12377"/>
                    <a:pt x="6187" y="12540"/>
                  </a:cubicBezTo>
                  <a:cubicBezTo>
                    <a:pt x="6529" y="12693"/>
                    <a:pt x="6865" y="12762"/>
                    <a:pt x="7192" y="12762"/>
                  </a:cubicBezTo>
                  <a:cubicBezTo>
                    <a:pt x="9534" y="12762"/>
                    <a:pt x="11426" y="9225"/>
                    <a:pt x="12025" y="7751"/>
                  </a:cubicBezTo>
                  <a:cubicBezTo>
                    <a:pt x="12358" y="6903"/>
                    <a:pt x="12540" y="6005"/>
                    <a:pt x="12624" y="5090"/>
                  </a:cubicBezTo>
                  <a:cubicBezTo>
                    <a:pt x="12740" y="4059"/>
                    <a:pt x="12740" y="2994"/>
                    <a:pt x="12374" y="2030"/>
                  </a:cubicBezTo>
                  <a:cubicBezTo>
                    <a:pt x="12025" y="1098"/>
                    <a:pt x="11276" y="267"/>
                    <a:pt x="103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61"/>
            <p:cNvSpPr/>
            <p:nvPr/>
          </p:nvSpPr>
          <p:spPr>
            <a:xfrm>
              <a:off x="4995325" y="3631150"/>
              <a:ext cx="101075" cy="101275"/>
            </a:xfrm>
            <a:custGeom>
              <a:avLst/>
              <a:gdLst/>
              <a:ahLst/>
              <a:cxnLst/>
              <a:rect l="l" t="t" r="r" b="b"/>
              <a:pathLst>
                <a:path w="4043" h="4051" extrusionOk="0">
                  <a:moveTo>
                    <a:pt x="550" y="0"/>
                  </a:moveTo>
                  <a:cubicBezTo>
                    <a:pt x="365" y="0"/>
                    <a:pt x="181" y="6"/>
                    <a:pt x="0" y="15"/>
                  </a:cubicBezTo>
                  <a:cubicBezTo>
                    <a:pt x="134" y="980"/>
                    <a:pt x="350" y="1961"/>
                    <a:pt x="899" y="2760"/>
                  </a:cubicBezTo>
                  <a:cubicBezTo>
                    <a:pt x="1407" y="3498"/>
                    <a:pt x="2255" y="4051"/>
                    <a:pt x="3143" y="4051"/>
                  </a:cubicBezTo>
                  <a:cubicBezTo>
                    <a:pt x="3215" y="4051"/>
                    <a:pt x="3287" y="4047"/>
                    <a:pt x="3360" y="4040"/>
                  </a:cubicBezTo>
                  <a:cubicBezTo>
                    <a:pt x="3859" y="3607"/>
                    <a:pt x="4042" y="2760"/>
                    <a:pt x="3925" y="2110"/>
                  </a:cubicBezTo>
                  <a:cubicBezTo>
                    <a:pt x="3876" y="1762"/>
                    <a:pt x="3776" y="1445"/>
                    <a:pt x="3593" y="1163"/>
                  </a:cubicBezTo>
                  <a:cubicBezTo>
                    <a:pt x="3244" y="614"/>
                    <a:pt x="2612" y="281"/>
                    <a:pt x="1980" y="132"/>
                  </a:cubicBezTo>
                  <a:cubicBezTo>
                    <a:pt x="1512" y="36"/>
                    <a:pt x="1027"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61"/>
            <p:cNvSpPr/>
            <p:nvPr/>
          </p:nvSpPr>
          <p:spPr>
            <a:xfrm>
              <a:off x="5113825" y="3678350"/>
              <a:ext cx="78200" cy="58800"/>
            </a:xfrm>
            <a:custGeom>
              <a:avLst/>
              <a:gdLst/>
              <a:ahLst/>
              <a:cxnLst/>
              <a:rect l="l" t="t" r="r" b="b"/>
              <a:pathLst>
                <a:path w="3128" h="2352" extrusionOk="0">
                  <a:moveTo>
                    <a:pt x="2255" y="1"/>
                  </a:moveTo>
                  <a:cubicBezTo>
                    <a:pt x="2033" y="1"/>
                    <a:pt x="1812" y="23"/>
                    <a:pt x="1597" y="73"/>
                  </a:cubicBezTo>
                  <a:cubicBezTo>
                    <a:pt x="1114" y="189"/>
                    <a:pt x="633" y="473"/>
                    <a:pt x="349" y="905"/>
                  </a:cubicBezTo>
                  <a:cubicBezTo>
                    <a:pt x="67" y="1320"/>
                    <a:pt x="1" y="1903"/>
                    <a:pt x="250" y="2351"/>
                  </a:cubicBezTo>
                  <a:cubicBezTo>
                    <a:pt x="733" y="2285"/>
                    <a:pt x="1498" y="2351"/>
                    <a:pt x="1946" y="2152"/>
                  </a:cubicBezTo>
                  <a:cubicBezTo>
                    <a:pt x="2412" y="1952"/>
                    <a:pt x="2828" y="1603"/>
                    <a:pt x="3010" y="1138"/>
                  </a:cubicBezTo>
                  <a:cubicBezTo>
                    <a:pt x="3127" y="805"/>
                    <a:pt x="3127" y="455"/>
                    <a:pt x="3127" y="107"/>
                  </a:cubicBezTo>
                  <a:cubicBezTo>
                    <a:pt x="2843" y="40"/>
                    <a:pt x="2548" y="1"/>
                    <a:pt x="2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61"/>
            <p:cNvSpPr/>
            <p:nvPr/>
          </p:nvSpPr>
          <p:spPr>
            <a:xfrm>
              <a:off x="5038175" y="3666050"/>
              <a:ext cx="56950" cy="121425"/>
            </a:xfrm>
            <a:custGeom>
              <a:avLst/>
              <a:gdLst/>
              <a:ahLst/>
              <a:cxnLst/>
              <a:rect l="l" t="t" r="r" b="b"/>
              <a:pathLst>
                <a:path w="2278" h="4857" extrusionOk="0">
                  <a:moveTo>
                    <a:pt x="216" y="0"/>
                  </a:moveTo>
                  <a:lnTo>
                    <a:pt x="0" y="432"/>
                  </a:lnTo>
                  <a:cubicBezTo>
                    <a:pt x="1563" y="1247"/>
                    <a:pt x="1779" y="4823"/>
                    <a:pt x="1779" y="4856"/>
                  </a:cubicBezTo>
                  <a:lnTo>
                    <a:pt x="2278" y="4839"/>
                  </a:lnTo>
                  <a:cubicBezTo>
                    <a:pt x="2262" y="4673"/>
                    <a:pt x="2045" y="947"/>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61"/>
            <p:cNvSpPr/>
            <p:nvPr/>
          </p:nvSpPr>
          <p:spPr>
            <a:xfrm>
              <a:off x="5087225" y="3708850"/>
              <a:ext cx="68600" cy="79850"/>
            </a:xfrm>
            <a:custGeom>
              <a:avLst/>
              <a:gdLst/>
              <a:ahLst/>
              <a:cxnLst/>
              <a:rect l="l" t="t" r="r" b="b"/>
              <a:pathLst>
                <a:path w="2744" h="3194" extrusionOk="0">
                  <a:moveTo>
                    <a:pt x="2611" y="0"/>
                  </a:moveTo>
                  <a:cubicBezTo>
                    <a:pt x="699" y="566"/>
                    <a:pt x="16" y="2961"/>
                    <a:pt x="1" y="3078"/>
                  </a:cubicBezTo>
                  <a:lnTo>
                    <a:pt x="466" y="3193"/>
                  </a:lnTo>
                  <a:cubicBezTo>
                    <a:pt x="466" y="3177"/>
                    <a:pt x="1098" y="949"/>
                    <a:pt x="2744" y="483"/>
                  </a:cubicBezTo>
                  <a:lnTo>
                    <a:pt x="26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33" name="Google Shape;2233;p61"/>
          <p:cNvGrpSpPr/>
          <p:nvPr/>
        </p:nvGrpSpPr>
        <p:grpSpPr>
          <a:xfrm rot="-1555928">
            <a:off x="4255124" y="3073627"/>
            <a:ext cx="673940" cy="301471"/>
            <a:chOff x="5700075" y="3642325"/>
            <a:chExt cx="673950" cy="301475"/>
          </a:xfrm>
        </p:grpSpPr>
        <p:sp>
          <p:nvSpPr>
            <p:cNvPr id="2234" name="Google Shape;2234;p61"/>
            <p:cNvSpPr/>
            <p:nvPr/>
          </p:nvSpPr>
          <p:spPr>
            <a:xfrm>
              <a:off x="5881750" y="3769550"/>
              <a:ext cx="311000" cy="47425"/>
            </a:xfrm>
            <a:custGeom>
              <a:avLst/>
              <a:gdLst/>
              <a:ahLst/>
              <a:cxnLst/>
              <a:rect l="l" t="t" r="r" b="b"/>
              <a:pathLst>
                <a:path w="12440" h="1897" extrusionOk="0">
                  <a:moveTo>
                    <a:pt x="0" y="0"/>
                  </a:moveTo>
                  <a:lnTo>
                    <a:pt x="0" y="1896"/>
                  </a:lnTo>
                  <a:lnTo>
                    <a:pt x="12440" y="1896"/>
                  </a:lnTo>
                  <a:lnTo>
                    <a:pt x="124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61"/>
            <p:cNvSpPr/>
            <p:nvPr/>
          </p:nvSpPr>
          <p:spPr>
            <a:xfrm>
              <a:off x="5881750" y="3793275"/>
              <a:ext cx="311000" cy="23700"/>
            </a:xfrm>
            <a:custGeom>
              <a:avLst/>
              <a:gdLst/>
              <a:ahLst/>
              <a:cxnLst/>
              <a:rect l="l" t="t" r="r" b="b"/>
              <a:pathLst>
                <a:path w="12440" h="948" extrusionOk="0">
                  <a:moveTo>
                    <a:pt x="0" y="0"/>
                  </a:moveTo>
                  <a:lnTo>
                    <a:pt x="0" y="947"/>
                  </a:lnTo>
                  <a:lnTo>
                    <a:pt x="12440" y="947"/>
                  </a:lnTo>
                  <a:lnTo>
                    <a:pt x="124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61"/>
            <p:cNvSpPr/>
            <p:nvPr/>
          </p:nvSpPr>
          <p:spPr>
            <a:xfrm>
              <a:off x="5738725" y="3642325"/>
              <a:ext cx="108950" cy="301475"/>
            </a:xfrm>
            <a:custGeom>
              <a:avLst/>
              <a:gdLst/>
              <a:ahLst/>
              <a:cxnLst/>
              <a:rect l="l" t="t" r="r" b="b"/>
              <a:pathLst>
                <a:path w="4358" h="12059" extrusionOk="0">
                  <a:moveTo>
                    <a:pt x="366" y="0"/>
                  </a:moveTo>
                  <a:cubicBezTo>
                    <a:pt x="166" y="0"/>
                    <a:pt x="0" y="167"/>
                    <a:pt x="0" y="384"/>
                  </a:cubicBezTo>
                  <a:lnTo>
                    <a:pt x="0" y="11692"/>
                  </a:lnTo>
                  <a:cubicBezTo>
                    <a:pt x="0" y="11892"/>
                    <a:pt x="166" y="12058"/>
                    <a:pt x="366" y="12058"/>
                  </a:cubicBezTo>
                  <a:lnTo>
                    <a:pt x="3976" y="12058"/>
                  </a:lnTo>
                  <a:cubicBezTo>
                    <a:pt x="4191" y="12058"/>
                    <a:pt x="4357" y="11892"/>
                    <a:pt x="4357" y="11692"/>
                  </a:cubicBezTo>
                  <a:lnTo>
                    <a:pt x="4357" y="384"/>
                  </a:lnTo>
                  <a:cubicBezTo>
                    <a:pt x="4357" y="167"/>
                    <a:pt x="4191" y="0"/>
                    <a:pt x="3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61"/>
            <p:cNvSpPr/>
            <p:nvPr/>
          </p:nvSpPr>
          <p:spPr>
            <a:xfrm>
              <a:off x="5738725" y="3816950"/>
              <a:ext cx="108950" cy="126850"/>
            </a:xfrm>
            <a:custGeom>
              <a:avLst/>
              <a:gdLst/>
              <a:ahLst/>
              <a:cxnLst/>
              <a:rect l="l" t="t" r="r" b="b"/>
              <a:pathLst>
                <a:path w="4358" h="5074" extrusionOk="0">
                  <a:moveTo>
                    <a:pt x="0" y="0"/>
                  </a:moveTo>
                  <a:lnTo>
                    <a:pt x="0" y="4707"/>
                  </a:lnTo>
                  <a:cubicBezTo>
                    <a:pt x="0" y="4907"/>
                    <a:pt x="166" y="5073"/>
                    <a:pt x="366" y="5073"/>
                  </a:cubicBezTo>
                  <a:lnTo>
                    <a:pt x="3976" y="5073"/>
                  </a:lnTo>
                  <a:cubicBezTo>
                    <a:pt x="4191" y="5073"/>
                    <a:pt x="4357" y="4907"/>
                    <a:pt x="4357" y="4707"/>
                  </a:cubicBezTo>
                  <a:lnTo>
                    <a:pt x="43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61"/>
            <p:cNvSpPr/>
            <p:nvPr/>
          </p:nvSpPr>
          <p:spPr>
            <a:xfrm>
              <a:off x="5700075" y="3743375"/>
              <a:ext cx="38675" cy="99375"/>
            </a:xfrm>
            <a:custGeom>
              <a:avLst/>
              <a:gdLst/>
              <a:ahLst/>
              <a:cxnLst/>
              <a:rect l="l" t="t" r="r" b="b"/>
              <a:pathLst>
                <a:path w="1547" h="3975" extrusionOk="0">
                  <a:moveTo>
                    <a:pt x="532" y="0"/>
                  </a:moveTo>
                  <a:cubicBezTo>
                    <a:pt x="233" y="0"/>
                    <a:pt x="0" y="249"/>
                    <a:pt x="0" y="533"/>
                  </a:cubicBezTo>
                  <a:lnTo>
                    <a:pt x="0" y="3442"/>
                  </a:lnTo>
                  <a:cubicBezTo>
                    <a:pt x="0" y="3742"/>
                    <a:pt x="233" y="3974"/>
                    <a:pt x="532" y="3974"/>
                  </a:cubicBezTo>
                  <a:lnTo>
                    <a:pt x="1546" y="3974"/>
                  </a:lnTo>
                  <a:lnTo>
                    <a:pt x="15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61"/>
            <p:cNvSpPr/>
            <p:nvPr/>
          </p:nvSpPr>
          <p:spPr>
            <a:xfrm>
              <a:off x="5700075" y="3793275"/>
              <a:ext cx="38675" cy="49475"/>
            </a:xfrm>
            <a:custGeom>
              <a:avLst/>
              <a:gdLst/>
              <a:ahLst/>
              <a:cxnLst/>
              <a:rect l="l" t="t" r="r" b="b"/>
              <a:pathLst>
                <a:path w="1547" h="1979" extrusionOk="0">
                  <a:moveTo>
                    <a:pt x="0" y="0"/>
                  </a:moveTo>
                  <a:lnTo>
                    <a:pt x="0" y="1446"/>
                  </a:lnTo>
                  <a:cubicBezTo>
                    <a:pt x="0" y="1746"/>
                    <a:pt x="233" y="1978"/>
                    <a:pt x="532" y="1978"/>
                  </a:cubicBezTo>
                  <a:lnTo>
                    <a:pt x="1546" y="1978"/>
                  </a:lnTo>
                  <a:lnTo>
                    <a:pt x="15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61"/>
            <p:cNvSpPr/>
            <p:nvPr/>
          </p:nvSpPr>
          <p:spPr>
            <a:xfrm>
              <a:off x="5847650" y="3703450"/>
              <a:ext cx="34125" cy="179200"/>
            </a:xfrm>
            <a:custGeom>
              <a:avLst/>
              <a:gdLst/>
              <a:ahLst/>
              <a:cxnLst/>
              <a:rect l="l" t="t" r="r" b="b"/>
              <a:pathLst>
                <a:path w="1365" h="7168" extrusionOk="0">
                  <a:moveTo>
                    <a:pt x="0" y="1"/>
                  </a:moveTo>
                  <a:lnTo>
                    <a:pt x="0" y="7168"/>
                  </a:lnTo>
                  <a:lnTo>
                    <a:pt x="1065" y="7168"/>
                  </a:lnTo>
                  <a:cubicBezTo>
                    <a:pt x="1231" y="7168"/>
                    <a:pt x="1364" y="7035"/>
                    <a:pt x="1364" y="6869"/>
                  </a:cubicBezTo>
                  <a:lnTo>
                    <a:pt x="1364" y="300"/>
                  </a:lnTo>
                  <a:cubicBezTo>
                    <a:pt x="1364" y="134"/>
                    <a:pt x="1231" y="1"/>
                    <a:pt x="10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61"/>
            <p:cNvSpPr/>
            <p:nvPr/>
          </p:nvSpPr>
          <p:spPr>
            <a:xfrm>
              <a:off x="5847650" y="3837725"/>
              <a:ext cx="34125" cy="44925"/>
            </a:xfrm>
            <a:custGeom>
              <a:avLst/>
              <a:gdLst/>
              <a:ahLst/>
              <a:cxnLst/>
              <a:rect l="l" t="t" r="r" b="b"/>
              <a:pathLst>
                <a:path w="1365" h="1797" extrusionOk="0">
                  <a:moveTo>
                    <a:pt x="0" y="1"/>
                  </a:moveTo>
                  <a:lnTo>
                    <a:pt x="0" y="1797"/>
                  </a:lnTo>
                  <a:lnTo>
                    <a:pt x="1065" y="1797"/>
                  </a:lnTo>
                  <a:cubicBezTo>
                    <a:pt x="1231" y="1797"/>
                    <a:pt x="1364" y="1664"/>
                    <a:pt x="1364" y="1498"/>
                  </a:cubicBezTo>
                  <a:lnTo>
                    <a:pt x="13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61"/>
            <p:cNvSpPr/>
            <p:nvPr/>
          </p:nvSpPr>
          <p:spPr>
            <a:xfrm>
              <a:off x="6226825" y="3642325"/>
              <a:ext cx="108950" cy="301475"/>
            </a:xfrm>
            <a:custGeom>
              <a:avLst/>
              <a:gdLst/>
              <a:ahLst/>
              <a:cxnLst/>
              <a:rect l="l" t="t" r="r" b="b"/>
              <a:pathLst>
                <a:path w="4358" h="12059" extrusionOk="0">
                  <a:moveTo>
                    <a:pt x="366" y="0"/>
                  </a:moveTo>
                  <a:cubicBezTo>
                    <a:pt x="167" y="0"/>
                    <a:pt x="1" y="167"/>
                    <a:pt x="1" y="384"/>
                  </a:cubicBezTo>
                  <a:lnTo>
                    <a:pt x="1" y="11692"/>
                  </a:lnTo>
                  <a:cubicBezTo>
                    <a:pt x="1" y="11892"/>
                    <a:pt x="167" y="12058"/>
                    <a:pt x="366" y="12058"/>
                  </a:cubicBezTo>
                  <a:lnTo>
                    <a:pt x="3976" y="12058"/>
                  </a:lnTo>
                  <a:cubicBezTo>
                    <a:pt x="4192" y="12058"/>
                    <a:pt x="4358" y="11892"/>
                    <a:pt x="4358" y="11692"/>
                  </a:cubicBezTo>
                  <a:lnTo>
                    <a:pt x="4358" y="384"/>
                  </a:lnTo>
                  <a:cubicBezTo>
                    <a:pt x="4358" y="167"/>
                    <a:pt x="4192" y="0"/>
                    <a:pt x="3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61"/>
            <p:cNvSpPr/>
            <p:nvPr/>
          </p:nvSpPr>
          <p:spPr>
            <a:xfrm>
              <a:off x="6226825" y="3816950"/>
              <a:ext cx="108950" cy="126850"/>
            </a:xfrm>
            <a:custGeom>
              <a:avLst/>
              <a:gdLst/>
              <a:ahLst/>
              <a:cxnLst/>
              <a:rect l="l" t="t" r="r" b="b"/>
              <a:pathLst>
                <a:path w="4358" h="5074" extrusionOk="0">
                  <a:moveTo>
                    <a:pt x="1" y="0"/>
                  </a:moveTo>
                  <a:lnTo>
                    <a:pt x="1" y="4707"/>
                  </a:lnTo>
                  <a:cubicBezTo>
                    <a:pt x="1" y="4907"/>
                    <a:pt x="167" y="5073"/>
                    <a:pt x="366" y="5073"/>
                  </a:cubicBezTo>
                  <a:lnTo>
                    <a:pt x="3976" y="5073"/>
                  </a:lnTo>
                  <a:cubicBezTo>
                    <a:pt x="4192" y="5073"/>
                    <a:pt x="4358" y="4907"/>
                    <a:pt x="4358" y="4707"/>
                  </a:cubicBezTo>
                  <a:lnTo>
                    <a:pt x="4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61"/>
            <p:cNvSpPr/>
            <p:nvPr/>
          </p:nvSpPr>
          <p:spPr>
            <a:xfrm>
              <a:off x="6335750" y="3743375"/>
              <a:ext cx="38275" cy="99375"/>
            </a:xfrm>
            <a:custGeom>
              <a:avLst/>
              <a:gdLst/>
              <a:ahLst/>
              <a:cxnLst/>
              <a:rect l="l" t="t" r="r" b="b"/>
              <a:pathLst>
                <a:path w="1531" h="3975" extrusionOk="0">
                  <a:moveTo>
                    <a:pt x="1" y="0"/>
                  </a:moveTo>
                  <a:lnTo>
                    <a:pt x="1" y="3974"/>
                  </a:lnTo>
                  <a:lnTo>
                    <a:pt x="999" y="3974"/>
                  </a:lnTo>
                  <a:cubicBezTo>
                    <a:pt x="1298" y="3974"/>
                    <a:pt x="1531" y="3742"/>
                    <a:pt x="1531" y="3442"/>
                  </a:cubicBezTo>
                  <a:lnTo>
                    <a:pt x="1531" y="533"/>
                  </a:lnTo>
                  <a:cubicBezTo>
                    <a:pt x="1531" y="249"/>
                    <a:pt x="1298" y="0"/>
                    <a:pt x="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61"/>
            <p:cNvSpPr/>
            <p:nvPr/>
          </p:nvSpPr>
          <p:spPr>
            <a:xfrm>
              <a:off x="6335750" y="3793275"/>
              <a:ext cx="38275" cy="49475"/>
            </a:xfrm>
            <a:custGeom>
              <a:avLst/>
              <a:gdLst/>
              <a:ahLst/>
              <a:cxnLst/>
              <a:rect l="l" t="t" r="r" b="b"/>
              <a:pathLst>
                <a:path w="1531" h="1979" extrusionOk="0">
                  <a:moveTo>
                    <a:pt x="1" y="0"/>
                  </a:moveTo>
                  <a:lnTo>
                    <a:pt x="1" y="1978"/>
                  </a:lnTo>
                  <a:lnTo>
                    <a:pt x="999" y="1978"/>
                  </a:lnTo>
                  <a:cubicBezTo>
                    <a:pt x="1298" y="1978"/>
                    <a:pt x="1531" y="1746"/>
                    <a:pt x="1531" y="1446"/>
                  </a:cubicBezTo>
                  <a:lnTo>
                    <a:pt x="15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61"/>
            <p:cNvSpPr/>
            <p:nvPr/>
          </p:nvSpPr>
          <p:spPr>
            <a:xfrm>
              <a:off x="6192725" y="3703450"/>
              <a:ext cx="34125" cy="179200"/>
            </a:xfrm>
            <a:custGeom>
              <a:avLst/>
              <a:gdLst/>
              <a:ahLst/>
              <a:cxnLst/>
              <a:rect l="l" t="t" r="r" b="b"/>
              <a:pathLst>
                <a:path w="1365" h="7168" extrusionOk="0">
                  <a:moveTo>
                    <a:pt x="300" y="1"/>
                  </a:moveTo>
                  <a:cubicBezTo>
                    <a:pt x="134" y="1"/>
                    <a:pt x="1" y="134"/>
                    <a:pt x="1" y="300"/>
                  </a:cubicBezTo>
                  <a:lnTo>
                    <a:pt x="1" y="6869"/>
                  </a:lnTo>
                  <a:cubicBezTo>
                    <a:pt x="1" y="7035"/>
                    <a:pt x="134" y="7168"/>
                    <a:pt x="300" y="7168"/>
                  </a:cubicBezTo>
                  <a:lnTo>
                    <a:pt x="1365" y="7168"/>
                  </a:lnTo>
                  <a:lnTo>
                    <a:pt x="13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7" name="Google Shape;2247;p61"/>
            <p:cNvSpPr/>
            <p:nvPr/>
          </p:nvSpPr>
          <p:spPr>
            <a:xfrm>
              <a:off x="6192725" y="3837725"/>
              <a:ext cx="34125" cy="44925"/>
            </a:xfrm>
            <a:custGeom>
              <a:avLst/>
              <a:gdLst/>
              <a:ahLst/>
              <a:cxnLst/>
              <a:rect l="l" t="t" r="r" b="b"/>
              <a:pathLst>
                <a:path w="1365" h="1797" extrusionOk="0">
                  <a:moveTo>
                    <a:pt x="1" y="1"/>
                  </a:moveTo>
                  <a:lnTo>
                    <a:pt x="1" y="1498"/>
                  </a:lnTo>
                  <a:cubicBezTo>
                    <a:pt x="1" y="1664"/>
                    <a:pt x="134" y="1797"/>
                    <a:pt x="300" y="1797"/>
                  </a:cubicBezTo>
                  <a:lnTo>
                    <a:pt x="1365" y="1797"/>
                  </a:lnTo>
                  <a:lnTo>
                    <a:pt x="13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2251" name="Shape 2251"/>
        <p:cNvGrpSpPr/>
        <p:nvPr/>
      </p:nvGrpSpPr>
      <p:grpSpPr>
        <a:xfrm>
          <a:off x="0" y="0"/>
          <a:ext cx="0" cy="0"/>
          <a:chOff x="0" y="0"/>
          <a:chExt cx="0" cy="0"/>
        </a:xfrm>
      </p:grpSpPr>
      <p:grpSp>
        <p:nvGrpSpPr>
          <p:cNvPr id="2252" name="Google Shape;2252;p62"/>
          <p:cNvGrpSpPr/>
          <p:nvPr/>
        </p:nvGrpSpPr>
        <p:grpSpPr>
          <a:xfrm rot="10800000">
            <a:off x="2747922" y="2282363"/>
            <a:ext cx="3184692" cy="2041272"/>
            <a:chOff x="604350" y="2985275"/>
            <a:chExt cx="2322050" cy="1488350"/>
          </a:xfrm>
        </p:grpSpPr>
        <p:sp>
          <p:nvSpPr>
            <p:cNvPr id="2253" name="Google Shape;2253;p62"/>
            <p:cNvSpPr/>
            <p:nvPr/>
          </p:nvSpPr>
          <p:spPr>
            <a:xfrm>
              <a:off x="604350" y="2985275"/>
              <a:ext cx="2322050" cy="1488350"/>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62"/>
            <p:cNvSpPr/>
            <p:nvPr/>
          </p:nvSpPr>
          <p:spPr>
            <a:xfrm>
              <a:off x="878300" y="3646075"/>
              <a:ext cx="187375" cy="160325"/>
            </a:xfrm>
            <a:custGeom>
              <a:avLst/>
              <a:gdLst/>
              <a:ahLst/>
              <a:cxnLst/>
              <a:rect l="l" t="t" r="r" b="b"/>
              <a:pathLst>
                <a:path w="7495" h="6413" extrusionOk="0">
                  <a:moveTo>
                    <a:pt x="5247" y="1"/>
                  </a:moveTo>
                  <a:cubicBezTo>
                    <a:pt x="4811" y="1"/>
                    <a:pt x="4370" y="133"/>
                    <a:pt x="4011" y="403"/>
                  </a:cubicBezTo>
                  <a:cubicBezTo>
                    <a:pt x="4011" y="403"/>
                    <a:pt x="1" y="2856"/>
                    <a:pt x="748" y="5421"/>
                  </a:cubicBezTo>
                  <a:cubicBezTo>
                    <a:pt x="952" y="6123"/>
                    <a:pt x="1470" y="6412"/>
                    <a:pt x="2128" y="6412"/>
                  </a:cubicBezTo>
                  <a:cubicBezTo>
                    <a:pt x="3873" y="6412"/>
                    <a:pt x="6600" y="4378"/>
                    <a:pt x="7048" y="2644"/>
                  </a:cubicBezTo>
                  <a:cubicBezTo>
                    <a:pt x="7494" y="906"/>
                    <a:pt x="6386" y="1"/>
                    <a:pt x="5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62"/>
            <p:cNvSpPr/>
            <p:nvPr/>
          </p:nvSpPr>
          <p:spPr>
            <a:xfrm>
              <a:off x="988300" y="3505500"/>
              <a:ext cx="123425" cy="106125"/>
            </a:xfrm>
            <a:custGeom>
              <a:avLst/>
              <a:gdLst/>
              <a:ahLst/>
              <a:cxnLst/>
              <a:rect l="l" t="t" r="r" b="b"/>
              <a:pathLst>
                <a:path w="4937" h="4245" extrusionOk="0">
                  <a:moveTo>
                    <a:pt x="2874" y="0"/>
                  </a:moveTo>
                  <a:cubicBezTo>
                    <a:pt x="2494" y="0"/>
                    <a:pt x="1991" y="133"/>
                    <a:pt x="1739" y="505"/>
                  </a:cubicBezTo>
                  <a:cubicBezTo>
                    <a:pt x="1024" y="1545"/>
                    <a:pt x="0" y="3900"/>
                    <a:pt x="2274" y="4225"/>
                  </a:cubicBezTo>
                  <a:cubicBezTo>
                    <a:pt x="2369" y="4238"/>
                    <a:pt x="2461" y="4244"/>
                    <a:pt x="2549" y="4244"/>
                  </a:cubicBezTo>
                  <a:cubicBezTo>
                    <a:pt x="3549" y="4244"/>
                    <a:pt x="4138" y="3439"/>
                    <a:pt x="4466" y="2633"/>
                  </a:cubicBezTo>
                  <a:cubicBezTo>
                    <a:pt x="4937" y="1529"/>
                    <a:pt x="4287" y="246"/>
                    <a:pt x="3103" y="18"/>
                  </a:cubicBezTo>
                  <a:cubicBezTo>
                    <a:pt x="3035" y="7"/>
                    <a:pt x="2957" y="0"/>
                    <a:pt x="2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62"/>
            <p:cNvSpPr/>
            <p:nvPr/>
          </p:nvSpPr>
          <p:spPr>
            <a:xfrm>
              <a:off x="2401275" y="4226975"/>
              <a:ext cx="190150" cy="155875"/>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57" name="Google Shape;2257;p62"/>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Nutrition pyramid</a:t>
            </a:r>
            <a:endParaRPr lang="en-GB"/>
          </a:p>
        </p:txBody>
      </p:sp>
      <p:sp>
        <p:nvSpPr>
          <p:cNvPr id="2258" name="Google Shape;2258;p62"/>
          <p:cNvSpPr/>
          <p:nvPr/>
        </p:nvSpPr>
        <p:spPr>
          <a:xfrm>
            <a:off x="3105912" y="1806457"/>
            <a:ext cx="2932200" cy="2535900"/>
          </a:xfrm>
          <a:prstGeom prst="triangle">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62"/>
          <p:cNvSpPr/>
          <p:nvPr/>
        </p:nvSpPr>
        <p:spPr>
          <a:xfrm>
            <a:off x="3298746" y="2034863"/>
            <a:ext cx="2546400" cy="2202600"/>
          </a:xfrm>
          <a:prstGeom prst="triangle">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62"/>
          <p:cNvSpPr txBox="1"/>
          <p:nvPr/>
        </p:nvSpPr>
        <p:spPr>
          <a:xfrm>
            <a:off x="748065" y="3118275"/>
            <a:ext cx="2164200" cy="351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Meat</a:t>
            </a:r>
            <a:endParaRPr sz="2500">
              <a:solidFill>
                <a:srgbClr val="5F63AF"/>
              </a:solidFill>
              <a:latin typeface="Darker Grotesque ExtraBold"/>
              <a:ea typeface="Darker Grotesque ExtraBold"/>
              <a:cs typeface="Darker Grotesque ExtraBold"/>
              <a:sym typeface="Darker Grotesque ExtraBold"/>
            </a:endParaRPr>
          </a:p>
        </p:txBody>
      </p:sp>
      <p:sp>
        <p:nvSpPr>
          <p:cNvPr id="2261" name="Google Shape;2261;p62"/>
          <p:cNvSpPr txBox="1"/>
          <p:nvPr/>
        </p:nvSpPr>
        <p:spPr>
          <a:xfrm>
            <a:off x="915465" y="3606500"/>
            <a:ext cx="1996800" cy="351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1600">
                <a:solidFill>
                  <a:srgbClr val="5F63AF"/>
                </a:solidFill>
                <a:latin typeface="Jost Medium"/>
                <a:ea typeface="Jost Medium"/>
                <a:cs typeface="Jost Medium"/>
                <a:sym typeface="Jost Medium"/>
              </a:rPr>
              <a:t>Mars is actually a cold place</a:t>
            </a:r>
            <a:endParaRPr sz="1600">
              <a:solidFill>
                <a:srgbClr val="5F63AF"/>
              </a:solidFill>
              <a:latin typeface="Jost Medium"/>
              <a:ea typeface="Jost Medium"/>
              <a:cs typeface="Jost Medium"/>
              <a:sym typeface="Jost Medium"/>
            </a:endParaRPr>
          </a:p>
        </p:txBody>
      </p:sp>
      <p:sp>
        <p:nvSpPr>
          <p:cNvPr id="2262" name="Google Shape;2262;p62"/>
          <p:cNvSpPr txBox="1"/>
          <p:nvPr/>
        </p:nvSpPr>
        <p:spPr>
          <a:xfrm>
            <a:off x="748065" y="2021675"/>
            <a:ext cx="2164200" cy="351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Fat oils</a:t>
            </a:r>
            <a:endParaRPr sz="2500">
              <a:solidFill>
                <a:srgbClr val="5F63AF"/>
              </a:solidFill>
              <a:latin typeface="Darker Grotesque ExtraBold"/>
              <a:ea typeface="Darker Grotesque ExtraBold"/>
              <a:cs typeface="Darker Grotesque ExtraBold"/>
              <a:sym typeface="Darker Grotesque ExtraBold"/>
            </a:endParaRPr>
          </a:p>
        </p:txBody>
      </p:sp>
      <p:sp>
        <p:nvSpPr>
          <p:cNvPr id="2263" name="Google Shape;2263;p62"/>
          <p:cNvSpPr txBox="1"/>
          <p:nvPr/>
        </p:nvSpPr>
        <p:spPr>
          <a:xfrm>
            <a:off x="915465" y="2509900"/>
            <a:ext cx="1996800" cy="351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1600">
                <a:solidFill>
                  <a:srgbClr val="5F63AF"/>
                </a:solidFill>
                <a:latin typeface="Jost Medium"/>
                <a:ea typeface="Jost Medium"/>
                <a:cs typeface="Jost Medium"/>
                <a:sym typeface="Jost Medium"/>
              </a:rPr>
              <a:t>Venus has a beautiful name</a:t>
            </a:r>
            <a:endParaRPr sz="1600">
              <a:solidFill>
                <a:srgbClr val="5F63AF"/>
              </a:solidFill>
              <a:latin typeface="Jost Medium"/>
              <a:ea typeface="Jost Medium"/>
              <a:cs typeface="Jost Medium"/>
              <a:sym typeface="Jost Medium"/>
            </a:endParaRPr>
          </a:p>
        </p:txBody>
      </p:sp>
      <p:sp>
        <p:nvSpPr>
          <p:cNvPr id="2264" name="Google Shape;2264;p62"/>
          <p:cNvSpPr/>
          <p:nvPr/>
        </p:nvSpPr>
        <p:spPr>
          <a:xfrm>
            <a:off x="2912259" y="2143064"/>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62"/>
          <p:cNvSpPr/>
          <p:nvPr/>
        </p:nvSpPr>
        <p:spPr>
          <a:xfrm>
            <a:off x="2912259" y="3254539"/>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62"/>
          <p:cNvSpPr/>
          <p:nvPr/>
        </p:nvSpPr>
        <p:spPr>
          <a:xfrm>
            <a:off x="3298900" y="3759225"/>
            <a:ext cx="2546400" cy="478200"/>
          </a:xfrm>
          <a:prstGeom prst="trapezoid">
            <a:avLst>
              <a:gd name="adj" fmla="val 57867"/>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a:solidFill>
                  <a:schemeClr val="accent3"/>
                </a:solidFill>
                <a:latin typeface="Darker Grotesque ExtraBold"/>
                <a:ea typeface="Darker Grotesque ExtraBold"/>
                <a:cs typeface="Darker Grotesque ExtraBold"/>
                <a:sym typeface="Darker Grotesque ExtraBold"/>
              </a:rPr>
              <a:t>40%</a:t>
            </a:r>
            <a:endParaRPr sz="2500">
              <a:solidFill>
                <a:schemeClr val="accent3"/>
              </a:solidFill>
              <a:latin typeface="Darker Grotesque ExtraBold"/>
              <a:ea typeface="Darker Grotesque ExtraBold"/>
              <a:cs typeface="Darker Grotesque ExtraBold"/>
              <a:sym typeface="Darker Grotesque ExtraBold"/>
            </a:endParaRPr>
          </a:p>
        </p:txBody>
      </p:sp>
      <p:sp>
        <p:nvSpPr>
          <p:cNvPr id="2267" name="Google Shape;2267;p62"/>
          <p:cNvSpPr/>
          <p:nvPr/>
        </p:nvSpPr>
        <p:spPr>
          <a:xfrm>
            <a:off x="3573800" y="3296925"/>
            <a:ext cx="1996800" cy="462300"/>
          </a:xfrm>
          <a:prstGeom prst="trapezoid">
            <a:avLst>
              <a:gd name="adj" fmla="val 57867"/>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a:solidFill>
                  <a:schemeClr val="accent3"/>
                </a:solidFill>
                <a:latin typeface="Darker Grotesque ExtraBold"/>
                <a:ea typeface="Darker Grotesque ExtraBold"/>
                <a:cs typeface="Darker Grotesque ExtraBold"/>
                <a:sym typeface="Darker Grotesque ExtraBold"/>
              </a:rPr>
              <a:t>35</a:t>
            </a:r>
            <a:r>
              <a:rPr lang="en-GB" sz="2500">
                <a:solidFill>
                  <a:schemeClr val="accent3"/>
                </a:solidFill>
                <a:latin typeface="Darker Grotesque ExtraBold"/>
                <a:ea typeface="Darker Grotesque ExtraBold"/>
                <a:cs typeface="Darker Grotesque ExtraBold"/>
                <a:sym typeface="Darker Grotesque ExtraBold"/>
              </a:rPr>
              <a:t>%</a:t>
            </a:r>
            <a:endParaRPr sz="2500">
              <a:solidFill>
                <a:schemeClr val="accent3"/>
              </a:solidFill>
              <a:latin typeface="Darker Grotesque ExtraBold"/>
              <a:ea typeface="Darker Grotesque ExtraBold"/>
              <a:cs typeface="Darker Grotesque ExtraBold"/>
              <a:sym typeface="Darker Grotesque ExtraBold"/>
            </a:endParaRPr>
          </a:p>
        </p:txBody>
      </p:sp>
      <p:sp>
        <p:nvSpPr>
          <p:cNvPr id="2268" name="Google Shape;2268;p62"/>
          <p:cNvSpPr/>
          <p:nvPr/>
        </p:nvSpPr>
        <p:spPr>
          <a:xfrm>
            <a:off x="3842650" y="2834625"/>
            <a:ext cx="1458600" cy="462300"/>
          </a:xfrm>
          <a:prstGeom prst="trapezoid">
            <a:avLst>
              <a:gd name="adj" fmla="val 578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a:solidFill>
                  <a:schemeClr val="accent3"/>
                </a:solidFill>
                <a:latin typeface="Darker Grotesque ExtraBold"/>
                <a:ea typeface="Darker Grotesque ExtraBold"/>
                <a:cs typeface="Darker Grotesque ExtraBold"/>
                <a:sym typeface="Darker Grotesque ExtraBold"/>
              </a:rPr>
              <a:t>2</a:t>
            </a:r>
            <a:r>
              <a:rPr lang="en-GB" sz="2500">
                <a:solidFill>
                  <a:schemeClr val="accent3"/>
                </a:solidFill>
                <a:latin typeface="Darker Grotesque ExtraBold"/>
                <a:ea typeface="Darker Grotesque ExtraBold"/>
                <a:cs typeface="Darker Grotesque ExtraBold"/>
                <a:sym typeface="Darker Grotesque ExtraBold"/>
              </a:rPr>
              <a:t>0%</a:t>
            </a:r>
            <a:endParaRPr sz="2500">
              <a:solidFill>
                <a:schemeClr val="accent3"/>
              </a:solidFill>
              <a:latin typeface="Darker Grotesque ExtraBold"/>
              <a:ea typeface="Darker Grotesque ExtraBold"/>
              <a:cs typeface="Darker Grotesque ExtraBold"/>
              <a:sym typeface="Darker Grotesque ExtraBold"/>
            </a:endParaRPr>
          </a:p>
        </p:txBody>
      </p:sp>
      <p:sp>
        <p:nvSpPr>
          <p:cNvPr id="2269" name="Google Shape;2269;p62"/>
          <p:cNvSpPr/>
          <p:nvPr/>
        </p:nvSpPr>
        <p:spPr>
          <a:xfrm>
            <a:off x="4110150" y="2372325"/>
            <a:ext cx="923700" cy="462300"/>
          </a:xfrm>
          <a:prstGeom prst="trapezoid">
            <a:avLst>
              <a:gd name="adj" fmla="val 578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a:solidFill>
                  <a:schemeClr val="accent3"/>
                </a:solidFill>
                <a:latin typeface="Darker Grotesque ExtraBold"/>
                <a:ea typeface="Darker Grotesque ExtraBold"/>
                <a:cs typeface="Darker Grotesque ExtraBold"/>
                <a:sym typeface="Darker Grotesque ExtraBold"/>
              </a:rPr>
              <a:t>5</a:t>
            </a:r>
            <a:r>
              <a:rPr lang="en-GB" sz="2500">
                <a:solidFill>
                  <a:schemeClr val="accent3"/>
                </a:solidFill>
                <a:latin typeface="Darker Grotesque ExtraBold"/>
                <a:ea typeface="Darker Grotesque ExtraBold"/>
                <a:cs typeface="Darker Grotesque ExtraBold"/>
                <a:sym typeface="Darker Grotesque ExtraBold"/>
              </a:rPr>
              <a:t>%</a:t>
            </a:r>
            <a:endParaRPr sz="2500">
              <a:solidFill>
                <a:schemeClr val="accent3"/>
              </a:solidFill>
              <a:latin typeface="Darker Grotesque ExtraBold"/>
              <a:ea typeface="Darker Grotesque ExtraBold"/>
              <a:cs typeface="Darker Grotesque ExtraBold"/>
              <a:sym typeface="Darker Grotesque ExtraBold"/>
            </a:endParaRPr>
          </a:p>
        </p:txBody>
      </p:sp>
      <p:sp>
        <p:nvSpPr>
          <p:cNvPr id="2270" name="Google Shape;2270;p62"/>
          <p:cNvSpPr txBox="1"/>
          <p:nvPr/>
        </p:nvSpPr>
        <p:spPr>
          <a:xfrm>
            <a:off x="6241440" y="3118275"/>
            <a:ext cx="21642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Cereals</a:t>
            </a:r>
            <a:endParaRPr sz="2500">
              <a:solidFill>
                <a:srgbClr val="5F63AF"/>
              </a:solidFill>
              <a:latin typeface="Darker Grotesque ExtraBold"/>
              <a:ea typeface="Darker Grotesque ExtraBold"/>
              <a:cs typeface="Darker Grotesque ExtraBold"/>
              <a:sym typeface="Darker Grotesque ExtraBold"/>
            </a:endParaRPr>
          </a:p>
        </p:txBody>
      </p:sp>
      <p:sp>
        <p:nvSpPr>
          <p:cNvPr id="2271" name="Google Shape;2271;p62"/>
          <p:cNvSpPr txBox="1"/>
          <p:nvPr/>
        </p:nvSpPr>
        <p:spPr>
          <a:xfrm>
            <a:off x="6241440" y="3606500"/>
            <a:ext cx="19968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1600">
                <a:solidFill>
                  <a:schemeClr val="dk1"/>
                </a:solidFill>
                <a:latin typeface="Jost Medium"/>
                <a:ea typeface="Jost Medium"/>
                <a:cs typeface="Jost Medium"/>
                <a:sym typeface="Jost Medium"/>
              </a:rPr>
              <a:t>Earth is the third planet from the Sun </a:t>
            </a:r>
            <a:endParaRPr sz="1600">
              <a:solidFill>
                <a:srgbClr val="5F63AF"/>
              </a:solidFill>
              <a:latin typeface="Jost Medium"/>
              <a:ea typeface="Jost Medium"/>
              <a:cs typeface="Jost Medium"/>
              <a:sym typeface="Jost Medium"/>
            </a:endParaRPr>
          </a:p>
        </p:txBody>
      </p:sp>
      <p:sp>
        <p:nvSpPr>
          <p:cNvPr id="2272" name="Google Shape;2272;p62"/>
          <p:cNvSpPr txBox="1"/>
          <p:nvPr/>
        </p:nvSpPr>
        <p:spPr>
          <a:xfrm>
            <a:off x="6241440" y="2021675"/>
            <a:ext cx="21642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Vegetables</a:t>
            </a:r>
            <a:endParaRPr sz="2500">
              <a:solidFill>
                <a:srgbClr val="5F63AF"/>
              </a:solidFill>
              <a:latin typeface="Darker Grotesque ExtraBold"/>
              <a:ea typeface="Darker Grotesque ExtraBold"/>
              <a:cs typeface="Darker Grotesque ExtraBold"/>
              <a:sym typeface="Darker Grotesque ExtraBold"/>
            </a:endParaRPr>
          </a:p>
        </p:txBody>
      </p:sp>
      <p:sp>
        <p:nvSpPr>
          <p:cNvPr id="2273" name="Google Shape;2273;p62"/>
          <p:cNvSpPr txBox="1"/>
          <p:nvPr/>
        </p:nvSpPr>
        <p:spPr>
          <a:xfrm>
            <a:off x="6241440" y="2509900"/>
            <a:ext cx="19968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1600">
                <a:solidFill>
                  <a:schemeClr val="dk1"/>
                </a:solidFill>
                <a:latin typeface="Jost Medium"/>
                <a:ea typeface="Jost Medium"/>
                <a:cs typeface="Jost Medium"/>
                <a:sym typeface="Jost Medium"/>
              </a:rPr>
              <a:t>It’s the closest planet to the Sun</a:t>
            </a:r>
            <a:endParaRPr sz="1600">
              <a:solidFill>
                <a:srgbClr val="5F63AF"/>
              </a:solidFill>
              <a:latin typeface="Jost Medium"/>
              <a:ea typeface="Jost Medium"/>
              <a:cs typeface="Jost Medium"/>
              <a:sym typeface="Jost Medium"/>
            </a:endParaRPr>
          </a:p>
        </p:txBody>
      </p:sp>
      <p:sp>
        <p:nvSpPr>
          <p:cNvPr id="2274" name="Google Shape;2274;p62"/>
          <p:cNvSpPr/>
          <p:nvPr/>
        </p:nvSpPr>
        <p:spPr>
          <a:xfrm>
            <a:off x="6012834" y="2143064"/>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62"/>
          <p:cNvSpPr/>
          <p:nvPr/>
        </p:nvSpPr>
        <p:spPr>
          <a:xfrm>
            <a:off x="6012834" y="3254539"/>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62"/>
          <p:cNvSpPr/>
          <p:nvPr/>
        </p:nvSpPr>
        <p:spPr>
          <a:xfrm>
            <a:off x="3375375" y="1439795"/>
            <a:ext cx="923703" cy="299314"/>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62"/>
          <p:cNvSpPr/>
          <p:nvPr/>
        </p:nvSpPr>
        <p:spPr>
          <a:xfrm>
            <a:off x="5925647" y="4405938"/>
            <a:ext cx="611559" cy="198168"/>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2281" name="Shape 2281"/>
        <p:cNvGrpSpPr/>
        <p:nvPr/>
      </p:nvGrpSpPr>
      <p:grpSpPr>
        <a:xfrm>
          <a:off x="0" y="0"/>
          <a:ext cx="0" cy="0"/>
          <a:chOff x="0" y="0"/>
          <a:chExt cx="0" cy="0"/>
        </a:xfrm>
      </p:grpSpPr>
      <p:sp>
        <p:nvSpPr>
          <p:cNvPr id="2282" name="Google Shape;2282;p63"/>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Developing our strengths</a:t>
            </a:r>
            <a:endParaRPr lang="en-GB"/>
          </a:p>
        </p:txBody>
      </p:sp>
      <p:graphicFrame>
        <p:nvGraphicFramePr>
          <p:cNvPr id="2283" name="Google Shape;2283;p63"/>
          <p:cNvGraphicFramePr/>
          <p:nvPr/>
        </p:nvGraphicFramePr>
        <p:xfrm>
          <a:off x="720000" y="2122850"/>
          <a:ext cx="5483950" cy="3000000"/>
        </p:xfrm>
        <a:graphic>
          <a:graphicData uri="http://schemas.openxmlformats.org/drawingml/2006/table">
            <a:tbl>
              <a:tblPr>
                <a:noFill/>
                <a:tableStyleId>{7D659D3A-FAAD-49EB-A4D3-8FC6C807D5EF}</a:tableStyleId>
              </a:tblPr>
              <a:tblGrid>
                <a:gridCol w="1026875"/>
                <a:gridCol w="2182475"/>
                <a:gridCol w="2274600"/>
              </a:tblGrid>
              <a:tr h="496250">
                <a:tc>
                  <a:txBody>
                    <a:bodyPr/>
                    <a:lstStyle/>
                    <a:p>
                      <a:pPr marL="0" lvl="0" indent="0" algn="l" rtl="0">
                        <a:spcBef>
                          <a:spcPts val="0"/>
                        </a:spcBef>
                        <a:spcAft>
                          <a:spcPts val="0"/>
                        </a:spcAft>
                        <a:buNone/>
                      </a:pPr>
                      <a:r>
                        <a:rPr lang="en-GB" sz="1600">
                          <a:solidFill>
                            <a:schemeClr val="accent3"/>
                          </a:solidFill>
                          <a:latin typeface="Darker Grotesque ExtraBold"/>
                          <a:ea typeface="Darker Grotesque ExtraBold"/>
                          <a:cs typeface="Darker Grotesque ExtraBold"/>
                          <a:sym typeface="Darker Grotesque ExtraBold"/>
                        </a:rPr>
                        <a:t>Area</a:t>
                      </a:r>
                      <a:endParaRPr sz="1600">
                        <a:solidFill>
                          <a:schemeClr val="accent3"/>
                        </a:solidFill>
                        <a:latin typeface="Darker Grotesque ExtraBold"/>
                        <a:ea typeface="Darker Grotesque ExtraBold"/>
                        <a:cs typeface="Darker Grotesque ExtraBold"/>
                        <a:sym typeface="Darker Grotesque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GB" sz="1600">
                          <a:solidFill>
                            <a:schemeClr val="accent3"/>
                          </a:solidFill>
                          <a:latin typeface="Darker Grotesque ExtraBold"/>
                          <a:ea typeface="Darker Grotesque ExtraBold"/>
                          <a:cs typeface="Darker Grotesque ExtraBold"/>
                          <a:sym typeface="Darker Grotesque ExtraBold"/>
                        </a:rPr>
                        <a:t>Description</a:t>
                      </a:r>
                      <a:endParaRPr sz="1600">
                        <a:solidFill>
                          <a:schemeClr val="accent3"/>
                        </a:solidFill>
                        <a:latin typeface="Darker Grotesque ExtraBold"/>
                        <a:ea typeface="Darker Grotesque ExtraBold"/>
                        <a:cs typeface="Darker Grotesque ExtraBold"/>
                        <a:sym typeface="Darker Grotesque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GB" sz="1600">
                          <a:solidFill>
                            <a:schemeClr val="accent3"/>
                          </a:solidFill>
                          <a:latin typeface="Darker Grotesque ExtraBold"/>
                          <a:ea typeface="Darker Grotesque ExtraBold"/>
                          <a:cs typeface="Darker Grotesque ExtraBold"/>
                          <a:sym typeface="Darker Grotesque ExtraBold"/>
                        </a:rPr>
                        <a:t>Action</a:t>
                      </a:r>
                      <a:endParaRPr sz="1600">
                        <a:solidFill>
                          <a:schemeClr val="accent3"/>
                        </a:solidFill>
                        <a:latin typeface="Darker Grotesque ExtraBold"/>
                        <a:ea typeface="Darker Grotesque ExtraBold"/>
                        <a:cs typeface="Darker Grotesque ExtraBold"/>
                        <a:sym typeface="Darker Grotesque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r>
              <a:tr h="496250">
                <a:tc>
                  <a:txBody>
                    <a:bodyPr/>
                    <a:lstStyle/>
                    <a:p>
                      <a:pPr marL="0" lvl="0" indent="0" algn="l" rtl="0">
                        <a:spcBef>
                          <a:spcPts val="0"/>
                        </a:spcBef>
                        <a:spcAft>
                          <a:spcPts val="0"/>
                        </a:spcAft>
                        <a:buNone/>
                      </a:pPr>
                      <a:r>
                        <a:rPr lang="en-GB" sz="1600">
                          <a:solidFill>
                            <a:schemeClr val="dk1"/>
                          </a:solidFill>
                          <a:latin typeface="Darker Grotesque ExtraBold"/>
                          <a:ea typeface="Darker Grotesque ExtraBold"/>
                          <a:cs typeface="Darker Grotesque ExtraBold"/>
                          <a:sym typeface="Darker Grotesque ExtraBold"/>
                        </a:rPr>
                        <a:t>Emotional</a:t>
                      </a:r>
                      <a:endParaRPr sz="1600">
                        <a:solidFill>
                          <a:schemeClr val="dk1"/>
                        </a:solidFill>
                        <a:latin typeface="Darker Grotesque ExtraBold"/>
                        <a:ea typeface="Darker Grotesque ExtraBold"/>
                        <a:cs typeface="Darker Grotesque ExtraBold"/>
                        <a:sym typeface="Darker Grotesque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GB">
                          <a:solidFill>
                            <a:schemeClr val="dk1"/>
                          </a:solidFill>
                          <a:latin typeface="Jost Medium"/>
                          <a:ea typeface="Jost Medium"/>
                          <a:cs typeface="Jost Medium"/>
                          <a:sym typeface="Jost Medium"/>
                        </a:rPr>
                        <a:t>It has a beautiful name</a:t>
                      </a:r>
                      <a:endParaRPr>
                        <a:solidFill>
                          <a:schemeClr val="dk1"/>
                        </a:solidFill>
                        <a:latin typeface="Jost Medium"/>
                        <a:ea typeface="Jost Medium"/>
                        <a:cs typeface="Jost Medium"/>
                        <a:sym typeface="Jost Medium"/>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GB">
                          <a:solidFill>
                            <a:schemeClr val="dk1"/>
                          </a:solidFill>
                          <a:latin typeface="Jost Medium"/>
                          <a:ea typeface="Jost Medium"/>
                          <a:cs typeface="Jost Medium"/>
                          <a:sym typeface="Jost Medium"/>
                        </a:rPr>
                        <a:t>The Moon is a satellite</a:t>
                      </a:r>
                      <a:endParaRPr>
                        <a:solidFill>
                          <a:schemeClr val="dk1"/>
                        </a:solidFill>
                        <a:latin typeface="Jost Medium"/>
                        <a:ea typeface="Jost Medium"/>
                        <a:cs typeface="Jost Medium"/>
                        <a:sym typeface="Jost Medium"/>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r>
              <a:tr h="496250">
                <a:tc>
                  <a:txBody>
                    <a:bodyPr/>
                    <a:lstStyle/>
                    <a:p>
                      <a:pPr marL="0" lvl="0" indent="0" algn="l" rtl="0">
                        <a:spcBef>
                          <a:spcPts val="0"/>
                        </a:spcBef>
                        <a:spcAft>
                          <a:spcPts val="0"/>
                        </a:spcAft>
                        <a:buNone/>
                      </a:pPr>
                      <a:r>
                        <a:rPr lang="en-GB" sz="1600">
                          <a:solidFill>
                            <a:schemeClr val="dk1"/>
                          </a:solidFill>
                          <a:latin typeface="Darker Grotesque ExtraBold"/>
                          <a:ea typeface="Darker Grotesque ExtraBold"/>
                          <a:cs typeface="Darker Grotesque ExtraBold"/>
                          <a:sym typeface="Darker Grotesque ExtraBold"/>
                        </a:rPr>
                        <a:t>Physical</a:t>
                      </a:r>
                      <a:endParaRPr sz="1600">
                        <a:solidFill>
                          <a:schemeClr val="dk1"/>
                        </a:solidFill>
                        <a:latin typeface="Darker Grotesque ExtraBold"/>
                        <a:ea typeface="Darker Grotesque ExtraBold"/>
                        <a:cs typeface="Darker Grotesque ExtraBold"/>
                        <a:sym typeface="Darker Grotesque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GB">
                          <a:solidFill>
                            <a:schemeClr val="dk1"/>
                          </a:solidFill>
                          <a:latin typeface="Jost Medium"/>
                          <a:ea typeface="Jost Medium"/>
                          <a:cs typeface="Jost Medium"/>
                          <a:sym typeface="Jost Medium"/>
                        </a:rPr>
                        <a:t>It’s actually a cold place</a:t>
                      </a:r>
                      <a:endParaRPr>
                        <a:solidFill>
                          <a:schemeClr val="dk1"/>
                        </a:solidFill>
                        <a:latin typeface="Jost Medium"/>
                        <a:ea typeface="Jost Medium"/>
                        <a:cs typeface="Jost Medium"/>
                        <a:sym typeface="Jost Medium"/>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GB">
                          <a:solidFill>
                            <a:schemeClr val="dk1"/>
                          </a:solidFill>
                          <a:latin typeface="Jost Medium"/>
                          <a:ea typeface="Jost Medium"/>
                          <a:cs typeface="Jost Medium"/>
                          <a:sym typeface="Jost Medium"/>
                        </a:rPr>
                        <a:t>It's full of iron oxide dust</a:t>
                      </a:r>
                      <a:endParaRPr>
                        <a:solidFill>
                          <a:schemeClr val="dk1"/>
                        </a:solidFill>
                        <a:latin typeface="Jost Medium"/>
                        <a:ea typeface="Jost Medium"/>
                        <a:cs typeface="Jost Medium"/>
                        <a:sym typeface="Jost Medium"/>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r>
              <a:tr h="496250">
                <a:tc>
                  <a:txBody>
                    <a:bodyPr/>
                    <a:lstStyle/>
                    <a:p>
                      <a:pPr marL="0" lvl="0" indent="0" algn="l" rtl="0">
                        <a:spcBef>
                          <a:spcPts val="0"/>
                        </a:spcBef>
                        <a:spcAft>
                          <a:spcPts val="0"/>
                        </a:spcAft>
                        <a:buNone/>
                      </a:pPr>
                      <a:r>
                        <a:rPr lang="en-GB" sz="1600">
                          <a:solidFill>
                            <a:schemeClr val="dk1"/>
                          </a:solidFill>
                          <a:latin typeface="Darker Grotesque ExtraBold"/>
                          <a:ea typeface="Darker Grotesque ExtraBold"/>
                          <a:cs typeface="Darker Grotesque ExtraBold"/>
                          <a:sym typeface="Darker Grotesque ExtraBold"/>
                        </a:rPr>
                        <a:t>Mental</a:t>
                      </a:r>
                      <a:endParaRPr sz="1600">
                        <a:solidFill>
                          <a:schemeClr val="dk1"/>
                        </a:solidFill>
                        <a:latin typeface="Darker Grotesque ExtraBold"/>
                        <a:ea typeface="Darker Grotesque ExtraBold"/>
                        <a:cs typeface="Darker Grotesque ExtraBold"/>
                        <a:sym typeface="Darker Grotesque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GB">
                          <a:solidFill>
                            <a:schemeClr val="dk1"/>
                          </a:solidFill>
                          <a:latin typeface="Jost Medium"/>
                          <a:ea typeface="Jost Medium"/>
                          <a:cs typeface="Jost Medium"/>
                          <a:sym typeface="Jost Medium"/>
                        </a:rPr>
                        <a:t>Earth is the third planet </a:t>
                      </a:r>
                      <a:endParaRPr>
                        <a:solidFill>
                          <a:schemeClr val="dk1"/>
                        </a:solidFill>
                        <a:latin typeface="Jost Medium"/>
                        <a:ea typeface="Jost Medium"/>
                        <a:cs typeface="Jost Medium"/>
                        <a:sym typeface="Jost Medium"/>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1600"/>
                        </a:spcAft>
                        <a:buNone/>
                      </a:pPr>
                      <a:r>
                        <a:rPr lang="en-GB">
                          <a:solidFill>
                            <a:schemeClr val="dk1"/>
                          </a:solidFill>
                          <a:latin typeface="Jost Medium"/>
                          <a:ea typeface="Jost Medium"/>
                          <a:cs typeface="Jost Medium"/>
                          <a:sym typeface="Jost Medium"/>
                        </a:rPr>
                        <a:t>Saturn is a gas giant </a:t>
                      </a:r>
                      <a:endParaRPr>
                        <a:solidFill>
                          <a:schemeClr val="dk1"/>
                        </a:solidFill>
                        <a:latin typeface="Jost Medium"/>
                        <a:ea typeface="Jost Medium"/>
                        <a:cs typeface="Jost Medium"/>
                        <a:sym typeface="Jost Medium"/>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r>
              <a:tr h="496250">
                <a:tc>
                  <a:txBody>
                    <a:bodyPr/>
                    <a:lstStyle/>
                    <a:p>
                      <a:pPr marL="0" lvl="0" indent="0" algn="l" rtl="0">
                        <a:spcBef>
                          <a:spcPts val="0"/>
                        </a:spcBef>
                        <a:spcAft>
                          <a:spcPts val="0"/>
                        </a:spcAft>
                        <a:buNone/>
                      </a:pPr>
                      <a:r>
                        <a:rPr lang="en-GB" sz="1600">
                          <a:solidFill>
                            <a:schemeClr val="dk1"/>
                          </a:solidFill>
                          <a:latin typeface="Darker Grotesque ExtraBold"/>
                          <a:ea typeface="Darker Grotesque ExtraBold"/>
                          <a:cs typeface="Darker Grotesque ExtraBold"/>
                          <a:sym typeface="Darker Grotesque ExtraBold"/>
                        </a:rPr>
                        <a:t>Social</a:t>
                      </a:r>
                      <a:endParaRPr sz="1600">
                        <a:solidFill>
                          <a:schemeClr val="dk1"/>
                        </a:solidFill>
                        <a:latin typeface="Darker Grotesque ExtraBold"/>
                        <a:ea typeface="Darker Grotesque ExtraBold"/>
                        <a:cs typeface="Darker Grotesque ExtraBold"/>
                        <a:sym typeface="Darker Grotesque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1600"/>
                        </a:spcAft>
                        <a:buNone/>
                      </a:pPr>
                      <a:r>
                        <a:rPr lang="en-GB">
                          <a:solidFill>
                            <a:schemeClr val="dk1"/>
                          </a:solidFill>
                          <a:latin typeface="Jost Medium"/>
                          <a:ea typeface="Jost Medium"/>
                          <a:cs typeface="Jost Medium"/>
                          <a:sym typeface="Jost Medium"/>
                        </a:rPr>
                        <a:t>It’s the farthest planet</a:t>
                      </a:r>
                      <a:endParaRPr>
                        <a:solidFill>
                          <a:schemeClr val="dk1"/>
                        </a:solidFill>
                        <a:latin typeface="Jost Medium"/>
                        <a:ea typeface="Jost Medium"/>
                        <a:cs typeface="Jost Medium"/>
                        <a:sym typeface="Jost Medium"/>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l" rtl="0">
                        <a:spcBef>
                          <a:spcPts val="0"/>
                        </a:spcBef>
                        <a:spcAft>
                          <a:spcPts val="0"/>
                        </a:spcAft>
                        <a:buNone/>
                      </a:pPr>
                      <a:r>
                        <a:rPr lang="en-GB">
                          <a:solidFill>
                            <a:schemeClr val="dk1"/>
                          </a:solidFill>
                          <a:latin typeface="Jost Medium"/>
                          <a:ea typeface="Jost Medium"/>
                          <a:cs typeface="Jost Medium"/>
                          <a:sym typeface="Jost Medium"/>
                        </a:rPr>
                        <a:t>Pluto is a dwarf planet</a:t>
                      </a:r>
                      <a:endParaRPr>
                        <a:solidFill>
                          <a:schemeClr val="dk1"/>
                        </a:solidFill>
                        <a:latin typeface="Jost Medium"/>
                        <a:ea typeface="Jost Medium"/>
                        <a:cs typeface="Jost Medium"/>
                        <a:sym typeface="Jost Medium"/>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r>
            </a:tbl>
          </a:graphicData>
        </a:graphic>
      </p:graphicFrame>
      <p:sp>
        <p:nvSpPr>
          <p:cNvPr id="2284" name="Google Shape;2284;p63"/>
          <p:cNvSpPr txBox="1"/>
          <p:nvPr/>
        </p:nvSpPr>
        <p:spPr>
          <a:xfrm>
            <a:off x="720025" y="1327900"/>
            <a:ext cx="77040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1600">
                <a:solidFill>
                  <a:srgbClr val="5F63AF"/>
                </a:solidFill>
                <a:latin typeface="Jost Medium"/>
                <a:ea typeface="Jost Medium"/>
                <a:cs typeface="Jost Medium"/>
                <a:sym typeface="Jost Medium"/>
              </a:rPr>
              <a:t>List your strengths in each area and identify how to continue developing and maintaining those strengths</a:t>
            </a:r>
            <a:endParaRPr sz="1600">
              <a:solidFill>
                <a:srgbClr val="5F63AF"/>
              </a:solidFill>
              <a:latin typeface="Jost Medium"/>
              <a:ea typeface="Jost Medium"/>
              <a:cs typeface="Jost Medium"/>
              <a:sym typeface="Jost Medium"/>
            </a:endParaRPr>
          </a:p>
        </p:txBody>
      </p:sp>
      <p:grpSp>
        <p:nvGrpSpPr>
          <p:cNvPr id="2285" name="Google Shape;2285;p63"/>
          <p:cNvGrpSpPr/>
          <p:nvPr/>
        </p:nvGrpSpPr>
        <p:grpSpPr>
          <a:xfrm>
            <a:off x="6257141" y="2723158"/>
            <a:ext cx="2254478" cy="1957315"/>
            <a:chOff x="4252475" y="3275075"/>
            <a:chExt cx="1774900" cy="1540950"/>
          </a:xfrm>
        </p:grpSpPr>
        <p:sp>
          <p:nvSpPr>
            <p:cNvPr id="2286" name="Google Shape;2286;p63"/>
            <p:cNvSpPr/>
            <p:nvPr/>
          </p:nvSpPr>
          <p:spPr>
            <a:xfrm>
              <a:off x="4393775" y="4102775"/>
              <a:ext cx="130450" cy="288800"/>
            </a:xfrm>
            <a:custGeom>
              <a:avLst/>
              <a:gdLst/>
              <a:ahLst/>
              <a:cxnLst/>
              <a:rect l="l" t="t" r="r" b="b"/>
              <a:pathLst>
                <a:path w="5218" h="11552" extrusionOk="0">
                  <a:moveTo>
                    <a:pt x="1424" y="0"/>
                  </a:moveTo>
                  <a:cubicBezTo>
                    <a:pt x="1284" y="0"/>
                    <a:pt x="1160" y="91"/>
                    <a:pt x="1056" y="289"/>
                  </a:cubicBezTo>
                  <a:cubicBezTo>
                    <a:pt x="131" y="2060"/>
                    <a:pt x="1" y="7710"/>
                    <a:pt x="163" y="9204"/>
                  </a:cubicBezTo>
                  <a:cubicBezTo>
                    <a:pt x="244" y="10032"/>
                    <a:pt x="763" y="10714"/>
                    <a:pt x="1138" y="11055"/>
                  </a:cubicBezTo>
                  <a:cubicBezTo>
                    <a:pt x="1478" y="11372"/>
                    <a:pt x="1915" y="11551"/>
                    <a:pt x="2366" y="11551"/>
                  </a:cubicBezTo>
                  <a:cubicBezTo>
                    <a:pt x="3119" y="11551"/>
                    <a:pt x="3912" y="11052"/>
                    <a:pt x="4368" y="9854"/>
                  </a:cubicBezTo>
                  <a:cubicBezTo>
                    <a:pt x="5217" y="7613"/>
                    <a:pt x="2701" y="0"/>
                    <a:pt x="1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63"/>
            <p:cNvSpPr/>
            <p:nvPr/>
          </p:nvSpPr>
          <p:spPr>
            <a:xfrm>
              <a:off x="4441675" y="4222950"/>
              <a:ext cx="107600" cy="377875"/>
            </a:xfrm>
            <a:custGeom>
              <a:avLst/>
              <a:gdLst/>
              <a:ahLst/>
              <a:cxnLst/>
              <a:rect l="l" t="t" r="r" b="b"/>
              <a:pathLst>
                <a:path w="4304" h="15115" extrusionOk="0">
                  <a:moveTo>
                    <a:pt x="74" y="0"/>
                  </a:moveTo>
                  <a:cubicBezTo>
                    <a:pt x="36" y="0"/>
                    <a:pt x="1" y="25"/>
                    <a:pt x="1" y="78"/>
                  </a:cubicBezTo>
                  <a:cubicBezTo>
                    <a:pt x="17" y="1360"/>
                    <a:pt x="114" y="2627"/>
                    <a:pt x="309" y="3893"/>
                  </a:cubicBezTo>
                  <a:cubicBezTo>
                    <a:pt x="861" y="7840"/>
                    <a:pt x="2177" y="11672"/>
                    <a:pt x="4173" y="15114"/>
                  </a:cubicBezTo>
                  <a:lnTo>
                    <a:pt x="4303" y="15000"/>
                  </a:lnTo>
                  <a:cubicBezTo>
                    <a:pt x="3946" y="14400"/>
                    <a:pt x="3606" y="13766"/>
                    <a:pt x="3297" y="13133"/>
                  </a:cubicBezTo>
                  <a:cubicBezTo>
                    <a:pt x="1332" y="9074"/>
                    <a:pt x="244" y="4608"/>
                    <a:pt x="163" y="94"/>
                  </a:cubicBezTo>
                  <a:cubicBezTo>
                    <a:pt x="163" y="33"/>
                    <a:pt x="117"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63"/>
            <p:cNvSpPr/>
            <p:nvPr/>
          </p:nvSpPr>
          <p:spPr>
            <a:xfrm>
              <a:off x="4252475" y="4334900"/>
              <a:ext cx="211150" cy="182325"/>
            </a:xfrm>
            <a:custGeom>
              <a:avLst/>
              <a:gdLst/>
              <a:ahLst/>
              <a:cxnLst/>
              <a:rect l="l" t="t" r="r" b="b"/>
              <a:pathLst>
                <a:path w="8446" h="7293" extrusionOk="0">
                  <a:moveTo>
                    <a:pt x="1469" y="0"/>
                  </a:moveTo>
                  <a:cubicBezTo>
                    <a:pt x="0" y="0"/>
                    <a:pt x="3908" y="6434"/>
                    <a:pt x="5928" y="7129"/>
                  </a:cubicBezTo>
                  <a:cubicBezTo>
                    <a:pt x="6254" y="7242"/>
                    <a:pt x="6545" y="7292"/>
                    <a:pt x="6804" y="7292"/>
                  </a:cubicBezTo>
                  <a:cubicBezTo>
                    <a:pt x="7809" y="7292"/>
                    <a:pt x="8316" y="6530"/>
                    <a:pt x="8381" y="5715"/>
                  </a:cubicBezTo>
                  <a:cubicBezTo>
                    <a:pt x="8446" y="4985"/>
                    <a:pt x="7455" y="3929"/>
                    <a:pt x="7147" y="3637"/>
                  </a:cubicBezTo>
                  <a:cubicBezTo>
                    <a:pt x="6253" y="2793"/>
                    <a:pt x="3217" y="357"/>
                    <a:pt x="1609" y="17"/>
                  </a:cubicBezTo>
                  <a:cubicBezTo>
                    <a:pt x="1558" y="6"/>
                    <a:pt x="1511" y="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63"/>
            <p:cNvSpPr/>
            <p:nvPr/>
          </p:nvSpPr>
          <p:spPr>
            <a:xfrm>
              <a:off x="4366575" y="4424725"/>
              <a:ext cx="156400" cy="124400"/>
            </a:xfrm>
            <a:custGeom>
              <a:avLst/>
              <a:gdLst/>
              <a:ahLst/>
              <a:cxnLst/>
              <a:rect l="l" t="t" r="r" b="b"/>
              <a:pathLst>
                <a:path w="6256" h="4976" extrusionOk="0">
                  <a:moveTo>
                    <a:pt x="117" y="0"/>
                  </a:moveTo>
                  <a:cubicBezTo>
                    <a:pt x="53" y="0"/>
                    <a:pt x="1" y="80"/>
                    <a:pt x="50" y="141"/>
                  </a:cubicBezTo>
                  <a:cubicBezTo>
                    <a:pt x="862" y="1100"/>
                    <a:pt x="1916" y="1879"/>
                    <a:pt x="2891" y="2659"/>
                  </a:cubicBezTo>
                  <a:cubicBezTo>
                    <a:pt x="3930" y="3471"/>
                    <a:pt x="4969" y="4283"/>
                    <a:pt x="6090" y="4965"/>
                  </a:cubicBezTo>
                  <a:cubicBezTo>
                    <a:pt x="6102" y="4972"/>
                    <a:pt x="6115" y="4975"/>
                    <a:pt x="6127" y="4975"/>
                  </a:cubicBezTo>
                  <a:cubicBezTo>
                    <a:pt x="6196" y="4975"/>
                    <a:pt x="6256" y="4873"/>
                    <a:pt x="6188" y="4818"/>
                  </a:cubicBezTo>
                  <a:cubicBezTo>
                    <a:pt x="5083" y="4153"/>
                    <a:pt x="4060" y="3356"/>
                    <a:pt x="3053" y="2561"/>
                  </a:cubicBezTo>
                  <a:cubicBezTo>
                    <a:pt x="2063" y="1782"/>
                    <a:pt x="991" y="986"/>
                    <a:pt x="180" y="28"/>
                  </a:cubicBezTo>
                  <a:cubicBezTo>
                    <a:pt x="160" y="8"/>
                    <a:pt x="138" y="0"/>
                    <a:pt x="1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63"/>
            <p:cNvSpPr/>
            <p:nvPr/>
          </p:nvSpPr>
          <p:spPr>
            <a:xfrm>
              <a:off x="4415275" y="4526900"/>
              <a:ext cx="1484175" cy="174175"/>
            </a:xfrm>
            <a:custGeom>
              <a:avLst/>
              <a:gdLst/>
              <a:ahLst/>
              <a:cxnLst/>
              <a:rect l="l" t="t" r="r" b="b"/>
              <a:pathLst>
                <a:path w="59367" h="6967" extrusionOk="0">
                  <a:moveTo>
                    <a:pt x="29684" y="1"/>
                  </a:moveTo>
                  <a:cubicBezTo>
                    <a:pt x="13283" y="1"/>
                    <a:pt x="1" y="1560"/>
                    <a:pt x="1" y="3491"/>
                  </a:cubicBezTo>
                  <a:cubicBezTo>
                    <a:pt x="1" y="5407"/>
                    <a:pt x="13283" y="6966"/>
                    <a:pt x="29684" y="6966"/>
                  </a:cubicBezTo>
                  <a:cubicBezTo>
                    <a:pt x="46084" y="6966"/>
                    <a:pt x="59366" y="5407"/>
                    <a:pt x="59366" y="3491"/>
                  </a:cubicBezTo>
                  <a:cubicBezTo>
                    <a:pt x="59366" y="1560"/>
                    <a:pt x="46084" y="1"/>
                    <a:pt x="2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63"/>
            <p:cNvSpPr/>
            <p:nvPr/>
          </p:nvSpPr>
          <p:spPr>
            <a:xfrm>
              <a:off x="5755600" y="4102775"/>
              <a:ext cx="130450" cy="288800"/>
            </a:xfrm>
            <a:custGeom>
              <a:avLst/>
              <a:gdLst/>
              <a:ahLst/>
              <a:cxnLst/>
              <a:rect l="l" t="t" r="r" b="b"/>
              <a:pathLst>
                <a:path w="5218" h="11552" extrusionOk="0">
                  <a:moveTo>
                    <a:pt x="3794" y="0"/>
                  </a:moveTo>
                  <a:cubicBezTo>
                    <a:pt x="2518" y="0"/>
                    <a:pt x="0" y="7613"/>
                    <a:pt x="849" y="9854"/>
                  </a:cubicBezTo>
                  <a:cubicBezTo>
                    <a:pt x="1307" y="11052"/>
                    <a:pt x="2100" y="11551"/>
                    <a:pt x="2857" y="11551"/>
                  </a:cubicBezTo>
                  <a:cubicBezTo>
                    <a:pt x="3310" y="11551"/>
                    <a:pt x="3750" y="11372"/>
                    <a:pt x="4097" y="11055"/>
                  </a:cubicBezTo>
                  <a:cubicBezTo>
                    <a:pt x="4471" y="10714"/>
                    <a:pt x="4974" y="10032"/>
                    <a:pt x="5056" y="9204"/>
                  </a:cubicBezTo>
                  <a:cubicBezTo>
                    <a:pt x="5218" y="7710"/>
                    <a:pt x="5088" y="2060"/>
                    <a:pt x="4162" y="289"/>
                  </a:cubicBezTo>
                  <a:cubicBezTo>
                    <a:pt x="4058" y="91"/>
                    <a:pt x="3934" y="0"/>
                    <a:pt x="3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63"/>
            <p:cNvSpPr/>
            <p:nvPr/>
          </p:nvSpPr>
          <p:spPr>
            <a:xfrm>
              <a:off x="5730550" y="4222950"/>
              <a:ext cx="107600" cy="377875"/>
            </a:xfrm>
            <a:custGeom>
              <a:avLst/>
              <a:gdLst/>
              <a:ahLst/>
              <a:cxnLst/>
              <a:rect l="l" t="t" r="r" b="b"/>
              <a:pathLst>
                <a:path w="4304" h="15115" extrusionOk="0">
                  <a:moveTo>
                    <a:pt x="4231" y="0"/>
                  </a:moveTo>
                  <a:cubicBezTo>
                    <a:pt x="4188" y="0"/>
                    <a:pt x="4142" y="33"/>
                    <a:pt x="4142" y="94"/>
                  </a:cubicBezTo>
                  <a:cubicBezTo>
                    <a:pt x="4060" y="4608"/>
                    <a:pt x="2972" y="9074"/>
                    <a:pt x="1007" y="13133"/>
                  </a:cubicBezTo>
                  <a:cubicBezTo>
                    <a:pt x="699" y="13766"/>
                    <a:pt x="358" y="14400"/>
                    <a:pt x="0" y="15000"/>
                  </a:cubicBezTo>
                  <a:lnTo>
                    <a:pt x="130" y="15114"/>
                  </a:lnTo>
                  <a:cubicBezTo>
                    <a:pt x="2128" y="11672"/>
                    <a:pt x="3443" y="7840"/>
                    <a:pt x="4012" y="3893"/>
                  </a:cubicBezTo>
                  <a:cubicBezTo>
                    <a:pt x="4190" y="2627"/>
                    <a:pt x="4287" y="1360"/>
                    <a:pt x="4304" y="78"/>
                  </a:cubicBezTo>
                  <a:cubicBezTo>
                    <a:pt x="4304" y="25"/>
                    <a:pt x="4269" y="0"/>
                    <a:pt x="42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63"/>
            <p:cNvSpPr/>
            <p:nvPr/>
          </p:nvSpPr>
          <p:spPr>
            <a:xfrm>
              <a:off x="5816225" y="4334900"/>
              <a:ext cx="211150" cy="182325"/>
            </a:xfrm>
            <a:custGeom>
              <a:avLst/>
              <a:gdLst/>
              <a:ahLst/>
              <a:cxnLst/>
              <a:rect l="l" t="t" r="r" b="b"/>
              <a:pathLst>
                <a:path w="8446" h="7293" extrusionOk="0">
                  <a:moveTo>
                    <a:pt x="6975" y="0"/>
                  </a:moveTo>
                  <a:cubicBezTo>
                    <a:pt x="6933" y="0"/>
                    <a:pt x="6887" y="6"/>
                    <a:pt x="6836" y="17"/>
                  </a:cubicBezTo>
                  <a:cubicBezTo>
                    <a:pt x="5229" y="357"/>
                    <a:pt x="2192" y="2793"/>
                    <a:pt x="1299" y="3637"/>
                  </a:cubicBezTo>
                  <a:cubicBezTo>
                    <a:pt x="990" y="3929"/>
                    <a:pt x="0" y="4985"/>
                    <a:pt x="65" y="5715"/>
                  </a:cubicBezTo>
                  <a:cubicBezTo>
                    <a:pt x="129" y="6530"/>
                    <a:pt x="635" y="7292"/>
                    <a:pt x="1641" y="7292"/>
                  </a:cubicBezTo>
                  <a:cubicBezTo>
                    <a:pt x="1899" y="7292"/>
                    <a:pt x="2191" y="7242"/>
                    <a:pt x="2516" y="7129"/>
                  </a:cubicBezTo>
                  <a:cubicBezTo>
                    <a:pt x="4537" y="6434"/>
                    <a:pt x="8445" y="0"/>
                    <a:pt x="69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63"/>
            <p:cNvSpPr/>
            <p:nvPr/>
          </p:nvSpPr>
          <p:spPr>
            <a:xfrm>
              <a:off x="5756900" y="4424725"/>
              <a:ext cx="156375" cy="124400"/>
            </a:xfrm>
            <a:custGeom>
              <a:avLst/>
              <a:gdLst/>
              <a:ahLst/>
              <a:cxnLst/>
              <a:rect l="l" t="t" r="r" b="b"/>
              <a:pathLst>
                <a:path w="6255" h="4976" extrusionOk="0">
                  <a:moveTo>
                    <a:pt x="6137" y="0"/>
                  </a:moveTo>
                  <a:cubicBezTo>
                    <a:pt x="6117" y="0"/>
                    <a:pt x="6095" y="8"/>
                    <a:pt x="6075" y="28"/>
                  </a:cubicBezTo>
                  <a:cubicBezTo>
                    <a:pt x="5263" y="986"/>
                    <a:pt x="4192" y="1782"/>
                    <a:pt x="3201" y="2561"/>
                  </a:cubicBezTo>
                  <a:cubicBezTo>
                    <a:pt x="2194" y="3356"/>
                    <a:pt x="1172" y="4153"/>
                    <a:pt x="83" y="4818"/>
                  </a:cubicBezTo>
                  <a:cubicBezTo>
                    <a:pt x="0" y="4873"/>
                    <a:pt x="58" y="4975"/>
                    <a:pt x="127" y="4975"/>
                  </a:cubicBezTo>
                  <a:cubicBezTo>
                    <a:pt x="140" y="4975"/>
                    <a:pt x="152" y="4972"/>
                    <a:pt x="165" y="4965"/>
                  </a:cubicBezTo>
                  <a:cubicBezTo>
                    <a:pt x="1285" y="4283"/>
                    <a:pt x="2341" y="3471"/>
                    <a:pt x="3363" y="2659"/>
                  </a:cubicBezTo>
                  <a:cubicBezTo>
                    <a:pt x="4337" y="1879"/>
                    <a:pt x="5393" y="1100"/>
                    <a:pt x="6205" y="141"/>
                  </a:cubicBezTo>
                  <a:cubicBezTo>
                    <a:pt x="6254" y="80"/>
                    <a:pt x="6201" y="0"/>
                    <a:pt x="61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63"/>
            <p:cNvSpPr/>
            <p:nvPr/>
          </p:nvSpPr>
          <p:spPr>
            <a:xfrm>
              <a:off x="4825300" y="4310525"/>
              <a:ext cx="588625" cy="281175"/>
            </a:xfrm>
            <a:custGeom>
              <a:avLst/>
              <a:gdLst/>
              <a:ahLst/>
              <a:cxnLst/>
              <a:rect l="l" t="t" r="r" b="b"/>
              <a:pathLst>
                <a:path w="23545" h="11247" extrusionOk="0">
                  <a:moveTo>
                    <a:pt x="2582" y="0"/>
                  </a:moveTo>
                  <a:lnTo>
                    <a:pt x="1154" y="3833"/>
                  </a:lnTo>
                  <a:cubicBezTo>
                    <a:pt x="1154" y="3833"/>
                    <a:pt x="0" y="4726"/>
                    <a:pt x="3752" y="8071"/>
                  </a:cubicBezTo>
                  <a:cubicBezTo>
                    <a:pt x="6293" y="10333"/>
                    <a:pt x="9648" y="11247"/>
                    <a:pt x="12853" y="11247"/>
                  </a:cubicBezTo>
                  <a:cubicBezTo>
                    <a:pt x="18024" y="11247"/>
                    <a:pt x="22805" y="8870"/>
                    <a:pt x="23155" y="5943"/>
                  </a:cubicBezTo>
                  <a:cubicBezTo>
                    <a:pt x="23545" y="2680"/>
                    <a:pt x="21401" y="163"/>
                    <a:pt x="21401" y="163"/>
                  </a:cubicBezTo>
                  <a:lnTo>
                    <a:pt x="25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63"/>
            <p:cNvSpPr/>
            <p:nvPr/>
          </p:nvSpPr>
          <p:spPr>
            <a:xfrm>
              <a:off x="4856150" y="3678475"/>
              <a:ext cx="576875" cy="731225"/>
            </a:xfrm>
            <a:custGeom>
              <a:avLst/>
              <a:gdLst/>
              <a:ahLst/>
              <a:cxnLst/>
              <a:rect l="l" t="t" r="r" b="b"/>
              <a:pathLst>
                <a:path w="23075" h="29249" extrusionOk="0">
                  <a:moveTo>
                    <a:pt x="9126" y="1"/>
                  </a:moveTo>
                  <a:cubicBezTo>
                    <a:pt x="9126" y="1"/>
                    <a:pt x="8866" y="163"/>
                    <a:pt x="8428" y="423"/>
                  </a:cubicBezTo>
                  <a:cubicBezTo>
                    <a:pt x="8168" y="569"/>
                    <a:pt x="7844" y="748"/>
                    <a:pt x="7486" y="943"/>
                  </a:cubicBezTo>
                  <a:lnTo>
                    <a:pt x="7469" y="943"/>
                  </a:lnTo>
                  <a:cubicBezTo>
                    <a:pt x="7421" y="975"/>
                    <a:pt x="7356" y="1008"/>
                    <a:pt x="7292" y="1040"/>
                  </a:cubicBezTo>
                  <a:cubicBezTo>
                    <a:pt x="7145" y="1121"/>
                    <a:pt x="6982" y="1203"/>
                    <a:pt x="6820" y="1300"/>
                  </a:cubicBezTo>
                  <a:cubicBezTo>
                    <a:pt x="6755" y="1316"/>
                    <a:pt x="6707" y="1348"/>
                    <a:pt x="6642" y="1381"/>
                  </a:cubicBezTo>
                  <a:cubicBezTo>
                    <a:pt x="6268" y="1575"/>
                    <a:pt x="5878" y="1770"/>
                    <a:pt x="5488" y="1950"/>
                  </a:cubicBezTo>
                  <a:cubicBezTo>
                    <a:pt x="5391" y="1998"/>
                    <a:pt x="5294" y="2047"/>
                    <a:pt x="5196" y="2079"/>
                  </a:cubicBezTo>
                  <a:cubicBezTo>
                    <a:pt x="5131" y="2112"/>
                    <a:pt x="5066" y="2144"/>
                    <a:pt x="4986" y="2177"/>
                  </a:cubicBezTo>
                  <a:cubicBezTo>
                    <a:pt x="4547" y="2372"/>
                    <a:pt x="4092" y="2567"/>
                    <a:pt x="3654" y="2712"/>
                  </a:cubicBezTo>
                  <a:cubicBezTo>
                    <a:pt x="2663" y="3086"/>
                    <a:pt x="1981" y="3476"/>
                    <a:pt x="1559" y="3963"/>
                  </a:cubicBezTo>
                  <a:lnTo>
                    <a:pt x="1543" y="3963"/>
                  </a:lnTo>
                  <a:lnTo>
                    <a:pt x="1543" y="3979"/>
                  </a:lnTo>
                  <a:cubicBezTo>
                    <a:pt x="1348" y="4190"/>
                    <a:pt x="1219" y="4418"/>
                    <a:pt x="1137" y="4677"/>
                  </a:cubicBezTo>
                  <a:cubicBezTo>
                    <a:pt x="926" y="5262"/>
                    <a:pt x="991" y="5960"/>
                    <a:pt x="1234" y="6804"/>
                  </a:cubicBezTo>
                  <a:cubicBezTo>
                    <a:pt x="1251" y="6804"/>
                    <a:pt x="1251" y="6821"/>
                    <a:pt x="1251" y="6821"/>
                  </a:cubicBezTo>
                  <a:cubicBezTo>
                    <a:pt x="1299" y="6999"/>
                    <a:pt x="1348" y="7211"/>
                    <a:pt x="1413" y="7453"/>
                  </a:cubicBezTo>
                  <a:cubicBezTo>
                    <a:pt x="1429" y="7518"/>
                    <a:pt x="1446" y="7583"/>
                    <a:pt x="1446" y="7648"/>
                  </a:cubicBezTo>
                  <a:cubicBezTo>
                    <a:pt x="1641" y="8558"/>
                    <a:pt x="1836" y="9809"/>
                    <a:pt x="2014" y="11108"/>
                  </a:cubicBezTo>
                  <a:cubicBezTo>
                    <a:pt x="2030" y="11173"/>
                    <a:pt x="2030" y="11253"/>
                    <a:pt x="2046" y="11318"/>
                  </a:cubicBezTo>
                  <a:cubicBezTo>
                    <a:pt x="2095" y="11660"/>
                    <a:pt x="2128" y="12000"/>
                    <a:pt x="2176" y="12342"/>
                  </a:cubicBezTo>
                  <a:lnTo>
                    <a:pt x="2225" y="12829"/>
                  </a:lnTo>
                  <a:cubicBezTo>
                    <a:pt x="2241" y="12894"/>
                    <a:pt x="2241" y="12959"/>
                    <a:pt x="2258" y="13024"/>
                  </a:cubicBezTo>
                  <a:cubicBezTo>
                    <a:pt x="2338" y="13868"/>
                    <a:pt x="2420" y="14680"/>
                    <a:pt x="2468" y="15362"/>
                  </a:cubicBezTo>
                  <a:cubicBezTo>
                    <a:pt x="2468" y="15394"/>
                    <a:pt x="2485" y="15442"/>
                    <a:pt x="2485" y="15492"/>
                  </a:cubicBezTo>
                  <a:cubicBezTo>
                    <a:pt x="2533" y="16206"/>
                    <a:pt x="2550" y="16774"/>
                    <a:pt x="2533" y="17099"/>
                  </a:cubicBezTo>
                  <a:cubicBezTo>
                    <a:pt x="2518" y="17683"/>
                    <a:pt x="2420" y="18463"/>
                    <a:pt x="2225" y="19437"/>
                  </a:cubicBezTo>
                  <a:cubicBezTo>
                    <a:pt x="2208" y="19502"/>
                    <a:pt x="2208" y="19551"/>
                    <a:pt x="2193" y="19616"/>
                  </a:cubicBezTo>
                  <a:cubicBezTo>
                    <a:pt x="2063" y="20249"/>
                    <a:pt x="1884" y="20963"/>
                    <a:pt x="1641" y="21743"/>
                  </a:cubicBezTo>
                  <a:cubicBezTo>
                    <a:pt x="1624" y="21808"/>
                    <a:pt x="1608" y="21857"/>
                    <a:pt x="1591" y="21922"/>
                  </a:cubicBezTo>
                  <a:cubicBezTo>
                    <a:pt x="1446" y="22425"/>
                    <a:pt x="1267" y="22977"/>
                    <a:pt x="1056" y="23546"/>
                  </a:cubicBezTo>
                  <a:cubicBezTo>
                    <a:pt x="1024" y="23611"/>
                    <a:pt x="1007" y="23676"/>
                    <a:pt x="974" y="23741"/>
                  </a:cubicBezTo>
                  <a:cubicBezTo>
                    <a:pt x="731" y="24438"/>
                    <a:pt x="422" y="25185"/>
                    <a:pt x="98" y="25964"/>
                  </a:cubicBezTo>
                  <a:cubicBezTo>
                    <a:pt x="0" y="26192"/>
                    <a:pt x="504" y="26339"/>
                    <a:pt x="877" y="26517"/>
                  </a:cubicBezTo>
                  <a:cubicBezTo>
                    <a:pt x="1154" y="26646"/>
                    <a:pt x="1478" y="26776"/>
                    <a:pt x="1851" y="26891"/>
                  </a:cubicBezTo>
                  <a:cubicBezTo>
                    <a:pt x="3215" y="27345"/>
                    <a:pt x="5229" y="28060"/>
                    <a:pt x="7519" y="28579"/>
                  </a:cubicBezTo>
                  <a:cubicBezTo>
                    <a:pt x="7584" y="28595"/>
                    <a:pt x="7649" y="28612"/>
                    <a:pt x="7729" y="28627"/>
                  </a:cubicBezTo>
                  <a:cubicBezTo>
                    <a:pt x="8801" y="28872"/>
                    <a:pt x="9938" y="29067"/>
                    <a:pt x="11074" y="29164"/>
                  </a:cubicBezTo>
                  <a:cubicBezTo>
                    <a:pt x="11139" y="29180"/>
                    <a:pt x="11204" y="29180"/>
                    <a:pt x="11269" y="29180"/>
                  </a:cubicBezTo>
                  <a:cubicBezTo>
                    <a:pt x="11801" y="29224"/>
                    <a:pt x="12335" y="29249"/>
                    <a:pt x="12868" y="29249"/>
                  </a:cubicBezTo>
                  <a:cubicBezTo>
                    <a:pt x="13702" y="29249"/>
                    <a:pt x="14533" y="29188"/>
                    <a:pt x="15345" y="29050"/>
                  </a:cubicBezTo>
                  <a:cubicBezTo>
                    <a:pt x="15410" y="29034"/>
                    <a:pt x="15475" y="29034"/>
                    <a:pt x="15540" y="29017"/>
                  </a:cubicBezTo>
                  <a:cubicBezTo>
                    <a:pt x="17115" y="28725"/>
                    <a:pt x="18625" y="28108"/>
                    <a:pt x="19957" y="27069"/>
                  </a:cubicBezTo>
                  <a:cubicBezTo>
                    <a:pt x="19973" y="27053"/>
                    <a:pt x="20509" y="26696"/>
                    <a:pt x="20542" y="26679"/>
                  </a:cubicBezTo>
                  <a:cubicBezTo>
                    <a:pt x="20866" y="26533"/>
                    <a:pt x="21109" y="26257"/>
                    <a:pt x="21159" y="25867"/>
                  </a:cubicBezTo>
                  <a:cubicBezTo>
                    <a:pt x="21191" y="25592"/>
                    <a:pt x="20622" y="24633"/>
                    <a:pt x="20444" y="24113"/>
                  </a:cubicBezTo>
                  <a:cubicBezTo>
                    <a:pt x="20427" y="24065"/>
                    <a:pt x="20412" y="24033"/>
                    <a:pt x="20412" y="24000"/>
                  </a:cubicBezTo>
                  <a:cubicBezTo>
                    <a:pt x="20395" y="23968"/>
                    <a:pt x="20395" y="23935"/>
                    <a:pt x="20379" y="23903"/>
                  </a:cubicBezTo>
                  <a:cubicBezTo>
                    <a:pt x="20005" y="22457"/>
                    <a:pt x="19892" y="21515"/>
                    <a:pt x="19810" y="20688"/>
                  </a:cubicBezTo>
                  <a:cubicBezTo>
                    <a:pt x="19810" y="20623"/>
                    <a:pt x="19795" y="20558"/>
                    <a:pt x="19795" y="20493"/>
                  </a:cubicBezTo>
                  <a:cubicBezTo>
                    <a:pt x="19745" y="19941"/>
                    <a:pt x="19697" y="19421"/>
                    <a:pt x="19600" y="18837"/>
                  </a:cubicBezTo>
                  <a:cubicBezTo>
                    <a:pt x="19567" y="18642"/>
                    <a:pt x="19665" y="18235"/>
                    <a:pt x="19843" y="17668"/>
                  </a:cubicBezTo>
                  <a:lnTo>
                    <a:pt x="19892" y="17473"/>
                  </a:lnTo>
                  <a:cubicBezTo>
                    <a:pt x="19957" y="17278"/>
                    <a:pt x="20038" y="17066"/>
                    <a:pt x="20102" y="16839"/>
                  </a:cubicBezTo>
                  <a:cubicBezTo>
                    <a:pt x="20232" y="16482"/>
                    <a:pt x="20379" y="16076"/>
                    <a:pt x="20525" y="15637"/>
                  </a:cubicBezTo>
                  <a:cubicBezTo>
                    <a:pt x="20542" y="15589"/>
                    <a:pt x="20574" y="15524"/>
                    <a:pt x="20590" y="15459"/>
                  </a:cubicBezTo>
                  <a:lnTo>
                    <a:pt x="20784" y="14923"/>
                  </a:lnTo>
                  <a:cubicBezTo>
                    <a:pt x="20817" y="14810"/>
                    <a:pt x="20866" y="14695"/>
                    <a:pt x="20899" y="14598"/>
                  </a:cubicBezTo>
                  <a:cubicBezTo>
                    <a:pt x="21094" y="14063"/>
                    <a:pt x="21288" y="13511"/>
                    <a:pt x="21466" y="12959"/>
                  </a:cubicBezTo>
                  <a:cubicBezTo>
                    <a:pt x="21499" y="12861"/>
                    <a:pt x="21531" y="12764"/>
                    <a:pt x="21564" y="12682"/>
                  </a:cubicBezTo>
                  <a:cubicBezTo>
                    <a:pt x="22230" y="10718"/>
                    <a:pt x="22847" y="8655"/>
                    <a:pt x="23025" y="7096"/>
                  </a:cubicBezTo>
                  <a:cubicBezTo>
                    <a:pt x="23025" y="6999"/>
                    <a:pt x="23042" y="6901"/>
                    <a:pt x="23042" y="6804"/>
                  </a:cubicBezTo>
                  <a:cubicBezTo>
                    <a:pt x="23075" y="6496"/>
                    <a:pt x="23075" y="6204"/>
                    <a:pt x="23058" y="5944"/>
                  </a:cubicBezTo>
                  <a:cubicBezTo>
                    <a:pt x="23042" y="5717"/>
                    <a:pt x="22993" y="5522"/>
                    <a:pt x="22945" y="5327"/>
                  </a:cubicBezTo>
                  <a:cubicBezTo>
                    <a:pt x="22880" y="5148"/>
                    <a:pt x="22798" y="5002"/>
                    <a:pt x="22701" y="4872"/>
                  </a:cubicBezTo>
                  <a:cubicBezTo>
                    <a:pt x="22636" y="4807"/>
                    <a:pt x="22588" y="4742"/>
                    <a:pt x="22523" y="4693"/>
                  </a:cubicBezTo>
                  <a:cubicBezTo>
                    <a:pt x="22506" y="4693"/>
                    <a:pt x="22490" y="4677"/>
                    <a:pt x="22473" y="4661"/>
                  </a:cubicBezTo>
                  <a:cubicBezTo>
                    <a:pt x="21548" y="4076"/>
                    <a:pt x="20687" y="3541"/>
                    <a:pt x="19908" y="3069"/>
                  </a:cubicBezTo>
                  <a:cubicBezTo>
                    <a:pt x="19827" y="3021"/>
                    <a:pt x="19762" y="2972"/>
                    <a:pt x="19680" y="2939"/>
                  </a:cubicBezTo>
                  <a:cubicBezTo>
                    <a:pt x="18738" y="2372"/>
                    <a:pt x="17927" y="1900"/>
                    <a:pt x="17212" y="1510"/>
                  </a:cubicBezTo>
                  <a:cubicBezTo>
                    <a:pt x="17197" y="1510"/>
                    <a:pt x="17180" y="1495"/>
                    <a:pt x="17164" y="1495"/>
                  </a:cubicBezTo>
                  <a:cubicBezTo>
                    <a:pt x="17115" y="1462"/>
                    <a:pt x="17067" y="1445"/>
                    <a:pt x="17034" y="1413"/>
                  </a:cubicBezTo>
                  <a:cubicBezTo>
                    <a:pt x="16644" y="1203"/>
                    <a:pt x="16287" y="1023"/>
                    <a:pt x="15978" y="861"/>
                  </a:cubicBezTo>
                  <a:cubicBezTo>
                    <a:pt x="15913" y="828"/>
                    <a:pt x="15865" y="796"/>
                    <a:pt x="15816" y="764"/>
                  </a:cubicBezTo>
                  <a:cubicBezTo>
                    <a:pt x="15686" y="699"/>
                    <a:pt x="15556" y="634"/>
                    <a:pt x="15443" y="586"/>
                  </a:cubicBezTo>
                  <a:cubicBezTo>
                    <a:pt x="15361" y="536"/>
                    <a:pt x="15296" y="504"/>
                    <a:pt x="15231" y="471"/>
                  </a:cubicBezTo>
                  <a:cubicBezTo>
                    <a:pt x="14582" y="146"/>
                    <a:pt x="14241" y="1"/>
                    <a:pt x="14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63"/>
            <p:cNvSpPr/>
            <p:nvPr/>
          </p:nvSpPr>
          <p:spPr>
            <a:xfrm>
              <a:off x="5157075" y="3678475"/>
              <a:ext cx="129400" cy="61475"/>
            </a:xfrm>
            <a:custGeom>
              <a:avLst/>
              <a:gdLst/>
              <a:ahLst/>
              <a:cxnLst/>
              <a:rect l="l" t="t" r="r" b="b"/>
              <a:pathLst>
                <a:path w="5176" h="2459" extrusionOk="0">
                  <a:moveTo>
                    <a:pt x="109" y="1"/>
                  </a:moveTo>
                  <a:cubicBezTo>
                    <a:pt x="1" y="1445"/>
                    <a:pt x="1363" y="2459"/>
                    <a:pt x="2718" y="2459"/>
                  </a:cubicBezTo>
                  <a:cubicBezTo>
                    <a:pt x="2779" y="2459"/>
                    <a:pt x="2841" y="2456"/>
                    <a:pt x="2902" y="2452"/>
                  </a:cubicBezTo>
                  <a:cubicBezTo>
                    <a:pt x="3779" y="2387"/>
                    <a:pt x="4526" y="2030"/>
                    <a:pt x="5175" y="1510"/>
                  </a:cubicBezTo>
                  <a:cubicBezTo>
                    <a:pt x="5160" y="1510"/>
                    <a:pt x="5143" y="1495"/>
                    <a:pt x="5127" y="1495"/>
                  </a:cubicBezTo>
                  <a:cubicBezTo>
                    <a:pt x="5078" y="1462"/>
                    <a:pt x="5030" y="1445"/>
                    <a:pt x="4997" y="1413"/>
                  </a:cubicBezTo>
                  <a:cubicBezTo>
                    <a:pt x="4461" y="1820"/>
                    <a:pt x="3844" y="2127"/>
                    <a:pt x="3146" y="2225"/>
                  </a:cubicBezTo>
                  <a:cubicBezTo>
                    <a:pt x="2991" y="2249"/>
                    <a:pt x="2834" y="2262"/>
                    <a:pt x="2677" y="2262"/>
                  </a:cubicBezTo>
                  <a:cubicBezTo>
                    <a:pt x="2094" y="2262"/>
                    <a:pt x="1515" y="2089"/>
                    <a:pt x="1068" y="1705"/>
                  </a:cubicBezTo>
                  <a:cubicBezTo>
                    <a:pt x="564" y="1283"/>
                    <a:pt x="256" y="666"/>
                    <a:pt x="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63"/>
            <p:cNvSpPr/>
            <p:nvPr/>
          </p:nvSpPr>
          <p:spPr>
            <a:xfrm>
              <a:off x="4586200" y="3786850"/>
              <a:ext cx="74725" cy="95300"/>
            </a:xfrm>
            <a:custGeom>
              <a:avLst/>
              <a:gdLst/>
              <a:ahLst/>
              <a:cxnLst/>
              <a:rect l="l" t="t" r="r" b="b"/>
              <a:pathLst>
                <a:path w="2989" h="3812" extrusionOk="0">
                  <a:moveTo>
                    <a:pt x="1640" y="1"/>
                  </a:moveTo>
                  <a:lnTo>
                    <a:pt x="1" y="1447"/>
                  </a:lnTo>
                  <a:lnTo>
                    <a:pt x="633" y="3687"/>
                  </a:lnTo>
                  <a:cubicBezTo>
                    <a:pt x="999" y="3774"/>
                    <a:pt x="1311" y="3812"/>
                    <a:pt x="1577" y="3812"/>
                  </a:cubicBezTo>
                  <a:cubicBezTo>
                    <a:pt x="2612" y="3812"/>
                    <a:pt x="2949" y="3236"/>
                    <a:pt x="2988" y="2681"/>
                  </a:cubicBezTo>
                  <a:lnTo>
                    <a:pt x="1640" y="1"/>
                  </a:ln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63"/>
            <p:cNvSpPr/>
            <p:nvPr/>
          </p:nvSpPr>
          <p:spPr>
            <a:xfrm>
              <a:off x="4455075" y="3714700"/>
              <a:ext cx="174575" cy="118050"/>
            </a:xfrm>
            <a:custGeom>
              <a:avLst/>
              <a:gdLst/>
              <a:ahLst/>
              <a:cxnLst/>
              <a:rect l="l" t="t" r="r" b="b"/>
              <a:pathLst>
                <a:path w="6983" h="4722" extrusionOk="0">
                  <a:moveTo>
                    <a:pt x="3526" y="0"/>
                  </a:moveTo>
                  <a:cubicBezTo>
                    <a:pt x="3074" y="0"/>
                    <a:pt x="2404" y="88"/>
                    <a:pt x="2225" y="386"/>
                  </a:cubicBezTo>
                  <a:cubicBezTo>
                    <a:pt x="1966" y="776"/>
                    <a:pt x="2648" y="1605"/>
                    <a:pt x="2648" y="1605"/>
                  </a:cubicBezTo>
                  <a:lnTo>
                    <a:pt x="1299" y="1020"/>
                  </a:lnTo>
                  <a:cubicBezTo>
                    <a:pt x="1299" y="1020"/>
                    <a:pt x="1009" y="894"/>
                    <a:pt x="750" y="894"/>
                  </a:cubicBezTo>
                  <a:cubicBezTo>
                    <a:pt x="636" y="894"/>
                    <a:pt x="529" y="918"/>
                    <a:pt x="455" y="988"/>
                  </a:cubicBezTo>
                  <a:cubicBezTo>
                    <a:pt x="227" y="1215"/>
                    <a:pt x="569" y="1490"/>
                    <a:pt x="569" y="1490"/>
                  </a:cubicBezTo>
                  <a:cubicBezTo>
                    <a:pt x="569" y="1490"/>
                    <a:pt x="458" y="1448"/>
                    <a:pt x="342" y="1448"/>
                  </a:cubicBezTo>
                  <a:cubicBezTo>
                    <a:pt x="230" y="1448"/>
                    <a:pt x="114" y="1486"/>
                    <a:pt x="82" y="1637"/>
                  </a:cubicBezTo>
                  <a:cubicBezTo>
                    <a:pt x="0" y="1929"/>
                    <a:pt x="2144" y="3212"/>
                    <a:pt x="2046" y="3374"/>
                  </a:cubicBezTo>
                  <a:cubicBezTo>
                    <a:pt x="2039" y="3383"/>
                    <a:pt x="2029" y="3388"/>
                    <a:pt x="2015" y="3388"/>
                  </a:cubicBezTo>
                  <a:cubicBezTo>
                    <a:pt x="1840" y="3388"/>
                    <a:pt x="1163" y="2628"/>
                    <a:pt x="806" y="2628"/>
                  </a:cubicBezTo>
                  <a:cubicBezTo>
                    <a:pt x="766" y="2628"/>
                    <a:pt x="730" y="2638"/>
                    <a:pt x="699" y="2659"/>
                  </a:cubicBezTo>
                  <a:cubicBezTo>
                    <a:pt x="357" y="2887"/>
                    <a:pt x="1104" y="3374"/>
                    <a:pt x="1656" y="3829"/>
                  </a:cubicBezTo>
                  <a:cubicBezTo>
                    <a:pt x="2193" y="4283"/>
                    <a:pt x="2907" y="4608"/>
                    <a:pt x="3637" y="4608"/>
                  </a:cubicBezTo>
                  <a:cubicBezTo>
                    <a:pt x="4032" y="4608"/>
                    <a:pt x="4564" y="4721"/>
                    <a:pt x="5053" y="4721"/>
                  </a:cubicBezTo>
                  <a:cubicBezTo>
                    <a:pt x="5471" y="4721"/>
                    <a:pt x="5859" y="4639"/>
                    <a:pt x="6106" y="4333"/>
                  </a:cubicBezTo>
                  <a:cubicBezTo>
                    <a:pt x="6300" y="4088"/>
                    <a:pt x="6480" y="3845"/>
                    <a:pt x="6593" y="3634"/>
                  </a:cubicBezTo>
                  <a:cubicBezTo>
                    <a:pt x="6885" y="3163"/>
                    <a:pt x="6982" y="2595"/>
                    <a:pt x="6837" y="2059"/>
                  </a:cubicBezTo>
                  <a:cubicBezTo>
                    <a:pt x="6788" y="1864"/>
                    <a:pt x="6690" y="1653"/>
                    <a:pt x="6528" y="1475"/>
                  </a:cubicBezTo>
                  <a:cubicBezTo>
                    <a:pt x="5993" y="858"/>
                    <a:pt x="5765" y="646"/>
                    <a:pt x="4839" y="176"/>
                  </a:cubicBezTo>
                  <a:cubicBezTo>
                    <a:pt x="4653" y="76"/>
                    <a:pt x="4508" y="34"/>
                    <a:pt x="4402" y="34"/>
                  </a:cubicBezTo>
                  <a:cubicBezTo>
                    <a:pt x="4109" y="34"/>
                    <a:pt x="4115" y="353"/>
                    <a:pt x="4401" y="663"/>
                  </a:cubicBezTo>
                  <a:cubicBezTo>
                    <a:pt x="4709" y="988"/>
                    <a:pt x="5196" y="1555"/>
                    <a:pt x="4871" y="1605"/>
                  </a:cubicBezTo>
                  <a:cubicBezTo>
                    <a:pt x="4871" y="1605"/>
                    <a:pt x="4304" y="1620"/>
                    <a:pt x="3930" y="1637"/>
                  </a:cubicBezTo>
                  <a:cubicBezTo>
                    <a:pt x="3912" y="1639"/>
                    <a:pt x="3893" y="1639"/>
                    <a:pt x="3876" y="1639"/>
                  </a:cubicBezTo>
                  <a:cubicBezTo>
                    <a:pt x="3524" y="1639"/>
                    <a:pt x="3211" y="1345"/>
                    <a:pt x="3135" y="1036"/>
                  </a:cubicBezTo>
                  <a:cubicBezTo>
                    <a:pt x="3070" y="711"/>
                    <a:pt x="3443" y="743"/>
                    <a:pt x="3817" y="533"/>
                  </a:cubicBezTo>
                  <a:cubicBezTo>
                    <a:pt x="4206" y="321"/>
                    <a:pt x="4174" y="94"/>
                    <a:pt x="3897" y="29"/>
                  </a:cubicBezTo>
                  <a:cubicBezTo>
                    <a:pt x="3824" y="12"/>
                    <a:pt x="3689" y="0"/>
                    <a:pt x="3526" y="0"/>
                  </a:cubicBez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63"/>
            <p:cNvSpPr/>
            <p:nvPr/>
          </p:nvSpPr>
          <p:spPr>
            <a:xfrm>
              <a:off x="4465825" y="3749400"/>
              <a:ext cx="57575" cy="28425"/>
            </a:xfrm>
            <a:custGeom>
              <a:avLst/>
              <a:gdLst/>
              <a:ahLst/>
              <a:cxnLst/>
              <a:rect l="l" t="t" r="r" b="b"/>
              <a:pathLst>
                <a:path w="2303" h="1137" extrusionOk="0">
                  <a:moveTo>
                    <a:pt x="116" y="0"/>
                  </a:moveTo>
                  <a:cubicBezTo>
                    <a:pt x="46" y="0"/>
                    <a:pt x="0" y="122"/>
                    <a:pt x="74" y="152"/>
                  </a:cubicBezTo>
                  <a:cubicBezTo>
                    <a:pt x="772" y="444"/>
                    <a:pt x="1471" y="784"/>
                    <a:pt x="2136" y="1126"/>
                  </a:cubicBezTo>
                  <a:cubicBezTo>
                    <a:pt x="2148" y="1133"/>
                    <a:pt x="2161" y="1137"/>
                    <a:pt x="2174" y="1137"/>
                  </a:cubicBezTo>
                  <a:cubicBezTo>
                    <a:pt x="2243" y="1137"/>
                    <a:pt x="2302" y="1039"/>
                    <a:pt x="2233" y="1012"/>
                  </a:cubicBezTo>
                  <a:cubicBezTo>
                    <a:pt x="1551" y="654"/>
                    <a:pt x="854" y="314"/>
                    <a:pt x="139" y="5"/>
                  </a:cubicBezTo>
                  <a:cubicBezTo>
                    <a:pt x="131" y="2"/>
                    <a:pt x="123" y="0"/>
                    <a:pt x="116" y="0"/>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63"/>
            <p:cNvSpPr/>
            <p:nvPr/>
          </p:nvSpPr>
          <p:spPr>
            <a:xfrm>
              <a:off x="4512700" y="3749075"/>
              <a:ext cx="27850" cy="43350"/>
            </a:xfrm>
            <a:custGeom>
              <a:avLst/>
              <a:gdLst/>
              <a:ahLst/>
              <a:cxnLst/>
              <a:rect l="l" t="t" r="r" b="b"/>
              <a:pathLst>
                <a:path w="1114" h="1734" extrusionOk="0">
                  <a:moveTo>
                    <a:pt x="1010" y="1"/>
                  </a:moveTo>
                  <a:cubicBezTo>
                    <a:pt x="986" y="1"/>
                    <a:pt x="962" y="11"/>
                    <a:pt x="943" y="35"/>
                  </a:cubicBezTo>
                  <a:cubicBezTo>
                    <a:pt x="505" y="522"/>
                    <a:pt x="196" y="1074"/>
                    <a:pt x="18" y="1659"/>
                  </a:cubicBezTo>
                  <a:cubicBezTo>
                    <a:pt x="1" y="1709"/>
                    <a:pt x="32" y="1734"/>
                    <a:pt x="71" y="1734"/>
                  </a:cubicBezTo>
                  <a:cubicBezTo>
                    <a:pt x="106" y="1734"/>
                    <a:pt x="148" y="1713"/>
                    <a:pt x="163" y="1674"/>
                  </a:cubicBezTo>
                  <a:cubicBezTo>
                    <a:pt x="343" y="1107"/>
                    <a:pt x="635" y="570"/>
                    <a:pt x="1057" y="115"/>
                  </a:cubicBezTo>
                  <a:cubicBezTo>
                    <a:pt x="1114" y="58"/>
                    <a:pt x="1066" y="1"/>
                    <a:pt x="1010" y="1"/>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63"/>
            <p:cNvSpPr/>
            <p:nvPr/>
          </p:nvSpPr>
          <p:spPr>
            <a:xfrm>
              <a:off x="4541250" y="3772225"/>
              <a:ext cx="54450" cy="31025"/>
            </a:xfrm>
            <a:custGeom>
              <a:avLst/>
              <a:gdLst/>
              <a:ahLst/>
              <a:cxnLst/>
              <a:rect l="l" t="t" r="r" b="b"/>
              <a:pathLst>
                <a:path w="2178" h="1241" extrusionOk="0">
                  <a:moveTo>
                    <a:pt x="390" y="0"/>
                  </a:moveTo>
                  <a:cubicBezTo>
                    <a:pt x="293" y="0"/>
                    <a:pt x="194" y="6"/>
                    <a:pt x="93" y="18"/>
                  </a:cubicBezTo>
                  <a:cubicBezTo>
                    <a:pt x="1" y="18"/>
                    <a:pt x="11" y="149"/>
                    <a:pt x="96" y="149"/>
                  </a:cubicBezTo>
                  <a:cubicBezTo>
                    <a:pt x="100" y="149"/>
                    <a:pt x="105" y="149"/>
                    <a:pt x="110" y="148"/>
                  </a:cubicBezTo>
                  <a:cubicBezTo>
                    <a:pt x="184" y="141"/>
                    <a:pt x="258" y="138"/>
                    <a:pt x="330" y="138"/>
                  </a:cubicBezTo>
                  <a:cubicBezTo>
                    <a:pt x="1108" y="138"/>
                    <a:pt x="1742" y="535"/>
                    <a:pt x="2009" y="1203"/>
                  </a:cubicBezTo>
                  <a:cubicBezTo>
                    <a:pt x="2020" y="1229"/>
                    <a:pt x="2042" y="1241"/>
                    <a:pt x="2067" y="1241"/>
                  </a:cubicBezTo>
                  <a:cubicBezTo>
                    <a:pt x="2118" y="1241"/>
                    <a:pt x="2178" y="1193"/>
                    <a:pt x="2156" y="1138"/>
                  </a:cubicBezTo>
                  <a:cubicBezTo>
                    <a:pt x="1879" y="427"/>
                    <a:pt x="1214" y="0"/>
                    <a:pt x="390" y="0"/>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63"/>
            <p:cNvSpPr/>
            <p:nvPr/>
          </p:nvSpPr>
          <p:spPr>
            <a:xfrm>
              <a:off x="4595525" y="3786850"/>
              <a:ext cx="360100" cy="491725"/>
            </a:xfrm>
            <a:custGeom>
              <a:avLst/>
              <a:gdLst/>
              <a:ahLst/>
              <a:cxnLst/>
              <a:rect l="l" t="t" r="r" b="b"/>
              <a:pathLst>
                <a:path w="14404" h="19669" extrusionOk="0">
                  <a:moveTo>
                    <a:pt x="11709" y="1"/>
                  </a:moveTo>
                  <a:cubicBezTo>
                    <a:pt x="11709" y="1"/>
                    <a:pt x="6935" y="9955"/>
                    <a:pt x="6870" y="10247"/>
                  </a:cubicBezTo>
                  <a:cubicBezTo>
                    <a:pt x="6869" y="10249"/>
                    <a:pt x="6869" y="10250"/>
                    <a:pt x="6867" y="10250"/>
                  </a:cubicBezTo>
                  <a:cubicBezTo>
                    <a:pt x="6743" y="10250"/>
                    <a:pt x="2111" y="1657"/>
                    <a:pt x="2111" y="1657"/>
                  </a:cubicBezTo>
                  <a:lnTo>
                    <a:pt x="0" y="2729"/>
                  </a:lnTo>
                  <a:cubicBezTo>
                    <a:pt x="0" y="2729"/>
                    <a:pt x="2923" y="18349"/>
                    <a:pt x="6025" y="19616"/>
                  </a:cubicBezTo>
                  <a:cubicBezTo>
                    <a:pt x="6113" y="19652"/>
                    <a:pt x="6205" y="19669"/>
                    <a:pt x="6300" y="19669"/>
                  </a:cubicBezTo>
                  <a:cubicBezTo>
                    <a:pt x="8905" y="19669"/>
                    <a:pt x="14404" y="6918"/>
                    <a:pt x="14404" y="6918"/>
                  </a:cubicBezTo>
                  <a:lnTo>
                    <a:pt x="11709" y="1"/>
                  </a:ln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63"/>
            <p:cNvSpPr/>
            <p:nvPr/>
          </p:nvSpPr>
          <p:spPr>
            <a:xfrm>
              <a:off x="4809850" y="3777150"/>
              <a:ext cx="156350" cy="308125"/>
            </a:xfrm>
            <a:custGeom>
              <a:avLst/>
              <a:gdLst/>
              <a:ahLst/>
              <a:cxnLst/>
              <a:rect l="l" t="t" r="r" b="b"/>
              <a:pathLst>
                <a:path w="6254" h="12325" extrusionOk="0">
                  <a:moveTo>
                    <a:pt x="3448" y="1"/>
                  </a:moveTo>
                  <a:cubicBezTo>
                    <a:pt x="3435" y="1"/>
                    <a:pt x="3422" y="6"/>
                    <a:pt x="3411" y="16"/>
                  </a:cubicBezTo>
                  <a:lnTo>
                    <a:pt x="3395" y="16"/>
                  </a:lnTo>
                  <a:lnTo>
                    <a:pt x="3395" y="32"/>
                  </a:lnTo>
                  <a:lnTo>
                    <a:pt x="2989" y="730"/>
                  </a:lnTo>
                  <a:lnTo>
                    <a:pt x="700" y="4595"/>
                  </a:lnTo>
                  <a:lnTo>
                    <a:pt x="570" y="4822"/>
                  </a:lnTo>
                  <a:lnTo>
                    <a:pt x="1" y="5812"/>
                  </a:lnTo>
                  <a:lnTo>
                    <a:pt x="3850" y="12324"/>
                  </a:lnTo>
                  <a:lnTo>
                    <a:pt x="4320" y="11415"/>
                  </a:lnTo>
                  <a:lnTo>
                    <a:pt x="5441" y="9207"/>
                  </a:lnTo>
                  <a:lnTo>
                    <a:pt x="5539" y="9027"/>
                  </a:lnTo>
                  <a:lnTo>
                    <a:pt x="6253" y="7598"/>
                  </a:lnTo>
                  <a:cubicBezTo>
                    <a:pt x="6253" y="7598"/>
                    <a:pt x="6091" y="7063"/>
                    <a:pt x="5847" y="6284"/>
                  </a:cubicBezTo>
                  <a:cubicBezTo>
                    <a:pt x="5831" y="6219"/>
                    <a:pt x="5814" y="6154"/>
                    <a:pt x="5782" y="6104"/>
                  </a:cubicBezTo>
                  <a:cubicBezTo>
                    <a:pt x="5474" y="5115"/>
                    <a:pt x="5052" y="3799"/>
                    <a:pt x="4645" y="2646"/>
                  </a:cubicBezTo>
                  <a:cubicBezTo>
                    <a:pt x="4629" y="2582"/>
                    <a:pt x="4613" y="2517"/>
                    <a:pt x="4580" y="2452"/>
                  </a:cubicBezTo>
                  <a:cubicBezTo>
                    <a:pt x="4093" y="1097"/>
                    <a:pt x="3650" y="1"/>
                    <a:pt x="34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63"/>
            <p:cNvSpPr/>
            <p:nvPr/>
          </p:nvSpPr>
          <p:spPr>
            <a:xfrm>
              <a:off x="4765550" y="4041550"/>
              <a:ext cx="44275" cy="103075"/>
            </a:xfrm>
            <a:custGeom>
              <a:avLst/>
              <a:gdLst/>
              <a:ahLst/>
              <a:cxnLst/>
              <a:rect l="l" t="t" r="r" b="b"/>
              <a:pathLst>
                <a:path w="1771" h="4123" extrusionOk="0">
                  <a:moveTo>
                    <a:pt x="96" y="1"/>
                  </a:moveTo>
                  <a:cubicBezTo>
                    <a:pt x="47" y="1"/>
                    <a:pt x="0" y="35"/>
                    <a:pt x="19" y="92"/>
                  </a:cubicBezTo>
                  <a:cubicBezTo>
                    <a:pt x="539" y="1423"/>
                    <a:pt x="1075" y="2738"/>
                    <a:pt x="1595" y="4070"/>
                  </a:cubicBezTo>
                  <a:cubicBezTo>
                    <a:pt x="1607" y="4107"/>
                    <a:pt x="1639" y="4123"/>
                    <a:pt x="1670" y="4123"/>
                  </a:cubicBezTo>
                  <a:cubicBezTo>
                    <a:pt x="1721" y="4123"/>
                    <a:pt x="1771" y="4082"/>
                    <a:pt x="1741" y="4021"/>
                  </a:cubicBezTo>
                  <a:cubicBezTo>
                    <a:pt x="1221" y="2690"/>
                    <a:pt x="701" y="1374"/>
                    <a:pt x="182" y="59"/>
                  </a:cubicBezTo>
                  <a:cubicBezTo>
                    <a:pt x="168" y="19"/>
                    <a:pt x="132" y="1"/>
                    <a:pt x="96" y="1"/>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63"/>
            <p:cNvSpPr/>
            <p:nvPr/>
          </p:nvSpPr>
          <p:spPr>
            <a:xfrm>
              <a:off x="4772550" y="4056725"/>
              <a:ext cx="31725" cy="28125"/>
            </a:xfrm>
            <a:custGeom>
              <a:avLst/>
              <a:gdLst/>
              <a:ahLst/>
              <a:cxnLst/>
              <a:rect l="l" t="t" r="r" b="b"/>
              <a:pathLst>
                <a:path w="1269" h="1125" extrusionOk="0">
                  <a:moveTo>
                    <a:pt x="126" y="1"/>
                  </a:moveTo>
                  <a:cubicBezTo>
                    <a:pt x="58" y="1"/>
                    <a:pt x="0" y="86"/>
                    <a:pt x="64" y="150"/>
                  </a:cubicBezTo>
                  <a:cubicBezTo>
                    <a:pt x="389" y="492"/>
                    <a:pt x="730" y="832"/>
                    <a:pt x="1120" y="1109"/>
                  </a:cubicBezTo>
                  <a:cubicBezTo>
                    <a:pt x="1134" y="1120"/>
                    <a:pt x="1148" y="1125"/>
                    <a:pt x="1162" y="1125"/>
                  </a:cubicBezTo>
                  <a:cubicBezTo>
                    <a:pt x="1224" y="1125"/>
                    <a:pt x="1268" y="1016"/>
                    <a:pt x="1201" y="962"/>
                  </a:cubicBezTo>
                  <a:cubicBezTo>
                    <a:pt x="828" y="702"/>
                    <a:pt x="486" y="362"/>
                    <a:pt x="178" y="20"/>
                  </a:cubicBezTo>
                  <a:cubicBezTo>
                    <a:pt x="161" y="7"/>
                    <a:pt x="143" y="1"/>
                    <a:pt x="126" y="1"/>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63"/>
            <p:cNvSpPr/>
            <p:nvPr/>
          </p:nvSpPr>
          <p:spPr>
            <a:xfrm>
              <a:off x="5636375" y="3786850"/>
              <a:ext cx="74700" cy="95300"/>
            </a:xfrm>
            <a:custGeom>
              <a:avLst/>
              <a:gdLst/>
              <a:ahLst/>
              <a:cxnLst/>
              <a:rect l="l" t="t" r="r" b="b"/>
              <a:pathLst>
                <a:path w="2988" h="3812" extrusionOk="0">
                  <a:moveTo>
                    <a:pt x="1349" y="1"/>
                  </a:moveTo>
                  <a:lnTo>
                    <a:pt x="0" y="2681"/>
                  </a:lnTo>
                  <a:cubicBezTo>
                    <a:pt x="52" y="3236"/>
                    <a:pt x="381" y="3812"/>
                    <a:pt x="1413" y="3812"/>
                  </a:cubicBezTo>
                  <a:cubicBezTo>
                    <a:pt x="1678" y="3812"/>
                    <a:pt x="1990" y="3774"/>
                    <a:pt x="2355" y="3687"/>
                  </a:cubicBezTo>
                  <a:lnTo>
                    <a:pt x="2988" y="1447"/>
                  </a:lnTo>
                  <a:lnTo>
                    <a:pt x="1349" y="1"/>
                  </a:ln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63"/>
            <p:cNvSpPr/>
            <p:nvPr/>
          </p:nvSpPr>
          <p:spPr>
            <a:xfrm>
              <a:off x="5667650" y="3714700"/>
              <a:ext cx="174575" cy="118050"/>
            </a:xfrm>
            <a:custGeom>
              <a:avLst/>
              <a:gdLst/>
              <a:ahLst/>
              <a:cxnLst/>
              <a:rect l="l" t="t" r="r" b="b"/>
              <a:pathLst>
                <a:path w="6983" h="4722" extrusionOk="0">
                  <a:moveTo>
                    <a:pt x="3456" y="0"/>
                  </a:moveTo>
                  <a:cubicBezTo>
                    <a:pt x="3293" y="0"/>
                    <a:pt x="3158" y="12"/>
                    <a:pt x="3085" y="29"/>
                  </a:cubicBezTo>
                  <a:cubicBezTo>
                    <a:pt x="2809" y="94"/>
                    <a:pt x="2776" y="321"/>
                    <a:pt x="3166" y="533"/>
                  </a:cubicBezTo>
                  <a:cubicBezTo>
                    <a:pt x="3540" y="743"/>
                    <a:pt x="3913" y="711"/>
                    <a:pt x="3848" y="1036"/>
                  </a:cubicBezTo>
                  <a:cubicBezTo>
                    <a:pt x="3771" y="1345"/>
                    <a:pt x="3458" y="1639"/>
                    <a:pt x="3107" y="1639"/>
                  </a:cubicBezTo>
                  <a:cubicBezTo>
                    <a:pt x="3089" y="1639"/>
                    <a:pt x="3071" y="1639"/>
                    <a:pt x="3053" y="1637"/>
                  </a:cubicBezTo>
                  <a:cubicBezTo>
                    <a:pt x="2679" y="1620"/>
                    <a:pt x="2127" y="1605"/>
                    <a:pt x="2127" y="1605"/>
                  </a:cubicBezTo>
                  <a:cubicBezTo>
                    <a:pt x="1786" y="1555"/>
                    <a:pt x="2273" y="988"/>
                    <a:pt x="2581" y="663"/>
                  </a:cubicBezTo>
                  <a:cubicBezTo>
                    <a:pt x="2867" y="353"/>
                    <a:pt x="2882" y="34"/>
                    <a:pt x="2588" y="34"/>
                  </a:cubicBezTo>
                  <a:cubicBezTo>
                    <a:pt x="2481" y="34"/>
                    <a:pt x="2334" y="76"/>
                    <a:pt x="2143" y="176"/>
                  </a:cubicBezTo>
                  <a:cubicBezTo>
                    <a:pt x="1217" y="646"/>
                    <a:pt x="990" y="858"/>
                    <a:pt x="455" y="1475"/>
                  </a:cubicBezTo>
                  <a:cubicBezTo>
                    <a:pt x="292" y="1653"/>
                    <a:pt x="211" y="1864"/>
                    <a:pt x="146" y="2059"/>
                  </a:cubicBezTo>
                  <a:cubicBezTo>
                    <a:pt x="0" y="2595"/>
                    <a:pt x="98" y="3163"/>
                    <a:pt x="390" y="3634"/>
                  </a:cubicBezTo>
                  <a:cubicBezTo>
                    <a:pt x="520" y="3845"/>
                    <a:pt x="682" y="4088"/>
                    <a:pt x="877" y="4333"/>
                  </a:cubicBezTo>
                  <a:cubicBezTo>
                    <a:pt x="1123" y="4639"/>
                    <a:pt x="1515" y="4721"/>
                    <a:pt x="1935" y="4721"/>
                  </a:cubicBezTo>
                  <a:cubicBezTo>
                    <a:pt x="2427" y="4721"/>
                    <a:pt x="2960" y="4608"/>
                    <a:pt x="3345" y="4608"/>
                  </a:cubicBezTo>
                  <a:cubicBezTo>
                    <a:pt x="4075" y="4608"/>
                    <a:pt x="4790" y="4283"/>
                    <a:pt x="5326" y="3829"/>
                  </a:cubicBezTo>
                  <a:cubicBezTo>
                    <a:pt x="5878" y="3374"/>
                    <a:pt x="6625" y="2887"/>
                    <a:pt x="6300" y="2659"/>
                  </a:cubicBezTo>
                  <a:cubicBezTo>
                    <a:pt x="6268" y="2638"/>
                    <a:pt x="6230" y="2628"/>
                    <a:pt x="6189" y="2628"/>
                  </a:cubicBezTo>
                  <a:cubicBezTo>
                    <a:pt x="5821" y="2628"/>
                    <a:pt x="5143" y="3388"/>
                    <a:pt x="4967" y="3388"/>
                  </a:cubicBezTo>
                  <a:cubicBezTo>
                    <a:pt x="4954" y="3388"/>
                    <a:pt x="4944" y="3383"/>
                    <a:pt x="4936" y="3374"/>
                  </a:cubicBezTo>
                  <a:cubicBezTo>
                    <a:pt x="4839" y="3212"/>
                    <a:pt x="6982" y="1929"/>
                    <a:pt x="6917" y="1637"/>
                  </a:cubicBezTo>
                  <a:cubicBezTo>
                    <a:pt x="6877" y="1486"/>
                    <a:pt x="6761" y="1448"/>
                    <a:pt x="6651" y="1448"/>
                  </a:cubicBezTo>
                  <a:cubicBezTo>
                    <a:pt x="6537" y="1448"/>
                    <a:pt x="6430" y="1490"/>
                    <a:pt x="6430" y="1490"/>
                  </a:cubicBezTo>
                  <a:cubicBezTo>
                    <a:pt x="6430" y="1490"/>
                    <a:pt x="6755" y="1215"/>
                    <a:pt x="6528" y="988"/>
                  </a:cubicBezTo>
                  <a:cubicBezTo>
                    <a:pt x="6453" y="918"/>
                    <a:pt x="6346" y="894"/>
                    <a:pt x="6233" y="894"/>
                  </a:cubicBezTo>
                  <a:cubicBezTo>
                    <a:pt x="5974" y="894"/>
                    <a:pt x="5683" y="1020"/>
                    <a:pt x="5683" y="1020"/>
                  </a:cubicBezTo>
                  <a:lnTo>
                    <a:pt x="4335" y="1605"/>
                  </a:lnTo>
                  <a:cubicBezTo>
                    <a:pt x="4335" y="1605"/>
                    <a:pt x="5017" y="776"/>
                    <a:pt x="4774" y="386"/>
                  </a:cubicBezTo>
                  <a:cubicBezTo>
                    <a:pt x="4583" y="88"/>
                    <a:pt x="3910" y="0"/>
                    <a:pt x="3456" y="0"/>
                  </a:cubicBez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63"/>
            <p:cNvSpPr/>
            <p:nvPr/>
          </p:nvSpPr>
          <p:spPr>
            <a:xfrm>
              <a:off x="5773900" y="3749400"/>
              <a:ext cx="57575" cy="28425"/>
            </a:xfrm>
            <a:custGeom>
              <a:avLst/>
              <a:gdLst/>
              <a:ahLst/>
              <a:cxnLst/>
              <a:rect l="l" t="t" r="r" b="b"/>
              <a:pathLst>
                <a:path w="2303" h="1137" extrusionOk="0">
                  <a:moveTo>
                    <a:pt x="2187" y="0"/>
                  </a:moveTo>
                  <a:cubicBezTo>
                    <a:pt x="2179" y="0"/>
                    <a:pt x="2171" y="2"/>
                    <a:pt x="2163" y="5"/>
                  </a:cubicBezTo>
                  <a:cubicBezTo>
                    <a:pt x="1449" y="314"/>
                    <a:pt x="751" y="654"/>
                    <a:pt x="69" y="1012"/>
                  </a:cubicBezTo>
                  <a:cubicBezTo>
                    <a:pt x="0" y="1039"/>
                    <a:pt x="59" y="1137"/>
                    <a:pt x="129" y="1137"/>
                  </a:cubicBezTo>
                  <a:cubicBezTo>
                    <a:pt x="141" y="1137"/>
                    <a:pt x="154" y="1133"/>
                    <a:pt x="167" y="1126"/>
                  </a:cubicBezTo>
                  <a:cubicBezTo>
                    <a:pt x="849" y="784"/>
                    <a:pt x="1531" y="444"/>
                    <a:pt x="2228" y="152"/>
                  </a:cubicBezTo>
                  <a:cubicBezTo>
                    <a:pt x="2302" y="122"/>
                    <a:pt x="2257" y="0"/>
                    <a:pt x="2187" y="0"/>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63"/>
            <p:cNvSpPr/>
            <p:nvPr/>
          </p:nvSpPr>
          <p:spPr>
            <a:xfrm>
              <a:off x="5757000" y="3749075"/>
              <a:ext cx="27775" cy="43350"/>
            </a:xfrm>
            <a:custGeom>
              <a:avLst/>
              <a:gdLst/>
              <a:ahLst/>
              <a:cxnLst/>
              <a:rect l="l" t="t" r="r" b="b"/>
              <a:pathLst>
                <a:path w="1111" h="1734" extrusionOk="0">
                  <a:moveTo>
                    <a:pt x="97" y="1"/>
                  </a:moveTo>
                  <a:cubicBezTo>
                    <a:pt x="44" y="1"/>
                    <a:pt x="1" y="58"/>
                    <a:pt x="46" y="115"/>
                  </a:cubicBezTo>
                  <a:cubicBezTo>
                    <a:pt x="469" y="570"/>
                    <a:pt x="778" y="1107"/>
                    <a:pt x="940" y="1674"/>
                  </a:cubicBezTo>
                  <a:cubicBezTo>
                    <a:pt x="956" y="1713"/>
                    <a:pt x="997" y="1734"/>
                    <a:pt x="1034" y="1734"/>
                  </a:cubicBezTo>
                  <a:cubicBezTo>
                    <a:pt x="1075" y="1734"/>
                    <a:pt x="1111" y="1709"/>
                    <a:pt x="1103" y="1659"/>
                  </a:cubicBezTo>
                  <a:cubicBezTo>
                    <a:pt x="908" y="1074"/>
                    <a:pt x="599" y="522"/>
                    <a:pt x="161" y="35"/>
                  </a:cubicBezTo>
                  <a:cubicBezTo>
                    <a:pt x="142" y="11"/>
                    <a:pt x="118" y="1"/>
                    <a:pt x="97" y="1"/>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63"/>
            <p:cNvSpPr/>
            <p:nvPr/>
          </p:nvSpPr>
          <p:spPr>
            <a:xfrm>
              <a:off x="5701575" y="3772225"/>
              <a:ext cx="54575" cy="31025"/>
            </a:xfrm>
            <a:custGeom>
              <a:avLst/>
              <a:gdLst/>
              <a:ahLst/>
              <a:cxnLst/>
              <a:rect l="l" t="t" r="r" b="b"/>
              <a:pathLst>
                <a:path w="2183" h="1241" extrusionOk="0">
                  <a:moveTo>
                    <a:pt x="1789" y="0"/>
                  </a:moveTo>
                  <a:cubicBezTo>
                    <a:pt x="965" y="0"/>
                    <a:pt x="299" y="427"/>
                    <a:pt x="23" y="1138"/>
                  </a:cubicBezTo>
                  <a:cubicBezTo>
                    <a:pt x="1" y="1193"/>
                    <a:pt x="60" y="1241"/>
                    <a:pt x="111" y="1241"/>
                  </a:cubicBezTo>
                  <a:cubicBezTo>
                    <a:pt x="136" y="1241"/>
                    <a:pt x="159" y="1229"/>
                    <a:pt x="169" y="1203"/>
                  </a:cubicBezTo>
                  <a:cubicBezTo>
                    <a:pt x="437" y="535"/>
                    <a:pt x="1071" y="138"/>
                    <a:pt x="1861" y="138"/>
                  </a:cubicBezTo>
                  <a:cubicBezTo>
                    <a:pt x="1935" y="138"/>
                    <a:pt x="2010" y="141"/>
                    <a:pt x="2085" y="148"/>
                  </a:cubicBezTo>
                  <a:cubicBezTo>
                    <a:pt x="2090" y="149"/>
                    <a:pt x="2095" y="149"/>
                    <a:pt x="2100" y="149"/>
                  </a:cubicBezTo>
                  <a:cubicBezTo>
                    <a:pt x="2183" y="149"/>
                    <a:pt x="2178" y="18"/>
                    <a:pt x="2085" y="18"/>
                  </a:cubicBezTo>
                  <a:cubicBezTo>
                    <a:pt x="1985" y="6"/>
                    <a:pt x="1885" y="0"/>
                    <a:pt x="1789" y="0"/>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63"/>
            <p:cNvSpPr/>
            <p:nvPr/>
          </p:nvSpPr>
          <p:spPr>
            <a:xfrm>
              <a:off x="5341650" y="3809200"/>
              <a:ext cx="360125" cy="469375"/>
            </a:xfrm>
            <a:custGeom>
              <a:avLst/>
              <a:gdLst/>
              <a:ahLst/>
              <a:cxnLst/>
              <a:rect l="l" t="t" r="r" b="b"/>
              <a:pathLst>
                <a:path w="14405" h="18775" extrusionOk="0">
                  <a:moveTo>
                    <a:pt x="3475" y="1"/>
                  </a:moveTo>
                  <a:lnTo>
                    <a:pt x="0" y="6024"/>
                  </a:lnTo>
                  <a:cubicBezTo>
                    <a:pt x="0" y="6024"/>
                    <a:pt x="5500" y="18775"/>
                    <a:pt x="8104" y="18775"/>
                  </a:cubicBezTo>
                  <a:cubicBezTo>
                    <a:pt x="8200" y="18775"/>
                    <a:pt x="8292" y="18758"/>
                    <a:pt x="8379" y="18722"/>
                  </a:cubicBezTo>
                  <a:cubicBezTo>
                    <a:pt x="11481" y="17455"/>
                    <a:pt x="14404" y="1835"/>
                    <a:pt x="14404" y="1835"/>
                  </a:cubicBezTo>
                  <a:lnTo>
                    <a:pt x="12309" y="763"/>
                  </a:lnTo>
                  <a:cubicBezTo>
                    <a:pt x="12309" y="763"/>
                    <a:pt x="7714" y="9353"/>
                    <a:pt x="7535" y="9353"/>
                  </a:cubicBezTo>
                  <a:cubicBezTo>
                    <a:pt x="7340" y="9353"/>
                    <a:pt x="3475" y="1"/>
                    <a:pt x="3475" y="1"/>
                  </a:cubicBez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63"/>
            <p:cNvSpPr/>
            <p:nvPr/>
          </p:nvSpPr>
          <p:spPr>
            <a:xfrm>
              <a:off x="5327450" y="3800275"/>
              <a:ext cx="184725" cy="256575"/>
            </a:xfrm>
            <a:custGeom>
              <a:avLst/>
              <a:gdLst/>
              <a:ahLst/>
              <a:cxnLst/>
              <a:rect l="l" t="t" r="r" b="b"/>
              <a:pathLst>
                <a:path w="7389" h="10263" extrusionOk="0">
                  <a:moveTo>
                    <a:pt x="3849" y="0"/>
                  </a:moveTo>
                  <a:lnTo>
                    <a:pt x="1" y="6349"/>
                  </a:lnTo>
                  <a:lnTo>
                    <a:pt x="2047" y="9726"/>
                  </a:lnTo>
                  <a:lnTo>
                    <a:pt x="2372" y="10263"/>
                  </a:lnTo>
                  <a:lnTo>
                    <a:pt x="3426" y="9516"/>
                  </a:lnTo>
                  <a:lnTo>
                    <a:pt x="3589" y="9401"/>
                  </a:lnTo>
                  <a:lnTo>
                    <a:pt x="7388" y="6738"/>
                  </a:lnTo>
                  <a:lnTo>
                    <a:pt x="4758" y="1737"/>
                  </a:lnTo>
                  <a:lnTo>
                    <a:pt x="4660" y="1575"/>
                  </a:lnTo>
                  <a:lnTo>
                    <a:pt x="4093" y="455"/>
                  </a:lnTo>
                  <a:lnTo>
                    <a:pt x="38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63"/>
            <p:cNvSpPr/>
            <p:nvPr/>
          </p:nvSpPr>
          <p:spPr>
            <a:xfrm>
              <a:off x="5504200" y="4041700"/>
              <a:ext cx="27950" cy="92900"/>
            </a:xfrm>
            <a:custGeom>
              <a:avLst/>
              <a:gdLst/>
              <a:ahLst/>
              <a:cxnLst/>
              <a:rect l="l" t="t" r="r" b="b"/>
              <a:pathLst>
                <a:path w="1118" h="3716" extrusionOk="0">
                  <a:moveTo>
                    <a:pt x="1012" y="0"/>
                  </a:moveTo>
                  <a:cubicBezTo>
                    <a:pt x="979" y="0"/>
                    <a:pt x="948" y="16"/>
                    <a:pt x="935" y="53"/>
                  </a:cubicBezTo>
                  <a:lnTo>
                    <a:pt x="10" y="3609"/>
                  </a:lnTo>
                  <a:cubicBezTo>
                    <a:pt x="0" y="3677"/>
                    <a:pt x="54" y="3716"/>
                    <a:pt x="102" y="3716"/>
                  </a:cubicBezTo>
                  <a:cubicBezTo>
                    <a:pt x="135" y="3716"/>
                    <a:pt x="166" y="3698"/>
                    <a:pt x="173" y="3658"/>
                  </a:cubicBezTo>
                  <a:lnTo>
                    <a:pt x="1098" y="102"/>
                  </a:lnTo>
                  <a:cubicBezTo>
                    <a:pt x="1118" y="41"/>
                    <a:pt x="1064" y="0"/>
                    <a:pt x="1012" y="0"/>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63"/>
            <p:cNvSpPr/>
            <p:nvPr/>
          </p:nvSpPr>
          <p:spPr>
            <a:xfrm>
              <a:off x="5496675" y="4053100"/>
              <a:ext cx="31400" cy="28100"/>
            </a:xfrm>
            <a:custGeom>
              <a:avLst/>
              <a:gdLst/>
              <a:ahLst/>
              <a:cxnLst/>
              <a:rect l="l" t="t" r="r" b="b"/>
              <a:pathLst>
                <a:path w="1256" h="1124" extrusionOk="0">
                  <a:moveTo>
                    <a:pt x="1136" y="0"/>
                  </a:moveTo>
                  <a:cubicBezTo>
                    <a:pt x="1120" y="0"/>
                    <a:pt x="1104" y="6"/>
                    <a:pt x="1091" y="20"/>
                  </a:cubicBezTo>
                  <a:cubicBezTo>
                    <a:pt x="766" y="360"/>
                    <a:pt x="424" y="669"/>
                    <a:pt x="67" y="961"/>
                  </a:cubicBezTo>
                  <a:cubicBezTo>
                    <a:pt x="1" y="1015"/>
                    <a:pt x="44" y="1123"/>
                    <a:pt x="107" y="1123"/>
                  </a:cubicBezTo>
                  <a:cubicBezTo>
                    <a:pt x="120" y="1123"/>
                    <a:pt x="135" y="1118"/>
                    <a:pt x="149" y="1107"/>
                  </a:cubicBezTo>
                  <a:cubicBezTo>
                    <a:pt x="522" y="815"/>
                    <a:pt x="879" y="490"/>
                    <a:pt x="1204" y="150"/>
                  </a:cubicBezTo>
                  <a:cubicBezTo>
                    <a:pt x="1255" y="85"/>
                    <a:pt x="1195" y="0"/>
                    <a:pt x="1136" y="0"/>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63"/>
            <p:cNvSpPr/>
            <p:nvPr/>
          </p:nvSpPr>
          <p:spPr>
            <a:xfrm>
              <a:off x="5324100" y="3927625"/>
              <a:ext cx="56625" cy="115425"/>
            </a:xfrm>
            <a:custGeom>
              <a:avLst/>
              <a:gdLst/>
              <a:ahLst/>
              <a:cxnLst/>
              <a:rect l="l" t="t" r="r" b="b"/>
              <a:pathLst>
                <a:path w="2265" h="4617" extrusionOk="0">
                  <a:moveTo>
                    <a:pt x="107" y="0"/>
                  </a:moveTo>
                  <a:cubicBezTo>
                    <a:pt x="55" y="0"/>
                    <a:pt x="0" y="42"/>
                    <a:pt x="20" y="102"/>
                  </a:cubicBezTo>
                  <a:cubicBezTo>
                    <a:pt x="589" y="1644"/>
                    <a:pt x="1352" y="3106"/>
                    <a:pt x="2083" y="4584"/>
                  </a:cubicBezTo>
                  <a:cubicBezTo>
                    <a:pt x="2097" y="4607"/>
                    <a:pt x="2119" y="4617"/>
                    <a:pt x="2142" y="4617"/>
                  </a:cubicBezTo>
                  <a:cubicBezTo>
                    <a:pt x="2199" y="4617"/>
                    <a:pt x="2264" y="4556"/>
                    <a:pt x="2229" y="4487"/>
                  </a:cubicBezTo>
                  <a:cubicBezTo>
                    <a:pt x="1514" y="3025"/>
                    <a:pt x="752" y="1596"/>
                    <a:pt x="183" y="53"/>
                  </a:cubicBezTo>
                  <a:cubicBezTo>
                    <a:pt x="171" y="16"/>
                    <a:pt x="139"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63"/>
            <p:cNvSpPr/>
            <p:nvPr/>
          </p:nvSpPr>
          <p:spPr>
            <a:xfrm>
              <a:off x="4429400" y="4252875"/>
              <a:ext cx="792525" cy="393400"/>
            </a:xfrm>
            <a:custGeom>
              <a:avLst/>
              <a:gdLst/>
              <a:ahLst/>
              <a:cxnLst/>
              <a:rect l="l" t="t" r="r" b="b"/>
              <a:pathLst>
                <a:path w="31701" h="15736" extrusionOk="0">
                  <a:moveTo>
                    <a:pt x="8488" y="1"/>
                  </a:moveTo>
                  <a:cubicBezTo>
                    <a:pt x="4215" y="1"/>
                    <a:pt x="0" y="5050"/>
                    <a:pt x="8676" y="9858"/>
                  </a:cubicBezTo>
                  <a:cubicBezTo>
                    <a:pt x="8756" y="9906"/>
                    <a:pt x="8821" y="9938"/>
                    <a:pt x="8903" y="9988"/>
                  </a:cubicBezTo>
                  <a:cubicBezTo>
                    <a:pt x="9373" y="10247"/>
                    <a:pt x="9893" y="10490"/>
                    <a:pt x="10462" y="10750"/>
                  </a:cubicBezTo>
                  <a:cubicBezTo>
                    <a:pt x="10559" y="10799"/>
                    <a:pt x="10657" y="10848"/>
                    <a:pt x="10770" y="10897"/>
                  </a:cubicBezTo>
                  <a:cubicBezTo>
                    <a:pt x="10852" y="10929"/>
                    <a:pt x="10932" y="10977"/>
                    <a:pt x="11014" y="11010"/>
                  </a:cubicBezTo>
                  <a:cubicBezTo>
                    <a:pt x="11095" y="11042"/>
                    <a:pt x="11192" y="11092"/>
                    <a:pt x="11274" y="11124"/>
                  </a:cubicBezTo>
                  <a:cubicBezTo>
                    <a:pt x="11371" y="11157"/>
                    <a:pt x="11469" y="11205"/>
                    <a:pt x="11549" y="11254"/>
                  </a:cubicBezTo>
                  <a:cubicBezTo>
                    <a:pt x="14992" y="12748"/>
                    <a:pt x="18142" y="13738"/>
                    <a:pt x="20822" y="14404"/>
                  </a:cubicBezTo>
                  <a:lnTo>
                    <a:pt x="20967" y="14452"/>
                  </a:lnTo>
                  <a:cubicBezTo>
                    <a:pt x="26105" y="15706"/>
                    <a:pt x="29472" y="15736"/>
                    <a:pt x="29778" y="15736"/>
                  </a:cubicBezTo>
                  <a:cubicBezTo>
                    <a:pt x="29793" y="15736"/>
                    <a:pt x="29801" y="15736"/>
                    <a:pt x="29801" y="15736"/>
                  </a:cubicBezTo>
                  <a:lnTo>
                    <a:pt x="31701" y="11384"/>
                  </a:lnTo>
                  <a:lnTo>
                    <a:pt x="22883" y="6236"/>
                  </a:lnTo>
                  <a:cubicBezTo>
                    <a:pt x="22883" y="6236"/>
                    <a:pt x="13092" y="18"/>
                    <a:pt x="8529" y="1"/>
                  </a:cubicBezTo>
                  <a:cubicBezTo>
                    <a:pt x="8515" y="1"/>
                    <a:pt x="8502" y="1"/>
                    <a:pt x="8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63"/>
            <p:cNvSpPr/>
            <p:nvPr/>
          </p:nvSpPr>
          <p:spPr>
            <a:xfrm>
              <a:off x="4983600" y="4462775"/>
              <a:ext cx="77150" cy="145775"/>
            </a:xfrm>
            <a:custGeom>
              <a:avLst/>
              <a:gdLst/>
              <a:ahLst/>
              <a:cxnLst/>
              <a:rect l="l" t="t" r="r" b="b"/>
              <a:pathLst>
                <a:path w="3086" h="5831" extrusionOk="0">
                  <a:moveTo>
                    <a:pt x="2940" y="0"/>
                  </a:moveTo>
                  <a:lnTo>
                    <a:pt x="2604" y="290"/>
                  </a:lnTo>
                  <a:lnTo>
                    <a:pt x="2604" y="290"/>
                  </a:lnTo>
                  <a:cubicBezTo>
                    <a:pt x="2763" y="219"/>
                    <a:pt x="2925" y="156"/>
                    <a:pt x="3086" y="98"/>
                  </a:cubicBezTo>
                  <a:cubicBezTo>
                    <a:pt x="3053" y="81"/>
                    <a:pt x="3021" y="65"/>
                    <a:pt x="2989" y="33"/>
                  </a:cubicBezTo>
                  <a:cubicBezTo>
                    <a:pt x="2973" y="33"/>
                    <a:pt x="2956" y="16"/>
                    <a:pt x="2940" y="0"/>
                  </a:cubicBezTo>
                  <a:close/>
                  <a:moveTo>
                    <a:pt x="2604" y="290"/>
                  </a:moveTo>
                  <a:cubicBezTo>
                    <a:pt x="1833" y="631"/>
                    <a:pt x="1115" y="1130"/>
                    <a:pt x="742" y="1890"/>
                  </a:cubicBezTo>
                  <a:lnTo>
                    <a:pt x="742" y="1890"/>
                  </a:lnTo>
                  <a:lnTo>
                    <a:pt x="2604" y="290"/>
                  </a:lnTo>
                  <a:close/>
                  <a:moveTo>
                    <a:pt x="742" y="1890"/>
                  </a:moveTo>
                  <a:lnTo>
                    <a:pt x="505" y="2094"/>
                  </a:lnTo>
                  <a:cubicBezTo>
                    <a:pt x="1" y="3443"/>
                    <a:pt x="845" y="4742"/>
                    <a:pt x="1592" y="5796"/>
                  </a:cubicBezTo>
                  <a:cubicBezTo>
                    <a:pt x="1607" y="5820"/>
                    <a:pt x="1628" y="5830"/>
                    <a:pt x="1650" y="5830"/>
                  </a:cubicBezTo>
                  <a:cubicBezTo>
                    <a:pt x="1702" y="5830"/>
                    <a:pt x="1757" y="5773"/>
                    <a:pt x="1722" y="5716"/>
                  </a:cubicBezTo>
                  <a:cubicBezTo>
                    <a:pt x="1007" y="4709"/>
                    <a:pt x="180" y="3491"/>
                    <a:pt x="618" y="2192"/>
                  </a:cubicBezTo>
                  <a:cubicBezTo>
                    <a:pt x="653" y="2087"/>
                    <a:pt x="695" y="1986"/>
                    <a:pt x="742" y="18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63"/>
            <p:cNvSpPr/>
            <p:nvPr/>
          </p:nvSpPr>
          <p:spPr>
            <a:xfrm>
              <a:off x="5243400" y="4579675"/>
              <a:ext cx="127100" cy="94200"/>
            </a:xfrm>
            <a:custGeom>
              <a:avLst/>
              <a:gdLst/>
              <a:ahLst/>
              <a:cxnLst/>
              <a:rect l="l" t="t" r="r" b="b"/>
              <a:pathLst>
                <a:path w="5084" h="3768" extrusionOk="0">
                  <a:moveTo>
                    <a:pt x="2014" y="1"/>
                  </a:moveTo>
                  <a:cubicBezTo>
                    <a:pt x="1999" y="1"/>
                    <a:pt x="1999" y="1"/>
                    <a:pt x="1982" y="16"/>
                  </a:cubicBezTo>
                  <a:cubicBezTo>
                    <a:pt x="1284" y="618"/>
                    <a:pt x="440" y="1462"/>
                    <a:pt x="1" y="2371"/>
                  </a:cubicBezTo>
                  <a:cubicBezTo>
                    <a:pt x="585" y="2534"/>
                    <a:pt x="1349" y="2729"/>
                    <a:pt x="2079" y="2924"/>
                  </a:cubicBezTo>
                  <a:cubicBezTo>
                    <a:pt x="3233" y="3216"/>
                    <a:pt x="4337" y="3491"/>
                    <a:pt x="4727" y="3638"/>
                  </a:cubicBezTo>
                  <a:cubicBezTo>
                    <a:pt x="4759" y="3654"/>
                    <a:pt x="4792" y="3654"/>
                    <a:pt x="4824" y="3670"/>
                  </a:cubicBezTo>
                  <a:cubicBezTo>
                    <a:pt x="4889" y="3703"/>
                    <a:pt x="4954" y="3735"/>
                    <a:pt x="5035" y="3768"/>
                  </a:cubicBezTo>
                  <a:cubicBezTo>
                    <a:pt x="5067" y="3508"/>
                    <a:pt x="5084" y="3231"/>
                    <a:pt x="5084" y="2956"/>
                  </a:cubicBezTo>
                  <a:cubicBezTo>
                    <a:pt x="5084" y="2274"/>
                    <a:pt x="4937" y="1575"/>
                    <a:pt x="4742" y="910"/>
                  </a:cubicBezTo>
                  <a:cubicBezTo>
                    <a:pt x="4727" y="828"/>
                    <a:pt x="4694" y="731"/>
                    <a:pt x="4662" y="650"/>
                  </a:cubicBezTo>
                  <a:cubicBezTo>
                    <a:pt x="4532" y="650"/>
                    <a:pt x="4418" y="666"/>
                    <a:pt x="4288" y="683"/>
                  </a:cubicBezTo>
                  <a:cubicBezTo>
                    <a:pt x="3785" y="748"/>
                    <a:pt x="3411" y="845"/>
                    <a:pt x="3411" y="845"/>
                  </a:cubicBezTo>
                  <a:lnTo>
                    <a:pt x="3248" y="748"/>
                  </a:lnTo>
                  <a:lnTo>
                    <a:pt x="2014" y="1"/>
                  </a:ln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63"/>
            <p:cNvSpPr/>
            <p:nvPr/>
          </p:nvSpPr>
          <p:spPr>
            <a:xfrm>
              <a:off x="5317300" y="4577075"/>
              <a:ext cx="237100" cy="238475"/>
            </a:xfrm>
            <a:custGeom>
              <a:avLst/>
              <a:gdLst/>
              <a:ahLst/>
              <a:cxnLst/>
              <a:rect l="l" t="t" r="r" b="b"/>
              <a:pathLst>
                <a:path w="9484" h="9539" extrusionOk="0">
                  <a:moveTo>
                    <a:pt x="3598" y="0"/>
                  </a:moveTo>
                  <a:cubicBezTo>
                    <a:pt x="3480" y="0"/>
                    <a:pt x="3364" y="8"/>
                    <a:pt x="3248" y="23"/>
                  </a:cubicBezTo>
                  <a:cubicBezTo>
                    <a:pt x="2583" y="88"/>
                    <a:pt x="2063" y="348"/>
                    <a:pt x="1721" y="494"/>
                  </a:cubicBezTo>
                  <a:cubicBezTo>
                    <a:pt x="1617" y="539"/>
                    <a:pt x="1515" y="555"/>
                    <a:pt x="1414" y="555"/>
                  </a:cubicBezTo>
                  <a:cubicBezTo>
                    <a:pt x="1186" y="555"/>
                    <a:pt x="966" y="474"/>
                    <a:pt x="746" y="474"/>
                  </a:cubicBezTo>
                  <a:cubicBezTo>
                    <a:pt x="644" y="474"/>
                    <a:pt x="542" y="491"/>
                    <a:pt x="439" y="542"/>
                  </a:cubicBezTo>
                  <a:cubicBezTo>
                    <a:pt x="0" y="754"/>
                    <a:pt x="439" y="1062"/>
                    <a:pt x="439" y="1062"/>
                  </a:cubicBezTo>
                  <a:lnTo>
                    <a:pt x="812" y="1289"/>
                  </a:lnTo>
                  <a:cubicBezTo>
                    <a:pt x="812" y="1289"/>
                    <a:pt x="1527" y="1322"/>
                    <a:pt x="1576" y="1404"/>
                  </a:cubicBezTo>
                  <a:cubicBezTo>
                    <a:pt x="1916" y="1939"/>
                    <a:pt x="1998" y="3141"/>
                    <a:pt x="1998" y="3141"/>
                  </a:cubicBezTo>
                  <a:cubicBezTo>
                    <a:pt x="1998" y="3141"/>
                    <a:pt x="1284" y="3303"/>
                    <a:pt x="699" y="3710"/>
                  </a:cubicBezTo>
                  <a:cubicBezTo>
                    <a:pt x="115" y="4115"/>
                    <a:pt x="974" y="4489"/>
                    <a:pt x="974" y="4489"/>
                  </a:cubicBezTo>
                  <a:cubicBezTo>
                    <a:pt x="974" y="4489"/>
                    <a:pt x="4872" y="6048"/>
                    <a:pt x="5570" y="6697"/>
                  </a:cubicBezTo>
                  <a:cubicBezTo>
                    <a:pt x="6106" y="7200"/>
                    <a:pt x="6902" y="8434"/>
                    <a:pt x="7616" y="9068"/>
                  </a:cubicBezTo>
                  <a:cubicBezTo>
                    <a:pt x="7837" y="9272"/>
                    <a:pt x="8303" y="9539"/>
                    <a:pt x="8508" y="9539"/>
                  </a:cubicBezTo>
                  <a:cubicBezTo>
                    <a:pt x="8514" y="9539"/>
                    <a:pt x="8520" y="9539"/>
                    <a:pt x="8526" y="9538"/>
                  </a:cubicBezTo>
                  <a:cubicBezTo>
                    <a:pt x="9305" y="9425"/>
                    <a:pt x="9483" y="9019"/>
                    <a:pt x="9273" y="7785"/>
                  </a:cubicBezTo>
                  <a:cubicBezTo>
                    <a:pt x="9045" y="6567"/>
                    <a:pt x="8217" y="5885"/>
                    <a:pt x="7357" y="4651"/>
                  </a:cubicBezTo>
                  <a:cubicBezTo>
                    <a:pt x="6495" y="3400"/>
                    <a:pt x="5083" y="185"/>
                    <a:pt x="4044" y="40"/>
                  </a:cubicBezTo>
                  <a:cubicBezTo>
                    <a:pt x="3891" y="13"/>
                    <a:pt x="3744" y="0"/>
                    <a:pt x="3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63"/>
            <p:cNvSpPr/>
            <p:nvPr/>
          </p:nvSpPr>
          <p:spPr>
            <a:xfrm>
              <a:off x="5408200" y="4573050"/>
              <a:ext cx="136875" cy="242975"/>
            </a:xfrm>
            <a:custGeom>
              <a:avLst/>
              <a:gdLst/>
              <a:ahLst/>
              <a:cxnLst/>
              <a:rect l="l" t="t" r="r" b="b"/>
              <a:pathLst>
                <a:path w="5475" h="9719" extrusionOk="0">
                  <a:moveTo>
                    <a:pt x="101" y="0"/>
                  </a:moveTo>
                  <a:cubicBezTo>
                    <a:pt x="47" y="0"/>
                    <a:pt x="1" y="73"/>
                    <a:pt x="51" y="136"/>
                  </a:cubicBezTo>
                  <a:cubicBezTo>
                    <a:pt x="619" y="720"/>
                    <a:pt x="1058" y="1418"/>
                    <a:pt x="1447" y="2149"/>
                  </a:cubicBezTo>
                  <a:cubicBezTo>
                    <a:pt x="1772" y="2749"/>
                    <a:pt x="2064" y="3366"/>
                    <a:pt x="2405" y="3984"/>
                  </a:cubicBezTo>
                  <a:cubicBezTo>
                    <a:pt x="2746" y="4585"/>
                    <a:pt x="3136" y="5137"/>
                    <a:pt x="3574" y="5672"/>
                  </a:cubicBezTo>
                  <a:cubicBezTo>
                    <a:pt x="4061" y="6289"/>
                    <a:pt x="4532" y="6939"/>
                    <a:pt x="4890" y="7638"/>
                  </a:cubicBezTo>
                  <a:cubicBezTo>
                    <a:pt x="5165" y="8238"/>
                    <a:pt x="5377" y="9050"/>
                    <a:pt x="4873" y="9586"/>
                  </a:cubicBezTo>
                  <a:cubicBezTo>
                    <a:pt x="4822" y="9637"/>
                    <a:pt x="4871" y="9719"/>
                    <a:pt x="4927" y="9719"/>
                  </a:cubicBezTo>
                  <a:cubicBezTo>
                    <a:pt x="4941" y="9719"/>
                    <a:pt x="4957" y="9713"/>
                    <a:pt x="4970" y="9699"/>
                  </a:cubicBezTo>
                  <a:cubicBezTo>
                    <a:pt x="5474" y="9180"/>
                    <a:pt x="5360" y="8417"/>
                    <a:pt x="5117" y="7800"/>
                  </a:cubicBezTo>
                  <a:cubicBezTo>
                    <a:pt x="4808" y="7069"/>
                    <a:pt x="4321" y="6404"/>
                    <a:pt x="3850" y="5787"/>
                  </a:cubicBezTo>
                  <a:cubicBezTo>
                    <a:pt x="3346" y="5153"/>
                    <a:pt x="2876" y="4536"/>
                    <a:pt x="2487" y="3838"/>
                  </a:cubicBezTo>
                  <a:cubicBezTo>
                    <a:pt x="1772" y="2522"/>
                    <a:pt x="1187" y="1126"/>
                    <a:pt x="148" y="22"/>
                  </a:cubicBezTo>
                  <a:cubicBezTo>
                    <a:pt x="133" y="7"/>
                    <a:pt x="117"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63"/>
            <p:cNvSpPr/>
            <p:nvPr/>
          </p:nvSpPr>
          <p:spPr>
            <a:xfrm>
              <a:off x="5414325" y="4706650"/>
              <a:ext cx="20100" cy="19600"/>
            </a:xfrm>
            <a:custGeom>
              <a:avLst/>
              <a:gdLst/>
              <a:ahLst/>
              <a:cxnLst/>
              <a:rect l="l" t="t" r="r" b="b"/>
              <a:pathLst>
                <a:path w="804" h="784" extrusionOk="0">
                  <a:moveTo>
                    <a:pt x="661" y="0"/>
                  </a:moveTo>
                  <a:cubicBezTo>
                    <a:pt x="652" y="0"/>
                    <a:pt x="643" y="1"/>
                    <a:pt x="633" y="3"/>
                  </a:cubicBezTo>
                  <a:cubicBezTo>
                    <a:pt x="325" y="85"/>
                    <a:pt x="131" y="345"/>
                    <a:pt x="16" y="637"/>
                  </a:cubicBezTo>
                  <a:cubicBezTo>
                    <a:pt x="1" y="685"/>
                    <a:pt x="16" y="750"/>
                    <a:pt x="66" y="767"/>
                  </a:cubicBezTo>
                  <a:cubicBezTo>
                    <a:pt x="87" y="778"/>
                    <a:pt x="109" y="783"/>
                    <a:pt x="129" y="783"/>
                  </a:cubicBezTo>
                  <a:cubicBezTo>
                    <a:pt x="170" y="783"/>
                    <a:pt x="206" y="761"/>
                    <a:pt x="228" y="718"/>
                  </a:cubicBezTo>
                  <a:cubicBezTo>
                    <a:pt x="309" y="491"/>
                    <a:pt x="438" y="296"/>
                    <a:pt x="683" y="231"/>
                  </a:cubicBezTo>
                  <a:cubicBezTo>
                    <a:pt x="804" y="200"/>
                    <a:pt x="784"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63"/>
            <p:cNvSpPr/>
            <p:nvPr/>
          </p:nvSpPr>
          <p:spPr>
            <a:xfrm>
              <a:off x="5401725" y="4699350"/>
              <a:ext cx="20100" cy="19600"/>
            </a:xfrm>
            <a:custGeom>
              <a:avLst/>
              <a:gdLst/>
              <a:ahLst/>
              <a:cxnLst/>
              <a:rect l="l" t="t" r="r" b="b"/>
              <a:pathLst>
                <a:path w="804" h="784" extrusionOk="0">
                  <a:moveTo>
                    <a:pt x="662" y="0"/>
                  </a:moveTo>
                  <a:cubicBezTo>
                    <a:pt x="653" y="0"/>
                    <a:pt x="644" y="1"/>
                    <a:pt x="635" y="3"/>
                  </a:cubicBezTo>
                  <a:cubicBezTo>
                    <a:pt x="325" y="85"/>
                    <a:pt x="131" y="345"/>
                    <a:pt x="18" y="637"/>
                  </a:cubicBezTo>
                  <a:cubicBezTo>
                    <a:pt x="1" y="685"/>
                    <a:pt x="18" y="750"/>
                    <a:pt x="66" y="767"/>
                  </a:cubicBezTo>
                  <a:cubicBezTo>
                    <a:pt x="87" y="778"/>
                    <a:pt x="109" y="783"/>
                    <a:pt x="129" y="783"/>
                  </a:cubicBezTo>
                  <a:cubicBezTo>
                    <a:pt x="170" y="783"/>
                    <a:pt x="206" y="761"/>
                    <a:pt x="228" y="718"/>
                  </a:cubicBezTo>
                  <a:cubicBezTo>
                    <a:pt x="310" y="490"/>
                    <a:pt x="440" y="295"/>
                    <a:pt x="683" y="231"/>
                  </a:cubicBezTo>
                  <a:cubicBezTo>
                    <a:pt x="804" y="200"/>
                    <a:pt x="7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63"/>
            <p:cNvSpPr/>
            <p:nvPr/>
          </p:nvSpPr>
          <p:spPr>
            <a:xfrm>
              <a:off x="5427700" y="4714775"/>
              <a:ext cx="19300" cy="17900"/>
            </a:xfrm>
            <a:custGeom>
              <a:avLst/>
              <a:gdLst/>
              <a:ahLst/>
              <a:cxnLst/>
              <a:rect l="l" t="t" r="r" b="b"/>
              <a:pathLst>
                <a:path w="772" h="716" extrusionOk="0">
                  <a:moveTo>
                    <a:pt x="630" y="0"/>
                  </a:moveTo>
                  <a:cubicBezTo>
                    <a:pt x="621" y="0"/>
                    <a:pt x="612" y="1"/>
                    <a:pt x="602" y="3"/>
                  </a:cubicBezTo>
                  <a:cubicBezTo>
                    <a:pt x="326" y="85"/>
                    <a:pt x="148" y="296"/>
                    <a:pt x="18" y="555"/>
                  </a:cubicBezTo>
                  <a:cubicBezTo>
                    <a:pt x="1" y="620"/>
                    <a:pt x="18" y="685"/>
                    <a:pt x="83" y="702"/>
                  </a:cubicBezTo>
                  <a:cubicBezTo>
                    <a:pt x="101" y="711"/>
                    <a:pt x="118" y="715"/>
                    <a:pt x="133" y="715"/>
                  </a:cubicBezTo>
                  <a:cubicBezTo>
                    <a:pt x="173" y="715"/>
                    <a:pt x="205" y="688"/>
                    <a:pt x="228" y="653"/>
                  </a:cubicBezTo>
                  <a:cubicBezTo>
                    <a:pt x="310" y="458"/>
                    <a:pt x="440" y="280"/>
                    <a:pt x="650" y="231"/>
                  </a:cubicBezTo>
                  <a:cubicBezTo>
                    <a:pt x="772" y="200"/>
                    <a:pt x="751"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63"/>
            <p:cNvSpPr/>
            <p:nvPr/>
          </p:nvSpPr>
          <p:spPr>
            <a:xfrm>
              <a:off x="4544300" y="4281875"/>
              <a:ext cx="85825" cy="100650"/>
            </a:xfrm>
            <a:custGeom>
              <a:avLst/>
              <a:gdLst/>
              <a:ahLst/>
              <a:cxnLst/>
              <a:rect l="l" t="t" r="r" b="b"/>
              <a:pathLst>
                <a:path w="3433" h="4026" extrusionOk="0">
                  <a:moveTo>
                    <a:pt x="3307" y="0"/>
                  </a:moveTo>
                  <a:cubicBezTo>
                    <a:pt x="3295" y="0"/>
                    <a:pt x="3282" y="3"/>
                    <a:pt x="3268" y="10"/>
                  </a:cubicBezTo>
                  <a:cubicBezTo>
                    <a:pt x="1660" y="757"/>
                    <a:pt x="443" y="2218"/>
                    <a:pt x="20" y="3924"/>
                  </a:cubicBezTo>
                  <a:cubicBezTo>
                    <a:pt x="0" y="3984"/>
                    <a:pt x="54" y="4025"/>
                    <a:pt x="102" y="4025"/>
                  </a:cubicBezTo>
                  <a:cubicBezTo>
                    <a:pt x="132" y="4025"/>
                    <a:pt x="160" y="4009"/>
                    <a:pt x="166" y="3972"/>
                  </a:cubicBezTo>
                  <a:cubicBezTo>
                    <a:pt x="588" y="2283"/>
                    <a:pt x="1774" y="871"/>
                    <a:pt x="3348" y="140"/>
                  </a:cubicBezTo>
                  <a:cubicBezTo>
                    <a:pt x="3432" y="112"/>
                    <a:pt x="3384" y="0"/>
                    <a:pt x="3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63"/>
            <p:cNvSpPr/>
            <p:nvPr/>
          </p:nvSpPr>
          <p:spPr>
            <a:xfrm>
              <a:off x="4803675" y="4313100"/>
              <a:ext cx="356325" cy="205850"/>
            </a:xfrm>
            <a:custGeom>
              <a:avLst/>
              <a:gdLst/>
              <a:ahLst/>
              <a:cxnLst/>
              <a:rect l="l" t="t" r="r" b="b"/>
              <a:pathLst>
                <a:path w="14253" h="8234" extrusionOk="0">
                  <a:moveTo>
                    <a:pt x="114" y="1"/>
                  </a:moveTo>
                  <a:cubicBezTo>
                    <a:pt x="49" y="1"/>
                    <a:pt x="1" y="100"/>
                    <a:pt x="70" y="142"/>
                  </a:cubicBezTo>
                  <a:cubicBezTo>
                    <a:pt x="1092" y="774"/>
                    <a:pt x="2099" y="1408"/>
                    <a:pt x="3123" y="2008"/>
                  </a:cubicBezTo>
                  <a:cubicBezTo>
                    <a:pt x="6728" y="4169"/>
                    <a:pt x="10397" y="6247"/>
                    <a:pt x="14099" y="8228"/>
                  </a:cubicBezTo>
                  <a:cubicBezTo>
                    <a:pt x="14108" y="8232"/>
                    <a:pt x="14117" y="8233"/>
                    <a:pt x="14126" y="8233"/>
                  </a:cubicBezTo>
                  <a:cubicBezTo>
                    <a:pt x="14196" y="8233"/>
                    <a:pt x="14253" y="8125"/>
                    <a:pt x="14180" y="8081"/>
                  </a:cubicBezTo>
                  <a:cubicBezTo>
                    <a:pt x="13125" y="7514"/>
                    <a:pt x="12069" y="6945"/>
                    <a:pt x="11030" y="6377"/>
                  </a:cubicBezTo>
                  <a:cubicBezTo>
                    <a:pt x="7345" y="4347"/>
                    <a:pt x="3723" y="2220"/>
                    <a:pt x="151" y="12"/>
                  </a:cubicBezTo>
                  <a:cubicBezTo>
                    <a:pt x="138" y="4"/>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63"/>
            <p:cNvSpPr/>
            <p:nvPr/>
          </p:nvSpPr>
          <p:spPr>
            <a:xfrm>
              <a:off x="5053425" y="4252875"/>
              <a:ext cx="760550" cy="434000"/>
            </a:xfrm>
            <a:custGeom>
              <a:avLst/>
              <a:gdLst/>
              <a:ahLst/>
              <a:cxnLst/>
              <a:rect l="l" t="t" r="r" b="b"/>
              <a:pathLst>
                <a:path w="30422" h="17360" extrusionOk="0">
                  <a:moveTo>
                    <a:pt x="23196" y="1"/>
                  </a:moveTo>
                  <a:cubicBezTo>
                    <a:pt x="23188" y="1"/>
                    <a:pt x="23180" y="1"/>
                    <a:pt x="23173" y="1"/>
                  </a:cubicBezTo>
                  <a:cubicBezTo>
                    <a:pt x="18609" y="18"/>
                    <a:pt x="8818" y="6236"/>
                    <a:pt x="8818" y="6236"/>
                  </a:cubicBezTo>
                  <a:lnTo>
                    <a:pt x="1" y="12326"/>
                  </a:lnTo>
                  <a:cubicBezTo>
                    <a:pt x="2631" y="14339"/>
                    <a:pt x="3687" y="15979"/>
                    <a:pt x="3313" y="17359"/>
                  </a:cubicBezTo>
                  <a:cubicBezTo>
                    <a:pt x="3313" y="17359"/>
                    <a:pt x="4467" y="17115"/>
                    <a:pt x="6561" y="16466"/>
                  </a:cubicBezTo>
                  <a:cubicBezTo>
                    <a:pt x="6626" y="16450"/>
                    <a:pt x="6675" y="16433"/>
                    <a:pt x="6740" y="16418"/>
                  </a:cubicBezTo>
                  <a:cubicBezTo>
                    <a:pt x="8624" y="15833"/>
                    <a:pt x="11222" y="14939"/>
                    <a:pt x="14452" y="13673"/>
                  </a:cubicBezTo>
                  <a:cubicBezTo>
                    <a:pt x="14485" y="13657"/>
                    <a:pt x="14534" y="13625"/>
                    <a:pt x="14582" y="13608"/>
                  </a:cubicBezTo>
                  <a:cubicBezTo>
                    <a:pt x="15297" y="13333"/>
                    <a:pt x="16044" y="13023"/>
                    <a:pt x="16823" y="12699"/>
                  </a:cubicBezTo>
                  <a:lnTo>
                    <a:pt x="17002" y="12618"/>
                  </a:lnTo>
                  <a:cubicBezTo>
                    <a:pt x="18334" y="12066"/>
                    <a:pt x="19763" y="11432"/>
                    <a:pt x="21240" y="10750"/>
                  </a:cubicBezTo>
                  <a:cubicBezTo>
                    <a:pt x="22133" y="10345"/>
                    <a:pt x="22896" y="9938"/>
                    <a:pt x="23595" y="9533"/>
                  </a:cubicBezTo>
                  <a:lnTo>
                    <a:pt x="23740" y="9435"/>
                  </a:lnTo>
                  <a:lnTo>
                    <a:pt x="23757" y="9435"/>
                  </a:lnTo>
                  <a:cubicBezTo>
                    <a:pt x="24650" y="8883"/>
                    <a:pt x="25397" y="8347"/>
                    <a:pt x="25998" y="7795"/>
                  </a:cubicBezTo>
                  <a:lnTo>
                    <a:pt x="26143" y="7649"/>
                  </a:lnTo>
                  <a:cubicBezTo>
                    <a:pt x="30421" y="3614"/>
                    <a:pt x="26825" y="1"/>
                    <a:pt x="23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63"/>
            <p:cNvSpPr/>
            <p:nvPr/>
          </p:nvSpPr>
          <p:spPr>
            <a:xfrm>
              <a:off x="5100500" y="4311475"/>
              <a:ext cx="421525" cy="246150"/>
            </a:xfrm>
            <a:custGeom>
              <a:avLst/>
              <a:gdLst/>
              <a:ahLst/>
              <a:cxnLst/>
              <a:rect l="l" t="t" r="r" b="b"/>
              <a:pathLst>
                <a:path w="16861" h="9846" extrusionOk="0">
                  <a:moveTo>
                    <a:pt x="16748" y="1"/>
                  </a:moveTo>
                  <a:cubicBezTo>
                    <a:pt x="16736" y="1"/>
                    <a:pt x="16723" y="4"/>
                    <a:pt x="16711" y="12"/>
                  </a:cubicBezTo>
                  <a:cubicBezTo>
                    <a:pt x="15541" y="759"/>
                    <a:pt x="14355" y="1506"/>
                    <a:pt x="13154" y="2253"/>
                  </a:cubicBezTo>
                  <a:cubicBezTo>
                    <a:pt x="8884" y="4883"/>
                    <a:pt x="4548" y="7416"/>
                    <a:pt x="83" y="9705"/>
                  </a:cubicBezTo>
                  <a:cubicBezTo>
                    <a:pt x="1" y="9747"/>
                    <a:pt x="45" y="9846"/>
                    <a:pt x="111" y="9846"/>
                  </a:cubicBezTo>
                  <a:cubicBezTo>
                    <a:pt x="123" y="9846"/>
                    <a:pt x="135" y="9843"/>
                    <a:pt x="148" y="9835"/>
                  </a:cubicBezTo>
                  <a:cubicBezTo>
                    <a:pt x="1382" y="9202"/>
                    <a:pt x="2599" y="8553"/>
                    <a:pt x="3801" y="7886"/>
                  </a:cubicBezTo>
                  <a:cubicBezTo>
                    <a:pt x="8218" y="5451"/>
                    <a:pt x="12537" y="2853"/>
                    <a:pt x="16791" y="142"/>
                  </a:cubicBezTo>
                  <a:cubicBezTo>
                    <a:pt x="16860" y="100"/>
                    <a:pt x="16813" y="1"/>
                    <a:pt x="167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63"/>
            <p:cNvSpPr/>
            <p:nvPr/>
          </p:nvSpPr>
          <p:spPr>
            <a:xfrm>
              <a:off x="5680950" y="4288750"/>
              <a:ext cx="54500" cy="101875"/>
            </a:xfrm>
            <a:custGeom>
              <a:avLst/>
              <a:gdLst/>
              <a:ahLst/>
              <a:cxnLst/>
              <a:rect l="l" t="t" r="r" b="b"/>
              <a:pathLst>
                <a:path w="2180" h="4075" extrusionOk="0">
                  <a:moveTo>
                    <a:pt x="113" y="1"/>
                  </a:moveTo>
                  <a:cubicBezTo>
                    <a:pt x="47" y="1"/>
                    <a:pt x="0" y="102"/>
                    <a:pt x="68" y="157"/>
                  </a:cubicBezTo>
                  <a:cubicBezTo>
                    <a:pt x="1319" y="1001"/>
                    <a:pt x="2017" y="2495"/>
                    <a:pt x="1887" y="3989"/>
                  </a:cubicBezTo>
                  <a:cubicBezTo>
                    <a:pt x="1879" y="4046"/>
                    <a:pt x="1916" y="4075"/>
                    <a:pt x="1954" y="4075"/>
                  </a:cubicBezTo>
                  <a:cubicBezTo>
                    <a:pt x="1993" y="4075"/>
                    <a:pt x="2034" y="4046"/>
                    <a:pt x="2034" y="3989"/>
                  </a:cubicBezTo>
                  <a:cubicBezTo>
                    <a:pt x="2179" y="2447"/>
                    <a:pt x="1432" y="904"/>
                    <a:pt x="150" y="12"/>
                  </a:cubicBezTo>
                  <a:cubicBezTo>
                    <a:pt x="137" y="4"/>
                    <a:pt x="12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63"/>
            <p:cNvSpPr/>
            <p:nvPr/>
          </p:nvSpPr>
          <p:spPr>
            <a:xfrm>
              <a:off x="5080500" y="4540850"/>
              <a:ext cx="93525" cy="140025"/>
            </a:xfrm>
            <a:custGeom>
              <a:avLst/>
              <a:gdLst/>
              <a:ahLst/>
              <a:cxnLst/>
              <a:rect l="l" t="t" r="r" b="b"/>
              <a:pathLst>
                <a:path w="3741" h="5601" extrusionOk="0">
                  <a:moveTo>
                    <a:pt x="119" y="1"/>
                  </a:moveTo>
                  <a:cubicBezTo>
                    <a:pt x="52" y="1"/>
                    <a:pt x="1" y="115"/>
                    <a:pt x="71" y="157"/>
                  </a:cubicBezTo>
                  <a:cubicBezTo>
                    <a:pt x="1905" y="1196"/>
                    <a:pt x="3579" y="3323"/>
                    <a:pt x="3416" y="5516"/>
                  </a:cubicBezTo>
                  <a:cubicBezTo>
                    <a:pt x="3416" y="5572"/>
                    <a:pt x="3457" y="5600"/>
                    <a:pt x="3497" y="5600"/>
                  </a:cubicBezTo>
                  <a:cubicBezTo>
                    <a:pt x="3538" y="5600"/>
                    <a:pt x="3579" y="5572"/>
                    <a:pt x="3579" y="5516"/>
                  </a:cubicBezTo>
                  <a:cubicBezTo>
                    <a:pt x="3741" y="3258"/>
                    <a:pt x="2020" y="1082"/>
                    <a:pt x="152" y="10"/>
                  </a:cubicBezTo>
                  <a:cubicBezTo>
                    <a:pt x="141" y="4"/>
                    <a:pt x="129"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63"/>
            <p:cNvSpPr/>
            <p:nvPr/>
          </p:nvSpPr>
          <p:spPr>
            <a:xfrm>
              <a:off x="5045300" y="4561000"/>
              <a:ext cx="96250" cy="125875"/>
            </a:xfrm>
            <a:custGeom>
              <a:avLst/>
              <a:gdLst/>
              <a:ahLst/>
              <a:cxnLst/>
              <a:rect l="l" t="t" r="r" b="b"/>
              <a:pathLst>
                <a:path w="3850" h="5035" extrusionOk="0">
                  <a:moveTo>
                    <a:pt x="326" y="1"/>
                  </a:moveTo>
                  <a:cubicBezTo>
                    <a:pt x="326" y="1"/>
                    <a:pt x="1" y="81"/>
                    <a:pt x="18" y="715"/>
                  </a:cubicBezTo>
                  <a:cubicBezTo>
                    <a:pt x="18" y="780"/>
                    <a:pt x="18" y="845"/>
                    <a:pt x="33" y="910"/>
                  </a:cubicBezTo>
                  <a:cubicBezTo>
                    <a:pt x="50" y="1105"/>
                    <a:pt x="98" y="1332"/>
                    <a:pt x="196" y="1608"/>
                  </a:cubicBezTo>
                  <a:cubicBezTo>
                    <a:pt x="278" y="1884"/>
                    <a:pt x="407" y="2192"/>
                    <a:pt x="585" y="2582"/>
                  </a:cubicBezTo>
                  <a:cubicBezTo>
                    <a:pt x="650" y="2729"/>
                    <a:pt x="732" y="2874"/>
                    <a:pt x="813" y="3021"/>
                  </a:cubicBezTo>
                  <a:cubicBezTo>
                    <a:pt x="975" y="3313"/>
                    <a:pt x="1170" y="3556"/>
                    <a:pt x="1365" y="3784"/>
                  </a:cubicBezTo>
                  <a:cubicBezTo>
                    <a:pt x="2421" y="4985"/>
                    <a:pt x="3638" y="5034"/>
                    <a:pt x="3638" y="5034"/>
                  </a:cubicBezTo>
                  <a:cubicBezTo>
                    <a:pt x="3850" y="4482"/>
                    <a:pt x="3752" y="3898"/>
                    <a:pt x="3493" y="3329"/>
                  </a:cubicBezTo>
                  <a:lnTo>
                    <a:pt x="3443" y="3231"/>
                  </a:lnTo>
                  <a:cubicBezTo>
                    <a:pt x="3038" y="2420"/>
                    <a:pt x="2307" y="1640"/>
                    <a:pt x="1657" y="1056"/>
                  </a:cubicBezTo>
                  <a:cubicBezTo>
                    <a:pt x="1592" y="991"/>
                    <a:pt x="1527" y="926"/>
                    <a:pt x="1462" y="878"/>
                  </a:cubicBezTo>
                  <a:cubicBezTo>
                    <a:pt x="878" y="374"/>
                    <a:pt x="391" y="49"/>
                    <a:pt x="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63"/>
            <p:cNvSpPr/>
            <p:nvPr/>
          </p:nvSpPr>
          <p:spPr>
            <a:xfrm>
              <a:off x="5003900" y="4582500"/>
              <a:ext cx="127500" cy="94200"/>
            </a:xfrm>
            <a:custGeom>
              <a:avLst/>
              <a:gdLst/>
              <a:ahLst/>
              <a:cxnLst/>
              <a:rect l="l" t="t" r="r" b="b"/>
              <a:pathLst>
                <a:path w="5100" h="3768" extrusionOk="0">
                  <a:moveTo>
                    <a:pt x="3086" y="1"/>
                  </a:moveTo>
                  <a:lnTo>
                    <a:pt x="1852" y="748"/>
                  </a:lnTo>
                  <a:lnTo>
                    <a:pt x="1689" y="845"/>
                  </a:lnTo>
                  <a:cubicBezTo>
                    <a:pt x="1689" y="845"/>
                    <a:pt x="1300" y="748"/>
                    <a:pt x="813" y="683"/>
                  </a:cubicBezTo>
                  <a:cubicBezTo>
                    <a:pt x="683" y="667"/>
                    <a:pt x="570" y="667"/>
                    <a:pt x="440" y="650"/>
                  </a:cubicBezTo>
                  <a:cubicBezTo>
                    <a:pt x="407" y="732"/>
                    <a:pt x="375" y="830"/>
                    <a:pt x="358" y="910"/>
                  </a:cubicBezTo>
                  <a:cubicBezTo>
                    <a:pt x="147" y="1576"/>
                    <a:pt x="18" y="2274"/>
                    <a:pt x="18" y="2956"/>
                  </a:cubicBezTo>
                  <a:cubicBezTo>
                    <a:pt x="1" y="3233"/>
                    <a:pt x="33" y="3508"/>
                    <a:pt x="66" y="3768"/>
                  </a:cubicBezTo>
                  <a:cubicBezTo>
                    <a:pt x="131" y="3735"/>
                    <a:pt x="212" y="3703"/>
                    <a:pt x="277" y="3670"/>
                  </a:cubicBezTo>
                  <a:cubicBezTo>
                    <a:pt x="310" y="3655"/>
                    <a:pt x="342" y="3655"/>
                    <a:pt x="375" y="3638"/>
                  </a:cubicBezTo>
                  <a:cubicBezTo>
                    <a:pt x="764" y="3493"/>
                    <a:pt x="1869" y="3216"/>
                    <a:pt x="3021" y="2924"/>
                  </a:cubicBezTo>
                  <a:cubicBezTo>
                    <a:pt x="3752" y="2729"/>
                    <a:pt x="4515" y="2534"/>
                    <a:pt x="5099" y="2371"/>
                  </a:cubicBezTo>
                  <a:cubicBezTo>
                    <a:pt x="4662" y="1462"/>
                    <a:pt x="3817" y="618"/>
                    <a:pt x="3118" y="18"/>
                  </a:cubicBezTo>
                  <a:cubicBezTo>
                    <a:pt x="3103" y="1"/>
                    <a:pt x="3103" y="1"/>
                    <a:pt x="3086" y="1"/>
                  </a:cubicBez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63"/>
            <p:cNvSpPr/>
            <p:nvPr/>
          </p:nvSpPr>
          <p:spPr>
            <a:xfrm>
              <a:off x="4824900" y="4571100"/>
              <a:ext cx="240350" cy="236400"/>
            </a:xfrm>
            <a:custGeom>
              <a:avLst/>
              <a:gdLst/>
              <a:ahLst/>
              <a:cxnLst/>
              <a:rect l="l" t="t" r="r" b="b"/>
              <a:pathLst>
                <a:path w="9614" h="9456" extrusionOk="0">
                  <a:moveTo>
                    <a:pt x="5931" y="0"/>
                  </a:moveTo>
                  <a:cubicBezTo>
                    <a:pt x="5818" y="0"/>
                    <a:pt x="5704" y="5"/>
                    <a:pt x="5586" y="19"/>
                  </a:cubicBezTo>
                  <a:cubicBezTo>
                    <a:pt x="4547" y="164"/>
                    <a:pt x="3086" y="3347"/>
                    <a:pt x="2209" y="4581"/>
                  </a:cubicBezTo>
                  <a:cubicBezTo>
                    <a:pt x="1315" y="5815"/>
                    <a:pt x="471" y="6482"/>
                    <a:pt x="243" y="7699"/>
                  </a:cubicBezTo>
                  <a:cubicBezTo>
                    <a:pt x="0" y="8917"/>
                    <a:pt x="163" y="9339"/>
                    <a:pt x="958" y="9452"/>
                  </a:cubicBezTo>
                  <a:cubicBezTo>
                    <a:pt x="968" y="9454"/>
                    <a:pt x="980" y="9455"/>
                    <a:pt x="992" y="9455"/>
                  </a:cubicBezTo>
                  <a:cubicBezTo>
                    <a:pt x="1205" y="9455"/>
                    <a:pt x="1652" y="9198"/>
                    <a:pt x="1867" y="8998"/>
                  </a:cubicBezTo>
                  <a:cubicBezTo>
                    <a:pt x="2598" y="8381"/>
                    <a:pt x="3410" y="7164"/>
                    <a:pt x="3946" y="6676"/>
                  </a:cubicBezTo>
                  <a:cubicBezTo>
                    <a:pt x="4660" y="6027"/>
                    <a:pt x="8574" y="4516"/>
                    <a:pt x="8574" y="4516"/>
                  </a:cubicBezTo>
                  <a:cubicBezTo>
                    <a:pt x="8574" y="4516"/>
                    <a:pt x="9434" y="4159"/>
                    <a:pt x="8866" y="3754"/>
                  </a:cubicBezTo>
                  <a:cubicBezTo>
                    <a:pt x="8297" y="3331"/>
                    <a:pt x="7583" y="3169"/>
                    <a:pt x="7583" y="3169"/>
                  </a:cubicBezTo>
                  <a:cubicBezTo>
                    <a:pt x="7583" y="3169"/>
                    <a:pt x="7680" y="1967"/>
                    <a:pt x="8037" y="1431"/>
                  </a:cubicBezTo>
                  <a:cubicBezTo>
                    <a:pt x="8087" y="1350"/>
                    <a:pt x="8801" y="1318"/>
                    <a:pt x="8801" y="1318"/>
                  </a:cubicBezTo>
                  <a:lnTo>
                    <a:pt x="9159" y="1106"/>
                  </a:lnTo>
                  <a:cubicBezTo>
                    <a:pt x="9159" y="1106"/>
                    <a:pt x="9613" y="798"/>
                    <a:pt x="9174" y="587"/>
                  </a:cubicBezTo>
                  <a:cubicBezTo>
                    <a:pt x="9064" y="527"/>
                    <a:pt x="8955" y="508"/>
                    <a:pt x="8847" y="508"/>
                  </a:cubicBezTo>
                  <a:cubicBezTo>
                    <a:pt x="8634" y="508"/>
                    <a:pt x="8422" y="582"/>
                    <a:pt x="8201" y="582"/>
                  </a:cubicBezTo>
                  <a:cubicBezTo>
                    <a:pt x="8100" y="582"/>
                    <a:pt x="7997" y="567"/>
                    <a:pt x="7892" y="522"/>
                  </a:cubicBezTo>
                  <a:cubicBezTo>
                    <a:pt x="7567" y="376"/>
                    <a:pt x="7031" y="116"/>
                    <a:pt x="6381" y="19"/>
                  </a:cubicBezTo>
                  <a:cubicBezTo>
                    <a:pt x="6232" y="9"/>
                    <a:pt x="6083" y="0"/>
                    <a:pt x="5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63"/>
            <p:cNvSpPr/>
            <p:nvPr/>
          </p:nvSpPr>
          <p:spPr>
            <a:xfrm>
              <a:off x="4831400" y="4573500"/>
              <a:ext cx="142950" cy="233375"/>
            </a:xfrm>
            <a:custGeom>
              <a:avLst/>
              <a:gdLst/>
              <a:ahLst/>
              <a:cxnLst/>
              <a:rect l="l" t="t" r="r" b="b"/>
              <a:pathLst>
                <a:path w="5718" h="9335" extrusionOk="0">
                  <a:moveTo>
                    <a:pt x="5605" y="1"/>
                  </a:moveTo>
                  <a:cubicBezTo>
                    <a:pt x="5588" y="1"/>
                    <a:pt x="5571" y="7"/>
                    <a:pt x="5554" y="20"/>
                  </a:cubicBezTo>
                  <a:cubicBezTo>
                    <a:pt x="4952" y="588"/>
                    <a:pt x="4449" y="1270"/>
                    <a:pt x="3995" y="1969"/>
                  </a:cubicBezTo>
                  <a:cubicBezTo>
                    <a:pt x="3183" y="3268"/>
                    <a:pt x="2533" y="4680"/>
                    <a:pt x="1527" y="5866"/>
                  </a:cubicBezTo>
                  <a:cubicBezTo>
                    <a:pt x="1039" y="6434"/>
                    <a:pt x="455" y="7003"/>
                    <a:pt x="243" y="7765"/>
                  </a:cubicBezTo>
                  <a:cubicBezTo>
                    <a:pt x="98" y="8350"/>
                    <a:pt x="178" y="8967"/>
                    <a:pt x="698" y="9324"/>
                  </a:cubicBezTo>
                  <a:cubicBezTo>
                    <a:pt x="711" y="9332"/>
                    <a:pt x="723" y="9335"/>
                    <a:pt x="735" y="9335"/>
                  </a:cubicBezTo>
                  <a:cubicBezTo>
                    <a:pt x="801" y="9335"/>
                    <a:pt x="848" y="9236"/>
                    <a:pt x="780" y="9194"/>
                  </a:cubicBezTo>
                  <a:cubicBezTo>
                    <a:pt x="0" y="8659"/>
                    <a:pt x="373" y="7570"/>
                    <a:pt x="812" y="6938"/>
                  </a:cubicBezTo>
                  <a:cubicBezTo>
                    <a:pt x="1234" y="6353"/>
                    <a:pt x="1754" y="5849"/>
                    <a:pt x="2176" y="5265"/>
                  </a:cubicBezTo>
                  <a:cubicBezTo>
                    <a:pt x="2581" y="4697"/>
                    <a:pt x="2923" y="4095"/>
                    <a:pt x="3280" y="3495"/>
                  </a:cubicBezTo>
                  <a:cubicBezTo>
                    <a:pt x="3962" y="2294"/>
                    <a:pt x="4644" y="1075"/>
                    <a:pt x="5667" y="133"/>
                  </a:cubicBezTo>
                  <a:cubicBezTo>
                    <a:pt x="5718" y="82"/>
                    <a:pt x="5668" y="1"/>
                    <a:pt x="5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63"/>
            <p:cNvSpPr/>
            <p:nvPr/>
          </p:nvSpPr>
          <p:spPr>
            <a:xfrm>
              <a:off x="4946475" y="4700150"/>
              <a:ext cx="20100" cy="19900"/>
            </a:xfrm>
            <a:custGeom>
              <a:avLst/>
              <a:gdLst/>
              <a:ahLst/>
              <a:cxnLst/>
              <a:rect l="l" t="t" r="r" b="b"/>
              <a:pathLst>
                <a:path w="804" h="796" extrusionOk="0">
                  <a:moveTo>
                    <a:pt x="143" y="1"/>
                  </a:moveTo>
                  <a:cubicBezTo>
                    <a:pt x="21" y="1"/>
                    <a:pt x="0" y="201"/>
                    <a:pt x="122" y="231"/>
                  </a:cubicBezTo>
                  <a:cubicBezTo>
                    <a:pt x="366" y="296"/>
                    <a:pt x="479" y="508"/>
                    <a:pt x="561" y="718"/>
                  </a:cubicBezTo>
                  <a:cubicBezTo>
                    <a:pt x="585" y="766"/>
                    <a:pt x="626" y="796"/>
                    <a:pt x="672" y="796"/>
                  </a:cubicBezTo>
                  <a:cubicBezTo>
                    <a:pt x="688" y="796"/>
                    <a:pt x="706" y="792"/>
                    <a:pt x="723" y="783"/>
                  </a:cubicBezTo>
                  <a:cubicBezTo>
                    <a:pt x="771" y="751"/>
                    <a:pt x="804" y="703"/>
                    <a:pt x="771" y="638"/>
                  </a:cubicBezTo>
                  <a:cubicBezTo>
                    <a:pt x="658" y="361"/>
                    <a:pt x="479" y="101"/>
                    <a:pt x="171" y="4"/>
                  </a:cubicBezTo>
                  <a:cubicBezTo>
                    <a:pt x="161" y="2"/>
                    <a:pt x="15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6" name="Google Shape;2336;p63"/>
            <p:cNvSpPr/>
            <p:nvPr/>
          </p:nvSpPr>
          <p:spPr>
            <a:xfrm>
              <a:off x="4959175" y="4693175"/>
              <a:ext cx="20000" cy="19825"/>
            </a:xfrm>
            <a:custGeom>
              <a:avLst/>
              <a:gdLst/>
              <a:ahLst/>
              <a:cxnLst/>
              <a:rect l="l" t="t" r="r" b="b"/>
              <a:pathLst>
                <a:path w="800" h="793" extrusionOk="0">
                  <a:moveTo>
                    <a:pt x="127" y="0"/>
                  </a:moveTo>
                  <a:cubicBezTo>
                    <a:pt x="16" y="0"/>
                    <a:pt x="0" y="190"/>
                    <a:pt x="118" y="235"/>
                  </a:cubicBezTo>
                  <a:cubicBezTo>
                    <a:pt x="361" y="300"/>
                    <a:pt x="491" y="494"/>
                    <a:pt x="572" y="722"/>
                  </a:cubicBezTo>
                  <a:cubicBezTo>
                    <a:pt x="584" y="771"/>
                    <a:pt x="625" y="792"/>
                    <a:pt x="673" y="792"/>
                  </a:cubicBezTo>
                  <a:cubicBezTo>
                    <a:pt x="688" y="792"/>
                    <a:pt x="703" y="790"/>
                    <a:pt x="718" y="787"/>
                  </a:cubicBezTo>
                  <a:cubicBezTo>
                    <a:pt x="767" y="754"/>
                    <a:pt x="800" y="689"/>
                    <a:pt x="767" y="640"/>
                  </a:cubicBezTo>
                  <a:cubicBezTo>
                    <a:pt x="670" y="348"/>
                    <a:pt x="475" y="88"/>
                    <a:pt x="166" y="7"/>
                  </a:cubicBezTo>
                  <a:cubicBezTo>
                    <a:pt x="152" y="3"/>
                    <a:pt x="139"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7" name="Google Shape;2337;p63"/>
            <p:cNvSpPr/>
            <p:nvPr/>
          </p:nvSpPr>
          <p:spPr>
            <a:xfrm>
              <a:off x="4933500" y="4708275"/>
              <a:ext cx="19275" cy="17900"/>
            </a:xfrm>
            <a:custGeom>
              <a:avLst/>
              <a:gdLst/>
              <a:ahLst/>
              <a:cxnLst/>
              <a:rect l="l" t="t" r="r" b="b"/>
              <a:pathLst>
                <a:path w="771" h="716" extrusionOk="0">
                  <a:moveTo>
                    <a:pt x="141" y="0"/>
                  </a:moveTo>
                  <a:cubicBezTo>
                    <a:pt x="20" y="0"/>
                    <a:pt x="0" y="186"/>
                    <a:pt x="121" y="231"/>
                  </a:cubicBezTo>
                  <a:cubicBezTo>
                    <a:pt x="333" y="280"/>
                    <a:pt x="463" y="458"/>
                    <a:pt x="543" y="653"/>
                  </a:cubicBezTo>
                  <a:cubicBezTo>
                    <a:pt x="567" y="689"/>
                    <a:pt x="599" y="715"/>
                    <a:pt x="639" y="715"/>
                  </a:cubicBezTo>
                  <a:cubicBezTo>
                    <a:pt x="655" y="715"/>
                    <a:pt x="672" y="711"/>
                    <a:pt x="690" y="702"/>
                  </a:cubicBezTo>
                  <a:cubicBezTo>
                    <a:pt x="755" y="685"/>
                    <a:pt x="771" y="620"/>
                    <a:pt x="755" y="556"/>
                  </a:cubicBezTo>
                  <a:cubicBezTo>
                    <a:pt x="641" y="313"/>
                    <a:pt x="463" y="85"/>
                    <a:pt x="171" y="3"/>
                  </a:cubicBezTo>
                  <a:cubicBezTo>
                    <a:pt x="160" y="1"/>
                    <a:pt x="150"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8" name="Google Shape;2338;p63"/>
            <p:cNvSpPr/>
            <p:nvPr/>
          </p:nvSpPr>
          <p:spPr>
            <a:xfrm>
              <a:off x="5009575" y="3349625"/>
              <a:ext cx="276075" cy="129600"/>
            </a:xfrm>
            <a:custGeom>
              <a:avLst/>
              <a:gdLst/>
              <a:ahLst/>
              <a:cxnLst/>
              <a:rect l="l" t="t" r="r" b="b"/>
              <a:pathLst>
                <a:path w="11043" h="5184" extrusionOk="0">
                  <a:moveTo>
                    <a:pt x="4153" y="0"/>
                  </a:moveTo>
                  <a:cubicBezTo>
                    <a:pt x="4123" y="0"/>
                    <a:pt x="4092" y="1"/>
                    <a:pt x="4060" y="2"/>
                  </a:cubicBezTo>
                  <a:cubicBezTo>
                    <a:pt x="3086" y="67"/>
                    <a:pt x="2989" y="1074"/>
                    <a:pt x="2989" y="1074"/>
                  </a:cubicBezTo>
                  <a:cubicBezTo>
                    <a:pt x="2989" y="1074"/>
                    <a:pt x="2741" y="40"/>
                    <a:pt x="1949" y="40"/>
                  </a:cubicBezTo>
                  <a:cubicBezTo>
                    <a:pt x="1859" y="40"/>
                    <a:pt x="1762" y="53"/>
                    <a:pt x="1657" y="83"/>
                  </a:cubicBezTo>
                  <a:cubicBezTo>
                    <a:pt x="456" y="408"/>
                    <a:pt x="1332" y="1739"/>
                    <a:pt x="1332" y="1739"/>
                  </a:cubicBezTo>
                  <a:cubicBezTo>
                    <a:pt x="1332" y="1739"/>
                    <a:pt x="667" y="1739"/>
                    <a:pt x="326" y="2600"/>
                  </a:cubicBezTo>
                  <a:cubicBezTo>
                    <a:pt x="1" y="3477"/>
                    <a:pt x="1187" y="3867"/>
                    <a:pt x="1187" y="3867"/>
                  </a:cubicBezTo>
                  <a:lnTo>
                    <a:pt x="8721" y="5134"/>
                  </a:lnTo>
                  <a:cubicBezTo>
                    <a:pt x="8721" y="5134"/>
                    <a:pt x="8911" y="5183"/>
                    <a:pt x="9181" y="5183"/>
                  </a:cubicBezTo>
                  <a:cubicBezTo>
                    <a:pt x="9527" y="5183"/>
                    <a:pt x="10003" y="5101"/>
                    <a:pt x="10378" y="4727"/>
                  </a:cubicBezTo>
                  <a:cubicBezTo>
                    <a:pt x="11043" y="4062"/>
                    <a:pt x="9581" y="3395"/>
                    <a:pt x="9581" y="3395"/>
                  </a:cubicBezTo>
                  <a:cubicBezTo>
                    <a:pt x="9581" y="3395"/>
                    <a:pt x="10183" y="2536"/>
                    <a:pt x="9581" y="1934"/>
                  </a:cubicBezTo>
                  <a:cubicBezTo>
                    <a:pt x="9406" y="1759"/>
                    <a:pt x="9170" y="1697"/>
                    <a:pt x="8922" y="1697"/>
                  </a:cubicBezTo>
                  <a:cubicBezTo>
                    <a:pt x="8318" y="1697"/>
                    <a:pt x="7650" y="2064"/>
                    <a:pt x="7650" y="2064"/>
                  </a:cubicBezTo>
                  <a:cubicBezTo>
                    <a:pt x="7650" y="2064"/>
                    <a:pt x="7650" y="879"/>
                    <a:pt x="7048" y="538"/>
                  </a:cubicBezTo>
                  <a:cubicBezTo>
                    <a:pt x="6831" y="418"/>
                    <a:pt x="6628" y="370"/>
                    <a:pt x="6442" y="370"/>
                  </a:cubicBezTo>
                  <a:cubicBezTo>
                    <a:pt x="5667" y="370"/>
                    <a:pt x="5181" y="1204"/>
                    <a:pt x="5181" y="1204"/>
                  </a:cubicBezTo>
                  <a:cubicBezTo>
                    <a:pt x="5181" y="1204"/>
                    <a:pt x="5320" y="0"/>
                    <a:pt x="4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9" name="Google Shape;2339;p63"/>
            <p:cNvSpPr/>
            <p:nvPr/>
          </p:nvSpPr>
          <p:spPr>
            <a:xfrm>
              <a:off x="5031925" y="3424375"/>
              <a:ext cx="56850" cy="86450"/>
            </a:xfrm>
            <a:custGeom>
              <a:avLst/>
              <a:gdLst/>
              <a:ahLst/>
              <a:cxnLst/>
              <a:rect l="l" t="t" r="r" b="b"/>
              <a:pathLst>
                <a:path w="2274" h="3458" extrusionOk="0">
                  <a:moveTo>
                    <a:pt x="633" y="0"/>
                  </a:moveTo>
                  <a:cubicBezTo>
                    <a:pt x="633" y="0"/>
                    <a:pt x="1" y="958"/>
                    <a:pt x="390" y="1656"/>
                  </a:cubicBezTo>
                  <a:cubicBezTo>
                    <a:pt x="780" y="2354"/>
                    <a:pt x="958" y="2306"/>
                    <a:pt x="958" y="2923"/>
                  </a:cubicBezTo>
                  <a:cubicBezTo>
                    <a:pt x="958" y="3348"/>
                    <a:pt x="1143" y="3457"/>
                    <a:pt x="1339" y="3457"/>
                  </a:cubicBezTo>
                  <a:cubicBezTo>
                    <a:pt x="1426" y="3457"/>
                    <a:pt x="1516" y="3435"/>
                    <a:pt x="1592" y="3410"/>
                  </a:cubicBezTo>
                  <a:cubicBezTo>
                    <a:pt x="1835" y="3313"/>
                    <a:pt x="2274" y="325"/>
                    <a:pt x="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63"/>
            <p:cNvSpPr/>
            <p:nvPr/>
          </p:nvSpPr>
          <p:spPr>
            <a:xfrm>
              <a:off x="5079025" y="3570500"/>
              <a:ext cx="133175" cy="175950"/>
            </a:xfrm>
            <a:custGeom>
              <a:avLst/>
              <a:gdLst/>
              <a:ahLst/>
              <a:cxnLst/>
              <a:rect l="l" t="t" r="r" b="b"/>
              <a:pathLst>
                <a:path w="5327" h="7038" extrusionOk="0">
                  <a:moveTo>
                    <a:pt x="4969" y="1"/>
                  </a:moveTo>
                  <a:lnTo>
                    <a:pt x="1169" y="731"/>
                  </a:lnTo>
                  <a:lnTo>
                    <a:pt x="910" y="1673"/>
                  </a:lnTo>
                  <a:lnTo>
                    <a:pt x="552" y="3037"/>
                  </a:lnTo>
                  <a:lnTo>
                    <a:pt x="0" y="5083"/>
                  </a:lnTo>
                  <a:cubicBezTo>
                    <a:pt x="386" y="6527"/>
                    <a:pt x="1094" y="7038"/>
                    <a:pt x="1877" y="7038"/>
                  </a:cubicBezTo>
                  <a:cubicBezTo>
                    <a:pt x="3232" y="7038"/>
                    <a:pt x="4812" y="5503"/>
                    <a:pt x="5326" y="4628"/>
                  </a:cubicBezTo>
                  <a:cubicBezTo>
                    <a:pt x="4969" y="3281"/>
                    <a:pt x="4822" y="1754"/>
                    <a:pt x="4969" y="1"/>
                  </a:cubicBez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63"/>
            <p:cNvSpPr/>
            <p:nvPr/>
          </p:nvSpPr>
          <p:spPr>
            <a:xfrm>
              <a:off x="5089575" y="3606225"/>
              <a:ext cx="91775" cy="54175"/>
            </a:xfrm>
            <a:custGeom>
              <a:avLst/>
              <a:gdLst/>
              <a:ahLst/>
              <a:cxnLst/>
              <a:rect l="l" t="t" r="r" b="b"/>
              <a:pathLst>
                <a:path w="3671" h="2167" extrusionOk="0">
                  <a:moveTo>
                    <a:pt x="3670" y="1"/>
                  </a:moveTo>
                  <a:lnTo>
                    <a:pt x="488" y="244"/>
                  </a:lnTo>
                  <a:lnTo>
                    <a:pt x="0" y="2112"/>
                  </a:lnTo>
                  <a:cubicBezTo>
                    <a:pt x="85" y="2146"/>
                    <a:pt x="202" y="2166"/>
                    <a:pt x="345" y="2166"/>
                  </a:cubicBezTo>
                  <a:cubicBezTo>
                    <a:pt x="1023" y="2166"/>
                    <a:pt x="2303" y="1703"/>
                    <a:pt x="36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63"/>
            <p:cNvSpPr/>
            <p:nvPr/>
          </p:nvSpPr>
          <p:spPr>
            <a:xfrm>
              <a:off x="5051000" y="3417825"/>
              <a:ext cx="167700" cy="212925"/>
            </a:xfrm>
            <a:custGeom>
              <a:avLst/>
              <a:gdLst/>
              <a:ahLst/>
              <a:cxnLst/>
              <a:rect l="l" t="t" r="r" b="b"/>
              <a:pathLst>
                <a:path w="6708" h="8517" extrusionOk="0">
                  <a:moveTo>
                    <a:pt x="3067" y="0"/>
                  </a:moveTo>
                  <a:cubicBezTo>
                    <a:pt x="2186" y="0"/>
                    <a:pt x="1316" y="308"/>
                    <a:pt x="667" y="912"/>
                  </a:cubicBezTo>
                  <a:cubicBezTo>
                    <a:pt x="634" y="927"/>
                    <a:pt x="602" y="960"/>
                    <a:pt x="585" y="992"/>
                  </a:cubicBezTo>
                  <a:lnTo>
                    <a:pt x="569" y="992"/>
                  </a:lnTo>
                  <a:cubicBezTo>
                    <a:pt x="147" y="1594"/>
                    <a:pt x="552" y="2503"/>
                    <a:pt x="342" y="4094"/>
                  </a:cubicBezTo>
                  <a:cubicBezTo>
                    <a:pt x="0" y="6675"/>
                    <a:pt x="147" y="8397"/>
                    <a:pt x="2648" y="8511"/>
                  </a:cubicBezTo>
                  <a:cubicBezTo>
                    <a:pt x="2723" y="8515"/>
                    <a:pt x="2799" y="8517"/>
                    <a:pt x="2875" y="8517"/>
                  </a:cubicBezTo>
                  <a:cubicBezTo>
                    <a:pt x="3746" y="8517"/>
                    <a:pt x="4630" y="8255"/>
                    <a:pt x="5213" y="7552"/>
                  </a:cubicBezTo>
                  <a:cubicBezTo>
                    <a:pt x="5619" y="7065"/>
                    <a:pt x="5911" y="6692"/>
                    <a:pt x="6123" y="6335"/>
                  </a:cubicBezTo>
                  <a:cubicBezTo>
                    <a:pt x="6268" y="6075"/>
                    <a:pt x="6365" y="5799"/>
                    <a:pt x="6430" y="5491"/>
                  </a:cubicBezTo>
                  <a:cubicBezTo>
                    <a:pt x="6463" y="5361"/>
                    <a:pt x="6480" y="5214"/>
                    <a:pt x="6480" y="5069"/>
                  </a:cubicBezTo>
                  <a:cubicBezTo>
                    <a:pt x="6528" y="4565"/>
                    <a:pt x="6707" y="3753"/>
                    <a:pt x="6707" y="2941"/>
                  </a:cubicBezTo>
                  <a:cubicBezTo>
                    <a:pt x="6690" y="1724"/>
                    <a:pt x="6268" y="489"/>
                    <a:pt x="4271" y="100"/>
                  </a:cubicBezTo>
                  <a:cubicBezTo>
                    <a:pt x="4206" y="100"/>
                    <a:pt x="4142" y="83"/>
                    <a:pt x="4077" y="67"/>
                  </a:cubicBezTo>
                  <a:lnTo>
                    <a:pt x="3995" y="67"/>
                  </a:lnTo>
                  <a:cubicBezTo>
                    <a:pt x="3947" y="50"/>
                    <a:pt x="3914" y="50"/>
                    <a:pt x="3865" y="50"/>
                  </a:cubicBezTo>
                  <a:cubicBezTo>
                    <a:pt x="3849" y="50"/>
                    <a:pt x="3832" y="35"/>
                    <a:pt x="3832" y="35"/>
                  </a:cubicBezTo>
                  <a:lnTo>
                    <a:pt x="3719" y="35"/>
                  </a:lnTo>
                  <a:cubicBezTo>
                    <a:pt x="3557" y="18"/>
                    <a:pt x="3378" y="2"/>
                    <a:pt x="3200" y="2"/>
                  </a:cubicBezTo>
                  <a:cubicBezTo>
                    <a:pt x="3155" y="1"/>
                    <a:pt x="3111" y="0"/>
                    <a:pt x="3067" y="0"/>
                  </a:cubicBez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63"/>
            <p:cNvSpPr/>
            <p:nvPr/>
          </p:nvSpPr>
          <p:spPr>
            <a:xfrm>
              <a:off x="5047350" y="3518925"/>
              <a:ext cx="144925" cy="119025"/>
            </a:xfrm>
            <a:custGeom>
              <a:avLst/>
              <a:gdLst/>
              <a:ahLst/>
              <a:cxnLst/>
              <a:rect l="l" t="t" r="r" b="b"/>
              <a:pathLst>
                <a:path w="5797" h="4761" extrusionOk="0">
                  <a:moveTo>
                    <a:pt x="4433" y="1"/>
                  </a:moveTo>
                  <a:cubicBezTo>
                    <a:pt x="4433" y="1"/>
                    <a:pt x="4758" y="895"/>
                    <a:pt x="4011" y="1202"/>
                  </a:cubicBezTo>
                  <a:cubicBezTo>
                    <a:pt x="3869" y="1258"/>
                    <a:pt x="3725" y="1279"/>
                    <a:pt x="3570" y="1279"/>
                  </a:cubicBezTo>
                  <a:cubicBezTo>
                    <a:pt x="3101" y="1279"/>
                    <a:pt x="2534" y="1086"/>
                    <a:pt x="1625" y="1086"/>
                  </a:cubicBezTo>
                  <a:cubicBezTo>
                    <a:pt x="1262" y="1086"/>
                    <a:pt x="845" y="1116"/>
                    <a:pt x="358" y="1202"/>
                  </a:cubicBezTo>
                  <a:cubicBezTo>
                    <a:pt x="358" y="1202"/>
                    <a:pt x="1" y="2843"/>
                    <a:pt x="828" y="4028"/>
                  </a:cubicBezTo>
                  <a:cubicBezTo>
                    <a:pt x="1141" y="4475"/>
                    <a:pt x="1908" y="4761"/>
                    <a:pt x="2749" y="4761"/>
                  </a:cubicBezTo>
                  <a:cubicBezTo>
                    <a:pt x="4138" y="4761"/>
                    <a:pt x="5727" y="3982"/>
                    <a:pt x="5797" y="1869"/>
                  </a:cubicBezTo>
                  <a:cubicBezTo>
                    <a:pt x="5797" y="1869"/>
                    <a:pt x="4725" y="1430"/>
                    <a:pt x="5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63"/>
            <p:cNvSpPr/>
            <p:nvPr/>
          </p:nvSpPr>
          <p:spPr>
            <a:xfrm>
              <a:off x="5083700" y="3562850"/>
              <a:ext cx="33475" cy="9275"/>
            </a:xfrm>
            <a:custGeom>
              <a:avLst/>
              <a:gdLst/>
              <a:ahLst/>
              <a:cxnLst/>
              <a:rect l="l" t="t" r="r" b="b"/>
              <a:pathLst>
                <a:path w="1339" h="371" extrusionOk="0">
                  <a:moveTo>
                    <a:pt x="1194" y="0"/>
                  </a:moveTo>
                  <a:cubicBezTo>
                    <a:pt x="1179" y="0"/>
                    <a:pt x="1162" y="5"/>
                    <a:pt x="1145" y="14"/>
                  </a:cubicBezTo>
                  <a:cubicBezTo>
                    <a:pt x="952" y="116"/>
                    <a:pt x="746" y="167"/>
                    <a:pt x="540" y="167"/>
                  </a:cubicBezTo>
                  <a:cubicBezTo>
                    <a:pt x="416" y="167"/>
                    <a:pt x="292" y="148"/>
                    <a:pt x="171" y="112"/>
                  </a:cubicBezTo>
                  <a:cubicBezTo>
                    <a:pt x="160" y="109"/>
                    <a:pt x="150" y="108"/>
                    <a:pt x="140" y="108"/>
                  </a:cubicBezTo>
                  <a:cubicBezTo>
                    <a:pt x="34" y="108"/>
                    <a:pt x="1" y="261"/>
                    <a:pt x="106" y="307"/>
                  </a:cubicBezTo>
                  <a:cubicBezTo>
                    <a:pt x="251" y="349"/>
                    <a:pt x="398" y="371"/>
                    <a:pt x="544" y="371"/>
                  </a:cubicBezTo>
                  <a:cubicBezTo>
                    <a:pt x="789" y="371"/>
                    <a:pt x="1028" y="309"/>
                    <a:pt x="1242" y="177"/>
                  </a:cubicBezTo>
                  <a:cubicBezTo>
                    <a:pt x="1338" y="135"/>
                    <a:pt x="1282" y="0"/>
                    <a:pt x="1194" y="0"/>
                  </a:cubicBezTo>
                  <a:close/>
                </a:path>
              </a:pathLst>
            </a:custGeom>
            <a:solidFill>
              <a:srgbClr val="6363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63"/>
            <p:cNvSpPr/>
            <p:nvPr/>
          </p:nvSpPr>
          <p:spPr>
            <a:xfrm>
              <a:off x="5111125" y="3507825"/>
              <a:ext cx="21150" cy="11225"/>
            </a:xfrm>
            <a:custGeom>
              <a:avLst/>
              <a:gdLst/>
              <a:ahLst/>
              <a:cxnLst/>
              <a:rect l="l" t="t" r="r" b="b"/>
              <a:pathLst>
                <a:path w="846" h="449" extrusionOk="0">
                  <a:moveTo>
                    <a:pt x="743" y="1"/>
                  </a:moveTo>
                  <a:cubicBezTo>
                    <a:pt x="703" y="1"/>
                    <a:pt x="662" y="23"/>
                    <a:pt x="648" y="72"/>
                  </a:cubicBezTo>
                  <a:cubicBezTo>
                    <a:pt x="623" y="200"/>
                    <a:pt x="525" y="265"/>
                    <a:pt x="424" y="265"/>
                  </a:cubicBezTo>
                  <a:cubicBezTo>
                    <a:pt x="333" y="265"/>
                    <a:pt x="239" y="212"/>
                    <a:pt x="193" y="105"/>
                  </a:cubicBezTo>
                  <a:cubicBezTo>
                    <a:pt x="181" y="68"/>
                    <a:pt x="149" y="52"/>
                    <a:pt x="116" y="52"/>
                  </a:cubicBezTo>
                  <a:cubicBezTo>
                    <a:pt x="60" y="52"/>
                    <a:pt x="1" y="98"/>
                    <a:pt x="31" y="170"/>
                  </a:cubicBezTo>
                  <a:cubicBezTo>
                    <a:pt x="99" y="358"/>
                    <a:pt x="259" y="449"/>
                    <a:pt x="419" y="449"/>
                  </a:cubicBezTo>
                  <a:cubicBezTo>
                    <a:pt x="601" y="449"/>
                    <a:pt x="783" y="330"/>
                    <a:pt x="827" y="105"/>
                  </a:cubicBezTo>
                  <a:cubicBezTo>
                    <a:pt x="846" y="39"/>
                    <a:pt x="795" y="1"/>
                    <a:pt x="7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63"/>
            <p:cNvSpPr/>
            <p:nvPr/>
          </p:nvSpPr>
          <p:spPr>
            <a:xfrm>
              <a:off x="5067675" y="3506500"/>
              <a:ext cx="22175" cy="10025"/>
            </a:xfrm>
            <a:custGeom>
              <a:avLst/>
              <a:gdLst/>
              <a:ahLst/>
              <a:cxnLst/>
              <a:rect l="l" t="t" r="r" b="b"/>
              <a:pathLst>
                <a:path w="887" h="401" extrusionOk="0">
                  <a:moveTo>
                    <a:pt x="110" y="0"/>
                  </a:moveTo>
                  <a:cubicBezTo>
                    <a:pt x="54" y="0"/>
                    <a:pt x="1" y="53"/>
                    <a:pt x="32" y="125"/>
                  </a:cubicBezTo>
                  <a:cubicBezTo>
                    <a:pt x="115" y="308"/>
                    <a:pt x="278" y="401"/>
                    <a:pt x="442" y="401"/>
                  </a:cubicBezTo>
                  <a:cubicBezTo>
                    <a:pt x="599" y="401"/>
                    <a:pt x="756" y="315"/>
                    <a:pt x="844" y="141"/>
                  </a:cubicBezTo>
                  <a:cubicBezTo>
                    <a:pt x="887" y="66"/>
                    <a:pt x="823" y="5"/>
                    <a:pt x="761" y="5"/>
                  </a:cubicBezTo>
                  <a:cubicBezTo>
                    <a:pt x="729" y="5"/>
                    <a:pt x="698" y="21"/>
                    <a:pt x="682" y="60"/>
                  </a:cubicBezTo>
                  <a:cubicBezTo>
                    <a:pt x="633" y="165"/>
                    <a:pt x="535" y="218"/>
                    <a:pt x="438" y="218"/>
                  </a:cubicBezTo>
                  <a:cubicBezTo>
                    <a:pt x="341" y="218"/>
                    <a:pt x="243" y="165"/>
                    <a:pt x="194" y="60"/>
                  </a:cubicBezTo>
                  <a:cubicBezTo>
                    <a:pt x="176" y="18"/>
                    <a:pt x="14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63"/>
            <p:cNvSpPr/>
            <p:nvPr/>
          </p:nvSpPr>
          <p:spPr>
            <a:xfrm>
              <a:off x="5123675" y="3528250"/>
              <a:ext cx="24375" cy="12400"/>
            </a:xfrm>
            <a:custGeom>
              <a:avLst/>
              <a:gdLst/>
              <a:ahLst/>
              <a:cxnLst/>
              <a:rect l="l" t="t" r="r" b="b"/>
              <a:pathLst>
                <a:path w="975" h="496" extrusionOk="0">
                  <a:moveTo>
                    <a:pt x="445" y="0"/>
                  </a:moveTo>
                  <a:cubicBezTo>
                    <a:pt x="210" y="0"/>
                    <a:pt x="15" y="92"/>
                    <a:pt x="0" y="212"/>
                  </a:cubicBezTo>
                  <a:cubicBezTo>
                    <a:pt x="0" y="359"/>
                    <a:pt x="211" y="472"/>
                    <a:pt x="471" y="489"/>
                  </a:cubicBezTo>
                  <a:cubicBezTo>
                    <a:pt x="505" y="493"/>
                    <a:pt x="538" y="495"/>
                    <a:pt x="570" y="495"/>
                  </a:cubicBezTo>
                  <a:cubicBezTo>
                    <a:pt x="786" y="495"/>
                    <a:pt x="958" y="405"/>
                    <a:pt x="958" y="277"/>
                  </a:cubicBezTo>
                  <a:cubicBezTo>
                    <a:pt x="975" y="148"/>
                    <a:pt x="763" y="18"/>
                    <a:pt x="503" y="2"/>
                  </a:cubicBezTo>
                  <a:cubicBezTo>
                    <a:pt x="483" y="1"/>
                    <a:pt x="464" y="0"/>
                    <a:pt x="445" y="0"/>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63"/>
            <p:cNvSpPr/>
            <p:nvPr/>
          </p:nvSpPr>
          <p:spPr>
            <a:xfrm>
              <a:off x="5057500" y="3526950"/>
              <a:ext cx="21925" cy="12775"/>
            </a:xfrm>
            <a:custGeom>
              <a:avLst/>
              <a:gdLst/>
              <a:ahLst/>
              <a:cxnLst/>
              <a:rect l="l" t="t" r="r" b="b"/>
              <a:pathLst>
                <a:path w="877" h="511" extrusionOk="0">
                  <a:moveTo>
                    <a:pt x="332" y="1"/>
                  </a:moveTo>
                  <a:cubicBezTo>
                    <a:pt x="216" y="1"/>
                    <a:pt x="113" y="30"/>
                    <a:pt x="33" y="70"/>
                  </a:cubicBezTo>
                  <a:lnTo>
                    <a:pt x="0" y="379"/>
                  </a:lnTo>
                  <a:cubicBezTo>
                    <a:pt x="82" y="444"/>
                    <a:pt x="227" y="492"/>
                    <a:pt x="374" y="509"/>
                  </a:cubicBezTo>
                  <a:cubicBezTo>
                    <a:pt x="392" y="510"/>
                    <a:pt x="411" y="510"/>
                    <a:pt x="428" y="510"/>
                  </a:cubicBezTo>
                  <a:cubicBezTo>
                    <a:pt x="665" y="510"/>
                    <a:pt x="861" y="417"/>
                    <a:pt x="861" y="281"/>
                  </a:cubicBezTo>
                  <a:cubicBezTo>
                    <a:pt x="877" y="151"/>
                    <a:pt x="666" y="22"/>
                    <a:pt x="407" y="5"/>
                  </a:cubicBezTo>
                  <a:cubicBezTo>
                    <a:pt x="381" y="2"/>
                    <a:pt x="357" y="1"/>
                    <a:pt x="332" y="1"/>
                  </a:cubicBezTo>
                  <a:close/>
                </a:path>
              </a:pathLst>
            </a:custGeom>
            <a:solidFill>
              <a:srgbClr val="CF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63"/>
            <p:cNvSpPr/>
            <p:nvPr/>
          </p:nvSpPr>
          <p:spPr>
            <a:xfrm>
              <a:off x="5113500" y="3478450"/>
              <a:ext cx="30075" cy="19875"/>
            </a:xfrm>
            <a:custGeom>
              <a:avLst/>
              <a:gdLst/>
              <a:ahLst/>
              <a:cxnLst/>
              <a:rect l="l" t="t" r="r" b="b"/>
              <a:pathLst>
                <a:path w="1203" h="795" extrusionOk="0">
                  <a:moveTo>
                    <a:pt x="449" y="1"/>
                  </a:moveTo>
                  <a:cubicBezTo>
                    <a:pt x="366" y="1"/>
                    <a:pt x="280" y="15"/>
                    <a:pt x="196" y="45"/>
                  </a:cubicBezTo>
                  <a:cubicBezTo>
                    <a:pt x="83" y="78"/>
                    <a:pt x="1" y="191"/>
                    <a:pt x="33" y="305"/>
                  </a:cubicBezTo>
                  <a:cubicBezTo>
                    <a:pt x="47" y="398"/>
                    <a:pt x="137" y="480"/>
                    <a:pt x="231" y="480"/>
                  </a:cubicBezTo>
                  <a:cubicBezTo>
                    <a:pt x="252" y="480"/>
                    <a:pt x="273" y="476"/>
                    <a:pt x="293" y="468"/>
                  </a:cubicBezTo>
                  <a:cubicBezTo>
                    <a:pt x="341" y="453"/>
                    <a:pt x="394" y="444"/>
                    <a:pt x="446" y="444"/>
                  </a:cubicBezTo>
                  <a:cubicBezTo>
                    <a:pt x="569" y="444"/>
                    <a:pt x="687" y="493"/>
                    <a:pt x="732" y="630"/>
                  </a:cubicBezTo>
                  <a:cubicBezTo>
                    <a:pt x="776" y="719"/>
                    <a:pt x="862" y="794"/>
                    <a:pt x="964" y="794"/>
                  </a:cubicBezTo>
                  <a:cubicBezTo>
                    <a:pt x="973" y="794"/>
                    <a:pt x="982" y="794"/>
                    <a:pt x="992" y="792"/>
                  </a:cubicBezTo>
                  <a:cubicBezTo>
                    <a:pt x="1105" y="760"/>
                    <a:pt x="1202" y="630"/>
                    <a:pt x="1170" y="516"/>
                  </a:cubicBezTo>
                  <a:cubicBezTo>
                    <a:pt x="1055" y="207"/>
                    <a:pt x="766" y="1"/>
                    <a:pt x="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63"/>
            <p:cNvSpPr/>
            <p:nvPr/>
          </p:nvSpPr>
          <p:spPr>
            <a:xfrm>
              <a:off x="5062875" y="3479950"/>
              <a:ext cx="28350" cy="21275"/>
            </a:xfrm>
            <a:custGeom>
              <a:avLst/>
              <a:gdLst/>
              <a:ahLst/>
              <a:cxnLst/>
              <a:rect l="l" t="t" r="r" b="b"/>
              <a:pathLst>
                <a:path w="1134" h="851" extrusionOk="0">
                  <a:moveTo>
                    <a:pt x="856" y="1"/>
                  </a:moveTo>
                  <a:cubicBezTo>
                    <a:pt x="851" y="1"/>
                    <a:pt x="846" y="1"/>
                    <a:pt x="841" y="1"/>
                  </a:cubicBezTo>
                  <a:cubicBezTo>
                    <a:pt x="499" y="18"/>
                    <a:pt x="207" y="196"/>
                    <a:pt x="77" y="521"/>
                  </a:cubicBezTo>
                  <a:cubicBezTo>
                    <a:pt x="1" y="697"/>
                    <a:pt x="155" y="851"/>
                    <a:pt x="298" y="851"/>
                  </a:cubicBezTo>
                  <a:cubicBezTo>
                    <a:pt x="366" y="851"/>
                    <a:pt x="431" y="816"/>
                    <a:pt x="467" y="732"/>
                  </a:cubicBezTo>
                  <a:cubicBezTo>
                    <a:pt x="549" y="553"/>
                    <a:pt x="662" y="440"/>
                    <a:pt x="857" y="440"/>
                  </a:cubicBezTo>
                  <a:cubicBezTo>
                    <a:pt x="1129" y="424"/>
                    <a:pt x="1133" y="1"/>
                    <a:pt x="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63"/>
            <p:cNvSpPr/>
            <p:nvPr/>
          </p:nvSpPr>
          <p:spPr>
            <a:xfrm>
              <a:off x="5189425" y="3555075"/>
              <a:ext cx="22350" cy="21150"/>
            </a:xfrm>
            <a:custGeom>
              <a:avLst/>
              <a:gdLst/>
              <a:ahLst/>
              <a:cxnLst/>
              <a:rect l="l" t="t" r="r" b="b"/>
              <a:pathLst>
                <a:path w="894" h="846" extrusionOk="0">
                  <a:moveTo>
                    <a:pt x="893" y="1"/>
                  </a:moveTo>
                  <a:lnTo>
                    <a:pt x="893" y="1"/>
                  </a:lnTo>
                  <a:cubicBezTo>
                    <a:pt x="686" y="139"/>
                    <a:pt x="443" y="218"/>
                    <a:pt x="154" y="218"/>
                  </a:cubicBezTo>
                  <a:cubicBezTo>
                    <a:pt x="104" y="218"/>
                    <a:pt x="53" y="216"/>
                    <a:pt x="1" y="211"/>
                  </a:cubicBezTo>
                  <a:lnTo>
                    <a:pt x="1" y="211"/>
                  </a:lnTo>
                  <a:cubicBezTo>
                    <a:pt x="146" y="503"/>
                    <a:pt x="341" y="715"/>
                    <a:pt x="586" y="845"/>
                  </a:cubicBezTo>
                  <a:cubicBezTo>
                    <a:pt x="731" y="585"/>
                    <a:pt x="828" y="309"/>
                    <a:pt x="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63"/>
            <p:cNvSpPr/>
            <p:nvPr/>
          </p:nvSpPr>
          <p:spPr>
            <a:xfrm>
              <a:off x="5065600" y="3417825"/>
              <a:ext cx="153100" cy="112325"/>
            </a:xfrm>
            <a:custGeom>
              <a:avLst/>
              <a:gdLst/>
              <a:ahLst/>
              <a:cxnLst/>
              <a:rect l="l" t="t" r="r" b="b"/>
              <a:pathLst>
                <a:path w="6124" h="4493" extrusionOk="0">
                  <a:moveTo>
                    <a:pt x="2483" y="0"/>
                  </a:moveTo>
                  <a:cubicBezTo>
                    <a:pt x="1602" y="0"/>
                    <a:pt x="732" y="308"/>
                    <a:pt x="83" y="912"/>
                  </a:cubicBezTo>
                  <a:cubicBezTo>
                    <a:pt x="50" y="927"/>
                    <a:pt x="18" y="960"/>
                    <a:pt x="1" y="992"/>
                  </a:cubicBezTo>
                  <a:cubicBezTo>
                    <a:pt x="390" y="1139"/>
                    <a:pt x="358" y="1642"/>
                    <a:pt x="1397" y="1642"/>
                  </a:cubicBezTo>
                  <a:cubicBezTo>
                    <a:pt x="1980" y="1642"/>
                    <a:pt x="1860" y="1398"/>
                    <a:pt x="3048" y="1398"/>
                  </a:cubicBezTo>
                  <a:cubicBezTo>
                    <a:pt x="3086" y="1398"/>
                    <a:pt x="3126" y="1398"/>
                    <a:pt x="3168" y="1399"/>
                  </a:cubicBezTo>
                  <a:cubicBezTo>
                    <a:pt x="4482" y="1414"/>
                    <a:pt x="3346" y="4127"/>
                    <a:pt x="3850" y="4451"/>
                  </a:cubicBezTo>
                  <a:cubicBezTo>
                    <a:pt x="3892" y="4480"/>
                    <a:pt x="3933" y="4493"/>
                    <a:pt x="3972" y="4493"/>
                  </a:cubicBezTo>
                  <a:cubicBezTo>
                    <a:pt x="4380" y="4493"/>
                    <a:pt x="4637" y="3069"/>
                    <a:pt x="5571" y="2876"/>
                  </a:cubicBezTo>
                  <a:cubicBezTo>
                    <a:pt x="5637" y="2866"/>
                    <a:pt x="5702" y="2860"/>
                    <a:pt x="5764" y="2860"/>
                  </a:cubicBezTo>
                  <a:cubicBezTo>
                    <a:pt x="5899" y="2860"/>
                    <a:pt x="6022" y="2886"/>
                    <a:pt x="6123" y="2941"/>
                  </a:cubicBezTo>
                  <a:cubicBezTo>
                    <a:pt x="6106" y="1724"/>
                    <a:pt x="5684" y="489"/>
                    <a:pt x="3687" y="100"/>
                  </a:cubicBezTo>
                  <a:cubicBezTo>
                    <a:pt x="3622" y="100"/>
                    <a:pt x="3558" y="83"/>
                    <a:pt x="3493" y="67"/>
                  </a:cubicBezTo>
                  <a:lnTo>
                    <a:pt x="3411" y="67"/>
                  </a:lnTo>
                  <a:cubicBezTo>
                    <a:pt x="3363" y="50"/>
                    <a:pt x="3330" y="50"/>
                    <a:pt x="3281" y="50"/>
                  </a:cubicBezTo>
                  <a:cubicBezTo>
                    <a:pt x="3265" y="50"/>
                    <a:pt x="3248" y="35"/>
                    <a:pt x="3248" y="35"/>
                  </a:cubicBezTo>
                  <a:lnTo>
                    <a:pt x="3135" y="35"/>
                  </a:lnTo>
                  <a:cubicBezTo>
                    <a:pt x="2973" y="18"/>
                    <a:pt x="2794" y="2"/>
                    <a:pt x="2616" y="2"/>
                  </a:cubicBezTo>
                  <a:cubicBezTo>
                    <a:pt x="2571" y="1"/>
                    <a:pt x="2527"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63"/>
            <p:cNvSpPr/>
            <p:nvPr/>
          </p:nvSpPr>
          <p:spPr>
            <a:xfrm>
              <a:off x="5151675" y="3457675"/>
              <a:ext cx="88525" cy="97000"/>
            </a:xfrm>
            <a:custGeom>
              <a:avLst/>
              <a:gdLst/>
              <a:ahLst/>
              <a:cxnLst/>
              <a:rect l="l" t="t" r="r" b="b"/>
              <a:pathLst>
                <a:path w="3541" h="3880" extrusionOk="0">
                  <a:moveTo>
                    <a:pt x="1086" y="1"/>
                  </a:moveTo>
                  <a:cubicBezTo>
                    <a:pt x="775" y="1"/>
                    <a:pt x="481" y="22"/>
                    <a:pt x="228" y="48"/>
                  </a:cubicBezTo>
                  <a:cubicBezTo>
                    <a:pt x="682" y="730"/>
                    <a:pt x="0" y="2581"/>
                    <a:pt x="407" y="2857"/>
                  </a:cubicBezTo>
                  <a:cubicBezTo>
                    <a:pt x="449" y="2886"/>
                    <a:pt x="490" y="2899"/>
                    <a:pt x="529" y="2899"/>
                  </a:cubicBezTo>
                  <a:cubicBezTo>
                    <a:pt x="937" y="2899"/>
                    <a:pt x="1194" y="1475"/>
                    <a:pt x="2128" y="1282"/>
                  </a:cubicBezTo>
                  <a:cubicBezTo>
                    <a:pt x="2194" y="1272"/>
                    <a:pt x="2259" y="1266"/>
                    <a:pt x="2321" y="1266"/>
                  </a:cubicBezTo>
                  <a:cubicBezTo>
                    <a:pt x="2456" y="1266"/>
                    <a:pt x="2579" y="1292"/>
                    <a:pt x="2680" y="1347"/>
                  </a:cubicBezTo>
                  <a:cubicBezTo>
                    <a:pt x="2680" y="2159"/>
                    <a:pt x="2501" y="2971"/>
                    <a:pt x="2453" y="3475"/>
                  </a:cubicBezTo>
                  <a:cubicBezTo>
                    <a:pt x="2453" y="3620"/>
                    <a:pt x="2436" y="3750"/>
                    <a:pt x="2403" y="3880"/>
                  </a:cubicBezTo>
                  <a:cubicBezTo>
                    <a:pt x="2858" y="2873"/>
                    <a:pt x="3378" y="1688"/>
                    <a:pt x="3492" y="1169"/>
                  </a:cubicBezTo>
                  <a:cubicBezTo>
                    <a:pt x="3524" y="1071"/>
                    <a:pt x="3540" y="974"/>
                    <a:pt x="3540" y="876"/>
                  </a:cubicBezTo>
                  <a:cubicBezTo>
                    <a:pt x="3524" y="844"/>
                    <a:pt x="3508" y="827"/>
                    <a:pt x="3475" y="795"/>
                  </a:cubicBezTo>
                  <a:cubicBezTo>
                    <a:pt x="3378" y="682"/>
                    <a:pt x="3265" y="584"/>
                    <a:pt x="3150" y="502"/>
                  </a:cubicBezTo>
                  <a:cubicBezTo>
                    <a:pt x="2955" y="372"/>
                    <a:pt x="2728" y="275"/>
                    <a:pt x="2501" y="195"/>
                  </a:cubicBezTo>
                  <a:cubicBezTo>
                    <a:pt x="2052" y="48"/>
                    <a:pt x="1551" y="1"/>
                    <a:pt x="10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63"/>
            <p:cNvSpPr/>
            <p:nvPr/>
          </p:nvSpPr>
          <p:spPr>
            <a:xfrm>
              <a:off x="5034375" y="3486450"/>
              <a:ext cx="56425" cy="56475"/>
            </a:xfrm>
            <a:custGeom>
              <a:avLst/>
              <a:gdLst/>
              <a:ahLst/>
              <a:cxnLst/>
              <a:rect l="l" t="t" r="r" b="b"/>
              <a:pathLst>
                <a:path w="2257" h="2259" extrusionOk="0">
                  <a:moveTo>
                    <a:pt x="1137" y="131"/>
                  </a:moveTo>
                  <a:cubicBezTo>
                    <a:pt x="1689" y="131"/>
                    <a:pt x="2127" y="570"/>
                    <a:pt x="2127" y="1122"/>
                  </a:cubicBezTo>
                  <a:cubicBezTo>
                    <a:pt x="2127" y="1674"/>
                    <a:pt x="1689" y="2129"/>
                    <a:pt x="1137" y="2129"/>
                  </a:cubicBezTo>
                  <a:cubicBezTo>
                    <a:pt x="585" y="2129"/>
                    <a:pt x="130" y="1674"/>
                    <a:pt x="130" y="1122"/>
                  </a:cubicBezTo>
                  <a:cubicBezTo>
                    <a:pt x="130" y="570"/>
                    <a:pt x="585" y="131"/>
                    <a:pt x="1137" y="131"/>
                  </a:cubicBezTo>
                  <a:close/>
                  <a:moveTo>
                    <a:pt x="1137" y="1"/>
                  </a:moveTo>
                  <a:cubicBezTo>
                    <a:pt x="503" y="1"/>
                    <a:pt x="0" y="505"/>
                    <a:pt x="0" y="1122"/>
                  </a:cubicBezTo>
                  <a:cubicBezTo>
                    <a:pt x="0" y="1755"/>
                    <a:pt x="503" y="2259"/>
                    <a:pt x="1137" y="2259"/>
                  </a:cubicBezTo>
                  <a:cubicBezTo>
                    <a:pt x="1754" y="2259"/>
                    <a:pt x="2257" y="1755"/>
                    <a:pt x="2257" y="1122"/>
                  </a:cubicBezTo>
                  <a:cubicBezTo>
                    <a:pt x="2257" y="505"/>
                    <a:pt x="1754"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63"/>
            <p:cNvSpPr/>
            <p:nvPr/>
          </p:nvSpPr>
          <p:spPr>
            <a:xfrm>
              <a:off x="5082650" y="3505500"/>
              <a:ext cx="23075" cy="36325"/>
            </a:xfrm>
            <a:custGeom>
              <a:avLst/>
              <a:gdLst/>
              <a:ahLst/>
              <a:cxnLst/>
              <a:rect l="l" t="t" r="r" b="b"/>
              <a:pathLst>
                <a:path w="923" h="1453" extrusionOk="0">
                  <a:moveTo>
                    <a:pt x="770" y="1"/>
                  </a:moveTo>
                  <a:cubicBezTo>
                    <a:pt x="745" y="1"/>
                    <a:pt x="720" y="11"/>
                    <a:pt x="700" y="35"/>
                  </a:cubicBezTo>
                  <a:cubicBezTo>
                    <a:pt x="488" y="327"/>
                    <a:pt x="261" y="620"/>
                    <a:pt x="33" y="895"/>
                  </a:cubicBezTo>
                  <a:cubicBezTo>
                    <a:pt x="1" y="944"/>
                    <a:pt x="1" y="1009"/>
                    <a:pt x="50" y="1042"/>
                  </a:cubicBezTo>
                  <a:cubicBezTo>
                    <a:pt x="196" y="1155"/>
                    <a:pt x="310" y="1269"/>
                    <a:pt x="423" y="1415"/>
                  </a:cubicBezTo>
                  <a:cubicBezTo>
                    <a:pt x="445" y="1441"/>
                    <a:pt x="473" y="1452"/>
                    <a:pt x="501" y="1452"/>
                  </a:cubicBezTo>
                  <a:cubicBezTo>
                    <a:pt x="575" y="1452"/>
                    <a:pt x="645" y="1373"/>
                    <a:pt x="585" y="1302"/>
                  </a:cubicBezTo>
                  <a:cubicBezTo>
                    <a:pt x="492" y="1168"/>
                    <a:pt x="387" y="1056"/>
                    <a:pt x="262" y="956"/>
                  </a:cubicBezTo>
                  <a:lnTo>
                    <a:pt x="262" y="956"/>
                  </a:lnTo>
                  <a:cubicBezTo>
                    <a:pt x="464" y="693"/>
                    <a:pt x="657" y="429"/>
                    <a:pt x="862" y="165"/>
                  </a:cubicBezTo>
                  <a:cubicBezTo>
                    <a:pt x="922" y="92"/>
                    <a:pt x="846" y="1"/>
                    <a:pt x="7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63"/>
            <p:cNvSpPr/>
            <p:nvPr/>
          </p:nvSpPr>
          <p:spPr>
            <a:xfrm>
              <a:off x="5102575" y="3486450"/>
              <a:ext cx="56850" cy="56475"/>
            </a:xfrm>
            <a:custGeom>
              <a:avLst/>
              <a:gdLst/>
              <a:ahLst/>
              <a:cxnLst/>
              <a:rect l="l" t="t" r="r" b="b"/>
              <a:pathLst>
                <a:path w="2274" h="2259" extrusionOk="0">
                  <a:moveTo>
                    <a:pt x="1137" y="131"/>
                  </a:moveTo>
                  <a:cubicBezTo>
                    <a:pt x="1689" y="131"/>
                    <a:pt x="2127" y="570"/>
                    <a:pt x="2127" y="1122"/>
                  </a:cubicBezTo>
                  <a:cubicBezTo>
                    <a:pt x="2127" y="1674"/>
                    <a:pt x="1689" y="2129"/>
                    <a:pt x="1137" y="2129"/>
                  </a:cubicBezTo>
                  <a:cubicBezTo>
                    <a:pt x="585" y="2129"/>
                    <a:pt x="130" y="1674"/>
                    <a:pt x="130" y="1122"/>
                  </a:cubicBezTo>
                  <a:cubicBezTo>
                    <a:pt x="130" y="570"/>
                    <a:pt x="585" y="131"/>
                    <a:pt x="1137" y="131"/>
                  </a:cubicBezTo>
                  <a:close/>
                  <a:moveTo>
                    <a:pt x="1137" y="1"/>
                  </a:moveTo>
                  <a:cubicBezTo>
                    <a:pt x="503" y="1"/>
                    <a:pt x="0" y="505"/>
                    <a:pt x="0" y="1122"/>
                  </a:cubicBezTo>
                  <a:cubicBezTo>
                    <a:pt x="0" y="1755"/>
                    <a:pt x="503" y="2259"/>
                    <a:pt x="1137" y="2259"/>
                  </a:cubicBezTo>
                  <a:cubicBezTo>
                    <a:pt x="1754" y="2259"/>
                    <a:pt x="2273" y="1755"/>
                    <a:pt x="2273" y="1122"/>
                  </a:cubicBezTo>
                  <a:cubicBezTo>
                    <a:pt x="2273" y="505"/>
                    <a:pt x="1754"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63"/>
            <p:cNvSpPr/>
            <p:nvPr/>
          </p:nvSpPr>
          <p:spPr>
            <a:xfrm>
              <a:off x="5088150" y="3509100"/>
              <a:ext cx="17000" cy="5375"/>
            </a:xfrm>
            <a:custGeom>
              <a:avLst/>
              <a:gdLst/>
              <a:ahLst/>
              <a:cxnLst/>
              <a:rect l="l" t="t" r="r" b="b"/>
              <a:pathLst>
                <a:path w="680" h="215" extrusionOk="0">
                  <a:moveTo>
                    <a:pt x="302" y="0"/>
                  </a:moveTo>
                  <a:cubicBezTo>
                    <a:pt x="207" y="0"/>
                    <a:pt x="135" y="29"/>
                    <a:pt x="41" y="69"/>
                  </a:cubicBezTo>
                  <a:cubicBezTo>
                    <a:pt x="0" y="96"/>
                    <a:pt x="28" y="158"/>
                    <a:pt x="67" y="158"/>
                  </a:cubicBezTo>
                  <a:cubicBezTo>
                    <a:pt x="74" y="158"/>
                    <a:pt x="82" y="156"/>
                    <a:pt x="90" y="151"/>
                  </a:cubicBezTo>
                  <a:cubicBezTo>
                    <a:pt x="159" y="127"/>
                    <a:pt x="248" y="108"/>
                    <a:pt x="333" y="108"/>
                  </a:cubicBezTo>
                  <a:cubicBezTo>
                    <a:pt x="427" y="108"/>
                    <a:pt x="517" y="131"/>
                    <a:pt x="577" y="199"/>
                  </a:cubicBezTo>
                  <a:cubicBezTo>
                    <a:pt x="588" y="210"/>
                    <a:pt x="599" y="214"/>
                    <a:pt x="610" y="214"/>
                  </a:cubicBezTo>
                  <a:cubicBezTo>
                    <a:pt x="648" y="214"/>
                    <a:pt x="680" y="156"/>
                    <a:pt x="642" y="119"/>
                  </a:cubicBezTo>
                  <a:cubicBezTo>
                    <a:pt x="577" y="54"/>
                    <a:pt x="463" y="21"/>
                    <a:pt x="365" y="4"/>
                  </a:cubicBezTo>
                  <a:cubicBezTo>
                    <a:pt x="343" y="2"/>
                    <a:pt x="322" y="0"/>
                    <a:pt x="3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63"/>
            <p:cNvSpPr/>
            <p:nvPr/>
          </p:nvSpPr>
          <p:spPr>
            <a:xfrm>
              <a:off x="5155225" y="3499200"/>
              <a:ext cx="32600" cy="12075"/>
            </a:xfrm>
            <a:custGeom>
              <a:avLst/>
              <a:gdLst/>
              <a:ahLst/>
              <a:cxnLst/>
              <a:rect l="l" t="t" r="r" b="b"/>
              <a:pathLst>
                <a:path w="1304" h="483" extrusionOk="0">
                  <a:moveTo>
                    <a:pt x="1062" y="1"/>
                  </a:moveTo>
                  <a:cubicBezTo>
                    <a:pt x="687" y="1"/>
                    <a:pt x="332" y="134"/>
                    <a:pt x="37" y="400"/>
                  </a:cubicBezTo>
                  <a:cubicBezTo>
                    <a:pt x="1" y="437"/>
                    <a:pt x="37" y="483"/>
                    <a:pt x="78" y="483"/>
                  </a:cubicBezTo>
                  <a:cubicBezTo>
                    <a:pt x="92" y="483"/>
                    <a:pt x="106" y="478"/>
                    <a:pt x="118" y="465"/>
                  </a:cubicBezTo>
                  <a:cubicBezTo>
                    <a:pt x="375" y="237"/>
                    <a:pt x="686" y="108"/>
                    <a:pt x="1026" y="108"/>
                  </a:cubicBezTo>
                  <a:cubicBezTo>
                    <a:pt x="1096" y="108"/>
                    <a:pt x="1167" y="114"/>
                    <a:pt x="1239" y="125"/>
                  </a:cubicBezTo>
                  <a:cubicBezTo>
                    <a:pt x="1304" y="125"/>
                    <a:pt x="1304" y="27"/>
                    <a:pt x="1239" y="10"/>
                  </a:cubicBezTo>
                  <a:cubicBezTo>
                    <a:pt x="1180" y="4"/>
                    <a:pt x="1121" y="1"/>
                    <a:pt x="1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63"/>
            <p:cNvSpPr/>
            <p:nvPr/>
          </p:nvSpPr>
          <p:spPr>
            <a:xfrm>
              <a:off x="5034600" y="3508750"/>
              <a:ext cx="26575" cy="10050"/>
            </a:xfrm>
            <a:custGeom>
              <a:avLst/>
              <a:gdLst/>
              <a:ahLst/>
              <a:cxnLst/>
              <a:rect l="l" t="t" r="r" b="b"/>
              <a:pathLst>
                <a:path w="1063" h="402" extrusionOk="0">
                  <a:moveTo>
                    <a:pt x="929" y="1"/>
                  </a:moveTo>
                  <a:cubicBezTo>
                    <a:pt x="599" y="1"/>
                    <a:pt x="298" y="114"/>
                    <a:pt x="39" y="310"/>
                  </a:cubicBezTo>
                  <a:cubicBezTo>
                    <a:pt x="0" y="351"/>
                    <a:pt x="46" y="401"/>
                    <a:pt x="91" y="401"/>
                  </a:cubicBezTo>
                  <a:cubicBezTo>
                    <a:pt x="101" y="401"/>
                    <a:pt x="112" y="398"/>
                    <a:pt x="121" y="392"/>
                  </a:cubicBezTo>
                  <a:cubicBezTo>
                    <a:pt x="346" y="196"/>
                    <a:pt x="628" y="98"/>
                    <a:pt x="926" y="98"/>
                  </a:cubicBezTo>
                  <a:cubicBezTo>
                    <a:pt x="950" y="98"/>
                    <a:pt x="974" y="99"/>
                    <a:pt x="998" y="100"/>
                  </a:cubicBezTo>
                  <a:cubicBezTo>
                    <a:pt x="1063" y="100"/>
                    <a:pt x="1063" y="3"/>
                    <a:pt x="998" y="3"/>
                  </a:cubicBezTo>
                  <a:cubicBezTo>
                    <a:pt x="975" y="2"/>
                    <a:pt x="952" y="1"/>
                    <a:pt x="9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63"/>
            <p:cNvSpPr/>
            <p:nvPr/>
          </p:nvSpPr>
          <p:spPr>
            <a:xfrm>
              <a:off x="5090275" y="3585450"/>
              <a:ext cx="17575" cy="6100"/>
            </a:xfrm>
            <a:custGeom>
              <a:avLst/>
              <a:gdLst/>
              <a:ahLst/>
              <a:cxnLst/>
              <a:rect l="l" t="t" r="r" b="b"/>
              <a:pathLst>
                <a:path w="703" h="244" extrusionOk="0">
                  <a:moveTo>
                    <a:pt x="578" y="0"/>
                  </a:moveTo>
                  <a:cubicBezTo>
                    <a:pt x="560" y="0"/>
                    <a:pt x="542" y="6"/>
                    <a:pt x="525" y="20"/>
                  </a:cubicBezTo>
                  <a:cubicBezTo>
                    <a:pt x="471" y="66"/>
                    <a:pt x="413" y="83"/>
                    <a:pt x="354" y="83"/>
                  </a:cubicBezTo>
                  <a:cubicBezTo>
                    <a:pt x="288" y="83"/>
                    <a:pt x="219" y="61"/>
                    <a:pt x="150" y="35"/>
                  </a:cubicBezTo>
                  <a:cubicBezTo>
                    <a:pt x="138" y="29"/>
                    <a:pt x="126" y="27"/>
                    <a:pt x="115" y="27"/>
                  </a:cubicBezTo>
                  <a:cubicBezTo>
                    <a:pt x="39" y="27"/>
                    <a:pt x="0" y="154"/>
                    <a:pt x="85" y="182"/>
                  </a:cubicBezTo>
                  <a:cubicBezTo>
                    <a:pt x="176" y="220"/>
                    <a:pt x="266" y="243"/>
                    <a:pt x="353" y="243"/>
                  </a:cubicBezTo>
                  <a:cubicBezTo>
                    <a:pt x="454" y="243"/>
                    <a:pt x="550" y="212"/>
                    <a:pt x="638" y="133"/>
                  </a:cubicBezTo>
                  <a:cubicBezTo>
                    <a:pt x="702" y="82"/>
                    <a:pt x="645" y="0"/>
                    <a:pt x="578" y="0"/>
                  </a:cubicBezTo>
                  <a:close/>
                </a:path>
              </a:pathLst>
            </a:custGeom>
            <a:solidFill>
              <a:srgbClr val="6363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63"/>
            <p:cNvSpPr/>
            <p:nvPr/>
          </p:nvSpPr>
          <p:spPr>
            <a:xfrm>
              <a:off x="5167900" y="3488575"/>
              <a:ext cx="66225" cy="75125"/>
            </a:xfrm>
            <a:custGeom>
              <a:avLst/>
              <a:gdLst/>
              <a:ahLst/>
              <a:cxnLst/>
              <a:rect l="l" t="t" r="r" b="b"/>
              <a:pathLst>
                <a:path w="2649" h="3005" extrusionOk="0">
                  <a:moveTo>
                    <a:pt x="1715" y="1"/>
                  </a:moveTo>
                  <a:cubicBezTo>
                    <a:pt x="1212" y="1"/>
                    <a:pt x="675" y="615"/>
                    <a:pt x="375" y="1020"/>
                  </a:cubicBezTo>
                  <a:cubicBezTo>
                    <a:pt x="115" y="1362"/>
                    <a:pt x="1" y="1784"/>
                    <a:pt x="115" y="2206"/>
                  </a:cubicBezTo>
                  <a:cubicBezTo>
                    <a:pt x="196" y="2531"/>
                    <a:pt x="423" y="2871"/>
                    <a:pt x="910" y="2969"/>
                  </a:cubicBezTo>
                  <a:cubicBezTo>
                    <a:pt x="1012" y="2993"/>
                    <a:pt x="1110" y="3004"/>
                    <a:pt x="1203" y="3004"/>
                  </a:cubicBezTo>
                  <a:cubicBezTo>
                    <a:pt x="1978" y="3004"/>
                    <a:pt x="2416" y="2212"/>
                    <a:pt x="2518" y="1589"/>
                  </a:cubicBezTo>
                  <a:cubicBezTo>
                    <a:pt x="2648" y="890"/>
                    <a:pt x="2599" y="176"/>
                    <a:pt x="1836" y="13"/>
                  </a:cubicBezTo>
                  <a:cubicBezTo>
                    <a:pt x="1796" y="5"/>
                    <a:pt x="1756" y="1"/>
                    <a:pt x="1715" y="1"/>
                  </a:cubicBezTo>
                  <a:close/>
                </a:path>
              </a:pathLst>
            </a:custGeom>
            <a:solidFill>
              <a:srgbClr val="ED9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63"/>
            <p:cNvSpPr/>
            <p:nvPr/>
          </p:nvSpPr>
          <p:spPr>
            <a:xfrm>
              <a:off x="5189025" y="3503000"/>
              <a:ext cx="31325" cy="41400"/>
            </a:xfrm>
            <a:custGeom>
              <a:avLst/>
              <a:gdLst/>
              <a:ahLst/>
              <a:cxnLst/>
              <a:rect l="l" t="t" r="r" b="b"/>
              <a:pathLst>
                <a:path w="1253" h="1656" extrusionOk="0">
                  <a:moveTo>
                    <a:pt x="947" y="0"/>
                  </a:moveTo>
                  <a:cubicBezTo>
                    <a:pt x="711" y="0"/>
                    <a:pt x="489" y="141"/>
                    <a:pt x="325" y="330"/>
                  </a:cubicBezTo>
                  <a:cubicBezTo>
                    <a:pt x="33" y="670"/>
                    <a:pt x="0" y="1142"/>
                    <a:pt x="33" y="1564"/>
                  </a:cubicBezTo>
                  <a:cubicBezTo>
                    <a:pt x="33" y="1627"/>
                    <a:pt x="74" y="1655"/>
                    <a:pt x="118" y="1655"/>
                  </a:cubicBezTo>
                  <a:cubicBezTo>
                    <a:pt x="164" y="1655"/>
                    <a:pt x="212" y="1623"/>
                    <a:pt x="212" y="1564"/>
                  </a:cubicBezTo>
                  <a:cubicBezTo>
                    <a:pt x="195" y="1255"/>
                    <a:pt x="195" y="947"/>
                    <a:pt x="325" y="670"/>
                  </a:cubicBezTo>
                  <a:cubicBezTo>
                    <a:pt x="422" y="463"/>
                    <a:pt x="661" y="173"/>
                    <a:pt x="931" y="173"/>
                  </a:cubicBezTo>
                  <a:cubicBezTo>
                    <a:pt x="977" y="173"/>
                    <a:pt x="1024" y="181"/>
                    <a:pt x="1072" y="200"/>
                  </a:cubicBezTo>
                  <a:cubicBezTo>
                    <a:pt x="1084" y="206"/>
                    <a:pt x="1096" y="209"/>
                    <a:pt x="1108" y="209"/>
                  </a:cubicBezTo>
                  <a:cubicBezTo>
                    <a:pt x="1190" y="209"/>
                    <a:pt x="1252" y="80"/>
                    <a:pt x="1154" y="38"/>
                  </a:cubicBezTo>
                  <a:cubicBezTo>
                    <a:pt x="1084" y="12"/>
                    <a:pt x="1015" y="0"/>
                    <a:pt x="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63"/>
            <p:cNvSpPr/>
            <p:nvPr/>
          </p:nvSpPr>
          <p:spPr>
            <a:xfrm>
              <a:off x="4824075" y="3730450"/>
              <a:ext cx="162000" cy="167275"/>
            </a:xfrm>
            <a:custGeom>
              <a:avLst/>
              <a:gdLst/>
              <a:ahLst/>
              <a:cxnLst/>
              <a:rect l="l" t="t" r="r" b="b"/>
              <a:pathLst>
                <a:path w="6480" h="6691" extrusionOk="0">
                  <a:moveTo>
                    <a:pt x="6479" y="0"/>
                  </a:moveTo>
                  <a:cubicBezTo>
                    <a:pt x="6414" y="33"/>
                    <a:pt x="6349" y="65"/>
                    <a:pt x="6269" y="98"/>
                  </a:cubicBezTo>
                  <a:cubicBezTo>
                    <a:pt x="6009" y="1397"/>
                    <a:pt x="5457" y="2631"/>
                    <a:pt x="4612" y="3670"/>
                  </a:cubicBezTo>
                  <a:cubicBezTo>
                    <a:pt x="4418" y="3897"/>
                    <a:pt x="4223" y="4108"/>
                    <a:pt x="4011" y="4320"/>
                  </a:cubicBezTo>
                  <a:cubicBezTo>
                    <a:pt x="3606" y="4709"/>
                    <a:pt x="3167" y="5067"/>
                    <a:pt x="2696" y="5374"/>
                  </a:cubicBezTo>
                  <a:cubicBezTo>
                    <a:pt x="1917" y="5878"/>
                    <a:pt x="1040" y="6251"/>
                    <a:pt x="131" y="6463"/>
                  </a:cubicBezTo>
                  <a:lnTo>
                    <a:pt x="1" y="6690"/>
                  </a:lnTo>
                  <a:cubicBezTo>
                    <a:pt x="975" y="6479"/>
                    <a:pt x="1900" y="6106"/>
                    <a:pt x="2729" y="5569"/>
                  </a:cubicBezTo>
                  <a:cubicBezTo>
                    <a:pt x="3216" y="5277"/>
                    <a:pt x="3671" y="4920"/>
                    <a:pt x="4076" y="4514"/>
                  </a:cubicBezTo>
                  <a:cubicBezTo>
                    <a:pt x="4336" y="4270"/>
                    <a:pt x="4580" y="4010"/>
                    <a:pt x="4807" y="3735"/>
                  </a:cubicBezTo>
                  <a:cubicBezTo>
                    <a:pt x="5667" y="2647"/>
                    <a:pt x="6236" y="1347"/>
                    <a:pt x="6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63"/>
            <p:cNvSpPr/>
            <p:nvPr/>
          </p:nvSpPr>
          <p:spPr>
            <a:xfrm>
              <a:off x="5038425" y="3702025"/>
              <a:ext cx="315425" cy="167450"/>
            </a:xfrm>
            <a:custGeom>
              <a:avLst/>
              <a:gdLst/>
              <a:ahLst/>
              <a:cxnLst/>
              <a:rect l="l" t="t" r="r" b="b"/>
              <a:pathLst>
                <a:path w="12617" h="6698" extrusionOk="0">
                  <a:moveTo>
                    <a:pt x="178" y="1"/>
                  </a:moveTo>
                  <a:cubicBezTo>
                    <a:pt x="130" y="33"/>
                    <a:pt x="65" y="66"/>
                    <a:pt x="1" y="98"/>
                  </a:cubicBezTo>
                  <a:cubicBezTo>
                    <a:pt x="65" y="2549"/>
                    <a:pt x="633" y="5245"/>
                    <a:pt x="3053" y="6349"/>
                  </a:cubicBezTo>
                  <a:cubicBezTo>
                    <a:pt x="3586" y="6592"/>
                    <a:pt x="4103" y="6697"/>
                    <a:pt x="4605" y="6697"/>
                  </a:cubicBezTo>
                  <a:cubicBezTo>
                    <a:pt x="6853" y="6697"/>
                    <a:pt x="8794" y="4585"/>
                    <a:pt x="10506" y="3296"/>
                  </a:cubicBezTo>
                  <a:cubicBezTo>
                    <a:pt x="11123" y="2826"/>
                    <a:pt x="11854" y="2387"/>
                    <a:pt x="12617" y="2127"/>
                  </a:cubicBezTo>
                  <a:cubicBezTo>
                    <a:pt x="12536" y="2079"/>
                    <a:pt x="12471" y="2030"/>
                    <a:pt x="12389" y="1997"/>
                  </a:cubicBezTo>
                  <a:cubicBezTo>
                    <a:pt x="10895" y="2582"/>
                    <a:pt x="9531" y="3881"/>
                    <a:pt x="8362" y="4823"/>
                  </a:cubicBezTo>
                  <a:cubicBezTo>
                    <a:pt x="7295" y="5674"/>
                    <a:pt x="5985" y="6487"/>
                    <a:pt x="4590" y="6487"/>
                  </a:cubicBezTo>
                  <a:cubicBezTo>
                    <a:pt x="4415" y="6487"/>
                    <a:pt x="4238" y="6474"/>
                    <a:pt x="4060" y="6446"/>
                  </a:cubicBezTo>
                  <a:cubicBezTo>
                    <a:pt x="2761" y="6269"/>
                    <a:pt x="1689" y="5310"/>
                    <a:pt x="1072" y="4190"/>
                  </a:cubicBezTo>
                  <a:cubicBezTo>
                    <a:pt x="358" y="2924"/>
                    <a:pt x="195" y="1445"/>
                    <a:pt x="1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63"/>
            <p:cNvSpPr/>
            <p:nvPr/>
          </p:nvSpPr>
          <p:spPr>
            <a:xfrm>
              <a:off x="5380225" y="3839625"/>
              <a:ext cx="66175" cy="198550"/>
            </a:xfrm>
            <a:custGeom>
              <a:avLst/>
              <a:gdLst/>
              <a:ahLst/>
              <a:cxnLst/>
              <a:rect l="l" t="t" r="r" b="b"/>
              <a:pathLst>
                <a:path w="2647" h="7942" extrusionOk="0">
                  <a:moveTo>
                    <a:pt x="2549" y="1"/>
                  </a:moveTo>
                  <a:cubicBezTo>
                    <a:pt x="2387" y="115"/>
                    <a:pt x="2242" y="228"/>
                    <a:pt x="2079" y="358"/>
                  </a:cubicBezTo>
                  <a:cubicBezTo>
                    <a:pt x="1235" y="1105"/>
                    <a:pt x="601" y="2096"/>
                    <a:pt x="309" y="3200"/>
                  </a:cubicBezTo>
                  <a:cubicBezTo>
                    <a:pt x="1" y="4304"/>
                    <a:pt x="98" y="5457"/>
                    <a:pt x="503" y="6513"/>
                  </a:cubicBezTo>
                  <a:cubicBezTo>
                    <a:pt x="698" y="7015"/>
                    <a:pt x="975" y="7503"/>
                    <a:pt x="1315" y="7925"/>
                  </a:cubicBezTo>
                  <a:lnTo>
                    <a:pt x="1315" y="7942"/>
                  </a:lnTo>
                  <a:lnTo>
                    <a:pt x="1478" y="7827"/>
                  </a:lnTo>
                  <a:cubicBezTo>
                    <a:pt x="1105" y="7357"/>
                    <a:pt x="813" y="6805"/>
                    <a:pt x="601" y="6236"/>
                  </a:cubicBezTo>
                  <a:cubicBezTo>
                    <a:pt x="406" y="5684"/>
                    <a:pt x="309" y="5099"/>
                    <a:pt x="309" y="4515"/>
                  </a:cubicBezTo>
                  <a:cubicBezTo>
                    <a:pt x="325" y="3038"/>
                    <a:pt x="991" y="1641"/>
                    <a:pt x="2062" y="650"/>
                  </a:cubicBezTo>
                  <a:cubicBezTo>
                    <a:pt x="2242" y="472"/>
                    <a:pt x="2436" y="310"/>
                    <a:pt x="2647" y="163"/>
                  </a:cubicBezTo>
                  <a:lnTo>
                    <a:pt x="254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63"/>
            <p:cNvSpPr/>
            <p:nvPr/>
          </p:nvSpPr>
          <p:spPr>
            <a:xfrm>
              <a:off x="4909725" y="3908000"/>
              <a:ext cx="461175" cy="161425"/>
            </a:xfrm>
            <a:custGeom>
              <a:avLst/>
              <a:gdLst/>
              <a:ahLst/>
              <a:cxnLst/>
              <a:rect l="l" t="t" r="r" b="b"/>
              <a:pathLst>
                <a:path w="18447" h="6457" extrusionOk="0">
                  <a:moveTo>
                    <a:pt x="6000" y="0"/>
                  </a:moveTo>
                  <a:cubicBezTo>
                    <a:pt x="5136" y="0"/>
                    <a:pt x="4271" y="105"/>
                    <a:pt x="3427" y="318"/>
                  </a:cubicBezTo>
                  <a:cubicBezTo>
                    <a:pt x="2858" y="448"/>
                    <a:pt x="2323" y="643"/>
                    <a:pt x="1787" y="870"/>
                  </a:cubicBezTo>
                  <a:cubicBezTo>
                    <a:pt x="1235" y="1098"/>
                    <a:pt x="682" y="1390"/>
                    <a:pt x="163" y="1732"/>
                  </a:cubicBezTo>
                  <a:cubicBezTo>
                    <a:pt x="115" y="1764"/>
                    <a:pt x="65" y="1797"/>
                    <a:pt x="0" y="1829"/>
                  </a:cubicBezTo>
                  <a:lnTo>
                    <a:pt x="17" y="2056"/>
                  </a:lnTo>
                  <a:cubicBezTo>
                    <a:pt x="82" y="2024"/>
                    <a:pt x="130" y="1975"/>
                    <a:pt x="180" y="1942"/>
                  </a:cubicBezTo>
                  <a:cubicBezTo>
                    <a:pt x="715" y="1602"/>
                    <a:pt x="1267" y="1293"/>
                    <a:pt x="1852" y="1050"/>
                  </a:cubicBezTo>
                  <a:cubicBezTo>
                    <a:pt x="3156" y="488"/>
                    <a:pt x="4574" y="194"/>
                    <a:pt x="6002" y="194"/>
                  </a:cubicBezTo>
                  <a:cubicBezTo>
                    <a:pt x="6600" y="194"/>
                    <a:pt x="7200" y="245"/>
                    <a:pt x="7795" y="351"/>
                  </a:cubicBezTo>
                  <a:cubicBezTo>
                    <a:pt x="9256" y="595"/>
                    <a:pt x="10669" y="1163"/>
                    <a:pt x="11903" y="1992"/>
                  </a:cubicBezTo>
                  <a:cubicBezTo>
                    <a:pt x="13202" y="2868"/>
                    <a:pt x="14209" y="4070"/>
                    <a:pt x="15426" y="5044"/>
                  </a:cubicBezTo>
                  <a:cubicBezTo>
                    <a:pt x="16288" y="5726"/>
                    <a:pt x="17294" y="6311"/>
                    <a:pt x="18382" y="6456"/>
                  </a:cubicBezTo>
                  <a:cubicBezTo>
                    <a:pt x="18399" y="6408"/>
                    <a:pt x="18431" y="6343"/>
                    <a:pt x="18447" y="6278"/>
                  </a:cubicBezTo>
                  <a:cubicBezTo>
                    <a:pt x="17277" y="6116"/>
                    <a:pt x="16190" y="5450"/>
                    <a:pt x="15296" y="4687"/>
                  </a:cubicBezTo>
                  <a:cubicBezTo>
                    <a:pt x="14112" y="3680"/>
                    <a:pt x="13088" y="2511"/>
                    <a:pt x="11774" y="1682"/>
                  </a:cubicBezTo>
                  <a:cubicBezTo>
                    <a:pt x="10053" y="578"/>
                    <a:pt x="8030" y="0"/>
                    <a:pt x="6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63"/>
            <p:cNvSpPr/>
            <p:nvPr/>
          </p:nvSpPr>
          <p:spPr>
            <a:xfrm>
              <a:off x="4910950" y="3999175"/>
              <a:ext cx="148175" cy="169850"/>
            </a:xfrm>
            <a:custGeom>
              <a:avLst/>
              <a:gdLst/>
              <a:ahLst/>
              <a:cxnLst/>
              <a:rect l="l" t="t" r="r" b="b"/>
              <a:pathLst>
                <a:path w="5927" h="6794" extrusionOk="0">
                  <a:moveTo>
                    <a:pt x="98" y="1"/>
                  </a:moveTo>
                  <a:lnTo>
                    <a:pt x="114" y="196"/>
                  </a:lnTo>
                  <a:lnTo>
                    <a:pt x="276" y="196"/>
                  </a:lnTo>
                  <a:cubicBezTo>
                    <a:pt x="650" y="196"/>
                    <a:pt x="1040" y="228"/>
                    <a:pt x="1397" y="326"/>
                  </a:cubicBezTo>
                  <a:cubicBezTo>
                    <a:pt x="2339" y="536"/>
                    <a:pt x="3232" y="1023"/>
                    <a:pt x="3881" y="1754"/>
                  </a:cubicBezTo>
                  <a:cubicBezTo>
                    <a:pt x="4628" y="2599"/>
                    <a:pt x="5067" y="3784"/>
                    <a:pt x="4336" y="4790"/>
                  </a:cubicBezTo>
                  <a:cubicBezTo>
                    <a:pt x="3719" y="5602"/>
                    <a:pt x="2696" y="6139"/>
                    <a:pt x="1722" y="6398"/>
                  </a:cubicBezTo>
                  <a:cubicBezTo>
                    <a:pt x="1226" y="6544"/>
                    <a:pt x="717" y="6611"/>
                    <a:pt x="207" y="6611"/>
                  </a:cubicBezTo>
                  <a:cubicBezTo>
                    <a:pt x="149" y="6611"/>
                    <a:pt x="91" y="6611"/>
                    <a:pt x="33" y="6609"/>
                  </a:cubicBezTo>
                  <a:cubicBezTo>
                    <a:pt x="16" y="6674"/>
                    <a:pt x="16" y="6723"/>
                    <a:pt x="1" y="6788"/>
                  </a:cubicBezTo>
                  <a:cubicBezTo>
                    <a:pt x="84" y="6791"/>
                    <a:pt x="167" y="6793"/>
                    <a:pt x="250" y="6793"/>
                  </a:cubicBezTo>
                  <a:cubicBezTo>
                    <a:pt x="1796" y="6793"/>
                    <a:pt x="3367" y="6221"/>
                    <a:pt x="4368" y="5050"/>
                  </a:cubicBezTo>
                  <a:cubicBezTo>
                    <a:pt x="5927" y="3216"/>
                    <a:pt x="3865" y="1008"/>
                    <a:pt x="2112" y="326"/>
                  </a:cubicBezTo>
                  <a:cubicBezTo>
                    <a:pt x="1917" y="261"/>
                    <a:pt x="1705" y="196"/>
                    <a:pt x="1495" y="146"/>
                  </a:cubicBezTo>
                  <a:cubicBezTo>
                    <a:pt x="1088" y="49"/>
                    <a:pt x="683" y="1"/>
                    <a:pt x="2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63"/>
            <p:cNvSpPr/>
            <p:nvPr/>
          </p:nvSpPr>
          <p:spPr>
            <a:xfrm>
              <a:off x="4906075" y="3900425"/>
              <a:ext cx="16275" cy="163300"/>
            </a:xfrm>
            <a:custGeom>
              <a:avLst/>
              <a:gdLst/>
              <a:ahLst/>
              <a:cxnLst/>
              <a:rect l="l" t="t" r="r" b="b"/>
              <a:pathLst>
                <a:path w="651" h="6532" extrusionOk="0">
                  <a:moveTo>
                    <a:pt x="91" y="0"/>
                  </a:moveTo>
                  <a:cubicBezTo>
                    <a:pt x="83" y="0"/>
                    <a:pt x="74" y="2"/>
                    <a:pt x="66" y="4"/>
                  </a:cubicBezTo>
                  <a:cubicBezTo>
                    <a:pt x="33" y="4"/>
                    <a:pt x="1" y="37"/>
                    <a:pt x="1" y="86"/>
                  </a:cubicBezTo>
                  <a:lnTo>
                    <a:pt x="146" y="2132"/>
                  </a:lnTo>
                  <a:lnTo>
                    <a:pt x="163" y="2359"/>
                  </a:lnTo>
                  <a:lnTo>
                    <a:pt x="293" y="3951"/>
                  </a:lnTo>
                  <a:lnTo>
                    <a:pt x="309" y="4146"/>
                  </a:lnTo>
                  <a:lnTo>
                    <a:pt x="488" y="6467"/>
                  </a:lnTo>
                  <a:cubicBezTo>
                    <a:pt x="488" y="6499"/>
                    <a:pt x="521" y="6532"/>
                    <a:pt x="569" y="6532"/>
                  </a:cubicBezTo>
                  <a:cubicBezTo>
                    <a:pt x="618" y="6532"/>
                    <a:pt x="650" y="6499"/>
                    <a:pt x="650" y="6451"/>
                  </a:cubicBezTo>
                  <a:lnTo>
                    <a:pt x="471" y="4146"/>
                  </a:lnTo>
                  <a:lnTo>
                    <a:pt x="456" y="3951"/>
                  </a:lnTo>
                  <a:lnTo>
                    <a:pt x="326" y="2245"/>
                  </a:lnTo>
                  <a:lnTo>
                    <a:pt x="309" y="2035"/>
                  </a:lnTo>
                  <a:lnTo>
                    <a:pt x="163" y="69"/>
                  </a:lnTo>
                  <a:cubicBezTo>
                    <a:pt x="163" y="30"/>
                    <a:pt x="130"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63"/>
            <p:cNvSpPr/>
            <p:nvPr/>
          </p:nvSpPr>
          <p:spPr>
            <a:xfrm>
              <a:off x="4895925" y="4074075"/>
              <a:ext cx="457550" cy="161125"/>
            </a:xfrm>
            <a:custGeom>
              <a:avLst/>
              <a:gdLst/>
              <a:ahLst/>
              <a:cxnLst/>
              <a:rect l="l" t="t" r="r" b="b"/>
              <a:pathLst>
                <a:path w="18302" h="6445" extrusionOk="0">
                  <a:moveTo>
                    <a:pt x="13266" y="0"/>
                  </a:moveTo>
                  <a:cubicBezTo>
                    <a:pt x="12170" y="0"/>
                    <a:pt x="11080" y="272"/>
                    <a:pt x="10198" y="934"/>
                  </a:cubicBezTo>
                  <a:cubicBezTo>
                    <a:pt x="8931" y="1876"/>
                    <a:pt x="8299" y="3402"/>
                    <a:pt x="7129" y="4442"/>
                  </a:cubicBezTo>
                  <a:cubicBezTo>
                    <a:pt x="5878" y="5561"/>
                    <a:pt x="4207" y="6211"/>
                    <a:pt x="2533" y="6260"/>
                  </a:cubicBezTo>
                  <a:cubicBezTo>
                    <a:pt x="2448" y="6264"/>
                    <a:pt x="2362" y="6265"/>
                    <a:pt x="2277" y="6265"/>
                  </a:cubicBezTo>
                  <a:cubicBezTo>
                    <a:pt x="1521" y="6265"/>
                    <a:pt x="779" y="6138"/>
                    <a:pt x="50" y="5919"/>
                  </a:cubicBezTo>
                  <a:cubicBezTo>
                    <a:pt x="33" y="5984"/>
                    <a:pt x="17" y="6033"/>
                    <a:pt x="0" y="6098"/>
                  </a:cubicBezTo>
                  <a:cubicBezTo>
                    <a:pt x="757" y="6325"/>
                    <a:pt x="1544" y="6444"/>
                    <a:pt x="2331" y="6444"/>
                  </a:cubicBezTo>
                  <a:cubicBezTo>
                    <a:pt x="3570" y="6444"/>
                    <a:pt x="4811" y="6149"/>
                    <a:pt x="5943" y="5513"/>
                  </a:cubicBezTo>
                  <a:cubicBezTo>
                    <a:pt x="6610" y="5156"/>
                    <a:pt x="7227" y="4669"/>
                    <a:pt x="7746" y="4117"/>
                  </a:cubicBezTo>
                  <a:cubicBezTo>
                    <a:pt x="8299" y="3500"/>
                    <a:pt x="8736" y="2801"/>
                    <a:pt x="9256" y="2168"/>
                  </a:cubicBezTo>
                  <a:cubicBezTo>
                    <a:pt x="9760" y="1534"/>
                    <a:pt x="10345" y="982"/>
                    <a:pt x="11075" y="642"/>
                  </a:cubicBezTo>
                  <a:cubicBezTo>
                    <a:pt x="11765" y="332"/>
                    <a:pt x="12517" y="193"/>
                    <a:pt x="13265" y="193"/>
                  </a:cubicBezTo>
                  <a:cubicBezTo>
                    <a:pt x="13379" y="193"/>
                    <a:pt x="13494" y="197"/>
                    <a:pt x="13608" y="203"/>
                  </a:cubicBezTo>
                  <a:cubicBezTo>
                    <a:pt x="15281" y="300"/>
                    <a:pt x="16807" y="1015"/>
                    <a:pt x="18252" y="1844"/>
                  </a:cubicBezTo>
                  <a:lnTo>
                    <a:pt x="18301" y="1649"/>
                  </a:lnTo>
                  <a:cubicBezTo>
                    <a:pt x="17132" y="982"/>
                    <a:pt x="15898" y="382"/>
                    <a:pt x="14566" y="122"/>
                  </a:cubicBezTo>
                  <a:cubicBezTo>
                    <a:pt x="14141" y="44"/>
                    <a:pt x="13703" y="0"/>
                    <a:pt x="13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63"/>
            <p:cNvSpPr/>
            <p:nvPr/>
          </p:nvSpPr>
          <p:spPr>
            <a:xfrm>
              <a:off x="4880500" y="4266950"/>
              <a:ext cx="168900" cy="127225"/>
            </a:xfrm>
            <a:custGeom>
              <a:avLst/>
              <a:gdLst/>
              <a:ahLst/>
              <a:cxnLst/>
              <a:rect l="l" t="t" r="r" b="b"/>
              <a:pathLst>
                <a:path w="6756" h="5089" extrusionOk="0">
                  <a:moveTo>
                    <a:pt x="384" y="0"/>
                  </a:moveTo>
                  <a:cubicBezTo>
                    <a:pt x="283" y="0"/>
                    <a:pt x="183" y="2"/>
                    <a:pt x="82" y="7"/>
                  </a:cubicBezTo>
                  <a:cubicBezTo>
                    <a:pt x="50" y="72"/>
                    <a:pt x="33" y="137"/>
                    <a:pt x="0" y="202"/>
                  </a:cubicBezTo>
                  <a:cubicBezTo>
                    <a:pt x="131" y="194"/>
                    <a:pt x="261" y="190"/>
                    <a:pt x="391" y="190"/>
                  </a:cubicBezTo>
                  <a:cubicBezTo>
                    <a:pt x="1367" y="190"/>
                    <a:pt x="2344" y="404"/>
                    <a:pt x="3232" y="834"/>
                  </a:cubicBezTo>
                  <a:cubicBezTo>
                    <a:pt x="4791" y="1598"/>
                    <a:pt x="5943" y="3010"/>
                    <a:pt x="6447" y="4683"/>
                  </a:cubicBezTo>
                  <a:cubicBezTo>
                    <a:pt x="6480" y="4796"/>
                    <a:pt x="6512" y="4926"/>
                    <a:pt x="6545" y="5040"/>
                  </a:cubicBezTo>
                  <a:cubicBezTo>
                    <a:pt x="6610" y="5056"/>
                    <a:pt x="6675" y="5073"/>
                    <a:pt x="6755" y="5088"/>
                  </a:cubicBezTo>
                  <a:cubicBezTo>
                    <a:pt x="6545" y="4196"/>
                    <a:pt x="6171" y="3352"/>
                    <a:pt x="5636" y="2605"/>
                  </a:cubicBezTo>
                  <a:cubicBezTo>
                    <a:pt x="4579" y="1176"/>
                    <a:pt x="2956" y="266"/>
                    <a:pt x="1202" y="39"/>
                  </a:cubicBezTo>
                  <a:cubicBezTo>
                    <a:pt x="930" y="15"/>
                    <a:pt x="657" y="0"/>
                    <a:pt x="3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63"/>
            <p:cNvSpPr/>
            <p:nvPr/>
          </p:nvSpPr>
          <p:spPr>
            <a:xfrm>
              <a:off x="5132175" y="4186350"/>
              <a:ext cx="219250" cy="221625"/>
            </a:xfrm>
            <a:custGeom>
              <a:avLst/>
              <a:gdLst/>
              <a:ahLst/>
              <a:cxnLst/>
              <a:rect l="l" t="t" r="r" b="b"/>
              <a:pathLst>
                <a:path w="8770" h="8865" extrusionOk="0">
                  <a:moveTo>
                    <a:pt x="7164" y="1"/>
                  </a:moveTo>
                  <a:cubicBezTo>
                    <a:pt x="6075" y="1"/>
                    <a:pt x="4988" y="250"/>
                    <a:pt x="3995" y="763"/>
                  </a:cubicBezTo>
                  <a:cubicBezTo>
                    <a:pt x="1934" y="1817"/>
                    <a:pt x="585" y="3798"/>
                    <a:pt x="196" y="6056"/>
                  </a:cubicBezTo>
                  <a:cubicBezTo>
                    <a:pt x="33" y="6981"/>
                    <a:pt x="1" y="7923"/>
                    <a:pt x="33" y="8849"/>
                  </a:cubicBezTo>
                  <a:cubicBezTo>
                    <a:pt x="98" y="8865"/>
                    <a:pt x="163" y="8865"/>
                    <a:pt x="228" y="8865"/>
                  </a:cubicBezTo>
                  <a:cubicBezTo>
                    <a:pt x="163" y="6981"/>
                    <a:pt x="342" y="5065"/>
                    <a:pt x="1365" y="3441"/>
                  </a:cubicBezTo>
                  <a:cubicBezTo>
                    <a:pt x="2518" y="1574"/>
                    <a:pt x="4564" y="323"/>
                    <a:pt x="6756" y="210"/>
                  </a:cubicBezTo>
                  <a:cubicBezTo>
                    <a:pt x="6908" y="199"/>
                    <a:pt x="7060" y="194"/>
                    <a:pt x="7212" y="194"/>
                  </a:cubicBezTo>
                  <a:cubicBezTo>
                    <a:pt x="7740" y="194"/>
                    <a:pt x="8264" y="259"/>
                    <a:pt x="8769" y="373"/>
                  </a:cubicBezTo>
                  <a:cubicBezTo>
                    <a:pt x="8769" y="308"/>
                    <a:pt x="8754" y="243"/>
                    <a:pt x="8754" y="178"/>
                  </a:cubicBezTo>
                  <a:cubicBezTo>
                    <a:pt x="8231" y="61"/>
                    <a:pt x="7697" y="1"/>
                    <a:pt x="7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63"/>
            <p:cNvSpPr/>
            <p:nvPr/>
          </p:nvSpPr>
          <p:spPr>
            <a:xfrm>
              <a:off x="5234100" y="4274900"/>
              <a:ext cx="133175" cy="129825"/>
            </a:xfrm>
            <a:custGeom>
              <a:avLst/>
              <a:gdLst/>
              <a:ahLst/>
              <a:cxnLst/>
              <a:rect l="l" t="t" r="r" b="b"/>
              <a:pathLst>
                <a:path w="5327" h="5193" extrusionOk="0">
                  <a:moveTo>
                    <a:pt x="4610" y="1"/>
                  </a:moveTo>
                  <a:cubicBezTo>
                    <a:pt x="3419" y="1"/>
                    <a:pt x="2231" y="449"/>
                    <a:pt x="1380" y="1328"/>
                  </a:cubicBezTo>
                  <a:cubicBezTo>
                    <a:pt x="390" y="2335"/>
                    <a:pt x="0" y="3813"/>
                    <a:pt x="227" y="5193"/>
                  </a:cubicBezTo>
                  <a:cubicBezTo>
                    <a:pt x="292" y="5177"/>
                    <a:pt x="357" y="5177"/>
                    <a:pt x="422" y="5160"/>
                  </a:cubicBezTo>
                  <a:cubicBezTo>
                    <a:pt x="195" y="3846"/>
                    <a:pt x="585" y="2432"/>
                    <a:pt x="1510" y="1458"/>
                  </a:cubicBezTo>
                  <a:cubicBezTo>
                    <a:pt x="2312" y="629"/>
                    <a:pt x="3456" y="196"/>
                    <a:pt x="4596" y="196"/>
                  </a:cubicBezTo>
                  <a:cubicBezTo>
                    <a:pt x="4841" y="196"/>
                    <a:pt x="5085" y="216"/>
                    <a:pt x="5326" y="256"/>
                  </a:cubicBezTo>
                  <a:cubicBezTo>
                    <a:pt x="5309" y="208"/>
                    <a:pt x="5294" y="176"/>
                    <a:pt x="5294" y="143"/>
                  </a:cubicBezTo>
                  <a:cubicBezTo>
                    <a:pt x="5277" y="111"/>
                    <a:pt x="5277" y="78"/>
                    <a:pt x="5261" y="46"/>
                  </a:cubicBezTo>
                  <a:cubicBezTo>
                    <a:pt x="5045" y="16"/>
                    <a:pt x="4827" y="1"/>
                    <a:pt x="46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63"/>
            <p:cNvSpPr/>
            <p:nvPr/>
          </p:nvSpPr>
          <p:spPr>
            <a:xfrm>
              <a:off x="4800550" y="3275075"/>
              <a:ext cx="115300" cy="114400"/>
            </a:xfrm>
            <a:custGeom>
              <a:avLst/>
              <a:gdLst/>
              <a:ahLst/>
              <a:cxnLst/>
              <a:rect l="l" t="t" r="r" b="b"/>
              <a:pathLst>
                <a:path w="4612" h="4576" extrusionOk="0">
                  <a:moveTo>
                    <a:pt x="2303" y="0"/>
                  </a:moveTo>
                  <a:cubicBezTo>
                    <a:pt x="2277" y="0"/>
                    <a:pt x="2249" y="21"/>
                    <a:pt x="2241" y="62"/>
                  </a:cubicBezTo>
                  <a:cubicBezTo>
                    <a:pt x="2176" y="679"/>
                    <a:pt x="2094" y="1116"/>
                    <a:pt x="1949" y="1426"/>
                  </a:cubicBezTo>
                  <a:cubicBezTo>
                    <a:pt x="1607" y="1311"/>
                    <a:pt x="1250" y="1068"/>
                    <a:pt x="763" y="662"/>
                  </a:cubicBezTo>
                  <a:cubicBezTo>
                    <a:pt x="754" y="656"/>
                    <a:pt x="744" y="653"/>
                    <a:pt x="733" y="653"/>
                  </a:cubicBezTo>
                  <a:cubicBezTo>
                    <a:pt x="689" y="653"/>
                    <a:pt x="642" y="703"/>
                    <a:pt x="682" y="744"/>
                  </a:cubicBezTo>
                  <a:cubicBezTo>
                    <a:pt x="1072" y="1231"/>
                    <a:pt x="1332" y="1604"/>
                    <a:pt x="1429" y="1928"/>
                  </a:cubicBezTo>
                  <a:cubicBezTo>
                    <a:pt x="1120" y="2091"/>
                    <a:pt x="682" y="2173"/>
                    <a:pt x="65" y="2237"/>
                  </a:cubicBezTo>
                  <a:cubicBezTo>
                    <a:pt x="0" y="2237"/>
                    <a:pt x="0" y="2335"/>
                    <a:pt x="65" y="2351"/>
                  </a:cubicBezTo>
                  <a:cubicBezTo>
                    <a:pt x="682" y="2415"/>
                    <a:pt x="1120" y="2497"/>
                    <a:pt x="1429" y="2643"/>
                  </a:cubicBezTo>
                  <a:cubicBezTo>
                    <a:pt x="1332" y="2984"/>
                    <a:pt x="1072" y="3342"/>
                    <a:pt x="682" y="3829"/>
                  </a:cubicBezTo>
                  <a:cubicBezTo>
                    <a:pt x="644" y="3866"/>
                    <a:pt x="685" y="3925"/>
                    <a:pt x="728" y="3925"/>
                  </a:cubicBezTo>
                  <a:cubicBezTo>
                    <a:pt x="740" y="3925"/>
                    <a:pt x="752" y="3920"/>
                    <a:pt x="763" y="3909"/>
                  </a:cubicBezTo>
                  <a:cubicBezTo>
                    <a:pt x="1250" y="3520"/>
                    <a:pt x="1607" y="3277"/>
                    <a:pt x="1949" y="3162"/>
                  </a:cubicBezTo>
                  <a:cubicBezTo>
                    <a:pt x="2094" y="3472"/>
                    <a:pt x="2176" y="3909"/>
                    <a:pt x="2241" y="4526"/>
                  </a:cubicBezTo>
                  <a:cubicBezTo>
                    <a:pt x="2249" y="4559"/>
                    <a:pt x="2277" y="4575"/>
                    <a:pt x="2303" y="4575"/>
                  </a:cubicBezTo>
                  <a:cubicBezTo>
                    <a:pt x="2330" y="4575"/>
                    <a:pt x="2354" y="4559"/>
                    <a:pt x="2354" y="4526"/>
                  </a:cubicBezTo>
                  <a:cubicBezTo>
                    <a:pt x="2419" y="3909"/>
                    <a:pt x="2501" y="3472"/>
                    <a:pt x="2663" y="3162"/>
                  </a:cubicBezTo>
                  <a:cubicBezTo>
                    <a:pt x="2988" y="3277"/>
                    <a:pt x="3361" y="3520"/>
                    <a:pt x="3848" y="3909"/>
                  </a:cubicBezTo>
                  <a:cubicBezTo>
                    <a:pt x="3859" y="3920"/>
                    <a:pt x="3870" y="3925"/>
                    <a:pt x="3881" y="3925"/>
                  </a:cubicBezTo>
                  <a:cubicBezTo>
                    <a:pt x="3921" y="3925"/>
                    <a:pt x="3955" y="3866"/>
                    <a:pt x="3930" y="3829"/>
                  </a:cubicBezTo>
                  <a:cubicBezTo>
                    <a:pt x="3523" y="3342"/>
                    <a:pt x="3280" y="2984"/>
                    <a:pt x="3166" y="2643"/>
                  </a:cubicBezTo>
                  <a:cubicBezTo>
                    <a:pt x="3491" y="2497"/>
                    <a:pt x="3913" y="2415"/>
                    <a:pt x="4547" y="2351"/>
                  </a:cubicBezTo>
                  <a:cubicBezTo>
                    <a:pt x="4612" y="2335"/>
                    <a:pt x="4612" y="2237"/>
                    <a:pt x="4547" y="2237"/>
                  </a:cubicBezTo>
                  <a:cubicBezTo>
                    <a:pt x="3913" y="2173"/>
                    <a:pt x="3491" y="2091"/>
                    <a:pt x="3166" y="1928"/>
                  </a:cubicBezTo>
                  <a:cubicBezTo>
                    <a:pt x="3280" y="1604"/>
                    <a:pt x="3523" y="1231"/>
                    <a:pt x="3930" y="744"/>
                  </a:cubicBezTo>
                  <a:cubicBezTo>
                    <a:pt x="3956" y="703"/>
                    <a:pt x="3918" y="653"/>
                    <a:pt x="3876" y="653"/>
                  </a:cubicBezTo>
                  <a:cubicBezTo>
                    <a:pt x="3867" y="653"/>
                    <a:pt x="3857" y="656"/>
                    <a:pt x="3848" y="662"/>
                  </a:cubicBezTo>
                  <a:cubicBezTo>
                    <a:pt x="3361" y="1068"/>
                    <a:pt x="2988" y="1311"/>
                    <a:pt x="2663" y="1426"/>
                  </a:cubicBezTo>
                  <a:cubicBezTo>
                    <a:pt x="2501" y="1116"/>
                    <a:pt x="2419" y="679"/>
                    <a:pt x="2354" y="62"/>
                  </a:cubicBezTo>
                  <a:cubicBezTo>
                    <a:pt x="2354" y="21"/>
                    <a:pt x="2330" y="0"/>
                    <a:pt x="2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63"/>
            <p:cNvSpPr/>
            <p:nvPr/>
          </p:nvSpPr>
          <p:spPr>
            <a:xfrm>
              <a:off x="5417575" y="3576175"/>
              <a:ext cx="114900" cy="114500"/>
            </a:xfrm>
            <a:custGeom>
              <a:avLst/>
              <a:gdLst/>
              <a:ahLst/>
              <a:cxnLst/>
              <a:rect l="l" t="t" r="r" b="b"/>
              <a:pathLst>
                <a:path w="4596" h="4580" extrusionOk="0">
                  <a:moveTo>
                    <a:pt x="2298" y="0"/>
                  </a:moveTo>
                  <a:cubicBezTo>
                    <a:pt x="2270" y="0"/>
                    <a:pt x="2241" y="17"/>
                    <a:pt x="2241" y="49"/>
                  </a:cubicBezTo>
                  <a:cubicBezTo>
                    <a:pt x="2176" y="666"/>
                    <a:pt x="2095" y="1105"/>
                    <a:pt x="1932" y="1413"/>
                  </a:cubicBezTo>
                  <a:cubicBezTo>
                    <a:pt x="1607" y="1316"/>
                    <a:pt x="1250" y="1056"/>
                    <a:pt x="763" y="666"/>
                  </a:cubicBezTo>
                  <a:cubicBezTo>
                    <a:pt x="749" y="656"/>
                    <a:pt x="735" y="651"/>
                    <a:pt x="722" y="651"/>
                  </a:cubicBezTo>
                  <a:cubicBezTo>
                    <a:pt x="675" y="651"/>
                    <a:pt x="644" y="709"/>
                    <a:pt x="683" y="748"/>
                  </a:cubicBezTo>
                  <a:cubicBezTo>
                    <a:pt x="1072" y="1235"/>
                    <a:pt x="1315" y="1592"/>
                    <a:pt x="1430" y="1933"/>
                  </a:cubicBezTo>
                  <a:cubicBezTo>
                    <a:pt x="1120" y="2080"/>
                    <a:pt x="683" y="2160"/>
                    <a:pt x="66" y="2225"/>
                  </a:cubicBezTo>
                  <a:cubicBezTo>
                    <a:pt x="1" y="2242"/>
                    <a:pt x="1" y="2339"/>
                    <a:pt x="66" y="2339"/>
                  </a:cubicBezTo>
                  <a:cubicBezTo>
                    <a:pt x="683" y="2404"/>
                    <a:pt x="1120" y="2485"/>
                    <a:pt x="1430" y="2647"/>
                  </a:cubicBezTo>
                  <a:cubicBezTo>
                    <a:pt x="1315" y="2989"/>
                    <a:pt x="1072" y="3346"/>
                    <a:pt x="683" y="3833"/>
                  </a:cubicBezTo>
                  <a:cubicBezTo>
                    <a:pt x="642" y="3872"/>
                    <a:pt x="678" y="3922"/>
                    <a:pt x="727" y="3922"/>
                  </a:cubicBezTo>
                  <a:cubicBezTo>
                    <a:pt x="739" y="3922"/>
                    <a:pt x="751" y="3920"/>
                    <a:pt x="763" y="3914"/>
                  </a:cubicBezTo>
                  <a:cubicBezTo>
                    <a:pt x="1250" y="3524"/>
                    <a:pt x="1607" y="3264"/>
                    <a:pt x="1932" y="3167"/>
                  </a:cubicBezTo>
                  <a:cubicBezTo>
                    <a:pt x="2095" y="3476"/>
                    <a:pt x="2176" y="3898"/>
                    <a:pt x="2241" y="4531"/>
                  </a:cubicBezTo>
                  <a:cubicBezTo>
                    <a:pt x="2241" y="4563"/>
                    <a:pt x="2270" y="4579"/>
                    <a:pt x="2298" y="4579"/>
                  </a:cubicBezTo>
                  <a:cubicBezTo>
                    <a:pt x="2326" y="4579"/>
                    <a:pt x="2354" y="4563"/>
                    <a:pt x="2354" y="4531"/>
                  </a:cubicBezTo>
                  <a:cubicBezTo>
                    <a:pt x="2419" y="3898"/>
                    <a:pt x="2501" y="3476"/>
                    <a:pt x="2664" y="3167"/>
                  </a:cubicBezTo>
                  <a:cubicBezTo>
                    <a:pt x="2988" y="3264"/>
                    <a:pt x="3361" y="3524"/>
                    <a:pt x="3833" y="3914"/>
                  </a:cubicBezTo>
                  <a:cubicBezTo>
                    <a:pt x="3845" y="3920"/>
                    <a:pt x="3857" y="3922"/>
                    <a:pt x="3868" y="3922"/>
                  </a:cubicBezTo>
                  <a:cubicBezTo>
                    <a:pt x="3918" y="3922"/>
                    <a:pt x="3953" y="3872"/>
                    <a:pt x="3913" y="3833"/>
                  </a:cubicBezTo>
                  <a:cubicBezTo>
                    <a:pt x="3524" y="3346"/>
                    <a:pt x="3281" y="2989"/>
                    <a:pt x="3166" y="2647"/>
                  </a:cubicBezTo>
                  <a:cubicBezTo>
                    <a:pt x="3475" y="2485"/>
                    <a:pt x="3913" y="2404"/>
                    <a:pt x="4530" y="2339"/>
                  </a:cubicBezTo>
                  <a:cubicBezTo>
                    <a:pt x="4595" y="2339"/>
                    <a:pt x="4595" y="2242"/>
                    <a:pt x="4530" y="2225"/>
                  </a:cubicBezTo>
                  <a:cubicBezTo>
                    <a:pt x="3913" y="2160"/>
                    <a:pt x="3475" y="2080"/>
                    <a:pt x="3166" y="1933"/>
                  </a:cubicBezTo>
                  <a:cubicBezTo>
                    <a:pt x="3281" y="1592"/>
                    <a:pt x="3524" y="1235"/>
                    <a:pt x="3913" y="748"/>
                  </a:cubicBezTo>
                  <a:cubicBezTo>
                    <a:pt x="3952" y="709"/>
                    <a:pt x="3920" y="651"/>
                    <a:pt x="3874" y="651"/>
                  </a:cubicBezTo>
                  <a:cubicBezTo>
                    <a:pt x="3861" y="651"/>
                    <a:pt x="3847" y="656"/>
                    <a:pt x="3833" y="666"/>
                  </a:cubicBezTo>
                  <a:cubicBezTo>
                    <a:pt x="3361" y="1056"/>
                    <a:pt x="2988" y="1316"/>
                    <a:pt x="2664" y="1413"/>
                  </a:cubicBezTo>
                  <a:cubicBezTo>
                    <a:pt x="2501" y="1105"/>
                    <a:pt x="2419" y="666"/>
                    <a:pt x="2354" y="49"/>
                  </a:cubicBezTo>
                  <a:cubicBezTo>
                    <a:pt x="2354" y="17"/>
                    <a:pt x="2326" y="0"/>
                    <a:pt x="2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63"/>
            <p:cNvSpPr/>
            <p:nvPr/>
          </p:nvSpPr>
          <p:spPr>
            <a:xfrm>
              <a:off x="5405400" y="3354475"/>
              <a:ext cx="139250" cy="120250"/>
            </a:xfrm>
            <a:custGeom>
              <a:avLst/>
              <a:gdLst/>
              <a:ahLst/>
              <a:cxnLst/>
              <a:rect l="l" t="t" r="r" b="b"/>
              <a:pathLst>
                <a:path w="5570" h="4810" extrusionOk="0">
                  <a:moveTo>
                    <a:pt x="1500" y="1"/>
                  </a:moveTo>
                  <a:cubicBezTo>
                    <a:pt x="1349" y="1"/>
                    <a:pt x="1204" y="26"/>
                    <a:pt x="1072" y="68"/>
                  </a:cubicBezTo>
                  <a:cubicBezTo>
                    <a:pt x="406" y="279"/>
                    <a:pt x="0" y="913"/>
                    <a:pt x="65" y="1660"/>
                  </a:cubicBezTo>
                  <a:cubicBezTo>
                    <a:pt x="65" y="1773"/>
                    <a:pt x="98" y="1887"/>
                    <a:pt x="130" y="2000"/>
                  </a:cubicBezTo>
                  <a:cubicBezTo>
                    <a:pt x="130" y="2032"/>
                    <a:pt x="146" y="2065"/>
                    <a:pt x="163" y="2114"/>
                  </a:cubicBezTo>
                  <a:cubicBezTo>
                    <a:pt x="568" y="3251"/>
                    <a:pt x="2030" y="4387"/>
                    <a:pt x="2469" y="4695"/>
                  </a:cubicBezTo>
                  <a:cubicBezTo>
                    <a:pt x="2566" y="4777"/>
                    <a:pt x="2679" y="4810"/>
                    <a:pt x="2793" y="4810"/>
                  </a:cubicBezTo>
                  <a:cubicBezTo>
                    <a:pt x="2891" y="4810"/>
                    <a:pt x="3004" y="4777"/>
                    <a:pt x="3101" y="4695"/>
                  </a:cubicBezTo>
                  <a:cubicBezTo>
                    <a:pt x="3540" y="4387"/>
                    <a:pt x="5002" y="3251"/>
                    <a:pt x="5407" y="2114"/>
                  </a:cubicBezTo>
                  <a:cubicBezTo>
                    <a:pt x="5424" y="2065"/>
                    <a:pt x="5439" y="2032"/>
                    <a:pt x="5439" y="2000"/>
                  </a:cubicBezTo>
                  <a:cubicBezTo>
                    <a:pt x="5472" y="1887"/>
                    <a:pt x="5504" y="1773"/>
                    <a:pt x="5504" y="1660"/>
                  </a:cubicBezTo>
                  <a:cubicBezTo>
                    <a:pt x="5569" y="913"/>
                    <a:pt x="5164" y="279"/>
                    <a:pt x="4498" y="68"/>
                  </a:cubicBezTo>
                  <a:cubicBezTo>
                    <a:pt x="4366" y="26"/>
                    <a:pt x="4221" y="1"/>
                    <a:pt x="4070" y="1"/>
                  </a:cubicBezTo>
                  <a:cubicBezTo>
                    <a:pt x="3648" y="1"/>
                    <a:pt x="3176" y="195"/>
                    <a:pt x="2793" y="733"/>
                  </a:cubicBezTo>
                  <a:cubicBezTo>
                    <a:pt x="2398" y="195"/>
                    <a:pt x="1923" y="1"/>
                    <a:pt x="1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63"/>
            <p:cNvSpPr/>
            <p:nvPr/>
          </p:nvSpPr>
          <p:spPr>
            <a:xfrm>
              <a:off x="4703925" y="3546150"/>
              <a:ext cx="139250" cy="120175"/>
            </a:xfrm>
            <a:custGeom>
              <a:avLst/>
              <a:gdLst/>
              <a:ahLst/>
              <a:cxnLst/>
              <a:rect l="l" t="t" r="r" b="b"/>
              <a:pathLst>
                <a:path w="5570" h="4807" extrusionOk="0">
                  <a:moveTo>
                    <a:pt x="1481" y="0"/>
                  </a:moveTo>
                  <a:cubicBezTo>
                    <a:pt x="1335" y="0"/>
                    <a:pt x="1197" y="24"/>
                    <a:pt x="1072" y="65"/>
                  </a:cubicBezTo>
                  <a:cubicBezTo>
                    <a:pt x="406" y="276"/>
                    <a:pt x="1" y="925"/>
                    <a:pt x="49" y="1657"/>
                  </a:cubicBezTo>
                  <a:cubicBezTo>
                    <a:pt x="66" y="1770"/>
                    <a:pt x="81" y="1884"/>
                    <a:pt x="114" y="2014"/>
                  </a:cubicBezTo>
                  <a:lnTo>
                    <a:pt x="163" y="2111"/>
                  </a:lnTo>
                  <a:cubicBezTo>
                    <a:pt x="568" y="3248"/>
                    <a:pt x="2030" y="4385"/>
                    <a:pt x="2469" y="4709"/>
                  </a:cubicBezTo>
                  <a:cubicBezTo>
                    <a:pt x="2549" y="4774"/>
                    <a:pt x="2664" y="4807"/>
                    <a:pt x="2777" y="4807"/>
                  </a:cubicBezTo>
                  <a:cubicBezTo>
                    <a:pt x="2891" y="4807"/>
                    <a:pt x="3004" y="4774"/>
                    <a:pt x="3101" y="4709"/>
                  </a:cubicBezTo>
                  <a:cubicBezTo>
                    <a:pt x="3540" y="4385"/>
                    <a:pt x="5002" y="3248"/>
                    <a:pt x="5407" y="2111"/>
                  </a:cubicBezTo>
                  <a:cubicBezTo>
                    <a:pt x="5424" y="2079"/>
                    <a:pt x="5424" y="2046"/>
                    <a:pt x="5440" y="2014"/>
                  </a:cubicBezTo>
                  <a:cubicBezTo>
                    <a:pt x="5472" y="1884"/>
                    <a:pt x="5505" y="1770"/>
                    <a:pt x="5505" y="1657"/>
                  </a:cubicBezTo>
                  <a:cubicBezTo>
                    <a:pt x="5569" y="925"/>
                    <a:pt x="5164" y="276"/>
                    <a:pt x="4498" y="65"/>
                  </a:cubicBezTo>
                  <a:cubicBezTo>
                    <a:pt x="4369" y="24"/>
                    <a:pt x="4228" y="0"/>
                    <a:pt x="4079" y="0"/>
                  </a:cubicBezTo>
                  <a:cubicBezTo>
                    <a:pt x="3649" y="0"/>
                    <a:pt x="3163" y="199"/>
                    <a:pt x="2777" y="731"/>
                  </a:cubicBezTo>
                  <a:cubicBezTo>
                    <a:pt x="2390" y="199"/>
                    <a:pt x="1905" y="0"/>
                    <a:pt x="14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2380" name="Shape 2380"/>
        <p:cNvGrpSpPr/>
        <p:nvPr/>
      </p:nvGrpSpPr>
      <p:grpSpPr>
        <a:xfrm>
          <a:off x="0" y="0"/>
          <a:ext cx="0" cy="0"/>
          <a:chOff x="0" y="0"/>
          <a:chExt cx="0" cy="0"/>
        </a:xfrm>
      </p:grpSpPr>
      <p:sp>
        <p:nvSpPr>
          <p:cNvPr id="2381" name="Google Shape;2381;p64"/>
          <p:cNvSpPr txBox="1"/>
          <p:nvPr/>
        </p:nvSpPr>
        <p:spPr>
          <a:xfrm>
            <a:off x="720025" y="1327900"/>
            <a:ext cx="77040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1600">
                <a:solidFill>
                  <a:schemeClr val="dk1"/>
                </a:solidFill>
                <a:latin typeface="Jost Medium"/>
                <a:ea typeface="Jost Medium"/>
                <a:cs typeface="Jost Medium"/>
                <a:sym typeface="Jost Medium"/>
              </a:rPr>
              <a:t>Fill </a:t>
            </a:r>
            <a:r>
              <a:rPr lang="en-GB" sz="1600">
                <a:solidFill>
                  <a:schemeClr val="dk1"/>
                </a:solidFill>
                <a:latin typeface="Jost Medium"/>
                <a:ea typeface="Jost Medium"/>
                <a:cs typeface="Jost Medium"/>
                <a:sym typeface="Jost Medium"/>
              </a:rPr>
              <a:t>the circle according to your answer on the aspects of mental, social, emotional and physical health</a:t>
            </a:r>
            <a:endParaRPr sz="1600">
              <a:solidFill>
                <a:srgbClr val="5F63AF"/>
              </a:solidFill>
              <a:latin typeface="Jost Medium"/>
              <a:ea typeface="Jost Medium"/>
              <a:cs typeface="Jost Medium"/>
              <a:sym typeface="Jost Medium"/>
            </a:endParaRPr>
          </a:p>
        </p:txBody>
      </p:sp>
      <p:sp>
        <p:nvSpPr>
          <p:cNvPr id="2382" name="Google Shape;2382;p64"/>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Activity</a:t>
            </a:r>
            <a:endParaRPr lang="en-GB"/>
          </a:p>
        </p:txBody>
      </p:sp>
      <p:sp>
        <p:nvSpPr>
          <p:cNvPr id="2383" name="Google Shape;2383;p64"/>
          <p:cNvSpPr txBox="1"/>
          <p:nvPr/>
        </p:nvSpPr>
        <p:spPr>
          <a:xfrm>
            <a:off x="1197230" y="2008325"/>
            <a:ext cx="21753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Mental</a:t>
            </a:r>
            <a:endParaRPr sz="2500">
              <a:solidFill>
                <a:srgbClr val="5F63AF"/>
              </a:solidFill>
              <a:latin typeface="Darker Grotesque ExtraBold"/>
              <a:ea typeface="Darker Grotesque ExtraBold"/>
              <a:cs typeface="Darker Grotesque ExtraBold"/>
              <a:sym typeface="Darker Grotesque ExtraBold"/>
            </a:endParaRPr>
          </a:p>
        </p:txBody>
      </p:sp>
      <p:sp>
        <p:nvSpPr>
          <p:cNvPr id="2384" name="Google Shape;2384;p64"/>
          <p:cNvSpPr txBox="1"/>
          <p:nvPr/>
        </p:nvSpPr>
        <p:spPr>
          <a:xfrm>
            <a:off x="1197230" y="2425725"/>
            <a:ext cx="3367200" cy="802500"/>
          </a:xfrm>
          <a:prstGeom prst="rect">
            <a:avLst/>
          </a:prstGeom>
          <a:noFill/>
          <a:ln>
            <a:noFill/>
          </a:ln>
        </p:spPr>
        <p:txBody>
          <a:bodyPr spcFirstLastPara="1" wrap="square" lIns="91425" tIns="91425" rIns="91425" bIns="91425" anchor="ctr" anchorCtr="0">
            <a:noAutofit/>
          </a:bodyPr>
          <a:lstStyle/>
          <a:p>
            <a:pPr marL="457200" lvl="0" indent="-317500" algn="l" rtl="0">
              <a:spcBef>
                <a:spcPts val="0"/>
              </a:spcBef>
              <a:spcAft>
                <a:spcPts val="0"/>
              </a:spcAft>
              <a:buClr>
                <a:srgbClr val="5F63AF"/>
              </a:buClr>
              <a:buSzPts val="1400"/>
              <a:buFont typeface="Jost Medium"/>
              <a:buAutoNum type="arabicPeriod"/>
            </a:pPr>
            <a:r>
              <a:rPr lang="en-GB">
                <a:solidFill>
                  <a:srgbClr val="5F63AF"/>
                </a:solidFill>
                <a:latin typeface="Jost Medium"/>
                <a:ea typeface="Jost Medium"/>
                <a:cs typeface="Jost Medium"/>
                <a:sym typeface="Jost Medium"/>
              </a:rPr>
              <a:t>Mars is actually a cold place</a:t>
            </a:r>
            <a:endParaRPr>
              <a:solidFill>
                <a:srgbClr val="5F63AF"/>
              </a:solidFill>
              <a:latin typeface="Jost Medium"/>
              <a:ea typeface="Jost Medium"/>
              <a:cs typeface="Jost Medium"/>
              <a:sym typeface="Jost Medium"/>
            </a:endParaRPr>
          </a:p>
          <a:p>
            <a:pPr marL="457200" lvl="0" indent="-317500" algn="l" rtl="0">
              <a:spcBef>
                <a:spcPts val="0"/>
              </a:spcBef>
              <a:spcAft>
                <a:spcPts val="0"/>
              </a:spcAft>
              <a:buClr>
                <a:srgbClr val="5F63AF"/>
              </a:buClr>
              <a:buSzPts val="1400"/>
              <a:buFont typeface="Jost Medium"/>
              <a:buAutoNum type="arabicPeriod"/>
            </a:pPr>
            <a:r>
              <a:rPr lang="en-GB">
                <a:solidFill>
                  <a:schemeClr val="dk1"/>
                </a:solidFill>
                <a:latin typeface="Jost Medium"/>
                <a:ea typeface="Jost Medium"/>
                <a:cs typeface="Jost Medium"/>
                <a:sym typeface="Jost Medium"/>
              </a:rPr>
              <a:t>It’s the closest planet to the Sun</a:t>
            </a:r>
            <a:endParaRPr>
              <a:solidFill>
                <a:schemeClr val="dk1"/>
              </a:solidFill>
              <a:latin typeface="Jost Medium"/>
              <a:ea typeface="Jost Medium"/>
              <a:cs typeface="Jost Medium"/>
              <a:sym typeface="Jost Medium"/>
            </a:endParaRPr>
          </a:p>
          <a:p>
            <a:pPr marL="457200" lvl="0" indent="-317500" algn="l" rtl="0">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Venus has a beautiful name</a:t>
            </a:r>
            <a:endParaRPr>
              <a:solidFill>
                <a:schemeClr val="dk1"/>
              </a:solidFill>
              <a:latin typeface="Jost Medium"/>
              <a:ea typeface="Jost Medium"/>
              <a:cs typeface="Jost Medium"/>
              <a:sym typeface="Jost Medium"/>
            </a:endParaRPr>
          </a:p>
        </p:txBody>
      </p:sp>
      <p:sp>
        <p:nvSpPr>
          <p:cNvPr id="2385" name="Google Shape;2385;p64"/>
          <p:cNvSpPr txBox="1"/>
          <p:nvPr/>
        </p:nvSpPr>
        <p:spPr>
          <a:xfrm>
            <a:off x="1197230" y="3380625"/>
            <a:ext cx="21753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Physical</a:t>
            </a:r>
            <a:endParaRPr sz="2500">
              <a:solidFill>
                <a:srgbClr val="5F63AF"/>
              </a:solidFill>
              <a:latin typeface="Darker Grotesque ExtraBold"/>
              <a:ea typeface="Darker Grotesque ExtraBold"/>
              <a:cs typeface="Darker Grotesque ExtraBold"/>
              <a:sym typeface="Darker Grotesque ExtraBold"/>
            </a:endParaRPr>
          </a:p>
        </p:txBody>
      </p:sp>
      <p:sp>
        <p:nvSpPr>
          <p:cNvPr id="2386" name="Google Shape;2386;p64"/>
          <p:cNvSpPr txBox="1"/>
          <p:nvPr/>
        </p:nvSpPr>
        <p:spPr>
          <a:xfrm>
            <a:off x="1197230" y="3798025"/>
            <a:ext cx="3367200" cy="802500"/>
          </a:xfrm>
          <a:prstGeom prst="rect">
            <a:avLst/>
          </a:prstGeom>
          <a:noFill/>
          <a:ln>
            <a:noFill/>
          </a:ln>
        </p:spPr>
        <p:txBody>
          <a:bodyPr spcFirstLastPara="1" wrap="square" lIns="91425" tIns="91425" rIns="91425" bIns="91425" anchor="ctr" anchorCtr="0">
            <a:noAutofit/>
          </a:bodyPr>
          <a:lstStyle/>
          <a:p>
            <a:pPr marL="457200" lvl="0" indent="-317500" algn="l" rtl="0">
              <a:lnSpc>
                <a:spcPct val="100000"/>
              </a:lnSpc>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Jupiter is the biggest planet</a:t>
            </a:r>
            <a:endParaRPr>
              <a:solidFill>
                <a:schemeClr val="dk1"/>
              </a:solidFill>
              <a:latin typeface="Jost Medium"/>
              <a:ea typeface="Jost Medium"/>
              <a:cs typeface="Jost Medium"/>
              <a:sym typeface="Jost Medium"/>
            </a:endParaRPr>
          </a:p>
          <a:p>
            <a:pPr marL="457200" lvl="0" indent="-317500" algn="l" rtl="0">
              <a:lnSpc>
                <a:spcPct val="100000"/>
              </a:lnSpc>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Earth is the third planet </a:t>
            </a:r>
            <a:endParaRPr>
              <a:solidFill>
                <a:schemeClr val="dk1"/>
              </a:solidFill>
              <a:latin typeface="Jost Medium"/>
              <a:ea typeface="Jost Medium"/>
              <a:cs typeface="Jost Medium"/>
              <a:sym typeface="Jost Medium"/>
            </a:endParaRPr>
          </a:p>
          <a:p>
            <a:pPr marL="457200" lvl="0" indent="-317500" algn="l" rtl="0">
              <a:lnSpc>
                <a:spcPct val="100000"/>
              </a:lnSpc>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I</a:t>
            </a:r>
            <a:r>
              <a:rPr lang="en-GB">
                <a:solidFill>
                  <a:schemeClr val="dk1"/>
                </a:solidFill>
                <a:latin typeface="Jost Medium"/>
                <a:ea typeface="Jost Medium"/>
                <a:cs typeface="Jost Medium"/>
                <a:sym typeface="Jost Medium"/>
              </a:rPr>
              <a:t>t’s the smallest in the Solar System</a:t>
            </a:r>
            <a:endParaRPr>
              <a:solidFill>
                <a:schemeClr val="dk1"/>
              </a:solidFill>
              <a:latin typeface="Jost Medium"/>
              <a:ea typeface="Jost Medium"/>
              <a:cs typeface="Jost Medium"/>
              <a:sym typeface="Jost Medium"/>
            </a:endParaRPr>
          </a:p>
        </p:txBody>
      </p:sp>
      <p:sp>
        <p:nvSpPr>
          <p:cNvPr id="2387" name="Google Shape;2387;p64"/>
          <p:cNvSpPr txBox="1"/>
          <p:nvPr/>
        </p:nvSpPr>
        <p:spPr>
          <a:xfrm>
            <a:off x="5063964" y="2008325"/>
            <a:ext cx="21753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Social</a:t>
            </a:r>
            <a:endParaRPr sz="2500">
              <a:solidFill>
                <a:srgbClr val="5F63AF"/>
              </a:solidFill>
              <a:latin typeface="Darker Grotesque ExtraBold"/>
              <a:ea typeface="Darker Grotesque ExtraBold"/>
              <a:cs typeface="Darker Grotesque ExtraBold"/>
              <a:sym typeface="Darker Grotesque ExtraBold"/>
            </a:endParaRPr>
          </a:p>
        </p:txBody>
      </p:sp>
      <p:sp>
        <p:nvSpPr>
          <p:cNvPr id="2388" name="Google Shape;2388;p64"/>
          <p:cNvSpPr txBox="1"/>
          <p:nvPr/>
        </p:nvSpPr>
        <p:spPr>
          <a:xfrm>
            <a:off x="5063964" y="2425725"/>
            <a:ext cx="3367200" cy="802500"/>
          </a:xfrm>
          <a:prstGeom prst="rect">
            <a:avLst/>
          </a:prstGeom>
          <a:noFill/>
          <a:ln>
            <a:noFill/>
          </a:ln>
        </p:spPr>
        <p:txBody>
          <a:bodyPr spcFirstLastPara="1" wrap="square" lIns="91425" tIns="91425" rIns="91425" bIns="91425" anchor="ctr" anchorCtr="0">
            <a:noAutofit/>
          </a:bodyPr>
          <a:lstStyle/>
          <a:p>
            <a:pPr marL="457200" lvl="0" indent="-317500" algn="l" rtl="0">
              <a:lnSpc>
                <a:spcPct val="100000"/>
              </a:lnSpc>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Saturn is a gas giant </a:t>
            </a:r>
            <a:endParaRPr>
              <a:solidFill>
                <a:schemeClr val="dk1"/>
              </a:solidFill>
              <a:latin typeface="Jost Medium"/>
              <a:ea typeface="Jost Medium"/>
              <a:cs typeface="Jost Medium"/>
              <a:sym typeface="Jost Medium"/>
            </a:endParaRPr>
          </a:p>
          <a:p>
            <a:pPr marL="457200" lvl="0" indent="-317500" algn="l" rtl="0">
              <a:lnSpc>
                <a:spcPct val="100000"/>
              </a:lnSpc>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It’s the farthest planet</a:t>
            </a:r>
            <a:endParaRPr>
              <a:solidFill>
                <a:schemeClr val="dk1"/>
              </a:solidFill>
              <a:latin typeface="Jost Medium"/>
              <a:ea typeface="Jost Medium"/>
              <a:cs typeface="Jost Medium"/>
              <a:sym typeface="Jost Medium"/>
            </a:endParaRPr>
          </a:p>
          <a:p>
            <a:pPr marL="457200" lvl="0" indent="-317500" algn="l" rtl="0">
              <a:lnSpc>
                <a:spcPct val="100000"/>
              </a:lnSpc>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It was named after a god</a:t>
            </a:r>
            <a:endParaRPr>
              <a:solidFill>
                <a:schemeClr val="dk1"/>
              </a:solidFill>
              <a:latin typeface="Jost Medium"/>
              <a:ea typeface="Jost Medium"/>
              <a:cs typeface="Jost Medium"/>
              <a:sym typeface="Jost Medium"/>
            </a:endParaRPr>
          </a:p>
        </p:txBody>
      </p:sp>
      <p:sp>
        <p:nvSpPr>
          <p:cNvPr id="2389" name="Google Shape;2389;p64"/>
          <p:cNvSpPr txBox="1"/>
          <p:nvPr/>
        </p:nvSpPr>
        <p:spPr>
          <a:xfrm>
            <a:off x="5063964" y="3380625"/>
            <a:ext cx="2175300" cy="35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a:solidFill>
                  <a:srgbClr val="5F63AF"/>
                </a:solidFill>
                <a:latin typeface="Darker Grotesque ExtraBold"/>
                <a:ea typeface="Darker Grotesque ExtraBold"/>
                <a:cs typeface="Darker Grotesque ExtraBold"/>
                <a:sym typeface="Darker Grotesque ExtraBold"/>
              </a:rPr>
              <a:t>Emotional</a:t>
            </a:r>
            <a:endParaRPr sz="2500">
              <a:solidFill>
                <a:srgbClr val="5F63AF"/>
              </a:solidFill>
              <a:latin typeface="Darker Grotesque ExtraBold"/>
              <a:ea typeface="Darker Grotesque ExtraBold"/>
              <a:cs typeface="Darker Grotesque ExtraBold"/>
              <a:sym typeface="Darker Grotesque ExtraBold"/>
            </a:endParaRPr>
          </a:p>
        </p:txBody>
      </p:sp>
      <p:sp>
        <p:nvSpPr>
          <p:cNvPr id="2390" name="Google Shape;2390;p64"/>
          <p:cNvSpPr txBox="1"/>
          <p:nvPr/>
        </p:nvSpPr>
        <p:spPr>
          <a:xfrm>
            <a:off x="5063964" y="3798025"/>
            <a:ext cx="3367200" cy="802500"/>
          </a:xfrm>
          <a:prstGeom prst="rect">
            <a:avLst/>
          </a:prstGeom>
          <a:noFill/>
          <a:ln>
            <a:noFill/>
          </a:ln>
        </p:spPr>
        <p:txBody>
          <a:bodyPr spcFirstLastPara="1" wrap="square" lIns="91425" tIns="91425" rIns="91425" bIns="91425" anchor="ctr" anchorCtr="0">
            <a:noAutofit/>
          </a:bodyPr>
          <a:lstStyle/>
          <a:p>
            <a:pPr marL="457200" lvl="0" indent="-317500" algn="l" rtl="0">
              <a:lnSpc>
                <a:spcPct val="100000"/>
              </a:lnSpc>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It's full of iron oxide dust</a:t>
            </a:r>
            <a:endParaRPr>
              <a:solidFill>
                <a:schemeClr val="dk1"/>
              </a:solidFill>
              <a:latin typeface="Jost Medium"/>
              <a:ea typeface="Jost Medium"/>
              <a:cs typeface="Jost Medium"/>
              <a:sym typeface="Jost Medium"/>
            </a:endParaRPr>
          </a:p>
          <a:p>
            <a:pPr marL="457200" lvl="0" indent="-317500" algn="l" rtl="0">
              <a:lnSpc>
                <a:spcPct val="100000"/>
              </a:lnSpc>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It’s now considered a dwarf planet</a:t>
            </a:r>
            <a:endParaRPr>
              <a:solidFill>
                <a:schemeClr val="dk1"/>
              </a:solidFill>
              <a:latin typeface="Jost Medium"/>
              <a:ea typeface="Jost Medium"/>
              <a:cs typeface="Jost Medium"/>
              <a:sym typeface="Jost Medium"/>
            </a:endParaRPr>
          </a:p>
          <a:p>
            <a:pPr marL="457200" lvl="0" indent="-317500" algn="l" rtl="0">
              <a:lnSpc>
                <a:spcPct val="100000"/>
              </a:lnSpc>
              <a:spcBef>
                <a:spcPts val="0"/>
              </a:spcBef>
              <a:spcAft>
                <a:spcPts val="0"/>
              </a:spcAft>
              <a:buClr>
                <a:schemeClr val="dk1"/>
              </a:buClr>
              <a:buSzPts val="1400"/>
              <a:buFont typeface="Jost Medium"/>
              <a:buAutoNum type="arabicPeriod"/>
            </a:pPr>
            <a:r>
              <a:rPr lang="en-GB">
                <a:solidFill>
                  <a:schemeClr val="dk1"/>
                </a:solidFill>
                <a:latin typeface="Jost Medium"/>
                <a:ea typeface="Jost Medium"/>
                <a:cs typeface="Jost Medium"/>
                <a:sym typeface="Jost Medium"/>
              </a:rPr>
              <a:t>It’s located in the asteroid belt</a:t>
            </a:r>
            <a:endParaRPr>
              <a:solidFill>
                <a:schemeClr val="dk1"/>
              </a:solidFill>
              <a:latin typeface="Jost Medium"/>
              <a:ea typeface="Jost Medium"/>
              <a:cs typeface="Jost Medium"/>
              <a:sym typeface="Jost Medium"/>
            </a:endParaRPr>
          </a:p>
        </p:txBody>
      </p:sp>
      <p:sp>
        <p:nvSpPr>
          <p:cNvPr id="2391" name="Google Shape;2391;p64"/>
          <p:cNvSpPr/>
          <p:nvPr/>
        </p:nvSpPr>
        <p:spPr>
          <a:xfrm>
            <a:off x="730630" y="2572325"/>
            <a:ext cx="138000" cy="1380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64"/>
          <p:cNvSpPr/>
          <p:nvPr/>
        </p:nvSpPr>
        <p:spPr>
          <a:xfrm>
            <a:off x="963930" y="25723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64"/>
          <p:cNvSpPr/>
          <p:nvPr/>
        </p:nvSpPr>
        <p:spPr>
          <a:xfrm>
            <a:off x="730630" y="275797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64"/>
          <p:cNvSpPr/>
          <p:nvPr/>
        </p:nvSpPr>
        <p:spPr>
          <a:xfrm>
            <a:off x="963930" y="275797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64"/>
          <p:cNvSpPr/>
          <p:nvPr/>
        </p:nvSpPr>
        <p:spPr>
          <a:xfrm>
            <a:off x="730630" y="29436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64"/>
          <p:cNvSpPr/>
          <p:nvPr/>
        </p:nvSpPr>
        <p:spPr>
          <a:xfrm>
            <a:off x="963930" y="29436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64"/>
          <p:cNvSpPr/>
          <p:nvPr/>
        </p:nvSpPr>
        <p:spPr>
          <a:xfrm>
            <a:off x="730630" y="39446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64"/>
          <p:cNvSpPr/>
          <p:nvPr/>
        </p:nvSpPr>
        <p:spPr>
          <a:xfrm>
            <a:off x="963930" y="39446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64"/>
          <p:cNvSpPr/>
          <p:nvPr/>
        </p:nvSpPr>
        <p:spPr>
          <a:xfrm>
            <a:off x="730630" y="413027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64"/>
          <p:cNvSpPr/>
          <p:nvPr/>
        </p:nvSpPr>
        <p:spPr>
          <a:xfrm>
            <a:off x="963930" y="413027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64"/>
          <p:cNvSpPr/>
          <p:nvPr/>
        </p:nvSpPr>
        <p:spPr>
          <a:xfrm>
            <a:off x="730630" y="43159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64"/>
          <p:cNvSpPr/>
          <p:nvPr/>
        </p:nvSpPr>
        <p:spPr>
          <a:xfrm>
            <a:off x="963930" y="43159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64"/>
          <p:cNvSpPr/>
          <p:nvPr/>
        </p:nvSpPr>
        <p:spPr>
          <a:xfrm>
            <a:off x="4630511" y="39446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64"/>
          <p:cNvSpPr/>
          <p:nvPr/>
        </p:nvSpPr>
        <p:spPr>
          <a:xfrm>
            <a:off x="4863811" y="39446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64"/>
          <p:cNvSpPr/>
          <p:nvPr/>
        </p:nvSpPr>
        <p:spPr>
          <a:xfrm>
            <a:off x="4630511" y="413027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64"/>
          <p:cNvSpPr/>
          <p:nvPr/>
        </p:nvSpPr>
        <p:spPr>
          <a:xfrm>
            <a:off x="4863811" y="413027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64"/>
          <p:cNvSpPr/>
          <p:nvPr/>
        </p:nvSpPr>
        <p:spPr>
          <a:xfrm>
            <a:off x="4630511" y="43159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64"/>
          <p:cNvSpPr/>
          <p:nvPr/>
        </p:nvSpPr>
        <p:spPr>
          <a:xfrm>
            <a:off x="4863811" y="43159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64"/>
          <p:cNvSpPr/>
          <p:nvPr/>
        </p:nvSpPr>
        <p:spPr>
          <a:xfrm>
            <a:off x="4630511" y="25723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64"/>
          <p:cNvSpPr/>
          <p:nvPr/>
        </p:nvSpPr>
        <p:spPr>
          <a:xfrm>
            <a:off x="4863811" y="25723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64"/>
          <p:cNvSpPr/>
          <p:nvPr/>
        </p:nvSpPr>
        <p:spPr>
          <a:xfrm>
            <a:off x="4630511" y="275797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64"/>
          <p:cNvSpPr/>
          <p:nvPr/>
        </p:nvSpPr>
        <p:spPr>
          <a:xfrm>
            <a:off x="4863811" y="275797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64"/>
          <p:cNvSpPr/>
          <p:nvPr/>
        </p:nvSpPr>
        <p:spPr>
          <a:xfrm>
            <a:off x="4630511" y="29436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64"/>
          <p:cNvSpPr/>
          <p:nvPr/>
        </p:nvSpPr>
        <p:spPr>
          <a:xfrm>
            <a:off x="4863811" y="2943625"/>
            <a:ext cx="138000" cy="138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64"/>
          <p:cNvSpPr/>
          <p:nvPr/>
        </p:nvSpPr>
        <p:spPr>
          <a:xfrm>
            <a:off x="722600" y="2319163"/>
            <a:ext cx="176300" cy="117975"/>
          </a:xfrm>
          <a:custGeom>
            <a:avLst/>
            <a:gdLst/>
            <a:ahLst/>
            <a:cxnLst/>
            <a:rect l="l" t="t" r="r" b="b"/>
            <a:pathLst>
              <a:path w="7052" h="4719" extrusionOk="0">
                <a:moveTo>
                  <a:pt x="0" y="2386"/>
                </a:moveTo>
                <a:lnTo>
                  <a:pt x="2333" y="4719"/>
                </a:lnTo>
                <a:lnTo>
                  <a:pt x="7052" y="0"/>
                </a:lnTo>
              </a:path>
            </a:pathLst>
          </a:custGeom>
          <a:noFill/>
          <a:ln w="19050" cap="flat" cmpd="sng">
            <a:solidFill>
              <a:schemeClr val="accent5"/>
            </a:solidFill>
            <a:prstDash val="solid"/>
            <a:round/>
            <a:headEnd type="none" w="med" len="med"/>
            <a:tailEnd type="none" w="med" len="med"/>
          </a:ln>
        </p:spPr>
      </p:sp>
      <p:grpSp>
        <p:nvGrpSpPr>
          <p:cNvPr id="2416" name="Google Shape;2416;p64"/>
          <p:cNvGrpSpPr/>
          <p:nvPr/>
        </p:nvGrpSpPr>
        <p:grpSpPr>
          <a:xfrm>
            <a:off x="981775" y="2311875"/>
            <a:ext cx="132575" cy="132575"/>
            <a:chOff x="2465950" y="1646450"/>
            <a:chExt cx="132575" cy="132575"/>
          </a:xfrm>
        </p:grpSpPr>
        <p:sp>
          <p:nvSpPr>
            <p:cNvPr id="2417" name="Google Shape;2417;p64"/>
            <p:cNvSpPr/>
            <p:nvPr/>
          </p:nvSpPr>
          <p:spPr>
            <a:xfrm>
              <a:off x="2465963" y="1646450"/>
              <a:ext cx="132550" cy="132575"/>
            </a:xfrm>
            <a:custGeom>
              <a:avLst/>
              <a:gdLst/>
              <a:ahLst/>
              <a:cxnLst/>
              <a:rect l="l" t="t" r="r" b="b"/>
              <a:pathLst>
                <a:path w="5302" h="5303" extrusionOk="0">
                  <a:moveTo>
                    <a:pt x="5302" y="0"/>
                  </a:moveTo>
                  <a:lnTo>
                    <a:pt x="0" y="5303"/>
                  </a:lnTo>
                </a:path>
              </a:pathLst>
            </a:custGeom>
            <a:noFill/>
            <a:ln w="19050" cap="flat" cmpd="sng">
              <a:solidFill>
                <a:schemeClr val="accent5"/>
              </a:solidFill>
              <a:prstDash val="solid"/>
              <a:round/>
              <a:headEnd type="none" w="med" len="med"/>
              <a:tailEnd type="none" w="med" len="med"/>
            </a:ln>
          </p:spPr>
        </p:sp>
        <p:sp>
          <p:nvSpPr>
            <p:cNvPr id="2418" name="Google Shape;2418;p64"/>
            <p:cNvSpPr/>
            <p:nvPr/>
          </p:nvSpPr>
          <p:spPr>
            <a:xfrm rot="5400000">
              <a:off x="2465963" y="1646438"/>
              <a:ext cx="132550" cy="132575"/>
            </a:xfrm>
            <a:custGeom>
              <a:avLst/>
              <a:gdLst/>
              <a:ahLst/>
              <a:cxnLst/>
              <a:rect l="l" t="t" r="r" b="b"/>
              <a:pathLst>
                <a:path w="5302" h="5303" extrusionOk="0">
                  <a:moveTo>
                    <a:pt x="5302" y="0"/>
                  </a:moveTo>
                  <a:lnTo>
                    <a:pt x="0" y="5303"/>
                  </a:lnTo>
                </a:path>
              </a:pathLst>
            </a:custGeom>
            <a:noFill/>
            <a:ln w="19050" cap="flat" cmpd="sng">
              <a:solidFill>
                <a:schemeClr val="accent5"/>
              </a:solidFill>
              <a:prstDash val="solid"/>
              <a:round/>
              <a:headEnd type="none" w="med" len="med"/>
              <a:tailEnd type="none" w="med" len="med"/>
            </a:ln>
          </p:spPr>
        </p:sp>
      </p:grpSp>
      <p:sp>
        <p:nvSpPr>
          <p:cNvPr id="2419" name="Google Shape;2419;p64"/>
          <p:cNvSpPr/>
          <p:nvPr/>
        </p:nvSpPr>
        <p:spPr>
          <a:xfrm>
            <a:off x="4618325" y="2319163"/>
            <a:ext cx="176300" cy="117975"/>
          </a:xfrm>
          <a:custGeom>
            <a:avLst/>
            <a:gdLst/>
            <a:ahLst/>
            <a:cxnLst/>
            <a:rect l="l" t="t" r="r" b="b"/>
            <a:pathLst>
              <a:path w="7052" h="4719" extrusionOk="0">
                <a:moveTo>
                  <a:pt x="0" y="2386"/>
                </a:moveTo>
                <a:lnTo>
                  <a:pt x="2333" y="4719"/>
                </a:lnTo>
                <a:lnTo>
                  <a:pt x="7052" y="0"/>
                </a:lnTo>
              </a:path>
            </a:pathLst>
          </a:custGeom>
          <a:noFill/>
          <a:ln w="19050" cap="flat" cmpd="sng">
            <a:solidFill>
              <a:schemeClr val="accent5"/>
            </a:solidFill>
            <a:prstDash val="solid"/>
            <a:round/>
            <a:headEnd type="none" w="med" len="med"/>
            <a:tailEnd type="none" w="med" len="med"/>
          </a:ln>
        </p:spPr>
      </p:sp>
      <p:grpSp>
        <p:nvGrpSpPr>
          <p:cNvPr id="2420" name="Google Shape;2420;p64"/>
          <p:cNvGrpSpPr/>
          <p:nvPr/>
        </p:nvGrpSpPr>
        <p:grpSpPr>
          <a:xfrm>
            <a:off x="4877500" y="2311875"/>
            <a:ext cx="132575" cy="132575"/>
            <a:chOff x="2465950" y="1646450"/>
            <a:chExt cx="132575" cy="132575"/>
          </a:xfrm>
        </p:grpSpPr>
        <p:sp>
          <p:nvSpPr>
            <p:cNvPr id="2421" name="Google Shape;2421;p64"/>
            <p:cNvSpPr/>
            <p:nvPr/>
          </p:nvSpPr>
          <p:spPr>
            <a:xfrm>
              <a:off x="2465963" y="1646450"/>
              <a:ext cx="132550" cy="132575"/>
            </a:xfrm>
            <a:custGeom>
              <a:avLst/>
              <a:gdLst/>
              <a:ahLst/>
              <a:cxnLst/>
              <a:rect l="l" t="t" r="r" b="b"/>
              <a:pathLst>
                <a:path w="5302" h="5303" extrusionOk="0">
                  <a:moveTo>
                    <a:pt x="5302" y="0"/>
                  </a:moveTo>
                  <a:lnTo>
                    <a:pt x="0" y="5303"/>
                  </a:lnTo>
                </a:path>
              </a:pathLst>
            </a:custGeom>
            <a:noFill/>
            <a:ln w="19050" cap="flat" cmpd="sng">
              <a:solidFill>
                <a:schemeClr val="accent5"/>
              </a:solidFill>
              <a:prstDash val="solid"/>
              <a:round/>
              <a:headEnd type="none" w="med" len="med"/>
              <a:tailEnd type="none" w="med" len="med"/>
            </a:ln>
          </p:spPr>
        </p:sp>
        <p:sp>
          <p:nvSpPr>
            <p:cNvPr id="2422" name="Google Shape;2422;p64"/>
            <p:cNvSpPr/>
            <p:nvPr/>
          </p:nvSpPr>
          <p:spPr>
            <a:xfrm rot="5400000">
              <a:off x="2465963" y="1646438"/>
              <a:ext cx="132550" cy="132575"/>
            </a:xfrm>
            <a:custGeom>
              <a:avLst/>
              <a:gdLst/>
              <a:ahLst/>
              <a:cxnLst/>
              <a:rect l="l" t="t" r="r" b="b"/>
              <a:pathLst>
                <a:path w="5302" h="5303" extrusionOk="0">
                  <a:moveTo>
                    <a:pt x="5302" y="0"/>
                  </a:moveTo>
                  <a:lnTo>
                    <a:pt x="0" y="5303"/>
                  </a:lnTo>
                </a:path>
              </a:pathLst>
            </a:custGeom>
            <a:noFill/>
            <a:ln w="19050" cap="flat" cmpd="sng">
              <a:solidFill>
                <a:schemeClr val="accent5"/>
              </a:solidFill>
              <a:prstDash val="solid"/>
              <a:round/>
              <a:headEnd type="none" w="med" len="med"/>
              <a:tailEnd type="none" w="med" len="med"/>
            </a:ln>
          </p:spPr>
        </p:sp>
      </p:grpSp>
      <p:sp>
        <p:nvSpPr>
          <p:cNvPr id="2423" name="Google Shape;2423;p64"/>
          <p:cNvSpPr/>
          <p:nvPr/>
        </p:nvSpPr>
        <p:spPr>
          <a:xfrm>
            <a:off x="722600" y="3713075"/>
            <a:ext cx="176300" cy="117975"/>
          </a:xfrm>
          <a:custGeom>
            <a:avLst/>
            <a:gdLst/>
            <a:ahLst/>
            <a:cxnLst/>
            <a:rect l="l" t="t" r="r" b="b"/>
            <a:pathLst>
              <a:path w="7052" h="4719" extrusionOk="0">
                <a:moveTo>
                  <a:pt x="0" y="2386"/>
                </a:moveTo>
                <a:lnTo>
                  <a:pt x="2333" y="4719"/>
                </a:lnTo>
                <a:lnTo>
                  <a:pt x="7052" y="0"/>
                </a:lnTo>
              </a:path>
            </a:pathLst>
          </a:custGeom>
          <a:noFill/>
          <a:ln w="19050" cap="flat" cmpd="sng">
            <a:solidFill>
              <a:schemeClr val="accent5"/>
            </a:solidFill>
            <a:prstDash val="solid"/>
            <a:round/>
            <a:headEnd type="none" w="med" len="med"/>
            <a:tailEnd type="none" w="med" len="med"/>
          </a:ln>
        </p:spPr>
      </p:sp>
      <p:grpSp>
        <p:nvGrpSpPr>
          <p:cNvPr id="2424" name="Google Shape;2424;p64"/>
          <p:cNvGrpSpPr/>
          <p:nvPr/>
        </p:nvGrpSpPr>
        <p:grpSpPr>
          <a:xfrm>
            <a:off x="981775" y="3705788"/>
            <a:ext cx="132575" cy="132575"/>
            <a:chOff x="2465950" y="1646450"/>
            <a:chExt cx="132575" cy="132575"/>
          </a:xfrm>
        </p:grpSpPr>
        <p:sp>
          <p:nvSpPr>
            <p:cNvPr id="2425" name="Google Shape;2425;p64"/>
            <p:cNvSpPr/>
            <p:nvPr/>
          </p:nvSpPr>
          <p:spPr>
            <a:xfrm>
              <a:off x="2465963" y="1646450"/>
              <a:ext cx="132550" cy="132575"/>
            </a:xfrm>
            <a:custGeom>
              <a:avLst/>
              <a:gdLst/>
              <a:ahLst/>
              <a:cxnLst/>
              <a:rect l="l" t="t" r="r" b="b"/>
              <a:pathLst>
                <a:path w="5302" h="5303" extrusionOk="0">
                  <a:moveTo>
                    <a:pt x="5302" y="0"/>
                  </a:moveTo>
                  <a:lnTo>
                    <a:pt x="0" y="5303"/>
                  </a:lnTo>
                </a:path>
              </a:pathLst>
            </a:custGeom>
            <a:noFill/>
            <a:ln w="19050" cap="flat" cmpd="sng">
              <a:solidFill>
                <a:schemeClr val="accent5"/>
              </a:solidFill>
              <a:prstDash val="solid"/>
              <a:round/>
              <a:headEnd type="none" w="med" len="med"/>
              <a:tailEnd type="none" w="med" len="med"/>
            </a:ln>
          </p:spPr>
        </p:sp>
        <p:sp>
          <p:nvSpPr>
            <p:cNvPr id="2426" name="Google Shape;2426;p64"/>
            <p:cNvSpPr/>
            <p:nvPr/>
          </p:nvSpPr>
          <p:spPr>
            <a:xfrm rot="5400000">
              <a:off x="2465963" y="1646438"/>
              <a:ext cx="132550" cy="132575"/>
            </a:xfrm>
            <a:custGeom>
              <a:avLst/>
              <a:gdLst/>
              <a:ahLst/>
              <a:cxnLst/>
              <a:rect l="l" t="t" r="r" b="b"/>
              <a:pathLst>
                <a:path w="5302" h="5303" extrusionOk="0">
                  <a:moveTo>
                    <a:pt x="5302" y="0"/>
                  </a:moveTo>
                  <a:lnTo>
                    <a:pt x="0" y="5303"/>
                  </a:lnTo>
                </a:path>
              </a:pathLst>
            </a:custGeom>
            <a:noFill/>
            <a:ln w="19050" cap="flat" cmpd="sng">
              <a:solidFill>
                <a:schemeClr val="accent5"/>
              </a:solidFill>
              <a:prstDash val="solid"/>
              <a:round/>
              <a:headEnd type="none" w="med" len="med"/>
              <a:tailEnd type="none" w="med" len="med"/>
            </a:ln>
          </p:spPr>
        </p:sp>
      </p:grpSp>
      <p:sp>
        <p:nvSpPr>
          <p:cNvPr id="2427" name="Google Shape;2427;p64"/>
          <p:cNvSpPr/>
          <p:nvPr/>
        </p:nvSpPr>
        <p:spPr>
          <a:xfrm>
            <a:off x="4618325" y="3713075"/>
            <a:ext cx="176300" cy="117975"/>
          </a:xfrm>
          <a:custGeom>
            <a:avLst/>
            <a:gdLst/>
            <a:ahLst/>
            <a:cxnLst/>
            <a:rect l="l" t="t" r="r" b="b"/>
            <a:pathLst>
              <a:path w="7052" h="4719" extrusionOk="0">
                <a:moveTo>
                  <a:pt x="0" y="2386"/>
                </a:moveTo>
                <a:lnTo>
                  <a:pt x="2333" y="4719"/>
                </a:lnTo>
                <a:lnTo>
                  <a:pt x="7052" y="0"/>
                </a:lnTo>
              </a:path>
            </a:pathLst>
          </a:custGeom>
          <a:noFill/>
          <a:ln w="19050" cap="flat" cmpd="sng">
            <a:solidFill>
              <a:schemeClr val="accent5"/>
            </a:solidFill>
            <a:prstDash val="solid"/>
            <a:round/>
            <a:headEnd type="none" w="med" len="med"/>
            <a:tailEnd type="none" w="med" len="med"/>
          </a:ln>
        </p:spPr>
      </p:sp>
      <p:grpSp>
        <p:nvGrpSpPr>
          <p:cNvPr id="2428" name="Google Shape;2428;p64"/>
          <p:cNvGrpSpPr/>
          <p:nvPr/>
        </p:nvGrpSpPr>
        <p:grpSpPr>
          <a:xfrm>
            <a:off x="4877500" y="3705788"/>
            <a:ext cx="132575" cy="132575"/>
            <a:chOff x="2465950" y="1646450"/>
            <a:chExt cx="132575" cy="132575"/>
          </a:xfrm>
        </p:grpSpPr>
        <p:sp>
          <p:nvSpPr>
            <p:cNvPr id="2429" name="Google Shape;2429;p64"/>
            <p:cNvSpPr/>
            <p:nvPr/>
          </p:nvSpPr>
          <p:spPr>
            <a:xfrm>
              <a:off x="2465963" y="1646450"/>
              <a:ext cx="132550" cy="132575"/>
            </a:xfrm>
            <a:custGeom>
              <a:avLst/>
              <a:gdLst/>
              <a:ahLst/>
              <a:cxnLst/>
              <a:rect l="l" t="t" r="r" b="b"/>
              <a:pathLst>
                <a:path w="5302" h="5303" extrusionOk="0">
                  <a:moveTo>
                    <a:pt x="5302" y="0"/>
                  </a:moveTo>
                  <a:lnTo>
                    <a:pt x="0" y="5303"/>
                  </a:lnTo>
                </a:path>
              </a:pathLst>
            </a:custGeom>
            <a:noFill/>
            <a:ln w="19050" cap="flat" cmpd="sng">
              <a:solidFill>
                <a:schemeClr val="accent5"/>
              </a:solidFill>
              <a:prstDash val="solid"/>
              <a:round/>
              <a:headEnd type="none" w="med" len="med"/>
              <a:tailEnd type="none" w="med" len="med"/>
            </a:ln>
          </p:spPr>
        </p:sp>
        <p:sp>
          <p:nvSpPr>
            <p:cNvPr id="2430" name="Google Shape;2430;p64"/>
            <p:cNvSpPr/>
            <p:nvPr/>
          </p:nvSpPr>
          <p:spPr>
            <a:xfrm rot="5400000">
              <a:off x="2465963" y="1646438"/>
              <a:ext cx="132550" cy="132575"/>
            </a:xfrm>
            <a:custGeom>
              <a:avLst/>
              <a:gdLst/>
              <a:ahLst/>
              <a:cxnLst/>
              <a:rect l="l" t="t" r="r" b="b"/>
              <a:pathLst>
                <a:path w="5302" h="5303" extrusionOk="0">
                  <a:moveTo>
                    <a:pt x="5302" y="0"/>
                  </a:moveTo>
                  <a:lnTo>
                    <a:pt x="0" y="5303"/>
                  </a:lnTo>
                </a:path>
              </a:pathLst>
            </a:custGeom>
            <a:noFill/>
            <a:ln w="19050" cap="flat" cmpd="sng">
              <a:solidFill>
                <a:schemeClr val="accent5"/>
              </a:solidFill>
              <a:prstDash val="solid"/>
              <a:round/>
              <a:headEnd type="none" w="med" len="med"/>
              <a:tailEnd type="none" w="med" len="med"/>
            </a:ln>
          </p:spPr>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2434" name="Shape 2434"/>
        <p:cNvGrpSpPr/>
        <p:nvPr/>
      </p:nvGrpSpPr>
      <p:grpSpPr>
        <a:xfrm>
          <a:off x="0" y="0"/>
          <a:ext cx="0" cy="0"/>
          <a:chOff x="0" y="0"/>
          <a:chExt cx="0" cy="0"/>
        </a:xfrm>
      </p:grpSpPr>
      <p:sp>
        <p:nvSpPr>
          <p:cNvPr id="2435" name="Google Shape;2435;p65"/>
          <p:cNvSpPr txBox="1"/>
          <p:nvPr>
            <p:ph type="title"/>
          </p:nvPr>
        </p:nvSpPr>
        <p:spPr>
          <a:xfrm>
            <a:off x="708400" y="2187613"/>
            <a:ext cx="3957600" cy="11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Family &amp; Social Health</a:t>
            </a:r>
            <a:endParaRPr lang="en-GB"/>
          </a:p>
        </p:txBody>
      </p:sp>
      <p:sp>
        <p:nvSpPr>
          <p:cNvPr id="2436" name="Google Shape;2436;p65"/>
          <p:cNvSpPr txBox="1"/>
          <p:nvPr>
            <p:ph type="title" idx="2"/>
          </p:nvPr>
        </p:nvSpPr>
        <p:spPr>
          <a:xfrm>
            <a:off x="1994250" y="1200275"/>
            <a:ext cx="13860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04</a:t>
            </a:r>
            <a:endParaRPr lang="en-GB"/>
          </a:p>
        </p:txBody>
      </p:sp>
      <p:sp>
        <p:nvSpPr>
          <p:cNvPr id="2437" name="Google Shape;2437;p65"/>
          <p:cNvSpPr txBox="1"/>
          <p:nvPr>
            <p:ph type="subTitle" idx="1"/>
          </p:nvPr>
        </p:nvSpPr>
        <p:spPr>
          <a:xfrm>
            <a:off x="1277700" y="3515425"/>
            <a:ext cx="2819100" cy="42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You can enter a </a:t>
            </a:r>
            <a:r>
              <a:rPr lang="en-GB"/>
              <a:t>subtitle</a:t>
            </a:r>
            <a:r>
              <a:rPr lang="en-GB"/>
              <a:t> here if you need it</a:t>
            </a:r>
            <a:endParaRPr lang="en-GB"/>
          </a:p>
        </p:txBody>
      </p:sp>
      <p:sp>
        <p:nvSpPr>
          <p:cNvPr id="2438" name="Google Shape;2438;p65"/>
          <p:cNvSpPr/>
          <p:nvPr/>
        </p:nvSpPr>
        <p:spPr>
          <a:xfrm rot="972593">
            <a:off x="8116648" y="-484744"/>
            <a:ext cx="1244186" cy="1404698"/>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39" name="Google Shape;2439;p65"/>
          <p:cNvGrpSpPr/>
          <p:nvPr/>
        </p:nvGrpSpPr>
        <p:grpSpPr>
          <a:xfrm rot="10800000">
            <a:off x="5774945" y="770244"/>
            <a:ext cx="355704" cy="470530"/>
            <a:chOff x="286275" y="729525"/>
            <a:chExt cx="240000" cy="317475"/>
          </a:xfrm>
        </p:grpSpPr>
        <p:sp>
          <p:nvSpPr>
            <p:cNvPr id="2440" name="Google Shape;2440;p65"/>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65"/>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42" name="Google Shape;2442;p65"/>
          <p:cNvGrpSpPr/>
          <p:nvPr/>
        </p:nvGrpSpPr>
        <p:grpSpPr>
          <a:xfrm rot="900009">
            <a:off x="8436067" y="2792646"/>
            <a:ext cx="355705" cy="470530"/>
            <a:chOff x="286275" y="729525"/>
            <a:chExt cx="240000" cy="317475"/>
          </a:xfrm>
        </p:grpSpPr>
        <p:sp>
          <p:nvSpPr>
            <p:cNvPr id="2443" name="Google Shape;2443;p65"/>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65"/>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45" name="Google Shape;2445;p65"/>
          <p:cNvGrpSpPr/>
          <p:nvPr/>
        </p:nvGrpSpPr>
        <p:grpSpPr>
          <a:xfrm rot="8999858">
            <a:off x="4862065" y="2792652"/>
            <a:ext cx="355702" cy="470528"/>
            <a:chOff x="286275" y="729525"/>
            <a:chExt cx="240000" cy="317475"/>
          </a:xfrm>
        </p:grpSpPr>
        <p:sp>
          <p:nvSpPr>
            <p:cNvPr id="2446" name="Google Shape;2446;p65"/>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65"/>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48" name="Google Shape;2448;p65"/>
          <p:cNvGrpSpPr/>
          <p:nvPr/>
        </p:nvGrpSpPr>
        <p:grpSpPr>
          <a:xfrm rot="1137491">
            <a:off x="6683588" y="1166189"/>
            <a:ext cx="355703" cy="470528"/>
            <a:chOff x="286275" y="729525"/>
            <a:chExt cx="240000" cy="317475"/>
          </a:xfrm>
        </p:grpSpPr>
        <p:sp>
          <p:nvSpPr>
            <p:cNvPr id="2449" name="Google Shape;2449;p65"/>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65"/>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451" name="Google Shape;2451;p65"/>
          <p:cNvSpPr/>
          <p:nvPr/>
        </p:nvSpPr>
        <p:spPr>
          <a:xfrm>
            <a:off x="7106063" y="385425"/>
            <a:ext cx="980748" cy="427796"/>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52" name="Google Shape;2452;p65"/>
          <p:cNvGrpSpPr/>
          <p:nvPr/>
        </p:nvGrpSpPr>
        <p:grpSpPr>
          <a:xfrm>
            <a:off x="4918818" y="1167030"/>
            <a:ext cx="3658598" cy="3437120"/>
            <a:chOff x="3795275" y="1662875"/>
            <a:chExt cx="1212500" cy="1139100"/>
          </a:xfrm>
        </p:grpSpPr>
        <p:sp>
          <p:nvSpPr>
            <p:cNvPr id="2453" name="Google Shape;2453;p65"/>
            <p:cNvSpPr/>
            <p:nvPr/>
          </p:nvSpPr>
          <p:spPr>
            <a:xfrm>
              <a:off x="4304725" y="1832100"/>
              <a:ext cx="266625" cy="178525"/>
            </a:xfrm>
            <a:custGeom>
              <a:avLst/>
              <a:gdLst/>
              <a:ahLst/>
              <a:cxnLst/>
              <a:rect l="l" t="t" r="r" b="b"/>
              <a:pathLst>
                <a:path w="10665" h="7141" extrusionOk="0">
                  <a:moveTo>
                    <a:pt x="1459" y="1"/>
                  </a:moveTo>
                  <a:cubicBezTo>
                    <a:pt x="1233" y="1"/>
                    <a:pt x="1005" y="60"/>
                    <a:pt x="799" y="184"/>
                  </a:cubicBezTo>
                  <a:cubicBezTo>
                    <a:pt x="198" y="556"/>
                    <a:pt x="1" y="1333"/>
                    <a:pt x="373" y="1945"/>
                  </a:cubicBezTo>
                  <a:cubicBezTo>
                    <a:pt x="394" y="1978"/>
                    <a:pt x="985" y="2962"/>
                    <a:pt x="1838" y="4034"/>
                  </a:cubicBezTo>
                  <a:cubicBezTo>
                    <a:pt x="3074" y="5609"/>
                    <a:pt x="4179" y="6572"/>
                    <a:pt x="5229" y="6977"/>
                  </a:cubicBezTo>
                  <a:cubicBezTo>
                    <a:pt x="5513" y="7086"/>
                    <a:pt x="5808" y="7140"/>
                    <a:pt x="6114" y="7140"/>
                  </a:cubicBezTo>
                  <a:cubicBezTo>
                    <a:pt x="6311" y="7140"/>
                    <a:pt x="6520" y="7119"/>
                    <a:pt x="6717" y="7064"/>
                  </a:cubicBezTo>
                  <a:cubicBezTo>
                    <a:pt x="7110" y="6965"/>
                    <a:pt x="7504" y="6780"/>
                    <a:pt x="7886" y="6496"/>
                  </a:cubicBezTo>
                  <a:cubicBezTo>
                    <a:pt x="8411" y="6102"/>
                    <a:pt x="8926" y="5522"/>
                    <a:pt x="9440" y="4756"/>
                  </a:cubicBezTo>
                  <a:cubicBezTo>
                    <a:pt x="10030" y="3859"/>
                    <a:pt x="10479" y="2918"/>
                    <a:pt x="10665" y="2481"/>
                  </a:cubicBezTo>
                  <a:cubicBezTo>
                    <a:pt x="9867" y="2142"/>
                    <a:pt x="9057" y="1803"/>
                    <a:pt x="8193" y="1737"/>
                  </a:cubicBezTo>
                  <a:cubicBezTo>
                    <a:pt x="8040" y="2077"/>
                    <a:pt x="7788" y="2580"/>
                    <a:pt x="7482" y="3072"/>
                  </a:cubicBezTo>
                  <a:cubicBezTo>
                    <a:pt x="6782" y="4199"/>
                    <a:pt x="6279" y="4537"/>
                    <a:pt x="6126" y="4581"/>
                  </a:cubicBezTo>
                  <a:cubicBezTo>
                    <a:pt x="5841" y="4461"/>
                    <a:pt x="5086" y="4024"/>
                    <a:pt x="3839" y="2459"/>
                  </a:cubicBezTo>
                  <a:cubicBezTo>
                    <a:pt x="3096" y="1497"/>
                    <a:pt x="2560" y="621"/>
                    <a:pt x="2560" y="621"/>
                  </a:cubicBezTo>
                  <a:cubicBezTo>
                    <a:pt x="2316" y="219"/>
                    <a:pt x="1892" y="1"/>
                    <a:pt x="14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4" name="Google Shape;2454;p65"/>
            <p:cNvSpPr/>
            <p:nvPr/>
          </p:nvSpPr>
          <p:spPr>
            <a:xfrm>
              <a:off x="4404525" y="2145125"/>
              <a:ext cx="155625" cy="563075"/>
            </a:xfrm>
            <a:custGeom>
              <a:avLst/>
              <a:gdLst/>
              <a:ahLst/>
              <a:cxnLst/>
              <a:rect l="l" t="t" r="r" b="b"/>
              <a:pathLst>
                <a:path w="6225" h="22523" extrusionOk="0">
                  <a:moveTo>
                    <a:pt x="2812" y="1"/>
                  </a:moveTo>
                  <a:lnTo>
                    <a:pt x="1860" y="6061"/>
                  </a:lnTo>
                  <a:lnTo>
                    <a:pt x="1269" y="9779"/>
                  </a:lnTo>
                  <a:lnTo>
                    <a:pt x="1" y="22522"/>
                  </a:lnTo>
                  <a:lnTo>
                    <a:pt x="1609" y="22522"/>
                  </a:lnTo>
                  <a:cubicBezTo>
                    <a:pt x="1609" y="22522"/>
                    <a:pt x="2560" y="19613"/>
                    <a:pt x="3348" y="16780"/>
                  </a:cubicBezTo>
                  <a:cubicBezTo>
                    <a:pt x="4135" y="13947"/>
                    <a:pt x="3840" y="10567"/>
                    <a:pt x="3840" y="10567"/>
                  </a:cubicBezTo>
                  <a:cubicBezTo>
                    <a:pt x="4256" y="9232"/>
                    <a:pt x="4682" y="8150"/>
                    <a:pt x="5054" y="7056"/>
                  </a:cubicBezTo>
                  <a:cubicBezTo>
                    <a:pt x="5644" y="5382"/>
                    <a:pt x="6115" y="3709"/>
                    <a:pt x="6225" y="1138"/>
                  </a:cubicBezTo>
                  <a:lnTo>
                    <a:pt x="28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5" name="Google Shape;2455;p65"/>
            <p:cNvSpPr/>
            <p:nvPr/>
          </p:nvSpPr>
          <p:spPr>
            <a:xfrm>
              <a:off x="4404525" y="2296625"/>
              <a:ext cx="126350" cy="411575"/>
            </a:xfrm>
            <a:custGeom>
              <a:avLst/>
              <a:gdLst/>
              <a:ahLst/>
              <a:cxnLst/>
              <a:rect l="l" t="t" r="r" b="b"/>
              <a:pathLst>
                <a:path w="5054" h="16463" extrusionOk="0">
                  <a:moveTo>
                    <a:pt x="1860" y="1"/>
                  </a:moveTo>
                  <a:lnTo>
                    <a:pt x="1269" y="3719"/>
                  </a:lnTo>
                  <a:lnTo>
                    <a:pt x="1259" y="3763"/>
                  </a:lnTo>
                  <a:lnTo>
                    <a:pt x="1237" y="4015"/>
                  </a:lnTo>
                  <a:lnTo>
                    <a:pt x="1007" y="6366"/>
                  </a:lnTo>
                  <a:lnTo>
                    <a:pt x="941" y="7023"/>
                  </a:lnTo>
                  <a:lnTo>
                    <a:pt x="1" y="16462"/>
                  </a:lnTo>
                  <a:lnTo>
                    <a:pt x="1609" y="16462"/>
                  </a:lnTo>
                  <a:cubicBezTo>
                    <a:pt x="1609" y="16462"/>
                    <a:pt x="2560" y="13553"/>
                    <a:pt x="3348" y="10720"/>
                  </a:cubicBezTo>
                  <a:cubicBezTo>
                    <a:pt x="3359" y="10698"/>
                    <a:pt x="3359" y="10687"/>
                    <a:pt x="3359" y="10676"/>
                  </a:cubicBezTo>
                  <a:cubicBezTo>
                    <a:pt x="3621" y="9735"/>
                    <a:pt x="3763" y="8740"/>
                    <a:pt x="3829" y="7832"/>
                  </a:cubicBezTo>
                  <a:cubicBezTo>
                    <a:pt x="3851" y="7515"/>
                    <a:pt x="3873" y="7209"/>
                    <a:pt x="3884" y="6925"/>
                  </a:cubicBezTo>
                  <a:cubicBezTo>
                    <a:pt x="3938" y="5535"/>
                    <a:pt x="3840" y="4507"/>
                    <a:pt x="3840" y="4507"/>
                  </a:cubicBezTo>
                  <a:cubicBezTo>
                    <a:pt x="4256" y="3172"/>
                    <a:pt x="4682" y="2090"/>
                    <a:pt x="5054" y="996"/>
                  </a:cubicBezTo>
                  <a:cubicBezTo>
                    <a:pt x="4431" y="931"/>
                    <a:pt x="2954" y="712"/>
                    <a:pt x="1860" y="1"/>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65"/>
            <p:cNvSpPr/>
            <p:nvPr/>
          </p:nvSpPr>
          <p:spPr>
            <a:xfrm>
              <a:off x="4435425" y="2390700"/>
              <a:ext cx="30650" cy="11500"/>
            </a:xfrm>
            <a:custGeom>
              <a:avLst/>
              <a:gdLst/>
              <a:ahLst/>
              <a:cxnLst/>
              <a:rect l="l" t="t" r="r" b="b"/>
              <a:pathLst>
                <a:path w="1226" h="460" extrusionOk="0">
                  <a:moveTo>
                    <a:pt x="23" y="0"/>
                  </a:moveTo>
                  <a:lnTo>
                    <a:pt x="1" y="252"/>
                  </a:lnTo>
                  <a:cubicBezTo>
                    <a:pt x="405" y="449"/>
                    <a:pt x="963" y="460"/>
                    <a:pt x="1083" y="460"/>
                  </a:cubicBezTo>
                  <a:lnTo>
                    <a:pt x="1105" y="460"/>
                  </a:lnTo>
                  <a:cubicBezTo>
                    <a:pt x="1171" y="460"/>
                    <a:pt x="1226" y="405"/>
                    <a:pt x="1226" y="340"/>
                  </a:cubicBezTo>
                  <a:cubicBezTo>
                    <a:pt x="1226" y="274"/>
                    <a:pt x="1171" y="219"/>
                    <a:pt x="1105" y="219"/>
                  </a:cubicBezTo>
                  <a:cubicBezTo>
                    <a:pt x="876" y="219"/>
                    <a:pt x="340" y="187"/>
                    <a:pt x="23" y="0"/>
                  </a:cubicBezTo>
                  <a:close/>
                </a:path>
              </a:pathLst>
            </a:custGeom>
            <a:solidFill>
              <a:srgbClr val="A2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65"/>
            <p:cNvSpPr/>
            <p:nvPr/>
          </p:nvSpPr>
          <p:spPr>
            <a:xfrm>
              <a:off x="4404525" y="2455775"/>
              <a:ext cx="97100" cy="252425"/>
            </a:xfrm>
            <a:custGeom>
              <a:avLst/>
              <a:gdLst/>
              <a:ahLst/>
              <a:cxnLst/>
              <a:rect l="l" t="t" r="r" b="b"/>
              <a:pathLst>
                <a:path w="3884" h="10097" extrusionOk="0">
                  <a:moveTo>
                    <a:pt x="1007" y="0"/>
                  </a:moveTo>
                  <a:lnTo>
                    <a:pt x="953" y="537"/>
                  </a:lnTo>
                  <a:lnTo>
                    <a:pt x="941" y="657"/>
                  </a:lnTo>
                  <a:lnTo>
                    <a:pt x="887" y="1116"/>
                  </a:lnTo>
                  <a:lnTo>
                    <a:pt x="832" y="1740"/>
                  </a:lnTo>
                  <a:lnTo>
                    <a:pt x="756" y="2516"/>
                  </a:lnTo>
                  <a:lnTo>
                    <a:pt x="690" y="3184"/>
                  </a:lnTo>
                  <a:lnTo>
                    <a:pt x="613" y="3938"/>
                  </a:lnTo>
                  <a:lnTo>
                    <a:pt x="547" y="4616"/>
                  </a:lnTo>
                  <a:lnTo>
                    <a:pt x="471" y="5360"/>
                  </a:lnTo>
                  <a:lnTo>
                    <a:pt x="406" y="6028"/>
                  </a:lnTo>
                  <a:lnTo>
                    <a:pt x="329" y="6815"/>
                  </a:lnTo>
                  <a:lnTo>
                    <a:pt x="263" y="7428"/>
                  </a:lnTo>
                  <a:lnTo>
                    <a:pt x="176" y="8281"/>
                  </a:lnTo>
                  <a:lnTo>
                    <a:pt x="121" y="8806"/>
                  </a:lnTo>
                  <a:lnTo>
                    <a:pt x="1" y="10096"/>
                  </a:lnTo>
                  <a:lnTo>
                    <a:pt x="1609" y="10096"/>
                  </a:lnTo>
                  <a:cubicBezTo>
                    <a:pt x="1609" y="10096"/>
                    <a:pt x="1926" y="9144"/>
                    <a:pt x="2341" y="7800"/>
                  </a:cubicBezTo>
                  <a:cubicBezTo>
                    <a:pt x="2396" y="7603"/>
                    <a:pt x="2462" y="7394"/>
                    <a:pt x="2528" y="7187"/>
                  </a:cubicBezTo>
                  <a:cubicBezTo>
                    <a:pt x="2604" y="6935"/>
                    <a:pt x="2681" y="6672"/>
                    <a:pt x="2757" y="6410"/>
                  </a:cubicBezTo>
                  <a:cubicBezTo>
                    <a:pt x="2801" y="6246"/>
                    <a:pt x="2856" y="6082"/>
                    <a:pt x="2900" y="5918"/>
                  </a:cubicBezTo>
                  <a:cubicBezTo>
                    <a:pt x="3053" y="5404"/>
                    <a:pt x="3206" y="4879"/>
                    <a:pt x="3348" y="4354"/>
                  </a:cubicBezTo>
                  <a:cubicBezTo>
                    <a:pt x="3359" y="4332"/>
                    <a:pt x="3359" y="4321"/>
                    <a:pt x="3359" y="4310"/>
                  </a:cubicBezTo>
                  <a:cubicBezTo>
                    <a:pt x="3425" y="4081"/>
                    <a:pt x="3479" y="3862"/>
                    <a:pt x="3523" y="3632"/>
                  </a:cubicBezTo>
                  <a:cubicBezTo>
                    <a:pt x="3556" y="3479"/>
                    <a:pt x="3588" y="3315"/>
                    <a:pt x="3621" y="3150"/>
                  </a:cubicBezTo>
                  <a:cubicBezTo>
                    <a:pt x="3665" y="2877"/>
                    <a:pt x="3709" y="2593"/>
                    <a:pt x="3741" y="2319"/>
                  </a:cubicBezTo>
                  <a:cubicBezTo>
                    <a:pt x="3775" y="2100"/>
                    <a:pt x="3796" y="1882"/>
                    <a:pt x="3818" y="1674"/>
                  </a:cubicBezTo>
                  <a:cubicBezTo>
                    <a:pt x="3818" y="1597"/>
                    <a:pt x="3829" y="1532"/>
                    <a:pt x="3829" y="1466"/>
                  </a:cubicBezTo>
                  <a:lnTo>
                    <a:pt x="3862" y="1072"/>
                  </a:lnTo>
                  <a:cubicBezTo>
                    <a:pt x="3873" y="897"/>
                    <a:pt x="3873" y="722"/>
                    <a:pt x="3884" y="559"/>
                  </a:cubicBezTo>
                  <a:cubicBezTo>
                    <a:pt x="3173" y="416"/>
                    <a:pt x="1871" y="23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65"/>
            <p:cNvSpPr/>
            <p:nvPr/>
          </p:nvSpPr>
          <p:spPr>
            <a:xfrm>
              <a:off x="4425300" y="2483675"/>
              <a:ext cx="5775" cy="15600"/>
            </a:xfrm>
            <a:custGeom>
              <a:avLst/>
              <a:gdLst/>
              <a:ahLst/>
              <a:cxnLst/>
              <a:rect l="l" t="t" r="r" b="b"/>
              <a:pathLst>
                <a:path w="231" h="624" extrusionOk="0">
                  <a:moveTo>
                    <a:pt x="56" y="0"/>
                  </a:moveTo>
                  <a:lnTo>
                    <a:pt x="1" y="624"/>
                  </a:lnTo>
                  <a:cubicBezTo>
                    <a:pt x="132" y="580"/>
                    <a:pt x="231" y="449"/>
                    <a:pt x="231" y="296"/>
                  </a:cubicBezTo>
                  <a:cubicBezTo>
                    <a:pt x="231" y="175"/>
                    <a:pt x="165" y="66"/>
                    <a:pt x="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65"/>
            <p:cNvSpPr/>
            <p:nvPr/>
          </p:nvSpPr>
          <p:spPr>
            <a:xfrm>
              <a:off x="4440075" y="2487500"/>
              <a:ext cx="17250" cy="17250"/>
            </a:xfrm>
            <a:custGeom>
              <a:avLst/>
              <a:gdLst/>
              <a:ahLst/>
              <a:cxnLst/>
              <a:rect l="l" t="t" r="r" b="b"/>
              <a:pathLst>
                <a:path w="690" h="690" extrusionOk="0">
                  <a:moveTo>
                    <a:pt x="350" y="0"/>
                  </a:moveTo>
                  <a:cubicBezTo>
                    <a:pt x="154" y="0"/>
                    <a:pt x="0" y="153"/>
                    <a:pt x="0" y="340"/>
                  </a:cubicBezTo>
                  <a:cubicBezTo>
                    <a:pt x="0" y="537"/>
                    <a:pt x="154" y="690"/>
                    <a:pt x="350" y="690"/>
                  </a:cubicBezTo>
                  <a:cubicBezTo>
                    <a:pt x="537" y="690"/>
                    <a:pt x="690" y="537"/>
                    <a:pt x="690" y="340"/>
                  </a:cubicBezTo>
                  <a:cubicBezTo>
                    <a:pt x="690" y="153"/>
                    <a:pt x="537" y="0"/>
                    <a:pt x="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65"/>
            <p:cNvSpPr/>
            <p:nvPr/>
          </p:nvSpPr>
          <p:spPr>
            <a:xfrm>
              <a:off x="4466325" y="2492425"/>
              <a:ext cx="17275" cy="17250"/>
            </a:xfrm>
            <a:custGeom>
              <a:avLst/>
              <a:gdLst/>
              <a:ahLst/>
              <a:cxnLst/>
              <a:rect l="l" t="t" r="r" b="b"/>
              <a:pathLst>
                <a:path w="691" h="690" extrusionOk="0">
                  <a:moveTo>
                    <a:pt x="351" y="0"/>
                  </a:moveTo>
                  <a:cubicBezTo>
                    <a:pt x="154" y="0"/>
                    <a:pt x="1" y="153"/>
                    <a:pt x="1" y="340"/>
                  </a:cubicBezTo>
                  <a:cubicBezTo>
                    <a:pt x="1" y="536"/>
                    <a:pt x="154" y="690"/>
                    <a:pt x="351" y="690"/>
                  </a:cubicBezTo>
                  <a:cubicBezTo>
                    <a:pt x="537" y="690"/>
                    <a:pt x="690" y="536"/>
                    <a:pt x="690" y="340"/>
                  </a:cubicBezTo>
                  <a:cubicBezTo>
                    <a:pt x="690" y="153"/>
                    <a:pt x="537" y="0"/>
                    <a:pt x="3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65"/>
            <p:cNvSpPr/>
            <p:nvPr/>
          </p:nvSpPr>
          <p:spPr>
            <a:xfrm>
              <a:off x="4492850" y="2497625"/>
              <a:ext cx="7150" cy="16150"/>
            </a:xfrm>
            <a:custGeom>
              <a:avLst/>
              <a:gdLst/>
              <a:ahLst/>
              <a:cxnLst/>
              <a:rect l="l" t="t" r="r" b="b"/>
              <a:pathLst>
                <a:path w="286" h="646" extrusionOk="0">
                  <a:moveTo>
                    <a:pt x="285" y="0"/>
                  </a:moveTo>
                  <a:lnTo>
                    <a:pt x="285" y="0"/>
                  </a:lnTo>
                  <a:cubicBezTo>
                    <a:pt x="121" y="22"/>
                    <a:pt x="1" y="164"/>
                    <a:pt x="1" y="328"/>
                  </a:cubicBezTo>
                  <a:cubicBezTo>
                    <a:pt x="1" y="482"/>
                    <a:pt x="88" y="601"/>
                    <a:pt x="208" y="645"/>
                  </a:cubicBezTo>
                  <a:cubicBezTo>
                    <a:pt x="242" y="426"/>
                    <a:pt x="263" y="208"/>
                    <a:pt x="2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65"/>
            <p:cNvSpPr/>
            <p:nvPr/>
          </p:nvSpPr>
          <p:spPr>
            <a:xfrm>
              <a:off x="4421775" y="2518675"/>
              <a:ext cx="7375" cy="16700"/>
            </a:xfrm>
            <a:custGeom>
              <a:avLst/>
              <a:gdLst/>
              <a:ahLst/>
              <a:cxnLst/>
              <a:rect l="l" t="t" r="r" b="b"/>
              <a:pathLst>
                <a:path w="295" h="668" extrusionOk="0">
                  <a:moveTo>
                    <a:pt x="66" y="0"/>
                  </a:moveTo>
                  <a:lnTo>
                    <a:pt x="0" y="668"/>
                  </a:lnTo>
                  <a:cubicBezTo>
                    <a:pt x="164" y="646"/>
                    <a:pt x="295" y="503"/>
                    <a:pt x="295" y="328"/>
                  </a:cubicBezTo>
                  <a:cubicBezTo>
                    <a:pt x="295" y="175"/>
                    <a:pt x="197" y="44"/>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65"/>
            <p:cNvSpPr/>
            <p:nvPr/>
          </p:nvSpPr>
          <p:spPr>
            <a:xfrm>
              <a:off x="4438425" y="2523325"/>
              <a:ext cx="17275" cy="16975"/>
            </a:xfrm>
            <a:custGeom>
              <a:avLst/>
              <a:gdLst/>
              <a:ahLst/>
              <a:cxnLst/>
              <a:rect l="l" t="t" r="r" b="b"/>
              <a:pathLst>
                <a:path w="691" h="679" extrusionOk="0">
                  <a:moveTo>
                    <a:pt x="340" y="0"/>
                  </a:moveTo>
                  <a:cubicBezTo>
                    <a:pt x="154" y="0"/>
                    <a:pt x="1" y="154"/>
                    <a:pt x="1" y="339"/>
                  </a:cubicBezTo>
                  <a:cubicBezTo>
                    <a:pt x="1" y="525"/>
                    <a:pt x="154" y="679"/>
                    <a:pt x="340" y="679"/>
                  </a:cubicBezTo>
                  <a:cubicBezTo>
                    <a:pt x="537" y="679"/>
                    <a:pt x="690" y="525"/>
                    <a:pt x="690" y="339"/>
                  </a:cubicBezTo>
                  <a:cubicBezTo>
                    <a:pt x="690" y="154"/>
                    <a:pt x="537" y="0"/>
                    <a:pt x="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65"/>
            <p:cNvSpPr/>
            <p:nvPr/>
          </p:nvSpPr>
          <p:spPr>
            <a:xfrm>
              <a:off x="4464675" y="2528250"/>
              <a:ext cx="17275" cy="16975"/>
            </a:xfrm>
            <a:custGeom>
              <a:avLst/>
              <a:gdLst/>
              <a:ahLst/>
              <a:cxnLst/>
              <a:rect l="l" t="t" r="r" b="b"/>
              <a:pathLst>
                <a:path w="691" h="679" extrusionOk="0">
                  <a:moveTo>
                    <a:pt x="340" y="0"/>
                  </a:moveTo>
                  <a:cubicBezTo>
                    <a:pt x="154" y="0"/>
                    <a:pt x="1" y="153"/>
                    <a:pt x="1" y="339"/>
                  </a:cubicBezTo>
                  <a:cubicBezTo>
                    <a:pt x="1" y="525"/>
                    <a:pt x="154" y="678"/>
                    <a:pt x="340" y="678"/>
                  </a:cubicBezTo>
                  <a:cubicBezTo>
                    <a:pt x="537" y="678"/>
                    <a:pt x="690" y="525"/>
                    <a:pt x="690" y="339"/>
                  </a:cubicBezTo>
                  <a:cubicBezTo>
                    <a:pt x="690" y="153"/>
                    <a:pt x="537" y="0"/>
                    <a:pt x="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65"/>
            <p:cNvSpPr/>
            <p:nvPr/>
          </p:nvSpPr>
          <p:spPr>
            <a:xfrm>
              <a:off x="4490925" y="2534525"/>
              <a:ext cx="4150" cy="12050"/>
            </a:xfrm>
            <a:custGeom>
              <a:avLst/>
              <a:gdLst/>
              <a:ahLst/>
              <a:cxnLst/>
              <a:rect l="l" t="t" r="r" b="b"/>
              <a:pathLst>
                <a:path w="166" h="482" extrusionOk="0">
                  <a:moveTo>
                    <a:pt x="165" y="0"/>
                  </a:moveTo>
                  <a:cubicBezTo>
                    <a:pt x="67" y="56"/>
                    <a:pt x="1" y="165"/>
                    <a:pt x="1" y="285"/>
                  </a:cubicBezTo>
                  <a:cubicBezTo>
                    <a:pt x="1" y="362"/>
                    <a:pt x="34" y="427"/>
                    <a:pt x="67" y="482"/>
                  </a:cubicBezTo>
                  <a:cubicBezTo>
                    <a:pt x="100" y="329"/>
                    <a:pt x="132" y="165"/>
                    <a:pt x="1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65"/>
            <p:cNvSpPr/>
            <p:nvPr/>
          </p:nvSpPr>
          <p:spPr>
            <a:xfrm>
              <a:off x="4418200" y="2554200"/>
              <a:ext cx="9325" cy="17000"/>
            </a:xfrm>
            <a:custGeom>
              <a:avLst/>
              <a:gdLst/>
              <a:ahLst/>
              <a:cxnLst/>
              <a:rect l="l" t="t" r="r" b="b"/>
              <a:pathLst>
                <a:path w="373" h="680" extrusionOk="0">
                  <a:moveTo>
                    <a:pt x="66" y="1"/>
                  </a:moveTo>
                  <a:lnTo>
                    <a:pt x="0" y="679"/>
                  </a:lnTo>
                  <a:lnTo>
                    <a:pt x="34" y="679"/>
                  </a:lnTo>
                  <a:cubicBezTo>
                    <a:pt x="219" y="679"/>
                    <a:pt x="372" y="526"/>
                    <a:pt x="372" y="341"/>
                  </a:cubicBezTo>
                  <a:cubicBezTo>
                    <a:pt x="372" y="154"/>
                    <a:pt x="241" y="12"/>
                    <a:pt x="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65"/>
            <p:cNvSpPr/>
            <p:nvPr/>
          </p:nvSpPr>
          <p:spPr>
            <a:xfrm>
              <a:off x="4436800" y="2558875"/>
              <a:ext cx="16975" cy="17250"/>
            </a:xfrm>
            <a:custGeom>
              <a:avLst/>
              <a:gdLst/>
              <a:ahLst/>
              <a:cxnLst/>
              <a:rect l="l" t="t" r="r" b="b"/>
              <a:pathLst>
                <a:path w="679" h="690" extrusionOk="0">
                  <a:moveTo>
                    <a:pt x="340" y="0"/>
                  </a:moveTo>
                  <a:cubicBezTo>
                    <a:pt x="153" y="0"/>
                    <a:pt x="0" y="164"/>
                    <a:pt x="0" y="350"/>
                  </a:cubicBezTo>
                  <a:cubicBezTo>
                    <a:pt x="0" y="536"/>
                    <a:pt x="153" y="689"/>
                    <a:pt x="340" y="689"/>
                  </a:cubicBezTo>
                  <a:cubicBezTo>
                    <a:pt x="525" y="689"/>
                    <a:pt x="678" y="536"/>
                    <a:pt x="678" y="350"/>
                  </a:cubicBezTo>
                  <a:cubicBezTo>
                    <a:pt x="678" y="164"/>
                    <a:pt x="525" y="0"/>
                    <a:pt x="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65"/>
            <p:cNvSpPr/>
            <p:nvPr/>
          </p:nvSpPr>
          <p:spPr>
            <a:xfrm>
              <a:off x="4463050" y="2564050"/>
              <a:ext cx="17250" cy="16975"/>
            </a:xfrm>
            <a:custGeom>
              <a:avLst/>
              <a:gdLst/>
              <a:ahLst/>
              <a:cxnLst/>
              <a:rect l="l" t="t" r="r" b="b"/>
              <a:pathLst>
                <a:path w="690" h="679" extrusionOk="0">
                  <a:moveTo>
                    <a:pt x="340" y="1"/>
                  </a:moveTo>
                  <a:cubicBezTo>
                    <a:pt x="153" y="1"/>
                    <a:pt x="0" y="154"/>
                    <a:pt x="0" y="340"/>
                  </a:cubicBezTo>
                  <a:cubicBezTo>
                    <a:pt x="0" y="526"/>
                    <a:pt x="153" y="679"/>
                    <a:pt x="340" y="679"/>
                  </a:cubicBezTo>
                  <a:cubicBezTo>
                    <a:pt x="537" y="679"/>
                    <a:pt x="690" y="526"/>
                    <a:pt x="690" y="340"/>
                  </a:cubicBezTo>
                  <a:cubicBezTo>
                    <a:pt x="690" y="154"/>
                    <a:pt x="537" y="1"/>
                    <a:pt x="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65"/>
            <p:cNvSpPr/>
            <p:nvPr/>
          </p:nvSpPr>
          <p:spPr>
            <a:xfrm>
              <a:off x="4414650" y="2589750"/>
              <a:ext cx="11225" cy="17275"/>
            </a:xfrm>
            <a:custGeom>
              <a:avLst/>
              <a:gdLst/>
              <a:ahLst/>
              <a:cxnLst/>
              <a:rect l="l" t="t" r="r" b="b"/>
              <a:pathLst>
                <a:path w="449" h="691" extrusionOk="0">
                  <a:moveTo>
                    <a:pt x="66" y="1"/>
                  </a:moveTo>
                  <a:lnTo>
                    <a:pt x="1" y="669"/>
                  </a:lnTo>
                  <a:cubicBezTo>
                    <a:pt x="33" y="679"/>
                    <a:pt x="66" y="690"/>
                    <a:pt x="110" y="690"/>
                  </a:cubicBezTo>
                  <a:cubicBezTo>
                    <a:pt x="296" y="690"/>
                    <a:pt x="449" y="537"/>
                    <a:pt x="449" y="351"/>
                  </a:cubicBezTo>
                  <a:cubicBezTo>
                    <a:pt x="449" y="154"/>
                    <a:pt x="296" y="1"/>
                    <a:pt x="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65"/>
            <p:cNvSpPr/>
            <p:nvPr/>
          </p:nvSpPr>
          <p:spPr>
            <a:xfrm>
              <a:off x="4434900" y="2594675"/>
              <a:ext cx="17225" cy="17275"/>
            </a:xfrm>
            <a:custGeom>
              <a:avLst/>
              <a:gdLst/>
              <a:ahLst/>
              <a:cxnLst/>
              <a:rect l="l" t="t" r="r" b="b"/>
              <a:pathLst>
                <a:path w="689" h="691" extrusionOk="0">
                  <a:moveTo>
                    <a:pt x="350" y="1"/>
                  </a:moveTo>
                  <a:cubicBezTo>
                    <a:pt x="153" y="1"/>
                    <a:pt x="0" y="154"/>
                    <a:pt x="0" y="351"/>
                  </a:cubicBezTo>
                  <a:cubicBezTo>
                    <a:pt x="0" y="537"/>
                    <a:pt x="153" y="690"/>
                    <a:pt x="350" y="690"/>
                  </a:cubicBezTo>
                  <a:cubicBezTo>
                    <a:pt x="536" y="690"/>
                    <a:pt x="689" y="537"/>
                    <a:pt x="689" y="351"/>
                  </a:cubicBezTo>
                  <a:cubicBezTo>
                    <a:pt x="689" y="154"/>
                    <a:pt x="536" y="1"/>
                    <a:pt x="3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65"/>
            <p:cNvSpPr/>
            <p:nvPr/>
          </p:nvSpPr>
          <p:spPr>
            <a:xfrm>
              <a:off x="4461400" y="2599600"/>
              <a:ext cx="15625" cy="17275"/>
            </a:xfrm>
            <a:custGeom>
              <a:avLst/>
              <a:gdLst/>
              <a:ahLst/>
              <a:cxnLst/>
              <a:rect l="l" t="t" r="r" b="b"/>
              <a:pathLst>
                <a:path w="625" h="691" extrusionOk="0">
                  <a:moveTo>
                    <a:pt x="340" y="1"/>
                  </a:moveTo>
                  <a:cubicBezTo>
                    <a:pt x="154" y="1"/>
                    <a:pt x="1" y="154"/>
                    <a:pt x="1" y="351"/>
                  </a:cubicBezTo>
                  <a:cubicBezTo>
                    <a:pt x="1" y="537"/>
                    <a:pt x="154" y="690"/>
                    <a:pt x="340" y="690"/>
                  </a:cubicBezTo>
                  <a:cubicBezTo>
                    <a:pt x="394" y="690"/>
                    <a:pt x="438" y="679"/>
                    <a:pt x="482" y="657"/>
                  </a:cubicBezTo>
                  <a:cubicBezTo>
                    <a:pt x="526" y="493"/>
                    <a:pt x="581" y="329"/>
                    <a:pt x="625" y="165"/>
                  </a:cubicBezTo>
                  <a:cubicBezTo>
                    <a:pt x="569" y="66"/>
                    <a:pt x="460" y="1"/>
                    <a:pt x="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65"/>
            <p:cNvSpPr/>
            <p:nvPr/>
          </p:nvSpPr>
          <p:spPr>
            <a:xfrm>
              <a:off x="4411100" y="2625600"/>
              <a:ext cx="13150" cy="17225"/>
            </a:xfrm>
            <a:custGeom>
              <a:avLst/>
              <a:gdLst/>
              <a:ahLst/>
              <a:cxnLst/>
              <a:rect l="l" t="t" r="r" b="b"/>
              <a:pathLst>
                <a:path w="526" h="689" extrusionOk="0">
                  <a:moveTo>
                    <a:pt x="175" y="0"/>
                  </a:moveTo>
                  <a:cubicBezTo>
                    <a:pt x="143" y="0"/>
                    <a:pt x="99" y="11"/>
                    <a:pt x="66" y="22"/>
                  </a:cubicBezTo>
                  <a:lnTo>
                    <a:pt x="0" y="635"/>
                  </a:lnTo>
                  <a:cubicBezTo>
                    <a:pt x="55" y="667"/>
                    <a:pt x="109" y="689"/>
                    <a:pt x="175" y="689"/>
                  </a:cubicBezTo>
                  <a:cubicBezTo>
                    <a:pt x="372" y="689"/>
                    <a:pt x="525" y="536"/>
                    <a:pt x="525" y="339"/>
                  </a:cubicBezTo>
                  <a:cubicBezTo>
                    <a:pt x="525" y="153"/>
                    <a:pt x="372" y="0"/>
                    <a:pt x="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65"/>
            <p:cNvSpPr/>
            <p:nvPr/>
          </p:nvSpPr>
          <p:spPr>
            <a:xfrm>
              <a:off x="4433250" y="2630525"/>
              <a:ext cx="17250" cy="17225"/>
            </a:xfrm>
            <a:custGeom>
              <a:avLst/>
              <a:gdLst/>
              <a:ahLst/>
              <a:cxnLst/>
              <a:rect l="l" t="t" r="r" b="b"/>
              <a:pathLst>
                <a:path w="690" h="689" extrusionOk="0">
                  <a:moveTo>
                    <a:pt x="339" y="0"/>
                  </a:moveTo>
                  <a:cubicBezTo>
                    <a:pt x="154" y="0"/>
                    <a:pt x="0" y="153"/>
                    <a:pt x="0" y="339"/>
                  </a:cubicBezTo>
                  <a:cubicBezTo>
                    <a:pt x="0" y="536"/>
                    <a:pt x="154" y="689"/>
                    <a:pt x="339" y="689"/>
                  </a:cubicBezTo>
                  <a:cubicBezTo>
                    <a:pt x="536" y="689"/>
                    <a:pt x="689" y="536"/>
                    <a:pt x="689" y="339"/>
                  </a:cubicBezTo>
                  <a:cubicBezTo>
                    <a:pt x="689" y="153"/>
                    <a:pt x="536" y="0"/>
                    <a:pt x="3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65"/>
            <p:cNvSpPr/>
            <p:nvPr/>
          </p:nvSpPr>
          <p:spPr>
            <a:xfrm>
              <a:off x="4459500" y="2635425"/>
              <a:ext cx="8225" cy="15350"/>
            </a:xfrm>
            <a:custGeom>
              <a:avLst/>
              <a:gdLst/>
              <a:ahLst/>
              <a:cxnLst/>
              <a:rect l="l" t="t" r="r" b="b"/>
              <a:pathLst>
                <a:path w="329" h="614" extrusionOk="0">
                  <a:moveTo>
                    <a:pt x="329" y="1"/>
                  </a:moveTo>
                  <a:lnTo>
                    <a:pt x="329" y="1"/>
                  </a:lnTo>
                  <a:cubicBezTo>
                    <a:pt x="142" y="11"/>
                    <a:pt x="0" y="165"/>
                    <a:pt x="0" y="340"/>
                  </a:cubicBezTo>
                  <a:cubicBezTo>
                    <a:pt x="0" y="449"/>
                    <a:pt x="55" y="548"/>
                    <a:pt x="142" y="614"/>
                  </a:cubicBezTo>
                  <a:cubicBezTo>
                    <a:pt x="197" y="417"/>
                    <a:pt x="263" y="208"/>
                    <a:pt x="3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65"/>
            <p:cNvSpPr/>
            <p:nvPr/>
          </p:nvSpPr>
          <p:spPr>
            <a:xfrm>
              <a:off x="4407550" y="2661400"/>
              <a:ext cx="14775" cy="16975"/>
            </a:xfrm>
            <a:custGeom>
              <a:avLst/>
              <a:gdLst/>
              <a:ahLst/>
              <a:cxnLst/>
              <a:rect l="l" t="t" r="r" b="b"/>
              <a:pathLst>
                <a:path w="591" h="679" extrusionOk="0">
                  <a:moveTo>
                    <a:pt x="251" y="1"/>
                  </a:moveTo>
                  <a:cubicBezTo>
                    <a:pt x="175" y="1"/>
                    <a:pt x="110" y="23"/>
                    <a:pt x="55" y="56"/>
                  </a:cubicBezTo>
                  <a:lnTo>
                    <a:pt x="0" y="581"/>
                  </a:lnTo>
                  <a:cubicBezTo>
                    <a:pt x="66" y="646"/>
                    <a:pt x="153" y="679"/>
                    <a:pt x="251" y="679"/>
                  </a:cubicBezTo>
                  <a:cubicBezTo>
                    <a:pt x="438" y="679"/>
                    <a:pt x="591" y="526"/>
                    <a:pt x="591" y="340"/>
                  </a:cubicBezTo>
                  <a:cubicBezTo>
                    <a:pt x="591" y="154"/>
                    <a:pt x="438" y="1"/>
                    <a:pt x="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65"/>
            <p:cNvSpPr/>
            <p:nvPr/>
          </p:nvSpPr>
          <p:spPr>
            <a:xfrm>
              <a:off x="4431600" y="2666325"/>
              <a:ext cx="17250" cy="16975"/>
            </a:xfrm>
            <a:custGeom>
              <a:avLst/>
              <a:gdLst/>
              <a:ahLst/>
              <a:cxnLst/>
              <a:rect l="l" t="t" r="r" b="b"/>
              <a:pathLst>
                <a:path w="690" h="679" extrusionOk="0">
                  <a:moveTo>
                    <a:pt x="339" y="1"/>
                  </a:moveTo>
                  <a:cubicBezTo>
                    <a:pt x="154" y="1"/>
                    <a:pt x="1" y="154"/>
                    <a:pt x="1" y="340"/>
                  </a:cubicBezTo>
                  <a:cubicBezTo>
                    <a:pt x="1" y="526"/>
                    <a:pt x="154" y="679"/>
                    <a:pt x="339" y="679"/>
                  </a:cubicBezTo>
                  <a:cubicBezTo>
                    <a:pt x="536" y="679"/>
                    <a:pt x="689" y="526"/>
                    <a:pt x="689" y="340"/>
                  </a:cubicBezTo>
                  <a:cubicBezTo>
                    <a:pt x="689" y="154"/>
                    <a:pt x="536" y="1"/>
                    <a:pt x="3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65"/>
            <p:cNvSpPr/>
            <p:nvPr/>
          </p:nvSpPr>
          <p:spPr>
            <a:xfrm>
              <a:off x="4428325" y="2455775"/>
              <a:ext cx="73300" cy="26825"/>
            </a:xfrm>
            <a:custGeom>
              <a:avLst/>
              <a:gdLst/>
              <a:ahLst/>
              <a:cxnLst/>
              <a:rect l="l" t="t" r="r" b="b"/>
              <a:pathLst>
                <a:path w="2932" h="1073" extrusionOk="0">
                  <a:moveTo>
                    <a:pt x="55" y="0"/>
                  </a:moveTo>
                  <a:lnTo>
                    <a:pt x="1" y="537"/>
                  </a:lnTo>
                  <a:lnTo>
                    <a:pt x="2910" y="1072"/>
                  </a:lnTo>
                  <a:cubicBezTo>
                    <a:pt x="2921" y="897"/>
                    <a:pt x="2921" y="722"/>
                    <a:pt x="2932" y="559"/>
                  </a:cubicBezTo>
                  <a:cubicBezTo>
                    <a:pt x="2221" y="416"/>
                    <a:pt x="919" y="230"/>
                    <a:pt x="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65"/>
            <p:cNvSpPr/>
            <p:nvPr/>
          </p:nvSpPr>
          <p:spPr>
            <a:xfrm>
              <a:off x="4521300" y="2196225"/>
              <a:ext cx="30650" cy="122300"/>
            </a:xfrm>
            <a:custGeom>
              <a:avLst/>
              <a:gdLst/>
              <a:ahLst/>
              <a:cxnLst/>
              <a:rect l="l" t="t" r="r" b="b"/>
              <a:pathLst>
                <a:path w="1226" h="4892" extrusionOk="0">
                  <a:moveTo>
                    <a:pt x="1132" y="0"/>
                  </a:moveTo>
                  <a:cubicBezTo>
                    <a:pt x="1097" y="0"/>
                    <a:pt x="1072" y="30"/>
                    <a:pt x="1072" y="68"/>
                  </a:cubicBezTo>
                  <a:cubicBezTo>
                    <a:pt x="1061" y="90"/>
                    <a:pt x="810" y="2551"/>
                    <a:pt x="11" y="4794"/>
                  </a:cubicBezTo>
                  <a:cubicBezTo>
                    <a:pt x="0" y="4837"/>
                    <a:pt x="11" y="4881"/>
                    <a:pt x="55" y="4892"/>
                  </a:cubicBezTo>
                  <a:lnTo>
                    <a:pt x="77" y="4892"/>
                  </a:lnTo>
                  <a:cubicBezTo>
                    <a:pt x="110" y="4892"/>
                    <a:pt x="142" y="4881"/>
                    <a:pt x="154" y="4848"/>
                  </a:cubicBezTo>
                  <a:cubicBezTo>
                    <a:pt x="963" y="2584"/>
                    <a:pt x="1214" y="112"/>
                    <a:pt x="1214" y="79"/>
                  </a:cubicBezTo>
                  <a:cubicBezTo>
                    <a:pt x="1225" y="46"/>
                    <a:pt x="1192" y="3"/>
                    <a:pt x="1148" y="3"/>
                  </a:cubicBezTo>
                  <a:cubicBezTo>
                    <a:pt x="1143" y="1"/>
                    <a:pt x="1137" y="0"/>
                    <a:pt x="1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65"/>
            <p:cNvSpPr/>
            <p:nvPr/>
          </p:nvSpPr>
          <p:spPr>
            <a:xfrm>
              <a:off x="4309100" y="2696250"/>
              <a:ext cx="140300" cy="105725"/>
            </a:xfrm>
            <a:custGeom>
              <a:avLst/>
              <a:gdLst/>
              <a:ahLst/>
              <a:cxnLst/>
              <a:rect l="l" t="t" r="r" b="b"/>
              <a:pathLst>
                <a:path w="5612" h="4229" extrusionOk="0">
                  <a:moveTo>
                    <a:pt x="4120" y="0"/>
                  </a:moveTo>
                  <a:cubicBezTo>
                    <a:pt x="4022" y="0"/>
                    <a:pt x="3933" y="24"/>
                    <a:pt x="3851" y="84"/>
                  </a:cubicBezTo>
                  <a:cubicBezTo>
                    <a:pt x="3851" y="84"/>
                    <a:pt x="3336" y="1735"/>
                    <a:pt x="2910" y="2118"/>
                  </a:cubicBezTo>
                  <a:cubicBezTo>
                    <a:pt x="2473" y="2512"/>
                    <a:pt x="1739" y="2763"/>
                    <a:pt x="1116" y="3026"/>
                  </a:cubicBezTo>
                  <a:cubicBezTo>
                    <a:pt x="317" y="3365"/>
                    <a:pt x="88" y="3693"/>
                    <a:pt x="44" y="3922"/>
                  </a:cubicBezTo>
                  <a:cubicBezTo>
                    <a:pt x="1" y="4109"/>
                    <a:pt x="88" y="4229"/>
                    <a:pt x="88" y="4229"/>
                  </a:cubicBezTo>
                  <a:lnTo>
                    <a:pt x="5513" y="4229"/>
                  </a:lnTo>
                  <a:cubicBezTo>
                    <a:pt x="5546" y="4153"/>
                    <a:pt x="5568" y="4054"/>
                    <a:pt x="5579" y="3922"/>
                  </a:cubicBezTo>
                  <a:cubicBezTo>
                    <a:pt x="5611" y="3474"/>
                    <a:pt x="5470" y="2741"/>
                    <a:pt x="5393" y="2271"/>
                  </a:cubicBezTo>
                  <a:cubicBezTo>
                    <a:pt x="5382" y="2216"/>
                    <a:pt x="5382" y="2172"/>
                    <a:pt x="5371" y="2129"/>
                  </a:cubicBezTo>
                  <a:cubicBezTo>
                    <a:pt x="5360" y="2053"/>
                    <a:pt x="5360" y="1987"/>
                    <a:pt x="5360" y="1932"/>
                  </a:cubicBezTo>
                  <a:cubicBezTo>
                    <a:pt x="5338" y="1429"/>
                    <a:pt x="5393" y="838"/>
                    <a:pt x="5491" y="291"/>
                  </a:cubicBezTo>
                  <a:cubicBezTo>
                    <a:pt x="4875" y="266"/>
                    <a:pt x="4448" y="0"/>
                    <a:pt x="4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65"/>
            <p:cNvSpPr/>
            <p:nvPr/>
          </p:nvSpPr>
          <p:spPr>
            <a:xfrm>
              <a:off x="4309100" y="2794300"/>
              <a:ext cx="139475" cy="7675"/>
            </a:xfrm>
            <a:custGeom>
              <a:avLst/>
              <a:gdLst/>
              <a:ahLst/>
              <a:cxnLst/>
              <a:rect l="l" t="t" r="r" b="b"/>
              <a:pathLst>
                <a:path w="5579" h="307" extrusionOk="0">
                  <a:moveTo>
                    <a:pt x="44" y="0"/>
                  </a:moveTo>
                  <a:cubicBezTo>
                    <a:pt x="1" y="187"/>
                    <a:pt x="88" y="307"/>
                    <a:pt x="88" y="307"/>
                  </a:cubicBezTo>
                  <a:lnTo>
                    <a:pt x="5513" y="307"/>
                  </a:lnTo>
                  <a:cubicBezTo>
                    <a:pt x="5546" y="231"/>
                    <a:pt x="5568" y="132"/>
                    <a:pt x="55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65"/>
            <p:cNvSpPr/>
            <p:nvPr/>
          </p:nvSpPr>
          <p:spPr>
            <a:xfrm>
              <a:off x="4395225" y="2706500"/>
              <a:ext cx="13150" cy="13400"/>
            </a:xfrm>
            <a:custGeom>
              <a:avLst/>
              <a:gdLst/>
              <a:ahLst/>
              <a:cxnLst/>
              <a:rect l="l" t="t" r="r" b="b"/>
              <a:pathLst>
                <a:path w="526" h="536" extrusionOk="0">
                  <a:moveTo>
                    <a:pt x="292" y="1"/>
                  </a:moveTo>
                  <a:cubicBezTo>
                    <a:pt x="270" y="1"/>
                    <a:pt x="245" y="4"/>
                    <a:pt x="219" y="12"/>
                  </a:cubicBezTo>
                  <a:cubicBezTo>
                    <a:pt x="1" y="89"/>
                    <a:pt x="23" y="450"/>
                    <a:pt x="23" y="450"/>
                  </a:cubicBezTo>
                  <a:cubicBezTo>
                    <a:pt x="23" y="450"/>
                    <a:pt x="58" y="535"/>
                    <a:pt x="143" y="535"/>
                  </a:cubicBezTo>
                  <a:cubicBezTo>
                    <a:pt x="223" y="535"/>
                    <a:pt x="346" y="461"/>
                    <a:pt x="526" y="177"/>
                  </a:cubicBezTo>
                  <a:cubicBezTo>
                    <a:pt x="526" y="177"/>
                    <a:pt x="451"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65"/>
            <p:cNvSpPr/>
            <p:nvPr/>
          </p:nvSpPr>
          <p:spPr>
            <a:xfrm>
              <a:off x="4399600" y="2713800"/>
              <a:ext cx="12600" cy="23925"/>
            </a:xfrm>
            <a:custGeom>
              <a:avLst/>
              <a:gdLst/>
              <a:ahLst/>
              <a:cxnLst/>
              <a:rect l="l" t="t" r="r" b="b"/>
              <a:pathLst>
                <a:path w="504" h="957" extrusionOk="0">
                  <a:moveTo>
                    <a:pt x="100" y="1"/>
                  </a:moveTo>
                  <a:cubicBezTo>
                    <a:pt x="76" y="1"/>
                    <a:pt x="52" y="9"/>
                    <a:pt x="34" y="27"/>
                  </a:cubicBezTo>
                  <a:cubicBezTo>
                    <a:pt x="1" y="70"/>
                    <a:pt x="1" y="125"/>
                    <a:pt x="44" y="158"/>
                  </a:cubicBezTo>
                  <a:cubicBezTo>
                    <a:pt x="56" y="169"/>
                    <a:pt x="329" y="410"/>
                    <a:pt x="329" y="858"/>
                  </a:cubicBezTo>
                  <a:cubicBezTo>
                    <a:pt x="329" y="913"/>
                    <a:pt x="373" y="957"/>
                    <a:pt x="416" y="957"/>
                  </a:cubicBezTo>
                  <a:cubicBezTo>
                    <a:pt x="471" y="957"/>
                    <a:pt x="504" y="913"/>
                    <a:pt x="504" y="858"/>
                  </a:cubicBezTo>
                  <a:cubicBezTo>
                    <a:pt x="504" y="322"/>
                    <a:pt x="176" y="38"/>
                    <a:pt x="154" y="16"/>
                  </a:cubicBezTo>
                  <a:cubicBezTo>
                    <a:pt x="139" y="6"/>
                    <a:pt x="120"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65"/>
            <p:cNvSpPr/>
            <p:nvPr/>
          </p:nvSpPr>
          <p:spPr>
            <a:xfrm>
              <a:off x="4379375" y="2712200"/>
              <a:ext cx="22175" cy="7750"/>
            </a:xfrm>
            <a:custGeom>
              <a:avLst/>
              <a:gdLst/>
              <a:ahLst/>
              <a:cxnLst/>
              <a:rect l="l" t="t" r="r" b="b"/>
              <a:pathLst>
                <a:path w="887" h="310" extrusionOk="0">
                  <a:moveTo>
                    <a:pt x="681" y="1"/>
                  </a:moveTo>
                  <a:cubicBezTo>
                    <a:pt x="509" y="1"/>
                    <a:pt x="198" y="19"/>
                    <a:pt x="44" y="156"/>
                  </a:cubicBezTo>
                  <a:cubicBezTo>
                    <a:pt x="0" y="189"/>
                    <a:pt x="0" y="244"/>
                    <a:pt x="34" y="287"/>
                  </a:cubicBezTo>
                  <a:cubicBezTo>
                    <a:pt x="55" y="309"/>
                    <a:pt x="77" y="309"/>
                    <a:pt x="99" y="309"/>
                  </a:cubicBezTo>
                  <a:cubicBezTo>
                    <a:pt x="121" y="309"/>
                    <a:pt x="143" y="309"/>
                    <a:pt x="165" y="287"/>
                  </a:cubicBezTo>
                  <a:cubicBezTo>
                    <a:pt x="249" y="212"/>
                    <a:pt x="463" y="182"/>
                    <a:pt x="641" y="182"/>
                  </a:cubicBezTo>
                  <a:cubicBezTo>
                    <a:pt x="695" y="182"/>
                    <a:pt x="745" y="184"/>
                    <a:pt x="788" y="189"/>
                  </a:cubicBezTo>
                  <a:cubicBezTo>
                    <a:pt x="843" y="189"/>
                    <a:pt x="887" y="146"/>
                    <a:pt x="887" y="102"/>
                  </a:cubicBezTo>
                  <a:cubicBezTo>
                    <a:pt x="887" y="47"/>
                    <a:pt x="853" y="14"/>
                    <a:pt x="799" y="3"/>
                  </a:cubicBezTo>
                  <a:cubicBezTo>
                    <a:pt x="785" y="3"/>
                    <a:pt x="741" y="1"/>
                    <a:pt x="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65"/>
            <p:cNvSpPr/>
            <p:nvPr/>
          </p:nvSpPr>
          <p:spPr>
            <a:xfrm>
              <a:off x="4400425" y="2699150"/>
              <a:ext cx="31750" cy="19700"/>
            </a:xfrm>
            <a:custGeom>
              <a:avLst/>
              <a:gdLst/>
              <a:ahLst/>
              <a:cxnLst/>
              <a:rect l="l" t="t" r="r" b="b"/>
              <a:pathLst>
                <a:path w="1270" h="788" extrusionOk="0">
                  <a:moveTo>
                    <a:pt x="886" y="197"/>
                  </a:moveTo>
                  <a:cubicBezTo>
                    <a:pt x="942" y="197"/>
                    <a:pt x="985" y="219"/>
                    <a:pt x="1029" y="252"/>
                  </a:cubicBezTo>
                  <a:cubicBezTo>
                    <a:pt x="1051" y="284"/>
                    <a:pt x="1061" y="318"/>
                    <a:pt x="1051" y="350"/>
                  </a:cubicBezTo>
                  <a:cubicBezTo>
                    <a:pt x="1018" y="427"/>
                    <a:pt x="886" y="525"/>
                    <a:pt x="646" y="558"/>
                  </a:cubicBezTo>
                  <a:cubicBezTo>
                    <a:pt x="417" y="591"/>
                    <a:pt x="263" y="591"/>
                    <a:pt x="176" y="591"/>
                  </a:cubicBezTo>
                  <a:cubicBezTo>
                    <a:pt x="329" y="449"/>
                    <a:pt x="646" y="197"/>
                    <a:pt x="876" y="197"/>
                  </a:cubicBezTo>
                  <a:close/>
                  <a:moveTo>
                    <a:pt x="876" y="0"/>
                  </a:moveTo>
                  <a:cubicBezTo>
                    <a:pt x="504" y="0"/>
                    <a:pt x="45" y="438"/>
                    <a:pt x="1" y="493"/>
                  </a:cubicBezTo>
                  <a:lnTo>
                    <a:pt x="88" y="580"/>
                  </a:lnTo>
                  <a:lnTo>
                    <a:pt x="45" y="777"/>
                  </a:lnTo>
                  <a:cubicBezTo>
                    <a:pt x="55" y="777"/>
                    <a:pt x="110" y="788"/>
                    <a:pt x="242" y="788"/>
                  </a:cubicBezTo>
                  <a:cubicBezTo>
                    <a:pt x="340" y="788"/>
                    <a:pt x="482" y="777"/>
                    <a:pt x="668" y="755"/>
                  </a:cubicBezTo>
                  <a:cubicBezTo>
                    <a:pt x="952" y="711"/>
                    <a:pt x="1171" y="580"/>
                    <a:pt x="1226" y="405"/>
                  </a:cubicBezTo>
                  <a:cubicBezTo>
                    <a:pt x="1270" y="306"/>
                    <a:pt x="1248" y="197"/>
                    <a:pt x="1160" y="121"/>
                  </a:cubicBezTo>
                  <a:cubicBezTo>
                    <a:pt x="1095" y="44"/>
                    <a:pt x="996"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65"/>
            <p:cNvSpPr/>
            <p:nvPr/>
          </p:nvSpPr>
          <p:spPr>
            <a:xfrm>
              <a:off x="4386225" y="2693500"/>
              <a:ext cx="18325" cy="22900"/>
            </a:xfrm>
            <a:custGeom>
              <a:avLst/>
              <a:gdLst/>
              <a:ahLst/>
              <a:cxnLst/>
              <a:rect l="l" t="t" r="r" b="b"/>
              <a:pathLst>
                <a:path w="733" h="916" extrusionOk="0">
                  <a:moveTo>
                    <a:pt x="367" y="1"/>
                  </a:moveTo>
                  <a:cubicBezTo>
                    <a:pt x="336" y="1"/>
                    <a:pt x="301" y="6"/>
                    <a:pt x="263" y="19"/>
                  </a:cubicBezTo>
                  <a:cubicBezTo>
                    <a:pt x="66" y="73"/>
                    <a:pt x="22" y="204"/>
                    <a:pt x="22" y="281"/>
                  </a:cubicBezTo>
                  <a:cubicBezTo>
                    <a:pt x="0" y="522"/>
                    <a:pt x="241" y="806"/>
                    <a:pt x="470" y="916"/>
                  </a:cubicBezTo>
                  <a:lnTo>
                    <a:pt x="547" y="741"/>
                  </a:lnTo>
                  <a:cubicBezTo>
                    <a:pt x="372" y="653"/>
                    <a:pt x="197" y="434"/>
                    <a:pt x="208" y="292"/>
                  </a:cubicBezTo>
                  <a:cubicBezTo>
                    <a:pt x="219" y="259"/>
                    <a:pt x="229" y="226"/>
                    <a:pt x="317" y="204"/>
                  </a:cubicBezTo>
                  <a:cubicBezTo>
                    <a:pt x="338" y="196"/>
                    <a:pt x="355" y="192"/>
                    <a:pt x="370" y="192"/>
                  </a:cubicBezTo>
                  <a:cubicBezTo>
                    <a:pt x="393" y="192"/>
                    <a:pt x="409" y="202"/>
                    <a:pt x="416" y="216"/>
                  </a:cubicBezTo>
                  <a:cubicBezTo>
                    <a:pt x="514" y="281"/>
                    <a:pt x="547" y="532"/>
                    <a:pt x="536" y="664"/>
                  </a:cubicBezTo>
                  <a:lnTo>
                    <a:pt x="733" y="675"/>
                  </a:lnTo>
                  <a:cubicBezTo>
                    <a:pt x="733" y="620"/>
                    <a:pt x="733" y="216"/>
                    <a:pt x="536" y="62"/>
                  </a:cubicBezTo>
                  <a:cubicBezTo>
                    <a:pt x="497" y="32"/>
                    <a:pt x="442"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65"/>
            <p:cNvSpPr/>
            <p:nvPr/>
          </p:nvSpPr>
          <p:spPr>
            <a:xfrm>
              <a:off x="4426150" y="2749450"/>
              <a:ext cx="17775" cy="52525"/>
            </a:xfrm>
            <a:custGeom>
              <a:avLst/>
              <a:gdLst/>
              <a:ahLst/>
              <a:cxnLst/>
              <a:rect l="l" t="t" r="r" b="b"/>
              <a:pathLst>
                <a:path w="711" h="2101" extrusionOk="0">
                  <a:moveTo>
                    <a:pt x="689" y="1"/>
                  </a:moveTo>
                  <a:cubicBezTo>
                    <a:pt x="448" y="187"/>
                    <a:pt x="44" y="581"/>
                    <a:pt x="11" y="1226"/>
                  </a:cubicBezTo>
                  <a:cubicBezTo>
                    <a:pt x="0" y="1609"/>
                    <a:pt x="120" y="1893"/>
                    <a:pt x="273" y="2101"/>
                  </a:cubicBezTo>
                  <a:lnTo>
                    <a:pt x="438" y="2101"/>
                  </a:lnTo>
                  <a:cubicBezTo>
                    <a:pt x="273" y="1915"/>
                    <a:pt x="120" y="1631"/>
                    <a:pt x="142" y="1237"/>
                  </a:cubicBezTo>
                  <a:cubicBezTo>
                    <a:pt x="164" y="701"/>
                    <a:pt x="492" y="340"/>
                    <a:pt x="711" y="143"/>
                  </a:cubicBezTo>
                  <a:cubicBezTo>
                    <a:pt x="700" y="88"/>
                    <a:pt x="700" y="44"/>
                    <a:pt x="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65"/>
            <p:cNvSpPr/>
            <p:nvPr/>
          </p:nvSpPr>
          <p:spPr>
            <a:xfrm>
              <a:off x="4373100" y="2750750"/>
              <a:ext cx="13400" cy="6375"/>
            </a:xfrm>
            <a:custGeom>
              <a:avLst/>
              <a:gdLst/>
              <a:ahLst/>
              <a:cxnLst/>
              <a:rect l="l" t="t" r="r" b="b"/>
              <a:pathLst>
                <a:path w="536" h="255" extrusionOk="0">
                  <a:moveTo>
                    <a:pt x="97" y="1"/>
                  </a:moveTo>
                  <a:cubicBezTo>
                    <a:pt x="59" y="1"/>
                    <a:pt x="20" y="24"/>
                    <a:pt x="11" y="69"/>
                  </a:cubicBezTo>
                  <a:cubicBezTo>
                    <a:pt x="0" y="113"/>
                    <a:pt x="32" y="157"/>
                    <a:pt x="76" y="179"/>
                  </a:cubicBezTo>
                  <a:lnTo>
                    <a:pt x="416" y="255"/>
                  </a:lnTo>
                  <a:lnTo>
                    <a:pt x="438" y="255"/>
                  </a:lnTo>
                  <a:cubicBezTo>
                    <a:pt x="481" y="255"/>
                    <a:pt x="514" y="233"/>
                    <a:pt x="525" y="189"/>
                  </a:cubicBezTo>
                  <a:cubicBezTo>
                    <a:pt x="536" y="146"/>
                    <a:pt x="503" y="91"/>
                    <a:pt x="460" y="80"/>
                  </a:cubicBezTo>
                  <a:lnTo>
                    <a:pt x="120" y="4"/>
                  </a:lnTo>
                  <a:cubicBezTo>
                    <a:pt x="113" y="2"/>
                    <a:pt x="105" y="1"/>
                    <a:pt x="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65"/>
            <p:cNvSpPr/>
            <p:nvPr/>
          </p:nvSpPr>
          <p:spPr>
            <a:xfrm>
              <a:off x="4379100" y="2742550"/>
              <a:ext cx="13425" cy="6675"/>
            </a:xfrm>
            <a:custGeom>
              <a:avLst/>
              <a:gdLst/>
              <a:ahLst/>
              <a:cxnLst/>
              <a:rect l="l" t="t" r="r" b="b"/>
              <a:pathLst>
                <a:path w="537" h="267" extrusionOk="0">
                  <a:moveTo>
                    <a:pt x="94" y="1"/>
                  </a:moveTo>
                  <a:cubicBezTo>
                    <a:pt x="52" y="1"/>
                    <a:pt x="21" y="24"/>
                    <a:pt x="11" y="69"/>
                  </a:cubicBezTo>
                  <a:cubicBezTo>
                    <a:pt x="1" y="113"/>
                    <a:pt x="23" y="167"/>
                    <a:pt x="77" y="179"/>
                  </a:cubicBezTo>
                  <a:lnTo>
                    <a:pt x="416" y="255"/>
                  </a:lnTo>
                  <a:cubicBezTo>
                    <a:pt x="416" y="255"/>
                    <a:pt x="427" y="266"/>
                    <a:pt x="438" y="266"/>
                  </a:cubicBezTo>
                  <a:cubicBezTo>
                    <a:pt x="471" y="266"/>
                    <a:pt x="514" y="233"/>
                    <a:pt x="526" y="189"/>
                  </a:cubicBezTo>
                  <a:cubicBezTo>
                    <a:pt x="536" y="145"/>
                    <a:pt x="504" y="102"/>
                    <a:pt x="460" y="80"/>
                  </a:cubicBezTo>
                  <a:lnTo>
                    <a:pt x="121" y="4"/>
                  </a:lnTo>
                  <a:cubicBezTo>
                    <a:pt x="111" y="2"/>
                    <a:pt x="102" y="1"/>
                    <a:pt x="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65"/>
            <p:cNvSpPr/>
            <p:nvPr/>
          </p:nvSpPr>
          <p:spPr>
            <a:xfrm>
              <a:off x="4384850" y="2734350"/>
              <a:ext cx="13425" cy="6675"/>
            </a:xfrm>
            <a:custGeom>
              <a:avLst/>
              <a:gdLst/>
              <a:ahLst/>
              <a:cxnLst/>
              <a:rect l="l" t="t" r="r" b="b"/>
              <a:pathLst>
                <a:path w="537" h="267" extrusionOk="0">
                  <a:moveTo>
                    <a:pt x="98" y="1"/>
                  </a:moveTo>
                  <a:cubicBezTo>
                    <a:pt x="59" y="1"/>
                    <a:pt x="20" y="23"/>
                    <a:pt x="11" y="69"/>
                  </a:cubicBezTo>
                  <a:cubicBezTo>
                    <a:pt x="0" y="113"/>
                    <a:pt x="33" y="167"/>
                    <a:pt x="77" y="179"/>
                  </a:cubicBezTo>
                  <a:lnTo>
                    <a:pt x="416" y="255"/>
                  </a:lnTo>
                  <a:cubicBezTo>
                    <a:pt x="427" y="266"/>
                    <a:pt x="427" y="266"/>
                    <a:pt x="438" y="266"/>
                  </a:cubicBezTo>
                  <a:cubicBezTo>
                    <a:pt x="481" y="266"/>
                    <a:pt x="515" y="233"/>
                    <a:pt x="525" y="189"/>
                  </a:cubicBezTo>
                  <a:cubicBezTo>
                    <a:pt x="536" y="145"/>
                    <a:pt x="503" y="102"/>
                    <a:pt x="459" y="91"/>
                  </a:cubicBezTo>
                  <a:lnTo>
                    <a:pt x="121" y="4"/>
                  </a:lnTo>
                  <a:cubicBezTo>
                    <a:pt x="113" y="2"/>
                    <a:pt x="105"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65"/>
            <p:cNvSpPr/>
            <p:nvPr/>
          </p:nvSpPr>
          <p:spPr>
            <a:xfrm>
              <a:off x="4390300" y="2725625"/>
              <a:ext cx="13450" cy="6650"/>
            </a:xfrm>
            <a:custGeom>
              <a:avLst/>
              <a:gdLst/>
              <a:ahLst/>
              <a:cxnLst/>
              <a:rect l="l" t="t" r="r" b="b"/>
              <a:pathLst>
                <a:path w="538" h="266" extrusionOk="0">
                  <a:moveTo>
                    <a:pt x="103" y="0"/>
                  </a:moveTo>
                  <a:cubicBezTo>
                    <a:pt x="64" y="0"/>
                    <a:pt x="21" y="30"/>
                    <a:pt x="12" y="68"/>
                  </a:cubicBezTo>
                  <a:cubicBezTo>
                    <a:pt x="1" y="122"/>
                    <a:pt x="34" y="166"/>
                    <a:pt x="78" y="178"/>
                  </a:cubicBezTo>
                  <a:lnTo>
                    <a:pt x="416" y="265"/>
                  </a:lnTo>
                  <a:lnTo>
                    <a:pt x="438" y="265"/>
                  </a:lnTo>
                  <a:cubicBezTo>
                    <a:pt x="482" y="265"/>
                    <a:pt x="515" y="243"/>
                    <a:pt x="526" y="199"/>
                  </a:cubicBezTo>
                  <a:cubicBezTo>
                    <a:pt x="537" y="156"/>
                    <a:pt x="504" y="101"/>
                    <a:pt x="460" y="90"/>
                  </a:cubicBezTo>
                  <a:lnTo>
                    <a:pt x="122" y="2"/>
                  </a:lnTo>
                  <a:cubicBezTo>
                    <a:pt x="116" y="1"/>
                    <a:pt x="110"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65"/>
            <p:cNvSpPr/>
            <p:nvPr/>
          </p:nvSpPr>
          <p:spPr>
            <a:xfrm>
              <a:off x="4364600" y="2755675"/>
              <a:ext cx="13425" cy="6375"/>
            </a:xfrm>
            <a:custGeom>
              <a:avLst/>
              <a:gdLst/>
              <a:ahLst/>
              <a:cxnLst/>
              <a:rect l="l" t="t" r="r" b="b"/>
              <a:pathLst>
                <a:path w="537" h="255" extrusionOk="0">
                  <a:moveTo>
                    <a:pt x="98" y="1"/>
                  </a:moveTo>
                  <a:cubicBezTo>
                    <a:pt x="60" y="1"/>
                    <a:pt x="21" y="24"/>
                    <a:pt x="12" y="69"/>
                  </a:cubicBezTo>
                  <a:cubicBezTo>
                    <a:pt x="1" y="113"/>
                    <a:pt x="34" y="157"/>
                    <a:pt x="78" y="179"/>
                  </a:cubicBezTo>
                  <a:lnTo>
                    <a:pt x="416" y="255"/>
                  </a:lnTo>
                  <a:lnTo>
                    <a:pt x="438" y="255"/>
                  </a:lnTo>
                  <a:cubicBezTo>
                    <a:pt x="482" y="255"/>
                    <a:pt x="515" y="233"/>
                    <a:pt x="526" y="189"/>
                  </a:cubicBezTo>
                  <a:cubicBezTo>
                    <a:pt x="537" y="145"/>
                    <a:pt x="504" y="91"/>
                    <a:pt x="460" y="80"/>
                  </a:cubicBezTo>
                  <a:lnTo>
                    <a:pt x="121" y="4"/>
                  </a:lnTo>
                  <a:cubicBezTo>
                    <a:pt x="114" y="2"/>
                    <a:pt x="106" y="1"/>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2" name="Google Shape;2492;p65"/>
            <p:cNvSpPr/>
            <p:nvPr/>
          </p:nvSpPr>
          <p:spPr>
            <a:xfrm>
              <a:off x="4356125" y="2760350"/>
              <a:ext cx="13425" cy="6625"/>
            </a:xfrm>
            <a:custGeom>
              <a:avLst/>
              <a:gdLst/>
              <a:ahLst/>
              <a:cxnLst/>
              <a:rect l="l" t="t" r="r" b="b"/>
              <a:pathLst>
                <a:path w="537" h="265" extrusionOk="0">
                  <a:moveTo>
                    <a:pt x="104" y="0"/>
                  </a:moveTo>
                  <a:cubicBezTo>
                    <a:pt x="64" y="0"/>
                    <a:pt x="21" y="30"/>
                    <a:pt x="11" y="68"/>
                  </a:cubicBezTo>
                  <a:cubicBezTo>
                    <a:pt x="1" y="112"/>
                    <a:pt x="33" y="167"/>
                    <a:pt x="77" y="177"/>
                  </a:cubicBezTo>
                  <a:lnTo>
                    <a:pt x="417" y="265"/>
                  </a:lnTo>
                  <a:lnTo>
                    <a:pt x="438" y="265"/>
                  </a:lnTo>
                  <a:cubicBezTo>
                    <a:pt x="482" y="265"/>
                    <a:pt x="515" y="232"/>
                    <a:pt x="526" y="199"/>
                  </a:cubicBezTo>
                  <a:cubicBezTo>
                    <a:pt x="536" y="145"/>
                    <a:pt x="504" y="101"/>
                    <a:pt x="460" y="90"/>
                  </a:cubicBezTo>
                  <a:lnTo>
                    <a:pt x="121" y="2"/>
                  </a:lnTo>
                  <a:cubicBezTo>
                    <a:pt x="115" y="1"/>
                    <a:pt x="109"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65"/>
            <p:cNvSpPr/>
            <p:nvPr/>
          </p:nvSpPr>
          <p:spPr>
            <a:xfrm>
              <a:off x="4346850" y="2764725"/>
              <a:ext cx="13400" cy="6625"/>
            </a:xfrm>
            <a:custGeom>
              <a:avLst/>
              <a:gdLst/>
              <a:ahLst/>
              <a:cxnLst/>
              <a:rect l="l" t="t" r="r" b="b"/>
              <a:pathLst>
                <a:path w="536" h="265" extrusionOk="0">
                  <a:moveTo>
                    <a:pt x="103" y="0"/>
                  </a:moveTo>
                  <a:cubicBezTo>
                    <a:pt x="63" y="0"/>
                    <a:pt x="20" y="30"/>
                    <a:pt x="11" y="68"/>
                  </a:cubicBezTo>
                  <a:cubicBezTo>
                    <a:pt x="0" y="112"/>
                    <a:pt x="32" y="167"/>
                    <a:pt x="76" y="177"/>
                  </a:cubicBezTo>
                  <a:lnTo>
                    <a:pt x="416" y="265"/>
                  </a:lnTo>
                  <a:lnTo>
                    <a:pt x="438" y="265"/>
                  </a:lnTo>
                  <a:cubicBezTo>
                    <a:pt x="481" y="265"/>
                    <a:pt x="514" y="232"/>
                    <a:pt x="525" y="199"/>
                  </a:cubicBezTo>
                  <a:cubicBezTo>
                    <a:pt x="536" y="145"/>
                    <a:pt x="514" y="101"/>
                    <a:pt x="459" y="90"/>
                  </a:cubicBezTo>
                  <a:lnTo>
                    <a:pt x="120" y="2"/>
                  </a:lnTo>
                  <a:cubicBezTo>
                    <a:pt x="114" y="1"/>
                    <a:pt x="109"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65"/>
            <p:cNvSpPr/>
            <p:nvPr/>
          </p:nvSpPr>
          <p:spPr>
            <a:xfrm>
              <a:off x="4337000" y="2768525"/>
              <a:ext cx="13400" cy="6400"/>
            </a:xfrm>
            <a:custGeom>
              <a:avLst/>
              <a:gdLst/>
              <a:ahLst/>
              <a:cxnLst/>
              <a:rect l="l" t="t" r="r" b="b"/>
              <a:pathLst>
                <a:path w="536" h="256" extrusionOk="0">
                  <a:moveTo>
                    <a:pt x="95" y="1"/>
                  </a:moveTo>
                  <a:cubicBezTo>
                    <a:pt x="53" y="1"/>
                    <a:pt x="20" y="23"/>
                    <a:pt x="11" y="69"/>
                  </a:cubicBezTo>
                  <a:cubicBezTo>
                    <a:pt x="0" y="113"/>
                    <a:pt x="22" y="156"/>
                    <a:pt x="76" y="178"/>
                  </a:cubicBezTo>
                  <a:lnTo>
                    <a:pt x="416" y="255"/>
                  </a:lnTo>
                  <a:lnTo>
                    <a:pt x="438" y="255"/>
                  </a:lnTo>
                  <a:cubicBezTo>
                    <a:pt x="470" y="255"/>
                    <a:pt x="514" y="233"/>
                    <a:pt x="514" y="190"/>
                  </a:cubicBezTo>
                  <a:cubicBezTo>
                    <a:pt x="536" y="146"/>
                    <a:pt x="503" y="91"/>
                    <a:pt x="460" y="80"/>
                  </a:cubicBezTo>
                  <a:lnTo>
                    <a:pt x="120" y="3"/>
                  </a:lnTo>
                  <a:cubicBezTo>
                    <a:pt x="111" y="2"/>
                    <a:pt x="103"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5" name="Google Shape;2495;p65"/>
            <p:cNvSpPr/>
            <p:nvPr/>
          </p:nvSpPr>
          <p:spPr>
            <a:xfrm>
              <a:off x="4563950" y="2155525"/>
              <a:ext cx="102025" cy="541725"/>
            </a:xfrm>
            <a:custGeom>
              <a:avLst/>
              <a:gdLst/>
              <a:ahLst/>
              <a:cxnLst/>
              <a:rect l="l" t="t" r="r" b="b"/>
              <a:pathLst>
                <a:path w="4081" h="21669" extrusionOk="0">
                  <a:moveTo>
                    <a:pt x="1" y="1"/>
                  </a:moveTo>
                  <a:lnTo>
                    <a:pt x="1" y="1"/>
                  </a:lnTo>
                  <a:cubicBezTo>
                    <a:pt x="33" y="1182"/>
                    <a:pt x="373" y="4562"/>
                    <a:pt x="613" y="6793"/>
                  </a:cubicBezTo>
                  <a:cubicBezTo>
                    <a:pt x="745" y="8007"/>
                    <a:pt x="843" y="8893"/>
                    <a:pt x="843" y="8893"/>
                  </a:cubicBezTo>
                  <a:cubicBezTo>
                    <a:pt x="843" y="8893"/>
                    <a:pt x="416" y="10162"/>
                    <a:pt x="930" y="13028"/>
                  </a:cubicBezTo>
                  <a:cubicBezTo>
                    <a:pt x="1477" y="16101"/>
                    <a:pt x="2123" y="21669"/>
                    <a:pt x="2123" y="21669"/>
                  </a:cubicBezTo>
                  <a:lnTo>
                    <a:pt x="3610" y="21669"/>
                  </a:lnTo>
                  <a:lnTo>
                    <a:pt x="3873" y="9244"/>
                  </a:lnTo>
                  <a:cubicBezTo>
                    <a:pt x="3917" y="8182"/>
                    <a:pt x="3938" y="7220"/>
                    <a:pt x="3960" y="6356"/>
                  </a:cubicBezTo>
                  <a:cubicBezTo>
                    <a:pt x="4080" y="2166"/>
                    <a:pt x="4048" y="274"/>
                    <a:pt x="4048" y="274"/>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6" name="Google Shape;2496;p65"/>
            <p:cNvSpPr/>
            <p:nvPr/>
          </p:nvSpPr>
          <p:spPr>
            <a:xfrm>
              <a:off x="4574600" y="2314400"/>
              <a:ext cx="88375" cy="382850"/>
            </a:xfrm>
            <a:custGeom>
              <a:avLst/>
              <a:gdLst/>
              <a:ahLst/>
              <a:cxnLst/>
              <a:rect l="l" t="t" r="r" b="b"/>
              <a:pathLst>
                <a:path w="3535" h="15314" extrusionOk="0">
                  <a:moveTo>
                    <a:pt x="3534" y="1"/>
                  </a:moveTo>
                  <a:lnTo>
                    <a:pt x="3534" y="1"/>
                  </a:lnTo>
                  <a:cubicBezTo>
                    <a:pt x="2862" y="174"/>
                    <a:pt x="1634" y="456"/>
                    <a:pt x="604" y="456"/>
                  </a:cubicBezTo>
                  <a:cubicBezTo>
                    <a:pt x="460" y="456"/>
                    <a:pt x="321" y="450"/>
                    <a:pt x="187" y="438"/>
                  </a:cubicBezTo>
                  <a:lnTo>
                    <a:pt x="187" y="438"/>
                  </a:lnTo>
                  <a:cubicBezTo>
                    <a:pt x="319" y="1652"/>
                    <a:pt x="417" y="2538"/>
                    <a:pt x="417" y="2538"/>
                  </a:cubicBezTo>
                  <a:cubicBezTo>
                    <a:pt x="417" y="2538"/>
                    <a:pt x="1" y="3774"/>
                    <a:pt x="482" y="6564"/>
                  </a:cubicBezTo>
                  <a:cubicBezTo>
                    <a:pt x="494" y="6596"/>
                    <a:pt x="494" y="6640"/>
                    <a:pt x="504" y="6673"/>
                  </a:cubicBezTo>
                  <a:cubicBezTo>
                    <a:pt x="1051" y="9746"/>
                    <a:pt x="1697" y="15314"/>
                    <a:pt x="1697" y="15314"/>
                  </a:cubicBezTo>
                  <a:lnTo>
                    <a:pt x="3184" y="15314"/>
                  </a:lnTo>
                  <a:lnTo>
                    <a:pt x="3381" y="6017"/>
                  </a:lnTo>
                  <a:lnTo>
                    <a:pt x="3447" y="3140"/>
                  </a:lnTo>
                  <a:lnTo>
                    <a:pt x="3447" y="2889"/>
                  </a:lnTo>
                  <a:lnTo>
                    <a:pt x="3447" y="2867"/>
                  </a:lnTo>
                  <a:cubicBezTo>
                    <a:pt x="3491" y="1817"/>
                    <a:pt x="3512" y="854"/>
                    <a:pt x="3534" y="1"/>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7" name="Google Shape;2497;p65"/>
            <p:cNvSpPr/>
            <p:nvPr/>
          </p:nvSpPr>
          <p:spPr>
            <a:xfrm>
              <a:off x="4630125" y="2386050"/>
              <a:ext cx="30650" cy="11775"/>
            </a:xfrm>
            <a:custGeom>
              <a:avLst/>
              <a:gdLst/>
              <a:ahLst/>
              <a:cxnLst/>
              <a:rect l="l" t="t" r="r" b="b"/>
              <a:pathLst>
                <a:path w="1226" h="471" extrusionOk="0">
                  <a:moveTo>
                    <a:pt x="1226" y="1"/>
                  </a:moveTo>
                  <a:cubicBezTo>
                    <a:pt x="920" y="198"/>
                    <a:pt x="361" y="241"/>
                    <a:pt x="132" y="241"/>
                  </a:cubicBezTo>
                  <a:lnTo>
                    <a:pt x="121" y="241"/>
                  </a:lnTo>
                  <a:cubicBezTo>
                    <a:pt x="55" y="241"/>
                    <a:pt x="11" y="285"/>
                    <a:pt x="1" y="351"/>
                  </a:cubicBezTo>
                  <a:cubicBezTo>
                    <a:pt x="1" y="416"/>
                    <a:pt x="55" y="471"/>
                    <a:pt x="121" y="471"/>
                  </a:cubicBezTo>
                  <a:lnTo>
                    <a:pt x="142" y="471"/>
                  </a:lnTo>
                  <a:cubicBezTo>
                    <a:pt x="274" y="471"/>
                    <a:pt x="810" y="460"/>
                    <a:pt x="1226" y="274"/>
                  </a:cubicBezTo>
                  <a:lnTo>
                    <a:pt x="1226" y="23"/>
                  </a:lnTo>
                  <a:lnTo>
                    <a:pt x="1226" y="1"/>
                  </a:lnTo>
                  <a:close/>
                </a:path>
              </a:pathLst>
            </a:custGeom>
            <a:solidFill>
              <a:srgbClr val="A2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65"/>
            <p:cNvSpPr/>
            <p:nvPr/>
          </p:nvSpPr>
          <p:spPr>
            <a:xfrm>
              <a:off x="4586650" y="2464800"/>
              <a:ext cx="72500" cy="232450"/>
            </a:xfrm>
            <a:custGeom>
              <a:avLst/>
              <a:gdLst/>
              <a:ahLst/>
              <a:cxnLst/>
              <a:rect l="l" t="t" r="r" b="b"/>
              <a:pathLst>
                <a:path w="2900" h="9298" extrusionOk="0">
                  <a:moveTo>
                    <a:pt x="2899" y="1"/>
                  </a:moveTo>
                  <a:lnTo>
                    <a:pt x="0" y="548"/>
                  </a:lnTo>
                  <a:cubicBezTo>
                    <a:pt x="12" y="580"/>
                    <a:pt x="12" y="624"/>
                    <a:pt x="22" y="657"/>
                  </a:cubicBezTo>
                  <a:cubicBezTo>
                    <a:pt x="44" y="821"/>
                    <a:pt x="77" y="996"/>
                    <a:pt x="110" y="1171"/>
                  </a:cubicBezTo>
                  <a:cubicBezTo>
                    <a:pt x="635" y="4299"/>
                    <a:pt x="1215" y="9298"/>
                    <a:pt x="1215" y="9298"/>
                  </a:cubicBezTo>
                  <a:lnTo>
                    <a:pt x="2702" y="9298"/>
                  </a:lnTo>
                  <a:lnTo>
                    <a:pt x="2888" y="548"/>
                  </a:lnTo>
                  <a:lnTo>
                    <a:pt x="28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65"/>
            <p:cNvSpPr/>
            <p:nvPr/>
          </p:nvSpPr>
          <p:spPr>
            <a:xfrm>
              <a:off x="4638875" y="2494875"/>
              <a:ext cx="17250" cy="17250"/>
            </a:xfrm>
            <a:custGeom>
              <a:avLst/>
              <a:gdLst/>
              <a:ahLst/>
              <a:cxnLst/>
              <a:rect l="l" t="t" r="r" b="b"/>
              <a:pathLst>
                <a:path w="690" h="690" extrusionOk="0">
                  <a:moveTo>
                    <a:pt x="351" y="1"/>
                  </a:moveTo>
                  <a:cubicBezTo>
                    <a:pt x="154" y="1"/>
                    <a:pt x="1" y="154"/>
                    <a:pt x="1" y="351"/>
                  </a:cubicBezTo>
                  <a:cubicBezTo>
                    <a:pt x="1" y="536"/>
                    <a:pt x="154" y="690"/>
                    <a:pt x="351" y="690"/>
                  </a:cubicBezTo>
                  <a:cubicBezTo>
                    <a:pt x="536" y="690"/>
                    <a:pt x="689" y="536"/>
                    <a:pt x="689" y="351"/>
                  </a:cubicBezTo>
                  <a:cubicBezTo>
                    <a:pt x="689" y="154"/>
                    <a:pt x="536" y="1"/>
                    <a:pt x="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0" name="Google Shape;2500;p65"/>
            <p:cNvSpPr/>
            <p:nvPr/>
          </p:nvSpPr>
          <p:spPr>
            <a:xfrm>
              <a:off x="4612625" y="2499800"/>
              <a:ext cx="17250" cy="17250"/>
            </a:xfrm>
            <a:custGeom>
              <a:avLst/>
              <a:gdLst/>
              <a:ahLst/>
              <a:cxnLst/>
              <a:rect l="l" t="t" r="r" b="b"/>
              <a:pathLst>
                <a:path w="690" h="690" extrusionOk="0">
                  <a:moveTo>
                    <a:pt x="351" y="1"/>
                  </a:moveTo>
                  <a:cubicBezTo>
                    <a:pt x="154" y="1"/>
                    <a:pt x="1" y="154"/>
                    <a:pt x="1" y="351"/>
                  </a:cubicBezTo>
                  <a:cubicBezTo>
                    <a:pt x="1" y="536"/>
                    <a:pt x="154" y="689"/>
                    <a:pt x="351" y="689"/>
                  </a:cubicBezTo>
                  <a:cubicBezTo>
                    <a:pt x="536" y="689"/>
                    <a:pt x="689" y="536"/>
                    <a:pt x="689" y="351"/>
                  </a:cubicBezTo>
                  <a:cubicBezTo>
                    <a:pt x="689" y="154"/>
                    <a:pt x="536" y="1"/>
                    <a:pt x="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1" name="Google Shape;2501;p65"/>
            <p:cNvSpPr/>
            <p:nvPr/>
          </p:nvSpPr>
          <p:spPr>
            <a:xfrm>
              <a:off x="4591300" y="2504725"/>
              <a:ext cx="12325" cy="17250"/>
            </a:xfrm>
            <a:custGeom>
              <a:avLst/>
              <a:gdLst/>
              <a:ahLst/>
              <a:cxnLst/>
              <a:rect l="l" t="t" r="r" b="b"/>
              <a:pathLst>
                <a:path w="493" h="690" extrusionOk="0">
                  <a:moveTo>
                    <a:pt x="142" y="1"/>
                  </a:moveTo>
                  <a:cubicBezTo>
                    <a:pt x="88" y="1"/>
                    <a:pt x="44" y="11"/>
                    <a:pt x="1" y="33"/>
                  </a:cubicBezTo>
                  <a:cubicBezTo>
                    <a:pt x="33" y="252"/>
                    <a:pt x="66" y="460"/>
                    <a:pt x="99" y="689"/>
                  </a:cubicBezTo>
                  <a:lnTo>
                    <a:pt x="142" y="689"/>
                  </a:lnTo>
                  <a:cubicBezTo>
                    <a:pt x="339" y="689"/>
                    <a:pt x="492" y="536"/>
                    <a:pt x="492" y="351"/>
                  </a:cubicBezTo>
                  <a:cubicBezTo>
                    <a:pt x="492" y="154"/>
                    <a:pt x="339" y="1"/>
                    <a:pt x="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65"/>
            <p:cNvSpPr/>
            <p:nvPr/>
          </p:nvSpPr>
          <p:spPr>
            <a:xfrm>
              <a:off x="4640775" y="2530700"/>
              <a:ext cx="17000" cy="17250"/>
            </a:xfrm>
            <a:custGeom>
              <a:avLst/>
              <a:gdLst/>
              <a:ahLst/>
              <a:cxnLst/>
              <a:rect l="l" t="t" r="r" b="b"/>
              <a:pathLst>
                <a:path w="680" h="690" extrusionOk="0">
                  <a:moveTo>
                    <a:pt x="340" y="0"/>
                  </a:moveTo>
                  <a:cubicBezTo>
                    <a:pt x="154" y="0"/>
                    <a:pt x="1" y="153"/>
                    <a:pt x="1" y="340"/>
                  </a:cubicBezTo>
                  <a:cubicBezTo>
                    <a:pt x="1" y="537"/>
                    <a:pt x="154" y="690"/>
                    <a:pt x="340" y="690"/>
                  </a:cubicBezTo>
                  <a:cubicBezTo>
                    <a:pt x="526" y="690"/>
                    <a:pt x="679" y="537"/>
                    <a:pt x="679" y="340"/>
                  </a:cubicBezTo>
                  <a:cubicBezTo>
                    <a:pt x="679" y="153"/>
                    <a:pt x="526" y="0"/>
                    <a:pt x="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3" name="Google Shape;2503;p65"/>
            <p:cNvSpPr/>
            <p:nvPr/>
          </p:nvSpPr>
          <p:spPr>
            <a:xfrm>
              <a:off x="4614275" y="2535625"/>
              <a:ext cx="17225" cy="17250"/>
            </a:xfrm>
            <a:custGeom>
              <a:avLst/>
              <a:gdLst/>
              <a:ahLst/>
              <a:cxnLst/>
              <a:rect l="l" t="t" r="r" b="b"/>
              <a:pathLst>
                <a:path w="689" h="690" extrusionOk="0">
                  <a:moveTo>
                    <a:pt x="350" y="0"/>
                  </a:moveTo>
                  <a:cubicBezTo>
                    <a:pt x="153" y="0"/>
                    <a:pt x="0" y="153"/>
                    <a:pt x="0" y="340"/>
                  </a:cubicBezTo>
                  <a:cubicBezTo>
                    <a:pt x="0" y="537"/>
                    <a:pt x="153" y="690"/>
                    <a:pt x="350" y="690"/>
                  </a:cubicBezTo>
                  <a:cubicBezTo>
                    <a:pt x="536" y="690"/>
                    <a:pt x="689" y="537"/>
                    <a:pt x="689" y="340"/>
                  </a:cubicBezTo>
                  <a:cubicBezTo>
                    <a:pt x="689" y="153"/>
                    <a:pt x="536" y="0"/>
                    <a:pt x="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65"/>
            <p:cNvSpPr/>
            <p:nvPr/>
          </p:nvSpPr>
          <p:spPr>
            <a:xfrm>
              <a:off x="4596475" y="2540550"/>
              <a:ext cx="8775" cy="16975"/>
            </a:xfrm>
            <a:custGeom>
              <a:avLst/>
              <a:gdLst/>
              <a:ahLst/>
              <a:cxnLst/>
              <a:rect l="l" t="t" r="r" b="b"/>
              <a:pathLst>
                <a:path w="351" h="679" extrusionOk="0">
                  <a:moveTo>
                    <a:pt x="1" y="0"/>
                  </a:moveTo>
                  <a:cubicBezTo>
                    <a:pt x="34" y="219"/>
                    <a:pt x="67" y="449"/>
                    <a:pt x="100" y="678"/>
                  </a:cubicBezTo>
                  <a:cubicBezTo>
                    <a:pt x="242" y="635"/>
                    <a:pt x="351" y="503"/>
                    <a:pt x="351" y="340"/>
                  </a:cubicBezTo>
                  <a:cubicBezTo>
                    <a:pt x="351" y="153"/>
                    <a:pt x="198" y="0"/>
                    <a:pt x="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65"/>
            <p:cNvSpPr/>
            <p:nvPr/>
          </p:nvSpPr>
          <p:spPr>
            <a:xfrm>
              <a:off x="4642425" y="2566525"/>
              <a:ext cx="14525" cy="16975"/>
            </a:xfrm>
            <a:custGeom>
              <a:avLst/>
              <a:gdLst/>
              <a:ahLst/>
              <a:cxnLst/>
              <a:rect l="l" t="t" r="r" b="b"/>
              <a:pathLst>
                <a:path w="581" h="679" extrusionOk="0">
                  <a:moveTo>
                    <a:pt x="340" y="1"/>
                  </a:moveTo>
                  <a:cubicBezTo>
                    <a:pt x="154" y="1"/>
                    <a:pt x="1" y="154"/>
                    <a:pt x="1" y="339"/>
                  </a:cubicBezTo>
                  <a:cubicBezTo>
                    <a:pt x="1" y="526"/>
                    <a:pt x="154" y="679"/>
                    <a:pt x="340" y="679"/>
                  </a:cubicBezTo>
                  <a:cubicBezTo>
                    <a:pt x="428" y="679"/>
                    <a:pt x="515" y="646"/>
                    <a:pt x="569" y="591"/>
                  </a:cubicBezTo>
                  <a:lnTo>
                    <a:pt x="581" y="99"/>
                  </a:lnTo>
                  <a:cubicBezTo>
                    <a:pt x="515" y="33"/>
                    <a:pt x="438" y="1"/>
                    <a:pt x="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65"/>
            <p:cNvSpPr/>
            <p:nvPr/>
          </p:nvSpPr>
          <p:spPr>
            <a:xfrm>
              <a:off x="4616175" y="2571450"/>
              <a:ext cx="16975" cy="16975"/>
            </a:xfrm>
            <a:custGeom>
              <a:avLst/>
              <a:gdLst/>
              <a:ahLst/>
              <a:cxnLst/>
              <a:rect l="l" t="t" r="r" b="b"/>
              <a:pathLst>
                <a:path w="679" h="679" extrusionOk="0">
                  <a:moveTo>
                    <a:pt x="340" y="1"/>
                  </a:moveTo>
                  <a:cubicBezTo>
                    <a:pt x="154" y="1"/>
                    <a:pt x="0" y="154"/>
                    <a:pt x="0" y="339"/>
                  </a:cubicBezTo>
                  <a:cubicBezTo>
                    <a:pt x="0" y="526"/>
                    <a:pt x="154" y="679"/>
                    <a:pt x="340" y="679"/>
                  </a:cubicBezTo>
                  <a:cubicBezTo>
                    <a:pt x="525" y="679"/>
                    <a:pt x="679" y="526"/>
                    <a:pt x="679" y="339"/>
                  </a:cubicBezTo>
                  <a:cubicBezTo>
                    <a:pt x="679" y="154"/>
                    <a:pt x="525" y="1"/>
                    <a:pt x="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65"/>
            <p:cNvSpPr/>
            <p:nvPr/>
          </p:nvSpPr>
          <p:spPr>
            <a:xfrm>
              <a:off x="4601700" y="2576925"/>
              <a:ext cx="5200" cy="14775"/>
            </a:xfrm>
            <a:custGeom>
              <a:avLst/>
              <a:gdLst/>
              <a:ahLst/>
              <a:cxnLst/>
              <a:rect l="l" t="t" r="r" b="b"/>
              <a:pathLst>
                <a:path w="208" h="591" extrusionOk="0">
                  <a:moveTo>
                    <a:pt x="0" y="0"/>
                  </a:moveTo>
                  <a:lnTo>
                    <a:pt x="0" y="0"/>
                  </a:lnTo>
                  <a:cubicBezTo>
                    <a:pt x="33" y="197"/>
                    <a:pt x="54" y="394"/>
                    <a:pt x="76" y="591"/>
                  </a:cubicBezTo>
                  <a:cubicBezTo>
                    <a:pt x="164" y="525"/>
                    <a:pt x="208" y="426"/>
                    <a:pt x="208" y="317"/>
                  </a:cubicBezTo>
                  <a:cubicBezTo>
                    <a:pt x="208" y="175"/>
                    <a:pt x="120" y="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65"/>
            <p:cNvSpPr/>
            <p:nvPr/>
          </p:nvSpPr>
          <p:spPr>
            <a:xfrm>
              <a:off x="4644075" y="2602075"/>
              <a:ext cx="12050" cy="17250"/>
            </a:xfrm>
            <a:custGeom>
              <a:avLst/>
              <a:gdLst/>
              <a:ahLst/>
              <a:cxnLst/>
              <a:rect l="l" t="t" r="r" b="b"/>
              <a:pathLst>
                <a:path w="482" h="690" extrusionOk="0">
                  <a:moveTo>
                    <a:pt x="350" y="1"/>
                  </a:moveTo>
                  <a:cubicBezTo>
                    <a:pt x="153" y="1"/>
                    <a:pt x="0" y="154"/>
                    <a:pt x="0" y="351"/>
                  </a:cubicBezTo>
                  <a:cubicBezTo>
                    <a:pt x="0" y="536"/>
                    <a:pt x="153" y="689"/>
                    <a:pt x="350" y="689"/>
                  </a:cubicBezTo>
                  <a:cubicBezTo>
                    <a:pt x="394" y="689"/>
                    <a:pt x="438" y="679"/>
                    <a:pt x="471" y="667"/>
                  </a:cubicBezTo>
                  <a:lnTo>
                    <a:pt x="481" y="33"/>
                  </a:lnTo>
                  <a:cubicBezTo>
                    <a:pt x="438" y="11"/>
                    <a:pt x="394" y="1"/>
                    <a:pt x="3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65"/>
            <p:cNvSpPr/>
            <p:nvPr/>
          </p:nvSpPr>
          <p:spPr>
            <a:xfrm>
              <a:off x="4617825" y="2607000"/>
              <a:ext cx="17250" cy="17250"/>
            </a:xfrm>
            <a:custGeom>
              <a:avLst/>
              <a:gdLst/>
              <a:ahLst/>
              <a:cxnLst/>
              <a:rect l="l" t="t" r="r" b="b"/>
              <a:pathLst>
                <a:path w="690" h="690" extrusionOk="0">
                  <a:moveTo>
                    <a:pt x="340" y="0"/>
                  </a:moveTo>
                  <a:cubicBezTo>
                    <a:pt x="153" y="0"/>
                    <a:pt x="0" y="164"/>
                    <a:pt x="0" y="350"/>
                  </a:cubicBezTo>
                  <a:cubicBezTo>
                    <a:pt x="0" y="536"/>
                    <a:pt x="153" y="689"/>
                    <a:pt x="340" y="689"/>
                  </a:cubicBezTo>
                  <a:cubicBezTo>
                    <a:pt x="536" y="689"/>
                    <a:pt x="690" y="536"/>
                    <a:pt x="690" y="350"/>
                  </a:cubicBezTo>
                  <a:cubicBezTo>
                    <a:pt x="690" y="164"/>
                    <a:pt x="536" y="0"/>
                    <a:pt x="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65"/>
            <p:cNvSpPr/>
            <p:nvPr/>
          </p:nvSpPr>
          <p:spPr>
            <a:xfrm>
              <a:off x="4606875" y="2615475"/>
              <a:ext cx="1675" cy="8500"/>
            </a:xfrm>
            <a:custGeom>
              <a:avLst/>
              <a:gdLst/>
              <a:ahLst/>
              <a:cxnLst/>
              <a:rect l="l" t="t" r="r" b="b"/>
              <a:pathLst>
                <a:path w="67" h="340" extrusionOk="0">
                  <a:moveTo>
                    <a:pt x="1" y="0"/>
                  </a:moveTo>
                  <a:lnTo>
                    <a:pt x="1" y="0"/>
                  </a:lnTo>
                  <a:cubicBezTo>
                    <a:pt x="12" y="109"/>
                    <a:pt x="34" y="230"/>
                    <a:pt x="44" y="340"/>
                  </a:cubicBezTo>
                  <a:cubicBezTo>
                    <a:pt x="66" y="296"/>
                    <a:pt x="66" y="252"/>
                    <a:pt x="66" y="208"/>
                  </a:cubicBezTo>
                  <a:cubicBezTo>
                    <a:pt x="66" y="131"/>
                    <a:pt x="44" y="55"/>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65"/>
            <p:cNvSpPr/>
            <p:nvPr/>
          </p:nvSpPr>
          <p:spPr>
            <a:xfrm>
              <a:off x="4645700" y="2637875"/>
              <a:ext cx="9875" cy="17275"/>
            </a:xfrm>
            <a:custGeom>
              <a:avLst/>
              <a:gdLst/>
              <a:ahLst/>
              <a:cxnLst/>
              <a:rect l="l" t="t" r="r" b="b"/>
              <a:pathLst>
                <a:path w="395" h="691" extrusionOk="0">
                  <a:moveTo>
                    <a:pt x="351" y="1"/>
                  </a:moveTo>
                  <a:cubicBezTo>
                    <a:pt x="154" y="1"/>
                    <a:pt x="1" y="154"/>
                    <a:pt x="1" y="351"/>
                  </a:cubicBezTo>
                  <a:cubicBezTo>
                    <a:pt x="1" y="537"/>
                    <a:pt x="154" y="691"/>
                    <a:pt x="351" y="691"/>
                  </a:cubicBezTo>
                  <a:lnTo>
                    <a:pt x="373" y="691"/>
                  </a:lnTo>
                  <a:lnTo>
                    <a:pt x="3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65"/>
            <p:cNvSpPr/>
            <p:nvPr/>
          </p:nvSpPr>
          <p:spPr>
            <a:xfrm>
              <a:off x="4619450" y="2642800"/>
              <a:ext cx="17275" cy="17275"/>
            </a:xfrm>
            <a:custGeom>
              <a:avLst/>
              <a:gdLst/>
              <a:ahLst/>
              <a:cxnLst/>
              <a:rect l="l" t="t" r="r" b="b"/>
              <a:pathLst>
                <a:path w="691" h="691" extrusionOk="0">
                  <a:moveTo>
                    <a:pt x="351" y="1"/>
                  </a:moveTo>
                  <a:cubicBezTo>
                    <a:pt x="154" y="1"/>
                    <a:pt x="1" y="154"/>
                    <a:pt x="1" y="351"/>
                  </a:cubicBezTo>
                  <a:cubicBezTo>
                    <a:pt x="1" y="537"/>
                    <a:pt x="154" y="690"/>
                    <a:pt x="351" y="690"/>
                  </a:cubicBezTo>
                  <a:cubicBezTo>
                    <a:pt x="537" y="690"/>
                    <a:pt x="690" y="537"/>
                    <a:pt x="690" y="351"/>
                  </a:cubicBezTo>
                  <a:cubicBezTo>
                    <a:pt x="690" y="154"/>
                    <a:pt x="537" y="1"/>
                    <a:pt x="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65"/>
            <p:cNvSpPr/>
            <p:nvPr/>
          </p:nvSpPr>
          <p:spPr>
            <a:xfrm>
              <a:off x="4647625" y="2673725"/>
              <a:ext cx="7150" cy="16975"/>
            </a:xfrm>
            <a:custGeom>
              <a:avLst/>
              <a:gdLst/>
              <a:ahLst/>
              <a:cxnLst/>
              <a:rect l="l" t="t" r="r" b="b"/>
              <a:pathLst>
                <a:path w="286" h="679" extrusionOk="0">
                  <a:moveTo>
                    <a:pt x="285" y="0"/>
                  </a:moveTo>
                  <a:cubicBezTo>
                    <a:pt x="121" y="33"/>
                    <a:pt x="1" y="175"/>
                    <a:pt x="1" y="339"/>
                  </a:cubicBezTo>
                  <a:cubicBezTo>
                    <a:pt x="1" y="503"/>
                    <a:pt x="110" y="645"/>
                    <a:pt x="274" y="678"/>
                  </a:cubicBezTo>
                  <a:lnTo>
                    <a:pt x="2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65"/>
            <p:cNvSpPr/>
            <p:nvPr/>
          </p:nvSpPr>
          <p:spPr>
            <a:xfrm>
              <a:off x="4621375" y="2678650"/>
              <a:ext cx="16975" cy="17225"/>
            </a:xfrm>
            <a:custGeom>
              <a:avLst/>
              <a:gdLst/>
              <a:ahLst/>
              <a:cxnLst/>
              <a:rect l="l" t="t" r="r" b="b"/>
              <a:pathLst>
                <a:path w="679" h="689" extrusionOk="0">
                  <a:moveTo>
                    <a:pt x="339" y="0"/>
                  </a:moveTo>
                  <a:cubicBezTo>
                    <a:pt x="154" y="0"/>
                    <a:pt x="1" y="153"/>
                    <a:pt x="1" y="339"/>
                  </a:cubicBezTo>
                  <a:cubicBezTo>
                    <a:pt x="1" y="536"/>
                    <a:pt x="154" y="689"/>
                    <a:pt x="339" y="689"/>
                  </a:cubicBezTo>
                  <a:cubicBezTo>
                    <a:pt x="526" y="689"/>
                    <a:pt x="679" y="536"/>
                    <a:pt x="679" y="339"/>
                  </a:cubicBezTo>
                  <a:cubicBezTo>
                    <a:pt x="679" y="153"/>
                    <a:pt x="526" y="0"/>
                    <a:pt x="3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65"/>
            <p:cNvSpPr/>
            <p:nvPr/>
          </p:nvSpPr>
          <p:spPr>
            <a:xfrm>
              <a:off x="4586650" y="2464800"/>
              <a:ext cx="72500" cy="29275"/>
            </a:xfrm>
            <a:custGeom>
              <a:avLst/>
              <a:gdLst/>
              <a:ahLst/>
              <a:cxnLst/>
              <a:rect l="l" t="t" r="r" b="b"/>
              <a:pathLst>
                <a:path w="2900" h="1171" extrusionOk="0">
                  <a:moveTo>
                    <a:pt x="2899" y="1"/>
                  </a:moveTo>
                  <a:lnTo>
                    <a:pt x="0" y="548"/>
                  </a:lnTo>
                  <a:cubicBezTo>
                    <a:pt x="12" y="580"/>
                    <a:pt x="12" y="624"/>
                    <a:pt x="22" y="657"/>
                  </a:cubicBezTo>
                  <a:cubicBezTo>
                    <a:pt x="44" y="821"/>
                    <a:pt x="77" y="996"/>
                    <a:pt x="110" y="1171"/>
                  </a:cubicBezTo>
                  <a:cubicBezTo>
                    <a:pt x="996" y="941"/>
                    <a:pt x="2188" y="689"/>
                    <a:pt x="2888" y="548"/>
                  </a:cubicBezTo>
                  <a:lnTo>
                    <a:pt x="289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6" name="Google Shape;2516;p65"/>
            <p:cNvSpPr/>
            <p:nvPr/>
          </p:nvSpPr>
          <p:spPr>
            <a:xfrm>
              <a:off x="4571875" y="2196225"/>
              <a:ext cx="18075" cy="124225"/>
            </a:xfrm>
            <a:custGeom>
              <a:avLst/>
              <a:gdLst/>
              <a:ahLst/>
              <a:cxnLst/>
              <a:rect l="l" t="t" r="r" b="b"/>
              <a:pathLst>
                <a:path w="723" h="4969" extrusionOk="0">
                  <a:moveTo>
                    <a:pt x="83" y="0"/>
                  </a:moveTo>
                  <a:cubicBezTo>
                    <a:pt x="78" y="0"/>
                    <a:pt x="72" y="1"/>
                    <a:pt x="66" y="3"/>
                  </a:cubicBezTo>
                  <a:cubicBezTo>
                    <a:pt x="22" y="3"/>
                    <a:pt x="1" y="46"/>
                    <a:pt x="1" y="79"/>
                  </a:cubicBezTo>
                  <a:lnTo>
                    <a:pt x="569" y="4903"/>
                  </a:lnTo>
                  <a:cubicBezTo>
                    <a:pt x="569" y="4947"/>
                    <a:pt x="603" y="4969"/>
                    <a:pt x="646" y="4969"/>
                  </a:cubicBezTo>
                  <a:cubicBezTo>
                    <a:pt x="690" y="4969"/>
                    <a:pt x="722" y="4925"/>
                    <a:pt x="712" y="4892"/>
                  </a:cubicBezTo>
                  <a:lnTo>
                    <a:pt x="154" y="68"/>
                  </a:lnTo>
                  <a:cubicBezTo>
                    <a:pt x="145" y="30"/>
                    <a:pt x="11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7" name="Google Shape;2517;p65"/>
            <p:cNvSpPr/>
            <p:nvPr/>
          </p:nvSpPr>
          <p:spPr>
            <a:xfrm>
              <a:off x="4606325" y="2693400"/>
              <a:ext cx="79325" cy="108575"/>
            </a:xfrm>
            <a:custGeom>
              <a:avLst/>
              <a:gdLst/>
              <a:ahLst/>
              <a:cxnLst/>
              <a:rect l="l" t="t" r="r" b="b"/>
              <a:pathLst>
                <a:path w="3173" h="4343" extrusionOk="0">
                  <a:moveTo>
                    <a:pt x="1981" y="1"/>
                  </a:moveTo>
                  <a:lnTo>
                    <a:pt x="307" y="99"/>
                  </a:lnTo>
                  <a:lnTo>
                    <a:pt x="219" y="2549"/>
                  </a:lnTo>
                  <a:cubicBezTo>
                    <a:pt x="219" y="2560"/>
                    <a:pt x="209" y="2571"/>
                    <a:pt x="209" y="2582"/>
                  </a:cubicBezTo>
                  <a:cubicBezTo>
                    <a:pt x="187" y="2658"/>
                    <a:pt x="176" y="2746"/>
                    <a:pt x="154" y="2833"/>
                  </a:cubicBezTo>
                  <a:cubicBezTo>
                    <a:pt x="110" y="3052"/>
                    <a:pt x="66" y="3271"/>
                    <a:pt x="34" y="3457"/>
                  </a:cubicBezTo>
                  <a:cubicBezTo>
                    <a:pt x="1" y="3643"/>
                    <a:pt x="1" y="3840"/>
                    <a:pt x="1" y="4004"/>
                  </a:cubicBezTo>
                  <a:lnTo>
                    <a:pt x="1" y="4048"/>
                  </a:lnTo>
                  <a:cubicBezTo>
                    <a:pt x="1" y="4102"/>
                    <a:pt x="1" y="4146"/>
                    <a:pt x="12" y="4190"/>
                  </a:cubicBezTo>
                  <a:cubicBezTo>
                    <a:pt x="12" y="4288"/>
                    <a:pt x="23" y="4343"/>
                    <a:pt x="23" y="4343"/>
                  </a:cubicBezTo>
                  <a:lnTo>
                    <a:pt x="3151" y="4343"/>
                  </a:lnTo>
                  <a:cubicBezTo>
                    <a:pt x="3151" y="4343"/>
                    <a:pt x="3173" y="4223"/>
                    <a:pt x="3162" y="4048"/>
                  </a:cubicBezTo>
                  <a:cubicBezTo>
                    <a:pt x="3140" y="3720"/>
                    <a:pt x="3031" y="3217"/>
                    <a:pt x="2593" y="2877"/>
                  </a:cubicBezTo>
                  <a:cubicBezTo>
                    <a:pt x="2003" y="2429"/>
                    <a:pt x="2232" y="2517"/>
                    <a:pt x="2112" y="2308"/>
                  </a:cubicBezTo>
                  <a:cubicBezTo>
                    <a:pt x="2101" y="2286"/>
                    <a:pt x="1991" y="1936"/>
                    <a:pt x="1981" y="1904"/>
                  </a:cubicBezTo>
                  <a:lnTo>
                    <a:pt x="19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8" name="Google Shape;2518;p65"/>
            <p:cNvSpPr/>
            <p:nvPr/>
          </p:nvSpPr>
          <p:spPr>
            <a:xfrm>
              <a:off x="4606325" y="2757950"/>
              <a:ext cx="13150" cy="40200"/>
            </a:xfrm>
            <a:custGeom>
              <a:avLst/>
              <a:gdLst/>
              <a:ahLst/>
              <a:cxnLst/>
              <a:rect l="l" t="t" r="r" b="b"/>
              <a:pathLst>
                <a:path w="526" h="1608" extrusionOk="0">
                  <a:moveTo>
                    <a:pt x="209" y="0"/>
                  </a:moveTo>
                  <a:cubicBezTo>
                    <a:pt x="187" y="76"/>
                    <a:pt x="176" y="164"/>
                    <a:pt x="154" y="251"/>
                  </a:cubicBezTo>
                  <a:cubicBezTo>
                    <a:pt x="219" y="470"/>
                    <a:pt x="307" y="831"/>
                    <a:pt x="198" y="1138"/>
                  </a:cubicBezTo>
                  <a:cubicBezTo>
                    <a:pt x="154" y="1247"/>
                    <a:pt x="88" y="1345"/>
                    <a:pt x="1" y="1422"/>
                  </a:cubicBezTo>
                  <a:lnTo>
                    <a:pt x="1" y="1454"/>
                  </a:lnTo>
                  <a:cubicBezTo>
                    <a:pt x="1" y="1520"/>
                    <a:pt x="1" y="1564"/>
                    <a:pt x="12" y="1608"/>
                  </a:cubicBezTo>
                  <a:cubicBezTo>
                    <a:pt x="165" y="1498"/>
                    <a:pt x="263" y="1356"/>
                    <a:pt x="329" y="1181"/>
                  </a:cubicBezTo>
                  <a:cubicBezTo>
                    <a:pt x="526" y="656"/>
                    <a:pt x="231" y="22"/>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65"/>
            <p:cNvSpPr/>
            <p:nvPr/>
          </p:nvSpPr>
          <p:spPr>
            <a:xfrm>
              <a:off x="4606325" y="2794300"/>
              <a:ext cx="79325" cy="7675"/>
            </a:xfrm>
            <a:custGeom>
              <a:avLst/>
              <a:gdLst/>
              <a:ahLst/>
              <a:cxnLst/>
              <a:rect l="l" t="t" r="r" b="b"/>
              <a:pathLst>
                <a:path w="3173" h="307" extrusionOk="0">
                  <a:moveTo>
                    <a:pt x="1" y="0"/>
                  </a:moveTo>
                  <a:cubicBezTo>
                    <a:pt x="1" y="187"/>
                    <a:pt x="23" y="307"/>
                    <a:pt x="23" y="307"/>
                  </a:cubicBezTo>
                  <a:lnTo>
                    <a:pt x="3151" y="307"/>
                  </a:lnTo>
                  <a:cubicBezTo>
                    <a:pt x="3151" y="307"/>
                    <a:pt x="3173" y="187"/>
                    <a:pt x="31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65"/>
            <p:cNvSpPr/>
            <p:nvPr/>
          </p:nvSpPr>
          <p:spPr>
            <a:xfrm>
              <a:off x="4621375" y="2684900"/>
              <a:ext cx="29825" cy="17225"/>
            </a:xfrm>
            <a:custGeom>
              <a:avLst/>
              <a:gdLst/>
              <a:ahLst/>
              <a:cxnLst/>
              <a:rect l="l" t="t" r="r" b="b"/>
              <a:pathLst>
                <a:path w="1193" h="689" extrusionOk="0">
                  <a:moveTo>
                    <a:pt x="639" y="1"/>
                  </a:moveTo>
                  <a:cubicBezTo>
                    <a:pt x="169" y="1"/>
                    <a:pt x="1" y="538"/>
                    <a:pt x="1" y="538"/>
                  </a:cubicBezTo>
                  <a:cubicBezTo>
                    <a:pt x="1" y="538"/>
                    <a:pt x="385" y="689"/>
                    <a:pt x="730" y="689"/>
                  </a:cubicBezTo>
                  <a:cubicBezTo>
                    <a:pt x="919" y="689"/>
                    <a:pt x="1096" y="644"/>
                    <a:pt x="1193" y="504"/>
                  </a:cubicBezTo>
                  <a:cubicBezTo>
                    <a:pt x="1193" y="504"/>
                    <a:pt x="1160" y="23"/>
                    <a:pt x="667" y="1"/>
                  </a:cubicBezTo>
                  <a:cubicBezTo>
                    <a:pt x="658" y="1"/>
                    <a:pt x="649" y="1"/>
                    <a:pt x="6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1" name="Google Shape;2521;p65"/>
            <p:cNvSpPr/>
            <p:nvPr/>
          </p:nvSpPr>
          <p:spPr>
            <a:xfrm>
              <a:off x="4630125" y="2692325"/>
              <a:ext cx="16425" cy="5750"/>
            </a:xfrm>
            <a:custGeom>
              <a:avLst/>
              <a:gdLst/>
              <a:ahLst/>
              <a:cxnLst/>
              <a:rect l="l" t="t" r="r" b="b"/>
              <a:pathLst>
                <a:path w="657" h="230" extrusionOk="0">
                  <a:moveTo>
                    <a:pt x="1" y="0"/>
                  </a:moveTo>
                  <a:lnTo>
                    <a:pt x="1" y="229"/>
                  </a:lnTo>
                  <a:lnTo>
                    <a:pt x="657" y="229"/>
                  </a:lnTo>
                  <a:lnTo>
                    <a:pt x="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2" name="Google Shape;2522;p65"/>
            <p:cNvSpPr/>
            <p:nvPr/>
          </p:nvSpPr>
          <p:spPr>
            <a:xfrm>
              <a:off x="4638600" y="2690625"/>
              <a:ext cx="24625" cy="26325"/>
            </a:xfrm>
            <a:custGeom>
              <a:avLst/>
              <a:gdLst/>
              <a:ahLst/>
              <a:cxnLst/>
              <a:rect l="l" t="t" r="r" b="b"/>
              <a:pathLst>
                <a:path w="985" h="1053" extrusionOk="0">
                  <a:moveTo>
                    <a:pt x="679" y="177"/>
                  </a:moveTo>
                  <a:cubicBezTo>
                    <a:pt x="700" y="177"/>
                    <a:pt x="722" y="188"/>
                    <a:pt x="756" y="210"/>
                  </a:cubicBezTo>
                  <a:cubicBezTo>
                    <a:pt x="799" y="254"/>
                    <a:pt x="799" y="287"/>
                    <a:pt x="799" y="319"/>
                  </a:cubicBezTo>
                  <a:cubicBezTo>
                    <a:pt x="766" y="462"/>
                    <a:pt x="504" y="647"/>
                    <a:pt x="263" y="779"/>
                  </a:cubicBezTo>
                  <a:cubicBezTo>
                    <a:pt x="372" y="506"/>
                    <a:pt x="537" y="221"/>
                    <a:pt x="668" y="188"/>
                  </a:cubicBezTo>
                  <a:cubicBezTo>
                    <a:pt x="668" y="177"/>
                    <a:pt x="679" y="177"/>
                    <a:pt x="679" y="177"/>
                  </a:cubicBezTo>
                  <a:close/>
                  <a:moveTo>
                    <a:pt x="688" y="1"/>
                  </a:moveTo>
                  <a:cubicBezTo>
                    <a:pt x="660" y="1"/>
                    <a:pt x="635" y="6"/>
                    <a:pt x="613" y="13"/>
                  </a:cubicBezTo>
                  <a:cubicBezTo>
                    <a:pt x="296" y="90"/>
                    <a:pt x="66" y="790"/>
                    <a:pt x="12" y="932"/>
                  </a:cubicBezTo>
                  <a:cubicBezTo>
                    <a:pt x="0" y="965"/>
                    <a:pt x="12" y="1009"/>
                    <a:pt x="44" y="1031"/>
                  </a:cubicBezTo>
                  <a:cubicBezTo>
                    <a:pt x="55" y="1041"/>
                    <a:pt x="77" y="1052"/>
                    <a:pt x="99" y="1052"/>
                  </a:cubicBezTo>
                  <a:cubicBezTo>
                    <a:pt x="110" y="1052"/>
                    <a:pt x="121" y="1052"/>
                    <a:pt x="143" y="1041"/>
                  </a:cubicBezTo>
                  <a:cubicBezTo>
                    <a:pt x="219" y="1009"/>
                    <a:pt x="919" y="681"/>
                    <a:pt x="974" y="341"/>
                  </a:cubicBezTo>
                  <a:cubicBezTo>
                    <a:pt x="985" y="275"/>
                    <a:pt x="974" y="177"/>
                    <a:pt x="875" y="79"/>
                  </a:cubicBezTo>
                  <a:cubicBezTo>
                    <a:pt x="810" y="20"/>
                    <a:pt x="744" y="1"/>
                    <a:pt x="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65"/>
            <p:cNvSpPr/>
            <p:nvPr/>
          </p:nvSpPr>
          <p:spPr>
            <a:xfrm>
              <a:off x="4615375" y="2690625"/>
              <a:ext cx="24350" cy="26325"/>
            </a:xfrm>
            <a:custGeom>
              <a:avLst/>
              <a:gdLst/>
              <a:ahLst/>
              <a:cxnLst/>
              <a:rect l="l" t="t" r="r" b="b"/>
              <a:pathLst>
                <a:path w="974" h="1053" extrusionOk="0">
                  <a:moveTo>
                    <a:pt x="295" y="177"/>
                  </a:moveTo>
                  <a:cubicBezTo>
                    <a:pt x="306" y="177"/>
                    <a:pt x="306" y="177"/>
                    <a:pt x="317" y="188"/>
                  </a:cubicBezTo>
                  <a:cubicBezTo>
                    <a:pt x="448" y="221"/>
                    <a:pt x="601" y="506"/>
                    <a:pt x="722" y="779"/>
                  </a:cubicBezTo>
                  <a:cubicBezTo>
                    <a:pt x="470" y="647"/>
                    <a:pt x="207" y="462"/>
                    <a:pt x="186" y="319"/>
                  </a:cubicBezTo>
                  <a:cubicBezTo>
                    <a:pt x="186" y="287"/>
                    <a:pt x="186" y="254"/>
                    <a:pt x="229" y="210"/>
                  </a:cubicBezTo>
                  <a:cubicBezTo>
                    <a:pt x="251" y="188"/>
                    <a:pt x="273" y="177"/>
                    <a:pt x="295" y="177"/>
                  </a:cubicBezTo>
                  <a:close/>
                  <a:moveTo>
                    <a:pt x="288" y="1"/>
                  </a:moveTo>
                  <a:cubicBezTo>
                    <a:pt x="235" y="1"/>
                    <a:pt x="175" y="20"/>
                    <a:pt x="109" y="79"/>
                  </a:cubicBezTo>
                  <a:cubicBezTo>
                    <a:pt x="11" y="177"/>
                    <a:pt x="0" y="275"/>
                    <a:pt x="11" y="341"/>
                  </a:cubicBezTo>
                  <a:cubicBezTo>
                    <a:pt x="66" y="681"/>
                    <a:pt x="766" y="1009"/>
                    <a:pt x="842" y="1041"/>
                  </a:cubicBezTo>
                  <a:cubicBezTo>
                    <a:pt x="853" y="1052"/>
                    <a:pt x="864" y="1052"/>
                    <a:pt x="875" y="1052"/>
                  </a:cubicBezTo>
                  <a:cubicBezTo>
                    <a:pt x="897" y="1052"/>
                    <a:pt x="919" y="1041"/>
                    <a:pt x="941" y="1031"/>
                  </a:cubicBezTo>
                  <a:cubicBezTo>
                    <a:pt x="963" y="1009"/>
                    <a:pt x="973" y="965"/>
                    <a:pt x="963" y="932"/>
                  </a:cubicBezTo>
                  <a:cubicBezTo>
                    <a:pt x="919" y="790"/>
                    <a:pt x="678" y="90"/>
                    <a:pt x="361" y="13"/>
                  </a:cubicBezTo>
                  <a:cubicBezTo>
                    <a:pt x="339" y="6"/>
                    <a:pt x="314"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65"/>
            <p:cNvSpPr/>
            <p:nvPr/>
          </p:nvSpPr>
          <p:spPr>
            <a:xfrm>
              <a:off x="4634650" y="2710000"/>
              <a:ext cx="8850" cy="8200"/>
            </a:xfrm>
            <a:custGeom>
              <a:avLst/>
              <a:gdLst/>
              <a:ahLst/>
              <a:cxnLst/>
              <a:rect l="l" t="t" r="r" b="b"/>
              <a:pathLst>
                <a:path w="354" h="328" extrusionOk="0">
                  <a:moveTo>
                    <a:pt x="127" y="1"/>
                  </a:moveTo>
                  <a:cubicBezTo>
                    <a:pt x="20" y="1"/>
                    <a:pt x="0" y="200"/>
                    <a:pt x="38" y="266"/>
                  </a:cubicBezTo>
                  <a:cubicBezTo>
                    <a:pt x="73" y="315"/>
                    <a:pt x="126" y="324"/>
                    <a:pt x="160" y="324"/>
                  </a:cubicBezTo>
                  <a:cubicBezTo>
                    <a:pt x="179" y="324"/>
                    <a:pt x="192" y="321"/>
                    <a:pt x="192" y="321"/>
                  </a:cubicBezTo>
                  <a:cubicBezTo>
                    <a:pt x="199" y="325"/>
                    <a:pt x="209" y="327"/>
                    <a:pt x="221" y="327"/>
                  </a:cubicBezTo>
                  <a:cubicBezTo>
                    <a:pt x="274" y="327"/>
                    <a:pt x="353" y="281"/>
                    <a:pt x="345" y="146"/>
                  </a:cubicBezTo>
                  <a:cubicBezTo>
                    <a:pt x="338" y="28"/>
                    <a:pt x="280" y="4"/>
                    <a:pt x="235" y="4"/>
                  </a:cubicBezTo>
                  <a:cubicBezTo>
                    <a:pt x="205" y="4"/>
                    <a:pt x="180" y="15"/>
                    <a:pt x="180" y="15"/>
                  </a:cubicBezTo>
                  <a:cubicBezTo>
                    <a:pt x="160" y="5"/>
                    <a:pt x="142" y="1"/>
                    <a:pt x="1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65"/>
            <p:cNvSpPr/>
            <p:nvPr/>
          </p:nvSpPr>
          <p:spPr>
            <a:xfrm>
              <a:off x="4636700" y="2712875"/>
              <a:ext cx="21075" cy="11175"/>
            </a:xfrm>
            <a:custGeom>
              <a:avLst/>
              <a:gdLst/>
              <a:ahLst/>
              <a:cxnLst/>
              <a:rect l="l" t="t" r="r" b="b"/>
              <a:pathLst>
                <a:path w="843" h="447" extrusionOk="0">
                  <a:moveTo>
                    <a:pt x="202" y="1"/>
                  </a:moveTo>
                  <a:cubicBezTo>
                    <a:pt x="131" y="1"/>
                    <a:pt x="83" y="9"/>
                    <a:pt x="76" y="9"/>
                  </a:cubicBezTo>
                  <a:cubicBezTo>
                    <a:pt x="33" y="20"/>
                    <a:pt x="0" y="64"/>
                    <a:pt x="11" y="119"/>
                  </a:cubicBezTo>
                  <a:cubicBezTo>
                    <a:pt x="21" y="157"/>
                    <a:pt x="55" y="186"/>
                    <a:pt x="100" y="186"/>
                  </a:cubicBezTo>
                  <a:cubicBezTo>
                    <a:pt x="106" y="186"/>
                    <a:pt x="113" y="186"/>
                    <a:pt x="120" y="184"/>
                  </a:cubicBezTo>
                  <a:cubicBezTo>
                    <a:pt x="123" y="184"/>
                    <a:pt x="151" y="180"/>
                    <a:pt x="195" y="180"/>
                  </a:cubicBezTo>
                  <a:cubicBezTo>
                    <a:pt x="306" y="180"/>
                    <a:pt x="521" y="209"/>
                    <a:pt x="678" y="414"/>
                  </a:cubicBezTo>
                  <a:cubicBezTo>
                    <a:pt x="689" y="435"/>
                    <a:pt x="722" y="447"/>
                    <a:pt x="744" y="447"/>
                  </a:cubicBezTo>
                  <a:cubicBezTo>
                    <a:pt x="766" y="447"/>
                    <a:pt x="788" y="447"/>
                    <a:pt x="798" y="425"/>
                  </a:cubicBezTo>
                  <a:cubicBezTo>
                    <a:pt x="842" y="403"/>
                    <a:pt x="842" y="348"/>
                    <a:pt x="820" y="304"/>
                  </a:cubicBezTo>
                  <a:cubicBezTo>
                    <a:pt x="625" y="42"/>
                    <a:pt x="358"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65"/>
            <p:cNvSpPr/>
            <p:nvPr/>
          </p:nvSpPr>
          <p:spPr>
            <a:xfrm>
              <a:off x="4618650" y="2710575"/>
              <a:ext cx="23000" cy="15675"/>
            </a:xfrm>
            <a:custGeom>
              <a:avLst/>
              <a:gdLst/>
              <a:ahLst/>
              <a:cxnLst/>
              <a:rect l="l" t="t" r="r" b="b"/>
              <a:pathLst>
                <a:path w="920" h="627" extrusionOk="0">
                  <a:moveTo>
                    <a:pt x="823" y="1"/>
                  </a:moveTo>
                  <a:cubicBezTo>
                    <a:pt x="819" y="1"/>
                    <a:pt x="814" y="1"/>
                    <a:pt x="810" y="2"/>
                  </a:cubicBezTo>
                  <a:cubicBezTo>
                    <a:pt x="788" y="2"/>
                    <a:pt x="197" y="101"/>
                    <a:pt x="11" y="506"/>
                  </a:cubicBezTo>
                  <a:cubicBezTo>
                    <a:pt x="0" y="549"/>
                    <a:pt x="11" y="604"/>
                    <a:pt x="66" y="626"/>
                  </a:cubicBezTo>
                  <a:lnTo>
                    <a:pt x="98" y="626"/>
                  </a:lnTo>
                  <a:cubicBezTo>
                    <a:pt x="132" y="626"/>
                    <a:pt x="164" y="615"/>
                    <a:pt x="175" y="571"/>
                  </a:cubicBezTo>
                  <a:cubicBezTo>
                    <a:pt x="328" y="254"/>
                    <a:pt x="832" y="177"/>
                    <a:pt x="832" y="177"/>
                  </a:cubicBezTo>
                  <a:cubicBezTo>
                    <a:pt x="886" y="177"/>
                    <a:pt x="919" y="123"/>
                    <a:pt x="908" y="79"/>
                  </a:cubicBezTo>
                  <a:cubicBezTo>
                    <a:pt x="908" y="40"/>
                    <a:pt x="864"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65"/>
            <p:cNvSpPr/>
            <p:nvPr/>
          </p:nvSpPr>
          <p:spPr>
            <a:xfrm>
              <a:off x="4633125" y="2750900"/>
              <a:ext cx="24100" cy="5700"/>
            </a:xfrm>
            <a:custGeom>
              <a:avLst/>
              <a:gdLst/>
              <a:ahLst/>
              <a:cxnLst/>
              <a:rect l="l" t="t" r="r" b="b"/>
              <a:pathLst>
                <a:path w="964" h="228" extrusionOk="0">
                  <a:moveTo>
                    <a:pt x="503" y="1"/>
                  </a:moveTo>
                  <a:cubicBezTo>
                    <a:pt x="379" y="1"/>
                    <a:pt x="233" y="13"/>
                    <a:pt x="78" y="52"/>
                  </a:cubicBezTo>
                  <a:cubicBezTo>
                    <a:pt x="22" y="63"/>
                    <a:pt x="1" y="118"/>
                    <a:pt x="12" y="161"/>
                  </a:cubicBezTo>
                  <a:cubicBezTo>
                    <a:pt x="22" y="205"/>
                    <a:pt x="56" y="227"/>
                    <a:pt x="99" y="227"/>
                  </a:cubicBezTo>
                  <a:lnTo>
                    <a:pt x="121" y="227"/>
                  </a:lnTo>
                  <a:cubicBezTo>
                    <a:pt x="263" y="192"/>
                    <a:pt x="396" y="181"/>
                    <a:pt x="508" y="181"/>
                  </a:cubicBezTo>
                  <a:cubicBezTo>
                    <a:pt x="708" y="181"/>
                    <a:pt x="843" y="217"/>
                    <a:pt x="843" y="217"/>
                  </a:cubicBezTo>
                  <a:cubicBezTo>
                    <a:pt x="849" y="218"/>
                    <a:pt x="855" y="219"/>
                    <a:pt x="861" y="219"/>
                  </a:cubicBezTo>
                  <a:cubicBezTo>
                    <a:pt x="900" y="219"/>
                    <a:pt x="943" y="189"/>
                    <a:pt x="953" y="151"/>
                  </a:cubicBezTo>
                  <a:cubicBezTo>
                    <a:pt x="963" y="107"/>
                    <a:pt x="941" y="52"/>
                    <a:pt x="887" y="42"/>
                  </a:cubicBezTo>
                  <a:cubicBezTo>
                    <a:pt x="880" y="42"/>
                    <a:pt x="728" y="1"/>
                    <a:pt x="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65"/>
            <p:cNvSpPr/>
            <p:nvPr/>
          </p:nvSpPr>
          <p:spPr>
            <a:xfrm>
              <a:off x="4631775" y="2742975"/>
              <a:ext cx="24350" cy="5950"/>
            </a:xfrm>
            <a:custGeom>
              <a:avLst/>
              <a:gdLst/>
              <a:ahLst/>
              <a:cxnLst/>
              <a:rect l="l" t="t" r="r" b="b"/>
              <a:pathLst>
                <a:path w="974" h="238" extrusionOk="0">
                  <a:moveTo>
                    <a:pt x="513" y="1"/>
                  </a:moveTo>
                  <a:cubicBezTo>
                    <a:pt x="387" y="1"/>
                    <a:pt x="237" y="13"/>
                    <a:pt x="76" y="52"/>
                  </a:cubicBezTo>
                  <a:cubicBezTo>
                    <a:pt x="33" y="74"/>
                    <a:pt x="0" y="118"/>
                    <a:pt x="11" y="162"/>
                  </a:cubicBezTo>
                  <a:cubicBezTo>
                    <a:pt x="22" y="205"/>
                    <a:pt x="66" y="238"/>
                    <a:pt x="98" y="238"/>
                  </a:cubicBezTo>
                  <a:cubicBezTo>
                    <a:pt x="110" y="238"/>
                    <a:pt x="120" y="227"/>
                    <a:pt x="120" y="227"/>
                  </a:cubicBezTo>
                  <a:cubicBezTo>
                    <a:pt x="267" y="192"/>
                    <a:pt x="401" y="180"/>
                    <a:pt x="514" y="180"/>
                  </a:cubicBezTo>
                  <a:cubicBezTo>
                    <a:pt x="714" y="180"/>
                    <a:pt x="846" y="216"/>
                    <a:pt x="854" y="216"/>
                  </a:cubicBezTo>
                  <a:cubicBezTo>
                    <a:pt x="861" y="218"/>
                    <a:pt x="869" y="219"/>
                    <a:pt x="877" y="219"/>
                  </a:cubicBezTo>
                  <a:cubicBezTo>
                    <a:pt x="915" y="219"/>
                    <a:pt x="953" y="196"/>
                    <a:pt x="963" y="150"/>
                  </a:cubicBezTo>
                  <a:cubicBezTo>
                    <a:pt x="973" y="107"/>
                    <a:pt x="941" y="52"/>
                    <a:pt x="897" y="41"/>
                  </a:cubicBezTo>
                  <a:cubicBezTo>
                    <a:pt x="890" y="41"/>
                    <a:pt x="739"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65"/>
            <p:cNvSpPr/>
            <p:nvPr/>
          </p:nvSpPr>
          <p:spPr>
            <a:xfrm>
              <a:off x="4629850" y="2734575"/>
              <a:ext cx="24375" cy="5900"/>
            </a:xfrm>
            <a:custGeom>
              <a:avLst/>
              <a:gdLst/>
              <a:ahLst/>
              <a:cxnLst/>
              <a:rect l="l" t="t" r="r" b="b"/>
              <a:pathLst>
                <a:path w="975" h="236" extrusionOk="0">
                  <a:moveTo>
                    <a:pt x="535" y="0"/>
                  </a:moveTo>
                  <a:cubicBezTo>
                    <a:pt x="405" y="0"/>
                    <a:pt x="247" y="14"/>
                    <a:pt x="77" y="60"/>
                  </a:cubicBezTo>
                  <a:cubicBezTo>
                    <a:pt x="34" y="71"/>
                    <a:pt x="0" y="114"/>
                    <a:pt x="12" y="170"/>
                  </a:cubicBezTo>
                  <a:cubicBezTo>
                    <a:pt x="22" y="202"/>
                    <a:pt x="66" y="235"/>
                    <a:pt x="99" y="235"/>
                  </a:cubicBezTo>
                  <a:cubicBezTo>
                    <a:pt x="110" y="235"/>
                    <a:pt x="121" y="235"/>
                    <a:pt x="121" y="224"/>
                  </a:cubicBezTo>
                  <a:cubicBezTo>
                    <a:pt x="266" y="189"/>
                    <a:pt x="400" y="177"/>
                    <a:pt x="513" y="177"/>
                  </a:cubicBezTo>
                  <a:cubicBezTo>
                    <a:pt x="714" y="177"/>
                    <a:pt x="847" y="213"/>
                    <a:pt x="854" y="213"/>
                  </a:cubicBezTo>
                  <a:cubicBezTo>
                    <a:pt x="861" y="215"/>
                    <a:pt x="868" y="216"/>
                    <a:pt x="875" y="216"/>
                  </a:cubicBezTo>
                  <a:cubicBezTo>
                    <a:pt x="914" y="216"/>
                    <a:pt x="954" y="193"/>
                    <a:pt x="963" y="148"/>
                  </a:cubicBezTo>
                  <a:cubicBezTo>
                    <a:pt x="974" y="104"/>
                    <a:pt x="941" y="60"/>
                    <a:pt x="897" y="38"/>
                  </a:cubicBezTo>
                  <a:cubicBezTo>
                    <a:pt x="891" y="38"/>
                    <a:pt x="749" y="0"/>
                    <a:pt x="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65"/>
            <p:cNvSpPr/>
            <p:nvPr/>
          </p:nvSpPr>
          <p:spPr>
            <a:xfrm>
              <a:off x="4629300" y="2726300"/>
              <a:ext cx="24375" cy="5975"/>
            </a:xfrm>
            <a:custGeom>
              <a:avLst/>
              <a:gdLst/>
              <a:ahLst/>
              <a:cxnLst/>
              <a:rect l="l" t="t" r="r" b="b"/>
              <a:pathLst>
                <a:path w="975" h="239" extrusionOk="0">
                  <a:moveTo>
                    <a:pt x="508" y="0"/>
                  </a:moveTo>
                  <a:cubicBezTo>
                    <a:pt x="384" y="0"/>
                    <a:pt x="237" y="13"/>
                    <a:pt x="77" y="52"/>
                  </a:cubicBezTo>
                  <a:cubicBezTo>
                    <a:pt x="34" y="74"/>
                    <a:pt x="0" y="117"/>
                    <a:pt x="12" y="161"/>
                  </a:cubicBezTo>
                  <a:cubicBezTo>
                    <a:pt x="22" y="205"/>
                    <a:pt x="56" y="238"/>
                    <a:pt x="99" y="238"/>
                  </a:cubicBezTo>
                  <a:cubicBezTo>
                    <a:pt x="110" y="238"/>
                    <a:pt x="110" y="227"/>
                    <a:pt x="121" y="227"/>
                  </a:cubicBezTo>
                  <a:cubicBezTo>
                    <a:pt x="263" y="191"/>
                    <a:pt x="395" y="180"/>
                    <a:pt x="508" y="180"/>
                  </a:cubicBezTo>
                  <a:cubicBezTo>
                    <a:pt x="708" y="180"/>
                    <a:pt x="843" y="216"/>
                    <a:pt x="843" y="216"/>
                  </a:cubicBezTo>
                  <a:cubicBezTo>
                    <a:pt x="852" y="218"/>
                    <a:pt x="860" y="219"/>
                    <a:pt x="869" y="219"/>
                  </a:cubicBezTo>
                  <a:cubicBezTo>
                    <a:pt x="911" y="219"/>
                    <a:pt x="943" y="196"/>
                    <a:pt x="953" y="151"/>
                  </a:cubicBezTo>
                  <a:cubicBezTo>
                    <a:pt x="974" y="107"/>
                    <a:pt x="941" y="52"/>
                    <a:pt x="897" y="41"/>
                  </a:cubicBezTo>
                  <a:cubicBezTo>
                    <a:pt x="883" y="41"/>
                    <a:pt x="733" y="0"/>
                    <a:pt x="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65"/>
            <p:cNvSpPr/>
            <p:nvPr/>
          </p:nvSpPr>
          <p:spPr>
            <a:xfrm>
              <a:off x="4635325" y="2758825"/>
              <a:ext cx="24375" cy="5700"/>
            </a:xfrm>
            <a:custGeom>
              <a:avLst/>
              <a:gdLst/>
              <a:ahLst/>
              <a:cxnLst/>
              <a:rect l="l" t="t" r="r" b="b"/>
              <a:pathLst>
                <a:path w="975" h="228" extrusionOk="0">
                  <a:moveTo>
                    <a:pt x="513" y="1"/>
                  </a:moveTo>
                  <a:cubicBezTo>
                    <a:pt x="387" y="1"/>
                    <a:pt x="238" y="13"/>
                    <a:pt x="77" y="53"/>
                  </a:cubicBezTo>
                  <a:cubicBezTo>
                    <a:pt x="33" y="63"/>
                    <a:pt x="0" y="118"/>
                    <a:pt x="11" y="162"/>
                  </a:cubicBezTo>
                  <a:cubicBezTo>
                    <a:pt x="22" y="206"/>
                    <a:pt x="66" y="228"/>
                    <a:pt x="99" y="228"/>
                  </a:cubicBezTo>
                  <a:lnTo>
                    <a:pt x="121" y="228"/>
                  </a:lnTo>
                  <a:cubicBezTo>
                    <a:pt x="267" y="192"/>
                    <a:pt x="403" y="181"/>
                    <a:pt x="517" y="181"/>
                  </a:cubicBezTo>
                  <a:cubicBezTo>
                    <a:pt x="719" y="181"/>
                    <a:pt x="853" y="216"/>
                    <a:pt x="853" y="216"/>
                  </a:cubicBezTo>
                  <a:cubicBezTo>
                    <a:pt x="859" y="218"/>
                    <a:pt x="865" y="219"/>
                    <a:pt x="871" y="219"/>
                  </a:cubicBezTo>
                  <a:cubicBezTo>
                    <a:pt x="911" y="219"/>
                    <a:pt x="954" y="189"/>
                    <a:pt x="963" y="151"/>
                  </a:cubicBezTo>
                  <a:cubicBezTo>
                    <a:pt x="974" y="107"/>
                    <a:pt x="952" y="53"/>
                    <a:pt x="897" y="41"/>
                  </a:cubicBezTo>
                  <a:cubicBezTo>
                    <a:pt x="890" y="41"/>
                    <a:pt x="739" y="1"/>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65"/>
            <p:cNvSpPr/>
            <p:nvPr/>
          </p:nvSpPr>
          <p:spPr>
            <a:xfrm>
              <a:off x="4639150" y="2766825"/>
              <a:ext cx="24375" cy="5900"/>
            </a:xfrm>
            <a:custGeom>
              <a:avLst/>
              <a:gdLst/>
              <a:ahLst/>
              <a:cxnLst/>
              <a:rect l="l" t="t" r="r" b="b"/>
              <a:pathLst>
                <a:path w="975" h="236" extrusionOk="0">
                  <a:moveTo>
                    <a:pt x="532" y="1"/>
                  </a:moveTo>
                  <a:cubicBezTo>
                    <a:pt x="403" y="1"/>
                    <a:pt x="247" y="15"/>
                    <a:pt x="77" y="61"/>
                  </a:cubicBezTo>
                  <a:cubicBezTo>
                    <a:pt x="33" y="71"/>
                    <a:pt x="0" y="115"/>
                    <a:pt x="12" y="170"/>
                  </a:cubicBezTo>
                  <a:cubicBezTo>
                    <a:pt x="22" y="203"/>
                    <a:pt x="55" y="236"/>
                    <a:pt x="99" y="236"/>
                  </a:cubicBezTo>
                  <a:lnTo>
                    <a:pt x="121" y="236"/>
                  </a:lnTo>
                  <a:cubicBezTo>
                    <a:pt x="272" y="194"/>
                    <a:pt x="414" y="181"/>
                    <a:pt x="531" y="181"/>
                  </a:cubicBezTo>
                  <a:cubicBezTo>
                    <a:pt x="719" y="181"/>
                    <a:pt x="843" y="214"/>
                    <a:pt x="843" y="214"/>
                  </a:cubicBezTo>
                  <a:cubicBezTo>
                    <a:pt x="852" y="216"/>
                    <a:pt x="860" y="216"/>
                    <a:pt x="868" y="216"/>
                  </a:cubicBezTo>
                  <a:cubicBezTo>
                    <a:pt x="910" y="216"/>
                    <a:pt x="943" y="194"/>
                    <a:pt x="952" y="148"/>
                  </a:cubicBezTo>
                  <a:cubicBezTo>
                    <a:pt x="974" y="105"/>
                    <a:pt x="941" y="61"/>
                    <a:pt x="897" y="39"/>
                  </a:cubicBezTo>
                  <a:cubicBezTo>
                    <a:pt x="884" y="39"/>
                    <a:pt x="743" y="1"/>
                    <a:pt x="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65"/>
            <p:cNvSpPr/>
            <p:nvPr/>
          </p:nvSpPr>
          <p:spPr>
            <a:xfrm>
              <a:off x="4500525" y="2022925"/>
              <a:ext cx="158625" cy="44575"/>
            </a:xfrm>
            <a:custGeom>
              <a:avLst/>
              <a:gdLst/>
              <a:ahLst/>
              <a:cxnLst/>
              <a:rect l="l" t="t" r="r" b="b"/>
              <a:pathLst>
                <a:path w="6345" h="1783" extrusionOk="0">
                  <a:moveTo>
                    <a:pt x="1553" y="0"/>
                  </a:moveTo>
                  <a:cubicBezTo>
                    <a:pt x="669" y="0"/>
                    <a:pt x="164" y="164"/>
                    <a:pt x="164" y="164"/>
                  </a:cubicBezTo>
                  <a:cubicBezTo>
                    <a:pt x="0" y="613"/>
                    <a:pt x="328" y="864"/>
                    <a:pt x="328" y="864"/>
                  </a:cubicBezTo>
                  <a:lnTo>
                    <a:pt x="5775" y="1783"/>
                  </a:lnTo>
                  <a:cubicBezTo>
                    <a:pt x="6322" y="1772"/>
                    <a:pt x="6344" y="1378"/>
                    <a:pt x="6344" y="1378"/>
                  </a:cubicBezTo>
                  <a:cubicBezTo>
                    <a:pt x="4327" y="252"/>
                    <a:pt x="2649" y="0"/>
                    <a:pt x="15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65"/>
            <p:cNvSpPr/>
            <p:nvPr/>
          </p:nvSpPr>
          <p:spPr>
            <a:xfrm>
              <a:off x="4498050" y="2020975"/>
              <a:ext cx="148500" cy="90925"/>
            </a:xfrm>
            <a:custGeom>
              <a:avLst/>
              <a:gdLst/>
              <a:ahLst/>
              <a:cxnLst/>
              <a:rect l="l" t="t" r="r" b="b"/>
              <a:pathLst>
                <a:path w="5940" h="3637" extrusionOk="0">
                  <a:moveTo>
                    <a:pt x="728" y="0"/>
                  </a:moveTo>
                  <a:cubicBezTo>
                    <a:pt x="700" y="0"/>
                    <a:pt x="672" y="0"/>
                    <a:pt x="646" y="1"/>
                  </a:cubicBezTo>
                  <a:lnTo>
                    <a:pt x="537" y="460"/>
                  </a:lnTo>
                  <a:lnTo>
                    <a:pt x="0" y="2889"/>
                  </a:lnTo>
                  <a:cubicBezTo>
                    <a:pt x="1758" y="3497"/>
                    <a:pt x="3348" y="3637"/>
                    <a:pt x="4439" y="3637"/>
                  </a:cubicBezTo>
                  <a:cubicBezTo>
                    <a:pt x="5371" y="3637"/>
                    <a:pt x="5940" y="3534"/>
                    <a:pt x="5940" y="3534"/>
                  </a:cubicBezTo>
                  <a:cubicBezTo>
                    <a:pt x="5874" y="3086"/>
                    <a:pt x="5863" y="2604"/>
                    <a:pt x="5863" y="2167"/>
                  </a:cubicBezTo>
                  <a:cubicBezTo>
                    <a:pt x="5863" y="1664"/>
                    <a:pt x="5907" y="1226"/>
                    <a:pt x="5929" y="986"/>
                  </a:cubicBezTo>
                  <a:cubicBezTo>
                    <a:pt x="4774" y="686"/>
                    <a:pt x="1966" y="0"/>
                    <a:pt x="728" y="0"/>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65"/>
            <p:cNvSpPr/>
            <p:nvPr/>
          </p:nvSpPr>
          <p:spPr>
            <a:xfrm>
              <a:off x="4556850" y="2057375"/>
              <a:ext cx="6025" cy="13425"/>
            </a:xfrm>
            <a:custGeom>
              <a:avLst/>
              <a:gdLst/>
              <a:ahLst/>
              <a:cxnLst/>
              <a:rect l="l" t="t" r="r" b="b"/>
              <a:pathLst>
                <a:path w="241" h="537" extrusionOk="0">
                  <a:moveTo>
                    <a:pt x="132" y="0"/>
                  </a:moveTo>
                  <a:cubicBezTo>
                    <a:pt x="66" y="0"/>
                    <a:pt x="11" y="110"/>
                    <a:pt x="0" y="263"/>
                  </a:cubicBezTo>
                  <a:cubicBezTo>
                    <a:pt x="0" y="416"/>
                    <a:pt x="44" y="536"/>
                    <a:pt x="98" y="536"/>
                  </a:cubicBezTo>
                  <a:cubicBezTo>
                    <a:pt x="101" y="536"/>
                    <a:pt x="104" y="537"/>
                    <a:pt x="107" y="537"/>
                  </a:cubicBezTo>
                  <a:cubicBezTo>
                    <a:pt x="169" y="537"/>
                    <a:pt x="220" y="420"/>
                    <a:pt x="230" y="273"/>
                  </a:cubicBezTo>
                  <a:cubicBezTo>
                    <a:pt x="241" y="132"/>
                    <a:pt x="197" y="0"/>
                    <a:pt x="132" y="0"/>
                  </a:cubicBezTo>
                  <a:close/>
                </a:path>
              </a:pathLst>
            </a:custGeom>
            <a:solidFill>
              <a:srgbClr val="A2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65"/>
            <p:cNvSpPr/>
            <p:nvPr/>
          </p:nvSpPr>
          <p:spPr>
            <a:xfrm>
              <a:off x="4511450" y="2020975"/>
              <a:ext cx="134825" cy="54175"/>
            </a:xfrm>
            <a:custGeom>
              <a:avLst/>
              <a:gdLst/>
              <a:ahLst/>
              <a:cxnLst/>
              <a:rect l="l" t="t" r="r" b="b"/>
              <a:pathLst>
                <a:path w="5393" h="2167" extrusionOk="0">
                  <a:moveTo>
                    <a:pt x="192" y="0"/>
                  </a:moveTo>
                  <a:cubicBezTo>
                    <a:pt x="164" y="0"/>
                    <a:pt x="136" y="0"/>
                    <a:pt x="110" y="1"/>
                  </a:cubicBezTo>
                  <a:lnTo>
                    <a:pt x="1" y="460"/>
                  </a:lnTo>
                  <a:cubicBezTo>
                    <a:pt x="1214" y="635"/>
                    <a:pt x="3566" y="1084"/>
                    <a:pt x="5327" y="2167"/>
                  </a:cubicBezTo>
                  <a:cubicBezTo>
                    <a:pt x="5327" y="1664"/>
                    <a:pt x="5371" y="1226"/>
                    <a:pt x="5393" y="986"/>
                  </a:cubicBezTo>
                  <a:cubicBezTo>
                    <a:pt x="4238" y="686"/>
                    <a:pt x="1430" y="0"/>
                    <a:pt x="192" y="0"/>
                  </a:cubicBezTo>
                  <a:close/>
                </a:path>
              </a:pathLst>
            </a:custGeom>
            <a:solidFill>
              <a:srgbClr val="A2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65"/>
            <p:cNvSpPr/>
            <p:nvPr/>
          </p:nvSpPr>
          <p:spPr>
            <a:xfrm>
              <a:off x="4293500" y="1856450"/>
              <a:ext cx="277050" cy="145400"/>
            </a:xfrm>
            <a:custGeom>
              <a:avLst/>
              <a:gdLst/>
              <a:ahLst/>
              <a:cxnLst/>
              <a:rect l="l" t="t" r="r" b="b"/>
              <a:pathLst>
                <a:path w="11082" h="5816" extrusionOk="0">
                  <a:moveTo>
                    <a:pt x="9746" y="1"/>
                  </a:moveTo>
                  <a:cubicBezTo>
                    <a:pt x="9420" y="1"/>
                    <a:pt x="9097" y="133"/>
                    <a:pt x="8860" y="391"/>
                  </a:cubicBezTo>
                  <a:lnTo>
                    <a:pt x="8850" y="403"/>
                  </a:lnTo>
                  <a:lnTo>
                    <a:pt x="8751" y="512"/>
                  </a:lnTo>
                  <a:lnTo>
                    <a:pt x="8642" y="621"/>
                  </a:lnTo>
                  <a:lnTo>
                    <a:pt x="8423" y="851"/>
                  </a:lnTo>
                  <a:cubicBezTo>
                    <a:pt x="8281" y="1004"/>
                    <a:pt x="8128" y="1157"/>
                    <a:pt x="7975" y="1310"/>
                  </a:cubicBezTo>
                  <a:cubicBezTo>
                    <a:pt x="7679" y="1616"/>
                    <a:pt x="7373" y="1901"/>
                    <a:pt x="7056" y="2196"/>
                  </a:cubicBezTo>
                  <a:cubicBezTo>
                    <a:pt x="6750" y="2481"/>
                    <a:pt x="6432" y="2754"/>
                    <a:pt x="6115" y="3006"/>
                  </a:cubicBezTo>
                  <a:cubicBezTo>
                    <a:pt x="5962" y="3137"/>
                    <a:pt x="5798" y="3257"/>
                    <a:pt x="5634" y="3366"/>
                  </a:cubicBezTo>
                  <a:cubicBezTo>
                    <a:pt x="5481" y="3487"/>
                    <a:pt x="5317" y="3585"/>
                    <a:pt x="5175" y="3684"/>
                  </a:cubicBezTo>
                  <a:cubicBezTo>
                    <a:pt x="5098" y="3728"/>
                    <a:pt x="5022" y="3760"/>
                    <a:pt x="4956" y="3793"/>
                  </a:cubicBezTo>
                  <a:lnTo>
                    <a:pt x="4912" y="3815"/>
                  </a:lnTo>
                  <a:lnTo>
                    <a:pt x="4890" y="3826"/>
                  </a:lnTo>
                  <a:lnTo>
                    <a:pt x="4879" y="3826"/>
                  </a:lnTo>
                  <a:cubicBezTo>
                    <a:pt x="4869" y="3837"/>
                    <a:pt x="4869" y="3837"/>
                    <a:pt x="4857" y="3837"/>
                  </a:cubicBezTo>
                  <a:cubicBezTo>
                    <a:pt x="4847" y="3848"/>
                    <a:pt x="4835" y="3848"/>
                    <a:pt x="4825" y="3848"/>
                  </a:cubicBezTo>
                  <a:cubicBezTo>
                    <a:pt x="4767" y="3873"/>
                    <a:pt x="4678" y="3885"/>
                    <a:pt x="4577" y="3885"/>
                  </a:cubicBezTo>
                  <a:cubicBezTo>
                    <a:pt x="4544" y="3885"/>
                    <a:pt x="4510" y="3883"/>
                    <a:pt x="4475" y="3881"/>
                  </a:cubicBezTo>
                  <a:cubicBezTo>
                    <a:pt x="4332" y="3881"/>
                    <a:pt x="4169" y="3848"/>
                    <a:pt x="3994" y="3804"/>
                  </a:cubicBezTo>
                  <a:cubicBezTo>
                    <a:pt x="3829" y="3760"/>
                    <a:pt x="3654" y="3706"/>
                    <a:pt x="3469" y="3640"/>
                  </a:cubicBezTo>
                  <a:cubicBezTo>
                    <a:pt x="3118" y="3498"/>
                    <a:pt x="2757" y="3323"/>
                    <a:pt x="2397" y="3126"/>
                  </a:cubicBezTo>
                  <a:cubicBezTo>
                    <a:pt x="2222" y="3016"/>
                    <a:pt x="2047" y="2918"/>
                    <a:pt x="1872" y="2809"/>
                  </a:cubicBezTo>
                  <a:cubicBezTo>
                    <a:pt x="1784" y="2743"/>
                    <a:pt x="1697" y="2688"/>
                    <a:pt x="1609" y="2634"/>
                  </a:cubicBezTo>
                  <a:lnTo>
                    <a:pt x="1488" y="2546"/>
                  </a:lnTo>
                  <a:lnTo>
                    <a:pt x="1379" y="2469"/>
                  </a:lnTo>
                  <a:lnTo>
                    <a:pt x="1347" y="2448"/>
                  </a:lnTo>
                  <a:cubicBezTo>
                    <a:pt x="1205" y="2347"/>
                    <a:pt x="1043" y="2298"/>
                    <a:pt x="882" y="2298"/>
                  </a:cubicBezTo>
                  <a:cubicBezTo>
                    <a:pt x="658" y="2298"/>
                    <a:pt x="438" y="2394"/>
                    <a:pt x="285" y="2579"/>
                  </a:cubicBezTo>
                  <a:cubicBezTo>
                    <a:pt x="1" y="2907"/>
                    <a:pt x="34" y="3410"/>
                    <a:pt x="373" y="3694"/>
                  </a:cubicBezTo>
                  <a:lnTo>
                    <a:pt x="450" y="3760"/>
                  </a:lnTo>
                  <a:lnTo>
                    <a:pt x="515" y="3815"/>
                  </a:lnTo>
                  <a:lnTo>
                    <a:pt x="647" y="3925"/>
                  </a:lnTo>
                  <a:cubicBezTo>
                    <a:pt x="745" y="4001"/>
                    <a:pt x="832" y="4078"/>
                    <a:pt x="931" y="4143"/>
                  </a:cubicBezTo>
                  <a:cubicBezTo>
                    <a:pt x="1116" y="4285"/>
                    <a:pt x="1303" y="4428"/>
                    <a:pt x="1500" y="4559"/>
                  </a:cubicBezTo>
                  <a:cubicBezTo>
                    <a:pt x="1893" y="4822"/>
                    <a:pt x="2298" y="5073"/>
                    <a:pt x="2747" y="5281"/>
                  </a:cubicBezTo>
                  <a:cubicBezTo>
                    <a:pt x="2976" y="5390"/>
                    <a:pt x="3206" y="5488"/>
                    <a:pt x="3457" y="5576"/>
                  </a:cubicBezTo>
                  <a:cubicBezTo>
                    <a:pt x="3709" y="5663"/>
                    <a:pt x="3972" y="5740"/>
                    <a:pt x="4267" y="5784"/>
                  </a:cubicBezTo>
                  <a:cubicBezTo>
                    <a:pt x="4416" y="5801"/>
                    <a:pt x="4578" y="5815"/>
                    <a:pt x="4749" y="5815"/>
                  </a:cubicBezTo>
                  <a:cubicBezTo>
                    <a:pt x="4902" y="5815"/>
                    <a:pt x="5063" y="5804"/>
                    <a:pt x="5229" y="5773"/>
                  </a:cubicBezTo>
                  <a:lnTo>
                    <a:pt x="5360" y="5740"/>
                  </a:lnTo>
                  <a:lnTo>
                    <a:pt x="5492" y="5707"/>
                  </a:lnTo>
                  <a:lnTo>
                    <a:pt x="5557" y="5685"/>
                  </a:lnTo>
                  <a:lnTo>
                    <a:pt x="5590" y="5675"/>
                  </a:lnTo>
                  <a:lnTo>
                    <a:pt x="5612" y="5663"/>
                  </a:lnTo>
                  <a:lnTo>
                    <a:pt x="5722" y="5631"/>
                  </a:lnTo>
                  <a:cubicBezTo>
                    <a:pt x="5853" y="5576"/>
                    <a:pt x="5984" y="5522"/>
                    <a:pt x="6104" y="5466"/>
                  </a:cubicBezTo>
                  <a:cubicBezTo>
                    <a:pt x="6345" y="5347"/>
                    <a:pt x="6563" y="5226"/>
                    <a:pt x="6772" y="5095"/>
                  </a:cubicBezTo>
                  <a:cubicBezTo>
                    <a:pt x="6979" y="4963"/>
                    <a:pt x="7176" y="4832"/>
                    <a:pt x="7373" y="4701"/>
                  </a:cubicBezTo>
                  <a:cubicBezTo>
                    <a:pt x="7756" y="4438"/>
                    <a:pt x="8128" y="4165"/>
                    <a:pt x="8489" y="3881"/>
                  </a:cubicBezTo>
                  <a:cubicBezTo>
                    <a:pt x="8850" y="3596"/>
                    <a:pt x="9200" y="3301"/>
                    <a:pt x="9539" y="3006"/>
                  </a:cubicBezTo>
                  <a:cubicBezTo>
                    <a:pt x="9714" y="2863"/>
                    <a:pt x="9889" y="2710"/>
                    <a:pt x="10053" y="2557"/>
                  </a:cubicBezTo>
                  <a:lnTo>
                    <a:pt x="10316" y="2328"/>
                  </a:lnTo>
                  <a:lnTo>
                    <a:pt x="10436" y="2218"/>
                  </a:lnTo>
                  <a:lnTo>
                    <a:pt x="10567" y="2087"/>
                  </a:lnTo>
                  <a:cubicBezTo>
                    <a:pt x="10589" y="2076"/>
                    <a:pt x="10611" y="2054"/>
                    <a:pt x="10632" y="2032"/>
                  </a:cubicBezTo>
                  <a:cubicBezTo>
                    <a:pt x="11081" y="1540"/>
                    <a:pt x="11059" y="775"/>
                    <a:pt x="10567" y="326"/>
                  </a:cubicBezTo>
                  <a:cubicBezTo>
                    <a:pt x="10334" y="108"/>
                    <a:pt x="10039" y="1"/>
                    <a:pt x="9746" y="1"/>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65"/>
            <p:cNvSpPr/>
            <p:nvPr/>
          </p:nvSpPr>
          <p:spPr>
            <a:xfrm>
              <a:off x="4486550" y="1840800"/>
              <a:ext cx="217150" cy="216600"/>
            </a:xfrm>
            <a:custGeom>
              <a:avLst/>
              <a:gdLst/>
              <a:ahLst/>
              <a:cxnLst/>
              <a:rect l="l" t="t" r="r" b="b"/>
              <a:pathLst>
                <a:path w="8686" h="8664" extrusionOk="0">
                  <a:moveTo>
                    <a:pt x="5951" y="0"/>
                  </a:moveTo>
                  <a:lnTo>
                    <a:pt x="3370" y="219"/>
                  </a:lnTo>
                  <a:lnTo>
                    <a:pt x="3119" y="241"/>
                  </a:lnTo>
                  <a:cubicBezTo>
                    <a:pt x="2757" y="273"/>
                    <a:pt x="2473" y="317"/>
                    <a:pt x="2222" y="372"/>
                  </a:cubicBezTo>
                  <a:cubicBezTo>
                    <a:pt x="2013" y="416"/>
                    <a:pt x="1838" y="470"/>
                    <a:pt x="1697" y="536"/>
                  </a:cubicBezTo>
                  <a:cubicBezTo>
                    <a:pt x="1095" y="810"/>
                    <a:pt x="1084" y="1258"/>
                    <a:pt x="931" y="2101"/>
                  </a:cubicBezTo>
                  <a:cubicBezTo>
                    <a:pt x="920" y="2122"/>
                    <a:pt x="920" y="2133"/>
                    <a:pt x="920" y="2144"/>
                  </a:cubicBezTo>
                  <a:lnTo>
                    <a:pt x="920" y="2166"/>
                  </a:lnTo>
                  <a:lnTo>
                    <a:pt x="822" y="2592"/>
                  </a:lnTo>
                  <a:cubicBezTo>
                    <a:pt x="778" y="2745"/>
                    <a:pt x="734" y="2910"/>
                    <a:pt x="679" y="3063"/>
                  </a:cubicBezTo>
                  <a:cubicBezTo>
                    <a:pt x="384" y="3992"/>
                    <a:pt x="1" y="4802"/>
                    <a:pt x="132" y="5283"/>
                  </a:cubicBezTo>
                  <a:cubicBezTo>
                    <a:pt x="285" y="5798"/>
                    <a:pt x="679" y="6267"/>
                    <a:pt x="832" y="6421"/>
                  </a:cubicBezTo>
                  <a:cubicBezTo>
                    <a:pt x="865" y="6454"/>
                    <a:pt x="876" y="6476"/>
                    <a:pt x="876" y="6476"/>
                  </a:cubicBezTo>
                  <a:lnTo>
                    <a:pt x="876" y="6486"/>
                  </a:lnTo>
                  <a:lnTo>
                    <a:pt x="876" y="6552"/>
                  </a:lnTo>
                  <a:cubicBezTo>
                    <a:pt x="865" y="6639"/>
                    <a:pt x="844" y="6749"/>
                    <a:pt x="822" y="6869"/>
                  </a:cubicBezTo>
                  <a:cubicBezTo>
                    <a:pt x="810" y="6967"/>
                    <a:pt x="788" y="7077"/>
                    <a:pt x="767" y="7186"/>
                  </a:cubicBezTo>
                  <a:cubicBezTo>
                    <a:pt x="756" y="7274"/>
                    <a:pt x="745" y="7361"/>
                    <a:pt x="723" y="7449"/>
                  </a:cubicBezTo>
                  <a:cubicBezTo>
                    <a:pt x="970" y="7394"/>
                    <a:pt x="1247" y="7370"/>
                    <a:pt x="1543" y="7370"/>
                  </a:cubicBezTo>
                  <a:cubicBezTo>
                    <a:pt x="3320" y="7370"/>
                    <a:pt x="5806" y="8241"/>
                    <a:pt x="6903" y="8663"/>
                  </a:cubicBezTo>
                  <a:cubicBezTo>
                    <a:pt x="6892" y="8543"/>
                    <a:pt x="6892" y="8433"/>
                    <a:pt x="6903" y="8313"/>
                  </a:cubicBezTo>
                  <a:cubicBezTo>
                    <a:pt x="6903" y="7799"/>
                    <a:pt x="6947" y="7329"/>
                    <a:pt x="7013" y="6924"/>
                  </a:cubicBezTo>
                  <a:cubicBezTo>
                    <a:pt x="7100" y="6311"/>
                    <a:pt x="7341" y="5426"/>
                    <a:pt x="7657" y="4507"/>
                  </a:cubicBezTo>
                  <a:cubicBezTo>
                    <a:pt x="7669" y="4452"/>
                    <a:pt x="7691" y="4397"/>
                    <a:pt x="7713" y="4332"/>
                  </a:cubicBezTo>
                  <a:cubicBezTo>
                    <a:pt x="7723" y="4299"/>
                    <a:pt x="7745" y="4255"/>
                    <a:pt x="7756" y="4222"/>
                  </a:cubicBezTo>
                  <a:cubicBezTo>
                    <a:pt x="7866" y="3938"/>
                    <a:pt x="7975" y="3654"/>
                    <a:pt x="8095" y="3380"/>
                  </a:cubicBezTo>
                  <a:cubicBezTo>
                    <a:pt x="8598" y="2188"/>
                    <a:pt x="8686" y="842"/>
                    <a:pt x="7450" y="438"/>
                  </a:cubicBezTo>
                  <a:cubicBezTo>
                    <a:pt x="7363" y="405"/>
                    <a:pt x="7275" y="372"/>
                    <a:pt x="7188" y="350"/>
                  </a:cubicBezTo>
                  <a:cubicBezTo>
                    <a:pt x="6607" y="164"/>
                    <a:pt x="6126" y="44"/>
                    <a:pt x="5984" y="11"/>
                  </a:cubicBezTo>
                  <a:cubicBezTo>
                    <a:pt x="5962" y="0"/>
                    <a:pt x="5951" y="0"/>
                    <a:pt x="5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65"/>
            <p:cNvSpPr/>
            <p:nvPr/>
          </p:nvSpPr>
          <p:spPr>
            <a:xfrm>
              <a:off x="4570775" y="1840800"/>
              <a:ext cx="65400" cy="21050"/>
            </a:xfrm>
            <a:custGeom>
              <a:avLst/>
              <a:gdLst/>
              <a:ahLst/>
              <a:cxnLst/>
              <a:rect l="l" t="t" r="r" b="b"/>
              <a:pathLst>
                <a:path w="2616" h="842" extrusionOk="0">
                  <a:moveTo>
                    <a:pt x="2582" y="0"/>
                  </a:moveTo>
                  <a:lnTo>
                    <a:pt x="1" y="219"/>
                  </a:lnTo>
                  <a:cubicBezTo>
                    <a:pt x="88" y="460"/>
                    <a:pt x="329" y="755"/>
                    <a:pt x="909" y="832"/>
                  </a:cubicBezTo>
                  <a:cubicBezTo>
                    <a:pt x="965" y="839"/>
                    <a:pt x="1019" y="842"/>
                    <a:pt x="1074" y="842"/>
                  </a:cubicBezTo>
                  <a:cubicBezTo>
                    <a:pt x="1798" y="842"/>
                    <a:pt x="2391" y="266"/>
                    <a:pt x="2615" y="11"/>
                  </a:cubicBezTo>
                  <a:cubicBezTo>
                    <a:pt x="2593" y="0"/>
                    <a:pt x="2582" y="0"/>
                    <a:pt x="2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65"/>
            <p:cNvSpPr/>
            <p:nvPr/>
          </p:nvSpPr>
          <p:spPr>
            <a:xfrm>
              <a:off x="4563400" y="1839400"/>
              <a:ext cx="73575" cy="45975"/>
            </a:xfrm>
            <a:custGeom>
              <a:avLst/>
              <a:gdLst/>
              <a:ahLst/>
              <a:cxnLst/>
              <a:rect l="l" t="t" r="r" b="b"/>
              <a:pathLst>
                <a:path w="2943" h="1839" extrusionOk="0">
                  <a:moveTo>
                    <a:pt x="2878" y="1"/>
                  </a:moveTo>
                  <a:cubicBezTo>
                    <a:pt x="2860" y="1"/>
                    <a:pt x="2840" y="10"/>
                    <a:pt x="2833" y="23"/>
                  </a:cubicBezTo>
                  <a:cubicBezTo>
                    <a:pt x="2812" y="45"/>
                    <a:pt x="1624" y="1722"/>
                    <a:pt x="846" y="1722"/>
                  </a:cubicBezTo>
                  <a:cubicBezTo>
                    <a:pt x="826" y="1722"/>
                    <a:pt x="807" y="1721"/>
                    <a:pt x="788" y="1719"/>
                  </a:cubicBezTo>
                  <a:cubicBezTo>
                    <a:pt x="602" y="1686"/>
                    <a:pt x="482" y="1610"/>
                    <a:pt x="395" y="1478"/>
                  </a:cubicBezTo>
                  <a:cubicBezTo>
                    <a:pt x="132" y="1041"/>
                    <a:pt x="471" y="144"/>
                    <a:pt x="471" y="144"/>
                  </a:cubicBezTo>
                  <a:cubicBezTo>
                    <a:pt x="482" y="111"/>
                    <a:pt x="471" y="78"/>
                    <a:pt x="438" y="67"/>
                  </a:cubicBezTo>
                  <a:cubicBezTo>
                    <a:pt x="430" y="64"/>
                    <a:pt x="422" y="63"/>
                    <a:pt x="414" y="63"/>
                  </a:cubicBezTo>
                  <a:cubicBezTo>
                    <a:pt x="390" y="63"/>
                    <a:pt x="370" y="75"/>
                    <a:pt x="361" y="100"/>
                  </a:cubicBezTo>
                  <a:cubicBezTo>
                    <a:pt x="340" y="133"/>
                    <a:pt x="1" y="1051"/>
                    <a:pt x="296" y="1533"/>
                  </a:cubicBezTo>
                  <a:cubicBezTo>
                    <a:pt x="395" y="1708"/>
                    <a:pt x="558" y="1807"/>
                    <a:pt x="777" y="1828"/>
                  </a:cubicBezTo>
                  <a:cubicBezTo>
                    <a:pt x="799" y="1839"/>
                    <a:pt x="821" y="1839"/>
                    <a:pt x="854" y="1839"/>
                  </a:cubicBezTo>
                  <a:cubicBezTo>
                    <a:pt x="1696" y="1839"/>
                    <a:pt x="2877" y="166"/>
                    <a:pt x="2932" y="89"/>
                  </a:cubicBezTo>
                  <a:cubicBezTo>
                    <a:pt x="2943" y="67"/>
                    <a:pt x="2943" y="23"/>
                    <a:pt x="2910" y="13"/>
                  </a:cubicBezTo>
                  <a:cubicBezTo>
                    <a:pt x="2902" y="4"/>
                    <a:pt x="2890" y="1"/>
                    <a:pt x="2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65"/>
            <p:cNvSpPr/>
            <p:nvPr/>
          </p:nvSpPr>
          <p:spPr>
            <a:xfrm>
              <a:off x="4507075" y="1854175"/>
              <a:ext cx="21900" cy="51450"/>
            </a:xfrm>
            <a:custGeom>
              <a:avLst/>
              <a:gdLst/>
              <a:ahLst/>
              <a:cxnLst/>
              <a:rect l="l" t="t" r="r" b="b"/>
              <a:pathLst>
                <a:path w="876" h="2058" extrusionOk="0">
                  <a:moveTo>
                    <a:pt x="876" y="1"/>
                  </a:moveTo>
                  <a:lnTo>
                    <a:pt x="876" y="1"/>
                  </a:lnTo>
                  <a:cubicBezTo>
                    <a:pt x="274" y="275"/>
                    <a:pt x="263" y="723"/>
                    <a:pt x="110" y="1566"/>
                  </a:cubicBezTo>
                  <a:cubicBezTo>
                    <a:pt x="99" y="1587"/>
                    <a:pt x="99" y="1598"/>
                    <a:pt x="99" y="1609"/>
                  </a:cubicBezTo>
                  <a:lnTo>
                    <a:pt x="99" y="1631"/>
                  </a:lnTo>
                  <a:lnTo>
                    <a:pt x="1" y="2057"/>
                  </a:lnTo>
                  <a:cubicBezTo>
                    <a:pt x="492" y="1467"/>
                    <a:pt x="821" y="570"/>
                    <a:pt x="876" y="1"/>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2" name="Google Shape;2542;p65"/>
            <p:cNvSpPr/>
            <p:nvPr/>
          </p:nvSpPr>
          <p:spPr>
            <a:xfrm>
              <a:off x="4634500" y="1849550"/>
              <a:ext cx="69200" cy="104200"/>
            </a:xfrm>
            <a:custGeom>
              <a:avLst/>
              <a:gdLst/>
              <a:ahLst/>
              <a:cxnLst/>
              <a:rect l="l" t="t" r="r" b="b"/>
              <a:pathLst>
                <a:path w="2768" h="4168" extrusionOk="0">
                  <a:moveTo>
                    <a:pt x="1270" y="0"/>
                  </a:moveTo>
                  <a:cubicBezTo>
                    <a:pt x="591" y="142"/>
                    <a:pt x="1" y="766"/>
                    <a:pt x="66" y="2079"/>
                  </a:cubicBezTo>
                  <a:cubicBezTo>
                    <a:pt x="128" y="3152"/>
                    <a:pt x="892" y="4168"/>
                    <a:pt x="1612" y="4168"/>
                  </a:cubicBezTo>
                  <a:cubicBezTo>
                    <a:pt x="1655" y="4168"/>
                    <a:pt x="1697" y="4164"/>
                    <a:pt x="1739" y="4157"/>
                  </a:cubicBezTo>
                  <a:cubicBezTo>
                    <a:pt x="1751" y="4102"/>
                    <a:pt x="1773" y="4047"/>
                    <a:pt x="1795" y="3982"/>
                  </a:cubicBezTo>
                  <a:cubicBezTo>
                    <a:pt x="1805" y="3949"/>
                    <a:pt x="1827" y="3905"/>
                    <a:pt x="1838" y="3872"/>
                  </a:cubicBezTo>
                  <a:cubicBezTo>
                    <a:pt x="1948" y="3588"/>
                    <a:pt x="2057" y="3304"/>
                    <a:pt x="2177" y="3030"/>
                  </a:cubicBezTo>
                  <a:cubicBezTo>
                    <a:pt x="2680" y="1838"/>
                    <a:pt x="2768" y="492"/>
                    <a:pt x="1532" y="88"/>
                  </a:cubicBezTo>
                  <a:cubicBezTo>
                    <a:pt x="1445" y="55"/>
                    <a:pt x="1357" y="22"/>
                    <a:pt x="1270" y="0"/>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65"/>
            <p:cNvSpPr/>
            <p:nvPr/>
          </p:nvSpPr>
          <p:spPr>
            <a:xfrm>
              <a:off x="4635325" y="1861025"/>
              <a:ext cx="213850" cy="207650"/>
            </a:xfrm>
            <a:custGeom>
              <a:avLst/>
              <a:gdLst/>
              <a:ahLst/>
              <a:cxnLst/>
              <a:rect l="l" t="t" r="r" b="b"/>
              <a:pathLst>
                <a:path w="8554" h="8306" extrusionOk="0">
                  <a:moveTo>
                    <a:pt x="1332" y="0"/>
                  </a:moveTo>
                  <a:cubicBezTo>
                    <a:pt x="1239" y="0"/>
                    <a:pt x="1144" y="11"/>
                    <a:pt x="1050" y="33"/>
                  </a:cubicBezTo>
                  <a:cubicBezTo>
                    <a:pt x="405" y="186"/>
                    <a:pt x="0" y="832"/>
                    <a:pt x="165" y="1488"/>
                  </a:cubicBezTo>
                  <a:lnTo>
                    <a:pt x="186" y="1576"/>
                  </a:lnTo>
                  <a:lnTo>
                    <a:pt x="208" y="1652"/>
                  </a:lnTo>
                  <a:lnTo>
                    <a:pt x="241" y="1817"/>
                  </a:lnTo>
                  <a:lnTo>
                    <a:pt x="328" y="2145"/>
                  </a:lnTo>
                  <a:cubicBezTo>
                    <a:pt x="394" y="2363"/>
                    <a:pt x="449" y="2582"/>
                    <a:pt x="515" y="2801"/>
                  </a:cubicBezTo>
                  <a:cubicBezTo>
                    <a:pt x="635" y="3227"/>
                    <a:pt x="777" y="3665"/>
                    <a:pt x="919" y="4092"/>
                  </a:cubicBezTo>
                  <a:cubicBezTo>
                    <a:pt x="1072" y="4529"/>
                    <a:pt x="1225" y="4955"/>
                    <a:pt x="1412" y="5393"/>
                  </a:cubicBezTo>
                  <a:cubicBezTo>
                    <a:pt x="1510" y="5601"/>
                    <a:pt x="1608" y="5820"/>
                    <a:pt x="1718" y="6039"/>
                  </a:cubicBezTo>
                  <a:cubicBezTo>
                    <a:pt x="1827" y="6257"/>
                    <a:pt x="1947" y="6476"/>
                    <a:pt x="2090" y="6705"/>
                  </a:cubicBezTo>
                  <a:cubicBezTo>
                    <a:pt x="2166" y="6815"/>
                    <a:pt x="2243" y="6935"/>
                    <a:pt x="2341" y="7045"/>
                  </a:cubicBezTo>
                  <a:lnTo>
                    <a:pt x="2352" y="7067"/>
                  </a:lnTo>
                  <a:lnTo>
                    <a:pt x="2363" y="7077"/>
                  </a:lnTo>
                  <a:lnTo>
                    <a:pt x="2374" y="7099"/>
                  </a:lnTo>
                  <a:lnTo>
                    <a:pt x="2418" y="7143"/>
                  </a:lnTo>
                  <a:cubicBezTo>
                    <a:pt x="2450" y="7187"/>
                    <a:pt x="2483" y="7220"/>
                    <a:pt x="2516" y="7252"/>
                  </a:cubicBezTo>
                  <a:cubicBezTo>
                    <a:pt x="2538" y="7286"/>
                    <a:pt x="2571" y="7307"/>
                    <a:pt x="2603" y="7340"/>
                  </a:cubicBezTo>
                  <a:cubicBezTo>
                    <a:pt x="2637" y="7373"/>
                    <a:pt x="2669" y="7395"/>
                    <a:pt x="2702" y="7427"/>
                  </a:cubicBezTo>
                  <a:cubicBezTo>
                    <a:pt x="2965" y="7646"/>
                    <a:pt x="3238" y="7799"/>
                    <a:pt x="3512" y="7909"/>
                  </a:cubicBezTo>
                  <a:cubicBezTo>
                    <a:pt x="3774" y="8018"/>
                    <a:pt x="4037" y="8095"/>
                    <a:pt x="4288" y="8149"/>
                  </a:cubicBezTo>
                  <a:cubicBezTo>
                    <a:pt x="4540" y="8204"/>
                    <a:pt x="4791" y="8237"/>
                    <a:pt x="5032" y="8259"/>
                  </a:cubicBezTo>
                  <a:cubicBezTo>
                    <a:pt x="5334" y="8292"/>
                    <a:pt x="5627" y="8305"/>
                    <a:pt x="5918" y="8305"/>
                  </a:cubicBezTo>
                  <a:cubicBezTo>
                    <a:pt x="6101" y="8305"/>
                    <a:pt x="6283" y="8300"/>
                    <a:pt x="6465" y="8292"/>
                  </a:cubicBezTo>
                  <a:cubicBezTo>
                    <a:pt x="6694" y="8280"/>
                    <a:pt x="6924" y="8270"/>
                    <a:pt x="7153" y="8248"/>
                  </a:cubicBezTo>
                  <a:cubicBezTo>
                    <a:pt x="7274" y="8226"/>
                    <a:pt x="7384" y="8215"/>
                    <a:pt x="7504" y="8204"/>
                  </a:cubicBezTo>
                  <a:lnTo>
                    <a:pt x="7679" y="8182"/>
                  </a:lnTo>
                  <a:lnTo>
                    <a:pt x="7766" y="8171"/>
                  </a:lnTo>
                  <a:lnTo>
                    <a:pt x="7854" y="8149"/>
                  </a:lnTo>
                  <a:cubicBezTo>
                    <a:pt x="8259" y="8095"/>
                    <a:pt x="8554" y="7734"/>
                    <a:pt x="8532" y="7318"/>
                  </a:cubicBezTo>
                  <a:cubicBezTo>
                    <a:pt x="8501" y="6901"/>
                    <a:pt x="8161" y="6583"/>
                    <a:pt x="7751" y="6583"/>
                  </a:cubicBezTo>
                  <a:cubicBezTo>
                    <a:pt x="7731" y="6583"/>
                    <a:pt x="7710" y="6584"/>
                    <a:pt x="7690" y="6585"/>
                  </a:cubicBezTo>
                  <a:lnTo>
                    <a:pt x="7646" y="6585"/>
                  </a:lnTo>
                  <a:lnTo>
                    <a:pt x="7515" y="6596"/>
                  </a:lnTo>
                  <a:lnTo>
                    <a:pt x="7362" y="6596"/>
                  </a:lnTo>
                  <a:cubicBezTo>
                    <a:pt x="7263" y="6607"/>
                    <a:pt x="7153" y="6607"/>
                    <a:pt x="7055" y="6607"/>
                  </a:cubicBezTo>
                  <a:lnTo>
                    <a:pt x="6453" y="6607"/>
                  </a:lnTo>
                  <a:cubicBezTo>
                    <a:pt x="6049" y="6585"/>
                    <a:pt x="5644" y="6552"/>
                    <a:pt x="5272" y="6487"/>
                  </a:cubicBezTo>
                  <a:cubicBezTo>
                    <a:pt x="5087" y="6443"/>
                    <a:pt x="4912" y="6410"/>
                    <a:pt x="4747" y="6355"/>
                  </a:cubicBezTo>
                  <a:cubicBezTo>
                    <a:pt x="4572" y="6301"/>
                    <a:pt x="4419" y="6246"/>
                    <a:pt x="4288" y="6170"/>
                  </a:cubicBezTo>
                  <a:cubicBezTo>
                    <a:pt x="4168" y="6104"/>
                    <a:pt x="4059" y="6027"/>
                    <a:pt x="4003" y="5962"/>
                  </a:cubicBezTo>
                  <a:cubicBezTo>
                    <a:pt x="3993" y="5951"/>
                    <a:pt x="3982" y="5951"/>
                    <a:pt x="3982" y="5940"/>
                  </a:cubicBezTo>
                  <a:lnTo>
                    <a:pt x="3960" y="5918"/>
                  </a:lnTo>
                  <a:cubicBezTo>
                    <a:pt x="3949" y="5907"/>
                    <a:pt x="3949" y="5896"/>
                    <a:pt x="3949" y="5896"/>
                  </a:cubicBezTo>
                  <a:lnTo>
                    <a:pt x="3938" y="5885"/>
                  </a:lnTo>
                  <a:lnTo>
                    <a:pt x="3927" y="5874"/>
                  </a:lnTo>
                  <a:lnTo>
                    <a:pt x="3927" y="5864"/>
                  </a:lnTo>
                  <a:cubicBezTo>
                    <a:pt x="3884" y="5808"/>
                    <a:pt x="3850" y="5743"/>
                    <a:pt x="3807" y="5667"/>
                  </a:cubicBezTo>
                  <a:cubicBezTo>
                    <a:pt x="3730" y="5524"/>
                    <a:pt x="3653" y="5349"/>
                    <a:pt x="3577" y="5174"/>
                  </a:cubicBezTo>
                  <a:cubicBezTo>
                    <a:pt x="3512" y="4999"/>
                    <a:pt x="3446" y="4814"/>
                    <a:pt x="3380" y="4627"/>
                  </a:cubicBezTo>
                  <a:cubicBezTo>
                    <a:pt x="3249" y="4255"/>
                    <a:pt x="3140" y="3851"/>
                    <a:pt x="3030" y="3457"/>
                  </a:cubicBezTo>
                  <a:cubicBezTo>
                    <a:pt x="2931" y="3052"/>
                    <a:pt x="2833" y="2648"/>
                    <a:pt x="2756" y="2243"/>
                  </a:cubicBezTo>
                  <a:lnTo>
                    <a:pt x="2625" y="1620"/>
                  </a:lnTo>
                  <a:lnTo>
                    <a:pt x="2571" y="1313"/>
                  </a:lnTo>
                  <a:lnTo>
                    <a:pt x="2549" y="1160"/>
                  </a:lnTo>
                  <a:lnTo>
                    <a:pt x="2538" y="1083"/>
                  </a:lnTo>
                  <a:lnTo>
                    <a:pt x="2527" y="1018"/>
                  </a:lnTo>
                  <a:lnTo>
                    <a:pt x="2527" y="1007"/>
                  </a:lnTo>
                  <a:cubicBezTo>
                    <a:pt x="2516" y="985"/>
                    <a:pt x="2516" y="952"/>
                    <a:pt x="2505" y="920"/>
                  </a:cubicBezTo>
                  <a:cubicBezTo>
                    <a:pt x="2375" y="368"/>
                    <a:pt x="1877" y="0"/>
                    <a:pt x="1332" y="0"/>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65"/>
            <p:cNvSpPr/>
            <p:nvPr/>
          </p:nvSpPr>
          <p:spPr>
            <a:xfrm>
              <a:off x="4507350" y="1999775"/>
              <a:ext cx="95175" cy="12775"/>
            </a:xfrm>
            <a:custGeom>
              <a:avLst/>
              <a:gdLst/>
              <a:ahLst/>
              <a:cxnLst/>
              <a:rect l="l" t="t" r="r" b="b"/>
              <a:pathLst>
                <a:path w="3807" h="511" extrusionOk="0">
                  <a:moveTo>
                    <a:pt x="2164" y="1"/>
                  </a:moveTo>
                  <a:cubicBezTo>
                    <a:pt x="1964" y="1"/>
                    <a:pt x="1752" y="18"/>
                    <a:pt x="1531" y="62"/>
                  </a:cubicBezTo>
                  <a:cubicBezTo>
                    <a:pt x="1235" y="119"/>
                    <a:pt x="961" y="144"/>
                    <a:pt x="714" y="144"/>
                  </a:cubicBezTo>
                  <a:cubicBezTo>
                    <a:pt x="441" y="144"/>
                    <a:pt x="201" y="113"/>
                    <a:pt x="0" y="62"/>
                  </a:cubicBezTo>
                  <a:lnTo>
                    <a:pt x="0" y="62"/>
                  </a:lnTo>
                  <a:cubicBezTo>
                    <a:pt x="33" y="95"/>
                    <a:pt x="44" y="117"/>
                    <a:pt x="44" y="117"/>
                  </a:cubicBezTo>
                  <a:lnTo>
                    <a:pt x="44" y="127"/>
                  </a:lnTo>
                  <a:lnTo>
                    <a:pt x="44" y="193"/>
                  </a:lnTo>
                  <a:cubicBezTo>
                    <a:pt x="236" y="235"/>
                    <a:pt x="456" y="260"/>
                    <a:pt x="702" y="260"/>
                  </a:cubicBezTo>
                  <a:cubicBezTo>
                    <a:pt x="960" y="260"/>
                    <a:pt x="1245" y="233"/>
                    <a:pt x="1553" y="171"/>
                  </a:cubicBezTo>
                  <a:cubicBezTo>
                    <a:pt x="1758" y="131"/>
                    <a:pt x="1956" y="115"/>
                    <a:pt x="2144" y="115"/>
                  </a:cubicBezTo>
                  <a:cubicBezTo>
                    <a:pt x="3043" y="115"/>
                    <a:pt x="3710" y="490"/>
                    <a:pt x="3719" y="499"/>
                  </a:cubicBezTo>
                  <a:cubicBezTo>
                    <a:pt x="3719" y="499"/>
                    <a:pt x="3730" y="510"/>
                    <a:pt x="3741" y="510"/>
                  </a:cubicBezTo>
                  <a:cubicBezTo>
                    <a:pt x="3763" y="510"/>
                    <a:pt x="3785" y="499"/>
                    <a:pt x="3796" y="477"/>
                  </a:cubicBezTo>
                  <a:cubicBezTo>
                    <a:pt x="3807" y="445"/>
                    <a:pt x="3807" y="412"/>
                    <a:pt x="3774" y="390"/>
                  </a:cubicBezTo>
                  <a:cubicBezTo>
                    <a:pt x="3738" y="372"/>
                    <a:pt x="3076" y="1"/>
                    <a:pt x="2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65"/>
            <p:cNvSpPr/>
            <p:nvPr/>
          </p:nvSpPr>
          <p:spPr>
            <a:xfrm>
              <a:off x="4531400" y="1896950"/>
              <a:ext cx="80975" cy="29725"/>
            </a:xfrm>
            <a:custGeom>
              <a:avLst/>
              <a:gdLst/>
              <a:ahLst/>
              <a:cxnLst/>
              <a:rect l="l" t="t" r="r" b="b"/>
              <a:pathLst>
                <a:path w="3239" h="1189" extrusionOk="0">
                  <a:moveTo>
                    <a:pt x="3165" y="1"/>
                  </a:moveTo>
                  <a:cubicBezTo>
                    <a:pt x="3153" y="1"/>
                    <a:pt x="3141" y="3"/>
                    <a:pt x="3129" y="8"/>
                  </a:cubicBezTo>
                  <a:cubicBezTo>
                    <a:pt x="3118" y="18"/>
                    <a:pt x="1620" y="1068"/>
                    <a:pt x="931" y="1068"/>
                  </a:cubicBezTo>
                  <a:cubicBezTo>
                    <a:pt x="275" y="1068"/>
                    <a:pt x="132" y="380"/>
                    <a:pt x="132" y="346"/>
                  </a:cubicBezTo>
                  <a:cubicBezTo>
                    <a:pt x="123" y="320"/>
                    <a:pt x="99" y="300"/>
                    <a:pt x="73" y="300"/>
                  </a:cubicBezTo>
                  <a:cubicBezTo>
                    <a:pt x="67" y="300"/>
                    <a:pt x="61" y="301"/>
                    <a:pt x="56" y="303"/>
                  </a:cubicBezTo>
                  <a:cubicBezTo>
                    <a:pt x="23" y="303"/>
                    <a:pt x="1" y="336"/>
                    <a:pt x="12" y="368"/>
                  </a:cubicBezTo>
                  <a:cubicBezTo>
                    <a:pt x="12" y="380"/>
                    <a:pt x="176" y="1189"/>
                    <a:pt x="931" y="1189"/>
                  </a:cubicBezTo>
                  <a:cubicBezTo>
                    <a:pt x="1663" y="1189"/>
                    <a:pt x="3140" y="149"/>
                    <a:pt x="3206" y="106"/>
                  </a:cubicBezTo>
                  <a:cubicBezTo>
                    <a:pt x="3228" y="95"/>
                    <a:pt x="3238" y="51"/>
                    <a:pt x="3216" y="30"/>
                  </a:cubicBezTo>
                  <a:cubicBezTo>
                    <a:pt x="3203" y="9"/>
                    <a:pt x="3185" y="1"/>
                    <a:pt x="3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65"/>
            <p:cNvSpPr/>
            <p:nvPr/>
          </p:nvSpPr>
          <p:spPr>
            <a:xfrm>
              <a:off x="4597575" y="1669225"/>
              <a:ext cx="124450" cy="143625"/>
            </a:xfrm>
            <a:custGeom>
              <a:avLst/>
              <a:gdLst/>
              <a:ahLst/>
              <a:cxnLst/>
              <a:rect l="l" t="t" r="r" b="b"/>
              <a:pathLst>
                <a:path w="4978" h="5745" extrusionOk="0">
                  <a:moveTo>
                    <a:pt x="1347" y="1"/>
                  </a:moveTo>
                  <a:cubicBezTo>
                    <a:pt x="305" y="1"/>
                    <a:pt x="1" y="1176"/>
                    <a:pt x="1" y="1176"/>
                  </a:cubicBezTo>
                  <a:cubicBezTo>
                    <a:pt x="12" y="2466"/>
                    <a:pt x="854" y="5540"/>
                    <a:pt x="2560" y="5726"/>
                  </a:cubicBezTo>
                  <a:cubicBezTo>
                    <a:pt x="2680" y="5738"/>
                    <a:pt x="2794" y="5744"/>
                    <a:pt x="2902" y="5744"/>
                  </a:cubicBezTo>
                  <a:cubicBezTo>
                    <a:pt x="4978" y="5744"/>
                    <a:pt x="4978" y="3571"/>
                    <a:pt x="4978" y="3571"/>
                  </a:cubicBezTo>
                  <a:lnTo>
                    <a:pt x="4978" y="3571"/>
                  </a:lnTo>
                  <a:cubicBezTo>
                    <a:pt x="4978" y="3571"/>
                    <a:pt x="4486" y="4321"/>
                    <a:pt x="3912" y="4321"/>
                  </a:cubicBezTo>
                  <a:cubicBezTo>
                    <a:pt x="3677" y="4321"/>
                    <a:pt x="3429" y="4196"/>
                    <a:pt x="3195" y="3845"/>
                  </a:cubicBezTo>
                  <a:cubicBezTo>
                    <a:pt x="2440" y="2718"/>
                    <a:pt x="3359" y="585"/>
                    <a:pt x="1882" y="92"/>
                  </a:cubicBezTo>
                  <a:cubicBezTo>
                    <a:pt x="1685" y="28"/>
                    <a:pt x="1507" y="1"/>
                    <a:pt x="1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65"/>
            <p:cNvSpPr/>
            <p:nvPr/>
          </p:nvSpPr>
          <p:spPr>
            <a:xfrm>
              <a:off x="4536100" y="1696425"/>
              <a:ext cx="129050" cy="120100"/>
            </a:xfrm>
            <a:custGeom>
              <a:avLst/>
              <a:gdLst/>
              <a:ahLst/>
              <a:cxnLst/>
              <a:rect l="l" t="t" r="r" b="b"/>
              <a:pathLst>
                <a:path w="5162" h="4804" extrusionOk="0">
                  <a:moveTo>
                    <a:pt x="2897" y="0"/>
                  </a:moveTo>
                  <a:cubicBezTo>
                    <a:pt x="1749" y="0"/>
                    <a:pt x="809" y="394"/>
                    <a:pt x="513" y="1280"/>
                  </a:cubicBezTo>
                  <a:cubicBezTo>
                    <a:pt x="0" y="2757"/>
                    <a:pt x="713" y="4803"/>
                    <a:pt x="2291" y="4803"/>
                  </a:cubicBezTo>
                  <a:cubicBezTo>
                    <a:pt x="2464" y="4803"/>
                    <a:pt x="2649" y="4779"/>
                    <a:pt x="2843" y="4725"/>
                  </a:cubicBezTo>
                  <a:cubicBezTo>
                    <a:pt x="2843" y="4725"/>
                    <a:pt x="2843" y="4725"/>
                    <a:pt x="2844" y="4725"/>
                  </a:cubicBezTo>
                  <a:cubicBezTo>
                    <a:pt x="2888" y="4725"/>
                    <a:pt x="4067" y="4715"/>
                    <a:pt x="4615" y="3632"/>
                  </a:cubicBezTo>
                  <a:cubicBezTo>
                    <a:pt x="5162" y="2570"/>
                    <a:pt x="5031" y="1947"/>
                    <a:pt x="4834" y="1280"/>
                  </a:cubicBezTo>
                  <a:cubicBezTo>
                    <a:pt x="4681" y="776"/>
                    <a:pt x="4024" y="0"/>
                    <a:pt x="28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65"/>
            <p:cNvSpPr/>
            <p:nvPr/>
          </p:nvSpPr>
          <p:spPr>
            <a:xfrm>
              <a:off x="4540225" y="1769000"/>
              <a:ext cx="16650" cy="29800"/>
            </a:xfrm>
            <a:custGeom>
              <a:avLst/>
              <a:gdLst/>
              <a:ahLst/>
              <a:cxnLst/>
              <a:rect l="l" t="t" r="r" b="b"/>
              <a:pathLst>
                <a:path w="666" h="1192" extrusionOk="0">
                  <a:moveTo>
                    <a:pt x="375" y="0"/>
                  </a:moveTo>
                  <a:cubicBezTo>
                    <a:pt x="301" y="0"/>
                    <a:pt x="224" y="43"/>
                    <a:pt x="162" y="170"/>
                  </a:cubicBezTo>
                  <a:cubicBezTo>
                    <a:pt x="1" y="513"/>
                    <a:pt x="100" y="1192"/>
                    <a:pt x="502" y="1192"/>
                  </a:cubicBezTo>
                  <a:cubicBezTo>
                    <a:pt x="536" y="1192"/>
                    <a:pt x="572" y="1187"/>
                    <a:pt x="610" y="1177"/>
                  </a:cubicBezTo>
                  <a:lnTo>
                    <a:pt x="665" y="170"/>
                  </a:lnTo>
                  <a:cubicBezTo>
                    <a:pt x="665" y="170"/>
                    <a:pt x="524" y="0"/>
                    <a:pt x="375" y="0"/>
                  </a:cubicBezTo>
                  <a:close/>
                </a:path>
              </a:pathLst>
            </a:custGeom>
            <a:solidFill>
              <a:srgbClr val="A2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65"/>
            <p:cNvSpPr/>
            <p:nvPr/>
          </p:nvSpPr>
          <p:spPr>
            <a:xfrm>
              <a:off x="4540975" y="1791575"/>
              <a:ext cx="29025" cy="29275"/>
            </a:xfrm>
            <a:custGeom>
              <a:avLst/>
              <a:gdLst/>
              <a:ahLst/>
              <a:cxnLst/>
              <a:rect l="l" t="t" r="r" b="b"/>
              <a:pathLst>
                <a:path w="1161" h="1171" extrusionOk="0">
                  <a:moveTo>
                    <a:pt x="580" y="1"/>
                  </a:moveTo>
                  <a:cubicBezTo>
                    <a:pt x="504" y="1"/>
                    <a:pt x="427" y="23"/>
                    <a:pt x="351" y="44"/>
                  </a:cubicBezTo>
                  <a:cubicBezTo>
                    <a:pt x="143" y="142"/>
                    <a:pt x="1" y="339"/>
                    <a:pt x="1" y="580"/>
                  </a:cubicBezTo>
                  <a:cubicBezTo>
                    <a:pt x="1" y="908"/>
                    <a:pt x="263" y="1171"/>
                    <a:pt x="580" y="1171"/>
                  </a:cubicBezTo>
                  <a:cubicBezTo>
                    <a:pt x="898" y="1171"/>
                    <a:pt x="1160" y="908"/>
                    <a:pt x="1160" y="580"/>
                  </a:cubicBezTo>
                  <a:cubicBezTo>
                    <a:pt x="1160" y="373"/>
                    <a:pt x="1029" y="164"/>
                    <a:pt x="854" y="66"/>
                  </a:cubicBezTo>
                  <a:lnTo>
                    <a:pt x="789" y="142"/>
                  </a:lnTo>
                  <a:cubicBezTo>
                    <a:pt x="964" y="230"/>
                    <a:pt x="1073" y="383"/>
                    <a:pt x="1073" y="580"/>
                  </a:cubicBezTo>
                  <a:cubicBezTo>
                    <a:pt x="1073" y="854"/>
                    <a:pt x="854" y="1073"/>
                    <a:pt x="580" y="1073"/>
                  </a:cubicBezTo>
                  <a:cubicBezTo>
                    <a:pt x="307" y="1073"/>
                    <a:pt x="88" y="854"/>
                    <a:pt x="88" y="580"/>
                  </a:cubicBezTo>
                  <a:cubicBezTo>
                    <a:pt x="88" y="394"/>
                    <a:pt x="208" y="219"/>
                    <a:pt x="373" y="142"/>
                  </a:cubicBezTo>
                  <a:cubicBezTo>
                    <a:pt x="427" y="110"/>
                    <a:pt x="482" y="99"/>
                    <a:pt x="548" y="99"/>
                  </a:cubicBezTo>
                  <a:cubicBezTo>
                    <a:pt x="580" y="77"/>
                    <a:pt x="592" y="44"/>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65"/>
            <p:cNvSpPr/>
            <p:nvPr/>
          </p:nvSpPr>
          <p:spPr>
            <a:xfrm>
              <a:off x="4575700" y="1807700"/>
              <a:ext cx="55550" cy="48325"/>
            </a:xfrm>
            <a:custGeom>
              <a:avLst/>
              <a:gdLst/>
              <a:ahLst/>
              <a:cxnLst/>
              <a:rect l="l" t="t" r="r" b="b"/>
              <a:pathLst>
                <a:path w="2222" h="1933" extrusionOk="0">
                  <a:moveTo>
                    <a:pt x="2035" y="1"/>
                  </a:moveTo>
                  <a:cubicBezTo>
                    <a:pt x="2035" y="1"/>
                    <a:pt x="1915" y="44"/>
                    <a:pt x="1718" y="154"/>
                  </a:cubicBezTo>
                  <a:cubicBezTo>
                    <a:pt x="1675" y="176"/>
                    <a:pt x="1631" y="197"/>
                    <a:pt x="1587" y="209"/>
                  </a:cubicBezTo>
                  <a:cubicBezTo>
                    <a:pt x="1219" y="368"/>
                    <a:pt x="672" y="553"/>
                    <a:pt x="189" y="553"/>
                  </a:cubicBezTo>
                  <a:cubicBezTo>
                    <a:pt x="140" y="553"/>
                    <a:pt x="92" y="551"/>
                    <a:pt x="44" y="547"/>
                  </a:cubicBezTo>
                  <a:lnTo>
                    <a:pt x="1" y="1576"/>
                  </a:lnTo>
                  <a:cubicBezTo>
                    <a:pt x="1" y="1576"/>
                    <a:pt x="232" y="1932"/>
                    <a:pt x="806" y="1932"/>
                  </a:cubicBezTo>
                  <a:cubicBezTo>
                    <a:pt x="1149" y="1932"/>
                    <a:pt x="1613" y="1805"/>
                    <a:pt x="2221" y="1401"/>
                  </a:cubicBezTo>
                  <a:cubicBezTo>
                    <a:pt x="1915" y="1051"/>
                    <a:pt x="1904" y="394"/>
                    <a:pt x="2035" y="1"/>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65"/>
            <p:cNvSpPr/>
            <p:nvPr/>
          </p:nvSpPr>
          <p:spPr>
            <a:xfrm>
              <a:off x="4576250" y="1811525"/>
              <a:ext cx="42425" cy="22200"/>
            </a:xfrm>
            <a:custGeom>
              <a:avLst/>
              <a:gdLst/>
              <a:ahLst/>
              <a:cxnLst/>
              <a:rect l="l" t="t" r="r" b="b"/>
              <a:pathLst>
                <a:path w="1697" h="888" extrusionOk="0">
                  <a:moveTo>
                    <a:pt x="1696" y="1"/>
                  </a:moveTo>
                  <a:lnTo>
                    <a:pt x="1696" y="1"/>
                  </a:lnTo>
                  <a:cubicBezTo>
                    <a:pt x="1653" y="23"/>
                    <a:pt x="1609" y="44"/>
                    <a:pt x="1565" y="56"/>
                  </a:cubicBezTo>
                  <a:cubicBezTo>
                    <a:pt x="1197" y="215"/>
                    <a:pt x="650" y="400"/>
                    <a:pt x="167" y="400"/>
                  </a:cubicBezTo>
                  <a:cubicBezTo>
                    <a:pt x="118" y="400"/>
                    <a:pt x="70" y="398"/>
                    <a:pt x="22" y="394"/>
                  </a:cubicBezTo>
                  <a:lnTo>
                    <a:pt x="1" y="887"/>
                  </a:lnTo>
                  <a:cubicBezTo>
                    <a:pt x="449" y="788"/>
                    <a:pt x="1247" y="537"/>
                    <a:pt x="16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65"/>
            <p:cNvSpPr/>
            <p:nvPr/>
          </p:nvSpPr>
          <p:spPr>
            <a:xfrm>
              <a:off x="4548650" y="1716975"/>
              <a:ext cx="82325" cy="105000"/>
            </a:xfrm>
            <a:custGeom>
              <a:avLst/>
              <a:gdLst/>
              <a:ahLst/>
              <a:cxnLst/>
              <a:rect l="l" t="t" r="r" b="b"/>
              <a:pathLst>
                <a:path w="3293" h="4200" extrusionOk="0">
                  <a:moveTo>
                    <a:pt x="1804" y="1"/>
                  </a:moveTo>
                  <a:cubicBezTo>
                    <a:pt x="1401" y="1"/>
                    <a:pt x="1057" y="157"/>
                    <a:pt x="820" y="228"/>
                  </a:cubicBezTo>
                  <a:cubicBezTo>
                    <a:pt x="317" y="381"/>
                    <a:pt x="11" y="1026"/>
                    <a:pt x="11" y="1935"/>
                  </a:cubicBezTo>
                  <a:cubicBezTo>
                    <a:pt x="0" y="3050"/>
                    <a:pt x="22" y="3619"/>
                    <a:pt x="241" y="3838"/>
                  </a:cubicBezTo>
                  <a:cubicBezTo>
                    <a:pt x="498" y="4105"/>
                    <a:pt x="847" y="4199"/>
                    <a:pt x="1213" y="4199"/>
                  </a:cubicBezTo>
                  <a:cubicBezTo>
                    <a:pt x="2092" y="4199"/>
                    <a:pt x="3068" y="3653"/>
                    <a:pt x="3107" y="3630"/>
                  </a:cubicBezTo>
                  <a:lnTo>
                    <a:pt x="3117" y="3630"/>
                  </a:lnTo>
                  <a:cubicBezTo>
                    <a:pt x="3128" y="3553"/>
                    <a:pt x="3150" y="3466"/>
                    <a:pt x="3161" y="3389"/>
                  </a:cubicBezTo>
                  <a:cubicBezTo>
                    <a:pt x="3282" y="2722"/>
                    <a:pt x="3292" y="2098"/>
                    <a:pt x="3226" y="1508"/>
                  </a:cubicBezTo>
                  <a:cubicBezTo>
                    <a:pt x="3260" y="885"/>
                    <a:pt x="2888" y="304"/>
                    <a:pt x="2297" y="86"/>
                  </a:cubicBezTo>
                  <a:cubicBezTo>
                    <a:pt x="2126" y="24"/>
                    <a:pt x="1961" y="1"/>
                    <a:pt x="1804" y="1"/>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65"/>
            <p:cNvSpPr/>
            <p:nvPr/>
          </p:nvSpPr>
          <p:spPr>
            <a:xfrm>
              <a:off x="4579275" y="1744550"/>
              <a:ext cx="21350" cy="12050"/>
            </a:xfrm>
            <a:custGeom>
              <a:avLst/>
              <a:gdLst/>
              <a:ahLst/>
              <a:cxnLst/>
              <a:rect l="l" t="t" r="r" b="b"/>
              <a:pathLst>
                <a:path w="854" h="482" extrusionOk="0">
                  <a:moveTo>
                    <a:pt x="175" y="0"/>
                  </a:moveTo>
                  <a:cubicBezTo>
                    <a:pt x="175" y="0"/>
                    <a:pt x="0" y="22"/>
                    <a:pt x="55" y="186"/>
                  </a:cubicBezTo>
                  <a:cubicBezTo>
                    <a:pt x="120" y="350"/>
                    <a:pt x="482" y="175"/>
                    <a:pt x="744" y="482"/>
                  </a:cubicBezTo>
                  <a:cubicBezTo>
                    <a:pt x="744" y="482"/>
                    <a:pt x="853" y="76"/>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65"/>
            <p:cNvSpPr/>
            <p:nvPr/>
          </p:nvSpPr>
          <p:spPr>
            <a:xfrm>
              <a:off x="4585000" y="1773250"/>
              <a:ext cx="19450" cy="7675"/>
            </a:xfrm>
            <a:custGeom>
              <a:avLst/>
              <a:gdLst/>
              <a:ahLst/>
              <a:cxnLst/>
              <a:rect l="l" t="t" r="r" b="b"/>
              <a:pathLst>
                <a:path w="778" h="307" extrusionOk="0">
                  <a:moveTo>
                    <a:pt x="394" y="0"/>
                  </a:moveTo>
                  <a:cubicBezTo>
                    <a:pt x="176" y="0"/>
                    <a:pt x="1" y="66"/>
                    <a:pt x="1" y="153"/>
                  </a:cubicBezTo>
                  <a:cubicBezTo>
                    <a:pt x="1" y="230"/>
                    <a:pt x="176" y="307"/>
                    <a:pt x="394" y="307"/>
                  </a:cubicBezTo>
                  <a:cubicBezTo>
                    <a:pt x="613" y="307"/>
                    <a:pt x="778" y="230"/>
                    <a:pt x="778" y="153"/>
                  </a:cubicBezTo>
                  <a:cubicBezTo>
                    <a:pt x="778" y="66"/>
                    <a:pt x="613" y="0"/>
                    <a:pt x="394" y="0"/>
                  </a:cubicBezTo>
                  <a:close/>
                </a:path>
              </a:pathLst>
            </a:custGeom>
            <a:solidFill>
              <a:srgbClr val="A53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65"/>
            <p:cNvSpPr/>
            <p:nvPr/>
          </p:nvSpPr>
          <p:spPr>
            <a:xfrm>
              <a:off x="4545625" y="1773250"/>
              <a:ext cx="3300" cy="7675"/>
            </a:xfrm>
            <a:custGeom>
              <a:avLst/>
              <a:gdLst/>
              <a:ahLst/>
              <a:cxnLst/>
              <a:rect l="l" t="t" r="r" b="b"/>
              <a:pathLst>
                <a:path w="132" h="307" extrusionOk="0">
                  <a:moveTo>
                    <a:pt x="12" y="0"/>
                  </a:moveTo>
                  <a:lnTo>
                    <a:pt x="0" y="296"/>
                  </a:lnTo>
                  <a:cubicBezTo>
                    <a:pt x="34" y="296"/>
                    <a:pt x="66" y="307"/>
                    <a:pt x="88" y="307"/>
                  </a:cubicBezTo>
                  <a:cubicBezTo>
                    <a:pt x="110" y="307"/>
                    <a:pt x="121" y="307"/>
                    <a:pt x="132" y="296"/>
                  </a:cubicBezTo>
                  <a:lnTo>
                    <a:pt x="132" y="0"/>
                  </a:lnTo>
                  <a:close/>
                </a:path>
              </a:pathLst>
            </a:custGeom>
            <a:solidFill>
              <a:srgbClr val="A1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65"/>
            <p:cNvSpPr/>
            <p:nvPr/>
          </p:nvSpPr>
          <p:spPr>
            <a:xfrm>
              <a:off x="4548900" y="1773250"/>
              <a:ext cx="8775" cy="7425"/>
            </a:xfrm>
            <a:custGeom>
              <a:avLst/>
              <a:gdLst/>
              <a:ahLst/>
              <a:cxnLst/>
              <a:rect l="l" t="t" r="r" b="b"/>
              <a:pathLst>
                <a:path w="351" h="297" extrusionOk="0">
                  <a:moveTo>
                    <a:pt x="1" y="0"/>
                  </a:moveTo>
                  <a:lnTo>
                    <a:pt x="1" y="296"/>
                  </a:lnTo>
                  <a:cubicBezTo>
                    <a:pt x="198" y="296"/>
                    <a:pt x="351" y="230"/>
                    <a:pt x="351" y="153"/>
                  </a:cubicBezTo>
                  <a:cubicBezTo>
                    <a:pt x="351" y="66"/>
                    <a:pt x="198" y="0"/>
                    <a:pt x="1" y="0"/>
                  </a:cubicBezTo>
                  <a:close/>
                </a:path>
              </a:pathLst>
            </a:custGeom>
            <a:solidFill>
              <a:srgbClr val="A53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65"/>
            <p:cNvSpPr/>
            <p:nvPr/>
          </p:nvSpPr>
          <p:spPr>
            <a:xfrm>
              <a:off x="4583350" y="1760125"/>
              <a:ext cx="5800" cy="10400"/>
            </a:xfrm>
            <a:custGeom>
              <a:avLst/>
              <a:gdLst/>
              <a:ahLst/>
              <a:cxnLst/>
              <a:rect l="l" t="t" r="r" b="b"/>
              <a:pathLst>
                <a:path w="232" h="416" extrusionOk="0">
                  <a:moveTo>
                    <a:pt x="122" y="0"/>
                  </a:moveTo>
                  <a:cubicBezTo>
                    <a:pt x="56" y="0"/>
                    <a:pt x="1" y="99"/>
                    <a:pt x="1" y="209"/>
                  </a:cubicBezTo>
                  <a:cubicBezTo>
                    <a:pt x="1" y="328"/>
                    <a:pt x="56" y="416"/>
                    <a:pt x="122" y="416"/>
                  </a:cubicBezTo>
                  <a:cubicBezTo>
                    <a:pt x="187" y="416"/>
                    <a:pt x="231" y="328"/>
                    <a:pt x="231" y="209"/>
                  </a:cubicBezTo>
                  <a:cubicBezTo>
                    <a:pt x="231" y="99"/>
                    <a:pt x="18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8" name="Google Shape;2558;p65"/>
            <p:cNvSpPr/>
            <p:nvPr/>
          </p:nvSpPr>
          <p:spPr>
            <a:xfrm>
              <a:off x="4554650" y="1760125"/>
              <a:ext cx="6050" cy="10400"/>
            </a:xfrm>
            <a:custGeom>
              <a:avLst/>
              <a:gdLst/>
              <a:ahLst/>
              <a:cxnLst/>
              <a:rect l="l" t="t" r="r" b="b"/>
              <a:pathLst>
                <a:path w="242" h="416" extrusionOk="0">
                  <a:moveTo>
                    <a:pt x="121" y="0"/>
                  </a:moveTo>
                  <a:cubicBezTo>
                    <a:pt x="55" y="0"/>
                    <a:pt x="1" y="99"/>
                    <a:pt x="1" y="209"/>
                  </a:cubicBezTo>
                  <a:cubicBezTo>
                    <a:pt x="1" y="328"/>
                    <a:pt x="55" y="416"/>
                    <a:pt x="121" y="416"/>
                  </a:cubicBezTo>
                  <a:cubicBezTo>
                    <a:pt x="186" y="416"/>
                    <a:pt x="242" y="328"/>
                    <a:pt x="242" y="209"/>
                  </a:cubicBezTo>
                  <a:cubicBezTo>
                    <a:pt x="242" y="99"/>
                    <a:pt x="18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9" name="Google Shape;2559;p65"/>
            <p:cNvSpPr/>
            <p:nvPr/>
          </p:nvSpPr>
          <p:spPr>
            <a:xfrm>
              <a:off x="4558200" y="1785650"/>
              <a:ext cx="24925" cy="7300"/>
            </a:xfrm>
            <a:custGeom>
              <a:avLst/>
              <a:gdLst/>
              <a:ahLst/>
              <a:cxnLst/>
              <a:rect l="l" t="t" r="r" b="b"/>
              <a:pathLst>
                <a:path w="997" h="292" extrusionOk="0">
                  <a:moveTo>
                    <a:pt x="946" y="1"/>
                  </a:moveTo>
                  <a:cubicBezTo>
                    <a:pt x="937" y="1"/>
                    <a:pt x="928" y="3"/>
                    <a:pt x="919" y="8"/>
                  </a:cubicBezTo>
                  <a:cubicBezTo>
                    <a:pt x="904" y="23"/>
                    <a:pt x="676" y="204"/>
                    <a:pt x="424" y="204"/>
                  </a:cubicBezTo>
                  <a:cubicBezTo>
                    <a:pt x="311" y="204"/>
                    <a:pt x="193" y="168"/>
                    <a:pt x="88" y="63"/>
                  </a:cubicBezTo>
                  <a:cubicBezTo>
                    <a:pt x="77" y="52"/>
                    <a:pt x="64" y="46"/>
                    <a:pt x="50" y="46"/>
                  </a:cubicBezTo>
                  <a:cubicBezTo>
                    <a:pt x="37" y="46"/>
                    <a:pt x="23" y="52"/>
                    <a:pt x="12" y="63"/>
                  </a:cubicBezTo>
                  <a:cubicBezTo>
                    <a:pt x="1" y="73"/>
                    <a:pt x="1" y="106"/>
                    <a:pt x="12" y="128"/>
                  </a:cubicBezTo>
                  <a:cubicBezTo>
                    <a:pt x="143" y="248"/>
                    <a:pt x="285" y="292"/>
                    <a:pt x="416" y="292"/>
                  </a:cubicBezTo>
                  <a:cubicBezTo>
                    <a:pt x="712" y="292"/>
                    <a:pt x="975" y="85"/>
                    <a:pt x="975" y="85"/>
                  </a:cubicBezTo>
                  <a:cubicBezTo>
                    <a:pt x="996" y="63"/>
                    <a:pt x="996" y="29"/>
                    <a:pt x="985" y="19"/>
                  </a:cubicBezTo>
                  <a:cubicBezTo>
                    <a:pt x="972" y="6"/>
                    <a:pt x="959" y="1"/>
                    <a:pt x="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0" name="Google Shape;2560;p65"/>
            <p:cNvSpPr/>
            <p:nvPr/>
          </p:nvSpPr>
          <p:spPr>
            <a:xfrm>
              <a:off x="4564225" y="1761125"/>
              <a:ext cx="9600" cy="15425"/>
            </a:xfrm>
            <a:custGeom>
              <a:avLst/>
              <a:gdLst/>
              <a:ahLst/>
              <a:cxnLst/>
              <a:rect l="l" t="t" r="r" b="b"/>
              <a:pathLst>
                <a:path w="384" h="617" extrusionOk="0">
                  <a:moveTo>
                    <a:pt x="225" y="0"/>
                  </a:moveTo>
                  <a:cubicBezTo>
                    <a:pt x="209" y="0"/>
                    <a:pt x="195" y="12"/>
                    <a:pt x="187" y="37"/>
                  </a:cubicBezTo>
                  <a:lnTo>
                    <a:pt x="12" y="540"/>
                  </a:lnTo>
                  <a:cubicBezTo>
                    <a:pt x="0" y="551"/>
                    <a:pt x="0" y="562"/>
                    <a:pt x="12" y="573"/>
                  </a:cubicBezTo>
                  <a:cubicBezTo>
                    <a:pt x="12" y="595"/>
                    <a:pt x="22" y="595"/>
                    <a:pt x="44" y="606"/>
                  </a:cubicBezTo>
                  <a:cubicBezTo>
                    <a:pt x="44" y="606"/>
                    <a:pt x="77" y="617"/>
                    <a:pt x="132" y="617"/>
                  </a:cubicBezTo>
                  <a:cubicBezTo>
                    <a:pt x="197" y="617"/>
                    <a:pt x="274" y="606"/>
                    <a:pt x="362" y="562"/>
                  </a:cubicBezTo>
                  <a:cubicBezTo>
                    <a:pt x="384" y="540"/>
                    <a:pt x="384" y="519"/>
                    <a:pt x="372" y="497"/>
                  </a:cubicBezTo>
                  <a:cubicBezTo>
                    <a:pt x="364" y="481"/>
                    <a:pt x="351" y="470"/>
                    <a:pt x="331" y="470"/>
                  </a:cubicBezTo>
                  <a:cubicBezTo>
                    <a:pt x="324" y="470"/>
                    <a:pt x="315" y="472"/>
                    <a:pt x="307" y="475"/>
                  </a:cubicBezTo>
                  <a:cubicBezTo>
                    <a:pt x="241" y="519"/>
                    <a:pt x="165" y="519"/>
                    <a:pt x="121" y="519"/>
                  </a:cubicBezTo>
                  <a:lnTo>
                    <a:pt x="274" y="70"/>
                  </a:lnTo>
                  <a:cubicBezTo>
                    <a:pt x="285" y="37"/>
                    <a:pt x="274" y="15"/>
                    <a:pt x="241" y="4"/>
                  </a:cubicBezTo>
                  <a:cubicBezTo>
                    <a:pt x="235" y="1"/>
                    <a:pt x="230"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1" name="Google Shape;2561;p65"/>
            <p:cNvSpPr/>
            <p:nvPr/>
          </p:nvSpPr>
          <p:spPr>
            <a:xfrm>
              <a:off x="4617000" y="1795950"/>
              <a:ext cx="10675" cy="11775"/>
            </a:xfrm>
            <a:custGeom>
              <a:avLst/>
              <a:gdLst/>
              <a:ahLst/>
              <a:cxnLst/>
              <a:rect l="l" t="t" r="r" b="b"/>
              <a:pathLst>
                <a:path w="427" h="471" extrusionOk="0">
                  <a:moveTo>
                    <a:pt x="1" y="1"/>
                  </a:moveTo>
                  <a:cubicBezTo>
                    <a:pt x="1" y="11"/>
                    <a:pt x="154" y="373"/>
                    <a:pt x="373" y="471"/>
                  </a:cubicBezTo>
                  <a:lnTo>
                    <a:pt x="383" y="471"/>
                  </a:lnTo>
                  <a:cubicBezTo>
                    <a:pt x="394" y="394"/>
                    <a:pt x="416" y="307"/>
                    <a:pt x="427" y="230"/>
                  </a:cubicBezTo>
                  <a:cubicBezTo>
                    <a:pt x="416" y="230"/>
                    <a:pt x="198" y="18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2" name="Google Shape;2562;p65"/>
            <p:cNvSpPr/>
            <p:nvPr/>
          </p:nvSpPr>
          <p:spPr>
            <a:xfrm>
              <a:off x="4622200" y="1767875"/>
              <a:ext cx="26125" cy="33775"/>
            </a:xfrm>
            <a:custGeom>
              <a:avLst/>
              <a:gdLst/>
              <a:ahLst/>
              <a:cxnLst/>
              <a:rect l="l" t="t" r="r" b="b"/>
              <a:pathLst>
                <a:path w="1045" h="1351" extrusionOk="0">
                  <a:moveTo>
                    <a:pt x="509" y="1"/>
                  </a:moveTo>
                  <a:cubicBezTo>
                    <a:pt x="245" y="1"/>
                    <a:pt x="0" y="325"/>
                    <a:pt x="0" y="325"/>
                  </a:cubicBezTo>
                  <a:lnTo>
                    <a:pt x="0" y="1277"/>
                  </a:lnTo>
                  <a:cubicBezTo>
                    <a:pt x="80" y="1328"/>
                    <a:pt x="159" y="1351"/>
                    <a:pt x="235" y="1351"/>
                  </a:cubicBezTo>
                  <a:cubicBezTo>
                    <a:pt x="692" y="1351"/>
                    <a:pt x="1044" y="530"/>
                    <a:pt x="810" y="183"/>
                  </a:cubicBezTo>
                  <a:cubicBezTo>
                    <a:pt x="715" y="49"/>
                    <a:pt x="611" y="1"/>
                    <a:pt x="509" y="1"/>
                  </a:cubicBezTo>
                  <a:close/>
                </a:path>
              </a:pathLst>
            </a:custGeom>
            <a:solidFill>
              <a:srgbClr val="B5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3" name="Google Shape;2563;p65"/>
            <p:cNvSpPr/>
            <p:nvPr/>
          </p:nvSpPr>
          <p:spPr>
            <a:xfrm>
              <a:off x="4617825" y="1793225"/>
              <a:ext cx="29000" cy="29000"/>
            </a:xfrm>
            <a:custGeom>
              <a:avLst/>
              <a:gdLst/>
              <a:ahLst/>
              <a:cxnLst/>
              <a:rect l="l" t="t" r="r" b="b"/>
              <a:pathLst>
                <a:path w="1160" h="1160" extrusionOk="0">
                  <a:moveTo>
                    <a:pt x="580" y="0"/>
                  </a:moveTo>
                  <a:cubicBezTo>
                    <a:pt x="503" y="0"/>
                    <a:pt x="427" y="11"/>
                    <a:pt x="350" y="44"/>
                  </a:cubicBezTo>
                  <a:cubicBezTo>
                    <a:pt x="143" y="132"/>
                    <a:pt x="0" y="339"/>
                    <a:pt x="0" y="580"/>
                  </a:cubicBezTo>
                  <a:cubicBezTo>
                    <a:pt x="0" y="897"/>
                    <a:pt x="263" y="1160"/>
                    <a:pt x="580" y="1160"/>
                  </a:cubicBezTo>
                  <a:cubicBezTo>
                    <a:pt x="908" y="1160"/>
                    <a:pt x="1160" y="897"/>
                    <a:pt x="1160" y="580"/>
                  </a:cubicBezTo>
                  <a:cubicBezTo>
                    <a:pt x="1160" y="361"/>
                    <a:pt x="1028" y="164"/>
                    <a:pt x="853" y="66"/>
                  </a:cubicBezTo>
                  <a:lnTo>
                    <a:pt x="788" y="142"/>
                  </a:lnTo>
                  <a:cubicBezTo>
                    <a:pt x="963" y="219"/>
                    <a:pt x="1072" y="383"/>
                    <a:pt x="1072" y="580"/>
                  </a:cubicBezTo>
                  <a:cubicBezTo>
                    <a:pt x="1072" y="853"/>
                    <a:pt x="853" y="1072"/>
                    <a:pt x="580" y="1072"/>
                  </a:cubicBezTo>
                  <a:cubicBezTo>
                    <a:pt x="306" y="1072"/>
                    <a:pt x="88" y="853"/>
                    <a:pt x="88" y="580"/>
                  </a:cubicBezTo>
                  <a:cubicBezTo>
                    <a:pt x="88" y="383"/>
                    <a:pt x="208" y="219"/>
                    <a:pt x="372" y="132"/>
                  </a:cubicBezTo>
                  <a:cubicBezTo>
                    <a:pt x="427" y="110"/>
                    <a:pt x="493" y="88"/>
                    <a:pt x="558" y="88"/>
                  </a:cubicBezTo>
                  <a:cubicBezTo>
                    <a:pt x="580" y="66"/>
                    <a:pt x="591" y="33"/>
                    <a:pt x="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4" name="Google Shape;2564;p65"/>
            <p:cNvSpPr/>
            <p:nvPr/>
          </p:nvSpPr>
          <p:spPr>
            <a:xfrm>
              <a:off x="4622725" y="1775875"/>
              <a:ext cx="14800" cy="19275"/>
            </a:xfrm>
            <a:custGeom>
              <a:avLst/>
              <a:gdLst/>
              <a:ahLst/>
              <a:cxnLst/>
              <a:rect l="l" t="t" r="r" b="b"/>
              <a:pathLst>
                <a:path w="592" h="771" extrusionOk="0">
                  <a:moveTo>
                    <a:pt x="543" y="1"/>
                  </a:moveTo>
                  <a:cubicBezTo>
                    <a:pt x="538" y="1"/>
                    <a:pt x="532" y="2"/>
                    <a:pt x="526" y="5"/>
                  </a:cubicBezTo>
                  <a:cubicBezTo>
                    <a:pt x="504" y="5"/>
                    <a:pt x="56" y="191"/>
                    <a:pt x="1" y="716"/>
                  </a:cubicBezTo>
                  <a:cubicBezTo>
                    <a:pt x="1" y="749"/>
                    <a:pt x="12" y="770"/>
                    <a:pt x="45" y="770"/>
                  </a:cubicBezTo>
                  <a:cubicBezTo>
                    <a:pt x="67" y="770"/>
                    <a:pt x="88" y="760"/>
                    <a:pt x="88" y="727"/>
                  </a:cubicBezTo>
                  <a:cubicBezTo>
                    <a:pt x="144" y="257"/>
                    <a:pt x="537" y="92"/>
                    <a:pt x="559" y="92"/>
                  </a:cubicBezTo>
                  <a:cubicBezTo>
                    <a:pt x="581" y="82"/>
                    <a:pt x="592" y="48"/>
                    <a:pt x="581" y="27"/>
                  </a:cubicBezTo>
                  <a:cubicBezTo>
                    <a:pt x="573" y="11"/>
                    <a:pt x="559" y="1"/>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65"/>
            <p:cNvSpPr/>
            <p:nvPr/>
          </p:nvSpPr>
          <p:spPr>
            <a:xfrm>
              <a:off x="4626300" y="1782875"/>
              <a:ext cx="10125" cy="5175"/>
            </a:xfrm>
            <a:custGeom>
              <a:avLst/>
              <a:gdLst/>
              <a:ahLst/>
              <a:cxnLst/>
              <a:rect l="l" t="t" r="r" b="b"/>
              <a:pathLst>
                <a:path w="405" h="207" extrusionOk="0">
                  <a:moveTo>
                    <a:pt x="102" y="1"/>
                  </a:moveTo>
                  <a:cubicBezTo>
                    <a:pt x="82" y="1"/>
                    <a:pt x="63" y="3"/>
                    <a:pt x="44" y="9"/>
                  </a:cubicBezTo>
                  <a:cubicBezTo>
                    <a:pt x="22" y="9"/>
                    <a:pt x="1" y="42"/>
                    <a:pt x="11" y="64"/>
                  </a:cubicBezTo>
                  <a:cubicBezTo>
                    <a:pt x="20" y="82"/>
                    <a:pt x="36" y="100"/>
                    <a:pt x="54" y="100"/>
                  </a:cubicBezTo>
                  <a:cubicBezTo>
                    <a:pt x="58" y="100"/>
                    <a:pt x="62" y="99"/>
                    <a:pt x="66" y="97"/>
                  </a:cubicBezTo>
                  <a:cubicBezTo>
                    <a:pt x="76" y="94"/>
                    <a:pt x="86" y="93"/>
                    <a:pt x="96" y="93"/>
                  </a:cubicBezTo>
                  <a:cubicBezTo>
                    <a:pt x="179" y="93"/>
                    <a:pt x="278" y="166"/>
                    <a:pt x="317" y="196"/>
                  </a:cubicBezTo>
                  <a:cubicBezTo>
                    <a:pt x="329" y="196"/>
                    <a:pt x="339" y="206"/>
                    <a:pt x="351" y="206"/>
                  </a:cubicBezTo>
                  <a:cubicBezTo>
                    <a:pt x="361" y="206"/>
                    <a:pt x="372" y="196"/>
                    <a:pt x="383" y="184"/>
                  </a:cubicBezTo>
                  <a:cubicBezTo>
                    <a:pt x="405" y="162"/>
                    <a:pt x="394" y="140"/>
                    <a:pt x="383" y="119"/>
                  </a:cubicBezTo>
                  <a:cubicBezTo>
                    <a:pt x="364" y="109"/>
                    <a:pt x="23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65"/>
            <p:cNvSpPr/>
            <p:nvPr/>
          </p:nvSpPr>
          <p:spPr>
            <a:xfrm>
              <a:off x="4537975" y="1703800"/>
              <a:ext cx="98850" cy="46800"/>
            </a:xfrm>
            <a:custGeom>
              <a:avLst/>
              <a:gdLst/>
              <a:ahLst/>
              <a:cxnLst/>
              <a:rect l="l" t="t" r="r" b="b"/>
              <a:pathLst>
                <a:path w="3954" h="1872" extrusionOk="0">
                  <a:moveTo>
                    <a:pt x="2147" y="0"/>
                  </a:moveTo>
                  <a:cubicBezTo>
                    <a:pt x="1766" y="0"/>
                    <a:pt x="1399" y="68"/>
                    <a:pt x="1149" y="175"/>
                  </a:cubicBezTo>
                  <a:cubicBezTo>
                    <a:pt x="328" y="537"/>
                    <a:pt x="0" y="1565"/>
                    <a:pt x="252" y="1630"/>
                  </a:cubicBezTo>
                  <a:cubicBezTo>
                    <a:pt x="263" y="1633"/>
                    <a:pt x="273" y="1635"/>
                    <a:pt x="284" y="1635"/>
                  </a:cubicBezTo>
                  <a:cubicBezTo>
                    <a:pt x="423" y="1635"/>
                    <a:pt x="595" y="1415"/>
                    <a:pt x="715" y="1229"/>
                  </a:cubicBezTo>
                  <a:lnTo>
                    <a:pt x="715" y="1229"/>
                  </a:lnTo>
                  <a:cubicBezTo>
                    <a:pt x="662" y="1363"/>
                    <a:pt x="659" y="1504"/>
                    <a:pt x="865" y="1521"/>
                  </a:cubicBezTo>
                  <a:cubicBezTo>
                    <a:pt x="878" y="1522"/>
                    <a:pt x="892" y="1523"/>
                    <a:pt x="907" y="1523"/>
                  </a:cubicBezTo>
                  <a:cubicBezTo>
                    <a:pt x="1170" y="1523"/>
                    <a:pt x="1531" y="1284"/>
                    <a:pt x="1763" y="1107"/>
                  </a:cubicBezTo>
                  <a:lnTo>
                    <a:pt x="1763" y="1107"/>
                  </a:lnTo>
                  <a:cubicBezTo>
                    <a:pt x="1621" y="1246"/>
                    <a:pt x="1502" y="1428"/>
                    <a:pt x="1707" y="1521"/>
                  </a:cubicBezTo>
                  <a:cubicBezTo>
                    <a:pt x="1757" y="1544"/>
                    <a:pt x="1819" y="1554"/>
                    <a:pt x="1888" y="1554"/>
                  </a:cubicBezTo>
                  <a:cubicBezTo>
                    <a:pt x="2313" y="1554"/>
                    <a:pt x="3008" y="1182"/>
                    <a:pt x="3009" y="1181"/>
                  </a:cubicBezTo>
                  <a:lnTo>
                    <a:pt x="3009" y="1181"/>
                  </a:lnTo>
                  <a:cubicBezTo>
                    <a:pt x="3008" y="1182"/>
                    <a:pt x="2582" y="1706"/>
                    <a:pt x="2844" y="1849"/>
                  </a:cubicBezTo>
                  <a:cubicBezTo>
                    <a:pt x="2873" y="1865"/>
                    <a:pt x="2906" y="1871"/>
                    <a:pt x="2942" y="1871"/>
                  </a:cubicBezTo>
                  <a:cubicBezTo>
                    <a:pt x="3237" y="1871"/>
                    <a:pt x="3741" y="1412"/>
                    <a:pt x="3741" y="1412"/>
                  </a:cubicBezTo>
                  <a:cubicBezTo>
                    <a:pt x="3954" y="354"/>
                    <a:pt x="3015" y="0"/>
                    <a:pt x="2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7" name="Google Shape;2567;p65"/>
            <p:cNvSpPr/>
            <p:nvPr/>
          </p:nvSpPr>
          <p:spPr>
            <a:xfrm>
              <a:off x="4612625" y="1739075"/>
              <a:ext cx="24900" cy="38850"/>
            </a:xfrm>
            <a:custGeom>
              <a:avLst/>
              <a:gdLst/>
              <a:ahLst/>
              <a:cxnLst/>
              <a:rect l="l" t="t" r="r" b="b"/>
              <a:pathLst>
                <a:path w="996" h="1554" extrusionOk="0">
                  <a:moveTo>
                    <a:pt x="755" y="1"/>
                  </a:moveTo>
                  <a:lnTo>
                    <a:pt x="208" y="219"/>
                  </a:lnTo>
                  <a:cubicBezTo>
                    <a:pt x="208" y="219"/>
                    <a:pt x="1" y="1542"/>
                    <a:pt x="329" y="1554"/>
                  </a:cubicBezTo>
                  <a:cubicBezTo>
                    <a:pt x="667" y="1554"/>
                    <a:pt x="996" y="1039"/>
                    <a:pt x="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8" name="Google Shape;2568;p65"/>
            <p:cNvSpPr/>
            <p:nvPr/>
          </p:nvSpPr>
          <p:spPr>
            <a:xfrm>
              <a:off x="4546175" y="1744550"/>
              <a:ext cx="21625" cy="12050"/>
            </a:xfrm>
            <a:custGeom>
              <a:avLst/>
              <a:gdLst/>
              <a:ahLst/>
              <a:cxnLst/>
              <a:rect l="l" t="t" r="r" b="b"/>
              <a:pathLst>
                <a:path w="865" h="482" extrusionOk="0">
                  <a:moveTo>
                    <a:pt x="679" y="0"/>
                  </a:moveTo>
                  <a:cubicBezTo>
                    <a:pt x="0" y="76"/>
                    <a:pt x="110" y="482"/>
                    <a:pt x="110" y="482"/>
                  </a:cubicBezTo>
                  <a:cubicBezTo>
                    <a:pt x="372" y="175"/>
                    <a:pt x="734" y="350"/>
                    <a:pt x="799" y="186"/>
                  </a:cubicBezTo>
                  <a:cubicBezTo>
                    <a:pt x="865" y="22"/>
                    <a:pt x="679" y="0"/>
                    <a:pt x="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65"/>
            <p:cNvSpPr/>
            <p:nvPr/>
          </p:nvSpPr>
          <p:spPr>
            <a:xfrm>
              <a:off x="4471700" y="2068300"/>
              <a:ext cx="194825" cy="139625"/>
            </a:xfrm>
            <a:custGeom>
              <a:avLst/>
              <a:gdLst/>
              <a:ahLst/>
              <a:cxnLst/>
              <a:rect l="l" t="t" r="r" b="b"/>
              <a:pathLst>
                <a:path w="7793" h="5585" extrusionOk="0">
                  <a:moveTo>
                    <a:pt x="1273" y="1"/>
                  </a:moveTo>
                  <a:cubicBezTo>
                    <a:pt x="1273" y="1"/>
                    <a:pt x="1197" y="121"/>
                    <a:pt x="1066" y="318"/>
                  </a:cubicBezTo>
                  <a:lnTo>
                    <a:pt x="1000" y="449"/>
                  </a:lnTo>
                  <a:cubicBezTo>
                    <a:pt x="803" y="788"/>
                    <a:pt x="563" y="1302"/>
                    <a:pt x="366" y="1948"/>
                  </a:cubicBezTo>
                  <a:cubicBezTo>
                    <a:pt x="354" y="2002"/>
                    <a:pt x="332" y="2057"/>
                    <a:pt x="322" y="2111"/>
                  </a:cubicBezTo>
                  <a:cubicBezTo>
                    <a:pt x="234" y="2407"/>
                    <a:pt x="169" y="2735"/>
                    <a:pt x="125" y="3074"/>
                  </a:cubicBezTo>
                  <a:cubicBezTo>
                    <a:pt x="1" y="4049"/>
                    <a:pt x="5012" y="5584"/>
                    <a:pt x="6958" y="5584"/>
                  </a:cubicBezTo>
                  <a:cubicBezTo>
                    <a:pt x="7414" y="5584"/>
                    <a:pt x="7701" y="5500"/>
                    <a:pt x="7716" y="5305"/>
                  </a:cubicBezTo>
                  <a:cubicBezTo>
                    <a:pt x="7792" y="4211"/>
                    <a:pt x="7738" y="3326"/>
                    <a:pt x="7617" y="2626"/>
                  </a:cubicBezTo>
                  <a:cubicBezTo>
                    <a:pt x="7607" y="2582"/>
                    <a:pt x="7595" y="2527"/>
                    <a:pt x="7595" y="2483"/>
                  </a:cubicBezTo>
                  <a:cubicBezTo>
                    <a:pt x="7453" y="1739"/>
                    <a:pt x="7245" y="1236"/>
                    <a:pt x="7103" y="930"/>
                  </a:cubicBezTo>
                  <a:cubicBezTo>
                    <a:pt x="7070" y="876"/>
                    <a:pt x="7048" y="832"/>
                    <a:pt x="7026" y="788"/>
                  </a:cubicBezTo>
                  <a:cubicBezTo>
                    <a:pt x="6939" y="635"/>
                    <a:pt x="6885" y="570"/>
                    <a:pt x="6885" y="570"/>
                  </a:cubicBezTo>
                  <a:cubicBezTo>
                    <a:pt x="6885" y="570"/>
                    <a:pt x="6556" y="580"/>
                    <a:pt x="6053" y="591"/>
                  </a:cubicBezTo>
                  <a:lnTo>
                    <a:pt x="5900" y="591"/>
                  </a:lnTo>
                  <a:cubicBezTo>
                    <a:pt x="5777" y="594"/>
                    <a:pt x="5646" y="595"/>
                    <a:pt x="5508" y="595"/>
                  </a:cubicBezTo>
                  <a:cubicBezTo>
                    <a:pt x="5057" y="595"/>
                    <a:pt x="4533" y="581"/>
                    <a:pt x="3997" y="548"/>
                  </a:cubicBezTo>
                  <a:cubicBezTo>
                    <a:pt x="3953" y="536"/>
                    <a:pt x="3898" y="536"/>
                    <a:pt x="3854" y="536"/>
                  </a:cubicBezTo>
                  <a:cubicBezTo>
                    <a:pt x="3701" y="526"/>
                    <a:pt x="3548" y="504"/>
                    <a:pt x="3395" y="493"/>
                  </a:cubicBezTo>
                  <a:cubicBezTo>
                    <a:pt x="3341" y="493"/>
                    <a:pt x="3297" y="482"/>
                    <a:pt x="3242" y="482"/>
                  </a:cubicBezTo>
                  <a:cubicBezTo>
                    <a:pt x="2782" y="427"/>
                    <a:pt x="2345" y="351"/>
                    <a:pt x="1963" y="252"/>
                  </a:cubicBezTo>
                  <a:cubicBezTo>
                    <a:pt x="1907" y="241"/>
                    <a:pt x="1864" y="220"/>
                    <a:pt x="1809" y="208"/>
                  </a:cubicBezTo>
                  <a:cubicBezTo>
                    <a:pt x="1613" y="154"/>
                    <a:pt x="1426" y="88"/>
                    <a:pt x="1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65"/>
            <p:cNvSpPr/>
            <p:nvPr/>
          </p:nvSpPr>
          <p:spPr>
            <a:xfrm>
              <a:off x="4496700" y="2076225"/>
              <a:ext cx="152600" cy="18900"/>
            </a:xfrm>
            <a:custGeom>
              <a:avLst/>
              <a:gdLst/>
              <a:ahLst/>
              <a:cxnLst/>
              <a:rect l="l" t="t" r="r" b="b"/>
              <a:pathLst>
                <a:path w="6104" h="756" extrusionOk="0">
                  <a:moveTo>
                    <a:pt x="66" y="1"/>
                  </a:moveTo>
                  <a:lnTo>
                    <a:pt x="0" y="132"/>
                  </a:lnTo>
                  <a:cubicBezTo>
                    <a:pt x="175" y="231"/>
                    <a:pt x="372" y="307"/>
                    <a:pt x="601" y="384"/>
                  </a:cubicBezTo>
                  <a:cubicBezTo>
                    <a:pt x="645" y="394"/>
                    <a:pt x="700" y="406"/>
                    <a:pt x="744" y="428"/>
                  </a:cubicBezTo>
                  <a:cubicBezTo>
                    <a:pt x="1170" y="547"/>
                    <a:pt x="1663" y="635"/>
                    <a:pt x="2231" y="690"/>
                  </a:cubicBezTo>
                  <a:cubicBezTo>
                    <a:pt x="2275" y="690"/>
                    <a:pt x="2329" y="701"/>
                    <a:pt x="2373" y="701"/>
                  </a:cubicBezTo>
                  <a:lnTo>
                    <a:pt x="2833" y="734"/>
                  </a:lnTo>
                  <a:cubicBezTo>
                    <a:pt x="2888" y="734"/>
                    <a:pt x="2931" y="734"/>
                    <a:pt x="2986" y="744"/>
                  </a:cubicBezTo>
                  <a:cubicBezTo>
                    <a:pt x="3194" y="744"/>
                    <a:pt x="3413" y="756"/>
                    <a:pt x="3642" y="756"/>
                  </a:cubicBezTo>
                  <a:lnTo>
                    <a:pt x="3806" y="756"/>
                  </a:lnTo>
                  <a:cubicBezTo>
                    <a:pt x="4211" y="744"/>
                    <a:pt x="4604" y="734"/>
                    <a:pt x="4954" y="712"/>
                  </a:cubicBezTo>
                  <a:cubicBezTo>
                    <a:pt x="5010" y="712"/>
                    <a:pt x="5053" y="701"/>
                    <a:pt x="5108" y="701"/>
                  </a:cubicBezTo>
                  <a:cubicBezTo>
                    <a:pt x="5513" y="668"/>
                    <a:pt x="5851" y="635"/>
                    <a:pt x="6103" y="613"/>
                  </a:cubicBezTo>
                  <a:cubicBezTo>
                    <a:pt x="6070" y="559"/>
                    <a:pt x="6048" y="515"/>
                    <a:pt x="6026" y="471"/>
                  </a:cubicBezTo>
                  <a:cubicBezTo>
                    <a:pt x="5786" y="493"/>
                    <a:pt x="5458" y="526"/>
                    <a:pt x="5086" y="547"/>
                  </a:cubicBezTo>
                  <a:cubicBezTo>
                    <a:pt x="5031" y="559"/>
                    <a:pt x="4988" y="559"/>
                    <a:pt x="4933" y="559"/>
                  </a:cubicBezTo>
                  <a:cubicBezTo>
                    <a:pt x="4523" y="582"/>
                    <a:pt x="4051" y="600"/>
                    <a:pt x="3561" y="600"/>
                  </a:cubicBezTo>
                  <a:cubicBezTo>
                    <a:pt x="3371" y="600"/>
                    <a:pt x="3179" y="597"/>
                    <a:pt x="2986" y="591"/>
                  </a:cubicBezTo>
                  <a:cubicBezTo>
                    <a:pt x="2942" y="591"/>
                    <a:pt x="2888" y="581"/>
                    <a:pt x="2844" y="581"/>
                  </a:cubicBezTo>
                  <a:cubicBezTo>
                    <a:pt x="2691" y="569"/>
                    <a:pt x="2538" y="569"/>
                    <a:pt x="2385" y="547"/>
                  </a:cubicBezTo>
                  <a:cubicBezTo>
                    <a:pt x="2329" y="547"/>
                    <a:pt x="2286" y="547"/>
                    <a:pt x="2231" y="537"/>
                  </a:cubicBezTo>
                  <a:cubicBezTo>
                    <a:pt x="1728" y="493"/>
                    <a:pt x="1247" y="406"/>
                    <a:pt x="809" y="285"/>
                  </a:cubicBezTo>
                  <a:cubicBezTo>
                    <a:pt x="766" y="274"/>
                    <a:pt x="711" y="253"/>
                    <a:pt x="667" y="241"/>
                  </a:cubicBezTo>
                  <a:cubicBezTo>
                    <a:pt x="448" y="176"/>
                    <a:pt x="251" y="99"/>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65"/>
            <p:cNvSpPr/>
            <p:nvPr/>
          </p:nvSpPr>
          <p:spPr>
            <a:xfrm>
              <a:off x="4550825" y="2080350"/>
              <a:ext cx="5750" cy="103100"/>
            </a:xfrm>
            <a:custGeom>
              <a:avLst/>
              <a:gdLst/>
              <a:ahLst/>
              <a:cxnLst/>
              <a:rect l="l" t="t" r="r" b="b"/>
              <a:pathLst>
                <a:path w="230" h="4124" extrusionOk="0">
                  <a:moveTo>
                    <a:pt x="77" y="0"/>
                  </a:moveTo>
                  <a:cubicBezTo>
                    <a:pt x="77" y="98"/>
                    <a:pt x="66" y="229"/>
                    <a:pt x="66" y="372"/>
                  </a:cubicBezTo>
                  <a:lnTo>
                    <a:pt x="66" y="525"/>
                  </a:lnTo>
                  <a:cubicBezTo>
                    <a:pt x="44" y="1170"/>
                    <a:pt x="11" y="2078"/>
                    <a:pt x="11" y="3008"/>
                  </a:cubicBezTo>
                  <a:lnTo>
                    <a:pt x="11" y="3161"/>
                  </a:lnTo>
                  <a:cubicBezTo>
                    <a:pt x="1" y="3456"/>
                    <a:pt x="1" y="3751"/>
                    <a:pt x="11" y="4047"/>
                  </a:cubicBezTo>
                  <a:cubicBezTo>
                    <a:pt x="11" y="4091"/>
                    <a:pt x="44" y="4123"/>
                    <a:pt x="77" y="4123"/>
                  </a:cubicBezTo>
                  <a:cubicBezTo>
                    <a:pt x="121" y="4123"/>
                    <a:pt x="154" y="4079"/>
                    <a:pt x="154" y="4047"/>
                  </a:cubicBezTo>
                  <a:lnTo>
                    <a:pt x="154" y="3194"/>
                  </a:lnTo>
                  <a:lnTo>
                    <a:pt x="154" y="3041"/>
                  </a:lnTo>
                  <a:cubicBezTo>
                    <a:pt x="164" y="2111"/>
                    <a:pt x="186" y="1192"/>
                    <a:pt x="208" y="536"/>
                  </a:cubicBezTo>
                  <a:cubicBezTo>
                    <a:pt x="208" y="481"/>
                    <a:pt x="208" y="438"/>
                    <a:pt x="220" y="382"/>
                  </a:cubicBezTo>
                  <a:cubicBezTo>
                    <a:pt x="220" y="241"/>
                    <a:pt x="220" y="120"/>
                    <a:pt x="230" y="11"/>
                  </a:cubicBezTo>
                  <a:cubicBezTo>
                    <a:pt x="176" y="11"/>
                    <a:pt x="132"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65"/>
            <p:cNvSpPr/>
            <p:nvPr/>
          </p:nvSpPr>
          <p:spPr>
            <a:xfrm>
              <a:off x="4542900" y="2081700"/>
              <a:ext cx="28750" cy="78775"/>
            </a:xfrm>
            <a:custGeom>
              <a:avLst/>
              <a:gdLst/>
              <a:ahLst/>
              <a:cxnLst/>
              <a:rect l="l" t="t" r="r" b="b"/>
              <a:pathLst>
                <a:path w="1150" h="3151" extrusionOk="0">
                  <a:moveTo>
                    <a:pt x="1006" y="0"/>
                  </a:moveTo>
                  <a:cubicBezTo>
                    <a:pt x="1006" y="99"/>
                    <a:pt x="996" y="230"/>
                    <a:pt x="996" y="362"/>
                  </a:cubicBezTo>
                  <a:cubicBezTo>
                    <a:pt x="996" y="416"/>
                    <a:pt x="985" y="460"/>
                    <a:pt x="985" y="515"/>
                  </a:cubicBezTo>
                  <a:cubicBezTo>
                    <a:pt x="952" y="1357"/>
                    <a:pt x="908" y="2549"/>
                    <a:pt x="875" y="2834"/>
                  </a:cubicBezTo>
                  <a:cubicBezTo>
                    <a:pt x="865" y="2899"/>
                    <a:pt x="831" y="2932"/>
                    <a:pt x="788" y="2965"/>
                  </a:cubicBezTo>
                  <a:cubicBezTo>
                    <a:pt x="743" y="2991"/>
                    <a:pt x="683" y="3001"/>
                    <a:pt x="617" y="3001"/>
                  </a:cubicBezTo>
                  <a:cubicBezTo>
                    <a:pt x="570" y="3001"/>
                    <a:pt x="521" y="2996"/>
                    <a:pt x="471" y="2987"/>
                  </a:cubicBezTo>
                  <a:cubicBezTo>
                    <a:pt x="427" y="2975"/>
                    <a:pt x="372" y="2965"/>
                    <a:pt x="328" y="2954"/>
                  </a:cubicBezTo>
                  <a:cubicBezTo>
                    <a:pt x="241" y="2932"/>
                    <a:pt x="165" y="2899"/>
                    <a:pt x="121" y="2888"/>
                  </a:cubicBezTo>
                  <a:cubicBezTo>
                    <a:pt x="109" y="2882"/>
                    <a:pt x="96" y="2879"/>
                    <a:pt x="85" y="2879"/>
                  </a:cubicBezTo>
                  <a:cubicBezTo>
                    <a:pt x="55" y="2879"/>
                    <a:pt x="30" y="2897"/>
                    <a:pt x="22" y="2921"/>
                  </a:cubicBezTo>
                  <a:cubicBezTo>
                    <a:pt x="0" y="2965"/>
                    <a:pt x="22" y="3009"/>
                    <a:pt x="55" y="3019"/>
                  </a:cubicBezTo>
                  <a:cubicBezTo>
                    <a:pt x="77" y="3031"/>
                    <a:pt x="186" y="3074"/>
                    <a:pt x="328" y="3107"/>
                  </a:cubicBezTo>
                  <a:cubicBezTo>
                    <a:pt x="372" y="3118"/>
                    <a:pt x="416" y="3129"/>
                    <a:pt x="471" y="3140"/>
                  </a:cubicBezTo>
                  <a:cubicBezTo>
                    <a:pt x="515" y="3140"/>
                    <a:pt x="569" y="3150"/>
                    <a:pt x="613" y="3150"/>
                  </a:cubicBezTo>
                  <a:cubicBezTo>
                    <a:pt x="700" y="3150"/>
                    <a:pt x="788" y="3129"/>
                    <a:pt x="865" y="3096"/>
                  </a:cubicBezTo>
                  <a:cubicBezTo>
                    <a:pt x="952" y="3041"/>
                    <a:pt x="1006" y="2954"/>
                    <a:pt x="1018" y="2844"/>
                  </a:cubicBezTo>
                  <a:cubicBezTo>
                    <a:pt x="1062" y="2560"/>
                    <a:pt x="1105" y="1368"/>
                    <a:pt x="1138" y="525"/>
                  </a:cubicBezTo>
                  <a:lnTo>
                    <a:pt x="1138" y="372"/>
                  </a:lnTo>
                  <a:cubicBezTo>
                    <a:pt x="1149" y="230"/>
                    <a:pt x="1149" y="110"/>
                    <a:pt x="1149" y="12"/>
                  </a:cubicBezTo>
                  <a:cubicBezTo>
                    <a:pt x="1105" y="0"/>
                    <a:pt x="105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65"/>
            <p:cNvSpPr/>
            <p:nvPr/>
          </p:nvSpPr>
          <p:spPr>
            <a:xfrm>
              <a:off x="4619200" y="2083075"/>
              <a:ext cx="42950" cy="50875"/>
            </a:xfrm>
            <a:custGeom>
              <a:avLst/>
              <a:gdLst/>
              <a:ahLst/>
              <a:cxnLst/>
              <a:rect l="l" t="t" r="r" b="b"/>
              <a:pathLst>
                <a:path w="1718" h="2035" extrusionOk="0">
                  <a:moveTo>
                    <a:pt x="0" y="0"/>
                  </a:moveTo>
                  <a:cubicBezTo>
                    <a:pt x="11" y="98"/>
                    <a:pt x="22" y="197"/>
                    <a:pt x="33" y="285"/>
                  </a:cubicBezTo>
                  <a:cubicBezTo>
                    <a:pt x="44" y="339"/>
                    <a:pt x="44" y="383"/>
                    <a:pt x="54" y="438"/>
                  </a:cubicBezTo>
                  <a:cubicBezTo>
                    <a:pt x="153" y="1029"/>
                    <a:pt x="394" y="1466"/>
                    <a:pt x="754" y="1739"/>
                  </a:cubicBezTo>
                  <a:cubicBezTo>
                    <a:pt x="1083" y="1991"/>
                    <a:pt x="1444" y="2035"/>
                    <a:pt x="1695" y="2035"/>
                  </a:cubicBezTo>
                  <a:lnTo>
                    <a:pt x="1717" y="2035"/>
                  </a:lnTo>
                  <a:cubicBezTo>
                    <a:pt x="1707" y="1991"/>
                    <a:pt x="1695" y="1936"/>
                    <a:pt x="1695" y="1892"/>
                  </a:cubicBezTo>
                  <a:cubicBezTo>
                    <a:pt x="1466" y="1892"/>
                    <a:pt x="1138" y="1838"/>
                    <a:pt x="842" y="1619"/>
                  </a:cubicBezTo>
                  <a:cubicBezTo>
                    <a:pt x="514" y="1379"/>
                    <a:pt x="306" y="973"/>
                    <a:pt x="208" y="427"/>
                  </a:cubicBezTo>
                  <a:cubicBezTo>
                    <a:pt x="197" y="372"/>
                    <a:pt x="186" y="329"/>
                    <a:pt x="186" y="273"/>
                  </a:cubicBezTo>
                  <a:cubicBezTo>
                    <a:pt x="164" y="186"/>
                    <a:pt x="164" y="98"/>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65"/>
            <p:cNvSpPr/>
            <p:nvPr/>
          </p:nvSpPr>
          <p:spPr>
            <a:xfrm>
              <a:off x="4479725" y="2073500"/>
              <a:ext cx="41050" cy="47600"/>
            </a:xfrm>
            <a:custGeom>
              <a:avLst/>
              <a:gdLst/>
              <a:ahLst/>
              <a:cxnLst/>
              <a:rect l="l" t="t" r="r" b="b"/>
              <a:pathLst>
                <a:path w="1642" h="1904" extrusionOk="0">
                  <a:moveTo>
                    <a:pt x="1488" y="0"/>
                  </a:moveTo>
                  <a:cubicBezTo>
                    <a:pt x="1455" y="99"/>
                    <a:pt x="1411" y="219"/>
                    <a:pt x="1346" y="350"/>
                  </a:cubicBezTo>
                  <a:cubicBezTo>
                    <a:pt x="1324" y="394"/>
                    <a:pt x="1302" y="438"/>
                    <a:pt x="1280" y="493"/>
                  </a:cubicBezTo>
                  <a:cubicBezTo>
                    <a:pt x="1029" y="996"/>
                    <a:pt x="613" y="1608"/>
                    <a:pt x="45" y="1740"/>
                  </a:cubicBezTo>
                  <a:cubicBezTo>
                    <a:pt x="33" y="1794"/>
                    <a:pt x="11" y="1849"/>
                    <a:pt x="1" y="1903"/>
                  </a:cubicBezTo>
                  <a:cubicBezTo>
                    <a:pt x="417" y="1838"/>
                    <a:pt x="821" y="1521"/>
                    <a:pt x="1171" y="985"/>
                  </a:cubicBezTo>
                  <a:cubicBezTo>
                    <a:pt x="1270" y="831"/>
                    <a:pt x="1357" y="678"/>
                    <a:pt x="1423" y="537"/>
                  </a:cubicBezTo>
                  <a:cubicBezTo>
                    <a:pt x="1445" y="481"/>
                    <a:pt x="1467" y="438"/>
                    <a:pt x="1488" y="394"/>
                  </a:cubicBezTo>
                  <a:cubicBezTo>
                    <a:pt x="1554" y="263"/>
                    <a:pt x="1598" y="143"/>
                    <a:pt x="1642" y="44"/>
                  </a:cubicBezTo>
                  <a:cubicBezTo>
                    <a:pt x="1586" y="33"/>
                    <a:pt x="1543" y="12"/>
                    <a:pt x="1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5" name="Google Shape;2575;p65"/>
            <p:cNvSpPr/>
            <p:nvPr/>
          </p:nvSpPr>
          <p:spPr>
            <a:xfrm>
              <a:off x="4595675" y="2085775"/>
              <a:ext cx="73575" cy="107250"/>
            </a:xfrm>
            <a:custGeom>
              <a:avLst/>
              <a:gdLst/>
              <a:ahLst/>
              <a:cxnLst/>
              <a:rect l="l" t="t" r="r" b="b"/>
              <a:pathLst>
                <a:path w="2943" h="4290" extrusionOk="0">
                  <a:moveTo>
                    <a:pt x="420" y="0"/>
                  </a:moveTo>
                  <a:cubicBezTo>
                    <a:pt x="372" y="0"/>
                    <a:pt x="329" y="40"/>
                    <a:pt x="329" y="89"/>
                  </a:cubicBezTo>
                  <a:cubicBezTo>
                    <a:pt x="307" y="231"/>
                    <a:pt x="1" y="3480"/>
                    <a:pt x="1280" y="4147"/>
                  </a:cubicBezTo>
                  <a:cubicBezTo>
                    <a:pt x="1455" y="4246"/>
                    <a:pt x="1630" y="4289"/>
                    <a:pt x="1805" y="4289"/>
                  </a:cubicBezTo>
                  <a:cubicBezTo>
                    <a:pt x="1991" y="4289"/>
                    <a:pt x="2177" y="4234"/>
                    <a:pt x="2341" y="4125"/>
                  </a:cubicBezTo>
                  <a:cubicBezTo>
                    <a:pt x="2724" y="3874"/>
                    <a:pt x="2942" y="3337"/>
                    <a:pt x="2899" y="2780"/>
                  </a:cubicBezTo>
                  <a:cubicBezTo>
                    <a:pt x="2899" y="2725"/>
                    <a:pt x="2844" y="2681"/>
                    <a:pt x="2789" y="2681"/>
                  </a:cubicBezTo>
                  <a:cubicBezTo>
                    <a:pt x="2724" y="2693"/>
                    <a:pt x="2691" y="2736"/>
                    <a:pt x="2691" y="2802"/>
                  </a:cubicBezTo>
                  <a:cubicBezTo>
                    <a:pt x="2735" y="3283"/>
                    <a:pt x="2549" y="3731"/>
                    <a:pt x="2221" y="3950"/>
                  </a:cubicBezTo>
                  <a:cubicBezTo>
                    <a:pt x="2096" y="4035"/>
                    <a:pt x="1954" y="4079"/>
                    <a:pt x="1806" y="4079"/>
                  </a:cubicBezTo>
                  <a:cubicBezTo>
                    <a:pt x="1666" y="4079"/>
                    <a:pt x="1521" y="4040"/>
                    <a:pt x="1379" y="3961"/>
                  </a:cubicBezTo>
                  <a:cubicBezTo>
                    <a:pt x="219" y="3359"/>
                    <a:pt x="526" y="144"/>
                    <a:pt x="526" y="111"/>
                  </a:cubicBezTo>
                  <a:cubicBezTo>
                    <a:pt x="536" y="56"/>
                    <a:pt x="492" y="2"/>
                    <a:pt x="438" y="2"/>
                  </a:cubicBezTo>
                  <a:cubicBezTo>
                    <a:pt x="432" y="1"/>
                    <a:pt x="426" y="0"/>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6" name="Google Shape;2576;p65"/>
            <p:cNvSpPr/>
            <p:nvPr/>
          </p:nvSpPr>
          <p:spPr>
            <a:xfrm>
              <a:off x="4042225" y="1866175"/>
              <a:ext cx="235450" cy="166700"/>
            </a:xfrm>
            <a:custGeom>
              <a:avLst/>
              <a:gdLst/>
              <a:ahLst/>
              <a:cxnLst/>
              <a:rect l="l" t="t" r="r" b="b"/>
              <a:pathLst>
                <a:path w="9418" h="6668" extrusionOk="0">
                  <a:moveTo>
                    <a:pt x="4970" y="4777"/>
                  </a:moveTo>
                  <a:cubicBezTo>
                    <a:pt x="4972" y="4777"/>
                    <a:pt x="4975" y="4778"/>
                    <a:pt x="4977" y="4778"/>
                  </a:cubicBezTo>
                  <a:lnTo>
                    <a:pt x="4977" y="4778"/>
                  </a:lnTo>
                  <a:cubicBezTo>
                    <a:pt x="4967" y="4781"/>
                    <a:pt x="4959" y="4783"/>
                    <a:pt x="4955" y="4783"/>
                  </a:cubicBezTo>
                  <a:cubicBezTo>
                    <a:pt x="4955" y="4783"/>
                    <a:pt x="4960" y="4777"/>
                    <a:pt x="4970" y="4777"/>
                  </a:cubicBezTo>
                  <a:close/>
                  <a:moveTo>
                    <a:pt x="1359" y="0"/>
                  </a:moveTo>
                  <a:cubicBezTo>
                    <a:pt x="1228" y="0"/>
                    <a:pt x="1094" y="22"/>
                    <a:pt x="963" y="68"/>
                  </a:cubicBezTo>
                  <a:cubicBezTo>
                    <a:pt x="328" y="287"/>
                    <a:pt x="0" y="976"/>
                    <a:pt x="230" y="1611"/>
                  </a:cubicBezTo>
                  <a:lnTo>
                    <a:pt x="251" y="1665"/>
                  </a:lnTo>
                  <a:lnTo>
                    <a:pt x="273" y="1709"/>
                  </a:lnTo>
                  <a:lnTo>
                    <a:pt x="307" y="1807"/>
                  </a:lnTo>
                  <a:lnTo>
                    <a:pt x="394" y="1993"/>
                  </a:lnTo>
                  <a:lnTo>
                    <a:pt x="558" y="2354"/>
                  </a:lnTo>
                  <a:cubicBezTo>
                    <a:pt x="678" y="2584"/>
                    <a:pt x="788" y="2824"/>
                    <a:pt x="919" y="3054"/>
                  </a:cubicBezTo>
                  <a:cubicBezTo>
                    <a:pt x="1170" y="3514"/>
                    <a:pt x="1444" y="3973"/>
                    <a:pt x="1750" y="4421"/>
                  </a:cubicBezTo>
                  <a:cubicBezTo>
                    <a:pt x="1903" y="4640"/>
                    <a:pt x="2078" y="4859"/>
                    <a:pt x="2253" y="5077"/>
                  </a:cubicBezTo>
                  <a:cubicBezTo>
                    <a:pt x="2439" y="5296"/>
                    <a:pt x="2636" y="5504"/>
                    <a:pt x="2855" y="5712"/>
                  </a:cubicBezTo>
                  <a:cubicBezTo>
                    <a:pt x="3085" y="5909"/>
                    <a:pt x="3325" y="6106"/>
                    <a:pt x="3620" y="6281"/>
                  </a:cubicBezTo>
                  <a:cubicBezTo>
                    <a:pt x="3773" y="6358"/>
                    <a:pt x="3927" y="6434"/>
                    <a:pt x="4102" y="6499"/>
                  </a:cubicBezTo>
                  <a:cubicBezTo>
                    <a:pt x="4277" y="6565"/>
                    <a:pt x="4452" y="6620"/>
                    <a:pt x="4648" y="6652"/>
                  </a:cubicBezTo>
                  <a:lnTo>
                    <a:pt x="4648" y="6642"/>
                  </a:lnTo>
                  <a:cubicBezTo>
                    <a:pt x="4737" y="6658"/>
                    <a:pt x="4825" y="6668"/>
                    <a:pt x="4914" y="6668"/>
                  </a:cubicBezTo>
                  <a:cubicBezTo>
                    <a:pt x="4946" y="6668"/>
                    <a:pt x="4978" y="6667"/>
                    <a:pt x="5010" y="6664"/>
                  </a:cubicBezTo>
                  <a:cubicBezTo>
                    <a:pt x="5119" y="6664"/>
                    <a:pt x="5229" y="6652"/>
                    <a:pt x="5316" y="6631"/>
                  </a:cubicBezTo>
                  <a:cubicBezTo>
                    <a:pt x="5513" y="6587"/>
                    <a:pt x="5677" y="6521"/>
                    <a:pt x="5830" y="6456"/>
                  </a:cubicBezTo>
                  <a:cubicBezTo>
                    <a:pt x="5972" y="6390"/>
                    <a:pt x="6104" y="6314"/>
                    <a:pt x="6223" y="6237"/>
                  </a:cubicBezTo>
                  <a:cubicBezTo>
                    <a:pt x="6344" y="6161"/>
                    <a:pt x="6454" y="6073"/>
                    <a:pt x="6552" y="5996"/>
                  </a:cubicBezTo>
                  <a:cubicBezTo>
                    <a:pt x="6760" y="5833"/>
                    <a:pt x="6935" y="5668"/>
                    <a:pt x="7110" y="5493"/>
                  </a:cubicBezTo>
                  <a:cubicBezTo>
                    <a:pt x="7274" y="5318"/>
                    <a:pt x="7438" y="5143"/>
                    <a:pt x="7591" y="4968"/>
                  </a:cubicBezTo>
                  <a:cubicBezTo>
                    <a:pt x="7886" y="4618"/>
                    <a:pt x="8170" y="4258"/>
                    <a:pt x="8433" y="3896"/>
                  </a:cubicBezTo>
                  <a:cubicBezTo>
                    <a:pt x="8564" y="3711"/>
                    <a:pt x="8685" y="3524"/>
                    <a:pt x="8816" y="3339"/>
                  </a:cubicBezTo>
                  <a:cubicBezTo>
                    <a:pt x="8870" y="3251"/>
                    <a:pt x="8936" y="3152"/>
                    <a:pt x="8991" y="3054"/>
                  </a:cubicBezTo>
                  <a:lnTo>
                    <a:pt x="9089" y="2912"/>
                  </a:lnTo>
                  <a:lnTo>
                    <a:pt x="9177" y="2759"/>
                  </a:lnTo>
                  <a:cubicBezTo>
                    <a:pt x="9417" y="2376"/>
                    <a:pt x="9308" y="1873"/>
                    <a:pt x="8936" y="1621"/>
                  </a:cubicBezTo>
                  <a:cubicBezTo>
                    <a:pt x="8787" y="1522"/>
                    <a:pt x="8619" y="1474"/>
                    <a:pt x="8454" y="1474"/>
                  </a:cubicBezTo>
                  <a:cubicBezTo>
                    <a:pt x="8182" y="1474"/>
                    <a:pt x="7918" y="1602"/>
                    <a:pt x="7755" y="1840"/>
                  </a:cubicBezTo>
                  <a:lnTo>
                    <a:pt x="7744" y="1862"/>
                  </a:lnTo>
                  <a:lnTo>
                    <a:pt x="7667" y="1982"/>
                  </a:lnTo>
                  <a:lnTo>
                    <a:pt x="7580" y="2114"/>
                  </a:lnTo>
                  <a:cubicBezTo>
                    <a:pt x="7514" y="2190"/>
                    <a:pt x="7460" y="2277"/>
                    <a:pt x="7405" y="2365"/>
                  </a:cubicBezTo>
                  <a:cubicBezTo>
                    <a:pt x="7285" y="2529"/>
                    <a:pt x="7154" y="2693"/>
                    <a:pt x="7033" y="2857"/>
                  </a:cubicBezTo>
                  <a:cubicBezTo>
                    <a:pt x="6782" y="3174"/>
                    <a:pt x="6519" y="3492"/>
                    <a:pt x="6245" y="3776"/>
                  </a:cubicBezTo>
                  <a:cubicBezTo>
                    <a:pt x="6114" y="3918"/>
                    <a:pt x="5983" y="4061"/>
                    <a:pt x="5841" y="4192"/>
                  </a:cubicBezTo>
                  <a:cubicBezTo>
                    <a:pt x="5698" y="4312"/>
                    <a:pt x="5567" y="4433"/>
                    <a:pt x="5425" y="4531"/>
                  </a:cubicBezTo>
                  <a:cubicBezTo>
                    <a:pt x="5294" y="4629"/>
                    <a:pt x="5163" y="4717"/>
                    <a:pt x="5064" y="4749"/>
                  </a:cubicBezTo>
                  <a:cubicBezTo>
                    <a:pt x="5034" y="4761"/>
                    <a:pt x="5008" y="4770"/>
                    <a:pt x="4988" y="4776"/>
                  </a:cubicBezTo>
                  <a:lnTo>
                    <a:pt x="4988" y="4776"/>
                  </a:lnTo>
                  <a:lnTo>
                    <a:pt x="4988" y="4771"/>
                  </a:lnTo>
                  <a:cubicBezTo>
                    <a:pt x="4889" y="4749"/>
                    <a:pt x="4780" y="4695"/>
                    <a:pt x="4660" y="4608"/>
                  </a:cubicBezTo>
                  <a:cubicBezTo>
                    <a:pt x="4539" y="4520"/>
                    <a:pt x="4408" y="4399"/>
                    <a:pt x="4277" y="4258"/>
                  </a:cubicBezTo>
                  <a:cubicBezTo>
                    <a:pt x="4025" y="3973"/>
                    <a:pt x="3785" y="3623"/>
                    <a:pt x="3566" y="3251"/>
                  </a:cubicBezTo>
                  <a:cubicBezTo>
                    <a:pt x="3347" y="2868"/>
                    <a:pt x="3150" y="2464"/>
                    <a:pt x="2964" y="2048"/>
                  </a:cubicBezTo>
                  <a:cubicBezTo>
                    <a:pt x="2877" y="1840"/>
                    <a:pt x="2789" y="1632"/>
                    <a:pt x="2713" y="1424"/>
                  </a:cubicBezTo>
                  <a:cubicBezTo>
                    <a:pt x="2669" y="1315"/>
                    <a:pt x="2636" y="1205"/>
                    <a:pt x="2592" y="1107"/>
                  </a:cubicBezTo>
                  <a:lnTo>
                    <a:pt x="2548" y="943"/>
                  </a:lnTo>
                  <a:lnTo>
                    <a:pt x="2516" y="867"/>
                  </a:lnTo>
                  <a:lnTo>
                    <a:pt x="2505" y="834"/>
                  </a:lnTo>
                  <a:lnTo>
                    <a:pt x="2505" y="812"/>
                  </a:lnTo>
                  <a:lnTo>
                    <a:pt x="2494" y="801"/>
                  </a:lnTo>
                  <a:cubicBezTo>
                    <a:pt x="2321" y="308"/>
                    <a:pt x="1855" y="0"/>
                    <a:pt x="1359" y="0"/>
                  </a:cubicBez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65"/>
            <p:cNvSpPr/>
            <p:nvPr/>
          </p:nvSpPr>
          <p:spPr>
            <a:xfrm>
              <a:off x="4030200" y="1852700"/>
              <a:ext cx="102000" cy="109250"/>
            </a:xfrm>
            <a:custGeom>
              <a:avLst/>
              <a:gdLst/>
              <a:ahLst/>
              <a:cxnLst/>
              <a:rect l="l" t="t" r="r" b="b"/>
              <a:pathLst>
                <a:path w="4080" h="4370" extrusionOk="0">
                  <a:moveTo>
                    <a:pt x="1495" y="0"/>
                  </a:moveTo>
                  <a:cubicBezTo>
                    <a:pt x="881" y="0"/>
                    <a:pt x="286" y="407"/>
                    <a:pt x="153" y="1088"/>
                  </a:cubicBezTo>
                  <a:cubicBezTo>
                    <a:pt x="153" y="1110"/>
                    <a:pt x="153" y="1121"/>
                    <a:pt x="142" y="1132"/>
                  </a:cubicBezTo>
                  <a:cubicBezTo>
                    <a:pt x="0" y="2062"/>
                    <a:pt x="1564" y="4370"/>
                    <a:pt x="1564" y="4370"/>
                  </a:cubicBezTo>
                  <a:lnTo>
                    <a:pt x="4079" y="3003"/>
                  </a:lnTo>
                  <a:cubicBezTo>
                    <a:pt x="4079" y="3003"/>
                    <a:pt x="3806" y="2554"/>
                    <a:pt x="3007" y="1143"/>
                  </a:cubicBezTo>
                  <a:cubicBezTo>
                    <a:pt x="2832" y="826"/>
                    <a:pt x="2647" y="585"/>
                    <a:pt x="2461" y="399"/>
                  </a:cubicBezTo>
                  <a:cubicBezTo>
                    <a:pt x="2183" y="126"/>
                    <a:pt x="1836" y="0"/>
                    <a:pt x="14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65"/>
            <p:cNvSpPr/>
            <p:nvPr/>
          </p:nvSpPr>
          <p:spPr>
            <a:xfrm>
              <a:off x="4250575" y="2712550"/>
              <a:ext cx="42950" cy="30650"/>
            </a:xfrm>
            <a:custGeom>
              <a:avLst/>
              <a:gdLst/>
              <a:ahLst/>
              <a:cxnLst/>
              <a:rect l="l" t="t" r="r" b="b"/>
              <a:pathLst>
                <a:path w="1718" h="1226" extrusionOk="0">
                  <a:moveTo>
                    <a:pt x="1718" y="0"/>
                  </a:moveTo>
                  <a:lnTo>
                    <a:pt x="1" y="55"/>
                  </a:lnTo>
                  <a:lnTo>
                    <a:pt x="143" y="1226"/>
                  </a:lnTo>
                  <a:lnTo>
                    <a:pt x="1642" y="1226"/>
                  </a:lnTo>
                  <a:lnTo>
                    <a:pt x="1718" y="0"/>
                  </a:ln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65"/>
            <p:cNvSpPr/>
            <p:nvPr/>
          </p:nvSpPr>
          <p:spPr>
            <a:xfrm>
              <a:off x="4191225" y="2648575"/>
              <a:ext cx="37225" cy="45950"/>
            </a:xfrm>
            <a:custGeom>
              <a:avLst/>
              <a:gdLst/>
              <a:ahLst/>
              <a:cxnLst/>
              <a:rect l="l" t="t" r="r" b="b"/>
              <a:pathLst>
                <a:path w="1489" h="1838" extrusionOk="0">
                  <a:moveTo>
                    <a:pt x="691" y="0"/>
                  </a:moveTo>
                  <a:lnTo>
                    <a:pt x="1" y="579"/>
                  </a:lnTo>
                  <a:lnTo>
                    <a:pt x="800" y="1838"/>
                  </a:lnTo>
                  <a:lnTo>
                    <a:pt x="1489" y="1247"/>
                  </a:lnTo>
                  <a:lnTo>
                    <a:pt x="691" y="0"/>
                  </a:ln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65"/>
            <p:cNvSpPr/>
            <p:nvPr/>
          </p:nvSpPr>
          <p:spPr>
            <a:xfrm>
              <a:off x="4136825" y="2657600"/>
              <a:ext cx="88075" cy="143575"/>
            </a:xfrm>
            <a:custGeom>
              <a:avLst/>
              <a:gdLst/>
              <a:ahLst/>
              <a:cxnLst/>
              <a:rect l="l" t="t" r="r" b="b"/>
              <a:pathLst>
                <a:path w="3523" h="5743" extrusionOk="0">
                  <a:moveTo>
                    <a:pt x="2208" y="1"/>
                  </a:moveTo>
                  <a:cubicBezTo>
                    <a:pt x="2153" y="1"/>
                    <a:pt x="2088" y="19"/>
                    <a:pt x="2013" y="65"/>
                  </a:cubicBezTo>
                  <a:cubicBezTo>
                    <a:pt x="1970" y="87"/>
                    <a:pt x="1914" y="120"/>
                    <a:pt x="1849" y="153"/>
                  </a:cubicBezTo>
                  <a:cubicBezTo>
                    <a:pt x="1805" y="175"/>
                    <a:pt x="1761" y="196"/>
                    <a:pt x="1707" y="218"/>
                  </a:cubicBezTo>
                  <a:cubicBezTo>
                    <a:pt x="1280" y="405"/>
                    <a:pt x="580" y="678"/>
                    <a:pt x="220" y="952"/>
                  </a:cubicBezTo>
                  <a:cubicBezTo>
                    <a:pt x="110" y="1028"/>
                    <a:pt x="45" y="1093"/>
                    <a:pt x="1" y="1170"/>
                  </a:cubicBezTo>
                  <a:lnTo>
                    <a:pt x="2910" y="5742"/>
                  </a:lnTo>
                  <a:cubicBezTo>
                    <a:pt x="2910" y="5742"/>
                    <a:pt x="2913" y="5743"/>
                    <a:pt x="2918" y="5743"/>
                  </a:cubicBezTo>
                  <a:cubicBezTo>
                    <a:pt x="2949" y="5743"/>
                    <a:pt x="3070" y="5735"/>
                    <a:pt x="3183" y="5622"/>
                  </a:cubicBezTo>
                  <a:cubicBezTo>
                    <a:pt x="3358" y="5458"/>
                    <a:pt x="3523" y="5086"/>
                    <a:pt x="3370" y="4233"/>
                  </a:cubicBezTo>
                  <a:cubicBezTo>
                    <a:pt x="3260" y="3565"/>
                    <a:pt x="3085" y="2811"/>
                    <a:pt x="3173" y="2231"/>
                  </a:cubicBezTo>
                  <a:cubicBezTo>
                    <a:pt x="3271" y="1662"/>
                    <a:pt x="3282" y="1477"/>
                    <a:pt x="3282" y="1477"/>
                  </a:cubicBezTo>
                  <a:cubicBezTo>
                    <a:pt x="3315" y="1028"/>
                    <a:pt x="2298" y="930"/>
                    <a:pt x="2461" y="186"/>
                  </a:cubicBezTo>
                  <a:cubicBezTo>
                    <a:pt x="2461" y="186"/>
                    <a:pt x="2385"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65"/>
            <p:cNvSpPr/>
            <p:nvPr/>
          </p:nvSpPr>
          <p:spPr>
            <a:xfrm>
              <a:off x="4136825" y="2681375"/>
              <a:ext cx="79600" cy="119800"/>
            </a:xfrm>
            <a:custGeom>
              <a:avLst/>
              <a:gdLst/>
              <a:ahLst/>
              <a:cxnLst/>
              <a:rect l="l" t="t" r="r" b="b"/>
              <a:pathLst>
                <a:path w="3184" h="4792" extrusionOk="0">
                  <a:moveTo>
                    <a:pt x="220" y="1"/>
                  </a:moveTo>
                  <a:cubicBezTo>
                    <a:pt x="110" y="77"/>
                    <a:pt x="45" y="142"/>
                    <a:pt x="1" y="219"/>
                  </a:cubicBezTo>
                  <a:lnTo>
                    <a:pt x="2910" y="4791"/>
                  </a:lnTo>
                  <a:cubicBezTo>
                    <a:pt x="2910" y="4791"/>
                    <a:pt x="2913" y="4792"/>
                    <a:pt x="2918" y="4792"/>
                  </a:cubicBezTo>
                  <a:cubicBezTo>
                    <a:pt x="2949" y="4792"/>
                    <a:pt x="3070" y="4784"/>
                    <a:pt x="3183" y="4671"/>
                  </a:cubicBezTo>
                  <a:lnTo>
                    <a:pt x="220" y="1"/>
                  </a:lnTo>
                  <a:close/>
                </a:path>
              </a:pathLst>
            </a:custGeom>
            <a:solidFill>
              <a:srgbClr val="BD1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65"/>
            <p:cNvSpPr/>
            <p:nvPr/>
          </p:nvSpPr>
          <p:spPr>
            <a:xfrm>
              <a:off x="4208900" y="2699050"/>
              <a:ext cx="15175" cy="14375"/>
            </a:xfrm>
            <a:custGeom>
              <a:avLst/>
              <a:gdLst/>
              <a:ahLst/>
              <a:cxnLst/>
              <a:rect l="l" t="t" r="r" b="b"/>
              <a:pathLst>
                <a:path w="607" h="575" extrusionOk="0">
                  <a:moveTo>
                    <a:pt x="297" y="1"/>
                  </a:moveTo>
                  <a:cubicBezTo>
                    <a:pt x="267" y="1"/>
                    <a:pt x="246" y="4"/>
                    <a:pt x="246" y="4"/>
                  </a:cubicBezTo>
                  <a:cubicBezTo>
                    <a:pt x="1" y="530"/>
                    <a:pt x="192" y="575"/>
                    <a:pt x="265" y="575"/>
                  </a:cubicBezTo>
                  <a:cubicBezTo>
                    <a:pt x="280" y="575"/>
                    <a:pt x="290" y="573"/>
                    <a:pt x="290" y="573"/>
                  </a:cubicBezTo>
                  <a:cubicBezTo>
                    <a:pt x="290" y="573"/>
                    <a:pt x="607" y="409"/>
                    <a:pt x="552" y="179"/>
                  </a:cubicBezTo>
                  <a:cubicBezTo>
                    <a:pt x="513" y="23"/>
                    <a:pt x="374" y="1"/>
                    <a:pt x="2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65"/>
            <p:cNvSpPr/>
            <p:nvPr/>
          </p:nvSpPr>
          <p:spPr>
            <a:xfrm>
              <a:off x="4190975" y="2704300"/>
              <a:ext cx="25725" cy="8825"/>
            </a:xfrm>
            <a:custGeom>
              <a:avLst/>
              <a:gdLst/>
              <a:ahLst/>
              <a:cxnLst/>
              <a:rect l="l" t="t" r="r" b="b"/>
              <a:pathLst>
                <a:path w="1029" h="353" extrusionOk="0">
                  <a:moveTo>
                    <a:pt x="700" y="0"/>
                  </a:moveTo>
                  <a:cubicBezTo>
                    <a:pt x="532" y="0"/>
                    <a:pt x="298" y="37"/>
                    <a:pt x="55" y="188"/>
                  </a:cubicBezTo>
                  <a:cubicBezTo>
                    <a:pt x="11" y="221"/>
                    <a:pt x="0" y="275"/>
                    <a:pt x="33" y="309"/>
                  </a:cubicBezTo>
                  <a:cubicBezTo>
                    <a:pt x="47" y="338"/>
                    <a:pt x="77" y="352"/>
                    <a:pt x="107" y="352"/>
                  </a:cubicBezTo>
                  <a:cubicBezTo>
                    <a:pt x="123" y="352"/>
                    <a:pt x="139" y="348"/>
                    <a:pt x="154" y="341"/>
                  </a:cubicBezTo>
                  <a:cubicBezTo>
                    <a:pt x="364" y="209"/>
                    <a:pt x="564" y="179"/>
                    <a:pt x="705" y="179"/>
                  </a:cubicBezTo>
                  <a:cubicBezTo>
                    <a:pt x="821" y="179"/>
                    <a:pt x="898" y="199"/>
                    <a:pt x="908" y="199"/>
                  </a:cubicBezTo>
                  <a:cubicBezTo>
                    <a:pt x="917" y="204"/>
                    <a:pt x="927" y="206"/>
                    <a:pt x="937" y="206"/>
                  </a:cubicBezTo>
                  <a:cubicBezTo>
                    <a:pt x="974" y="206"/>
                    <a:pt x="1009" y="178"/>
                    <a:pt x="1017" y="144"/>
                  </a:cubicBezTo>
                  <a:cubicBezTo>
                    <a:pt x="1029" y="100"/>
                    <a:pt x="1007" y="46"/>
                    <a:pt x="952" y="35"/>
                  </a:cubicBezTo>
                  <a:cubicBezTo>
                    <a:pt x="947" y="30"/>
                    <a:pt x="849" y="0"/>
                    <a:pt x="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65"/>
            <p:cNvSpPr/>
            <p:nvPr/>
          </p:nvSpPr>
          <p:spPr>
            <a:xfrm>
              <a:off x="4214500" y="2706600"/>
              <a:ext cx="12300" cy="21000"/>
            </a:xfrm>
            <a:custGeom>
              <a:avLst/>
              <a:gdLst/>
              <a:ahLst/>
              <a:cxnLst/>
              <a:rect l="l" t="t" r="r" b="b"/>
              <a:pathLst>
                <a:path w="492" h="840" extrusionOk="0">
                  <a:moveTo>
                    <a:pt x="99" y="0"/>
                  </a:moveTo>
                  <a:cubicBezTo>
                    <a:pt x="80" y="0"/>
                    <a:pt x="61" y="7"/>
                    <a:pt x="44" y="20"/>
                  </a:cubicBezTo>
                  <a:cubicBezTo>
                    <a:pt x="11" y="52"/>
                    <a:pt x="0" y="107"/>
                    <a:pt x="22" y="140"/>
                  </a:cubicBezTo>
                  <a:cubicBezTo>
                    <a:pt x="131" y="293"/>
                    <a:pt x="295" y="577"/>
                    <a:pt x="273" y="730"/>
                  </a:cubicBezTo>
                  <a:cubicBezTo>
                    <a:pt x="273" y="752"/>
                    <a:pt x="273" y="774"/>
                    <a:pt x="285" y="796"/>
                  </a:cubicBezTo>
                  <a:cubicBezTo>
                    <a:pt x="295" y="818"/>
                    <a:pt x="317" y="829"/>
                    <a:pt x="350" y="840"/>
                  </a:cubicBezTo>
                  <a:cubicBezTo>
                    <a:pt x="394" y="840"/>
                    <a:pt x="438" y="807"/>
                    <a:pt x="448" y="763"/>
                  </a:cubicBezTo>
                  <a:cubicBezTo>
                    <a:pt x="492" y="490"/>
                    <a:pt x="208" y="85"/>
                    <a:pt x="175" y="42"/>
                  </a:cubicBezTo>
                  <a:cubicBezTo>
                    <a:pt x="155" y="15"/>
                    <a:pt x="127" y="0"/>
                    <a:pt x="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65"/>
            <p:cNvSpPr/>
            <p:nvPr/>
          </p:nvSpPr>
          <p:spPr>
            <a:xfrm>
              <a:off x="4201375" y="2676550"/>
              <a:ext cx="21350" cy="32450"/>
            </a:xfrm>
            <a:custGeom>
              <a:avLst/>
              <a:gdLst/>
              <a:ahLst/>
              <a:cxnLst/>
              <a:rect l="l" t="t" r="r" b="b"/>
              <a:pathLst>
                <a:path w="854" h="1298" extrusionOk="0">
                  <a:moveTo>
                    <a:pt x="330" y="189"/>
                  </a:moveTo>
                  <a:cubicBezTo>
                    <a:pt x="339" y="189"/>
                    <a:pt x="350" y="191"/>
                    <a:pt x="361" y="194"/>
                  </a:cubicBezTo>
                  <a:cubicBezTo>
                    <a:pt x="404" y="204"/>
                    <a:pt x="448" y="237"/>
                    <a:pt x="481" y="281"/>
                  </a:cubicBezTo>
                  <a:lnTo>
                    <a:pt x="481" y="292"/>
                  </a:lnTo>
                  <a:cubicBezTo>
                    <a:pt x="601" y="478"/>
                    <a:pt x="569" y="894"/>
                    <a:pt x="525" y="1090"/>
                  </a:cubicBezTo>
                  <a:cubicBezTo>
                    <a:pt x="481" y="1025"/>
                    <a:pt x="394" y="894"/>
                    <a:pt x="306" y="675"/>
                  </a:cubicBezTo>
                  <a:cubicBezTo>
                    <a:pt x="197" y="456"/>
                    <a:pt x="208" y="292"/>
                    <a:pt x="263" y="226"/>
                  </a:cubicBezTo>
                  <a:cubicBezTo>
                    <a:pt x="279" y="202"/>
                    <a:pt x="301" y="189"/>
                    <a:pt x="330" y="189"/>
                  </a:cubicBezTo>
                  <a:close/>
                  <a:moveTo>
                    <a:pt x="330" y="1"/>
                  </a:moveTo>
                  <a:cubicBezTo>
                    <a:pt x="246" y="1"/>
                    <a:pt x="171" y="36"/>
                    <a:pt x="110" y="106"/>
                  </a:cubicBezTo>
                  <a:cubicBezTo>
                    <a:pt x="0" y="248"/>
                    <a:pt x="11" y="500"/>
                    <a:pt x="120" y="762"/>
                  </a:cubicBezTo>
                  <a:cubicBezTo>
                    <a:pt x="208" y="937"/>
                    <a:pt x="273" y="1057"/>
                    <a:pt x="328" y="1145"/>
                  </a:cubicBezTo>
                  <a:cubicBezTo>
                    <a:pt x="394" y="1254"/>
                    <a:pt x="438" y="1298"/>
                    <a:pt x="448" y="1298"/>
                  </a:cubicBezTo>
                  <a:lnTo>
                    <a:pt x="579" y="1167"/>
                  </a:lnTo>
                  <a:lnTo>
                    <a:pt x="579" y="1156"/>
                  </a:lnTo>
                  <a:lnTo>
                    <a:pt x="711" y="1188"/>
                  </a:lnTo>
                  <a:cubicBezTo>
                    <a:pt x="722" y="1112"/>
                    <a:pt x="853" y="500"/>
                    <a:pt x="645" y="182"/>
                  </a:cubicBezTo>
                  <a:lnTo>
                    <a:pt x="645" y="172"/>
                  </a:lnTo>
                  <a:cubicBezTo>
                    <a:pt x="579" y="84"/>
                    <a:pt x="503" y="29"/>
                    <a:pt x="394" y="7"/>
                  </a:cubicBezTo>
                  <a:cubicBezTo>
                    <a:pt x="372" y="3"/>
                    <a:pt x="351" y="1"/>
                    <a:pt x="3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65"/>
            <p:cNvSpPr/>
            <p:nvPr/>
          </p:nvSpPr>
          <p:spPr>
            <a:xfrm>
              <a:off x="4216125" y="2697550"/>
              <a:ext cx="23275" cy="16575"/>
            </a:xfrm>
            <a:custGeom>
              <a:avLst/>
              <a:gdLst/>
              <a:ahLst/>
              <a:cxnLst/>
              <a:rect l="l" t="t" r="r" b="b"/>
              <a:pathLst>
                <a:path w="931" h="663" extrusionOk="0">
                  <a:moveTo>
                    <a:pt x="569" y="1"/>
                  </a:moveTo>
                  <a:cubicBezTo>
                    <a:pt x="349" y="1"/>
                    <a:pt x="103" y="166"/>
                    <a:pt x="66" y="185"/>
                  </a:cubicBezTo>
                  <a:lnTo>
                    <a:pt x="176" y="348"/>
                  </a:lnTo>
                  <a:cubicBezTo>
                    <a:pt x="268" y="284"/>
                    <a:pt x="445" y="197"/>
                    <a:pt x="564" y="197"/>
                  </a:cubicBezTo>
                  <a:cubicBezTo>
                    <a:pt x="586" y="197"/>
                    <a:pt x="607" y="200"/>
                    <a:pt x="624" y="207"/>
                  </a:cubicBezTo>
                  <a:cubicBezTo>
                    <a:pt x="646" y="207"/>
                    <a:pt x="668" y="229"/>
                    <a:pt x="689" y="283"/>
                  </a:cubicBezTo>
                  <a:cubicBezTo>
                    <a:pt x="711" y="370"/>
                    <a:pt x="689" y="404"/>
                    <a:pt x="657" y="425"/>
                  </a:cubicBezTo>
                  <a:cubicBezTo>
                    <a:pt x="618" y="456"/>
                    <a:pt x="549" y="470"/>
                    <a:pt x="471" y="470"/>
                  </a:cubicBezTo>
                  <a:cubicBezTo>
                    <a:pt x="351" y="470"/>
                    <a:pt x="209" y="436"/>
                    <a:pt x="110" y="370"/>
                  </a:cubicBezTo>
                  <a:lnTo>
                    <a:pt x="1" y="535"/>
                  </a:lnTo>
                  <a:cubicBezTo>
                    <a:pt x="129" y="612"/>
                    <a:pt x="310" y="662"/>
                    <a:pt x="475" y="662"/>
                  </a:cubicBezTo>
                  <a:cubicBezTo>
                    <a:pt x="592" y="662"/>
                    <a:pt x="700" y="637"/>
                    <a:pt x="777" y="579"/>
                  </a:cubicBezTo>
                  <a:cubicBezTo>
                    <a:pt x="843" y="535"/>
                    <a:pt x="930" y="425"/>
                    <a:pt x="876" y="229"/>
                  </a:cubicBezTo>
                  <a:cubicBezTo>
                    <a:pt x="832" y="97"/>
                    <a:pt x="755" y="42"/>
                    <a:pt x="689" y="20"/>
                  </a:cubicBezTo>
                  <a:cubicBezTo>
                    <a:pt x="651" y="6"/>
                    <a:pt x="611" y="1"/>
                    <a:pt x="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65"/>
            <p:cNvSpPr/>
            <p:nvPr/>
          </p:nvSpPr>
          <p:spPr>
            <a:xfrm>
              <a:off x="4142025" y="2661400"/>
              <a:ext cx="41025" cy="37250"/>
            </a:xfrm>
            <a:custGeom>
              <a:avLst/>
              <a:gdLst/>
              <a:ahLst/>
              <a:cxnLst/>
              <a:rect l="l" t="t" r="r" b="b"/>
              <a:pathLst>
                <a:path w="1641" h="1490" extrusionOk="0">
                  <a:moveTo>
                    <a:pt x="1641" y="1"/>
                  </a:moveTo>
                  <a:lnTo>
                    <a:pt x="1641" y="1"/>
                  </a:lnTo>
                  <a:cubicBezTo>
                    <a:pt x="1597" y="23"/>
                    <a:pt x="1553" y="44"/>
                    <a:pt x="1499" y="66"/>
                  </a:cubicBezTo>
                  <a:cubicBezTo>
                    <a:pt x="1466" y="351"/>
                    <a:pt x="1324" y="821"/>
                    <a:pt x="887" y="1128"/>
                  </a:cubicBezTo>
                  <a:cubicBezTo>
                    <a:pt x="637" y="1302"/>
                    <a:pt x="394" y="1363"/>
                    <a:pt x="186" y="1363"/>
                  </a:cubicBezTo>
                  <a:cubicBezTo>
                    <a:pt x="120" y="1363"/>
                    <a:pt x="58" y="1357"/>
                    <a:pt x="0" y="1346"/>
                  </a:cubicBezTo>
                  <a:lnTo>
                    <a:pt x="0" y="1346"/>
                  </a:lnTo>
                  <a:lnTo>
                    <a:pt x="88" y="1488"/>
                  </a:lnTo>
                  <a:cubicBezTo>
                    <a:pt x="111" y="1489"/>
                    <a:pt x="135" y="1490"/>
                    <a:pt x="160" y="1490"/>
                  </a:cubicBezTo>
                  <a:cubicBezTo>
                    <a:pt x="397" y="1490"/>
                    <a:pt x="676" y="1435"/>
                    <a:pt x="963" y="1237"/>
                  </a:cubicBezTo>
                  <a:cubicBezTo>
                    <a:pt x="1488" y="865"/>
                    <a:pt x="1608" y="307"/>
                    <a:pt x="1641" y="1"/>
                  </a:cubicBezTo>
                  <a:close/>
                </a:path>
              </a:pathLst>
            </a:custGeom>
            <a:solidFill>
              <a:srgbClr val="BD1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65"/>
            <p:cNvSpPr/>
            <p:nvPr/>
          </p:nvSpPr>
          <p:spPr>
            <a:xfrm>
              <a:off x="4207650" y="2712475"/>
              <a:ext cx="11250" cy="10525"/>
            </a:xfrm>
            <a:custGeom>
              <a:avLst/>
              <a:gdLst/>
              <a:ahLst/>
              <a:cxnLst/>
              <a:rect l="l" t="t" r="r" b="b"/>
              <a:pathLst>
                <a:path w="450" h="421" extrusionOk="0">
                  <a:moveTo>
                    <a:pt x="95" y="0"/>
                  </a:moveTo>
                  <a:cubicBezTo>
                    <a:pt x="72" y="0"/>
                    <a:pt x="50" y="9"/>
                    <a:pt x="34" y="25"/>
                  </a:cubicBezTo>
                  <a:cubicBezTo>
                    <a:pt x="0" y="58"/>
                    <a:pt x="0" y="101"/>
                    <a:pt x="22" y="135"/>
                  </a:cubicBezTo>
                  <a:cubicBezTo>
                    <a:pt x="22" y="145"/>
                    <a:pt x="34" y="145"/>
                    <a:pt x="34" y="157"/>
                  </a:cubicBezTo>
                  <a:lnTo>
                    <a:pt x="296" y="397"/>
                  </a:lnTo>
                  <a:cubicBezTo>
                    <a:pt x="311" y="412"/>
                    <a:pt x="331" y="420"/>
                    <a:pt x="351" y="420"/>
                  </a:cubicBezTo>
                  <a:cubicBezTo>
                    <a:pt x="375" y="420"/>
                    <a:pt x="398" y="409"/>
                    <a:pt x="416" y="386"/>
                  </a:cubicBezTo>
                  <a:cubicBezTo>
                    <a:pt x="449" y="353"/>
                    <a:pt x="449" y="298"/>
                    <a:pt x="416" y="266"/>
                  </a:cubicBezTo>
                  <a:lnTo>
                    <a:pt x="165" y="25"/>
                  </a:lnTo>
                  <a:cubicBezTo>
                    <a:pt x="143" y="9"/>
                    <a:pt x="118" y="0"/>
                    <a:pt x="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65"/>
            <p:cNvSpPr/>
            <p:nvPr/>
          </p:nvSpPr>
          <p:spPr>
            <a:xfrm>
              <a:off x="4208200" y="2722225"/>
              <a:ext cx="11250" cy="10375"/>
            </a:xfrm>
            <a:custGeom>
              <a:avLst/>
              <a:gdLst/>
              <a:ahLst/>
              <a:cxnLst/>
              <a:rect l="l" t="t" r="r" b="b"/>
              <a:pathLst>
                <a:path w="450" h="415" extrusionOk="0">
                  <a:moveTo>
                    <a:pt x="98" y="0"/>
                  </a:moveTo>
                  <a:cubicBezTo>
                    <a:pt x="74" y="0"/>
                    <a:pt x="51" y="11"/>
                    <a:pt x="33" y="29"/>
                  </a:cubicBezTo>
                  <a:cubicBezTo>
                    <a:pt x="0" y="61"/>
                    <a:pt x="0" y="105"/>
                    <a:pt x="22" y="138"/>
                  </a:cubicBezTo>
                  <a:cubicBezTo>
                    <a:pt x="22" y="138"/>
                    <a:pt x="22" y="149"/>
                    <a:pt x="33" y="149"/>
                  </a:cubicBezTo>
                  <a:lnTo>
                    <a:pt x="285" y="390"/>
                  </a:lnTo>
                  <a:cubicBezTo>
                    <a:pt x="301" y="406"/>
                    <a:pt x="323" y="415"/>
                    <a:pt x="345" y="415"/>
                  </a:cubicBezTo>
                  <a:cubicBezTo>
                    <a:pt x="367" y="415"/>
                    <a:pt x="389" y="406"/>
                    <a:pt x="405" y="390"/>
                  </a:cubicBezTo>
                  <a:cubicBezTo>
                    <a:pt x="449" y="357"/>
                    <a:pt x="438" y="302"/>
                    <a:pt x="405" y="270"/>
                  </a:cubicBezTo>
                  <a:lnTo>
                    <a:pt x="153" y="29"/>
                  </a:lnTo>
                  <a:cubicBezTo>
                    <a:pt x="138" y="9"/>
                    <a:pt x="118" y="0"/>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65"/>
            <p:cNvSpPr/>
            <p:nvPr/>
          </p:nvSpPr>
          <p:spPr>
            <a:xfrm>
              <a:off x="4208750" y="2731900"/>
              <a:ext cx="11225" cy="10550"/>
            </a:xfrm>
            <a:custGeom>
              <a:avLst/>
              <a:gdLst/>
              <a:ahLst/>
              <a:cxnLst/>
              <a:rect l="l" t="t" r="r" b="b"/>
              <a:pathLst>
                <a:path w="449" h="422" extrusionOk="0">
                  <a:moveTo>
                    <a:pt x="93" y="0"/>
                  </a:moveTo>
                  <a:cubicBezTo>
                    <a:pt x="71" y="0"/>
                    <a:pt x="49" y="8"/>
                    <a:pt x="33" y="25"/>
                  </a:cubicBezTo>
                  <a:cubicBezTo>
                    <a:pt x="0" y="58"/>
                    <a:pt x="0" y="102"/>
                    <a:pt x="22" y="134"/>
                  </a:cubicBezTo>
                  <a:cubicBezTo>
                    <a:pt x="22" y="145"/>
                    <a:pt x="22" y="145"/>
                    <a:pt x="33" y="156"/>
                  </a:cubicBezTo>
                  <a:lnTo>
                    <a:pt x="284" y="396"/>
                  </a:lnTo>
                  <a:cubicBezTo>
                    <a:pt x="301" y="413"/>
                    <a:pt x="323" y="421"/>
                    <a:pt x="346" y="421"/>
                  </a:cubicBezTo>
                  <a:cubicBezTo>
                    <a:pt x="369" y="421"/>
                    <a:pt x="394" y="413"/>
                    <a:pt x="416" y="396"/>
                  </a:cubicBezTo>
                  <a:cubicBezTo>
                    <a:pt x="449" y="353"/>
                    <a:pt x="449" y="298"/>
                    <a:pt x="405" y="265"/>
                  </a:cubicBezTo>
                  <a:lnTo>
                    <a:pt x="153" y="25"/>
                  </a:lnTo>
                  <a:cubicBezTo>
                    <a:pt x="137" y="8"/>
                    <a:pt x="115"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65"/>
            <p:cNvSpPr/>
            <p:nvPr/>
          </p:nvSpPr>
          <p:spPr>
            <a:xfrm>
              <a:off x="4209825" y="2742000"/>
              <a:ext cx="11250" cy="10550"/>
            </a:xfrm>
            <a:custGeom>
              <a:avLst/>
              <a:gdLst/>
              <a:ahLst/>
              <a:cxnLst/>
              <a:rect l="l" t="t" r="r" b="b"/>
              <a:pathLst>
                <a:path w="450" h="422" extrusionOk="0">
                  <a:moveTo>
                    <a:pt x="95" y="1"/>
                  </a:moveTo>
                  <a:cubicBezTo>
                    <a:pt x="72" y="1"/>
                    <a:pt x="50" y="9"/>
                    <a:pt x="34" y="26"/>
                  </a:cubicBezTo>
                  <a:cubicBezTo>
                    <a:pt x="12" y="58"/>
                    <a:pt x="1" y="102"/>
                    <a:pt x="23" y="135"/>
                  </a:cubicBezTo>
                  <a:cubicBezTo>
                    <a:pt x="34" y="146"/>
                    <a:pt x="34" y="146"/>
                    <a:pt x="34" y="157"/>
                  </a:cubicBezTo>
                  <a:lnTo>
                    <a:pt x="297" y="398"/>
                  </a:lnTo>
                  <a:cubicBezTo>
                    <a:pt x="313" y="414"/>
                    <a:pt x="335" y="422"/>
                    <a:pt x="356" y="422"/>
                  </a:cubicBezTo>
                  <a:cubicBezTo>
                    <a:pt x="378" y="422"/>
                    <a:pt x="400" y="414"/>
                    <a:pt x="416" y="398"/>
                  </a:cubicBezTo>
                  <a:cubicBezTo>
                    <a:pt x="450" y="354"/>
                    <a:pt x="450" y="299"/>
                    <a:pt x="416" y="266"/>
                  </a:cubicBezTo>
                  <a:lnTo>
                    <a:pt x="165" y="26"/>
                  </a:lnTo>
                  <a:cubicBezTo>
                    <a:pt x="143" y="9"/>
                    <a:pt x="119" y="1"/>
                    <a:pt x="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65"/>
            <p:cNvSpPr/>
            <p:nvPr/>
          </p:nvSpPr>
          <p:spPr>
            <a:xfrm>
              <a:off x="4212025" y="2752425"/>
              <a:ext cx="11250" cy="10525"/>
            </a:xfrm>
            <a:custGeom>
              <a:avLst/>
              <a:gdLst/>
              <a:ahLst/>
              <a:cxnLst/>
              <a:rect l="l" t="t" r="r" b="b"/>
              <a:pathLst>
                <a:path w="450" h="421" extrusionOk="0">
                  <a:moveTo>
                    <a:pt x="104" y="1"/>
                  </a:moveTo>
                  <a:cubicBezTo>
                    <a:pt x="78" y="1"/>
                    <a:pt x="51" y="11"/>
                    <a:pt x="34" y="35"/>
                  </a:cubicBezTo>
                  <a:cubicBezTo>
                    <a:pt x="12" y="57"/>
                    <a:pt x="0" y="100"/>
                    <a:pt x="22" y="144"/>
                  </a:cubicBezTo>
                  <a:cubicBezTo>
                    <a:pt x="34" y="144"/>
                    <a:pt x="34" y="156"/>
                    <a:pt x="44" y="156"/>
                  </a:cubicBezTo>
                  <a:lnTo>
                    <a:pt x="296" y="396"/>
                  </a:lnTo>
                  <a:cubicBezTo>
                    <a:pt x="312" y="412"/>
                    <a:pt x="334" y="420"/>
                    <a:pt x="356" y="420"/>
                  </a:cubicBezTo>
                  <a:cubicBezTo>
                    <a:pt x="378" y="420"/>
                    <a:pt x="400" y="412"/>
                    <a:pt x="416" y="396"/>
                  </a:cubicBezTo>
                  <a:cubicBezTo>
                    <a:pt x="449" y="363"/>
                    <a:pt x="449" y="297"/>
                    <a:pt x="416" y="265"/>
                  </a:cubicBezTo>
                  <a:lnTo>
                    <a:pt x="165" y="24"/>
                  </a:lnTo>
                  <a:cubicBezTo>
                    <a:pt x="149" y="9"/>
                    <a:pt x="127" y="1"/>
                    <a:pt x="1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65"/>
            <p:cNvSpPr/>
            <p:nvPr/>
          </p:nvSpPr>
          <p:spPr>
            <a:xfrm>
              <a:off x="4198900" y="2190525"/>
              <a:ext cx="227800" cy="499625"/>
            </a:xfrm>
            <a:custGeom>
              <a:avLst/>
              <a:gdLst/>
              <a:ahLst/>
              <a:cxnLst/>
              <a:rect l="l" t="t" r="r" b="b"/>
              <a:pathLst>
                <a:path w="9112" h="19985" extrusionOk="0">
                  <a:moveTo>
                    <a:pt x="7756" y="1"/>
                  </a:moveTo>
                  <a:lnTo>
                    <a:pt x="7099" y="231"/>
                  </a:lnTo>
                  <a:lnTo>
                    <a:pt x="6946" y="285"/>
                  </a:lnTo>
                  <a:lnTo>
                    <a:pt x="4190" y="1259"/>
                  </a:lnTo>
                  <a:lnTo>
                    <a:pt x="4266" y="1729"/>
                  </a:lnTo>
                  <a:lnTo>
                    <a:pt x="5513" y="9090"/>
                  </a:lnTo>
                  <a:cubicBezTo>
                    <a:pt x="4966" y="9626"/>
                    <a:pt x="4441" y="10359"/>
                    <a:pt x="3971" y="11135"/>
                  </a:cubicBezTo>
                  <a:cubicBezTo>
                    <a:pt x="3960" y="11147"/>
                    <a:pt x="3960" y="11157"/>
                    <a:pt x="3949" y="11169"/>
                  </a:cubicBezTo>
                  <a:cubicBezTo>
                    <a:pt x="3884" y="11289"/>
                    <a:pt x="3818" y="11398"/>
                    <a:pt x="3752" y="11519"/>
                  </a:cubicBezTo>
                  <a:cubicBezTo>
                    <a:pt x="3402" y="12109"/>
                    <a:pt x="3096" y="12722"/>
                    <a:pt x="2834" y="13269"/>
                  </a:cubicBezTo>
                  <a:cubicBezTo>
                    <a:pt x="2484" y="14012"/>
                    <a:pt x="1532" y="15620"/>
                    <a:pt x="832" y="16801"/>
                  </a:cubicBezTo>
                  <a:cubicBezTo>
                    <a:pt x="362" y="17589"/>
                    <a:pt x="0" y="18179"/>
                    <a:pt x="0" y="18179"/>
                  </a:cubicBezTo>
                  <a:cubicBezTo>
                    <a:pt x="405" y="19066"/>
                    <a:pt x="1280" y="19985"/>
                    <a:pt x="1280" y="19985"/>
                  </a:cubicBezTo>
                  <a:cubicBezTo>
                    <a:pt x="1335" y="19951"/>
                    <a:pt x="1390" y="19919"/>
                    <a:pt x="1455" y="19886"/>
                  </a:cubicBezTo>
                  <a:cubicBezTo>
                    <a:pt x="2232" y="19460"/>
                    <a:pt x="2822" y="19011"/>
                    <a:pt x="3555" y="18114"/>
                  </a:cubicBezTo>
                  <a:cubicBezTo>
                    <a:pt x="3687" y="17961"/>
                    <a:pt x="3818" y="17797"/>
                    <a:pt x="3949" y="17632"/>
                  </a:cubicBezTo>
                  <a:cubicBezTo>
                    <a:pt x="4244" y="17261"/>
                    <a:pt x="4529" y="16878"/>
                    <a:pt x="4802" y="16495"/>
                  </a:cubicBezTo>
                  <a:cubicBezTo>
                    <a:pt x="7022" y="13454"/>
                    <a:pt x="8740" y="10206"/>
                    <a:pt x="8740" y="10206"/>
                  </a:cubicBezTo>
                  <a:cubicBezTo>
                    <a:pt x="9112" y="7460"/>
                    <a:pt x="8291" y="2713"/>
                    <a:pt x="7919" y="821"/>
                  </a:cubicBezTo>
                  <a:lnTo>
                    <a:pt x="7887" y="657"/>
                  </a:lnTo>
                  <a:cubicBezTo>
                    <a:pt x="7810" y="241"/>
                    <a:pt x="7756" y="1"/>
                    <a:pt x="7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65"/>
            <p:cNvSpPr/>
            <p:nvPr/>
          </p:nvSpPr>
          <p:spPr>
            <a:xfrm>
              <a:off x="4213400" y="2229300"/>
              <a:ext cx="141925" cy="419000"/>
            </a:xfrm>
            <a:custGeom>
              <a:avLst/>
              <a:gdLst/>
              <a:ahLst/>
              <a:cxnLst/>
              <a:rect l="l" t="t" r="r" b="b"/>
              <a:pathLst>
                <a:path w="5677" h="16760" extrusionOk="0">
                  <a:moveTo>
                    <a:pt x="4228" y="1"/>
                  </a:moveTo>
                  <a:cubicBezTo>
                    <a:pt x="4222" y="1"/>
                    <a:pt x="4217" y="1"/>
                    <a:pt x="4211" y="3"/>
                  </a:cubicBezTo>
                  <a:cubicBezTo>
                    <a:pt x="4179" y="3"/>
                    <a:pt x="4145" y="47"/>
                    <a:pt x="4157" y="90"/>
                  </a:cubicBezTo>
                  <a:cubicBezTo>
                    <a:pt x="4189" y="353"/>
                    <a:pt x="5195" y="6511"/>
                    <a:pt x="5513" y="7714"/>
                  </a:cubicBezTo>
                  <a:cubicBezTo>
                    <a:pt x="5283" y="7966"/>
                    <a:pt x="3829" y="9628"/>
                    <a:pt x="22" y="16650"/>
                  </a:cubicBezTo>
                  <a:cubicBezTo>
                    <a:pt x="0" y="16694"/>
                    <a:pt x="11" y="16738"/>
                    <a:pt x="55" y="16760"/>
                  </a:cubicBezTo>
                  <a:lnTo>
                    <a:pt x="88" y="16760"/>
                  </a:lnTo>
                  <a:cubicBezTo>
                    <a:pt x="110" y="16760"/>
                    <a:pt x="142" y="16749"/>
                    <a:pt x="154" y="16727"/>
                  </a:cubicBezTo>
                  <a:cubicBezTo>
                    <a:pt x="4233" y="9212"/>
                    <a:pt x="5633" y="7802"/>
                    <a:pt x="5655" y="7791"/>
                  </a:cubicBezTo>
                  <a:cubicBezTo>
                    <a:pt x="5677" y="7780"/>
                    <a:pt x="5677" y="7747"/>
                    <a:pt x="5677" y="7714"/>
                  </a:cubicBezTo>
                  <a:cubicBezTo>
                    <a:pt x="5360" y="6631"/>
                    <a:pt x="4310" y="124"/>
                    <a:pt x="4299" y="58"/>
                  </a:cubicBezTo>
                  <a:cubicBezTo>
                    <a:pt x="4289" y="29"/>
                    <a:pt x="4263" y="1"/>
                    <a:pt x="4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65"/>
            <p:cNvSpPr/>
            <p:nvPr/>
          </p:nvSpPr>
          <p:spPr>
            <a:xfrm>
              <a:off x="4292700" y="2465075"/>
              <a:ext cx="5500" cy="13425"/>
            </a:xfrm>
            <a:custGeom>
              <a:avLst/>
              <a:gdLst/>
              <a:ahLst/>
              <a:cxnLst/>
              <a:rect l="l" t="t" r="r" b="b"/>
              <a:pathLst>
                <a:path w="220" h="537" extrusionOk="0">
                  <a:moveTo>
                    <a:pt x="197" y="0"/>
                  </a:moveTo>
                  <a:cubicBezTo>
                    <a:pt x="120" y="143"/>
                    <a:pt x="55" y="328"/>
                    <a:pt x="0" y="537"/>
                  </a:cubicBezTo>
                  <a:cubicBezTo>
                    <a:pt x="66" y="416"/>
                    <a:pt x="132" y="307"/>
                    <a:pt x="197" y="187"/>
                  </a:cubicBezTo>
                  <a:cubicBezTo>
                    <a:pt x="208" y="175"/>
                    <a:pt x="208" y="165"/>
                    <a:pt x="219" y="153"/>
                  </a:cubicBezTo>
                  <a:lnTo>
                    <a:pt x="197" y="0"/>
                  </a:lnTo>
                  <a:close/>
                </a:path>
              </a:pathLst>
            </a:custGeom>
            <a:solidFill>
              <a:srgbClr val="7E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65"/>
            <p:cNvSpPr/>
            <p:nvPr/>
          </p:nvSpPr>
          <p:spPr>
            <a:xfrm>
              <a:off x="4286675" y="2468900"/>
              <a:ext cx="15350" cy="48700"/>
            </a:xfrm>
            <a:custGeom>
              <a:avLst/>
              <a:gdLst/>
              <a:ahLst/>
              <a:cxnLst/>
              <a:rect l="l" t="t" r="r" b="b"/>
              <a:pathLst>
                <a:path w="614" h="1948" extrusionOk="0">
                  <a:moveTo>
                    <a:pt x="460" y="0"/>
                  </a:moveTo>
                  <a:cubicBezTo>
                    <a:pt x="449" y="12"/>
                    <a:pt x="449" y="22"/>
                    <a:pt x="438" y="34"/>
                  </a:cubicBezTo>
                  <a:cubicBezTo>
                    <a:pt x="373" y="154"/>
                    <a:pt x="307" y="263"/>
                    <a:pt x="241" y="384"/>
                  </a:cubicBezTo>
                  <a:cubicBezTo>
                    <a:pt x="121" y="799"/>
                    <a:pt x="44" y="1346"/>
                    <a:pt x="1" y="1947"/>
                  </a:cubicBezTo>
                  <a:cubicBezTo>
                    <a:pt x="220" y="1587"/>
                    <a:pt x="416" y="1259"/>
                    <a:pt x="613" y="952"/>
                  </a:cubicBezTo>
                  <a:lnTo>
                    <a:pt x="4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65"/>
            <p:cNvSpPr/>
            <p:nvPr/>
          </p:nvSpPr>
          <p:spPr>
            <a:xfrm>
              <a:off x="4287775" y="2614375"/>
              <a:ext cx="23000" cy="29000"/>
            </a:xfrm>
            <a:custGeom>
              <a:avLst/>
              <a:gdLst/>
              <a:ahLst/>
              <a:cxnLst/>
              <a:rect l="l" t="t" r="r" b="b"/>
              <a:pathLst>
                <a:path w="920" h="1160" extrusionOk="0">
                  <a:moveTo>
                    <a:pt x="919" y="0"/>
                  </a:moveTo>
                  <a:cubicBezTo>
                    <a:pt x="613" y="394"/>
                    <a:pt x="317" y="788"/>
                    <a:pt x="0" y="1160"/>
                  </a:cubicBezTo>
                  <a:cubicBezTo>
                    <a:pt x="132" y="1007"/>
                    <a:pt x="263" y="843"/>
                    <a:pt x="394" y="678"/>
                  </a:cubicBezTo>
                  <a:cubicBezTo>
                    <a:pt x="569" y="460"/>
                    <a:pt x="744" y="230"/>
                    <a:pt x="919" y="0"/>
                  </a:cubicBezTo>
                  <a:close/>
                </a:path>
              </a:pathLst>
            </a:custGeom>
            <a:solidFill>
              <a:srgbClr val="7E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65"/>
            <p:cNvSpPr/>
            <p:nvPr/>
          </p:nvSpPr>
          <p:spPr>
            <a:xfrm>
              <a:off x="4283400" y="2498425"/>
              <a:ext cx="35575" cy="144950"/>
            </a:xfrm>
            <a:custGeom>
              <a:avLst/>
              <a:gdLst/>
              <a:ahLst/>
              <a:cxnLst/>
              <a:rect l="l" t="t" r="r" b="b"/>
              <a:pathLst>
                <a:path w="1423" h="5798" extrusionOk="0">
                  <a:moveTo>
                    <a:pt x="777" y="1"/>
                  </a:moveTo>
                  <a:cubicBezTo>
                    <a:pt x="569" y="329"/>
                    <a:pt x="351" y="690"/>
                    <a:pt x="110" y="1094"/>
                  </a:cubicBezTo>
                  <a:cubicBezTo>
                    <a:pt x="0" y="2878"/>
                    <a:pt x="120" y="5000"/>
                    <a:pt x="175" y="5798"/>
                  </a:cubicBezTo>
                  <a:cubicBezTo>
                    <a:pt x="307" y="5645"/>
                    <a:pt x="438" y="5481"/>
                    <a:pt x="569" y="5316"/>
                  </a:cubicBezTo>
                  <a:cubicBezTo>
                    <a:pt x="744" y="5098"/>
                    <a:pt x="919" y="4868"/>
                    <a:pt x="1094" y="4638"/>
                  </a:cubicBezTo>
                  <a:cubicBezTo>
                    <a:pt x="1192" y="4497"/>
                    <a:pt x="1302" y="4354"/>
                    <a:pt x="1411" y="4212"/>
                  </a:cubicBezTo>
                  <a:lnTo>
                    <a:pt x="1411" y="4201"/>
                  </a:lnTo>
                  <a:cubicBezTo>
                    <a:pt x="1422" y="4190"/>
                    <a:pt x="1422" y="4190"/>
                    <a:pt x="1422" y="4179"/>
                  </a:cubicBezTo>
                  <a:lnTo>
                    <a:pt x="7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65"/>
            <p:cNvSpPr/>
            <p:nvPr/>
          </p:nvSpPr>
          <p:spPr>
            <a:xfrm>
              <a:off x="4286125" y="2492700"/>
              <a:ext cx="16700" cy="33100"/>
            </a:xfrm>
            <a:custGeom>
              <a:avLst/>
              <a:gdLst/>
              <a:ahLst/>
              <a:cxnLst/>
              <a:rect l="l" t="t" r="r" b="b"/>
              <a:pathLst>
                <a:path w="668" h="1324" extrusionOk="0">
                  <a:moveTo>
                    <a:pt x="635" y="0"/>
                  </a:moveTo>
                  <a:cubicBezTo>
                    <a:pt x="438" y="307"/>
                    <a:pt x="242" y="635"/>
                    <a:pt x="23" y="995"/>
                  </a:cubicBezTo>
                  <a:cubicBezTo>
                    <a:pt x="11" y="1105"/>
                    <a:pt x="1" y="1214"/>
                    <a:pt x="1" y="1323"/>
                  </a:cubicBezTo>
                  <a:cubicBezTo>
                    <a:pt x="242" y="919"/>
                    <a:pt x="460" y="558"/>
                    <a:pt x="668" y="230"/>
                  </a:cubicBezTo>
                  <a:lnTo>
                    <a:pt x="635" y="0"/>
                  </a:lnTo>
                  <a:close/>
                </a:path>
              </a:pathLst>
            </a:custGeom>
            <a:solidFill>
              <a:srgbClr val="003C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65"/>
            <p:cNvSpPr/>
            <p:nvPr/>
          </p:nvSpPr>
          <p:spPr>
            <a:xfrm>
              <a:off x="4184675" y="2107125"/>
              <a:ext cx="219625" cy="129975"/>
            </a:xfrm>
            <a:custGeom>
              <a:avLst/>
              <a:gdLst/>
              <a:ahLst/>
              <a:cxnLst/>
              <a:rect l="l" t="t" r="r" b="b"/>
              <a:pathLst>
                <a:path w="8785" h="5199" extrusionOk="0">
                  <a:moveTo>
                    <a:pt x="7493" y="1"/>
                  </a:moveTo>
                  <a:lnTo>
                    <a:pt x="209" y="1532"/>
                  </a:lnTo>
                  <a:cubicBezTo>
                    <a:pt x="209" y="1532"/>
                    <a:pt x="0" y="3501"/>
                    <a:pt x="449" y="4595"/>
                  </a:cubicBezTo>
                  <a:cubicBezTo>
                    <a:pt x="622" y="5021"/>
                    <a:pt x="1592" y="5198"/>
                    <a:pt x="2804" y="5198"/>
                  </a:cubicBezTo>
                  <a:cubicBezTo>
                    <a:pt x="4731" y="5198"/>
                    <a:pt x="7269" y="4750"/>
                    <a:pt x="8182" y="4146"/>
                  </a:cubicBezTo>
                  <a:cubicBezTo>
                    <a:pt x="8784" y="3742"/>
                    <a:pt x="7493" y="1"/>
                    <a:pt x="7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65"/>
            <p:cNvSpPr/>
            <p:nvPr/>
          </p:nvSpPr>
          <p:spPr>
            <a:xfrm>
              <a:off x="4351475" y="2153825"/>
              <a:ext cx="45425" cy="57250"/>
            </a:xfrm>
            <a:custGeom>
              <a:avLst/>
              <a:gdLst/>
              <a:ahLst/>
              <a:cxnLst/>
              <a:rect l="l" t="t" r="r" b="b"/>
              <a:pathLst>
                <a:path w="1817" h="2290" extrusionOk="0">
                  <a:moveTo>
                    <a:pt x="80" y="1"/>
                  </a:moveTo>
                  <a:cubicBezTo>
                    <a:pt x="75" y="1"/>
                    <a:pt x="71" y="2"/>
                    <a:pt x="66" y="3"/>
                  </a:cubicBezTo>
                  <a:cubicBezTo>
                    <a:pt x="22" y="3"/>
                    <a:pt x="1" y="47"/>
                    <a:pt x="1" y="90"/>
                  </a:cubicBezTo>
                  <a:cubicBezTo>
                    <a:pt x="12" y="134"/>
                    <a:pt x="197" y="1108"/>
                    <a:pt x="843" y="1753"/>
                  </a:cubicBezTo>
                  <a:cubicBezTo>
                    <a:pt x="941" y="1862"/>
                    <a:pt x="1051" y="1950"/>
                    <a:pt x="1182" y="2037"/>
                  </a:cubicBezTo>
                  <a:cubicBezTo>
                    <a:pt x="1303" y="2114"/>
                    <a:pt x="1434" y="2169"/>
                    <a:pt x="1565" y="2224"/>
                  </a:cubicBezTo>
                  <a:cubicBezTo>
                    <a:pt x="1641" y="2246"/>
                    <a:pt x="1729" y="2267"/>
                    <a:pt x="1816" y="2289"/>
                  </a:cubicBezTo>
                  <a:lnTo>
                    <a:pt x="1784" y="2125"/>
                  </a:lnTo>
                  <a:cubicBezTo>
                    <a:pt x="1729" y="2114"/>
                    <a:pt x="1685" y="2103"/>
                    <a:pt x="1631" y="2081"/>
                  </a:cubicBezTo>
                  <a:cubicBezTo>
                    <a:pt x="1500" y="2037"/>
                    <a:pt x="1379" y="1983"/>
                    <a:pt x="1259" y="1906"/>
                  </a:cubicBezTo>
                  <a:cubicBezTo>
                    <a:pt x="1171" y="1852"/>
                    <a:pt x="1084" y="1775"/>
                    <a:pt x="996" y="1699"/>
                  </a:cubicBezTo>
                  <a:cubicBezTo>
                    <a:pt x="351" y="1086"/>
                    <a:pt x="154" y="69"/>
                    <a:pt x="154" y="58"/>
                  </a:cubicBezTo>
                  <a:cubicBezTo>
                    <a:pt x="145" y="29"/>
                    <a:pt x="110"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65"/>
            <p:cNvSpPr/>
            <p:nvPr/>
          </p:nvSpPr>
          <p:spPr>
            <a:xfrm>
              <a:off x="4296525" y="2127375"/>
              <a:ext cx="10975" cy="99275"/>
            </a:xfrm>
            <a:custGeom>
              <a:avLst/>
              <a:gdLst/>
              <a:ahLst/>
              <a:cxnLst/>
              <a:rect l="l" t="t" r="r" b="b"/>
              <a:pathLst>
                <a:path w="439" h="3971" extrusionOk="0">
                  <a:moveTo>
                    <a:pt x="142" y="0"/>
                  </a:moveTo>
                  <a:cubicBezTo>
                    <a:pt x="99" y="0"/>
                    <a:pt x="44" y="11"/>
                    <a:pt x="1" y="22"/>
                  </a:cubicBezTo>
                  <a:cubicBezTo>
                    <a:pt x="11" y="120"/>
                    <a:pt x="22" y="241"/>
                    <a:pt x="33" y="383"/>
                  </a:cubicBezTo>
                  <a:cubicBezTo>
                    <a:pt x="33" y="427"/>
                    <a:pt x="44" y="482"/>
                    <a:pt x="44" y="525"/>
                  </a:cubicBezTo>
                  <a:cubicBezTo>
                    <a:pt x="99" y="1148"/>
                    <a:pt x="176" y="2035"/>
                    <a:pt x="230" y="2932"/>
                  </a:cubicBezTo>
                  <a:cubicBezTo>
                    <a:pt x="241" y="2986"/>
                    <a:pt x="241" y="3030"/>
                    <a:pt x="241" y="3085"/>
                  </a:cubicBezTo>
                  <a:cubicBezTo>
                    <a:pt x="263" y="3358"/>
                    <a:pt x="274" y="3632"/>
                    <a:pt x="285" y="3905"/>
                  </a:cubicBezTo>
                  <a:cubicBezTo>
                    <a:pt x="295" y="3938"/>
                    <a:pt x="329" y="3970"/>
                    <a:pt x="372" y="3970"/>
                  </a:cubicBezTo>
                  <a:cubicBezTo>
                    <a:pt x="405" y="3970"/>
                    <a:pt x="438" y="3938"/>
                    <a:pt x="438" y="3894"/>
                  </a:cubicBezTo>
                  <a:cubicBezTo>
                    <a:pt x="427" y="3610"/>
                    <a:pt x="405" y="3325"/>
                    <a:pt x="394" y="3041"/>
                  </a:cubicBezTo>
                  <a:cubicBezTo>
                    <a:pt x="383" y="2997"/>
                    <a:pt x="383" y="2942"/>
                    <a:pt x="383" y="2898"/>
                  </a:cubicBezTo>
                  <a:cubicBezTo>
                    <a:pt x="317" y="2002"/>
                    <a:pt x="252" y="1127"/>
                    <a:pt x="197" y="504"/>
                  </a:cubicBezTo>
                  <a:cubicBezTo>
                    <a:pt x="186" y="460"/>
                    <a:pt x="186" y="405"/>
                    <a:pt x="176" y="361"/>
                  </a:cubicBezTo>
                  <a:cubicBezTo>
                    <a:pt x="164" y="219"/>
                    <a:pt x="154" y="98"/>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65"/>
            <p:cNvSpPr/>
            <p:nvPr/>
          </p:nvSpPr>
          <p:spPr>
            <a:xfrm>
              <a:off x="4281200" y="2129550"/>
              <a:ext cx="32850" cy="75325"/>
            </a:xfrm>
            <a:custGeom>
              <a:avLst/>
              <a:gdLst/>
              <a:ahLst/>
              <a:cxnLst/>
              <a:rect l="l" t="t" r="r" b="b"/>
              <a:pathLst>
                <a:path w="1314" h="3013" extrusionOk="0">
                  <a:moveTo>
                    <a:pt x="154" y="1"/>
                  </a:moveTo>
                  <a:cubicBezTo>
                    <a:pt x="99" y="1"/>
                    <a:pt x="55" y="11"/>
                    <a:pt x="1" y="11"/>
                  </a:cubicBezTo>
                  <a:cubicBezTo>
                    <a:pt x="11" y="110"/>
                    <a:pt x="23" y="230"/>
                    <a:pt x="33" y="361"/>
                  </a:cubicBezTo>
                  <a:cubicBezTo>
                    <a:pt x="45" y="405"/>
                    <a:pt x="45" y="460"/>
                    <a:pt x="55" y="504"/>
                  </a:cubicBezTo>
                  <a:cubicBezTo>
                    <a:pt x="132" y="1324"/>
                    <a:pt x="242" y="2461"/>
                    <a:pt x="296" y="2746"/>
                  </a:cubicBezTo>
                  <a:cubicBezTo>
                    <a:pt x="318" y="2855"/>
                    <a:pt x="373" y="2932"/>
                    <a:pt x="460" y="2976"/>
                  </a:cubicBezTo>
                  <a:cubicBezTo>
                    <a:pt x="517" y="3000"/>
                    <a:pt x="581" y="3013"/>
                    <a:pt x="645" y="3013"/>
                  </a:cubicBezTo>
                  <a:cubicBezTo>
                    <a:pt x="667" y="3013"/>
                    <a:pt x="689" y="3011"/>
                    <a:pt x="712" y="3008"/>
                  </a:cubicBezTo>
                  <a:cubicBezTo>
                    <a:pt x="767" y="3008"/>
                    <a:pt x="810" y="2998"/>
                    <a:pt x="854" y="2998"/>
                  </a:cubicBezTo>
                  <a:cubicBezTo>
                    <a:pt x="908" y="2986"/>
                    <a:pt x="952" y="2965"/>
                    <a:pt x="1007" y="2954"/>
                  </a:cubicBezTo>
                  <a:cubicBezTo>
                    <a:pt x="1139" y="2921"/>
                    <a:pt x="1237" y="2867"/>
                    <a:pt x="1258" y="2855"/>
                  </a:cubicBezTo>
                  <a:cubicBezTo>
                    <a:pt x="1302" y="2833"/>
                    <a:pt x="1314" y="2801"/>
                    <a:pt x="1302" y="2757"/>
                  </a:cubicBezTo>
                  <a:cubicBezTo>
                    <a:pt x="1286" y="2732"/>
                    <a:pt x="1257" y="2720"/>
                    <a:pt x="1225" y="2720"/>
                  </a:cubicBezTo>
                  <a:cubicBezTo>
                    <a:pt x="1214" y="2720"/>
                    <a:pt x="1204" y="2721"/>
                    <a:pt x="1193" y="2724"/>
                  </a:cubicBezTo>
                  <a:cubicBezTo>
                    <a:pt x="1149" y="2746"/>
                    <a:pt x="1083" y="2779"/>
                    <a:pt x="996" y="2811"/>
                  </a:cubicBezTo>
                  <a:cubicBezTo>
                    <a:pt x="942" y="2823"/>
                    <a:pt x="898" y="2833"/>
                    <a:pt x="843" y="2845"/>
                  </a:cubicBezTo>
                  <a:cubicBezTo>
                    <a:pt x="788" y="2861"/>
                    <a:pt x="731" y="2869"/>
                    <a:pt x="677" y="2869"/>
                  </a:cubicBezTo>
                  <a:cubicBezTo>
                    <a:pt x="624" y="2869"/>
                    <a:pt x="575" y="2861"/>
                    <a:pt x="537" y="2845"/>
                  </a:cubicBezTo>
                  <a:cubicBezTo>
                    <a:pt x="482" y="2823"/>
                    <a:pt x="449" y="2779"/>
                    <a:pt x="439" y="2713"/>
                  </a:cubicBezTo>
                  <a:cubicBezTo>
                    <a:pt x="395" y="2451"/>
                    <a:pt x="274" y="1302"/>
                    <a:pt x="198" y="493"/>
                  </a:cubicBezTo>
                  <a:cubicBezTo>
                    <a:pt x="198" y="449"/>
                    <a:pt x="186" y="395"/>
                    <a:pt x="186" y="351"/>
                  </a:cubicBezTo>
                  <a:cubicBezTo>
                    <a:pt x="176" y="220"/>
                    <a:pt x="165" y="9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65"/>
            <p:cNvSpPr/>
            <p:nvPr/>
          </p:nvSpPr>
          <p:spPr>
            <a:xfrm>
              <a:off x="4188775" y="2176825"/>
              <a:ext cx="108875" cy="540375"/>
            </a:xfrm>
            <a:custGeom>
              <a:avLst/>
              <a:gdLst/>
              <a:ahLst/>
              <a:cxnLst/>
              <a:rect l="l" t="t" r="r" b="b"/>
              <a:pathLst>
                <a:path w="4355" h="21615" extrusionOk="0">
                  <a:moveTo>
                    <a:pt x="430" y="0"/>
                  </a:moveTo>
                  <a:cubicBezTo>
                    <a:pt x="261" y="0"/>
                    <a:pt x="115" y="21"/>
                    <a:pt x="1" y="67"/>
                  </a:cubicBezTo>
                  <a:cubicBezTo>
                    <a:pt x="1" y="67"/>
                    <a:pt x="45" y="527"/>
                    <a:pt x="110" y="1238"/>
                  </a:cubicBezTo>
                  <a:cubicBezTo>
                    <a:pt x="110" y="1292"/>
                    <a:pt x="110" y="1336"/>
                    <a:pt x="121" y="1391"/>
                  </a:cubicBezTo>
                  <a:cubicBezTo>
                    <a:pt x="318" y="3535"/>
                    <a:pt x="712" y="7702"/>
                    <a:pt x="964" y="9638"/>
                  </a:cubicBezTo>
                  <a:cubicBezTo>
                    <a:pt x="964" y="9638"/>
                    <a:pt x="930" y="12996"/>
                    <a:pt x="1051" y="15589"/>
                  </a:cubicBezTo>
                  <a:cubicBezTo>
                    <a:pt x="1171" y="18005"/>
                    <a:pt x="2002" y="20893"/>
                    <a:pt x="2123" y="21615"/>
                  </a:cubicBezTo>
                  <a:lnTo>
                    <a:pt x="4332" y="21615"/>
                  </a:lnTo>
                  <a:lnTo>
                    <a:pt x="4354" y="21298"/>
                  </a:lnTo>
                  <a:lnTo>
                    <a:pt x="4354" y="1249"/>
                  </a:lnTo>
                  <a:cubicBezTo>
                    <a:pt x="4354" y="1249"/>
                    <a:pt x="3064" y="626"/>
                    <a:pt x="1839" y="264"/>
                  </a:cubicBezTo>
                  <a:cubicBezTo>
                    <a:pt x="1783" y="254"/>
                    <a:pt x="1740" y="232"/>
                    <a:pt x="1685" y="220"/>
                  </a:cubicBezTo>
                  <a:cubicBezTo>
                    <a:pt x="1221" y="88"/>
                    <a:pt x="778" y="0"/>
                    <a:pt x="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65"/>
            <p:cNvSpPr/>
            <p:nvPr/>
          </p:nvSpPr>
          <p:spPr>
            <a:xfrm>
              <a:off x="4205750" y="2229300"/>
              <a:ext cx="44025" cy="484925"/>
            </a:xfrm>
            <a:custGeom>
              <a:avLst/>
              <a:gdLst/>
              <a:ahLst/>
              <a:cxnLst/>
              <a:rect l="l" t="t" r="r" b="b"/>
              <a:pathLst>
                <a:path w="1761" h="19397" extrusionOk="0">
                  <a:moveTo>
                    <a:pt x="82" y="1"/>
                  </a:moveTo>
                  <a:cubicBezTo>
                    <a:pt x="77" y="1"/>
                    <a:pt x="71" y="1"/>
                    <a:pt x="66" y="3"/>
                  </a:cubicBezTo>
                  <a:cubicBezTo>
                    <a:pt x="33" y="3"/>
                    <a:pt x="0" y="36"/>
                    <a:pt x="0" y="80"/>
                  </a:cubicBezTo>
                  <a:cubicBezTo>
                    <a:pt x="0" y="134"/>
                    <a:pt x="404" y="5887"/>
                    <a:pt x="601" y="7561"/>
                  </a:cubicBezTo>
                  <a:cubicBezTo>
                    <a:pt x="601" y="7747"/>
                    <a:pt x="470" y="12625"/>
                    <a:pt x="733" y="14387"/>
                  </a:cubicBezTo>
                  <a:cubicBezTo>
                    <a:pt x="995" y="16169"/>
                    <a:pt x="1608" y="19309"/>
                    <a:pt x="1608" y="19341"/>
                  </a:cubicBezTo>
                  <a:cubicBezTo>
                    <a:pt x="1619" y="19374"/>
                    <a:pt x="1651" y="19396"/>
                    <a:pt x="1685" y="19396"/>
                  </a:cubicBezTo>
                  <a:lnTo>
                    <a:pt x="1695" y="19396"/>
                  </a:lnTo>
                  <a:cubicBezTo>
                    <a:pt x="1739" y="19396"/>
                    <a:pt x="1761" y="19352"/>
                    <a:pt x="1750" y="19309"/>
                  </a:cubicBezTo>
                  <a:cubicBezTo>
                    <a:pt x="1750" y="19275"/>
                    <a:pt x="1148" y="16147"/>
                    <a:pt x="886" y="14365"/>
                  </a:cubicBezTo>
                  <a:cubicBezTo>
                    <a:pt x="623" y="12593"/>
                    <a:pt x="754" y="7605"/>
                    <a:pt x="754" y="7561"/>
                  </a:cubicBezTo>
                  <a:lnTo>
                    <a:pt x="754" y="7550"/>
                  </a:lnTo>
                  <a:cubicBezTo>
                    <a:pt x="558" y="5877"/>
                    <a:pt x="153" y="124"/>
                    <a:pt x="153" y="68"/>
                  </a:cubicBezTo>
                  <a:cubicBezTo>
                    <a:pt x="143" y="30"/>
                    <a:pt x="11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65"/>
            <p:cNvSpPr/>
            <p:nvPr/>
          </p:nvSpPr>
          <p:spPr>
            <a:xfrm>
              <a:off x="4220775" y="2728125"/>
              <a:ext cx="85075" cy="73850"/>
            </a:xfrm>
            <a:custGeom>
              <a:avLst/>
              <a:gdLst/>
              <a:ahLst/>
              <a:cxnLst/>
              <a:rect l="l" t="t" r="r" b="b"/>
              <a:pathLst>
                <a:path w="3403" h="2954" extrusionOk="0">
                  <a:moveTo>
                    <a:pt x="2090" y="1"/>
                  </a:moveTo>
                  <a:cubicBezTo>
                    <a:pt x="1488" y="1"/>
                    <a:pt x="1378" y="110"/>
                    <a:pt x="1280" y="351"/>
                  </a:cubicBezTo>
                  <a:cubicBezTo>
                    <a:pt x="1259" y="372"/>
                    <a:pt x="1149" y="756"/>
                    <a:pt x="1138" y="778"/>
                  </a:cubicBezTo>
                  <a:cubicBezTo>
                    <a:pt x="1007" y="996"/>
                    <a:pt x="1247" y="897"/>
                    <a:pt x="613" y="1390"/>
                  </a:cubicBezTo>
                  <a:cubicBezTo>
                    <a:pt x="153" y="1751"/>
                    <a:pt x="34" y="2287"/>
                    <a:pt x="12" y="2637"/>
                  </a:cubicBezTo>
                  <a:cubicBezTo>
                    <a:pt x="0" y="2822"/>
                    <a:pt x="22" y="2954"/>
                    <a:pt x="22" y="2954"/>
                  </a:cubicBezTo>
                  <a:lnTo>
                    <a:pt x="3369" y="2954"/>
                  </a:lnTo>
                  <a:cubicBezTo>
                    <a:pt x="3369" y="2954"/>
                    <a:pt x="3381" y="2888"/>
                    <a:pt x="3391" y="2790"/>
                  </a:cubicBezTo>
                  <a:lnTo>
                    <a:pt x="3391" y="2637"/>
                  </a:lnTo>
                  <a:lnTo>
                    <a:pt x="3391" y="2593"/>
                  </a:lnTo>
                  <a:cubicBezTo>
                    <a:pt x="3402" y="2418"/>
                    <a:pt x="3391" y="2210"/>
                    <a:pt x="3359" y="2003"/>
                  </a:cubicBezTo>
                  <a:cubicBezTo>
                    <a:pt x="3325" y="1806"/>
                    <a:pt x="3282" y="1565"/>
                    <a:pt x="3227" y="1335"/>
                  </a:cubicBezTo>
                  <a:cubicBezTo>
                    <a:pt x="3216" y="1247"/>
                    <a:pt x="3194" y="1149"/>
                    <a:pt x="3172" y="1072"/>
                  </a:cubicBezTo>
                  <a:cubicBezTo>
                    <a:pt x="3118" y="854"/>
                    <a:pt x="3074" y="679"/>
                    <a:pt x="3041" y="591"/>
                  </a:cubicBezTo>
                  <a:cubicBezTo>
                    <a:pt x="2954" y="394"/>
                    <a:pt x="2888" y="1"/>
                    <a:pt x="20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65"/>
            <p:cNvSpPr/>
            <p:nvPr/>
          </p:nvSpPr>
          <p:spPr>
            <a:xfrm>
              <a:off x="4291600" y="2754650"/>
              <a:ext cx="13975" cy="43250"/>
            </a:xfrm>
            <a:custGeom>
              <a:avLst/>
              <a:gdLst/>
              <a:ahLst/>
              <a:cxnLst/>
              <a:rect l="l" t="t" r="r" b="b"/>
              <a:pathLst>
                <a:path w="559" h="1730" extrusionOk="0">
                  <a:moveTo>
                    <a:pt x="329" y="1"/>
                  </a:moveTo>
                  <a:cubicBezTo>
                    <a:pt x="317" y="33"/>
                    <a:pt x="1" y="711"/>
                    <a:pt x="208" y="1280"/>
                  </a:cubicBezTo>
                  <a:cubicBezTo>
                    <a:pt x="274" y="1467"/>
                    <a:pt x="394" y="1620"/>
                    <a:pt x="558" y="1729"/>
                  </a:cubicBezTo>
                  <a:lnTo>
                    <a:pt x="558" y="1576"/>
                  </a:lnTo>
                  <a:lnTo>
                    <a:pt x="558" y="1532"/>
                  </a:lnTo>
                  <a:cubicBezTo>
                    <a:pt x="471" y="1445"/>
                    <a:pt x="405" y="1346"/>
                    <a:pt x="361" y="1226"/>
                  </a:cubicBezTo>
                  <a:cubicBezTo>
                    <a:pt x="230" y="898"/>
                    <a:pt x="317" y="504"/>
                    <a:pt x="394" y="274"/>
                  </a:cubicBezTo>
                  <a:cubicBezTo>
                    <a:pt x="383" y="186"/>
                    <a:pt x="361" y="88"/>
                    <a:pt x="339" y="11"/>
                  </a:cubicBezTo>
                  <a:lnTo>
                    <a:pt x="32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65"/>
            <p:cNvSpPr/>
            <p:nvPr/>
          </p:nvSpPr>
          <p:spPr>
            <a:xfrm>
              <a:off x="4220775" y="2794025"/>
              <a:ext cx="84800" cy="7950"/>
            </a:xfrm>
            <a:custGeom>
              <a:avLst/>
              <a:gdLst/>
              <a:ahLst/>
              <a:cxnLst/>
              <a:rect l="l" t="t" r="r" b="b"/>
              <a:pathLst>
                <a:path w="3392" h="318" extrusionOk="0">
                  <a:moveTo>
                    <a:pt x="12" y="1"/>
                  </a:moveTo>
                  <a:cubicBezTo>
                    <a:pt x="0" y="186"/>
                    <a:pt x="22" y="318"/>
                    <a:pt x="22" y="318"/>
                  </a:cubicBezTo>
                  <a:lnTo>
                    <a:pt x="3369" y="318"/>
                  </a:lnTo>
                  <a:cubicBezTo>
                    <a:pt x="3369" y="318"/>
                    <a:pt x="3391" y="186"/>
                    <a:pt x="33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65"/>
            <p:cNvSpPr/>
            <p:nvPr/>
          </p:nvSpPr>
          <p:spPr>
            <a:xfrm>
              <a:off x="4240450" y="2712425"/>
              <a:ext cx="26275" cy="28050"/>
            </a:xfrm>
            <a:custGeom>
              <a:avLst/>
              <a:gdLst/>
              <a:ahLst/>
              <a:cxnLst/>
              <a:rect l="l" t="t" r="r" b="b"/>
              <a:pathLst>
                <a:path w="1051" h="1122" extrusionOk="0">
                  <a:moveTo>
                    <a:pt x="340" y="191"/>
                  </a:moveTo>
                  <a:cubicBezTo>
                    <a:pt x="482" y="235"/>
                    <a:pt x="657" y="541"/>
                    <a:pt x="778" y="837"/>
                  </a:cubicBezTo>
                  <a:cubicBezTo>
                    <a:pt x="515" y="694"/>
                    <a:pt x="231" y="487"/>
                    <a:pt x="209" y="334"/>
                  </a:cubicBezTo>
                  <a:cubicBezTo>
                    <a:pt x="198" y="312"/>
                    <a:pt x="198" y="268"/>
                    <a:pt x="253" y="224"/>
                  </a:cubicBezTo>
                  <a:cubicBezTo>
                    <a:pt x="285" y="202"/>
                    <a:pt x="307" y="191"/>
                    <a:pt x="318" y="191"/>
                  </a:cubicBezTo>
                  <a:close/>
                  <a:moveTo>
                    <a:pt x="334" y="0"/>
                  </a:moveTo>
                  <a:cubicBezTo>
                    <a:pt x="272" y="0"/>
                    <a:pt x="194" y="17"/>
                    <a:pt x="122" y="82"/>
                  </a:cubicBezTo>
                  <a:cubicBezTo>
                    <a:pt x="12" y="191"/>
                    <a:pt x="1" y="290"/>
                    <a:pt x="12" y="366"/>
                  </a:cubicBezTo>
                  <a:cubicBezTo>
                    <a:pt x="78" y="727"/>
                    <a:pt x="822" y="1077"/>
                    <a:pt x="909" y="1121"/>
                  </a:cubicBezTo>
                  <a:lnTo>
                    <a:pt x="941" y="1121"/>
                  </a:lnTo>
                  <a:cubicBezTo>
                    <a:pt x="963" y="1121"/>
                    <a:pt x="997" y="1121"/>
                    <a:pt x="1007" y="1099"/>
                  </a:cubicBezTo>
                  <a:cubicBezTo>
                    <a:pt x="1040" y="1077"/>
                    <a:pt x="1051" y="1034"/>
                    <a:pt x="1040" y="1000"/>
                  </a:cubicBezTo>
                  <a:cubicBezTo>
                    <a:pt x="985" y="847"/>
                    <a:pt x="734" y="103"/>
                    <a:pt x="395" y="5"/>
                  </a:cubicBezTo>
                  <a:cubicBezTo>
                    <a:pt x="377" y="2"/>
                    <a:pt x="357"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65"/>
            <p:cNvSpPr/>
            <p:nvPr/>
          </p:nvSpPr>
          <p:spPr>
            <a:xfrm>
              <a:off x="4265625" y="2712425"/>
              <a:ext cx="26000" cy="28050"/>
            </a:xfrm>
            <a:custGeom>
              <a:avLst/>
              <a:gdLst/>
              <a:ahLst/>
              <a:cxnLst/>
              <a:rect l="l" t="t" r="r" b="b"/>
              <a:pathLst>
                <a:path w="1040" h="1122" extrusionOk="0">
                  <a:moveTo>
                    <a:pt x="722" y="191"/>
                  </a:moveTo>
                  <a:cubicBezTo>
                    <a:pt x="744" y="191"/>
                    <a:pt x="766" y="202"/>
                    <a:pt x="799" y="224"/>
                  </a:cubicBezTo>
                  <a:cubicBezTo>
                    <a:pt x="843" y="268"/>
                    <a:pt x="843" y="312"/>
                    <a:pt x="843" y="334"/>
                  </a:cubicBezTo>
                  <a:cubicBezTo>
                    <a:pt x="821" y="487"/>
                    <a:pt x="536" y="694"/>
                    <a:pt x="274" y="837"/>
                  </a:cubicBezTo>
                  <a:cubicBezTo>
                    <a:pt x="394" y="541"/>
                    <a:pt x="569" y="235"/>
                    <a:pt x="700" y="191"/>
                  </a:cubicBezTo>
                  <a:close/>
                  <a:moveTo>
                    <a:pt x="715" y="0"/>
                  </a:moveTo>
                  <a:cubicBezTo>
                    <a:pt x="693" y="0"/>
                    <a:pt x="674" y="2"/>
                    <a:pt x="656" y="5"/>
                  </a:cubicBezTo>
                  <a:cubicBezTo>
                    <a:pt x="318" y="103"/>
                    <a:pt x="55" y="847"/>
                    <a:pt x="11" y="1000"/>
                  </a:cubicBezTo>
                  <a:cubicBezTo>
                    <a:pt x="0" y="1034"/>
                    <a:pt x="11" y="1077"/>
                    <a:pt x="33" y="1099"/>
                  </a:cubicBezTo>
                  <a:cubicBezTo>
                    <a:pt x="55" y="1121"/>
                    <a:pt x="77" y="1121"/>
                    <a:pt x="99" y="1121"/>
                  </a:cubicBezTo>
                  <a:lnTo>
                    <a:pt x="143" y="1121"/>
                  </a:lnTo>
                  <a:cubicBezTo>
                    <a:pt x="230" y="1077"/>
                    <a:pt x="974" y="727"/>
                    <a:pt x="1028" y="366"/>
                  </a:cubicBezTo>
                  <a:cubicBezTo>
                    <a:pt x="1040" y="290"/>
                    <a:pt x="1040" y="191"/>
                    <a:pt x="930" y="82"/>
                  </a:cubicBezTo>
                  <a:cubicBezTo>
                    <a:pt x="850" y="17"/>
                    <a:pt x="775"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1" name="Google Shape;2611;p65"/>
            <p:cNvSpPr/>
            <p:nvPr/>
          </p:nvSpPr>
          <p:spPr>
            <a:xfrm>
              <a:off x="4261575" y="2733175"/>
              <a:ext cx="9625" cy="8625"/>
            </a:xfrm>
            <a:custGeom>
              <a:avLst/>
              <a:gdLst/>
              <a:ahLst/>
              <a:cxnLst/>
              <a:rect l="l" t="t" r="r" b="b"/>
              <a:pathLst>
                <a:path w="385" h="345" extrusionOk="0">
                  <a:moveTo>
                    <a:pt x="244" y="0"/>
                  </a:moveTo>
                  <a:cubicBezTo>
                    <a:pt x="226" y="0"/>
                    <a:pt x="206" y="5"/>
                    <a:pt x="184" y="17"/>
                  </a:cubicBezTo>
                  <a:cubicBezTo>
                    <a:pt x="184" y="17"/>
                    <a:pt x="156" y="4"/>
                    <a:pt x="123" y="4"/>
                  </a:cubicBezTo>
                  <a:cubicBezTo>
                    <a:pt x="75" y="4"/>
                    <a:pt x="16" y="31"/>
                    <a:pt x="9" y="160"/>
                  </a:cubicBezTo>
                  <a:cubicBezTo>
                    <a:pt x="1" y="291"/>
                    <a:pt x="83" y="345"/>
                    <a:pt x="138" y="345"/>
                  </a:cubicBezTo>
                  <a:cubicBezTo>
                    <a:pt x="152" y="345"/>
                    <a:pt x="165" y="341"/>
                    <a:pt x="173" y="335"/>
                  </a:cubicBezTo>
                  <a:cubicBezTo>
                    <a:pt x="173" y="335"/>
                    <a:pt x="193" y="341"/>
                    <a:pt x="220" y="341"/>
                  </a:cubicBezTo>
                  <a:cubicBezTo>
                    <a:pt x="257" y="341"/>
                    <a:pt x="306" y="330"/>
                    <a:pt x="337" y="280"/>
                  </a:cubicBezTo>
                  <a:cubicBezTo>
                    <a:pt x="385" y="214"/>
                    <a:pt x="358" y="0"/>
                    <a:pt x="2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2" name="Google Shape;2612;p65"/>
            <p:cNvSpPr/>
            <p:nvPr/>
          </p:nvSpPr>
          <p:spPr>
            <a:xfrm>
              <a:off x="4246200" y="2736225"/>
              <a:ext cx="22725" cy="11900"/>
            </a:xfrm>
            <a:custGeom>
              <a:avLst/>
              <a:gdLst/>
              <a:ahLst/>
              <a:cxnLst/>
              <a:rect l="l" t="t" r="r" b="b"/>
              <a:pathLst>
                <a:path w="909" h="476" extrusionOk="0">
                  <a:moveTo>
                    <a:pt x="676" y="0"/>
                  </a:moveTo>
                  <a:cubicBezTo>
                    <a:pt x="509" y="0"/>
                    <a:pt x="232" y="50"/>
                    <a:pt x="33" y="322"/>
                  </a:cubicBezTo>
                  <a:cubicBezTo>
                    <a:pt x="1" y="366"/>
                    <a:pt x="11" y="432"/>
                    <a:pt x="55" y="464"/>
                  </a:cubicBezTo>
                  <a:cubicBezTo>
                    <a:pt x="67" y="475"/>
                    <a:pt x="88" y="475"/>
                    <a:pt x="110" y="475"/>
                  </a:cubicBezTo>
                  <a:cubicBezTo>
                    <a:pt x="132" y="475"/>
                    <a:pt x="165" y="464"/>
                    <a:pt x="186" y="442"/>
                  </a:cubicBezTo>
                  <a:cubicBezTo>
                    <a:pt x="348" y="228"/>
                    <a:pt x="567" y="196"/>
                    <a:pt x="688" y="196"/>
                  </a:cubicBezTo>
                  <a:cubicBezTo>
                    <a:pt x="740" y="196"/>
                    <a:pt x="774" y="202"/>
                    <a:pt x="777" y="202"/>
                  </a:cubicBezTo>
                  <a:cubicBezTo>
                    <a:pt x="784" y="203"/>
                    <a:pt x="792" y="204"/>
                    <a:pt x="799" y="204"/>
                  </a:cubicBezTo>
                  <a:cubicBezTo>
                    <a:pt x="846" y="204"/>
                    <a:pt x="888" y="172"/>
                    <a:pt x="898" y="125"/>
                  </a:cubicBezTo>
                  <a:cubicBezTo>
                    <a:pt x="908" y="70"/>
                    <a:pt x="865" y="27"/>
                    <a:pt x="821" y="16"/>
                  </a:cubicBezTo>
                  <a:cubicBezTo>
                    <a:pt x="814" y="12"/>
                    <a:pt x="758" y="0"/>
                    <a:pt x="6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3" name="Google Shape;2613;p65"/>
            <p:cNvSpPr/>
            <p:nvPr/>
          </p:nvSpPr>
          <p:spPr>
            <a:xfrm>
              <a:off x="4263700" y="2733825"/>
              <a:ext cx="24650" cy="16750"/>
            </a:xfrm>
            <a:custGeom>
              <a:avLst/>
              <a:gdLst/>
              <a:ahLst/>
              <a:cxnLst/>
              <a:rect l="l" t="t" r="r" b="b"/>
              <a:pathLst>
                <a:path w="986" h="670" extrusionOk="0">
                  <a:moveTo>
                    <a:pt x="89" y="0"/>
                  </a:moveTo>
                  <a:cubicBezTo>
                    <a:pt x="44" y="0"/>
                    <a:pt x="10" y="32"/>
                    <a:pt x="1" y="79"/>
                  </a:cubicBezTo>
                  <a:cubicBezTo>
                    <a:pt x="1" y="134"/>
                    <a:pt x="33" y="178"/>
                    <a:pt x="88" y="188"/>
                  </a:cubicBezTo>
                  <a:cubicBezTo>
                    <a:pt x="88" y="188"/>
                    <a:pt x="635" y="276"/>
                    <a:pt x="788" y="615"/>
                  </a:cubicBezTo>
                  <a:cubicBezTo>
                    <a:pt x="799" y="648"/>
                    <a:pt x="843" y="669"/>
                    <a:pt x="876" y="669"/>
                  </a:cubicBezTo>
                  <a:cubicBezTo>
                    <a:pt x="886" y="669"/>
                    <a:pt x="898" y="669"/>
                    <a:pt x="908" y="659"/>
                  </a:cubicBezTo>
                  <a:cubicBezTo>
                    <a:pt x="963" y="637"/>
                    <a:pt x="985" y="582"/>
                    <a:pt x="963" y="538"/>
                  </a:cubicBezTo>
                  <a:cubicBezTo>
                    <a:pt x="767" y="101"/>
                    <a:pt x="143" y="3"/>
                    <a:pt x="110" y="3"/>
                  </a:cubicBezTo>
                  <a:cubicBezTo>
                    <a:pt x="103" y="1"/>
                    <a:pt x="96"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4" name="Google Shape;2614;p65"/>
            <p:cNvSpPr/>
            <p:nvPr/>
          </p:nvSpPr>
          <p:spPr>
            <a:xfrm>
              <a:off x="4252225" y="2748250"/>
              <a:ext cx="26000" cy="6150"/>
            </a:xfrm>
            <a:custGeom>
              <a:avLst/>
              <a:gdLst/>
              <a:ahLst/>
              <a:cxnLst/>
              <a:rect l="l" t="t" r="r" b="b"/>
              <a:pathLst>
                <a:path w="1040" h="246" extrusionOk="0">
                  <a:moveTo>
                    <a:pt x="473" y="0"/>
                  </a:moveTo>
                  <a:cubicBezTo>
                    <a:pt x="245" y="0"/>
                    <a:pt x="95" y="38"/>
                    <a:pt x="88" y="38"/>
                  </a:cubicBezTo>
                  <a:cubicBezTo>
                    <a:pt x="33" y="60"/>
                    <a:pt x="1" y="114"/>
                    <a:pt x="22" y="158"/>
                  </a:cubicBezTo>
                  <a:cubicBezTo>
                    <a:pt x="31" y="201"/>
                    <a:pt x="66" y="231"/>
                    <a:pt x="103" y="231"/>
                  </a:cubicBezTo>
                  <a:cubicBezTo>
                    <a:pt x="112" y="231"/>
                    <a:pt x="122" y="228"/>
                    <a:pt x="132" y="224"/>
                  </a:cubicBezTo>
                  <a:cubicBezTo>
                    <a:pt x="138" y="224"/>
                    <a:pt x="273" y="191"/>
                    <a:pt x="476" y="191"/>
                  </a:cubicBezTo>
                  <a:cubicBezTo>
                    <a:pt x="602" y="191"/>
                    <a:pt x="755" y="203"/>
                    <a:pt x="919" y="246"/>
                  </a:cubicBezTo>
                  <a:lnTo>
                    <a:pt x="941" y="246"/>
                  </a:lnTo>
                  <a:cubicBezTo>
                    <a:pt x="985" y="246"/>
                    <a:pt x="1017" y="213"/>
                    <a:pt x="1029" y="169"/>
                  </a:cubicBezTo>
                  <a:cubicBezTo>
                    <a:pt x="1039" y="126"/>
                    <a:pt x="1017" y="71"/>
                    <a:pt x="963" y="60"/>
                  </a:cubicBezTo>
                  <a:cubicBezTo>
                    <a:pt x="781" y="14"/>
                    <a:pt x="612" y="0"/>
                    <a:pt x="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5" name="Google Shape;2615;p65"/>
            <p:cNvSpPr/>
            <p:nvPr/>
          </p:nvSpPr>
          <p:spPr>
            <a:xfrm>
              <a:off x="4248650" y="2755775"/>
              <a:ext cx="26025" cy="6275"/>
            </a:xfrm>
            <a:custGeom>
              <a:avLst/>
              <a:gdLst/>
              <a:ahLst/>
              <a:cxnLst/>
              <a:rect l="l" t="t" r="r" b="b"/>
              <a:pathLst>
                <a:path w="1041" h="251" extrusionOk="0">
                  <a:moveTo>
                    <a:pt x="478" y="1"/>
                  </a:moveTo>
                  <a:cubicBezTo>
                    <a:pt x="248" y="1"/>
                    <a:pt x="96" y="43"/>
                    <a:pt x="88" y="43"/>
                  </a:cubicBezTo>
                  <a:cubicBezTo>
                    <a:pt x="34" y="54"/>
                    <a:pt x="1" y="109"/>
                    <a:pt x="23" y="163"/>
                  </a:cubicBezTo>
                  <a:cubicBezTo>
                    <a:pt x="32" y="209"/>
                    <a:pt x="71" y="232"/>
                    <a:pt x="109" y="232"/>
                  </a:cubicBezTo>
                  <a:cubicBezTo>
                    <a:pt x="117" y="232"/>
                    <a:pt x="125" y="231"/>
                    <a:pt x="132" y="229"/>
                  </a:cubicBezTo>
                  <a:cubicBezTo>
                    <a:pt x="139" y="229"/>
                    <a:pt x="286" y="189"/>
                    <a:pt x="500" y="189"/>
                  </a:cubicBezTo>
                  <a:cubicBezTo>
                    <a:pt x="620" y="189"/>
                    <a:pt x="760" y="201"/>
                    <a:pt x="909" y="240"/>
                  </a:cubicBezTo>
                  <a:cubicBezTo>
                    <a:pt x="920" y="251"/>
                    <a:pt x="931" y="251"/>
                    <a:pt x="942" y="251"/>
                  </a:cubicBezTo>
                  <a:cubicBezTo>
                    <a:pt x="985" y="251"/>
                    <a:pt x="1019" y="218"/>
                    <a:pt x="1029" y="175"/>
                  </a:cubicBezTo>
                  <a:cubicBezTo>
                    <a:pt x="1040" y="131"/>
                    <a:pt x="1019" y="76"/>
                    <a:pt x="963" y="65"/>
                  </a:cubicBezTo>
                  <a:cubicBezTo>
                    <a:pt x="783" y="16"/>
                    <a:pt x="616"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6" name="Google Shape;2616;p65"/>
            <p:cNvSpPr/>
            <p:nvPr/>
          </p:nvSpPr>
          <p:spPr>
            <a:xfrm>
              <a:off x="4244575" y="2764375"/>
              <a:ext cx="25975" cy="6175"/>
            </a:xfrm>
            <a:custGeom>
              <a:avLst/>
              <a:gdLst/>
              <a:ahLst/>
              <a:cxnLst/>
              <a:rect l="l" t="t" r="r" b="b"/>
              <a:pathLst>
                <a:path w="1039" h="247" extrusionOk="0">
                  <a:moveTo>
                    <a:pt x="478" y="1"/>
                  </a:moveTo>
                  <a:cubicBezTo>
                    <a:pt x="247" y="1"/>
                    <a:pt x="90" y="42"/>
                    <a:pt x="76" y="49"/>
                  </a:cubicBezTo>
                  <a:cubicBezTo>
                    <a:pt x="33" y="60"/>
                    <a:pt x="0" y="115"/>
                    <a:pt x="11" y="159"/>
                  </a:cubicBezTo>
                  <a:cubicBezTo>
                    <a:pt x="21" y="206"/>
                    <a:pt x="63" y="237"/>
                    <a:pt x="110" y="237"/>
                  </a:cubicBezTo>
                  <a:cubicBezTo>
                    <a:pt x="117" y="237"/>
                    <a:pt x="124" y="236"/>
                    <a:pt x="132" y="235"/>
                  </a:cubicBezTo>
                  <a:cubicBezTo>
                    <a:pt x="132" y="228"/>
                    <a:pt x="268" y="192"/>
                    <a:pt x="474" y="192"/>
                  </a:cubicBezTo>
                  <a:cubicBezTo>
                    <a:pt x="598" y="192"/>
                    <a:pt x="747" y="205"/>
                    <a:pt x="908" y="246"/>
                  </a:cubicBezTo>
                  <a:lnTo>
                    <a:pt x="930" y="246"/>
                  </a:lnTo>
                  <a:cubicBezTo>
                    <a:pt x="973" y="246"/>
                    <a:pt x="1017" y="224"/>
                    <a:pt x="1028" y="181"/>
                  </a:cubicBezTo>
                  <a:cubicBezTo>
                    <a:pt x="1039" y="126"/>
                    <a:pt x="1007" y="71"/>
                    <a:pt x="951" y="60"/>
                  </a:cubicBezTo>
                  <a:cubicBezTo>
                    <a:pt x="777" y="15"/>
                    <a:pt x="614"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7" name="Google Shape;2617;p65"/>
            <p:cNvSpPr/>
            <p:nvPr/>
          </p:nvSpPr>
          <p:spPr>
            <a:xfrm>
              <a:off x="4191525" y="2153825"/>
              <a:ext cx="53625" cy="57800"/>
            </a:xfrm>
            <a:custGeom>
              <a:avLst/>
              <a:gdLst/>
              <a:ahLst/>
              <a:cxnLst/>
              <a:rect l="l" t="t" r="r" b="b"/>
              <a:pathLst>
                <a:path w="2145" h="2312" extrusionOk="0">
                  <a:moveTo>
                    <a:pt x="2062" y="1"/>
                  </a:moveTo>
                  <a:cubicBezTo>
                    <a:pt x="2026" y="1"/>
                    <a:pt x="2000" y="29"/>
                    <a:pt x="1991" y="58"/>
                  </a:cubicBezTo>
                  <a:cubicBezTo>
                    <a:pt x="1991" y="69"/>
                    <a:pt x="1882" y="615"/>
                    <a:pt x="1575" y="1140"/>
                  </a:cubicBezTo>
                  <a:cubicBezTo>
                    <a:pt x="1411" y="1425"/>
                    <a:pt x="1182" y="1709"/>
                    <a:pt x="886" y="1906"/>
                  </a:cubicBezTo>
                  <a:cubicBezTo>
                    <a:pt x="613" y="2081"/>
                    <a:pt x="317" y="2158"/>
                    <a:pt x="0" y="2158"/>
                  </a:cubicBezTo>
                  <a:cubicBezTo>
                    <a:pt x="0" y="2212"/>
                    <a:pt x="0" y="2256"/>
                    <a:pt x="11" y="2311"/>
                  </a:cubicBezTo>
                  <a:cubicBezTo>
                    <a:pt x="361" y="2311"/>
                    <a:pt x="679" y="2212"/>
                    <a:pt x="963" y="2037"/>
                  </a:cubicBezTo>
                  <a:cubicBezTo>
                    <a:pt x="1302" y="1819"/>
                    <a:pt x="1554" y="1502"/>
                    <a:pt x="1729" y="1184"/>
                  </a:cubicBezTo>
                  <a:cubicBezTo>
                    <a:pt x="2035" y="649"/>
                    <a:pt x="2133" y="124"/>
                    <a:pt x="2144" y="90"/>
                  </a:cubicBezTo>
                  <a:cubicBezTo>
                    <a:pt x="2144" y="47"/>
                    <a:pt x="2122" y="3"/>
                    <a:pt x="2079" y="3"/>
                  </a:cubicBezTo>
                  <a:cubicBezTo>
                    <a:pt x="2073" y="2"/>
                    <a:pt x="2067" y="1"/>
                    <a:pt x="20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65"/>
            <p:cNvSpPr/>
            <p:nvPr/>
          </p:nvSpPr>
          <p:spPr>
            <a:xfrm>
              <a:off x="4165275" y="1809350"/>
              <a:ext cx="222325" cy="366950"/>
            </a:xfrm>
            <a:custGeom>
              <a:avLst/>
              <a:gdLst/>
              <a:ahLst/>
              <a:cxnLst/>
              <a:rect l="l" t="t" r="r" b="b"/>
              <a:pathLst>
                <a:path w="8893" h="14678" extrusionOk="0">
                  <a:moveTo>
                    <a:pt x="3423" y="0"/>
                  </a:moveTo>
                  <a:cubicBezTo>
                    <a:pt x="3423" y="0"/>
                    <a:pt x="3248" y="143"/>
                    <a:pt x="2942" y="296"/>
                  </a:cubicBezTo>
                  <a:cubicBezTo>
                    <a:pt x="2920" y="318"/>
                    <a:pt x="2888" y="328"/>
                    <a:pt x="2855" y="340"/>
                  </a:cubicBezTo>
                  <a:cubicBezTo>
                    <a:pt x="2592" y="471"/>
                    <a:pt x="2242" y="591"/>
                    <a:pt x="1805" y="656"/>
                  </a:cubicBezTo>
                  <a:cubicBezTo>
                    <a:pt x="853" y="810"/>
                    <a:pt x="307" y="1827"/>
                    <a:pt x="208" y="3468"/>
                  </a:cubicBezTo>
                  <a:cubicBezTo>
                    <a:pt x="153" y="4288"/>
                    <a:pt x="98" y="5075"/>
                    <a:pt x="55" y="5831"/>
                  </a:cubicBezTo>
                  <a:lnTo>
                    <a:pt x="55" y="5972"/>
                  </a:lnTo>
                  <a:cubicBezTo>
                    <a:pt x="11" y="6891"/>
                    <a:pt x="0" y="7766"/>
                    <a:pt x="55" y="8631"/>
                  </a:cubicBezTo>
                  <a:cubicBezTo>
                    <a:pt x="66" y="8816"/>
                    <a:pt x="76" y="8991"/>
                    <a:pt x="98" y="9177"/>
                  </a:cubicBezTo>
                  <a:cubicBezTo>
                    <a:pt x="186" y="10074"/>
                    <a:pt x="536" y="13104"/>
                    <a:pt x="842" y="13957"/>
                  </a:cubicBezTo>
                  <a:cubicBezTo>
                    <a:pt x="1879" y="14461"/>
                    <a:pt x="3028" y="14677"/>
                    <a:pt x="4144" y="14677"/>
                  </a:cubicBezTo>
                  <a:cubicBezTo>
                    <a:pt x="6075" y="14677"/>
                    <a:pt x="7908" y="14030"/>
                    <a:pt x="8892" y="13115"/>
                  </a:cubicBezTo>
                  <a:cubicBezTo>
                    <a:pt x="8576" y="11846"/>
                    <a:pt x="8192" y="9538"/>
                    <a:pt x="8051" y="8554"/>
                  </a:cubicBezTo>
                  <a:cubicBezTo>
                    <a:pt x="8029" y="8368"/>
                    <a:pt x="8007" y="8182"/>
                    <a:pt x="7985" y="8007"/>
                  </a:cubicBezTo>
                  <a:cubicBezTo>
                    <a:pt x="7963" y="7843"/>
                    <a:pt x="7941" y="7679"/>
                    <a:pt x="7930" y="7515"/>
                  </a:cubicBezTo>
                  <a:cubicBezTo>
                    <a:pt x="7908" y="7329"/>
                    <a:pt x="7886" y="7143"/>
                    <a:pt x="7876" y="6968"/>
                  </a:cubicBezTo>
                  <a:cubicBezTo>
                    <a:pt x="7864" y="6782"/>
                    <a:pt x="7854" y="6607"/>
                    <a:pt x="7842" y="6421"/>
                  </a:cubicBezTo>
                  <a:cubicBezTo>
                    <a:pt x="7832" y="6235"/>
                    <a:pt x="7832" y="6060"/>
                    <a:pt x="7832" y="5885"/>
                  </a:cubicBezTo>
                  <a:cubicBezTo>
                    <a:pt x="7777" y="3500"/>
                    <a:pt x="8214" y="2330"/>
                    <a:pt x="8105" y="1762"/>
                  </a:cubicBezTo>
                  <a:cubicBezTo>
                    <a:pt x="7919" y="853"/>
                    <a:pt x="7044" y="919"/>
                    <a:pt x="6289" y="591"/>
                  </a:cubicBezTo>
                  <a:cubicBezTo>
                    <a:pt x="6267" y="580"/>
                    <a:pt x="6235" y="569"/>
                    <a:pt x="6213" y="558"/>
                  </a:cubicBezTo>
                  <a:cubicBezTo>
                    <a:pt x="5961" y="438"/>
                    <a:pt x="5732" y="274"/>
                    <a:pt x="55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9" name="Google Shape;2619;p65"/>
            <p:cNvSpPr/>
            <p:nvPr/>
          </p:nvSpPr>
          <p:spPr>
            <a:xfrm>
              <a:off x="4241825" y="1853525"/>
              <a:ext cx="90825" cy="30500"/>
            </a:xfrm>
            <a:custGeom>
              <a:avLst/>
              <a:gdLst/>
              <a:ahLst/>
              <a:cxnLst/>
              <a:rect l="l" t="t" r="r" b="b"/>
              <a:pathLst>
                <a:path w="3633" h="1220" extrusionOk="0">
                  <a:moveTo>
                    <a:pt x="49" y="0"/>
                  </a:moveTo>
                  <a:cubicBezTo>
                    <a:pt x="36" y="0"/>
                    <a:pt x="22" y="6"/>
                    <a:pt x="11" y="16"/>
                  </a:cubicBezTo>
                  <a:cubicBezTo>
                    <a:pt x="1" y="38"/>
                    <a:pt x="1" y="71"/>
                    <a:pt x="23" y="93"/>
                  </a:cubicBezTo>
                  <a:cubicBezTo>
                    <a:pt x="23" y="93"/>
                    <a:pt x="526" y="596"/>
                    <a:pt x="1215" y="935"/>
                  </a:cubicBezTo>
                  <a:cubicBezTo>
                    <a:pt x="1620" y="1121"/>
                    <a:pt x="2002" y="1220"/>
                    <a:pt x="2364" y="1220"/>
                  </a:cubicBezTo>
                  <a:lnTo>
                    <a:pt x="2374" y="1220"/>
                  </a:lnTo>
                  <a:cubicBezTo>
                    <a:pt x="2833" y="1220"/>
                    <a:pt x="3249" y="1055"/>
                    <a:pt x="3610" y="738"/>
                  </a:cubicBezTo>
                  <a:cubicBezTo>
                    <a:pt x="3632" y="717"/>
                    <a:pt x="3632" y="683"/>
                    <a:pt x="3621" y="661"/>
                  </a:cubicBezTo>
                  <a:cubicBezTo>
                    <a:pt x="3610" y="650"/>
                    <a:pt x="3599" y="645"/>
                    <a:pt x="3588" y="645"/>
                  </a:cubicBezTo>
                  <a:cubicBezTo>
                    <a:pt x="3577" y="645"/>
                    <a:pt x="3566" y="650"/>
                    <a:pt x="3555" y="661"/>
                  </a:cubicBezTo>
                  <a:cubicBezTo>
                    <a:pt x="3206" y="968"/>
                    <a:pt x="2808" y="1124"/>
                    <a:pt x="2367" y="1124"/>
                  </a:cubicBezTo>
                  <a:cubicBezTo>
                    <a:pt x="2023" y="1124"/>
                    <a:pt x="1652" y="1028"/>
                    <a:pt x="1258" y="836"/>
                  </a:cubicBezTo>
                  <a:cubicBezTo>
                    <a:pt x="580" y="520"/>
                    <a:pt x="88" y="16"/>
                    <a:pt x="77" y="16"/>
                  </a:cubicBezTo>
                  <a:cubicBezTo>
                    <a:pt x="72" y="6"/>
                    <a:pt x="61"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65"/>
            <p:cNvSpPr/>
            <p:nvPr/>
          </p:nvSpPr>
          <p:spPr>
            <a:xfrm>
              <a:off x="4260150" y="1825175"/>
              <a:ext cx="39950" cy="13725"/>
            </a:xfrm>
            <a:custGeom>
              <a:avLst/>
              <a:gdLst/>
              <a:ahLst/>
              <a:cxnLst/>
              <a:rect l="l" t="t" r="r" b="b"/>
              <a:pathLst>
                <a:path w="1598" h="549" extrusionOk="0">
                  <a:moveTo>
                    <a:pt x="52" y="1"/>
                  </a:moveTo>
                  <a:cubicBezTo>
                    <a:pt x="39" y="1"/>
                    <a:pt x="25" y="10"/>
                    <a:pt x="12" y="23"/>
                  </a:cubicBezTo>
                  <a:cubicBezTo>
                    <a:pt x="0" y="45"/>
                    <a:pt x="12" y="79"/>
                    <a:pt x="22" y="89"/>
                  </a:cubicBezTo>
                  <a:cubicBezTo>
                    <a:pt x="55" y="111"/>
                    <a:pt x="646" y="548"/>
                    <a:pt x="1138" y="548"/>
                  </a:cubicBezTo>
                  <a:cubicBezTo>
                    <a:pt x="1302" y="548"/>
                    <a:pt x="1456" y="505"/>
                    <a:pt x="1575" y="385"/>
                  </a:cubicBezTo>
                  <a:cubicBezTo>
                    <a:pt x="1597" y="373"/>
                    <a:pt x="1597" y="341"/>
                    <a:pt x="1575" y="319"/>
                  </a:cubicBezTo>
                  <a:cubicBezTo>
                    <a:pt x="1569" y="306"/>
                    <a:pt x="1555" y="301"/>
                    <a:pt x="1540" y="301"/>
                  </a:cubicBezTo>
                  <a:cubicBezTo>
                    <a:pt x="1530" y="301"/>
                    <a:pt x="1519" y="304"/>
                    <a:pt x="1510" y="308"/>
                  </a:cubicBezTo>
                  <a:cubicBezTo>
                    <a:pt x="1408" y="405"/>
                    <a:pt x="1278" y="443"/>
                    <a:pt x="1138" y="443"/>
                  </a:cubicBezTo>
                  <a:cubicBezTo>
                    <a:pt x="667" y="443"/>
                    <a:pt x="85" y="13"/>
                    <a:pt x="77" y="13"/>
                  </a:cubicBezTo>
                  <a:cubicBezTo>
                    <a:pt x="69" y="4"/>
                    <a:pt x="60"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65"/>
            <p:cNvSpPr/>
            <p:nvPr/>
          </p:nvSpPr>
          <p:spPr>
            <a:xfrm>
              <a:off x="4231150" y="2046825"/>
              <a:ext cx="117900" cy="44750"/>
            </a:xfrm>
            <a:custGeom>
              <a:avLst/>
              <a:gdLst/>
              <a:ahLst/>
              <a:cxnLst/>
              <a:rect l="l" t="t" r="r" b="b"/>
              <a:pathLst>
                <a:path w="4716" h="1790" extrusionOk="0">
                  <a:moveTo>
                    <a:pt x="56" y="1"/>
                  </a:moveTo>
                  <a:cubicBezTo>
                    <a:pt x="45" y="1"/>
                    <a:pt x="34" y="6"/>
                    <a:pt x="23" y="17"/>
                  </a:cubicBezTo>
                  <a:cubicBezTo>
                    <a:pt x="1" y="39"/>
                    <a:pt x="1" y="72"/>
                    <a:pt x="23" y="94"/>
                  </a:cubicBezTo>
                  <a:cubicBezTo>
                    <a:pt x="34" y="94"/>
                    <a:pt x="625" y="707"/>
                    <a:pt x="1488" y="1188"/>
                  </a:cubicBezTo>
                  <a:cubicBezTo>
                    <a:pt x="2003" y="1472"/>
                    <a:pt x="2506" y="1658"/>
                    <a:pt x="2987" y="1735"/>
                  </a:cubicBezTo>
                  <a:cubicBezTo>
                    <a:pt x="3184" y="1767"/>
                    <a:pt x="3370" y="1789"/>
                    <a:pt x="3556" y="1789"/>
                  </a:cubicBezTo>
                  <a:cubicBezTo>
                    <a:pt x="3950" y="1789"/>
                    <a:pt x="4322" y="1713"/>
                    <a:pt x="4682" y="1570"/>
                  </a:cubicBezTo>
                  <a:cubicBezTo>
                    <a:pt x="4704" y="1560"/>
                    <a:pt x="4716" y="1527"/>
                    <a:pt x="4704" y="1505"/>
                  </a:cubicBezTo>
                  <a:cubicBezTo>
                    <a:pt x="4696" y="1480"/>
                    <a:pt x="4682" y="1468"/>
                    <a:pt x="4666" y="1468"/>
                  </a:cubicBezTo>
                  <a:cubicBezTo>
                    <a:pt x="4661" y="1468"/>
                    <a:pt x="4655" y="1469"/>
                    <a:pt x="4650" y="1472"/>
                  </a:cubicBezTo>
                  <a:cubicBezTo>
                    <a:pt x="4285" y="1625"/>
                    <a:pt x="3917" y="1687"/>
                    <a:pt x="3560" y="1687"/>
                  </a:cubicBezTo>
                  <a:cubicBezTo>
                    <a:pt x="2792" y="1687"/>
                    <a:pt x="2073" y="1399"/>
                    <a:pt x="1544" y="1100"/>
                  </a:cubicBezTo>
                  <a:cubicBezTo>
                    <a:pt x="679" y="619"/>
                    <a:pt x="88" y="29"/>
                    <a:pt x="88" y="17"/>
                  </a:cubicBezTo>
                  <a:cubicBezTo>
                    <a:pt x="77" y="6"/>
                    <a:pt x="67"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65"/>
            <p:cNvSpPr/>
            <p:nvPr/>
          </p:nvSpPr>
          <p:spPr>
            <a:xfrm>
              <a:off x="4166075" y="1956450"/>
              <a:ext cx="195275" cy="28750"/>
            </a:xfrm>
            <a:custGeom>
              <a:avLst/>
              <a:gdLst/>
              <a:ahLst/>
              <a:cxnLst/>
              <a:rect l="l" t="t" r="r" b="b"/>
              <a:pathLst>
                <a:path w="7811" h="1150" extrusionOk="0">
                  <a:moveTo>
                    <a:pt x="7800" y="1"/>
                  </a:moveTo>
                  <a:lnTo>
                    <a:pt x="1" y="613"/>
                  </a:lnTo>
                  <a:lnTo>
                    <a:pt x="44" y="1150"/>
                  </a:lnTo>
                  <a:lnTo>
                    <a:pt x="7810" y="537"/>
                  </a:lnTo>
                  <a:cubicBezTo>
                    <a:pt x="7800" y="351"/>
                    <a:pt x="7800" y="176"/>
                    <a:pt x="7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65"/>
            <p:cNvSpPr/>
            <p:nvPr/>
          </p:nvSpPr>
          <p:spPr>
            <a:xfrm>
              <a:off x="4166075" y="1983550"/>
              <a:ext cx="197450" cy="29000"/>
            </a:xfrm>
            <a:custGeom>
              <a:avLst/>
              <a:gdLst/>
              <a:ahLst/>
              <a:cxnLst/>
              <a:rect l="l" t="t" r="r" b="b"/>
              <a:pathLst>
                <a:path w="7898" h="1160" extrusionOk="0">
                  <a:moveTo>
                    <a:pt x="7844" y="0"/>
                  </a:moveTo>
                  <a:lnTo>
                    <a:pt x="1" y="623"/>
                  </a:lnTo>
                  <a:lnTo>
                    <a:pt x="44" y="1159"/>
                  </a:lnTo>
                  <a:lnTo>
                    <a:pt x="7898" y="547"/>
                  </a:lnTo>
                  <a:cubicBezTo>
                    <a:pt x="7876" y="361"/>
                    <a:pt x="7854" y="175"/>
                    <a:pt x="7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4" name="Google Shape;2624;p65"/>
            <p:cNvSpPr/>
            <p:nvPr/>
          </p:nvSpPr>
          <p:spPr>
            <a:xfrm>
              <a:off x="4166625" y="2009500"/>
              <a:ext cx="199925" cy="29300"/>
            </a:xfrm>
            <a:custGeom>
              <a:avLst/>
              <a:gdLst/>
              <a:ahLst/>
              <a:cxnLst/>
              <a:rect l="l" t="t" r="r" b="b"/>
              <a:pathLst>
                <a:path w="7997" h="1172" extrusionOk="0">
                  <a:moveTo>
                    <a:pt x="7931" y="1"/>
                  </a:moveTo>
                  <a:lnTo>
                    <a:pt x="1" y="625"/>
                  </a:lnTo>
                  <a:cubicBezTo>
                    <a:pt x="12" y="810"/>
                    <a:pt x="22" y="985"/>
                    <a:pt x="44" y="1171"/>
                  </a:cubicBezTo>
                  <a:lnTo>
                    <a:pt x="7997" y="548"/>
                  </a:lnTo>
                  <a:cubicBezTo>
                    <a:pt x="7975" y="362"/>
                    <a:pt x="7953" y="176"/>
                    <a:pt x="7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65"/>
            <p:cNvSpPr/>
            <p:nvPr/>
          </p:nvSpPr>
          <p:spPr>
            <a:xfrm>
              <a:off x="4166625" y="1905475"/>
              <a:ext cx="42675" cy="54300"/>
            </a:xfrm>
            <a:custGeom>
              <a:avLst/>
              <a:gdLst/>
              <a:ahLst/>
              <a:cxnLst/>
              <a:rect l="l" t="t" r="r" b="b"/>
              <a:pathLst>
                <a:path w="1707" h="2172" extrusionOk="0">
                  <a:moveTo>
                    <a:pt x="1652" y="0"/>
                  </a:moveTo>
                  <a:cubicBezTo>
                    <a:pt x="1641" y="0"/>
                    <a:pt x="1630" y="6"/>
                    <a:pt x="1619" y="17"/>
                  </a:cubicBezTo>
                  <a:cubicBezTo>
                    <a:pt x="1619" y="39"/>
                    <a:pt x="909" y="1033"/>
                    <a:pt x="1" y="2018"/>
                  </a:cubicBezTo>
                  <a:lnTo>
                    <a:pt x="1" y="2171"/>
                  </a:lnTo>
                  <a:cubicBezTo>
                    <a:pt x="941" y="1154"/>
                    <a:pt x="1685" y="93"/>
                    <a:pt x="1696" y="82"/>
                  </a:cubicBezTo>
                  <a:cubicBezTo>
                    <a:pt x="1707" y="60"/>
                    <a:pt x="1707" y="27"/>
                    <a:pt x="1685" y="17"/>
                  </a:cubicBezTo>
                  <a:cubicBezTo>
                    <a:pt x="1674" y="6"/>
                    <a:pt x="1663" y="0"/>
                    <a:pt x="1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65"/>
            <p:cNvSpPr/>
            <p:nvPr/>
          </p:nvSpPr>
          <p:spPr>
            <a:xfrm>
              <a:off x="4191525" y="1922200"/>
              <a:ext cx="25725" cy="6400"/>
            </a:xfrm>
            <a:custGeom>
              <a:avLst/>
              <a:gdLst/>
              <a:ahLst/>
              <a:cxnLst/>
              <a:rect l="l" t="t" r="r" b="b"/>
              <a:pathLst>
                <a:path w="1029" h="256" extrusionOk="0">
                  <a:moveTo>
                    <a:pt x="991" y="1"/>
                  </a:moveTo>
                  <a:cubicBezTo>
                    <a:pt x="986" y="1"/>
                    <a:pt x="980" y="2"/>
                    <a:pt x="973" y="4"/>
                  </a:cubicBezTo>
                  <a:lnTo>
                    <a:pt x="44" y="157"/>
                  </a:lnTo>
                  <a:cubicBezTo>
                    <a:pt x="11" y="157"/>
                    <a:pt x="0" y="179"/>
                    <a:pt x="0" y="211"/>
                  </a:cubicBezTo>
                  <a:cubicBezTo>
                    <a:pt x="0" y="233"/>
                    <a:pt x="22" y="255"/>
                    <a:pt x="55" y="255"/>
                  </a:cubicBezTo>
                  <a:lnTo>
                    <a:pt x="995" y="102"/>
                  </a:lnTo>
                  <a:cubicBezTo>
                    <a:pt x="1017" y="91"/>
                    <a:pt x="1029" y="70"/>
                    <a:pt x="1029" y="36"/>
                  </a:cubicBezTo>
                  <a:cubicBezTo>
                    <a:pt x="1029" y="19"/>
                    <a:pt x="1014" y="1"/>
                    <a:pt x="9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65"/>
            <p:cNvSpPr/>
            <p:nvPr/>
          </p:nvSpPr>
          <p:spPr>
            <a:xfrm>
              <a:off x="3956625" y="1831175"/>
              <a:ext cx="275950" cy="178350"/>
            </a:xfrm>
            <a:custGeom>
              <a:avLst/>
              <a:gdLst/>
              <a:ahLst/>
              <a:cxnLst/>
              <a:rect l="l" t="t" r="r" b="b"/>
              <a:pathLst>
                <a:path w="11038" h="7134" extrusionOk="0">
                  <a:moveTo>
                    <a:pt x="9576" y="0"/>
                  </a:moveTo>
                  <a:cubicBezTo>
                    <a:pt x="9146" y="0"/>
                    <a:pt x="8725" y="220"/>
                    <a:pt x="8488" y="615"/>
                  </a:cubicBezTo>
                  <a:cubicBezTo>
                    <a:pt x="8478" y="626"/>
                    <a:pt x="7953" y="1501"/>
                    <a:pt x="7197" y="2452"/>
                  </a:cubicBezTo>
                  <a:cubicBezTo>
                    <a:pt x="5962" y="4027"/>
                    <a:pt x="5207" y="4465"/>
                    <a:pt x="4912" y="4574"/>
                  </a:cubicBezTo>
                  <a:cubicBezTo>
                    <a:pt x="4769" y="4542"/>
                    <a:pt x="4256" y="4202"/>
                    <a:pt x="3566" y="3076"/>
                  </a:cubicBezTo>
                  <a:cubicBezTo>
                    <a:pt x="3009" y="2179"/>
                    <a:pt x="2647" y="1282"/>
                    <a:pt x="2637" y="1282"/>
                  </a:cubicBezTo>
                  <a:cubicBezTo>
                    <a:pt x="2437" y="782"/>
                    <a:pt x="1957" y="479"/>
                    <a:pt x="1450" y="479"/>
                  </a:cubicBezTo>
                  <a:cubicBezTo>
                    <a:pt x="1292" y="479"/>
                    <a:pt x="1130" y="508"/>
                    <a:pt x="974" y="571"/>
                  </a:cubicBezTo>
                  <a:cubicBezTo>
                    <a:pt x="318" y="845"/>
                    <a:pt x="0" y="1589"/>
                    <a:pt x="274" y="2245"/>
                  </a:cubicBezTo>
                  <a:cubicBezTo>
                    <a:pt x="296" y="2299"/>
                    <a:pt x="810" y="3568"/>
                    <a:pt x="1609" y="4761"/>
                  </a:cubicBezTo>
                  <a:cubicBezTo>
                    <a:pt x="2112" y="5526"/>
                    <a:pt x="2637" y="6106"/>
                    <a:pt x="3150" y="6499"/>
                  </a:cubicBezTo>
                  <a:cubicBezTo>
                    <a:pt x="3534" y="6773"/>
                    <a:pt x="3927" y="6970"/>
                    <a:pt x="4321" y="7068"/>
                  </a:cubicBezTo>
                  <a:cubicBezTo>
                    <a:pt x="4529" y="7112"/>
                    <a:pt x="4725" y="7134"/>
                    <a:pt x="4922" y="7134"/>
                  </a:cubicBezTo>
                  <a:cubicBezTo>
                    <a:pt x="5229" y="7134"/>
                    <a:pt x="5535" y="7079"/>
                    <a:pt x="5819" y="6970"/>
                  </a:cubicBezTo>
                  <a:cubicBezTo>
                    <a:pt x="6859" y="6565"/>
                    <a:pt x="7974" y="5614"/>
                    <a:pt x="9210" y="4039"/>
                  </a:cubicBezTo>
                  <a:cubicBezTo>
                    <a:pt x="10053" y="2955"/>
                    <a:pt x="10654" y="1982"/>
                    <a:pt x="10676" y="1939"/>
                  </a:cubicBezTo>
                  <a:cubicBezTo>
                    <a:pt x="11037" y="1337"/>
                    <a:pt x="10851" y="549"/>
                    <a:pt x="10238" y="189"/>
                  </a:cubicBezTo>
                  <a:cubicBezTo>
                    <a:pt x="10031" y="61"/>
                    <a:pt x="9802" y="0"/>
                    <a:pt x="9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8" name="Google Shape;2628;p65"/>
            <p:cNvSpPr/>
            <p:nvPr/>
          </p:nvSpPr>
          <p:spPr>
            <a:xfrm>
              <a:off x="4250850" y="1765050"/>
              <a:ext cx="54450" cy="56450"/>
            </a:xfrm>
            <a:custGeom>
              <a:avLst/>
              <a:gdLst/>
              <a:ahLst/>
              <a:cxnLst/>
              <a:rect l="l" t="t" r="r" b="b"/>
              <a:pathLst>
                <a:path w="2178" h="2258" extrusionOk="0">
                  <a:moveTo>
                    <a:pt x="0" y="0"/>
                  </a:moveTo>
                  <a:lnTo>
                    <a:pt x="0" y="1903"/>
                  </a:lnTo>
                  <a:cubicBezTo>
                    <a:pt x="0" y="1903"/>
                    <a:pt x="520" y="2257"/>
                    <a:pt x="1163" y="2257"/>
                  </a:cubicBezTo>
                  <a:cubicBezTo>
                    <a:pt x="1424" y="2257"/>
                    <a:pt x="1706" y="2199"/>
                    <a:pt x="1981" y="2035"/>
                  </a:cubicBezTo>
                  <a:lnTo>
                    <a:pt x="2178" y="1903"/>
                  </a:lnTo>
                  <a:lnTo>
                    <a:pt x="2178" y="1357"/>
                  </a:lnTo>
                  <a:lnTo>
                    <a:pt x="1915" y="1193"/>
                  </a:lnTo>
                  <a:lnTo>
                    <a:pt x="0" y="0"/>
                  </a:lnTo>
                  <a:close/>
                </a:path>
              </a:pathLst>
            </a:custGeom>
            <a:solidFill>
              <a:srgbClr val="EC8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9" name="Google Shape;2629;p65"/>
            <p:cNvSpPr/>
            <p:nvPr/>
          </p:nvSpPr>
          <p:spPr>
            <a:xfrm>
              <a:off x="4265350" y="1786650"/>
              <a:ext cx="39950" cy="29275"/>
            </a:xfrm>
            <a:custGeom>
              <a:avLst/>
              <a:gdLst/>
              <a:ahLst/>
              <a:cxnLst/>
              <a:rect l="l" t="t" r="r" b="b"/>
              <a:pathLst>
                <a:path w="1598" h="1171" extrusionOk="0">
                  <a:moveTo>
                    <a:pt x="1" y="1"/>
                  </a:moveTo>
                  <a:cubicBezTo>
                    <a:pt x="1" y="1"/>
                    <a:pt x="591" y="854"/>
                    <a:pt x="1401" y="1171"/>
                  </a:cubicBezTo>
                  <a:lnTo>
                    <a:pt x="1598" y="1039"/>
                  </a:lnTo>
                  <a:lnTo>
                    <a:pt x="1598" y="493"/>
                  </a:lnTo>
                  <a:lnTo>
                    <a:pt x="1335" y="32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0" name="Google Shape;2630;p65"/>
            <p:cNvSpPr/>
            <p:nvPr/>
          </p:nvSpPr>
          <p:spPr>
            <a:xfrm>
              <a:off x="4311300" y="1685200"/>
              <a:ext cx="27350" cy="28450"/>
            </a:xfrm>
            <a:custGeom>
              <a:avLst/>
              <a:gdLst/>
              <a:ahLst/>
              <a:cxnLst/>
              <a:rect l="l" t="t" r="r" b="b"/>
              <a:pathLst>
                <a:path w="1094" h="1138" extrusionOk="0">
                  <a:moveTo>
                    <a:pt x="33" y="0"/>
                  </a:moveTo>
                  <a:cubicBezTo>
                    <a:pt x="0" y="362"/>
                    <a:pt x="700" y="1138"/>
                    <a:pt x="700" y="1138"/>
                  </a:cubicBezTo>
                  <a:cubicBezTo>
                    <a:pt x="1094" y="274"/>
                    <a:pt x="33" y="0"/>
                    <a:pt x="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1" name="Google Shape;2631;p65"/>
            <p:cNvSpPr/>
            <p:nvPr/>
          </p:nvSpPr>
          <p:spPr>
            <a:xfrm>
              <a:off x="4322225" y="1734125"/>
              <a:ext cx="16375" cy="29075"/>
            </a:xfrm>
            <a:custGeom>
              <a:avLst/>
              <a:gdLst/>
              <a:ahLst/>
              <a:cxnLst/>
              <a:rect l="l" t="t" r="r" b="b"/>
              <a:pathLst>
                <a:path w="655" h="1163" extrusionOk="0">
                  <a:moveTo>
                    <a:pt x="287" y="0"/>
                  </a:moveTo>
                  <a:cubicBezTo>
                    <a:pt x="141" y="0"/>
                    <a:pt x="1" y="165"/>
                    <a:pt x="1" y="165"/>
                  </a:cubicBezTo>
                  <a:lnTo>
                    <a:pt x="55" y="1150"/>
                  </a:lnTo>
                  <a:cubicBezTo>
                    <a:pt x="90" y="1159"/>
                    <a:pt x="124" y="1163"/>
                    <a:pt x="156" y="1163"/>
                  </a:cubicBezTo>
                  <a:cubicBezTo>
                    <a:pt x="554" y="1163"/>
                    <a:pt x="655" y="500"/>
                    <a:pt x="492" y="165"/>
                  </a:cubicBezTo>
                  <a:cubicBezTo>
                    <a:pt x="434" y="41"/>
                    <a:pt x="360" y="0"/>
                    <a:pt x="287" y="0"/>
                  </a:cubicBezTo>
                  <a:close/>
                </a:path>
              </a:pathLst>
            </a:custGeom>
            <a:solidFill>
              <a:srgbClr val="E65F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2" name="Google Shape;2632;p65"/>
            <p:cNvSpPr/>
            <p:nvPr/>
          </p:nvSpPr>
          <p:spPr>
            <a:xfrm>
              <a:off x="4244275" y="1684375"/>
              <a:ext cx="86450" cy="114350"/>
            </a:xfrm>
            <a:custGeom>
              <a:avLst/>
              <a:gdLst/>
              <a:ahLst/>
              <a:cxnLst/>
              <a:rect l="l" t="t" r="r" b="b"/>
              <a:pathLst>
                <a:path w="3458" h="4574" extrusionOk="0">
                  <a:moveTo>
                    <a:pt x="1784" y="0"/>
                  </a:moveTo>
                  <a:cubicBezTo>
                    <a:pt x="1574" y="0"/>
                    <a:pt x="1353" y="22"/>
                    <a:pt x="1128" y="67"/>
                  </a:cubicBezTo>
                  <a:cubicBezTo>
                    <a:pt x="1" y="285"/>
                    <a:pt x="154" y="1467"/>
                    <a:pt x="154" y="1467"/>
                  </a:cubicBezTo>
                  <a:lnTo>
                    <a:pt x="187" y="2133"/>
                  </a:lnTo>
                  <a:lnTo>
                    <a:pt x="253" y="3370"/>
                  </a:lnTo>
                  <a:lnTo>
                    <a:pt x="263" y="3599"/>
                  </a:lnTo>
                  <a:lnTo>
                    <a:pt x="263" y="3610"/>
                  </a:lnTo>
                  <a:cubicBezTo>
                    <a:pt x="307" y="3643"/>
                    <a:pt x="1106" y="4573"/>
                    <a:pt x="2276" y="4573"/>
                  </a:cubicBezTo>
                  <a:cubicBezTo>
                    <a:pt x="3457" y="4573"/>
                    <a:pt x="3457" y="3435"/>
                    <a:pt x="3457" y="3435"/>
                  </a:cubicBezTo>
                  <a:lnTo>
                    <a:pt x="3425" y="2549"/>
                  </a:lnTo>
                  <a:lnTo>
                    <a:pt x="3414" y="2254"/>
                  </a:lnTo>
                  <a:lnTo>
                    <a:pt x="3381" y="1073"/>
                  </a:lnTo>
                  <a:cubicBezTo>
                    <a:pt x="3359" y="832"/>
                    <a:pt x="3272" y="635"/>
                    <a:pt x="3119" y="471"/>
                  </a:cubicBezTo>
                  <a:cubicBezTo>
                    <a:pt x="2839" y="160"/>
                    <a:pt x="2351" y="0"/>
                    <a:pt x="1784" y="0"/>
                  </a:cubicBezTo>
                  <a:close/>
                </a:path>
              </a:pathLst>
            </a:custGeom>
            <a:solidFill>
              <a:srgbClr val="EC8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3" name="Google Shape;2633;p65"/>
            <p:cNvSpPr/>
            <p:nvPr/>
          </p:nvSpPr>
          <p:spPr>
            <a:xfrm>
              <a:off x="4235825" y="1684375"/>
              <a:ext cx="86425" cy="62650"/>
            </a:xfrm>
            <a:custGeom>
              <a:avLst/>
              <a:gdLst/>
              <a:ahLst/>
              <a:cxnLst/>
              <a:rect l="l" t="t" r="r" b="b"/>
              <a:pathLst>
                <a:path w="3457" h="2506" extrusionOk="0">
                  <a:moveTo>
                    <a:pt x="2122" y="0"/>
                  </a:moveTo>
                  <a:cubicBezTo>
                    <a:pt x="1912" y="0"/>
                    <a:pt x="1691" y="22"/>
                    <a:pt x="1466" y="67"/>
                  </a:cubicBezTo>
                  <a:cubicBezTo>
                    <a:pt x="339" y="285"/>
                    <a:pt x="88" y="832"/>
                    <a:pt x="88" y="832"/>
                  </a:cubicBezTo>
                  <a:cubicBezTo>
                    <a:pt x="0" y="1105"/>
                    <a:pt x="76" y="1335"/>
                    <a:pt x="98" y="1576"/>
                  </a:cubicBezTo>
                  <a:cubicBezTo>
                    <a:pt x="120" y="1817"/>
                    <a:pt x="208" y="1958"/>
                    <a:pt x="273" y="2046"/>
                  </a:cubicBezTo>
                  <a:cubicBezTo>
                    <a:pt x="601" y="2123"/>
                    <a:pt x="755" y="2298"/>
                    <a:pt x="820" y="2473"/>
                  </a:cubicBezTo>
                  <a:lnTo>
                    <a:pt x="1116" y="2505"/>
                  </a:lnTo>
                  <a:cubicBezTo>
                    <a:pt x="1116" y="2505"/>
                    <a:pt x="1148" y="2035"/>
                    <a:pt x="1050" y="1664"/>
                  </a:cubicBezTo>
                  <a:cubicBezTo>
                    <a:pt x="973" y="1390"/>
                    <a:pt x="1236" y="1302"/>
                    <a:pt x="1301" y="1051"/>
                  </a:cubicBezTo>
                  <a:cubicBezTo>
                    <a:pt x="1313" y="985"/>
                    <a:pt x="1335" y="952"/>
                    <a:pt x="1301" y="843"/>
                  </a:cubicBezTo>
                  <a:cubicBezTo>
                    <a:pt x="1301" y="843"/>
                    <a:pt x="1575" y="627"/>
                    <a:pt x="1946" y="627"/>
                  </a:cubicBezTo>
                  <a:cubicBezTo>
                    <a:pt x="2033" y="627"/>
                    <a:pt x="2125" y="639"/>
                    <a:pt x="2220" y="668"/>
                  </a:cubicBezTo>
                  <a:cubicBezTo>
                    <a:pt x="2463" y="742"/>
                    <a:pt x="2695" y="793"/>
                    <a:pt x="2896" y="793"/>
                  </a:cubicBezTo>
                  <a:cubicBezTo>
                    <a:pt x="3113" y="793"/>
                    <a:pt x="3294" y="734"/>
                    <a:pt x="3413" y="580"/>
                  </a:cubicBezTo>
                  <a:cubicBezTo>
                    <a:pt x="3435" y="548"/>
                    <a:pt x="3457" y="515"/>
                    <a:pt x="3457" y="471"/>
                  </a:cubicBezTo>
                  <a:cubicBezTo>
                    <a:pt x="3177" y="160"/>
                    <a:pt x="2689" y="0"/>
                    <a:pt x="2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65"/>
            <p:cNvSpPr/>
            <p:nvPr/>
          </p:nvSpPr>
          <p:spPr>
            <a:xfrm>
              <a:off x="4238275" y="1710650"/>
              <a:ext cx="30100" cy="36375"/>
            </a:xfrm>
            <a:custGeom>
              <a:avLst/>
              <a:gdLst/>
              <a:ahLst/>
              <a:cxnLst/>
              <a:rect l="l" t="t" r="r" b="b"/>
              <a:pathLst>
                <a:path w="1204" h="1455" extrusionOk="0">
                  <a:moveTo>
                    <a:pt x="1203" y="0"/>
                  </a:moveTo>
                  <a:cubicBezTo>
                    <a:pt x="887" y="98"/>
                    <a:pt x="384" y="219"/>
                    <a:pt x="0" y="525"/>
                  </a:cubicBezTo>
                  <a:cubicBezTo>
                    <a:pt x="22" y="766"/>
                    <a:pt x="110" y="919"/>
                    <a:pt x="175" y="995"/>
                  </a:cubicBezTo>
                  <a:cubicBezTo>
                    <a:pt x="503" y="1072"/>
                    <a:pt x="657" y="1247"/>
                    <a:pt x="722" y="1422"/>
                  </a:cubicBezTo>
                  <a:lnTo>
                    <a:pt x="1018" y="1454"/>
                  </a:lnTo>
                  <a:cubicBezTo>
                    <a:pt x="1018" y="1454"/>
                    <a:pt x="1050" y="984"/>
                    <a:pt x="952" y="613"/>
                  </a:cubicBezTo>
                  <a:cubicBezTo>
                    <a:pt x="875" y="339"/>
                    <a:pt x="1138" y="251"/>
                    <a:pt x="1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5" name="Google Shape;2635;p65"/>
            <p:cNvSpPr/>
            <p:nvPr/>
          </p:nvSpPr>
          <p:spPr>
            <a:xfrm>
              <a:off x="4231700" y="1662875"/>
              <a:ext cx="92450" cy="41500"/>
            </a:xfrm>
            <a:custGeom>
              <a:avLst/>
              <a:gdLst/>
              <a:ahLst/>
              <a:cxnLst/>
              <a:rect l="l" t="t" r="r" b="b"/>
              <a:pathLst>
                <a:path w="3698" h="1660" extrusionOk="0">
                  <a:moveTo>
                    <a:pt x="2018" y="0"/>
                  </a:moveTo>
                  <a:cubicBezTo>
                    <a:pt x="1920" y="0"/>
                    <a:pt x="1815" y="6"/>
                    <a:pt x="1707" y="18"/>
                  </a:cubicBezTo>
                  <a:lnTo>
                    <a:pt x="1685" y="18"/>
                  </a:lnTo>
                  <a:cubicBezTo>
                    <a:pt x="1641" y="30"/>
                    <a:pt x="1587" y="30"/>
                    <a:pt x="1543" y="40"/>
                  </a:cubicBezTo>
                  <a:cubicBezTo>
                    <a:pt x="1401" y="62"/>
                    <a:pt x="1270" y="95"/>
                    <a:pt x="1150" y="139"/>
                  </a:cubicBezTo>
                  <a:cubicBezTo>
                    <a:pt x="1116" y="150"/>
                    <a:pt x="1095" y="161"/>
                    <a:pt x="1062" y="171"/>
                  </a:cubicBezTo>
                  <a:cubicBezTo>
                    <a:pt x="843" y="259"/>
                    <a:pt x="668" y="380"/>
                    <a:pt x="526" y="500"/>
                  </a:cubicBezTo>
                  <a:cubicBezTo>
                    <a:pt x="482" y="543"/>
                    <a:pt x="438" y="587"/>
                    <a:pt x="406" y="631"/>
                  </a:cubicBezTo>
                  <a:cubicBezTo>
                    <a:pt x="1" y="1112"/>
                    <a:pt x="66" y="1659"/>
                    <a:pt x="66" y="1659"/>
                  </a:cubicBezTo>
                  <a:cubicBezTo>
                    <a:pt x="66" y="1659"/>
                    <a:pt x="1904" y="937"/>
                    <a:pt x="3206" y="893"/>
                  </a:cubicBezTo>
                  <a:lnTo>
                    <a:pt x="3315" y="893"/>
                  </a:lnTo>
                  <a:cubicBezTo>
                    <a:pt x="3447" y="893"/>
                    <a:pt x="3578" y="893"/>
                    <a:pt x="3698" y="915"/>
                  </a:cubicBezTo>
                  <a:cubicBezTo>
                    <a:pt x="3698" y="915"/>
                    <a:pt x="3447" y="248"/>
                    <a:pt x="2550" y="52"/>
                  </a:cubicBezTo>
                  <a:cubicBezTo>
                    <a:pt x="2451" y="30"/>
                    <a:pt x="2342" y="18"/>
                    <a:pt x="2222" y="8"/>
                  </a:cubicBezTo>
                  <a:cubicBezTo>
                    <a:pt x="2157" y="3"/>
                    <a:pt x="2089" y="0"/>
                    <a:pt x="20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6" name="Google Shape;2636;p65"/>
            <p:cNvSpPr/>
            <p:nvPr/>
          </p:nvSpPr>
          <p:spPr>
            <a:xfrm>
              <a:off x="4287225" y="1663050"/>
              <a:ext cx="27925" cy="24350"/>
            </a:xfrm>
            <a:custGeom>
              <a:avLst/>
              <a:gdLst/>
              <a:ahLst/>
              <a:cxnLst/>
              <a:rect l="l" t="t" r="r" b="b"/>
              <a:pathLst>
                <a:path w="1117" h="974" extrusionOk="0">
                  <a:moveTo>
                    <a:pt x="1" y="1"/>
                  </a:moveTo>
                  <a:lnTo>
                    <a:pt x="1" y="1"/>
                  </a:lnTo>
                  <a:cubicBezTo>
                    <a:pt x="296" y="110"/>
                    <a:pt x="744" y="351"/>
                    <a:pt x="985" y="886"/>
                  </a:cubicBezTo>
                  <a:cubicBezTo>
                    <a:pt x="1007" y="920"/>
                    <a:pt x="1017" y="941"/>
                    <a:pt x="1029" y="974"/>
                  </a:cubicBezTo>
                  <a:lnTo>
                    <a:pt x="1116" y="941"/>
                  </a:lnTo>
                  <a:cubicBezTo>
                    <a:pt x="1105" y="920"/>
                    <a:pt x="1094" y="908"/>
                    <a:pt x="1094" y="886"/>
                  </a:cubicBezTo>
                  <a:cubicBezTo>
                    <a:pt x="898" y="449"/>
                    <a:pt x="591" y="186"/>
                    <a:pt x="329" y="45"/>
                  </a:cubicBezTo>
                  <a:cubicBezTo>
                    <a:pt x="230" y="23"/>
                    <a:pt x="121"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7" name="Google Shape;2637;p65"/>
            <p:cNvSpPr/>
            <p:nvPr/>
          </p:nvSpPr>
          <p:spPr>
            <a:xfrm>
              <a:off x="4270275" y="1663325"/>
              <a:ext cx="19175" cy="18900"/>
            </a:xfrm>
            <a:custGeom>
              <a:avLst/>
              <a:gdLst/>
              <a:ahLst/>
              <a:cxnLst/>
              <a:rect l="l" t="t" r="r" b="b"/>
              <a:pathLst>
                <a:path w="767" h="756" extrusionOk="0">
                  <a:moveTo>
                    <a:pt x="142" y="0"/>
                  </a:moveTo>
                  <a:cubicBezTo>
                    <a:pt x="98" y="12"/>
                    <a:pt x="44" y="12"/>
                    <a:pt x="0" y="22"/>
                  </a:cubicBezTo>
                  <a:cubicBezTo>
                    <a:pt x="460" y="219"/>
                    <a:pt x="679" y="744"/>
                    <a:pt x="679" y="755"/>
                  </a:cubicBezTo>
                  <a:lnTo>
                    <a:pt x="766" y="712"/>
                  </a:lnTo>
                  <a:cubicBezTo>
                    <a:pt x="755" y="690"/>
                    <a:pt x="569" y="241"/>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65"/>
            <p:cNvSpPr/>
            <p:nvPr/>
          </p:nvSpPr>
          <p:spPr>
            <a:xfrm>
              <a:off x="4258250" y="1666350"/>
              <a:ext cx="14775" cy="24625"/>
            </a:xfrm>
            <a:custGeom>
              <a:avLst/>
              <a:gdLst/>
              <a:ahLst/>
              <a:cxnLst/>
              <a:rect l="l" t="t" r="r" b="b"/>
              <a:pathLst>
                <a:path w="591" h="985" extrusionOk="0">
                  <a:moveTo>
                    <a:pt x="88" y="0"/>
                  </a:moveTo>
                  <a:cubicBezTo>
                    <a:pt x="54" y="11"/>
                    <a:pt x="33" y="22"/>
                    <a:pt x="0" y="32"/>
                  </a:cubicBezTo>
                  <a:cubicBezTo>
                    <a:pt x="33" y="263"/>
                    <a:pt x="142" y="744"/>
                    <a:pt x="536" y="984"/>
                  </a:cubicBezTo>
                  <a:lnTo>
                    <a:pt x="591" y="907"/>
                  </a:lnTo>
                  <a:cubicBezTo>
                    <a:pt x="219" y="678"/>
                    <a:pt x="120" y="20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9" name="Google Shape;2639;p65"/>
            <p:cNvSpPr/>
            <p:nvPr/>
          </p:nvSpPr>
          <p:spPr>
            <a:xfrm>
              <a:off x="4240450" y="1675350"/>
              <a:ext cx="6050" cy="24925"/>
            </a:xfrm>
            <a:custGeom>
              <a:avLst/>
              <a:gdLst/>
              <a:ahLst/>
              <a:cxnLst/>
              <a:rect l="l" t="t" r="r" b="b"/>
              <a:pathLst>
                <a:path w="242" h="997" extrusionOk="0">
                  <a:moveTo>
                    <a:pt x="176" y="1"/>
                  </a:moveTo>
                  <a:lnTo>
                    <a:pt x="176" y="1"/>
                  </a:lnTo>
                  <a:cubicBezTo>
                    <a:pt x="132" y="44"/>
                    <a:pt x="88" y="88"/>
                    <a:pt x="56" y="132"/>
                  </a:cubicBezTo>
                  <a:cubicBezTo>
                    <a:pt x="12" y="406"/>
                    <a:pt x="1" y="734"/>
                    <a:pt x="154" y="996"/>
                  </a:cubicBezTo>
                  <a:lnTo>
                    <a:pt x="241" y="953"/>
                  </a:lnTo>
                  <a:cubicBezTo>
                    <a:pt x="66" y="657"/>
                    <a:pt x="110" y="274"/>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0" name="Google Shape;2640;p65"/>
            <p:cNvSpPr/>
            <p:nvPr/>
          </p:nvSpPr>
          <p:spPr>
            <a:xfrm>
              <a:off x="4230625" y="1679125"/>
              <a:ext cx="98750" cy="40000"/>
            </a:xfrm>
            <a:custGeom>
              <a:avLst/>
              <a:gdLst/>
              <a:ahLst/>
              <a:cxnLst/>
              <a:rect l="l" t="t" r="r" b="b"/>
              <a:pathLst>
                <a:path w="3950" h="1600" extrusionOk="0">
                  <a:moveTo>
                    <a:pt x="2723" y="1"/>
                  </a:moveTo>
                  <a:cubicBezTo>
                    <a:pt x="1215" y="1"/>
                    <a:pt x="109" y="987"/>
                    <a:pt x="109" y="987"/>
                  </a:cubicBezTo>
                  <a:cubicBezTo>
                    <a:pt x="0" y="1370"/>
                    <a:pt x="284" y="1600"/>
                    <a:pt x="284" y="1600"/>
                  </a:cubicBezTo>
                  <a:cubicBezTo>
                    <a:pt x="1388" y="724"/>
                    <a:pt x="2575" y="571"/>
                    <a:pt x="3270" y="571"/>
                  </a:cubicBezTo>
                  <a:cubicBezTo>
                    <a:pt x="3642" y="571"/>
                    <a:pt x="3872" y="615"/>
                    <a:pt x="3872" y="615"/>
                  </a:cubicBezTo>
                  <a:cubicBezTo>
                    <a:pt x="3949" y="331"/>
                    <a:pt x="3741" y="156"/>
                    <a:pt x="3741" y="156"/>
                  </a:cubicBezTo>
                  <a:cubicBezTo>
                    <a:pt x="3388" y="46"/>
                    <a:pt x="3046" y="1"/>
                    <a:pt x="2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1" name="Google Shape;2641;p65"/>
            <p:cNvSpPr/>
            <p:nvPr/>
          </p:nvSpPr>
          <p:spPr>
            <a:xfrm>
              <a:off x="4318125" y="1740725"/>
              <a:ext cx="11775" cy="7400"/>
            </a:xfrm>
            <a:custGeom>
              <a:avLst/>
              <a:gdLst/>
              <a:ahLst/>
              <a:cxnLst/>
              <a:rect l="l" t="t" r="r" b="b"/>
              <a:pathLst>
                <a:path w="471" h="296" extrusionOk="0">
                  <a:moveTo>
                    <a:pt x="383" y="0"/>
                  </a:moveTo>
                  <a:cubicBezTo>
                    <a:pt x="175" y="0"/>
                    <a:pt x="0" y="66"/>
                    <a:pt x="0" y="153"/>
                  </a:cubicBezTo>
                  <a:cubicBezTo>
                    <a:pt x="0" y="229"/>
                    <a:pt x="175" y="295"/>
                    <a:pt x="383" y="295"/>
                  </a:cubicBezTo>
                  <a:lnTo>
                    <a:pt x="471" y="295"/>
                  </a:lnTo>
                  <a:lnTo>
                    <a:pt x="460" y="0"/>
                  </a:lnTo>
                  <a:close/>
                </a:path>
              </a:pathLst>
            </a:custGeom>
            <a:solidFill>
              <a:srgbClr val="E8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2" name="Google Shape;2642;p65"/>
            <p:cNvSpPr/>
            <p:nvPr/>
          </p:nvSpPr>
          <p:spPr>
            <a:xfrm>
              <a:off x="4287225" y="1727850"/>
              <a:ext cx="5750" cy="10425"/>
            </a:xfrm>
            <a:custGeom>
              <a:avLst/>
              <a:gdLst/>
              <a:ahLst/>
              <a:cxnLst/>
              <a:rect l="l" t="t" r="r" b="b"/>
              <a:pathLst>
                <a:path w="230" h="417" extrusionOk="0">
                  <a:moveTo>
                    <a:pt x="121" y="1"/>
                  </a:moveTo>
                  <a:cubicBezTo>
                    <a:pt x="55" y="1"/>
                    <a:pt x="1" y="100"/>
                    <a:pt x="1" y="209"/>
                  </a:cubicBezTo>
                  <a:cubicBezTo>
                    <a:pt x="1" y="318"/>
                    <a:pt x="55" y="416"/>
                    <a:pt x="121" y="416"/>
                  </a:cubicBezTo>
                  <a:cubicBezTo>
                    <a:pt x="176" y="416"/>
                    <a:pt x="230" y="318"/>
                    <a:pt x="230" y="209"/>
                  </a:cubicBezTo>
                  <a:cubicBezTo>
                    <a:pt x="230" y="100"/>
                    <a:pt x="176"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65"/>
            <p:cNvSpPr/>
            <p:nvPr/>
          </p:nvSpPr>
          <p:spPr>
            <a:xfrm>
              <a:off x="4315375" y="1727850"/>
              <a:ext cx="5775" cy="10425"/>
            </a:xfrm>
            <a:custGeom>
              <a:avLst/>
              <a:gdLst/>
              <a:ahLst/>
              <a:cxnLst/>
              <a:rect l="l" t="t" r="r" b="b"/>
              <a:pathLst>
                <a:path w="231" h="417" extrusionOk="0">
                  <a:moveTo>
                    <a:pt x="110" y="1"/>
                  </a:moveTo>
                  <a:cubicBezTo>
                    <a:pt x="45" y="1"/>
                    <a:pt x="1" y="100"/>
                    <a:pt x="1" y="209"/>
                  </a:cubicBezTo>
                  <a:cubicBezTo>
                    <a:pt x="1" y="318"/>
                    <a:pt x="45" y="416"/>
                    <a:pt x="110" y="416"/>
                  </a:cubicBezTo>
                  <a:cubicBezTo>
                    <a:pt x="176" y="416"/>
                    <a:pt x="231" y="318"/>
                    <a:pt x="231" y="209"/>
                  </a:cubicBezTo>
                  <a:cubicBezTo>
                    <a:pt x="231" y="100"/>
                    <a:pt x="176"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65"/>
            <p:cNvSpPr/>
            <p:nvPr/>
          </p:nvSpPr>
          <p:spPr>
            <a:xfrm>
              <a:off x="4276550" y="1711125"/>
              <a:ext cx="15875" cy="12225"/>
            </a:xfrm>
            <a:custGeom>
              <a:avLst/>
              <a:gdLst/>
              <a:ahLst/>
              <a:cxnLst/>
              <a:rect l="l" t="t" r="r" b="b"/>
              <a:pathLst>
                <a:path w="635" h="489" extrusionOk="0">
                  <a:moveTo>
                    <a:pt x="536" y="1"/>
                  </a:moveTo>
                  <a:cubicBezTo>
                    <a:pt x="529" y="1"/>
                    <a:pt x="522" y="1"/>
                    <a:pt x="515" y="3"/>
                  </a:cubicBezTo>
                  <a:cubicBezTo>
                    <a:pt x="132" y="13"/>
                    <a:pt x="34" y="244"/>
                    <a:pt x="12" y="363"/>
                  </a:cubicBezTo>
                  <a:cubicBezTo>
                    <a:pt x="1" y="397"/>
                    <a:pt x="22" y="440"/>
                    <a:pt x="56" y="462"/>
                  </a:cubicBezTo>
                  <a:lnTo>
                    <a:pt x="66" y="473"/>
                  </a:lnTo>
                  <a:cubicBezTo>
                    <a:pt x="85" y="484"/>
                    <a:pt x="104" y="489"/>
                    <a:pt x="123" y="489"/>
                  </a:cubicBezTo>
                  <a:cubicBezTo>
                    <a:pt x="160" y="489"/>
                    <a:pt x="194" y="469"/>
                    <a:pt x="209" y="440"/>
                  </a:cubicBezTo>
                  <a:cubicBezTo>
                    <a:pt x="296" y="265"/>
                    <a:pt x="438" y="210"/>
                    <a:pt x="537" y="200"/>
                  </a:cubicBezTo>
                  <a:cubicBezTo>
                    <a:pt x="603" y="188"/>
                    <a:pt x="635" y="123"/>
                    <a:pt x="625" y="69"/>
                  </a:cubicBezTo>
                  <a:cubicBezTo>
                    <a:pt x="606" y="31"/>
                    <a:pt x="578" y="1"/>
                    <a:pt x="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65"/>
            <p:cNvSpPr/>
            <p:nvPr/>
          </p:nvSpPr>
          <p:spPr>
            <a:xfrm>
              <a:off x="4310200" y="1711125"/>
              <a:ext cx="15875" cy="12225"/>
            </a:xfrm>
            <a:custGeom>
              <a:avLst/>
              <a:gdLst/>
              <a:ahLst/>
              <a:cxnLst/>
              <a:rect l="l" t="t" r="r" b="b"/>
              <a:pathLst>
                <a:path w="635" h="489" extrusionOk="0">
                  <a:moveTo>
                    <a:pt x="99" y="1"/>
                  </a:moveTo>
                  <a:cubicBezTo>
                    <a:pt x="55" y="1"/>
                    <a:pt x="21" y="31"/>
                    <a:pt x="11" y="69"/>
                  </a:cubicBezTo>
                  <a:cubicBezTo>
                    <a:pt x="0" y="123"/>
                    <a:pt x="33" y="188"/>
                    <a:pt x="88" y="200"/>
                  </a:cubicBezTo>
                  <a:cubicBezTo>
                    <a:pt x="197" y="210"/>
                    <a:pt x="339" y="265"/>
                    <a:pt x="427" y="440"/>
                  </a:cubicBezTo>
                  <a:cubicBezTo>
                    <a:pt x="441" y="469"/>
                    <a:pt x="475" y="489"/>
                    <a:pt x="512" y="489"/>
                  </a:cubicBezTo>
                  <a:cubicBezTo>
                    <a:pt x="531" y="489"/>
                    <a:pt x="551" y="484"/>
                    <a:pt x="569" y="473"/>
                  </a:cubicBezTo>
                  <a:lnTo>
                    <a:pt x="580" y="462"/>
                  </a:lnTo>
                  <a:cubicBezTo>
                    <a:pt x="613" y="440"/>
                    <a:pt x="635" y="397"/>
                    <a:pt x="623" y="363"/>
                  </a:cubicBezTo>
                  <a:cubicBezTo>
                    <a:pt x="602" y="244"/>
                    <a:pt x="504" y="13"/>
                    <a:pt x="120" y="3"/>
                  </a:cubicBezTo>
                  <a:cubicBezTo>
                    <a:pt x="113" y="1"/>
                    <a:pt x="106"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6" name="Google Shape;2646;p65"/>
            <p:cNvSpPr/>
            <p:nvPr/>
          </p:nvSpPr>
          <p:spPr>
            <a:xfrm>
              <a:off x="4289975" y="1750950"/>
              <a:ext cx="30650" cy="11125"/>
            </a:xfrm>
            <a:custGeom>
              <a:avLst/>
              <a:gdLst/>
              <a:ahLst/>
              <a:cxnLst/>
              <a:rect l="l" t="t" r="r" b="b"/>
              <a:pathLst>
                <a:path w="1226" h="445" extrusionOk="0">
                  <a:moveTo>
                    <a:pt x="50" y="1"/>
                  </a:moveTo>
                  <a:cubicBezTo>
                    <a:pt x="38" y="1"/>
                    <a:pt x="27" y="6"/>
                    <a:pt x="22" y="17"/>
                  </a:cubicBezTo>
                  <a:cubicBezTo>
                    <a:pt x="0" y="29"/>
                    <a:pt x="0" y="61"/>
                    <a:pt x="11" y="83"/>
                  </a:cubicBezTo>
                  <a:cubicBezTo>
                    <a:pt x="22" y="83"/>
                    <a:pt x="361" y="444"/>
                    <a:pt x="776" y="444"/>
                  </a:cubicBezTo>
                  <a:cubicBezTo>
                    <a:pt x="907" y="444"/>
                    <a:pt x="1050" y="401"/>
                    <a:pt x="1192" y="302"/>
                  </a:cubicBezTo>
                  <a:cubicBezTo>
                    <a:pt x="1214" y="291"/>
                    <a:pt x="1225" y="258"/>
                    <a:pt x="1203" y="236"/>
                  </a:cubicBezTo>
                  <a:cubicBezTo>
                    <a:pt x="1197" y="223"/>
                    <a:pt x="1183" y="218"/>
                    <a:pt x="1168" y="218"/>
                  </a:cubicBezTo>
                  <a:cubicBezTo>
                    <a:pt x="1158" y="218"/>
                    <a:pt x="1147" y="221"/>
                    <a:pt x="1138" y="226"/>
                  </a:cubicBezTo>
                  <a:cubicBezTo>
                    <a:pt x="1015" y="313"/>
                    <a:pt x="890" y="347"/>
                    <a:pt x="770" y="347"/>
                  </a:cubicBezTo>
                  <a:cubicBezTo>
                    <a:pt x="400" y="347"/>
                    <a:pt x="88" y="26"/>
                    <a:pt x="88" y="17"/>
                  </a:cubicBezTo>
                  <a:cubicBezTo>
                    <a:pt x="77" y="6"/>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65"/>
            <p:cNvSpPr/>
            <p:nvPr/>
          </p:nvSpPr>
          <p:spPr>
            <a:xfrm>
              <a:off x="4250575" y="1763150"/>
              <a:ext cx="9600" cy="11500"/>
            </a:xfrm>
            <a:custGeom>
              <a:avLst/>
              <a:gdLst/>
              <a:ahLst/>
              <a:cxnLst/>
              <a:rect l="l" t="t" r="r" b="b"/>
              <a:pathLst>
                <a:path w="384" h="460" extrusionOk="0">
                  <a:moveTo>
                    <a:pt x="383" y="0"/>
                  </a:moveTo>
                  <a:lnTo>
                    <a:pt x="383" y="0"/>
                  </a:lnTo>
                  <a:cubicBezTo>
                    <a:pt x="186" y="186"/>
                    <a:pt x="1" y="219"/>
                    <a:pt x="1" y="219"/>
                  </a:cubicBezTo>
                  <a:lnTo>
                    <a:pt x="11" y="448"/>
                  </a:lnTo>
                  <a:lnTo>
                    <a:pt x="11" y="459"/>
                  </a:lnTo>
                  <a:cubicBezTo>
                    <a:pt x="230" y="350"/>
                    <a:pt x="383" y="11"/>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65"/>
            <p:cNvSpPr/>
            <p:nvPr/>
          </p:nvSpPr>
          <p:spPr>
            <a:xfrm>
              <a:off x="4229425" y="1735550"/>
              <a:ext cx="25550" cy="33050"/>
            </a:xfrm>
            <a:custGeom>
              <a:avLst/>
              <a:gdLst/>
              <a:ahLst/>
              <a:cxnLst/>
              <a:rect l="l" t="t" r="r" b="b"/>
              <a:pathLst>
                <a:path w="1022" h="1322" extrusionOk="0">
                  <a:moveTo>
                    <a:pt x="535" y="1"/>
                  </a:moveTo>
                  <a:cubicBezTo>
                    <a:pt x="434" y="1"/>
                    <a:pt x="330" y="50"/>
                    <a:pt x="234" y="185"/>
                  </a:cubicBezTo>
                  <a:cubicBezTo>
                    <a:pt x="0" y="522"/>
                    <a:pt x="350" y="1322"/>
                    <a:pt x="791" y="1322"/>
                  </a:cubicBezTo>
                  <a:cubicBezTo>
                    <a:pt x="866" y="1322"/>
                    <a:pt x="944" y="1298"/>
                    <a:pt x="1022" y="1246"/>
                  </a:cubicBezTo>
                  <a:lnTo>
                    <a:pt x="1022" y="317"/>
                  </a:lnTo>
                  <a:cubicBezTo>
                    <a:pt x="1022" y="317"/>
                    <a:pt x="791" y="1"/>
                    <a:pt x="535" y="1"/>
                  </a:cubicBezTo>
                  <a:close/>
                </a:path>
              </a:pathLst>
            </a:custGeom>
            <a:solidFill>
              <a:srgbClr val="EC8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9" name="Google Shape;2649;p65"/>
            <p:cNvSpPr/>
            <p:nvPr/>
          </p:nvSpPr>
          <p:spPr>
            <a:xfrm>
              <a:off x="4243475" y="1759300"/>
              <a:ext cx="5200" cy="5225"/>
            </a:xfrm>
            <a:custGeom>
              <a:avLst/>
              <a:gdLst/>
              <a:ahLst/>
              <a:cxnLst/>
              <a:rect l="l" t="t" r="r" b="b"/>
              <a:pathLst>
                <a:path w="208" h="209" extrusionOk="0">
                  <a:moveTo>
                    <a:pt x="110" y="1"/>
                  </a:moveTo>
                  <a:cubicBezTo>
                    <a:pt x="44" y="1"/>
                    <a:pt x="1" y="45"/>
                    <a:pt x="1" y="110"/>
                  </a:cubicBezTo>
                  <a:cubicBezTo>
                    <a:pt x="1" y="165"/>
                    <a:pt x="44" y="208"/>
                    <a:pt x="110" y="208"/>
                  </a:cubicBezTo>
                  <a:cubicBezTo>
                    <a:pt x="164" y="208"/>
                    <a:pt x="208" y="165"/>
                    <a:pt x="208" y="110"/>
                  </a:cubicBezTo>
                  <a:cubicBezTo>
                    <a:pt x="208" y="45"/>
                    <a:pt x="164" y="1"/>
                    <a:pt x="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0" name="Google Shape;2650;p65"/>
            <p:cNvSpPr/>
            <p:nvPr/>
          </p:nvSpPr>
          <p:spPr>
            <a:xfrm>
              <a:off x="4240200" y="1743350"/>
              <a:ext cx="14500" cy="18975"/>
            </a:xfrm>
            <a:custGeom>
              <a:avLst/>
              <a:gdLst/>
              <a:ahLst/>
              <a:cxnLst/>
              <a:rect l="l" t="t" r="r" b="b"/>
              <a:pathLst>
                <a:path w="580" h="759" extrusionOk="0">
                  <a:moveTo>
                    <a:pt x="46" y="0"/>
                  </a:moveTo>
                  <a:cubicBezTo>
                    <a:pt x="28" y="0"/>
                    <a:pt x="8" y="10"/>
                    <a:pt x="0" y="26"/>
                  </a:cubicBezTo>
                  <a:cubicBezTo>
                    <a:pt x="0" y="48"/>
                    <a:pt x="11" y="81"/>
                    <a:pt x="33" y="92"/>
                  </a:cubicBezTo>
                  <a:cubicBezTo>
                    <a:pt x="44" y="92"/>
                    <a:pt x="438" y="256"/>
                    <a:pt x="482" y="715"/>
                  </a:cubicBezTo>
                  <a:cubicBezTo>
                    <a:pt x="482" y="737"/>
                    <a:pt x="503" y="759"/>
                    <a:pt x="525" y="759"/>
                  </a:cubicBezTo>
                  <a:lnTo>
                    <a:pt x="536" y="759"/>
                  </a:lnTo>
                  <a:cubicBezTo>
                    <a:pt x="558" y="748"/>
                    <a:pt x="580" y="726"/>
                    <a:pt x="580" y="705"/>
                  </a:cubicBezTo>
                  <a:cubicBezTo>
                    <a:pt x="514" y="190"/>
                    <a:pt x="88" y="5"/>
                    <a:pt x="66" y="5"/>
                  </a:cubicBezTo>
                  <a:cubicBezTo>
                    <a:pt x="60" y="2"/>
                    <a:pt x="53"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65"/>
            <p:cNvSpPr/>
            <p:nvPr/>
          </p:nvSpPr>
          <p:spPr>
            <a:xfrm>
              <a:off x="4241300" y="1750150"/>
              <a:ext cx="9575" cy="5075"/>
            </a:xfrm>
            <a:custGeom>
              <a:avLst/>
              <a:gdLst/>
              <a:ahLst/>
              <a:cxnLst/>
              <a:rect l="l" t="t" r="r" b="b"/>
              <a:pathLst>
                <a:path w="383" h="203" extrusionOk="0">
                  <a:moveTo>
                    <a:pt x="303" y="0"/>
                  </a:moveTo>
                  <a:cubicBezTo>
                    <a:pt x="173" y="0"/>
                    <a:pt x="41" y="106"/>
                    <a:pt x="22" y="115"/>
                  </a:cubicBezTo>
                  <a:cubicBezTo>
                    <a:pt x="0" y="137"/>
                    <a:pt x="0" y="159"/>
                    <a:pt x="11" y="181"/>
                  </a:cubicBezTo>
                  <a:cubicBezTo>
                    <a:pt x="22" y="192"/>
                    <a:pt x="32" y="202"/>
                    <a:pt x="54" y="202"/>
                  </a:cubicBezTo>
                  <a:cubicBezTo>
                    <a:pt x="66" y="202"/>
                    <a:pt x="76" y="202"/>
                    <a:pt x="76" y="192"/>
                  </a:cubicBezTo>
                  <a:cubicBezTo>
                    <a:pt x="117" y="161"/>
                    <a:pt x="226" y="92"/>
                    <a:pt x="311" y="92"/>
                  </a:cubicBezTo>
                  <a:cubicBezTo>
                    <a:pt x="317" y="92"/>
                    <a:pt x="323" y="92"/>
                    <a:pt x="328" y="93"/>
                  </a:cubicBezTo>
                  <a:cubicBezTo>
                    <a:pt x="334" y="96"/>
                    <a:pt x="339" y="97"/>
                    <a:pt x="345" y="97"/>
                  </a:cubicBezTo>
                  <a:cubicBezTo>
                    <a:pt x="360" y="97"/>
                    <a:pt x="375" y="85"/>
                    <a:pt x="382" y="61"/>
                  </a:cubicBezTo>
                  <a:cubicBezTo>
                    <a:pt x="382" y="39"/>
                    <a:pt x="372" y="17"/>
                    <a:pt x="350" y="6"/>
                  </a:cubicBezTo>
                  <a:cubicBezTo>
                    <a:pt x="334" y="2"/>
                    <a:pt x="319" y="0"/>
                    <a:pt x="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2" name="Google Shape;2652;p65"/>
            <p:cNvSpPr/>
            <p:nvPr/>
          </p:nvSpPr>
          <p:spPr>
            <a:xfrm>
              <a:off x="4302000" y="1720650"/>
              <a:ext cx="12050" cy="26650"/>
            </a:xfrm>
            <a:custGeom>
              <a:avLst/>
              <a:gdLst/>
              <a:ahLst/>
              <a:cxnLst/>
              <a:rect l="l" t="t" r="r" b="b"/>
              <a:pathLst>
                <a:path w="482" h="1066" extrusionOk="0">
                  <a:moveTo>
                    <a:pt x="52" y="0"/>
                  </a:moveTo>
                  <a:cubicBezTo>
                    <a:pt x="45" y="0"/>
                    <a:pt x="38" y="1"/>
                    <a:pt x="33" y="4"/>
                  </a:cubicBezTo>
                  <a:cubicBezTo>
                    <a:pt x="11" y="16"/>
                    <a:pt x="0" y="48"/>
                    <a:pt x="11" y="70"/>
                  </a:cubicBezTo>
                  <a:cubicBezTo>
                    <a:pt x="11" y="70"/>
                    <a:pt x="197" y="464"/>
                    <a:pt x="383" y="847"/>
                  </a:cubicBezTo>
                  <a:cubicBezTo>
                    <a:pt x="350" y="879"/>
                    <a:pt x="273" y="978"/>
                    <a:pt x="98" y="978"/>
                  </a:cubicBezTo>
                  <a:cubicBezTo>
                    <a:pt x="76" y="978"/>
                    <a:pt x="55" y="1000"/>
                    <a:pt x="55" y="1022"/>
                  </a:cubicBezTo>
                  <a:cubicBezTo>
                    <a:pt x="55" y="1044"/>
                    <a:pt x="76" y="1066"/>
                    <a:pt x="98" y="1066"/>
                  </a:cubicBezTo>
                  <a:cubicBezTo>
                    <a:pt x="383" y="1066"/>
                    <a:pt x="470" y="879"/>
                    <a:pt x="482" y="869"/>
                  </a:cubicBezTo>
                  <a:lnTo>
                    <a:pt x="482" y="825"/>
                  </a:lnTo>
                  <a:cubicBezTo>
                    <a:pt x="285" y="431"/>
                    <a:pt x="98" y="38"/>
                    <a:pt x="98" y="26"/>
                  </a:cubicBezTo>
                  <a:cubicBezTo>
                    <a:pt x="91" y="10"/>
                    <a:pt x="7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3" name="Google Shape;2653;p65"/>
            <p:cNvSpPr/>
            <p:nvPr/>
          </p:nvSpPr>
          <p:spPr>
            <a:xfrm>
              <a:off x="3905750" y="2129550"/>
              <a:ext cx="233300" cy="92425"/>
            </a:xfrm>
            <a:custGeom>
              <a:avLst/>
              <a:gdLst/>
              <a:ahLst/>
              <a:cxnLst/>
              <a:rect l="l" t="t" r="r" b="b"/>
              <a:pathLst>
                <a:path w="9332" h="3697" extrusionOk="0">
                  <a:moveTo>
                    <a:pt x="8347" y="1"/>
                  </a:moveTo>
                  <a:cubicBezTo>
                    <a:pt x="8347" y="1"/>
                    <a:pt x="5609" y="545"/>
                    <a:pt x="3090" y="545"/>
                  </a:cubicBezTo>
                  <a:cubicBezTo>
                    <a:pt x="2437" y="545"/>
                    <a:pt x="1798" y="509"/>
                    <a:pt x="1226" y="417"/>
                  </a:cubicBezTo>
                  <a:lnTo>
                    <a:pt x="1226" y="417"/>
                  </a:lnTo>
                  <a:cubicBezTo>
                    <a:pt x="1226" y="417"/>
                    <a:pt x="1" y="3008"/>
                    <a:pt x="2210" y="3512"/>
                  </a:cubicBezTo>
                  <a:cubicBezTo>
                    <a:pt x="2775" y="3640"/>
                    <a:pt x="3365" y="3697"/>
                    <a:pt x="3952" y="3697"/>
                  </a:cubicBezTo>
                  <a:cubicBezTo>
                    <a:pt x="5663" y="3697"/>
                    <a:pt x="7354" y="3218"/>
                    <a:pt x="8347" y="2648"/>
                  </a:cubicBezTo>
                  <a:cubicBezTo>
                    <a:pt x="9331" y="2079"/>
                    <a:pt x="8347" y="1"/>
                    <a:pt x="8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65"/>
            <p:cNvSpPr/>
            <p:nvPr/>
          </p:nvSpPr>
          <p:spPr>
            <a:xfrm>
              <a:off x="4150225" y="2720750"/>
              <a:ext cx="40225" cy="22450"/>
            </a:xfrm>
            <a:custGeom>
              <a:avLst/>
              <a:gdLst/>
              <a:ahLst/>
              <a:cxnLst/>
              <a:rect l="l" t="t" r="r" b="b"/>
              <a:pathLst>
                <a:path w="1609" h="898" extrusionOk="0">
                  <a:moveTo>
                    <a:pt x="0" y="1"/>
                  </a:moveTo>
                  <a:lnTo>
                    <a:pt x="121" y="898"/>
                  </a:lnTo>
                  <a:lnTo>
                    <a:pt x="1609" y="898"/>
                  </a:lnTo>
                  <a:lnTo>
                    <a:pt x="1488" y="1"/>
                  </a:ln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65"/>
            <p:cNvSpPr/>
            <p:nvPr/>
          </p:nvSpPr>
          <p:spPr>
            <a:xfrm>
              <a:off x="4031825" y="2157725"/>
              <a:ext cx="158625" cy="572075"/>
            </a:xfrm>
            <a:custGeom>
              <a:avLst/>
              <a:gdLst/>
              <a:ahLst/>
              <a:cxnLst/>
              <a:rect l="l" t="t" r="r" b="b"/>
              <a:pathLst>
                <a:path w="6345" h="22883" extrusionOk="0">
                  <a:moveTo>
                    <a:pt x="3664" y="0"/>
                  </a:moveTo>
                  <a:lnTo>
                    <a:pt x="2330" y="416"/>
                  </a:lnTo>
                  <a:lnTo>
                    <a:pt x="2188" y="459"/>
                  </a:lnTo>
                  <a:lnTo>
                    <a:pt x="1" y="1138"/>
                  </a:lnTo>
                  <a:cubicBezTo>
                    <a:pt x="164" y="5371"/>
                    <a:pt x="1346" y="7175"/>
                    <a:pt x="2374" y="10566"/>
                  </a:cubicBezTo>
                  <a:cubicBezTo>
                    <a:pt x="2374" y="10566"/>
                    <a:pt x="2079" y="13946"/>
                    <a:pt x="2866" y="16779"/>
                  </a:cubicBezTo>
                  <a:cubicBezTo>
                    <a:pt x="3654" y="19612"/>
                    <a:pt x="4551" y="22882"/>
                    <a:pt x="4551" y="22882"/>
                  </a:cubicBezTo>
                  <a:lnTo>
                    <a:pt x="6345" y="22795"/>
                  </a:lnTo>
                  <a:lnTo>
                    <a:pt x="4955" y="9779"/>
                  </a:lnTo>
                  <a:lnTo>
                    <a:pt x="3916" y="1915"/>
                  </a:lnTo>
                  <a:lnTo>
                    <a:pt x="3895" y="1761"/>
                  </a:lnTo>
                  <a:lnTo>
                    <a:pt x="36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65"/>
            <p:cNvSpPr/>
            <p:nvPr/>
          </p:nvSpPr>
          <p:spPr>
            <a:xfrm>
              <a:off x="4080225" y="2147875"/>
              <a:ext cx="49525" cy="57725"/>
            </a:xfrm>
            <a:custGeom>
              <a:avLst/>
              <a:gdLst/>
              <a:ahLst/>
              <a:cxnLst/>
              <a:rect l="l" t="t" r="r" b="b"/>
              <a:pathLst>
                <a:path w="1981" h="2309" extrusionOk="0">
                  <a:moveTo>
                    <a:pt x="66" y="0"/>
                  </a:moveTo>
                  <a:cubicBezTo>
                    <a:pt x="22" y="12"/>
                    <a:pt x="0" y="55"/>
                    <a:pt x="12" y="88"/>
                  </a:cubicBezTo>
                  <a:cubicBezTo>
                    <a:pt x="12" y="121"/>
                    <a:pt x="77" y="449"/>
                    <a:pt x="252" y="853"/>
                  </a:cubicBezTo>
                  <a:cubicBezTo>
                    <a:pt x="427" y="1259"/>
                    <a:pt x="722" y="1740"/>
                    <a:pt x="1181" y="2035"/>
                  </a:cubicBezTo>
                  <a:cubicBezTo>
                    <a:pt x="1422" y="2188"/>
                    <a:pt x="1696" y="2287"/>
                    <a:pt x="1980" y="2309"/>
                  </a:cubicBezTo>
                  <a:lnTo>
                    <a:pt x="1959" y="2155"/>
                  </a:lnTo>
                  <a:cubicBezTo>
                    <a:pt x="1707" y="2134"/>
                    <a:pt x="1477" y="2046"/>
                    <a:pt x="1269" y="1915"/>
                  </a:cubicBezTo>
                  <a:cubicBezTo>
                    <a:pt x="843" y="1641"/>
                    <a:pt x="569" y="1193"/>
                    <a:pt x="394" y="810"/>
                  </a:cubicBezTo>
                  <a:cubicBezTo>
                    <a:pt x="219" y="405"/>
                    <a:pt x="153" y="66"/>
                    <a:pt x="153" y="66"/>
                  </a:cubicBezTo>
                  <a:cubicBezTo>
                    <a:pt x="143" y="22"/>
                    <a:pt x="11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65"/>
            <p:cNvSpPr/>
            <p:nvPr/>
          </p:nvSpPr>
          <p:spPr>
            <a:xfrm>
              <a:off x="4044125" y="2208850"/>
              <a:ext cx="113225" cy="525050"/>
            </a:xfrm>
            <a:custGeom>
              <a:avLst/>
              <a:gdLst/>
              <a:ahLst/>
              <a:cxnLst/>
              <a:rect l="l" t="t" r="r" b="b"/>
              <a:pathLst>
                <a:path w="4529" h="21002" extrusionOk="0">
                  <a:moveTo>
                    <a:pt x="77" y="1"/>
                  </a:moveTo>
                  <a:cubicBezTo>
                    <a:pt x="34" y="1"/>
                    <a:pt x="0" y="33"/>
                    <a:pt x="12" y="77"/>
                  </a:cubicBezTo>
                  <a:cubicBezTo>
                    <a:pt x="12" y="121"/>
                    <a:pt x="307" y="4102"/>
                    <a:pt x="2331" y="8117"/>
                  </a:cubicBezTo>
                  <a:cubicBezTo>
                    <a:pt x="2319" y="8423"/>
                    <a:pt x="2156" y="12120"/>
                    <a:pt x="2735" y="14471"/>
                  </a:cubicBezTo>
                  <a:cubicBezTo>
                    <a:pt x="3326" y="16899"/>
                    <a:pt x="4365" y="20903"/>
                    <a:pt x="4376" y="20947"/>
                  </a:cubicBezTo>
                  <a:cubicBezTo>
                    <a:pt x="4387" y="20980"/>
                    <a:pt x="4419" y="21002"/>
                    <a:pt x="4453" y="21002"/>
                  </a:cubicBezTo>
                  <a:lnTo>
                    <a:pt x="4474" y="21002"/>
                  </a:lnTo>
                  <a:cubicBezTo>
                    <a:pt x="4507" y="20990"/>
                    <a:pt x="4529" y="20947"/>
                    <a:pt x="4518" y="20903"/>
                  </a:cubicBezTo>
                  <a:cubicBezTo>
                    <a:pt x="4507" y="20870"/>
                    <a:pt x="3468" y="16867"/>
                    <a:pt x="2878" y="14439"/>
                  </a:cubicBezTo>
                  <a:cubicBezTo>
                    <a:pt x="2287" y="12011"/>
                    <a:pt x="2472" y="8139"/>
                    <a:pt x="2484" y="8105"/>
                  </a:cubicBezTo>
                  <a:cubicBezTo>
                    <a:pt x="2484" y="8084"/>
                    <a:pt x="2472" y="8073"/>
                    <a:pt x="2472" y="8062"/>
                  </a:cubicBezTo>
                  <a:cubicBezTo>
                    <a:pt x="460" y="4070"/>
                    <a:pt x="154" y="110"/>
                    <a:pt x="154" y="66"/>
                  </a:cubicBezTo>
                  <a:cubicBezTo>
                    <a:pt x="154" y="23"/>
                    <a:pt x="121"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65"/>
            <p:cNvSpPr/>
            <p:nvPr/>
          </p:nvSpPr>
          <p:spPr>
            <a:xfrm>
              <a:off x="4141475" y="2735425"/>
              <a:ext cx="140300" cy="66550"/>
            </a:xfrm>
            <a:custGeom>
              <a:avLst/>
              <a:gdLst/>
              <a:ahLst/>
              <a:cxnLst/>
              <a:rect l="l" t="t" r="r" b="b"/>
              <a:pathLst>
                <a:path w="5612" h="2662" extrusionOk="0">
                  <a:moveTo>
                    <a:pt x="1941" y="1"/>
                  </a:moveTo>
                  <a:cubicBezTo>
                    <a:pt x="1687" y="1"/>
                    <a:pt x="1359" y="247"/>
                    <a:pt x="1028" y="247"/>
                  </a:cubicBezTo>
                  <a:cubicBezTo>
                    <a:pt x="881" y="247"/>
                    <a:pt x="733" y="198"/>
                    <a:pt x="591" y="59"/>
                  </a:cubicBezTo>
                  <a:cubicBezTo>
                    <a:pt x="591" y="59"/>
                    <a:pt x="568" y="54"/>
                    <a:pt x="534" y="54"/>
                  </a:cubicBezTo>
                  <a:cubicBezTo>
                    <a:pt x="437" y="54"/>
                    <a:pt x="252" y="90"/>
                    <a:pt x="252" y="365"/>
                  </a:cubicBezTo>
                  <a:cubicBezTo>
                    <a:pt x="252" y="420"/>
                    <a:pt x="252" y="486"/>
                    <a:pt x="241" y="562"/>
                  </a:cubicBezTo>
                  <a:cubicBezTo>
                    <a:pt x="230" y="605"/>
                    <a:pt x="230" y="661"/>
                    <a:pt x="219" y="704"/>
                  </a:cubicBezTo>
                  <a:cubicBezTo>
                    <a:pt x="143" y="1174"/>
                    <a:pt x="0" y="1907"/>
                    <a:pt x="34" y="2367"/>
                  </a:cubicBezTo>
                  <a:cubicBezTo>
                    <a:pt x="44" y="2487"/>
                    <a:pt x="66" y="2586"/>
                    <a:pt x="99" y="2662"/>
                  </a:cubicBezTo>
                  <a:lnTo>
                    <a:pt x="5524" y="2662"/>
                  </a:lnTo>
                  <a:cubicBezTo>
                    <a:pt x="5524" y="2662"/>
                    <a:pt x="5612" y="2542"/>
                    <a:pt x="5568" y="2367"/>
                  </a:cubicBezTo>
                  <a:cubicBezTo>
                    <a:pt x="5524" y="2126"/>
                    <a:pt x="5294" y="1798"/>
                    <a:pt x="4496" y="1459"/>
                  </a:cubicBezTo>
                  <a:cubicBezTo>
                    <a:pt x="3872" y="1196"/>
                    <a:pt x="3140" y="945"/>
                    <a:pt x="2702" y="551"/>
                  </a:cubicBezTo>
                  <a:cubicBezTo>
                    <a:pt x="2275" y="168"/>
                    <a:pt x="2122" y="59"/>
                    <a:pt x="2122" y="59"/>
                  </a:cubicBezTo>
                  <a:cubicBezTo>
                    <a:pt x="2067" y="17"/>
                    <a:pt x="2007" y="1"/>
                    <a:pt x="19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65"/>
            <p:cNvSpPr/>
            <p:nvPr/>
          </p:nvSpPr>
          <p:spPr>
            <a:xfrm>
              <a:off x="4142300" y="2794575"/>
              <a:ext cx="139475" cy="7400"/>
            </a:xfrm>
            <a:custGeom>
              <a:avLst/>
              <a:gdLst/>
              <a:ahLst/>
              <a:cxnLst/>
              <a:rect l="l" t="t" r="r" b="b"/>
              <a:pathLst>
                <a:path w="5579" h="296" extrusionOk="0">
                  <a:moveTo>
                    <a:pt x="1" y="1"/>
                  </a:moveTo>
                  <a:cubicBezTo>
                    <a:pt x="11" y="121"/>
                    <a:pt x="33" y="220"/>
                    <a:pt x="66" y="296"/>
                  </a:cubicBezTo>
                  <a:lnTo>
                    <a:pt x="5491" y="296"/>
                  </a:lnTo>
                  <a:cubicBezTo>
                    <a:pt x="5491" y="296"/>
                    <a:pt x="5579" y="176"/>
                    <a:pt x="5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65"/>
            <p:cNvSpPr/>
            <p:nvPr/>
          </p:nvSpPr>
          <p:spPr>
            <a:xfrm>
              <a:off x="4196450" y="2738150"/>
              <a:ext cx="13150" cy="13350"/>
            </a:xfrm>
            <a:custGeom>
              <a:avLst/>
              <a:gdLst/>
              <a:ahLst/>
              <a:cxnLst/>
              <a:rect l="l" t="t" r="r" b="b"/>
              <a:pathLst>
                <a:path w="526" h="534" extrusionOk="0">
                  <a:moveTo>
                    <a:pt x="234" y="0"/>
                  </a:moveTo>
                  <a:cubicBezTo>
                    <a:pt x="73" y="0"/>
                    <a:pt x="0" y="180"/>
                    <a:pt x="0" y="180"/>
                  </a:cubicBezTo>
                  <a:cubicBezTo>
                    <a:pt x="181" y="459"/>
                    <a:pt x="304" y="533"/>
                    <a:pt x="382" y="533"/>
                  </a:cubicBezTo>
                  <a:cubicBezTo>
                    <a:pt x="470" y="533"/>
                    <a:pt x="503" y="442"/>
                    <a:pt x="503" y="442"/>
                  </a:cubicBezTo>
                  <a:cubicBezTo>
                    <a:pt x="503" y="442"/>
                    <a:pt x="525" y="92"/>
                    <a:pt x="317" y="15"/>
                  </a:cubicBezTo>
                  <a:cubicBezTo>
                    <a:pt x="287" y="5"/>
                    <a:pt x="260" y="0"/>
                    <a:pt x="2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1" name="Google Shape;2661;p65"/>
            <p:cNvSpPr/>
            <p:nvPr/>
          </p:nvSpPr>
          <p:spPr>
            <a:xfrm>
              <a:off x="4192625" y="2745325"/>
              <a:ext cx="12850" cy="23850"/>
            </a:xfrm>
            <a:custGeom>
              <a:avLst/>
              <a:gdLst/>
              <a:ahLst/>
              <a:cxnLst/>
              <a:rect l="l" t="t" r="r" b="b"/>
              <a:pathLst>
                <a:path w="514" h="954" extrusionOk="0">
                  <a:moveTo>
                    <a:pt x="415" y="0"/>
                  </a:moveTo>
                  <a:cubicBezTo>
                    <a:pt x="393" y="0"/>
                    <a:pt x="371" y="8"/>
                    <a:pt x="350" y="24"/>
                  </a:cubicBezTo>
                  <a:cubicBezTo>
                    <a:pt x="339" y="34"/>
                    <a:pt x="0" y="330"/>
                    <a:pt x="0" y="866"/>
                  </a:cubicBezTo>
                  <a:cubicBezTo>
                    <a:pt x="0" y="909"/>
                    <a:pt x="44" y="953"/>
                    <a:pt x="88" y="953"/>
                  </a:cubicBezTo>
                  <a:cubicBezTo>
                    <a:pt x="142" y="953"/>
                    <a:pt x="175" y="909"/>
                    <a:pt x="175" y="866"/>
                  </a:cubicBezTo>
                  <a:cubicBezTo>
                    <a:pt x="175" y="418"/>
                    <a:pt x="460" y="166"/>
                    <a:pt x="470" y="155"/>
                  </a:cubicBezTo>
                  <a:cubicBezTo>
                    <a:pt x="503" y="122"/>
                    <a:pt x="514" y="68"/>
                    <a:pt x="481" y="34"/>
                  </a:cubicBezTo>
                  <a:cubicBezTo>
                    <a:pt x="464" y="11"/>
                    <a:pt x="440" y="0"/>
                    <a:pt x="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65"/>
            <p:cNvSpPr/>
            <p:nvPr/>
          </p:nvSpPr>
          <p:spPr>
            <a:xfrm>
              <a:off x="4203275" y="2743825"/>
              <a:ext cx="22175" cy="7850"/>
            </a:xfrm>
            <a:custGeom>
              <a:avLst/>
              <a:gdLst/>
              <a:ahLst/>
              <a:cxnLst/>
              <a:rect l="l" t="t" r="r" b="b"/>
              <a:pathLst>
                <a:path w="887" h="314" extrusionOk="0">
                  <a:moveTo>
                    <a:pt x="221" y="0"/>
                  </a:moveTo>
                  <a:cubicBezTo>
                    <a:pt x="153" y="0"/>
                    <a:pt x="103" y="4"/>
                    <a:pt x="88" y="7"/>
                  </a:cubicBezTo>
                  <a:cubicBezTo>
                    <a:pt x="44" y="7"/>
                    <a:pt x="0" y="51"/>
                    <a:pt x="12" y="94"/>
                  </a:cubicBezTo>
                  <a:cubicBezTo>
                    <a:pt x="12" y="150"/>
                    <a:pt x="55" y="182"/>
                    <a:pt x="99" y="182"/>
                  </a:cubicBezTo>
                  <a:cubicBezTo>
                    <a:pt x="126" y="180"/>
                    <a:pt x="157" y="180"/>
                    <a:pt x="189" y="180"/>
                  </a:cubicBezTo>
                  <a:cubicBezTo>
                    <a:pt x="377" y="180"/>
                    <a:pt x="631" y="208"/>
                    <a:pt x="734" y="291"/>
                  </a:cubicBezTo>
                  <a:cubicBezTo>
                    <a:pt x="744" y="303"/>
                    <a:pt x="766" y="313"/>
                    <a:pt x="788" y="313"/>
                  </a:cubicBezTo>
                  <a:cubicBezTo>
                    <a:pt x="810" y="313"/>
                    <a:pt x="843" y="303"/>
                    <a:pt x="853" y="281"/>
                  </a:cubicBezTo>
                  <a:cubicBezTo>
                    <a:pt x="887" y="248"/>
                    <a:pt x="887" y="193"/>
                    <a:pt x="853" y="160"/>
                  </a:cubicBezTo>
                  <a:cubicBezTo>
                    <a:pt x="704" y="26"/>
                    <a:pt x="399"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3" name="Google Shape;2663;p65"/>
            <p:cNvSpPr/>
            <p:nvPr/>
          </p:nvSpPr>
          <p:spPr>
            <a:xfrm>
              <a:off x="4172925" y="2730850"/>
              <a:ext cx="31750" cy="19450"/>
            </a:xfrm>
            <a:custGeom>
              <a:avLst/>
              <a:gdLst/>
              <a:ahLst/>
              <a:cxnLst/>
              <a:rect l="l" t="t" r="r" b="b"/>
              <a:pathLst>
                <a:path w="1270" h="778" extrusionOk="0">
                  <a:moveTo>
                    <a:pt x="383" y="187"/>
                  </a:moveTo>
                  <a:cubicBezTo>
                    <a:pt x="613" y="187"/>
                    <a:pt x="941" y="450"/>
                    <a:pt x="1094" y="581"/>
                  </a:cubicBezTo>
                  <a:cubicBezTo>
                    <a:pt x="1071" y="584"/>
                    <a:pt x="1043" y="585"/>
                    <a:pt x="1010" y="585"/>
                  </a:cubicBezTo>
                  <a:cubicBezTo>
                    <a:pt x="919" y="585"/>
                    <a:pt x="790" y="575"/>
                    <a:pt x="613" y="559"/>
                  </a:cubicBezTo>
                  <a:cubicBezTo>
                    <a:pt x="383" y="526"/>
                    <a:pt x="241" y="428"/>
                    <a:pt x="219" y="340"/>
                  </a:cubicBezTo>
                  <a:cubicBezTo>
                    <a:pt x="208" y="307"/>
                    <a:pt x="208" y="275"/>
                    <a:pt x="241" y="253"/>
                  </a:cubicBezTo>
                  <a:cubicBezTo>
                    <a:pt x="274" y="209"/>
                    <a:pt x="317" y="187"/>
                    <a:pt x="383" y="187"/>
                  </a:cubicBezTo>
                  <a:close/>
                  <a:moveTo>
                    <a:pt x="383" y="1"/>
                  </a:moveTo>
                  <a:cubicBezTo>
                    <a:pt x="263" y="1"/>
                    <a:pt x="176" y="34"/>
                    <a:pt x="99" y="110"/>
                  </a:cubicBezTo>
                  <a:cubicBezTo>
                    <a:pt x="22" y="198"/>
                    <a:pt x="1" y="307"/>
                    <a:pt x="33" y="406"/>
                  </a:cubicBezTo>
                  <a:cubicBezTo>
                    <a:pt x="99" y="581"/>
                    <a:pt x="307" y="712"/>
                    <a:pt x="591" y="745"/>
                  </a:cubicBezTo>
                  <a:cubicBezTo>
                    <a:pt x="777" y="767"/>
                    <a:pt x="919" y="778"/>
                    <a:pt x="1029" y="778"/>
                  </a:cubicBezTo>
                  <a:cubicBezTo>
                    <a:pt x="1149" y="778"/>
                    <a:pt x="1214" y="767"/>
                    <a:pt x="1214" y="767"/>
                  </a:cubicBezTo>
                  <a:lnTo>
                    <a:pt x="1182" y="581"/>
                  </a:lnTo>
                  <a:lnTo>
                    <a:pt x="1171" y="581"/>
                  </a:lnTo>
                  <a:lnTo>
                    <a:pt x="1269" y="482"/>
                  </a:lnTo>
                  <a:cubicBezTo>
                    <a:pt x="1214" y="438"/>
                    <a:pt x="766"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4" name="Google Shape;2664;p65"/>
            <p:cNvSpPr/>
            <p:nvPr/>
          </p:nvSpPr>
          <p:spPr>
            <a:xfrm>
              <a:off x="4200275" y="2725050"/>
              <a:ext cx="18325" cy="22800"/>
            </a:xfrm>
            <a:custGeom>
              <a:avLst/>
              <a:gdLst/>
              <a:ahLst/>
              <a:cxnLst/>
              <a:rect l="l" t="t" r="r" b="b"/>
              <a:pathLst>
                <a:path w="733" h="912" extrusionOk="0">
                  <a:moveTo>
                    <a:pt x="378" y="1"/>
                  </a:moveTo>
                  <a:cubicBezTo>
                    <a:pt x="298" y="1"/>
                    <a:pt x="236" y="27"/>
                    <a:pt x="197" y="58"/>
                  </a:cubicBezTo>
                  <a:cubicBezTo>
                    <a:pt x="0" y="211"/>
                    <a:pt x="0" y="627"/>
                    <a:pt x="11" y="670"/>
                  </a:cubicBezTo>
                  <a:lnTo>
                    <a:pt x="197" y="670"/>
                  </a:lnTo>
                  <a:cubicBezTo>
                    <a:pt x="197" y="529"/>
                    <a:pt x="230" y="288"/>
                    <a:pt x="317" y="211"/>
                  </a:cubicBezTo>
                  <a:cubicBezTo>
                    <a:pt x="333" y="204"/>
                    <a:pt x="348" y="196"/>
                    <a:pt x="379" y="196"/>
                  </a:cubicBezTo>
                  <a:cubicBezTo>
                    <a:pt x="392" y="196"/>
                    <a:pt x="407" y="197"/>
                    <a:pt x="427" y="201"/>
                  </a:cubicBezTo>
                  <a:cubicBezTo>
                    <a:pt x="514" y="222"/>
                    <a:pt x="525" y="266"/>
                    <a:pt x="525" y="299"/>
                  </a:cubicBezTo>
                  <a:cubicBezTo>
                    <a:pt x="536" y="430"/>
                    <a:pt x="361" y="649"/>
                    <a:pt x="186" y="736"/>
                  </a:cubicBezTo>
                  <a:lnTo>
                    <a:pt x="273" y="911"/>
                  </a:lnTo>
                  <a:cubicBezTo>
                    <a:pt x="504" y="802"/>
                    <a:pt x="733" y="517"/>
                    <a:pt x="722" y="277"/>
                  </a:cubicBezTo>
                  <a:cubicBezTo>
                    <a:pt x="711" y="211"/>
                    <a:pt x="667" y="69"/>
                    <a:pt x="482" y="14"/>
                  </a:cubicBezTo>
                  <a:cubicBezTo>
                    <a:pt x="444" y="5"/>
                    <a:pt x="410" y="1"/>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65"/>
            <p:cNvSpPr/>
            <p:nvPr/>
          </p:nvSpPr>
          <p:spPr>
            <a:xfrm>
              <a:off x="4146950" y="2749450"/>
              <a:ext cx="17800" cy="52525"/>
            </a:xfrm>
            <a:custGeom>
              <a:avLst/>
              <a:gdLst/>
              <a:ahLst/>
              <a:cxnLst/>
              <a:rect l="l" t="t" r="r" b="b"/>
              <a:pathLst>
                <a:path w="712" h="2101" extrusionOk="0">
                  <a:moveTo>
                    <a:pt x="22" y="1"/>
                  </a:moveTo>
                  <a:cubicBezTo>
                    <a:pt x="11" y="44"/>
                    <a:pt x="11" y="100"/>
                    <a:pt x="0" y="143"/>
                  </a:cubicBezTo>
                  <a:cubicBezTo>
                    <a:pt x="219" y="340"/>
                    <a:pt x="547" y="701"/>
                    <a:pt x="569" y="1237"/>
                  </a:cubicBezTo>
                  <a:cubicBezTo>
                    <a:pt x="591" y="1631"/>
                    <a:pt x="438" y="1915"/>
                    <a:pt x="274" y="2101"/>
                  </a:cubicBezTo>
                  <a:lnTo>
                    <a:pt x="438" y="2101"/>
                  </a:lnTo>
                  <a:cubicBezTo>
                    <a:pt x="591" y="1893"/>
                    <a:pt x="711" y="1609"/>
                    <a:pt x="700" y="1226"/>
                  </a:cubicBezTo>
                  <a:cubicBezTo>
                    <a:pt x="668" y="581"/>
                    <a:pt x="263" y="187"/>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6" name="Google Shape;2666;p65"/>
            <p:cNvSpPr/>
            <p:nvPr/>
          </p:nvSpPr>
          <p:spPr>
            <a:xfrm>
              <a:off x="4204375" y="2750750"/>
              <a:ext cx="13425" cy="6375"/>
            </a:xfrm>
            <a:custGeom>
              <a:avLst/>
              <a:gdLst/>
              <a:ahLst/>
              <a:cxnLst/>
              <a:rect l="l" t="t" r="r" b="b"/>
              <a:pathLst>
                <a:path w="537" h="255" extrusionOk="0">
                  <a:moveTo>
                    <a:pt x="439" y="1"/>
                  </a:moveTo>
                  <a:cubicBezTo>
                    <a:pt x="431" y="1"/>
                    <a:pt x="423" y="2"/>
                    <a:pt x="416" y="4"/>
                  </a:cubicBezTo>
                  <a:lnTo>
                    <a:pt x="77" y="80"/>
                  </a:lnTo>
                  <a:cubicBezTo>
                    <a:pt x="33" y="91"/>
                    <a:pt x="0" y="146"/>
                    <a:pt x="11" y="189"/>
                  </a:cubicBezTo>
                  <a:cubicBezTo>
                    <a:pt x="22" y="233"/>
                    <a:pt x="55" y="255"/>
                    <a:pt x="99" y="255"/>
                  </a:cubicBezTo>
                  <a:lnTo>
                    <a:pt x="121" y="255"/>
                  </a:lnTo>
                  <a:lnTo>
                    <a:pt x="459" y="179"/>
                  </a:lnTo>
                  <a:cubicBezTo>
                    <a:pt x="503" y="157"/>
                    <a:pt x="536" y="113"/>
                    <a:pt x="525" y="69"/>
                  </a:cubicBezTo>
                  <a:cubicBezTo>
                    <a:pt x="516" y="24"/>
                    <a:pt x="477" y="1"/>
                    <a:pt x="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7" name="Google Shape;2667;p65"/>
            <p:cNvSpPr/>
            <p:nvPr/>
          </p:nvSpPr>
          <p:spPr>
            <a:xfrm>
              <a:off x="4212850" y="2755675"/>
              <a:ext cx="13425" cy="6375"/>
            </a:xfrm>
            <a:custGeom>
              <a:avLst/>
              <a:gdLst/>
              <a:ahLst/>
              <a:cxnLst/>
              <a:rect l="l" t="t" r="r" b="b"/>
              <a:pathLst>
                <a:path w="537" h="255" extrusionOk="0">
                  <a:moveTo>
                    <a:pt x="439" y="1"/>
                  </a:moveTo>
                  <a:cubicBezTo>
                    <a:pt x="431" y="1"/>
                    <a:pt x="424" y="2"/>
                    <a:pt x="416" y="4"/>
                  </a:cubicBezTo>
                  <a:lnTo>
                    <a:pt x="77" y="80"/>
                  </a:lnTo>
                  <a:cubicBezTo>
                    <a:pt x="33" y="91"/>
                    <a:pt x="1" y="145"/>
                    <a:pt x="11" y="189"/>
                  </a:cubicBezTo>
                  <a:cubicBezTo>
                    <a:pt x="22" y="233"/>
                    <a:pt x="55" y="255"/>
                    <a:pt x="99" y="255"/>
                  </a:cubicBezTo>
                  <a:lnTo>
                    <a:pt x="120" y="255"/>
                  </a:lnTo>
                  <a:lnTo>
                    <a:pt x="460" y="179"/>
                  </a:lnTo>
                  <a:cubicBezTo>
                    <a:pt x="504" y="157"/>
                    <a:pt x="536" y="113"/>
                    <a:pt x="526" y="69"/>
                  </a:cubicBezTo>
                  <a:cubicBezTo>
                    <a:pt x="516" y="24"/>
                    <a:pt x="477" y="1"/>
                    <a:pt x="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8" name="Google Shape;2668;p65"/>
            <p:cNvSpPr/>
            <p:nvPr/>
          </p:nvSpPr>
          <p:spPr>
            <a:xfrm>
              <a:off x="4221325" y="2760350"/>
              <a:ext cx="13425" cy="6625"/>
            </a:xfrm>
            <a:custGeom>
              <a:avLst/>
              <a:gdLst/>
              <a:ahLst/>
              <a:cxnLst/>
              <a:rect l="l" t="t" r="r" b="b"/>
              <a:pathLst>
                <a:path w="537" h="265" extrusionOk="0">
                  <a:moveTo>
                    <a:pt x="433" y="0"/>
                  </a:moveTo>
                  <a:cubicBezTo>
                    <a:pt x="427" y="0"/>
                    <a:pt x="421" y="1"/>
                    <a:pt x="416" y="2"/>
                  </a:cubicBezTo>
                  <a:lnTo>
                    <a:pt x="77" y="90"/>
                  </a:lnTo>
                  <a:cubicBezTo>
                    <a:pt x="33" y="101"/>
                    <a:pt x="0" y="145"/>
                    <a:pt x="12" y="199"/>
                  </a:cubicBezTo>
                  <a:cubicBezTo>
                    <a:pt x="22" y="232"/>
                    <a:pt x="55" y="265"/>
                    <a:pt x="99" y="265"/>
                  </a:cubicBezTo>
                  <a:lnTo>
                    <a:pt x="121" y="265"/>
                  </a:lnTo>
                  <a:lnTo>
                    <a:pt x="460" y="177"/>
                  </a:lnTo>
                  <a:cubicBezTo>
                    <a:pt x="503" y="167"/>
                    <a:pt x="537" y="112"/>
                    <a:pt x="525" y="68"/>
                  </a:cubicBezTo>
                  <a:cubicBezTo>
                    <a:pt x="516" y="30"/>
                    <a:pt x="473"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9" name="Google Shape;2669;p65"/>
            <p:cNvSpPr/>
            <p:nvPr/>
          </p:nvSpPr>
          <p:spPr>
            <a:xfrm>
              <a:off x="4230625" y="2764725"/>
              <a:ext cx="13425" cy="6625"/>
            </a:xfrm>
            <a:custGeom>
              <a:avLst/>
              <a:gdLst/>
              <a:ahLst/>
              <a:cxnLst/>
              <a:rect l="l" t="t" r="r" b="b"/>
              <a:pathLst>
                <a:path w="537" h="265" extrusionOk="0">
                  <a:moveTo>
                    <a:pt x="433" y="0"/>
                  </a:moveTo>
                  <a:cubicBezTo>
                    <a:pt x="427" y="0"/>
                    <a:pt x="421" y="1"/>
                    <a:pt x="416" y="2"/>
                  </a:cubicBezTo>
                  <a:lnTo>
                    <a:pt x="77" y="90"/>
                  </a:lnTo>
                  <a:cubicBezTo>
                    <a:pt x="22" y="101"/>
                    <a:pt x="0" y="145"/>
                    <a:pt x="11" y="199"/>
                  </a:cubicBezTo>
                  <a:cubicBezTo>
                    <a:pt x="22" y="232"/>
                    <a:pt x="55" y="265"/>
                    <a:pt x="99" y="265"/>
                  </a:cubicBezTo>
                  <a:lnTo>
                    <a:pt x="121" y="265"/>
                  </a:lnTo>
                  <a:lnTo>
                    <a:pt x="459" y="177"/>
                  </a:lnTo>
                  <a:cubicBezTo>
                    <a:pt x="503" y="167"/>
                    <a:pt x="536" y="112"/>
                    <a:pt x="525" y="68"/>
                  </a:cubicBezTo>
                  <a:cubicBezTo>
                    <a:pt x="516" y="30"/>
                    <a:pt x="473"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0" name="Google Shape;2670;p65"/>
            <p:cNvSpPr/>
            <p:nvPr/>
          </p:nvSpPr>
          <p:spPr>
            <a:xfrm>
              <a:off x="4240450" y="2768525"/>
              <a:ext cx="13450" cy="6400"/>
            </a:xfrm>
            <a:custGeom>
              <a:avLst/>
              <a:gdLst/>
              <a:ahLst/>
              <a:cxnLst/>
              <a:rect l="l" t="t" r="r" b="b"/>
              <a:pathLst>
                <a:path w="538" h="256" extrusionOk="0">
                  <a:moveTo>
                    <a:pt x="442" y="1"/>
                  </a:moveTo>
                  <a:cubicBezTo>
                    <a:pt x="434" y="1"/>
                    <a:pt x="425" y="2"/>
                    <a:pt x="416" y="3"/>
                  </a:cubicBezTo>
                  <a:lnTo>
                    <a:pt x="78" y="80"/>
                  </a:lnTo>
                  <a:cubicBezTo>
                    <a:pt x="34" y="91"/>
                    <a:pt x="1" y="146"/>
                    <a:pt x="23" y="190"/>
                  </a:cubicBezTo>
                  <a:cubicBezTo>
                    <a:pt x="23" y="233"/>
                    <a:pt x="66" y="255"/>
                    <a:pt x="100" y="255"/>
                  </a:cubicBezTo>
                  <a:lnTo>
                    <a:pt x="122" y="255"/>
                  </a:lnTo>
                  <a:lnTo>
                    <a:pt x="460" y="178"/>
                  </a:lnTo>
                  <a:cubicBezTo>
                    <a:pt x="515" y="156"/>
                    <a:pt x="537" y="113"/>
                    <a:pt x="526" y="69"/>
                  </a:cubicBezTo>
                  <a:cubicBezTo>
                    <a:pt x="517" y="23"/>
                    <a:pt x="485" y="1"/>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1" name="Google Shape;2671;p65"/>
            <p:cNvSpPr/>
            <p:nvPr/>
          </p:nvSpPr>
          <p:spPr>
            <a:xfrm>
              <a:off x="3936375" y="2720750"/>
              <a:ext cx="38875" cy="22450"/>
            </a:xfrm>
            <a:custGeom>
              <a:avLst/>
              <a:gdLst/>
              <a:ahLst/>
              <a:cxnLst/>
              <a:rect l="l" t="t" r="r" b="b"/>
              <a:pathLst>
                <a:path w="1555" h="898" extrusionOk="0">
                  <a:moveTo>
                    <a:pt x="67" y="1"/>
                  </a:moveTo>
                  <a:lnTo>
                    <a:pt x="1" y="898"/>
                  </a:lnTo>
                  <a:lnTo>
                    <a:pt x="1488" y="898"/>
                  </a:lnTo>
                  <a:lnTo>
                    <a:pt x="1554" y="1"/>
                  </a:ln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2" name="Google Shape;2672;p65"/>
            <p:cNvSpPr/>
            <p:nvPr/>
          </p:nvSpPr>
          <p:spPr>
            <a:xfrm>
              <a:off x="3926000" y="2181525"/>
              <a:ext cx="100650" cy="548275"/>
            </a:xfrm>
            <a:custGeom>
              <a:avLst/>
              <a:gdLst/>
              <a:ahLst/>
              <a:cxnLst/>
              <a:rect l="l" t="t" r="r" b="b"/>
              <a:pathLst>
                <a:path w="4026" h="21931" extrusionOk="0">
                  <a:moveTo>
                    <a:pt x="88" y="0"/>
                  </a:moveTo>
                  <a:cubicBezTo>
                    <a:pt x="88" y="0"/>
                    <a:pt x="77" y="284"/>
                    <a:pt x="66" y="809"/>
                  </a:cubicBezTo>
                  <a:lnTo>
                    <a:pt x="66" y="963"/>
                  </a:lnTo>
                  <a:cubicBezTo>
                    <a:pt x="33" y="2461"/>
                    <a:pt x="0" y="5666"/>
                    <a:pt x="153" y="10041"/>
                  </a:cubicBezTo>
                  <a:lnTo>
                    <a:pt x="350" y="21930"/>
                  </a:lnTo>
                  <a:lnTo>
                    <a:pt x="2024" y="21930"/>
                  </a:lnTo>
                  <a:cubicBezTo>
                    <a:pt x="2024" y="21930"/>
                    <a:pt x="2549" y="16899"/>
                    <a:pt x="3096" y="13826"/>
                  </a:cubicBezTo>
                  <a:cubicBezTo>
                    <a:pt x="3610" y="10960"/>
                    <a:pt x="3184" y="9691"/>
                    <a:pt x="3184" y="9691"/>
                  </a:cubicBezTo>
                  <a:cubicBezTo>
                    <a:pt x="3184" y="9691"/>
                    <a:pt x="3971" y="2625"/>
                    <a:pt x="4025" y="798"/>
                  </a:cubicBezTo>
                  <a:lnTo>
                    <a:pt x="1346" y="263"/>
                  </a:lnTo>
                  <a:lnTo>
                    <a:pt x="1182" y="219"/>
                  </a:lnTo>
                  <a:lnTo>
                    <a:pt x="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65"/>
            <p:cNvSpPr/>
            <p:nvPr/>
          </p:nvSpPr>
          <p:spPr>
            <a:xfrm>
              <a:off x="3927625" y="2147875"/>
              <a:ext cx="49550" cy="57725"/>
            </a:xfrm>
            <a:custGeom>
              <a:avLst/>
              <a:gdLst/>
              <a:ahLst/>
              <a:cxnLst/>
              <a:rect l="l" t="t" r="r" b="b"/>
              <a:pathLst>
                <a:path w="1982" h="2309" extrusionOk="0">
                  <a:moveTo>
                    <a:pt x="1915" y="0"/>
                  </a:moveTo>
                  <a:cubicBezTo>
                    <a:pt x="1872" y="0"/>
                    <a:pt x="1838" y="22"/>
                    <a:pt x="1828" y="66"/>
                  </a:cubicBezTo>
                  <a:cubicBezTo>
                    <a:pt x="1828" y="77"/>
                    <a:pt x="1653" y="952"/>
                    <a:pt x="1117" y="1565"/>
                  </a:cubicBezTo>
                  <a:cubicBezTo>
                    <a:pt x="997" y="1696"/>
                    <a:pt x="865" y="1816"/>
                    <a:pt x="712" y="1915"/>
                  </a:cubicBezTo>
                  <a:cubicBezTo>
                    <a:pt x="504" y="2057"/>
                    <a:pt x="263" y="2134"/>
                    <a:pt x="1" y="2155"/>
                  </a:cubicBezTo>
                  <a:lnTo>
                    <a:pt x="1" y="2309"/>
                  </a:lnTo>
                  <a:cubicBezTo>
                    <a:pt x="285" y="2287"/>
                    <a:pt x="559" y="2199"/>
                    <a:pt x="800" y="2035"/>
                  </a:cubicBezTo>
                  <a:cubicBezTo>
                    <a:pt x="985" y="1915"/>
                    <a:pt x="1150" y="1762"/>
                    <a:pt x="1281" y="1609"/>
                  </a:cubicBezTo>
                  <a:cubicBezTo>
                    <a:pt x="1806" y="963"/>
                    <a:pt x="1970" y="132"/>
                    <a:pt x="1981" y="88"/>
                  </a:cubicBezTo>
                  <a:cubicBezTo>
                    <a:pt x="1981" y="55"/>
                    <a:pt x="1959" y="12"/>
                    <a:pt x="1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4" name="Google Shape;2674;p65"/>
            <p:cNvSpPr/>
            <p:nvPr/>
          </p:nvSpPr>
          <p:spPr>
            <a:xfrm>
              <a:off x="3966475" y="2216225"/>
              <a:ext cx="55250" cy="518775"/>
            </a:xfrm>
            <a:custGeom>
              <a:avLst/>
              <a:gdLst/>
              <a:ahLst/>
              <a:cxnLst/>
              <a:rect l="l" t="t" r="r" b="b"/>
              <a:pathLst>
                <a:path w="2210" h="20751" extrusionOk="0">
                  <a:moveTo>
                    <a:pt x="2144" y="1"/>
                  </a:moveTo>
                  <a:cubicBezTo>
                    <a:pt x="2100" y="1"/>
                    <a:pt x="2068" y="23"/>
                    <a:pt x="2056" y="66"/>
                  </a:cubicBezTo>
                  <a:lnTo>
                    <a:pt x="1105" y="8204"/>
                  </a:lnTo>
                  <a:lnTo>
                    <a:pt x="1105" y="8216"/>
                  </a:lnTo>
                  <a:cubicBezTo>
                    <a:pt x="1105" y="8237"/>
                    <a:pt x="1313" y="9626"/>
                    <a:pt x="1138" y="11388"/>
                  </a:cubicBezTo>
                  <a:cubicBezTo>
                    <a:pt x="963" y="13148"/>
                    <a:pt x="11" y="20586"/>
                    <a:pt x="11" y="20663"/>
                  </a:cubicBezTo>
                  <a:cubicBezTo>
                    <a:pt x="0" y="20707"/>
                    <a:pt x="33" y="20739"/>
                    <a:pt x="66" y="20750"/>
                  </a:cubicBezTo>
                  <a:lnTo>
                    <a:pt x="77" y="20750"/>
                  </a:lnTo>
                  <a:cubicBezTo>
                    <a:pt x="121" y="20750"/>
                    <a:pt x="153" y="20717"/>
                    <a:pt x="153" y="20685"/>
                  </a:cubicBezTo>
                  <a:cubicBezTo>
                    <a:pt x="165" y="20608"/>
                    <a:pt x="1105" y="13170"/>
                    <a:pt x="1280" y="11398"/>
                  </a:cubicBezTo>
                  <a:cubicBezTo>
                    <a:pt x="1455" y="9703"/>
                    <a:pt x="1269" y="8335"/>
                    <a:pt x="1258" y="8204"/>
                  </a:cubicBezTo>
                  <a:lnTo>
                    <a:pt x="2209" y="88"/>
                  </a:lnTo>
                  <a:cubicBezTo>
                    <a:pt x="2209" y="45"/>
                    <a:pt x="2188" y="12"/>
                    <a:pt x="2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5" name="Google Shape;2675;p65"/>
            <p:cNvSpPr/>
            <p:nvPr/>
          </p:nvSpPr>
          <p:spPr>
            <a:xfrm>
              <a:off x="3905750" y="2733050"/>
              <a:ext cx="79325" cy="68925"/>
            </a:xfrm>
            <a:custGeom>
              <a:avLst/>
              <a:gdLst/>
              <a:ahLst/>
              <a:cxnLst/>
              <a:rect l="l" t="t" r="r" b="b"/>
              <a:pathLst>
                <a:path w="3173" h="2757" extrusionOk="0">
                  <a:moveTo>
                    <a:pt x="1948" y="0"/>
                  </a:moveTo>
                  <a:cubicBezTo>
                    <a:pt x="1390" y="0"/>
                    <a:pt x="1292" y="110"/>
                    <a:pt x="1193" y="318"/>
                  </a:cubicBezTo>
                  <a:cubicBezTo>
                    <a:pt x="1182" y="350"/>
                    <a:pt x="1073" y="700"/>
                    <a:pt x="1062" y="722"/>
                  </a:cubicBezTo>
                  <a:cubicBezTo>
                    <a:pt x="941" y="931"/>
                    <a:pt x="1160" y="843"/>
                    <a:pt x="570" y="1291"/>
                  </a:cubicBezTo>
                  <a:cubicBezTo>
                    <a:pt x="143" y="1631"/>
                    <a:pt x="34" y="2134"/>
                    <a:pt x="12" y="2450"/>
                  </a:cubicBezTo>
                  <a:cubicBezTo>
                    <a:pt x="1" y="2637"/>
                    <a:pt x="12" y="2757"/>
                    <a:pt x="12" y="2757"/>
                  </a:cubicBezTo>
                  <a:lnTo>
                    <a:pt x="3151" y="2757"/>
                  </a:lnTo>
                  <a:cubicBezTo>
                    <a:pt x="3151" y="2757"/>
                    <a:pt x="3162" y="2702"/>
                    <a:pt x="3162" y="2604"/>
                  </a:cubicBezTo>
                  <a:cubicBezTo>
                    <a:pt x="3162" y="2560"/>
                    <a:pt x="3173" y="2516"/>
                    <a:pt x="3173" y="2450"/>
                  </a:cubicBezTo>
                  <a:lnTo>
                    <a:pt x="3173" y="2418"/>
                  </a:lnTo>
                  <a:cubicBezTo>
                    <a:pt x="3173" y="2254"/>
                    <a:pt x="3162" y="2057"/>
                    <a:pt x="3140" y="1871"/>
                  </a:cubicBezTo>
                  <a:cubicBezTo>
                    <a:pt x="3107" y="1685"/>
                    <a:pt x="3063" y="1466"/>
                    <a:pt x="3020" y="1247"/>
                  </a:cubicBezTo>
                  <a:cubicBezTo>
                    <a:pt x="2998" y="1160"/>
                    <a:pt x="2976" y="1072"/>
                    <a:pt x="2965" y="996"/>
                  </a:cubicBezTo>
                  <a:cubicBezTo>
                    <a:pt x="2910" y="799"/>
                    <a:pt x="2867" y="635"/>
                    <a:pt x="2834" y="559"/>
                  </a:cubicBezTo>
                  <a:cubicBezTo>
                    <a:pt x="2757" y="362"/>
                    <a:pt x="2692" y="0"/>
                    <a:pt x="1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65"/>
            <p:cNvSpPr/>
            <p:nvPr/>
          </p:nvSpPr>
          <p:spPr>
            <a:xfrm>
              <a:off x="3971925" y="2757950"/>
              <a:ext cx="13150" cy="40200"/>
            </a:xfrm>
            <a:custGeom>
              <a:avLst/>
              <a:gdLst/>
              <a:ahLst/>
              <a:cxnLst/>
              <a:rect l="l" t="t" r="r" b="b"/>
              <a:pathLst>
                <a:path w="526" h="1608" extrusionOk="0">
                  <a:moveTo>
                    <a:pt x="307" y="0"/>
                  </a:moveTo>
                  <a:cubicBezTo>
                    <a:pt x="297" y="22"/>
                    <a:pt x="1" y="656"/>
                    <a:pt x="187" y="1181"/>
                  </a:cubicBezTo>
                  <a:cubicBezTo>
                    <a:pt x="253" y="1356"/>
                    <a:pt x="362" y="1498"/>
                    <a:pt x="515" y="1608"/>
                  </a:cubicBezTo>
                  <a:cubicBezTo>
                    <a:pt x="515" y="1564"/>
                    <a:pt x="526" y="1520"/>
                    <a:pt x="526" y="1454"/>
                  </a:cubicBezTo>
                  <a:lnTo>
                    <a:pt x="526" y="1422"/>
                  </a:lnTo>
                  <a:cubicBezTo>
                    <a:pt x="438" y="1345"/>
                    <a:pt x="373" y="1247"/>
                    <a:pt x="329" y="1138"/>
                  </a:cubicBezTo>
                  <a:cubicBezTo>
                    <a:pt x="220" y="831"/>
                    <a:pt x="297" y="470"/>
                    <a:pt x="373" y="251"/>
                  </a:cubicBezTo>
                  <a:cubicBezTo>
                    <a:pt x="351" y="164"/>
                    <a:pt x="329" y="76"/>
                    <a:pt x="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7" name="Google Shape;2677;p65"/>
            <p:cNvSpPr/>
            <p:nvPr/>
          </p:nvSpPr>
          <p:spPr>
            <a:xfrm>
              <a:off x="3905750" y="2794300"/>
              <a:ext cx="79325" cy="7675"/>
            </a:xfrm>
            <a:custGeom>
              <a:avLst/>
              <a:gdLst/>
              <a:ahLst/>
              <a:cxnLst/>
              <a:rect l="l" t="t" r="r" b="b"/>
              <a:pathLst>
                <a:path w="3173" h="307" extrusionOk="0">
                  <a:moveTo>
                    <a:pt x="12" y="0"/>
                  </a:moveTo>
                  <a:cubicBezTo>
                    <a:pt x="1" y="187"/>
                    <a:pt x="12" y="307"/>
                    <a:pt x="12" y="307"/>
                  </a:cubicBezTo>
                  <a:lnTo>
                    <a:pt x="3151" y="307"/>
                  </a:lnTo>
                  <a:cubicBezTo>
                    <a:pt x="3151" y="307"/>
                    <a:pt x="3162" y="187"/>
                    <a:pt x="3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8" name="Google Shape;2678;p65"/>
            <p:cNvSpPr/>
            <p:nvPr/>
          </p:nvSpPr>
          <p:spPr>
            <a:xfrm>
              <a:off x="3924100" y="2718275"/>
              <a:ext cx="24625" cy="26275"/>
            </a:xfrm>
            <a:custGeom>
              <a:avLst/>
              <a:gdLst/>
              <a:ahLst/>
              <a:cxnLst/>
              <a:rect l="l" t="t" r="r" b="b"/>
              <a:pathLst>
                <a:path w="985" h="1051" extrusionOk="0">
                  <a:moveTo>
                    <a:pt x="317" y="187"/>
                  </a:moveTo>
                  <a:cubicBezTo>
                    <a:pt x="448" y="219"/>
                    <a:pt x="613" y="504"/>
                    <a:pt x="722" y="778"/>
                  </a:cubicBezTo>
                  <a:cubicBezTo>
                    <a:pt x="481" y="647"/>
                    <a:pt x="219" y="460"/>
                    <a:pt x="186" y="318"/>
                  </a:cubicBezTo>
                  <a:cubicBezTo>
                    <a:pt x="186" y="296"/>
                    <a:pt x="186" y="253"/>
                    <a:pt x="229" y="219"/>
                  </a:cubicBezTo>
                  <a:cubicBezTo>
                    <a:pt x="263" y="187"/>
                    <a:pt x="284" y="187"/>
                    <a:pt x="306" y="187"/>
                  </a:cubicBezTo>
                  <a:close/>
                  <a:moveTo>
                    <a:pt x="300" y="0"/>
                  </a:moveTo>
                  <a:cubicBezTo>
                    <a:pt x="243" y="0"/>
                    <a:pt x="176" y="22"/>
                    <a:pt x="109" y="88"/>
                  </a:cubicBezTo>
                  <a:cubicBezTo>
                    <a:pt x="11" y="176"/>
                    <a:pt x="0" y="275"/>
                    <a:pt x="11" y="340"/>
                  </a:cubicBezTo>
                  <a:cubicBezTo>
                    <a:pt x="66" y="679"/>
                    <a:pt x="766" y="1007"/>
                    <a:pt x="842" y="1040"/>
                  </a:cubicBezTo>
                  <a:cubicBezTo>
                    <a:pt x="864" y="1051"/>
                    <a:pt x="875" y="1051"/>
                    <a:pt x="886" y="1051"/>
                  </a:cubicBezTo>
                  <a:cubicBezTo>
                    <a:pt x="908" y="1051"/>
                    <a:pt x="929" y="1040"/>
                    <a:pt x="941" y="1029"/>
                  </a:cubicBezTo>
                  <a:cubicBezTo>
                    <a:pt x="973" y="1007"/>
                    <a:pt x="985" y="975"/>
                    <a:pt x="973" y="931"/>
                  </a:cubicBezTo>
                  <a:cubicBezTo>
                    <a:pt x="919" y="800"/>
                    <a:pt x="689" y="100"/>
                    <a:pt x="372" y="12"/>
                  </a:cubicBezTo>
                  <a:cubicBezTo>
                    <a:pt x="351" y="5"/>
                    <a:pt x="326" y="0"/>
                    <a:pt x="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9" name="Google Shape;2679;p65"/>
            <p:cNvSpPr/>
            <p:nvPr/>
          </p:nvSpPr>
          <p:spPr>
            <a:xfrm>
              <a:off x="3947600" y="2718275"/>
              <a:ext cx="24350" cy="26275"/>
            </a:xfrm>
            <a:custGeom>
              <a:avLst/>
              <a:gdLst/>
              <a:ahLst/>
              <a:cxnLst/>
              <a:rect l="l" t="t" r="r" b="b"/>
              <a:pathLst>
                <a:path w="974" h="1051" extrusionOk="0">
                  <a:moveTo>
                    <a:pt x="679" y="187"/>
                  </a:moveTo>
                  <a:cubicBezTo>
                    <a:pt x="701" y="187"/>
                    <a:pt x="723" y="187"/>
                    <a:pt x="745" y="219"/>
                  </a:cubicBezTo>
                  <a:cubicBezTo>
                    <a:pt x="788" y="253"/>
                    <a:pt x="788" y="296"/>
                    <a:pt x="788" y="318"/>
                  </a:cubicBezTo>
                  <a:cubicBezTo>
                    <a:pt x="766" y="460"/>
                    <a:pt x="504" y="647"/>
                    <a:pt x="252" y="778"/>
                  </a:cubicBezTo>
                  <a:cubicBezTo>
                    <a:pt x="373" y="504"/>
                    <a:pt x="526" y="219"/>
                    <a:pt x="657" y="187"/>
                  </a:cubicBezTo>
                  <a:close/>
                  <a:moveTo>
                    <a:pt x="683" y="0"/>
                  </a:moveTo>
                  <a:cubicBezTo>
                    <a:pt x="658" y="0"/>
                    <a:pt x="634" y="5"/>
                    <a:pt x="613" y="12"/>
                  </a:cubicBezTo>
                  <a:cubicBezTo>
                    <a:pt x="296" y="100"/>
                    <a:pt x="55" y="800"/>
                    <a:pt x="11" y="931"/>
                  </a:cubicBezTo>
                  <a:cubicBezTo>
                    <a:pt x="1" y="975"/>
                    <a:pt x="11" y="1007"/>
                    <a:pt x="33" y="1029"/>
                  </a:cubicBezTo>
                  <a:cubicBezTo>
                    <a:pt x="55" y="1040"/>
                    <a:pt x="77" y="1051"/>
                    <a:pt x="99" y="1051"/>
                  </a:cubicBezTo>
                  <a:cubicBezTo>
                    <a:pt x="110" y="1051"/>
                    <a:pt x="121" y="1051"/>
                    <a:pt x="132" y="1040"/>
                  </a:cubicBezTo>
                  <a:cubicBezTo>
                    <a:pt x="208" y="1007"/>
                    <a:pt x="908" y="679"/>
                    <a:pt x="963" y="340"/>
                  </a:cubicBezTo>
                  <a:cubicBezTo>
                    <a:pt x="974" y="275"/>
                    <a:pt x="963" y="176"/>
                    <a:pt x="864" y="88"/>
                  </a:cubicBezTo>
                  <a:cubicBezTo>
                    <a:pt x="798" y="22"/>
                    <a:pt x="736" y="0"/>
                    <a:pt x="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0" name="Google Shape;2680;p65"/>
            <p:cNvSpPr/>
            <p:nvPr/>
          </p:nvSpPr>
          <p:spPr>
            <a:xfrm>
              <a:off x="3943825" y="2737625"/>
              <a:ext cx="8850" cy="8175"/>
            </a:xfrm>
            <a:custGeom>
              <a:avLst/>
              <a:gdLst/>
              <a:ahLst/>
              <a:cxnLst/>
              <a:rect l="l" t="t" r="r" b="b"/>
              <a:pathLst>
                <a:path w="354" h="327" extrusionOk="0">
                  <a:moveTo>
                    <a:pt x="227" y="0"/>
                  </a:moveTo>
                  <a:cubicBezTo>
                    <a:pt x="211" y="0"/>
                    <a:pt x="193" y="4"/>
                    <a:pt x="174" y="14"/>
                  </a:cubicBezTo>
                  <a:cubicBezTo>
                    <a:pt x="174" y="14"/>
                    <a:pt x="149" y="4"/>
                    <a:pt x="119" y="4"/>
                  </a:cubicBezTo>
                  <a:cubicBezTo>
                    <a:pt x="74" y="4"/>
                    <a:pt x="16" y="27"/>
                    <a:pt x="9" y="146"/>
                  </a:cubicBezTo>
                  <a:cubicBezTo>
                    <a:pt x="1" y="281"/>
                    <a:pt x="80" y="327"/>
                    <a:pt x="133" y="327"/>
                  </a:cubicBezTo>
                  <a:cubicBezTo>
                    <a:pt x="144" y="327"/>
                    <a:pt x="154" y="324"/>
                    <a:pt x="162" y="321"/>
                  </a:cubicBezTo>
                  <a:cubicBezTo>
                    <a:pt x="162" y="321"/>
                    <a:pt x="175" y="323"/>
                    <a:pt x="195" y="323"/>
                  </a:cubicBezTo>
                  <a:cubicBezTo>
                    <a:pt x="228" y="323"/>
                    <a:pt x="281" y="315"/>
                    <a:pt x="315" y="266"/>
                  </a:cubicBezTo>
                  <a:cubicBezTo>
                    <a:pt x="354" y="199"/>
                    <a:pt x="334"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1" name="Google Shape;2681;p65"/>
            <p:cNvSpPr/>
            <p:nvPr/>
          </p:nvSpPr>
          <p:spPr>
            <a:xfrm>
              <a:off x="3929550" y="2740550"/>
              <a:ext cx="21075" cy="11125"/>
            </a:xfrm>
            <a:custGeom>
              <a:avLst/>
              <a:gdLst/>
              <a:ahLst/>
              <a:cxnLst/>
              <a:rect l="l" t="t" r="r" b="b"/>
              <a:pathLst>
                <a:path w="843" h="445" extrusionOk="0">
                  <a:moveTo>
                    <a:pt x="656" y="0"/>
                  </a:moveTo>
                  <a:cubicBezTo>
                    <a:pt x="503" y="0"/>
                    <a:pt x="225" y="39"/>
                    <a:pt x="23" y="302"/>
                  </a:cubicBezTo>
                  <a:cubicBezTo>
                    <a:pt x="1" y="346"/>
                    <a:pt x="1" y="400"/>
                    <a:pt x="45" y="434"/>
                  </a:cubicBezTo>
                  <a:cubicBezTo>
                    <a:pt x="55" y="444"/>
                    <a:pt x="77" y="444"/>
                    <a:pt x="99" y="444"/>
                  </a:cubicBezTo>
                  <a:cubicBezTo>
                    <a:pt x="121" y="444"/>
                    <a:pt x="154" y="434"/>
                    <a:pt x="164" y="412"/>
                  </a:cubicBezTo>
                  <a:cubicBezTo>
                    <a:pt x="323" y="206"/>
                    <a:pt x="538" y="178"/>
                    <a:pt x="650" y="178"/>
                  </a:cubicBezTo>
                  <a:cubicBezTo>
                    <a:pt x="692" y="178"/>
                    <a:pt x="720" y="182"/>
                    <a:pt x="723" y="182"/>
                  </a:cubicBezTo>
                  <a:cubicBezTo>
                    <a:pt x="730" y="183"/>
                    <a:pt x="737" y="184"/>
                    <a:pt x="744" y="184"/>
                  </a:cubicBezTo>
                  <a:cubicBezTo>
                    <a:pt x="788" y="184"/>
                    <a:pt x="822" y="154"/>
                    <a:pt x="832" y="116"/>
                  </a:cubicBezTo>
                  <a:cubicBezTo>
                    <a:pt x="843" y="72"/>
                    <a:pt x="810" y="18"/>
                    <a:pt x="767" y="7"/>
                  </a:cubicBezTo>
                  <a:cubicBezTo>
                    <a:pt x="760" y="7"/>
                    <a:pt x="719" y="0"/>
                    <a:pt x="6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2" name="Google Shape;2682;p65"/>
            <p:cNvSpPr/>
            <p:nvPr/>
          </p:nvSpPr>
          <p:spPr>
            <a:xfrm>
              <a:off x="3945675" y="2738250"/>
              <a:ext cx="23000" cy="15600"/>
            </a:xfrm>
            <a:custGeom>
              <a:avLst/>
              <a:gdLst/>
              <a:ahLst/>
              <a:cxnLst/>
              <a:rect l="l" t="t" r="r" b="b"/>
              <a:pathLst>
                <a:path w="920" h="624" extrusionOk="0">
                  <a:moveTo>
                    <a:pt x="110" y="1"/>
                  </a:moveTo>
                  <a:cubicBezTo>
                    <a:pt x="66" y="1"/>
                    <a:pt x="12" y="33"/>
                    <a:pt x="12" y="77"/>
                  </a:cubicBezTo>
                  <a:cubicBezTo>
                    <a:pt x="1" y="132"/>
                    <a:pt x="34" y="176"/>
                    <a:pt x="88" y="176"/>
                  </a:cubicBezTo>
                  <a:cubicBezTo>
                    <a:pt x="88" y="186"/>
                    <a:pt x="591" y="263"/>
                    <a:pt x="745" y="580"/>
                  </a:cubicBezTo>
                  <a:cubicBezTo>
                    <a:pt x="756" y="613"/>
                    <a:pt x="788" y="624"/>
                    <a:pt x="822" y="624"/>
                  </a:cubicBezTo>
                  <a:lnTo>
                    <a:pt x="854" y="624"/>
                  </a:lnTo>
                  <a:cubicBezTo>
                    <a:pt x="909" y="602"/>
                    <a:pt x="920" y="548"/>
                    <a:pt x="909" y="504"/>
                  </a:cubicBezTo>
                  <a:cubicBezTo>
                    <a:pt x="723" y="99"/>
                    <a:pt x="132" y="11"/>
                    <a:pt x="1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3" name="Google Shape;2683;p65"/>
            <p:cNvSpPr/>
            <p:nvPr/>
          </p:nvSpPr>
          <p:spPr>
            <a:xfrm>
              <a:off x="3935300" y="2751725"/>
              <a:ext cx="24075" cy="5950"/>
            </a:xfrm>
            <a:custGeom>
              <a:avLst/>
              <a:gdLst/>
              <a:ahLst/>
              <a:cxnLst/>
              <a:rect l="l" t="t" r="r" b="b"/>
              <a:pathLst>
                <a:path w="963" h="238" extrusionOk="0">
                  <a:moveTo>
                    <a:pt x="458" y="1"/>
                  </a:moveTo>
                  <a:cubicBezTo>
                    <a:pt x="235" y="1"/>
                    <a:pt x="84" y="41"/>
                    <a:pt x="77" y="41"/>
                  </a:cubicBezTo>
                  <a:cubicBezTo>
                    <a:pt x="22" y="52"/>
                    <a:pt x="0" y="107"/>
                    <a:pt x="11" y="150"/>
                  </a:cubicBezTo>
                  <a:cubicBezTo>
                    <a:pt x="20" y="196"/>
                    <a:pt x="60" y="219"/>
                    <a:pt x="98" y="219"/>
                  </a:cubicBezTo>
                  <a:cubicBezTo>
                    <a:pt x="106" y="219"/>
                    <a:pt x="113" y="218"/>
                    <a:pt x="121" y="216"/>
                  </a:cubicBezTo>
                  <a:cubicBezTo>
                    <a:pt x="121" y="216"/>
                    <a:pt x="255" y="180"/>
                    <a:pt x="454" y="180"/>
                  </a:cubicBezTo>
                  <a:cubicBezTo>
                    <a:pt x="567" y="180"/>
                    <a:pt x="701" y="192"/>
                    <a:pt x="843" y="227"/>
                  </a:cubicBezTo>
                  <a:cubicBezTo>
                    <a:pt x="853" y="227"/>
                    <a:pt x="865" y="238"/>
                    <a:pt x="865" y="238"/>
                  </a:cubicBezTo>
                  <a:cubicBezTo>
                    <a:pt x="908" y="238"/>
                    <a:pt x="941" y="205"/>
                    <a:pt x="952" y="162"/>
                  </a:cubicBezTo>
                  <a:cubicBezTo>
                    <a:pt x="963" y="118"/>
                    <a:pt x="941" y="74"/>
                    <a:pt x="887" y="52"/>
                  </a:cubicBezTo>
                  <a:cubicBezTo>
                    <a:pt x="730" y="13"/>
                    <a:pt x="583"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4" name="Google Shape;2684;p65"/>
            <p:cNvSpPr/>
            <p:nvPr/>
          </p:nvSpPr>
          <p:spPr>
            <a:xfrm>
              <a:off x="3931750" y="2758825"/>
              <a:ext cx="24350" cy="5700"/>
            </a:xfrm>
            <a:custGeom>
              <a:avLst/>
              <a:gdLst/>
              <a:ahLst/>
              <a:cxnLst/>
              <a:rect l="l" t="t" r="r" b="b"/>
              <a:pathLst>
                <a:path w="974" h="228" extrusionOk="0">
                  <a:moveTo>
                    <a:pt x="469" y="1"/>
                  </a:moveTo>
                  <a:cubicBezTo>
                    <a:pt x="244" y="1"/>
                    <a:pt x="91" y="41"/>
                    <a:pt x="76" y="41"/>
                  </a:cubicBezTo>
                  <a:cubicBezTo>
                    <a:pt x="33" y="53"/>
                    <a:pt x="0" y="107"/>
                    <a:pt x="22" y="151"/>
                  </a:cubicBezTo>
                  <a:cubicBezTo>
                    <a:pt x="31" y="189"/>
                    <a:pt x="65" y="219"/>
                    <a:pt x="110" y="219"/>
                  </a:cubicBezTo>
                  <a:cubicBezTo>
                    <a:pt x="117" y="219"/>
                    <a:pt x="124" y="218"/>
                    <a:pt x="132" y="216"/>
                  </a:cubicBezTo>
                  <a:cubicBezTo>
                    <a:pt x="132" y="216"/>
                    <a:pt x="266" y="181"/>
                    <a:pt x="465" y="181"/>
                  </a:cubicBezTo>
                  <a:cubicBezTo>
                    <a:pt x="578" y="181"/>
                    <a:pt x="711" y="192"/>
                    <a:pt x="854" y="228"/>
                  </a:cubicBezTo>
                  <a:lnTo>
                    <a:pt x="875" y="228"/>
                  </a:lnTo>
                  <a:cubicBezTo>
                    <a:pt x="919" y="228"/>
                    <a:pt x="952" y="206"/>
                    <a:pt x="963" y="162"/>
                  </a:cubicBezTo>
                  <a:cubicBezTo>
                    <a:pt x="973" y="118"/>
                    <a:pt x="952" y="63"/>
                    <a:pt x="897" y="53"/>
                  </a:cubicBezTo>
                  <a:cubicBezTo>
                    <a:pt x="741" y="13"/>
                    <a:pt x="594" y="1"/>
                    <a:pt x="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5" name="Google Shape;2685;p65"/>
            <p:cNvSpPr/>
            <p:nvPr/>
          </p:nvSpPr>
          <p:spPr>
            <a:xfrm>
              <a:off x="3927925" y="2766825"/>
              <a:ext cx="24350" cy="5900"/>
            </a:xfrm>
            <a:custGeom>
              <a:avLst/>
              <a:gdLst/>
              <a:ahLst/>
              <a:cxnLst/>
              <a:rect l="l" t="t" r="r" b="b"/>
              <a:pathLst>
                <a:path w="974" h="236" extrusionOk="0">
                  <a:moveTo>
                    <a:pt x="439" y="1"/>
                  </a:moveTo>
                  <a:cubicBezTo>
                    <a:pt x="225" y="1"/>
                    <a:pt x="83" y="39"/>
                    <a:pt x="76" y="39"/>
                  </a:cubicBezTo>
                  <a:cubicBezTo>
                    <a:pt x="33" y="61"/>
                    <a:pt x="0" y="105"/>
                    <a:pt x="11" y="148"/>
                  </a:cubicBezTo>
                  <a:cubicBezTo>
                    <a:pt x="20" y="194"/>
                    <a:pt x="60" y="216"/>
                    <a:pt x="98" y="216"/>
                  </a:cubicBezTo>
                  <a:cubicBezTo>
                    <a:pt x="106" y="216"/>
                    <a:pt x="113" y="216"/>
                    <a:pt x="120" y="214"/>
                  </a:cubicBezTo>
                  <a:cubicBezTo>
                    <a:pt x="127" y="214"/>
                    <a:pt x="250" y="181"/>
                    <a:pt x="437" y="181"/>
                  </a:cubicBezTo>
                  <a:cubicBezTo>
                    <a:pt x="555" y="181"/>
                    <a:pt x="698" y="194"/>
                    <a:pt x="853" y="236"/>
                  </a:cubicBezTo>
                  <a:lnTo>
                    <a:pt x="875" y="236"/>
                  </a:lnTo>
                  <a:cubicBezTo>
                    <a:pt x="908" y="236"/>
                    <a:pt x="951" y="203"/>
                    <a:pt x="963" y="170"/>
                  </a:cubicBezTo>
                  <a:cubicBezTo>
                    <a:pt x="973" y="115"/>
                    <a:pt x="941" y="71"/>
                    <a:pt x="897" y="61"/>
                  </a:cubicBezTo>
                  <a:cubicBezTo>
                    <a:pt x="727" y="15"/>
                    <a:pt x="569" y="1"/>
                    <a:pt x="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6" name="Google Shape;2686;p65"/>
            <p:cNvSpPr/>
            <p:nvPr/>
          </p:nvSpPr>
          <p:spPr>
            <a:xfrm>
              <a:off x="3918875" y="1675625"/>
              <a:ext cx="72225" cy="55000"/>
            </a:xfrm>
            <a:custGeom>
              <a:avLst/>
              <a:gdLst/>
              <a:ahLst/>
              <a:cxnLst/>
              <a:rect l="l" t="t" r="r" b="b"/>
              <a:pathLst>
                <a:path w="2889" h="2200" extrusionOk="0">
                  <a:moveTo>
                    <a:pt x="1948" y="1"/>
                  </a:moveTo>
                  <a:cubicBezTo>
                    <a:pt x="504" y="11"/>
                    <a:pt x="1" y="1095"/>
                    <a:pt x="406" y="1773"/>
                  </a:cubicBezTo>
                  <a:cubicBezTo>
                    <a:pt x="460" y="1860"/>
                    <a:pt x="526" y="1926"/>
                    <a:pt x="603" y="1992"/>
                  </a:cubicBezTo>
                  <a:cubicBezTo>
                    <a:pt x="815" y="2153"/>
                    <a:pt x="1095" y="2199"/>
                    <a:pt x="1348" y="2199"/>
                  </a:cubicBezTo>
                  <a:cubicBezTo>
                    <a:pt x="1695" y="2199"/>
                    <a:pt x="1992" y="2112"/>
                    <a:pt x="1992" y="2112"/>
                  </a:cubicBezTo>
                  <a:lnTo>
                    <a:pt x="2779" y="1324"/>
                  </a:lnTo>
                  <a:cubicBezTo>
                    <a:pt x="2779" y="1324"/>
                    <a:pt x="2888" y="974"/>
                    <a:pt x="2823" y="635"/>
                  </a:cubicBezTo>
                  <a:cubicBezTo>
                    <a:pt x="2769" y="307"/>
                    <a:pt x="2550" y="1"/>
                    <a:pt x="1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7" name="Google Shape;2687;p65"/>
            <p:cNvSpPr/>
            <p:nvPr/>
          </p:nvSpPr>
          <p:spPr>
            <a:xfrm>
              <a:off x="3933925" y="1691500"/>
              <a:ext cx="57175" cy="39125"/>
            </a:xfrm>
            <a:custGeom>
              <a:avLst/>
              <a:gdLst/>
              <a:ahLst/>
              <a:cxnLst/>
              <a:rect l="l" t="t" r="r" b="b"/>
              <a:pathLst>
                <a:path w="2287" h="1565" extrusionOk="0">
                  <a:moveTo>
                    <a:pt x="2221" y="0"/>
                  </a:moveTo>
                  <a:lnTo>
                    <a:pt x="2221" y="0"/>
                  </a:lnTo>
                  <a:cubicBezTo>
                    <a:pt x="1149" y="44"/>
                    <a:pt x="329" y="842"/>
                    <a:pt x="1" y="1357"/>
                  </a:cubicBezTo>
                  <a:cubicBezTo>
                    <a:pt x="213" y="1518"/>
                    <a:pt x="493" y="1564"/>
                    <a:pt x="746" y="1564"/>
                  </a:cubicBezTo>
                  <a:cubicBezTo>
                    <a:pt x="1093" y="1564"/>
                    <a:pt x="1390" y="1477"/>
                    <a:pt x="1390" y="1477"/>
                  </a:cubicBezTo>
                  <a:lnTo>
                    <a:pt x="2177" y="689"/>
                  </a:lnTo>
                  <a:cubicBezTo>
                    <a:pt x="2177" y="689"/>
                    <a:pt x="2286" y="339"/>
                    <a:pt x="2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8" name="Google Shape;2688;p65"/>
            <p:cNvSpPr/>
            <p:nvPr/>
          </p:nvSpPr>
          <p:spPr>
            <a:xfrm>
              <a:off x="3934200" y="1681400"/>
              <a:ext cx="33675" cy="19975"/>
            </a:xfrm>
            <a:custGeom>
              <a:avLst/>
              <a:gdLst/>
              <a:ahLst/>
              <a:cxnLst/>
              <a:rect l="l" t="t" r="r" b="b"/>
              <a:pathLst>
                <a:path w="1347" h="799" extrusionOk="0">
                  <a:moveTo>
                    <a:pt x="362" y="174"/>
                  </a:moveTo>
                  <a:cubicBezTo>
                    <a:pt x="515" y="174"/>
                    <a:pt x="799" y="404"/>
                    <a:pt x="1018" y="623"/>
                  </a:cubicBezTo>
                  <a:cubicBezTo>
                    <a:pt x="1011" y="623"/>
                    <a:pt x="1003" y="624"/>
                    <a:pt x="995" y="624"/>
                  </a:cubicBezTo>
                  <a:cubicBezTo>
                    <a:pt x="692" y="624"/>
                    <a:pt x="295" y="422"/>
                    <a:pt x="241" y="273"/>
                  </a:cubicBezTo>
                  <a:cubicBezTo>
                    <a:pt x="231" y="262"/>
                    <a:pt x="219" y="229"/>
                    <a:pt x="318" y="186"/>
                  </a:cubicBezTo>
                  <a:cubicBezTo>
                    <a:pt x="329" y="174"/>
                    <a:pt x="340" y="174"/>
                    <a:pt x="362" y="174"/>
                  </a:cubicBezTo>
                  <a:close/>
                  <a:moveTo>
                    <a:pt x="350" y="0"/>
                  </a:moveTo>
                  <a:cubicBezTo>
                    <a:pt x="312" y="0"/>
                    <a:pt x="275" y="7"/>
                    <a:pt x="241" y="21"/>
                  </a:cubicBezTo>
                  <a:cubicBezTo>
                    <a:pt x="0" y="120"/>
                    <a:pt x="55" y="295"/>
                    <a:pt x="66" y="339"/>
                  </a:cubicBezTo>
                  <a:cubicBezTo>
                    <a:pt x="165" y="568"/>
                    <a:pt x="635" y="798"/>
                    <a:pt x="1007" y="798"/>
                  </a:cubicBezTo>
                  <a:cubicBezTo>
                    <a:pt x="1084" y="798"/>
                    <a:pt x="1160" y="787"/>
                    <a:pt x="1225" y="765"/>
                  </a:cubicBezTo>
                  <a:lnTo>
                    <a:pt x="1346" y="721"/>
                  </a:lnTo>
                  <a:lnTo>
                    <a:pt x="1259" y="623"/>
                  </a:lnTo>
                  <a:cubicBezTo>
                    <a:pt x="1160" y="515"/>
                    <a:pt x="691"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9" name="Google Shape;2689;p65"/>
            <p:cNvSpPr/>
            <p:nvPr/>
          </p:nvSpPr>
          <p:spPr>
            <a:xfrm>
              <a:off x="3958550" y="1669750"/>
              <a:ext cx="20250" cy="32975"/>
            </a:xfrm>
            <a:custGeom>
              <a:avLst/>
              <a:gdLst/>
              <a:ahLst/>
              <a:cxnLst/>
              <a:rect l="l" t="t" r="r" b="b"/>
              <a:pathLst>
                <a:path w="810" h="1319" extrusionOk="0">
                  <a:moveTo>
                    <a:pt x="482" y="181"/>
                  </a:moveTo>
                  <a:cubicBezTo>
                    <a:pt x="514" y="181"/>
                    <a:pt x="514" y="192"/>
                    <a:pt x="525" y="203"/>
                  </a:cubicBezTo>
                  <a:cubicBezTo>
                    <a:pt x="591" y="356"/>
                    <a:pt x="448" y="805"/>
                    <a:pt x="241" y="1012"/>
                  </a:cubicBezTo>
                  <a:cubicBezTo>
                    <a:pt x="230" y="673"/>
                    <a:pt x="273" y="258"/>
                    <a:pt x="405" y="203"/>
                  </a:cubicBezTo>
                  <a:cubicBezTo>
                    <a:pt x="438" y="181"/>
                    <a:pt x="460" y="181"/>
                    <a:pt x="482" y="181"/>
                  </a:cubicBezTo>
                  <a:close/>
                  <a:moveTo>
                    <a:pt x="493" y="1"/>
                  </a:moveTo>
                  <a:cubicBezTo>
                    <a:pt x="451" y="1"/>
                    <a:pt x="400" y="12"/>
                    <a:pt x="339" y="39"/>
                  </a:cubicBezTo>
                  <a:cubicBezTo>
                    <a:pt x="0" y="181"/>
                    <a:pt x="55" y="1023"/>
                    <a:pt x="66" y="1187"/>
                  </a:cubicBezTo>
                  <a:lnTo>
                    <a:pt x="76" y="1318"/>
                  </a:lnTo>
                  <a:lnTo>
                    <a:pt x="197" y="1264"/>
                  </a:lnTo>
                  <a:cubicBezTo>
                    <a:pt x="547" y="1089"/>
                    <a:pt x="810" y="411"/>
                    <a:pt x="689" y="137"/>
                  </a:cubicBezTo>
                  <a:cubicBezTo>
                    <a:pt x="673" y="97"/>
                    <a:pt x="61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0" name="Google Shape;2690;p65"/>
            <p:cNvSpPr/>
            <p:nvPr/>
          </p:nvSpPr>
          <p:spPr>
            <a:xfrm>
              <a:off x="3908225" y="1696175"/>
              <a:ext cx="182400" cy="180750"/>
            </a:xfrm>
            <a:custGeom>
              <a:avLst/>
              <a:gdLst/>
              <a:ahLst/>
              <a:cxnLst/>
              <a:rect l="l" t="t" r="r" b="b"/>
              <a:pathLst>
                <a:path w="7296" h="7230" extrusionOk="0">
                  <a:moveTo>
                    <a:pt x="3387" y="0"/>
                  </a:moveTo>
                  <a:cubicBezTo>
                    <a:pt x="2803" y="0"/>
                    <a:pt x="1977" y="198"/>
                    <a:pt x="1466" y="1038"/>
                  </a:cubicBezTo>
                  <a:cubicBezTo>
                    <a:pt x="1445" y="1071"/>
                    <a:pt x="755" y="1870"/>
                    <a:pt x="810" y="3051"/>
                  </a:cubicBezTo>
                  <a:cubicBezTo>
                    <a:pt x="864" y="4265"/>
                    <a:pt x="1401" y="5096"/>
                    <a:pt x="701" y="5589"/>
                  </a:cubicBezTo>
                  <a:cubicBezTo>
                    <a:pt x="1" y="6070"/>
                    <a:pt x="460" y="7229"/>
                    <a:pt x="460" y="7229"/>
                  </a:cubicBezTo>
                  <a:lnTo>
                    <a:pt x="3555" y="7229"/>
                  </a:lnTo>
                  <a:cubicBezTo>
                    <a:pt x="3555" y="7229"/>
                    <a:pt x="3599" y="6496"/>
                    <a:pt x="3621" y="5665"/>
                  </a:cubicBezTo>
                  <a:lnTo>
                    <a:pt x="3676" y="5665"/>
                  </a:lnTo>
                  <a:cubicBezTo>
                    <a:pt x="3698" y="6496"/>
                    <a:pt x="3741" y="7229"/>
                    <a:pt x="3741" y="7229"/>
                  </a:cubicBezTo>
                  <a:lnTo>
                    <a:pt x="6836" y="7229"/>
                  </a:lnTo>
                  <a:cubicBezTo>
                    <a:pt x="6836" y="7229"/>
                    <a:pt x="7296" y="6070"/>
                    <a:pt x="6596" y="5589"/>
                  </a:cubicBezTo>
                  <a:cubicBezTo>
                    <a:pt x="5896" y="5096"/>
                    <a:pt x="6432" y="4265"/>
                    <a:pt x="6486" y="3051"/>
                  </a:cubicBezTo>
                  <a:cubicBezTo>
                    <a:pt x="6520" y="2482"/>
                    <a:pt x="6367" y="2001"/>
                    <a:pt x="6213" y="1661"/>
                  </a:cubicBezTo>
                  <a:cubicBezTo>
                    <a:pt x="6126" y="1246"/>
                    <a:pt x="5973" y="907"/>
                    <a:pt x="5743" y="699"/>
                  </a:cubicBezTo>
                  <a:cubicBezTo>
                    <a:pt x="5107" y="129"/>
                    <a:pt x="4575" y="17"/>
                    <a:pt x="4255" y="17"/>
                  </a:cubicBezTo>
                  <a:cubicBezTo>
                    <a:pt x="4046" y="17"/>
                    <a:pt x="3927" y="65"/>
                    <a:pt x="3927" y="65"/>
                  </a:cubicBezTo>
                  <a:cubicBezTo>
                    <a:pt x="3807" y="31"/>
                    <a:pt x="3615" y="0"/>
                    <a:pt x="3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1" name="Google Shape;2691;p65"/>
            <p:cNvSpPr/>
            <p:nvPr/>
          </p:nvSpPr>
          <p:spPr>
            <a:xfrm>
              <a:off x="3897000" y="1841050"/>
              <a:ext cx="226450" cy="340625"/>
            </a:xfrm>
            <a:custGeom>
              <a:avLst/>
              <a:gdLst/>
              <a:ahLst/>
              <a:cxnLst/>
              <a:rect l="l" t="t" r="r" b="b"/>
              <a:pathLst>
                <a:path w="9058" h="13625" extrusionOk="0">
                  <a:moveTo>
                    <a:pt x="2735" y="1"/>
                  </a:moveTo>
                  <a:cubicBezTo>
                    <a:pt x="2735" y="1"/>
                    <a:pt x="2035" y="165"/>
                    <a:pt x="1226" y="428"/>
                  </a:cubicBezTo>
                  <a:cubicBezTo>
                    <a:pt x="1" y="844"/>
                    <a:pt x="78" y="2189"/>
                    <a:pt x="591" y="3381"/>
                  </a:cubicBezTo>
                  <a:cubicBezTo>
                    <a:pt x="712" y="3654"/>
                    <a:pt x="822" y="3928"/>
                    <a:pt x="931" y="4212"/>
                  </a:cubicBezTo>
                  <a:cubicBezTo>
                    <a:pt x="941" y="4256"/>
                    <a:pt x="953" y="4289"/>
                    <a:pt x="975" y="4332"/>
                  </a:cubicBezTo>
                  <a:cubicBezTo>
                    <a:pt x="1313" y="5306"/>
                    <a:pt x="1576" y="6269"/>
                    <a:pt x="1675" y="6925"/>
                  </a:cubicBezTo>
                  <a:cubicBezTo>
                    <a:pt x="1882" y="8260"/>
                    <a:pt x="1850" y="10185"/>
                    <a:pt x="1248" y="12853"/>
                  </a:cubicBezTo>
                  <a:cubicBezTo>
                    <a:pt x="1248" y="12853"/>
                    <a:pt x="2887" y="13624"/>
                    <a:pt x="4941" y="13624"/>
                  </a:cubicBezTo>
                  <a:cubicBezTo>
                    <a:pt x="6251" y="13624"/>
                    <a:pt x="7729" y="13311"/>
                    <a:pt x="9057" y="12285"/>
                  </a:cubicBezTo>
                  <a:cubicBezTo>
                    <a:pt x="8981" y="12120"/>
                    <a:pt x="8106" y="8379"/>
                    <a:pt x="7854" y="6870"/>
                  </a:cubicBezTo>
                  <a:cubicBezTo>
                    <a:pt x="7844" y="6750"/>
                    <a:pt x="7822" y="6641"/>
                    <a:pt x="7810" y="6553"/>
                  </a:cubicBezTo>
                  <a:cubicBezTo>
                    <a:pt x="7810" y="6531"/>
                    <a:pt x="7810" y="6498"/>
                    <a:pt x="7800" y="6488"/>
                  </a:cubicBezTo>
                  <a:lnTo>
                    <a:pt x="7800" y="6476"/>
                  </a:lnTo>
                  <a:lnTo>
                    <a:pt x="7854" y="6422"/>
                  </a:lnTo>
                  <a:cubicBezTo>
                    <a:pt x="7997" y="6269"/>
                    <a:pt x="8401" y="5798"/>
                    <a:pt x="8544" y="5284"/>
                  </a:cubicBezTo>
                  <a:cubicBezTo>
                    <a:pt x="8729" y="4650"/>
                    <a:pt x="8007" y="3447"/>
                    <a:pt x="7767" y="2145"/>
                  </a:cubicBezTo>
                  <a:cubicBezTo>
                    <a:pt x="7516" y="844"/>
                    <a:pt x="7647" y="472"/>
                    <a:pt x="5557" y="231"/>
                  </a:cubicBezTo>
                  <a:lnTo>
                    <a:pt x="27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2" name="Google Shape;2692;p65"/>
            <p:cNvSpPr/>
            <p:nvPr/>
          </p:nvSpPr>
          <p:spPr>
            <a:xfrm>
              <a:off x="3997925" y="1999900"/>
              <a:ext cx="95450" cy="12650"/>
            </a:xfrm>
            <a:custGeom>
              <a:avLst/>
              <a:gdLst/>
              <a:ahLst/>
              <a:cxnLst/>
              <a:rect l="l" t="t" r="r" b="b"/>
              <a:pathLst>
                <a:path w="3818" h="506" extrusionOk="0">
                  <a:moveTo>
                    <a:pt x="1677" y="1"/>
                  </a:moveTo>
                  <a:cubicBezTo>
                    <a:pt x="753" y="1"/>
                    <a:pt x="80" y="378"/>
                    <a:pt x="44" y="396"/>
                  </a:cubicBezTo>
                  <a:cubicBezTo>
                    <a:pt x="11" y="418"/>
                    <a:pt x="0" y="450"/>
                    <a:pt x="22" y="472"/>
                  </a:cubicBezTo>
                  <a:cubicBezTo>
                    <a:pt x="33" y="494"/>
                    <a:pt x="55" y="505"/>
                    <a:pt x="76" y="505"/>
                  </a:cubicBezTo>
                  <a:cubicBezTo>
                    <a:pt x="88" y="505"/>
                    <a:pt x="88" y="505"/>
                    <a:pt x="98" y="494"/>
                  </a:cubicBezTo>
                  <a:cubicBezTo>
                    <a:pt x="108" y="494"/>
                    <a:pt x="774" y="121"/>
                    <a:pt x="1671" y="121"/>
                  </a:cubicBezTo>
                  <a:cubicBezTo>
                    <a:pt x="1860" y="121"/>
                    <a:pt x="2059" y="137"/>
                    <a:pt x="2264" y="177"/>
                  </a:cubicBezTo>
                  <a:cubicBezTo>
                    <a:pt x="2573" y="239"/>
                    <a:pt x="2859" y="266"/>
                    <a:pt x="3118" y="266"/>
                  </a:cubicBezTo>
                  <a:cubicBezTo>
                    <a:pt x="3362" y="266"/>
                    <a:pt x="3582" y="242"/>
                    <a:pt x="3773" y="199"/>
                  </a:cubicBezTo>
                  <a:cubicBezTo>
                    <a:pt x="3773" y="177"/>
                    <a:pt x="3773" y="144"/>
                    <a:pt x="3763" y="134"/>
                  </a:cubicBezTo>
                  <a:lnTo>
                    <a:pt x="3763" y="122"/>
                  </a:lnTo>
                  <a:lnTo>
                    <a:pt x="3817" y="68"/>
                  </a:lnTo>
                  <a:lnTo>
                    <a:pt x="3817" y="68"/>
                  </a:lnTo>
                  <a:cubicBezTo>
                    <a:pt x="3622" y="118"/>
                    <a:pt x="3389" y="148"/>
                    <a:pt x="3124" y="148"/>
                  </a:cubicBezTo>
                  <a:cubicBezTo>
                    <a:pt x="2872" y="148"/>
                    <a:pt x="2591" y="121"/>
                    <a:pt x="2286" y="57"/>
                  </a:cubicBezTo>
                  <a:cubicBezTo>
                    <a:pt x="2074" y="17"/>
                    <a:pt x="1870" y="1"/>
                    <a:pt x="1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3" name="Google Shape;2693;p65"/>
            <p:cNvSpPr/>
            <p:nvPr/>
          </p:nvSpPr>
          <p:spPr>
            <a:xfrm>
              <a:off x="3988350" y="1897100"/>
              <a:ext cx="80700" cy="29850"/>
            </a:xfrm>
            <a:custGeom>
              <a:avLst/>
              <a:gdLst/>
              <a:ahLst/>
              <a:cxnLst/>
              <a:rect l="l" t="t" r="r" b="b"/>
              <a:pathLst>
                <a:path w="3228" h="1194" extrusionOk="0">
                  <a:moveTo>
                    <a:pt x="68" y="0"/>
                  </a:moveTo>
                  <a:cubicBezTo>
                    <a:pt x="49" y="0"/>
                    <a:pt x="29" y="10"/>
                    <a:pt x="22" y="24"/>
                  </a:cubicBezTo>
                  <a:cubicBezTo>
                    <a:pt x="0" y="56"/>
                    <a:pt x="11" y="89"/>
                    <a:pt x="33" y="111"/>
                  </a:cubicBezTo>
                  <a:cubicBezTo>
                    <a:pt x="99" y="155"/>
                    <a:pt x="1575" y="1193"/>
                    <a:pt x="2297" y="1193"/>
                  </a:cubicBezTo>
                  <a:cubicBezTo>
                    <a:pt x="3063" y="1193"/>
                    <a:pt x="3227" y="384"/>
                    <a:pt x="3227" y="374"/>
                  </a:cubicBezTo>
                  <a:cubicBezTo>
                    <a:pt x="3227" y="340"/>
                    <a:pt x="3205" y="308"/>
                    <a:pt x="3172" y="297"/>
                  </a:cubicBezTo>
                  <a:cubicBezTo>
                    <a:pt x="3150" y="297"/>
                    <a:pt x="3118" y="318"/>
                    <a:pt x="3106" y="352"/>
                  </a:cubicBezTo>
                  <a:cubicBezTo>
                    <a:pt x="3106" y="352"/>
                    <a:pt x="2965" y="1074"/>
                    <a:pt x="2297" y="1074"/>
                  </a:cubicBezTo>
                  <a:cubicBezTo>
                    <a:pt x="1619" y="1074"/>
                    <a:pt x="121" y="24"/>
                    <a:pt x="99" y="12"/>
                  </a:cubicBezTo>
                  <a:cubicBezTo>
                    <a:pt x="91" y="4"/>
                    <a:pt x="79" y="0"/>
                    <a:pt x="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4" name="Google Shape;2694;p65"/>
            <p:cNvSpPr/>
            <p:nvPr/>
          </p:nvSpPr>
          <p:spPr>
            <a:xfrm>
              <a:off x="3944325" y="1700950"/>
              <a:ext cx="74950" cy="111975"/>
            </a:xfrm>
            <a:custGeom>
              <a:avLst/>
              <a:gdLst/>
              <a:ahLst/>
              <a:cxnLst/>
              <a:rect l="l" t="t" r="r" b="b"/>
              <a:pathLst>
                <a:path w="2998" h="4479" extrusionOk="0">
                  <a:moveTo>
                    <a:pt x="2110" y="1"/>
                  </a:moveTo>
                  <a:cubicBezTo>
                    <a:pt x="781" y="1"/>
                    <a:pt x="63" y="1000"/>
                    <a:pt x="33" y="2411"/>
                  </a:cubicBezTo>
                  <a:cubicBezTo>
                    <a:pt x="1" y="3942"/>
                    <a:pt x="1401" y="4479"/>
                    <a:pt x="1401" y="4479"/>
                  </a:cubicBezTo>
                  <a:cubicBezTo>
                    <a:pt x="2997" y="4391"/>
                    <a:pt x="2494" y="27"/>
                    <a:pt x="2494" y="27"/>
                  </a:cubicBezTo>
                  <a:cubicBezTo>
                    <a:pt x="2361" y="9"/>
                    <a:pt x="2233" y="1"/>
                    <a:pt x="2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5" name="Google Shape;2695;p65"/>
            <p:cNvSpPr/>
            <p:nvPr/>
          </p:nvSpPr>
          <p:spPr>
            <a:xfrm>
              <a:off x="4048500" y="1730600"/>
              <a:ext cx="18075" cy="38650"/>
            </a:xfrm>
            <a:custGeom>
              <a:avLst/>
              <a:gdLst/>
              <a:ahLst/>
              <a:cxnLst/>
              <a:rect l="l" t="t" r="r" b="b"/>
              <a:pathLst>
                <a:path w="723" h="1546" extrusionOk="0">
                  <a:moveTo>
                    <a:pt x="406" y="0"/>
                  </a:moveTo>
                  <a:cubicBezTo>
                    <a:pt x="154" y="55"/>
                    <a:pt x="0" y="1236"/>
                    <a:pt x="0" y="1236"/>
                  </a:cubicBezTo>
                  <a:cubicBezTo>
                    <a:pt x="0" y="1236"/>
                    <a:pt x="202" y="1546"/>
                    <a:pt x="389" y="1546"/>
                  </a:cubicBezTo>
                  <a:cubicBezTo>
                    <a:pt x="433" y="1546"/>
                    <a:pt x="476" y="1529"/>
                    <a:pt x="515" y="1488"/>
                  </a:cubicBezTo>
                  <a:cubicBezTo>
                    <a:pt x="722" y="1269"/>
                    <a:pt x="406" y="0"/>
                    <a:pt x="4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6" name="Google Shape;2696;p65"/>
            <p:cNvSpPr/>
            <p:nvPr/>
          </p:nvSpPr>
          <p:spPr>
            <a:xfrm>
              <a:off x="4049600" y="1768050"/>
              <a:ext cx="17475" cy="31525"/>
            </a:xfrm>
            <a:custGeom>
              <a:avLst/>
              <a:gdLst/>
              <a:ahLst/>
              <a:cxnLst/>
              <a:rect l="l" t="t" r="r" b="b"/>
              <a:pathLst>
                <a:path w="699" h="1261" extrusionOk="0">
                  <a:moveTo>
                    <a:pt x="307" y="1"/>
                  </a:moveTo>
                  <a:cubicBezTo>
                    <a:pt x="151" y="1"/>
                    <a:pt x="0" y="176"/>
                    <a:pt x="0" y="176"/>
                  </a:cubicBezTo>
                  <a:lnTo>
                    <a:pt x="55" y="1248"/>
                  </a:lnTo>
                  <a:cubicBezTo>
                    <a:pt x="91" y="1256"/>
                    <a:pt x="124" y="1260"/>
                    <a:pt x="156" y="1260"/>
                  </a:cubicBezTo>
                  <a:cubicBezTo>
                    <a:pt x="587" y="1260"/>
                    <a:pt x="699" y="543"/>
                    <a:pt x="525" y="176"/>
                  </a:cubicBezTo>
                  <a:cubicBezTo>
                    <a:pt x="463" y="45"/>
                    <a:pt x="384" y="1"/>
                    <a:pt x="307" y="1"/>
                  </a:cubicBezTo>
                  <a:close/>
                </a:path>
              </a:pathLst>
            </a:custGeom>
            <a:solidFill>
              <a:srgbClr val="E97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7" name="Google Shape;2697;p65"/>
            <p:cNvSpPr/>
            <p:nvPr/>
          </p:nvSpPr>
          <p:spPr>
            <a:xfrm>
              <a:off x="4052075" y="1789950"/>
              <a:ext cx="11500" cy="11500"/>
            </a:xfrm>
            <a:custGeom>
              <a:avLst/>
              <a:gdLst/>
              <a:ahLst/>
              <a:cxnLst/>
              <a:rect l="l" t="t" r="r" b="b"/>
              <a:pathLst>
                <a:path w="460" h="460" extrusionOk="0">
                  <a:moveTo>
                    <a:pt x="229" y="0"/>
                  </a:moveTo>
                  <a:cubicBezTo>
                    <a:pt x="109" y="0"/>
                    <a:pt x="0" y="109"/>
                    <a:pt x="0" y="229"/>
                  </a:cubicBezTo>
                  <a:cubicBezTo>
                    <a:pt x="0" y="361"/>
                    <a:pt x="109" y="459"/>
                    <a:pt x="229" y="459"/>
                  </a:cubicBezTo>
                  <a:cubicBezTo>
                    <a:pt x="361" y="459"/>
                    <a:pt x="459" y="361"/>
                    <a:pt x="459" y="229"/>
                  </a:cubicBezTo>
                  <a:cubicBezTo>
                    <a:pt x="459" y="109"/>
                    <a:pt x="361" y="0"/>
                    <a:pt x="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8" name="Google Shape;2698;p65"/>
            <p:cNvSpPr/>
            <p:nvPr/>
          </p:nvSpPr>
          <p:spPr>
            <a:xfrm>
              <a:off x="3971375" y="1808525"/>
              <a:ext cx="57200" cy="51000"/>
            </a:xfrm>
            <a:custGeom>
              <a:avLst/>
              <a:gdLst/>
              <a:ahLst/>
              <a:cxnLst/>
              <a:rect l="l" t="t" r="r" b="b"/>
              <a:pathLst>
                <a:path w="2288" h="2040" extrusionOk="0">
                  <a:moveTo>
                    <a:pt x="209" y="1"/>
                  </a:moveTo>
                  <a:lnTo>
                    <a:pt x="209" y="1"/>
                  </a:lnTo>
                  <a:cubicBezTo>
                    <a:pt x="340" y="416"/>
                    <a:pt x="329" y="1116"/>
                    <a:pt x="1" y="1477"/>
                  </a:cubicBezTo>
                  <a:cubicBezTo>
                    <a:pt x="648" y="1906"/>
                    <a:pt x="1132" y="2039"/>
                    <a:pt x="1484" y="2039"/>
                  </a:cubicBezTo>
                  <a:cubicBezTo>
                    <a:pt x="2066" y="2039"/>
                    <a:pt x="2287" y="1674"/>
                    <a:pt x="2287" y="1674"/>
                  </a:cubicBezTo>
                  <a:lnTo>
                    <a:pt x="2287" y="580"/>
                  </a:lnTo>
                  <a:cubicBezTo>
                    <a:pt x="2237" y="584"/>
                    <a:pt x="2186" y="586"/>
                    <a:pt x="2135" y="586"/>
                  </a:cubicBezTo>
                  <a:cubicBezTo>
                    <a:pt x="1626" y="586"/>
                    <a:pt x="1066" y="399"/>
                    <a:pt x="669" y="230"/>
                  </a:cubicBezTo>
                  <a:cubicBezTo>
                    <a:pt x="625" y="208"/>
                    <a:pt x="581" y="186"/>
                    <a:pt x="537" y="176"/>
                  </a:cubicBezTo>
                  <a:cubicBezTo>
                    <a:pt x="329" y="77"/>
                    <a:pt x="209" y="1"/>
                    <a:pt x="209" y="1"/>
                  </a:cubicBez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9" name="Google Shape;2699;p65"/>
            <p:cNvSpPr/>
            <p:nvPr/>
          </p:nvSpPr>
          <p:spPr>
            <a:xfrm>
              <a:off x="3971375" y="1845425"/>
              <a:ext cx="71975" cy="43675"/>
            </a:xfrm>
            <a:custGeom>
              <a:avLst/>
              <a:gdLst/>
              <a:ahLst/>
              <a:cxnLst/>
              <a:rect l="l" t="t" r="r" b="b"/>
              <a:pathLst>
                <a:path w="2879" h="1747" extrusionOk="0">
                  <a:moveTo>
                    <a:pt x="1" y="1"/>
                  </a:moveTo>
                  <a:cubicBezTo>
                    <a:pt x="1" y="1"/>
                    <a:pt x="1202" y="1746"/>
                    <a:pt x="1976" y="1746"/>
                  </a:cubicBezTo>
                  <a:cubicBezTo>
                    <a:pt x="2031" y="1746"/>
                    <a:pt x="2084" y="1738"/>
                    <a:pt x="2134" y="1719"/>
                  </a:cubicBezTo>
                  <a:cubicBezTo>
                    <a:pt x="2878" y="1423"/>
                    <a:pt x="2287" y="56"/>
                    <a:pt x="2287" y="56"/>
                  </a:cubicBezTo>
                  <a:lnTo>
                    <a:pt x="1" y="1"/>
                  </a:ln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0" name="Google Shape;2700;p65"/>
            <p:cNvSpPr/>
            <p:nvPr/>
          </p:nvSpPr>
          <p:spPr>
            <a:xfrm>
              <a:off x="3984800" y="1812900"/>
              <a:ext cx="43775" cy="23000"/>
            </a:xfrm>
            <a:custGeom>
              <a:avLst/>
              <a:gdLst/>
              <a:ahLst/>
              <a:cxnLst/>
              <a:rect l="l" t="t" r="r" b="b"/>
              <a:pathLst>
                <a:path w="1751" h="920" extrusionOk="0">
                  <a:moveTo>
                    <a:pt x="0" y="1"/>
                  </a:moveTo>
                  <a:lnTo>
                    <a:pt x="0" y="1"/>
                  </a:lnTo>
                  <a:cubicBezTo>
                    <a:pt x="470" y="558"/>
                    <a:pt x="1280" y="821"/>
                    <a:pt x="1750" y="920"/>
                  </a:cubicBezTo>
                  <a:lnTo>
                    <a:pt x="1750" y="405"/>
                  </a:lnTo>
                  <a:cubicBezTo>
                    <a:pt x="1700" y="409"/>
                    <a:pt x="1649" y="411"/>
                    <a:pt x="1598" y="411"/>
                  </a:cubicBezTo>
                  <a:cubicBezTo>
                    <a:pt x="1089" y="411"/>
                    <a:pt x="529" y="224"/>
                    <a:pt x="132" y="55"/>
                  </a:cubicBezTo>
                  <a:cubicBezTo>
                    <a:pt x="88" y="33"/>
                    <a:pt x="44" y="1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1" name="Google Shape;2701;p65"/>
            <p:cNvSpPr/>
            <p:nvPr/>
          </p:nvSpPr>
          <p:spPr>
            <a:xfrm>
              <a:off x="3972475" y="1840975"/>
              <a:ext cx="62100" cy="28000"/>
            </a:xfrm>
            <a:custGeom>
              <a:avLst/>
              <a:gdLst/>
              <a:ahLst/>
              <a:cxnLst/>
              <a:rect l="l" t="t" r="r" b="b"/>
              <a:pathLst>
                <a:path w="2484" h="1120" extrusionOk="0">
                  <a:moveTo>
                    <a:pt x="66" y="0"/>
                  </a:moveTo>
                  <a:cubicBezTo>
                    <a:pt x="52" y="0"/>
                    <a:pt x="38" y="5"/>
                    <a:pt x="23" y="15"/>
                  </a:cubicBezTo>
                  <a:cubicBezTo>
                    <a:pt x="1" y="37"/>
                    <a:pt x="1" y="81"/>
                    <a:pt x="23" y="103"/>
                  </a:cubicBezTo>
                  <a:cubicBezTo>
                    <a:pt x="56" y="147"/>
                    <a:pt x="909" y="1120"/>
                    <a:pt x="1773" y="1120"/>
                  </a:cubicBezTo>
                  <a:lnTo>
                    <a:pt x="1904" y="1120"/>
                  </a:lnTo>
                  <a:cubicBezTo>
                    <a:pt x="2112" y="1098"/>
                    <a:pt x="2254" y="1010"/>
                    <a:pt x="2331" y="879"/>
                  </a:cubicBezTo>
                  <a:cubicBezTo>
                    <a:pt x="2484" y="616"/>
                    <a:pt x="2331" y="266"/>
                    <a:pt x="2331" y="256"/>
                  </a:cubicBezTo>
                  <a:cubicBezTo>
                    <a:pt x="2322" y="231"/>
                    <a:pt x="2295" y="219"/>
                    <a:pt x="2273" y="219"/>
                  </a:cubicBezTo>
                  <a:cubicBezTo>
                    <a:pt x="2266" y="219"/>
                    <a:pt x="2259" y="220"/>
                    <a:pt x="2254" y="223"/>
                  </a:cubicBezTo>
                  <a:cubicBezTo>
                    <a:pt x="2222" y="234"/>
                    <a:pt x="2210" y="266"/>
                    <a:pt x="2222" y="300"/>
                  </a:cubicBezTo>
                  <a:cubicBezTo>
                    <a:pt x="2222" y="300"/>
                    <a:pt x="2353" y="616"/>
                    <a:pt x="2232" y="813"/>
                  </a:cubicBezTo>
                  <a:cubicBezTo>
                    <a:pt x="2166" y="923"/>
                    <a:pt x="2057" y="978"/>
                    <a:pt x="1893" y="1000"/>
                  </a:cubicBezTo>
                  <a:cubicBezTo>
                    <a:pt x="1856" y="1004"/>
                    <a:pt x="1818" y="1006"/>
                    <a:pt x="1780" y="1006"/>
                  </a:cubicBezTo>
                  <a:cubicBezTo>
                    <a:pt x="961" y="1006"/>
                    <a:pt x="121" y="37"/>
                    <a:pt x="110" y="26"/>
                  </a:cubicBezTo>
                  <a:cubicBezTo>
                    <a:pt x="98" y="8"/>
                    <a:pt x="83"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2" name="Google Shape;2702;p65"/>
            <p:cNvSpPr/>
            <p:nvPr/>
          </p:nvSpPr>
          <p:spPr>
            <a:xfrm>
              <a:off x="3971925" y="1713600"/>
              <a:ext cx="86175" cy="110050"/>
            </a:xfrm>
            <a:custGeom>
              <a:avLst/>
              <a:gdLst/>
              <a:ahLst/>
              <a:cxnLst/>
              <a:rect l="l" t="t" r="r" b="b"/>
              <a:pathLst>
                <a:path w="3447" h="4402" extrusionOk="0">
                  <a:moveTo>
                    <a:pt x="1557" y="0"/>
                  </a:moveTo>
                  <a:cubicBezTo>
                    <a:pt x="1392" y="0"/>
                    <a:pt x="1218" y="25"/>
                    <a:pt x="1040" y="89"/>
                  </a:cubicBezTo>
                  <a:cubicBezTo>
                    <a:pt x="428" y="308"/>
                    <a:pt x="34" y="921"/>
                    <a:pt x="66" y="1577"/>
                  </a:cubicBezTo>
                  <a:cubicBezTo>
                    <a:pt x="1" y="2201"/>
                    <a:pt x="1" y="2846"/>
                    <a:pt x="132" y="3557"/>
                  </a:cubicBezTo>
                  <a:cubicBezTo>
                    <a:pt x="154" y="3633"/>
                    <a:pt x="165" y="3721"/>
                    <a:pt x="187" y="3808"/>
                  </a:cubicBezTo>
                  <a:cubicBezTo>
                    <a:pt x="234" y="3832"/>
                    <a:pt x="1257" y="4401"/>
                    <a:pt x="2178" y="4401"/>
                  </a:cubicBezTo>
                  <a:cubicBezTo>
                    <a:pt x="2561" y="4401"/>
                    <a:pt x="2925" y="4303"/>
                    <a:pt x="3195" y="4027"/>
                  </a:cubicBezTo>
                  <a:cubicBezTo>
                    <a:pt x="3425" y="3786"/>
                    <a:pt x="3447" y="3207"/>
                    <a:pt x="3447" y="2026"/>
                  </a:cubicBezTo>
                  <a:cubicBezTo>
                    <a:pt x="3435" y="1074"/>
                    <a:pt x="3107" y="407"/>
                    <a:pt x="2594" y="243"/>
                  </a:cubicBezTo>
                  <a:cubicBezTo>
                    <a:pt x="2349" y="164"/>
                    <a:pt x="1981" y="0"/>
                    <a:pt x="1557" y="0"/>
                  </a:cubicBez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3" name="Google Shape;2703;p65"/>
            <p:cNvSpPr/>
            <p:nvPr/>
          </p:nvSpPr>
          <p:spPr>
            <a:xfrm>
              <a:off x="4003650" y="1742625"/>
              <a:ext cx="22450" cy="12325"/>
            </a:xfrm>
            <a:custGeom>
              <a:avLst/>
              <a:gdLst/>
              <a:ahLst/>
              <a:cxnLst/>
              <a:rect l="l" t="t" r="r" b="b"/>
              <a:pathLst>
                <a:path w="898" h="493" extrusionOk="0">
                  <a:moveTo>
                    <a:pt x="712" y="0"/>
                  </a:moveTo>
                  <a:cubicBezTo>
                    <a:pt x="1" y="77"/>
                    <a:pt x="110" y="493"/>
                    <a:pt x="110" y="493"/>
                  </a:cubicBezTo>
                  <a:cubicBezTo>
                    <a:pt x="384" y="175"/>
                    <a:pt x="766" y="362"/>
                    <a:pt x="832" y="197"/>
                  </a:cubicBezTo>
                  <a:cubicBezTo>
                    <a:pt x="898" y="22"/>
                    <a:pt x="712" y="0"/>
                    <a:pt x="7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4" name="Google Shape;2704;p65"/>
            <p:cNvSpPr/>
            <p:nvPr/>
          </p:nvSpPr>
          <p:spPr>
            <a:xfrm>
              <a:off x="4038100" y="1742625"/>
              <a:ext cx="22750" cy="12325"/>
            </a:xfrm>
            <a:custGeom>
              <a:avLst/>
              <a:gdLst/>
              <a:ahLst/>
              <a:cxnLst/>
              <a:rect l="l" t="t" r="r" b="b"/>
              <a:pathLst>
                <a:path w="910" h="493" extrusionOk="0">
                  <a:moveTo>
                    <a:pt x="187" y="0"/>
                  </a:moveTo>
                  <a:cubicBezTo>
                    <a:pt x="187" y="0"/>
                    <a:pt x="1" y="22"/>
                    <a:pt x="66" y="197"/>
                  </a:cubicBezTo>
                  <a:cubicBezTo>
                    <a:pt x="132" y="362"/>
                    <a:pt x="515" y="175"/>
                    <a:pt x="788" y="493"/>
                  </a:cubicBezTo>
                  <a:cubicBezTo>
                    <a:pt x="788" y="493"/>
                    <a:pt x="909" y="77"/>
                    <a:pt x="1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5" name="Google Shape;2705;p65"/>
            <p:cNvSpPr/>
            <p:nvPr/>
          </p:nvSpPr>
          <p:spPr>
            <a:xfrm>
              <a:off x="3999550" y="1772425"/>
              <a:ext cx="20275" cy="8250"/>
            </a:xfrm>
            <a:custGeom>
              <a:avLst/>
              <a:gdLst/>
              <a:ahLst/>
              <a:cxnLst/>
              <a:rect l="l" t="t" r="r" b="b"/>
              <a:pathLst>
                <a:path w="811" h="330" extrusionOk="0">
                  <a:moveTo>
                    <a:pt x="405" y="1"/>
                  </a:moveTo>
                  <a:cubicBezTo>
                    <a:pt x="176" y="1"/>
                    <a:pt x="1" y="77"/>
                    <a:pt x="1" y="165"/>
                  </a:cubicBezTo>
                  <a:cubicBezTo>
                    <a:pt x="1" y="252"/>
                    <a:pt x="176" y="329"/>
                    <a:pt x="405" y="329"/>
                  </a:cubicBezTo>
                  <a:cubicBezTo>
                    <a:pt x="635" y="329"/>
                    <a:pt x="810" y="252"/>
                    <a:pt x="810" y="165"/>
                  </a:cubicBezTo>
                  <a:cubicBezTo>
                    <a:pt x="810" y="77"/>
                    <a:pt x="635" y="1"/>
                    <a:pt x="405" y="1"/>
                  </a:cubicBezTo>
                  <a:close/>
                </a:path>
              </a:pathLst>
            </a:custGeom>
            <a:solidFill>
              <a:srgbClr val="E97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6" name="Google Shape;2706;p65"/>
            <p:cNvSpPr/>
            <p:nvPr/>
          </p:nvSpPr>
          <p:spPr>
            <a:xfrm>
              <a:off x="4021975" y="1785525"/>
              <a:ext cx="26275" cy="7725"/>
            </a:xfrm>
            <a:custGeom>
              <a:avLst/>
              <a:gdLst/>
              <a:ahLst/>
              <a:cxnLst/>
              <a:rect l="l" t="t" r="r" b="b"/>
              <a:pathLst>
                <a:path w="1051" h="309" extrusionOk="0">
                  <a:moveTo>
                    <a:pt x="60" y="1"/>
                  </a:moveTo>
                  <a:cubicBezTo>
                    <a:pt x="43" y="1"/>
                    <a:pt x="25" y="10"/>
                    <a:pt x="11" y="24"/>
                  </a:cubicBezTo>
                  <a:cubicBezTo>
                    <a:pt x="1" y="34"/>
                    <a:pt x="1" y="68"/>
                    <a:pt x="23" y="90"/>
                  </a:cubicBezTo>
                  <a:cubicBezTo>
                    <a:pt x="23" y="90"/>
                    <a:pt x="296" y="308"/>
                    <a:pt x="602" y="308"/>
                  </a:cubicBezTo>
                  <a:cubicBezTo>
                    <a:pt x="745" y="308"/>
                    <a:pt x="898" y="265"/>
                    <a:pt x="1029" y="133"/>
                  </a:cubicBezTo>
                  <a:cubicBezTo>
                    <a:pt x="1051" y="111"/>
                    <a:pt x="1051" y="90"/>
                    <a:pt x="1029" y="68"/>
                  </a:cubicBezTo>
                  <a:cubicBezTo>
                    <a:pt x="1018" y="57"/>
                    <a:pt x="1004" y="51"/>
                    <a:pt x="992" y="51"/>
                  </a:cubicBezTo>
                  <a:cubicBezTo>
                    <a:pt x="980" y="51"/>
                    <a:pt x="969" y="57"/>
                    <a:pt x="963" y="68"/>
                  </a:cubicBezTo>
                  <a:cubicBezTo>
                    <a:pt x="849" y="175"/>
                    <a:pt x="725" y="212"/>
                    <a:pt x="607" y="212"/>
                  </a:cubicBezTo>
                  <a:cubicBezTo>
                    <a:pt x="340" y="212"/>
                    <a:pt x="104" y="20"/>
                    <a:pt x="88" y="13"/>
                  </a:cubicBezTo>
                  <a:cubicBezTo>
                    <a:pt x="80" y="4"/>
                    <a:pt x="7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7" name="Google Shape;2707;p65"/>
            <p:cNvSpPr/>
            <p:nvPr/>
          </p:nvSpPr>
          <p:spPr>
            <a:xfrm>
              <a:off x="3996825" y="1751025"/>
              <a:ext cx="39950" cy="36625"/>
            </a:xfrm>
            <a:custGeom>
              <a:avLst/>
              <a:gdLst/>
              <a:ahLst/>
              <a:cxnLst/>
              <a:rect l="l" t="t" r="r" b="b"/>
              <a:pathLst>
                <a:path w="1598" h="1465" extrusionOk="0">
                  <a:moveTo>
                    <a:pt x="794" y="109"/>
                  </a:moveTo>
                  <a:cubicBezTo>
                    <a:pt x="839" y="109"/>
                    <a:pt x="884" y="113"/>
                    <a:pt x="930" y="124"/>
                  </a:cubicBezTo>
                  <a:cubicBezTo>
                    <a:pt x="1269" y="201"/>
                    <a:pt x="1477" y="529"/>
                    <a:pt x="1411" y="867"/>
                  </a:cubicBezTo>
                  <a:cubicBezTo>
                    <a:pt x="1346" y="1160"/>
                    <a:pt x="1085" y="1354"/>
                    <a:pt x="798" y="1354"/>
                  </a:cubicBezTo>
                  <a:cubicBezTo>
                    <a:pt x="751" y="1354"/>
                    <a:pt x="704" y="1349"/>
                    <a:pt x="657" y="1338"/>
                  </a:cubicBezTo>
                  <a:cubicBezTo>
                    <a:pt x="329" y="1273"/>
                    <a:pt x="110" y="933"/>
                    <a:pt x="186" y="594"/>
                  </a:cubicBezTo>
                  <a:cubicBezTo>
                    <a:pt x="253" y="311"/>
                    <a:pt x="507" y="109"/>
                    <a:pt x="794" y="109"/>
                  </a:cubicBezTo>
                  <a:close/>
                  <a:moveTo>
                    <a:pt x="806" y="0"/>
                  </a:moveTo>
                  <a:cubicBezTo>
                    <a:pt x="465" y="0"/>
                    <a:pt x="155" y="228"/>
                    <a:pt x="88" y="573"/>
                  </a:cubicBezTo>
                  <a:cubicBezTo>
                    <a:pt x="1" y="966"/>
                    <a:pt x="241" y="1360"/>
                    <a:pt x="635" y="1448"/>
                  </a:cubicBezTo>
                  <a:cubicBezTo>
                    <a:pt x="688" y="1459"/>
                    <a:pt x="741" y="1465"/>
                    <a:pt x="793" y="1465"/>
                  </a:cubicBezTo>
                  <a:cubicBezTo>
                    <a:pt x="1129" y="1465"/>
                    <a:pt x="1434" y="1230"/>
                    <a:pt x="1510" y="889"/>
                  </a:cubicBezTo>
                  <a:cubicBezTo>
                    <a:pt x="1598" y="496"/>
                    <a:pt x="1346" y="102"/>
                    <a:pt x="952" y="14"/>
                  </a:cubicBezTo>
                  <a:cubicBezTo>
                    <a:pt x="903" y="5"/>
                    <a:pt x="854" y="0"/>
                    <a:pt x="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8" name="Google Shape;2708;p65"/>
            <p:cNvSpPr/>
            <p:nvPr/>
          </p:nvSpPr>
          <p:spPr>
            <a:xfrm>
              <a:off x="3977950" y="1763950"/>
              <a:ext cx="23275" cy="5775"/>
            </a:xfrm>
            <a:custGeom>
              <a:avLst/>
              <a:gdLst/>
              <a:ahLst/>
              <a:cxnLst/>
              <a:rect l="l" t="t" r="r" b="b"/>
              <a:pathLst>
                <a:path w="931" h="231" extrusionOk="0">
                  <a:moveTo>
                    <a:pt x="577" y="1"/>
                  </a:moveTo>
                  <a:cubicBezTo>
                    <a:pt x="270" y="1"/>
                    <a:pt x="50" y="124"/>
                    <a:pt x="34" y="132"/>
                  </a:cubicBezTo>
                  <a:cubicBezTo>
                    <a:pt x="12" y="143"/>
                    <a:pt x="0" y="175"/>
                    <a:pt x="12" y="197"/>
                  </a:cubicBezTo>
                  <a:cubicBezTo>
                    <a:pt x="26" y="219"/>
                    <a:pt x="44" y="231"/>
                    <a:pt x="61" y="231"/>
                  </a:cubicBezTo>
                  <a:cubicBezTo>
                    <a:pt x="71" y="231"/>
                    <a:pt x="80" y="227"/>
                    <a:pt x="88" y="219"/>
                  </a:cubicBezTo>
                  <a:cubicBezTo>
                    <a:pt x="88" y="219"/>
                    <a:pt x="288" y="113"/>
                    <a:pt x="565" y="113"/>
                  </a:cubicBezTo>
                  <a:cubicBezTo>
                    <a:pt x="654" y="113"/>
                    <a:pt x="752" y="124"/>
                    <a:pt x="854" y="154"/>
                  </a:cubicBezTo>
                  <a:lnTo>
                    <a:pt x="875" y="154"/>
                  </a:lnTo>
                  <a:cubicBezTo>
                    <a:pt x="897" y="154"/>
                    <a:pt x="919" y="132"/>
                    <a:pt x="919" y="110"/>
                  </a:cubicBezTo>
                  <a:cubicBezTo>
                    <a:pt x="931" y="88"/>
                    <a:pt x="909" y="56"/>
                    <a:pt x="887" y="44"/>
                  </a:cubicBezTo>
                  <a:cubicBezTo>
                    <a:pt x="777" y="13"/>
                    <a:pt x="673"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9" name="Google Shape;2709;p65"/>
            <p:cNvSpPr/>
            <p:nvPr/>
          </p:nvSpPr>
          <p:spPr>
            <a:xfrm>
              <a:off x="4037300" y="1749575"/>
              <a:ext cx="40200" cy="36700"/>
            </a:xfrm>
            <a:custGeom>
              <a:avLst/>
              <a:gdLst/>
              <a:ahLst/>
              <a:cxnLst/>
              <a:rect l="l" t="t" r="r" b="b"/>
              <a:pathLst>
                <a:path w="1608" h="1468" extrusionOk="0">
                  <a:moveTo>
                    <a:pt x="799" y="111"/>
                  </a:moveTo>
                  <a:cubicBezTo>
                    <a:pt x="846" y="111"/>
                    <a:pt x="893" y="117"/>
                    <a:pt x="941" y="127"/>
                  </a:cubicBezTo>
                  <a:cubicBezTo>
                    <a:pt x="1280" y="204"/>
                    <a:pt x="1488" y="532"/>
                    <a:pt x="1411" y="871"/>
                  </a:cubicBezTo>
                  <a:cubicBezTo>
                    <a:pt x="1345" y="1162"/>
                    <a:pt x="1094" y="1357"/>
                    <a:pt x="809" y="1357"/>
                  </a:cubicBezTo>
                  <a:cubicBezTo>
                    <a:pt x="762" y="1357"/>
                    <a:pt x="715" y="1352"/>
                    <a:pt x="667" y="1341"/>
                  </a:cubicBezTo>
                  <a:cubicBezTo>
                    <a:pt x="329" y="1265"/>
                    <a:pt x="120" y="937"/>
                    <a:pt x="197" y="597"/>
                  </a:cubicBezTo>
                  <a:cubicBezTo>
                    <a:pt x="263" y="306"/>
                    <a:pt x="514" y="111"/>
                    <a:pt x="799" y="111"/>
                  </a:cubicBezTo>
                  <a:close/>
                  <a:moveTo>
                    <a:pt x="805" y="1"/>
                  </a:moveTo>
                  <a:cubicBezTo>
                    <a:pt x="469" y="1"/>
                    <a:pt x="164" y="235"/>
                    <a:pt x="88" y="575"/>
                  </a:cubicBezTo>
                  <a:cubicBezTo>
                    <a:pt x="0" y="969"/>
                    <a:pt x="252" y="1363"/>
                    <a:pt x="645" y="1451"/>
                  </a:cubicBezTo>
                  <a:cubicBezTo>
                    <a:pt x="698" y="1462"/>
                    <a:pt x="751" y="1468"/>
                    <a:pt x="803" y="1468"/>
                  </a:cubicBezTo>
                  <a:cubicBezTo>
                    <a:pt x="1139" y="1468"/>
                    <a:pt x="1445" y="1234"/>
                    <a:pt x="1520" y="893"/>
                  </a:cubicBezTo>
                  <a:cubicBezTo>
                    <a:pt x="1608" y="499"/>
                    <a:pt x="1357" y="106"/>
                    <a:pt x="963" y="18"/>
                  </a:cubicBezTo>
                  <a:cubicBezTo>
                    <a:pt x="910" y="6"/>
                    <a:pt x="857" y="1"/>
                    <a:pt x="8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0" name="Google Shape;2710;p65"/>
            <p:cNvSpPr/>
            <p:nvPr/>
          </p:nvSpPr>
          <p:spPr>
            <a:xfrm>
              <a:off x="4031550" y="1760025"/>
              <a:ext cx="10150" cy="15975"/>
            </a:xfrm>
            <a:custGeom>
              <a:avLst/>
              <a:gdLst/>
              <a:ahLst/>
              <a:cxnLst/>
              <a:rect l="l" t="t" r="r" b="b"/>
              <a:pathLst>
                <a:path w="406" h="639" extrusionOk="0">
                  <a:moveTo>
                    <a:pt x="178" y="0"/>
                  </a:moveTo>
                  <a:cubicBezTo>
                    <a:pt x="170" y="0"/>
                    <a:pt x="162" y="2"/>
                    <a:pt x="153" y="4"/>
                  </a:cubicBezTo>
                  <a:cubicBezTo>
                    <a:pt x="132" y="4"/>
                    <a:pt x="110" y="38"/>
                    <a:pt x="121" y="59"/>
                  </a:cubicBezTo>
                  <a:lnTo>
                    <a:pt x="285" y="541"/>
                  </a:lnTo>
                  <a:cubicBezTo>
                    <a:pt x="241" y="541"/>
                    <a:pt x="165" y="529"/>
                    <a:pt x="88" y="486"/>
                  </a:cubicBezTo>
                  <a:cubicBezTo>
                    <a:pt x="79" y="483"/>
                    <a:pt x="71" y="482"/>
                    <a:pt x="64" y="482"/>
                  </a:cubicBezTo>
                  <a:cubicBezTo>
                    <a:pt x="44" y="482"/>
                    <a:pt x="28" y="491"/>
                    <a:pt x="12" y="507"/>
                  </a:cubicBezTo>
                  <a:cubicBezTo>
                    <a:pt x="0" y="541"/>
                    <a:pt x="12" y="563"/>
                    <a:pt x="34" y="584"/>
                  </a:cubicBezTo>
                  <a:cubicBezTo>
                    <a:pt x="121" y="628"/>
                    <a:pt x="209" y="639"/>
                    <a:pt x="263" y="639"/>
                  </a:cubicBezTo>
                  <a:cubicBezTo>
                    <a:pt x="328" y="639"/>
                    <a:pt x="362" y="628"/>
                    <a:pt x="372" y="628"/>
                  </a:cubicBezTo>
                  <a:cubicBezTo>
                    <a:pt x="384" y="617"/>
                    <a:pt x="394" y="617"/>
                    <a:pt x="405" y="595"/>
                  </a:cubicBezTo>
                  <a:lnTo>
                    <a:pt x="405" y="563"/>
                  </a:lnTo>
                  <a:lnTo>
                    <a:pt x="219" y="26"/>
                  </a:lnTo>
                  <a:cubicBezTo>
                    <a:pt x="211" y="10"/>
                    <a:pt x="197"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1" name="Google Shape;2711;p65"/>
            <p:cNvSpPr/>
            <p:nvPr/>
          </p:nvSpPr>
          <p:spPr>
            <a:xfrm>
              <a:off x="4031550" y="1761775"/>
              <a:ext cx="10700" cy="4125"/>
            </a:xfrm>
            <a:custGeom>
              <a:avLst/>
              <a:gdLst/>
              <a:ahLst/>
              <a:cxnLst/>
              <a:rect l="l" t="t" r="r" b="b"/>
              <a:pathLst>
                <a:path w="428" h="165" extrusionOk="0">
                  <a:moveTo>
                    <a:pt x="227" y="0"/>
                  </a:moveTo>
                  <a:cubicBezTo>
                    <a:pt x="109" y="0"/>
                    <a:pt x="30" y="66"/>
                    <a:pt x="22" y="66"/>
                  </a:cubicBezTo>
                  <a:cubicBezTo>
                    <a:pt x="0" y="87"/>
                    <a:pt x="0" y="121"/>
                    <a:pt x="22" y="143"/>
                  </a:cubicBezTo>
                  <a:cubicBezTo>
                    <a:pt x="22" y="153"/>
                    <a:pt x="34" y="153"/>
                    <a:pt x="44" y="164"/>
                  </a:cubicBezTo>
                  <a:cubicBezTo>
                    <a:pt x="55" y="164"/>
                    <a:pt x="77" y="164"/>
                    <a:pt x="99" y="153"/>
                  </a:cubicBezTo>
                  <a:cubicBezTo>
                    <a:pt x="99" y="153"/>
                    <a:pt x="156" y="102"/>
                    <a:pt x="237" y="102"/>
                  </a:cubicBezTo>
                  <a:cubicBezTo>
                    <a:pt x="268" y="102"/>
                    <a:pt x="303" y="110"/>
                    <a:pt x="340" y="131"/>
                  </a:cubicBezTo>
                  <a:cubicBezTo>
                    <a:pt x="352" y="140"/>
                    <a:pt x="365" y="143"/>
                    <a:pt x="376" y="143"/>
                  </a:cubicBezTo>
                  <a:cubicBezTo>
                    <a:pt x="394" y="143"/>
                    <a:pt x="409" y="134"/>
                    <a:pt x="416" y="121"/>
                  </a:cubicBezTo>
                  <a:cubicBezTo>
                    <a:pt x="427" y="87"/>
                    <a:pt x="416" y="55"/>
                    <a:pt x="394" y="44"/>
                  </a:cubicBezTo>
                  <a:cubicBezTo>
                    <a:pt x="333" y="12"/>
                    <a:pt x="277"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2" name="Google Shape;2712;p65"/>
            <p:cNvSpPr/>
            <p:nvPr/>
          </p:nvSpPr>
          <p:spPr>
            <a:xfrm>
              <a:off x="4057800" y="1772425"/>
              <a:ext cx="3575" cy="8250"/>
            </a:xfrm>
            <a:custGeom>
              <a:avLst/>
              <a:gdLst/>
              <a:ahLst/>
              <a:cxnLst/>
              <a:rect l="l" t="t" r="r" b="b"/>
              <a:pathLst>
                <a:path w="143" h="330" extrusionOk="0">
                  <a:moveTo>
                    <a:pt x="12" y="1"/>
                  </a:moveTo>
                  <a:cubicBezTo>
                    <a:pt x="12" y="121"/>
                    <a:pt x="0" y="220"/>
                    <a:pt x="0" y="318"/>
                  </a:cubicBezTo>
                  <a:cubicBezTo>
                    <a:pt x="22" y="318"/>
                    <a:pt x="34" y="329"/>
                    <a:pt x="44" y="329"/>
                  </a:cubicBezTo>
                  <a:cubicBezTo>
                    <a:pt x="77" y="329"/>
                    <a:pt x="110" y="318"/>
                    <a:pt x="143" y="318"/>
                  </a:cubicBezTo>
                  <a:lnTo>
                    <a:pt x="132" y="11"/>
                  </a:lnTo>
                  <a:cubicBezTo>
                    <a:pt x="99" y="1"/>
                    <a:pt x="77" y="1"/>
                    <a:pt x="44" y="1"/>
                  </a:cubicBezTo>
                  <a:close/>
                </a:path>
              </a:pathLst>
            </a:custGeom>
            <a:solidFill>
              <a:srgbClr val="E97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3" name="Google Shape;2713;p65"/>
            <p:cNvSpPr/>
            <p:nvPr/>
          </p:nvSpPr>
          <p:spPr>
            <a:xfrm>
              <a:off x="4048775" y="1772425"/>
              <a:ext cx="9325" cy="7950"/>
            </a:xfrm>
            <a:custGeom>
              <a:avLst/>
              <a:gdLst/>
              <a:ahLst/>
              <a:cxnLst/>
              <a:rect l="l" t="t" r="r" b="b"/>
              <a:pathLst>
                <a:path w="373" h="318" extrusionOk="0">
                  <a:moveTo>
                    <a:pt x="373" y="1"/>
                  </a:moveTo>
                  <a:cubicBezTo>
                    <a:pt x="164" y="11"/>
                    <a:pt x="1" y="77"/>
                    <a:pt x="1" y="165"/>
                  </a:cubicBezTo>
                  <a:cubicBezTo>
                    <a:pt x="1" y="242"/>
                    <a:pt x="154" y="318"/>
                    <a:pt x="361" y="318"/>
                  </a:cubicBezTo>
                  <a:cubicBezTo>
                    <a:pt x="361" y="220"/>
                    <a:pt x="373" y="121"/>
                    <a:pt x="373" y="1"/>
                  </a:cubicBezTo>
                  <a:close/>
                </a:path>
              </a:pathLst>
            </a:custGeom>
            <a:solidFill>
              <a:srgbClr val="EA7A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4" name="Google Shape;2714;p65"/>
            <p:cNvSpPr/>
            <p:nvPr/>
          </p:nvSpPr>
          <p:spPr>
            <a:xfrm>
              <a:off x="4015675" y="1758775"/>
              <a:ext cx="6050" cy="10950"/>
            </a:xfrm>
            <a:custGeom>
              <a:avLst/>
              <a:gdLst/>
              <a:ahLst/>
              <a:cxnLst/>
              <a:rect l="l" t="t" r="r" b="b"/>
              <a:pathLst>
                <a:path w="242" h="438" extrusionOk="0">
                  <a:moveTo>
                    <a:pt x="122" y="0"/>
                  </a:moveTo>
                  <a:cubicBezTo>
                    <a:pt x="56" y="0"/>
                    <a:pt x="1" y="98"/>
                    <a:pt x="1" y="219"/>
                  </a:cubicBezTo>
                  <a:cubicBezTo>
                    <a:pt x="1" y="339"/>
                    <a:pt x="56" y="438"/>
                    <a:pt x="122" y="438"/>
                  </a:cubicBezTo>
                  <a:cubicBezTo>
                    <a:pt x="187" y="438"/>
                    <a:pt x="241" y="339"/>
                    <a:pt x="241" y="219"/>
                  </a:cubicBezTo>
                  <a:cubicBezTo>
                    <a:pt x="241" y="98"/>
                    <a:pt x="18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5" name="Google Shape;2715;p65"/>
            <p:cNvSpPr/>
            <p:nvPr/>
          </p:nvSpPr>
          <p:spPr>
            <a:xfrm>
              <a:off x="4045500" y="1758775"/>
              <a:ext cx="6300" cy="10950"/>
            </a:xfrm>
            <a:custGeom>
              <a:avLst/>
              <a:gdLst/>
              <a:ahLst/>
              <a:cxnLst/>
              <a:rect l="l" t="t" r="r" b="b"/>
              <a:pathLst>
                <a:path w="252" h="438" extrusionOk="0">
                  <a:moveTo>
                    <a:pt x="132" y="0"/>
                  </a:moveTo>
                  <a:cubicBezTo>
                    <a:pt x="66" y="0"/>
                    <a:pt x="1" y="98"/>
                    <a:pt x="1" y="219"/>
                  </a:cubicBezTo>
                  <a:cubicBezTo>
                    <a:pt x="1" y="339"/>
                    <a:pt x="66" y="438"/>
                    <a:pt x="132" y="438"/>
                  </a:cubicBezTo>
                  <a:cubicBezTo>
                    <a:pt x="197" y="438"/>
                    <a:pt x="252" y="339"/>
                    <a:pt x="252" y="219"/>
                  </a:cubicBezTo>
                  <a:cubicBezTo>
                    <a:pt x="252" y="98"/>
                    <a:pt x="197"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6" name="Google Shape;2716;p65"/>
            <p:cNvSpPr/>
            <p:nvPr/>
          </p:nvSpPr>
          <p:spPr>
            <a:xfrm>
              <a:off x="3975225" y="1796500"/>
              <a:ext cx="11225" cy="12325"/>
            </a:xfrm>
            <a:custGeom>
              <a:avLst/>
              <a:gdLst/>
              <a:ahLst/>
              <a:cxnLst/>
              <a:rect l="l" t="t" r="r" b="b"/>
              <a:pathLst>
                <a:path w="449" h="493" extrusionOk="0">
                  <a:moveTo>
                    <a:pt x="449" y="1"/>
                  </a:moveTo>
                  <a:lnTo>
                    <a:pt x="449" y="1"/>
                  </a:lnTo>
                  <a:cubicBezTo>
                    <a:pt x="241" y="197"/>
                    <a:pt x="11" y="241"/>
                    <a:pt x="0" y="241"/>
                  </a:cubicBezTo>
                  <a:cubicBezTo>
                    <a:pt x="22" y="317"/>
                    <a:pt x="33" y="405"/>
                    <a:pt x="55" y="492"/>
                  </a:cubicBezTo>
                  <a:cubicBezTo>
                    <a:pt x="284" y="383"/>
                    <a:pt x="449" y="11"/>
                    <a:pt x="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7" name="Google Shape;2717;p65"/>
            <p:cNvSpPr/>
            <p:nvPr/>
          </p:nvSpPr>
          <p:spPr>
            <a:xfrm>
              <a:off x="3953625" y="1766975"/>
              <a:ext cx="27625" cy="35550"/>
            </a:xfrm>
            <a:custGeom>
              <a:avLst/>
              <a:gdLst/>
              <a:ahLst/>
              <a:cxnLst/>
              <a:rect l="l" t="t" r="r" b="b"/>
              <a:pathLst>
                <a:path w="1105" h="1422" extrusionOk="0">
                  <a:moveTo>
                    <a:pt x="567" y="0"/>
                  </a:moveTo>
                  <a:cubicBezTo>
                    <a:pt x="460" y="0"/>
                    <a:pt x="350" y="52"/>
                    <a:pt x="252" y="197"/>
                  </a:cubicBezTo>
                  <a:cubicBezTo>
                    <a:pt x="1" y="560"/>
                    <a:pt x="367" y="1421"/>
                    <a:pt x="845" y="1421"/>
                  </a:cubicBezTo>
                  <a:cubicBezTo>
                    <a:pt x="929" y="1421"/>
                    <a:pt x="1017" y="1395"/>
                    <a:pt x="1105" y="1335"/>
                  </a:cubicBezTo>
                  <a:lnTo>
                    <a:pt x="1094" y="339"/>
                  </a:lnTo>
                  <a:cubicBezTo>
                    <a:pt x="1094" y="339"/>
                    <a:pt x="840" y="0"/>
                    <a:pt x="567" y="0"/>
                  </a:cubicBez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8" name="Google Shape;2718;p65"/>
            <p:cNvSpPr/>
            <p:nvPr/>
          </p:nvSpPr>
          <p:spPr>
            <a:xfrm>
              <a:off x="3964025" y="1794025"/>
              <a:ext cx="11500" cy="11525"/>
            </a:xfrm>
            <a:custGeom>
              <a:avLst/>
              <a:gdLst/>
              <a:ahLst/>
              <a:cxnLst/>
              <a:rect l="l" t="t" r="r" b="b"/>
              <a:pathLst>
                <a:path w="460" h="461" extrusionOk="0">
                  <a:moveTo>
                    <a:pt x="229" y="1"/>
                  </a:moveTo>
                  <a:cubicBezTo>
                    <a:pt x="98" y="1"/>
                    <a:pt x="0" y="100"/>
                    <a:pt x="0" y="231"/>
                  </a:cubicBezTo>
                  <a:cubicBezTo>
                    <a:pt x="0" y="362"/>
                    <a:pt x="98" y="460"/>
                    <a:pt x="229" y="460"/>
                  </a:cubicBezTo>
                  <a:cubicBezTo>
                    <a:pt x="361" y="460"/>
                    <a:pt x="459" y="362"/>
                    <a:pt x="459" y="231"/>
                  </a:cubicBezTo>
                  <a:cubicBezTo>
                    <a:pt x="459" y="100"/>
                    <a:pt x="361" y="1"/>
                    <a:pt x="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9" name="Google Shape;2719;p65"/>
            <p:cNvSpPr/>
            <p:nvPr/>
          </p:nvSpPr>
          <p:spPr>
            <a:xfrm>
              <a:off x="3964825" y="1775325"/>
              <a:ext cx="15875" cy="20375"/>
            </a:xfrm>
            <a:custGeom>
              <a:avLst/>
              <a:gdLst/>
              <a:ahLst/>
              <a:cxnLst/>
              <a:rect l="l" t="t" r="r" b="b"/>
              <a:pathLst>
                <a:path w="635" h="815" extrusionOk="0">
                  <a:moveTo>
                    <a:pt x="58" y="1"/>
                  </a:moveTo>
                  <a:cubicBezTo>
                    <a:pt x="39" y="1"/>
                    <a:pt x="19" y="11"/>
                    <a:pt x="12" y="27"/>
                  </a:cubicBezTo>
                  <a:cubicBezTo>
                    <a:pt x="0" y="60"/>
                    <a:pt x="12" y="82"/>
                    <a:pt x="44" y="92"/>
                  </a:cubicBezTo>
                  <a:cubicBezTo>
                    <a:pt x="56" y="104"/>
                    <a:pt x="471" y="279"/>
                    <a:pt x="525" y="771"/>
                  </a:cubicBezTo>
                  <a:cubicBezTo>
                    <a:pt x="525" y="792"/>
                    <a:pt x="547" y="814"/>
                    <a:pt x="581" y="814"/>
                  </a:cubicBezTo>
                  <a:cubicBezTo>
                    <a:pt x="613" y="804"/>
                    <a:pt x="635" y="782"/>
                    <a:pt x="624" y="760"/>
                  </a:cubicBezTo>
                  <a:cubicBezTo>
                    <a:pt x="569" y="202"/>
                    <a:pt x="99" y="5"/>
                    <a:pt x="77" y="5"/>
                  </a:cubicBezTo>
                  <a:cubicBezTo>
                    <a:pt x="72" y="2"/>
                    <a:pt x="6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0" name="Google Shape;2720;p65"/>
            <p:cNvSpPr/>
            <p:nvPr/>
          </p:nvSpPr>
          <p:spPr>
            <a:xfrm>
              <a:off x="3966200" y="1782700"/>
              <a:ext cx="10425" cy="5350"/>
            </a:xfrm>
            <a:custGeom>
              <a:avLst/>
              <a:gdLst/>
              <a:ahLst/>
              <a:cxnLst/>
              <a:rect l="l" t="t" r="r" b="b"/>
              <a:pathLst>
                <a:path w="417" h="214" extrusionOk="0">
                  <a:moveTo>
                    <a:pt x="321" y="0"/>
                  </a:moveTo>
                  <a:cubicBezTo>
                    <a:pt x="182" y="0"/>
                    <a:pt x="42" y="106"/>
                    <a:pt x="22" y="126"/>
                  </a:cubicBezTo>
                  <a:cubicBezTo>
                    <a:pt x="1" y="147"/>
                    <a:pt x="1" y="169"/>
                    <a:pt x="22" y="191"/>
                  </a:cubicBezTo>
                  <a:cubicBezTo>
                    <a:pt x="22" y="203"/>
                    <a:pt x="44" y="213"/>
                    <a:pt x="55" y="213"/>
                  </a:cubicBezTo>
                  <a:cubicBezTo>
                    <a:pt x="66" y="213"/>
                    <a:pt x="77" y="213"/>
                    <a:pt x="88" y="203"/>
                  </a:cubicBezTo>
                  <a:cubicBezTo>
                    <a:pt x="127" y="173"/>
                    <a:pt x="236" y="100"/>
                    <a:pt x="321" y="100"/>
                  </a:cubicBezTo>
                  <a:cubicBezTo>
                    <a:pt x="331" y="100"/>
                    <a:pt x="341" y="101"/>
                    <a:pt x="351" y="104"/>
                  </a:cubicBezTo>
                  <a:cubicBezTo>
                    <a:pt x="355" y="106"/>
                    <a:pt x="359" y="107"/>
                    <a:pt x="364" y="107"/>
                  </a:cubicBezTo>
                  <a:cubicBezTo>
                    <a:pt x="384" y="107"/>
                    <a:pt x="405" y="89"/>
                    <a:pt x="405" y="71"/>
                  </a:cubicBezTo>
                  <a:cubicBezTo>
                    <a:pt x="416" y="38"/>
                    <a:pt x="405" y="16"/>
                    <a:pt x="372" y="6"/>
                  </a:cubicBezTo>
                  <a:cubicBezTo>
                    <a:pt x="355" y="2"/>
                    <a:pt x="338" y="0"/>
                    <a:pt x="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1" name="Google Shape;2721;p65"/>
            <p:cNvSpPr/>
            <p:nvPr/>
          </p:nvSpPr>
          <p:spPr>
            <a:xfrm>
              <a:off x="3963175" y="1701075"/>
              <a:ext cx="104225" cy="42125"/>
            </a:xfrm>
            <a:custGeom>
              <a:avLst/>
              <a:gdLst/>
              <a:ahLst/>
              <a:cxnLst/>
              <a:rect l="l" t="t" r="r" b="b"/>
              <a:pathLst>
                <a:path w="4169" h="1685" extrusionOk="0">
                  <a:moveTo>
                    <a:pt x="2096" y="1"/>
                  </a:moveTo>
                  <a:cubicBezTo>
                    <a:pt x="1344" y="1"/>
                    <a:pt x="707" y="321"/>
                    <a:pt x="438" y="590"/>
                  </a:cubicBezTo>
                  <a:cubicBezTo>
                    <a:pt x="1" y="1039"/>
                    <a:pt x="66" y="1684"/>
                    <a:pt x="953" y="1684"/>
                  </a:cubicBezTo>
                  <a:cubicBezTo>
                    <a:pt x="1828" y="1684"/>
                    <a:pt x="1882" y="612"/>
                    <a:pt x="1882" y="612"/>
                  </a:cubicBezTo>
                  <a:cubicBezTo>
                    <a:pt x="1882" y="612"/>
                    <a:pt x="2625" y="1631"/>
                    <a:pt x="3713" y="1631"/>
                  </a:cubicBezTo>
                  <a:cubicBezTo>
                    <a:pt x="3730" y="1631"/>
                    <a:pt x="3746" y="1630"/>
                    <a:pt x="3763" y="1630"/>
                  </a:cubicBezTo>
                  <a:cubicBezTo>
                    <a:pt x="4169" y="1619"/>
                    <a:pt x="4026" y="1258"/>
                    <a:pt x="3895" y="984"/>
                  </a:cubicBezTo>
                  <a:cubicBezTo>
                    <a:pt x="3665" y="547"/>
                    <a:pt x="3272" y="230"/>
                    <a:pt x="2801" y="99"/>
                  </a:cubicBezTo>
                  <a:cubicBezTo>
                    <a:pt x="2560" y="30"/>
                    <a:pt x="2323" y="1"/>
                    <a:pt x="2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2" name="Google Shape;2722;p65"/>
            <p:cNvSpPr/>
            <p:nvPr/>
          </p:nvSpPr>
          <p:spPr>
            <a:xfrm>
              <a:off x="3967000" y="1738350"/>
              <a:ext cx="24925" cy="63350"/>
            </a:xfrm>
            <a:custGeom>
              <a:avLst/>
              <a:gdLst/>
              <a:ahLst/>
              <a:cxnLst/>
              <a:rect l="l" t="t" r="r" b="b"/>
              <a:pathLst>
                <a:path w="997" h="2534" extrusionOk="0">
                  <a:moveTo>
                    <a:pt x="499" y="1"/>
                  </a:moveTo>
                  <a:cubicBezTo>
                    <a:pt x="211" y="1"/>
                    <a:pt x="100" y="242"/>
                    <a:pt x="67" y="478"/>
                  </a:cubicBezTo>
                  <a:cubicBezTo>
                    <a:pt x="1" y="926"/>
                    <a:pt x="209" y="1178"/>
                    <a:pt x="438" y="1528"/>
                  </a:cubicBezTo>
                  <a:cubicBezTo>
                    <a:pt x="723" y="1943"/>
                    <a:pt x="865" y="2534"/>
                    <a:pt x="865" y="2534"/>
                  </a:cubicBezTo>
                  <a:cubicBezTo>
                    <a:pt x="997" y="2206"/>
                    <a:pt x="920" y="1746"/>
                    <a:pt x="657" y="1211"/>
                  </a:cubicBezTo>
                  <a:cubicBezTo>
                    <a:pt x="406" y="674"/>
                    <a:pt x="810" y="73"/>
                    <a:pt x="810" y="73"/>
                  </a:cubicBezTo>
                  <a:cubicBezTo>
                    <a:pt x="689" y="23"/>
                    <a:pt x="586" y="1"/>
                    <a:pt x="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3" name="Google Shape;2723;p65"/>
            <p:cNvSpPr/>
            <p:nvPr/>
          </p:nvSpPr>
          <p:spPr>
            <a:xfrm>
              <a:off x="3795275" y="1858775"/>
              <a:ext cx="162200" cy="242375"/>
            </a:xfrm>
            <a:custGeom>
              <a:avLst/>
              <a:gdLst/>
              <a:ahLst/>
              <a:cxnLst/>
              <a:rect l="l" t="t" r="r" b="b"/>
              <a:pathLst>
                <a:path w="6488" h="9695" extrusionOk="0">
                  <a:moveTo>
                    <a:pt x="5204" y="0"/>
                  </a:moveTo>
                  <a:cubicBezTo>
                    <a:pt x="4900" y="0"/>
                    <a:pt x="4595" y="118"/>
                    <a:pt x="4366" y="353"/>
                  </a:cubicBezTo>
                  <a:lnTo>
                    <a:pt x="4092" y="638"/>
                  </a:lnTo>
                  <a:lnTo>
                    <a:pt x="3819" y="911"/>
                  </a:lnTo>
                  <a:cubicBezTo>
                    <a:pt x="3731" y="1010"/>
                    <a:pt x="3644" y="1108"/>
                    <a:pt x="3545" y="1195"/>
                  </a:cubicBezTo>
                  <a:lnTo>
                    <a:pt x="3282" y="1491"/>
                  </a:lnTo>
                  <a:cubicBezTo>
                    <a:pt x="3107" y="1676"/>
                    <a:pt x="2932" y="1873"/>
                    <a:pt x="2757" y="2060"/>
                  </a:cubicBezTo>
                  <a:lnTo>
                    <a:pt x="2495" y="2355"/>
                  </a:lnTo>
                  <a:lnTo>
                    <a:pt x="2451" y="2398"/>
                  </a:lnTo>
                  <a:lnTo>
                    <a:pt x="2232" y="2650"/>
                  </a:lnTo>
                  <a:lnTo>
                    <a:pt x="1970" y="2945"/>
                  </a:lnTo>
                  <a:lnTo>
                    <a:pt x="1838" y="3098"/>
                  </a:lnTo>
                  <a:lnTo>
                    <a:pt x="1784" y="3164"/>
                  </a:lnTo>
                  <a:lnTo>
                    <a:pt x="1719" y="3241"/>
                  </a:lnTo>
                  <a:cubicBezTo>
                    <a:pt x="1544" y="3448"/>
                    <a:pt x="1369" y="3645"/>
                    <a:pt x="1204" y="3854"/>
                  </a:cubicBezTo>
                  <a:lnTo>
                    <a:pt x="953" y="4170"/>
                  </a:lnTo>
                  <a:cubicBezTo>
                    <a:pt x="865" y="4269"/>
                    <a:pt x="778" y="4379"/>
                    <a:pt x="701" y="4488"/>
                  </a:cubicBezTo>
                  <a:lnTo>
                    <a:pt x="570" y="4652"/>
                  </a:lnTo>
                  <a:lnTo>
                    <a:pt x="450" y="4816"/>
                  </a:lnTo>
                  <a:lnTo>
                    <a:pt x="417" y="4860"/>
                  </a:lnTo>
                  <a:lnTo>
                    <a:pt x="406" y="4870"/>
                  </a:lnTo>
                  <a:lnTo>
                    <a:pt x="406" y="4882"/>
                  </a:lnTo>
                  <a:lnTo>
                    <a:pt x="395" y="4882"/>
                  </a:lnTo>
                  <a:lnTo>
                    <a:pt x="373" y="4925"/>
                  </a:lnTo>
                  <a:cubicBezTo>
                    <a:pt x="351" y="4947"/>
                    <a:pt x="340" y="4969"/>
                    <a:pt x="319" y="5002"/>
                  </a:cubicBezTo>
                  <a:cubicBezTo>
                    <a:pt x="319" y="5013"/>
                    <a:pt x="307" y="5023"/>
                    <a:pt x="297" y="5035"/>
                  </a:cubicBezTo>
                  <a:lnTo>
                    <a:pt x="275" y="5079"/>
                  </a:lnTo>
                  <a:cubicBezTo>
                    <a:pt x="253" y="5111"/>
                    <a:pt x="242" y="5133"/>
                    <a:pt x="220" y="5166"/>
                  </a:cubicBezTo>
                  <a:cubicBezTo>
                    <a:pt x="209" y="5198"/>
                    <a:pt x="198" y="5232"/>
                    <a:pt x="176" y="5254"/>
                  </a:cubicBezTo>
                  <a:lnTo>
                    <a:pt x="154" y="5308"/>
                  </a:lnTo>
                  <a:cubicBezTo>
                    <a:pt x="154" y="5319"/>
                    <a:pt x="144" y="5341"/>
                    <a:pt x="144" y="5352"/>
                  </a:cubicBezTo>
                  <a:cubicBezTo>
                    <a:pt x="122" y="5385"/>
                    <a:pt x="110" y="5417"/>
                    <a:pt x="100" y="5461"/>
                  </a:cubicBezTo>
                  <a:lnTo>
                    <a:pt x="67" y="5560"/>
                  </a:lnTo>
                  <a:cubicBezTo>
                    <a:pt x="56" y="5604"/>
                    <a:pt x="45" y="5636"/>
                    <a:pt x="45" y="5669"/>
                  </a:cubicBezTo>
                  <a:cubicBezTo>
                    <a:pt x="34" y="5713"/>
                    <a:pt x="34" y="5745"/>
                    <a:pt x="23" y="5789"/>
                  </a:cubicBezTo>
                  <a:cubicBezTo>
                    <a:pt x="12" y="5822"/>
                    <a:pt x="12" y="5866"/>
                    <a:pt x="12" y="5910"/>
                  </a:cubicBezTo>
                  <a:lnTo>
                    <a:pt x="1" y="5964"/>
                  </a:lnTo>
                  <a:lnTo>
                    <a:pt x="1" y="6019"/>
                  </a:lnTo>
                  <a:cubicBezTo>
                    <a:pt x="1" y="6063"/>
                    <a:pt x="1" y="6095"/>
                    <a:pt x="12" y="6139"/>
                  </a:cubicBezTo>
                  <a:lnTo>
                    <a:pt x="12" y="6248"/>
                  </a:lnTo>
                  <a:cubicBezTo>
                    <a:pt x="23" y="6270"/>
                    <a:pt x="23" y="6292"/>
                    <a:pt x="23" y="6314"/>
                  </a:cubicBezTo>
                  <a:lnTo>
                    <a:pt x="34" y="6369"/>
                  </a:lnTo>
                  <a:cubicBezTo>
                    <a:pt x="56" y="6511"/>
                    <a:pt x="110" y="6654"/>
                    <a:pt x="154" y="6773"/>
                  </a:cubicBezTo>
                  <a:cubicBezTo>
                    <a:pt x="187" y="6829"/>
                    <a:pt x="209" y="6894"/>
                    <a:pt x="242" y="6948"/>
                  </a:cubicBezTo>
                  <a:cubicBezTo>
                    <a:pt x="253" y="6970"/>
                    <a:pt x="275" y="7004"/>
                    <a:pt x="285" y="7025"/>
                  </a:cubicBezTo>
                  <a:lnTo>
                    <a:pt x="329" y="7102"/>
                  </a:lnTo>
                  <a:cubicBezTo>
                    <a:pt x="460" y="7299"/>
                    <a:pt x="603" y="7441"/>
                    <a:pt x="734" y="7572"/>
                  </a:cubicBezTo>
                  <a:cubicBezTo>
                    <a:pt x="876" y="7704"/>
                    <a:pt x="1007" y="7802"/>
                    <a:pt x="1138" y="7901"/>
                  </a:cubicBezTo>
                  <a:cubicBezTo>
                    <a:pt x="1204" y="7955"/>
                    <a:pt x="1270" y="7999"/>
                    <a:pt x="1335" y="8042"/>
                  </a:cubicBezTo>
                  <a:cubicBezTo>
                    <a:pt x="1401" y="8086"/>
                    <a:pt x="1467" y="8119"/>
                    <a:pt x="1532" y="8163"/>
                  </a:cubicBezTo>
                  <a:cubicBezTo>
                    <a:pt x="1663" y="8239"/>
                    <a:pt x="1795" y="8316"/>
                    <a:pt x="1926" y="8382"/>
                  </a:cubicBezTo>
                  <a:cubicBezTo>
                    <a:pt x="2189" y="8524"/>
                    <a:pt x="2441" y="8633"/>
                    <a:pt x="2703" y="8742"/>
                  </a:cubicBezTo>
                  <a:cubicBezTo>
                    <a:pt x="2966" y="8852"/>
                    <a:pt x="3217" y="8951"/>
                    <a:pt x="3479" y="9038"/>
                  </a:cubicBezTo>
                  <a:cubicBezTo>
                    <a:pt x="3731" y="9136"/>
                    <a:pt x="3994" y="9213"/>
                    <a:pt x="4245" y="9301"/>
                  </a:cubicBezTo>
                  <a:cubicBezTo>
                    <a:pt x="4507" y="9377"/>
                    <a:pt x="4770" y="9454"/>
                    <a:pt x="5032" y="9519"/>
                  </a:cubicBezTo>
                  <a:cubicBezTo>
                    <a:pt x="5273" y="9585"/>
                    <a:pt x="5514" y="9639"/>
                    <a:pt x="5754" y="9694"/>
                  </a:cubicBezTo>
                  <a:cubicBezTo>
                    <a:pt x="5798" y="9486"/>
                    <a:pt x="5853" y="9267"/>
                    <a:pt x="5897" y="9049"/>
                  </a:cubicBezTo>
                  <a:cubicBezTo>
                    <a:pt x="5973" y="8732"/>
                    <a:pt x="6039" y="8414"/>
                    <a:pt x="6116" y="8108"/>
                  </a:cubicBezTo>
                  <a:cubicBezTo>
                    <a:pt x="5919" y="8042"/>
                    <a:pt x="5711" y="7977"/>
                    <a:pt x="5503" y="7911"/>
                  </a:cubicBezTo>
                  <a:cubicBezTo>
                    <a:pt x="5273" y="7835"/>
                    <a:pt x="5044" y="7747"/>
                    <a:pt x="4814" y="7660"/>
                  </a:cubicBezTo>
                  <a:cubicBezTo>
                    <a:pt x="4584" y="7572"/>
                    <a:pt x="4354" y="7485"/>
                    <a:pt x="4135" y="7386"/>
                  </a:cubicBezTo>
                  <a:cubicBezTo>
                    <a:pt x="3906" y="7288"/>
                    <a:pt x="3687" y="7179"/>
                    <a:pt x="3479" y="7069"/>
                  </a:cubicBezTo>
                  <a:cubicBezTo>
                    <a:pt x="3272" y="6960"/>
                    <a:pt x="3064" y="6850"/>
                    <a:pt x="2878" y="6719"/>
                  </a:cubicBezTo>
                  <a:cubicBezTo>
                    <a:pt x="2779" y="6664"/>
                    <a:pt x="2692" y="6598"/>
                    <a:pt x="2604" y="6544"/>
                  </a:cubicBezTo>
                  <a:cubicBezTo>
                    <a:pt x="2560" y="6511"/>
                    <a:pt x="2528" y="6479"/>
                    <a:pt x="2484" y="6445"/>
                  </a:cubicBezTo>
                  <a:cubicBezTo>
                    <a:pt x="2451" y="6413"/>
                    <a:pt x="2407" y="6380"/>
                    <a:pt x="2375" y="6347"/>
                  </a:cubicBezTo>
                  <a:cubicBezTo>
                    <a:pt x="2320" y="6292"/>
                    <a:pt x="2276" y="6248"/>
                    <a:pt x="2232" y="6194"/>
                  </a:cubicBezTo>
                  <a:lnTo>
                    <a:pt x="2200" y="6161"/>
                  </a:lnTo>
                  <a:lnTo>
                    <a:pt x="2244" y="6107"/>
                  </a:lnTo>
                  <a:lnTo>
                    <a:pt x="2320" y="6019"/>
                  </a:lnTo>
                  <a:cubicBezTo>
                    <a:pt x="2353" y="5975"/>
                    <a:pt x="2385" y="5932"/>
                    <a:pt x="2429" y="5877"/>
                  </a:cubicBezTo>
                  <a:cubicBezTo>
                    <a:pt x="2517" y="5789"/>
                    <a:pt x="2594" y="5691"/>
                    <a:pt x="2670" y="5604"/>
                  </a:cubicBezTo>
                  <a:lnTo>
                    <a:pt x="2922" y="5319"/>
                  </a:lnTo>
                  <a:cubicBezTo>
                    <a:pt x="3085" y="5133"/>
                    <a:pt x="3250" y="4947"/>
                    <a:pt x="3425" y="4761"/>
                  </a:cubicBezTo>
                  <a:lnTo>
                    <a:pt x="3556" y="4619"/>
                  </a:lnTo>
                  <a:lnTo>
                    <a:pt x="3687" y="4477"/>
                  </a:lnTo>
                  <a:lnTo>
                    <a:pt x="3862" y="4280"/>
                  </a:lnTo>
                  <a:lnTo>
                    <a:pt x="3939" y="4204"/>
                  </a:lnTo>
                  <a:lnTo>
                    <a:pt x="4037" y="4094"/>
                  </a:lnTo>
                  <a:lnTo>
                    <a:pt x="4201" y="3919"/>
                  </a:lnTo>
                  <a:lnTo>
                    <a:pt x="4464" y="3645"/>
                  </a:lnTo>
                  <a:lnTo>
                    <a:pt x="4989" y="3088"/>
                  </a:lnTo>
                  <a:lnTo>
                    <a:pt x="6039" y="1972"/>
                  </a:lnTo>
                  <a:lnTo>
                    <a:pt x="6050" y="1972"/>
                  </a:lnTo>
                  <a:cubicBezTo>
                    <a:pt x="6488" y="1501"/>
                    <a:pt x="6476" y="758"/>
                    <a:pt x="6006" y="320"/>
                  </a:cubicBezTo>
                  <a:cubicBezTo>
                    <a:pt x="5782" y="107"/>
                    <a:pt x="5493" y="0"/>
                    <a:pt x="5204" y="0"/>
                  </a:cubicBez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4" name="Google Shape;2724;p65"/>
            <p:cNvSpPr/>
            <p:nvPr/>
          </p:nvSpPr>
          <p:spPr>
            <a:xfrm>
              <a:off x="3926000" y="2023725"/>
              <a:ext cx="50050" cy="78575"/>
            </a:xfrm>
            <a:custGeom>
              <a:avLst/>
              <a:gdLst/>
              <a:ahLst/>
              <a:cxnLst/>
              <a:rect l="l" t="t" r="r" b="b"/>
              <a:pathLst>
                <a:path w="2002" h="3143" extrusionOk="0">
                  <a:moveTo>
                    <a:pt x="569" y="0"/>
                  </a:moveTo>
                  <a:cubicBezTo>
                    <a:pt x="569" y="0"/>
                    <a:pt x="559" y="34"/>
                    <a:pt x="318" y="406"/>
                  </a:cubicBezTo>
                  <a:cubicBezTo>
                    <a:pt x="77" y="778"/>
                    <a:pt x="165" y="1565"/>
                    <a:pt x="165" y="1565"/>
                  </a:cubicBezTo>
                  <a:cubicBezTo>
                    <a:pt x="165" y="1565"/>
                    <a:pt x="0" y="2888"/>
                    <a:pt x="515" y="3041"/>
                  </a:cubicBezTo>
                  <a:cubicBezTo>
                    <a:pt x="744" y="3111"/>
                    <a:pt x="932" y="3142"/>
                    <a:pt x="1077" y="3142"/>
                  </a:cubicBezTo>
                  <a:cubicBezTo>
                    <a:pt x="1251" y="3142"/>
                    <a:pt x="1364" y="3097"/>
                    <a:pt x="1412" y="3019"/>
                  </a:cubicBezTo>
                  <a:cubicBezTo>
                    <a:pt x="1466" y="2910"/>
                    <a:pt x="952" y="2626"/>
                    <a:pt x="952" y="2626"/>
                  </a:cubicBezTo>
                  <a:lnTo>
                    <a:pt x="952" y="2626"/>
                  </a:lnTo>
                  <a:cubicBezTo>
                    <a:pt x="952" y="2626"/>
                    <a:pt x="1222" y="2715"/>
                    <a:pt x="1459" y="2715"/>
                  </a:cubicBezTo>
                  <a:cubicBezTo>
                    <a:pt x="1610" y="2715"/>
                    <a:pt x="1747" y="2679"/>
                    <a:pt x="1794" y="2560"/>
                  </a:cubicBezTo>
                  <a:cubicBezTo>
                    <a:pt x="1903" y="2287"/>
                    <a:pt x="1116" y="2232"/>
                    <a:pt x="1116" y="2232"/>
                  </a:cubicBezTo>
                  <a:lnTo>
                    <a:pt x="1116" y="2232"/>
                  </a:lnTo>
                  <a:cubicBezTo>
                    <a:pt x="1116" y="2232"/>
                    <a:pt x="1125" y="2232"/>
                    <a:pt x="1141" y="2232"/>
                  </a:cubicBezTo>
                  <a:cubicBezTo>
                    <a:pt x="1277" y="2232"/>
                    <a:pt x="1940" y="2223"/>
                    <a:pt x="1969" y="2046"/>
                  </a:cubicBezTo>
                  <a:cubicBezTo>
                    <a:pt x="2002" y="1798"/>
                    <a:pt x="1131" y="1582"/>
                    <a:pt x="1106" y="1576"/>
                  </a:cubicBezTo>
                  <a:lnTo>
                    <a:pt x="1106" y="1576"/>
                  </a:lnTo>
                  <a:cubicBezTo>
                    <a:pt x="1119" y="1579"/>
                    <a:pt x="1360" y="1637"/>
                    <a:pt x="1581" y="1637"/>
                  </a:cubicBezTo>
                  <a:cubicBezTo>
                    <a:pt x="1772" y="1637"/>
                    <a:pt x="1947" y="1594"/>
                    <a:pt x="1947" y="1434"/>
                  </a:cubicBezTo>
                  <a:cubicBezTo>
                    <a:pt x="1947" y="1269"/>
                    <a:pt x="1171" y="1062"/>
                    <a:pt x="974" y="1018"/>
                  </a:cubicBezTo>
                  <a:cubicBezTo>
                    <a:pt x="927" y="1005"/>
                    <a:pt x="884" y="1000"/>
                    <a:pt x="845" y="1000"/>
                  </a:cubicBezTo>
                  <a:cubicBezTo>
                    <a:pt x="722" y="1000"/>
                    <a:pt x="646" y="1051"/>
                    <a:pt x="646" y="1051"/>
                  </a:cubicBezTo>
                  <a:lnTo>
                    <a:pt x="569" y="0"/>
                  </a:ln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5" name="Google Shape;2725;p65"/>
            <p:cNvSpPr/>
            <p:nvPr/>
          </p:nvSpPr>
          <p:spPr>
            <a:xfrm>
              <a:off x="3853800" y="1854975"/>
              <a:ext cx="109625" cy="105875"/>
            </a:xfrm>
            <a:custGeom>
              <a:avLst/>
              <a:gdLst/>
              <a:ahLst/>
              <a:cxnLst/>
              <a:rect l="l" t="t" r="r" b="b"/>
              <a:pathLst>
                <a:path w="4385" h="4235" extrusionOk="0">
                  <a:moveTo>
                    <a:pt x="2937" y="1"/>
                  </a:moveTo>
                  <a:cubicBezTo>
                    <a:pt x="2721" y="1"/>
                    <a:pt x="2499" y="53"/>
                    <a:pt x="2287" y="166"/>
                  </a:cubicBezTo>
                  <a:cubicBezTo>
                    <a:pt x="2057" y="297"/>
                    <a:pt x="1806" y="472"/>
                    <a:pt x="1543" y="724"/>
                  </a:cubicBezTo>
                  <a:cubicBezTo>
                    <a:pt x="384" y="1862"/>
                    <a:pt x="1" y="2212"/>
                    <a:pt x="1" y="2212"/>
                  </a:cubicBezTo>
                  <a:lnTo>
                    <a:pt x="2025" y="4235"/>
                  </a:lnTo>
                  <a:cubicBezTo>
                    <a:pt x="2025" y="4235"/>
                    <a:pt x="4179" y="2452"/>
                    <a:pt x="4300" y="1534"/>
                  </a:cubicBezTo>
                  <a:lnTo>
                    <a:pt x="4300" y="1490"/>
                  </a:lnTo>
                  <a:cubicBezTo>
                    <a:pt x="4385" y="645"/>
                    <a:pt x="3699" y="1"/>
                    <a:pt x="2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6" name="Google Shape;2726;p65"/>
            <p:cNvSpPr/>
            <p:nvPr/>
          </p:nvSpPr>
          <p:spPr>
            <a:xfrm>
              <a:off x="3920250" y="1903500"/>
              <a:ext cx="42150" cy="45875"/>
            </a:xfrm>
            <a:custGeom>
              <a:avLst/>
              <a:gdLst/>
              <a:ahLst/>
              <a:cxnLst/>
              <a:rect l="l" t="t" r="r" b="b"/>
              <a:pathLst>
                <a:path w="1686" h="1835" extrusionOk="0">
                  <a:moveTo>
                    <a:pt x="1621" y="1"/>
                  </a:moveTo>
                  <a:cubicBezTo>
                    <a:pt x="1605" y="1"/>
                    <a:pt x="1589" y="6"/>
                    <a:pt x="1576" y="19"/>
                  </a:cubicBezTo>
                  <a:cubicBezTo>
                    <a:pt x="1565" y="30"/>
                    <a:pt x="767" y="959"/>
                    <a:pt x="1" y="1714"/>
                  </a:cubicBezTo>
                  <a:cubicBezTo>
                    <a:pt x="11" y="1758"/>
                    <a:pt x="23" y="1791"/>
                    <a:pt x="45" y="1834"/>
                  </a:cubicBezTo>
                  <a:cubicBezTo>
                    <a:pt x="799" y="1080"/>
                    <a:pt x="1608" y="150"/>
                    <a:pt x="1664" y="84"/>
                  </a:cubicBezTo>
                  <a:cubicBezTo>
                    <a:pt x="1685" y="62"/>
                    <a:pt x="1685" y="30"/>
                    <a:pt x="1652" y="8"/>
                  </a:cubicBezTo>
                  <a:cubicBezTo>
                    <a:pt x="1643" y="3"/>
                    <a:pt x="1632" y="1"/>
                    <a:pt x="16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7" name="Google Shape;2727;p65"/>
            <p:cNvSpPr/>
            <p:nvPr/>
          </p:nvSpPr>
          <p:spPr>
            <a:xfrm>
              <a:off x="3944600" y="1916275"/>
              <a:ext cx="21075" cy="6575"/>
            </a:xfrm>
            <a:custGeom>
              <a:avLst/>
              <a:gdLst/>
              <a:ahLst/>
              <a:cxnLst/>
              <a:rect l="l" t="t" r="r" b="b"/>
              <a:pathLst>
                <a:path w="843" h="263" extrusionOk="0">
                  <a:moveTo>
                    <a:pt x="777" y="0"/>
                  </a:moveTo>
                  <a:lnTo>
                    <a:pt x="44" y="153"/>
                  </a:lnTo>
                  <a:cubicBezTo>
                    <a:pt x="11" y="153"/>
                    <a:pt x="0" y="186"/>
                    <a:pt x="0" y="219"/>
                  </a:cubicBezTo>
                  <a:cubicBezTo>
                    <a:pt x="11" y="241"/>
                    <a:pt x="22" y="251"/>
                    <a:pt x="44" y="251"/>
                  </a:cubicBezTo>
                  <a:cubicBezTo>
                    <a:pt x="55" y="263"/>
                    <a:pt x="55" y="263"/>
                    <a:pt x="66" y="263"/>
                  </a:cubicBezTo>
                  <a:lnTo>
                    <a:pt x="799" y="110"/>
                  </a:lnTo>
                  <a:cubicBezTo>
                    <a:pt x="831" y="110"/>
                    <a:pt x="843" y="76"/>
                    <a:pt x="843" y="44"/>
                  </a:cubicBezTo>
                  <a:cubicBezTo>
                    <a:pt x="831" y="22"/>
                    <a:pt x="809" y="0"/>
                    <a:pt x="7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8" name="Google Shape;2728;p65"/>
            <p:cNvSpPr/>
            <p:nvPr/>
          </p:nvSpPr>
          <p:spPr>
            <a:xfrm>
              <a:off x="3818250" y="2001300"/>
              <a:ext cx="33125" cy="17750"/>
            </a:xfrm>
            <a:custGeom>
              <a:avLst/>
              <a:gdLst/>
              <a:ahLst/>
              <a:cxnLst/>
              <a:rect l="l" t="t" r="r" b="b"/>
              <a:pathLst>
                <a:path w="1325" h="710" extrusionOk="0">
                  <a:moveTo>
                    <a:pt x="559" y="1"/>
                  </a:moveTo>
                  <a:cubicBezTo>
                    <a:pt x="537" y="1"/>
                    <a:pt x="504" y="12"/>
                    <a:pt x="493" y="34"/>
                  </a:cubicBezTo>
                  <a:cubicBezTo>
                    <a:pt x="482" y="56"/>
                    <a:pt x="493" y="78"/>
                    <a:pt x="526" y="88"/>
                  </a:cubicBezTo>
                  <a:cubicBezTo>
                    <a:pt x="526" y="88"/>
                    <a:pt x="898" y="241"/>
                    <a:pt x="1094" y="394"/>
                  </a:cubicBezTo>
                  <a:cubicBezTo>
                    <a:pt x="766" y="394"/>
                    <a:pt x="329" y="428"/>
                    <a:pt x="34" y="624"/>
                  </a:cubicBezTo>
                  <a:cubicBezTo>
                    <a:pt x="12" y="635"/>
                    <a:pt x="1" y="668"/>
                    <a:pt x="23" y="690"/>
                  </a:cubicBezTo>
                  <a:cubicBezTo>
                    <a:pt x="23" y="701"/>
                    <a:pt x="34" y="701"/>
                    <a:pt x="44" y="701"/>
                  </a:cubicBezTo>
                  <a:cubicBezTo>
                    <a:pt x="50" y="706"/>
                    <a:pt x="56" y="709"/>
                    <a:pt x="61" y="709"/>
                  </a:cubicBezTo>
                  <a:cubicBezTo>
                    <a:pt x="67" y="709"/>
                    <a:pt x="72" y="706"/>
                    <a:pt x="78" y="701"/>
                  </a:cubicBezTo>
                  <a:cubicBezTo>
                    <a:pt x="353" y="521"/>
                    <a:pt x="776" y="488"/>
                    <a:pt x="1088" y="488"/>
                  </a:cubicBezTo>
                  <a:cubicBezTo>
                    <a:pt x="1173" y="488"/>
                    <a:pt x="1250" y="491"/>
                    <a:pt x="1313" y="493"/>
                  </a:cubicBezTo>
                  <a:lnTo>
                    <a:pt x="1281" y="460"/>
                  </a:lnTo>
                  <a:lnTo>
                    <a:pt x="1325" y="406"/>
                  </a:lnTo>
                  <a:lnTo>
                    <a:pt x="1237" y="406"/>
                  </a:lnTo>
                  <a:cubicBezTo>
                    <a:pt x="1062" y="209"/>
                    <a:pt x="581" y="12"/>
                    <a:pt x="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9" name="Google Shape;2729;p65"/>
            <p:cNvSpPr/>
            <p:nvPr/>
          </p:nvSpPr>
          <p:spPr>
            <a:xfrm>
              <a:off x="4821000" y="2712550"/>
              <a:ext cx="42950" cy="30650"/>
            </a:xfrm>
            <a:custGeom>
              <a:avLst/>
              <a:gdLst/>
              <a:ahLst/>
              <a:cxnLst/>
              <a:rect l="l" t="t" r="r" b="b"/>
              <a:pathLst>
                <a:path w="1718" h="1226" extrusionOk="0">
                  <a:moveTo>
                    <a:pt x="0" y="0"/>
                  </a:moveTo>
                  <a:lnTo>
                    <a:pt x="88" y="1226"/>
                  </a:lnTo>
                  <a:lnTo>
                    <a:pt x="1575" y="1226"/>
                  </a:lnTo>
                  <a:lnTo>
                    <a:pt x="1717" y="55"/>
                  </a:lnTo>
                  <a:lnTo>
                    <a:pt x="0" y="0"/>
                  </a:ln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0" name="Google Shape;2730;p65"/>
            <p:cNvSpPr/>
            <p:nvPr/>
          </p:nvSpPr>
          <p:spPr>
            <a:xfrm>
              <a:off x="4722825" y="2708175"/>
              <a:ext cx="41575" cy="35025"/>
            </a:xfrm>
            <a:custGeom>
              <a:avLst/>
              <a:gdLst/>
              <a:ahLst/>
              <a:cxnLst/>
              <a:rect l="l" t="t" r="r" b="b"/>
              <a:pathLst>
                <a:path w="1663" h="1401" extrusionOk="0">
                  <a:moveTo>
                    <a:pt x="55" y="0"/>
                  </a:moveTo>
                  <a:lnTo>
                    <a:pt x="0" y="1401"/>
                  </a:lnTo>
                  <a:lnTo>
                    <a:pt x="1488" y="1401"/>
                  </a:lnTo>
                  <a:lnTo>
                    <a:pt x="1663" y="44"/>
                  </a:lnTo>
                  <a:lnTo>
                    <a:pt x="55" y="0"/>
                  </a:ln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1" name="Google Shape;2731;p65"/>
            <p:cNvSpPr/>
            <p:nvPr/>
          </p:nvSpPr>
          <p:spPr>
            <a:xfrm>
              <a:off x="4628750" y="2732750"/>
              <a:ext cx="145775" cy="69225"/>
            </a:xfrm>
            <a:custGeom>
              <a:avLst/>
              <a:gdLst/>
              <a:ahLst/>
              <a:cxnLst/>
              <a:rect l="l" t="t" r="r" b="b"/>
              <a:pathLst>
                <a:path w="5831" h="2769" extrusionOk="0">
                  <a:moveTo>
                    <a:pt x="3806" y="0"/>
                  </a:moveTo>
                  <a:cubicBezTo>
                    <a:pt x="3739" y="0"/>
                    <a:pt x="3678" y="16"/>
                    <a:pt x="3621" y="56"/>
                  </a:cubicBezTo>
                  <a:cubicBezTo>
                    <a:pt x="3621" y="56"/>
                    <a:pt x="3457" y="177"/>
                    <a:pt x="3009" y="581"/>
                  </a:cubicBezTo>
                  <a:cubicBezTo>
                    <a:pt x="2560" y="986"/>
                    <a:pt x="1806" y="1249"/>
                    <a:pt x="1160" y="1522"/>
                  </a:cubicBezTo>
                  <a:cubicBezTo>
                    <a:pt x="318" y="1872"/>
                    <a:pt x="88" y="2211"/>
                    <a:pt x="34" y="2452"/>
                  </a:cubicBezTo>
                  <a:cubicBezTo>
                    <a:pt x="1" y="2649"/>
                    <a:pt x="88" y="2769"/>
                    <a:pt x="88" y="2769"/>
                  </a:cubicBezTo>
                  <a:lnTo>
                    <a:pt x="5722" y="2769"/>
                  </a:lnTo>
                  <a:cubicBezTo>
                    <a:pt x="5765" y="2693"/>
                    <a:pt x="5787" y="2583"/>
                    <a:pt x="5787" y="2452"/>
                  </a:cubicBezTo>
                  <a:cubicBezTo>
                    <a:pt x="5831" y="1981"/>
                    <a:pt x="5678" y="1216"/>
                    <a:pt x="5601" y="734"/>
                  </a:cubicBezTo>
                  <a:cubicBezTo>
                    <a:pt x="5590" y="680"/>
                    <a:pt x="5579" y="636"/>
                    <a:pt x="5579" y="581"/>
                  </a:cubicBezTo>
                  <a:cubicBezTo>
                    <a:pt x="5568" y="505"/>
                    <a:pt x="5557" y="439"/>
                    <a:pt x="5557" y="384"/>
                  </a:cubicBezTo>
                  <a:cubicBezTo>
                    <a:pt x="5557" y="100"/>
                    <a:pt x="5369" y="63"/>
                    <a:pt x="5273" y="63"/>
                  </a:cubicBezTo>
                  <a:cubicBezTo>
                    <a:pt x="5241" y="63"/>
                    <a:pt x="5218" y="68"/>
                    <a:pt x="5218" y="68"/>
                  </a:cubicBezTo>
                  <a:cubicBezTo>
                    <a:pt x="5071" y="212"/>
                    <a:pt x="4918" y="263"/>
                    <a:pt x="4765" y="263"/>
                  </a:cubicBezTo>
                  <a:cubicBezTo>
                    <a:pt x="4418" y="263"/>
                    <a:pt x="4074" y="0"/>
                    <a:pt x="3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2" name="Google Shape;2732;p65"/>
            <p:cNvSpPr/>
            <p:nvPr/>
          </p:nvSpPr>
          <p:spPr>
            <a:xfrm>
              <a:off x="4628750" y="2794025"/>
              <a:ext cx="144700" cy="7950"/>
            </a:xfrm>
            <a:custGeom>
              <a:avLst/>
              <a:gdLst/>
              <a:ahLst/>
              <a:cxnLst/>
              <a:rect l="l" t="t" r="r" b="b"/>
              <a:pathLst>
                <a:path w="5788" h="318" extrusionOk="0">
                  <a:moveTo>
                    <a:pt x="34" y="1"/>
                  </a:moveTo>
                  <a:cubicBezTo>
                    <a:pt x="1" y="198"/>
                    <a:pt x="88" y="318"/>
                    <a:pt x="88" y="318"/>
                  </a:cubicBezTo>
                  <a:lnTo>
                    <a:pt x="5722" y="318"/>
                  </a:lnTo>
                  <a:cubicBezTo>
                    <a:pt x="5765" y="242"/>
                    <a:pt x="5787" y="132"/>
                    <a:pt x="57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3" name="Google Shape;2733;p65"/>
            <p:cNvSpPr/>
            <p:nvPr/>
          </p:nvSpPr>
          <p:spPr>
            <a:xfrm>
              <a:off x="4703425" y="2735675"/>
              <a:ext cx="13675" cy="13800"/>
            </a:xfrm>
            <a:custGeom>
              <a:avLst/>
              <a:gdLst/>
              <a:ahLst/>
              <a:cxnLst/>
              <a:rect l="l" t="t" r="r" b="b"/>
              <a:pathLst>
                <a:path w="547" h="552" extrusionOk="0">
                  <a:moveTo>
                    <a:pt x="313" y="1"/>
                  </a:moveTo>
                  <a:cubicBezTo>
                    <a:pt x="287" y="1"/>
                    <a:pt x="260" y="6"/>
                    <a:pt x="229" y="16"/>
                  </a:cubicBezTo>
                  <a:cubicBezTo>
                    <a:pt x="0" y="92"/>
                    <a:pt x="22" y="464"/>
                    <a:pt x="22" y="464"/>
                  </a:cubicBezTo>
                  <a:cubicBezTo>
                    <a:pt x="22" y="464"/>
                    <a:pt x="60" y="552"/>
                    <a:pt x="150" y="552"/>
                  </a:cubicBezTo>
                  <a:cubicBezTo>
                    <a:pt x="233" y="552"/>
                    <a:pt x="362" y="475"/>
                    <a:pt x="547" y="180"/>
                  </a:cubicBezTo>
                  <a:cubicBezTo>
                    <a:pt x="547" y="180"/>
                    <a:pt x="473" y="1"/>
                    <a:pt x="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4" name="Google Shape;2734;p65"/>
            <p:cNvSpPr/>
            <p:nvPr/>
          </p:nvSpPr>
          <p:spPr>
            <a:xfrm>
              <a:off x="4708050" y="2743125"/>
              <a:ext cx="13150" cy="24675"/>
            </a:xfrm>
            <a:custGeom>
              <a:avLst/>
              <a:gdLst/>
              <a:ahLst/>
              <a:cxnLst/>
              <a:rect l="l" t="t" r="r" b="b"/>
              <a:pathLst>
                <a:path w="526" h="987" extrusionOk="0">
                  <a:moveTo>
                    <a:pt x="100" y="1"/>
                  </a:moveTo>
                  <a:cubicBezTo>
                    <a:pt x="75" y="1"/>
                    <a:pt x="51" y="12"/>
                    <a:pt x="34" y="35"/>
                  </a:cubicBezTo>
                  <a:cubicBezTo>
                    <a:pt x="1" y="79"/>
                    <a:pt x="1" y="134"/>
                    <a:pt x="44" y="166"/>
                  </a:cubicBezTo>
                  <a:cubicBezTo>
                    <a:pt x="56" y="178"/>
                    <a:pt x="340" y="429"/>
                    <a:pt x="340" y="899"/>
                  </a:cubicBezTo>
                  <a:cubicBezTo>
                    <a:pt x="340" y="954"/>
                    <a:pt x="384" y="987"/>
                    <a:pt x="438" y="987"/>
                  </a:cubicBezTo>
                  <a:cubicBezTo>
                    <a:pt x="482" y="987"/>
                    <a:pt x="526" y="954"/>
                    <a:pt x="526" y="899"/>
                  </a:cubicBezTo>
                  <a:cubicBezTo>
                    <a:pt x="526" y="341"/>
                    <a:pt x="176" y="35"/>
                    <a:pt x="165" y="24"/>
                  </a:cubicBezTo>
                  <a:cubicBezTo>
                    <a:pt x="145" y="9"/>
                    <a:pt x="122"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5" name="Google Shape;2735;p65"/>
            <p:cNvSpPr/>
            <p:nvPr/>
          </p:nvSpPr>
          <p:spPr>
            <a:xfrm>
              <a:off x="4687000" y="2741525"/>
              <a:ext cx="23000" cy="8250"/>
            </a:xfrm>
            <a:custGeom>
              <a:avLst/>
              <a:gdLst/>
              <a:ahLst/>
              <a:cxnLst/>
              <a:rect l="l" t="t" r="r" b="b"/>
              <a:pathLst>
                <a:path w="920" h="330" extrusionOk="0">
                  <a:moveTo>
                    <a:pt x="756" y="0"/>
                  </a:moveTo>
                  <a:cubicBezTo>
                    <a:pt x="592" y="0"/>
                    <a:pt x="222" y="14"/>
                    <a:pt x="45" y="165"/>
                  </a:cubicBezTo>
                  <a:cubicBezTo>
                    <a:pt x="11" y="198"/>
                    <a:pt x="1" y="252"/>
                    <a:pt x="33" y="296"/>
                  </a:cubicBezTo>
                  <a:cubicBezTo>
                    <a:pt x="55" y="318"/>
                    <a:pt x="77" y="329"/>
                    <a:pt x="110" y="329"/>
                  </a:cubicBezTo>
                  <a:cubicBezTo>
                    <a:pt x="132" y="329"/>
                    <a:pt x="154" y="318"/>
                    <a:pt x="164" y="307"/>
                  </a:cubicBezTo>
                  <a:cubicBezTo>
                    <a:pt x="268" y="214"/>
                    <a:pt x="539" y="184"/>
                    <a:pt x="731" y="184"/>
                  </a:cubicBezTo>
                  <a:cubicBezTo>
                    <a:pt x="764" y="184"/>
                    <a:pt x="794" y="185"/>
                    <a:pt x="821" y="186"/>
                  </a:cubicBezTo>
                  <a:cubicBezTo>
                    <a:pt x="827" y="188"/>
                    <a:pt x="832" y="188"/>
                    <a:pt x="838" y="188"/>
                  </a:cubicBezTo>
                  <a:cubicBezTo>
                    <a:pt x="885" y="188"/>
                    <a:pt x="920" y="148"/>
                    <a:pt x="920" y="99"/>
                  </a:cubicBezTo>
                  <a:cubicBezTo>
                    <a:pt x="920" y="55"/>
                    <a:pt x="886" y="11"/>
                    <a:pt x="832" y="1"/>
                  </a:cubicBezTo>
                  <a:cubicBezTo>
                    <a:pt x="822" y="1"/>
                    <a:pt x="794" y="0"/>
                    <a:pt x="7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6" name="Google Shape;2736;p65"/>
            <p:cNvSpPr/>
            <p:nvPr/>
          </p:nvSpPr>
          <p:spPr>
            <a:xfrm>
              <a:off x="4708875" y="2727875"/>
              <a:ext cx="32850" cy="20500"/>
            </a:xfrm>
            <a:custGeom>
              <a:avLst/>
              <a:gdLst/>
              <a:ahLst/>
              <a:cxnLst/>
              <a:rect l="l" t="t" r="r" b="b"/>
              <a:pathLst>
                <a:path w="1314" h="820" extrusionOk="0">
                  <a:moveTo>
                    <a:pt x="920" y="207"/>
                  </a:moveTo>
                  <a:cubicBezTo>
                    <a:pt x="974" y="207"/>
                    <a:pt x="1029" y="229"/>
                    <a:pt x="1061" y="263"/>
                  </a:cubicBezTo>
                  <a:cubicBezTo>
                    <a:pt x="1095" y="295"/>
                    <a:pt x="1105" y="328"/>
                    <a:pt x="1083" y="361"/>
                  </a:cubicBezTo>
                  <a:cubicBezTo>
                    <a:pt x="1061" y="448"/>
                    <a:pt x="920" y="547"/>
                    <a:pt x="668" y="579"/>
                  </a:cubicBezTo>
                  <a:cubicBezTo>
                    <a:pt x="487" y="604"/>
                    <a:pt x="355" y="616"/>
                    <a:pt x="264" y="616"/>
                  </a:cubicBezTo>
                  <a:cubicBezTo>
                    <a:pt x="234" y="616"/>
                    <a:pt x="208" y="615"/>
                    <a:pt x="186" y="613"/>
                  </a:cubicBezTo>
                  <a:cubicBezTo>
                    <a:pt x="339" y="470"/>
                    <a:pt x="679" y="207"/>
                    <a:pt x="908" y="207"/>
                  </a:cubicBezTo>
                  <a:close/>
                  <a:moveTo>
                    <a:pt x="908" y="0"/>
                  </a:moveTo>
                  <a:cubicBezTo>
                    <a:pt x="526" y="0"/>
                    <a:pt x="55" y="459"/>
                    <a:pt x="1" y="514"/>
                  </a:cubicBezTo>
                  <a:lnTo>
                    <a:pt x="99" y="613"/>
                  </a:lnTo>
                  <a:lnTo>
                    <a:pt x="88" y="613"/>
                  </a:lnTo>
                  <a:lnTo>
                    <a:pt x="55" y="809"/>
                  </a:lnTo>
                  <a:cubicBezTo>
                    <a:pt x="55" y="809"/>
                    <a:pt x="121" y="820"/>
                    <a:pt x="252" y="820"/>
                  </a:cubicBezTo>
                  <a:cubicBezTo>
                    <a:pt x="351" y="820"/>
                    <a:pt x="504" y="809"/>
                    <a:pt x="701" y="788"/>
                  </a:cubicBezTo>
                  <a:cubicBezTo>
                    <a:pt x="996" y="744"/>
                    <a:pt x="1215" y="613"/>
                    <a:pt x="1280" y="426"/>
                  </a:cubicBezTo>
                  <a:cubicBezTo>
                    <a:pt x="1313" y="328"/>
                    <a:pt x="1292" y="219"/>
                    <a:pt x="1215" y="131"/>
                  </a:cubicBezTo>
                  <a:cubicBezTo>
                    <a:pt x="1138" y="44"/>
                    <a:pt x="1040" y="11"/>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7" name="Google Shape;2737;p65"/>
            <p:cNvSpPr/>
            <p:nvPr/>
          </p:nvSpPr>
          <p:spPr>
            <a:xfrm>
              <a:off x="4694125" y="2722050"/>
              <a:ext cx="19150" cy="23875"/>
            </a:xfrm>
            <a:custGeom>
              <a:avLst/>
              <a:gdLst/>
              <a:ahLst/>
              <a:cxnLst/>
              <a:rect l="l" t="t" r="r" b="b"/>
              <a:pathLst>
                <a:path w="766" h="955" extrusionOk="0">
                  <a:moveTo>
                    <a:pt x="377" y="1"/>
                  </a:moveTo>
                  <a:cubicBezTo>
                    <a:pt x="345" y="1"/>
                    <a:pt x="310" y="5"/>
                    <a:pt x="273" y="14"/>
                  </a:cubicBezTo>
                  <a:cubicBezTo>
                    <a:pt x="66" y="68"/>
                    <a:pt x="22" y="211"/>
                    <a:pt x="22" y="299"/>
                  </a:cubicBezTo>
                  <a:cubicBezTo>
                    <a:pt x="0" y="539"/>
                    <a:pt x="251" y="834"/>
                    <a:pt x="481" y="955"/>
                  </a:cubicBezTo>
                  <a:lnTo>
                    <a:pt x="569" y="769"/>
                  </a:lnTo>
                  <a:cubicBezTo>
                    <a:pt x="383" y="681"/>
                    <a:pt x="208" y="452"/>
                    <a:pt x="219" y="309"/>
                  </a:cubicBezTo>
                  <a:cubicBezTo>
                    <a:pt x="219" y="277"/>
                    <a:pt x="241" y="233"/>
                    <a:pt x="328" y="211"/>
                  </a:cubicBezTo>
                  <a:cubicBezTo>
                    <a:pt x="345" y="204"/>
                    <a:pt x="360" y="202"/>
                    <a:pt x="373" y="202"/>
                  </a:cubicBezTo>
                  <a:cubicBezTo>
                    <a:pt x="402" y="202"/>
                    <a:pt x="423" y="214"/>
                    <a:pt x="438" y="222"/>
                  </a:cubicBezTo>
                  <a:cubicBezTo>
                    <a:pt x="536" y="299"/>
                    <a:pt x="558" y="550"/>
                    <a:pt x="558" y="692"/>
                  </a:cubicBezTo>
                  <a:lnTo>
                    <a:pt x="766" y="703"/>
                  </a:lnTo>
                  <a:cubicBezTo>
                    <a:pt x="766" y="649"/>
                    <a:pt x="766" y="222"/>
                    <a:pt x="558" y="58"/>
                  </a:cubicBezTo>
                  <a:cubicBezTo>
                    <a:pt x="519" y="27"/>
                    <a:pt x="457" y="1"/>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8" name="Google Shape;2738;p65"/>
            <p:cNvSpPr/>
            <p:nvPr/>
          </p:nvSpPr>
          <p:spPr>
            <a:xfrm>
              <a:off x="4750175" y="2747275"/>
              <a:ext cx="18600" cy="54700"/>
            </a:xfrm>
            <a:custGeom>
              <a:avLst/>
              <a:gdLst/>
              <a:ahLst/>
              <a:cxnLst/>
              <a:rect l="l" t="t" r="r" b="b"/>
              <a:pathLst>
                <a:path w="744" h="2188" extrusionOk="0">
                  <a:moveTo>
                    <a:pt x="722" y="0"/>
                  </a:moveTo>
                  <a:cubicBezTo>
                    <a:pt x="471" y="197"/>
                    <a:pt x="44" y="613"/>
                    <a:pt x="11" y="1280"/>
                  </a:cubicBezTo>
                  <a:cubicBezTo>
                    <a:pt x="0" y="1674"/>
                    <a:pt x="131" y="1980"/>
                    <a:pt x="284" y="2188"/>
                  </a:cubicBezTo>
                  <a:lnTo>
                    <a:pt x="449" y="2188"/>
                  </a:lnTo>
                  <a:cubicBezTo>
                    <a:pt x="284" y="2002"/>
                    <a:pt x="131" y="1706"/>
                    <a:pt x="153" y="1291"/>
                  </a:cubicBezTo>
                  <a:cubicBezTo>
                    <a:pt x="175" y="733"/>
                    <a:pt x="515" y="350"/>
                    <a:pt x="744" y="153"/>
                  </a:cubicBezTo>
                  <a:cubicBezTo>
                    <a:pt x="733" y="99"/>
                    <a:pt x="722" y="55"/>
                    <a:pt x="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9" name="Google Shape;2739;p65"/>
            <p:cNvSpPr/>
            <p:nvPr/>
          </p:nvSpPr>
          <p:spPr>
            <a:xfrm>
              <a:off x="4695200" y="2748600"/>
              <a:ext cx="13700" cy="6900"/>
            </a:xfrm>
            <a:custGeom>
              <a:avLst/>
              <a:gdLst/>
              <a:ahLst/>
              <a:cxnLst/>
              <a:rect l="l" t="t" r="r" b="b"/>
              <a:pathLst>
                <a:path w="548" h="276" extrusionOk="0">
                  <a:moveTo>
                    <a:pt x="100" y="0"/>
                  </a:moveTo>
                  <a:cubicBezTo>
                    <a:pt x="56" y="0"/>
                    <a:pt x="21" y="31"/>
                    <a:pt x="11" y="78"/>
                  </a:cubicBezTo>
                  <a:cubicBezTo>
                    <a:pt x="1" y="122"/>
                    <a:pt x="23" y="177"/>
                    <a:pt x="77" y="188"/>
                  </a:cubicBezTo>
                  <a:lnTo>
                    <a:pt x="427" y="275"/>
                  </a:lnTo>
                  <a:lnTo>
                    <a:pt x="449" y="275"/>
                  </a:lnTo>
                  <a:cubicBezTo>
                    <a:pt x="493" y="275"/>
                    <a:pt x="526" y="253"/>
                    <a:pt x="536" y="210"/>
                  </a:cubicBezTo>
                  <a:cubicBezTo>
                    <a:pt x="548" y="155"/>
                    <a:pt x="526" y="112"/>
                    <a:pt x="471" y="90"/>
                  </a:cubicBezTo>
                  <a:lnTo>
                    <a:pt x="121" y="2"/>
                  </a:lnTo>
                  <a:cubicBezTo>
                    <a:pt x="114" y="1"/>
                    <a:pt x="107" y="0"/>
                    <a:pt x="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0" name="Google Shape;2740;p65"/>
            <p:cNvSpPr/>
            <p:nvPr/>
          </p:nvSpPr>
          <p:spPr>
            <a:xfrm>
              <a:off x="4686175" y="2753775"/>
              <a:ext cx="13975" cy="6925"/>
            </a:xfrm>
            <a:custGeom>
              <a:avLst/>
              <a:gdLst/>
              <a:ahLst/>
              <a:cxnLst/>
              <a:rect l="l" t="t" r="r" b="b"/>
              <a:pathLst>
                <a:path w="559" h="277" extrusionOk="0">
                  <a:moveTo>
                    <a:pt x="111" y="1"/>
                  </a:moveTo>
                  <a:cubicBezTo>
                    <a:pt x="67" y="1"/>
                    <a:pt x="32" y="30"/>
                    <a:pt x="22" y="68"/>
                  </a:cubicBezTo>
                  <a:cubicBezTo>
                    <a:pt x="1" y="123"/>
                    <a:pt x="34" y="167"/>
                    <a:pt x="88" y="189"/>
                  </a:cubicBezTo>
                  <a:lnTo>
                    <a:pt x="438" y="277"/>
                  </a:lnTo>
                  <a:lnTo>
                    <a:pt x="460" y="277"/>
                  </a:lnTo>
                  <a:cubicBezTo>
                    <a:pt x="504" y="277"/>
                    <a:pt x="537" y="243"/>
                    <a:pt x="547" y="200"/>
                  </a:cubicBezTo>
                  <a:cubicBezTo>
                    <a:pt x="559" y="156"/>
                    <a:pt x="537" y="102"/>
                    <a:pt x="482" y="90"/>
                  </a:cubicBezTo>
                  <a:lnTo>
                    <a:pt x="132" y="3"/>
                  </a:lnTo>
                  <a:cubicBezTo>
                    <a:pt x="125" y="1"/>
                    <a:pt x="118"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1" name="Google Shape;2741;p65"/>
            <p:cNvSpPr/>
            <p:nvPr/>
          </p:nvSpPr>
          <p:spPr>
            <a:xfrm>
              <a:off x="4677425" y="2758700"/>
              <a:ext cx="13975" cy="6925"/>
            </a:xfrm>
            <a:custGeom>
              <a:avLst/>
              <a:gdLst/>
              <a:ahLst/>
              <a:cxnLst/>
              <a:rect l="l" t="t" r="r" b="b"/>
              <a:pathLst>
                <a:path w="559" h="277" extrusionOk="0">
                  <a:moveTo>
                    <a:pt x="111" y="1"/>
                  </a:moveTo>
                  <a:cubicBezTo>
                    <a:pt x="64" y="1"/>
                    <a:pt x="21" y="30"/>
                    <a:pt x="12" y="68"/>
                  </a:cubicBezTo>
                  <a:cubicBezTo>
                    <a:pt x="1" y="123"/>
                    <a:pt x="34" y="167"/>
                    <a:pt x="88" y="189"/>
                  </a:cubicBezTo>
                  <a:lnTo>
                    <a:pt x="438" y="276"/>
                  </a:lnTo>
                  <a:lnTo>
                    <a:pt x="460" y="276"/>
                  </a:lnTo>
                  <a:cubicBezTo>
                    <a:pt x="504" y="276"/>
                    <a:pt x="537" y="243"/>
                    <a:pt x="547" y="199"/>
                  </a:cubicBezTo>
                  <a:cubicBezTo>
                    <a:pt x="559" y="156"/>
                    <a:pt x="526" y="101"/>
                    <a:pt x="482" y="90"/>
                  </a:cubicBezTo>
                  <a:lnTo>
                    <a:pt x="132" y="3"/>
                  </a:lnTo>
                  <a:cubicBezTo>
                    <a:pt x="125" y="1"/>
                    <a:pt x="118"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2" name="Google Shape;2742;p65"/>
            <p:cNvSpPr/>
            <p:nvPr/>
          </p:nvSpPr>
          <p:spPr>
            <a:xfrm>
              <a:off x="4667875" y="2763350"/>
              <a:ext cx="13950" cy="6650"/>
            </a:xfrm>
            <a:custGeom>
              <a:avLst/>
              <a:gdLst/>
              <a:ahLst/>
              <a:cxnLst/>
              <a:rect l="l" t="t" r="r" b="b"/>
              <a:pathLst>
                <a:path w="558" h="266" extrusionOk="0">
                  <a:moveTo>
                    <a:pt x="103" y="0"/>
                  </a:moveTo>
                  <a:cubicBezTo>
                    <a:pt x="59" y="0"/>
                    <a:pt x="20" y="23"/>
                    <a:pt x="11" y="69"/>
                  </a:cubicBezTo>
                  <a:cubicBezTo>
                    <a:pt x="0" y="112"/>
                    <a:pt x="33" y="167"/>
                    <a:pt x="76" y="178"/>
                  </a:cubicBezTo>
                  <a:lnTo>
                    <a:pt x="438" y="265"/>
                  </a:lnTo>
                  <a:lnTo>
                    <a:pt x="460" y="265"/>
                  </a:lnTo>
                  <a:cubicBezTo>
                    <a:pt x="492" y="265"/>
                    <a:pt x="536" y="244"/>
                    <a:pt x="547" y="200"/>
                  </a:cubicBezTo>
                  <a:cubicBezTo>
                    <a:pt x="558" y="145"/>
                    <a:pt x="525" y="101"/>
                    <a:pt x="481" y="90"/>
                  </a:cubicBezTo>
                  <a:lnTo>
                    <a:pt x="131" y="3"/>
                  </a:lnTo>
                  <a:cubicBezTo>
                    <a:pt x="122" y="1"/>
                    <a:pt x="113"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3" name="Google Shape;2743;p65"/>
            <p:cNvSpPr/>
            <p:nvPr/>
          </p:nvSpPr>
          <p:spPr>
            <a:xfrm>
              <a:off x="4657475" y="2767175"/>
              <a:ext cx="13950" cy="6925"/>
            </a:xfrm>
            <a:custGeom>
              <a:avLst/>
              <a:gdLst/>
              <a:ahLst/>
              <a:cxnLst/>
              <a:rect l="l" t="t" r="r" b="b"/>
              <a:pathLst>
                <a:path w="558" h="277" extrusionOk="0">
                  <a:moveTo>
                    <a:pt x="102" y="1"/>
                  </a:moveTo>
                  <a:cubicBezTo>
                    <a:pt x="63" y="1"/>
                    <a:pt x="21" y="31"/>
                    <a:pt x="11" y="69"/>
                  </a:cubicBezTo>
                  <a:cubicBezTo>
                    <a:pt x="1" y="123"/>
                    <a:pt x="33" y="167"/>
                    <a:pt x="77" y="178"/>
                  </a:cubicBezTo>
                  <a:lnTo>
                    <a:pt x="438" y="266"/>
                  </a:lnTo>
                  <a:cubicBezTo>
                    <a:pt x="438" y="276"/>
                    <a:pt x="449" y="276"/>
                    <a:pt x="460" y="276"/>
                  </a:cubicBezTo>
                  <a:cubicBezTo>
                    <a:pt x="492" y="276"/>
                    <a:pt x="536" y="244"/>
                    <a:pt x="547" y="200"/>
                  </a:cubicBezTo>
                  <a:cubicBezTo>
                    <a:pt x="558" y="156"/>
                    <a:pt x="526" y="101"/>
                    <a:pt x="482" y="91"/>
                  </a:cubicBezTo>
                  <a:lnTo>
                    <a:pt x="120" y="3"/>
                  </a:lnTo>
                  <a:cubicBezTo>
                    <a:pt x="115" y="2"/>
                    <a:pt x="108"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4" name="Google Shape;2744;p65"/>
            <p:cNvSpPr/>
            <p:nvPr/>
          </p:nvSpPr>
          <p:spPr>
            <a:xfrm>
              <a:off x="4710250" y="2107125"/>
              <a:ext cx="217975" cy="129900"/>
            </a:xfrm>
            <a:custGeom>
              <a:avLst/>
              <a:gdLst/>
              <a:ahLst/>
              <a:cxnLst/>
              <a:rect l="l" t="t" r="r" b="b"/>
              <a:pathLst>
                <a:path w="8719" h="5196" extrusionOk="0">
                  <a:moveTo>
                    <a:pt x="1291" y="1"/>
                  </a:moveTo>
                  <a:cubicBezTo>
                    <a:pt x="1291" y="1"/>
                    <a:pt x="0" y="3742"/>
                    <a:pt x="613" y="4146"/>
                  </a:cubicBezTo>
                  <a:cubicBezTo>
                    <a:pt x="1258" y="4573"/>
                    <a:pt x="2724" y="4923"/>
                    <a:pt x="4222" y="5087"/>
                  </a:cubicBezTo>
                  <a:cubicBezTo>
                    <a:pt x="4833" y="5156"/>
                    <a:pt x="5447" y="5195"/>
                    <a:pt x="6008" y="5195"/>
                  </a:cubicBezTo>
                  <a:cubicBezTo>
                    <a:pt x="7206" y="5195"/>
                    <a:pt x="8164" y="5019"/>
                    <a:pt x="8335" y="4595"/>
                  </a:cubicBezTo>
                  <a:cubicBezTo>
                    <a:pt x="8368" y="4529"/>
                    <a:pt x="8400" y="4452"/>
                    <a:pt x="8422" y="4376"/>
                  </a:cubicBezTo>
                  <a:cubicBezTo>
                    <a:pt x="8456" y="4267"/>
                    <a:pt x="8477" y="4157"/>
                    <a:pt x="8499" y="4048"/>
                  </a:cubicBezTo>
                  <a:cubicBezTo>
                    <a:pt x="8510" y="4004"/>
                    <a:pt x="8521" y="3949"/>
                    <a:pt x="8532" y="3905"/>
                  </a:cubicBezTo>
                  <a:cubicBezTo>
                    <a:pt x="8718" y="2823"/>
                    <a:pt x="8575" y="1532"/>
                    <a:pt x="8575" y="1532"/>
                  </a:cubicBezTo>
                  <a:lnTo>
                    <a:pt x="12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5" name="Google Shape;2745;p65"/>
            <p:cNvSpPr/>
            <p:nvPr/>
          </p:nvSpPr>
          <p:spPr>
            <a:xfrm>
              <a:off x="4701500" y="2186150"/>
              <a:ext cx="111325" cy="526150"/>
            </a:xfrm>
            <a:custGeom>
              <a:avLst/>
              <a:gdLst/>
              <a:ahLst/>
              <a:cxnLst/>
              <a:rect l="l" t="t" r="r" b="b"/>
              <a:pathLst>
                <a:path w="4453" h="21046" extrusionOk="0">
                  <a:moveTo>
                    <a:pt x="831" y="1"/>
                  </a:moveTo>
                  <a:cubicBezTo>
                    <a:pt x="821" y="56"/>
                    <a:pt x="821" y="110"/>
                    <a:pt x="809" y="165"/>
                  </a:cubicBezTo>
                  <a:lnTo>
                    <a:pt x="744" y="821"/>
                  </a:lnTo>
                  <a:cubicBezTo>
                    <a:pt x="733" y="865"/>
                    <a:pt x="733" y="919"/>
                    <a:pt x="722" y="974"/>
                  </a:cubicBezTo>
                  <a:cubicBezTo>
                    <a:pt x="306" y="5087"/>
                    <a:pt x="22" y="8850"/>
                    <a:pt x="0" y="11584"/>
                  </a:cubicBezTo>
                  <a:lnTo>
                    <a:pt x="624" y="20979"/>
                  </a:lnTo>
                  <a:lnTo>
                    <a:pt x="2768" y="21045"/>
                  </a:lnTo>
                  <a:cubicBezTo>
                    <a:pt x="2768" y="21045"/>
                    <a:pt x="3512" y="13947"/>
                    <a:pt x="3238" y="12219"/>
                  </a:cubicBezTo>
                  <a:lnTo>
                    <a:pt x="4430" y="1915"/>
                  </a:lnTo>
                  <a:lnTo>
                    <a:pt x="4452" y="1675"/>
                  </a:lnTo>
                  <a:lnTo>
                    <a:pt x="1685" y="394"/>
                  </a:lnTo>
                  <a:lnTo>
                    <a:pt x="1543" y="329"/>
                  </a:lnTo>
                  <a:lnTo>
                    <a:pt x="8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6" name="Google Shape;2746;p65"/>
            <p:cNvSpPr/>
            <p:nvPr/>
          </p:nvSpPr>
          <p:spPr>
            <a:xfrm>
              <a:off x="4760300" y="2235100"/>
              <a:ext cx="42675" cy="469525"/>
            </a:xfrm>
            <a:custGeom>
              <a:avLst/>
              <a:gdLst/>
              <a:ahLst/>
              <a:cxnLst/>
              <a:rect l="l" t="t" r="r" b="b"/>
              <a:pathLst>
                <a:path w="1707" h="18781" extrusionOk="0">
                  <a:moveTo>
                    <a:pt x="1641" y="1"/>
                  </a:moveTo>
                  <a:cubicBezTo>
                    <a:pt x="1597" y="1"/>
                    <a:pt x="1553" y="23"/>
                    <a:pt x="1553" y="67"/>
                  </a:cubicBezTo>
                  <a:lnTo>
                    <a:pt x="263" y="9889"/>
                  </a:lnTo>
                  <a:lnTo>
                    <a:pt x="263" y="9911"/>
                  </a:lnTo>
                  <a:cubicBezTo>
                    <a:pt x="273" y="9943"/>
                    <a:pt x="766" y="12492"/>
                    <a:pt x="0" y="18693"/>
                  </a:cubicBezTo>
                  <a:cubicBezTo>
                    <a:pt x="0" y="18737"/>
                    <a:pt x="22" y="18770"/>
                    <a:pt x="66" y="18781"/>
                  </a:cubicBezTo>
                  <a:lnTo>
                    <a:pt x="76" y="18781"/>
                  </a:lnTo>
                  <a:cubicBezTo>
                    <a:pt x="110" y="18781"/>
                    <a:pt x="142" y="18748"/>
                    <a:pt x="153" y="18715"/>
                  </a:cubicBezTo>
                  <a:cubicBezTo>
                    <a:pt x="886" y="12699"/>
                    <a:pt x="448" y="10096"/>
                    <a:pt x="416" y="9899"/>
                  </a:cubicBezTo>
                  <a:lnTo>
                    <a:pt x="1695" y="88"/>
                  </a:lnTo>
                  <a:cubicBezTo>
                    <a:pt x="1706" y="45"/>
                    <a:pt x="1673" y="11"/>
                    <a:pt x="1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7" name="Google Shape;2747;p65"/>
            <p:cNvSpPr/>
            <p:nvPr/>
          </p:nvSpPr>
          <p:spPr>
            <a:xfrm>
              <a:off x="4719525" y="2153825"/>
              <a:ext cx="43800" cy="56700"/>
            </a:xfrm>
            <a:custGeom>
              <a:avLst/>
              <a:gdLst/>
              <a:ahLst/>
              <a:cxnLst/>
              <a:rect l="l" t="t" r="r" b="b"/>
              <a:pathLst>
                <a:path w="1752" h="2268" extrusionOk="0">
                  <a:moveTo>
                    <a:pt x="1668" y="1"/>
                  </a:moveTo>
                  <a:cubicBezTo>
                    <a:pt x="1631" y="1"/>
                    <a:pt x="1598" y="29"/>
                    <a:pt x="1598" y="58"/>
                  </a:cubicBezTo>
                  <a:cubicBezTo>
                    <a:pt x="1598" y="69"/>
                    <a:pt x="1412" y="1009"/>
                    <a:pt x="822" y="1622"/>
                  </a:cubicBezTo>
                  <a:cubicBezTo>
                    <a:pt x="723" y="1731"/>
                    <a:pt x="614" y="1830"/>
                    <a:pt x="482" y="1906"/>
                  </a:cubicBezTo>
                  <a:cubicBezTo>
                    <a:pt x="373" y="1983"/>
                    <a:pt x="242" y="2037"/>
                    <a:pt x="122" y="2081"/>
                  </a:cubicBezTo>
                  <a:lnTo>
                    <a:pt x="23" y="2114"/>
                  </a:lnTo>
                  <a:cubicBezTo>
                    <a:pt x="12" y="2158"/>
                    <a:pt x="12" y="2212"/>
                    <a:pt x="1" y="2267"/>
                  </a:cubicBezTo>
                  <a:cubicBezTo>
                    <a:pt x="67" y="2256"/>
                    <a:pt x="122" y="2234"/>
                    <a:pt x="187" y="2224"/>
                  </a:cubicBezTo>
                  <a:cubicBezTo>
                    <a:pt x="319" y="2169"/>
                    <a:pt x="439" y="2114"/>
                    <a:pt x="559" y="2037"/>
                  </a:cubicBezTo>
                  <a:cubicBezTo>
                    <a:pt x="712" y="1939"/>
                    <a:pt x="854" y="1819"/>
                    <a:pt x="964" y="1687"/>
                  </a:cubicBezTo>
                  <a:cubicBezTo>
                    <a:pt x="1554" y="1042"/>
                    <a:pt x="1729" y="134"/>
                    <a:pt x="1741" y="90"/>
                  </a:cubicBezTo>
                  <a:cubicBezTo>
                    <a:pt x="1751" y="47"/>
                    <a:pt x="1719" y="3"/>
                    <a:pt x="1685" y="3"/>
                  </a:cubicBezTo>
                  <a:cubicBezTo>
                    <a:pt x="1680" y="2"/>
                    <a:pt x="1674" y="1"/>
                    <a:pt x="16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8" name="Google Shape;2748;p65"/>
            <p:cNvSpPr/>
            <p:nvPr/>
          </p:nvSpPr>
          <p:spPr>
            <a:xfrm>
              <a:off x="4795300" y="2127375"/>
              <a:ext cx="11225" cy="99275"/>
            </a:xfrm>
            <a:custGeom>
              <a:avLst/>
              <a:gdLst/>
              <a:ahLst/>
              <a:cxnLst/>
              <a:rect l="l" t="t" r="r" b="b"/>
              <a:pathLst>
                <a:path w="449" h="3971" extrusionOk="0">
                  <a:moveTo>
                    <a:pt x="295" y="0"/>
                  </a:moveTo>
                  <a:cubicBezTo>
                    <a:pt x="285" y="98"/>
                    <a:pt x="273" y="219"/>
                    <a:pt x="263" y="361"/>
                  </a:cubicBezTo>
                  <a:cubicBezTo>
                    <a:pt x="263" y="405"/>
                    <a:pt x="251" y="460"/>
                    <a:pt x="251" y="504"/>
                  </a:cubicBezTo>
                  <a:cubicBezTo>
                    <a:pt x="197" y="1127"/>
                    <a:pt x="120" y="2002"/>
                    <a:pt x="66" y="2898"/>
                  </a:cubicBezTo>
                  <a:cubicBezTo>
                    <a:pt x="54" y="2942"/>
                    <a:pt x="54" y="2997"/>
                    <a:pt x="54" y="3041"/>
                  </a:cubicBezTo>
                  <a:cubicBezTo>
                    <a:pt x="33" y="3325"/>
                    <a:pt x="22" y="3610"/>
                    <a:pt x="11" y="3894"/>
                  </a:cubicBezTo>
                  <a:cubicBezTo>
                    <a:pt x="0" y="3938"/>
                    <a:pt x="33" y="3970"/>
                    <a:pt x="76" y="3970"/>
                  </a:cubicBezTo>
                  <a:cubicBezTo>
                    <a:pt x="120" y="3970"/>
                    <a:pt x="153" y="3938"/>
                    <a:pt x="153" y="3905"/>
                  </a:cubicBezTo>
                  <a:cubicBezTo>
                    <a:pt x="164" y="3632"/>
                    <a:pt x="186" y="3358"/>
                    <a:pt x="197" y="3085"/>
                  </a:cubicBezTo>
                  <a:cubicBezTo>
                    <a:pt x="208" y="3030"/>
                    <a:pt x="208" y="2986"/>
                    <a:pt x="208" y="2932"/>
                  </a:cubicBezTo>
                  <a:cubicBezTo>
                    <a:pt x="273" y="2035"/>
                    <a:pt x="339" y="1148"/>
                    <a:pt x="394" y="525"/>
                  </a:cubicBezTo>
                  <a:cubicBezTo>
                    <a:pt x="404" y="482"/>
                    <a:pt x="404" y="427"/>
                    <a:pt x="416" y="383"/>
                  </a:cubicBezTo>
                  <a:cubicBezTo>
                    <a:pt x="426" y="241"/>
                    <a:pt x="438" y="120"/>
                    <a:pt x="448" y="22"/>
                  </a:cubicBezTo>
                  <a:cubicBezTo>
                    <a:pt x="394" y="11"/>
                    <a:pt x="350" y="0"/>
                    <a:pt x="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9" name="Google Shape;2749;p65"/>
            <p:cNvSpPr/>
            <p:nvPr/>
          </p:nvSpPr>
          <p:spPr>
            <a:xfrm>
              <a:off x="4788725" y="2129550"/>
              <a:ext cx="32850" cy="75325"/>
            </a:xfrm>
            <a:custGeom>
              <a:avLst/>
              <a:gdLst/>
              <a:ahLst/>
              <a:cxnLst/>
              <a:rect l="l" t="t" r="r" b="b"/>
              <a:pathLst>
                <a:path w="1314" h="3013" extrusionOk="0">
                  <a:moveTo>
                    <a:pt x="1171" y="1"/>
                  </a:moveTo>
                  <a:cubicBezTo>
                    <a:pt x="1160" y="99"/>
                    <a:pt x="1149" y="220"/>
                    <a:pt x="1138" y="351"/>
                  </a:cubicBezTo>
                  <a:cubicBezTo>
                    <a:pt x="1127" y="395"/>
                    <a:pt x="1127" y="449"/>
                    <a:pt x="1116" y="493"/>
                  </a:cubicBezTo>
                  <a:cubicBezTo>
                    <a:pt x="1039" y="1302"/>
                    <a:pt x="930" y="2451"/>
                    <a:pt x="876" y="2713"/>
                  </a:cubicBezTo>
                  <a:cubicBezTo>
                    <a:pt x="864" y="2779"/>
                    <a:pt x="832" y="2823"/>
                    <a:pt x="788" y="2845"/>
                  </a:cubicBezTo>
                  <a:cubicBezTo>
                    <a:pt x="750" y="2861"/>
                    <a:pt x="701" y="2869"/>
                    <a:pt x="646" y="2869"/>
                  </a:cubicBezTo>
                  <a:cubicBezTo>
                    <a:pt x="591" y="2869"/>
                    <a:pt x="531" y="2861"/>
                    <a:pt x="471" y="2845"/>
                  </a:cubicBezTo>
                  <a:cubicBezTo>
                    <a:pt x="427" y="2833"/>
                    <a:pt x="373" y="2823"/>
                    <a:pt x="329" y="2811"/>
                  </a:cubicBezTo>
                  <a:cubicBezTo>
                    <a:pt x="241" y="2779"/>
                    <a:pt x="164" y="2746"/>
                    <a:pt x="121" y="2724"/>
                  </a:cubicBezTo>
                  <a:cubicBezTo>
                    <a:pt x="113" y="2721"/>
                    <a:pt x="104" y="2720"/>
                    <a:pt x="95" y="2720"/>
                  </a:cubicBezTo>
                  <a:cubicBezTo>
                    <a:pt x="68" y="2720"/>
                    <a:pt x="39" y="2732"/>
                    <a:pt x="23" y="2757"/>
                  </a:cubicBezTo>
                  <a:cubicBezTo>
                    <a:pt x="1" y="2801"/>
                    <a:pt x="23" y="2833"/>
                    <a:pt x="55" y="2855"/>
                  </a:cubicBezTo>
                  <a:cubicBezTo>
                    <a:pt x="77" y="2867"/>
                    <a:pt x="186" y="2921"/>
                    <a:pt x="317" y="2954"/>
                  </a:cubicBezTo>
                  <a:cubicBezTo>
                    <a:pt x="361" y="2965"/>
                    <a:pt x="416" y="2986"/>
                    <a:pt x="460" y="2998"/>
                  </a:cubicBezTo>
                  <a:cubicBezTo>
                    <a:pt x="514" y="2998"/>
                    <a:pt x="558" y="3008"/>
                    <a:pt x="602" y="3008"/>
                  </a:cubicBezTo>
                  <a:cubicBezTo>
                    <a:pt x="624" y="3011"/>
                    <a:pt x="646" y="3013"/>
                    <a:pt x="668" y="3013"/>
                  </a:cubicBezTo>
                  <a:cubicBezTo>
                    <a:pt x="733" y="3013"/>
                    <a:pt x="796" y="3000"/>
                    <a:pt x="854" y="2976"/>
                  </a:cubicBezTo>
                  <a:cubicBezTo>
                    <a:pt x="941" y="2932"/>
                    <a:pt x="1007" y="2855"/>
                    <a:pt x="1029" y="2746"/>
                  </a:cubicBezTo>
                  <a:cubicBezTo>
                    <a:pt x="1083" y="2461"/>
                    <a:pt x="1193" y="1324"/>
                    <a:pt x="1270" y="504"/>
                  </a:cubicBezTo>
                  <a:cubicBezTo>
                    <a:pt x="1270" y="460"/>
                    <a:pt x="1280" y="405"/>
                    <a:pt x="1280" y="361"/>
                  </a:cubicBezTo>
                  <a:cubicBezTo>
                    <a:pt x="1291" y="230"/>
                    <a:pt x="1302" y="110"/>
                    <a:pt x="1313" y="11"/>
                  </a:cubicBezTo>
                  <a:cubicBezTo>
                    <a:pt x="1270" y="11"/>
                    <a:pt x="1214" y="1"/>
                    <a:pt x="1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0" name="Google Shape;2750;p65"/>
            <p:cNvSpPr/>
            <p:nvPr/>
          </p:nvSpPr>
          <p:spPr>
            <a:xfrm>
              <a:off x="4815800" y="2173675"/>
              <a:ext cx="108575" cy="540250"/>
            </a:xfrm>
            <a:custGeom>
              <a:avLst/>
              <a:gdLst/>
              <a:ahLst/>
              <a:cxnLst/>
              <a:rect l="l" t="t" r="r" b="b"/>
              <a:pathLst>
                <a:path w="4343" h="21610" extrusionOk="0">
                  <a:moveTo>
                    <a:pt x="3899" y="1"/>
                  </a:moveTo>
                  <a:cubicBezTo>
                    <a:pt x="2596" y="1"/>
                    <a:pt x="0" y="1243"/>
                    <a:pt x="0" y="1243"/>
                  </a:cubicBezTo>
                  <a:lnTo>
                    <a:pt x="0" y="21293"/>
                  </a:lnTo>
                  <a:lnTo>
                    <a:pt x="22" y="21610"/>
                  </a:lnTo>
                  <a:lnTo>
                    <a:pt x="2231" y="21610"/>
                  </a:lnTo>
                  <a:cubicBezTo>
                    <a:pt x="2341" y="20899"/>
                    <a:pt x="3172" y="18000"/>
                    <a:pt x="3293" y="15594"/>
                  </a:cubicBezTo>
                  <a:cubicBezTo>
                    <a:pt x="3413" y="12991"/>
                    <a:pt x="3380" y="9633"/>
                    <a:pt x="3380" y="9633"/>
                  </a:cubicBezTo>
                  <a:cubicBezTo>
                    <a:pt x="3730" y="6975"/>
                    <a:pt x="4343" y="73"/>
                    <a:pt x="4343" y="73"/>
                  </a:cubicBezTo>
                  <a:cubicBezTo>
                    <a:pt x="4224" y="23"/>
                    <a:pt x="4073" y="1"/>
                    <a:pt x="3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1" name="Google Shape;2751;p65"/>
            <p:cNvSpPr/>
            <p:nvPr/>
          </p:nvSpPr>
          <p:spPr>
            <a:xfrm>
              <a:off x="4863375" y="2226075"/>
              <a:ext cx="44325" cy="485125"/>
            </a:xfrm>
            <a:custGeom>
              <a:avLst/>
              <a:gdLst/>
              <a:ahLst/>
              <a:cxnLst/>
              <a:rect l="l" t="t" r="r" b="b"/>
              <a:pathLst>
                <a:path w="1773" h="19405" extrusionOk="0">
                  <a:moveTo>
                    <a:pt x="1696" y="1"/>
                  </a:moveTo>
                  <a:cubicBezTo>
                    <a:pt x="1652" y="1"/>
                    <a:pt x="1619" y="34"/>
                    <a:pt x="1619" y="66"/>
                  </a:cubicBezTo>
                  <a:cubicBezTo>
                    <a:pt x="1609" y="132"/>
                    <a:pt x="1215" y="5885"/>
                    <a:pt x="1018" y="7548"/>
                  </a:cubicBezTo>
                  <a:lnTo>
                    <a:pt x="1018" y="7559"/>
                  </a:lnTo>
                  <a:cubicBezTo>
                    <a:pt x="1018" y="7613"/>
                    <a:pt x="1149" y="12590"/>
                    <a:pt x="887" y="14362"/>
                  </a:cubicBezTo>
                  <a:cubicBezTo>
                    <a:pt x="624" y="16145"/>
                    <a:pt x="12" y="19284"/>
                    <a:pt x="12" y="19317"/>
                  </a:cubicBezTo>
                  <a:cubicBezTo>
                    <a:pt x="0" y="19350"/>
                    <a:pt x="34" y="19394"/>
                    <a:pt x="66" y="19404"/>
                  </a:cubicBezTo>
                  <a:lnTo>
                    <a:pt x="88" y="19404"/>
                  </a:lnTo>
                  <a:cubicBezTo>
                    <a:pt x="121" y="19404"/>
                    <a:pt x="153" y="19372"/>
                    <a:pt x="153" y="19339"/>
                  </a:cubicBezTo>
                  <a:cubicBezTo>
                    <a:pt x="165" y="19306"/>
                    <a:pt x="766" y="16167"/>
                    <a:pt x="1028" y="14384"/>
                  </a:cubicBezTo>
                  <a:cubicBezTo>
                    <a:pt x="1291" y="12634"/>
                    <a:pt x="1171" y="7756"/>
                    <a:pt x="1160" y="7559"/>
                  </a:cubicBezTo>
                  <a:cubicBezTo>
                    <a:pt x="1357" y="5885"/>
                    <a:pt x="1762" y="143"/>
                    <a:pt x="1762" y="78"/>
                  </a:cubicBezTo>
                  <a:cubicBezTo>
                    <a:pt x="1772" y="34"/>
                    <a:pt x="1740" y="1"/>
                    <a:pt x="16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2" name="Google Shape;2752;p65"/>
            <p:cNvSpPr/>
            <p:nvPr/>
          </p:nvSpPr>
          <p:spPr>
            <a:xfrm>
              <a:off x="4807575" y="2728125"/>
              <a:ext cx="84800" cy="73850"/>
            </a:xfrm>
            <a:custGeom>
              <a:avLst/>
              <a:gdLst/>
              <a:ahLst/>
              <a:cxnLst/>
              <a:rect l="l" t="t" r="r" b="b"/>
              <a:pathLst>
                <a:path w="3392" h="2954" extrusionOk="0">
                  <a:moveTo>
                    <a:pt x="1314" y="1"/>
                  </a:moveTo>
                  <a:cubicBezTo>
                    <a:pt x="516" y="1"/>
                    <a:pt x="439" y="394"/>
                    <a:pt x="362" y="591"/>
                  </a:cubicBezTo>
                  <a:cubicBezTo>
                    <a:pt x="319" y="679"/>
                    <a:pt x="275" y="854"/>
                    <a:pt x="220" y="1072"/>
                  </a:cubicBezTo>
                  <a:cubicBezTo>
                    <a:pt x="209" y="1149"/>
                    <a:pt x="187" y="1247"/>
                    <a:pt x="165" y="1335"/>
                  </a:cubicBezTo>
                  <a:cubicBezTo>
                    <a:pt x="110" y="1565"/>
                    <a:pt x="67" y="1806"/>
                    <a:pt x="34" y="2003"/>
                  </a:cubicBezTo>
                  <a:cubicBezTo>
                    <a:pt x="1" y="2210"/>
                    <a:pt x="1" y="2418"/>
                    <a:pt x="1" y="2593"/>
                  </a:cubicBezTo>
                  <a:lnTo>
                    <a:pt x="1" y="2637"/>
                  </a:lnTo>
                  <a:cubicBezTo>
                    <a:pt x="1" y="2691"/>
                    <a:pt x="1" y="2746"/>
                    <a:pt x="12" y="2790"/>
                  </a:cubicBezTo>
                  <a:cubicBezTo>
                    <a:pt x="12" y="2888"/>
                    <a:pt x="23" y="2954"/>
                    <a:pt x="23" y="2954"/>
                  </a:cubicBezTo>
                  <a:lnTo>
                    <a:pt x="3381" y="2954"/>
                  </a:lnTo>
                  <a:cubicBezTo>
                    <a:pt x="3381" y="2954"/>
                    <a:pt x="3392" y="2822"/>
                    <a:pt x="3381" y="2637"/>
                  </a:cubicBezTo>
                  <a:cubicBezTo>
                    <a:pt x="3359" y="2287"/>
                    <a:pt x="3250" y="1751"/>
                    <a:pt x="2779" y="1390"/>
                  </a:cubicBezTo>
                  <a:cubicBezTo>
                    <a:pt x="2145" y="897"/>
                    <a:pt x="2397" y="1007"/>
                    <a:pt x="2266" y="778"/>
                  </a:cubicBezTo>
                  <a:cubicBezTo>
                    <a:pt x="2244" y="756"/>
                    <a:pt x="2134" y="372"/>
                    <a:pt x="2123" y="351"/>
                  </a:cubicBezTo>
                  <a:cubicBezTo>
                    <a:pt x="2014" y="110"/>
                    <a:pt x="1916" y="1"/>
                    <a:pt x="1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3" name="Google Shape;2753;p65"/>
            <p:cNvSpPr/>
            <p:nvPr/>
          </p:nvSpPr>
          <p:spPr>
            <a:xfrm>
              <a:off x="4807575" y="2754650"/>
              <a:ext cx="14000" cy="43250"/>
            </a:xfrm>
            <a:custGeom>
              <a:avLst/>
              <a:gdLst/>
              <a:ahLst/>
              <a:cxnLst/>
              <a:rect l="l" t="t" r="r" b="b"/>
              <a:pathLst>
                <a:path w="560" h="1730" extrusionOk="0">
                  <a:moveTo>
                    <a:pt x="231" y="1"/>
                  </a:moveTo>
                  <a:lnTo>
                    <a:pt x="220" y="11"/>
                  </a:lnTo>
                  <a:cubicBezTo>
                    <a:pt x="209" y="88"/>
                    <a:pt x="187" y="186"/>
                    <a:pt x="165" y="274"/>
                  </a:cubicBezTo>
                  <a:cubicBezTo>
                    <a:pt x="242" y="504"/>
                    <a:pt x="329" y="898"/>
                    <a:pt x="209" y="1226"/>
                  </a:cubicBezTo>
                  <a:cubicBezTo>
                    <a:pt x="165" y="1346"/>
                    <a:pt x="88" y="1445"/>
                    <a:pt x="1" y="1532"/>
                  </a:cubicBezTo>
                  <a:lnTo>
                    <a:pt x="1" y="1576"/>
                  </a:lnTo>
                  <a:cubicBezTo>
                    <a:pt x="1" y="1630"/>
                    <a:pt x="1" y="1685"/>
                    <a:pt x="12" y="1729"/>
                  </a:cubicBezTo>
                  <a:cubicBezTo>
                    <a:pt x="176" y="1620"/>
                    <a:pt x="285" y="1467"/>
                    <a:pt x="362" y="1280"/>
                  </a:cubicBezTo>
                  <a:cubicBezTo>
                    <a:pt x="559" y="711"/>
                    <a:pt x="242" y="33"/>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4" name="Google Shape;2754;p65"/>
            <p:cNvSpPr/>
            <p:nvPr/>
          </p:nvSpPr>
          <p:spPr>
            <a:xfrm>
              <a:off x="4807575" y="2794025"/>
              <a:ext cx="84800" cy="7950"/>
            </a:xfrm>
            <a:custGeom>
              <a:avLst/>
              <a:gdLst/>
              <a:ahLst/>
              <a:cxnLst/>
              <a:rect l="l" t="t" r="r" b="b"/>
              <a:pathLst>
                <a:path w="3392" h="318" extrusionOk="0">
                  <a:moveTo>
                    <a:pt x="1" y="1"/>
                  </a:moveTo>
                  <a:cubicBezTo>
                    <a:pt x="1" y="186"/>
                    <a:pt x="23" y="318"/>
                    <a:pt x="23" y="318"/>
                  </a:cubicBezTo>
                  <a:lnTo>
                    <a:pt x="3381" y="318"/>
                  </a:lnTo>
                  <a:cubicBezTo>
                    <a:pt x="3381" y="318"/>
                    <a:pt x="3392" y="186"/>
                    <a:pt x="33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5" name="Google Shape;2755;p65"/>
            <p:cNvSpPr/>
            <p:nvPr/>
          </p:nvSpPr>
          <p:spPr>
            <a:xfrm>
              <a:off x="4846700" y="2712425"/>
              <a:ext cx="26000" cy="28050"/>
            </a:xfrm>
            <a:custGeom>
              <a:avLst/>
              <a:gdLst/>
              <a:ahLst/>
              <a:cxnLst/>
              <a:rect l="l" t="t" r="r" b="b"/>
              <a:pathLst>
                <a:path w="1040" h="1122" extrusionOk="0">
                  <a:moveTo>
                    <a:pt x="722" y="191"/>
                  </a:moveTo>
                  <a:cubicBezTo>
                    <a:pt x="744" y="191"/>
                    <a:pt x="766" y="202"/>
                    <a:pt x="788" y="224"/>
                  </a:cubicBezTo>
                  <a:cubicBezTo>
                    <a:pt x="842" y="268"/>
                    <a:pt x="842" y="312"/>
                    <a:pt x="842" y="334"/>
                  </a:cubicBezTo>
                  <a:cubicBezTo>
                    <a:pt x="820" y="487"/>
                    <a:pt x="526" y="694"/>
                    <a:pt x="274" y="837"/>
                  </a:cubicBezTo>
                  <a:cubicBezTo>
                    <a:pt x="394" y="541"/>
                    <a:pt x="558" y="235"/>
                    <a:pt x="701" y="191"/>
                  </a:cubicBezTo>
                  <a:close/>
                  <a:moveTo>
                    <a:pt x="711" y="0"/>
                  </a:moveTo>
                  <a:cubicBezTo>
                    <a:pt x="688" y="0"/>
                    <a:pt x="666" y="2"/>
                    <a:pt x="645" y="5"/>
                  </a:cubicBezTo>
                  <a:cubicBezTo>
                    <a:pt x="307" y="103"/>
                    <a:pt x="55" y="847"/>
                    <a:pt x="11" y="1000"/>
                  </a:cubicBezTo>
                  <a:cubicBezTo>
                    <a:pt x="1" y="1034"/>
                    <a:pt x="11" y="1077"/>
                    <a:pt x="33" y="1099"/>
                  </a:cubicBezTo>
                  <a:cubicBezTo>
                    <a:pt x="55" y="1121"/>
                    <a:pt x="77" y="1121"/>
                    <a:pt x="99" y="1121"/>
                  </a:cubicBezTo>
                  <a:lnTo>
                    <a:pt x="142" y="1121"/>
                  </a:lnTo>
                  <a:cubicBezTo>
                    <a:pt x="219" y="1077"/>
                    <a:pt x="974" y="727"/>
                    <a:pt x="1029" y="366"/>
                  </a:cubicBezTo>
                  <a:cubicBezTo>
                    <a:pt x="1039" y="290"/>
                    <a:pt x="1029" y="191"/>
                    <a:pt x="919" y="82"/>
                  </a:cubicBezTo>
                  <a:cubicBezTo>
                    <a:pt x="847" y="17"/>
                    <a:pt x="774" y="0"/>
                    <a:pt x="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6" name="Google Shape;2756;p65"/>
            <p:cNvSpPr/>
            <p:nvPr/>
          </p:nvSpPr>
          <p:spPr>
            <a:xfrm>
              <a:off x="4821550" y="2712425"/>
              <a:ext cx="25975" cy="28050"/>
            </a:xfrm>
            <a:custGeom>
              <a:avLst/>
              <a:gdLst/>
              <a:ahLst/>
              <a:cxnLst/>
              <a:rect l="l" t="t" r="r" b="b"/>
              <a:pathLst>
                <a:path w="1039" h="1122" extrusionOk="0">
                  <a:moveTo>
                    <a:pt x="339" y="191"/>
                  </a:moveTo>
                  <a:cubicBezTo>
                    <a:pt x="482" y="235"/>
                    <a:pt x="645" y="541"/>
                    <a:pt x="766" y="837"/>
                  </a:cubicBezTo>
                  <a:cubicBezTo>
                    <a:pt x="514" y="694"/>
                    <a:pt x="230" y="487"/>
                    <a:pt x="197" y="334"/>
                  </a:cubicBezTo>
                  <a:cubicBezTo>
                    <a:pt x="197" y="312"/>
                    <a:pt x="197" y="268"/>
                    <a:pt x="251" y="224"/>
                  </a:cubicBezTo>
                  <a:cubicBezTo>
                    <a:pt x="273" y="202"/>
                    <a:pt x="295" y="191"/>
                    <a:pt x="317" y="191"/>
                  </a:cubicBezTo>
                  <a:close/>
                  <a:moveTo>
                    <a:pt x="329" y="0"/>
                  </a:moveTo>
                  <a:cubicBezTo>
                    <a:pt x="265" y="0"/>
                    <a:pt x="193" y="17"/>
                    <a:pt x="120" y="82"/>
                  </a:cubicBezTo>
                  <a:cubicBezTo>
                    <a:pt x="11" y="191"/>
                    <a:pt x="0" y="290"/>
                    <a:pt x="11" y="366"/>
                  </a:cubicBezTo>
                  <a:cubicBezTo>
                    <a:pt x="66" y="727"/>
                    <a:pt x="820" y="1077"/>
                    <a:pt x="897" y="1121"/>
                  </a:cubicBezTo>
                  <a:lnTo>
                    <a:pt x="941" y="1121"/>
                  </a:lnTo>
                  <a:cubicBezTo>
                    <a:pt x="963" y="1121"/>
                    <a:pt x="985" y="1121"/>
                    <a:pt x="1007" y="1099"/>
                  </a:cubicBezTo>
                  <a:cubicBezTo>
                    <a:pt x="1028" y="1077"/>
                    <a:pt x="1039" y="1034"/>
                    <a:pt x="1028" y="1000"/>
                  </a:cubicBezTo>
                  <a:cubicBezTo>
                    <a:pt x="985" y="847"/>
                    <a:pt x="733" y="103"/>
                    <a:pt x="394" y="5"/>
                  </a:cubicBezTo>
                  <a:cubicBezTo>
                    <a:pt x="374" y="2"/>
                    <a:pt x="352" y="0"/>
                    <a:pt x="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7" name="Google Shape;2757;p65"/>
            <p:cNvSpPr/>
            <p:nvPr/>
          </p:nvSpPr>
          <p:spPr>
            <a:xfrm>
              <a:off x="4842225" y="2733175"/>
              <a:ext cx="9375" cy="8625"/>
            </a:xfrm>
            <a:custGeom>
              <a:avLst/>
              <a:gdLst/>
              <a:ahLst/>
              <a:cxnLst/>
              <a:rect l="l" t="t" r="r" b="b"/>
              <a:pathLst>
                <a:path w="375" h="345" extrusionOk="0">
                  <a:moveTo>
                    <a:pt x="138" y="0"/>
                  </a:moveTo>
                  <a:cubicBezTo>
                    <a:pt x="19" y="0"/>
                    <a:pt x="1" y="214"/>
                    <a:pt x="48" y="280"/>
                  </a:cubicBezTo>
                  <a:cubicBezTo>
                    <a:pt x="73" y="330"/>
                    <a:pt x="120" y="341"/>
                    <a:pt x="156" y="341"/>
                  </a:cubicBezTo>
                  <a:cubicBezTo>
                    <a:pt x="182" y="341"/>
                    <a:pt x="201" y="335"/>
                    <a:pt x="201" y="335"/>
                  </a:cubicBezTo>
                  <a:cubicBezTo>
                    <a:pt x="212" y="341"/>
                    <a:pt x="226" y="345"/>
                    <a:pt x="241" y="345"/>
                  </a:cubicBezTo>
                  <a:cubicBezTo>
                    <a:pt x="299" y="345"/>
                    <a:pt x="374" y="291"/>
                    <a:pt x="365" y="160"/>
                  </a:cubicBezTo>
                  <a:cubicBezTo>
                    <a:pt x="359" y="31"/>
                    <a:pt x="303" y="4"/>
                    <a:pt x="258" y="4"/>
                  </a:cubicBezTo>
                  <a:cubicBezTo>
                    <a:pt x="227" y="4"/>
                    <a:pt x="201" y="17"/>
                    <a:pt x="201" y="17"/>
                  </a:cubicBezTo>
                  <a:cubicBezTo>
                    <a:pt x="178" y="5"/>
                    <a:pt x="157"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8" name="Google Shape;2758;p65"/>
            <p:cNvSpPr/>
            <p:nvPr/>
          </p:nvSpPr>
          <p:spPr>
            <a:xfrm>
              <a:off x="4844525" y="2736225"/>
              <a:ext cx="22425" cy="11900"/>
            </a:xfrm>
            <a:custGeom>
              <a:avLst/>
              <a:gdLst/>
              <a:ahLst/>
              <a:cxnLst/>
              <a:rect l="l" t="t" r="r" b="b"/>
              <a:pathLst>
                <a:path w="897" h="476" extrusionOk="0">
                  <a:moveTo>
                    <a:pt x="225" y="0"/>
                  </a:moveTo>
                  <a:cubicBezTo>
                    <a:pt x="144" y="0"/>
                    <a:pt x="91" y="12"/>
                    <a:pt x="88" y="16"/>
                  </a:cubicBezTo>
                  <a:cubicBezTo>
                    <a:pt x="32" y="27"/>
                    <a:pt x="0" y="70"/>
                    <a:pt x="11" y="125"/>
                  </a:cubicBezTo>
                  <a:cubicBezTo>
                    <a:pt x="20" y="172"/>
                    <a:pt x="55" y="204"/>
                    <a:pt x="99" y="204"/>
                  </a:cubicBezTo>
                  <a:cubicBezTo>
                    <a:pt x="106" y="204"/>
                    <a:pt x="113" y="203"/>
                    <a:pt x="120" y="202"/>
                  </a:cubicBezTo>
                  <a:cubicBezTo>
                    <a:pt x="123" y="202"/>
                    <a:pt x="158" y="196"/>
                    <a:pt x="211" y="196"/>
                  </a:cubicBezTo>
                  <a:cubicBezTo>
                    <a:pt x="336" y="196"/>
                    <a:pt x="561" y="228"/>
                    <a:pt x="722" y="442"/>
                  </a:cubicBezTo>
                  <a:cubicBezTo>
                    <a:pt x="732" y="464"/>
                    <a:pt x="766" y="475"/>
                    <a:pt x="798" y="475"/>
                  </a:cubicBezTo>
                  <a:cubicBezTo>
                    <a:pt x="809" y="475"/>
                    <a:pt x="831" y="475"/>
                    <a:pt x="853" y="464"/>
                  </a:cubicBezTo>
                  <a:cubicBezTo>
                    <a:pt x="897" y="432"/>
                    <a:pt x="897" y="366"/>
                    <a:pt x="875" y="322"/>
                  </a:cubicBezTo>
                  <a:cubicBezTo>
                    <a:pt x="669" y="50"/>
                    <a:pt x="39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9" name="Google Shape;2759;p65"/>
            <p:cNvSpPr/>
            <p:nvPr/>
          </p:nvSpPr>
          <p:spPr>
            <a:xfrm>
              <a:off x="4825100" y="2733825"/>
              <a:ext cx="24625" cy="16750"/>
            </a:xfrm>
            <a:custGeom>
              <a:avLst/>
              <a:gdLst/>
              <a:ahLst/>
              <a:cxnLst/>
              <a:rect l="l" t="t" r="r" b="b"/>
              <a:pathLst>
                <a:path w="985" h="670" extrusionOk="0">
                  <a:moveTo>
                    <a:pt x="885" y="0"/>
                  </a:moveTo>
                  <a:cubicBezTo>
                    <a:pt x="879" y="0"/>
                    <a:pt x="872" y="1"/>
                    <a:pt x="865" y="3"/>
                  </a:cubicBezTo>
                  <a:cubicBezTo>
                    <a:pt x="843" y="3"/>
                    <a:pt x="219" y="101"/>
                    <a:pt x="22" y="538"/>
                  </a:cubicBezTo>
                  <a:cubicBezTo>
                    <a:pt x="0" y="582"/>
                    <a:pt x="11" y="637"/>
                    <a:pt x="66" y="659"/>
                  </a:cubicBezTo>
                  <a:cubicBezTo>
                    <a:pt x="77" y="669"/>
                    <a:pt x="88" y="669"/>
                    <a:pt x="99" y="669"/>
                  </a:cubicBezTo>
                  <a:cubicBezTo>
                    <a:pt x="143" y="669"/>
                    <a:pt x="175" y="648"/>
                    <a:pt x="186" y="615"/>
                  </a:cubicBezTo>
                  <a:cubicBezTo>
                    <a:pt x="350" y="276"/>
                    <a:pt x="886" y="188"/>
                    <a:pt x="897" y="188"/>
                  </a:cubicBezTo>
                  <a:cubicBezTo>
                    <a:pt x="941" y="178"/>
                    <a:pt x="984" y="134"/>
                    <a:pt x="974" y="79"/>
                  </a:cubicBezTo>
                  <a:cubicBezTo>
                    <a:pt x="964" y="32"/>
                    <a:pt x="930" y="0"/>
                    <a:pt x="8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0" name="Google Shape;2760;p65"/>
            <p:cNvSpPr/>
            <p:nvPr/>
          </p:nvSpPr>
          <p:spPr>
            <a:xfrm>
              <a:off x="4834925" y="2748250"/>
              <a:ext cx="26025" cy="6150"/>
            </a:xfrm>
            <a:custGeom>
              <a:avLst/>
              <a:gdLst/>
              <a:ahLst/>
              <a:cxnLst/>
              <a:rect l="l" t="t" r="r" b="b"/>
              <a:pathLst>
                <a:path w="1041" h="246" extrusionOk="0">
                  <a:moveTo>
                    <a:pt x="568" y="0"/>
                  </a:moveTo>
                  <a:cubicBezTo>
                    <a:pt x="428" y="0"/>
                    <a:pt x="260" y="14"/>
                    <a:pt x="78" y="60"/>
                  </a:cubicBezTo>
                  <a:cubicBezTo>
                    <a:pt x="34" y="71"/>
                    <a:pt x="1" y="126"/>
                    <a:pt x="12" y="180"/>
                  </a:cubicBezTo>
                  <a:cubicBezTo>
                    <a:pt x="23" y="213"/>
                    <a:pt x="66" y="246"/>
                    <a:pt x="110" y="246"/>
                  </a:cubicBezTo>
                  <a:lnTo>
                    <a:pt x="132" y="246"/>
                  </a:lnTo>
                  <a:cubicBezTo>
                    <a:pt x="296" y="203"/>
                    <a:pt x="449" y="191"/>
                    <a:pt x="575" y="191"/>
                  </a:cubicBezTo>
                  <a:cubicBezTo>
                    <a:pt x="777" y="191"/>
                    <a:pt x="909" y="224"/>
                    <a:pt x="909" y="224"/>
                  </a:cubicBezTo>
                  <a:cubicBezTo>
                    <a:pt x="921" y="228"/>
                    <a:pt x="932" y="231"/>
                    <a:pt x="942" y="231"/>
                  </a:cubicBezTo>
                  <a:cubicBezTo>
                    <a:pt x="981" y="231"/>
                    <a:pt x="1012" y="201"/>
                    <a:pt x="1029" y="158"/>
                  </a:cubicBezTo>
                  <a:cubicBezTo>
                    <a:pt x="1040" y="114"/>
                    <a:pt x="1007" y="60"/>
                    <a:pt x="963" y="38"/>
                  </a:cubicBezTo>
                  <a:cubicBezTo>
                    <a:pt x="950" y="38"/>
                    <a:pt x="797"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1" name="Google Shape;2761;p65"/>
            <p:cNvSpPr/>
            <p:nvPr/>
          </p:nvSpPr>
          <p:spPr>
            <a:xfrm>
              <a:off x="4838500" y="2755775"/>
              <a:ext cx="26000" cy="6275"/>
            </a:xfrm>
            <a:custGeom>
              <a:avLst/>
              <a:gdLst/>
              <a:ahLst/>
              <a:cxnLst/>
              <a:rect l="l" t="t" r="r" b="b"/>
              <a:pathLst>
                <a:path w="1040" h="251" extrusionOk="0">
                  <a:moveTo>
                    <a:pt x="566" y="1"/>
                  </a:moveTo>
                  <a:cubicBezTo>
                    <a:pt x="428" y="1"/>
                    <a:pt x="264" y="16"/>
                    <a:pt x="88" y="65"/>
                  </a:cubicBezTo>
                  <a:cubicBezTo>
                    <a:pt x="33" y="76"/>
                    <a:pt x="0" y="131"/>
                    <a:pt x="11" y="175"/>
                  </a:cubicBezTo>
                  <a:cubicBezTo>
                    <a:pt x="22" y="218"/>
                    <a:pt x="66" y="251"/>
                    <a:pt x="110" y="251"/>
                  </a:cubicBezTo>
                  <a:cubicBezTo>
                    <a:pt x="110" y="251"/>
                    <a:pt x="120" y="251"/>
                    <a:pt x="132" y="240"/>
                  </a:cubicBezTo>
                  <a:cubicBezTo>
                    <a:pt x="284" y="201"/>
                    <a:pt x="427" y="189"/>
                    <a:pt x="548" y="189"/>
                  </a:cubicBezTo>
                  <a:cubicBezTo>
                    <a:pt x="764" y="189"/>
                    <a:pt x="908" y="229"/>
                    <a:pt x="908" y="229"/>
                  </a:cubicBezTo>
                  <a:cubicBezTo>
                    <a:pt x="917" y="231"/>
                    <a:pt x="926" y="232"/>
                    <a:pt x="935" y="232"/>
                  </a:cubicBezTo>
                  <a:cubicBezTo>
                    <a:pt x="977" y="232"/>
                    <a:pt x="1010" y="209"/>
                    <a:pt x="1029" y="163"/>
                  </a:cubicBezTo>
                  <a:cubicBezTo>
                    <a:pt x="1039" y="109"/>
                    <a:pt x="1007" y="54"/>
                    <a:pt x="963" y="43"/>
                  </a:cubicBezTo>
                  <a:cubicBezTo>
                    <a:pt x="949" y="43"/>
                    <a:pt x="794" y="1"/>
                    <a:pt x="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2" name="Google Shape;2762;p65"/>
            <p:cNvSpPr/>
            <p:nvPr/>
          </p:nvSpPr>
          <p:spPr>
            <a:xfrm>
              <a:off x="4842600" y="2764375"/>
              <a:ext cx="26000" cy="6175"/>
            </a:xfrm>
            <a:custGeom>
              <a:avLst/>
              <a:gdLst/>
              <a:ahLst/>
              <a:cxnLst/>
              <a:rect l="l" t="t" r="r" b="b"/>
              <a:pathLst>
                <a:path w="1040" h="247" extrusionOk="0">
                  <a:moveTo>
                    <a:pt x="565" y="1"/>
                  </a:moveTo>
                  <a:cubicBezTo>
                    <a:pt x="427" y="1"/>
                    <a:pt x="262" y="15"/>
                    <a:pt x="88" y="60"/>
                  </a:cubicBezTo>
                  <a:cubicBezTo>
                    <a:pt x="33" y="71"/>
                    <a:pt x="0" y="126"/>
                    <a:pt x="22" y="181"/>
                  </a:cubicBezTo>
                  <a:cubicBezTo>
                    <a:pt x="33" y="224"/>
                    <a:pt x="66" y="246"/>
                    <a:pt x="109" y="246"/>
                  </a:cubicBezTo>
                  <a:lnTo>
                    <a:pt x="131" y="246"/>
                  </a:lnTo>
                  <a:cubicBezTo>
                    <a:pt x="292" y="205"/>
                    <a:pt x="442" y="192"/>
                    <a:pt x="566" y="192"/>
                  </a:cubicBezTo>
                  <a:cubicBezTo>
                    <a:pt x="772" y="192"/>
                    <a:pt x="908" y="228"/>
                    <a:pt x="908" y="235"/>
                  </a:cubicBezTo>
                  <a:cubicBezTo>
                    <a:pt x="915" y="236"/>
                    <a:pt x="923" y="237"/>
                    <a:pt x="930" y="237"/>
                  </a:cubicBezTo>
                  <a:cubicBezTo>
                    <a:pt x="976" y="237"/>
                    <a:pt x="1019" y="206"/>
                    <a:pt x="1028" y="159"/>
                  </a:cubicBezTo>
                  <a:cubicBezTo>
                    <a:pt x="1040" y="115"/>
                    <a:pt x="1018" y="60"/>
                    <a:pt x="963" y="49"/>
                  </a:cubicBezTo>
                  <a:cubicBezTo>
                    <a:pt x="956" y="42"/>
                    <a:pt x="798" y="1"/>
                    <a:pt x="5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3" name="Google Shape;2763;p65"/>
            <p:cNvSpPr/>
            <p:nvPr/>
          </p:nvSpPr>
          <p:spPr>
            <a:xfrm>
              <a:off x="4868025" y="2150550"/>
              <a:ext cx="55525" cy="57775"/>
            </a:xfrm>
            <a:custGeom>
              <a:avLst/>
              <a:gdLst/>
              <a:ahLst/>
              <a:cxnLst/>
              <a:rect l="l" t="t" r="r" b="b"/>
              <a:pathLst>
                <a:path w="2221" h="2311" extrusionOk="0">
                  <a:moveTo>
                    <a:pt x="83" y="1"/>
                  </a:moveTo>
                  <a:cubicBezTo>
                    <a:pt x="78" y="1"/>
                    <a:pt x="72" y="1"/>
                    <a:pt x="66" y="3"/>
                  </a:cubicBezTo>
                  <a:cubicBezTo>
                    <a:pt x="33" y="14"/>
                    <a:pt x="1" y="46"/>
                    <a:pt x="11" y="90"/>
                  </a:cubicBezTo>
                  <a:cubicBezTo>
                    <a:pt x="11" y="123"/>
                    <a:pt x="121" y="648"/>
                    <a:pt x="416" y="1184"/>
                  </a:cubicBezTo>
                  <a:cubicBezTo>
                    <a:pt x="602" y="1502"/>
                    <a:pt x="842" y="1818"/>
                    <a:pt x="1182" y="2037"/>
                  </a:cubicBezTo>
                  <a:cubicBezTo>
                    <a:pt x="1477" y="2223"/>
                    <a:pt x="1795" y="2311"/>
                    <a:pt x="2133" y="2311"/>
                  </a:cubicBezTo>
                  <a:lnTo>
                    <a:pt x="2188" y="2311"/>
                  </a:lnTo>
                  <a:cubicBezTo>
                    <a:pt x="2199" y="2267"/>
                    <a:pt x="2210" y="2212"/>
                    <a:pt x="2221" y="2168"/>
                  </a:cubicBezTo>
                  <a:lnTo>
                    <a:pt x="2155" y="2168"/>
                  </a:lnTo>
                  <a:cubicBezTo>
                    <a:pt x="1827" y="2168"/>
                    <a:pt x="1532" y="2081"/>
                    <a:pt x="1269" y="1917"/>
                  </a:cubicBezTo>
                  <a:cubicBezTo>
                    <a:pt x="963" y="1720"/>
                    <a:pt x="733" y="1436"/>
                    <a:pt x="569" y="1140"/>
                  </a:cubicBezTo>
                  <a:cubicBezTo>
                    <a:pt x="263" y="615"/>
                    <a:pt x="154" y="68"/>
                    <a:pt x="154" y="58"/>
                  </a:cubicBezTo>
                  <a:cubicBezTo>
                    <a:pt x="154" y="29"/>
                    <a:pt x="12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4" name="Google Shape;2764;p65"/>
            <p:cNvSpPr/>
            <p:nvPr/>
          </p:nvSpPr>
          <p:spPr>
            <a:xfrm>
              <a:off x="4706400" y="1836125"/>
              <a:ext cx="121175" cy="151275"/>
            </a:xfrm>
            <a:custGeom>
              <a:avLst/>
              <a:gdLst/>
              <a:ahLst/>
              <a:cxnLst/>
              <a:rect l="l" t="t" r="r" b="b"/>
              <a:pathLst>
                <a:path w="4847" h="6051" extrusionOk="0">
                  <a:moveTo>
                    <a:pt x="3521" y="0"/>
                  </a:moveTo>
                  <a:cubicBezTo>
                    <a:pt x="3125" y="0"/>
                    <a:pt x="2740" y="199"/>
                    <a:pt x="2517" y="559"/>
                  </a:cubicBezTo>
                  <a:cubicBezTo>
                    <a:pt x="2517" y="570"/>
                    <a:pt x="2035" y="1357"/>
                    <a:pt x="1347" y="2232"/>
                  </a:cubicBezTo>
                  <a:cubicBezTo>
                    <a:pt x="800" y="2932"/>
                    <a:pt x="351" y="3392"/>
                    <a:pt x="1" y="3676"/>
                  </a:cubicBezTo>
                  <a:cubicBezTo>
                    <a:pt x="67" y="3939"/>
                    <a:pt x="122" y="4201"/>
                    <a:pt x="187" y="4453"/>
                  </a:cubicBezTo>
                  <a:cubicBezTo>
                    <a:pt x="297" y="4847"/>
                    <a:pt x="406" y="5251"/>
                    <a:pt x="537" y="5623"/>
                  </a:cubicBezTo>
                  <a:cubicBezTo>
                    <a:pt x="581" y="5766"/>
                    <a:pt x="635" y="5908"/>
                    <a:pt x="690" y="6050"/>
                  </a:cubicBezTo>
                  <a:cubicBezTo>
                    <a:pt x="1467" y="5591"/>
                    <a:pt x="2287" y="4803"/>
                    <a:pt x="3173" y="3676"/>
                  </a:cubicBezTo>
                  <a:cubicBezTo>
                    <a:pt x="3950" y="2692"/>
                    <a:pt x="4486" y="1806"/>
                    <a:pt x="4519" y="1763"/>
                  </a:cubicBezTo>
                  <a:cubicBezTo>
                    <a:pt x="4847" y="1216"/>
                    <a:pt x="4672" y="494"/>
                    <a:pt x="4125" y="166"/>
                  </a:cubicBezTo>
                  <a:cubicBezTo>
                    <a:pt x="3934" y="54"/>
                    <a:pt x="3726" y="0"/>
                    <a:pt x="3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5" name="Google Shape;2765;p65"/>
            <p:cNvSpPr/>
            <p:nvPr/>
          </p:nvSpPr>
          <p:spPr>
            <a:xfrm>
              <a:off x="4739225" y="1804975"/>
              <a:ext cx="239300" cy="334450"/>
            </a:xfrm>
            <a:custGeom>
              <a:avLst/>
              <a:gdLst/>
              <a:ahLst/>
              <a:cxnLst/>
              <a:rect l="l" t="t" r="r" b="b"/>
              <a:pathLst>
                <a:path w="9572" h="13378" extrusionOk="0">
                  <a:moveTo>
                    <a:pt x="6126" y="0"/>
                  </a:moveTo>
                  <a:lnTo>
                    <a:pt x="3971" y="88"/>
                  </a:lnTo>
                  <a:cubicBezTo>
                    <a:pt x="3971" y="99"/>
                    <a:pt x="3960" y="99"/>
                    <a:pt x="3960" y="99"/>
                  </a:cubicBezTo>
                  <a:cubicBezTo>
                    <a:pt x="3829" y="197"/>
                    <a:pt x="3676" y="296"/>
                    <a:pt x="3512" y="372"/>
                  </a:cubicBezTo>
                  <a:cubicBezTo>
                    <a:pt x="3446" y="405"/>
                    <a:pt x="3381" y="449"/>
                    <a:pt x="3304" y="481"/>
                  </a:cubicBezTo>
                  <a:cubicBezTo>
                    <a:pt x="3250" y="503"/>
                    <a:pt x="3206" y="525"/>
                    <a:pt x="3151" y="547"/>
                  </a:cubicBezTo>
                  <a:cubicBezTo>
                    <a:pt x="3096" y="569"/>
                    <a:pt x="3031" y="591"/>
                    <a:pt x="2976" y="624"/>
                  </a:cubicBezTo>
                  <a:cubicBezTo>
                    <a:pt x="2746" y="712"/>
                    <a:pt x="2516" y="810"/>
                    <a:pt x="2309" y="919"/>
                  </a:cubicBezTo>
                  <a:cubicBezTo>
                    <a:pt x="2188" y="974"/>
                    <a:pt x="2079" y="1040"/>
                    <a:pt x="1981" y="1105"/>
                  </a:cubicBezTo>
                  <a:cubicBezTo>
                    <a:pt x="1871" y="1171"/>
                    <a:pt x="1762" y="1247"/>
                    <a:pt x="1663" y="1324"/>
                  </a:cubicBezTo>
                  <a:cubicBezTo>
                    <a:pt x="1554" y="1422"/>
                    <a:pt x="1466" y="1531"/>
                    <a:pt x="1379" y="1641"/>
                  </a:cubicBezTo>
                  <a:lnTo>
                    <a:pt x="1379" y="1652"/>
                  </a:lnTo>
                  <a:lnTo>
                    <a:pt x="1281" y="1816"/>
                  </a:lnTo>
                  <a:cubicBezTo>
                    <a:pt x="821" y="2790"/>
                    <a:pt x="953" y="4890"/>
                    <a:pt x="865" y="5612"/>
                  </a:cubicBezTo>
                  <a:cubicBezTo>
                    <a:pt x="756" y="6497"/>
                    <a:pt x="756" y="7121"/>
                    <a:pt x="788" y="7591"/>
                  </a:cubicBezTo>
                  <a:cubicBezTo>
                    <a:pt x="854" y="7679"/>
                    <a:pt x="909" y="7722"/>
                    <a:pt x="909" y="7722"/>
                  </a:cubicBezTo>
                  <a:cubicBezTo>
                    <a:pt x="941" y="7941"/>
                    <a:pt x="953" y="8182"/>
                    <a:pt x="953" y="8434"/>
                  </a:cubicBezTo>
                  <a:cubicBezTo>
                    <a:pt x="953" y="8532"/>
                    <a:pt x="953" y="8631"/>
                    <a:pt x="941" y="8740"/>
                  </a:cubicBezTo>
                  <a:cubicBezTo>
                    <a:pt x="931" y="8904"/>
                    <a:pt x="919" y="9079"/>
                    <a:pt x="897" y="9243"/>
                  </a:cubicBezTo>
                  <a:cubicBezTo>
                    <a:pt x="887" y="9352"/>
                    <a:pt x="876" y="9451"/>
                    <a:pt x="865" y="9549"/>
                  </a:cubicBezTo>
                  <a:cubicBezTo>
                    <a:pt x="843" y="9724"/>
                    <a:pt x="810" y="9888"/>
                    <a:pt x="778" y="10063"/>
                  </a:cubicBezTo>
                  <a:cubicBezTo>
                    <a:pt x="766" y="10162"/>
                    <a:pt x="744" y="10260"/>
                    <a:pt x="722" y="10369"/>
                  </a:cubicBezTo>
                  <a:cubicBezTo>
                    <a:pt x="581" y="11047"/>
                    <a:pt x="394" y="11737"/>
                    <a:pt x="1" y="13378"/>
                  </a:cubicBezTo>
                  <a:lnTo>
                    <a:pt x="7832" y="13378"/>
                  </a:lnTo>
                  <a:lnTo>
                    <a:pt x="8204" y="11244"/>
                  </a:lnTo>
                  <a:lnTo>
                    <a:pt x="8226" y="11135"/>
                  </a:lnTo>
                  <a:lnTo>
                    <a:pt x="8697" y="8247"/>
                  </a:lnTo>
                  <a:lnTo>
                    <a:pt x="9090" y="5775"/>
                  </a:lnTo>
                  <a:lnTo>
                    <a:pt x="9134" y="5502"/>
                  </a:lnTo>
                  <a:lnTo>
                    <a:pt x="9243" y="4824"/>
                  </a:lnTo>
                  <a:cubicBezTo>
                    <a:pt x="9572" y="2450"/>
                    <a:pt x="9440" y="1160"/>
                    <a:pt x="8237" y="897"/>
                  </a:cubicBezTo>
                  <a:cubicBezTo>
                    <a:pt x="7778" y="799"/>
                    <a:pt x="7329" y="613"/>
                    <a:pt x="6968" y="438"/>
                  </a:cubicBezTo>
                  <a:cubicBezTo>
                    <a:pt x="6826" y="372"/>
                    <a:pt x="6695" y="306"/>
                    <a:pt x="6585" y="241"/>
                  </a:cubicBezTo>
                  <a:cubicBezTo>
                    <a:pt x="6476" y="187"/>
                    <a:pt x="6378" y="131"/>
                    <a:pt x="6301" y="88"/>
                  </a:cubicBezTo>
                  <a:lnTo>
                    <a:pt x="61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6" name="Google Shape;2766;p65"/>
            <p:cNvSpPr/>
            <p:nvPr/>
          </p:nvSpPr>
          <p:spPr>
            <a:xfrm>
              <a:off x="4791475" y="1832600"/>
              <a:ext cx="140825" cy="7400"/>
            </a:xfrm>
            <a:custGeom>
              <a:avLst/>
              <a:gdLst/>
              <a:ahLst/>
              <a:cxnLst/>
              <a:rect l="l" t="t" r="r" b="b"/>
              <a:pathLst>
                <a:path w="5633" h="296" extrusionOk="0">
                  <a:moveTo>
                    <a:pt x="382" y="0"/>
                  </a:moveTo>
                  <a:cubicBezTo>
                    <a:pt x="263" y="110"/>
                    <a:pt x="131" y="208"/>
                    <a:pt x="0" y="295"/>
                  </a:cubicBezTo>
                  <a:lnTo>
                    <a:pt x="5633" y="295"/>
                  </a:lnTo>
                  <a:lnTo>
                    <a:pt x="56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7" name="Google Shape;2767;p65"/>
            <p:cNvSpPr/>
            <p:nvPr/>
          </p:nvSpPr>
          <p:spPr>
            <a:xfrm>
              <a:off x="4778600" y="1852825"/>
              <a:ext cx="153700" cy="7675"/>
            </a:xfrm>
            <a:custGeom>
              <a:avLst/>
              <a:gdLst/>
              <a:ahLst/>
              <a:cxnLst/>
              <a:rect l="l" t="t" r="r" b="b"/>
              <a:pathLst>
                <a:path w="6148" h="307" extrusionOk="0">
                  <a:moveTo>
                    <a:pt x="1" y="1"/>
                  </a:moveTo>
                  <a:lnTo>
                    <a:pt x="1" y="307"/>
                  </a:lnTo>
                  <a:lnTo>
                    <a:pt x="6148" y="307"/>
                  </a:lnTo>
                  <a:lnTo>
                    <a:pt x="614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8" name="Google Shape;2768;p65"/>
            <p:cNvSpPr/>
            <p:nvPr/>
          </p:nvSpPr>
          <p:spPr>
            <a:xfrm>
              <a:off x="4776425" y="1873325"/>
              <a:ext cx="155875" cy="7425"/>
            </a:xfrm>
            <a:custGeom>
              <a:avLst/>
              <a:gdLst/>
              <a:ahLst/>
              <a:cxnLst/>
              <a:rect l="l" t="t" r="r" b="b"/>
              <a:pathLst>
                <a:path w="6235" h="297" extrusionOk="0">
                  <a:moveTo>
                    <a:pt x="0" y="1"/>
                  </a:moveTo>
                  <a:lnTo>
                    <a:pt x="0" y="296"/>
                  </a:lnTo>
                  <a:lnTo>
                    <a:pt x="6235" y="296"/>
                  </a:lnTo>
                  <a:lnTo>
                    <a:pt x="62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9" name="Google Shape;2769;p65"/>
            <p:cNvSpPr/>
            <p:nvPr/>
          </p:nvSpPr>
          <p:spPr>
            <a:xfrm>
              <a:off x="4774225" y="1893575"/>
              <a:ext cx="158075" cy="7675"/>
            </a:xfrm>
            <a:custGeom>
              <a:avLst/>
              <a:gdLst/>
              <a:ahLst/>
              <a:cxnLst/>
              <a:rect l="l" t="t" r="r" b="b"/>
              <a:pathLst>
                <a:path w="6323" h="307" extrusionOk="0">
                  <a:moveTo>
                    <a:pt x="1" y="0"/>
                  </a:moveTo>
                  <a:lnTo>
                    <a:pt x="1" y="306"/>
                  </a:lnTo>
                  <a:lnTo>
                    <a:pt x="6323" y="306"/>
                  </a:lnTo>
                  <a:lnTo>
                    <a:pt x="63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0" name="Google Shape;2770;p65"/>
            <p:cNvSpPr/>
            <p:nvPr/>
          </p:nvSpPr>
          <p:spPr>
            <a:xfrm>
              <a:off x="4772050" y="1914075"/>
              <a:ext cx="160250" cy="7400"/>
            </a:xfrm>
            <a:custGeom>
              <a:avLst/>
              <a:gdLst/>
              <a:ahLst/>
              <a:cxnLst/>
              <a:rect l="l" t="t" r="r" b="b"/>
              <a:pathLst>
                <a:path w="6410" h="296" extrusionOk="0">
                  <a:moveTo>
                    <a:pt x="0" y="1"/>
                  </a:moveTo>
                  <a:lnTo>
                    <a:pt x="0" y="296"/>
                  </a:lnTo>
                  <a:lnTo>
                    <a:pt x="6410" y="296"/>
                  </a:lnTo>
                  <a:lnTo>
                    <a:pt x="64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1" name="Google Shape;2771;p65"/>
            <p:cNvSpPr/>
            <p:nvPr/>
          </p:nvSpPr>
          <p:spPr>
            <a:xfrm>
              <a:off x="4769850" y="1934325"/>
              <a:ext cx="162450" cy="7675"/>
            </a:xfrm>
            <a:custGeom>
              <a:avLst/>
              <a:gdLst/>
              <a:ahLst/>
              <a:cxnLst/>
              <a:rect l="l" t="t" r="r" b="b"/>
              <a:pathLst>
                <a:path w="6498" h="307" extrusionOk="0">
                  <a:moveTo>
                    <a:pt x="1" y="0"/>
                  </a:moveTo>
                  <a:lnTo>
                    <a:pt x="1" y="306"/>
                  </a:lnTo>
                  <a:lnTo>
                    <a:pt x="6498" y="306"/>
                  </a:lnTo>
                  <a:lnTo>
                    <a:pt x="64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2" name="Google Shape;2772;p65"/>
            <p:cNvSpPr/>
            <p:nvPr/>
          </p:nvSpPr>
          <p:spPr>
            <a:xfrm>
              <a:off x="4767675" y="1954825"/>
              <a:ext cx="164625" cy="7400"/>
            </a:xfrm>
            <a:custGeom>
              <a:avLst/>
              <a:gdLst/>
              <a:ahLst/>
              <a:cxnLst/>
              <a:rect l="l" t="t" r="r" b="b"/>
              <a:pathLst>
                <a:path w="6585" h="296" extrusionOk="0">
                  <a:moveTo>
                    <a:pt x="0" y="0"/>
                  </a:moveTo>
                  <a:lnTo>
                    <a:pt x="0" y="296"/>
                  </a:lnTo>
                  <a:lnTo>
                    <a:pt x="6585" y="296"/>
                  </a:lnTo>
                  <a:lnTo>
                    <a:pt x="65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3" name="Google Shape;2773;p65"/>
            <p:cNvSpPr/>
            <p:nvPr/>
          </p:nvSpPr>
          <p:spPr>
            <a:xfrm>
              <a:off x="4765475" y="1975050"/>
              <a:ext cx="166825" cy="7675"/>
            </a:xfrm>
            <a:custGeom>
              <a:avLst/>
              <a:gdLst/>
              <a:ahLst/>
              <a:cxnLst/>
              <a:rect l="l" t="t" r="r" b="b"/>
              <a:pathLst>
                <a:path w="6673" h="307" extrusionOk="0">
                  <a:moveTo>
                    <a:pt x="1" y="1"/>
                  </a:moveTo>
                  <a:lnTo>
                    <a:pt x="1" y="307"/>
                  </a:lnTo>
                  <a:lnTo>
                    <a:pt x="6673" y="307"/>
                  </a:lnTo>
                  <a:lnTo>
                    <a:pt x="66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4" name="Google Shape;2774;p65"/>
            <p:cNvSpPr/>
            <p:nvPr/>
          </p:nvSpPr>
          <p:spPr>
            <a:xfrm>
              <a:off x="4763300" y="1995275"/>
              <a:ext cx="169000" cy="7700"/>
            </a:xfrm>
            <a:custGeom>
              <a:avLst/>
              <a:gdLst/>
              <a:ahLst/>
              <a:cxnLst/>
              <a:rect l="l" t="t" r="r" b="b"/>
              <a:pathLst>
                <a:path w="6760" h="308" extrusionOk="0">
                  <a:moveTo>
                    <a:pt x="0" y="1"/>
                  </a:moveTo>
                  <a:lnTo>
                    <a:pt x="0" y="307"/>
                  </a:lnTo>
                  <a:lnTo>
                    <a:pt x="6760" y="307"/>
                  </a:lnTo>
                  <a:lnTo>
                    <a:pt x="67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5" name="Google Shape;2775;p65"/>
            <p:cNvSpPr/>
            <p:nvPr/>
          </p:nvSpPr>
          <p:spPr>
            <a:xfrm>
              <a:off x="4762750" y="2015800"/>
              <a:ext cx="169550" cy="7675"/>
            </a:xfrm>
            <a:custGeom>
              <a:avLst/>
              <a:gdLst/>
              <a:ahLst/>
              <a:cxnLst/>
              <a:rect l="l" t="t" r="r" b="b"/>
              <a:pathLst>
                <a:path w="6782" h="307" extrusionOk="0">
                  <a:moveTo>
                    <a:pt x="12" y="1"/>
                  </a:moveTo>
                  <a:cubicBezTo>
                    <a:pt x="12" y="99"/>
                    <a:pt x="12" y="198"/>
                    <a:pt x="0" y="307"/>
                  </a:cubicBezTo>
                  <a:lnTo>
                    <a:pt x="6782" y="307"/>
                  </a:lnTo>
                  <a:lnTo>
                    <a:pt x="6782" y="1"/>
                  </a:lnTo>
                  <a:close/>
                </a:path>
              </a:pathLst>
            </a:custGeom>
            <a:solidFill>
              <a:srgbClr val="F094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6" name="Google Shape;2776;p65"/>
            <p:cNvSpPr/>
            <p:nvPr/>
          </p:nvSpPr>
          <p:spPr>
            <a:xfrm>
              <a:off x="4760850" y="2036050"/>
              <a:ext cx="171450" cy="7675"/>
            </a:xfrm>
            <a:custGeom>
              <a:avLst/>
              <a:gdLst/>
              <a:ahLst/>
              <a:cxnLst/>
              <a:rect l="l" t="t" r="r" b="b"/>
              <a:pathLst>
                <a:path w="6858" h="307" extrusionOk="0">
                  <a:moveTo>
                    <a:pt x="32" y="0"/>
                  </a:moveTo>
                  <a:cubicBezTo>
                    <a:pt x="22" y="109"/>
                    <a:pt x="11" y="208"/>
                    <a:pt x="0" y="306"/>
                  </a:cubicBezTo>
                  <a:lnTo>
                    <a:pt x="6858" y="306"/>
                  </a:lnTo>
                  <a:lnTo>
                    <a:pt x="6858" y="0"/>
                  </a:lnTo>
                  <a:close/>
                </a:path>
              </a:pathLst>
            </a:custGeom>
            <a:solidFill>
              <a:srgbClr val="F094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7" name="Google Shape;2777;p65"/>
            <p:cNvSpPr/>
            <p:nvPr/>
          </p:nvSpPr>
          <p:spPr>
            <a:xfrm>
              <a:off x="4757275" y="2056550"/>
              <a:ext cx="175025" cy="7675"/>
            </a:xfrm>
            <a:custGeom>
              <a:avLst/>
              <a:gdLst/>
              <a:ahLst/>
              <a:cxnLst/>
              <a:rect l="l" t="t" r="r" b="b"/>
              <a:pathLst>
                <a:path w="7001" h="307" extrusionOk="0">
                  <a:moveTo>
                    <a:pt x="56" y="0"/>
                  </a:moveTo>
                  <a:cubicBezTo>
                    <a:pt x="44" y="99"/>
                    <a:pt x="22" y="197"/>
                    <a:pt x="0" y="306"/>
                  </a:cubicBezTo>
                  <a:lnTo>
                    <a:pt x="7001" y="306"/>
                  </a:lnTo>
                  <a:lnTo>
                    <a:pt x="70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8" name="Google Shape;2778;p65"/>
            <p:cNvSpPr/>
            <p:nvPr/>
          </p:nvSpPr>
          <p:spPr>
            <a:xfrm>
              <a:off x="4754550" y="2076775"/>
              <a:ext cx="177750" cy="7675"/>
            </a:xfrm>
            <a:custGeom>
              <a:avLst/>
              <a:gdLst/>
              <a:ahLst/>
              <a:cxnLst/>
              <a:rect l="l" t="t" r="r" b="b"/>
              <a:pathLst>
                <a:path w="7110" h="307" extrusionOk="0">
                  <a:moveTo>
                    <a:pt x="0" y="0"/>
                  </a:moveTo>
                  <a:lnTo>
                    <a:pt x="0" y="307"/>
                  </a:lnTo>
                  <a:lnTo>
                    <a:pt x="7110" y="307"/>
                  </a:lnTo>
                  <a:lnTo>
                    <a:pt x="71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9" name="Google Shape;2779;p65"/>
            <p:cNvSpPr/>
            <p:nvPr/>
          </p:nvSpPr>
          <p:spPr>
            <a:xfrm>
              <a:off x="4752350" y="2097300"/>
              <a:ext cx="179950" cy="7675"/>
            </a:xfrm>
            <a:custGeom>
              <a:avLst/>
              <a:gdLst/>
              <a:ahLst/>
              <a:cxnLst/>
              <a:rect l="l" t="t" r="r" b="b"/>
              <a:pathLst>
                <a:path w="7198" h="307" extrusionOk="0">
                  <a:moveTo>
                    <a:pt x="1" y="0"/>
                  </a:moveTo>
                  <a:lnTo>
                    <a:pt x="1" y="306"/>
                  </a:lnTo>
                  <a:lnTo>
                    <a:pt x="7198" y="306"/>
                  </a:lnTo>
                  <a:lnTo>
                    <a:pt x="71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0" name="Google Shape;2780;p65"/>
            <p:cNvSpPr/>
            <p:nvPr/>
          </p:nvSpPr>
          <p:spPr>
            <a:xfrm>
              <a:off x="4752350" y="2117250"/>
              <a:ext cx="179950" cy="7675"/>
            </a:xfrm>
            <a:custGeom>
              <a:avLst/>
              <a:gdLst/>
              <a:ahLst/>
              <a:cxnLst/>
              <a:rect l="l" t="t" r="r" b="b"/>
              <a:pathLst>
                <a:path w="7198" h="307" extrusionOk="0">
                  <a:moveTo>
                    <a:pt x="1" y="0"/>
                  </a:moveTo>
                  <a:lnTo>
                    <a:pt x="1" y="307"/>
                  </a:lnTo>
                  <a:lnTo>
                    <a:pt x="7198" y="307"/>
                  </a:lnTo>
                  <a:lnTo>
                    <a:pt x="71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1" name="Google Shape;2781;p65"/>
            <p:cNvSpPr/>
            <p:nvPr/>
          </p:nvSpPr>
          <p:spPr>
            <a:xfrm>
              <a:off x="4728275" y="1814550"/>
              <a:ext cx="108050" cy="329075"/>
            </a:xfrm>
            <a:custGeom>
              <a:avLst/>
              <a:gdLst/>
              <a:ahLst/>
              <a:cxnLst/>
              <a:rect l="l" t="t" r="r" b="b"/>
              <a:pathLst>
                <a:path w="4322" h="13163" extrusionOk="0">
                  <a:moveTo>
                    <a:pt x="3753" y="0"/>
                  </a:moveTo>
                  <a:cubicBezTo>
                    <a:pt x="3753" y="0"/>
                    <a:pt x="2375" y="405"/>
                    <a:pt x="1817" y="1258"/>
                  </a:cubicBezTo>
                  <a:lnTo>
                    <a:pt x="1817" y="1269"/>
                  </a:lnTo>
                  <a:lnTo>
                    <a:pt x="1719" y="1433"/>
                  </a:lnTo>
                  <a:cubicBezTo>
                    <a:pt x="1259" y="2407"/>
                    <a:pt x="1391" y="4507"/>
                    <a:pt x="1303" y="5229"/>
                  </a:cubicBezTo>
                  <a:cubicBezTo>
                    <a:pt x="1194" y="6114"/>
                    <a:pt x="1194" y="6738"/>
                    <a:pt x="1226" y="7208"/>
                  </a:cubicBezTo>
                  <a:cubicBezTo>
                    <a:pt x="1237" y="7373"/>
                    <a:pt x="1248" y="7514"/>
                    <a:pt x="1270" y="7635"/>
                  </a:cubicBezTo>
                  <a:cubicBezTo>
                    <a:pt x="1314" y="7985"/>
                    <a:pt x="723" y="10314"/>
                    <a:pt x="329" y="11780"/>
                  </a:cubicBezTo>
                  <a:cubicBezTo>
                    <a:pt x="319" y="11824"/>
                    <a:pt x="307" y="11857"/>
                    <a:pt x="297" y="11901"/>
                  </a:cubicBezTo>
                  <a:cubicBezTo>
                    <a:pt x="264" y="12021"/>
                    <a:pt x="231" y="12141"/>
                    <a:pt x="209" y="12251"/>
                  </a:cubicBezTo>
                  <a:cubicBezTo>
                    <a:pt x="89" y="12699"/>
                    <a:pt x="1" y="12995"/>
                    <a:pt x="1" y="12995"/>
                  </a:cubicBezTo>
                  <a:cubicBezTo>
                    <a:pt x="155" y="13076"/>
                    <a:pt x="715" y="13162"/>
                    <a:pt x="1404" y="13162"/>
                  </a:cubicBezTo>
                  <a:cubicBezTo>
                    <a:pt x="1646" y="13162"/>
                    <a:pt x="1905" y="13151"/>
                    <a:pt x="2167" y="13126"/>
                  </a:cubicBezTo>
                  <a:cubicBezTo>
                    <a:pt x="2167" y="13126"/>
                    <a:pt x="2210" y="12808"/>
                    <a:pt x="2309" y="12360"/>
                  </a:cubicBezTo>
                  <a:cubicBezTo>
                    <a:pt x="2331" y="12261"/>
                    <a:pt x="2353" y="12163"/>
                    <a:pt x="2385" y="12054"/>
                  </a:cubicBezTo>
                  <a:cubicBezTo>
                    <a:pt x="2397" y="12032"/>
                    <a:pt x="2397" y="11999"/>
                    <a:pt x="2407" y="11966"/>
                  </a:cubicBezTo>
                  <a:cubicBezTo>
                    <a:pt x="2407" y="11955"/>
                    <a:pt x="2407" y="11945"/>
                    <a:pt x="2419" y="11933"/>
                  </a:cubicBezTo>
                  <a:cubicBezTo>
                    <a:pt x="2779" y="10533"/>
                    <a:pt x="3381" y="8017"/>
                    <a:pt x="3491" y="6366"/>
                  </a:cubicBezTo>
                  <a:cubicBezTo>
                    <a:pt x="3654" y="3960"/>
                    <a:pt x="4322" y="1695"/>
                    <a:pt x="4322" y="1695"/>
                  </a:cubicBezTo>
                  <a:cubicBezTo>
                    <a:pt x="4322" y="1695"/>
                    <a:pt x="4191" y="1597"/>
                    <a:pt x="4048" y="1411"/>
                  </a:cubicBezTo>
                  <a:cubicBezTo>
                    <a:pt x="4038" y="1400"/>
                    <a:pt x="4026" y="1379"/>
                    <a:pt x="4016" y="1367"/>
                  </a:cubicBezTo>
                  <a:cubicBezTo>
                    <a:pt x="3841" y="1094"/>
                    <a:pt x="3654" y="667"/>
                    <a:pt x="3742" y="98"/>
                  </a:cubicBezTo>
                  <a:cubicBezTo>
                    <a:pt x="3742" y="66"/>
                    <a:pt x="3753" y="33"/>
                    <a:pt x="37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2" name="Google Shape;2782;p65"/>
            <p:cNvSpPr/>
            <p:nvPr/>
          </p:nvSpPr>
          <p:spPr>
            <a:xfrm>
              <a:off x="4735675" y="2109050"/>
              <a:ext cx="53075" cy="6850"/>
            </a:xfrm>
            <a:custGeom>
              <a:avLst/>
              <a:gdLst/>
              <a:ahLst/>
              <a:cxnLst/>
              <a:rect l="l" t="t" r="r" b="b"/>
              <a:pathLst>
                <a:path w="2123" h="274" extrusionOk="0">
                  <a:moveTo>
                    <a:pt x="33" y="0"/>
                  </a:moveTo>
                  <a:cubicBezTo>
                    <a:pt x="23" y="44"/>
                    <a:pt x="11" y="77"/>
                    <a:pt x="1" y="121"/>
                  </a:cubicBezTo>
                  <a:cubicBezTo>
                    <a:pt x="526" y="175"/>
                    <a:pt x="1368" y="263"/>
                    <a:pt x="2089" y="274"/>
                  </a:cubicBezTo>
                  <a:cubicBezTo>
                    <a:pt x="2101" y="252"/>
                    <a:pt x="2101" y="219"/>
                    <a:pt x="2111" y="186"/>
                  </a:cubicBezTo>
                  <a:cubicBezTo>
                    <a:pt x="2111" y="175"/>
                    <a:pt x="2111" y="165"/>
                    <a:pt x="2123" y="153"/>
                  </a:cubicBezTo>
                  <a:cubicBezTo>
                    <a:pt x="1401" y="143"/>
                    <a:pt x="558" y="55"/>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3" name="Google Shape;2783;p65"/>
            <p:cNvSpPr/>
            <p:nvPr/>
          </p:nvSpPr>
          <p:spPr>
            <a:xfrm>
              <a:off x="4728275" y="2120800"/>
              <a:ext cx="57750" cy="22825"/>
            </a:xfrm>
            <a:custGeom>
              <a:avLst/>
              <a:gdLst/>
              <a:ahLst/>
              <a:cxnLst/>
              <a:rect l="l" t="t" r="r" b="b"/>
              <a:pathLst>
                <a:path w="2310" h="913" extrusionOk="0">
                  <a:moveTo>
                    <a:pt x="209" y="1"/>
                  </a:moveTo>
                  <a:cubicBezTo>
                    <a:pt x="89" y="449"/>
                    <a:pt x="1" y="745"/>
                    <a:pt x="1" y="745"/>
                  </a:cubicBezTo>
                  <a:cubicBezTo>
                    <a:pt x="155" y="826"/>
                    <a:pt x="715" y="912"/>
                    <a:pt x="1404" y="912"/>
                  </a:cubicBezTo>
                  <a:cubicBezTo>
                    <a:pt x="1646" y="912"/>
                    <a:pt x="1905" y="901"/>
                    <a:pt x="2167" y="876"/>
                  </a:cubicBezTo>
                  <a:cubicBezTo>
                    <a:pt x="2167" y="876"/>
                    <a:pt x="2210" y="558"/>
                    <a:pt x="2309" y="110"/>
                  </a:cubicBezTo>
                  <a:lnTo>
                    <a:pt x="2309" y="110"/>
                  </a:lnTo>
                  <a:cubicBezTo>
                    <a:pt x="2172" y="122"/>
                    <a:pt x="2021" y="127"/>
                    <a:pt x="1863" y="127"/>
                  </a:cubicBezTo>
                  <a:cubicBezTo>
                    <a:pt x="1294" y="127"/>
                    <a:pt x="638" y="60"/>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4" name="Google Shape;2784;p65"/>
            <p:cNvSpPr/>
            <p:nvPr/>
          </p:nvSpPr>
          <p:spPr>
            <a:xfrm>
              <a:off x="4777250" y="1848450"/>
              <a:ext cx="52525" cy="265275"/>
            </a:xfrm>
            <a:custGeom>
              <a:avLst/>
              <a:gdLst/>
              <a:ahLst/>
              <a:cxnLst/>
              <a:rect l="l" t="t" r="r" b="b"/>
              <a:pathLst>
                <a:path w="2101" h="10611" extrusionOk="0">
                  <a:moveTo>
                    <a:pt x="2023" y="1"/>
                  </a:moveTo>
                  <a:cubicBezTo>
                    <a:pt x="2013" y="23"/>
                    <a:pt x="1367" y="2779"/>
                    <a:pt x="1269" y="4190"/>
                  </a:cubicBezTo>
                  <a:cubicBezTo>
                    <a:pt x="1192" y="5426"/>
                    <a:pt x="569" y="8926"/>
                    <a:pt x="0" y="10610"/>
                  </a:cubicBezTo>
                  <a:lnTo>
                    <a:pt x="88" y="10610"/>
                  </a:lnTo>
                  <a:cubicBezTo>
                    <a:pt x="657" y="8904"/>
                    <a:pt x="1269" y="5436"/>
                    <a:pt x="1357" y="4201"/>
                  </a:cubicBezTo>
                  <a:cubicBezTo>
                    <a:pt x="1444" y="2877"/>
                    <a:pt x="2013" y="383"/>
                    <a:pt x="2089" y="55"/>
                  </a:cubicBezTo>
                  <a:cubicBezTo>
                    <a:pt x="2100" y="33"/>
                    <a:pt x="2100" y="23"/>
                    <a:pt x="2100" y="23"/>
                  </a:cubicBezTo>
                  <a:lnTo>
                    <a:pt x="2057" y="11"/>
                  </a:lnTo>
                  <a:lnTo>
                    <a:pt x="20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5" name="Google Shape;2785;p65"/>
            <p:cNvSpPr/>
            <p:nvPr/>
          </p:nvSpPr>
          <p:spPr>
            <a:xfrm>
              <a:off x="4764925" y="1910525"/>
              <a:ext cx="41325" cy="9050"/>
            </a:xfrm>
            <a:custGeom>
              <a:avLst/>
              <a:gdLst/>
              <a:ahLst/>
              <a:cxnLst/>
              <a:rect l="l" t="t" r="r" b="b"/>
              <a:pathLst>
                <a:path w="1653" h="362" extrusionOk="0">
                  <a:moveTo>
                    <a:pt x="12" y="0"/>
                  </a:moveTo>
                  <a:lnTo>
                    <a:pt x="1" y="274"/>
                  </a:lnTo>
                  <a:lnTo>
                    <a:pt x="1641" y="362"/>
                  </a:lnTo>
                  <a:lnTo>
                    <a:pt x="1653" y="99"/>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6" name="Google Shape;2786;p65"/>
            <p:cNvSpPr/>
            <p:nvPr/>
          </p:nvSpPr>
          <p:spPr>
            <a:xfrm>
              <a:off x="4809225" y="1809075"/>
              <a:ext cx="163275" cy="348675"/>
            </a:xfrm>
            <a:custGeom>
              <a:avLst/>
              <a:gdLst/>
              <a:ahLst/>
              <a:cxnLst/>
              <a:rect l="l" t="t" r="r" b="b"/>
              <a:pathLst>
                <a:path w="6531" h="13947" extrusionOk="0">
                  <a:moveTo>
                    <a:pt x="3731" y="1"/>
                  </a:moveTo>
                  <a:lnTo>
                    <a:pt x="2407" y="1521"/>
                  </a:lnTo>
                  <a:lnTo>
                    <a:pt x="2341" y="1586"/>
                  </a:lnTo>
                  <a:lnTo>
                    <a:pt x="1850" y="2155"/>
                  </a:lnTo>
                  <a:cubicBezTo>
                    <a:pt x="1850" y="2155"/>
                    <a:pt x="1357" y="4277"/>
                    <a:pt x="1357" y="5633"/>
                  </a:cubicBezTo>
                  <a:cubicBezTo>
                    <a:pt x="1357" y="6629"/>
                    <a:pt x="646" y="10227"/>
                    <a:pt x="253" y="12142"/>
                  </a:cubicBezTo>
                  <a:cubicBezTo>
                    <a:pt x="253" y="12185"/>
                    <a:pt x="241" y="12218"/>
                    <a:pt x="231" y="12262"/>
                  </a:cubicBezTo>
                  <a:cubicBezTo>
                    <a:pt x="209" y="12360"/>
                    <a:pt x="187" y="12458"/>
                    <a:pt x="176" y="12557"/>
                  </a:cubicBezTo>
                  <a:cubicBezTo>
                    <a:pt x="66" y="13039"/>
                    <a:pt x="1" y="13345"/>
                    <a:pt x="1" y="13345"/>
                  </a:cubicBezTo>
                  <a:lnTo>
                    <a:pt x="5338" y="13946"/>
                  </a:lnTo>
                  <a:cubicBezTo>
                    <a:pt x="5338" y="13946"/>
                    <a:pt x="5404" y="13629"/>
                    <a:pt x="5481" y="13192"/>
                  </a:cubicBezTo>
                  <a:cubicBezTo>
                    <a:pt x="5491" y="13104"/>
                    <a:pt x="5503" y="13017"/>
                    <a:pt x="5525" y="12929"/>
                  </a:cubicBezTo>
                  <a:cubicBezTo>
                    <a:pt x="5535" y="12896"/>
                    <a:pt x="5535" y="12852"/>
                    <a:pt x="5547" y="12820"/>
                  </a:cubicBezTo>
                  <a:cubicBezTo>
                    <a:pt x="5678" y="12098"/>
                    <a:pt x="5831" y="11267"/>
                    <a:pt x="5897" y="10960"/>
                  </a:cubicBezTo>
                  <a:cubicBezTo>
                    <a:pt x="6028" y="10402"/>
                    <a:pt x="5700" y="7996"/>
                    <a:pt x="6115" y="6705"/>
                  </a:cubicBezTo>
                  <a:cubicBezTo>
                    <a:pt x="6531" y="5414"/>
                    <a:pt x="6378" y="1586"/>
                    <a:pt x="6191" y="1127"/>
                  </a:cubicBezTo>
                  <a:cubicBezTo>
                    <a:pt x="6006" y="679"/>
                    <a:pt x="5666" y="723"/>
                    <a:pt x="5218" y="624"/>
                  </a:cubicBezTo>
                  <a:cubicBezTo>
                    <a:pt x="4781" y="536"/>
                    <a:pt x="3731" y="1"/>
                    <a:pt x="37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7" name="Google Shape;2787;p65"/>
            <p:cNvSpPr/>
            <p:nvPr/>
          </p:nvSpPr>
          <p:spPr>
            <a:xfrm>
              <a:off x="4814975" y="2112600"/>
              <a:ext cx="132925" cy="19725"/>
            </a:xfrm>
            <a:custGeom>
              <a:avLst/>
              <a:gdLst/>
              <a:ahLst/>
              <a:cxnLst/>
              <a:rect l="l" t="t" r="r" b="b"/>
              <a:pathLst>
                <a:path w="5317" h="789" extrusionOk="0">
                  <a:moveTo>
                    <a:pt x="23" y="1"/>
                  </a:moveTo>
                  <a:cubicBezTo>
                    <a:pt x="23" y="44"/>
                    <a:pt x="11" y="77"/>
                    <a:pt x="1" y="121"/>
                  </a:cubicBezTo>
                  <a:cubicBezTo>
                    <a:pt x="711" y="154"/>
                    <a:pt x="2779" y="307"/>
                    <a:pt x="5295" y="788"/>
                  </a:cubicBezTo>
                  <a:cubicBezTo>
                    <a:pt x="5305" y="755"/>
                    <a:pt x="5305" y="711"/>
                    <a:pt x="5317" y="679"/>
                  </a:cubicBezTo>
                  <a:cubicBezTo>
                    <a:pt x="2823" y="186"/>
                    <a:pt x="755" y="44"/>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8" name="Google Shape;2788;p65"/>
            <p:cNvSpPr/>
            <p:nvPr/>
          </p:nvSpPr>
          <p:spPr>
            <a:xfrm>
              <a:off x="4809225" y="2123000"/>
              <a:ext cx="137025" cy="34750"/>
            </a:xfrm>
            <a:custGeom>
              <a:avLst/>
              <a:gdLst/>
              <a:ahLst/>
              <a:cxnLst/>
              <a:rect l="l" t="t" r="r" b="b"/>
              <a:pathLst>
                <a:path w="5481" h="1390" extrusionOk="0">
                  <a:moveTo>
                    <a:pt x="176" y="0"/>
                  </a:moveTo>
                  <a:cubicBezTo>
                    <a:pt x="66" y="482"/>
                    <a:pt x="1" y="788"/>
                    <a:pt x="1" y="788"/>
                  </a:cubicBezTo>
                  <a:lnTo>
                    <a:pt x="5338" y="1389"/>
                  </a:lnTo>
                  <a:cubicBezTo>
                    <a:pt x="5338" y="1389"/>
                    <a:pt x="5404" y="1072"/>
                    <a:pt x="5481" y="635"/>
                  </a:cubicBezTo>
                  <a:cubicBezTo>
                    <a:pt x="4245" y="405"/>
                    <a:pt x="1619" y="66"/>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9" name="Google Shape;2789;p65"/>
            <p:cNvSpPr/>
            <p:nvPr/>
          </p:nvSpPr>
          <p:spPr>
            <a:xfrm>
              <a:off x="4825100" y="1846825"/>
              <a:ext cx="45150" cy="266900"/>
            </a:xfrm>
            <a:custGeom>
              <a:avLst/>
              <a:gdLst/>
              <a:ahLst/>
              <a:cxnLst/>
              <a:rect l="l" t="t" r="r" b="b"/>
              <a:pathLst>
                <a:path w="1806" h="10676" extrusionOk="0">
                  <a:moveTo>
                    <a:pt x="1728" y="0"/>
                  </a:moveTo>
                  <a:cubicBezTo>
                    <a:pt x="1728" y="0"/>
                    <a:pt x="1718" y="32"/>
                    <a:pt x="1706" y="76"/>
                  </a:cubicBezTo>
                  <a:cubicBezTo>
                    <a:pt x="1608" y="492"/>
                    <a:pt x="1149" y="2504"/>
                    <a:pt x="1061" y="4123"/>
                  </a:cubicBezTo>
                  <a:cubicBezTo>
                    <a:pt x="984" y="5710"/>
                    <a:pt x="547" y="8892"/>
                    <a:pt x="0" y="10675"/>
                  </a:cubicBezTo>
                  <a:lnTo>
                    <a:pt x="88" y="10675"/>
                  </a:lnTo>
                  <a:cubicBezTo>
                    <a:pt x="634" y="8882"/>
                    <a:pt x="1061" y="5710"/>
                    <a:pt x="1149" y="4135"/>
                  </a:cubicBezTo>
                  <a:cubicBezTo>
                    <a:pt x="1247" y="2329"/>
                    <a:pt x="1805" y="44"/>
                    <a:pt x="1805" y="22"/>
                  </a:cubicBezTo>
                  <a:lnTo>
                    <a:pt x="1772" y="11"/>
                  </a:lnTo>
                  <a:lnTo>
                    <a:pt x="17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0" name="Google Shape;2790;p65"/>
            <p:cNvSpPr/>
            <p:nvPr/>
          </p:nvSpPr>
          <p:spPr>
            <a:xfrm>
              <a:off x="4867200" y="1916825"/>
              <a:ext cx="41575" cy="9025"/>
            </a:xfrm>
            <a:custGeom>
              <a:avLst/>
              <a:gdLst/>
              <a:ahLst/>
              <a:cxnLst/>
              <a:rect l="l" t="t" r="r" b="b"/>
              <a:pathLst>
                <a:path w="1663" h="361" extrusionOk="0">
                  <a:moveTo>
                    <a:pt x="22" y="0"/>
                  </a:moveTo>
                  <a:lnTo>
                    <a:pt x="0" y="263"/>
                  </a:lnTo>
                  <a:lnTo>
                    <a:pt x="1641" y="361"/>
                  </a:lnTo>
                  <a:lnTo>
                    <a:pt x="1663" y="98"/>
                  </a:lnTo>
                  <a:lnTo>
                    <a:pt x="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1" name="Google Shape;2791;p65"/>
            <p:cNvSpPr/>
            <p:nvPr/>
          </p:nvSpPr>
          <p:spPr>
            <a:xfrm>
              <a:off x="4822100" y="1830775"/>
              <a:ext cx="185675" cy="238500"/>
            </a:xfrm>
            <a:custGeom>
              <a:avLst/>
              <a:gdLst/>
              <a:ahLst/>
              <a:cxnLst/>
              <a:rect l="l" t="t" r="r" b="b"/>
              <a:pathLst>
                <a:path w="7427" h="9540" extrusionOk="0">
                  <a:moveTo>
                    <a:pt x="4993" y="1"/>
                  </a:moveTo>
                  <a:cubicBezTo>
                    <a:pt x="4218" y="1"/>
                    <a:pt x="3379" y="715"/>
                    <a:pt x="3675" y="1900"/>
                  </a:cubicBezTo>
                  <a:cubicBezTo>
                    <a:pt x="4025" y="3311"/>
                    <a:pt x="4310" y="3825"/>
                    <a:pt x="4255" y="4525"/>
                  </a:cubicBezTo>
                  <a:cubicBezTo>
                    <a:pt x="4200" y="5247"/>
                    <a:pt x="4375" y="6143"/>
                    <a:pt x="4703" y="6439"/>
                  </a:cubicBezTo>
                  <a:cubicBezTo>
                    <a:pt x="4703" y="6439"/>
                    <a:pt x="4664" y="6438"/>
                    <a:pt x="4595" y="6438"/>
                  </a:cubicBezTo>
                  <a:cubicBezTo>
                    <a:pt x="4265" y="6438"/>
                    <a:pt x="3256" y="6461"/>
                    <a:pt x="2614" y="6724"/>
                  </a:cubicBezTo>
                  <a:cubicBezTo>
                    <a:pt x="2377" y="6820"/>
                    <a:pt x="2099" y="6848"/>
                    <a:pt x="1812" y="6848"/>
                  </a:cubicBezTo>
                  <a:cubicBezTo>
                    <a:pt x="1412" y="6848"/>
                    <a:pt x="995" y="6793"/>
                    <a:pt x="649" y="6793"/>
                  </a:cubicBezTo>
                  <a:cubicBezTo>
                    <a:pt x="373" y="6793"/>
                    <a:pt x="142" y="6828"/>
                    <a:pt x="0" y="6953"/>
                  </a:cubicBezTo>
                  <a:cubicBezTo>
                    <a:pt x="0" y="6953"/>
                    <a:pt x="295" y="8243"/>
                    <a:pt x="0" y="8419"/>
                  </a:cubicBezTo>
                  <a:cubicBezTo>
                    <a:pt x="0" y="8419"/>
                    <a:pt x="998" y="9111"/>
                    <a:pt x="2040" y="9111"/>
                  </a:cubicBezTo>
                  <a:cubicBezTo>
                    <a:pt x="2078" y="9111"/>
                    <a:pt x="2116" y="9110"/>
                    <a:pt x="2154" y="9108"/>
                  </a:cubicBezTo>
                  <a:cubicBezTo>
                    <a:pt x="2433" y="9091"/>
                    <a:pt x="2702" y="9081"/>
                    <a:pt x="2957" y="9081"/>
                  </a:cubicBezTo>
                  <a:cubicBezTo>
                    <a:pt x="3665" y="9081"/>
                    <a:pt x="4259" y="9156"/>
                    <a:pt x="4605" y="9349"/>
                  </a:cubicBezTo>
                  <a:cubicBezTo>
                    <a:pt x="4682" y="9392"/>
                    <a:pt x="4769" y="9425"/>
                    <a:pt x="4857" y="9458"/>
                  </a:cubicBezTo>
                  <a:cubicBezTo>
                    <a:pt x="5023" y="9512"/>
                    <a:pt x="5206" y="9540"/>
                    <a:pt x="5393" y="9540"/>
                  </a:cubicBezTo>
                  <a:cubicBezTo>
                    <a:pt x="6002" y="9540"/>
                    <a:pt x="6665" y="9244"/>
                    <a:pt x="7033" y="8583"/>
                  </a:cubicBezTo>
                  <a:cubicBezTo>
                    <a:pt x="7197" y="8287"/>
                    <a:pt x="7307" y="7927"/>
                    <a:pt x="7329" y="7489"/>
                  </a:cubicBezTo>
                  <a:cubicBezTo>
                    <a:pt x="7427" y="5586"/>
                    <a:pt x="7022" y="5312"/>
                    <a:pt x="6923" y="3967"/>
                  </a:cubicBezTo>
                  <a:cubicBezTo>
                    <a:pt x="6825" y="2621"/>
                    <a:pt x="6235" y="401"/>
                    <a:pt x="5403" y="73"/>
                  </a:cubicBezTo>
                  <a:cubicBezTo>
                    <a:pt x="5274" y="24"/>
                    <a:pt x="5134" y="1"/>
                    <a:pt x="49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2" name="Google Shape;2792;p65"/>
            <p:cNvSpPr/>
            <p:nvPr/>
          </p:nvSpPr>
          <p:spPr>
            <a:xfrm>
              <a:off x="4943500" y="2042500"/>
              <a:ext cx="54425" cy="26775"/>
            </a:xfrm>
            <a:custGeom>
              <a:avLst/>
              <a:gdLst/>
              <a:ahLst/>
              <a:cxnLst/>
              <a:rect l="l" t="t" r="r" b="b"/>
              <a:pathLst>
                <a:path w="2177" h="1071" extrusionOk="0">
                  <a:moveTo>
                    <a:pt x="1602" y="1"/>
                  </a:moveTo>
                  <a:cubicBezTo>
                    <a:pt x="828" y="1"/>
                    <a:pt x="260" y="631"/>
                    <a:pt x="1" y="989"/>
                  </a:cubicBezTo>
                  <a:cubicBezTo>
                    <a:pt x="167" y="1043"/>
                    <a:pt x="350" y="1071"/>
                    <a:pt x="537" y="1071"/>
                  </a:cubicBezTo>
                  <a:cubicBezTo>
                    <a:pt x="1146" y="1071"/>
                    <a:pt x="1809" y="775"/>
                    <a:pt x="2177" y="114"/>
                  </a:cubicBezTo>
                  <a:cubicBezTo>
                    <a:pt x="2166" y="114"/>
                    <a:pt x="2155" y="103"/>
                    <a:pt x="2144" y="103"/>
                  </a:cubicBezTo>
                  <a:cubicBezTo>
                    <a:pt x="1954" y="31"/>
                    <a:pt x="1773" y="1"/>
                    <a:pt x="1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3" name="Google Shape;2793;p65"/>
            <p:cNvSpPr/>
            <p:nvPr/>
          </p:nvSpPr>
          <p:spPr>
            <a:xfrm>
              <a:off x="4820725" y="1999550"/>
              <a:ext cx="30925" cy="52100"/>
            </a:xfrm>
            <a:custGeom>
              <a:avLst/>
              <a:gdLst/>
              <a:ahLst/>
              <a:cxnLst/>
              <a:rect l="l" t="t" r="r" b="b"/>
              <a:pathLst>
                <a:path w="1237" h="2084" extrusionOk="0">
                  <a:moveTo>
                    <a:pt x="706" y="99"/>
                  </a:moveTo>
                  <a:cubicBezTo>
                    <a:pt x="751" y="99"/>
                    <a:pt x="787" y="101"/>
                    <a:pt x="809" y="104"/>
                  </a:cubicBezTo>
                  <a:cubicBezTo>
                    <a:pt x="886" y="279"/>
                    <a:pt x="1236" y="1274"/>
                    <a:pt x="580" y="1974"/>
                  </a:cubicBezTo>
                  <a:lnTo>
                    <a:pt x="121" y="1646"/>
                  </a:lnTo>
                  <a:cubicBezTo>
                    <a:pt x="340" y="1241"/>
                    <a:pt x="153" y="410"/>
                    <a:pt x="109" y="224"/>
                  </a:cubicBezTo>
                  <a:cubicBezTo>
                    <a:pt x="295" y="122"/>
                    <a:pt x="553" y="99"/>
                    <a:pt x="706" y="99"/>
                  </a:cubicBezTo>
                  <a:close/>
                  <a:moveTo>
                    <a:pt x="716" y="1"/>
                  </a:moveTo>
                  <a:cubicBezTo>
                    <a:pt x="541" y="1"/>
                    <a:pt x="237" y="22"/>
                    <a:pt x="33" y="158"/>
                  </a:cubicBezTo>
                  <a:cubicBezTo>
                    <a:pt x="11" y="169"/>
                    <a:pt x="11" y="191"/>
                    <a:pt x="11" y="213"/>
                  </a:cubicBezTo>
                  <a:cubicBezTo>
                    <a:pt x="11" y="224"/>
                    <a:pt x="274" y="1241"/>
                    <a:pt x="22" y="1635"/>
                  </a:cubicBezTo>
                  <a:cubicBezTo>
                    <a:pt x="0" y="1657"/>
                    <a:pt x="11" y="1689"/>
                    <a:pt x="33" y="1701"/>
                  </a:cubicBezTo>
                  <a:lnTo>
                    <a:pt x="558" y="2073"/>
                  </a:lnTo>
                  <a:cubicBezTo>
                    <a:pt x="558" y="2083"/>
                    <a:pt x="569" y="2083"/>
                    <a:pt x="580" y="2083"/>
                  </a:cubicBezTo>
                  <a:cubicBezTo>
                    <a:pt x="591" y="2083"/>
                    <a:pt x="613" y="2083"/>
                    <a:pt x="613" y="2073"/>
                  </a:cubicBezTo>
                  <a:cubicBezTo>
                    <a:pt x="952" y="1733"/>
                    <a:pt x="1105" y="1274"/>
                    <a:pt x="1061" y="738"/>
                  </a:cubicBezTo>
                  <a:cubicBezTo>
                    <a:pt x="1028" y="344"/>
                    <a:pt x="897" y="49"/>
                    <a:pt x="897" y="38"/>
                  </a:cubicBezTo>
                  <a:cubicBezTo>
                    <a:pt x="886" y="16"/>
                    <a:pt x="865" y="5"/>
                    <a:pt x="853" y="5"/>
                  </a:cubicBezTo>
                  <a:cubicBezTo>
                    <a:pt x="846" y="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4" name="Google Shape;2794;p65"/>
            <p:cNvSpPr/>
            <p:nvPr/>
          </p:nvSpPr>
          <p:spPr>
            <a:xfrm>
              <a:off x="4818525" y="2005525"/>
              <a:ext cx="26825" cy="5925"/>
            </a:xfrm>
            <a:custGeom>
              <a:avLst/>
              <a:gdLst/>
              <a:ahLst/>
              <a:cxnLst/>
              <a:rect l="l" t="t" r="r" b="b"/>
              <a:pathLst>
                <a:path w="1073" h="237" extrusionOk="0">
                  <a:moveTo>
                    <a:pt x="813" y="0"/>
                  </a:moveTo>
                  <a:cubicBezTo>
                    <a:pt x="441" y="0"/>
                    <a:pt x="63" y="138"/>
                    <a:pt x="44" y="138"/>
                  </a:cubicBezTo>
                  <a:cubicBezTo>
                    <a:pt x="12" y="149"/>
                    <a:pt x="1" y="182"/>
                    <a:pt x="12" y="203"/>
                  </a:cubicBezTo>
                  <a:cubicBezTo>
                    <a:pt x="22" y="225"/>
                    <a:pt x="34" y="237"/>
                    <a:pt x="56" y="237"/>
                  </a:cubicBezTo>
                  <a:lnTo>
                    <a:pt x="78" y="237"/>
                  </a:lnTo>
                  <a:cubicBezTo>
                    <a:pt x="78" y="237"/>
                    <a:pt x="454" y="98"/>
                    <a:pt x="807" y="98"/>
                  </a:cubicBezTo>
                  <a:cubicBezTo>
                    <a:pt x="875" y="98"/>
                    <a:pt x="943" y="104"/>
                    <a:pt x="1007" y="116"/>
                  </a:cubicBezTo>
                  <a:cubicBezTo>
                    <a:pt x="1040" y="116"/>
                    <a:pt x="1062" y="94"/>
                    <a:pt x="1072" y="72"/>
                  </a:cubicBezTo>
                  <a:cubicBezTo>
                    <a:pt x="1072" y="50"/>
                    <a:pt x="1051" y="18"/>
                    <a:pt x="1029" y="18"/>
                  </a:cubicBezTo>
                  <a:cubicBezTo>
                    <a:pt x="959" y="5"/>
                    <a:pt x="886" y="0"/>
                    <a:pt x="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5" name="Google Shape;2795;p65"/>
            <p:cNvSpPr/>
            <p:nvPr/>
          </p:nvSpPr>
          <p:spPr>
            <a:xfrm>
              <a:off x="4817175" y="2016150"/>
              <a:ext cx="29550" cy="4600"/>
            </a:xfrm>
            <a:custGeom>
              <a:avLst/>
              <a:gdLst/>
              <a:ahLst/>
              <a:cxnLst/>
              <a:rect l="l" t="t" r="r" b="b"/>
              <a:pathLst>
                <a:path w="1182" h="184" extrusionOk="0">
                  <a:moveTo>
                    <a:pt x="846" y="1"/>
                  </a:moveTo>
                  <a:cubicBezTo>
                    <a:pt x="502" y="1"/>
                    <a:pt x="68" y="77"/>
                    <a:pt x="44" y="85"/>
                  </a:cubicBezTo>
                  <a:cubicBezTo>
                    <a:pt x="22" y="85"/>
                    <a:pt x="0" y="118"/>
                    <a:pt x="11" y="140"/>
                  </a:cubicBezTo>
                  <a:cubicBezTo>
                    <a:pt x="11" y="162"/>
                    <a:pt x="33" y="184"/>
                    <a:pt x="55" y="184"/>
                  </a:cubicBezTo>
                  <a:lnTo>
                    <a:pt x="66" y="184"/>
                  </a:lnTo>
                  <a:cubicBezTo>
                    <a:pt x="66" y="184"/>
                    <a:pt x="519" y="105"/>
                    <a:pt x="861" y="105"/>
                  </a:cubicBezTo>
                  <a:cubicBezTo>
                    <a:pt x="960" y="105"/>
                    <a:pt x="1049" y="111"/>
                    <a:pt x="1116" y="128"/>
                  </a:cubicBezTo>
                  <a:cubicBezTo>
                    <a:pt x="1120" y="131"/>
                    <a:pt x="1125" y="132"/>
                    <a:pt x="1129" y="132"/>
                  </a:cubicBezTo>
                  <a:cubicBezTo>
                    <a:pt x="1149" y="132"/>
                    <a:pt x="1170" y="114"/>
                    <a:pt x="1170" y="96"/>
                  </a:cubicBezTo>
                  <a:cubicBezTo>
                    <a:pt x="1182" y="63"/>
                    <a:pt x="1160" y="41"/>
                    <a:pt x="1138" y="30"/>
                  </a:cubicBezTo>
                  <a:cubicBezTo>
                    <a:pt x="1062" y="9"/>
                    <a:pt x="959" y="1"/>
                    <a:pt x="8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6" name="Google Shape;2796;p65"/>
            <p:cNvSpPr/>
            <p:nvPr/>
          </p:nvSpPr>
          <p:spPr>
            <a:xfrm>
              <a:off x="4819625" y="2025600"/>
              <a:ext cx="27100" cy="5550"/>
            </a:xfrm>
            <a:custGeom>
              <a:avLst/>
              <a:gdLst/>
              <a:ahLst/>
              <a:cxnLst/>
              <a:rect l="l" t="t" r="r" b="b"/>
              <a:pathLst>
                <a:path w="1084" h="222" extrusionOk="0">
                  <a:moveTo>
                    <a:pt x="334" y="1"/>
                  </a:moveTo>
                  <a:cubicBezTo>
                    <a:pt x="175" y="1"/>
                    <a:pt x="58" y="13"/>
                    <a:pt x="44" y="13"/>
                  </a:cubicBezTo>
                  <a:cubicBezTo>
                    <a:pt x="22" y="24"/>
                    <a:pt x="0" y="46"/>
                    <a:pt x="0" y="68"/>
                  </a:cubicBezTo>
                  <a:cubicBezTo>
                    <a:pt x="10" y="95"/>
                    <a:pt x="26" y="115"/>
                    <a:pt x="44" y="115"/>
                  </a:cubicBezTo>
                  <a:cubicBezTo>
                    <a:pt x="48" y="115"/>
                    <a:pt x="52" y="114"/>
                    <a:pt x="55" y="112"/>
                  </a:cubicBezTo>
                  <a:cubicBezTo>
                    <a:pt x="60" y="112"/>
                    <a:pt x="166" y="102"/>
                    <a:pt x="313" y="102"/>
                  </a:cubicBezTo>
                  <a:cubicBezTo>
                    <a:pt x="518" y="102"/>
                    <a:pt x="803" y="121"/>
                    <a:pt x="1007" y="210"/>
                  </a:cubicBezTo>
                  <a:cubicBezTo>
                    <a:pt x="1018" y="221"/>
                    <a:pt x="1018" y="221"/>
                    <a:pt x="1028" y="221"/>
                  </a:cubicBezTo>
                  <a:cubicBezTo>
                    <a:pt x="1050" y="221"/>
                    <a:pt x="1062" y="210"/>
                    <a:pt x="1072" y="188"/>
                  </a:cubicBezTo>
                  <a:cubicBezTo>
                    <a:pt x="1084" y="166"/>
                    <a:pt x="1072" y="134"/>
                    <a:pt x="1050" y="122"/>
                  </a:cubicBezTo>
                  <a:cubicBezTo>
                    <a:pt x="832" y="22"/>
                    <a:pt x="545"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7" name="Google Shape;2797;p65"/>
            <p:cNvSpPr/>
            <p:nvPr/>
          </p:nvSpPr>
          <p:spPr>
            <a:xfrm>
              <a:off x="4818525" y="2032475"/>
              <a:ext cx="24925" cy="10150"/>
            </a:xfrm>
            <a:custGeom>
              <a:avLst/>
              <a:gdLst/>
              <a:ahLst/>
              <a:cxnLst/>
              <a:rect l="l" t="t" r="r" b="b"/>
              <a:pathLst>
                <a:path w="997" h="406" extrusionOk="0">
                  <a:moveTo>
                    <a:pt x="66" y="0"/>
                  </a:moveTo>
                  <a:cubicBezTo>
                    <a:pt x="44" y="0"/>
                    <a:pt x="12" y="12"/>
                    <a:pt x="12" y="44"/>
                  </a:cubicBezTo>
                  <a:cubicBezTo>
                    <a:pt x="1" y="66"/>
                    <a:pt x="22" y="88"/>
                    <a:pt x="44" y="99"/>
                  </a:cubicBezTo>
                  <a:cubicBezTo>
                    <a:pt x="56" y="99"/>
                    <a:pt x="613" y="231"/>
                    <a:pt x="909" y="394"/>
                  </a:cubicBezTo>
                  <a:cubicBezTo>
                    <a:pt x="919" y="406"/>
                    <a:pt x="931" y="406"/>
                    <a:pt x="941" y="406"/>
                  </a:cubicBezTo>
                  <a:cubicBezTo>
                    <a:pt x="953" y="406"/>
                    <a:pt x="974" y="394"/>
                    <a:pt x="974" y="384"/>
                  </a:cubicBezTo>
                  <a:cubicBezTo>
                    <a:pt x="996" y="351"/>
                    <a:pt x="985" y="329"/>
                    <a:pt x="963" y="318"/>
                  </a:cubicBezTo>
                  <a:cubicBezTo>
                    <a:pt x="646" y="132"/>
                    <a:pt x="88" y="12"/>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8" name="Google Shape;2798;p65"/>
            <p:cNvSpPr/>
            <p:nvPr/>
          </p:nvSpPr>
          <p:spPr>
            <a:xfrm>
              <a:off x="4909850" y="1873000"/>
              <a:ext cx="24100" cy="116025"/>
            </a:xfrm>
            <a:custGeom>
              <a:avLst/>
              <a:gdLst/>
              <a:ahLst/>
              <a:cxnLst/>
              <a:rect l="l" t="t" r="r" b="b"/>
              <a:pathLst>
                <a:path w="964" h="4641" extrusionOk="0">
                  <a:moveTo>
                    <a:pt x="163" y="0"/>
                  </a:moveTo>
                  <a:cubicBezTo>
                    <a:pt x="146" y="0"/>
                    <a:pt x="130" y="18"/>
                    <a:pt x="122" y="36"/>
                  </a:cubicBezTo>
                  <a:cubicBezTo>
                    <a:pt x="1" y="375"/>
                    <a:pt x="176" y="1107"/>
                    <a:pt x="482" y="1534"/>
                  </a:cubicBezTo>
                  <a:cubicBezTo>
                    <a:pt x="712" y="1863"/>
                    <a:pt x="701" y="2300"/>
                    <a:pt x="690" y="2857"/>
                  </a:cubicBezTo>
                  <a:lnTo>
                    <a:pt x="690" y="3164"/>
                  </a:lnTo>
                  <a:cubicBezTo>
                    <a:pt x="679" y="3853"/>
                    <a:pt x="865" y="4597"/>
                    <a:pt x="865" y="4608"/>
                  </a:cubicBezTo>
                  <a:cubicBezTo>
                    <a:pt x="876" y="4629"/>
                    <a:pt x="898" y="4641"/>
                    <a:pt x="920" y="4641"/>
                  </a:cubicBezTo>
                  <a:lnTo>
                    <a:pt x="931" y="4641"/>
                  </a:lnTo>
                  <a:cubicBezTo>
                    <a:pt x="953" y="4641"/>
                    <a:pt x="963" y="4608"/>
                    <a:pt x="963" y="4586"/>
                  </a:cubicBezTo>
                  <a:cubicBezTo>
                    <a:pt x="963" y="4575"/>
                    <a:pt x="778" y="3842"/>
                    <a:pt x="788" y="3164"/>
                  </a:cubicBezTo>
                  <a:lnTo>
                    <a:pt x="788" y="2857"/>
                  </a:lnTo>
                  <a:cubicBezTo>
                    <a:pt x="800" y="2311"/>
                    <a:pt x="810" y="1841"/>
                    <a:pt x="559" y="1479"/>
                  </a:cubicBezTo>
                  <a:cubicBezTo>
                    <a:pt x="285" y="1075"/>
                    <a:pt x="110" y="375"/>
                    <a:pt x="209" y="69"/>
                  </a:cubicBezTo>
                  <a:cubicBezTo>
                    <a:pt x="220" y="36"/>
                    <a:pt x="209" y="14"/>
                    <a:pt x="176" y="3"/>
                  </a:cubicBezTo>
                  <a:cubicBezTo>
                    <a:pt x="172" y="1"/>
                    <a:pt x="167"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9" name="Google Shape;2799;p65"/>
            <p:cNvSpPr/>
            <p:nvPr/>
          </p:nvSpPr>
          <p:spPr>
            <a:xfrm>
              <a:off x="4908775" y="1905975"/>
              <a:ext cx="17250" cy="9225"/>
            </a:xfrm>
            <a:custGeom>
              <a:avLst/>
              <a:gdLst/>
              <a:ahLst/>
              <a:cxnLst/>
              <a:rect l="l" t="t" r="r" b="b"/>
              <a:pathLst>
                <a:path w="690" h="369" extrusionOk="0">
                  <a:moveTo>
                    <a:pt x="50" y="0"/>
                  </a:moveTo>
                  <a:cubicBezTo>
                    <a:pt x="37" y="0"/>
                    <a:pt x="24" y="6"/>
                    <a:pt x="11" y="19"/>
                  </a:cubicBezTo>
                  <a:cubicBezTo>
                    <a:pt x="0" y="40"/>
                    <a:pt x="0" y="73"/>
                    <a:pt x="22" y="95"/>
                  </a:cubicBezTo>
                  <a:cubicBezTo>
                    <a:pt x="33" y="106"/>
                    <a:pt x="372" y="347"/>
                    <a:pt x="634" y="369"/>
                  </a:cubicBezTo>
                  <a:lnTo>
                    <a:pt x="646" y="369"/>
                  </a:lnTo>
                  <a:cubicBezTo>
                    <a:pt x="668" y="369"/>
                    <a:pt x="690" y="347"/>
                    <a:pt x="690" y="325"/>
                  </a:cubicBezTo>
                  <a:cubicBezTo>
                    <a:pt x="690" y="292"/>
                    <a:pt x="668" y="270"/>
                    <a:pt x="646" y="270"/>
                  </a:cubicBezTo>
                  <a:cubicBezTo>
                    <a:pt x="416" y="248"/>
                    <a:pt x="88" y="19"/>
                    <a:pt x="77" y="7"/>
                  </a:cubicBezTo>
                  <a:cubicBezTo>
                    <a:pt x="68" y="3"/>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0" name="Google Shape;2800;p65"/>
            <p:cNvSpPr/>
            <p:nvPr/>
          </p:nvSpPr>
          <p:spPr>
            <a:xfrm>
              <a:off x="4820725" y="2039925"/>
              <a:ext cx="122525" cy="27850"/>
            </a:xfrm>
            <a:custGeom>
              <a:avLst/>
              <a:gdLst/>
              <a:ahLst/>
              <a:cxnLst/>
              <a:rect l="l" t="t" r="r" b="b"/>
              <a:pathLst>
                <a:path w="4901" h="1114" extrusionOk="0">
                  <a:moveTo>
                    <a:pt x="60" y="1"/>
                  </a:moveTo>
                  <a:cubicBezTo>
                    <a:pt x="47" y="1"/>
                    <a:pt x="33" y="4"/>
                    <a:pt x="22" y="9"/>
                  </a:cubicBezTo>
                  <a:cubicBezTo>
                    <a:pt x="0" y="31"/>
                    <a:pt x="0" y="64"/>
                    <a:pt x="22" y="86"/>
                  </a:cubicBezTo>
                  <a:cubicBezTo>
                    <a:pt x="55" y="107"/>
                    <a:pt x="744" y="775"/>
                    <a:pt x="1808" y="775"/>
                  </a:cubicBezTo>
                  <a:cubicBezTo>
                    <a:pt x="1825" y="775"/>
                    <a:pt x="1842" y="775"/>
                    <a:pt x="1859" y="774"/>
                  </a:cubicBezTo>
                  <a:lnTo>
                    <a:pt x="2177" y="774"/>
                  </a:lnTo>
                  <a:cubicBezTo>
                    <a:pt x="2401" y="769"/>
                    <a:pt x="2617" y="765"/>
                    <a:pt x="2827" y="765"/>
                  </a:cubicBezTo>
                  <a:cubicBezTo>
                    <a:pt x="3491" y="765"/>
                    <a:pt x="4089" y="810"/>
                    <a:pt x="4638" y="1026"/>
                  </a:cubicBezTo>
                  <a:cubicBezTo>
                    <a:pt x="4725" y="1059"/>
                    <a:pt x="4802" y="1092"/>
                    <a:pt x="4890" y="1114"/>
                  </a:cubicBezTo>
                  <a:lnTo>
                    <a:pt x="4900" y="1015"/>
                  </a:lnTo>
                  <a:cubicBezTo>
                    <a:pt x="4824" y="993"/>
                    <a:pt x="4758" y="961"/>
                    <a:pt x="4681" y="939"/>
                  </a:cubicBezTo>
                  <a:cubicBezTo>
                    <a:pt x="4107" y="714"/>
                    <a:pt x="3501" y="667"/>
                    <a:pt x="2824" y="667"/>
                  </a:cubicBezTo>
                  <a:cubicBezTo>
                    <a:pt x="2612" y="667"/>
                    <a:pt x="2393" y="671"/>
                    <a:pt x="2166" y="676"/>
                  </a:cubicBezTo>
                  <a:cubicBezTo>
                    <a:pt x="2068" y="676"/>
                    <a:pt x="1958" y="676"/>
                    <a:pt x="1859" y="687"/>
                  </a:cubicBezTo>
                  <a:cubicBezTo>
                    <a:pt x="1851" y="687"/>
                    <a:pt x="1842" y="687"/>
                    <a:pt x="1833" y="687"/>
                  </a:cubicBezTo>
                  <a:cubicBezTo>
                    <a:pt x="787" y="687"/>
                    <a:pt x="99" y="20"/>
                    <a:pt x="99" y="9"/>
                  </a:cubicBezTo>
                  <a:cubicBezTo>
                    <a:pt x="88" y="4"/>
                    <a:pt x="7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1" name="Google Shape;2801;p65"/>
            <p:cNvSpPr/>
            <p:nvPr/>
          </p:nvSpPr>
          <p:spPr>
            <a:xfrm>
              <a:off x="4715700" y="1981450"/>
              <a:ext cx="112975" cy="68775"/>
            </a:xfrm>
            <a:custGeom>
              <a:avLst/>
              <a:gdLst/>
              <a:ahLst/>
              <a:cxnLst/>
              <a:rect l="l" t="t" r="r" b="b"/>
              <a:pathLst>
                <a:path w="4519" h="2751" extrusionOk="0">
                  <a:moveTo>
                    <a:pt x="2022" y="0"/>
                  </a:moveTo>
                  <a:cubicBezTo>
                    <a:pt x="1840" y="0"/>
                    <a:pt x="1825" y="340"/>
                    <a:pt x="2134" y="543"/>
                  </a:cubicBezTo>
                  <a:cubicBezTo>
                    <a:pt x="2473" y="773"/>
                    <a:pt x="2725" y="904"/>
                    <a:pt x="2725" y="904"/>
                  </a:cubicBezTo>
                  <a:cubicBezTo>
                    <a:pt x="2725" y="904"/>
                    <a:pt x="1806" y="663"/>
                    <a:pt x="1379" y="587"/>
                  </a:cubicBezTo>
                  <a:cubicBezTo>
                    <a:pt x="1071" y="531"/>
                    <a:pt x="688" y="419"/>
                    <a:pt x="462" y="419"/>
                  </a:cubicBezTo>
                  <a:cubicBezTo>
                    <a:pt x="376" y="419"/>
                    <a:pt x="313" y="435"/>
                    <a:pt x="285" y="478"/>
                  </a:cubicBezTo>
                  <a:cubicBezTo>
                    <a:pt x="187" y="620"/>
                    <a:pt x="581" y="926"/>
                    <a:pt x="1740" y="1166"/>
                  </a:cubicBezTo>
                  <a:cubicBezTo>
                    <a:pt x="1740" y="1166"/>
                    <a:pt x="1063" y="1139"/>
                    <a:pt x="606" y="1139"/>
                  </a:cubicBezTo>
                  <a:cubicBezTo>
                    <a:pt x="422" y="1139"/>
                    <a:pt x="273" y="1143"/>
                    <a:pt x="220" y="1156"/>
                  </a:cubicBezTo>
                  <a:cubicBezTo>
                    <a:pt x="12" y="1210"/>
                    <a:pt x="1" y="1418"/>
                    <a:pt x="603" y="1538"/>
                  </a:cubicBezTo>
                  <a:cubicBezTo>
                    <a:pt x="1171" y="1650"/>
                    <a:pt x="1730" y="1724"/>
                    <a:pt x="1807" y="1734"/>
                  </a:cubicBezTo>
                  <a:lnTo>
                    <a:pt x="1807" y="1734"/>
                  </a:lnTo>
                  <a:cubicBezTo>
                    <a:pt x="1797" y="1733"/>
                    <a:pt x="1779" y="1731"/>
                    <a:pt x="1756" y="1731"/>
                  </a:cubicBezTo>
                  <a:cubicBezTo>
                    <a:pt x="1668" y="1731"/>
                    <a:pt x="1508" y="1753"/>
                    <a:pt x="1423" y="1900"/>
                  </a:cubicBezTo>
                  <a:cubicBezTo>
                    <a:pt x="1303" y="2107"/>
                    <a:pt x="1707" y="2250"/>
                    <a:pt x="1707" y="2250"/>
                  </a:cubicBezTo>
                  <a:cubicBezTo>
                    <a:pt x="1707" y="2250"/>
                    <a:pt x="1379" y="2567"/>
                    <a:pt x="1948" y="2698"/>
                  </a:cubicBezTo>
                  <a:cubicBezTo>
                    <a:pt x="2091" y="2734"/>
                    <a:pt x="2289" y="2750"/>
                    <a:pt x="2511" y="2750"/>
                  </a:cubicBezTo>
                  <a:cubicBezTo>
                    <a:pt x="3169" y="2750"/>
                    <a:pt x="4032" y="2604"/>
                    <a:pt x="4245" y="2392"/>
                  </a:cubicBezTo>
                  <a:cubicBezTo>
                    <a:pt x="4519" y="2118"/>
                    <a:pt x="4300" y="1025"/>
                    <a:pt x="4300" y="1025"/>
                  </a:cubicBezTo>
                  <a:cubicBezTo>
                    <a:pt x="4300" y="1025"/>
                    <a:pt x="4179" y="587"/>
                    <a:pt x="3807" y="478"/>
                  </a:cubicBezTo>
                  <a:cubicBezTo>
                    <a:pt x="3435" y="368"/>
                    <a:pt x="2363" y="116"/>
                    <a:pt x="2101" y="18"/>
                  </a:cubicBezTo>
                  <a:cubicBezTo>
                    <a:pt x="2072" y="6"/>
                    <a:pt x="2045" y="0"/>
                    <a:pt x="2022" y="0"/>
                  </a:cubicBez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2" name="Google Shape;2802;p65"/>
            <p:cNvSpPr/>
            <p:nvPr/>
          </p:nvSpPr>
          <p:spPr>
            <a:xfrm>
              <a:off x="4931475" y="1987525"/>
              <a:ext cx="34475" cy="24750"/>
            </a:xfrm>
            <a:custGeom>
              <a:avLst/>
              <a:gdLst/>
              <a:ahLst/>
              <a:cxnLst/>
              <a:rect l="l" t="t" r="r" b="b"/>
              <a:pathLst>
                <a:path w="1379" h="990" extrusionOk="0">
                  <a:moveTo>
                    <a:pt x="48" y="1"/>
                  </a:moveTo>
                  <a:cubicBezTo>
                    <a:pt x="29" y="1"/>
                    <a:pt x="8" y="13"/>
                    <a:pt x="0" y="38"/>
                  </a:cubicBezTo>
                  <a:cubicBezTo>
                    <a:pt x="0" y="60"/>
                    <a:pt x="11" y="92"/>
                    <a:pt x="33" y="92"/>
                  </a:cubicBezTo>
                  <a:cubicBezTo>
                    <a:pt x="44" y="104"/>
                    <a:pt x="985" y="432"/>
                    <a:pt x="1280" y="957"/>
                  </a:cubicBezTo>
                  <a:cubicBezTo>
                    <a:pt x="1291" y="979"/>
                    <a:pt x="1313" y="989"/>
                    <a:pt x="1323" y="989"/>
                  </a:cubicBezTo>
                  <a:cubicBezTo>
                    <a:pt x="1335" y="989"/>
                    <a:pt x="1345" y="979"/>
                    <a:pt x="1357" y="979"/>
                  </a:cubicBezTo>
                  <a:cubicBezTo>
                    <a:pt x="1378" y="967"/>
                    <a:pt x="1378" y="935"/>
                    <a:pt x="1367" y="913"/>
                  </a:cubicBezTo>
                  <a:cubicBezTo>
                    <a:pt x="1050" y="355"/>
                    <a:pt x="110" y="16"/>
                    <a:pt x="66" y="5"/>
                  </a:cubicBezTo>
                  <a:cubicBezTo>
                    <a:pt x="61" y="2"/>
                    <a:pt x="54"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3" name="Google Shape;2803;p65"/>
            <p:cNvSpPr/>
            <p:nvPr/>
          </p:nvSpPr>
          <p:spPr>
            <a:xfrm>
              <a:off x="4938300" y="1988925"/>
              <a:ext cx="23525" cy="3925"/>
            </a:xfrm>
            <a:custGeom>
              <a:avLst/>
              <a:gdLst/>
              <a:ahLst/>
              <a:cxnLst/>
              <a:rect l="l" t="t" r="r" b="b"/>
              <a:pathLst>
                <a:path w="941" h="157" extrusionOk="0">
                  <a:moveTo>
                    <a:pt x="554" y="1"/>
                  </a:moveTo>
                  <a:cubicBezTo>
                    <a:pt x="371" y="1"/>
                    <a:pt x="160" y="15"/>
                    <a:pt x="34" y="69"/>
                  </a:cubicBezTo>
                  <a:cubicBezTo>
                    <a:pt x="12" y="80"/>
                    <a:pt x="0" y="102"/>
                    <a:pt x="12" y="124"/>
                  </a:cubicBezTo>
                  <a:cubicBezTo>
                    <a:pt x="22" y="146"/>
                    <a:pt x="34" y="157"/>
                    <a:pt x="55" y="157"/>
                  </a:cubicBezTo>
                  <a:lnTo>
                    <a:pt x="77" y="157"/>
                  </a:lnTo>
                  <a:cubicBezTo>
                    <a:pt x="181" y="110"/>
                    <a:pt x="367" y="98"/>
                    <a:pt x="535" y="98"/>
                  </a:cubicBezTo>
                  <a:cubicBezTo>
                    <a:pt x="723" y="98"/>
                    <a:pt x="887" y="113"/>
                    <a:pt x="887" y="113"/>
                  </a:cubicBezTo>
                  <a:cubicBezTo>
                    <a:pt x="919" y="113"/>
                    <a:pt x="941" y="91"/>
                    <a:pt x="941" y="69"/>
                  </a:cubicBezTo>
                  <a:cubicBezTo>
                    <a:pt x="941" y="36"/>
                    <a:pt x="919" y="14"/>
                    <a:pt x="897" y="14"/>
                  </a:cubicBezTo>
                  <a:cubicBezTo>
                    <a:pt x="886" y="14"/>
                    <a:pt x="734" y="1"/>
                    <a:pt x="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4" name="Google Shape;2804;p65"/>
            <p:cNvSpPr/>
            <p:nvPr/>
          </p:nvSpPr>
          <p:spPr>
            <a:xfrm>
              <a:off x="4880875" y="1724025"/>
              <a:ext cx="36950" cy="72225"/>
            </a:xfrm>
            <a:custGeom>
              <a:avLst/>
              <a:gdLst/>
              <a:ahLst/>
              <a:cxnLst/>
              <a:rect l="l" t="t" r="r" b="b"/>
              <a:pathLst>
                <a:path w="1478" h="2889" extrusionOk="0">
                  <a:moveTo>
                    <a:pt x="930" y="1"/>
                  </a:moveTo>
                  <a:cubicBezTo>
                    <a:pt x="0" y="274"/>
                    <a:pt x="143" y="2353"/>
                    <a:pt x="143" y="2353"/>
                  </a:cubicBezTo>
                  <a:cubicBezTo>
                    <a:pt x="143" y="2353"/>
                    <a:pt x="331" y="2888"/>
                    <a:pt x="593" y="2888"/>
                  </a:cubicBezTo>
                  <a:cubicBezTo>
                    <a:pt x="614" y="2888"/>
                    <a:pt x="635" y="2885"/>
                    <a:pt x="657" y="2878"/>
                  </a:cubicBezTo>
                  <a:cubicBezTo>
                    <a:pt x="1138" y="2713"/>
                    <a:pt x="810" y="1882"/>
                    <a:pt x="810" y="1882"/>
                  </a:cubicBezTo>
                  <a:lnTo>
                    <a:pt x="810" y="1882"/>
                  </a:lnTo>
                  <a:cubicBezTo>
                    <a:pt x="810" y="1882"/>
                    <a:pt x="914" y="1975"/>
                    <a:pt x="1035" y="1975"/>
                  </a:cubicBezTo>
                  <a:cubicBezTo>
                    <a:pt x="1126" y="1975"/>
                    <a:pt x="1227" y="1923"/>
                    <a:pt x="1302" y="1740"/>
                  </a:cubicBezTo>
                  <a:cubicBezTo>
                    <a:pt x="1477" y="1324"/>
                    <a:pt x="930" y="1"/>
                    <a:pt x="9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5" name="Google Shape;2805;p65"/>
            <p:cNvSpPr/>
            <p:nvPr/>
          </p:nvSpPr>
          <p:spPr>
            <a:xfrm>
              <a:off x="4808125" y="1737425"/>
              <a:ext cx="39950" cy="63250"/>
            </a:xfrm>
            <a:custGeom>
              <a:avLst/>
              <a:gdLst/>
              <a:ahLst/>
              <a:cxnLst/>
              <a:rect l="l" t="t" r="r" b="b"/>
              <a:pathLst>
                <a:path w="1598" h="2530" extrusionOk="0">
                  <a:moveTo>
                    <a:pt x="669" y="1"/>
                  </a:moveTo>
                  <a:cubicBezTo>
                    <a:pt x="669" y="1"/>
                    <a:pt x="1" y="963"/>
                    <a:pt x="176" y="1390"/>
                  </a:cubicBezTo>
                  <a:cubicBezTo>
                    <a:pt x="252" y="1569"/>
                    <a:pt x="354" y="1620"/>
                    <a:pt x="446" y="1620"/>
                  </a:cubicBezTo>
                  <a:cubicBezTo>
                    <a:pt x="566" y="1620"/>
                    <a:pt x="668" y="1532"/>
                    <a:pt x="669" y="1532"/>
                  </a:cubicBezTo>
                  <a:lnTo>
                    <a:pt x="669" y="1532"/>
                  </a:lnTo>
                  <a:cubicBezTo>
                    <a:pt x="668" y="1532"/>
                    <a:pt x="340" y="2352"/>
                    <a:pt x="822" y="2517"/>
                  </a:cubicBezTo>
                  <a:cubicBezTo>
                    <a:pt x="845" y="2525"/>
                    <a:pt x="868" y="2529"/>
                    <a:pt x="890" y="2529"/>
                  </a:cubicBezTo>
                  <a:cubicBezTo>
                    <a:pt x="1150" y="2529"/>
                    <a:pt x="1335" y="1992"/>
                    <a:pt x="1335" y="1992"/>
                  </a:cubicBezTo>
                  <a:cubicBezTo>
                    <a:pt x="1335" y="1992"/>
                    <a:pt x="1598" y="263"/>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6" name="Google Shape;2806;p65"/>
            <p:cNvSpPr/>
            <p:nvPr/>
          </p:nvSpPr>
          <p:spPr>
            <a:xfrm>
              <a:off x="4897025" y="1711175"/>
              <a:ext cx="19700" cy="15400"/>
            </a:xfrm>
            <a:custGeom>
              <a:avLst/>
              <a:gdLst/>
              <a:ahLst/>
              <a:cxnLst/>
              <a:rect l="l" t="t" r="r" b="b"/>
              <a:pathLst>
                <a:path w="788" h="616" extrusionOk="0">
                  <a:moveTo>
                    <a:pt x="197" y="1"/>
                  </a:moveTo>
                  <a:cubicBezTo>
                    <a:pt x="0" y="33"/>
                    <a:pt x="54" y="417"/>
                    <a:pt x="54" y="417"/>
                  </a:cubicBezTo>
                  <a:cubicBezTo>
                    <a:pt x="54" y="417"/>
                    <a:pt x="385" y="616"/>
                    <a:pt x="585" y="616"/>
                  </a:cubicBezTo>
                  <a:cubicBezTo>
                    <a:pt x="662" y="616"/>
                    <a:pt x="720" y="586"/>
                    <a:pt x="733" y="504"/>
                  </a:cubicBezTo>
                  <a:cubicBezTo>
                    <a:pt x="788" y="208"/>
                    <a:pt x="197" y="1"/>
                    <a:pt x="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7" name="Google Shape;2807;p65"/>
            <p:cNvSpPr/>
            <p:nvPr/>
          </p:nvSpPr>
          <p:spPr>
            <a:xfrm>
              <a:off x="4838225" y="1766675"/>
              <a:ext cx="51150" cy="52875"/>
            </a:xfrm>
            <a:custGeom>
              <a:avLst/>
              <a:gdLst/>
              <a:ahLst/>
              <a:cxnLst/>
              <a:rect l="l" t="t" r="r" b="b"/>
              <a:pathLst>
                <a:path w="2046" h="2115" extrusionOk="0">
                  <a:moveTo>
                    <a:pt x="2046" y="1"/>
                  </a:moveTo>
                  <a:lnTo>
                    <a:pt x="252" y="1117"/>
                  </a:lnTo>
                  <a:lnTo>
                    <a:pt x="0" y="1270"/>
                  </a:lnTo>
                  <a:lnTo>
                    <a:pt x="0" y="1784"/>
                  </a:lnTo>
                  <a:cubicBezTo>
                    <a:pt x="66" y="1828"/>
                    <a:pt x="121" y="1872"/>
                    <a:pt x="186" y="1904"/>
                  </a:cubicBezTo>
                  <a:cubicBezTo>
                    <a:pt x="447" y="2060"/>
                    <a:pt x="712" y="2115"/>
                    <a:pt x="958" y="2115"/>
                  </a:cubicBezTo>
                  <a:cubicBezTo>
                    <a:pt x="1561" y="2115"/>
                    <a:pt x="2046" y="1784"/>
                    <a:pt x="2046" y="1784"/>
                  </a:cubicBezTo>
                  <a:lnTo>
                    <a:pt x="2046" y="1"/>
                  </a:ln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8" name="Google Shape;2808;p65"/>
            <p:cNvSpPr/>
            <p:nvPr/>
          </p:nvSpPr>
          <p:spPr>
            <a:xfrm>
              <a:off x="4853800" y="1795950"/>
              <a:ext cx="50075" cy="67000"/>
            </a:xfrm>
            <a:custGeom>
              <a:avLst/>
              <a:gdLst/>
              <a:ahLst/>
              <a:cxnLst/>
              <a:rect l="l" t="t" r="r" b="b"/>
              <a:pathLst>
                <a:path w="2003" h="2680" extrusionOk="0">
                  <a:moveTo>
                    <a:pt x="1433" y="1"/>
                  </a:moveTo>
                  <a:cubicBezTo>
                    <a:pt x="1182" y="460"/>
                    <a:pt x="186" y="667"/>
                    <a:pt x="186" y="667"/>
                  </a:cubicBezTo>
                  <a:cubicBezTo>
                    <a:pt x="186" y="667"/>
                    <a:pt x="132" y="1051"/>
                    <a:pt x="67" y="1542"/>
                  </a:cubicBezTo>
                  <a:cubicBezTo>
                    <a:pt x="1" y="2035"/>
                    <a:pt x="67" y="2680"/>
                    <a:pt x="67" y="2680"/>
                  </a:cubicBezTo>
                  <a:cubicBezTo>
                    <a:pt x="974" y="2374"/>
                    <a:pt x="2002" y="602"/>
                    <a:pt x="2002" y="602"/>
                  </a:cubicBezTo>
                  <a:cubicBezTo>
                    <a:pt x="1992" y="274"/>
                    <a:pt x="1433" y="1"/>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9" name="Google Shape;2809;p65"/>
            <p:cNvSpPr/>
            <p:nvPr/>
          </p:nvSpPr>
          <p:spPr>
            <a:xfrm>
              <a:off x="4838225" y="1786925"/>
              <a:ext cx="37475" cy="27375"/>
            </a:xfrm>
            <a:custGeom>
              <a:avLst/>
              <a:gdLst/>
              <a:ahLst/>
              <a:cxnLst/>
              <a:rect l="l" t="t" r="r" b="b"/>
              <a:pathLst>
                <a:path w="1499" h="1095" extrusionOk="0">
                  <a:moveTo>
                    <a:pt x="1499" y="0"/>
                  </a:moveTo>
                  <a:lnTo>
                    <a:pt x="252" y="307"/>
                  </a:lnTo>
                  <a:lnTo>
                    <a:pt x="0" y="460"/>
                  </a:lnTo>
                  <a:lnTo>
                    <a:pt x="0" y="974"/>
                  </a:lnTo>
                  <a:cubicBezTo>
                    <a:pt x="66" y="1018"/>
                    <a:pt x="121" y="1062"/>
                    <a:pt x="186" y="1094"/>
                  </a:cubicBezTo>
                  <a:cubicBezTo>
                    <a:pt x="952" y="799"/>
                    <a:pt x="1499" y="0"/>
                    <a:pt x="1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0" name="Google Shape;2810;p65"/>
            <p:cNvSpPr/>
            <p:nvPr/>
          </p:nvSpPr>
          <p:spPr>
            <a:xfrm>
              <a:off x="4817425" y="1801925"/>
              <a:ext cx="29025" cy="55025"/>
            </a:xfrm>
            <a:custGeom>
              <a:avLst/>
              <a:gdLst/>
              <a:ahLst/>
              <a:cxnLst/>
              <a:rect l="l" t="t" r="r" b="b"/>
              <a:pathLst>
                <a:path w="1161" h="2201" extrusionOk="0">
                  <a:moveTo>
                    <a:pt x="787" y="1"/>
                  </a:moveTo>
                  <a:cubicBezTo>
                    <a:pt x="631" y="1"/>
                    <a:pt x="115" y="41"/>
                    <a:pt x="78" y="560"/>
                  </a:cubicBezTo>
                  <a:cubicBezTo>
                    <a:pt x="1" y="1796"/>
                    <a:pt x="756" y="2200"/>
                    <a:pt x="756" y="2200"/>
                  </a:cubicBezTo>
                  <a:lnTo>
                    <a:pt x="997" y="1380"/>
                  </a:lnTo>
                  <a:cubicBezTo>
                    <a:pt x="1084" y="1096"/>
                    <a:pt x="1138" y="702"/>
                    <a:pt x="1160" y="440"/>
                  </a:cubicBezTo>
                  <a:cubicBezTo>
                    <a:pt x="1160" y="440"/>
                    <a:pt x="887" y="287"/>
                    <a:pt x="832" y="2"/>
                  </a:cubicBezTo>
                  <a:cubicBezTo>
                    <a:pt x="832" y="2"/>
                    <a:pt x="815"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1" name="Google Shape;2811;p65"/>
            <p:cNvSpPr/>
            <p:nvPr/>
          </p:nvSpPr>
          <p:spPr>
            <a:xfrm>
              <a:off x="4804600" y="1693675"/>
              <a:ext cx="31725" cy="35300"/>
            </a:xfrm>
            <a:custGeom>
              <a:avLst/>
              <a:gdLst/>
              <a:ahLst/>
              <a:cxnLst/>
              <a:rect l="l" t="t" r="r" b="b"/>
              <a:pathLst>
                <a:path w="1269" h="1412" extrusionOk="0">
                  <a:moveTo>
                    <a:pt x="1236" y="1"/>
                  </a:moveTo>
                  <a:cubicBezTo>
                    <a:pt x="1235" y="1"/>
                    <a:pt x="0" y="110"/>
                    <a:pt x="448" y="1411"/>
                  </a:cubicBezTo>
                  <a:cubicBezTo>
                    <a:pt x="448" y="1411"/>
                    <a:pt x="1269" y="340"/>
                    <a:pt x="1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2" name="Google Shape;2812;p65"/>
            <p:cNvSpPr/>
            <p:nvPr/>
          </p:nvSpPr>
          <p:spPr>
            <a:xfrm>
              <a:off x="4807100" y="1737500"/>
              <a:ext cx="15275" cy="27375"/>
            </a:xfrm>
            <a:custGeom>
              <a:avLst/>
              <a:gdLst/>
              <a:ahLst/>
              <a:cxnLst/>
              <a:rect l="l" t="t" r="r" b="b"/>
              <a:pathLst>
                <a:path w="611" h="1095" extrusionOk="0">
                  <a:moveTo>
                    <a:pt x="343" y="0"/>
                  </a:moveTo>
                  <a:cubicBezTo>
                    <a:pt x="275" y="0"/>
                    <a:pt x="206" y="38"/>
                    <a:pt x="151" y="151"/>
                  </a:cubicBezTo>
                  <a:cubicBezTo>
                    <a:pt x="0" y="474"/>
                    <a:pt x="91" y="1094"/>
                    <a:pt x="457" y="1094"/>
                  </a:cubicBezTo>
                  <a:cubicBezTo>
                    <a:pt x="488" y="1094"/>
                    <a:pt x="521" y="1090"/>
                    <a:pt x="556" y="1080"/>
                  </a:cubicBezTo>
                  <a:lnTo>
                    <a:pt x="611" y="151"/>
                  </a:lnTo>
                  <a:cubicBezTo>
                    <a:pt x="611" y="151"/>
                    <a:pt x="480" y="0"/>
                    <a:pt x="343" y="0"/>
                  </a:cubicBezTo>
                  <a:close/>
                </a:path>
              </a:pathLst>
            </a:custGeom>
            <a:solidFill>
              <a:srgbClr val="E97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3" name="Google Shape;2813;p65"/>
            <p:cNvSpPr/>
            <p:nvPr/>
          </p:nvSpPr>
          <p:spPr>
            <a:xfrm>
              <a:off x="4814425" y="1690750"/>
              <a:ext cx="81225" cy="107425"/>
            </a:xfrm>
            <a:custGeom>
              <a:avLst/>
              <a:gdLst/>
              <a:ahLst/>
              <a:cxnLst/>
              <a:rect l="l" t="t" r="r" b="b"/>
              <a:pathLst>
                <a:path w="3249" h="4297" extrusionOk="0">
                  <a:moveTo>
                    <a:pt x="1570" y="1"/>
                  </a:moveTo>
                  <a:cubicBezTo>
                    <a:pt x="1042" y="1"/>
                    <a:pt x="581" y="150"/>
                    <a:pt x="318" y="446"/>
                  </a:cubicBezTo>
                  <a:cubicBezTo>
                    <a:pt x="176" y="599"/>
                    <a:pt x="88" y="785"/>
                    <a:pt x="66" y="1003"/>
                  </a:cubicBezTo>
                  <a:lnTo>
                    <a:pt x="33" y="2119"/>
                  </a:lnTo>
                  <a:lnTo>
                    <a:pt x="23" y="2393"/>
                  </a:lnTo>
                  <a:lnTo>
                    <a:pt x="1" y="3235"/>
                  </a:lnTo>
                  <a:cubicBezTo>
                    <a:pt x="1" y="3235"/>
                    <a:pt x="1" y="4296"/>
                    <a:pt x="1105" y="4296"/>
                  </a:cubicBezTo>
                  <a:cubicBezTo>
                    <a:pt x="2210" y="4296"/>
                    <a:pt x="2954" y="3432"/>
                    <a:pt x="2998" y="3388"/>
                  </a:cubicBezTo>
                  <a:lnTo>
                    <a:pt x="3008" y="3169"/>
                  </a:lnTo>
                  <a:lnTo>
                    <a:pt x="3074" y="1999"/>
                  </a:lnTo>
                  <a:lnTo>
                    <a:pt x="3107" y="1387"/>
                  </a:lnTo>
                  <a:cubicBezTo>
                    <a:pt x="3107" y="1387"/>
                    <a:pt x="3249" y="271"/>
                    <a:pt x="2177" y="63"/>
                  </a:cubicBezTo>
                  <a:cubicBezTo>
                    <a:pt x="1970" y="21"/>
                    <a:pt x="1765" y="1"/>
                    <a:pt x="1570" y="1"/>
                  </a:cubicBez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4" name="Google Shape;2814;p65"/>
            <p:cNvSpPr/>
            <p:nvPr/>
          </p:nvSpPr>
          <p:spPr>
            <a:xfrm>
              <a:off x="4851350" y="1743725"/>
              <a:ext cx="17800" cy="7125"/>
            </a:xfrm>
            <a:custGeom>
              <a:avLst/>
              <a:gdLst/>
              <a:ahLst/>
              <a:cxnLst/>
              <a:rect l="l" t="t" r="r" b="b"/>
              <a:pathLst>
                <a:path w="712" h="285" extrusionOk="0">
                  <a:moveTo>
                    <a:pt x="361" y="0"/>
                  </a:moveTo>
                  <a:cubicBezTo>
                    <a:pt x="165" y="0"/>
                    <a:pt x="0" y="66"/>
                    <a:pt x="0" y="143"/>
                  </a:cubicBezTo>
                  <a:cubicBezTo>
                    <a:pt x="0" y="219"/>
                    <a:pt x="165" y="284"/>
                    <a:pt x="361" y="284"/>
                  </a:cubicBezTo>
                  <a:cubicBezTo>
                    <a:pt x="558" y="284"/>
                    <a:pt x="711" y="219"/>
                    <a:pt x="711" y="143"/>
                  </a:cubicBezTo>
                  <a:cubicBezTo>
                    <a:pt x="711" y="66"/>
                    <a:pt x="558" y="0"/>
                    <a:pt x="361" y="0"/>
                  </a:cubicBezTo>
                  <a:close/>
                </a:path>
              </a:pathLst>
            </a:custGeom>
            <a:solidFill>
              <a:srgbClr val="E97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5" name="Google Shape;2815;p65"/>
            <p:cNvSpPr/>
            <p:nvPr/>
          </p:nvSpPr>
          <p:spPr>
            <a:xfrm>
              <a:off x="4814975" y="1743725"/>
              <a:ext cx="11225" cy="7125"/>
            </a:xfrm>
            <a:custGeom>
              <a:avLst/>
              <a:gdLst/>
              <a:ahLst/>
              <a:cxnLst/>
              <a:rect l="l" t="t" r="r" b="b"/>
              <a:pathLst>
                <a:path w="449" h="285" extrusionOk="0">
                  <a:moveTo>
                    <a:pt x="11" y="0"/>
                  </a:moveTo>
                  <a:lnTo>
                    <a:pt x="1" y="274"/>
                  </a:lnTo>
                  <a:cubicBezTo>
                    <a:pt x="33" y="274"/>
                    <a:pt x="66" y="284"/>
                    <a:pt x="88" y="284"/>
                  </a:cubicBezTo>
                  <a:cubicBezTo>
                    <a:pt x="285" y="284"/>
                    <a:pt x="449" y="219"/>
                    <a:pt x="449" y="143"/>
                  </a:cubicBezTo>
                  <a:cubicBezTo>
                    <a:pt x="449" y="66"/>
                    <a:pt x="285" y="0"/>
                    <a:pt x="88" y="0"/>
                  </a:cubicBezTo>
                  <a:close/>
                </a:path>
              </a:pathLst>
            </a:custGeom>
            <a:solidFill>
              <a:srgbClr val="EA7A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6" name="Google Shape;2816;p65"/>
            <p:cNvSpPr/>
            <p:nvPr/>
          </p:nvSpPr>
          <p:spPr>
            <a:xfrm>
              <a:off x="4849700" y="1731675"/>
              <a:ext cx="5500" cy="9625"/>
            </a:xfrm>
            <a:custGeom>
              <a:avLst/>
              <a:gdLst/>
              <a:ahLst/>
              <a:cxnLst/>
              <a:rect l="l" t="t" r="r" b="b"/>
              <a:pathLst>
                <a:path w="220" h="385" extrusionOk="0">
                  <a:moveTo>
                    <a:pt x="110" y="1"/>
                  </a:moveTo>
                  <a:cubicBezTo>
                    <a:pt x="56" y="1"/>
                    <a:pt x="0" y="88"/>
                    <a:pt x="0" y="198"/>
                  </a:cubicBezTo>
                  <a:cubicBezTo>
                    <a:pt x="0" y="297"/>
                    <a:pt x="56" y="384"/>
                    <a:pt x="110" y="384"/>
                  </a:cubicBezTo>
                  <a:cubicBezTo>
                    <a:pt x="175" y="384"/>
                    <a:pt x="219" y="297"/>
                    <a:pt x="219" y="198"/>
                  </a:cubicBezTo>
                  <a:cubicBezTo>
                    <a:pt x="219" y="88"/>
                    <a:pt x="17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7" name="Google Shape;2817;p65"/>
            <p:cNvSpPr/>
            <p:nvPr/>
          </p:nvSpPr>
          <p:spPr>
            <a:xfrm>
              <a:off x="4823450" y="1731675"/>
              <a:ext cx="5500" cy="9625"/>
            </a:xfrm>
            <a:custGeom>
              <a:avLst/>
              <a:gdLst/>
              <a:ahLst/>
              <a:cxnLst/>
              <a:rect l="l" t="t" r="r" b="b"/>
              <a:pathLst>
                <a:path w="220" h="385" extrusionOk="0">
                  <a:moveTo>
                    <a:pt x="110" y="1"/>
                  </a:moveTo>
                  <a:cubicBezTo>
                    <a:pt x="44" y="1"/>
                    <a:pt x="0" y="88"/>
                    <a:pt x="0" y="198"/>
                  </a:cubicBezTo>
                  <a:cubicBezTo>
                    <a:pt x="0" y="297"/>
                    <a:pt x="44" y="384"/>
                    <a:pt x="110" y="384"/>
                  </a:cubicBezTo>
                  <a:cubicBezTo>
                    <a:pt x="165" y="384"/>
                    <a:pt x="219" y="297"/>
                    <a:pt x="219" y="198"/>
                  </a:cubicBezTo>
                  <a:cubicBezTo>
                    <a:pt x="219" y="88"/>
                    <a:pt x="16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8" name="Google Shape;2818;p65"/>
            <p:cNvSpPr/>
            <p:nvPr/>
          </p:nvSpPr>
          <p:spPr>
            <a:xfrm>
              <a:off x="4830000" y="1725025"/>
              <a:ext cx="11250" cy="25025"/>
            </a:xfrm>
            <a:custGeom>
              <a:avLst/>
              <a:gdLst/>
              <a:ahLst/>
              <a:cxnLst/>
              <a:rect l="l" t="t" r="r" b="b"/>
              <a:pathLst>
                <a:path w="450" h="1001" extrusionOk="0">
                  <a:moveTo>
                    <a:pt x="409" y="0"/>
                  </a:moveTo>
                  <a:cubicBezTo>
                    <a:pt x="390" y="0"/>
                    <a:pt x="370" y="10"/>
                    <a:pt x="362" y="26"/>
                  </a:cubicBezTo>
                  <a:cubicBezTo>
                    <a:pt x="362" y="26"/>
                    <a:pt x="187" y="398"/>
                    <a:pt x="1" y="770"/>
                  </a:cubicBezTo>
                  <a:lnTo>
                    <a:pt x="1" y="803"/>
                  </a:lnTo>
                  <a:cubicBezTo>
                    <a:pt x="12" y="814"/>
                    <a:pt x="100" y="1000"/>
                    <a:pt x="351" y="1000"/>
                  </a:cubicBezTo>
                  <a:cubicBezTo>
                    <a:pt x="384" y="1000"/>
                    <a:pt x="395" y="978"/>
                    <a:pt x="395" y="956"/>
                  </a:cubicBezTo>
                  <a:cubicBezTo>
                    <a:pt x="395" y="923"/>
                    <a:pt x="384" y="913"/>
                    <a:pt x="351" y="913"/>
                  </a:cubicBezTo>
                  <a:cubicBezTo>
                    <a:pt x="198" y="913"/>
                    <a:pt x="122" y="825"/>
                    <a:pt x="100" y="792"/>
                  </a:cubicBezTo>
                  <a:cubicBezTo>
                    <a:pt x="275" y="431"/>
                    <a:pt x="438" y="59"/>
                    <a:pt x="450" y="59"/>
                  </a:cubicBezTo>
                  <a:cubicBezTo>
                    <a:pt x="450" y="38"/>
                    <a:pt x="450" y="16"/>
                    <a:pt x="428" y="4"/>
                  </a:cubicBezTo>
                  <a:cubicBezTo>
                    <a:pt x="422" y="1"/>
                    <a:pt x="415" y="0"/>
                    <a:pt x="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9" name="Google Shape;2819;p65"/>
            <p:cNvSpPr/>
            <p:nvPr/>
          </p:nvSpPr>
          <p:spPr>
            <a:xfrm>
              <a:off x="4850250" y="1715825"/>
              <a:ext cx="15075" cy="11625"/>
            </a:xfrm>
            <a:custGeom>
              <a:avLst/>
              <a:gdLst/>
              <a:ahLst/>
              <a:cxnLst/>
              <a:rect l="l" t="t" r="r" b="b"/>
              <a:pathLst>
                <a:path w="603" h="465" extrusionOk="0">
                  <a:moveTo>
                    <a:pt x="110" y="0"/>
                  </a:moveTo>
                  <a:cubicBezTo>
                    <a:pt x="66" y="0"/>
                    <a:pt x="34" y="34"/>
                    <a:pt x="22" y="66"/>
                  </a:cubicBezTo>
                  <a:cubicBezTo>
                    <a:pt x="0" y="121"/>
                    <a:pt x="34" y="175"/>
                    <a:pt x="88" y="187"/>
                  </a:cubicBezTo>
                  <a:cubicBezTo>
                    <a:pt x="187" y="209"/>
                    <a:pt x="328" y="252"/>
                    <a:pt x="405" y="416"/>
                  </a:cubicBezTo>
                  <a:cubicBezTo>
                    <a:pt x="420" y="445"/>
                    <a:pt x="454" y="465"/>
                    <a:pt x="488" y="465"/>
                  </a:cubicBezTo>
                  <a:cubicBezTo>
                    <a:pt x="505" y="465"/>
                    <a:pt x="522" y="460"/>
                    <a:pt x="537" y="449"/>
                  </a:cubicBezTo>
                  <a:lnTo>
                    <a:pt x="547" y="438"/>
                  </a:lnTo>
                  <a:cubicBezTo>
                    <a:pt x="580" y="416"/>
                    <a:pt x="602" y="384"/>
                    <a:pt x="591" y="340"/>
                  </a:cubicBezTo>
                  <a:cubicBezTo>
                    <a:pt x="569" y="231"/>
                    <a:pt x="471" y="22"/>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0" name="Google Shape;2820;p65"/>
            <p:cNvSpPr/>
            <p:nvPr/>
          </p:nvSpPr>
          <p:spPr>
            <a:xfrm>
              <a:off x="4818800" y="1715825"/>
              <a:ext cx="14800" cy="11625"/>
            </a:xfrm>
            <a:custGeom>
              <a:avLst/>
              <a:gdLst/>
              <a:ahLst/>
              <a:cxnLst/>
              <a:rect l="l" t="t" r="r" b="b"/>
              <a:pathLst>
                <a:path w="592" h="465" extrusionOk="0">
                  <a:moveTo>
                    <a:pt x="482" y="0"/>
                  </a:moveTo>
                  <a:cubicBezTo>
                    <a:pt x="121" y="22"/>
                    <a:pt x="33" y="231"/>
                    <a:pt x="11" y="340"/>
                  </a:cubicBezTo>
                  <a:cubicBezTo>
                    <a:pt x="1" y="384"/>
                    <a:pt x="11" y="416"/>
                    <a:pt x="45" y="438"/>
                  </a:cubicBezTo>
                  <a:lnTo>
                    <a:pt x="55" y="449"/>
                  </a:lnTo>
                  <a:cubicBezTo>
                    <a:pt x="73" y="460"/>
                    <a:pt x="92" y="465"/>
                    <a:pt x="109" y="465"/>
                  </a:cubicBezTo>
                  <a:cubicBezTo>
                    <a:pt x="144" y="465"/>
                    <a:pt x="176" y="445"/>
                    <a:pt x="198" y="416"/>
                  </a:cubicBezTo>
                  <a:cubicBezTo>
                    <a:pt x="274" y="252"/>
                    <a:pt x="405" y="209"/>
                    <a:pt x="504" y="187"/>
                  </a:cubicBezTo>
                  <a:cubicBezTo>
                    <a:pt x="558" y="175"/>
                    <a:pt x="592" y="121"/>
                    <a:pt x="580" y="66"/>
                  </a:cubicBezTo>
                  <a:cubicBezTo>
                    <a:pt x="570" y="34"/>
                    <a:pt x="526" y="0"/>
                    <a:pt x="4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1" name="Google Shape;2821;p65"/>
            <p:cNvSpPr/>
            <p:nvPr/>
          </p:nvSpPr>
          <p:spPr>
            <a:xfrm>
              <a:off x="4824000" y="1753375"/>
              <a:ext cx="28750" cy="10325"/>
            </a:xfrm>
            <a:custGeom>
              <a:avLst/>
              <a:gdLst/>
              <a:ahLst/>
              <a:cxnLst/>
              <a:rect l="l" t="t" r="r" b="b"/>
              <a:pathLst>
                <a:path w="1150" h="413" extrusionOk="0">
                  <a:moveTo>
                    <a:pt x="1106" y="1"/>
                  </a:moveTo>
                  <a:cubicBezTo>
                    <a:pt x="1093" y="1"/>
                    <a:pt x="1079" y="6"/>
                    <a:pt x="1072" y="19"/>
                  </a:cubicBezTo>
                  <a:cubicBezTo>
                    <a:pt x="1064" y="19"/>
                    <a:pt x="776" y="323"/>
                    <a:pt x="429" y="323"/>
                  </a:cubicBezTo>
                  <a:cubicBezTo>
                    <a:pt x="316" y="323"/>
                    <a:pt x="196" y="291"/>
                    <a:pt x="77" y="205"/>
                  </a:cubicBezTo>
                  <a:cubicBezTo>
                    <a:pt x="71" y="202"/>
                    <a:pt x="64" y="200"/>
                    <a:pt x="56" y="200"/>
                  </a:cubicBezTo>
                  <a:cubicBezTo>
                    <a:pt x="38" y="200"/>
                    <a:pt x="19" y="208"/>
                    <a:pt x="12" y="216"/>
                  </a:cubicBezTo>
                  <a:cubicBezTo>
                    <a:pt x="0" y="238"/>
                    <a:pt x="0" y="270"/>
                    <a:pt x="22" y="282"/>
                  </a:cubicBezTo>
                  <a:cubicBezTo>
                    <a:pt x="153" y="380"/>
                    <a:pt x="296" y="413"/>
                    <a:pt x="416" y="413"/>
                  </a:cubicBezTo>
                  <a:cubicBezTo>
                    <a:pt x="810" y="413"/>
                    <a:pt x="1127" y="85"/>
                    <a:pt x="1127" y="73"/>
                  </a:cubicBezTo>
                  <a:cubicBezTo>
                    <a:pt x="1149" y="63"/>
                    <a:pt x="1149" y="30"/>
                    <a:pt x="1127" y="8"/>
                  </a:cubicBezTo>
                  <a:cubicBezTo>
                    <a:pt x="1123" y="4"/>
                    <a:pt x="1114" y="1"/>
                    <a:pt x="1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2" name="Google Shape;2822;p65"/>
            <p:cNvSpPr/>
            <p:nvPr/>
          </p:nvSpPr>
          <p:spPr>
            <a:xfrm>
              <a:off x="4880600" y="1764775"/>
              <a:ext cx="9050" cy="10675"/>
            </a:xfrm>
            <a:custGeom>
              <a:avLst/>
              <a:gdLst/>
              <a:ahLst/>
              <a:cxnLst/>
              <a:rect l="l" t="t" r="r" b="b"/>
              <a:pathLst>
                <a:path w="362" h="427" extrusionOk="0">
                  <a:moveTo>
                    <a:pt x="1" y="1"/>
                  </a:moveTo>
                  <a:cubicBezTo>
                    <a:pt x="11" y="11"/>
                    <a:pt x="143" y="329"/>
                    <a:pt x="351" y="427"/>
                  </a:cubicBezTo>
                  <a:lnTo>
                    <a:pt x="361" y="208"/>
                  </a:lnTo>
                  <a:cubicBezTo>
                    <a:pt x="361" y="208"/>
                    <a:pt x="186" y="17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3" name="Google Shape;2823;p65"/>
            <p:cNvSpPr/>
            <p:nvPr/>
          </p:nvSpPr>
          <p:spPr>
            <a:xfrm>
              <a:off x="4885525" y="1738875"/>
              <a:ext cx="23975" cy="31150"/>
            </a:xfrm>
            <a:custGeom>
              <a:avLst/>
              <a:gdLst/>
              <a:ahLst/>
              <a:cxnLst/>
              <a:rect l="l" t="t" r="r" b="b"/>
              <a:pathLst>
                <a:path w="959" h="1246" extrusionOk="0">
                  <a:moveTo>
                    <a:pt x="457" y="0"/>
                  </a:moveTo>
                  <a:cubicBezTo>
                    <a:pt x="220" y="0"/>
                    <a:pt x="1" y="293"/>
                    <a:pt x="1" y="293"/>
                  </a:cubicBezTo>
                  <a:lnTo>
                    <a:pt x="1" y="1178"/>
                  </a:lnTo>
                  <a:cubicBezTo>
                    <a:pt x="72" y="1225"/>
                    <a:pt x="143" y="1246"/>
                    <a:pt x="212" y="1246"/>
                  </a:cubicBezTo>
                  <a:cubicBezTo>
                    <a:pt x="628" y="1246"/>
                    <a:pt x="958" y="491"/>
                    <a:pt x="733" y="172"/>
                  </a:cubicBezTo>
                  <a:cubicBezTo>
                    <a:pt x="647" y="46"/>
                    <a:pt x="550" y="0"/>
                    <a:pt x="457" y="0"/>
                  </a:cubicBezTo>
                  <a:close/>
                </a:path>
              </a:pathLst>
            </a:custGeom>
            <a:solidFill>
              <a:srgbClr val="EF96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4" name="Google Shape;2824;p65"/>
            <p:cNvSpPr/>
            <p:nvPr/>
          </p:nvSpPr>
          <p:spPr>
            <a:xfrm>
              <a:off x="4885800" y="1746075"/>
              <a:ext cx="13700" cy="17900"/>
            </a:xfrm>
            <a:custGeom>
              <a:avLst/>
              <a:gdLst/>
              <a:ahLst/>
              <a:cxnLst/>
              <a:rect l="l" t="t" r="r" b="b"/>
              <a:pathLst>
                <a:path w="548" h="716" extrusionOk="0">
                  <a:moveTo>
                    <a:pt x="499" y="0"/>
                  </a:moveTo>
                  <a:cubicBezTo>
                    <a:pt x="493" y="0"/>
                    <a:pt x="487" y="2"/>
                    <a:pt x="481" y="5"/>
                  </a:cubicBezTo>
                  <a:cubicBezTo>
                    <a:pt x="460" y="15"/>
                    <a:pt x="55" y="180"/>
                    <a:pt x="0" y="661"/>
                  </a:cubicBezTo>
                  <a:cubicBezTo>
                    <a:pt x="0" y="694"/>
                    <a:pt x="22" y="715"/>
                    <a:pt x="44" y="715"/>
                  </a:cubicBezTo>
                  <a:cubicBezTo>
                    <a:pt x="66" y="715"/>
                    <a:pt x="88" y="694"/>
                    <a:pt x="88" y="672"/>
                  </a:cubicBezTo>
                  <a:cubicBezTo>
                    <a:pt x="131" y="246"/>
                    <a:pt x="503" y="92"/>
                    <a:pt x="515" y="81"/>
                  </a:cubicBezTo>
                  <a:cubicBezTo>
                    <a:pt x="537" y="81"/>
                    <a:pt x="547" y="49"/>
                    <a:pt x="537" y="27"/>
                  </a:cubicBezTo>
                  <a:cubicBezTo>
                    <a:pt x="528" y="11"/>
                    <a:pt x="514" y="0"/>
                    <a:pt x="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5" name="Google Shape;2825;p65"/>
            <p:cNvSpPr/>
            <p:nvPr/>
          </p:nvSpPr>
          <p:spPr>
            <a:xfrm>
              <a:off x="4889350" y="1752600"/>
              <a:ext cx="9050" cy="4800"/>
            </a:xfrm>
            <a:custGeom>
              <a:avLst/>
              <a:gdLst/>
              <a:ahLst/>
              <a:cxnLst/>
              <a:rect l="l" t="t" r="r" b="b"/>
              <a:pathLst>
                <a:path w="362" h="192" extrusionOk="0">
                  <a:moveTo>
                    <a:pt x="81" y="1"/>
                  </a:moveTo>
                  <a:cubicBezTo>
                    <a:pt x="65" y="1"/>
                    <a:pt x="49" y="2"/>
                    <a:pt x="33" y="6"/>
                  </a:cubicBezTo>
                  <a:cubicBezTo>
                    <a:pt x="11" y="17"/>
                    <a:pt x="1" y="39"/>
                    <a:pt x="1" y="61"/>
                  </a:cubicBezTo>
                  <a:cubicBezTo>
                    <a:pt x="11" y="83"/>
                    <a:pt x="33" y="94"/>
                    <a:pt x="55" y="94"/>
                  </a:cubicBezTo>
                  <a:cubicBezTo>
                    <a:pt x="65" y="91"/>
                    <a:pt x="75" y="90"/>
                    <a:pt x="85" y="90"/>
                  </a:cubicBezTo>
                  <a:cubicBezTo>
                    <a:pt x="160" y="90"/>
                    <a:pt x="256" y="152"/>
                    <a:pt x="285" y="181"/>
                  </a:cubicBezTo>
                  <a:cubicBezTo>
                    <a:pt x="296" y="181"/>
                    <a:pt x="307" y="192"/>
                    <a:pt x="318" y="192"/>
                  </a:cubicBezTo>
                  <a:cubicBezTo>
                    <a:pt x="329" y="192"/>
                    <a:pt x="339" y="181"/>
                    <a:pt x="351" y="170"/>
                  </a:cubicBezTo>
                  <a:cubicBezTo>
                    <a:pt x="361" y="148"/>
                    <a:pt x="361" y="126"/>
                    <a:pt x="339" y="116"/>
                  </a:cubicBezTo>
                  <a:cubicBezTo>
                    <a:pt x="320" y="97"/>
                    <a:pt x="199"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6" name="Google Shape;2826;p65"/>
            <p:cNvSpPr/>
            <p:nvPr/>
          </p:nvSpPr>
          <p:spPr>
            <a:xfrm>
              <a:off x="4822350" y="1690750"/>
              <a:ext cx="83250" cy="59000"/>
            </a:xfrm>
            <a:custGeom>
              <a:avLst/>
              <a:gdLst/>
              <a:ahLst/>
              <a:cxnLst/>
              <a:rect l="l" t="t" r="r" b="b"/>
              <a:pathLst>
                <a:path w="3330" h="2360" extrusionOk="0">
                  <a:moveTo>
                    <a:pt x="1253" y="1"/>
                  </a:moveTo>
                  <a:cubicBezTo>
                    <a:pt x="725" y="1"/>
                    <a:pt x="264" y="150"/>
                    <a:pt x="1" y="446"/>
                  </a:cubicBezTo>
                  <a:cubicBezTo>
                    <a:pt x="1" y="478"/>
                    <a:pt x="23" y="512"/>
                    <a:pt x="44" y="544"/>
                  </a:cubicBezTo>
                  <a:cubicBezTo>
                    <a:pt x="143" y="642"/>
                    <a:pt x="298" y="681"/>
                    <a:pt x="482" y="681"/>
                  </a:cubicBezTo>
                  <a:cubicBezTo>
                    <a:pt x="708" y="681"/>
                    <a:pt x="978" y="623"/>
                    <a:pt x="1237" y="544"/>
                  </a:cubicBezTo>
                  <a:cubicBezTo>
                    <a:pt x="1318" y="519"/>
                    <a:pt x="1395" y="509"/>
                    <a:pt x="1467" y="509"/>
                  </a:cubicBezTo>
                  <a:cubicBezTo>
                    <a:pt x="1811" y="509"/>
                    <a:pt x="2035" y="741"/>
                    <a:pt x="2035" y="741"/>
                  </a:cubicBezTo>
                  <a:cubicBezTo>
                    <a:pt x="1904" y="1190"/>
                    <a:pt x="2353" y="1222"/>
                    <a:pt x="2254" y="1572"/>
                  </a:cubicBezTo>
                  <a:cubicBezTo>
                    <a:pt x="2166" y="1912"/>
                    <a:pt x="2200" y="2360"/>
                    <a:pt x="2200" y="2360"/>
                  </a:cubicBezTo>
                  <a:lnTo>
                    <a:pt x="2473" y="2327"/>
                  </a:lnTo>
                  <a:cubicBezTo>
                    <a:pt x="2538" y="2163"/>
                    <a:pt x="2681" y="1988"/>
                    <a:pt x="2998" y="1922"/>
                  </a:cubicBezTo>
                  <a:cubicBezTo>
                    <a:pt x="3012" y="1925"/>
                    <a:pt x="3026" y="1927"/>
                    <a:pt x="3039" y="1927"/>
                  </a:cubicBezTo>
                  <a:cubicBezTo>
                    <a:pt x="3317" y="1927"/>
                    <a:pt x="3330" y="1286"/>
                    <a:pt x="3173" y="785"/>
                  </a:cubicBezTo>
                  <a:cubicBezTo>
                    <a:pt x="3173" y="785"/>
                    <a:pt x="2932" y="271"/>
                    <a:pt x="1860" y="63"/>
                  </a:cubicBezTo>
                  <a:cubicBezTo>
                    <a:pt x="1653" y="21"/>
                    <a:pt x="1448" y="1"/>
                    <a:pt x="1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7" name="Google Shape;2827;p65"/>
            <p:cNvSpPr/>
            <p:nvPr/>
          </p:nvSpPr>
          <p:spPr>
            <a:xfrm>
              <a:off x="4825100" y="1671250"/>
              <a:ext cx="83675" cy="50350"/>
            </a:xfrm>
            <a:custGeom>
              <a:avLst/>
              <a:gdLst/>
              <a:ahLst/>
              <a:cxnLst/>
              <a:rect l="l" t="t" r="r" b="b"/>
              <a:pathLst>
                <a:path w="3347" h="2014" extrusionOk="0">
                  <a:moveTo>
                    <a:pt x="1586" y="0"/>
                  </a:moveTo>
                  <a:cubicBezTo>
                    <a:pt x="1564" y="0"/>
                    <a:pt x="1543" y="0"/>
                    <a:pt x="1521" y="1"/>
                  </a:cubicBezTo>
                  <a:cubicBezTo>
                    <a:pt x="263" y="45"/>
                    <a:pt x="0" y="1018"/>
                    <a:pt x="0" y="1018"/>
                  </a:cubicBezTo>
                  <a:cubicBezTo>
                    <a:pt x="0" y="1018"/>
                    <a:pt x="61" y="1015"/>
                    <a:pt x="168" y="1015"/>
                  </a:cubicBezTo>
                  <a:cubicBezTo>
                    <a:pt x="559" y="1015"/>
                    <a:pt x="1562" y="1055"/>
                    <a:pt x="2396" y="1433"/>
                  </a:cubicBezTo>
                  <a:lnTo>
                    <a:pt x="2549" y="1554"/>
                  </a:lnTo>
                  <a:lnTo>
                    <a:pt x="2625" y="1598"/>
                  </a:lnTo>
                  <a:lnTo>
                    <a:pt x="3161" y="2014"/>
                  </a:lnTo>
                  <a:cubicBezTo>
                    <a:pt x="3161" y="2014"/>
                    <a:pt x="3347" y="1685"/>
                    <a:pt x="3227" y="1105"/>
                  </a:cubicBezTo>
                  <a:cubicBezTo>
                    <a:pt x="3172" y="843"/>
                    <a:pt x="3008" y="570"/>
                    <a:pt x="2756" y="373"/>
                  </a:cubicBezTo>
                  <a:lnTo>
                    <a:pt x="2625" y="274"/>
                  </a:lnTo>
                  <a:cubicBezTo>
                    <a:pt x="2365" y="107"/>
                    <a:pt x="2015" y="0"/>
                    <a:pt x="15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8" name="Google Shape;2828;p65"/>
            <p:cNvSpPr/>
            <p:nvPr/>
          </p:nvSpPr>
          <p:spPr>
            <a:xfrm>
              <a:off x="4888800" y="1678075"/>
              <a:ext cx="9325" cy="33125"/>
            </a:xfrm>
            <a:custGeom>
              <a:avLst/>
              <a:gdLst/>
              <a:ahLst/>
              <a:cxnLst/>
              <a:rect l="l" t="t" r="r" b="b"/>
              <a:pathLst>
                <a:path w="373" h="1325" extrusionOk="0">
                  <a:moveTo>
                    <a:pt x="77" y="1"/>
                  </a:moveTo>
                  <a:cubicBezTo>
                    <a:pt x="121" y="110"/>
                    <a:pt x="176" y="253"/>
                    <a:pt x="208" y="406"/>
                  </a:cubicBezTo>
                  <a:cubicBezTo>
                    <a:pt x="285" y="767"/>
                    <a:pt x="208" y="1051"/>
                    <a:pt x="1" y="1281"/>
                  </a:cubicBezTo>
                  <a:lnTo>
                    <a:pt x="77" y="1325"/>
                  </a:lnTo>
                  <a:cubicBezTo>
                    <a:pt x="296" y="1095"/>
                    <a:pt x="373" y="767"/>
                    <a:pt x="296" y="395"/>
                  </a:cubicBezTo>
                  <a:cubicBezTo>
                    <a:pt x="274" y="285"/>
                    <a:pt x="242" y="187"/>
                    <a:pt x="208" y="100"/>
                  </a:cubicBez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9" name="Google Shape;2829;p65"/>
            <p:cNvSpPr/>
            <p:nvPr/>
          </p:nvSpPr>
          <p:spPr>
            <a:xfrm>
              <a:off x="4848050" y="1676250"/>
              <a:ext cx="27650" cy="13075"/>
            </a:xfrm>
            <a:custGeom>
              <a:avLst/>
              <a:gdLst/>
              <a:ahLst/>
              <a:cxnLst/>
              <a:rect l="l" t="t" r="r" b="b"/>
              <a:pathLst>
                <a:path w="1106" h="523" extrusionOk="0">
                  <a:moveTo>
                    <a:pt x="362" y="0"/>
                  </a:moveTo>
                  <a:cubicBezTo>
                    <a:pt x="158" y="0"/>
                    <a:pt x="34" y="42"/>
                    <a:pt x="34" y="42"/>
                  </a:cubicBezTo>
                  <a:lnTo>
                    <a:pt x="1" y="326"/>
                  </a:lnTo>
                  <a:cubicBezTo>
                    <a:pt x="12" y="326"/>
                    <a:pt x="23" y="326"/>
                    <a:pt x="34" y="326"/>
                  </a:cubicBezTo>
                  <a:cubicBezTo>
                    <a:pt x="447" y="326"/>
                    <a:pt x="1007" y="523"/>
                    <a:pt x="1007" y="523"/>
                  </a:cubicBezTo>
                  <a:lnTo>
                    <a:pt x="1106" y="173"/>
                  </a:lnTo>
                  <a:cubicBezTo>
                    <a:pt x="811" y="36"/>
                    <a:pt x="552" y="0"/>
                    <a:pt x="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0" name="Google Shape;2830;p65"/>
            <p:cNvSpPr/>
            <p:nvPr/>
          </p:nvSpPr>
          <p:spPr>
            <a:xfrm>
              <a:off x="4777500" y="1669300"/>
              <a:ext cx="107500" cy="41900"/>
            </a:xfrm>
            <a:custGeom>
              <a:avLst/>
              <a:gdLst/>
              <a:ahLst/>
              <a:cxnLst/>
              <a:rect l="l" t="t" r="r" b="b"/>
              <a:pathLst>
                <a:path w="4300" h="1676" extrusionOk="0">
                  <a:moveTo>
                    <a:pt x="1539" y="0"/>
                  </a:moveTo>
                  <a:cubicBezTo>
                    <a:pt x="1210" y="0"/>
                    <a:pt x="925" y="82"/>
                    <a:pt x="723" y="254"/>
                  </a:cubicBezTo>
                  <a:cubicBezTo>
                    <a:pt x="1" y="855"/>
                    <a:pt x="1456" y="1676"/>
                    <a:pt x="1456" y="1676"/>
                  </a:cubicBezTo>
                  <a:cubicBezTo>
                    <a:pt x="1530" y="1303"/>
                    <a:pt x="1947" y="1186"/>
                    <a:pt x="2441" y="1186"/>
                  </a:cubicBezTo>
                  <a:cubicBezTo>
                    <a:pt x="3265" y="1186"/>
                    <a:pt x="4300" y="1511"/>
                    <a:pt x="4300" y="1511"/>
                  </a:cubicBezTo>
                  <a:cubicBezTo>
                    <a:pt x="3520" y="543"/>
                    <a:pt x="2384" y="0"/>
                    <a:pt x="15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2839" name="Shape 2839"/>
        <p:cNvGrpSpPr/>
        <p:nvPr/>
      </p:nvGrpSpPr>
      <p:grpSpPr>
        <a:xfrm>
          <a:off x="0" y="0"/>
          <a:ext cx="0" cy="0"/>
          <a:chOff x="0" y="0"/>
          <a:chExt cx="0" cy="0"/>
        </a:xfrm>
      </p:grpSpPr>
      <p:sp>
        <p:nvSpPr>
          <p:cNvPr id="2840" name="Google Shape;2840;p67"/>
          <p:cNvSpPr/>
          <p:nvPr/>
        </p:nvSpPr>
        <p:spPr>
          <a:xfrm>
            <a:off x="1307912" y="1806457"/>
            <a:ext cx="2932200" cy="2535900"/>
          </a:xfrm>
          <a:prstGeom prst="triangle">
            <a:avLst>
              <a:gd name="adj" fmla="val 5000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1" name="Google Shape;2841;p67"/>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Family and social health</a:t>
            </a:r>
            <a:endParaRPr lang="en-GB"/>
          </a:p>
        </p:txBody>
      </p:sp>
      <p:sp>
        <p:nvSpPr>
          <p:cNvPr id="2842" name="Google Shape;2842;p67"/>
          <p:cNvSpPr txBox="1"/>
          <p:nvPr>
            <p:ph type="title" idx="2"/>
          </p:nvPr>
        </p:nvSpPr>
        <p:spPr>
          <a:xfrm>
            <a:off x="5267400" y="2647725"/>
            <a:ext cx="2608200" cy="35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Emotional &amp; Mental</a:t>
            </a:r>
            <a:endParaRPr lang="en-GB"/>
          </a:p>
        </p:txBody>
      </p:sp>
      <p:sp>
        <p:nvSpPr>
          <p:cNvPr id="2843" name="Google Shape;2843;p67"/>
          <p:cNvSpPr txBox="1"/>
          <p:nvPr>
            <p:ph type="subTitle" idx="1"/>
          </p:nvPr>
        </p:nvSpPr>
        <p:spPr>
          <a:xfrm>
            <a:off x="5267400" y="3003000"/>
            <a:ext cx="31566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1600"/>
              <a:t>Mercury is the smallest planet</a:t>
            </a:r>
            <a:r>
              <a:rPr lang="en-GB" sz="1600"/>
              <a:t> in the Solar System</a:t>
            </a:r>
            <a:endParaRPr sz="1600"/>
          </a:p>
        </p:txBody>
      </p:sp>
      <p:sp>
        <p:nvSpPr>
          <p:cNvPr id="2844" name="Google Shape;2844;p67"/>
          <p:cNvSpPr txBox="1"/>
          <p:nvPr>
            <p:ph type="title" idx="3"/>
          </p:nvPr>
        </p:nvSpPr>
        <p:spPr>
          <a:xfrm>
            <a:off x="5267400" y="3668125"/>
            <a:ext cx="2175300" cy="35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Social</a:t>
            </a:r>
            <a:endParaRPr lang="en-GB"/>
          </a:p>
        </p:txBody>
      </p:sp>
      <p:sp>
        <p:nvSpPr>
          <p:cNvPr id="2845" name="Google Shape;2845;p67"/>
          <p:cNvSpPr txBox="1"/>
          <p:nvPr>
            <p:ph type="subTitle" idx="4"/>
          </p:nvPr>
        </p:nvSpPr>
        <p:spPr>
          <a:xfrm>
            <a:off x="5267400" y="4023400"/>
            <a:ext cx="31566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1600"/>
              <a:t>Venus has a beautiful name, but also high temperatures</a:t>
            </a:r>
            <a:endParaRPr sz="1600"/>
          </a:p>
        </p:txBody>
      </p:sp>
      <p:sp>
        <p:nvSpPr>
          <p:cNvPr id="2846" name="Google Shape;2846;p67"/>
          <p:cNvSpPr txBox="1"/>
          <p:nvPr>
            <p:ph type="title" idx="5"/>
          </p:nvPr>
        </p:nvSpPr>
        <p:spPr>
          <a:xfrm>
            <a:off x="5267400" y="1627325"/>
            <a:ext cx="2175300" cy="35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Physical</a:t>
            </a:r>
            <a:endParaRPr lang="en-GB"/>
          </a:p>
        </p:txBody>
      </p:sp>
      <p:sp>
        <p:nvSpPr>
          <p:cNvPr id="2847" name="Google Shape;2847;p67"/>
          <p:cNvSpPr txBox="1"/>
          <p:nvPr>
            <p:ph type="subTitle" idx="6"/>
          </p:nvPr>
        </p:nvSpPr>
        <p:spPr>
          <a:xfrm>
            <a:off x="5267400" y="1982600"/>
            <a:ext cx="31566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1600"/>
              <a:t>Despite being red, Mars is actually a cold place</a:t>
            </a:r>
            <a:endParaRPr sz="1600"/>
          </a:p>
        </p:txBody>
      </p:sp>
      <p:sp>
        <p:nvSpPr>
          <p:cNvPr id="2848" name="Google Shape;2848;p67"/>
          <p:cNvSpPr/>
          <p:nvPr/>
        </p:nvSpPr>
        <p:spPr>
          <a:xfrm>
            <a:off x="1500746" y="2034863"/>
            <a:ext cx="2546400" cy="2202600"/>
          </a:xfrm>
          <a:prstGeom prst="triangle">
            <a:avLst>
              <a:gd name="adj" fmla="val 50000"/>
            </a:avLst>
          </a:pr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9" name="Google Shape;2849;p67"/>
          <p:cNvSpPr/>
          <p:nvPr/>
        </p:nvSpPr>
        <p:spPr>
          <a:xfrm>
            <a:off x="2385882" y="1627325"/>
            <a:ext cx="776103" cy="774599"/>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0" name="Google Shape;2850;p67"/>
          <p:cNvSpPr/>
          <p:nvPr/>
        </p:nvSpPr>
        <p:spPr>
          <a:xfrm>
            <a:off x="3610401" y="3821505"/>
            <a:ext cx="776103" cy="774599"/>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5F6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1" name="Google Shape;2851;p67"/>
          <p:cNvSpPr/>
          <p:nvPr/>
        </p:nvSpPr>
        <p:spPr>
          <a:xfrm>
            <a:off x="1161364" y="3821484"/>
            <a:ext cx="776103" cy="774599"/>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52" name="Google Shape;2852;p67"/>
          <p:cNvGrpSpPr/>
          <p:nvPr/>
        </p:nvGrpSpPr>
        <p:grpSpPr>
          <a:xfrm>
            <a:off x="2109310" y="3058422"/>
            <a:ext cx="1329277" cy="1181757"/>
            <a:chOff x="741275" y="4217625"/>
            <a:chExt cx="1224350" cy="1088475"/>
          </a:xfrm>
        </p:grpSpPr>
        <p:sp>
          <p:nvSpPr>
            <p:cNvPr id="2853" name="Google Shape;2853;p67"/>
            <p:cNvSpPr/>
            <p:nvPr/>
          </p:nvSpPr>
          <p:spPr>
            <a:xfrm>
              <a:off x="823000" y="5099400"/>
              <a:ext cx="89625" cy="206700"/>
            </a:xfrm>
            <a:custGeom>
              <a:avLst/>
              <a:gdLst/>
              <a:ahLst/>
              <a:cxnLst/>
              <a:rect l="l" t="t" r="r" b="b"/>
              <a:pathLst>
                <a:path w="3585" h="8268" extrusionOk="0">
                  <a:moveTo>
                    <a:pt x="454" y="1"/>
                  </a:moveTo>
                  <a:cubicBezTo>
                    <a:pt x="392" y="1"/>
                    <a:pt x="325" y="38"/>
                    <a:pt x="316" y="113"/>
                  </a:cubicBezTo>
                  <a:cubicBezTo>
                    <a:pt x="0" y="3098"/>
                    <a:pt x="1101" y="6166"/>
                    <a:pt x="3235" y="8267"/>
                  </a:cubicBezTo>
                  <a:lnTo>
                    <a:pt x="3585" y="8267"/>
                  </a:lnTo>
                  <a:cubicBezTo>
                    <a:pt x="1384" y="6200"/>
                    <a:pt x="234" y="3132"/>
                    <a:pt x="567" y="113"/>
                  </a:cubicBezTo>
                  <a:cubicBezTo>
                    <a:pt x="575" y="38"/>
                    <a:pt x="517" y="1"/>
                    <a:pt x="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4" name="Google Shape;2854;p67"/>
            <p:cNvSpPr/>
            <p:nvPr/>
          </p:nvSpPr>
          <p:spPr>
            <a:xfrm>
              <a:off x="741275" y="5115250"/>
              <a:ext cx="93825" cy="45425"/>
            </a:xfrm>
            <a:custGeom>
              <a:avLst/>
              <a:gdLst/>
              <a:ahLst/>
              <a:cxnLst/>
              <a:rect l="l" t="t" r="r" b="b"/>
              <a:pathLst>
                <a:path w="3753" h="1817" extrusionOk="0">
                  <a:moveTo>
                    <a:pt x="1569" y="0"/>
                  </a:moveTo>
                  <a:cubicBezTo>
                    <a:pt x="1443" y="0"/>
                    <a:pt x="1314" y="20"/>
                    <a:pt x="1184" y="63"/>
                  </a:cubicBezTo>
                  <a:cubicBezTo>
                    <a:pt x="1" y="472"/>
                    <a:pt x="1264" y="1817"/>
                    <a:pt x="2998" y="1817"/>
                  </a:cubicBezTo>
                  <a:cubicBezTo>
                    <a:pt x="3242" y="1817"/>
                    <a:pt x="3495" y="1790"/>
                    <a:pt x="3752" y="1731"/>
                  </a:cubicBezTo>
                  <a:cubicBezTo>
                    <a:pt x="3752" y="1731"/>
                    <a:pt x="2758" y="0"/>
                    <a:pt x="1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5" name="Google Shape;2855;p67"/>
            <p:cNvSpPr/>
            <p:nvPr/>
          </p:nvSpPr>
          <p:spPr>
            <a:xfrm>
              <a:off x="839225" y="5130350"/>
              <a:ext cx="67450" cy="69025"/>
            </a:xfrm>
            <a:custGeom>
              <a:avLst/>
              <a:gdLst/>
              <a:ahLst/>
              <a:cxnLst/>
              <a:rect l="l" t="t" r="r" b="b"/>
              <a:pathLst>
                <a:path w="2698" h="2761" extrusionOk="0">
                  <a:moveTo>
                    <a:pt x="1609" y="0"/>
                  </a:moveTo>
                  <a:cubicBezTo>
                    <a:pt x="1542" y="0"/>
                    <a:pt x="1467" y="9"/>
                    <a:pt x="1385" y="26"/>
                  </a:cubicBezTo>
                  <a:cubicBezTo>
                    <a:pt x="1" y="309"/>
                    <a:pt x="34" y="2761"/>
                    <a:pt x="34" y="2761"/>
                  </a:cubicBezTo>
                  <a:cubicBezTo>
                    <a:pt x="1950" y="2164"/>
                    <a:pt x="2698" y="0"/>
                    <a:pt x="1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6" name="Google Shape;2856;p67"/>
            <p:cNvSpPr/>
            <p:nvPr/>
          </p:nvSpPr>
          <p:spPr>
            <a:xfrm>
              <a:off x="764550" y="5206025"/>
              <a:ext cx="93475" cy="38150"/>
            </a:xfrm>
            <a:custGeom>
              <a:avLst/>
              <a:gdLst/>
              <a:ahLst/>
              <a:cxnLst/>
              <a:rect l="l" t="t" r="r" b="b"/>
              <a:pathLst>
                <a:path w="3739" h="1526" extrusionOk="0">
                  <a:moveTo>
                    <a:pt x="1545" y="1"/>
                  </a:moveTo>
                  <a:cubicBezTo>
                    <a:pt x="1284" y="1"/>
                    <a:pt x="1031" y="67"/>
                    <a:pt x="804" y="234"/>
                  </a:cubicBezTo>
                  <a:cubicBezTo>
                    <a:pt x="1" y="827"/>
                    <a:pt x="862" y="1526"/>
                    <a:pt x="2075" y="1526"/>
                  </a:cubicBezTo>
                  <a:cubicBezTo>
                    <a:pt x="2599" y="1526"/>
                    <a:pt x="3190" y="1395"/>
                    <a:pt x="3739" y="1068"/>
                  </a:cubicBezTo>
                  <a:cubicBezTo>
                    <a:pt x="3739" y="1068"/>
                    <a:pt x="2586" y="1"/>
                    <a:pt x="15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7" name="Google Shape;2857;p67"/>
            <p:cNvSpPr/>
            <p:nvPr/>
          </p:nvSpPr>
          <p:spPr>
            <a:xfrm>
              <a:off x="855900" y="5191325"/>
              <a:ext cx="61725" cy="78500"/>
            </a:xfrm>
            <a:custGeom>
              <a:avLst/>
              <a:gdLst/>
              <a:ahLst/>
              <a:cxnLst/>
              <a:rect l="l" t="t" r="r" b="b"/>
              <a:pathLst>
                <a:path w="2469" h="3140" extrusionOk="0">
                  <a:moveTo>
                    <a:pt x="1630" y="0"/>
                  </a:moveTo>
                  <a:cubicBezTo>
                    <a:pt x="1516" y="0"/>
                    <a:pt x="1384" y="38"/>
                    <a:pt x="1235" y="122"/>
                  </a:cubicBezTo>
                  <a:cubicBezTo>
                    <a:pt x="1" y="822"/>
                    <a:pt x="785" y="3139"/>
                    <a:pt x="785" y="3139"/>
                  </a:cubicBezTo>
                  <a:cubicBezTo>
                    <a:pt x="2312" y="2068"/>
                    <a:pt x="2469" y="0"/>
                    <a:pt x="1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8" name="Google Shape;2858;p67"/>
            <p:cNvSpPr/>
            <p:nvPr/>
          </p:nvSpPr>
          <p:spPr>
            <a:xfrm>
              <a:off x="1756775" y="5099400"/>
              <a:ext cx="89625" cy="206700"/>
            </a:xfrm>
            <a:custGeom>
              <a:avLst/>
              <a:gdLst/>
              <a:ahLst/>
              <a:cxnLst/>
              <a:rect l="l" t="t" r="r" b="b"/>
              <a:pathLst>
                <a:path w="3585" h="8268" extrusionOk="0">
                  <a:moveTo>
                    <a:pt x="3123" y="1"/>
                  </a:moveTo>
                  <a:cubicBezTo>
                    <a:pt x="3064" y="1"/>
                    <a:pt x="3010" y="38"/>
                    <a:pt x="3018" y="113"/>
                  </a:cubicBezTo>
                  <a:cubicBezTo>
                    <a:pt x="3351" y="3132"/>
                    <a:pt x="2201" y="6200"/>
                    <a:pt x="0" y="8267"/>
                  </a:cubicBezTo>
                  <a:lnTo>
                    <a:pt x="350" y="8267"/>
                  </a:lnTo>
                  <a:cubicBezTo>
                    <a:pt x="2484" y="6166"/>
                    <a:pt x="3585" y="3098"/>
                    <a:pt x="3251" y="113"/>
                  </a:cubicBezTo>
                  <a:cubicBezTo>
                    <a:pt x="3243" y="38"/>
                    <a:pt x="3181" y="1"/>
                    <a:pt x="3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9" name="Google Shape;2859;p67"/>
            <p:cNvSpPr/>
            <p:nvPr/>
          </p:nvSpPr>
          <p:spPr>
            <a:xfrm>
              <a:off x="1834300" y="5115250"/>
              <a:ext cx="93825" cy="45425"/>
            </a:xfrm>
            <a:custGeom>
              <a:avLst/>
              <a:gdLst/>
              <a:ahLst/>
              <a:cxnLst/>
              <a:rect l="l" t="t" r="r" b="b"/>
              <a:pathLst>
                <a:path w="3753" h="1817" extrusionOk="0">
                  <a:moveTo>
                    <a:pt x="2184" y="0"/>
                  </a:moveTo>
                  <a:cubicBezTo>
                    <a:pt x="995" y="0"/>
                    <a:pt x="1" y="1731"/>
                    <a:pt x="1" y="1731"/>
                  </a:cubicBezTo>
                  <a:cubicBezTo>
                    <a:pt x="256" y="1790"/>
                    <a:pt x="508" y="1817"/>
                    <a:pt x="750" y="1817"/>
                  </a:cubicBezTo>
                  <a:cubicBezTo>
                    <a:pt x="2476" y="1817"/>
                    <a:pt x="3752" y="472"/>
                    <a:pt x="2569" y="63"/>
                  </a:cubicBezTo>
                  <a:cubicBezTo>
                    <a:pt x="2439" y="20"/>
                    <a:pt x="2310" y="0"/>
                    <a:pt x="2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0" name="Google Shape;2860;p67"/>
            <p:cNvSpPr/>
            <p:nvPr/>
          </p:nvSpPr>
          <p:spPr>
            <a:xfrm>
              <a:off x="1762725" y="5130350"/>
              <a:ext cx="67450" cy="69025"/>
            </a:xfrm>
            <a:custGeom>
              <a:avLst/>
              <a:gdLst/>
              <a:ahLst/>
              <a:cxnLst/>
              <a:rect l="l" t="t" r="r" b="b"/>
              <a:pathLst>
                <a:path w="2698" h="2761" extrusionOk="0">
                  <a:moveTo>
                    <a:pt x="1089" y="0"/>
                  </a:moveTo>
                  <a:cubicBezTo>
                    <a:pt x="0" y="0"/>
                    <a:pt x="748" y="2164"/>
                    <a:pt x="2664" y="2761"/>
                  </a:cubicBezTo>
                  <a:cubicBezTo>
                    <a:pt x="2664" y="2761"/>
                    <a:pt x="2697" y="309"/>
                    <a:pt x="1312" y="26"/>
                  </a:cubicBezTo>
                  <a:cubicBezTo>
                    <a:pt x="1231" y="9"/>
                    <a:pt x="1156" y="0"/>
                    <a:pt x="10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1" name="Google Shape;2861;p67"/>
            <p:cNvSpPr/>
            <p:nvPr/>
          </p:nvSpPr>
          <p:spPr>
            <a:xfrm>
              <a:off x="1810975" y="5206025"/>
              <a:ext cx="93875" cy="38150"/>
            </a:xfrm>
            <a:custGeom>
              <a:avLst/>
              <a:gdLst/>
              <a:ahLst/>
              <a:cxnLst/>
              <a:rect l="l" t="t" r="r" b="b"/>
              <a:pathLst>
                <a:path w="3755" h="1526" extrusionOk="0">
                  <a:moveTo>
                    <a:pt x="2202" y="1"/>
                  </a:moveTo>
                  <a:cubicBezTo>
                    <a:pt x="1153" y="1"/>
                    <a:pt x="0" y="1068"/>
                    <a:pt x="0" y="1068"/>
                  </a:cubicBezTo>
                  <a:cubicBezTo>
                    <a:pt x="554" y="1395"/>
                    <a:pt x="1148" y="1526"/>
                    <a:pt x="1675" y="1526"/>
                  </a:cubicBezTo>
                  <a:cubicBezTo>
                    <a:pt x="2892" y="1526"/>
                    <a:pt x="3754" y="827"/>
                    <a:pt x="2951" y="234"/>
                  </a:cubicBezTo>
                  <a:cubicBezTo>
                    <a:pt x="2721" y="67"/>
                    <a:pt x="2465" y="1"/>
                    <a:pt x="2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2" name="Google Shape;2862;p67"/>
            <p:cNvSpPr/>
            <p:nvPr/>
          </p:nvSpPr>
          <p:spPr>
            <a:xfrm>
              <a:off x="1751775" y="5191325"/>
              <a:ext cx="61725" cy="78500"/>
            </a:xfrm>
            <a:custGeom>
              <a:avLst/>
              <a:gdLst/>
              <a:ahLst/>
              <a:cxnLst/>
              <a:rect l="l" t="t" r="r" b="b"/>
              <a:pathLst>
                <a:path w="2469" h="3140" extrusionOk="0">
                  <a:moveTo>
                    <a:pt x="839" y="0"/>
                  </a:moveTo>
                  <a:cubicBezTo>
                    <a:pt x="0" y="0"/>
                    <a:pt x="157" y="2068"/>
                    <a:pt x="1684" y="3139"/>
                  </a:cubicBezTo>
                  <a:cubicBezTo>
                    <a:pt x="1684" y="3139"/>
                    <a:pt x="2468" y="822"/>
                    <a:pt x="1234" y="122"/>
                  </a:cubicBezTo>
                  <a:cubicBezTo>
                    <a:pt x="1085" y="38"/>
                    <a:pt x="953" y="0"/>
                    <a:pt x="8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3" name="Google Shape;2863;p67"/>
            <p:cNvSpPr/>
            <p:nvPr/>
          </p:nvSpPr>
          <p:spPr>
            <a:xfrm>
              <a:off x="933450" y="4217625"/>
              <a:ext cx="909225" cy="1082625"/>
            </a:xfrm>
            <a:custGeom>
              <a:avLst/>
              <a:gdLst/>
              <a:ahLst/>
              <a:cxnLst/>
              <a:rect l="l" t="t" r="r" b="b"/>
              <a:pathLst>
                <a:path w="36369" h="43305" extrusionOk="0">
                  <a:moveTo>
                    <a:pt x="16359" y="0"/>
                  </a:moveTo>
                  <a:cubicBezTo>
                    <a:pt x="8322" y="0"/>
                    <a:pt x="1018" y="4920"/>
                    <a:pt x="384" y="14007"/>
                  </a:cubicBezTo>
                  <a:cubicBezTo>
                    <a:pt x="0" y="19494"/>
                    <a:pt x="3635" y="25363"/>
                    <a:pt x="6387" y="28281"/>
                  </a:cubicBezTo>
                  <a:cubicBezTo>
                    <a:pt x="7288" y="31582"/>
                    <a:pt x="7204" y="37302"/>
                    <a:pt x="5936" y="43305"/>
                  </a:cubicBezTo>
                  <a:lnTo>
                    <a:pt x="24796" y="43305"/>
                  </a:lnTo>
                  <a:cubicBezTo>
                    <a:pt x="24012" y="39903"/>
                    <a:pt x="23662" y="37135"/>
                    <a:pt x="23562" y="34383"/>
                  </a:cubicBezTo>
                  <a:lnTo>
                    <a:pt x="23562" y="34383"/>
                  </a:lnTo>
                  <a:cubicBezTo>
                    <a:pt x="26161" y="34909"/>
                    <a:pt x="28626" y="35268"/>
                    <a:pt x="30507" y="35268"/>
                  </a:cubicBezTo>
                  <a:cubicBezTo>
                    <a:pt x="32151" y="35268"/>
                    <a:pt x="33349" y="34994"/>
                    <a:pt x="33800" y="34317"/>
                  </a:cubicBezTo>
                  <a:cubicBezTo>
                    <a:pt x="34617" y="33083"/>
                    <a:pt x="33149" y="31415"/>
                    <a:pt x="33316" y="30932"/>
                  </a:cubicBezTo>
                  <a:cubicBezTo>
                    <a:pt x="33467" y="30448"/>
                    <a:pt x="34201" y="29381"/>
                    <a:pt x="34201" y="28781"/>
                  </a:cubicBezTo>
                  <a:cubicBezTo>
                    <a:pt x="34201" y="27964"/>
                    <a:pt x="32933" y="27131"/>
                    <a:pt x="32933" y="27131"/>
                  </a:cubicBezTo>
                  <a:cubicBezTo>
                    <a:pt x="32933" y="27131"/>
                    <a:pt x="33983" y="26764"/>
                    <a:pt x="33967" y="25897"/>
                  </a:cubicBezTo>
                  <a:cubicBezTo>
                    <a:pt x="33967" y="25513"/>
                    <a:pt x="32616" y="23978"/>
                    <a:pt x="32616" y="23978"/>
                  </a:cubicBezTo>
                  <a:cubicBezTo>
                    <a:pt x="32616" y="23978"/>
                    <a:pt x="36368" y="22695"/>
                    <a:pt x="35801" y="21844"/>
                  </a:cubicBezTo>
                  <a:cubicBezTo>
                    <a:pt x="35250" y="20994"/>
                    <a:pt x="30848" y="17742"/>
                    <a:pt x="30799" y="17493"/>
                  </a:cubicBezTo>
                  <a:cubicBezTo>
                    <a:pt x="30748" y="17259"/>
                    <a:pt x="32416" y="15892"/>
                    <a:pt x="32449" y="15108"/>
                  </a:cubicBezTo>
                  <a:cubicBezTo>
                    <a:pt x="32483" y="14325"/>
                    <a:pt x="32500" y="11523"/>
                    <a:pt x="31133" y="8588"/>
                  </a:cubicBezTo>
                  <a:cubicBezTo>
                    <a:pt x="29498" y="5120"/>
                    <a:pt x="25146" y="0"/>
                    <a:pt x="163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4" name="Google Shape;2864;p67"/>
            <p:cNvSpPr/>
            <p:nvPr/>
          </p:nvSpPr>
          <p:spPr>
            <a:xfrm>
              <a:off x="1380675" y="5026550"/>
              <a:ext cx="144500" cy="53275"/>
            </a:xfrm>
            <a:custGeom>
              <a:avLst/>
              <a:gdLst/>
              <a:ahLst/>
              <a:cxnLst/>
              <a:rect l="l" t="t" r="r" b="b"/>
              <a:pathLst>
                <a:path w="5780" h="2131" extrusionOk="0">
                  <a:moveTo>
                    <a:pt x="163" y="1"/>
                  </a:moveTo>
                  <a:cubicBezTo>
                    <a:pt x="66" y="1"/>
                    <a:pt x="1" y="149"/>
                    <a:pt x="104" y="192"/>
                  </a:cubicBezTo>
                  <a:cubicBezTo>
                    <a:pt x="1854" y="1043"/>
                    <a:pt x="3722" y="1644"/>
                    <a:pt x="5607" y="2126"/>
                  </a:cubicBezTo>
                  <a:cubicBezTo>
                    <a:pt x="5617" y="2129"/>
                    <a:pt x="5626" y="2130"/>
                    <a:pt x="5636" y="2130"/>
                  </a:cubicBezTo>
                  <a:cubicBezTo>
                    <a:pt x="5746" y="2130"/>
                    <a:pt x="5779" y="1957"/>
                    <a:pt x="5656" y="1926"/>
                  </a:cubicBezTo>
                  <a:cubicBezTo>
                    <a:pt x="3788" y="1443"/>
                    <a:pt x="1954" y="843"/>
                    <a:pt x="204" y="9"/>
                  </a:cubicBezTo>
                  <a:cubicBezTo>
                    <a:pt x="190" y="3"/>
                    <a:pt x="176"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5" name="Google Shape;2865;p67"/>
            <p:cNvSpPr/>
            <p:nvPr/>
          </p:nvSpPr>
          <p:spPr>
            <a:xfrm>
              <a:off x="1035150" y="4287650"/>
              <a:ext cx="602000" cy="601575"/>
            </a:xfrm>
            <a:custGeom>
              <a:avLst/>
              <a:gdLst/>
              <a:ahLst/>
              <a:cxnLst/>
              <a:rect l="l" t="t" r="r" b="b"/>
              <a:pathLst>
                <a:path w="24080" h="24063" extrusionOk="0">
                  <a:moveTo>
                    <a:pt x="12040" y="1"/>
                  </a:moveTo>
                  <a:cubicBezTo>
                    <a:pt x="5387" y="1"/>
                    <a:pt x="1" y="5387"/>
                    <a:pt x="1" y="12024"/>
                  </a:cubicBezTo>
                  <a:cubicBezTo>
                    <a:pt x="1" y="18676"/>
                    <a:pt x="5387" y="24063"/>
                    <a:pt x="12040" y="24063"/>
                  </a:cubicBezTo>
                  <a:cubicBezTo>
                    <a:pt x="18694" y="24063"/>
                    <a:pt x="24079" y="18676"/>
                    <a:pt x="24079" y="12024"/>
                  </a:cubicBezTo>
                  <a:cubicBezTo>
                    <a:pt x="24079" y="5387"/>
                    <a:pt x="18694" y="1"/>
                    <a:pt x="1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6" name="Google Shape;2866;p67"/>
            <p:cNvSpPr/>
            <p:nvPr/>
          </p:nvSpPr>
          <p:spPr>
            <a:xfrm>
              <a:off x="1103950" y="4412750"/>
              <a:ext cx="469825" cy="412675"/>
            </a:xfrm>
            <a:custGeom>
              <a:avLst/>
              <a:gdLst/>
              <a:ahLst/>
              <a:cxnLst/>
              <a:rect l="l" t="t" r="r" b="b"/>
              <a:pathLst>
                <a:path w="18793" h="16507" extrusionOk="0">
                  <a:moveTo>
                    <a:pt x="4810" y="1"/>
                  </a:moveTo>
                  <a:cubicBezTo>
                    <a:pt x="4296" y="1"/>
                    <a:pt x="3743" y="89"/>
                    <a:pt x="3169" y="317"/>
                  </a:cubicBezTo>
                  <a:cubicBezTo>
                    <a:pt x="3085" y="350"/>
                    <a:pt x="3002" y="383"/>
                    <a:pt x="2936" y="417"/>
                  </a:cubicBezTo>
                  <a:cubicBezTo>
                    <a:pt x="2885" y="433"/>
                    <a:pt x="2836" y="450"/>
                    <a:pt x="2785" y="483"/>
                  </a:cubicBezTo>
                  <a:cubicBezTo>
                    <a:pt x="1168" y="1233"/>
                    <a:pt x="350" y="2534"/>
                    <a:pt x="117" y="3985"/>
                  </a:cubicBezTo>
                  <a:cubicBezTo>
                    <a:pt x="117" y="4001"/>
                    <a:pt x="117" y="4018"/>
                    <a:pt x="101" y="4052"/>
                  </a:cubicBezTo>
                  <a:cubicBezTo>
                    <a:pt x="101" y="4118"/>
                    <a:pt x="84" y="4185"/>
                    <a:pt x="84" y="4252"/>
                  </a:cubicBezTo>
                  <a:cubicBezTo>
                    <a:pt x="68" y="4301"/>
                    <a:pt x="68" y="4334"/>
                    <a:pt x="68" y="4385"/>
                  </a:cubicBezTo>
                  <a:cubicBezTo>
                    <a:pt x="1" y="5152"/>
                    <a:pt x="68" y="5969"/>
                    <a:pt x="268" y="6753"/>
                  </a:cubicBezTo>
                  <a:cubicBezTo>
                    <a:pt x="284" y="6802"/>
                    <a:pt x="284" y="6853"/>
                    <a:pt x="301" y="6902"/>
                  </a:cubicBezTo>
                  <a:cubicBezTo>
                    <a:pt x="417" y="7336"/>
                    <a:pt x="568" y="7753"/>
                    <a:pt x="735" y="8170"/>
                  </a:cubicBezTo>
                  <a:cubicBezTo>
                    <a:pt x="768" y="8220"/>
                    <a:pt x="784" y="8270"/>
                    <a:pt x="801" y="8320"/>
                  </a:cubicBezTo>
                  <a:cubicBezTo>
                    <a:pt x="1068" y="8903"/>
                    <a:pt x="1384" y="9454"/>
                    <a:pt x="1735" y="9937"/>
                  </a:cubicBezTo>
                  <a:cubicBezTo>
                    <a:pt x="1768" y="9988"/>
                    <a:pt x="1802" y="10021"/>
                    <a:pt x="1835" y="10055"/>
                  </a:cubicBezTo>
                  <a:lnTo>
                    <a:pt x="1835" y="10071"/>
                  </a:lnTo>
                  <a:cubicBezTo>
                    <a:pt x="1969" y="10255"/>
                    <a:pt x="2102" y="10421"/>
                    <a:pt x="2251" y="10588"/>
                  </a:cubicBezTo>
                  <a:cubicBezTo>
                    <a:pt x="2269" y="10621"/>
                    <a:pt x="2302" y="10637"/>
                    <a:pt x="2318" y="10671"/>
                  </a:cubicBezTo>
                  <a:cubicBezTo>
                    <a:pt x="3536" y="12122"/>
                    <a:pt x="5137" y="13472"/>
                    <a:pt x="6504" y="14506"/>
                  </a:cubicBezTo>
                  <a:cubicBezTo>
                    <a:pt x="6537" y="14523"/>
                    <a:pt x="6571" y="14557"/>
                    <a:pt x="6604" y="14573"/>
                  </a:cubicBezTo>
                  <a:cubicBezTo>
                    <a:pt x="6704" y="14639"/>
                    <a:pt x="6787" y="14723"/>
                    <a:pt x="6887" y="14790"/>
                  </a:cubicBezTo>
                  <a:cubicBezTo>
                    <a:pt x="6920" y="14823"/>
                    <a:pt x="6971" y="14857"/>
                    <a:pt x="7020" y="14890"/>
                  </a:cubicBezTo>
                  <a:cubicBezTo>
                    <a:pt x="7254" y="15057"/>
                    <a:pt x="7487" y="15224"/>
                    <a:pt x="7705" y="15373"/>
                  </a:cubicBezTo>
                  <a:cubicBezTo>
                    <a:pt x="7738" y="15406"/>
                    <a:pt x="7771" y="15424"/>
                    <a:pt x="7805" y="15457"/>
                  </a:cubicBezTo>
                  <a:cubicBezTo>
                    <a:pt x="8588" y="16007"/>
                    <a:pt x="9172" y="16358"/>
                    <a:pt x="9339" y="16474"/>
                  </a:cubicBezTo>
                  <a:cubicBezTo>
                    <a:pt x="9372" y="16491"/>
                    <a:pt x="9388" y="16507"/>
                    <a:pt x="9388" y="16507"/>
                  </a:cubicBezTo>
                  <a:cubicBezTo>
                    <a:pt x="9388" y="16507"/>
                    <a:pt x="9421" y="16474"/>
                    <a:pt x="9488" y="16440"/>
                  </a:cubicBezTo>
                  <a:cubicBezTo>
                    <a:pt x="9706" y="16307"/>
                    <a:pt x="10288" y="15940"/>
                    <a:pt x="11073" y="15390"/>
                  </a:cubicBezTo>
                  <a:cubicBezTo>
                    <a:pt x="11106" y="15373"/>
                    <a:pt x="11140" y="15340"/>
                    <a:pt x="11173" y="15324"/>
                  </a:cubicBezTo>
                  <a:cubicBezTo>
                    <a:pt x="11389" y="15173"/>
                    <a:pt x="11622" y="15006"/>
                    <a:pt x="11856" y="14823"/>
                  </a:cubicBezTo>
                  <a:cubicBezTo>
                    <a:pt x="11907" y="14790"/>
                    <a:pt x="11940" y="14757"/>
                    <a:pt x="11989" y="14723"/>
                  </a:cubicBezTo>
                  <a:cubicBezTo>
                    <a:pt x="12073" y="14673"/>
                    <a:pt x="12156" y="14606"/>
                    <a:pt x="12240" y="14539"/>
                  </a:cubicBezTo>
                  <a:cubicBezTo>
                    <a:pt x="12273" y="14523"/>
                    <a:pt x="12307" y="14490"/>
                    <a:pt x="12340" y="14457"/>
                  </a:cubicBezTo>
                  <a:cubicBezTo>
                    <a:pt x="13707" y="13423"/>
                    <a:pt x="15291" y="12072"/>
                    <a:pt x="16509" y="10637"/>
                  </a:cubicBezTo>
                  <a:cubicBezTo>
                    <a:pt x="16525" y="10604"/>
                    <a:pt x="16558" y="10571"/>
                    <a:pt x="16575" y="10555"/>
                  </a:cubicBezTo>
                  <a:cubicBezTo>
                    <a:pt x="16709" y="10388"/>
                    <a:pt x="16842" y="10221"/>
                    <a:pt x="16958" y="10055"/>
                  </a:cubicBezTo>
                  <a:cubicBezTo>
                    <a:pt x="16992" y="10037"/>
                    <a:pt x="17009" y="10004"/>
                    <a:pt x="17025" y="9988"/>
                  </a:cubicBezTo>
                  <a:cubicBezTo>
                    <a:pt x="17058" y="9937"/>
                    <a:pt x="17092" y="9904"/>
                    <a:pt x="17125" y="9854"/>
                  </a:cubicBezTo>
                  <a:cubicBezTo>
                    <a:pt x="17443" y="9388"/>
                    <a:pt x="17743" y="8870"/>
                    <a:pt x="17976" y="8336"/>
                  </a:cubicBezTo>
                  <a:cubicBezTo>
                    <a:pt x="18010" y="8287"/>
                    <a:pt x="18026" y="8220"/>
                    <a:pt x="18043" y="8170"/>
                  </a:cubicBezTo>
                  <a:cubicBezTo>
                    <a:pt x="18226" y="7753"/>
                    <a:pt x="18376" y="7303"/>
                    <a:pt x="18492" y="6853"/>
                  </a:cubicBezTo>
                  <a:cubicBezTo>
                    <a:pt x="18510" y="6820"/>
                    <a:pt x="18526" y="6769"/>
                    <a:pt x="18526" y="6720"/>
                  </a:cubicBezTo>
                  <a:cubicBezTo>
                    <a:pt x="18726" y="5919"/>
                    <a:pt x="18793" y="5119"/>
                    <a:pt x="18726" y="4352"/>
                  </a:cubicBezTo>
                  <a:cubicBezTo>
                    <a:pt x="18710" y="4285"/>
                    <a:pt x="18710" y="4234"/>
                    <a:pt x="18710" y="4168"/>
                  </a:cubicBezTo>
                  <a:cubicBezTo>
                    <a:pt x="18693" y="4134"/>
                    <a:pt x="18693" y="4101"/>
                    <a:pt x="18693" y="4052"/>
                  </a:cubicBezTo>
                  <a:cubicBezTo>
                    <a:pt x="18676" y="3952"/>
                    <a:pt x="18659" y="3852"/>
                    <a:pt x="18626" y="3752"/>
                  </a:cubicBezTo>
                  <a:cubicBezTo>
                    <a:pt x="18359" y="2434"/>
                    <a:pt x="17576" y="1250"/>
                    <a:pt x="16125" y="533"/>
                  </a:cubicBezTo>
                  <a:cubicBezTo>
                    <a:pt x="16075" y="499"/>
                    <a:pt x="16025" y="483"/>
                    <a:pt x="15975" y="466"/>
                  </a:cubicBezTo>
                  <a:lnTo>
                    <a:pt x="15624" y="317"/>
                  </a:lnTo>
                  <a:cubicBezTo>
                    <a:pt x="15079" y="98"/>
                    <a:pt x="14556" y="2"/>
                    <a:pt x="14064" y="2"/>
                  </a:cubicBezTo>
                  <a:cubicBezTo>
                    <a:pt x="13955" y="2"/>
                    <a:pt x="13847" y="7"/>
                    <a:pt x="13741" y="16"/>
                  </a:cubicBezTo>
                  <a:cubicBezTo>
                    <a:pt x="13674" y="16"/>
                    <a:pt x="13623" y="16"/>
                    <a:pt x="13574" y="32"/>
                  </a:cubicBezTo>
                  <a:cubicBezTo>
                    <a:pt x="13457" y="32"/>
                    <a:pt x="13357" y="50"/>
                    <a:pt x="13257" y="66"/>
                  </a:cubicBezTo>
                  <a:cubicBezTo>
                    <a:pt x="13223" y="83"/>
                    <a:pt x="13174" y="83"/>
                    <a:pt x="13141" y="99"/>
                  </a:cubicBezTo>
                  <a:cubicBezTo>
                    <a:pt x="12890" y="150"/>
                    <a:pt x="12640" y="233"/>
                    <a:pt x="12407" y="317"/>
                  </a:cubicBezTo>
                  <a:cubicBezTo>
                    <a:pt x="12340" y="333"/>
                    <a:pt x="12289" y="366"/>
                    <a:pt x="12223" y="399"/>
                  </a:cubicBezTo>
                  <a:cubicBezTo>
                    <a:pt x="12040" y="466"/>
                    <a:pt x="11873" y="566"/>
                    <a:pt x="11706" y="650"/>
                  </a:cubicBezTo>
                  <a:cubicBezTo>
                    <a:pt x="11673" y="683"/>
                    <a:pt x="11622" y="699"/>
                    <a:pt x="11573" y="733"/>
                  </a:cubicBezTo>
                  <a:cubicBezTo>
                    <a:pt x="11222" y="950"/>
                    <a:pt x="10906" y="1184"/>
                    <a:pt x="10622" y="1433"/>
                  </a:cubicBezTo>
                  <a:cubicBezTo>
                    <a:pt x="10188" y="1817"/>
                    <a:pt x="9855" y="2184"/>
                    <a:pt x="9655" y="2451"/>
                  </a:cubicBezTo>
                  <a:cubicBezTo>
                    <a:pt x="9605" y="2500"/>
                    <a:pt x="9572" y="2534"/>
                    <a:pt x="9555" y="2567"/>
                  </a:cubicBezTo>
                  <a:cubicBezTo>
                    <a:pt x="9521" y="2600"/>
                    <a:pt x="9505" y="2634"/>
                    <a:pt x="9488" y="2651"/>
                  </a:cubicBezTo>
                  <a:cubicBezTo>
                    <a:pt x="9488" y="2667"/>
                    <a:pt x="9472" y="2667"/>
                    <a:pt x="9472" y="2684"/>
                  </a:cubicBezTo>
                  <a:cubicBezTo>
                    <a:pt x="9455" y="2684"/>
                    <a:pt x="9455" y="2700"/>
                    <a:pt x="9455" y="2700"/>
                  </a:cubicBezTo>
                  <a:cubicBezTo>
                    <a:pt x="9421" y="2751"/>
                    <a:pt x="9388" y="2784"/>
                    <a:pt x="9388" y="2784"/>
                  </a:cubicBezTo>
                  <a:cubicBezTo>
                    <a:pt x="9388" y="2784"/>
                    <a:pt x="9372" y="2751"/>
                    <a:pt x="9339" y="2700"/>
                  </a:cubicBezTo>
                  <a:cubicBezTo>
                    <a:pt x="9339" y="2684"/>
                    <a:pt x="9321" y="2667"/>
                    <a:pt x="9305" y="2651"/>
                  </a:cubicBezTo>
                  <a:cubicBezTo>
                    <a:pt x="9055" y="2318"/>
                    <a:pt x="8354" y="1450"/>
                    <a:pt x="7320" y="799"/>
                  </a:cubicBezTo>
                  <a:cubicBezTo>
                    <a:pt x="7271" y="766"/>
                    <a:pt x="7238" y="733"/>
                    <a:pt x="7187" y="717"/>
                  </a:cubicBezTo>
                  <a:cubicBezTo>
                    <a:pt x="7038" y="617"/>
                    <a:pt x="6871" y="533"/>
                    <a:pt x="6704" y="466"/>
                  </a:cubicBezTo>
                  <a:cubicBezTo>
                    <a:pt x="6653" y="433"/>
                    <a:pt x="6587" y="399"/>
                    <a:pt x="6537" y="383"/>
                  </a:cubicBezTo>
                  <a:cubicBezTo>
                    <a:pt x="6287" y="266"/>
                    <a:pt x="6020" y="183"/>
                    <a:pt x="5737" y="116"/>
                  </a:cubicBezTo>
                  <a:cubicBezTo>
                    <a:pt x="5704" y="99"/>
                    <a:pt x="5670" y="99"/>
                    <a:pt x="5637" y="83"/>
                  </a:cubicBezTo>
                  <a:cubicBezTo>
                    <a:pt x="5537" y="66"/>
                    <a:pt x="5453" y="50"/>
                    <a:pt x="5353" y="50"/>
                  </a:cubicBezTo>
                  <a:cubicBezTo>
                    <a:pt x="5303" y="32"/>
                    <a:pt x="5253" y="32"/>
                    <a:pt x="5186" y="16"/>
                  </a:cubicBezTo>
                  <a:cubicBezTo>
                    <a:pt x="5063" y="6"/>
                    <a:pt x="4938" y="1"/>
                    <a:pt x="4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7" name="Google Shape;2867;p67"/>
            <p:cNvSpPr/>
            <p:nvPr/>
          </p:nvSpPr>
          <p:spPr>
            <a:xfrm>
              <a:off x="1337400" y="4479025"/>
              <a:ext cx="3775" cy="346400"/>
            </a:xfrm>
            <a:custGeom>
              <a:avLst/>
              <a:gdLst/>
              <a:ahLst/>
              <a:cxnLst/>
              <a:rect l="l" t="t" r="r" b="b"/>
              <a:pathLst>
                <a:path w="151" h="13856" extrusionOk="0">
                  <a:moveTo>
                    <a:pt x="150" y="0"/>
                  </a:moveTo>
                  <a:cubicBezTo>
                    <a:pt x="150" y="16"/>
                    <a:pt x="134" y="16"/>
                    <a:pt x="134" y="33"/>
                  </a:cubicBezTo>
                  <a:cubicBezTo>
                    <a:pt x="117" y="33"/>
                    <a:pt x="117" y="49"/>
                    <a:pt x="117" y="49"/>
                  </a:cubicBezTo>
                  <a:cubicBezTo>
                    <a:pt x="83" y="100"/>
                    <a:pt x="50" y="133"/>
                    <a:pt x="50" y="133"/>
                  </a:cubicBezTo>
                  <a:cubicBezTo>
                    <a:pt x="50" y="133"/>
                    <a:pt x="34" y="100"/>
                    <a:pt x="1" y="49"/>
                  </a:cubicBezTo>
                  <a:lnTo>
                    <a:pt x="1" y="13823"/>
                  </a:lnTo>
                  <a:cubicBezTo>
                    <a:pt x="34" y="13840"/>
                    <a:pt x="50" y="13856"/>
                    <a:pt x="50" y="13856"/>
                  </a:cubicBezTo>
                  <a:cubicBezTo>
                    <a:pt x="50" y="13856"/>
                    <a:pt x="83" y="13823"/>
                    <a:pt x="150" y="13789"/>
                  </a:cubicBezTo>
                  <a:lnTo>
                    <a:pt x="1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8" name="Google Shape;2868;p67"/>
            <p:cNvSpPr/>
            <p:nvPr/>
          </p:nvSpPr>
          <p:spPr>
            <a:xfrm>
              <a:off x="1105625" y="4414825"/>
              <a:ext cx="141750" cy="107575"/>
            </a:xfrm>
            <a:custGeom>
              <a:avLst/>
              <a:gdLst/>
              <a:ahLst/>
              <a:cxnLst/>
              <a:rect l="l" t="t" r="r" b="b"/>
              <a:pathLst>
                <a:path w="5670" h="4303" extrusionOk="0">
                  <a:moveTo>
                    <a:pt x="5570" y="0"/>
                  </a:moveTo>
                  <a:cubicBezTo>
                    <a:pt x="5537" y="700"/>
                    <a:pt x="5003" y="1301"/>
                    <a:pt x="4369" y="1634"/>
                  </a:cubicBezTo>
                  <a:cubicBezTo>
                    <a:pt x="3602" y="2034"/>
                    <a:pt x="2718" y="2117"/>
                    <a:pt x="1902" y="2401"/>
                  </a:cubicBezTo>
                  <a:cubicBezTo>
                    <a:pt x="1084" y="2668"/>
                    <a:pt x="417" y="3202"/>
                    <a:pt x="50" y="3902"/>
                  </a:cubicBezTo>
                  <a:cubicBezTo>
                    <a:pt x="50" y="3918"/>
                    <a:pt x="50" y="3935"/>
                    <a:pt x="34" y="3969"/>
                  </a:cubicBezTo>
                  <a:cubicBezTo>
                    <a:pt x="34" y="4035"/>
                    <a:pt x="17" y="4102"/>
                    <a:pt x="17" y="4169"/>
                  </a:cubicBezTo>
                  <a:cubicBezTo>
                    <a:pt x="1" y="4218"/>
                    <a:pt x="1" y="4251"/>
                    <a:pt x="1" y="4302"/>
                  </a:cubicBezTo>
                  <a:cubicBezTo>
                    <a:pt x="150" y="3835"/>
                    <a:pt x="417" y="3418"/>
                    <a:pt x="801" y="3102"/>
                  </a:cubicBezTo>
                  <a:cubicBezTo>
                    <a:pt x="1501" y="2517"/>
                    <a:pt x="2435" y="2368"/>
                    <a:pt x="3285" y="2134"/>
                  </a:cubicBezTo>
                  <a:cubicBezTo>
                    <a:pt x="3385" y="2117"/>
                    <a:pt x="3485" y="2084"/>
                    <a:pt x="3585" y="2050"/>
                  </a:cubicBezTo>
                  <a:cubicBezTo>
                    <a:pt x="3618" y="2050"/>
                    <a:pt x="3669" y="2034"/>
                    <a:pt x="3702" y="2017"/>
                  </a:cubicBezTo>
                  <a:cubicBezTo>
                    <a:pt x="4269" y="1850"/>
                    <a:pt x="4819" y="1584"/>
                    <a:pt x="5219" y="1134"/>
                  </a:cubicBezTo>
                  <a:cubicBezTo>
                    <a:pt x="5486" y="817"/>
                    <a:pt x="5653" y="434"/>
                    <a:pt x="5670" y="33"/>
                  </a:cubicBezTo>
                  <a:cubicBezTo>
                    <a:pt x="5637" y="16"/>
                    <a:pt x="5603" y="16"/>
                    <a:pt x="5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9" name="Google Shape;2869;p67"/>
            <p:cNvSpPr/>
            <p:nvPr/>
          </p:nvSpPr>
          <p:spPr>
            <a:xfrm>
              <a:off x="1265700" y="4430650"/>
              <a:ext cx="75075" cy="132350"/>
            </a:xfrm>
            <a:custGeom>
              <a:avLst/>
              <a:gdLst/>
              <a:ahLst/>
              <a:cxnLst/>
              <a:rect l="l" t="t" r="r" b="b"/>
              <a:pathLst>
                <a:path w="3003" h="5294" extrusionOk="0">
                  <a:moveTo>
                    <a:pt x="717" y="1"/>
                  </a:moveTo>
                  <a:lnTo>
                    <a:pt x="717" y="1"/>
                  </a:lnTo>
                  <a:cubicBezTo>
                    <a:pt x="834" y="617"/>
                    <a:pt x="884" y="1251"/>
                    <a:pt x="701" y="1851"/>
                  </a:cubicBezTo>
                  <a:cubicBezTo>
                    <a:pt x="517" y="2502"/>
                    <a:pt x="34" y="3102"/>
                    <a:pt x="34" y="3803"/>
                  </a:cubicBezTo>
                  <a:cubicBezTo>
                    <a:pt x="50" y="4252"/>
                    <a:pt x="301" y="4636"/>
                    <a:pt x="650" y="4903"/>
                  </a:cubicBezTo>
                  <a:cubicBezTo>
                    <a:pt x="684" y="4936"/>
                    <a:pt x="734" y="4952"/>
                    <a:pt x="768" y="4986"/>
                  </a:cubicBezTo>
                  <a:cubicBezTo>
                    <a:pt x="801" y="5003"/>
                    <a:pt x="817" y="5003"/>
                    <a:pt x="834" y="5019"/>
                  </a:cubicBezTo>
                  <a:cubicBezTo>
                    <a:pt x="1197" y="5226"/>
                    <a:pt x="1601" y="5293"/>
                    <a:pt x="2012" y="5293"/>
                  </a:cubicBezTo>
                  <a:cubicBezTo>
                    <a:pt x="2298" y="5293"/>
                    <a:pt x="2587" y="5260"/>
                    <a:pt x="2869" y="5219"/>
                  </a:cubicBezTo>
                  <a:lnTo>
                    <a:pt x="2951" y="5219"/>
                  </a:lnTo>
                  <a:cubicBezTo>
                    <a:pt x="2951" y="5219"/>
                    <a:pt x="2969" y="5219"/>
                    <a:pt x="2969" y="5203"/>
                  </a:cubicBezTo>
                  <a:cubicBezTo>
                    <a:pt x="3002" y="5186"/>
                    <a:pt x="3002" y="5119"/>
                    <a:pt x="2969" y="5103"/>
                  </a:cubicBezTo>
                  <a:lnTo>
                    <a:pt x="2951" y="5103"/>
                  </a:lnTo>
                  <a:cubicBezTo>
                    <a:pt x="2918" y="5103"/>
                    <a:pt x="2902" y="5103"/>
                    <a:pt x="2869" y="5119"/>
                  </a:cubicBezTo>
                  <a:cubicBezTo>
                    <a:pt x="2607" y="5151"/>
                    <a:pt x="2338" y="5177"/>
                    <a:pt x="2071" y="5177"/>
                  </a:cubicBezTo>
                  <a:cubicBezTo>
                    <a:pt x="1625" y="5177"/>
                    <a:pt x="1187" y="5103"/>
                    <a:pt x="801" y="4852"/>
                  </a:cubicBezTo>
                  <a:cubicBezTo>
                    <a:pt x="1" y="4336"/>
                    <a:pt x="101" y="3536"/>
                    <a:pt x="434" y="2785"/>
                  </a:cubicBezTo>
                  <a:cubicBezTo>
                    <a:pt x="684" y="2235"/>
                    <a:pt x="917" y="1718"/>
                    <a:pt x="934" y="1101"/>
                  </a:cubicBezTo>
                  <a:cubicBezTo>
                    <a:pt x="950" y="768"/>
                    <a:pt x="917" y="417"/>
                    <a:pt x="850" y="83"/>
                  </a:cubicBezTo>
                  <a:cubicBezTo>
                    <a:pt x="801" y="50"/>
                    <a:pt x="768" y="17"/>
                    <a:pt x="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0" name="Google Shape;2870;p67"/>
            <p:cNvSpPr/>
            <p:nvPr/>
          </p:nvSpPr>
          <p:spPr>
            <a:xfrm>
              <a:off x="1110625" y="4553100"/>
              <a:ext cx="230550" cy="78225"/>
            </a:xfrm>
            <a:custGeom>
              <a:avLst/>
              <a:gdLst/>
              <a:ahLst/>
              <a:cxnLst/>
              <a:rect l="l" t="t" r="r" b="b"/>
              <a:pathLst>
                <a:path w="9222" h="3129" extrusionOk="0">
                  <a:moveTo>
                    <a:pt x="2203" y="0"/>
                  </a:moveTo>
                  <a:cubicBezTo>
                    <a:pt x="1937" y="0"/>
                    <a:pt x="1670" y="40"/>
                    <a:pt x="1417" y="121"/>
                  </a:cubicBezTo>
                  <a:cubicBezTo>
                    <a:pt x="850" y="305"/>
                    <a:pt x="368" y="672"/>
                    <a:pt x="1" y="1139"/>
                  </a:cubicBezTo>
                  <a:cubicBezTo>
                    <a:pt x="17" y="1188"/>
                    <a:pt x="17" y="1239"/>
                    <a:pt x="34" y="1288"/>
                  </a:cubicBezTo>
                  <a:cubicBezTo>
                    <a:pt x="501" y="655"/>
                    <a:pt x="1184" y="205"/>
                    <a:pt x="1984" y="121"/>
                  </a:cubicBezTo>
                  <a:cubicBezTo>
                    <a:pt x="2046" y="117"/>
                    <a:pt x="2108" y="115"/>
                    <a:pt x="2170" y="115"/>
                  </a:cubicBezTo>
                  <a:cubicBezTo>
                    <a:pt x="2614" y="115"/>
                    <a:pt x="3072" y="221"/>
                    <a:pt x="3452" y="455"/>
                  </a:cubicBezTo>
                  <a:cubicBezTo>
                    <a:pt x="3518" y="488"/>
                    <a:pt x="3569" y="539"/>
                    <a:pt x="3636" y="572"/>
                  </a:cubicBezTo>
                  <a:cubicBezTo>
                    <a:pt x="3652" y="605"/>
                    <a:pt x="3685" y="621"/>
                    <a:pt x="3718" y="655"/>
                  </a:cubicBezTo>
                  <a:cubicBezTo>
                    <a:pt x="4069" y="972"/>
                    <a:pt x="4269" y="1388"/>
                    <a:pt x="4519" y="1806"/>
                  </a:cubicBezTo>
                  <a:cubicBezTo>
                    <a:pt x="4936" y="2522"/>
                    <a:pt x="5603" y="3007"/>
                    <a:pt x="6437" y="3107"/>
                  </a:cubicBezTo>
                  <a:cubicBezTo>
                    <a:pt x="6547" y="3121"/>
                    <a:pt x="6656" y="3129"/>
                    <a:pt x="6765" y="3129"/>
                  </a:cubicBezTo>
                  <a:cubicBezTo>
                    <a:pt x="7021" y="3129"/>
                    <a:pt x="7275" y="3088"/>
                    <a:pt x="7520" y="3007"/>
                  </a:cubicBezTo>
                  <a:cubicBezTo>
                    <a:pt x="7867" y="2895"/>
                    <a:pt x="8316" y="2534"/>
                    <a:pt x="8701" y="2534"/>
                  </a:cubicBezTo>
                  <a:cubicBezTo>
                    <a:pt x="8834" y="2534"/>
                    <a:pt x="8960" y="2578"/>
                    <a:pt x="9072" y="2689"/>
                  </a:cubicBezTo>
                  <a:lnTo>
                    <a:pt x="9121" y="2740"/>
                  </a:lnTo>
                  <a:cubicBezTo>
                    <a:pt x="9138" y="2740"/>
                    <a:pt x="9138" y="2756"/>
                    <a:pt x="9154" y="2756"/>
                  </a:cubicBezTo>
                  <a:cubicBezTo>
                    <a:pt x="9160" y="2759"/>
                    <a:pt x="9167" y="2760"/>
                    <a:pt x="9172" y="2760"/>
                  </a:cubicBezTo>
                  <a:cubicBezTo>
                    <a:pt x="9199" y="2760"/>
                    <a:pt x="9221" y="2731"/>
                    <a:pt x="9221" y="2689"/>
                  </a:cubicBezTo>
                  <a:cubicBezTo>
                    <a:pt x="9221" y="2673"/>
                    <a:pt x="9221" y="2673"/>
                    <a:pt x="9205" y="2656"/>
                  </a:cubicBezTo>
                  <a:cubicBezTo>
                    <a:pt x="9188" y="2640"/>
                    <a:pt x="9172" y="2606"/>
                    <a:pt x="9154" y="2589"/>
                  </a:cubicBezTo>
                  <a:cubicBezTo>
                    <a:pt x="9121" y="2573"/>
                    <a:pt x="9105" y="2556"/>
                    <a:pt x="9072" y="2540"/>
                  </a:cubicBezTo>
                  <a:cubicBezTo>
                    <a:pt x="8956" y="2455"/>
                    <a:pt x="8827" y="2420"/>
                    <a:pt x="8693" y="2420"/>
                  </a:cubicBezTo>
                  <a:cubicBezTo>
                    <a:pt x="8536" y="2420"/>
                    <a:pt x="8374" y="2468"/>
                    <a:pt x="8221" y="2540"/>
                  </a:cubicBezTo>
                  <a:cubicBezTo>
                    <a:pt x="7700" y="2769"/>
                    <a:pt x="7278" y="3012"/>
                    <a:pt x="6722" y="3012"/>
                  </a:cubicBezTo>
                  <a:cubicBezTo>
                    <a:pt x="6673" y="3012"/>
                    <a:pt x="6622" y="3011"/>
                    <a:pt x="6571" y="3007"/>
                  </a:cubicBezTo>
                  <a:cubicBezTo>
                    <a:pt x="5970" y="2956"/>
                    <a:pt x="5403" y="2706"/>
                    <a:pt x="5003" y="2273"/>
                  </a:cubicBezTo>
                  <a:cubicBezTo>
                    <a:pt x="4570" y="1822"/>
                    <a:pt x="4403" y="1206"/>
                    <a:pt x="3985" y="739"/>
                  </a:cubicBezTo>
                  <a:cubicBezTo>
                    <a:pt x="3533" y="250"/>
                    <a:pt x="2868" y="0"/>
                    <a:pt x="2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1" name="Google Shape;2871;p67"/>
            <p:cNvSpPr/>
            <p:nvPr/>
          </p:nvSpPr>
          <p:spPr>
            <a:xfrm>
              <a:off x="1160225" y="4667950"/>
              <a:ext cx="138850" cy="109125"/>
            </a:xfrm>
            <a:custGeom>
              <a:avLst/>
              <a:gdLst/>
              <a:ahLst/>
              <a:cxnLst/>
              <a:rect l="l" t="t" r="r" b="b"/>
              <a:pathLst>
                <a:path w="5554" h="4365" extrusionOk="0">
                  <a:moveTo>
                    <a:pt x="1111" y="0"/>
                  </a:moveTo>
                  <a:cubicBezTo>
                    <a:pt x="719" y="0"/>
                    <a:pt x="333" y="151"/>
                    <a:pt x="0" y="380"/>
                  </a:cubicBezTo>
                  <a:cubicBezTo>
                    <a:pt x="18" y="413"/>
                    <a:pt x="51" y="429"/>
                    <a:pt x="67" y="463"/>
                  </a:cubicBezTo>
                  <a:cubicBezTo>
                    <a:pt x="385" y="255"/>
                    <a:pt x="749" y="117"/>
                    <a:pt x="1116" y="117"/>
                  </a:cubicBezTo>
                  <a:cubicBezTo>
                    <a:pt x="1365" y="117"/>
                    <a:pt x="1615" y="181"/>
                    <a:pt x="1852" y="329"/>
                  </a:cubicBezTo>
                  <a:cubicBezTo>
                    <a:pt x="2419" y="696"/>
                    <a:pt x="2385" y="1530"/>
                    <a:pt x="3002" y="1830"/>
                  </a:cubicBezTo>
                  <a:cubicBezTo>
                    <a:pt x="3203" y="1926"/>
                    <a:pt x="3435" y="1938"/>
                    <a:pt x="3669" y="1938"/>
                  </a:cubicBezTo>
                  <a:cubicBezTo>
                    <a:pt x="3756" y="1938"/>
                    <a:pt x="3843" y="1937"/>
                    <a:pt x="3929" y="1937"/>
                  </a:cubicBezTo>
                  <a:cubicBezTo>
                    <a:pt x="4341" y="1937"/>
                    <a:pt x="4729" y="1977"/>
                    <a:pt x="4936" y="2448"/>
                  </a:cubicBezTo>
                  <a:cubicBezTo>
                    <a:pt x="5169" y="3015"/>
                    <a:pt x="4820" y="3882"/>
                    <a:pt x="4253" y="4298"/>
                  </a:cubicBezTo>
                  <a:cubicBezTo>
                    <a:pt x="4286" y="4315"/>
                    <a:pt x="4320" y="4349"/>
                    <a:pt x="4353" y="4365"/>
                  </a:cubicBezTo>
                  <a:cubicBezTo>
                    <a:pt x="5253" y="3682"/>
                    <a:pt x="5554" y="1847"/>
                    <a:pt x="4020" y="1814"/>
                  </a:cubicBezTo>
                  <a:cubicBezTo>
                    <a:pt x="3877" y="1814"/>
                    <a:pt x="3736" y="1822"/>
                    <a:pt x="3596" y="1822"/>
                  </a:cubicBezTo>
                  <a:cubicBezTo>
                    <a:pt x="3457" y="1822"/>
                    <a:pt x="3319" y="1814"/>
                    <a:pt x="3186" y="1781"/>
                  </a:cubicBezTo>
                  <a:cubicBezTo>
                    <a:pt x="2852" y="1681"/>
                    <a:pt x="2686" y="1414"/>
                    <a:pt x="2552" y="1114"/>
                  </a:cubicBezTo>
                  <a:cubicBezTo>
                    <a:pt x="2368" y="730"/>
                    <a:pt x="2201" y="380"/>
                    <a:pt x="1819" y="180"/>
                  </a:cubicBezTo>
                  <a:cubicBezTo>
                    <a:pt x="1586" y="55"/>
                    <a:pt x="1347" y="0"/>
                    <a:pt x="1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2" name="Google Shape;2872;p67"/>
            <p:cNvSpPr/>
            <p:nvPr/>
          </p:nvSpPr>
          <p:spPr>
            <a:xfrm>
              <a:off x="1189825" y="4565875"/>
              <a:ext cx="150675" cy="157825"/>
            </a:xfrm>
            <a:custGeom>
              <a:avLst/>
              <a:gdLst/>
              <a:ahLst/>
              <a:cxnLst/>
              <a:rect l="l" t="t" r="r" b="b"/>
              <a:pathLst>
                <a:path w="6027" h="6313" extrusionOk="0">
                  <a:moveTo>
                    <a:pt x="525" y="0"/>
                  </a:moveTo>
                  <a:cubicBezTo>
                    <a:pt x="509" y="0"/>
                    <a:pt x="494" y="8"/>
                    <a:pt x="484" y="28"/>
                  </a:cubicBezTo>
                  <a:cubicBezTo>
                    <a:pt x="84" y="695"/>
                    <a:pt x="1" y="1495"/>
                    <a:pt x="334" y="2195"/>
                  </a:cubicBezTo>
                  <a:cubicBezTo>
                    <a:pt x="701" y="3012"/>
                    <a:pt x="1402" y="3329"/>
                    <a:pt x="2185" y="3596"/>
                  </a:cubicBezTo>
                  <a:cubicBezTo>
                    <a:pt x="2752" y="3796"/>
                    <a:pt x="3185" y="4063"/>
                    <a:pt x="3352" y="4663"/>
                  </a:cubicBezTo>
                  <a:cubicBezTo>
                    <a:pt x="3452" y="4963"/>
                    <a:pt x="3485" y="5313"/>
                    <a:pt x="3703" y="5564"/>
                  </a:cubicBezTo>
                  <a:cubicBezTo>
                    <a:pt x="4270" y="6247"/>
                    <a:pt x="5353" y="5597"/>
                    <a:pt x="5904" y="6297"/>
                  </a:cubicBezTo>
                  <a:cubicBezTo>
                    <a:pt x="5914" y="6308"/>
                    <a:pt x="5927" y="6312"/>
                    <a:pt x="5939" y="6312"/>
                  </a:cubicBezTo>
                  <a:cubicBezTo>
                    <a:pt x="5983" y="6312"/>
                    <a:pt x="6026" y="6253"/>
                    <a:pt x="5986" y="6213"/>
                  </a:cubicBezTo>
                  <a:cubicBezTo>
                    <a:pt x="5537" y="5630"/>
                    <a:pt x="4770" y="5947"/>
                    <a:pt x="4152" y="5746"/>
                  </a:cubicBezTo>
                  <a:cubicBezTo>
                    <a:pt x="3385" y="5480"/>
                    <a:pt x="3603" y="4346"/>
                    <a:pt x="2985" y="3863"/>
                  </a:cubicBezTo>
                  <a:cubicBezTo>
                    <a:pt x="2369" y="3363"/>
                    <a:pt x="1484" y="3379"/>
                    <a:pt x="884" y="2796"/>
                  </a:cubicBezTo>
                  <a:cubicBezTo>
                    <a:pt x="150" y="2078"/>
                    <a:pt x="68" y="944"/>
                    <a:pt x="584" y="94"/>
                  </a:cubicBezTo>
                  <a:cubicBezTo>
                    <a:pt x="607" y="47"/>
                    <a:pt x="564"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3" name="Google Shape;2873;p67"/>
            <p:cNvSpPr/>
            <p:nvPr/>
          </p:nvSpPr>
          <p:spPr>
            <a:xfrm>
              <a:off x="1296550" y="4757475"/>
              <a:ext cx="43375" cy="41725"/>
            </a:xfrm>
            <a:custGeom>
              <a:avLst/>
              <a:gdLst/>
              <a:ahLst/>
              <a:cxnLst/>
              <a:rect l="l" t="t" r="r" b="b"/>
              <a:pathLst>
                <a:path w="1735" h="1669" extrusionOk="0">
                  <a:moveTo>
                    <a:pt x="1635" y="1"/>
                  </a:moveTo>
                  <a:cubicBezTo>
                    <a:pt x="1034" y="34"/>
                    <a:pt x="517" y="417"/>
                    <a:pt x="234" y="934"/>
                  </a:cubicBezTo>
                  <a:cubicBezTo>
                    <a:pt x="117" y="1151"/>
                    <a:pt x="34" y="1368"/>
                    <a:pt x="1" y="1584"/>
                  </a:cubicBezTo>
                  <a:cubicBezTo>
                    <a:pt x="34" y="1617"/>
                    <a:pt x="67" y="1635"/>
                    <a:pt x="101" y="1668"/>
                  </a:cubicBezTo>
                  <a:cubicBezTo>
                    <a:pt x="134" y="1484"/>
                    <a:pt x="183" y="1301"/>
                    <a:pt x="267" y="1135"/>
                  </a:cubicBezTo>
                  <a:cubicBezTo>
                    <a:pt x="501" y="568"/>
                    <a:pt x="1017" y="150"/>
                    <a:pt x="1635" y="117"/>
                  </a:cubicBezTo>
                  <a:lnTo>
                    <a:pt x="1684" y="117"/>
                  </a:lnTo>
                  <a:cubicBezTo>
                    <a:pt x="1717" y="117"/>
                    <a:pt x="1735" y="101"/>
                    <a:pt x="1735" y="83"/>
                  </a:cubicBezTo>
                  <a:lnTo>
                    <a:pt x="1735" y="50"/>
                  </a:lnTo>
                  <a:cubicBezTo>
                    <a:pt x="1735" y="17"/>
                    <a:pt x="1717" y="1"/>
                    <a:pt x="16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4" name="Google Shape;2874;p67"/>
            <p:cNvSpPr/>
            <p:nvPr/>
          </p:nvSpPr>
          <p:spPr>
            <a:xfrm>
              <a:off x="1194725" y="4464225"/>
              <a:ext cx="92125" cy="95300"/>
            </a:xfrm>
            <a:custGeom>
              <a:avLst/>
              <a:gdLst/>
              <a:ahLst/>
              <a:cxnLst/>
              <a:rect l="l" t="t" r="r" b="b"/>
              <a:pathLst>
                <a:path w="3685" h="3812" extrusionOk="0">
                  <a:moveTo>
                    <a:pt x="78" y="0"/>
                  </a:moveTo>
                  <a:cubicBezTo>
                    <a:pt x="37" y="0"/>
                    <a:pt x="1" y="58"/>
                    <a:pt x="38" y="108"/>
                  </a:cubicBezTo>
                  <a:cubicBezTo>
                    <a:pt x="472" y="641"/>
                    <a:pt x="321" y="1342"/>
                    <a:pt x="354" y="1975"/>
                  </a:cubicBezTo>
                  <a:cubicBezTo>
                    <a:pt x="388" y="2442"/>
                    <a:pt x="521" y="2860"/>
                    <a:pt x="855" y="3193"/>
                  </a:cubicBezTo>
                  <a:cubicBezTo>
                    <a:pt x="1296" y="3644"/>
                    <a:pt x="1881" y="3811"/>
                    <a:pt x="2488" y="3811"/>
                  </a:cubicBezTo>
                  <a:cubicBezTo>
                    <a:pt x="2868" y="3811"/>
                    <a:pt x="3257" y="3746"/>
                    <a:pt x="3623" y="3643"/>
                  </a:cubicBezTo>
                  <a:cubicBezTo>
                    <a:pt x="3685" y="3628"/>
                    <a:pt x="3660" y="3525"/>
                    <a:pt x="3603" y="3525"/>
                  </a:cubicBezTo>
                  <a:cubicBezTo>
                    <a:pt x="3598" y="3525"/>
                    <a:pt x="3594" y="3526"/>
                    <a:pt x="3589" y="3527"/>
                  </a:cubicBezTo>
                  <a:cubicBezTo>
                    <a:pt x="3251" y="3624"/>
                    <a:pt x="2870" y="3686"/>
                    <a:pt x="2494" y="3686"/>
                  </a:cubicBezTo>
                  <a:cubicBezTo>
                    <a:pt x="1704" y="3686"/>
                    <a:pt x="932" y="3412"/>
                    <a:pt x="605" y="2609"/>
                  </a:cubicBezTo>
                  <a:cubicBezTo>
                    <a:pt x="254" y="1775"/>
                    <a:pt x="739" y="792"/>
                    <a:pt x="121" y="25"/>
                  </a:cubicBezTo>
                  <a:cubicBezTo>
                    <a:pt x="108" y="8"/>
                    <a:pt x="93"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5" name="Google Shape;2875;p67"/>
            <p:cNvSpPr/>
            <p:nvPr/>
          </p:nvSpPr>
          <p:spPr>
            <a:xfrm>
              <a:off x="1432450" y="4414375"/>
              <a:ext cx="138825" cy="99675"/>
            </a:xfrm>
            <a:custGeom>
              <a:avLst/>
              <a:gdLst/>
              <a:ahLst/>
              <a:cxnLst/>
              <a:rect l="l" t="t" r="r" b="b"/>
              <a:pathLst>
                <a:path w="5553" h="3987" extrusionOk="0">
                  <a:moveTo>
                    <a:pt x="117" y="1"/>
                  </a:moveTo>
                  <a:cubicBezTo>
                    <a:pt x="83" y="18"/>
                    <a:pt x="34" y="18"/>
                    <a:pt x="1" y="34"/>
                  </a:cubicBezTo>
                  <a:cubicBezTo>
                    <a:pt x="17" y="434"/>
                    <a:pt x="201" y="835"/>
                    <a:pt x="467" y="1152"/>
                  </a:cubicBezTo>
                  <a:cubicBezTo>
                    <a:pt x="850" y="1602"/>
                    <a:pt x="1417" y="1868"/>
                    <a:pt x="1984" y="2035"/>
                  </a:cubicBezTo>
                  <a:cubicBezTo>
                    <a:pt x="2017" y="2052"/>
                    <a:pt x="2051" y="2068"/>
                    <a:pt x="2084" y="2068"/>
                  </a:cubicBezTo>
                  <a:cubicBezTo>
                    <a:pt x="2202" y="2102"/>
                    <a:pt x="2302" y="2135"/>
                    <a:pt x="2402" y="2152"/>
                  </a:cubicBezTo>
                  <a:cubicBezTo>
                    <a:pt x="3251" y="2386"/>
                    <a:pt x="4185" y="2535"/>
                    <a:pt x="4870" y="3120"/>
                  </a:cubicBezTo>
                  <a:cubicBezTo>
                    <a:pt x="5170" y="3369"/>
                    <a:pt x="5386" y="3653"/>
                    <a:pt x="5553" y="3987"/>
                  </a:cubicBezTo>
                  <a:cubicBezTo>
                    <a:pt x="5536" y="3887"/>
                    <a:pt x="5519" y="3787"/>
                    <a:pt x="5486" y="3687"/>
                  </a:cubicBezTo>
                  <a:cubicBezTo>
                    <a:pt x="5103" y="3102"/>
                    <a:pt x="4503" y="2653"/>
                    <a:pt x="3785" y="2419"/>
                  </a:cubicBezTo>
                  <a:cubicBezTo>
                    <a:pt x="2969" y="2135"/>
                    <a:pt x="2084" y="2052"/>
                    <a:pt x="1301" y="1652"/>
                  </a:cubicBezTo>
                  <a:cubicBezTo>
                    <a:pt x="684" y="1319"/>
                    <a:pt x="134" y="70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6" name="Google Shape;2876;p67"/>
            <p:cNvSpPr/>
            <p:nvPr/>
          </p:nvSpPr>
          <p:spPr>
            <a:xfrm>
              <a:off x="1339075" y="4429000"/>
              <a:ext cx="75450" cy="134000"/>
            </a:xfrm>
            <a:custGeom>
              <a:avLst/>
              <a:gdLst/>
              <a:ahLst/>
              <a:cxnLst/>
              <a:rect l="l" t="t" r="r" b="b"/>
              <a:pathLst>
                <a:path w="3018" h="5360" extrusionOk="0">
                  <a:moveTo>
                    <a:pt x="2301" y="0"/>
                  </a:moveTo>
                  <a:lnTo>
                    <a:pt x="2301" y="0"/>
                  </a:lnTo>
                  <a:cubicBezTo>
                    <a:pt x="2268" y="33"/>
                    <a:pt x="2217" y="49"/>
                    <a:pt x="2168" y="83"/>
                  </a:cubicBezTo>
                  <a:cubicBezTo>
                    <a:pt x="2101" y="434"/>
                    <a:pt x="2068" y="800"/>
                    <a:pt x="2068" y="1167"/>
                  </a:cubicBezTo>
                  <a:cubicBezTo>
                    <a:pt x="2101" y="1784"/>
                    <a:pt x="2318" y="2301"/>
                    <a:pt x="2568" y="2851"/>
                  </a:cubicBezTo>
                  <a:cubicBezTo>
                    <a:pt x="2918" y="3602"/>
                    <a:pt x="3018" y="4402"/>
                    <a:pt x="2217" y="4918"/>
                  </a:cubicBezTo>
                  <a:cubicBezTo>
                    <a:pt x="1839" y="5168"/>
                    <a:pt x="1407" y="5244"/>
                    <a:pt x="968" y="5244"/>
                  </a:cubicBezTo>
                  <a:cubicBezTo>
                    <a:pt x="672" y="5244"/>
                    <a:pt x="372" y="5210"/>
                    <a:pt x="83" y="5169"/>
                  </a:cubicBezTo>
                  <a:lnTo>
                    <a:pt x="34" y="5169"/>
                  </a:lnTo>
                  <a:cubicBezTo>
                    <a:pt x="0" y="5185"/>
                    <a:pt x="0" y="5252"/>
                    <a:pt x="34" y="5269"/>
                  </a:cubicBezTo>
                  <a:cubicBezTo>
                    <a:pt x="50" y="5285"/>
                    <a:pt x="50" y="5285"/>
                    <a:pt x="67" y="5285"/>
                  </a:cubicBezTo>
                  <a:lnTo>
                    <a:pt x="83" y="5285"/>
                  </a:lnTo>
                  <a:cubicBezTo>
                    <a:pt x="371" y="5326"/>
                    <a:pt x="670" y="5359"/>
                    <a:pt x="966" y="5359"/>
                  </a:cubicBezTo>
                  <a:cubicBezTo>
                    <a:pt x="1391" y="5359"/>
                    <a:pt x="1811" y="5292"/>
                    <a:pt x="2184" y="5085"/>
                  </a:cubicBezTo>
                  <a:cubicBezTo>
                    <a:pt x="2201" y="5069"/>
                    <a:pt x="2217" y="5069"/>
                    <a:pt x="2235" y="5052"/>
                  </a:cubicBezTo>
                  <a:cubicBezTo>
                    <a:pt x="2284" y="5018"/>
                    <a:pt x="2318" y="5002"/>
                    <a:pt x="2368" y="4969"/>
                  </a:cubicBezTo>
                  <a:cubicBezTo>
                    <a:pt x="2718" y="4702"/>
                    <a:pt x="2968" y="4318"/>
                    <a:pt x="2968" y="3869"/>
                  </a:cubicBezTo>
                  <a:cubicBezTo>
                    <a:pt x="2984" y="3168"/>
                    <a:pt x="2502" y="2568"/>
                    <a:pt x="2301" y="1917"/>
                  </a:cubicBezTo>
                  <a:cubicBezTo>
                    <a:pt x="2117" y="1283"/>
                    <a:pt x="2184" y="634"/>
                    <a:pt x="2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7" name="Google Shape;2877;p67"/>
            <p:cNvSpPr/>
            <p:nvPr/>
          </p:nvSpPr>
          <p:spPr>
            <a:xfrm>
              <a:off x="1337400" y="4553100"/>
              <a:ext cx="229700" cy="78225"/>
            </a:xfrm>
            <a:custGeom>
              <a:avLst/>
              <a:gdLst/>
              <a:ahLst/>
              <a:cxnLst/>
              <a:rect l="l" t="t" r="r" b="b"/>
              <a:pathLst>
                <a:path w="9188" h="3129" extrusionOk="0">
                  <a:moveTo>
                    <a:pt x="7027" y="0"/>
                  </a:moveTo>
                  <a:cubicBezTo>
                    <a:pt x="6364" y="0"/>
                    <a:pt x="5694" y="250"/>
                    <a:pt x="5253" y="739"/>
                  </a:cubicBezTo>
                  <a:cubicBezTo>
                    <a:pt x="4836" y="1206"/>
                    <a:pt x="4652" y="1822"/>
                    <a:pt x="4236" y="2273"/>
                  </a:cubicBezTo>
                  <a:cubicBezTo>
                    <a:pt x="3819" y="2706"/>
                    <a:pt x="3252" y="2956"/>
                    <a:pt x="2669" y="3007"/>
                  </a:cubicBezTo>
                  <a:cubicBezTo>
                    <a:pt x="2613" y="3011"/>
                    <a:pt x="2558" y="3013"/>
                    <a:pt x="2505" y="3013"/>
                  </a:cubicBezTo>
                  <a:cubicBezTo>
                    <a:pt x="1939" y="3013"/>
                    <a:pt x="1519" y="2783"/>
                    <a:pt x="1001" y="2540"/>
                  </a:cubicBezTo>
                  <a:cubicBezTo>
                    <a:pt x="848" y="2468"/>
                    <a:pt x="685" y="2420"/>
                    <a:pt x="529" y="2420"/>
                  </a:cubicBezTo>
                  <a:cubicBezTo>
                    <a:pt x="395" y="2420"/>
                    <a:pt x="266" y="2455"/>
                    <a:pt x="150" y="2540"/>
                  </a:cubicBezTo>
                  <a:cubicBezTo>
                    <a:pt x="134" y="2556"/>
                    <a:pt x="101" y="2573"/>
                    <a:pt x="83" y="2589"/>
                  </a:cubicBezTo>
                  <a:lnTo>
                    <a:pt x="17" y="2656"/>
                  </a:lnTo>
                  <a:cubicBezTo>
                    <a:pt x="17" y="2673"/>
                    <a:pt x="17" y="2673"/>
                    <a:pt x="1" y="2689"/>
                  </a:cubicBezTo>
                  <a:cubicBezTo>
                    <a:pt x="1" y="2718"/>
                    <a:pt x="37" y="2759"/>
                    <a:pt x="69" y="2759"/>
                  </a:cubicBezTo>
                  <a:cubicBezTo>
                    <a:pt x="74" y="2759"/>
                    <a:pt x="79" y="2758"/>
                    <a:pt x="83" y="2756"/>
                  </a:cubicBezTo>
                  <a:lnTo>
                    <a:pt x="101" y="2740"/>
                  </a:lnTo>
                  <a:lnTo>
                    <a:pt x="150" y="2689"/>
                  </a:lnTo>
                  <a:cubicBezTo>
                    <a:pt x="262" y="2578"/>
                    <a:pt x="388" y="2534"/>
                    <a:pt x="523" y="2534"/>
                  </a:cubicBezTo>
                  <a:cubicBezTo>
                    <a:pt x="912" y="2534"/>
                    <a:pt x="1367" y="2895"/>
                    <a:pt x="1702" y="3007"/>
                  </a:cubicBezTo>
                  <a:cubicBezTo>
                    <a:pt x="1947" y="3088"/>
                    <a:pt x="2209" y="3129"/>
                    <a:pt x="2464" y="3129"/>
                  </a:cubicBezTo>
                  <a:cubicBezTo>
                    <a:pt x="2573" y="3129"/>
                    <a:pt x="2680" y="3121"/>
                    <a:pt x="2785" y="3107"/>
                  </a:cubicBezTo>
                  <a:cubicBezTo>
                    <a:pt x="3636" y="3007"/>
                    <a:pt x="4285" y="2522"/>
                    <a:pt x="4719" y="1806"/>
                  </a:cubicBezTo>
                  <a:cubicBezTo>
                    <a:pt x="4952" y="1372"/>
                    <a:pt x="5170" y="939"/>
                    <a:pt x="5553" y="621"/>
                  </a:cubicBezTo>
                  <a:cubicBezTo>
                    <a:pt x="5570" y="605"/>
                    <a:pt x="5603" y="572"/>
                    <a:pt x="5637" y="555"/>
                  </a:cubicBezTo>
                  <a:lnTo>
                    <a:pt x="5786" y="455"/>
                  </a:lnTo>
                  <a:cubicBezTo>
                    <a:pt x="6166" y="221"/>
                    <a:pt x="6611" y="115"/>
                    <a:pt x="7063" y="115"/>
                  </a:cubicBezTo>
                  <a:cubicBezTo>
                    <a:pt x="7126" y="115"/>
                    <a:pt x="7190" y="117"/>
                    <a:pt x="7254" y="121"/>
                  </a:cubicBezTo>
                  <a:cubicBezTo>
                    <a:pt x="8038" y="205"/>
                    <a:pt x="8688" y="639"/>
                    <a:pt x="9154" y="1239"/>
                  </a:cubicBezTo>
                  <a:cubicBezTo>
                    <a:pt x="9172" y="1206"/>
                    <a:pt x="9188" y="1155"/>
                    <a:pt x="9188" y="1106"/>
                  </a:cubicBezTo>
                  <a:cubicBezTo>
                    <a:pt x="8838" y="655"/>
                    <a:pt x="8371" y="305"/>
                    <a:pt x="7804" y="121"/>
                  </a:cubicBezTo>
                  <a:cubicBezTo>
                    <a:pt x="7557" y="40"/>
                    <a:pt x="7292" y="0"/>
                    <a:pt x="7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8" name="Google Shape;2878;p67"/>
            <p:cNvSpPr/>
            <p:nvPr/>
          </p:nvSpPr>
          <p:spPr>
            <a:xfrm>
              <a:off x="1381600" y="4667950"/>
              <a:ext cx="136750" cy="108300"/>
            </a:xfrm>
            <a:custGeom>
              <a:avLst/>
              <a:gdLst/>
              <a:ahLst/>
              <a:cxnLst/>
              <a:rect l="l" t="t" r="r" b="b"/>
              <a:pathLst>
                <a:path w="5470" h="4332" extrusionOk="0">
                  <a:moveTo>
                    <a:pt x="4419" y="0"/>
                  </a:moveTo>
                  <a:cubicBezTo>
                    <a:pt x="4180" y="0"/>
                    <a:pt x="3937" y="56"/>
                    <a:pt x="3702" y="180"/>
                  </a:cubicBezTo>
                  <a:cubicBezTo>
                    <a:pt x="3318" y="380"/>
                    <a:pt x="3151" y="730"/>
                    <a:pt x="2984" y="1114"/>
                  </a:cubicBezTo>
                  <a:cubicBezTo>
                    <a:pt x="2835" y="1414"/>
                    <a:pt x="2668" y="1681"/>
                    <a:pt x="2335" y="1781"/>
                  </a:cubicBezTo>
                  <a:cubicBezTo>
                    <a:pt x="2201" y="1814"/>
                    <a:pt x="2064" y="1822"/>
                    <a:pt x="1926" y="1822"/>
                  </a:cubicBezTo>
                  <a:cubicBezTo>
                    <a:pt x="1788" y="1822"/>
                    <a:pt x="1650" y="1814"/>
                    <a:pt x="1517" y="1814"/>
                  </a:cubicBezTo>
                  <a:cubicBezTo>
                    <a:pt x="0" y="1847"/>
                    <a:pt x="267" y="3615"/>
                    <a:pt x="1134" y="4331"/>
                  </a:cubicBezTo>
                  <a:cubicBezTo>
                    <a:pt x="1167" y="4315"/>
                    <a:pt x="1201" y="4282"/>
                    <a:pt x="1234" y="4249"/>
                  </a:cubicBezTo>
                  <a:cubicBezTo>
                    <a:pt x="701" y="3831"/>
                    <a:pt x="367" y="2997"/>
                    <a:pt x="600" y="2448"/>
                  </a:cubicBezTo>
                  <a:cubicBezTo>
                    <a:pt x="807" y="1977"/>
                    <a:pt x="1195" y="1937"/>
                    <a:pt x="1607" y="1937"/>
                  </a:cubicBezTo>
                  <a:cubicBezTo>
                    <a:pt x="1693" y="1937"/>
                    <a:pt x="1780" y="1938"/>
                    <a:pt x="1867" y="1938"/>
                  </a:cubicBezTo>
                  <a:cubicBezTo>
                    <a:pt x="2101" y="1938"/>
                    <a:pt x="2333" y="1926"/>
                    <a:pt x="2535" y="1830"/>
                  </a:cubicBezTo>
                  <a:cubicBezTo>
                    <a:pt x="3135" y="1530"/>
                    <a:pt x="3118" y="696"/>
                    <a:pt x="3669" y="329"/>
                  </a:cubicBezTo>
                  <a:cubicBezTo>
                    <a:pt x="3906" y="176"/>
                    <a:pt x="4156" y="110"/>
                    <a:pt x="4405" y="110"/>
                  </a:cubicBezTo>
                  <a:cubicBezTo>
                    <a:pt x="4750" y="110"/>
                    <a:pt x="5093" y="236"/>
                    <a:pt x="5403" y="429"/>
                  </a:cubicBezTo>
                  <a:cubicBezTo>
                    <a:pt x="5419" y="396"/>
                    <a:pt x="5452" y="363"/>
                    <a:pt x="5469" y="347"/>
                  </a:cubicBezTo>
                  <a:cubicBezTo>
                    <a:pt x="5155" y="133"/>
                    <a:pt x="4791" y="0"/>
                    <a:pt x="4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9" name="Google Shape;2879;p67"/>
            <p:cNvSpPr/>
            <p:nvPr/>
          </p:nvSpPr>
          <p:spPr>
            <a:xfrm>
              <a:off x="1339650" y="4565875"/>
              <a:ext cx="150350" cy="157825"/>
            </a:xfrm>
            <a:custGeom>
              <a:avLst/>
              <a:gdLst/>
              <a:ahLst/>
              <a:cxnLst/>
              <a:rect l="l" t="t" r="r" b="b"/>
              <a:pathLst>
                <a:path w="6014" h="6313" extrusionOk="0">
                  <a:moveTo>
                    <a:pt x="5495" y="0"/>
                  </a:moveTo>
                  <a:cubicBezTo>
                    <a:pt x="5450" y="0"/>
                    <a:pt x="5411" y="47"/>
                    <a:pt x="5447" y="94"/>
                  </a:cubicBezTo>
                  <a:cubicBezTo>
                    <a:pt x="5963" y="961"/>
                    <a:pt x="5880" y="2078"/>
                    <a:pt x="5129" y="2796"/>
                  </a:cubicBezTo>
                  <a:cubicBezTo>
                    <a:pt x="4546" y="3379"/>
                    <a:pt x="3662" y="3363"/>
                    <a:pt x="3028" y="3863"/>
                  </a:cubicBezTo>
                  <a:cubicBezTo>
                    <a:pt x="2428" y="4346"/>
                    <a:pt x="2645" y="5480"/>
                    <a:pt x="1861" y="5746"/>
                  </a:cubicBezTo>
                  <a:cubicBezTo>
                    <a:pt x="1261" y="5947"/>
                    <a:pt x="494" y="5630"/>
                    <a:pt x="27" y="6213"/>
                  </a:cubicBezTo>
                  <a:cubicBezTo>
                    <a:pt x="1" y="6253"/>
                    <a:pt x="47" y="6312"/>
                    <a:pt x="84" y="6312"/>
                  </a:cubicBezTo>
                  <a:cubicBezTo>
                    <a:pt x="94" y="6312"/>
                    <a:pt x="104" y="6308"/>
                    <a:pt x="111" y="6297"/>
                  </a:cubicBezTo>
                  <a:cubicBezTo>
                    <a:pt x="660" y="5597"/>
                    <a:pt x="1761" y="6247"/>
                    <a:pt x="2312" y="5564"/>
                  </a:cubicBezTo>
                  <a:cubicBezTo>
                    <a:pt x="2528" y="5313"/>
                    <a:pt x="2579" y="4963"/>
                    <a:pt x="2661" y="4663"/>
                  </a:cubicBezTo>
                  <a:cubicBezTo>
                    <a:pt x="2845" y="4063"/>
                    <a:pt x="3262" y="3796"/>
                    <a:pt x="3829" y="3596"/>
                  </a:cubicBezTo>
                  <a:cubicBezTo>
                    <a:pt x="4629" y="3329"/>
                    <a:pt x="5313" y="3012"/>
                    <a:pt x="5696" y="2195"/>
                  </a:cubicBezTo>
                  <a:cubicBezTo>
                    <a:pt x="6014" y="1495"/>
                    <a:pt x="5930" y="695"/>
                    <a:pt x="5547" y="28"/>
                  </a:cubicBezTo>
                  <a:cubicBezTo>
                    <a:pt x="5532" y="8"/>
                    <a:pt x="5513" y="0"/>
                    <a:pt x="5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0" name="Google Shape;2880;p67"/>
            <p:cNvSpPr/>
            <p:nvPr/>
          </p:nvSpPr>
          <p:spPr>
            <a:xfrm>
              <a:off x="1339900" y="4757475"/>
              <a:ext cx="43375" cy="40050"/>
            </a:xfrm>
            <a:custGeom>
              <a:avLst/>
              <a:gdLst/>
              <a:ahLst/>
              <a:cxnLst/>
              <a:rect l="l" t="t" r="r" b="b"/>
              <a:pathLst>
                <a:path w="1735" h="1602" extrusionOk="0">
                  <a:moveTo>
                    <a:pt x="50" y="1"/>
                  </a:moveTo>
                  <a:cubicBezTo>
                    <a:pt x="17" y="17"/>
                    <a:pt x="17" y="34"/>
                    <a:pt x="1" y="50"/>
                  </a:cubicBezTo>
                  <a:lnTo>
                    <a:pt x="1" y="83"/>
                  </a:lnTo>
                  <a:cubicBezTo>
                    <a:pt x="17" y="101"/>
                    <a:pt x="17" y="117"/>
                    <a:pt x="50" y="117"/>
                  </a:cubicBezTo>
                  <a:cubicBezTo>
                    <a:pt x="701" y="134"/>
                    <a:pt x="1235" y="568"/>
                    <a:pt x="1484" y="1135"/>
                  </a:cubicBezTo>
                  <a:cubicBezTo>
                    <a:pt x="1551" y="1284"/>
                    <a:pt x="1602" y="1451"/>
                    <a:pt x="1635" y="1601"/>
                  </a:cubicBezTo>
                  <a:cubicBezTo>
                    <a:pt x="1668" y="1584"/>
                    <a:pt x="1702" y="1551"/>
                    <a:pt x="1735" y="1535"/>
                  </a:cubicBezTo>
                  <a:cubicBezTo>
                    <a:pt x="1684" y="1317"/>
                    <a:pt x="1618" y="1135"/>
                    <a:pt x="1517" y="934"/>
                  </a:cubicBezTo>
                  <a:cubicBezTo>
                    <a:pt x="1217" y="401"/>
                    <a:pt x="684" y="17"/>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1" name="Google Shape;2881;p67"/>
            <p:cNvSpPr/>
            <p:nvPr/>
          </p:nvSpPr>
          <p:spPr>
            <a:xfrm>
              <a:off x="1393375" y="4464225"/>
              <a:ext cx="92125" cy="95300"/>
            </a:xfrm>
            <a:custGeom>
              <a:avLst/>
              <a:gdLst/>
              <a:ahLst/>
              <a:cxnLst/>
              <a:rect l="l" t="t" r="r" b="b"/>
              <a:pathLst>
                <a:path w="3685" h="3812" extrusionOk="0">
                  <a:moveTo>
                    <a:pt x="3607" y="0"/>
                  </a:moveTo>
                  <a:cubicBezTo>
                    <a:pt x="3593" y="0"/>
                    <a:pt x="3577" y="8"/>
                    <a:pt x="3564" y="25"/>
                  </a:cubicBezTo>
                  <a:cubicBezTo>
                    <a:pt x="2947" y="792"/>
                    <a:pt x="3431" y="1775"/>
                    <a:pt x="3080" y="2609"/>
                  </a:cubicBezTo>
                  <a:cubicBezTo>
                    <a:pt x="2741" y="3412"/>
                    <a:pt x="1974" y="3686"/>
                    <a:pt x="1188" y="3686"/>
                  </a:cubicBezTo>
                  <a:cubicBezTo>
                    <a:pt x="813" y="3686"/>
                    <a:pt x="435" y="3624"/>
                    <a:pt x="96" y="3527"/>
                  </a:cubicBezTo>
                  <a:cubicBezTo>
                    <a:pt x="92" y="3526"/>
                    <a:pt x="87" y="3525"/>
                    <a:pt x="83" y="3525"/>
                  </a:cubicBezTo>
                  <a:cubicBezTo>
                    <a:pt x="25" y="3525"/>
                    <a:pt x="1" y="3628"/>
                    <a:pt x="63" y="3643"/>
                  </a:cubicBezTo>
                  <a:cubicBezTo>
                    <a:pt x="423" y="3746"/>
                    <a:pt x="807" y="3811"/>
                    <a:pt x="1186" y="3811"/>
                  </a:cubicBezTo>
                  <a:cubicBezTo>
                    <a:pt x="1790" y="3811"/>
                    <a:pt x="2380" y="3644"/>
                    <a:pt x="2831" y="3193"/>
                  </a:cubicBezTo>
                  <a:cubicBezTo>
                    <a:pt x="3164" y="2860"/>
                    <a:pt x="3298" y="2442"/>
                    <a:pt x="3314" y="1975"/>
                  </a:cubicBezTo>
                  <a:cubicBezTo>
                    <a:pt x="3364" y="1342"/>
                    <a:pt x="3198" y="641"/>
                    <a:pt x="3647" y="108"/>
                  </a:cubicBezTo>
                  <a:cubicBezTo>
                    <a:pt x="3685" y="58"/>
                    <a:pt x="3649"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2" name="Google Shape;2882;p67"/>
            <p:cNvSpPr/>
            <p:nvPr/>
          </p:nvSpPr>
          <p:spPr>
            <a:xfrm>
              <a:off x="1778850" y="4303925"/>
              <a:ext cx="186775" cy="193450"/>
            </a:xfrm>
            <a:custGeom>
              <a:avLst/>
              <a:gdLst/>
              <a:ahLst/>
              <a:cxnLst/>
              <a:rect l="l" t="t" r="r" b="b"/>
              <a:pathLst>
                <a:path w="7471" h="7738" extrusionOk="0">
                  <a:moveTo>
                    <a:pt x="3775" y="2700"/>
                  </a:moveTo>
                  <a:cubicBezTo>
                    <a:pt x="3918" y="2700"/>
                    <a:pt x="4063" y="2727"/>
                    <a:pt x="4202" y="2785"/>
                  </a:cubicBezTo>
                  <a:cubicBezTo>
                    <a:pt x="4787" y="3035"/>
                    <a:pt x="5054" y="3685"/>
                    <a:pt x="4803" y="4252"/>
                  </a:cubicBezTo>
                  <a:cubicBezTo>
                    <a:pt x="4629" y="4687"/>
                    <a:pt x="4214" y="4947"/>
                    <a:pt x="3779" y="4947"/>
                  </a:cubicBezTo>
                  <a:cubicBezTo>
                    <a:pt x="3631" y="4947"/>
                    <a:pt x="3480" y="4916"/>
                    <a:pt x="3335" y="4852"/>
                  </a:cubicBezTo>
                  <a:cubicBezTo>
                    <a:pt x="2768" y="4619"/>
                    <a:pt x="2502" y="3952"/>
                    <a:pt x="2735" y="3385"/>
                  </a:cubicBezTo>
                  <a:cubicBezTo>
                    <a:pt x="2911" y="2957"/>
                    <a:pt x="3334" y="2700"/>
                    <a:pt x="3775" y="2700"/>
                  </a:cubicBezTo>
                  <a:close/>
                  <a:moveTo>
                    <a:pt x="2953" y="1"/>
                  </a:moveTo>
                  <a:lnTo>
                    <a:pt x="1819" y="468"/>
                  </a:lnTo>
                  <a:lnTo>
                    <a:pt x="2252" y="1517"/>
                  </a:lnTo>
                  <a:cubicBezTo>
                    <a:pt x="1952" y="1718"/>
                    <a:pt x="1685" y="1984"/>
                    <a:pt x="1468" y="2302"/>
                  </a:cubicBezTo>
                  <a:lnTo>
                    <a:pt x="485" y="1884"/>
                  </a:lnTo>
                  <a:lnTo>
                    <a:pt x="18" y="3018"/>
                  </a:lnTo>
                  <a:lnTo>
                    <a:pt x="1034" y="3452"/>
                  </a:lnTo>
                  <a:cubicBezTo>
                    <a:pt x="1001" y="3752"/>
                    <a:pt x="1001" y="4052"/>
                    <a:pt x="1068" y="4336"/>
                  </a:cubicBezTo>
                  <a:lnTo>
                    <a:pt x="0" y="4770"/>
                  </a:lnTo>
                  <a:lnTo>
                    <a:pt x="467" y="5904"/>
                  </a:lnTo>
                  <a:lnTo>
                    <a:pt x="1552" y="5470"/>
                  </a:lnTo>
                  <a:cubicBezTo>
                    <a:pt x="1701" y="5670"/>
                    <a:pt x="1885" y="5837"/>
                    <a:pt x="2085" y="6004"/>
                  </a:cubicBezTo>
                  <a:lnTo>
                    <a:pt x="1652" y="7020"/>
                  </a:lnTo>
                  <a:lnTo>
                    <a:pt x="2768" y="7504"/>
                  </a:lnTo>
                  <a:lnTo>
                    <a:pt x="3186" y="6520"/>
                  </a:lnTo>
                  <a:cubicBezTo>
                    <a:pt x="3387" y="6558"/>
                    <a:pt x="3597" y="6576"/>
                    <a:pt x="3795" y="6576"/>
                  </a:cubicBezTo>
                  <a:cubicBezTo>
                    <a:pt x="3860" y="6576"/>
                    <a:pt x="3924" y="6574"/>
                    <a:pt x="3986" y="6570"/>
                  </a:cubicBezTo>
                  <a:lnTo>
                    <a:pt x="4469" y="7738"/>
                  </a:lnTo>
                  <a:lnTo>
                    <a:pt x="5603" y="7271"/>
                  </a:lnTo>
                  <a:lnTo>
                    <a:pt x="5170" y="6204"/>
                  </a:lnTo>
                  <a:cubicBezTo>
                    <a:pt x="5470" y="6020"/>
                    <a:pt x="5721" y="5803"/>
                    <a:pt x="5954" y="5519"/>
                  </a:cubicBezTo>
                  <a:lnTo>
                    <a:pt x="6970" y="5953"/>
                  </a:lnTo>
                  <a:lnTo>
                    <a:pt x="7455" y="4819"/>
                  </a:lnTo>
                  <a:lnTo>
                    <a:pt x="6470" y="4403"/>
                  </a:lnTo>
                  <a:cubicBezTo>
                    <a:pt x="6537" y="4085"/>
                    <a:pt x="6537" y="3769"/>
                    <a:pt x="6504" y="3452"/>
                  </a:cubicBezTo>
                  <a:lnTo>
                    <a:pt x="7471" y="3069"/>
                  </a:lnTo>
                  <a:lnTo>
                    <a:pt x="7004" y="1918"/>
                  </a:lnTo>
                  <a:lnTo>
                    <a:pt x="6070" y="2302"/>
                  </a:lnTo>
                  <a:cubicBezTo>
                    <a:pt x="5870" y="2002"/>
                    <a:pt x="5603" y="1735"/>
                    <a:pt x="5287" y="1517"/>
                  </a:cubicBezTo>
                  <a:lnTo>
                    <a:pt x="5703" y="534"/>
                  </a:lnTo>
                  <a:lnTo>
                    <a:pt x="4587" y="67"/>
                  </a:lnTo>
                  <a:lnTo>
                    <a:pt x="4153" y="1101"/>
                  </a:lnTo>
                  <a:cubicBezTo>
                    <a:pt x="4028" y="1085"/>
                    <a:pt x="3903" y="1076"/>
                    <a:pt x="3778" y="1076"/>
                  </a:cubicBezTo>
                  <a:cubicBezTo>
                    <a:pt x="3653" y="1076"/>
                    <a:pt x="3527" y="1085"/>
                    <a:pt x="3402" y="1101"/>
                  </a:cubicBezTo>
                  <a:lnTo>
                    <a:pt x="29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3" name="Google Shape;2883;p67"/>
            <p:cNvSpPr/>
            <p:nvPr/>
          </p:nvSpPr>
          <p:spPr>
            <a:xfrm>
              <a:off x="741675" y="4745375"/>
              <a:ext cx="186800" cy="193450"/>
            </a:xfrm>
            <a:custGeom>
              <a:avLst/>
              <a:gdLst/>
              <a:ahLst/>
              <a:cxnLst/>
              <a:rect l="l" t="t" r="r" b="b"/>
              <a:pathLst>
                <a:path w="7472" h="7738" extrusionOk="0">
                  <a:moveTo>
                    <a:pt x="3775" y="2701"/>
                  </a:moveTo>
                  <a:cubicBezTo>
                    <a:pt x="3919" y="2701"/>
                    <a:pt x="4064" y="2728"/>
                    <a:pt x="4203" y="2786"/>
                  </a:cubicBezTo>
                  <a:cubicBezTo>
                    <a:pt x="4787" y="3035"/>
                    <a:pt x="5054" y="3702"/>
                    <a:pt x="4803" y="4269"/>
                  </a:cubicBezTo>
                  <a:cubicBezTo>
                    <a:pt x="4627" y="4697"/>
                    <a:pt x="4204" y="4954"/>
                    <a:pt x="3763" y="4954"/>
                  </a:cubicBezTo>
                  <a:cubicBezTo>
                    <a:pt x="3620" y="4954"/>
                    <a:pt x="3475" y="4927"/>
                    <a:pt x="3336" y="4869"/>
                  </a:cubicBezTo>
                  <a:cubicBezTo>
                    <a:pt x="2769" y="4620"/>
                    <a:pt x="2502" y="3969"/>
                    <a:pt x="2736" y="3386"/>
                  </a:cubicBezTo>
                  <a:cubicBezTo>
                    <a:pt x="2912" y="2958"/>
                    <a:pt x="3335" y="2701"/>
                    <a:pt x="3775" y="2701"/>
                  </a:cubicBezTo>
                  <a:close/>
                  <a:moveTo>
                    <a:pt x="2953" y="0"/>
                  </a:moveTo>
                  <a:lnTo>
                    <a:pt x="1819" y="467"/>
                  </a:lnTo>
                  <a:lnTo>
                    <a:pt x="2253" y="1534"/>
                  </a:lnTo>
                  <a:cubicBezTo>
                    <a:pt x="1953" y="1735"/>
                    <a:pt x="1686" y="1985"/>
                    <a:pt x="1468" y="2302"/>
                  </a:cubicBezTo>
                  <a:lnTo>
                    <a:pt x="485" y="1885"/>
                  </a:lnTo>
                  <a:lnTo>
                    <a:pt x="18" y="3019"/>
                  </a:lnTo>
                  <a:lnTo>
                    <a:pt x="1035" y="3453"/>
                  </a:lnTo>
                  <a:cubicBezTo>
                    <a:pt x="1001" y="3753"/>
                    <a:pt x="1001" y="4053"/>
                    <a:pt x="1068" y="4353"/>
                  </a:cubicBezTo>
                  <a:lnTo>
                    <a:pt x="1" y="4787"/>
                  </a:lnTo>
                  <a:lnTo>
                    <a:pt x="468" y="5921"/>
                  </a:lnTo>
                  <a:lnTo>
                    <a:pt x="1552" y="5470"/>
                  </a:lnTo>
                  <a:cubicBezTo>
                    <a:pt x="1702" y="5670"/>
                    <a:pt x="1886" y="5854"/>
                    <a:pt x="2086" y="6003"/>
                  </a:cubicBezTo>
                  <a:lnTo>
                    <a:pt x="1635" y="7037"/>
                  </a:lnTo>
                  <a:lnTo>
                    <a:pt x="2769" y="7504"/>
                  </a:lnTo>
                  <a:lnTo>
                    <a:pt x="3186" y="6521"/>
                  </a:lnTo>
                  <a:cubicBezTo>
                    <a:pt x="3364" y="6565"/>
                    <a:pt x="3541" y="6587"/>
                    <a:pt x="3718" y="6587"/>
                  </a:cubicBezTo>
                  <a:cubicBezTo>
                    <a:pt x="3807" y="6587"/>
                    <a:pt x="3897" y="6581"/>
                    <a:pt x="3987" y="6570"/>
                  </a:cubicBezTo>
                  <a:lnTo>
                    <a:pt x="4470" y="7737"/>
                  </a:lnTo>
                  <a:lnTo>
                    <a:pt x="5604" y="7271"/>
                  </a:lnTo>
                  <a:lnTo>
                    <a:pt x="5170" y="6203"/>
                  </a:lnTo>
                  <a:cubicBezTo>
                    <a:pt x="5470" y="6037"/>
                    <a:pt x="5721" y="5803"/>
                    <a:pt x="5937" y="5520"/>
                  </a:cubicBezTo>
                  <a:lnTo>
                    <a:pt x="6971" y="5954"/>
                  </a:lnTo>
                  <a:lnTo>
                    <a:pt x="7455" y="4820"/>
                  </a:lnTo>
                  <a:lnTo>
                    <a:pt x="6471" y="4403"/>
                  </a:lnTo>
                  <a:cubicBezTo>
                    <a:pt x="6537" y="4086"/>
                    <a:pt x="6537" y="3769"/>
                    <a:pt x="6504" y="3453"/>
                  </a:cubicBezTo>
                  <a:lnTo>
                    <a:pt x="7471" y="3069"/>
                  </a:lnTo>
                  <a:lnTo>
                    <a:pt x="7004" y="1935"/>
                  </a:lnTo>
                  <a:lnTo>
                    <a:pt x="6071" y="2302"/>
                  </a:lnTo>
                  <a:cubicBezTo>
                    <a:pt x="5870" y="2001"/>
                    <a:pt x="5604" y="1735"/>
                    <a:pt x="5287" y="1534"/>
                  </a:cubicBezTo>
                  <a:lnTo>
                    <a:pt x="5704" y="551"/>
                  </a:lnTo>
                  <a:lnTo>
                    <a:pt x="4587" y="67"/>
                  </a:lnTo>
                  <a:lnTo>
                    <a:pt x="4154" y="1101"/>
                  </a:lnTo>
                  <a:cubicBezTo>
                    <a:pt x="4028" y="1084"/>
                    <a:pt x="3903" y="1076"/>
                    <a:pt x="3778" y="1076"/>
                  </a:cubicBezTo>
                  <a:cubicBezTo>
                    <a:pt x="3653" y="1076"/>
                    <a:pt x="3528" y="1084"/>
                    <a:pt x="3403" y="1101"/>
                  </a:cubicBezTo>
                  <a:lnTo>
                    <a:pt x="29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4" name="Google Shape;2884;p67"/>
            <p:cNvSpPr/>
            <p:nvPr/>
          </p:nvSpPr>
          <p:spPr>
            <a:xfrm>
              <a:off x="791700" y="4401875"/>
              <a:ext cx="73850" cy="73825"/>
            </a:xfrm>
            <a:custGeom>
              <a:avLst/>
              <a:gdLst/>
              <a:ahLst/>
              <a:cxnLst/>
              <a:rect l="l" t="t" r="r" b="b"/>
              <a:pathLst>
                <a:path w="2954" h="2953" extrusionOk="0">
                  <a:moveTo>
                    <a:pt x="1486" y="1"/>
                  </a:moveTo>
                  <a:cubicBezTo>
                    <a:pt x="1319" y="1"/>
                    <a:pt x="1168" y="134"/>
                    <a:pt x="1168" y="301"/>
                  </a:cubicBezTo>
                  <a:lnTo>
                    <a:pt x="1168" y="1168"/>
                  </a:lnTo>
                  <a:lnTo>
                    <a:pt x="301" y="1168"/>
                  </a:lnTo>
                  <a:cubicBezTo>
                    <a:pt x="134" y="1168"/>
                    <a:pt x="1" y="1319"/>
                    <a:pt x="1" y="1485"/>
                  </a:cubicBezTo>
                  <a:cubicBezTo>
                    <a:pt x="1" y="1652"/>
                    <a:pt x="134" y="1785"/>
                    <a:pt x="301" y="1785"/>
                  </a:cubicBezTo>
                  <a:lnTo>
                    <a:pt x="1168" y="1785"/>
                  </a:lnTo>
                  <a:lnTo>
                    <a:pt x="1168" y="2652"/>
                  </a:lnTo>
                  <a:cubicBezTo>
                    <a:pt x="1168" y="2819"/>
                    <a:pt x="1319" y="2953"/>
                    <a:pt x="1486" y="2953"/>
                  </a:cubicBezTo>
                  <a:cubicBezTo>
                    <a:pt x="1652" y="2953"/>
                    <a:pt x="1786" y="2819"/>
                    <a:pt x="1786" y="2652"/>
                  </a:cubicBezTo>
                  <a:lnTo>
                    <a:pt x="1786" y="1785"/>
                  </a:lnTo>
                  <a:lnTo>
                    <a:pt x="2653" y="1785"/>
                  </a:lnTo>
                  <a:cubicBezTo>
                    <a:pt x="2820" y="1785"/>
                    <a:pt x="2953" y="1652"/>
                    <a:pt x="2953" y="1485"/>
                  </a:cubicBezTo>
                  <a:cubicBezTo>
                    <a:pt x="2953" y="1319"/>
                    <a:pt x="2820" y="1168"/>
                    <a:pt x="2653" y="1168"/>
                  </a:cubicBezTo>
                  <a:lnTo>
                    <a:pt x="1786" y="1168"/>
                  </a:lnTo>
                  <a:lnTo>
                    <a:pt x="1786" y="301"/>
                  </a:lnTo>
                  <a:cubicBezTo>
                    <a:pt x="1786" y="134"/>
                    <a:pt x="1652" y="1"/>
                    <a:pt x="1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5" name="Google Shape;2885;p67"/>
            <p:cNvSpPr/>
            <p:nvPr/>
          </p:nvSpPr>
          <p:spPr>
            <a:xfrm>
              <a:off x="1868500" y="4657825"/>
              <a:ext cx="73775" cy="74225"/>
            </a:xfrm>
            <a:custGeom>
              <a:avLst/>
              <a:gdLst/>
              <a:ahLst/>
              <a:cxnLst/>
              <a:rect l="l" t="t" r="r" b="b"/>
              <a:pathLst>
                <a:path w="2951" h="2969" extrusionOk="0">
                  <a:moveTo>
                    <a:pt x="1484" y="1"/>
                  </a:moveTo>
                  <a:cubicBezTo>
                    <a:pt x="1317" y="1"/>
                    <a:pt x="1183" y="151"/>
                    <a:pt x="1183" y="318"/>
                  </a:cubicBezTo>
                  <a:lnTo>
                    <a:pt x="1183" y="1185"/>
                  </a:lnTo>
                  <a:lnTo>
                    <a:pt x="316" y="1185"/>
                  </a:lnTo>
                  <a:cubicBezTo>
                    <a:pt x="150" y="1185"/>
                    <a:pt x="0" y="1319"/>
                    <a:pt x="0" y="1485"/>
                  </a:cubicBezTo>
                  <a:cubicBezTo>
                    <a:pt x="0" y="1652"/>
                    <a:pt x="150" y="1786"/>
                    <a:pt x="316" y="1786"/>
                  </a:cubicBezTo>
                  <a:lnTo>
                    <a:pt x="1183" y="1786"/>
                  </a:lnTo>
                  <a:lnTo>
                    <a:pt x="1183" y="2653"/>
                  </a:lnTo>
                  <a:cubicBezTo>
                    <a:pt x="1183" y="2819"/>
                    <a:pt x="1317" y="2969"/>
                    <a:pt x="1484" y="2969"/>
                  </a:cubicBezTo>
                  <a:cubicBezTo>
                    <a:pt x="1650" y="2969"/>
                    <a:pt x="1784" y="2819"/>
                    <a:pt x="1784" y="2653"/>
                  </a:cubicBezTo>
                  <a:lnTo>
                    <a:pt x="1784" y="1786"/>
                  </a:lnTo>
                  <a:lnTo>
                    <a:pt x="2651" y="1786"/>
                  </a:lnTo>
                  <a:cubicBezTo>
                    <a:pt x="2818" y="1786"/>
                    <a:pt x="2951" y="1652"/>
                    <a:pt x="2951" y="1485"/>
                  </a:cubicBezTo>
                  <a:cubicBezTo>
                    <a:pt x="2951" y="1319"/>
                    <a:pt x="2818" y="1185"/>
                    <a:pt x="2651" y="1185"/>
                  </a:cubicBezTo>
                  <a:lnTo>
                    <a:pt x="1784" y="1185"/>
                  </a:lnTo>
                  <a:lnTo>
                    <a:pt x="1784" y="318"/>
                  </a:lnTo>
                  <a:cubicBezTo>
                    <a:pt x="1784" y="151"/>
                    <a:pt x="1650" y="1"/>
                    <a:pt x="14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6" name="Google Shape;2886;p67"/>
            <p:cNvSpPr/>
            <p:nvPr/>
          </p:nvSpPr>
          <p:spPr>
            <a:xfrm>
              <a:off x="904275" y="5115050"/>
              <a:ext cx="156750" cy="185200"/>
            </a:xfrm>
            <a:custGeom>
              <a:avLst/>
              <a:gdLst/>
              <a:ahLst/>
              <a:cxnLst/>
              <a:rect l="l" t="t" r="r" b="b"/>
              <a:pathLst>
                <a:path w="6270" h="7408" extrusionOk="0">
                  <a:moveTo>
                    <a:pt x="3697" y="1"/>
                  </a:moveTo>
                  <a:cubicBezTo>
                    <a:pt x="2580" y="1"/>
                    <a:pt x="2681" y="2678"/>
                    <a:pt x="3552" y="4740"/>
                  </a:cubicBezTo>
                  <a:cubicBezTo>
                    <a:pt x="3086" y="4240"/>
                    <a:pt x="2501" y="3840"/>
                    <a:pt x="1785" y="3822"/>
                  </a:cubicBezTo>
                  <a:cubicBezTo>
                    <a:pt x="1773" y="3822"/>
                    <a:pt x="1761" y="3822"/>
                    <a:pt x="1749" y="3822"/>
                  </a:cubicBezTo>
                  <a:cubicBezTo>
                    <a:pt x="1" y="3822"/>
                    <a:pt x="1261" y="6282"/>
                    <a:pt x="2701" y="7408"/>
                  </a:cubicBezTo>
                  <a:lnTo>
                    <a:pt x="6270" y="7408"/>
                  </a:lnTo>
                  <a:cubicBezTo>
                    <a:pt x="6270" y="7408"/>
                    <a:pt x="5970" y="788"/>
                    <a:pt x="4035" y="71"/>
                  </a:cubicBezTo>
                  <a:cubicBezTo>
                    <a:pt x="3912" y="23"/>
                    <a:pt x="3799" y="1"/>
                    <a:pt x="3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7" name="Google Shape;2887;p67"/>
            <p:cNvSpPr/>
            <p:nvPr/>
          </p:nvSpPr>
          <p:spPr>
            <a:xfrm>
              <a:off x="1596700" y="5115050"/>
              <a:ext cx="157175" cy="185200"/>
            </a:xfrm>
            <a:custGeom>
              <a:avLst/>
              <a:gdLst/>
              <a:ahLst/>
              <a:cxnLst/>
              <a:rect l="l" t="t" r="r" b="b"/>
              <a:pathLst>
                <a:path w="6287" h="7408" extrusionOk="0">
                  <a:moveTo>
                    <a:pt x="2577" y="1"/>
                  </a:moveTo>
                  <a:cubicBezTo>
                    <a:pt x="2473" y="1"/>
                    <a:pt x="2359" y="23"/>
                    <a:pt x="2235" y="71"/>
                  </a:cubicBezTo>
                  <a:cubicBezTo>
                    <a:pt x="300" y="788"/>
                    <a:pt x="0" y="7408"/>
                    <a:pt x="0" y="7408"/>
                  </a:cubicBezTo>
                  <a:lnTo>
                    <a:pt x="3585" y="7408"/>
                  </a:lnTo>
                  <a:cubicBezTo>
                    <a:pt x="5009" y="6282"/>
                    <a:pt x="6286" y="3822"/>
                    <a:pt x="4521" y="3822"/>
                  </a:cubicBezTo>
                  <a:cubicBezTo>
                    <a:pt x="4509" y="3822"/>
                    <a:pt x="4497" y="3822"/>
                    <a:pt x="4485" y="3822"/>
                  </a:cubicBezTo>
                  <a:cubicBezTo>
                    <a:pt x="3785" y="3840"/>
                    <a:pt x="3185" y="4240"/>
                    <a:pt x="2718" y="4740"/>
                  </a:cubicBezTo>
                  <a:cubicBezTo>
                    <a:pt x="3589" y="2678"/>
                    <a:pt x="3703" y="1"/>
                    <a:pt x="2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88" name="Google Shape;2888;p67"/>
          <p:cNvSpPr/>
          <p:nvPr/>
        </p:nvSpPr>
        <p:spPr>
          <a:xfrm>
            <a:off x="5038793" y="1748726"/>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9" name="Google Shape;2889;p67"/>
          <p:cNvSpPr/>
          <p:nvPr/>
        </p:nvSpPr>
        <p:spPr>
          <a:xfrm>
            <a:off x="5038793" y="2784001"/>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5F6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0" name="Google Shape;2890;p67"/>
          <p:cNvSpPr/>
          <p:nvPr/>
        </p:nvSpPr>
        <p:spPr>
          <a:xfrm>
            <a:off x="5038793" y="3819276"/>
            <a:ext cx="168291" cy="167987"/>
          </a:xfrm>
          <a:custGeom>
            <a:avLst/>
            <a:gdLst/>
            <a:ahLst/>
            <a:cxnLst/>
            <a:rect l="l" t="t" r="r" b="b"/>
            <a:pathLst>
              <a:path w="8772" h="8755" extrusionOk="0">
                <a:moveTo>
                  <a:pt x="4385" y="1"/>
                </a:moveTo>
                <a:cubicBezTo>
                  <a:pt x="1968" y="1"/>
                  <a:pt x="0" y="1951"/>
                  <a:pt x="0" y="4370"/>
                </a:cubicBezTo>
                <a:cubicBezTo>
                  <a:pt x="0" y="6787"/>
                  <a:pt x="1968" y="8754"/>
                  <a:pt x="4385" y="8754"/>
                </a:cubicBezTo>
                <a:cubicBezTo>
                  <a:pt x="6804" y="8754"/>
                  <a:pt x="8771" y="6787"/>
                  <a:pt x="8771" y="4370"/>
                </a:cubicBezTo>
                <a:cubicBezTo>
                  <a:pt x="8771" y="1951"/>
                  <a:pt x="6804" y="1"/>
                  <a:pt x="4385" y="1"/>
                </a:cubicBezTo>
                <a:close/>
              </a:path>
            </a:pathLst>
          </a:custGeom>
          <a:solidFill>
            <a:srgbClr val="525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1" name="Google Shape;2891;p67"/>
          <p:cNvSpPr/>
          <p:nvPr/>
        </p:nvSpPr>
        <p:spPr>
          <a:xfrm>
            <a:off x="1265350" y="4008027"/>
            <a:ext cx="568138" cy="424829"/>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92" name="Google Shape;2892;p67"/>
          <p:cNvGrpSpPr/>
          <p:nvPr/>
        </p:nvGrpSpPr>
        <p:grpSpPr>
          <a:xfrm>
            <a:off x="3768716" y="3980120"/>
            <a:ext cx="458858" cy="457272"/>
            <a:chOff x="6203579" y="3348981"/>
            <a:chExt cx="351615" cy="350373"/>
          </a:xfrm>
        </p:grpSpPr>
        <p:sp>
          <p:nvSpPr>
            <p:cNvPr id="2893" name="Google Shape;2893;p6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4" name="Google Shape;2894;p6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6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6" name="Google Shape;2896;p6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7" name="Google Shape;2897;p6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98" name="Google Shape;2898;p67"/>
          <p:cNvSpPr/>
          <p:nvPr/>
        </p:nvSpPr>
        <p:spPr>
          <a:xfrm>
            <a:off x="317144" y="1491910"/>
            <a:ext cx="1311032" cy="424823"/>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9" name="Google Shape;2899;p67"/>
          <p:cNvSpPr/>
          <p:nvPr/>
        </p:nvSpPr>
        <p:spPr>
          <a:xfrm>
            <a:off x="3438572" y="2472663"/>
            <a:ext cx="611559" cy="198168"/>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0" name="Google Shape;2900;p67"/>
          <p:cNvSpPr/>
          <p:nvPr/>
        </p:nvSpPr>
        <p:spPr>
          <a:xfrm>
            <a:off x="3661425" y="1975568"/>
            <a:ext cx="947939" cy="307145"/>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901" name="Google Shape;2901;p67"/>
          <p:cNvGrpSpPr/>
          <p:nvPr/>
        </p:nvGrpSpPr>
        <p:grpSpPr>
          <a:xfrm>
            <a:off x="2544518" y="1770522"/>
            <a:ext cx="458844" cy="457313"/>
            <a:chOff x="3071914" y="3364431"/>
            <a:chExt cx="343652" cy="342505"/>
          </a:xfrm>
        </p:grpSpPr>
        <p:sp>
          <p:nvSpPr>
            <p:cNvPr id="2902" name="Google Shape;2902;p6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6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6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5" name="Google Shape;2905;p6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6" name="Google Shape;2906;p6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263" name="Shape 1263"/>
        <p:cNvGrpSpPr/>
        <p:nvPr/>
      </p:nvGrpSpPr>
      <p:grpSpPr>
        <a:xfrm>
          <a:off x="0" y="0"/>
          <a:ext cx="0" cy="0"/>
          <a:chOff x="0" y="0"/>
          <a:chExt cx="0" cy="0"/>
        </a:xfrm>
      </p:grpSpPr>
      <p:sp>
        <p:nvSpPr>
          <p:cNvPr id="1264" name="Google Shape;1264;p47"/>
          <p:cNvSpPr txBox="1"/>
          <p:nvPr>
            <p:ph type="title"/>
          </p:nvPr>
        </p:nvSpPr>
        <p:spPr>
          <a:xfrm>
            <a:off x="720000" y="1508400"/>
            <a:ext cx="3033000" cy="155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WHAT IS HEALTH?</a:t>
            </a:r>
            <a:endParaRPr lang="en-US" altLang="en-GB"/>
          </a:p>
        </p:txBody>
      </p:sp>
      <p:sp>
        <p:nvSpPr>
          <p:cNvPr id="1265" name="Google Shape;1265;p47"/>
          <p:cNvSpPr txBox="1"/>
          <p:nvPr>
            <p:ph type="subTitle" idx="1"/>
          </p:nvPr>
        </p:nvSpPr>
        <p:spPr>
          <a:xfrm>
            <a:off x="720000" y="3207325"/>
            <a:ext cx="2819100" cy="42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1266" name="Google Shape;1266;p47"/>
          <p:cNvSpPr txBox="1"/>
          <p:nvPr>
            <p:ph type="title" idx="2"/>
          </p:nvPr>
        </p:nvSpPr>
        <p:spPr>
          <a:xfrm>
            <a:off x="7044973" y="1224225"/>
            <a:ext cx="13860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ru-RU" altLang="en-GB"/>
              <a:t> </a:t>
            </a:r>
            <a:endParaRPr lang="ru-RU" altLang="en-GB"/>
          </a:p>
        </p:txBody>
      </p:sp>
      <p:grpSp>
        <p:nvGrpSpPr>
          <p:cNvPr id="1267" name="Google Shape;1267;p47"/>
          <p:cNvGrpSpPr/>
          <p:nvPr/>
        </p:nvGrpSpPr>
        <p:grpSpPr>
          <a:xfrm>
            <a:off x="4886980" y="1983516"/>
            <a:ext cx="3871342" cy="2492690"/>
            <a:chOff x="5466588" y="2101200"/>
            <a:chExt cx="2883681" cy="1856752"/>
          </a:xfrm>
        </p:grpSpPr>
        <p:sp>
          <p:nvSpPr>
            <p:cNvPr id="1268" name="Google Shape;1268;p47"/>
            <p:cNvSpPr/>
            <p:nvPr/>
          </p:nvSpPr>
          <p:spPr>
            <a:xfrm>
              <a:off x="5533248" y="3650076"/>
              <a:ext cx="2617244" cy="307877"/>
            </a:xfrm>
            <a:custGeom>
              <a:avLst/>
              <a:gdLst/>
              <a:ahLst/>
              <a:cxnLst/>
              <a:rect l="l" t="t" r="r" b="b"/>
              <a:pathLst>
                <a:path w="59090" h="6951" extrusionOk="0">
                  <a:moveTo>
                    <a:pt x="29553" y="1"/>
                  </a:moveTo>
                  <a:cubicBezTo>
                    <a:pt x="13234" y="1"/>
                    <a:pt x="1" y="1560"/>
                    <a:pt x="1" y="3476"/>
                  </a:cubicBezTo>
                  <a:cubicBezTo>
                    <a:pt x="1" y="5392"/>
                    <a:pt x="13234" y="6951"/>
                    <a:pt x="29553" y="6951"/>
                  </a:cubicBezTo>
                  <a:cubicBezTo>
                    <a:pt x="45872" y="6951"/>
                    <a:pt x="59089" y="5392"/>
                    <a:pt x="59089" y="3476"/>
                  </a:cubicBezTo>
                  <a:cubicBezTo>
                    <a:pt x="59089" y="1560"/>
                    <a:pt x="45872" y="1"/>
                    <a:pt x="29553" y="1"/>
                  </a:cubicBez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47"/>
            <p:cNvSpPr/>
            <p:nvPr/>
          </p:nvSpPr>
          <p:spPr>
            <a:xfrm>
              <a:off x="7884754" y="2927837"/>
              <a:ext cx="223323" cy="495367"/>
            </a:xfrm>
            <a:custGeom>
              <a:avLst/>
              <a:gdLst/>
              <a:ahLst/>
              <a:cxnLst/>
              <a:rect l="l" t="t" r="r" b="b"/>
              <a:pathLst>
                <a:path w="5042" h="11184" extrusionOk="0">
                  <a:moveTo>
                    <a:pt x="3663" y="0"/>
                  </a:moveTo>
                  <a:cubicBezTo>
                    <a:pt x="2428" y="0"/>
                    <a:pt x="0" y="7368"/>
                    <a:pt x="820" y="9535"/>
                  </a:cubicBezTo>
                  <a:cubicBezTo>
                    <a:pt x="1256" y="10701"/>
                    <a:pt x="2021" y="11184"/>
                    <a:pt x="2752" y="11184"/>
                  </a:cubicBezTo>
                  <a:cubicBezTo>
                    <a:pt x="3191" y="11184"/>
                    <a:pt x="3618" y="11009"/>
                    <a:pt x="3953" y="10704"/>
                  </a:cubicBezTo>
                  <a:cubicBezTo>
                    <a:pt x="4311" y="10364"/>
                    <a:pt x="4798" y="9714"/>
                    <a:pt x="4895" y="8902"/>
                  </a:cubicBezTo>
                  <a:cubicBezTo>
                    <a:pt x="5042" y="7457"/>
                    <a:pt x="4928" y="1985"/>
                    <a:pt x="4018" y="280"/>
                  </a:cubicBezTo>
                  <a:cubicBezTo>
                    <a:pt x="3918" y="88"/>
                    <a:pt x="3797" y="0"/>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47"/>
            <p:cNvSpPr/>
            <p:nvPr/>
          </p:nvSpPr>
          <p:spPr>
            <a:xfrm>
              <a:off x="7841214" y="3133754"/>
              <a:ext cx="184877" cy="648708"/>
            </a:xfrm>
            <a:custGeom>
              <a:avLst/>
              <a:gdLst/>
              <a:ahLst/>
              <a:cxnLst/>
              <a:rect l="l" t="t" r="r" b="b"/>
              <a:pathLst>
                <a:path w="4174" h="14646" extrusionOk="0">
                  <a:moveTo>
                    <a:pt x="4097" y="1"/>
                  </a:moveTo>
                  <a:cubicBezTo>
                    <a:pt x="4055" y="1"/>
                    <a:pt x="4011" y="29"/>
                    <a:pt x="4011" y="80"/>
                  </a:cubicBezTo>
                  <a:cubicBezTo>
                    <a:pt x="3930" y="4448"/>
                    <a:pt x="2890" y="8783"/>
                    <a:pt x="974" y="12713"/>
                  </a:cubicBezTo>
                  <a:cubicBezTo>
                    <a:pt x="667" y="13330"/>
                    <a:pt x="342" y="13947"/>
                    <a:pt x="0" y="14531"/>
                  </a:cubicBezTo>
                  <a:lnTo>
                    <a:pt x="130" y="14646"/>
                  </a:lnTo>
                  <a:cubicBezTo>
                    <a:pt x="2063" y="11301"/>
                    <a:pt x="3345" y="7598"/>
                    <a:pt x="3882" y="3782"/>
                  </a:cubicBezTo>
                  <a:cubicBezTo>
                    <a:pt x="4060" y="2548"/>
                    <a:pt x="4141" y="1314"/>
                    <a:pt x="4174" y="80"/>
                  </a:cubicBezTo>
                  <a:cubicBezTo>
                    <a:pt x="4174" y="25"/>
                    <a:pt x="4136" y="1"/>
                    <a:pt x="4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47"/>
            <p:cNvSpPr/>
            <p:nvPr/>
          </p:nvSpPr>
          <p:spPr>
            <a:xfrm>
              <a:off x="7988665" y="3325764"/>
              <a:ext cx="361604" cy="313325"/>
            </a:xfrm>
            <a:custGeom>
              <a:avLst/>
              <a:gdLst/>
              <a:ahLst/>
              <a:cxnLst/>
              <a:rect l="l" t="t" r="r" b="b"/>
              <a:pathLst>
                <a:path w="8164" h="7074" extrusionOk="0">
                  <a:moveTo>
                    <a:pt x="6742" y="1"/>
                  </a:moveTo>
                  <a:cubicBezTo>
                    <a:pt x="6702" y="1"/>
                    <a:pt x="6658" y="6"/>
                    <a:pt x="6609" y="16"/>
                  </a:cubicBezTo>
                  <a:cubicBezTo>
                    <a:pt x="5067" y="341"/>
                    <a:pt x="2127" y="2711"/>
                    <a:pt x="1250" y="3539"/>
                  </a:cubicBezTo>
                  <a:cubicBezTo>
                    <a:pt x="958" y="3816"/>
                    <a:pt x="1" y="4822"/>
                    <a:pt x="49" y="5537"/>
                  </a:cubicBezTo>
                  <a:cubicBezTo>
                    <a:pt x="126" y="6326"/>
                    <a:pt x="616" y="7074"/>
                    <a:pt x="1593" y="7074"/>
                  </a:cubicBezTo>
                  <a:cubicBezTo>
                    <a:pt x="1842" y="7074"/>
                    <a:pt x="2123" y="7025"/>
                    <a:pt x="2436" y="6916"/>
                  </a:cubicBezTo>
                  <a:cubicBezTo>
                    <a:pt x="4394" y="6238"/>
                    <a:pt x="8164" y="1"/>
                    <a:pt x="67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47"/>
            <p:cNvSpPr/>
            <p:nvPr/>
          </p:nvSpPr>
          <p:spPr>
            <a:xfrm>
              <a:off x="7886481" y="3479814"/>
              <a:ext cx="268368" cy="213490"/>
            </a:xfrm>
            <a:custGeom>
              <a:avLst/>
              <a:gdLst/>
              <a:ahLst/>
              <a:cxnLst/>
              <a:rect l="l" t="t" r="r" b="b"/>
              <a:pathLst>
                <a:path w="6059" h="4820" extrusionOk="0">
                  <a:moveTo>
                    <a:pt x="5948" y="1"/>
                  </a:moveTo>
                  <a:cubicBezTo>
                    <a:pt x="5930" y="1"/>
                    <a:pt x="5911" y="9"/>
                    <a:pt x="5895" y="28"/>
                  </a:cubicBezTo>
                  <a:cubicBezTo>
                    <a:pt x="5084" y="970"/>
                    <a:pt x="4061" y="1734"/>
                    <a:pt x="3103" y="2481"/>
                  </a:cubicBezTo>
                  <a:cubicBezTo>
                    <a:pt x="2128" y="3260"/>
                    <a:pt x="1138" y="4023"/>
                    <a:pt x="67" y="4672"/>
                  </a:cubicBezTo>
                  <a:cubicBezTo>
                    <a:pt x="0" y="4725"/>
                    <a:pt x="52" y="4820"/>
                    <a:pt x="117" y="4820"/>
                  </a:cubicBezTo>
                  <a:cubicBezTo>
                    <a:pt x="132" y="4820"/>
                    <a:pt x="148" y="4815"/>
                    <a:pt x="164" y="4802"/>
                  </a:cubicBezTo>
                  <a:cubicBezTo>
                    <a:pt x="1251" y="4153"/>
                    <a:pt x="2258" y="3358"/>
                    <a:pt x="3249" y="2578"/>
                  </a:cubicBezTo>
                  <a:cubicBezTo>
                    <a:pt x="4207" y="1831"/>
                    <a:pt x="5213" y="1068"/>
                    <a:pt x="6010" y="143"/>
                  </a:cubicBezTo>
                  <a:cubicBezTo>
                    <a:pt x="6059" y="81"/>
                    <a:pt x="6005" y="1"/>
                    <a:pt x="5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47"/>
            <p:cNvSpPr/>
            <p:nvPr/>
          </p:nvSpPr>
          <p:spPr>
            <a:xfrm>
              <a:off x="5708736" y="2927837"/>
              <a:ext cx="223367" cy="495367"/>
            </a:xfrm>
            <a:custGeom>
              <a:avLst/>
              <a:gdLst/>
              <a:ahLst/>
              <a:cxnLst/>
              <a:rect l="l" t="t" r="r" b="b"/>
              <a:pathLst>
                <a:path w="5043" h="11184" extrusionOk="0">
                  <a:moveTo>
                    <a:pt x="1379" y="0"/>
                  </a:moveTo>
                  <a:cubicBezTo>
                    <a:pt x="1244" y="0"/>
                    <a:pt x="1124" y="88"/>
                    <a:pt x="1023" y="280"/>
                  </a:cubicBezTo>
                  <a:cubicBezTo>
                    <a:pt x="131" y="1985"/>
                    <a:pt x="1" y="7457"/>
                    <a:pt x="163" y="8902"/>
                  </a:cubicBezTo>
                  <a:cubicBezTo>
                    <a:pt x="244" y="9714"/>
                    <a:pt x="731" y="10364"/>
                    <a:pt x="1088" y="10704"/>
                  </a:cubicBezTo>
                  <a:cubicBezTo>
                    <a:pt x="1424" y="11009"/>
                    <a:pt x="1851" y="11184"/>
                    <a:pt x="2290" y="11184"/>
                  </a:cubicBezTo>
                  <a:cubicBezTo>
                    <a:pt x="3021" y="11184"/>
                    <a:pt x="3786" y="10701"/>
                    <a:pt x="4223" y="9535"/>
                  </a:cubicBezTo>
                  <a:cubicBezTo>
                    <a:pt x="5042" y="7368"/>
                    <a:pt x="2615" y="0"/>
                    <a:pt x="1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47"/>
            <p:cNvSpPr/>
            <p:nvPr/>
          </p:nvSpPr>
          <p:spPr>
            <a:xfrm>
              <a:off x="5791077" y="3133754"/>
              <a:ext cx="184523" cy="648708"/>
            </a:xfrm>
            <a:custGeom>
              <a:avLst/>
              <a:gdLst/>
              <a:ahLst/>
              <a:cxnLst/>
              <a:rect l="l" t="t" r="r" b="b"/>
              <a:pathLst>
                <a:path w="4166" h="14646" extrusionOk="0">
                  <a:moveTo>
                    <a:pt x="72" y="1"/>
                  </a:moveTo>
                  <a:cubicBezTo>
                    <a:pt x="35" y="1"/>
                    <a:pt x="1" y="25"/>
                    <a:pt x="8" y="80"/>
                  </a:cubicBezTo>
                  <a:cubicBezTo>
                    <a:pt x="25" y="1314"/>
                    <a:pt x="123" y="2548"/>
                    <a:pt x="285" y="3782"/>
                  </a:cubicBezTo>
                  <a:cubicBezTo>
                    <a:pt x="837" y="7598"/>
                    <a:pt x="2119" y="11301"/>
                    <a:pt x="4035" y="14646"/>
                  </a:cubicBezTo>
                  <a:lnTo>
                    <a:pt x="4165" y="14531"/>
                  </a:lnTo>
                  <a:cubicBezTo>
                    <a:pt x="3825" y="13947"/>
                    <a:pt x="3500" y="13330"/>
                    <a:pt x="3191" y="12713"/>
                  </a:cubicBezTo>
                  <a:cubicBezTo>
                    <a:pt x="1275" y="8783"/>
                    <a:pt x="236" y="4448"/>
                    <a:pt x="155" y="80"/>
                  </a:cubicBezTo>
                  <a:cubicBezTo>
                    <a:pt x="155" y="29"/>
                    <a:pt x="11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47"/>
            <p:cNvSpPr/>
            <p:nvPr/>
          </p:nvSpPr>
          <p:spPr>
            <a:xfrm>
              <a:off x="5466588" y="3325764"/>
              <a:ext cx="361604" cy="313325"/>
            </a:xfrm>
            <a:custGeom>
              <a:avLst/>
              <a:gdLst/>
              <a:ahLst/>
              <a:cxnLst/>
              <a:rect l="l" t="t" r="r" b="b"/>
              <a:pathLst>
                <a:path w="8164" h="7074" extrusionOk="0">
                  <a:moveTo>
                    <a:pt x="1420" y="1"/>
                  </a:moveTo>
                  <a:cubicBezTo>
                    <a:pt x="1" y="1"/>
                    <a:pt x="3785" y="6238"/>
                    <a:pt x="5728" y="6916"/>
                  </a:cubicBezTo>
                  <a:cubicBezTo>
                    <a:pt x="6041" y="7025"/>
                    <a:pt x="6322" y="7074"/>
                    <a:pt x="6572" y="7074"/>
                  </a:cubicBezTo>
                  <a:cubicBezTo>
                    <a:pt x="7552" y="7074"/>
                    <a:pt x="8050" y="6326"/>
                    <a:pt x="8114" y="5537"/>
                  </a:cubicBezTo>
                  <a:cubicBezTo>
                    <a:pt x="8163" y="4822"/>
                    <a:pt x="7221" y="3816"/>
                    <a:pt x="6929" y="3539"/>
                  </a:cubicBezTo>
                  <a:cubicBezTo>
                    <a:pt x="6052" y="2711"/>
                    <a:pt x="3113" y="341"/>
                    <a:pt x="1554" y="16"/>
                  </a:cubicBezTo>
                  <a:cubicBezTo>
                    <a:pt x="1505" y="6"/>
                    <a:pt x="1460" y="1"/>
                    <a:pt x="1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47"/>
            <p:cNvSpPr/>
            <p:nvPr/>
          </p:nvSpPr>
          <p:spPr>
            <a:xfrm>
              <a:off x="5661963" y="3479814"/>
              <a:ext cx="268368" cy="213490"/>
            </a:xfrm>
            <a:custGeom>
              <a:avLst/>
              <a:gdLst/>
              <a:ahLst/>
              <a:cxnLst/>
              <a:rect l="l" t="t" r="r" b="b"/>
              <a:pathLst>
                <a:path w="6059" h="4820" extrusionOk="0">
                  <a:moveTo>
                    <a:pt x="125" y="1"/>
                  </a:moveTo>
                  <a:cubicBezTo>
                    <a:pt x="63" y="1"/>
                    <a:pt x="1" y="81"/>
                    <a:pt x="50" y="143"/>
                  </a:cubicBezTo>
                  <a:cubicBezTo>
                    <a:pt x="845" y="1068"/>
                    <a:pt x="1852" y="1831"/>
                    <a:pt x="2810" y="2578"/>
                  </a:cubicBezTo>
                  <a:cubicBezTo>
                    <a:pt x="3800" y="3358"/>
                    <a:pt x="4824" y="4153"/>
                    <a:pt x="5896" y="4802"/>
                  </a:cubicBezTo>
                  <a:cubicBezTo>
                    <a:pt x="5914" y="4815"/>
                    <a:pt x="5932" y="4820"/>
                    <a:pt x="5949" y="4820"/>
                  </a:cubicBezTo>
                  <a:cubicBezTo>
                    <a:pt x="6018" y="4820"/>
                    <a:pt x="6058" y="4725"/>
                    <a:pt x="5993" y="4672"/>
                  </a:cubicBezTo>
                  <a:cubicBezTo>
                    <a:pt x="4921" y="4023"/>
                    <a:pt x="3930" y="3260"/>
                    <a:pt x="2956" y="2481"/>
                  </a:cubicBezTo>
                  <a:cubicBezTo>
                    <a:pt x="1998" y="1734"/>
                    <a:pt x="975" y="970"/>
                    <a:pt x="180" y="28"/>
                  </a:cubicBezTo>
                  <a:cubicBezTo>
                    <a:pt x="164" y="9"/>
                    <a:pt x="145"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47"/>
            <p:cNvSpPr/>
            <p:nvPr/>
          </p:nvSpPr>
          <p:spPr>
            <a:xfrm>
              <a:off x="6511411" y="2101200"/>
              <a:ext cx="785395" cy="703808"/>
            </a:xfrm>
            <a:custGeom>
              <a:avLst/>
              <a:gdLst/>
              <a:ahLst/>
              <a:cxnLst/>
              <a:rect l="l" t="t" r="r" b="b"/>
              <a:pathLst>
                <a:path w="17732" h="15890" extrusionOk="0">
                  <a:moveTo>
                    <a:pt x="9118" y="0"/>
                  </a:moveTo>
                  <a:cubicBezTo>
                    <a:pt x="8744" y="0"/>
                    <a:pt x="8340" y="58"/>
                    <a:pt x="7907" y="189"/>
                  </a:cubicBezTo>
                  <a:cubicBezTo>
                    <a:pt x="7907" y="189"/>
                    <a:pt x="7904" y="189"/>
                    <a:pt x="7896" y="189"/>
                  </a:cubicBezTo>
                  <a:cubicBezTo>
                    <a:pt x="7708" y="189"/>
                    <a:pt x="5128" y="219"/>
                    <a:pt x="4644" y="1861"/>
                  </a:cubicBezTo>
                  <a:cubicBezTo>
                    <a:pt x="3783" y="4800"/>
                    <a:pt x="4677" y="5774"/>
                    <a:pt x="3670" y="6472"/>
                  </a:cubicBezTo>
                  <a:cubicBezTo>
                    <a:pt x="2436" y="7333"/>
                    <a:pt x="3280" y="8730"/>
                    <a:pt x="3263" y="10304"/>
                  </a:cubicBezTo>
                  <a:cubicBezTo>
                    <a:pt x="3248" y="12659"/>
                    <a:pt x="0" y="12237"/>
                    <a:pt x="1104" y="15890"/>
                  </a:cubicBezTo>
                  <a:lnTo>
                    <a:pt x="15474" y="15890"/>
                  </a:lnTo>
                  <a:cubicBezTo>
                    <a:pt x="15474" y="15890"/>
                    <a:pt x="17732" y="13861"/>
                    <a:pt x="14679" y="11766"/>
                  </a:cubicBezTo>
                  <a:cubicBezTo>
                    <a:pt x="12990" y="10629"/>
                    <a:pt x="15019" y="9752"/>
                    <a:pt x="14532" y="8048"/>
                  </a:cubicBezTo>
                  <a:cubicBezTo>
                    <a:pt x="14224" y="6976"/>
                    <a:pt x="13006" y="6115"/>
                    <a:pt x="12941" y="5028"/>
                  </a:cubicBezTo>
                  <a:cubicBezTo>
                    <a:pt x="12876" y="3939"/>
                    <a:pt x="13168" y="3599"/>
                    <a:pt x="12503" y="2218"/>
                  </a:cubicBezTo>
                  <a:cubicBezTo>
                    <a:pt x="12150" y="1472"/>
                    <a:pt x="11015" y="0"/>
                    <a:pt x="9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47"/>
            <p:cNvSpPr/>
            <p:nvPr/>
          </p:nvSpPr>
          <p:spPr>
            <a:xfrm>
              <a:off x="6685437" y="2415901"/>
              <a:ext cx="59706" cy="59751"/>
            </a:xfrm>
            <a:custGeom>
              <a:avLst/>
              <a:gdLst/>
              <a:ahLst/>
              <a:cxnLst/>
              <a:rect l="l" t="t" r="r" b="b"/>
              <a:pathLst>
                <a:path w="1348" h="1349" extrusionOk="0">
                  <a:moveTo>
                    <a:pt x="683" y="1"/>
                  </a:moveTo>
                  <a:cubicBezTo>
                    <a:pt x="308" y="1"/>
                    <a:pt x="1" y="309"/>
                    <a:pt x="1" y="683"/>
                  </a:cubicBezTo>
                  <a:cubicBezTo>
                    <a:pt x="1" y="1056"/>
                    <a:pt x="308" y="1348"/>
                    <a:pt x="683" y="1348"/>
                  </a:cubicBezTo>
                  <a:cubicBezTo>
                    <a:pt x="1055" y="1348"/>
                    <a:pt x="1348" y="1056"/>
                    <a:pt x="1348" y="683"/>
                  </a:cubicBezTo>
                  <a:cubicBezTo>
                    <a:pt x="1348" y="309"/>
                    <a:pt x="1055" y="1"/>
                    <a:pt x="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47"/>
            <p:cNvSpPr/>
            <p:nvPr/>
          </p:nvSpPr>
          <p:spPr>
            <a:xfrm>
              <a:off x="6620460" y="3301580"/>
              <a:ext cx="541166" cy="241660"/>
            </a:xfrm>
            <a:custGeom>
              <a:avLst/>
              <a:gdLst/>
              <a:ahLst/>
              <a:cxnLst/>
              <a:rect l="l" t="t" r="r" b="b"/>
              <a:pathLst>
                <a:path w="12218" h="5456" extrusionOk="0">
                  <a:moveTo>
                    <a:pt x="3750" y="1"/>
                  </a:moveTo>
                  <a:cubicBezTo>
                    <a:pt x="1661" y="1"/>
                    <a:pt x="0" y="192"/>
                    <a:pt x="184" y="822"/>
                  </a:cubicBezTo>
                  <a:cubicBezTo>
                    <a:pt x="639" y="2445"/>
                    <a:pt x="591" y="4394"/>
                    <a:pt x="591" y="4394"/>
                  </a:cubicBezTo>
                  <a:cubicBezTo>
                    <a:pt x="591" y="4394"/>
                    <a:pt x="1775" y="5271"/>
                    <a:pt x="6127" y="5449"/>
                  </a:cubicBezTo>
                  <a:cubicBezTo>
                    <a:pt x="6241" y="5453"/>
                    <a:pt x="6354" y="5455"/>
                    <a:pt x="6467" y="5455"/>
                  </a:cubicBezTo>
                  <a:cubicBezTo>
                    <a:pt x="9642" y="5455"/>
                    <a:pt x="12217" y="3744"/>
                    <a:pt x="12217" y="3744"/>
                  </a:cubicBezTo>
                  <a:cubicBezTo>
                    <a:pt x="10836" y="1941"/>
                    <a:pt x="11291" y="464"/>
                    <a:pt x="11291" y="464"/>
                  </a:cubicBezTo>
                  <a:cubicBezTo>
                    <a:pt x="11291" y="464"/>
                    <a:pt x="7001" y="1"/>
                    <a:pt x="3750"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47"/>
            <p:cNvSpPr/>
            <p:nvPr/>
          </p:nvSpPr>
          <p:spPr>
            <a:xfrm>
              <a:off x="6463176" y="3442210"/>
              <a:ext cx="827871" cy="420469"/>
            </a:xfrm>
            <a:custGeom>
              <a:avLst/>
              <a:gdLst/>
              <a:ahLst/>
              <a:cxnLst/>
              <a:rect l="l" t="t" r="r" b="b"/>
              <a:pathLst>
                <a:path w="18691" h="9493" extrusionOk="0">
                  <a:moveTo>
                    <a:pt x="3785" y="1"/>
                  </a:moveTo>
                  <a:cubicBezTo>
                    <a:pt x="3785" y="1"/>
                    <a:pt x="0" y="2761"/>
                    <a:pt x="1202" y="5327"/>
                  </a:cubicBezTo>
                  <a:cubicBezTo>
                    <a:pt x="2275" y="7623"/>
                    <a:pt x="6612" y="9492"/>
                    <a:pt x="10594" y="9492"/>
                  </a:cubicBezTo>
                  <a:cubicBezTo>
                    <a:pt x="13060" y="9492"/>
                    <a:pt x="15391" y="8776"/>
                    <a:pt x="16725" y="7000"/>
                  </a:cubicBezTo>
                  <a:cubicBezTo>
                    <a:pt x="18691" y="4369"/>
                    <a:pt x="17554" y="3670"/>
                    <a:pt x="17554" y="3670"/>
                  </a:cubicBezTo>
                  <a:lnTo>
                    <a:pt x="15411" y="650"/>
                  </a:lnTo>
                  <a:cubicBezTo>
                    <a:pt x="13730" y="1170"/>
                    <a:pt x="12053" y="1441"/>
                    <a:pt x="10376" y="1441"/>
                  </a:cubicBezTo>
                  <a:cubicBezTo>
                    <a:pt x="8180" y="1441"/>
                    <a:pt x="5985" y="977"/>
                    <a:pt x="37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47"/>
            <p:cNvSpPr/>
            <p:nvPr/>
          </p:nvSpPr>
          <p:spPr>
            <a:xfrm>
              <a:off x="6073355" y="3365051"/>
              <a:ext cx="687597" cy="325373"/>
            </a:xfrm>
            <a:custGeom>
              <a:avLst/>
              <a:gdLst/>
              <a:ahLst/>
              <a:cxnLst/>
              <a:rect l="l" t="t" r="r" b="b"/>
              <a:pathLst>
                <a:path w="15524" h="7346" extrusionOk="0">
                  <a:moveTo>
                    <a:pt x="2071" y="1"/>
                  </a:moveTo>
                  <a:cubicBezTo>
                    <a:pt x="1386" y="1"/>
                    <a:pt x="697" y="19"/>
                    <a:pt x="1" y="54"/>
                  </a:cubicBezTo>
                  <a:lnTo>
                    <a:pt x="15524" y="7345"/>
                  </a:lnTo>
                  <a:lnTo>
                    <a:pt x="15524" y="7345"/>
                  </a:lnTo>
                  <a:lnTo>
                    <a:pt x="12586" y="1743"/>
                  </a:lnTo>
                  <a:cubicBezTo>
                    <a:pt x="8946" y="480"/>
                    <a:pt x="5568" y="1"/>
                    <a:pt x="20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47"/>
            <p:cNvSpPr/>
            <p:nvPr/>
          </p:nvSpPr>
          <p:spPr>
            <a:xfrm>
              <a:off x="7032781" y="3417583"/>
              <a:ext cx="566811" cy="272842"/>
            </a:xfrm>
            <a:custGeom>
              <a:avLst/>
              <a:gdLst/>
              <a:ahLst/>
              <a:cxnLst/>
              <a:rect l="l" t="t" r="r" b="b"/>
              <a:pathLst>
                <a:path w="12797" h="6160" extrusionOk="0">
                  <a:moveTo>
                    <a:pt x="11877" y="1"/>
                  </a:moveTo>
                  <a:cubicBezTo>
                    <a:pt x="7834" y="1"/>
                    <a:pt x="4848" y="224"/>
                    <a:pt x="2551" y="1206"/>
                  </a:cubicBezTo>
                  <a:lnTo>
                    <a:pt x="1" y="6159"/>
                  </a:lnTo>
                  <a:cubicBezTo>
                    <a:pt x="3655" y="6142"/>
                    <a:pt x="7779" y="3901"/>
                    <a:pt x="12796" y="4"/>
                  </a:cubicBezTo>
                  <a:cubicBezTo>
                    <a:pt x="12484" y="2"/>
                    <a:pt x="12178" y="1"/>
                    <a:pt x="11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47"/>
            <p:cNvSpPr/>
            <p:nvPr/>
          </p:nvSpPr>
          <p:spPr>
            <a:xfrm>
              <a:off x="6509196" y="3416475"/>
              <a:ext cx="1475870" cy="454087"/>
            </a:xfrm>
            <a:custGeom>
              <a:avLst/>
              <a:gdLst/>
              <a:ahLst/>
              <a:cxnLst/>
              <a:rect l="l" t="t" r="r" b="b"/>
              <a:pathLst>
                <a:path w="33321" h="10252" extrusionOk="0">
                  <a:moveTo>
                    <a:pt x="24451" y="0"/>
                  </a:moveTo>
                  <a:cubicBezTo>
                    <a:pt x="19532" y="0"/>
                    <a:pt x="11287" y="3862"/>
                    <a:pt x="11287" y="3862"/>
                  </a:cubicBezTo>
                  <a:lnTo>
                    <a:pt x="1" y="6606"/>
                  </a:lnTo>
                  <a:lnTo>
                    <a:pt x="1739" y="9220"/>
                  </a:lnTo>
                  <a:cubicBezTo>
                    <a:pt x="1739" y="9220"/>
                    <a:pt x="6356" y="10252"/>
                    <a:pt x="14009" y="10252"/>
                  </a:cubicBezTo>
                  <a:cubicBezTo>
                    <a:pt x="16195" y="10252"/>
                    <a:pt x="18628" y="10168"/>
                    <a:pt x="21272" y="9951"/>
                  </a:cubicBezTo>
                  <a:cubicBezTo>
                    <a:pt x="33321" y="8977"/>
                    <a:pt x="30528" y="1475"/>
                    <a:pt x="26160" y="209"/>
                  </a:cubicBezTo>
                  <a:cubicBezTo>
                    <a:pt x="25662" y="64"/>
                    <a:pt x="25084" y="0"/>
                    <a:pt x="244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47"/>
            <p:cNvSpPr/>
            <p:nvPr/>
          </p:nvSpPr>
          <p:spPr>
            <a:xfrm>
              <a:off x="5980606" y="3660130"/>
              <a:ext cx="648797" cy="199538"/>
            </a:xfrm>
            <a:custGeom>
              <a:avLst/>
              <a:gdLst/>
              <a:ahLst/>
              <a:cxnLst/>
              <a:rect l="l" t="t" r="r" b="b"/>
              <a:pathLst>
                <a:path w="14648" h="4505" extrusionOk="0">
                  <a:moveTo>
                    <a:pt x="7163" y="1"/>
                  </a:moveTo>
                  <a:cubicBezTo>
                    <a:pt x="6852" y="1"/>
                    <a:pt x="6580" y="91"/>
                    <a:pt x="6398" y="326"/>
                  </a:cubicBezTo>
                  <a:cubicBezTo>
                    <a:pt x="5749" y="1153"/>
                    <a:pt x="1" y="3021"/>
                    <a:pt x="195" y="4385"/>
                  </a:cubicBezTo>
                  <a:cubicBezTo>
                    <a:pt x="207" y="4470"/>
                    <a:pt x="275" y="4504"/>
                    <a:pt x="386" y="4504"/>
                  </a:cubicBezTo>
                  <a:cubicBezTo>
                    <a:pt x="862" y="4504"/>
                    <a:pt x="2136" y="3873"/>
                    <a:pt x="3205" y="3873"/>
                  </a:cubicBezTo>
                  <a:cubicBezTo>
                    <a:pt x="3275" y="3873"/>
                    <a:pt x="3343" y="3876"/>
                    <a:pt x="3411" y="3881"/>
                  </a:cubicBezTo>
                  <a:cubicBezTo>
                    <a:pt x="3702" y="3910"/>
                    <a:pt x="3999" y="3922"/>
                    <a:pt x="4295" y="3922"/>
                  </a:cubicBezTo>
                  <a:cubicBezTo>
                    <a:pt x="6028" y="3922"/>
                    <a:pt x="7770" y="3506"/>
                    <a:pt x="8672" y="3492"/>
                  </a:cubicBezTo>
                  <a:cubicBezTo>
                    <a:pt x="8702" y="3491"/>
                    <a:pt x="8736" y="3491"/>
                    <a:pt x="8772" y="3491"/>
                  </a:cubicBezTo>
                  <a:cubicBezTo>
                    <a:pt x="9977" y="3491"/>
                    <a:pt x="14095" y="3736"/>
                    <a:pt x="14095" y="3736"/>
                  </a:cubicBezTo>
                  <a:cubicBezTo>
                    <a:pt x="14095" y="3736"/>
                    <a:pt x="14647" y="2177"/>
                    <a:pt x="13104" y="423"/>
                  </a:cubicBezTo>
                  <a:lnTo>
                    <a:pt x="9694" y="1024"/>
                  </a:lnTo>
                  <a:cubicBezTo>
                    <a:pt x="9694" y="1024"/>
                    <a:pt x="8208" y="1"/>
                    <a:pt x="7163"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47"/>
            <p:cNvSpPr/>
            <p:nvPr/>
          </p:nvSpPr>
          <p:spPr>
            <a:xfrm>
              <a:off x="7673610" y="3482693"/>
              <a:ext cx="99348" cy="210965"/>
            </a:xfrm>
            <a:custGeom>
              <a:avLst/>
              <a:gdLst/>
              <a:ahLst/>
              <a:cxnLst/>
              <a:rect l="l" t="t" r="r" b="b"/>
              <a:pathLst>
                <a:path w="2243" h="4763" extrusionOk="0">
                  <a:moveTo>
                    <a:pt x="110" y="0"/>
                  </a:moveTo>
                  <a:cubicBezTo>
                    <a:pt x="53" y="0"/>
                    <a:pt x="0" y="77"/>
                    <a:pt x="49" y="126"/>
                  </a:cubicBezTo>
                  <a:cubicBezTo>
                    <a:pt x="1348" y="1262"/>
                    <a:pt x="2080" y="2968"/>
                    <a:pt x="2015" y="4689"/>
                  </a:cubicBezTo>
                  <a:cubicBezTo>
                    <a:pt x="2015" y="4738"/>
                    <a:pt x="2055" y="4762"/>
                    <a:pt x="2096" y="4762"/>
                  </a:cubicBezTo>
                  <a:cubicBezTo>
                    <a:pt x="2137" y="4762"/>
                    <a:pt x="2177" y="4738"/>
                    <a:pt x="2177" y="4689"/>
                  </a:cubicBezTo>
                  <a:cubicBezTo>
                    <a:pt x="2242" y="2919"/>
                    <a:pt x="1495" y="1182"/>
                    <a:pt x="164" y="28"/>
                  </a:cubicBezTo>
                  <a:cubicBezTo>
                    <a:pt x="148" y="9"/>
                    <a:pt x="129"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47"/>
            <p:cNvSpPr/>
            <p:nvPr/>
          </p:nvSpPr>
          <p:spPr>
            <a:xfrm>
              <a:off x="5719500" y="3365406"/>
              <a:ext cx="1386710" cy="505422"/>
            </a:xfrm>
            <a:custGeom>
              <a:avLst/>
              <a:gdLst/>
              <a:ahLst/>
              <a:cxnLst/>
              <a:rect l="l" t="t" r="r" b="b"/>
              <a:pathLst>
                <a:path w="31308" h="11411" extrusionOk="0">
                  <a:moveTo>
                    <a:pt x="8397" y="0"/>
                  </a:moveTo>
                  <a:cubicBezTo>
                    <a:pt x="8003" y="0"/>
                    <a:pt x="7627" y="30"/>
                    <a:pt x="7275" y="95"/>
                  </a:cubicBezTo>
                  <a:cubicBezTo>
                    <a:pt x="2810" y="940"/>
                    <a:pt x="1" y="7613"/>
                    <a:pt x="11854" y="9983"/>
                  </a:cubicBezTo>
                  <a:cubicBezTo>
                    <a:pt x="17510" y="11114"/>
                    <a:pt x="22079" y="11410"/>
                    <a:pt x="25310" y="11410"/>
                  </a:cubicBezTo>
                  <a:cubicBezTo>
                    <a:pt x="28852" y="11410"/>
                    <a:pt x="30787" y="11055"/>
                    <a:pt x="30787" y="11055"/>
                  </a:cubicBezTo>
                  <a:cubicBezTo>
                    <a:pt x="30122" y="9805"/>
                    <a:pt x="30430" y="9756"/>
                    <a:pt x="31307" y="7840"/>
                  </a:cubicBezTo>
                  <a:lnTo>
                    <a:pt x="19908" y="3960"/>
                  </a:lnTo>
                  <a:cubicBezTo>
                    <a:pt x="19908" y="3960"/>
                    <a:pt x="12939" y="0"/>
                    <a:pt x="8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47"/>
            <p:cNvSpPr/>
            <p:nvPr/>
          </p:nvSpPr>
          <p:spPr>
            <a:xfrm>
              <a:off x="6963729" y="3682321"/>
              <a:ext cx="87788" cy="180891"/>
            </a:xfrm>
            <a:custGeom>
              <a:avLst/>
              <a:gdLst/>
              <a:ahLst/>
              <a:cxnLst/>
              <a:rect l="l" t="t" r="r" b="b"/>
              <a:pathLst>
                <a:path w="1982" h="4084" extrusionOk="0">
                  <a:moveTo>
                    <a:pt x="1857" y="0"/>
                  </a:moveTo>
                  <a:cubicBezTo>
                    <a:pt x="1839" y="0"/>
                    <a:pt x="1821" y="6"/>
                    <a:pt x="1804" y="20"/>
                  </a:cubicBezTo>
                  <a:cubicBezTo>
                    <a:pt x="651" y="1010"/>
                    <a:pt x="1" y="2504"/>
                    <a:pt x="326" y="4030"/>
                  </a:cubicBezTo>
                  <a:cubicBezTo>
                    <a:pt x="332" y="4067"/>
                    <a:pt x="360" y="4083"/>
                    <a:pt x="391" y="4083"/>
                  </a:cubicBezTo>
                  <a:cubicBezTo>
                    <a:pt x="441" y="4083"/>
                    <a:pt x="499" y="4042"/>
                    <a:pt x="488" y="3982"/>
                  </a:cubicBezTo>
                  <a:cubicBezTo>
                    <a:pt x="163" y="2520"/>
                    <a:pt x="813" y="1092"/>
                    <a:pt x="1917" y="133"/>
                  </a:cubicBezTo>
                  <a:cubicBezTo>
                    <a:pt x="1982" y="82"/>
                    <a:pt x="1924" y="0"/>
                    <a:pt x="18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47"/>
            <p:cNvSpPr/>
            <p:nvPr/>
          </p:nvSpPr>
          <p:spPr>
            <a:xfrm>
              <a:off x="6842632" y="3616812"/>
              <a:ext cx="269653" cy="92527"/>
            </a:xfrm>
            <a:custGeom>
              <a:avLst/>
              <a:gdLst/>
              <a:ahLst/>
              <a:cxnLst/>
              <a:rect l="l" t="t" r="r" b="b"/>
              <a:pathLst>
                <a:path w="6088" h="2089" extrusionOk="0">
                  <a:moveTo>
                    <a:pt x="112" y="1"/>
                  </a:moveTo>
                  <a:cubicBezTo>
                    <a:pt x="32" y="1"/>
                    <a:pt x="0" y="138"/>
                    <a:pt x="89" y="167"/>
                  </a:cubicBezTo>
                  <a:cubicBezTo>
                    <a:pt x="2053" y="800"/>
                    <a:pt x="4002" y="1449"/>
                    <a:pt x="5950" y="2083"/>
                  </a:cubicBezTo>
                  <a:cubicBezTo>
                    <a:pt x="5960" y="2087"/>
                    <a:pt x="5969" y="2088"/>
                    <a:pt x="5977" y="2088"/>
                  </a:cubicBezTo>
                  <a:cubicBezTo>
                    <a:pt x="6056" y="2088"/>
                    <a:pt x="6087" y="1966"/>
                    <a:pt x="5999" y="1937"/>
                  </a:cubicBezTo>
                  <a:cubicBezTo>
                    <a:pt x="4051" y="1287"/>
                    <a:pt x="2085" y="654"/>
                    <a:pt x="137" y="5"/>
                  </a:cubicBezTo>
                  <a:cubicBezTo>
                    <a:pt x="128" y="2"/>
                    <a:pt x="120"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47"/>
            <p:cNvSpPr/>
            <p:nvPr/>
          </p:nvSpPr>
          <p:spPr>
            <a:xfrm>
              <a:off x="5905042" y="3452485"/>
              <a:ext cx="69141" cy="193735"/>
            </a:xfrm>
            <a:custGeom>
              <a:avLst/>
              <a:gdLst/>
              <a:ahLst/>
              <a:cxnLst/>
              <a:rect l="l" t="t" r="r" b="b"/>
              <a:pathLst>
                <a:path w="1561" h="4374" extrusionOk="0">
                  <a:moveTo>
                    <a:pt x="1450" y="1"/>
                  </a:moveTo>
                  <a:cubicBezTo>
                    <a:pt x="1432" y="1"/>
                    <a:pt x="1413" y="9"/>
                    <a:pt x="1397" y="28"/>
                  </a:cubicBezTo>
                  <a:cubicBezTo>
                    <a:pt x="358" y="1182"/>
                    <a:pt x="1" y="2838"/>
                    <a:pt x="488" y="4315"/>
                  </a:cubicBezTo>
                  <a:cubicBezTo>
                    <a:pt x="502" y="4356"/>
                    <a:pt x="538" y="4374"/>
                    <a:pt x="573" y="4374"/>
                  </a:cubicBezTo>
                  <a:cubicBezTo>
                    <a:pt x="622" y="4374"/>
                    <a:pt x="669" y="4339"/>
                    <a:pt x="650" y="4283"/>
                  </a:cubicBezTo>
                  <a:cubicBezTo>
                    <a:pt x="180" y="2871"/>
                    <a:pt x="505" y="1247"/>
                    <a:pt x="1512" y="143"/>
                  </a:cubicBezTo>
                  <a:cubicBezTo>
                    <a:pt x="1561" y="81"/>
                    <a:pt x="1507" y="1"/>
                    <a:pt x="1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47"/>
            <p:cNvSpPr/>
            <p:nvPr/>
          </p:nvSpPr>
          <p:spPr>
            <a:xfrm>
              <a:off x="7016969" y="3704822"/>
              <a:ext cx="673999" cy="215306"/>
            </a:xfrm>
            <a:custGeom>
              <a:avLst/>
              <a:gdLst/>
              <a:ahLst/>
              <a:cxnLst/>
              <a:rect l="l" t="t" r="r" b="b"/>
              <a:pathLst>
                <a:path w="15217" h="4861" extrusionOk="0">
                  <a:moveTo>
                    <a:pt x="8137" y="1"/>
                  </a:moveTo>
                  <a:cubicBezTo>
                    <a:pt x="7097" y="1"/>
                    <a:pt x="5651" y="891"/>
                    <a:pt x="5651" y="891"/>
                  </a:cubicBezTo>
                  <a:lnTo>
                    <a:pt x="2014" y="177"/>
                  </a:lnTo>
                  <a:cubicBezTo>
                    <a:pt x="1" y="1753"/>
                    <a:pt x="667" y="3571"/>
                    <a:pt x="667" y="3571"/>
                  </a:cubicBezTo>
                  <a:cubicBezTo>
                    <a:pt x="667" y="3571"/>
                    <a:pt x="4204" y="3392"/>
                    <a:pt x="5873" y="3392"/>
                  </a:cubicBezTo>
                  <a:cubicBezTo>
                    <a:pt x="6152" y="3392"/>
                    <a:pt x="6379" y="3397"/>
                    <a:pt x="6528" y="3409"/>
                  </a:cubicBezTo>
                  <a:cubicBezTo>
                    <a:pt x="7525" y="3470"/>
                    <a:pt x="9532" y="4081"/>
                    <a:pt x="11434" y="4081"/>
                  </a:cubicBezTo>
                  <a:cubicBezTo>
                    <a:pt x="11547" y="4081"/>
                    <a:pt x="11661" y="4079"/>
                    <a:pt x="11774" y="4074"/>
                  </a:cubicBezTo>
                  <a:cubicBezTo>
                    <a:pt x="11801" y="4073"/>
                    <a:pt x="11828" y="4073"/>
                    <a:pt x="11855" y="4073"/>
                  </a:cubicBezTo>
                  <a:cubicBezTo>
                    <a:pt x="12969" y="4073"/>
                    <a:pt x="14319" y="4860"/>
                    <a:pt x="14789" y="4860"/>
                  </a:cubicBezTo>
                  <a:cubicBezTo>
                    <a:pt x="14882" y="4860"/>
                    <a:pt x="14941" y="4829"/>
                    <a:pt x="14956" y="4756"/>
                  </a:cubicBezTo>
                  <a:cubicBezTo>
                    <a:pt x="15216" y="3392"/>
                    <a:pt x="9581" y="1233"/>
                    <a:pt x="8981" y="372"/>
                  </a:cubicBezTo>
                  <a:cubicBezTo>
                    <a:pt x="8793" y="102"/>
                    <a:pt x="8488" y="1"/>
                    <a:pt x="8137"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47"/>
            <p:cNvSpPr/>
            <p:nvPr/>
          </p:nvSpPr>
          <p:spPr>
            <a:xfrm>
              <a:off x="5800821" y="2768339"/>
              <a:ext cx="852276" cy="710363"/>
            </a:xfrm>
            <a:custGeom>
              <a:avLst/>
              <a:gdLst/>
              <a:ahLst/>
              <a:cxnLst/>
              <a:rect l="l" t="t" r="r" b="b"/>
              <a:pathLst>
                <a:path w="19242" h="16038" extrusionOk="0">
                  <a:moveTo>
                    <a:pt x="16383" y="0"/>
                  </a:moveTo>
                  <a:cubicBezTo>
                    <a:pt x="16383" y="0"/>
                    <a:pt x="13558" y="11025"/>
                    <a:pt x="11252" y="11497"/>
                  </a:cubicBezTo>
                  <a:cubicBezTo>
                    <a:pt x="11228" y="11502"/>
                    <a:pt x="11199" y="11504"/>
                    <a:pt x="11164" y="11504"/>
                  </a:cubicBezTo>
                  <a:cubicBezTo>
                    <a:pt x="9829" y="11504"/>
                    <a:pt x="763" y="7973"/>
                    <a:pt x="763" y="7973"/>
                  </a:cubicBezTo>
                  <a:lnTo>
                    <a:pt x="0" y="9840"/>
                  </a:lnTo>
                  <a:cubicBezTo>
                    <a:pt x="0" y="9840"/>
                    <a:pt x="8671" y="16038"/>
                    <a:pt x="12890" y="16038"/>
                  </a:cubicBezTo>
                  <a:cubicBezTo>
                    <a:pt x="13049" y="16038"/>
                    <a:pt x="13202" y="16029"/>
                    <a:pt x="13348" y="16011"/>
                  </a:cubicBezTo>
                  <a:cubicBezTo>
                    <a:pt x="17358" y="15507"/>
                    <a:pt x="19241" y="4757"/>
                    <a:pt x="19241" y="4757"/>
                  </a:cubicBezTo>
                  <a:lnTo>
                    <a:pt x="16383"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47"/>
            <p:cNvSpPr/>
            <p:nvPr/>
          </p:nvSpPr>
          <p:spPr>
            <a:xfrm>
              <a:off x="6397002" y="2881241"/>
              <a:ext cx="256852" cy="399917"/>
            </a:xfrm>
            <a:custGeom>
              <a:avLst/>
              <a:gdLst/>
              <a:ahLst/>
              <a:cxnLst/>
              <a:rect l="l" t="t" r="r" b="b"/>
              <a:pathLst>
                <a:path w="5799" h="9029" extrusionOk="0">
                  <a:moveTo>
                    <a:pt x="2631" y="0"/>
                  </a:moveTo>
                  <a:lnTo>
                    <a:pt x="2128" y="130"/>
                  </a:lnTo>
                  <a:cubicBezTo>
                    <a:pt x="2079" y="244"/>
                    <a:pt x="2031" y="374"/>
                    <a:pt x="1966" y="504"/>
                  </a:cubicBezTo>
                  <a:lnTo>
                    <a:pt x="1869" y="699"/>
                  </a:lnTo>
                  <a:cubicBezTo>
                    <a:pt x="1235" y="2079"/>
                    <a:pt x="1" y="4254"/>
                    <a:pt x="1" y="4254"/>
                  </a:cubicBezTo>
                  <a:lnTo>
                    <a:pt x="1137" y="5635"/>
                  </a:lnTo>
                  <a:lnTo>
                    <a:pt x="1235" y="5748"/>
                  </a:lnTo>
                  <a:lnTo>
                    <a:pt x="3947" y="9028"/>
                  </a:lnTo>
                  <a:cubicBezTo>
                    <a:pt x="5798" y="3817"/>
                    <a:pt x="2631" y="0"/>
                    <a:pt x="2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47"/>
            <p:cNvSpPr/>
            <p:nvPr/>
          </p:nvSpPr>
          <p:spPr>
            <a:xfrm>
              <a:off x="6447363" y="2903565"/>
              <a:ext cx="60459" cy="232314"/>
            </a:xfrm>
            <a:custGeom>
              <a:avLst/>
              <a:gdLst/>
              <a:ahLst/>
              <a:cxnLst/>
              <a:rect l="l" t="t" r="r" b="b"/>
              <a:pathLst>
                <a:path w="1365" h="5245" extrusionOk="0">
                  <a:moveTo>
                    <a:pt x="829" y="0"/>
                  </a:moveTo>
                  <a:lnTo>
                    <a:pt x="732" y="195"/>
                  </a:lnTo>
                  <a:cubicBezTo>
                    <a:pt x="1024" y="1217"/>
                    <a:pt x="1186" y="2273"/>
                    <a:pt x="942" y="3313"/>
                  </a:cubicBezTo>
                  <a:cubicBezTo>
                    <a:pt x="797" y="3978"/>
                    <a:pt x="472" y="4627"/>
                    <a:pt x="0" y="5131"/>
                  </a:cubicBezTo>
                  <a:lnTo>
                    <a:pt x="98" y="5244"/>
                  </a:lnTo>
                  <a:cubicBezTo>
                    <a:pt x="537" y="4790"/>
                    <a:pt x="862" y="4189"/>
                    <a:pt x="1024" y="3572"/>
                  </a:cubicBezTo>
                  <a:cubicBezTo>
                    <a:pt x="1364" y="2386"/>
                    <a:pt x="1186" y="1169"/>
                    <a:pt x="8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47"/>
            <p:cNvSpPr/>
            <p:nvPr/>
          </p:nvSpPr>
          <p:spPr>
            <a:xfrm>
              <a:off x="6298318" y="3277839"/>
              <a:ext cx="96823" cy="46684"/>
            </a:xfrm>
            <a:custGeom>
              <a:avLst/>
              <a:gdLst/>
              <a:ahLst/>
              <a:cxnLst/>
              <a:rect l="l" t="t" r="r" b="b"/>
              <a:pathLst>
                <a:path w="2186" h="1054" extrusionOk="0">
                  <a:moveTo>
                    <a:pt x="100" y="1"/>
                  </a:moveTo>
                  <a:cubicBezTo>
                    <a:pt x="27" y="1"/>
                    <a:pt x="0" y="128"/>
                    <a:pt x="85" y="156"/>
                  </a:cubicBezTo>
                  <a:cubicBezTo>
                    <a:pt x="752" y="416"/>
                    <a:pt x="1384" y="708"/>
                    <a:pt x="2018" y="1049"/>
                  </a:cubicBezTo>
                  <a:cubicBezTo>
                    <a:pt x="2029" y="1052"/>
                    <a:pt x="2039" y="1054"/>
                    <a:pt x="2049" y="1054"/>
                  </a:cubicBezTo>
                  <a:cubicBezTo>
                    <a:pt x="2131" y="1054"/>
                    <a:pt x="2186" y="946"/>
                    <a:pt x="2099" y="903"/>
                  </a:cubicBezTo>
                  <a:cubicBezTo>
                    <a:pt x="1466" y="561"/>
                    <a:pt x="800" y="269"/>
                    <a:pt x="135" y="9"/>
                  </a:cubicBezTo>
                  <a:cubicBezTo>
                    <a:pt x="122" y="3"/>
                    <a:pt x="111" y="1"/>
                    <a:pt x="100"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47"/>
            <p:cNvSpPr/>
            <p:nvPr/>
          </p:nvSpPr>
          <p:spPr>
            <a:xfrm>
              <a:off x="6333044" y="3286875"/>
              <a:ext cx="53948" cy="8726"/>
            </a:xfrm>
            <a:custGeom>
              <a:avLst/>
              <a:gdLst/>
              <a:ahLst/>
              <a:cxnLst/>
              <a:rect l="l" t="t" r="r" b="b"/>
              <a:pathLst>
                <a:path w="1218" h="197" extrusionOk="0">
                  <a:moveTo>
                    <a:pt x="1120" y="0"/>
                  </a:moveTo>
                  <a:cubicBezTo>
                    <a:pt x="780" y="0"/>
                    <a:pt x="438" y="0"/>
                    <a:pt x="98" y="33"/>
                  </a:cubicBezTo>
                  <a:cubicBezTo>
                    <a:pt x="5" y="49"/>
                    <a:pt x="0" y="196"/>
                    <a:pt x="84" y="196"/>
                  </a:cubicBezTo>
                  <a:cubicBezTo>
                    <a:pt x="88" y="196"/>
                    <a:pt x="93" y="196"/>
                    <a:pt x="98" y="195"/>
                  </a:cubicBezTo>
                  <a:cubicBezTo>
                    <a:pt x="347" y="171"/>
                    <a:pt x="598" y="156"/>
                    <a:pt x="848" y="156"/>
                  </a:cubicBezTo>
                  <a:cubicBezTo>
                    <a:pt x="939" y="156"/>
                    <a:pt x="1029" y="158"/>
                    <a:pt x="1120" y="163"/>
                  </a:cubicBezTo>
                  <a:cubicBezTo>
                    <a:pt x="1217" y="163"/>
                    <a:pt x="1217" y="0"/>
                    <a:pt x="1120" y="0"/>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47"/>
            <p:cNvSpPr/>
            <p:nvPr/>
          </p:nvSpPr>
          <p:spPr>
            <a:xfrm>
              <a:off x="5603009" y="3053806"/>
              <a:ext cx="283383" cy="206536"/>
            </a:xfrm>
            <a:custGeom>
              <a:avLst/>
              <a:gdLst/>
              <a:ahLst/>
              <a:cxnLst/>
              <a:rect l="l" t="t" r="r" b="b"/>
              <a:pathLst>
                <a:path w="6398" h="4663" extrusionOk="0">
                  <a:moveTo>
                    <a:pt x="3893" y="1"/>
                  </a:moveTo>
                  <a:cubicBezTo>
                    <a:pt x="3703" y="1"/>
                    <a:pt x="3485" y="12"/>
                    <a:pt x="3215" y="34"/>
                  </a:cubicBezTo>
                  <a:cubicBezTo>
                    <a:pt x="2453" y="99"/>
                    <a:pt x="2583" y="521"/>
                    <a:pt x="3118" y="668"/>
                  </a:cubicBezTo>
                  <a:cubicBezTo>
                    <a:pt x="3524" y="781"/>
                    <a:pt x="4222" y="992"/>
                    <a:pt x="3962" y="1187"/>
                  </a:cubicBezTo>
                  <a:cubicBezTo>
                    <a:pt x="3962" y="1187"/>
                    <a:pt x="3507" y="1495"/>
                    <a:pt x="3232" y="1707"/>
                  </a:cubicBezTo>
                  <a:cubicBezTo>
                    <a:pt x="3113" y="1786"/>
                    <a:pt x="2971" y="1822"/>
                    <a:pt x="2828" y="1822"/>
                  </a:cubicBezTo>
                  <a:cubicBezTo>
                    <a:pt x="2618" y="1822"/>
                    <a:pt x="2408" y="1744"/>
                    <a:pt x="2273" y="1609"/>
                  </a:cubicBezTo>
                  <a:cubicBezTo>
                    <a:pt x="2063" y="1382"/>
                    <a:pt x="2371" y="1220"/>
                    <a:pt x="2566" y="862"/>
                  </a:cubicBezTo>
                  <a:cubicBezTo>
                    <a:pt x="2742" y="552"/>
                    <a:pt x="2670" y="387"/>
                    <a:pt x="2502" y="387"/>
                  </a:cubicBezTo>
                  <a:cubicBezTo>
                    <a:pt x="2467" y="387"/>
                    <a:pt x="2429" y="394"/>
                    <a:pt x="2388" y="408"/>
                  </a:cubicBezTo>
                  <a:cubicBezTo>
                    <a:pt x="2128" y="488"/>
                    <a:pt x="1202" y="1090"/>
                    <a:pt x="1202" y="1544"/>
                  </a:cubicBezTo>
                  <a:cubicBezTo>
                    <a:pt x="1186" y="1999"/>
                    <a:pt x="2160" y="2324"/>
                    <a:pt x="2160" y="2324"/>
                  </a:cubicBezTo>
                  <a:lnTo>
                    <a:pt x="780" y="2534"/>
                  </a:lnTo>
                  <a:cubicBezTo>
                    <a:pt x="780" y="2534"/>
                    <a:pt x="162" y="2632"/>
                    <a:pt x="82" y="2924"/>
                  </a:cubicBezTo>
                  <a:cubicBezTo>
                    <a:pt x="0" y="3216"/>
                    <a:pt x="422" y="3281"/>
                    <a:pt x="422" y="3281"/>
                  </a:cubicBezTo>
                  <a:cubicBezTo>
                    <a:pt x="422" y="3281"/>
                    <a:pt x="0" y="3363"/>
                    <a:pt x="98" y="3638"/>
                  </a:cubicBezTo>
                  <a:cubicBezTo>
                    <a:pt x="179" y="3931"/>
                    <a:pt x="2583" y="3883"/>
                    <a:pt x="2566" y="4061"/>
                  </a:cubicBezTo>
                  <a:cubicBezTo>
                    <a:pt x="2566" y="4095"/>
                    <a:pt x="2519" y="4107"/>
                    <a:pt x="2442" y="4107"/>
                  </a:cubicBezTo>
                  <a:cubicBezTo>
                    <a:pt x="2239" y="4107"/>
                    <a:pt x="1825" y="4021"/>
                    <a:pt x="1512" y="4021"/>
                  </a:cubicBezTo>
                  <a:cubicBezTo>
                    <a:pt x="1320" y="4021"/>
                    <a:pt x="1166" y="4053"/>
                    <a:pt x="1121" y="4158"/>
                  </a:cubicBezTo>
                  <a:cubicBezTo>
                    <a:pt x="959" y="4515"/>
                    <a:pt x="1819" y="4532"/>
                    <a:pt x="2485" y="4630"/>
                  </a:cubicBezTo>
                  <a:cubicBezTo>
                    <a:pt x="2639" y="4652"/>
                    <a:pt x="2796" y="4663"/>
                    <a:pt x="2953" y="4663"/>
                  </a:cubicBezTo>
                  <a:cubicBezTo>
                    <a:pt x="3491" y="4663"/>
                    <a:pt x="4033" y="4532"/>
                    <a:pt x="4499" y="4255"/>
                  </a:cubicBezTo>
                  <a:cubicBezTo>
                    <a:pt x="5083" y="3883"/>
                    <a:pt x="6252" y="3573"/>
                    <a:pt x="6350" y="2778"/>
                  </a:cubicBezTo>
                  <a:cubicBezTo>
                    <a:pt x="6382" y="2469"/>
                    <a:pt x="6398" y="2194"/>
                    <a:pt x="6398" y="1967"/>
                  </a:cubicBezTo>
                  <a:cubicBezTo>
                    <a:pt x="6398" y="1430"/>
                    <a:pt x="6187" y="927"/>
                    <a:pt x="5798" y="570"/>
                  </a:cubicBezTo>
                  <a:cubicBezTo>
                    <a:pt x="5651" y="423"/>
                    <a:pt x="5456" y="310"/>
                    <a:pt x="5261" y="245"/>
                  </a:cubicBezTo>
                  <a:cubicBezTo>
                    <a:pt x="4706" y="80"/>
                    <a:pt x="4401" y="1"/>
                    <a:pt x="3893"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 name="Google Shape;1297;p47"/>
            <p:cNvSpPr/>
            <p:nvPr/>
          </p:nvSpPr>
          <p:spPr>
            <a:xfrm>
              <a:off x="5616120" y="3184027"/>
              <a:ext cx="104885" cy="18071"/>
            </a:xfrm>
            <a:custGeom>
              <a:avLst/>
              <a:gdLst/>
              <a:ahLst/>
              <a:cxnLst/>
              <a:rect l="l" t="t" r="r" b="b"/>
              <a:pathLst>
                <a:path w="2368" h="408" extrusionOk="0">
                  <a:moveTo>
                    <a:pt x="2287" y="1"/>
                  </a:moveTo>
                  <a:cubicBezTo>
                    <a:pt x="1555" y="66"/>
                    <a:pt x="825" y="163"/>
                    <a:pt x="78" y="261"/>
                  </a:cubicBezTo>
                  <a:cubicBezTo>
                    <a:pt x="1" y="275"/>
                    <a:pt x="12" y="407"/>
                    <a:pt x="81" y="407"/>
                  </a:cubicBezTo>
                  <a:cubicBezTo>
                    <a:pt x="85" y="407"/>
                    <a:pt x="89" y="407"/>
                    <a:pt x="94" y="406"/>
                  </a:cubicBezTo>
                  <a:cubicBezTo>
                    <a:pt x="825" y="309"/>
                    <a:pt x="1540" y="211"/>
                    <a:pt x="2270" y="163"/>
                  </a:cubicBezTo>
                  <a:cubicBezTo>
                    <a:pt x="2352" y="146"/>
                    <a:pt x="2367" y="1"/>
                    <a:pt x="2287"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 name="Google Shape;1298;p47"/>
            <p:cNvSpPr/>
            <p:nvPr/>
          </p:nvSpPr>
          <p:spPr>
            <a:xfrm>
              <a:off x="5711615" y="3132603"/>
              <a:ext cx="13996" cy="84732"/>
            </a:xfrm>
            <a:custGeom>
              <a:avLst/>
              <a:gdLst/>
              <a:ahLst/>
              <a:cxnLst/>
              <a:rect l="l" t="t" r="r" b="b"/>
              <a:pathLst>
                <a:path w="316" h="1913" extrusionOk="0">
                  <a:moveTo>
                    <a:pt x="183" y="0"/>
                  </a:moveTo>
                  <a:cubicBezTo>
                    <a:pt x="146" y="0"/>
                    <a:pt x="106" y="25"/>
                    <a:pt x="98" y="73"/>
                  </a:cubicBezTo>
                  <a:cubicBezTo>
                    <a:pt x="1" y="690"/>
                    <a:pt x="16" y="1292"/>
                    <a:pt x="163" y="1876"/>
                  </a:cubicBezTo>
                  <a:cubicBezTo>
                    <a:pt x="173" y="1902"/>
                    <a:pt x="193" y="1913"/>
                    <a:pt x="215" y="1913"/>
                  </a:cubicBezTo>
                  <a:cubicBezTo>
                    <a:pt x="261" y="1913"/>
                    <a:pt x="315" y="1861"/>
                    <a:pt x="293" y="1794"/>
                  </a:cubicBezTo>
                  <a:cubicBezTo>
                    <a:pt x="146" y="1259"/>
                    <a:pt x="131" y="675"/>
                    <a:pt x="244" y="73"/>
                  </a:cubicBezTo>
                  <a:cubicBezTo>
                    <a:pt x="252" y="25"/>
                    <a:pt x="220" y="0"/>
                    <a:pt x="183" y="0"/>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 name="Google Shape;1299;p47"/>
            <p:cNvSpPr/>
            <p:nvPr/>
          </p:nvSpPr>
          <p:spPr>
            <a:xfrm>
              <a:off x="5743949" y="3141063"/>
              <a:ext cx="104619" cy="26310"/>
            </a:xfrm>
            <a:custGeom>
              <a:avLst/>
              <a:gdLst/>
              <a:ahLst/>
              <a:cxnLst/>
              <a:rect l="l" t="t" r="r" b="b"/>
              <a:pathLst>
                <a:path w="2362" h="594" extrusionOk="0">
                  <a:moveTo>
                    <a:pt x="1325" y="1"/>
                  </a:moveTo>
                  <a:cubicBezTo>
                    <a:pt x="904" y="1"/>
                    <a:pt x="466" y="156"/>
                    <a:pt x="66" y="467"/>
                  </a:cubicBezTo>
                  <a:cubicBezTo>
                    <a:pt x="0" y="520"/>
                    <a:pt x="41" y="594"/>
                    <a:pt x="103" y="594"/>
                  </a:cubicBezTo>
                  <a:cubicBezTo>
                    <a:pt x="117" y="594"/>
                    <a:pt x="132" y="590"/>
                    <a:pt x="147" y="581"/>
                  </a:cubicBezTo>
                  <a:cubicBezTo>
                    <a:pt x="511" y="297"/>
                    <a:pt x="919" y="154"/>
                    <a:pt x="1312" y="154"/>
                  </a:cubicBezTo>
                  <a:cubicBezTo>
                    <a:pt x="1637" y="154"/>
                    <a:pt x="1953" y="252"/>
                    <a:pt x="2226" y="451"/>
                  </a:cubicBezTo>
                  <a:cubicBezTo>
                    <a:pt x="2236" y="459"/>
                    <a:pt x="2246" y="462"/>
                    <a:pt x="2256" y="462"/>
                  </a:cubicBezTo>
                  <a:cubicBezTo>
                    <a:pt x="2312" y="462"/>
                    <a:pt x="2362" y="362"/>
                    <a:pt x="2306" y="321"/>
                  </a:cubicBezTo>
                  <a:cubicBezTo>
                    <a:pt x="2012" y="108"/>
                    <a:pt x="1675" y="1"/>
                    <a:pt x="1325"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 name="Google Shape;1300;p47"/>
            <p:cNvSpPr/>
            <p:nvPr/>
          </p:nvSpPr>
          <p:spPr>
            <a:xfrm>
              <a:off x="7133503" y="2823705"/>
              <a:ext cx="852321" cy="654997"/>
            </a:xfrm>
            <a:custGeom>
              <a:avLst/>
              <a:gdLst/>
              <a:ahLst/>
              <a:cxnLst/>
              <a:rect l="l" t="t" r="r" b="b"/>
              <a:pathLst>
                <a:path w="19243" h="14788" extrusionOk="0">
                  <a:moveTo>
                    <a:pt x="3215" y="0"/>
                  </a:moveTo>
                  <a:lnTo>
                    <a:pt x="0" y="3507"/>
                  </a:lnTo>
                  <a:cubicBezTo>
                    <a:pt x="0" y="3507"/>
                    <a:pt x="1868" y="14257"/>
                    <a:pt x="5895" y="14761"/>
                  </a:cubicBezTo>
                  <a:cubicBezTo>
                    <a:pt x="6041" y="14779"/>
                    <a:pt x="6193" y="14788"/>
                    <a:pt x="6352" y="14788"/>
                  </a:cubicBezTo>
                  <a:cubicBezTo>
                    <a:pt x="10571" y="14788"/>
                    <a:pt x="19243" y="8590"/>
                    <a:pt x="19243" y="8590"/>
                  </a:cubicBezTo>
                  <a:lnTo>
                    <a:pt x="18479" y="6723"/>
                  </a:lnTo>
                  <a:cubicBezTo>
                    <a:pt x="18479" y="6723"/>
                    <a:pt x="9412" y="10254"/>
                    <a:pt x="8078" y="10254"/>
                  </a:cubicBezTo>
                  <a:cubicBezTo>
                    <a:pt x="8043" y="10254"/>
                    <a:pt x="8013" y="10252"/>
                    <a:pt x="7989" y="10247"/>
                  </a:cubicBezTo>
                  <a:cubicBezTo>
                    <a:pt x="5683" y="9775"/>
                    <a:pt x="3215" y="0"/>
                    <a:pt x="3215"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47"/>
            <p:cNvSpPr/>
            <p:nvPr/>
          </p:nvSpPr>
          <p:spPr>
            <a:xfrm>
              <a:off x="7395141" y="3275137"/>
              <a:ext cx="93989" cy="46773"/>
            </a:xfrm>
            <a:custGeom>
              <a:avLst/>
              <a:gdLst/>
              <a:ahLst/>
              <a:cxnLst/>
              <a:rect l="l" t="t" r="r" b="b"/>
              <a:pathLst>
                <a:path w="2122" h="1056" extrusionOk="0">
                  <a:moveTo>
                    <a:pt x="2012" y="1"/>
                  </a:moveTo>
                  <a:cubicBezTo>
                    <a:pt x="2003" y="1"/>
                    <a:pt x="1994" y="2"/>
                    <a:pt x="1985" y="5"/>
                  </a:cubicBezTo>
                  <a:cubicBezTo>
                    <a:pt x="1335" y="265"/>
                    <a:pt x="703" y="590"/>
                    <a:pt x="69" y="915"/>
                  </a:cubicBezTo>
                  <a:cubicBezTo>
                    <a:pt x="1" y="956"/>
                    <a:pt x="48" y="1056"/>
                    <a:pt x="113" y="1056"/>
                  </a:cubicBezTo>
                  <a:cubicBezTo>
                    <a:pt x="125" y="1056"/>
                    <a:pt x="138" y="1052"/>
                    <a:pt x="150" y="1045"/>
                  </a:cubicBezTo>
                  <a:cubicBezTo>
                    <a:pt x="768" y="737"/>
                    <a:pt x="1385" y="412"/>
                    <a:pt x="2034" y="168"/>
                  </a:cubicBezTo>
                  <a:cubicBezTo>
                    <a:pt x="2122" y="124"/>
                    <a:pt x="2090" y="1"/>
                    <a:pt x="2012"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 name="Google Shape;1302;p47"/>
            <p:cNvSpPr/>
            <p:nvPr/>
          </p:nvSpPr>
          <p:spPr>
            <a:xfrm>
              <a:off x="7402493" y="3284439"/>
              <a:ext cx="57536" cy="9036"/>
            </a:xfrm>
            <a:custGeom>
              <a:avLst/>
              <a:gdLst/>
              <a:ahLst/>
              <a:cxnLst/>
              <a:rect l="l" t="t" r="r" b="b"/>
              <a:pathLst>
                <a:path w="1299" h="204" extrusionOk="0">
                  <a:moveTo>
                    <a:pt x="378" y="1"/>
                  </a:moveTo>
                  <a:cubicBezTo>
                    <a:pt x="285" y="1"/>
                    <a:pt x="192" y="3"/>
                    <a:pt x="97" y="7"/>
                  </a:cubicBezTo>
                  <a:cubicBezTo>
                    <a:pt x="0" y="7"/>
                    <a:pt x="0" y="169"/>
                    <a:pt x="97" y="169"/>
                  </a:cubicBezTo>
                  <a:cubicBezTo>
                    <a:pt x="198" y="165"/>
                    <a:pt x="298" y="163"/>
                    <a:pt x="397" y="163"/>
                  </a:cubicBezTo>
                  <a:cubicBezTo>
                    <a:pt x="665" y="163"/>
                    <a:pt x="929" y="178"/>
                    <a:pt x="1202" y="202"/>
                  </a:cubicBezTo>
                  <a:cubicBezTo>
                    <a:pt x="1206" y="203"/>
                    <a:pt x="1210" y="203"/>
                    <a:pt x="1214" y="203"/>
                  </a:cubicBezTo>
                  <a:cubicBezTo>
                    <a:pt x="1299" y="203"/>
                    <a:pt x="1295" y="55"/>
                    <a:pt x="1202" y="55"/>
                  </a:cubicBezTo>
                  <a:cubicBezTo>
                    <a:pt x="923" y="19"/>
                    <a:pt x="653" y="1"/>
                    <a:pt x="378"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47"/>
            <p:cNvSpPr/>
            <p:nvPr/>
          </p:nvSpPr>
          <p:spPr>
            <a:xfrm>
              <a:off x="7909558" y="3071080"/>
              <a:ext cx="283428" cy="206536"/>
            </a:xfrm>
            <a:custGeom>
              <a:avLst/>
              <a:gdLst/>
              <a:ahLst/>
              <a:cxnLst/>
              <a:rect l="l" t="t" r="r" b="b"/>
              <a:pathLst>
                <a:path w="6399" h="4663" extrusionOk="0">
                  <a:moveTo>
                    <a:pt x="2505" y="0"/>
                  </a:moveTo>
                  <a:cubicBezTo>
                    <a:pt x="1999" y="0"/>
                    <a:pt x="1696" y="80"/>
                    <a:pt x="1153" y="245"/>
                  </a:cubicBezTo>
                  <a:cubicBezTo>
                    <a:pt x="942" y="310"/>
                    <a:pt x="763" y="423"/>
                    <a:pt x="617" y="570"/>
                  </a:cubicBezTo>
                  <a:cubicBezTo>
                    <a:pt x="211" y="927"/>
                    <a:pt x="0" y="1430"/>
                    <a:pt x="0" y="1966"/>
                  </a:cubicBezTo>
                  <a:cubicBezTo>
                    <a:pt x="0" y="2194"/>
                    <a:pt x="16" y="2469"/>
                    <a:pt x="48" y="2778"/>
                  </a:cubicBezTo>
                  <a:cubicBezTo>
                    <a:pt x="146" y="3573"/>
                    <a:pt x="1332" y="3882"/>
                    <a:pt x="1916" y="4255"/>
                  </a:cubicBezTo>
                  <a:cubicBezTo>
                    <a:pt x="2369" y="4532"/>
                    <a:pt x="2918" y="4663"/>
                    <a:pt x="3452" y="4663"/>
                  </a:cubicBezTo>
                  <a:cubicBezTo>
                    <a:pt x="3608" y="4663"/>
                    <a:pt x="3762" y="4651"/>
                    <a:pt x="3913" y="4629"/>
                  </a:cubicBezTo>
                  <a:cubicBezTo>
                    <a:pt x="4595" y="4532"/>
                    <a:pt x="5456" y="4515"/>
                    <a:pt x="5294" y="4158"/>
                  </a:cubicBezTo>
                  <a:cubicBezTo>
                    <a:pt x="5244" y="4053"/>
                    <a:pt x="5086" y="4020"/>
                    <a:pt x="4891" y="4020"/>
                  </a:cubicBezTo>
                  <a:cubicBezTo>
                    <a:pt x="4574" y="4020"/>
                    <a:pt x="4160" y="4107"/>
                    <a:pt x="3956" y="4107"/>
                  </a:cubicBezTo>
                  <a:cubicBezTo>
                    <a:pt x="3879" y="4107"/>
                    <a:pt x="3832" y="4094"/>
                    <a:pt x="3832" y="4060"/>
                  </a:cubicBezTo>
                  <a:cubicBezTo>
                    <a:pt x="3832" y="3882"/>
                    <a:pt x="6219" y="3930"/>
                    <a:pt x="6316" y="3638"/>
                  </a:cubicBezTo>
                  <a:cubicBezTo>
                    <a:pt x="6398" y="3363"/>
                    <a:pt x="5991" y="3281"/>
                    <a:pt x="5991" y="3281"/>
                  </a:cubicBezTo>
                  <a:cubicBezTo>
                    <a:pt x="5991" y="3281"/>
                    <a:pt x="6398" y="3216"/>
                    <a:pt x="6316" y="2924"/>
                  </a:cubicBezTo>
                  <a:cubicBezTo>
                    <a:pt x="6251" y="2631"/>
                    <a:pt x="5634" y="2534"/>
                    <a:pt x="5634" y="2534"/>
                  </a:cubicBezTo>
                  <a:lnTo>
                    <a:pt x="4238" y="2324"/>
                  </a:lnTo>
                  <a:cubicBezTo>
                    <a:pt x="4238" y="2324"/>
                    <a:pt x="5212" y="1999"/>
                    <a:pt x="5212" y="1544"/>
                  </a:cubicBezTo>
                  <a:cubicBezTo>
                    <a:pt x="5196" y="1089"/>
                    <a:pt x="4270" y="488"/>
                    <a:pt x="4027" y="407"/>
                  </a:cubicBezTo>
                  <a:cubicBezTo>
                    <a:pt x="3983" y="394"/>
                    <a:pt x="3943" y="387"/>
                    <a:pt x="3906" y="387"/>
                  </a:cubicBezTo>
                  <a:cubicBezTo>
                    <a:pt x="3728" y="387"/>
                    <a:pt x="3657" y="551"/>
                    <a:pt x="3832" y="862"/>
                  </a:cubicBezTo>
                  <a:cubicBezTo>
                    <a:pt x="4043" y="1219"/>
                    <a:pt x="4352" y="1382"/>
                    <a:pt x="4125" y="1609"/>
                  </a:cubicBezTo>
                  <a:cubicBezTo>
                    <a:pt x="3990" y="1744"/>
                    <a:pt x="3786" y="1822"/>
                    <a:pt x="3581" y="1822"/>
                  </a:cubicBezTo>
                  <a:cubicBezTo>
                    <a:pt x="3442" y="1822"/>
                    <a:pt x="3302" y="1786"/>
                    <a:pt x="3183" y="1706"/>
                  </a:cubicBezTo>
                  <a:cubicBezTo>
                    <a:pt x="2891" y="1495"/>
                    <a:pt x="2452" y="1187"/>
                    <a:pt x="2452" y="1187"/>
                  </a:cubicBezTo>
                  <a:cubicBezTo>
                    <a:pt x="2192" y="992"/>
                    <a:pt x="2874" y="765"/>
                    <a:pt x="3296" y="667"/>
                  </a:cubicBezTo>
                  <a:cubicBezTo>
                    <a:pt x="3832" y="520"/>
                    <a:pt x="3945" y="98"/>
                    <a:pt x="3183" y="33"/>
                  </a:cubicBezTo>
                  <a:cubicBezTo>
                    <a:pt x="2913" y="11"/>
                    <a:pt x="2695" y="0"/>
                    <a:pt x="2505"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47"/>
            <p:cNvSpPr/>
            <p:nvPr/>
          </p:nvSpPr>
          <p:spPr>
            <a:xfrm>
              <a:off x="8074991" y="3201301"/>
              <a:ext cx="105505" cy="18071"/>
            </a:xfrm>
            <a:custGeom>
              <a:avLst/>
              <a:gdLst/>
              <a:ahLst/>
              <a:cxnLst/>
              <a:rect l="l" t="t" r="r" b="b"/>
              <a:pathLst>
                <a:path w="2382" h="408" extrusionOk="0">
                  <a:moveTo>
                    <a:pt x="81" y="1"/>
                  </a:moveTo>
                  <a:cubicBezTo>
                    <a:pt x="0" y="1"/>
                    <a:pt x="16" y="146"/>
                    <a:pt x="113" y="163"/>
                  </a:cubicBezTo>
                  <a:cubicBezTo>
                    <a:pt x="828" y="211"/>
                    <a:pt x="1559" y="293"/>
                    <a:pt x="2273" y="406"/>
                  </a:cubicBezTo>
                  <a:cubicBezTo>
                    <a:pt x="2279" y="407"/>
                    <a:pt x="2284" y="407"/>
                    <a:pt x="2288" y="407"/>
                  </a:cubicBezTo>
                  <a:cubicBezTo>
                    <a:pt x="2372" y="407"/>
                    <a:pt x="2381" y="275"/>
                    <a:pt x="2289" y="260"/>
                  </a:cubicBezTo>
                  <a:cubicBezTo>
                    <a:pt x="1559" y="146"/>
                    <a:pt x="828" y="65"/>
                    <a:pt x="81"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47"/>
            <p:cNvSpPr/>
            <p:nvPr/>
          </p:nvSpPr>
          <p:spPr>
            <a:xfrm>
              <a:off x="8070916" y="3149833"/>
              <a:ext cx="14174" cy="84554"/>
            </a:xfrm>
            <a:custGeom>
              <a:avLst/>
              <a:gdLst/>
              <a:ahLst/>
              <a:cxnLst/>
              <a:rect l="l" t="t" r="r" b="b"/>
              <a:pathLst>
                <a:path w="320" h="1909" extrusionOk="0">
                  <a:moveTo>
                    <a:pt x="128" y="1"/>
                  </a:moveTo>
                  <a:cubicBezTo>
                    <a:pt x="96" y="1"/>
                    <a:pt x="67" y="25"/>
                    <a:pt x="75" y="74"/>
                  </a:cubicBezTo>
                  <a:cubicBezTo>
                    <a:pt x="173" y="675"/>
                    <a:pt x="157" y="1243"/>
                    <a:pt x="10" y="1795"/>
                  </a:cubicBezTo>
                  <a:cubicBezTo>
                    <a:pt x="0" y="1859"/>
                    <a:pt x="52" y="1908"/>
                    <a:pt x="93" y="1908"/>
                  </a:cubicBezTo>
                  <a:cubicBezTo>
                    <a:pt x="115" y="1908"/>
                    <a:pt x="135" y="1894"/>
                    <a:pt x="140" y="1860"/>
                  </a:cubicBezTo>
                  <a:cubicBezTo>
                    <a:pt x="287" y="1292"/>
                    <a:pt x="319" y="691"/>
                    <a:pt x="205" y="74"/>
                  </a:cubicBezTo>
                  <a:cubicBezTo>
                    <a:pt x="197" y="25"/>
                    <a:pt x="161" y="1"/>
                    <a:pt x="128"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47"/>
            <p:cNvSpPr/>
            <p:nvPr/>
          </p:nvSpPr>
          <p:spPr>
            <a:xfrm>
              <a:off x="7947384" y="3158337"/>
              <a:ext cx="104619" cy="26310"/>
            </a:xfrm>
            <a:custGeom>
              <a:avLst/>
              <a:gdLst/>
              <a:ahLst/>
              <a:cxnLst/>
              <a:rect l="l" t="t" r="r" b="b"/>
              <a:pathLst>
                <a:path w="2362" h="594" extrusionOk="0">
                  <a:moveTo>
                    <a:pt x="1049" y="1"/>
                  </a:moveTo>
                  <a:cubicBezTo>
                    <a:pt x="699" y="1"/>
                    <a:pt x="357" y="107"/>
                    <a:pt x="56" y="321"/>
                  </a:cubicBezTo>
                  <a:cubicBezTo>
                    <a:pt x="1" y="362"/>
                    <a:pt x="50" y="461"/>
                    <a:pt x="106" y="461"/>
                  </a:cubicBezTo>
                  <a:cubicBezTo>
                    <a:pt x="116" y="461"/>
                    <a:pt x="126" y="458"/>
                    <a:pt x="136" y="451"/>
                  </a:cubicBezTo>
                  <a:cubicBezTo>
                    <a:pt x="416" y="252"/>
                    <a:pt x="732" y="153"/>
                    <a:pt x="1058" y="153"/>
                  </a:cubicBezTo>
                  <a:cubicBezTo>
                    <a:pt x="1452" y="153"/>
                    <a:pt x="1859" y="297"/>
                    <a:pt x="2232" y="581"/>
                  </a:cubicBezTo>
                  <a:cubicBezTo>
                    <a:pt x="2244" y="590"/>
                    <a:pt x="2256" y="594"/>
                    <a:pt x="2268" y="594"/>
                  </a:cubicBezTo>
                  <a:cubicBezTo>
                    <a:pt x="2321" y="594"/>
                    <a:pt x="2362" y="519"/>
                    <a:pt x="2296" y="467"/>
                  </a:cubicBezTo>
                  <a:cubicBezTo>
                    <a:pt x="1906" y="156"/>
                    <a:pt x="1471" y="1"/>
                    <a:pt x="1049"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47"/>
            <p:cNvSpPr/>
            <p:nvPr/>
          </p:nvSpPr>
          <p:spPr>
            <a:xfrm>
              <a:off x="6507070" y="2598609"/>
              <a:ext cx="781098" cy="843285"/>
            </a:xfrm>
            <a:custGeom>
              <a:avLst/>
              <a:gdLst/>
              <a:ahLst/>
              <a:cxnLst/>
              <a:rect l="l" t="t" r="r" b="b"/>
              <a:pathLst>
                <a:path w="17635" h="19039" extrusionOk="0">
                  <a:moveTo>
                    <a:pt x="10798" y="0"/>
                  </a:moveTo>
                  <a:lnTo>
                    <a:pt x="6431" y="293"/>
                  </a:lnTo>
                  <a:cubicBezTo>
                    <a:pt x="6431" y="293"/>
                    <a:pt x="4904" y="1185"/>
                    <a:pt x="3361" y="1964"/>
                  </a:cubicBezTo>
                  <a:cubicBezTo>
                    <a:pt x="2761" y="2257"/>
                    <a:pt x="2160" y="2549"/>
                    <a:pt x="1640" y="2744"/>
                  </a:cubicBezTo>
                  <a:cubicBezTo>
                    <a:pt x="1430" y="2826"/>
                    <a:pt x="1250" y="2923"/>
                    <a:pt x="1088" y="3036"/>
                  </a:cubicBezTo>
                  <a:cubicBezTo>
                    <a:pt x="163" y="3718"/>
                    <a:pt x="1" y="4969"/>
                    <a:pt x="146" y="6381"/>
                  </a:cubicBezTo>
                  <a:cubicBezTo>
                    <a:pt x="325" y="8167"/>
                    <a:pt x="991" y="10198"/>
                    <a:pt x="1267" y="11659"/>
                  </a:cubicBezTo>
                  <a:cubicBezTo>
                    <a:pt x="1819" y="14517"/>
                    <a:pt x="2030" y="17634"/>
                    <a:pt x="2030" y="17634"/>
                  </a:cubicBezTo>
                  <a:cubicBezTo>
                    <a:pt x="2469" y="17877"/>
                    <a:pt x="3670" y="18316"/>
                    <a:pt x="5277" y="18641"/>
                  </a:cubicBezTo>
                  <a:cubicBezTo>
                    <a:pt x="5342" y="18657"/>
                    <a:pt x="5392" y="18657"/>
                    <a:pt x="5457" y="18674"/>
                  </a:cubicBezTo>
                  <a:cubicBezTo>
                    <a:pt x="5976" y="18771"/>
                    <a:pt x="6544" y="18869"/>
                    <a:pt x="7145" y="18934"/>
                  </a:cubicBezTo>
                  <a:cubicBezTo>
                    <a:pt x="7210" y="18934"/>
                    <a:pt x="7275" y="18949"/>
                    <a:pt x="7340" y="18949"/>
                  </a:cubicBezTo>
                  <a:cubicBezTo>
                    <a:pt x="7927" y="19005"/>
                    <a:pt x="8542" y="19039"/>
                    <a:pt x="9171" y="19039"/>
                  </a:cubicBezTo>
                  <a:cubicBezTo>
                    <a:pt x="10717" y="19039"/>
                    <a:pt x="12354" y="18838"/>
                    <a:pt x="13900" y="18284"/>
                  </a:cubicBezTo>
                  <a:cubicBezTo>
                    <a:pt x="13965" y="18267"/>
                    <a:pt x="14030" y="18235"/>
                    <a:pt x="14095" y="18219"/>
                  </a:cubicBezTo>
                  <a:cubicBezTo>
                    <a:pt x="14468" y="18072"/>
                    <a:pt x="14858" y="17910"/>
                    <a:pt x="15215" y="17715"/>
                  </a:cubicBezTo>
                  <a:cubicBezTo>
                    <a:pt x="15215" y="17715"/>
                    <a:pt x="15589" y="13948"/>
                    <a:pt x="16076" y="11155"/>
                  </a:cubicBezTo>
                  <a:cubicBezTo>
                    <a:pt x="16449" y="9012"/>
                    <a:pt x="17635" y="6918"/>
                    <a:pt x="17358" y="5082"/>
                  </a:cubicBezTo>
                  <a:cubicBezTo>
                    <a:pt x="17261" y="4530"/>
                    <a:pt x="17050" y="3995"/>
                    <a:pt x="16628" y="3491"/>
                  </a:cubicBezTo>
                  <a:cubicBezTo>
                    <a:pt x="16579" y="3426"/>
                    <a:pt x="16531" y="3378"/>
                    <a:pt x="16466" y="3313"/>
                  </a:cubicBezTo>
                  <a:cubicBezTo>
                    <a:pt x="15751" y="2566"/>
                    <a:pt x="14745" y="2209"/>
                    <a:pt x="13688" y="1754"/>
                  </a:cubicBezTo>
                  <a:cubicBezTo>
                    <a:pt x="12747" y="1347"/>
                    <a:pt x="11578" y="877"/>
                    <a:pt x="10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47"/>
            <p:cNvSpPr/>
            <p:nvPr/>
          </p:nvSpPr>
          <p:spPr>
            <a:xfrm>
              <a:off x="6491257" y="2598609"/>
              <a:ext cx="784686" cy="347386"/>
            </a:xfrm>
            <a:custGeom>
              <a:avLst/>
              <a:gdLst/>
              <a:ahLst/>
              <a:cxnLst/>
              <a:rect l="l" t="t" r="r" b="b"/>
              <a:pathLst>
                <a:path w="17716" h="7843" extrusionOk="0">
                  <a:moveTo>
                    <a:pt x="11155" y="0"/>
                  </a:moveTo>
                  <a:lnTo>
                    <a:pt x="6788" y="293"/>
                  </a:lnTo>
                  <a:cubicBezTo>
                    <a:pt x="6788" y="293"/>
                    <a:pt x="5992" y="763"/>
                    <a:pt x="4969" y="1315"/>
                  </a:cubicBezTo>
                  <a:lnTo>
                    <a:pt x="4872" y="1364"/>
                  </a:lnTo>
                  <a:cubicBezTo>
                    <a:pt x="4855" y="1364"/>
                    <a:pt x="4839" y="1380"/>
                    <a:pt x="4822" y="1380"/>
                  </a:cubicBezTo>
                  <a:cubicBezTo>
                    <a:pt x="4530" y="1542"/>
                    <a:pt x="4205" y="1705"/>
                    <a:pt x="3897" y="1867"/>
                  </a:cubicBezTo>
                  <a:cubicBezTo>
                    <a:pt x="3833" y="1899"/>
                    <a:pt x="3783" y="1932"/>
                    <a:pt x="3718" y="1964"/>
                  </a:cubicBezTo>
                  <a:cubicBezTo>
                    <a:pt x="3118" y="2257"/>
                    <a:pt x="2517" y="2549"/>
                    <a:pt x="1997" y="2744"/>
                  </a:cubicBezTo>
                  <a:cubicBezTo>
                    <a:pt x="1787" y="2826"/>
                    <a:pt x="1607" y="2923"/>
                    <a:pt x="1445" y="3036"/>
                  </a:cubicBezTo>
                  <a:cubicBezTo>
                    <a:pt x="520" y="3718"/>
                    <a:pt x="568" y="4482"/>
                    <a:pt x="0" y="6511"/>
                  </a:cubicBezTo>
                  <a:cubicBezTo>
                    <a:pt x="611" y="6332"/>
                    <a:pt x="1637" y="6112"/>
                    <a:pt x="2655" y="6112"/>
                  </a:cubicBezTo>
                  <a:cubicBezTo>
                    <a:pt x="3208" y="6112"/>
                    <a:pt x="3758" y="6177"/>
                    <a:pt x="4238" y="6349"/>
                  </a:cubicBezTo>
                  <a:cubicBezTo>
                    <a:pt x="4287" y="6381"/>
                    <a:pt x="4335" y="6398"/>
                    <a:pt x="4385" y="6414"/>
                  </a:cubicBezTo>
                  <a:cubicBezTo>
                    <a:pt x="4400" y="6414"/>
                    <a:pt x="4417" y="6430"/>
                    <a:pt x="4433" y="6430"/>
                  </a:cubicBezTo>
                  <a:cubicBezTo>
                    <a:pt x="4628" y="6528"/>
                    <a:pt x="4822" y="6625"/>
                    <a:pt x="5017" y="6755"/>
                  </a:cubicBezTo>
                  <a:cubicBezTo>
                    <a:pt x="5310" y="6950"/>
                    <a:pt x="5602" y="7128"/>
                    <a:pt x="5879" y="7275"/>
                  </a:cubicBezTo>
                  <a:cubicBezTo>
                    <a:pt x="6655" y="7656"/>
                    <a:pt x="7409" y="7842"/>
                    <a:pt x="8151" y="7842"/>
                  </a:cubicBezTo>
                  <a:cubicBezTo>
                    <a:pt x="9271" y="7842"/>
                    <a:pt x="10367" y="7419"/>
                    <a:pt x="11480" y="6608"/>
                  </a:cubicBezTo>
                  <a:cubicBezTo>
                    <a:pt x="11497" y="6593"/>
                    <a:pt x="11512" y="6576"/>
                    <a:pt x="11529" y="6576"/>
                  </a:cubicBezTo>
                  <a:cubicBezTo>
                    <a:pt x="12244" y="6056"/>
                    <a:pt x="12909" y="5797"/>
                    <a:pt x="13575" y="5651"/>
                  </a:cubicBezTo>
                  <a:cubicBezTo>
                    <a:pt x="13835" y="5586"/>
                    <a:pt x="14110" y="5554"/>
                    <a:pt x="14387" y="5521"/>
                  </a:cubicBezTo>
                  <a:cubicBezTo>
                    <a:pt x="15361" y="5391"/>
                    <a:pt x="16401" y="5391"/>
                    <a:pt x="17715" y="5082"/>
                  </a:cubicBezTo>
                  <a:cubicBezTo>
                    <a:pt x="17635" y="4530"/>
                    <a:pt x="17407" y="3995"/>
                    <a:pt x="16985" y="3491"/>
                  </a:cubicBezTo>
                  <a:cubicBezTo>
                    <a:pt x="16936" y="3426"/>
                    <a:pt x="16888" y="3378"/>
                    <a:pt x="16823" y="3313"/>
                  </a:cubicBezTo>
                  <a:cubicBezTo>
                    <a:pt x="16449" y="2923"/>
                    <a:pt x="15978" y="2631"/>
                    <a:pt x="15459" y="2371"/>
                  </a:cubicBezTo>
                  <a:cubicBezTo>
                    <a:pt x="15409" y="2339"/>
                    <a:pt x="15344" y="2322"/>
                    <a:pt x="15296" y="2289"/>
                  </a:cubicBezTo>
                  <a:cubicBezTo>
                    <a:pt x="14922" y="2111"/>
                    <a:pt x="14533" y="1964"/>
                    <a:pt x="14143" y="1802"/>
                  </a:cubicBezTo>
                  <a:lnTo>
                    <a:pt x="14045" y="1754"/>
                  </a:lnTo>
                  <a:cubicBezTo>
                    <a:pt x="13753" y="1624"/>
                    <a:pt x="13445" y="1494"/>
                    <a:pt x="13136" y="1332"/>
                  </a:cubicBezTo>
                  <a:cubicBezTo>
                    <a:pt x="12504" y="1007"/>
                    <a:pt x="11675" y="600"/>
                    <a:pt x="11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47"/>
            <p:cNvSpPr/>
            <p:nvPr/>
          </p:nvSpPr>
          <p:spPr>
            <a:xfrm>
              <a:off x="6555969" y="2656809"/>
              <a:ext cx="176240" cy="293571"/>
            </a:xfrm>
            <a:custGeom>
              <a:avLst/>
              <a:gdLst/>
              <a:ahLst/>
              <a:cxnLst/>
              <a:rect l="l" t="t" r="r" b="b"/>
              <a:pathLst>
                <a:path w="3979" h="6628" extrusionOk="0">
                  <a:moveTo>
                    <a:pt x="3508" y="1"/>
                  </a:moveTo>
                  <a:lnTo>
                    <a:pt x="3411" y="50"/>
                  </a:lnTo>
                  <a:cubicBezTo>
                    <a:pt x="3394" y="50"/>
                    <a:pt x="3378" y="66"/>
                    <a:pt x="3361" y="66"/>
                  </a:cubicBezTo>
                  <a:cubicBezTo>
                    <a:pt x="3686" y="1479"/>
                    <a:pt x="3816" y="3038"/>
                    <a:pt x="3183" y="4370"/>
                  </a:cubicBezTo>
                  <a:cubicBezTo>
                    <a:pt x="3069" y="4612"/>
                    <a:pt x="2939" y="4824"/>
                    <a:pt x="2777" y="5035"/>
                  </a:cubicBezTo>
                  <a:cubicBezTo>
                    <a:pt x="2152" y="5885"/>
                    <a:pt x="1210" y="6481"/>
                    <a:pt x="140" y="6481"/>
                  </a:cubicBezTo>
                  <a:cubicBezTo>
                    <a:pt x="126" y="6481"/>
                    <a:pt x="112" y="6481"/>
                    <a:pt x="98" y="6480"/>
                  </a:cubicBezTo>
                  <a:cubicBezTo>
                    <a:pt x="1" y="6480"/>
                    <a:pt x="1" y="6626"/>
                    <a:pt x="98" y="6626"/>
                  </a:cubicBezTo>
                  <a:cubicBezTo>
                    <a:pt x="126" y="6627"/>
                    <a:pt x="153" y="6627"/>
                    <a:pt x="180" y="6627"/>
                  </a:cubicBezTo>
                  <a:cubicBezTo>
                    <a:pt x="1285" y="6627"/>
                    <a:pt x="2290" y="5987"/>
                    <a:pt x="2924" y="5100"/>
                  </a:cubicBezTo>
                  <a:cubicBezTo>
                    <a:pt x="3054" y="4922"/>
                    <a:pt x="3167" y="4742"/>
                    <a:pt x="3248" y="4547"/>
                  </a:cubicBezTo>
                  <a:cubicBezTo>
                    <a:pt x="3978" y="3151"/>
                    <a:pt x="3849" y="1495"/>
                    <a:pt x="35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47"/>
            <p:cNvSpPr/>
            <p:nvPr/>
          </p:nvSpPr>
          <p:spPr>
            <a:xfrm>
              <a:off x="6578249" y="3184027"/>
              <a:ext cx="184168" cy="241704"/>
            </a:xfrm>
            <a:custGeom>
              <a:avLst/>
              <a:gdLst/>
              <a:ahLst/>
              <a:cxnLst/>
              <a:rect l="l" t="t" r="r" b="b"/>
              <a:pathLst>
                <a:path w="4158" h="5457" extrusionOk="0">
                  <a:moveTo>
                    <a:pt x="98" y="1"/>
                  </a:moveTo>
                  <a:cubicBezTo>
                    <a:pt x="1" y="1"/>
                    <a:pt x="1" y="179"/>
                    <a:pt x="98" y="179"/>
                  </a:cubicBezTo>
                  <a:cubicBezTo>
                    <a:pt x="1689" y="261"/>
                    <a:pt x="3200" y="1348"/>
                    <a:pt x="3703" y="2859"/>
                  </a:cubicBezTo>
                  <a:cubicBezTo>
                    <a:pt x="3979" y="3703"/>
                    <a:pt x="3963" y="4595"/>
                    <a:pt x="3670" y="5424"/>
                  </a:cubicBezTo>
                  <a:cubicBezTo>
                    <a:pt x="3735" y="5440"/>
                    <a:pt x="3785" y="5440"/>
                    <a:pt x="3850" y="5457"/>
                  </a:cubicBezTo>
                  <a:cubicBezTo>
                    <a:pt x="4142" y="4580"/>
                    <a:pt x="4157" y="3621"/>
                    <a:pt x="3833" y="2744"/>
                  </a:cubicBezTo>
                  <a:cubicBezTo>
                    <a:pt x="3281" y="1186"/>
                    <a:pt x="1754" y="8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47"/>
            <p:cNvSpPr/>
            <p:nvPr/>
          </p:nvSpPr>
          <p:spPr>
            <a:xfrm>
              <a:off x="6823542" y="3349372"/>
              <a:ext cx="307877" cy="88585"/>
            </a:xfrm>
            <a:custGeom>
              <a:avLst/>
              <a:gdLst/>
              <a:ahLst/>
              <a:cxnLst/>
              <a:rect l="l" t="t" r="r" b="b"/>
              <a:pathLst>
                <a:path w="6951" h="2000" extrusionOk="0">
                  <a:moveTo>
                    <a:pt x="3661" y="1"/>
                  </a:moveTo>
                  <a:cubicBezTo>
                    <a:pt x="3621" y="1"/>
                    <a:pt x="3580" y="1"/>
                    <a:pt x="3540" y="3"/>
                  </a:cubicBezTo>
                  <a:cubicBezTo>
                    <a:pt x="2094" y="35"/>
                    <a:pt x="747" y="782"/>
                    <a:pt x="0" y="1984"/>
                  </a:cubicBezTo>
                  <a:cubicBezTo>
                    <a:pt x="65" y="1984"/>
                    <a:pt x="130" y="1999"/>
                    <a:pt x="195" y="1999"/>
                  </a:cubicBezTo>
                  <a:cubicBezTo>
                    <a:pt x="925" y="862"/>
                    <a:pt x="2241" y="165"/>
                    <a:pt x="3638" y="165"/>
                  </a:cubicBezTo>
                  <a:cubicBezTo>
                    <a:pt x="4807" y="165"/>
                    <a:pt x="5894" y="620"/>
                    <a:pt x="6755" y="1334"/>
                  </a:cubicBezTo>
                  <a:cubicBezTo>
                    <a:pt x="6820" y="1317"/>
                    <a:pt x="6885" y="1285"/>
                    <a:pt x="6950" y="1269"/>
                  </a:cubicBezTo>
                  <a:cubicBezTo>
                    <a:pt x="6038" y="483"/>
                    <a:pt x="4897" y="1"/>
                    <a:pt x="36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47"/>
            <p:cNvSpPr/>
            <p:nvPr/>
          </p:nvSpPr>
          <p:spPr>
            <a:xfrm>
              <a:off x="6956553" y="2902014"/>
              <a:ext cx="211807" cy="314034"/>
            </a:xfrm>
            <a:custGeom>
              <a:avLst/>
              <a:gdLst/>
              <a:ahLst/>
              <a:cxnLst/>
              <a:rect l="l" t="t" r="r" b="b"/>
              <a:pathLst>
                <a:path w="4782" h="7090" extrusionOk="0">
                  <a:moveTo>
                    <a:pt x="2941" y="1"/>
                  </a:moveTo>
                  <a:cubicBezTo>
                    <a:pt x="1418" y="1"/>
                    <a:pt x="371" y="1493"/>
                    <a:pt x="195" y="2876"/>
                  </a:cubicBezTo>
                  <a:cubicBezTo>
                    <a:pt x="1" y="4452"/>
                    <a:pt x="780" y="6043"/>
                    <a:pt x="2226" y="6725"/>
                  </a:cubicBezTo>
                  <a:cubicBezTo>
                    <a:pt x="2714" y="6964"/>
                    <a:pt x="3249" y="7090"/>
                    <a:pt x="3784" y="7090"/>
                  </a:cubicBezTo>
                  <a:cubicBezTo>
                    <a:pt x="4084" y="7090"/>
                    <a:pt x="4385" y="7050"/>
                    <a:pt x="4677" y="6968"/>
                  </a:cubicBezTo>
                  <a:cubicBezTo>
                    <a:pt x="4781" y="6938"/>
                    <a:pt x="4750" y="6801"/>
                    <a:pt x="4658" y="6801"/>
                  </a:cubicBezTo>
                  <a:cubicBezTo>
                    <a:pt x="4649" y="6801"/>
                    <a:pt x="4639" y="6803"/>
                    <a:pt x="4629" y="6806"/>
                  </a:cubicBezTo>
                  <a:cubicBezTo>
                    <a:pt x="4344" y="6884"/>
                    <a:pt x="4057" y="6921"/>
                    <a:pt x="3775" y="6921"/>
                  </a:cubicBezTo>
                  <a:cubicBezTo>
                    <a:pt x="2239" y="6921"/>
                    <a:pt x="826" y="5823"/>
                    <a:pt x="455" y="4273"/>
                  </a:cubicBezTo>
                  <a:cubicBezTo>
                    <a:pt x="40" y="2611"/>
                    <a:pt x="945" y="163"/>
                    <a:pt x="2939" y="163"/>
                  </a:cubicBezTo>
                  <a:cubicBezTo>
                    <a:pt x="2972" y="163"/>
                    <a:pt x="3005" y="164"/>
                    <a:pt x="3038" y="165"/>
                  </a:cubicBezTo>
                  <a:cubicBezTo>
                    <a:pt x="3042" y="166"/>
                    <a:pt x="3046" y="166"/>
                    <a:pt x="3049" y="166"/>
                  </a:cubicBezTo>
                  <a:cubicBezTo>
                    <a:pt x="3135" y="166"/>
                    <a:pt x="3131" y="3"/>
                    <a:pt x="3038" y="3"/>
                  </a:cubicBezTo>
                  <a:cubicBezTo>
                    <a:pt x="3005" y="1"/>
                    <a:pt x="2973" y="1"/>
                    <a:pt x="29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47"/>
            <p:cNvSpPr/>
            <p:nvPr/>
          </p:nvSpPr>
          <p:spPr>
            <a:xfrm>
              <a:off x="6535019" y="3075244"/>
              <a:ext cx="625853" cy="215306"/>
            </a:xfrm>
            <a:custGeom>
              <a:avLst/>
              <a:gdLst/>
              <a:ahLst/>
              <a:cxnLst/>
              <a:rect l="l" t="t" r="r" b="b"/>
              <a:pathLst>
                <a:path w="14130" h="4861" extrusionOk="0">
                  <a:moveTo>
                    <a:pt x="2350" y="1"/>
                  </a:moveTo>
                  <a:cubicBezTo>
                    <a:pt x="1560" y="1"/>
                    <a:pt x="772" y="210"/>
                    <a:pt x="84" y="606"/>
                  </a:cubicBezTo>
                  <a:cubicBezTo>
                    <a:pt x="0" y="647"/>
                    <a:pt x="48" y="761"/>
                    <a:pt x="125" y="761"/>
                  </a:cubicBezTo>
                  <a:cubicBezTo>
                    <a:pt x="138" y="761"/>
                    <a:pt x="151" y="758"/>
                    <a:pt x="165" y="751"/>
                  </a:cubicBezTo>
                  <a:cubicBezTo>
                    <a:pt x="837" y="377"/>
                    <a:pt x="1592" y="174"/>
                    <a:pt x="2353" y="174"/>
                  </a:cubicBezTo>
                  <a:cubicBezTo>
                    <a:pt x="2713" y="174"/>
                    <a:pt x="3074" y="220"/>
                    <a:pt x="3429" y="313"/>
                  </a:cubicBezTo>
                  <a:cubicBezTo>
                    <a:pt x="4533" y="589"/>
                    <a:pt x="5475" y="1320"/>
                    <a:pt x="6319" y="2067"/>
                  </a:cubicBezTo>
                  <a:cubicBezTo>
                    <a:pt x="7633" y="3234"/>
                    <a:pt x="9221" y="4860"/>
                    <a:pt x="11108" y="4860"/>
                  </a:cubicBezTo>
                  <a:cubicBezTo>
                    <a:pt x="11321" y="4860"/>
                    <a:pt x="11538" y="4839"/>
                    <a:pt x="11758" y="4795"/>
                  </a:cubicBezTo>
                  <a:cubicBezTo>
                    <a:pt x="12360" y="4681"/>
                    <a:pt x="12879" y="4291"/>
                    <a:pt x="13480" y="4226"/>
                  </a:cubicBezTo>
                  <a:cubicBezTo>
                    <a:pt x="13504" y="4224"/>
                    <a:pt x="13529" y="4223"/>
                    <a:pt x="13555" y="4223"/>
                  </a:cubicBezTo>
                  <a:cubicBezTo>
                    <a:pt x="13732" y="4223"/>
                    <a:pt x="13931" y="4269"/>
                    <a:pt x="14129" y="4340"/>
                  </a:cubicBezTo>
                  <a:lnTo>
                    <a:pt x="14129" y="4146"/>
                  </a:lnTo>
                  <a:cubicBezTo>
                    <a:pt x="13959" y="4088"/>
                    <a:pt x="13780" y="4060"/>
                    <a:pt x="13600" y="4060"/>
                  </a:cubicBezTo>
                  <a:cubicBezTo>
                    <a:pt x="13419" y="4060"/>
                    <a:pt x="13236" y="4088"/>
                    <a:pt x="13057" y="4146"/>
                  </a:cubicBezTo>
                  <a:cubicBezTo>
                    <a:pt x="12473" y="4340"/>
                    <a:pt x="11953" y="4648"/>
                    <a:pt x="11321" y="4681"/>
                  </a:cubicBezTo>
                  <a:cubicBezTo>
                    <a:pt x="11272" y="4683"/>
                    <a:pt x="11223" y="4685"/>
                    <a:pt x="11174" y="4685"/>
                  </a:cubicBezTo>
                  <a:cubicBezTo>
                    <a:pt x="10604" y="4685"/>
                    <a:pt x="10025" y="4515"/>
                    <a:pt x="9502" y="4275"/>
                  </a:cubicBezTo>
                  <a:cubicBezTo>
                    <a:pt x="7309" y="3284"/>
                    <a:pt x="6010" y="914"/>
                    <a:pt x="3656" y="199"/>
                  </a:cubicBezTo>
                  <a:cubicBezTo>
                    <a:pt x="3232" y="66"/>
                    <a:pt x="2791" y="1"/>
                    <a:pt x="2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47"/>
            <p:cNvSpPr/>
            <p:nvPr/>
          </p:nvSpPr>
          <p:spPr>
            <a:xfrm>
              <a:off x="7141254" y="3186551"/>
              <a:ext cx="26797" cy="192451"/>
            </a:xfrm>
            <a:custGeom>
              <a:avLst/>
              <a:gdLst/>
              <a:ahLst/>
              <a:cxnLst/>
              <a:rect l="l" t="t" r="r" b="b"/>
              <a:pathLst>
                <a:path w="605" h="4345" extrusionOk="0">
                  <a:moveTo>
                    <a:pt x="523" y="1"/>
                  </a:moveTo>
                  <a:cubicBezTo>
                    <a:pt x="483" y="1"/>
                    <a:pt x="442" y="25"/>
                    <a:pt x="442" y="74"/>
                  </a:cubicBezTo>
                  <a:cubicBezTo>
                    <a:pt x="410" y="1470"/>
                    <a:pt x="264" y="2867"/>
                    <a:pt x="20" y="4246"/>
                  </a:cubicBezTo>
                  <a:cubicBezTo>
                    <a:pt x="1" y="4304"/>
                    <a:pt x="50" y="4345"/>
                    <a:pt x="97" y="4345"/>
                  </a:cubicBezTo>
                  <a:cubicBezTo>
                    <a:pt x="129" y="4345"/>
                    <a:pt x="160" y="4325"/>
                    <a:pt x="167" y="4279"/>
                  </a:cubicBezTo>
                  <a:cubicBezTo>
                    <a:pt x="410" y="2899"/>
                    <a:pt x="556" y="1486"/>
                    <a:pt x="605" y="74"/>
                  </a:cubicBezTo>
                  <a:cubicBezTo>
                    <a:pt x="605" y="25"/>
                    <a:pt x="564"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47"/>
            <p:cNvSpPr/>
            <p:nvPr/>
          </p:nvSpPr>
          <p:spPr>
            <a:xfrm>
              <a:off x="6507070" y="2878185"/>
              <a:ext cx="85042" cy="377992"/>
            </a:xfrm>
            <a:custGeom>
              <a:avLst/>
              <a:gdLst/>
              <a:ahLst/>
              <a:cxnLst/>
              <a:rect l="l" t="t" r="r" b="b"/>
              <a:pathLst>
                <a:path w="1920" h="8534" extrusionOk="0">
                  <a:moveTo>
                    <a:pt x="1814" y="0"/>
                  </a:moveTo>
                  <a:cubicBezTo>
                    <a:pt x="1781" y="0"/>
                    <a:pt x="1750" y="16"/>
                    <a:pt x="1737" y="54"/>
                  </a:cubicBezTo>
                  <a:cubicBezTo>
                    <a:pt x="1640" y="459"/>
                    <a:pt x="1510" y="849"/>
                    <a:pt x="1300" y="1223"/>
                  </a:cubicBezTo>
                  <a:cubicBezTo>
                    <a:pt x="1105" y="1547"/>
                    <a:pt x="861" y="1807"/>
                    <a:pt x="633" y="2115"/>
                  </a:cubicBezTo>
                  <a:cubicBezTo>
                    <a:pt x="228" y="2652"/>
                    <a:pt x="1" y="3334"/>
                    <a:pt x="114" y="4016"/>
                  </a:cubicBezTo>
                  <a:cubicBezTo>
                    <a:pt x="244" y="4762"/>
                    <a:pt x="845" y="5298"/>
                    <a:pt x="1170" y="5947"/>
                  </a:cubicBezTo>
                  <a:cubicBezTo>
                    <a:pt x="1575" y="6711"/>
                    <a:pt x="1722" y="7588"/>
                    <a:pt x="1624" y="8448"/>
                  </a:cubicBezTo>
                  <a:cubicBezTo>
                    <a:pt x="1616" y="8505"/>
                    <a:pt x="1652" y="8534"/>
                    <a:pt x="1693" y="8534"/>
                  </a:cubicBezTo>
                  <a:cubicBezTo>
                    <a:pt x="1734" y="8534"/>
                    <a:pt x="1778" y="8505"/>
                    <a:pt x="1787" y="8448"/>
                  </a:cubicBezTo>
                  <a:cubicBezTo>
                    <a:pt x="1867" y="7685"/>
                    <a:pt x="1770" y="6921"/>
                    <a:pt x="1478" y="6207"/>
                  </a:cubicBezTo>
                  <a:cubicBezTo>
                    <a:pt x="1185" y="5493"/>
                    <a:pt x="585" y="4940"/>
                    <a:pt x="325" y="4226"/>
                  </a:cubicBezTo>
                  <a:cubicBezTo>
                    <a:pt x="49" y="3398"/>
                    <a:pt x="438" y="2587"/>
                    <a:pt x="958" y="1970"/>
                  </a:cubicBezTo>
                  <a:cubicBezTo>
                    <a:pt x="1413" y="1417"/>
                    <a:pt x="1722" y="800"/>
                    <a:pt x="1900" y="102"/>
                  </a:cubicBezTo>
                  <a:cubicBezTo>
                    <a:pt x="1920" y="42"/>
                    <a:pt x="1866" y="0"/>
                    <a:pt x="1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47"/>
            <p:cNvSpPr/>
            <p:nvPr/>
          </p:nvSpPr>
          <p:spPr>
            <a:xfrm>
              <a:off x="7118399" y="2823705"/>
              <a:ext cx="256764" cy="395576"/>
            </a:xfrm>
            <a:custGeom>
              <a:avLst/>
              <a:gdLst/>
              <a:ahLst/>
              <a:cxnLst/>
              <a:rect l="l" t="t" r="r" b="b"/>
              <a:pathLst>
                <a:path w="5797" h="8931" extrusionOk="0">
                  <a:moveTo>
                    <a:pt x="3556" y="0"/>
                  </a:moveTo>
                  <a:lnTo>
                    <a:pt x="228" y="439"/>
                  </a:lnTo>
                  <a:cubicBezTo>
                    <a:pt x="228" y="439"/>
                    <a:pt x="1" y="3719"/>
                    <a:pt x="1852" y="8931"/>
                  </a:cubicBezTo>
                  <a:lnTo>
                    <a:pt x="4076" y="6220"/>
                  </a:lnTo>
                  <a:lnTo>
                    <a:pt x="4173" y="6105"/>
                  </a:lnTo>
                  <a:lnTo>
                    <a:pt x="5797" y="4157"/>
                  </a:lnTo>
                  <a:cubicBezTo>
                    <a:pt x="5797" y="4157"/>
                    <a:pt x="4645" y="2258"/>
                    <a:pt x="3946" y="877"/>
                  </a:cubicBezTo>
                  <a:cubicBezTo>
                    <a:pt x="3930" y="812"/>
                    <a:pt x="3898" y="764"/>
                    <a:pt x="3881" y="731"/>
                  </a:cubicBezTo>
                  <a:cubicBezTo>
                    <a:pt x="3751" y="455"/>
                    <a:pt x="3638" y="212"/>
                    <a:pt x="35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47"/>
            <p:cNvSpPr/>
            <p:nvPr/>
          </p:nvSpPr>
          <p:spPr>
            <a:xfrm>
              <a:off x="7246450" y="2856083"/>
              <a:ext cx="56827" cy="243122"/>
            </a:xfrm>
            <a:custGeom>
              <a:avLst/>
              <a:gdLst/>
              <a:ahLst/>
              <a:cxnLst/>
              <a:rect l="l" t="t" r="r" b="b"/>
              <a:pathLst>
                <a:path w="1283" h="5489" extrusionOk="0">
                  <a:moveTo>
                    <a:pt x="990" y="0"/>
                  </a:moveTo>
                  <a:cubicBezTo>
                    <a:pt x="405" y="698"/>
                    <a:pt x="48" y="1592"/>
                    <a:pt x="16" y="2534"/>
                  </a:cubicBezTo>
                  <a:cubicBezTo>
                    <a:pt x="0" y="3638"/>
                    <a:pt x="438" y="4709"/>
                    <a:pt x="1185" y="5489"/>
                  </a:cubicBezTo>
                  <a:lnTo>
                    <a:pt x="1282" y="5374"/>
                  </a:lnTo>
                  <a:cubicBezTo>
                    <a:pt x="568" y="4612"/>
                    <a:pt x="146" y="3588"/>
                    <a:pt x="178" y="2534"/>
                  </a:cubicBezTo>
                  <a:cubicBezTo>
                    <a:pt x="195" y="1657"/>
                    <a:pt x="520" y="812"/>
                    <a:pt x="1055" y="146"/>
                  </a:cubicBezTo>
                  <a:cubicBezTo>
                    <a:pt x="1039" y="81"/>
                    <a:pt x="1007" y="33"/>
                    <a:pt x="9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47"/>
            <p:cNvSpPr/>
            <p:nvPr/>
          </p:nvSpPr>
          <p:spPr>
            <a:xfrm>
              <a:off x="7086331" y="2986924"/>
              <a:ext cx="109801" cy="242944"/>
            </a:xfrm>
            <a:custGeom>
              <a:avLst/>
              <a:gdLst/>
              <a:ahLst/>
              <a:cxnLst/>
              <a:rect l="l" t="t" r="r" b="b"/>
              <a:pathLst>
                <a:path w="2479" h="5485" extrusionOk="0">
                  <a:moveTo>
                    <a:pt x="95" y="1"/>
                  </a:moveTo>
                  <a:cubicBezTo>
                    <a:pt x="48" y="1"/>
                    <a:pt x="0" y="41"/>
                    <a:pt x="10" y="99"/>
                  </a:cubicBezTo>
                  <a:cubicBezTo>
                    <a:pt x="400" y="2015"/>
                    <a:pt x="1179" y="3849"/>
                    <a:pt x="2299" y="5441"/>
                  </a:cubicBezTo>
                  <a:cubicBezTo>
                    <a:pt x="2320" y="5472"/>
                    <a:pt x="2347" y="5485"/>
                    <a:pt x="2374" y="5485"/>
                  </a:cubicBezTo>
                  <a:cubicBezTo>
                    <a:pt x="2429" y="5485"/>
                    <a:pt x="2479" y="5426"/>
                    <a:pt x="2446" y="5360"/>
                  </a:cubicBezTo>
                  <a:cubicBezTo>
                    <a:pt x="1325" y="3769"/>
                    <a:pt x="562" y="1966"/>
                    <a:pt x="173" y="67"/>
                  </a:cubicBezTo>
                  <a:cubicBezTo>
                    <a:pt x="159" y="20"/>
                    <a:pt x="127"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47"/>
            <p:cNvSpPr/>
            <p:nvPr/>
          </p:nvSpPr>
          <p:spPr>
            <a:xfrm>
              <a:off x="6804098" y="2699995"/>
              <a:ext cx="371880" cy="156530"/>
            </a:xfrm>
            <a:custGeom>
              <a:avLst/>
              <a:gdLst/>
              <a:ahLst/>
              <a:cxnLst/>
              <a:rect l="l" t="t" r="r" b="b"/>
              <a:pathLst>
                <a:path w="8396" h="3534" extrusionOk="0">
                  <a:moveTo>
                    <a:pt x="8233" y="0"/>
                  </a:moveTo>
                  <a:cubicBezTo>
                    <a:pt x="7779" y="195"/>
                    <a:pt x="7372" y="504"/>
                    <a:pt x="7015" y="845"/>
                  </a:cubicBezTo>
                  <a:cubicBezTo>
                    <a:pt x="6236" y="1591"/>
                    <a:pt x="5554" y="2420"/>
                    <a:pt x="4596" y="2923"/>
                  </a:cubicBezTo>
                  <a:cubicBezTo>
                    <a:pt x="4059" y="3214"/>
                    <a:pt x="3442" y="3388"/>
                    <a:pt x="2828" y="3388"/>
                  </a:cubicBezTo>
                  <a:cubicBezTo>
                    <a:pt x="2346" y="3388"/>
                    <a:pt x="1865" y="3280"/>
                    <a:pt x="1429" y="3037"/>
                  </a:cubicBezTo>
                  <a:cubicBezTo>
                    <a:pt x="487" y="2518"/>
                    <a:pt x="0" y="1299"/>
                    <a:pt x="537" y="309"/>
                  </a:cubicBezTo>
                  <a:cubicBezTo>
                    <a:pt x="571" y="251"/>
                    <a:pt x="516" y="194"/>
                    <a:pt x="463" y="194"/>
                  </a:cubicBezTo>
                  <a:cubicBezTo>
                    <a:pt x="442" y="194"/>
                    <a:pt x="421" y="204"/>
                    <a:pt x="407" y="228"/>
                  </a:cubicBezTo>
                  <a:cubicBezTo>
                    <a:pt x="0" y="1007"/>
                    <a:pt x="147" y="1949"/>
                    <a:pt x="682" y="2615"/>
                  </a:cubicBezTo>
                  <a:cubicBezTo>
                    <a:pt x="1207" y="3250"/>
                    <a:pt x="2037" y="3533"/>
                    <a:pt x="2853" y="3533"/>
                  </a:cubicBezTo>
                  <a:cubicBezTo>
                    <a:pt x="2997" y="3533"/>
                    <a:pt x="3140" y="3525"/>
                    <a:pt x="3280" y="3508"/>
                  </a:cubicBezTo>
                  <a:cubicBezTo>
                    <a:pt x="4352" y="3378"/>
                    <a:pt x="5311" y="2745"/>
                    <a:pt x="6090" y="2014"/>
                  </a:cubicBezTo>
                  <a:cubicBezTo>
                    <a:pt x="6788" y="1332"/>
                    <a:pt x="7486" y="455"/>
                    <a:pt x="8396" y="82"/>
                  </a:cubicBezTo>
                  <a:cubicBezTo>
                    <a:pt x="8346" y="50"/>
                    <a:pt x="8281" y="33"/>
                    <a:pt x="8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47"/>
            <p:cNvSpPr/>
            <p:nvPr/>
          </p:nvSpPr>
          <p:spPr>
            <a:xfrm>
              <a:off x="6789702" y="2410851"/>
              <a:ext cx="202860" cy="327189"/>
            </a:xfrm>
            <a:custGeom>
              <a:avLst/>
              <a:gdLst/>
              <a:ahLst/>
              <a:cxnLst/>
              <a:rect l="l" t="t" r="r" b="b"/>
              <a:pathLst>
                <a:path w="4580" h="7387" extrusionOk="0">
                  <a:moveTo>
                    <a:pt x="4060" y="1"/>
                  </a:moveTo>
                  <a:lnTo>
                    <a:pt x="845" y="1674"/>
                  </a:lnTo>
                  <a:lnTo>
                    <a:pt x="617" y="2713"/>
                  </a:lnTo>
                  <a:lnTo>
                    <a:pt x="293" y="4174"/>
                  </a:lnTo>
                  <a:lnTo>
                    <a:pt x="0" y="5521"/>
                  </a:lnTo>
                  <a:cubicBezTo>
                    <a:pt x="210" y="6905"/>
                    <a:pt x="858" y="7386"/>
                    <a:pt x="1604" y="7386"/>
                  </a:cubicBezTo>
                  <a:cubicBezTo>
                    <a:pt x="2819" y="7386"/>
                    <a:pt x="4298" y="6110"/>
                    <a:pt x="4580" y="5376"/>
                  </a:cubicBezTo>
                  <a:lnTo>
                    <a:pt x="4060"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47"/>
            <p:cNvSpPr/>
            <p:nvPr/>
          </p:nvSpPr>
          <p:spPr>
            <a:xfrm>
              <a:off x="6794752" y="2484200"/>
              <a:ext cx="141692" cy="146298"/>
            </a:xfrm>
            <a:custGeom>
              <a:avLst/>
              <a:gdLst/>
              <a:ahLst/>
              <a:cxnLst/>
              <a:rect l="l" t="t" r="r" b="b"/>
              <a:pathLst>
                <a:path w="3199" h="3303" extrusionOk="0">
                  <a:moveTo>
                    <a:pt x="3199" y="1"/>
                  </a:moveTo>
                  <a:lnTo>
                    <a:pt x="503" y="1025"/>
                  </a:lnTo>
                  <a:lnTo>
                    <a:pt x="1" y="3298"/>
                  </a:lnTo>
                  <a:cubicBezTo>
                    <a:pt x="19" y="3301"/>
                    <a:pt x="38" y="3303"/>
                    <a:pt x="59" y="3303"/>
                  </a:cubicBezTo>
                  <a:cubicBezTo>
                    <a:pt x="535" y="3303"/>
                    <a:pt x="1815" y="2412"/>
                    <a:pt x="3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 name="Google Shape;1322;p47"/>
            <p:cNvSpPr/>
            <p:nvPr/>
          </p:nvSpPr>
          <p:spPr>
            <a:xfrm>
              <a:off x="6697662" y="2159091"/>
              <a:ext cx="412142" cy="371215"/>
            </a:xfrm>
            <a:custGeom>
              <a:avLst/>
              <a:gdLst/>
              <a:ahLst/>
              <a:cxnLst/>
              <a:rect l="l" t="t" r="r" b="b"/>
              <a:pathLst>
                <a:path w="9305" h="8381" extrusionOk="0">
                  <a:moveTo>
                    <a:pt x="3680" y="0"/>
                  </a:moveTo>
                  <a:cubicBezTo>
                    <a:pt x="2759" y="0"/>
                    <a:pt x="1862" y="297"/>
                    <a:pt x="1137" y="878"/>
                  </a:cubicBezTo>
                  <a:cubicBezTo>
                    <a:pt x="1104" y="911"/>
                    <a:pt x="1072" y="928"/>
                    <a:pt x="1039" y="960"/>
                  </a:cubicBezTo>
                  <a:cubicBezTo>
                    <a:pt x="504" y="1610"/>
                    <a:pt x="909" y="2681"/>
                    <a:pt x="552" y="4467"/>
                  </a:cubicBezTo>
                  <a:cubicBezTo>
                    <a:pt x="0" y="7358"/>
                    <a:pt x="909" y="8332"/>
                    <a:pt x="3085" y="8380"/>
                  </a:cubicBezTo>
                  <a:cubicBezTo>
                    <a:pt x="3099" y="8380"/>
                    <a:pt x="3114" y="8381"/>
                    <a:pt x="3129" y="8381"/>
                  </a:cubicBezTo>
                  <a:cubicBezTo>
                    <a:pt x="3743" y="8381"/>
                    <a:pt x="4906" y="8036"/>
                    <a:pt x="5651" y="7243"/>
                  </a:cubicBezTo>
                  <a:cubicBezTo>
                    <a:pt x="6512" y="6319"/>
                    <a:pt x="6837" y="6009"/>
                    <a:pt x="7226" y="5020"/>
                  </a:cubicBezTo>
                  <a:cubicBezTo>
                    <a:pt x="7811" y="3591"/>
                    <a:pt x="9305" y="489"/>
                    <a:pt x="4076" y="18"/>
                  </a:cubicBezTo>
                  <a:cubicBezTo>
                    <a:pt x="3944" y="6"/>
                    <a:pt x="3812" y="0"/>
                    <a:pt x="3680"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47"/>
            <p:cNvSpPr/>
            <p:nvPr/>
          </p:nvSpPr>
          <p:spPr>
            <a:xfrm>
              <a:off x="6714892" y="2157009"/>
              <a:ext cx="226645" cy="104929"/>
            </a:xfrm>
            <a:custGeom>
              <a:avLst/>
              <a:gdLst/>
              <a:ahLst/>
              <a:cxnLst/>
              <a:rect l="l" t="t" r="r" b="b"/>
              <a:pathLst>
                <a:path w="5117" h="2369" extrusionOk="0">
                  <a:moveTo>
                    <a:pt x="2566" y="0"/>
                  </a:moveTo>
                  <a:cubicBezTo>
                    <a:pt x="1" y="0"/>
                    <a:pt x="98" y="2339"/>
                    <a:pt x="98" y="2339"/>
                  </a:cubicBezTo>
                  <a:cubicBezTo>
                    <a:pt x="208" y="2359"/>
                    <a:pt x="315" y="2369"/>
                    <a:pt x="417" y="2369"/>
                  </a:cubicBezTo>
                  <a:cubicBezTo>
                    <a:pt x="1670" y="2369"/>
                    <a:pt x="2323" y="925"/>
                    <a:pt x="2323" y="925"/>
                  </a:cubicBezTo>
                  <a:cubicBezTo>
                    <a:pt x="2323" y="925"/>
                    <a:pt x="5116" y="0"/>
                    <a:pt x="25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47"/>
            <p:cNvSpPr/>
            <p:nvPr/>
          </p:nvSpPr>
          <p:spPr>
            <a:xfrm>
              <a:off x="6788994" y="2144740"/>
              <a:ext cx="277138" cy="231118"/>
            </a:xfrm>
            <a:custGeom>
              <a:avLst/>
              <a:gdLst/>
              <a:ahLst/>
              <a:cxnLst/>
              <a:rect l="l" t="t" r="r" b="b"/>
              <a:pathLst>
                <a:path w="6257" h="5218" extrusionOk="0">
                  <a:moveTo>
                    <a:pt x="2668" y="1"/>
                  </a:moveTo>
                  <a:cubicBezTo>
                    <a:pt x="2117" y="1"/>
                    <a:pt x="1481" y="99"/>
                    <a:pt x="748" y="325"/>
                  </a:cubicBezTo>
                  <a:cubicBezTo>
                    <a:pt x="748" y="325"/>
                    <a:pt x="1" y="1787"/>
                    <a:pt x="1202" y="1999"/>
                  </a:cubicBezTo>
                  <a:cubicBezTo>
                    <a:pt x="2387" y="2193"/>
                    <a:pt x="2469" y="2501"/>
                    <a:pt x="2469" y="2988"/>
                  </a:cubicBezTo>
                  <a:cubicBezTo>
                    <a:pt x="2469" y="3441"/>
                    <a:pt x="2567" y="3824"/>
                    <a:pt x="2854" y="3824"/>
                  </a:cubicBezTo>
                  <a:cubicBezTo>
                    <a:pt x="2876" y="3824"/>
                    <a:pt x="2899" y="3822"/>
                    <a:pt x="2924" y="3817"/>
                  </a:cubicBezTo>
                  <a:cubicBezTo>
                    <a:pt x="2934" y="3816"/>
                    <a:pt x="2944" y="3815"/>
                    <a:pt x="2954" y="3815"/>
                  </a:cubicBezTo>
                  <a:cubicBezTo>
                    <a:pt x="3246" y="3815"/>
                    <a:pt x="2977" y="4546"/>
                    <a:pt x="3134" y="4986"/>
                  </a:cubicBezTo>
                  <a:cubicBezTo>
                    <a:pt x="3179" y="5111"/>
                    <a:pt x="3212" y="5157"/>
                    <a:pt x="3257" y="5157"/>
                  </a:cubicBezTo>
                  <a:cubicBezTo>
                    <a:pt x="3376" y="5157"/>
                    <a:pt x="3576" y="4830"/>
                    <a:pt x="4271" y="4759"/>
                  </a:cubicBezTo>
                  <a:cubicBezTo>
                    <a:pt x="4755" y="4701"/>
                    <a:pt x="4966" y="4598"/>
                    <a:pt x="5093" y="4598"/>
                  </a:cubicBezTo>
                  <a:cubicBezTo>
                    <a:pt x="5218" y="4598"/>
                    <a:pt x="5263" y="4697"/>
                    <a:pt x="5407" y="5034"/>
                  </a:cubicBezTo>
                  <a:cubicBezTo>
                    <a:pt x="5457" y="5161"/>
                    <a:pt x="5519" y="5218"/>
                    <a:pt x="5584" y="5218"/>
                  </a:cubicBezTo>
                  <a:cubicBezTo>
                    <a:pt x="5879" y="5218"/>
                    <a:pt x="6257" y="4054"/>
                    <a:pt x="6057" y="2923"/>
                  </a:cubicBezTo>
                  <a:cubicBezTo>
                    <a:pt x="5846" y="1804"/>
                    <a:pt x="5037" y="1"/>
                    <a:pt x="26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47"/>
            <p:cNvSpPr/>
            <p:nvPr/>
          </p:nvSpPr>
          <p:spPr>
            <a:xfrm>
              <a:off x="6762197" y="2409301"/>
              <a:ext cx="67812" cy="19799"/>
            </a:xfrm>
            <a:custGeom>
              <a:avLst/>
              <a:gdLst/>
              <a:ahLst/>
              <a:cxnLst/>
              <a:rect l="l" t="t" r="r" b="b"/>
              <a:pathLst>
                <a:path w="1531" h="447" extrusionOk="0">
                  <a:moveTo>
                    <a:pt x="1406" y="1"/>
                  </a:moveTo>
                  <a:cubicBezTo>
                    <a:pt x="1388" y="1"/>
                    <a:pt x="1370" y="6"/>
                    <a:pt x="1353" y="20"/>
                  </a:cubicBezTo>
                  <a:cubicBezTo>
                    <a:pt x="1153" y="200"/>
                    <a:pt x="916" y="291"/>
                    <a:pt x="672" y="291"/>
                  </a:cubicBezTo>
                  <a:cubicBezTo>
                    <a:pt x="497" y="291"/>
                    <a:pt x="320" y="245"/>
                    <a:pt x="151" y="150"/>
                  </a:cubicBezTo>
                  <a:cubicBezTo>
                    <a:pt x="140" y="143"/>
                    <a:pt x="128" y="140"/>
                    <a:pt x="117" y="140"/>
                  </a:cubicBezTo>
                  <a:cubicBezTo>
                    <a:pt x="50" y="140"/>
                    <a:pt x="0" y="254"/>
                    <a:pt x="69" y="295"/>
                  </a:cubicBezTo>
                  <a:cubicBezTo>
                    <a:pt x="264" y="396"/>
                    <a:pt x="466" y="447"/>
                    <a:pt x="665" y="447"/>
                  </a:cubicBezTo>
                  <a:cubicBezTo>
                    <a:pt x="949" y="447"/>
                    <a:pt x="1227" y="343"/>
                    <a:pt x="1466" y="133"/>
                  </a:cubicBezTo>
                  <a:cubicBezTo>
                    <a:pt x="1530" y="82"/>
                    <a:pt x="1473" y="1"/>
                    <a:pt x="14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47"/>
            <p:cNvSpPr/>
            <p:nvPr/>
          </p:nvSpPr>
          <p:spPr>
            <a:xfrm>
              <a:off x="6752142" y="2330150"/>
              <a:ext cx="36010" cy="18780"/>
            </a:xfrm>
            <a:custGeom>
              <a:avLst/>
              <a:gdLst/>
              <a:ahLst/>
              <a:cxnLst/>
              <a:rect l="l" t="t" r="r" b="b"/>
              <a:pathLst>
                <a:path w="813" h="424" extrusionOk="0">
                  <a:moveTo>
                    <a:pt x="100" y="0"/>
                  </a:moveTo>
                  <a:cubicBezTo>
                    <a:pt x="49" y="0"/>
                    <a:pt x="1" y="41"/>
                    <a:pt x="21" y="101"/>
                  </a:cubicBezTo>
                  <a:cubicBezTo>
                    <a:pt x="69" y="231"/>
                    <a:pt x="151" y="378"/>
                    <a:pt x="296" y="411"/>
                  </a:cubicBezTo>
                  <a:cubicBezTo>
                    <a:pt x="328" y="419"/>
                    <a:pt x="359" y="423"/>
                    <a:pt x="390" y="423"/>
                  </a:cubicBezTo>
                  <a:cubicBezTo>
                    <a:pt x="532" y="423"/>
                    <a:pt x="658" y="338"/>
                    <a:pt x="751" y="231"/>
                  </a:cubicBezTo>
                  <a:cubicBezTo>
                    <a:pt x="813" y="182"/>
                    <a:pt x="763" y="106"/>
                    <a:pt x="700" y="106"/>
                  </a:cubicBezTo>
                  <a:cubicBezTo>
                    <a:pt x="680" y="106"/>
                    <a:pt x="658" y="114"/>
                    <a:pt x="638" y="134"/>
                  </a:cubicBezTo>
                  <a:cubicBezTo>
                    <a:pt x="567" y="190"/>
                    <a:pt x="485" y="270"/>
                    <a:pt x="391" y="270"/>
                  </a:cubicBezTo>
                  <a:cubicBezTo>
                    <a:pt x="376" y="270"/>
                    <a:pt x="361" y="268"/>
                    <a:pt x="346" y="264"/>
                  </a:cubicBezTo>
                  <a:cubicBezTo>
                    <a:pt x="248" y="231"/>
                    <a:pt x="199" y="134"/>
                    <a:pt x="183" y="53"/>
                  </a:cubicBezTo>
                  <a:cubicBezTo>
                    <a:pt x="164" y="16"/>
                    <a:pt x="131"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47"/>
            <p:cNvSpPr/>
            <p:nvPr/>
          </p:nvSpPr>
          <p:spPr>
            <a:xfrm>
              <a:off x="6821283" y="2334579"/>
              <a:ext cx="41812" cy="19843"/>
            </a:xfrm>
            <a:custGeom>
              <a:avLst/>
              <a:gdLst/>
              <a:ahLst/>
              <a:cxnLst/>
              <a:rect l="l" t="t" r="r" b="b"/>
              <a:pathLst>
                <a:path w="944" h="448" extrusionOk="0">
                  <a:moveTo>
                    <a:pt x="114" y="1"/>
                  </a:moveTo>
                  <a:cubicBezTo>
                    <a:pt x="63" y="1"/>
                    <a:pt x="0" y="58"/>
                    <a:pt x="34" y="116"/>
                  </a:cubicBezTo>
                  <a:cubicBezTo>
                    <a:pt x="116" y="278"/>
                    <a:pt x="229" y="424"/>
                    <a:pt x="409" y="440"/>
                  </a:cubicBezTo>
                  <a:cubicBezTo>
                    <a:pt x="435" y="445"/>
                    <a:pt x="462" y="448"/>
                    <a:pt x="488" y="448"/>
                  </a:cubicBezTo>
                  <a:cubicBezTo>
                    <a:pt x="635" y="448"/>
                    <a:pt x="768" y="374"/>
                    <a:pt x="879" y="278"/>
                  </a:cubicBezTo>
                  <a:cubicBezTo>
                    <a:pt x="943" y="227"/>
                    <a:pt x="885" y="144"/>
                    <a:pt x="819" y="144"/>
                  </a:cubicBezTo>
                  <a:cubicBezTo>
                    <a:pt x="801" y="144"/>
                    <a:pt x="783" y="150"/>
                    <a:pt x="766" y="164"/>
                  </a:cubicBezTo>
                  <a:cubicBezTo>
                    <a:pt x="689" y="229"/>
                    <a:pt x="591" y="293"/>
                    <a:pt x="489" y="293"/>
                  </a:cubicBezTo>
                  <a:cubicBezTo>
                    <a:pt x="463" y="293"/>
                    <a:pt x="436" y="288"/>
                    <a:pt x="409" y="278"/>
                  </a:cubicBezTo>
                  <a:cubicBezTo>
                    <a:pt x="279" y="246"/>
                    <a:pt x="229" y="148"/>
                    <a:pt x="164" y="34"/>
                  </a:cubicBezTo>
                  <a:cubicBezTo>
                    <a:pt x="155" y="10"/>
                    <a:pt x="13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47"/>
            <p:cNvSpPr/>
            <p:nvPr/>
          </p:nvSpPr>
          <p:spPr>
            <a:xfrm>
              <a:off x="6849409" y="2365717"/>
              <a:ext cx="49652" cy="25601"/>
            </a:xfrm>
            <a:custGeom>
              <a:avLst/>
              <a:gdLst/>
              <a:ahLst/>
              <a:cxnLst/>
              <a:rect l="l" t="t" r="r" b="b"/>
              <a:pathLst>
                <a:path w="1121" h="578" extrusionOk="0">
                  <a:moveTo>
                    <a:pt x="437" y="1"/>
                  </a:moveTo>
                  <a:cubicBezTo>
                    <a:pt x="210" y="1"/>
                    <a:pt x="30" y="90"/>
                    <a:pt x="16" y="225"/>
                  </a:cubicBezTo>
                  <a:cubicBezTo>
                    <a:pt x="1" y="370"/>
                    <a:pt x="228" y="532"/>
                    <a:pt x="520" y="565"/>
                  </a:cubicBezTo>
                  <a:cubicBezTo>
                    <a:pt x="572" y="574"/>
                    <a:pt x="623" y="578"/>
                    <a:pt x="671" y="578"/>
                  </a:cubicBezTo>
                  <a:cubicBezTo>
                    <a:pt x="897" y="578"/>
                    <a:pt x="1075" y="488"/>
                    <a:pt x="1088" y="355"/>
                  </a:cubicBezTo>
                  <a:cubicBezTo>
                    <a:pt x="1121" y="208"/>
                    <a:pt x="893" y="45"/>
                    <a:pt x="585" y="13"/>
                  </a:cubicBezTo>
                  <a:cubicBezTo>
                    <a:pt x="535" y="5"/>
                    <a:pt x="485" y="1"/>
                    <a:pt x="437"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47"/>
            <p:cNvSpPr/>
            <p:nvPr/>
          </p:nvSpPr>
          <p:spPr>
            <a:xfrm>
              <a:off x="6719233" y="2355175"/>
              <a:ext cx="41724" cy="25778"/>
            </a:xfrm>
            <a:custGeom>
              <a:avLst/>
              <a:gdLst/>
              <a:ahLst/>
              <a:cxnLst/>
              <a:rect l="l" t="t" r="r" b="b"/>
              <a:pathLst>
                <a:path w="942" h="582" extrusionOk="0">
                  <a:moveTo>
                    <a:pt x="312" y="1"/>
                  </a:moveTo>
                  <a:cubicBezTo>
                    <a:pt x="227" y="1"/>
                    <a:pt x="151" y="13"/>
                    <a:pt x="82" y="24"/>
                  </a:cubicBezTo>
                  <a:cubicBezTo>
                    <a:pt x="82" y="40"/>
                    <a:pt x="65" y="40"/>
                    <a:pt x="65" y="40"/>
                  </a:cubicBezTo>
                  <a:cubicBezTo>
                    <a:pt x="50" y="186"/>
                    <a:pt x="17" y="316"/>
                    <a:pt x="0" y="446"/>
                  </a:cubicBezTo>
                  <a:cubicBezTo>
                    <a:pt x="98" y="511"/>
                    <a:pt x="212" y="560"/>
                    <a:pt x="357" y="576"/>
                  </a:cubicBezTo>
                  <a:cubicBezTo>
                    <a:pt x="395" y="580"/>
                    <a:pt x="433" y="582"/>
                    <a:pt x="470" y="582"/>
                  </a:cubicBezTo>
                  <a:cubicBezTo>
                    <a:pt x="713" y="582"/>
                    <a:pt x="912" y="492"/>
                    <a:pt x="926" y="365"/>
                  </a:cubicBezTo>
                  <a:cubicBezTo>
                    <a:pt x="942" y="203"/>
                    <a:pt x="732" y="56"/>
                    <a:pt x="422" y="8"/>
                  </a:cubicBezTo>
                  <a:cubicBezTo>
                    <a:pt x="384" y="3"/>
                    <a:pt x="347" y="1"/>
                    <a:pt x="312"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47"/>
            <p:cNvSpPr/>
            <p:nvPr/>
          </p:nvSpPr>
          <p:spPr>
            <a:xfrm>
              <a:off x="6778851" y="2445710"/>
              <a:ext cx="35213" cy="11782"/>
            </a:xfrm>
            <a:custGeom>
              <a:avLst/>
              <a:gdLst/>
              <a:ahLst/>
              <a:cxnLst/>
              <a:rect l="l" t="t" r="r" b="b"/>
              <a:pathLst>
                <a:path w="795" h="266" extrusionOk="0">
                  <a:moveTo>
                    <a:pt x="124" y="1"/>
                  </a:moveTo>
                  <a:cubicBezTo>
                    <a:pt x="37" y="1"/>
                    <a:pt x="0" y="131"/>
                    <a:pt x="100" y="188"/>
                  </a:cubicBezTo>
                  <a:cubicBezTo>
                    <a:pt x="198" y="237"/>
                    <a:pt x="304" y="265"/>
                    <a:pt x="409" y="265"/>
                  </a:cubicBezTo>
                  <a:cubicBezTo>
                    <a:pt x="515" y="265"/>
                    <a:pt x="620" y="237"/>
                    <a:pt x="717" y="172"/>
                  </a:cubicBezTo>
                  <a:cubicBezTo>
                    <a:pt x="794" y="107"/>
                    <a:pt x="738" y="2"/>
                    <a:pt x="663" y="2"/>
                  </a:cubicBezTo>
                  <a:cubicBezTo>
                    <a:pt x="643" y="2"/>
                    <a:pt x="623" y="9"/>
                    <a:pt x="603" y="26"/>
                  </a:cubicBezTo>
                  <a:cubicBezTo>
                    <a:pt x="550" y="65"/>
                    <a:pt x="491" y="81"/>
                    <a:pt x="431" y="81"/>
                  </a:cubicBezTo>
                  <a:cubicBezTo>
                    <a:pt x="343" y="81"/>
                    <a:pt x="251" y="48"/>
                    <a:pt x="165" y="10"/>
                  </a:cubicBezTo>
                  <a:cubicBezTo>
                    <a:pt x="150" y="4"/>
                    <a:pt x="136" y="1"/>
                    <a:pt x="124" y="1"/>
                  </a:cubicBezTo>
                  <a:close/>
                </a:path>
              </a:pathLst>
            </a:custGeom>
            <a:solidFill>
              <a:srgbClr val="D2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47"/>
            <p:cNvSpPr/>
            <p:nvPr/>
          </p:nvSpPr>
          <p:spPr>
            <a:xfrm>
              <a:off x="6827883" y="2279036"/>
              <a:ext cx="54081" cy="36231"/>
            </a:xfrm>
            <a:custGeom>
              <a:avLst/>
              <a:gdLst/>
              <a:ahLst/>
              <a:cxnLst/>
              <a:rect l="l" t="t" r="r" b="b"/>
              <a:pathLst>
                <a:path w="1221" h="818" extrusionOk="0">
                  <a:moveTo>
                    <a:pt x="396" y="1"/>
                  </a:moveTo>
                  <a:cubicBezTo>
                    <a:pt x="335" y="1"/>
                    <a:pt x="272" y="8"/>
                    <a:pt x="210" y="21"/>
                  </a:cubicBezTo>
                  <a:cubicBezTo>
                    <a:pt x="1" y="81"/>
                    <a:pt x="26" y="403"/>
                    <a:pt x="209" y="403"/>
                  </a:cubicBezTo>
                  <a:cubicBezTo>
                    <a:pt x="225" y="403"/>
                    <a:pt x="241" y="401"/>
                    <a:pt x="260" y="395"/>
                  </a:cubicBezTo>
                  <a:cubicBezTo>
                    <a:pt x="305" y="386"/>
                    <a:pt x="353" y="380"/>
                    <a:pt x="401" y="380"/>
                  </a:cubicBezTo>
                  <a:cubicBezTo>
                    <a:pt x="589" y="380"/>
                    <a:pt x="775" y="463"/>
                    <a:pt x="827" y="671"/>
                  </a:cubicBezTo>
                  <a:cubicBezTo>
                    <a:pt x="849" y="771"/>
                    <a:pt x="934" y="818"/>
                    <a:pt x="1016" y="818"/>
                  </a:cubicBezTo>
                  <a:cubicBezTo>
                    <a:pt x="1120" y="818"/>
                    <a:pt x="1221" y="743"/>
                    <a:pt x="1184" y="606"/>
                  </a:cubicBezTo>
                  <a:cubicBezTo>
                    <a:pt x="1101" y="244"/>
                    <a:pt x="767" y="1"/>
                    <a:pt x="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47"/>
            <p:cNvSpPr/>
            <p:nvPr/>
          </p:nvSpPr>
          <p:spPr>
            <a:xfrm>
              <a:off x="6730926" y="2274695"/>
              <a:ext cx="59263" cy="32599"/>
            </a:xfrm>
            <a:custGeom>
              <a:avLst/>
              <a:gdLst/>
              <a:ahLst/>
              <a:cxnLst/>
              <a:rect l="l" t="t" r="r" b="b"/>
              <a:pathLst>
                <a:path w="1338" h="736" extrusionOk="0">
                  <a:moveTo>
                    <a:pt x="880" y="0"/>
                  </a:moveTo>
                  <a:cubicBezTo>
                    <a:pt x="595" y="0"/>
                    <a:pt x="354" y="184"/>
                    <a:pt x="143" y="396"/>
                  </a:cubicBezTo>
                  <a:cubicBezTo>
                    <a:pt x="0" y="525"/>
                    <a:pt x="114" y="736"/>
                    <a:pt x="257" y="736"/>
                  </a:cubicBezTo>
                  <a:cubicBezTo>
                    <a:pt x="294" y="736"/>
                    <a:pt x="333" y="722"/>
                    <a:pt x="370" y="688"/>
                  </a:cubicBezTo>
                  <a:cubicBezTo>
                    <a:pt x="505" y="553"/>
                    <a:pt x="674" y="373"/>
                    <a:pt x="877" y="373"/>
                  </a:cubicBezTo>
                  <a:cubicBezTo>
                    <a:pt x="917" y="373"/>
                    <a:pt x="959" y="380"/>
                    <a:pt x="1003" y="396"/>
                  </a:cubicBezTo>
                  <a:cubicBezTo>
                    <a:pt x="1025" y="404"/>
                    <a:pt x="1046" y="408"/>
                    <a:pt x="1067" y="408"/>
                  </a:cubicBezTo>
                  <a:cubicBezTo>
                    <a:pt x="1241" y="408"/>
                    <a:pt x="1338" y="128"/>
                    <a:pt x="1149" y="54"/>
                  </a:cubicBezTo>
                  <a:cubicBezTo>
                    <a:pt x="1055" y="17"/>
                    <a:pt x="965" y="0"/>
                    <a:pt x="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47"/>
            <p:cNvSpPr/>
            <p:nvPr/>
          </p:nvSpPr>
          <p:spPr>
            <a:xfrm>
              <a:off x="6927099" y="2318501"/>
              <a:ext cx="105062" cy="123886"/>
            </a:xfrm>
            <a:custGeom>
              <a:avLst/>
              <a:gdLst/>
              <a:ahLst/>
              <a:cxnLst/>
              <a:rect l="l" t="t" r="r" b="b"/>
              <a:pathLst>
                <a:path w="2372" h="2797" extrusionOk="0">
                  <a:moveTo>
                    <a:pt x="1476" y="1"/>
                  </a:moveTo>
                  <a:cubicBezTo>
                    <a:pt x="1022" y="1"/>
                    <a:pt x="509" y="496"/>
                    <a:pt x="293" y="901"/>
                  </a:cubicBezTo>
                  <a:cubicBezTo>
                    <a:pt x="163" y="1176"/>
                    <a:pt x="1" y="1534"/>
                    <a:pt x="16" y="2005"/>
                  </a:cubicBezTo>
                  <a:cubicBezTo>
                    <a:pt x="33" y="2345"/>
                    <a:pt x="163" y="2622"/>
                    <a:pt x="618" y="2752"/>
                  </a:cubicBezTo>
                  <a:cubicBezTo>
                    <a:pt x="728" y="2782"/>
                    <a:pt x="834" y="2796"/>
                    <a:pt x="934" y="2796"/>
                  </a:cubicBezTo>
                  <a:cubicBezTo>
                    <a:pt x="1641" y="2796"/>
                    <a:pt x="2080" y="2103"/>
                    <a:pt x="2209" y="1534"/>
                  </a:cubicBezTo>
                  <a:cubicBezTo>
                    <a:pt x="2371" y="868"/>
                    <a:pt x="2354" y="219"/>
                    <a:pt x="1640" y="24"/>
                  </a:cubicBezTo>
                  <a:cubicBezTo>
                    <a:pt x="1587" y="8"/>
                    <a:pt x="1532" y="1"/>
                    <a:pt x="1476"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47"/>
            <p:cNvSpPr/>
            <p:nvPr/>
          </p:nvSpPr>
          <p:spPr>
            <a:xfrm>
              <a:off x="6960185" y="2415901"/>
              <a:ext cx="59706" cy="59751"/>
            </a:xfrm>
            <a:custGeom>
              <a:avLst/>
              <a:gdLst/>
              <a:ahLst/>
              <a:cxnLst/>
              <a:rect l="l" t="t" r="r" b="b"/>
              <a:pathLst>
                <a:path w="1348" h="1349" extrusionOk="0">
                  <a:moveTo>
                    <a:pt x="682" y="1"/>
                  </a:moveTo>
                  <a:cubicBezTo>
                    <a:pt x="308" y="1"/>
                    <a:pt x="0" y="309"/>
                    <a:pt x="0" y="683"/>
                  </a:cubicBezTo>
                  <a:cubicBezTo>
                    <a:pt x="0" y="1056"/>
                    <a:pt x="308" y="1348"/>
                    <a:pt x="682" y="1348"/>
                  </a:cubicBezTo>
                  <a:cubicBezTo>
                    <a:pt x="1055" y="1348"/>
                    <a:pt x="1348" y="1056"/>
                    <a:pt x="1348" y="683"/>
                  </a:cubicBezTo>
                  <a:cubicBezTo>
                    <a:pt x="1348" y="309"/>
                    <a:pt x="1055" y="1"/>
                    <a:pt x="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47"/>
            <p:cNvSpPr/>
            <p:nvPr/>
          </p:nvSpPr>
          <p:spPr>
            <a:xfrm>
              <a:off x="6960185" y="2344988"/>
              <a:ext cx="51911" cy="66173"/>
            </a:xfrm>
            <a:custGeom>
              <a:avLst/>
              <a:gdLst/>
              <a:ahLst/>
              <a:cxnLst/>
              <a:rect l="l" t="t" r="r" b="b"/>
              <a:pathLst>
                <a:path w="1172" h="1494" extrusionOk="0">
                  <a:moveTo>
                    <a:pt x="877" y="1"/>
                  </a:moveTo>
                  <a:cubicBezTo>
                    <a:pt x="671" y="1"/>
                    <a:pt x="471" y="116"/>
                    <a:pt x="325" y="286"/>
                  </a:cubicBezTo>
                  <a:cubicBezTo>
                    <a:pt x="33" y="595"/>
                    <a:pt x="0" y="1017"/>
                    <a:pt x="0" y="1423"/>
                  </a:cubicBezTo>
                  <a:cubicBezTo>
                    <a:pt x="0" y="1470"/>
                    <a:pt x="42" y="1494"/>
                    <a:pt x="84" y="1494"/>
                  </a:cubicBezTo>
                  <a:cubicBezTo>
                    <a:pt x="131" y="1494"/>
                    <a:pt x="178" y="1466"/>
                    <a:pt x="178" y="1407"/>
                  </a:cubicBezTo>
                  <a:cubicBezTo>
                    <a:pt x="163" y="1130"/>
                    <a:pt x="178" y="855"/>
                    <a:pt x="308" y="595"/>
                  </a:cubicBezTo>
                  <a:cubicBezTo>
                    <a:pt x="404" y="405"/>
                    <a:pt x="624" y="158"/>
                    <a:pt x="864" y="158"/>
                  </a:cubicBezTo>
                  <a:cubicBezTo>
                    <a:pt x="911" y="158"/>
                    <a:pt x="959" y="167"/>
                    <a:pt x="1007" y="189"/>
                  </a:cubicBezTo>
                  <a:cubicBezTo>
                    <a:pt x="1021" y="196"/>
                    <a:pt x="1034" y="199"/>
                    <a:pt x="1047" y="199"/>
                  </a:cubicBezTo>
                  <a:cubicBezTo>
                    <a:pt x="1124" y="199"/>
                    <a:pt x="1171" y="84"/>
                    <a:pt x="1088" y="43"/>
                  </a:cubicBezTo>
                  <a:cubicBezTo>
                    <a:pt x="1018" y="14"/>
                    <a:pt x="947" y="1"/>
                    <a:pt x="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47"/>
            <p:cNvSpPr/>
            <p:nvPr/>
          </p:nvSpPr>
          <p:spPr>
            <a:xfrm>
              <a:off x="6671042" y="2280586"/>
              <a:ext cx="123000" cy="118925"/>
            </a:xfrm>
            <a:custGeom>
              <a:avLst/>
              <a:gdLst/>
              <a:ahLst/>
              <a:cxnLst/>
              <a:rect l="l" t="t" r="r" b="b"/>
              <a:pathLst>
                <a:path w="2777" h="2685" extrusionOk="0">
                  <a:moveTo>
                    <a:pt x="1375" y="147"/>
                  </a:moveTo>
                  <a:cubicBezTo>
                    <a:pt x="1999" y="147"/>
                    <a:pt x="2535" y="640"/>
                    <a:pt x="2566" y="1270"/>
                  </a:cubicBezTo>
                  <a:cubicBezTo>
                    <a:pt x="2615" y="1919"/>
                    <a:pt x="2112" y="2487"/>
                    <a:pt x="1462" y="2519"/>
                  </a:cubicBezTo>
                  <a:cubicBezTo>
                    <a:pt x="1432" y="2522"/>
                    <a:pt x="1402" y="2523"/>
                    <a:pt x="1372" y="2523"/>
                  </a:cubicBezTo>
                  <a:cubicBezTo>
                    <a:pt x="747" y="2523"/>
                    <a:pt x="242" y="2035"/>
                    <a:pt x="196" y="1415"/>
                  </a:cubicBezTo>
                  <a:cubicBezTo>
                    <a:pt x="163" y="766"/>
                    <a:pt x="650" y="198"/>
                    <a:pt x="1315" y="149"/>
                  </a:cubicBezTo>
                  <a:cubicBezTo>
                    <a:pt x="1335" y="148"/>
                    <a:pt x="1355" y="147"/>
                    <a:pt x="1375" y="147"/>
                  </a:cubicBezTo>
                  <a:close/>
                  <a:moveTo>
                    <a:pt x="1390" y="0"/>
                  </a:moveTo>
                  <a:cubicBezTo>
                    <a:pt x="1360" y="0"/>
                    <a:pt x="1330" y="1"/>
                    <a:pt x="1300" y="3"/>
                  </a:cubicBezTo>
                  <a:cubicBezTo>
                    <a:pt x="553" y="36"/>
                    <a:pt x="1" y="685"/>
                    <a:pt x="33" y="1432"/>
                  </a:cubicBezTo>
                  <a:cubicBezTo>
                    <a:pt x="79" y="2133"/>
                    <a:pt x="679" y="2685"/>
                    <a:pt x="1374" y="2685"/>
                  </a:cubicBezTo>
                  <a:cubicBezTo>
                    <a:pt x="1403" y="2685"/>
                    <a:pt x="1433" y="2684"/>
                    <a:pt x="1462" y="2682"/>
                  </a:cubicBezTo>
                  <a:cubicBezTo>
                    <a:pt x="2209" y="2649"/>
                    <a:pt x="2777" y="2000"/>
                    <a:pt x="2729" y="1253"/>
                  </a:cubicBezTo>
                  <a:cubicBezTo>
                    <a:pt x="2681" y="552"/>
                    <a:pt x="2097" y="0"/>
                    <a:pt x="13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47"/>
            <p:cNvSpPr/>
            <p:nvPr/>
          </p:nvSpPr>
          <p:spPr>
            <a:xfrm>
              <a:off x="6807730" y="2290641"/>
              <a:ext cx="123000" cy="118970"/>
            </a:xfrm>
            <a:custGeom>
              <a:avLst/>
              <a:gdLst/>
              <a:ahLst/>
              <a:cxnLst/>
              <a:rect l="l" t="t" r="r" b="b"/>
              <a:pathLst>
                <a:path w="2777" h="2686" extrusionOk="0">
                  <a:moveTo>
                    <a:pt x="1403" y="163"/>
                  </a:moveTo>
                  <a:cubicBezTo>
                    <a:pt x="2015" y="163"/>
                    <a:pt x="2535" y="650"/>
                    <a:pt x="2566" y="1270"/>
                  </a:cubicBezTo>
                  <a:cubicBezTo>
                    <a:pt x="2614" y="1920"/>
                    <a:pt x="2111" y="2487"/>
                    <a:pt x="1461" y="2537"/>
                  </a:cubicBezTo>
                  <a:cubicBezTo>
                    <a:pt x="1441" y="2538"/>
                    <a:pt x="1421" y="2538"/>
                    <a:pt x="1401" y="2538"/>
                  </a:cubicBezTo>
                  <a:cubicBezTo>
                    <a:pt x="762" y="2538"/>
                    <a:pt x="241" y="2045"/>
                    <a:pt x="195" y="1416"/>
                  </a:cubicBezTo>
                  <a:cubicBezTo>
                    <a:pt x="162" y="766"/>
                    <a:pt x="650" y="198"/>
                    <a:pt x="1315" y="166"/>
                  </a:cubicBezTo>
                  <a:cubicBezTo>
                    <a:pt x="1344" y="164"/>
                    <a:pt x="1373" y="163"/>
                    <a:pt x="1403" y="163"/>
                  </a:cubicBezTo>
                  <a:close/>
                  <a:moveTo>
                    <a:pt x="1389" y="1"/>
                  </a:moveTo>
                  <a:cubicBezTo>
                    <a:pt x="1359" y="1"/>
                    <a:pt x="1329" y="2"/>
                    <a:pt x="1299" y="4"/>
                  </a:cubicBezTo>
                  <a:cubicBezTo>
                    <a:pt x="552" y="36"/>
                    <a:pt x="0" y="686"/>
                    <a:pt x="33" y="1432"/>
                  </a:cubicBezTo>
                  <a:cubicBezTo>
                    <a:pt x="79" y="2133"/>
                    <a:pt x="678" y="2685"/>
                    <a:pt x="1373" y="2685"/>
                  </a:cubicBezTo>
                  <a:cubicBezTo>
                    <a:pt x="1402" y="2685"/>
                    <a:pt x="1432" y="2684"/>
                    <a:pt x="1461" y="2682"/>
                  </a:cubicBezTo>
                  <a:cubicBezTo>
                    <a:pt x="2208" y="2650"/>
                    <a:pt x="2776" y="2000"/>
                    <a:pt x="2728" y="1253"/>
                  </a:cubicBezTo>
                  <a:cubicBezTo>
                    <a:pt x="2681" y="553"/>
                    <a:pt x="2096" y="1"/>
                    <a:pt x="13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47"/>
            <p:cNvSpPr/>
            <p:nvPr/>
          </p:nvSpPr>
          <p:spPr>
            <a:xfrm>
              <a:off x="6770435" y="2341400"/>
              <a:ext cx="37427" cy="57314"/>
            </a:xfrm>
            <a:custGeom>
              <a:avLst/>
              <a:gdLst/>
              <a:ahLst/>
              <a:cxnLst/>
              <a:rect l="l" t="t" r="r" b="b"/>
              <a:pathLst>
                <a:path w="845" h="1294" extrusionOk="0">
                  <a:moveTo>
                    <a:pt x="759" y="0"/>
                  </a:moveTo>
                  <a:cubicBezTo>
                    <a:pt x="727" y="0"/>
                    <a:pt x="693" y="18"/>
                    <a:pt x="680" y="59"/>
                  </a:cubicBezTo>
                  <a:cubicBezTo>
                    <a:pt x="647" y="157"/>
                    <a:pt x="647" y="335"/>
                    <a:pt x="582" y="416"/>
                  </a:cubicBezTo>
                  <a:cubicBezTo>
                    <a:pt x="533" y="497"/>
                    <a:pt x="468" y="464"/>
                    <a:pt x="371" y="497"/>
                  </a:cubicBezTo>
                  <a:cubicBezTo>
                    <a:pt x="241" y="529"/>
                    <a:pt x="143" y="627"/>
                    <a:pt x="95" y="757"/>
                  </a:cubicBezTo>
                  <a:cubicBezTo>
                    <a:pt x="0" y="1041"/>
                    <a:pt x="243" y="1294"/>
                    <a:pt x="525" y="1294"/>
                  </a:cubicBezTo>
                  <a:cubicBezTo>
                    <a:pt x="533" y="1294"/>
                    <a:pt x="541" y="1294"/>
                    <a:pt x="550" y="1293"/>
                  </a:cubicBezTo>
                  <a:cubicBezTo>
                    <a:pt x="642" y="1277"/>
                    <a:pt x="647" y="1130"/>
                    <a:pt x="563" y="1130"/>
                  </a:cubicBezTo>
                  <a:cubicBezTo>
                    <a:pt x="559" y="1130"/>
                    <a:pt x="555" y="1130"/>
                    <a:pt x="550" y="1131"/>
                  </a:cubicBezTo>
                  <a:cubicBezTo>
                    <a:pt x="544" y="1131"/>
                    <a:pt x="538" y="1131"/>
                    <a:pt x="533" y="1131"/>
                  </a:cubicBezTo>
                  <a:cubicBezTo>
                    <a:pt x="282" y="1131"/>
                    <a:pt x="116" y="803"/>
                    <a:pt x="371" y="659"/>
                  </a:cubicBezTo>
                  <a:cubicBezTo>
                    <a:pt x="402" y="649"/>
                    <a:pt x="436" y="647"/>
                    <a:pt x="469" y="647"/>
                  </a:cubicBezTo>
                  <a:cubicBezTo>
                    <a:pt x="488" y="647"/>
                    <a:pt x="507" y="647"/>
                    <a:pt x="526" y="647"/>
                  </a:cubicBezTo>
                  <a:cubicBezTo>
                    <a:pt x="576" y="647"/>
                    <a:pt x="623" y="643"/>
                    <a:pt x="663" y="611"/>
                  </a:cubicBezTo>
                  <a:cubicBezTo>
                    <a:pt x="777" y="529"/>
                    <a:pt x="793" y="222"/>
                    <a:pt x="825" y="92"/>
                  </a:cubicBezTo>
                  <a:cubicBezTo>
                    <a:pt x="844" y="35"/>
                    <a:pt x="803" y="0"/>
                    <a:pt x="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47"/>
            <p:cNvSpPr/>
            <p:nvPr/>
          </p:nvSpPr>
          <p:spPr>
            <a:xfrm>
              <a:off x="6786115" y="2338123"/>
              <a:ext cx="30252" cy="13111"/>
            </a:xfrm>
            <a:custGeom>
              <a:avLst/>
              <a:gdLst/>
              <a:ahLst/>
              <a:cxnLst/>
              <a:rect l="l" t="t" r="r" b="b"/>
              <a:pathLst>
                <a:path w="683" h="296" extrusionOk="0">
                  <a:moveTo>
                    <a:pt x="322" y="1"/>
                  </a:moveTo>
                  <a:cubicBezTo>
                    <a:pt x="209" y="1"/>
                    <a:pt x="108" y="42"/>
                    <a:pt x="49" y="84"/>
                  </a:cubicBezTo>
                  <a:cubicBezTo>
                    <a:pt x="17" y="101"/>
                    <a:pt x="1" y="149"/>
                    <a:pt x="17" y="198"/>
                  </a:cubicBezTo>
                  <a:cubicBezTo>
                    <a:pt x="36" y="218"/>
                    <a:pt x="63" y="232"/>
                    <a:pt x="88" y="232"/>
                  </a:cubicBezTo>
                  <a:cubicBezTo>
                    <a:pt x="103" y="232"/>
                    <a:pt x="118" y="226"/>
                    <a:pt x="131" y="214"/>
                  </a:cubicBezTo>
                  <a:cubicBezTo>
                    <a:pt x="140" y="214"/>
                    <a:pt x="218" y="168"/>
                    <a:pt x="317" y="168"/>
                  </a:cubicBezTo>
                  <a:cubicBezTo>
                    <a:pt x="385" y="168"/>
                    <a:pt x="463" y="190"/>
                    <a:pt x="536" y="263"/>
                  </a:cubicBezTo>
                  <a:cubicBezTo>
                    <a:pt x="553" y="279"/>
                    <a:pt x="585" y="296"/>
                    <a:pt x="601" y="296"/>
                  </a:cubicBezTo>
                  <a:cubicBezTo>
                    <a:pt x="618" y="296"/>
                    <a:pt x="634" y="279"/>
                    <a:pt x="650" y="263"/>
                  </a:cubicBezTo>
                  <a:cubicBezTo>
                    <a:pt x="683" y="231"/>
                    <a:pt x="683" y="181"/>
                    <a:pt x="650" y="149"/>
                  </a:cubicBezTo>
                  <a:cubicBezTo>
                    <a:pt x="547" y="38"/>
                    <a:pt x="429"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47"/>
            <p:cNvSpPr/>
            <p:nvPr/>
          </p:nvSpPr>
          <p:spPr>
            <a:xfrm>
              <a:off x="6919923" y="2315223"/>
              <a:ext cx="52487" cy="21615"/>
            </a:xfrm>
            <a:custGeom>
              <a:avLst/>
              <a:gdLst/>
              <a:ahLst/>
              <a:cxnLst/>
              <a:rect l="l" t="t" r="r" b="b"/>
              <a:pathLst>
                <a:path w="1185" h="488" extrusionOk="0">
                  <a:moveTo>
                    <a:pt x="1087" y="1"/>
                  </a:moveTo>
                  <a:cubicBezTo>
                    <a:pt x="520" y="33"/>
                    <a:pt x="65" y="325"/>
                    <a:pt x="48" y="341"/>
                  </a:cubicBezTo>
                  <a:cubicBezTo>
                    <a:pt x="16" y="373"/>
                    <a:pt x="0" y="423"/>
                    <a:pt x="33" y="455"/>
                  </a:cubicBezTo>
                  <a:cubicBezTo>
                    <a:pt x="48" y="471"/>
                    <a:pt x="81" y="488"/>
                    <a:pt x="98" y="488"/>
                  </a:cubicBezTo>
                  <a:cubicBezTo>
                    <a:pt x="113" y="488"/>
                    <a:pt x="130" y="488"/>
                    <a:pt x="146" y="471"/>
                  </a:cubicBezTo>
                  <a:cubicBezTo>
                    <a:pt x="146" y="471"/>
                    <a:pt x="568" y="196"/>
                    <a:pt x="1087" y="163"/>
                  </a:cubicBezTo>
                  <a:lnTo>
                    <a:pt x="1104" y="163"/>
                  </a:lnTo>
                  <a:cubicBezTo>
                    <a:pt x="1152" y="163"/>
                    <a:pt x="1185" y="114"/>
                    <a:pt x="1185" y="81"/>
                  </a:cubicBezTo>
                  <a:cubicBezTo>
                    <a:pt x="1185" y="33"/>
                    <a:pt x="1137" y="1"/>
                    <a:pt x="11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47"/>
            <p:cNvSpPr/>
            <p:nvPr/>
          </p:nvSpPr>
          <p:spPr>
            <a:xfrm>
              <a:off x="6179126" y="2315090"/>
              <a:ext cx="240951" cy="207998"/>
            </a:xfrm>
            <a:custGeom>
              <a:avLst/>
              <a:gdLst/>
              <a:ahLst/>
              <a:cxnLst/>
              <a:rect l="l" t="t" r="r" b="b"/>
              <a:pathLst>
                <a:path w="5440" h="4696" extrusionOk="0">
                  <a:moveTo>
                    <a:pt x="1445" y="247"/>
                  </a:moveTo>
                  <a:cubicBezTo>
                    <a:pt x="1834" y="247"/>
                    <a:pt x="2274" y="441"/>
                    <a:pt x="2614" y="1010"/>
                  </a:cubicBezTo>
                  <a:lnTo>
                    <a:pt x="2728" y="1188"/>
                  </a:lnTo>
                  <a:lnTo>
                    <a:pt x="2826" y="1010"/>
                  </a:lnTo>
                  <a:cubicBezTo>
                    <a:pt x="3177" y="445"/>
                    <a:pt x="3625" y="249"/>
                    <a:pt x="4005" y="249"/>
                  </a:cubicBezTo>
                  <a:cubicBezTo>
                    <a:pt x="4117" y="249"/>
                    <a:pt x="4223" y="266"/>
                    <a:pt x="4319" y="296"/>
                  </a:cubicBezTo>
                  <a:cubicBezTo>
                    <a:pt x="4774" y="441"/>
                    <a:pt x="5196" y="896"/>
                    <a:pt x="5147" y="1595"/>
                  </a:cubicBezTo>
                  <a:cubicBezTo>
                    <a:pt x="5131" y="1692"/>
                    <a:pt x="5114" y="1790"/>
                    <a:pt x="5082" y="1887"/>
                  </a:cubicBezTo>
                  <a:cubicBezTo>
                    <a:pt x="5082" y="1920"/>
                    <a:pt x="5066" y="1952"/>
                    <a:pt x="5050" y="1985"/>
                  </a:cubicBezTo>
                  <a:cubicBezTo>
                    <a:pt x="4677" y="3056"/>
                    <a:pt x="3183" y="4176"/>
                    <a:pt x="2891" y="4403"/>
                  </a:cubicBezTo>
                  <a:cubicBezTo>
                    <a:pt x="2842" y="4436"/>
                    <a:pt x="2785" y="4452"/>
                    <a:pt x="2728" y="4452"/>
                  </a:cubicBezTo>
                  <a:cubicBezTo>
                    <a:pt x="2671" y="4452"/>
                    <a:pt x="2615" y="4436"/>
                    <a:pt x="2566" y="4403"/>
                  </a:cubicBezTo>
                  <a:cubicBezTo>
                    <a:pt x="2257" y="4176"/>
                    <a:pt x="780" y="3056"/>
                    <a:pt x="390" y="1985"/>
                  </a:cubicBezTo>
                  <a:cubicBezTo>
                    <a:pt x="373" y="1952"/>
                    <a:pt x="373" y="1920"/>
                    <a:pt x="357" y="1887"/>
                  </a:cubicBezTo>
                  <a:cubicBezTo>
                    <a:pt x="325" y="1790"/>
                    <a:pt x="308" y="1692"/>
                    <a:pt x="308" y="1595"/>
                  </a:cubicBezTo>
                  <a:cubicBezTo>
                    <a:pt x="243" y="896"/>
                    <a:pt x="682" y="441"/>
                    <a:pt x="1120" y="296"/>
                  </a:cubicBezTo>
                  <a:cubicBezTo>
                    <a:pt x="1217" y="263"/>
                    <a:pt x="1332" y="247"/>
                    <a:pt x="1445" y="247"/>
                  </a:cubicBezTo>
                  <a:close/>
                  <a:moveTo>
                    <a:pt x="1460" y="1"/>
                  </a:moveTo>
                  <a:cubicBezTo>
                    <a:pt x="1311" y="1"/>
                    <a:pt x="1168" y="26"/>
                    <a:pt x="1039" y="69"/>
                  </a:cubicBezTo>
                  <a:cubicBezTo>
                    <a:pt x="390" y="279"/>
                    <a:pt x="0" y="896"/>
                    <a:pt x="48" y="1611"/>
                  </a:cubicBezTo>
                  <a:cubicBezTo>
                    <a:pt x="65" y="1725"/>
                    <a:pt x="81" y="1838"/>
                    <a:pt x="113" y="1952"/>
                  </a:cubicBezTo>
                  <a:cubicBezTo>
                    <a:pt x="130" y="2000"/>
                    <a:pt x="146" y="2033"/>
                    <a:pt x="163" y="2065"/>
                  </a:cubicBezTo>
                  <a:cubicBezTo>
                    <a:pt x="552" y="3186"/>
                    <a:pt x="1981" y="4290"/>
                    <a:pt x="2403" y="4598"/>
                  </a:cubicBezTo>
                  <a:cubicBezTo>
                    <a:pt x="2501" y="4663"/>
                    <a:pt x="2614" y="4696"/>
                    <a:pt x="2728" y="4696"/>
                  </a:cubicBezTo>
                  <a:cubicBezTo>
                    <a:pt x="2826" y="4696"/>
                    <a:pt x="2939" y="4663"/>
                    <a:pt x="3036" y="4598"/>
                  </a:cubicBezTo>
                  <a:cubicBezTo>
                    <a:pt x="3458" y="4290"/>
                    <a:pt x="4887" y="3186"/>
                    <a:pt x="5294" y="2065"/>
                  </a:cubicBezTo>
                  <a:cubicBezTo>
                    <a:pt x="5309" y="2033"/>
                    <a:pt x="5309" y="2000"/>
                    <a:pt x="5326" y="1968"/>
                  </a:cubicBezTo>
                  <a:cubicBezTo>
                    <a:pt x="5359" y="1838"/>
                    <a:pt x="5374" y="1725"/>
                    <a:pt x="5391" y="1611"/>
                  </a:cubicBezTo>
                  <a:cubicBezTo>
                    <a:pt x="5439" y="896"/>
                    <a:pt x="5050" y="279"/>
                    <a:pt x="4400" y="69"/>
                  </a:cubicBezTo>
                  <a:cubicBezTo>
                    <a:pt x="4271" y="26"/>
                    <a:pt x="4129" y="1"/>
                    <a:pt x="3980" y="1"/>
                  </a:cubicBezTo>
                  <a:cubicBezTo>
                    <a:pt x="3565" y="1"/>
                    <a:pt x="3098" y="193"/>
                    <a:pt x="2728" y="718"/>
                  </a:cubicBezTo>
                  <a:cubicBezTo>
                    <a:pt x="2346" y="193"/>
                    <a:pt x="1876" y="1"/>
                    <a:pt x="1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47"/>
            <p:cNvSpPr/>
            <p:nvPr/>
          </p:nvSpPr>
          <p:spPr>
            <a:xfrm>
              <a:off x="7439168" y="2699596"/>
              <a:ext cx="241704" cy="208308"/>
            </a:xfrm>
            <a:custGeom>
              <a:avLst/>
              <a:gdLst/>
              <a:ahLst/>
              <a:cxnLst/>
              <a:rect l="l" t="t" r="r" b="b"/>
              <a:pathLst>
                <a:path w="5457" h="4703" extrusionOk="0">
                  <a:moveTo>
                    <a:pt x="3993" y="246"/>
                  </a:moveTo>
                  <a:cubicBezTo>
                    <a:pt x="4114" y="246"/>
                    <a:pt x="4230" y="266"/>
                    <a:pt x="4336" y="301"/>
                  </a:cubicBezTo>
                  <a:cubicBezTo>
                    <a:pt x="4775" y="448"/>
                    <a:pt x="5197" y="903"/>
                    <a:pt x="5148" y="1600"/>
                  </a:cubicBezTo>
                  <a:cubicBezTo>
                    <a:pt x="5132" y="1682"/>
                    <a:pt x="5115" y="1780"/>
                    <a:pt x="5083" y="1893"/>
                  </a:cubicBezTo>
                  <a:cubicBezTo>
                    <a:pt x="5083" y="1910"/>
                    <a:pt x="5067" y="1942"/>
                    <a:pt x="5067" y="1975"/>
                  </a:cubicBezTo>
                  <a:cubicBezTo>
                    <a:pt x="4677" y="3046"/>
                    <a:pt x="3183" y="4183"/>
                    <a:pt x="2891" y="4393"/>
                  </a:cubicBezTo>
                  <a:cubicBezTo>
                    <a:pt x="2842" y="4434"/>
                    <a:pt x="2786" y="4455"/>
                    <a:pt x="2729" y="4455"/>
                  </a:cubicBezTo>
                  <a:cubicBezTo>
                    <a:pt x="2672" y="4455"/>
                    <a:pt x="2615" y="4434"/>
                    <a:pt x="2566" y="4393"/>
                  </a:cubicBezTo>
                  <a:cubicBezTo>
                    <a:pt x="2257" y="4183"/>
                    <a:pt x="780" y="3046"/>
                    <a:pt x="391" y="1975"/>
                  </a:cubicBezTo>
                  <a:cubicBezTo>
                    <a:pt x="374" y="1942"/>
                    <a:pt x="374" y="1910"/>
                    <a:pt x="358" y="1893"/>
                  </a:cubicBezTo>
                  <a:cubicBezTo>
                    <a:pt x="326" y="1780"/>
                    <a:pt x="309" y="1682"/>
                    <a:pt x="309" y="1600"/>
                  </a:cubicBezTo>
                  <a:cubicBezTo>
                    <a:pt x="261" y="903"/>
                    <a:pt x="683" y="448"/>
                    <a:pt x="1121" y="301"/>
                  </a:cubicBezTo>
                  <a:cubicBezTo>
                    <a:pt x="1218" y="269"/>
                    <a:pt x="1332" y="253"/>
                    <a:pt x="1445" y="253"/>
                  </a:cubicBezTo>
                  <a:cubicBezTo>
                    <a:pt x="1835" y="253"/>
                    <a:pt x="2274" y="448"/>
                    <a:pt x="2614" y="1000"/>
                  </a:cubicBezTo>
                  <a:lnTo>
                    <a:pt x="2729" y="1178"/>
                  </a:lnTo>
                  <a:lnTo>
                    <a:pt x="2826" y="1000"/>
                  </a:lnTo>
                  <a:cubicBezTo>
                    <a:pt x="3171" y="445"/>
                    <a:pt x="3610" y="246"/>
                    <a:pt x="3993" y="246"/>
                  </a:cubicBezTo>
                  <a:close/>
                  <a:moveTo>
                    <a:pt x="1446" y="0"/>
                  </a:moveTo>
                  <a:cubicBezTo>
                    <a:pt x="1304" y="0"/>
                    <a:pt x="1167" y="22"/>
                    <a:pt x="1040" y="59"/>
                  </a:cubicBezTo>
                  <a:cubicBezTo>
                    <a:pt x="406" y="269"/>
                    <a:pt x="1" y="886"/>
                    <a:pt x="66" y="1617"/>
                  </a:cubicBezTo>
                  <a:cubicBezTo>
                    <a:pt x="66" y="1730"/>
                    <a:pt x="81" y="1845"/>
                    <a:pt x="131" y="1958"/>
                  </a:cubicBezTo>
                  <a:cubicBezTo>
                    <a:pt x="131" y="1990"/>
                    <a:pt x="146" y="2023"/>
                    <a:pt x="163" y="2055"/>
                  </a:cubicBezTo>
                  <a:cubicBezTo>
                    <a:pt x="553" y="3176"/>
                    <a:pt x="1982" y="4280"/>
                    <a:pt x="2420" y="4588"/>
                  </a:cubicBezTo>
                  <a:cubicBezTo>
                    <a:pt x="2501" y="4670"/>
                    <a:pt x="2614" y="4703"/>
                    <a:pt x="2729" y="4703"/>
                  </a:cubicBezTo>
                  <a:cubicBezTo>
                    <a:pt x="2842" y="4703"/>
                    <a:pt x="2939" y="4670"/>
                    <a:pt x="3037" y="4588"/>
                  </a:cubicBezTo>
                  <a:cubicBezTo>
                    <a:pt x="3459" y="4280"/>
                    <a:pt x="4905" y="3176"/>
                    <a:pt x="5294" y="2055"/>
                  </a:cubicBezTo>
                  <a:cubicBezTo>
                    <a:pt x="5310" y="2023"/>
                    <a:pt x="5310" y="1990"/>
                    <a:pt x="5327" y="1958"/>
                  </a:cubicBezTo>
                  <a:cubicBezTo>
                    <a:pt x="5359" y="1845"/>
                    <a:pt x="5392" y="1730"/>
                    <a:pt x="5392" y="1617"/>
                  </a:cubicBezTo>
                  <a:cubicBezTo>
                    <a:pt x="5457" y="886"/>
                    <a:pt x="5050" y="269"/>
                    <a:pt x="4401" y="59"/>
                  </a:cubicBezTo>
                  <a:cubicBezTo>
                    <a:pt x="4278" y="22"/>
                    <a:pt x="4143" y="0"/>
                    <a:pt x="4001" y="0"/>
                  </a:cubicBezTo>
                  <a:cubicBezTo>
                    <a:pt x="3581" y="0"/>
                    <a:pt x="3105" y="189"/>
                    <a:pt x="2729" y="724"/>
                  </a:cubicBezTo>
                  <a:cubicBezTo>
                    <a:pt x="2340" y="189"/>
                    <a:pt x="1869" y="0"/>
                    <a:pt x="14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47"/>
            <p:cNvSpPr/>
            <p:nvPr/>
          </p:nvSpPr>
          <p:spPr>
            <a:xfrm>
              <a:off x="6087750" y="2847446"/>
              <a:ext cx="109358" cy="109358"/>
            </a:xfrm>
            <a:custGeom>
              <a:avLst/>
              <a:gdLst/>
              <a:ahLst/>
              <a:cxnLst/>
              <a:rect l="l" t="t" r="r" b="b"/>
              <a:pathLst>
                <a:path w="2469" h="2469" extrusionOk="0">
                  <a:moveTo>
                    <a:pt x="1234" y="1"/>
                  </a:moveTo>
                  <a:cubicBezTo>
                    <a:pt x="1089" y="1"/>
                    <a:pt x="975" y="114"/>
                    <a:pt x="975" y="260"/>
                  </a:cubicBezTo>
                  <a:lnTo>
                    <a:pt x="975" y="975"/>
                  </a:lnTo>
                  <a:lnTo>
                    <a:pt x="260" y="975"/>
                  </a:lnTo>
                  <a:cubicBezTo>
                    <a:pt x="115" y="975"/>
                    <a:pt x="0" y="1088"/>
                    <a:pt x="0" y="1235"/>
                  </a:cubicBezTo>
                  <a:cubicBezTo>
                    <a:pt x="0" y="1365"/>
                    <a:pt x="115" y="1478"/>
                    <a:pt x="260" y="1478"/>
                  </a:cubicBezTo>
                  <a:lnTo>
                    <a:pt x="975" y="1478"/>
                  </a:lnTo>
                  <a:lnTo>
                    <a:pt x="975" y="2209"/>
                  </a:lnTo>
                  <a:cubicBezTo>
                    <a:pt x="975" y="2354"/>
                    <a:pt x="1089" y="2469"/>
                    <a:pt x="1234" y="2469"/>
                  </a:cubicBezTo>
                  <a:cubicBezTo>
                    <a:pt x="1381" y="2469"/>
                    <a:pt x="1494" y="2354"/>
                    <a:pt x="1494" y="2209"/>
                  </a:cubicBezTo>
                  <a:lnTo>
                    <a:pt x="1494" y="1478"/>
                  </a:lnTo>
                  <a:lnTo>
                    <a:pt x="2209" y="1478"/>
                  </a:lnTo>
                  <a:cubicBezTo>
                    <a:pt x="2356" y="1478"/>
                    <a:pt x="2469" y="1365"/>
                    <a:pt x="2469" y="1235"/>
                  </a:cubicBezTo>
                  <a:cubicBezTo>
                    <a:pt x="2469" y="1088"/>
                    <a:pt x="2356" y="975"/>
                    <a:pt x="2209" y="975"/>
                  </a:cubicBezTo>
                  <a:lnTo>
                    <a:pt x="1494" y="975"/>
                  </a:lnTo>
                  <a:lnTo>
                    <a:pt x="1494" y="260"/>
                  </a:lnTo>
                  <a:cubicBezTo>
                    <a:pt x="1494" y="114"/>
                    <a:pt x="1381" y="1"/>
                    <a:pt x="12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47"/>
            <p:cNvSpPr/>
            <p:nvPr/>
          </p:nvSpPr>
          <p:spPr>
            <a:xfrm>
              <a:off x="7342078" y="2236825"/>
              <a:ext cx="109358" cy="108650"/>
            </a:xfrm>
            <a:custGeom>
              <a:avLst/>
              <a:gdLst/>
              <a:ahLst/>
              <a:cxnLst/>
              <a:rect l="l" t="t" r="r" b="b"/>
              <a:pathLst>
                <a:path w="2469" h="2453" extrusionOk="0">
                  <a:moveTo>
                    <a:pt x="1234" y="0"/>
                  </a:moveTo>
                  <a:cubicBezTo>
                    <a:pt x="1089" y="0"/>
                    <a:pt x="974" y="114"/>
                    <a:pt x="974" y="244"/>
                  </a:cubicBezTo>
                  <a:lnTo>
                    <a:pt x="974" y="974"/>
                  </a:lnTo>
                  <a:lnTo>
                    <a:pt x="260" y="974"/>
                  </a:lnTo>
                  <a:cubicBezTo>
                    <a:pt x="114" y="974"/>
                    <a:pt x="0" y="1089"/>
                    <a:pt x="0" y="1219"/>
                  </a:cubicBezTo>
                  <a:cubicBezTo>
                    <a:pt x="0" y="1364"/>
                    <a:pt x="114" y="1478"/>
                    <a:pt x="260" y="1478"/>
                  </a:cubicBezTo>
                  <a:lnTo>
                    <a:pt x="974" y="1478"/>
                  </a:lnTo>
                  <a:lnTo>
                    <a:pt x="974" y="2208"/>
                  </a:lnTo>
                  <a:cubicBezTo>
                    <a:pt x="974" y="2338"/>
                    <a:pt x="1089" y="2453"/>
                    <a:pt x="1234" y="2453"/>
                  </a:cubicBezTo>
                  <a:cubicBezTo>
                    <a:pt x="1364" y="2453"/>
                    <a:pt x="1478" y="2338"/>
                    <a:pt x="1478" y="2208"/>
                  </a:cubicBezTo>
                  <a:lnTo>
                    <a:pt x="1478" y="1478"/>
                  </a:lnTo>
                  <a:lnTo>
                    <a:pt x="2208" y="1478"/>
                  </a:lnTo>
                  <a:cubicBezTo>
                    <a:pt x="2355" y="1478"/>
                    <a:pt x="2468" y="1364"/>
                    <a:pt x="2468" y="1219"/>
                  </a:cubicBezTo>
                  <a:cubicBezTo>
                    <a:pt x="2468" y="1089"/>
                    <a:pt x="2355" y="974"/>
                    <a:pt x="2208" y="974"/>
                  </a:cubicBezTo>
                  <a:lnTo>
                    <a:pt x="1478" y="974"/>
                  </a:lnTo>
                  <a:lnTo>
                    <a:pt x="1478" y="244"/>
                  </a:lnTo>
                  <a:cubicBezTo>
                    <a:pt x="1478" y="114"/>
                    <a:pt x="1364" y="0"/>
                    <a:pt x="1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2910" name="Shape 2910"/>
        <p:cNvGrpSpPr/>
        <p:nvPr/>
      </p:nvGrpSpPr>
      <p:grpSpPr>
        <a:xfrm>
          <a:off x="0" y="0"/>
          <a:ext cx="0" cy="0"/>
          <a:chOff x="0" y="0"/>
          <a:chExt cx="0" cy="0"/>
        </a:xfrm>
      </p:grpSpPr>
      <p:grpSp>
        <p:nvGrpSpPr>
          <p:cNvPr id="2911" name="Google Shape;2911;p68"/>
          <p:cNvGrpSpPr/>
          <p:nvPr/>
        </p:nvGrpSpPr>
        <p:grpSpPr>
          <a:xfrm>
            <a:off x="4932201" y="1308800"/>
            <a:ext cx="3320848" cy="2918081"/>
            <a:chOff x="4932201" y="1145500"/>
            <a:chExt cx="3320848" cy="2918081"/>
          </a:xfrm>
        </p:grpSpPr>
        <p:sp>
          <p:nvSpPr>
            <p:cNvPr id="2912" name="Google Shape;2912;p68"/>
            <p:cNvSpPr/>
            <p:nvPr/>
          </p:nvSpPr>
          <p:spPr>
            <a:xfrm>
              <a:off x="5053087" y="1594709"/>
              <a:ext cx="2357179" cy="2004788"/>
            </a:xfrm>
            <a:custGeom>
              <a:avLst/>
              <a:gdLst/>
              <a:ahLst/>
              <a:cxnLst/>
              <a:rect l="l" t="t" r="r" b="b"/>
              <a:pathLst>
                <a:path w="66804" h="56817" extrusionOk="0">
                  <a:moveTo>
                    <a:pt x="29602" y="0"/>
                  </a:moveTo>
                  <a:cubicBezTo>
                    <a:pt x="28108" y="0"/>
                    <a:pt x="26566" y="50"/>
                    <a:pt x="24942" y="163"/>
                  </a:cubicBezTo>
                  <a:lnTo>
                    <a:pt x="24925" y="163"/>
                  </a:lnTo>
                  <a:cubicBezTo>
                    <a:pt x="24228" y="163"/>
                    <a:pt x="11627" y="277"/>
                    <a:pt x="7763" y="7584"/>
                  </a:cubicBezTo>
                  <a:cubicBezTo>
                    <a:pt x="3524" y="15605"/>
                    <a:pt x="13868" y="15816"/>
                    <a:pt x="7600" y="22376"/>
                  </a:cubicBezTo>
                  <a:cubicBezTo>
                    <a:pt x="1348" y="28920"/>
                    <a:pt x="1" y="32638"/>
                    <a:pt x="4255" y="37932"/>
                  </a:cubicBezTo>
                  <a:cubicBezTo>
                    <a:pt x="5522" y="39507"/>
                    <a:pt x="7210" y="40092"/>
                    <a:pt x="9029" y="40237"/>
                  </a:cubicBezTo>
                  <a:cubicBezTo>
                    <a:pt x="9012" y="39750"/>
                    <a:pt x="9012" y="39263"/>
                    <a:pt x="9012" y="38743"/>
                  </a:cubicBezTo>
                  <a:cubicBezTo>
                    <a:pt x="9110" y="27394"/>
                    <a:pt x="13543" y="13300"/>
                    <a:pt x="16969" y="10766"/>
                  </a:cubicBezTo>
                  <a:cubicBezTo>
                    <a:pt x="19291" y="9045"/>
                    <a:pt x="23968" y="8769"/>
                    <a:pt x="26744" y="8769"/>
                  </a:cubicBezTo>
                  <a:cubicBezTo>
                    <a:pt x="28060" y="8769"/>
                    <a:pt x="28937" y="8818"/>
                    <a:pt x="28937" y="8818"/>
                  </a:cubicBezTo>
                  <a:cubicBezTo>
                    <a:pt x="28937" y="8818"/>
                    <a:pt x="37835" y="13055"/>
                    <a:pt x="39864" y="15426"/>
                  </a:cubicBezTo>
                  <a:cubicBezTo>
                    <a:pt x="40595" y="16287"/>
                    <a:pt x="40806" y="17034"/>
                    <a:pt x="40660" y="17764"/>
                  </a:cubicBezTo>
                  <a:cubicBezTo>
                    <a:pt x="40660" y="17862"/>
                    <a:pt x="40985" y="22571"/>
                    <a:pt x="42137" y="25851"/>
                  </a:cubicBezTo>
                  <a:cubicBezTo>
                    <a:pt x="43031" y="25299"/>
                    <a:pt x="44118" y="25006"/>
                    <a:pt x="45450" y="25006"/>
                  </a:cubicBezTo>
                  <a:cubicBezTo>
                    <a:pt x="46684" y="25006"/>
                    <a:pt x="48113" y="25251"/>
                    <a:pt x="49802" y="25818"/>
                  </a:cubicBezTo>
                  <a:cubicBezTo>
                    <a:pt x="51945" y="26517"/>
                    <a:pt x="53910" y="26842"/>
                    <a:pt x="55664" y="26842"/>
                  </a:cubicBezTo>
                  <a:cubicBezTo>
                    <a:pt x="63296" y="26842"/>
                    <a:pt x="66803" y="20817"/>
                    <a:pt x="61997" y="14761"/>
                  </a:cubicBezTo>
                  <a:cubicBezTo>
                    <a:pt x="58684" y="10587"/>
                    <a:pt x="54088" y="6025"/>
                    <a:pt x="46928" y="3102"/>
                  </a:cubicBezTo>
                  <a:cubicBezTo>
                    <a:pt x="46408" y="4092"/>
                    <a:pt x="45093" y="4596"/>
                    <a:pt x="44021" y="4596"/>
                  </a:cubicBezTo>
                  <a:cubicBezTo>
                    <a:pt x="43810" y="4596"/>
                    <a:pt x="43616" y="4579"/>
                    <a:pt x="43421" y="4547"/>
                  </a:cubicBezTo>
                  <a:cubicBezTo>
                    <a:pt x="42999" y="5326"/>
                    <a:pt x="42007" y="6090"/>
                    <a:pt x="41066" y="7681"/>
                  </a:cubicBezTo>
                  <a:lnTo>
                    <a:pt x="40871" y="8022"/>
                  </a:lnTo>
                  <a:cubicBezTo>
                    <a:pt x="40741" y="8233"/>
                    <a:pt x="40595" y="8444"/>
                    <a:pt x="40465" y="8639"/>
                  </a:cubicBezTo>
                  <a:cubicBezTo>
                    <a:pt x="39279" y="10392"/>
                    <a:pt x="38062" y="11399"/>
                    <a:pt x="36681" y="11399"/>
                  </a:cubicBezTo>
                  <a:cubicBezTo>
                    <a:pt x="36032" y="11399"/>
                    <a:pt x="35350" y="11172"/>
                    <a:pt x="34620" y="10685"/>
                  </a:cubicBezTo>
                  <a:cubicBezTo>
                    <a:pt x="33451" y="9905"/>
                    <a:pt x="32654" y="8558"/>
                    <a:pt x="32249" y="7242"/>
                  </a:cubicBezTo>
                  <a:cubicBezTo>
                    <a:pt x="32184" y="7032"/>
                    <a:pt x="32152" y="6820"/>
                    <a:pt x="32135" y="6625"/>
                  </a:cubicBezTo>
                  <a:cubicBezTo>
                    <a:pt x="31648" y="6593"/>
                    <a:pt x="31226" y="6480"/>
                    <a:pt x="30868" y="6252"/>
                  </a:cubicBezTo>
                  <a:cubicBezTo>
                    <a:pt x="30868" y="6252"/>
                    <a:pt x="31989" y="4239"/>
                    <a:pt x="31080" y="3330"/>
                  </a:cubicBezTo>
                  <a:cubicBezTo>
                    <a:pt x="29667" y="1933"/>
                    <a:pt x="31470" y="780"/>
                    <a:pt x="32249" y="617"/>
                  </a:cubicBezTo>
                  <a:cubicBezTo>
                    <a:pt x="32639" y="537"/>
                    <a:pt x="32639" y="374"/>
                    <a:pt x="32606" y="82"/>
                  </a:cubicBezTo>
                  <a:cubicBezTo>
                    <a:pt x="31632" y="33"/>
                    <a:pt x="30641" y="0"/>
                    <a:pt x="29602" y="0"/>
                  </a:cubicBezTo>
                  <a:close/>
                  <a:moveTo>
                    <a:pt x="38874" y="31226"/>
                  </a:moveTo>
                  <a:lnTo>
                    <a:pt x="36049" y="32638"/>
                  </a:lnTo>
                  <a:cubicBezTo>
                    <a:pt x="36049" y="32638"/>
                    <a:pt x="35772" y="32183"/>
                    <a:pt x="35382" y="31421"/>
                  </a:cubicBezTo>
                  <a:lnTo>
                    <a:pt x="35382" y="31421"/>
                  </a:lnTo>
                  <a:cubicBezTo>
                    <a:pt x="35497" y="32298"/>
                    <a:pt x="35675" y="33093"/>
                    <a:pt x="35919" y="33742"/>
                  </a:cubicBezTo>
                  <a:cubicBezTo>
                    <a:pt x="36926" y="36584"/>
                    <a:pt x="38110" y="43128"/>
                    <a:pt x="34035" y="43128"/>
                  </a:cubicBezTo>
                  <a:cubicBezTo>
                    <a:pt x="33905" y="43128"/>
                    <a:pt x="33775" y="43128"/>
                    <a:pt x="33629" y="43112"/>
                  </a:cubicBezTo>
                  <a:cubicBezTo>
                    <a:pt x="33531" y="43095"/>
                    <a:pt x="33418" y="43095"/>
                    <a:pt x="33321" y="43095"/>
                  </a:cubicBezTo>
                  <a:cubicBezTo>
                    <a:pt x="30966" y="43095"/>
                    <a:pt x="26404" y="45190"/>
                    <a:pt x="22052" y="47399"/>
                  </a:cubicBezTo>
                  <a:cubicBezTo>
                    <a:pt x="22799" y="52708"/>
                    <a:pt x="25332" y="56817"/>
                    <a:pt x="28709" y="56817"/>
                  </a:cubicBezTo>
                  <a:cubicBezTo>
                    <a:pt x="30398" y="56817"/>
                    <a:pt x="32314" y="55761"/>
                    <a:pt x="34328" y="53309"/>
                  </a:cubicBezTo>
                  <a:cubicBezTo>
                    <a:pt x="38305" y="48438"/>
                    <a:pt x="37169" y="37981"/>
                    <a:pt x="38874" y="312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3" name="Google Shape;2913;p68"/>
            <p:cNvSpPr/>
            <p:nvPr/>
          </p:nvSpPr>
          <p:spPr>
            <a:xfrm>
              <a:off x="6098150" y="1300788"/>
              <a:ext cx="157583" cy="162770"/>
            </a:xfrm>
            <a:custGeom>
              <a:avLst/>
              <a:gdLst/>
              <a:ahLst/>
              <a:cxnLst/>
              <a:rect l="l" t="t" r="r" b="b"/>
              <a:pathLst>
                <a:path w="4466" h="4613" extrusionOk="0">
                  <a:moveTo>
                    <a:pt x="1137" y="1"/>
                  </a:moveTo>
                  <a:lnTo>
                    <a:pt x="1" y="748"/>
                  </a:lnTo>
                  <a:lnTo>
                    <a:pt x="2696" y="3378"/>
                  </a:lnTo>
                  <a:lnTo>
                    <a:pt x="2566" y="2177"/>
                  </a:lnTo>
                  <a:lnTo>
                    <a:pt x="4465" y="4612"/>
                  </a:lnTo>
                  <a:lnTo>
                    <a:pt x="2339" y="650"/>
                  </a:lnTo>
                  <a:lnTo>
                    <a:pt x="2047" y="2014"/>
                  </a:lnTo>
                  <a:lnTo>
                    <a:pt x="11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4" name="Google Shape;2914;p68"/>
            <p:cNvSpPr/>
            <p:nvPr/>
          </p:nvSpPr>
          <p:spPr>
            <a:xfrm>
              <a:off x="6435614" y="1234876"/>
              <a:ext cx="136976" cy="177660"/>
            </a:xfrm>
            <a:custGeom>
              <a:avLst/>
              <a:gdLst/>
              <a:ahLst/>
              <a:cxnLst/>
              <a:rect l="l" t="t" r="r" b="b"/>
              <a:pathLst>
                <a:path w="3882" h="5035" extrusionOk="0">
                  <a:moveTo>
                    <a:pt x="2663" y="1"/>
                  </a:moveTo>
                  <a:lnTo>
                    <a:pt x="2030" y="2129"/>
                  </a:lnTo>
                  <a:lnTo>
                    <a:pt x="1559" y="813"/>
                  </a:lnTo>
                  <a:lnTo>
                    <a:pt x="0" y="5035"/>
                  </a:lnTo>
                  <a:lnTo>
                    <a:pt x="1543" y="2356"/>
                  </a:lnTo>
                  <a:lnTo>
                    <a:pt x="1576" y="3573"/>
                  </a:lnTo>
                  <a:lnTo>
                    <a:pt x="3882" y="585"/>
                  </a:lnTo>
                  <a:lnTo>
                    <a:pt x="26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5" name="Google Shape;2915;p68"/>
            <p:cNvSpPr/>
            <p:nvPr/>
          </p:nvSpPr>
          <p:spPr>
            <a:xfrm>
              <a:off x="6288370" y="1145500"/>
              <a:ext cx="81932" cy="273917"/>
            </a:xfrm>
            <a:custGeom>
              <a:avLst/>
              <a:gdLst/>
              <a:ahLst/>
              <a:cxnLst/>
              <a:rect l="l" t="t" r="r" b="b"/>
              <a:pathLst>
                <a:path w="2322" h="7763" extrusionOk="0">
                  <a:moveTo>
                    <a:pt x="2322" y="1"/>
                  </a:moveTo>
                  <a:lnTo>
                    <a:pt x="568" y="326"/>
                  </a:lnTo>
                  <a:lnTo>
                    <a:pt x="1510" y="3070"/>
                  </a:lnTo>
                  <a:lnTo>
                    <a:pt x="1" y="2031"/>
                  </a:lnTo>
                  <a:lnTo>
                    <a:pt x="1559" y="7762"/>
                  </a:lnTo>
                  <a:lnTo>
                    <a:pt x="1153" y="3703"/>
                  </a:lnTo>
                  <a:lnTo>
                    <a:pt x="2127" y="4986"/>
                  </a:lnTo>
                  <a:lnTo>
                    <a:pt x="2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6" name="Google Shape;2916;p68"/>
            <p:cNvSpPr/>
            <p:nvPr/>
          </p:nvSpPr>
          <p:spPr>
            <a:xfrm>
              <a:off x="4932201" y="3791358"/>
              <a:ext cx="3320848" cy="272224"/>
            </a:xfrm>
            <a:custGeom>
              <a:avLst/>
              <a:gdLst/>
              <a:ahLst/>
              <a:cxnLst/>
              <a:rect l="l" t="t" r="r" b="b"/>
              <a:pathLst>
                <a:path w="94115" h="7715" extrusionOk="0">
                  <a:moveTo>
                    <a:pt x="47057" y="1"/>
                  </a:moveTo>
                  <a:cubicBezTo>
                    <a:pt x="21077" y="1"/>
                    <a:pt x="0" y="1722"/>
                    <a:pt x="0" y="3865"/>
                  </a:cubicBezTo>
                  <a:cubicBezTo>
                    <a:pt x="0" y="5993"/>
                    <a:pt x="21077" y="7714"/>
                    <a:pt x="47057" y="7714"/>
                  </a:cubicBezTo>
                  <a:cubicBezTo>
                    <a:pt x="73055" y="7714"/>
                    <a:pt x="94114" y="5993"/>
                    <a:pt x="94114" y="3865"/>
                  </a:cubicBezTo>
                  <a:cubicBezTo>
                    <a:pt x="94114" y="1722"/>
                    <a:pt x="73055" y="1"/>
                    <a:pt x="47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68"/>
            <p:cNvSpPr/>
            <p:nvPr/>
          </p:nvSpPr>
          <p:spPr>
            <a:xfrm>
              <a:off x="7217700" y="3439040"/>
              <a:ext cx="323705" cy="365623"/>
            </a:xfrm>
            <a:custGeom>
              <a:avLst/>
              <a:gdLst/>
              <a:ahLst/>
              <a:cxnLst/>
              <a:rect l="l" t="t" r="r" b="b"/>
              <a:pathLst>
                <a:path w="9174" h="10362" extrusionOk="0">
                  <a:moveTo>
                    <a:pt x="5309" y="0"/>
                  </a:moveTo>
                  <a:lnTo>
                    <a:pt x="0" y="65"/>
                  </a:lnTo>
                  <a:cubicBezTo>
                    <a:pt x="1721" y="3215"/>
                    <a:pt x="4904" y="9223"/>
                    <a:pt x="4904" y="9223"/>
                  </a:cubicBezTo>
                  <a:cubicBezTo>
                    <a:pt x="6150" y="10075"/>
                    <a:pt x="7038" y="10361"/>
                    <a:pt x="7668" y="10361"/>
                  </a:cubicBezTo>
                  <a:cubicBezTo>
                    <a:pt x="8962" y="10361"/>
                    <a:pt x="9174" y="9158"/>
                    <a:pt x="9174" y="9158"/>
                  </a:cubicBezTo>
                  <a:cubicBezTo>
                    <a:pt x="8314" y="7420"/>
                    <a:pt x="6836" y="3897"/>
                    <a:pt x="5309" y="0"/>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8" name="Google Shape;2918;p68"/>
            <p:cNvSpPr/>
            <p:nvPr/>
          </p:nvSpPr>
          <p:spPr>
            <a:xfrm>
              <a:off x="7378281" y="3742982"/>
              <a:ext cx="520101" cy="246113"/>
            </a:xfrm>
            <a:custGeom>
              <a:avLst/>
              <a:gdLst/>
              <a:ahLst/>
              <a:cxnLst/>
              <a:rect l="l" t="t" r="r" b="b"/>
              <a:pathLst>
                <a:path w="14740" h="6975" extrusionOk="0">
                  <a:moveTo>
                    <a:pt x="248" y="1"/>
                  </a:moveTo>
                  <a:cubicBezTo>
                    <a:pt x="96" y="1"/>
                    <a:pt x="0" y="101"/>
                    <a:pt x="28" y="382"/>
                  </a:cubicBezTo>
                  <a:cubicBezTo>
                    <a:pt x="76" y="755"/>
                    <a:pt x="191" y="1859"/>
                    <a:pt x="321" y="3060"/>
                  </a:cubicBezTo>
                  <a:cubicBezTo>
                    <a:pt x="531" y="4911"/>
                    <a:pt x="758" y="6974"/>
                    <a:pt x="758" y="6974"/>
                  </a:cubicBezTo>
                  <a:lnTo>
                    <a:pt x="14740" y="6795"/>
                  </a:lnTo>
                  <a:cubicBezTo>
                    <a:pt x="14690" y="6520"/>
                    <a:pt x="14625" y="6260"/>
                    <a:pt x="14560" y="6033"/>
                  </a:cubicBezTo>
                  <a:cubicBezTo>
                    <a:pt x="14041" y="4149"/>
                    <a:pt x="13132" y="3580"/>
                    <a:pt x="12109" y="3532"/>
                  </a:cubicBezTo>
                  <a:cubicBezTo>
                    <a:pt x="10956" y="3467"/>
                    <a:pt x="6653" y="1989"/>
                    <a:pt x="6653" y="1989"/>
                  </a:cubicBezTo>
                  <a:cubicBezTo>
                    <a:pt x="6653" y="1989"/>
                    <a:pt x="6636" y="462"/>
                    <a:pt x="5257" y="105"/>
                  </a:cubicBezTo>
                  <a:cubicBezTo>
                    <a:pt x="5094" y="56"/>
                    <a:pt x="4928" y="32"/>
                    <a:pt x="4761" y="32"/>
                  </a:cubicBezTo>
                  <a:cubicBezTo>
                    <a:pt x="4595" y="32"/>
                    <a:pt x="4428" y="56"/>
                    <a:pt x="4266" y="105"/>
                  </a:cubicBezTo>
                  <a:cubicBezTo>
                    <a:pt x="3503" y="317"/>
                    <a:pt x="3421" y="852"/>
                    <a:pt x="3421" y="852"/>
                  </a:cubicBezTo>
                  <a:lnTo>
                    <a:pt x="1327" y="609"/>
                  </a:lnTo>
                  <a:cubicBezTo>
                    <a:pt x="1327" y="609"/>
                    <a:pt x="620" y="1"/>
                    <a:pt x="2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9" name="Google Shape;2919;p68"/>
            <p:cNvSpPr/>
            <p:nvPr/>
          </p:nvSpPr>
          <p:spPr>
            <a:xfrm>
              <a:off x="7525948" y="3759284"/>
              <a:ext cx="64748" cy="40754"/>
            </a:xfrm>
            <a:custGeom>
              <a:avLst/>
              <a:gdLst/>
              <a:ahLst/>
              <a:cxnLst/>
              <a:rect l="l" t="t" r="r" b="b"/>
              <a:pathLst>
                <a:path w="1835" h="1155" extrusionOk="0">
                  <a:moveTo>
                    <a:pt x="909" y="0"/>
                  </a:moveTo>
                  <a:cubicBezTo>
                    <a:pt x="405" y="17"/>
                    <a:pt x="0" y="277"/>
                    <a:pt x="0" y="602"/>
                  </a:cubicBezTo>
                  <a:cubicBezTo>
                    <a:pt x="0" y="901"/>
                    <a:pt x="399" y="1155"/>
                    <a:pt x="882" y="1155"/>
                  </a:cubicBezTo>
                  <a:cubicBezTo>
                    <a:pt x="896" y="1155"/>
                    <a:pt x="911" y="1154"/>
                    <a:pt x="925" y="1154"/>
                  </a:cubicBezTo>
                  <a:cubicBezTo>
                    <a:pt x="1429" y="1154"/>
                    <a:pt x="1834" y="894"/>
                    <a:pt x="1834" y="569"/>
                  </a:cubicBezTo>
                  <a:cubicBezTo>
                    <a:pt x="1819" y="260"/>
                    <a:pt x="1412" y="0"/>
                    <a:pt x="9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68"/>
            <p:cNvSpPr/>
            <p:nvPr/>
          </p:nvSpPr>
          <p:spPr>
            <a:xfrm>
              <a:off x="7389572" y="3847848"/>
              <a:ext cx="508810" cy="141246"/>
            </a:xfrm>
            <a:custGeom>
              <a:avLst/>
              <a:gdLst/>
              <a:ahLst/>
              <a:cxnLst/>
              <a:rect l="l" t="t" r="r" b="b"/>
              <a:pathLst>
                <a:path w="14420" h="4003" extrusionOk="0">
                  <a:moveTo>
                    <a:pt x="537" y="1"/>
                  </a:moveTo>
                  <a:cubicBezTo>
                    <a:pt x="275" y="1"/>
                    <a:pt x="78" y="47"/>
                    <a:pt x="1" y="88"/>
                  </a:cubicBezTo>
                  <a:cubicBezTo>
                    <a:pt x="211" y="1939"/>
                    <a:pt x="438" y="4002"/>
                    <a:pt x="438" y="4002"/>
                  </a:cubicBezTo>
                  <a:lnTo>
                    <a:pt x="14420" y="3823"/>
                  </a:lnTo>
                  <a:cubicBezTo>
                    <a:pt x="14370" y="3548"/>
                    <a:pt x="14305" y="3288"/>
                    <a:pt x="14240" y="3061"/>
                  </a:cubicBezTo>
                  <a:lnTo>
                    <a:pt x="9483" y="3109"/>
                  </a:lnTo>
                  <a:cubicBezTo>
                    <a:pt x="9483" y="3109"/>
                    <a:pt x="8931" y="2411"/>
                    <a:pt x="7827" y="1875"/>
                  </a:cubicBezTo>
                  <a:cubicBezTo>
                    <a:pt x="7418" y="1670"/>
                    <a:pt x="7059" y="1594"/>
                    <a:pt x="6725" y="1594"/>
                  </a:cubicBezTo>
                  <a:cubicBezTo>
                    <a:pt x="5918" y="1594"/>
                    <a:pt x="5252" y="2039"/>
                    <a:pt x="4368" y="2199"/>
                  </a:cubicBezTo>
                  <a:cubicBezTo>
                    <a:pt x="4218" y="2226"/>
                    <a:pt x="4087" y="2239"/>
                    <a:pt x="3971" y="2239"/>
                  </a:cubicBezTo>
                  <a:cubicBezTo>
                    <a:pt x="3112" y="2239"/>
                    <a:pt x="3094" y="1532"/>
                    <a:pt x="2192" y="673"/>
                  </a:cubicBezTo>
                  <a:cubicBezTo>
                    <a:pt x="1637" y="138"/>
                    <a:pt x="990" y="1"/>
                    <a:pt x="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68"/>
            <p:cNvSpPr/>
            <p:nvPr/>
          </p:nvSpPr>
          <p:spPr>
            <a:xfrm>
              <a:off x="6778828" y="3440734"/>
              <a:ext cx="323705" cy="365941"/>
            </a:xfrm>
            <a:custGeom>
              <a:avLst/>
              <a:gdLst/>
              <a:ahLst/>
              <a:cxnLst/>
              <a:rect l="l" t="t" r="r" b="b"/>
              <a:pathLst>
                <a:path w="9174" h="10371" extrusionOk="0">
                  <a:moveTo>
                    <a:pt x="5309" y="0"/>
                  </a:moveTo>
                  <a:lnTo>
                    <a:pt x="0" y="82"/>
                  </a:lnTo>
                  <a:cubicBezTo>
                    <a:pt x="1721" y="3232"/>
                    <a:pt x="4904" y="9240"/>
                    <a:pt x="4904" y="9240"/>
                  </a:cubicBezTo>
                  <a:cubicBezTo>
                    <a:pt x="6150" y="10086"/>
                    <a:pt x="7037" y="10371"/>
                    <a:pt x="7668" y="10371"/>
                  </a:cubicBezTo>
                  <a:cubicBezTo>
                    <a:pt x="8961" y="10371"/>
                    <a:pt x="9174" y="9175"/>
                    <a:pt x="9174" y="9175"/>
                  </a:cubicBezTo>
                  <a:cubicBezTo>
                    <a:pt x="8314" y="7421"/>
                    <a:pt x="6836" y="3914"/>
                    <a:pt x="5309" y="0"/>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68"/>
            <p:cNvSpPr/>
            <p:nvPr/>
          </p:nvSpPr>
          <p:spPr>
            <a:xfrm>
              <a:off x="6939374" y="3749157"/>
              <a:ext cx="520136" cy="246219"/>
            </a:xfrm>
            <a:custGeom>
              <a:avLst/>
              <a:gdLst/>
              <a:ahLst/>
              <a:cxnLst/>
              <a:rect l="l" t="t" r="r" b="b"/>
              <a:pathLst>
                <a:path w="14741" h="6978" extrusionOk="0">
                  <a:moveTo>
                    <a:pt x="249" y="1"/>
                  </a:moveTo>
                  <a:cubicBezTo>
                    <a:pt x="98" y="1"/>
                    <a:pt x="1" y="101"/>
                    <a:pt x="29" y="385"/>
                  </a:cubicBezTo>
                  <a:cubicBezTo>
                    <a:pt x="62" y="759"/>
                    <a:pt x="192" y="1863"/>
                    <a:pt x="321" y="3065"/>
                  </a:cubicBezTo>
                  <a:cubicBezTo>
                    <a:pt x="516" y="4916"/>
                    <a:pt x="759" y="6977"/>
                    <a:pt x="759" y="6977"/>
                  </a:cubicBezTo>
                  <a:lnTo>
                    <a:pt x="14741" y="6799"/>
                  </a:lnTo>
                  <a:cubicBezTo>
                    <a:pt x="14691" y="6523"/>
                    <a:pt x="14626" y="6263"/>
                    <a:pt x="14561" y="6020"/>
                  </a:cubicBezTo>
                  <a:cubicBezTo>
                    <a:pt x="14042" y="4152"/>
                    <a:pt x="13132" y="3584"/>
                    <a:pt x="12093" y="3519"/>
                  </a:cubicBezTo>
                  <a:cubicBezTo>
                    <a:pt x="10941" y="3454"/>
                    <a:pt x="6654" y="1993"/>
                    <a:pt x="6654" y="1993"/>
                  </a:cubicBezTo>
                  <a:cubicBezTo>
                    <a:pt x="6654" y="1993"/>
                    <a:pt x="6622" y="467"/>
                    <a:pt x="5258" y="109"/>
                  </a:cubicBezTo>
                  <a:cubicBezTo>
                    <a:pt x="5095" y="61"/>
                    <a:pt x="4929" y="36"/>
                    <a:pt x="4762" y="36"/>
                  </a:cubicBezTo>
                  <a:cubicBezTo>
                    <a:pt x="4596" y="36"/>
                    <a:pt x="4429" y="61"/>
                    <a:pt x="4267" y="109"/>
                  </a:cubicBezTo>
                  <a:cubicBezTo>
                    <a:pt x="3504" y="320"/>
                    <a:pt x="3407" y="856"/>
                    <a:pt x="3407" y="856"/>
                  </a:cubicBezTo>
                  <a:lnTo>
                    <a:pt x="1311" y="597"/>
                  </a:lnTo>
                  <a:cubicBezTo>
                    <a:pt x="1311" y="597"/>
                    <a:pt x="618" y="1"/>
                    <a:pt x="2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68"/>
            <p:cNvSpPr/>
            <p:nvPr/>
          </p:nvSpPr>
          <p:spPr>
            <a:xfrm>
              <a:off x="7086476" y="3765600"/>
              <a:ext cx="65348" cy="40684"/>
            </a:xfrm>
            <a:custGeom>
              <a:avLst/>
              <a:gdLst/>
              <a:ahLst/>
              <a:cxnLst/>
              <a:rect l="l" t="t" r="r" b="b"/>
              <a:pathLst>
                <a:path w="1852" h="1153" extrusionOk="0">
                  <a:moveTo>
                    <a:pt x="926" y="1"/>
                  </a:moveTo>
                  <a:cubicBezTo>
                    <a:pt x="407" y="16"/>
                    <a:pt x="0" y="276"/>
                    <a:pt x="17" y="585"/>
                  </a:cubicBezTo>
                  <a:cubicBezTo>
                    <a:pt x="17" y="910"/>
                    <a:pt x="422" y="1153"/>
                    <a:pt x="926" y="1153"/>
                  </a:cubicBezTo>
                  <a:cubicBezTo>
                    <a:pt x="1446" y="1153"/>
                    <a:pt x="1851" y="877"/>
                    <a:pt x="1836" y="568"/>
                  </a:cubicBezTo>
                  <a:cubicBezTo>
                    <a:pt x="1836" y="244"/>
                    <a:pt x="1429" y="1"/>
                    <a:pt x="9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68"/>
            <p:cNvSpPr/>
            <p:nvPr/>
          </p:nvSpPr>
          <p:spPr>
            <a:xfrm>
              <a:off x="6950700" y="3854164"/>
              <a:ext cx="508810" cy="141211"/>
            </a:xfrm>
            <a:custGeom>
              <a:avLst/>
              <a:gdLst/>
              <a:ahLst/>
              <a:cxnLst/>
              <a:rect l="l" t="t" r="r" b="b"/>
              <a:pathLst>
                <a:path w="14420" h="4002" extrusionOk="0">
                  <a:moveTo>
                    <a:pt x="537" y="1"/>
                  </a:moveTo>
                  <a:cubicBezTo>
                    <a:pt x="275" y="1"/>
                    <a:pt x="78" y="47"/>
                    <a:pt x="0" y="89"/>
                  </a:cubicBezTo>
                  <a:cubicBezTo>
                    <a:pt x="195" y="1940"/>
                    <a:pt x="438" y="4001"/>
                    <a:pt x="438" y="4001"/>
                  </a:cubicBezTo>
                  <a:lnTo>
                    <a:pt x="14420" y="3823"/>
                  </a:lnTo>
                  <a:cubicBezTo>
                    <a:pt x="14370" y="3547"/>
                    <a:pt x="14305" y="3287"/>
                    <a:pt x="14240" y="3044"/>
                  </a:cubicBezTo>
                  <a:lnTo>
                    <a:pt x="9466" y="3109"/>
                  </a:lnTo>
                  <a:cubicBezTo>
                    <a:pt x="9466" y="3109"/>
                    <a:pt x="8931" y="2410"/>
                    <a:pt x="7827" y="1858"/>
                  </a:cubicBezTo>
                  <a:cubicBezTo>
                    <a:pt x="7419" y="1659"/>
                    <a:pt x="7061" y="1584"/>
                    <a:pt x="6727" y="1584"/>
                  </a:cubicBezTo>
                  <a:cubicBezTo>
                    <a:pt x="5917" y="1584"/>
                    <a:pt x="5249" y="2022"/>
                    <a:pt x="4352" y="2183"/>
                  </a:cubicBezTo>
                  <a:cubicBezTo>
                    <a:pt x="4195" y="2213"/>
                    <a:pt x="4059" y="2228"/>
                    <a:pt x="3940" y="2228"/>
                  </a:cubicBezTo>
                  <a:cubicBezTo>
                    <a:pt x="3112" y="2228"/>
                    <a:pt x="3087" y="1525"/>
                    <a:pt x="2192" y="673"/>
                  </a:cubicBezTo>
                  <a:cubicBezTo>
                    <a:pt x="1636" y="138"/>
                    <a:pt x="990" y="1"/>
                    <a:pt x="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5" name="Google Shape;2925;p68"/>
            <p:cNvSpPr/>
            <p:nvPr/>
          </p:nvSpPr>
          <p:spPr>
            <a:xfrm>
              <a:off x="6303261" y="2459960"/>
              <a:ext cx="1235857" cy="1254135"/>
            </a:xfrm>
            <a:custGeom>
              <a:avLst/>
              <a:gdLst/>
              <a:ahLst/>
              <a:cxnLst/>
              <a:rect l="l" t="t" r="r" b="b"/>
              <a:pathLst>
                <a:path w="35025" h="35543" extrusionOk="0">
                  <a:moveTo>
                    <a:pt x="13968" y="0"/>
                  </a:moveTo>
                  <a:cubicBezTo>
                    <a:pt x="8917" y="0"/>
                    <a:pt x="1" y="4983"/>
                    <a:pt x="1" y="4983"/>
                  </a:cubicBezTo>
                  <a:lnTo>
                    <a:pt x="14745" y="15505"/>
                  </a:lnTo>
                  <a:lnTo>
                    <a:pt x="28140" y="35542"/>
                  </a:lnTo>
                  <a:lnTo>
                    <a:pt x="35025" y="33399"/>
                  </a:lnTo>
                  <a:cubicBezTo>
                    <a:pt x="35025" y="33399"/>
                    <a:pt x="22814" y="5778"/>
                    <a:pt x="16433" y="679"/>
                  </a:cubicBezTo>
                  <a:cubicBezTo>
                    <a:pt x="15835" y="200"/>
                    <a:pt x="14979" y="0"/>
                    <a:pt x="139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6" name="Google Shape;2926;p68"/>
            <p:cNvSpPr/>
            <p:nvPr/>
          </p:nvSpPr>
          <p:spPr>
            <a:xfrm>
              <a:off x="7251820" y="3553433"/>
              <a:ext cx="246360" cy="94352"/>
            </a:xfrm>
            <a:custGeom>
              <a:avLst/>
              <a:gdLst/>
              <a:ahLst/>
              <a:cxnLst/>
              <a:rect l="l" t="t" r="r" b="b"/>
              <a:pathLst>
                <a:path w="6982" h="2674" extrusionOk="0">
                  <a:moveTo>
                    <a:pt x="6887" y="1"/>
                  </a:moveTo>
                  <a:cubicBezTo>
                    <a:pt x="6879" y="1"/>
                    <a:pt x="6870" y="2"/>
                    <a:pt x="6860" y="6"/>
                  </a:cubicBezTo>
                  <a:cubicBezTo>
                    <a:pt x="4619" y="882"/>
                    <a:pt x="2329" y="1645"/>
                    <a:pt x="88" y="2522"/>
                  </a:cubicBezTo>
                  <a:cubicBezTo>
                    <a:pt x="0" y="2551"/>
                    <a:pt x="32" y="2673"/>
                    <a:pt x="110" y="2673"/>
                  </a:cubicBezTo>
                  <a:cubicBezTo>
                    <a:pt x="119" y="2673"/>
                    <a:pt x="128" y="2672"/>
                    <a:pt x="137" y="2669"/>
                  </a:cubicBezTo>
                  <a:cubicBezTo>
                    <a:pt x="2378" y="1792"/>
                    <a:pt x="4652" y="1028"/>
                    <a:pt x="6908" y="151"/>
                  </a:cubicBezTo>
                  <a:cubicBezTo>
                    <a:pt x="6982" y="122"/>
                    <a:pt x="6963" y="1"/>
                    <a:pt x="6887"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68"/>
            <p:cNvSpPr/>
            <p:nvPr/>
          </p:nvSpPr>
          <p:spPr>
            <a:xfrm>
              <a:off x="6848057" y="2939938"/>
              <a:ext cx="455600" cy="688199"/>
            </a:xfrm>
            <a:custGeom>
              <a:avLst/>
              <a:gdLst/>
              <a:ahLst/>
              <a:cxnLst/>
              <a:rect l="l" t="t" r="r" b="b"/>
              <a:pathLst>
                <a:path w="12912" h="19504" extrusionOk="0">
                  <a:moveTo>
                    <a:pt x="108" y="1"/>
                  </a:moveTo>
                  <a:cubicBezTo>
                    <a:pt x="56" y="1"/>
                    <a:pt x="1" y="58"/>
                    <a:pt x="35" y="116"/>
                  </a:cubicBezTo>
                  <a:cubicBezTo>
                    <a:pt x="1853" y="2649"/>
                    <a:pt x="3575" y="5262"/>
                    <a:pt x="5280" y="7893"/>
                  </a:cubicBezTo>
                  <a:cubicBezTo>
                    <a:pt x="7066" y="10638"/>
                    <a:pt x="8820" y="13414"/>
                    <a:pt x="10606" y="16174"/>
                  </a:cubicBezTo>
                  <a:cubicBezTo>
                    <a:pt x="11321" y="17295"/>
                    <a:pt x="12035" y="18399"/>
                    <a:pt x="12765" y="19504"/>
                  </a:cubicBezTo>
                  <a:cubicBezTo>
                    <a:pt x="12814" y="19471"/>
                    <a:pt x="12863" y="19454"/>
                    <a:pt x="12912" y="19439"/>
                  </a:cubicBezTo>
                  <a:cubicBezTo>
                    <a:pt x="11401" y="17148"/>
                    <a:pt x="9924" y="14843"/>
                    <a:pt x="8446" y="12537"/>
                  </a:cubicBezTo>
                  <a:cubicBezTo>
                    <a:pt x="6677" y="9777"/>
                    <a:pt x="4906" y="7016"/>
                    <a:pt x="3087" y="4273"/>
                  </a:cubicBezTo>
                  <a:cubicBezTo>
                    <a:pt x="2130" y="2844"/>
                    <a:pt x="1171" y="1430"/>
                    <a:pt x="165" y="34"/>
                  </a:cubicBezTo>
                  <a:cubicBezTo>
                    <a:pt x="151" y="10"/>
                    <a:pt x="130" y="1"/>
                    <a:pt x="1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68"/>
            <p:cNvSpPr/>
            <p:nvPr/>
          </p:nvSpPr>
          <p:spPr>
            <a:xfrm>
              <a:off x="6189220" y="2221507"/>
              <a:ext cx="414316" cy="524864"/>
            </a:xfrm>
            <a:custGeom>
              <a:avLst/>
              <a:gdLst/>
              <a:ahLst/>
              <a:cxnLst/>
              <a:rect l="l" t="t" r="r" b="b"/>
              <a:pathLst>
                <a:path w="11742" h="14875" extrusionOk="0">
                  <a:moveTo>
                    <a:pt x="8461" y="0"/>
                  </a:moveTo>
                  <a:lnTo>
                    <a:pt x="1804" y="4336"/>
                  </a:lnTo>
                  <a:cubicBezTo>
                    <a:pt x="1" y="8736"/>
                    <a:pt x="3850" y="14874"/>
                    <a:pt x="3850" y="14874"/>
                  </a:cubicBezTo>
                  <a:lnTo>
                    <a:pt x="11741" y="10961"/>
                  </a:lnTo>
                  <a:cubicBezTo>
                    <a:pt x="9078" y="9288"/>
                    <a:pt x="8461" y="0"/>
                    <a:pt x="84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68"/>
            <p:cNvSpPr/>
            <p:nvPr/>
          </p:nvSpPr>
          <p:spPr>
            <a:xfrm>
              <a:off x="5368215" y="1903662"/>
              <a:ext cx="1162535" cy="1546259"/>
            </a:xfrm>
            <a:custGeom>
              <a:avLst/>
              <a:gdLst/>
              <a:ahLst/>
              <a:cxnLst/>
              <a:rect l="l" t="t" r="r" b="b"/>
              <a:pathLst>
                <a:path w="32947" h="43822" extrusionOk="0">
                  <a:moveTo>
                    <a:pt x="17823" y="0"/>
                  </a:moveTo>
                  <a:cubicBezTo>
                    <a:pt x="15056" y="0"/>
                    <a:pt x="10366" y="278"/>
                    <a:pt x="8038" y="2010"/>
                  </a:cubicBezTo>
                  <a:cubicBezTo>
                    <a:pt x="4612" y="4544"/>
                    <a:pt x="179" y="18638"/>
                    <a:pt x="81" y="29987"/>
                  </a:cubicBezTo>
                  <a:cubicBezTo>
                    <a:pt x="1" y="38593"/>
                    <a:pt x="2761" y="43822"/>
                    <a:pt x="2761" y="43822"/>
                  </a:cubicBezTo>
                  <a:cubicBezTo>
                    <a:pt x="4985" y="43426"/>
                    <a:pt x="19484" y="34342"/>
                    <a:pt x="24385" y="34342"/>
                  </a:cubicBezTo>
                  <a:cubicBezTo>
                    <a:pt x="24494" y="34342"/>
                    <a:pt x="24598" y="34347"/>
                    <a:pt x="24698" y="34356"/>
                  </a:cubicBezTo>
                  <a:cubicBezTo>
                    <a:pt x="24833" y="34369"/>
                    <a:pt x="24964" y="34375"/>
                    <a:pt x="25089" y="34375"/>
                  </a:cubicBezTo>
                  <a:cubicBezTo>
                    <a:pt x="29188" y="34375"/>
                    <a:pt x="27996" y="27839"/>
                    <a:pt x="26988" y="24986"/>
                  </a:cubicBezTo>
                  <a:cubicBezTo>
                    <a:pt x="25932" y="22048"/>
                    <a:pt x="25997" y="16445"/>
                    <a:pt x="28514" y="13442"/>
                  </a:cubicBezTo>
                  <a:cubicBezTo>
                    <a:pt x="31030" y="10437"/>
                    <a:pt x="32946" y="9025"/>
                    <a:pt x="30933" y="6670"/>
                  </a:cubicBezTo>
                  <a:cubicBezTo>
                    <a:pt x="28904" y="4299"/>
                    <a:pt x="20006" y="62"/>
                    <a:pt x="20006" y="62"/>
                  </a:cubicBezTo>
                  <a:cubicBezTo>
                    <a:pt x="20006" y="62"/>
                    <a:pt x="19128" y="0"/>
                    <a:pt x="178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68"/>
            <p:cNvSpPr/>
            <p:nvPr/>
          </p:nvSpPr>
          <p:spPr>
            <a:xfrm>
              <a:off x="6306119" y="2510276"/>
              <a:ext cx="5751" cy="26958"/>
            </a:xfrm>
            <a:custGeom>
              <a:avLst/>
              <a:gdLst/>
              <a:ahLst/>
              <a:cxnLst/>
              <a:rect l="l" t="t" r="r" b="b"/>
              <a:pathLst>
                <a:path w="163" h="764" extrusionOk="0">
                  <a:moveTo>
                    <a:pt x="163" y="0"/>
                  </a:moveTo>
                  <a:cubicBezTo>
                    <a:pt x="98" y="260"/>
                    <a:pt x="50" y="504"/>
                    <a:pt x="0" y="764"/>
                  </a:cubicBezTo>
                  <a:cubicBezTo>
                    <a:pt x="50" y="504"/>
                    <a:pt x="115" y="260"/>
                    <a:pt x="163" y="0"/>
                  </a:cubicBezTo>
                  <a:close/>
                </a:path>
              </a:pathLst>
            </a:custGeom>
            <a:solidFill>
              <a:srgbClr val="898A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1" name="Google Shape;2931;p68"/>
            <p:cNvSpPr/>
            <p:nvPr/>
          </p:nvSpPr>
          <p:spPr>
            <a:xfrm>
              <a:off x="5694811" y="2345250"/>
              <a:ext cx="617064" cy="206311"/>
            </a:xfrm>
            <a:custGeom>
              <a:avLst/>
              <a:gdLst/>
              <a:ahLst/>
              <a:cxnLst/>
              <a:rect l="l" t="t" r="r" b="b"/>
              <a:pathLst>
                <a:path w="17488" h="5847" extrusionOk="0">
                  <a:moveTo>
                    <a:pt x="520" y="1"/>
                  </a:moveTo>
                  <a:cubicBezTo>
                    <a:pt x="406" y="1"/>
                    <a:pt x="292" y="33"/>
                    <a:pt x="195" y="131"/>
                  </a:cubicBezTo>
                  <a:cubicBezTo>
                    <a:pt x="33" y="293"/>
                    <a:pt x="0" y="635"/>
                    <a:pt x="195" y="797"/>
                  </a:cubicBezTo>
                  <a:cubicBezTo>
                    <a:pt x="4140" y="4012"/>
                    <a:pt x="9174" y="5798"/>
                    <a:pt x="14257" y="5846"/>
                  </a:cubicBezTo>
                  <a:lnTo>
                    <a:pt x="14435" y="5846"/>
                  </a:lnTo>
                  <a:cubicBezTo>
                    <a:pt x="15394" y="5846"/>
                    <a:pt x="16335" y="5781"/>
                    <a:pt x="17277" y="5651"/>
                  </a:cubicBezTo>
                  <a:cubicBezTo>
                    <a:pt x="17293" y="5586"/>
                    <a:pt x="17310" y="5506"/>
                    <a:pt x="17325" y="5441"/>
                  </a:cubicBezTo>
                  <a:cubicBezTo>
                    <a:pt x="17375" y="5181"/>
                    <a:pt x="17423" y="4937"/>
                    <a:pt x="17488" y="4677"/>
                  </a:cubicBezTo>
                  <a:lnTo>
                    <a:pt x="17488" y="4677"/>
                  </a:lnTo>
                  <a:cubicBezTo>
                    <a:pt x="16481" y="4824"/>
                    <a:pt x="15459" y="4904"/>
                    <a:pt x="14435" y="4904"/>
                  </a:cubicBezTo>
                  <a:cubicBezTo>
                    <a:pt x="10912" y="4904"/>
                    <a:pt x="7388" y="4028"/>
                    <a:pt x="4287" y="2388"/>
                  </a:cubicBezTo>
                  <a:cubicBezTo>
                    <a:pt x="3069" y="1739"/>
                    <a:pt x="1932" y="992"/>
                    <a:pt x="860" y="131"/>
                  </a:cubicBezTo>
                  <a:cubicBezTo>
                    <a:pt x="763" y="50"/>
                    <a:pt x="633"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2" name="Google Shape;2932;p68"/>
            <p:cNvSpPr/>
            <p:nvPr/>
          </p:nvSpPr>
          <p:spPr>
            <a:xfrm>
              <a:off x="5664995" y="2431803"/>
              <a:ext cx="631990" cy="206276"/>
            </a:xfrm>
            <a:custGeom>
              <a:avLst/>
              <a:gdLst/>
              <a:ahLst/>
              <a:cxnLst/>
              <a:rect l="l" t="t" r="r" b="b"/>
              <a:pathLst>
                <a:path w="17911" h="5846" extrusionOk="0">
                  <a:moveTo>
                    <a:pt x="520" y="0"/>
                  </a:moveTo>
                  <a:cubicBezTo>
                    <a:pt x="406" y="0"/>
                    <a:pt x="293" y="33"/>
                    <a:pt x="211" y="130"/>
                  </a:cubicBezTo>
                  <a:cubicBezTo>
                    <a:pt x="33" y="292"/>
                    <a:pt x="1" y="633"/>
                    <a:pt x="211" y="795"/>
                  </a:cubicBezTo>
                  <a:cubicBezTo>
                    <a:pt x="4141" y="4010"/>
                    <a:pt x="9175" y="5796"/>
                    <a:pt x="14258" y="5846"/>
                  </a:cubicBezTo>
                  <a:lnTo>
                    <a:pt x="14436" y="5846"/>
                  </a:lnTo>
                  <a:cubicBezTo>
                    <a:pt x="15572" y="5846"/>
                    <a:pt x="16709" y="5748"/>
                    <a:pt x="17830" y="5586"/>
                  </a:cubicBezTo>
                  <a:cubicBezTo>
                    <a:pt x="17846" y="5261"/>
                    <a:pt x="17878" y="4936"/>
                    <a:pt x="17910" y="4612"/>
                  </a:cubicBezTo>
                  <a:lnTo>
                    <a:pt x="17910" y="4612"/>
                  </a:lnTo>
                  <a:cubicBezTo>
                    <a:pt x="16774" y="4807"/>
                    <a:pt x="15605" y="4904"/>
                    <a:pt x="14436" y="4904"/>
                  </a:cubicBezTo>
                  <a:cubicBezTo>
                    <a:pt x="10928" y="4904"/>
                    <a:pt x="7388" y="4027"/>
                    <a:pt x="4288" y="2386"/>
                  </a:cubicBezTo>
                  <a:cubicBezTo>
                    <a:pt x="3086" y="1754"/>
                    <a:pt x="1932" y="990"/>
                    <a:pt x="878" y="130"/>
                  </a:cubicBezTo>
                  <a:cubicBezTo>
                    <a:pt x="763" y="48"/>
                    <a:pt x="650"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3" name="Google Shape;2933;p68"/>
            <p:cNvSpPr/>
            <p:nvPr/>
          </p:nvSpPr>
          <p:spPr>
            <a:xfrm>
              <a:off x="5646682" y="2521179"/>
              <a:ext cx="644586" cy="206276"/>
            </a:xfrm>
            <a:custGeom>
              <a:avLst/>
              <a:gdLst/>
              <a:ahLst/>
              <a:cxnLst/>
              <a:rect l="l" t="t" r="r" b="b"/>
              <a:pathLst>
                <a:path w="18268" h="5846" extrusionOk="0">
                  <a:moveTo>
                    <a:pt x="520" y="0"/>
                  </a:moveTo>
                  <a:cubicBezTo>
                    <a:pt x="406" y="0"/>
                    <a:pt x="293" y="33"/>
                    <a:pt x="195" y="130"/>
                  </a:cubicBezTo>
                  <a:cubicBezTo>
                    <a:pt x="33" y="293"/>
                    <a:pt x="0" y="633"/>
                    <a:pt x="195" y="795"/>
                  </a:cubicBezTo>
                  <a:cubicBezTo>
                    <a:pt x="4140" y="4010"/>
                    <a:pt x="9158" y="5796"/>
                    <a:pt x="14257" y="5846"/>
                  </a:cubicBezTo>
                  <a:lnTo>
                    <a:pt x="14435" y="5846"/>
                  </a:lnTo>
                  <a:cubicBezTo>
                    <a:pt x="15718" y="5846"/>
                    <a:pt x="16985" y="5716"/>
                    <a:pt x="18252" y="5504"/>
                  </a:cubicBezTo>
                  <a:cubicBezTo>
                    <a:pt x="18252" y="5179"/>
                    <a:pt x="18267" y="4872"/>
                    <a:pt x="18267" y="4547"/>
                  </a:cubicBezTo>
                  <a:lnTo>
                    <a:pt x="18267" y="4547"/>
                  </a:lnTo>
                  <a:cubicBezTo>
                    <a:pt x="17001" y="4774"/>
                    <a:pt x="15718" y="4904"/>
                    <a:pt x="14435" y="4904"/>
                  </a:cubicBezTo>
                  <a:cubicBezTo>
                    <a:pt x="10912" y="4904"/>
                    <a:pt x="7388" y="4027"/>
                    <a:pt x="4287" y="2371"/>
                  </a:cubicBezTo>
                  <a:cubicBezTo>
                    <a:pt x="3069" y="1737"/>
                    <a:pt x="1916" y="990"/>
                    <a:pt x="860" y="130"/>
                  </a:cubicBezTo>
                  <a:cubicBezTo>
                    <a:pt x="763" y="48"/>
                    <a:pt x="633"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4" name="Google Shape;2934;p68"/>
            <p:cNvSpPr/>
            <p:nvPr/>
          </p:nvSpPr>
          <p:spPr>
            <a:xfrm>
              <a:off x="5444995" y="2533564"/>
              <a:ext cx="110160" cy="883642"/>
            </a:xfrm>
            <a:custGeom>
              <a:avLst/>
              <a:gdLst/>
              <a:ahLst/>
              <a:cxnLst/>
              <a:rect l="l" t="t" r="r" b="b"/>
              <a:pathLst>
                <a:path w="3122" h="25043" extrusionOk="0">
                  <a:moveTo>
                    <a:pt x="1340" y="1"/>
                  </a:moveTo>
                  <a:cubicBezTo>
                    <a:pt x="1310" y="1"/>
                    <a:pt x="1280" y="16"/>
                    <a:pt x="1267" y="55"/>
                  </a:cubicBezTo>
                  <a:cubicBezTo>
                    <a:pt x="438" y="3254"/>
                    <a:pt x="33" y="6550"/>
                    <a:pt x="16" y="9847"/>
                  </a:cubicBezTo>
                  <a:cubicBezTo>
                    <a:pt x="1" y="13142"/>
                    <a:pt x="406" y="16439"/>
                    <a:pt x="1202" y="19637"/>
                  </a:cubicBezTo>
                  <a:cubicBezTo>
                    <a:pt x="1657" y="21456"/>
                    <a:pt x="2241" y="23259"/>
                    <a:pt x="2956" y="24996"/>
                  </a:cubicBezTo>
                  <a:cubicBezTo>
                    <a:pt x="2969" y="25028"/>
                    <a:pt x="2998" y="25042"/>
                    <a:pt x="3028" y="25042"/>
                  </a:cubicBezTo>
                  <a:cubicBezTo>
                    <a:pt x="3075" y="25042"/>
                    <a:pt x="3121" y="25007"/>
                    <a:pt x="3101" y="24948"/>
                  </a:cubicBezTo>
                  <a:cubicBezTo>
                    <a:pt x="1852" y="21911"/>
                    <a:pt x="1007" y="18728"/>
                    <a:pt x="553" y="15480"/>
                  </a:cubicBezTo>
                  <a:cubicBezTo>
                    <a:pt x="98" y="12217"/>
                    <a:pt x="49" y="8888"/>
                    <a:pt x="406" y="5608"/>
                  </a:cubicBezTo>
                  <a:cubicBezTo>
                    <a:pt x="601" y="3741"/>
                    <a:pt x="942" y="1906"/>
                    <a:pt x="1413" y="87"/>
                  </a:cubicBezTo>
                  <a:cubicBezTo>
                    <a:pt x="1432" y="38"/>
                    <a:pt x="1386" y="1"/>
                    <a:pt x="1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5" name="Google Shape;2935;p68"/>
            <p:cNvSpPr/>
            <p:nvPr/>
          </p:nvSpPr>
          <p:spPr>
            <a:xfrm>
              <a:off x="6298074" y="2340063"/>
              <a:ext cx="95234" cy="286267"/>
            </a:xfrm>
            <a:custGeom>
              <a:avLst/>
              <a:gdLst/>
              <a:ahLst/>
              <a:cxnLst/>
              <a:rect l="l" t="t" r="r" b="b"/>
              <a:pathLst>
                <a:path w="2699" h="8113" extrusionOk="0">
                  <a:moveTo>
                    <a:pt x="2592" y="1"/>
                  </a:moveTo>
                  <a:cubicBezTo>
                    <a:pt x="2570" y="1"/>
                    <a:pt x="2549" y="11"/>
                    <a:pt x="2534" y="35"/>
                  </a:cubicBezTo>
                  <a:cubicBezTo>
                    <a:pt x="1300" y="2031"/>
                    <a:pt x="213" y="4224"/>
                    <a:pt x="33" y="6595"/>
                  </a:cubicBezTo>
                  <a:cubicBezTo>
                    <a:pt x="1" y="7082"/>
                    <a:pt x="1" y="7569"/>
                    <a:pt x="33" y="8039"/>
                  </a:cubicBezTo>
                  <a:cubicBezTo>
                    <a:pt x="33" y="8088"/>
                    <a:pt x="70" y="8112"/>
                    <a:pt x="107" y="8112"/>
                  </a:cubicBezTo>
                  <a:cubicBezTo>
                    <a:pt x="144" y="8112"/>
                    <a:pt x="180" y="8088"/>
                    <a:pt x="180" y="8039"/>
                  </a:cubicBezTo>
                  <a:cubicBezTo>
                    <a:pt x="115" y="6903"/>
                    <a:pt x="213" y="5783"/>
                    <a:pt x="521" y="4679"/>
                  </a:cubicBezTo>
                  <a:cubicBezTo>
                    <a:pt x="975" y="3055"/>
                    <a:pt x="1787" y="1544"/>
                    <a:pt x="2664" y="115"/>
                  </a:cubicBezTo>
                  <a:cubicBezTo>
                    <a:pt x="2699" y="58"/>
                    <a:pt x="2644" y="1"/>
                    <a:pt x="25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6" name="Google Shape;2936;p68"/>
            <p:cNvSpPr/>
            <p:nvPr/>
          </p:nvSpPr>
          <p:spPr>
            <a:xfrm>
              <a:off x="6099844" y="1444644"/>
              <a:ext cx="619957" cy="384324"/>
            </a:xfrm>
            <a:custGeom>
              <a:avLst/>
              <a:gdLst/>
              <a:ahLst/>
              <a:cxnLst/>
              <a:rect l="l" t="t" r="r" b="b"/>
              <a:pathLst>
                <a:path w="17570" h="10892" extrusionOk="0">
                  <a:moveTo>
                    <a:pt x="7558" y="1"/>
                  </a:moveTo>
                  <a:cubicBezTo>
                    <a:pt x="7421" y="1"/>
                    <a:pt x="7283" y="30"/>
                    <a:pt x="7145" y="96"/>
                  </a:cubicBezTo>
                  <a:cubicBezTo>
                    <a:pt x="6087" y="610"/>
                    <a:pt x="6162" y="1988"/>
                    <a:pt x="5370" y="1988"/>
                  </a:cubicBezTo>
                  <a:cubicBezTo>
                    <a:pt x="5336" y="1988"/>
                    <a:pt x="5300" y="1985"/>
                    <a:pt x="5262" y="1980"/>
                  </a:cubicBezTo>
                  <a:cubicBezTo>
                    <a:pt x="4965" y="1943"/>
                    <a:pt x="4680" y="1897"/>
                    <a:pt x="4414" y="1897"/>
                  </a:cubicBezTo>
                  <a:cubicBezTo>
                    <a:pt x="3867" y="1897"/>
                    <a:pt x="3403" y="2091"/>
                    <a:pt x="3086" y="2954"/>
                  </a:cubicBezTo>
                  <a:cubicBezTo>
                    <a:pt x="2599" y="4221"/>
                    <a:pt x="3363" y="4725"/>
                    <a:pt x="2583" y="4870"/>
                  </a:cubicBezTo>
                  <a:cubicBezTo>
                    <a:pt x="1804" y="5033"/>
                    <a:pt x="1" y="6186"/>
                    <a:pt x="1414" y="7583"/>
                  </a:cubicBezTo>
                  <a:cubicBezTo>
                    <a:pt x="2323" y="8492"/>
                    <a:pt x="1202" y="10505"/>
                    <a:pt x="1202" y="10505"/>
                  </a:cubicBezTo>
                  <a:cubicBezTo>
                    <a:pt x="1630" y="10778"/>
                    <a:pt x="2178" y="10891"/>
                    <a:pt x="2804" y="10891"/>
                  </a:cubicBezTo>
                  <a:cubicBezTo>
                    <a:pt x="4340" y="10891"/>
                    <a:pt x="6341" y="10207"/>
                    <a:pt x="8152" y="9514"/>
                  </a:cubicBezTo>
                  <a:cubicBezTo>
                    <a:pt x="9971" y="8827"/>
                    <a:pt x="11611" y="8141"/>
                    <a:pt x="12423" y="8141"/>
                  </a:cubicBezTo>
                  <a:cubicBezTo>
                    <a:pt x="12648" y="8141"/>
                    <a:pt x="12809" y="8193"/>
                    <a:pt x="12893" y="8313"/>
                  </a:cubicBezTo>
                  <a:cubicBezTo>
                    <a:pt x="13158" y="8681"/>
                    <a:pt x="13713" y="8860"/>
                    <a:pt x="14349" y="8860"/>
                  </a:cubicBezTo>
                  <a:cubicBezTo>
                    <a:pt x="15707" y="8860"/>
                    <a:pt x="17434" y="8042"/>
                    <a:pt x="17489" y="6494"/>
                  </a:cubicBezTo>
                  <a:cubicBezTo>
                    <a:pt x="17570" y="4303"/>
                    <a:pt x="14469" y="4838"/>
                    <a:pt x="13462" y="2435"/>
                  </a:cubicBezTo>
                  <a:cubicBezTo>
                    <a:pt x="13003" y="1317"/>
                    <a:pt x="12122" y="1012"/>
                    <a:pt x="11298" y="1012"/>
                  </a:cubicBezTo>
                  <a:cubicBezTo>
                    <a:pt x="10317" y="1012"/>
                    <a:pt x="9419" y="1445"/>
                    <a:pt x="9419" y="1445"/>
                  </a:cubicBezTo>
                  <a:cubicBezTo>
                    <a:pt x="9419" y="1445"/>
                    <a:pt x="8522" y="1"/>
                    <a:pt x="7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7" name="Google Shape;2937;p68"/>
            <p:cNvSpPr/>
            <p:nvPr/>
          </p:nvSpPr>
          <p:spPr>
            <a:xfrm>
              <a:off x="6432015" y="1711149"/>
              <a:ext cx="192691" cy="121874"/>
            </a:xfrm>
            <a:custGeom>
              <a:avLst/>
              <a:gdLst/>
              <a:ahLst/>
              <a:cxnLst/>
              <a:rect l="l" t="t" r="r" b="b"/>
              <a:pathLst>
                <a:path w="5461" h="3454" extrusionOk="0">
                  <a:moveTo>
                    <a:pt x="4673" y="0"/>
                  </a:moveTo>
                  <a:cubicBezTo>
                    <a:pt x="3001" y="0"/>
                    <a:pt x="0" y="3014"/>
                    <a:pt x="2343" y="3407"/>
                  </a:cubicBezTo>
                  <a:cubicBezTo>
                    <a:pt x="2525" y="3439"/>
                    <a:pt x="2697" y="3454"/>
                    <a:pt x="2858" y="3454"/>
                  </a:cubicBezTo>
                  <a:cubicBezTo>
                    <a:pt x="5177" y="3454"/>
                    <a:pt x="5460" y="402"/>
                    <a:pt x="5460" y="402"/>
                  </a:cubicBezTo>
                  <a:cubicBezTo>
                    <a:pt x="5285" y="120"/>
                    <a:pt x="5005" y="0"/>
                    <a:pt x="4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8" name="Google Shape;2938;p68"/>
            <p:cNvSpPr/>
            <p:nvPr/>
          </p:nvSpPr>
          <p:spPr>
            <a:xfrm>
              <a:off x="6008774" y="1729356"/>
              <a:ext cx="320282" cy="372998"/>
            </a:xfrm>
            <a:custGeom>
              <a:avLst/>
              <a:gdLst/>
              <a:ahLst/>
              <a:cxnLst/>
              <a:rect l="l" t="t" r="r" b="b"/>
              <a:pathLst>
                <a:path w="9077" h="10571" extrusionOk="0">
                  <a:moveTo>
                    <a:pt x="6268" y="1"/>
                  </a:moveTo>
                  <a:cubicBezTo>
                    <a:pt x="4320" y="1722"/>
                    <a:pt x="3540" y="2988"/>
                    <a:pt x="893" y="4985"/>
                  </a:cubicBezTo>
                  <a:cubicBezTo>
                    <a:pt x="893" y="4985"/>
                    <a:pt x="1" y="9516"/>
                    <a:pt x="4952" y="10571"/>
                  </a:cubicBezTo>
                  <a:lnTo>
                    <a:pt x="6901" y="8120"/>
                  </a:lnTo>
                  <a:lnTo>
                    <a:pt x="8184" y="6496"/>
                  </a:lnTo>
                  <a:lnTo>
                    <a:pt x="9077" y="5359"/>
                  </a:lnTo>
                  <a:lnTo>
                    <a:pt x="6268" y="1"/>
                  </a:ln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9" name="Google Shape;2939;p68"/>
            <p:cNvSpPr/>
            <p:nvPr/>
          </p:nvSpPr>
          <p:spPr>
            <a:xfrm>
              <a:off x="6174930" y="1817603"/>
              <a:ext cx="122651" cy="220037"/>
            </a:xfrm>
            <a:custGeom>
              <a:avLst/>
              <a:gdLst/>
              <a:ahLst/>
              <a:cxnLst/>
              <a:rect l="l" t="t" r="r" b="b"/>
              <a:pathLst>
                <a:path w="3476" h="6236" extrusionOk="0">
                  <a:moveTo>
                    <a:pt x="958" y="0"/>
                  </a:moveTo>
                  <a:cubicBezTo>
                    <a:pt x="0" y="3783"/>
                    <a:pt x="1023" y="5813"/>
                    <a:pt x="1705" y="6236"/>
                  </a:cubicBezTo>
                  <a:lnTo>
                    <a:pt x="3475" y="3995"/>
                  </a:lnTo>
                  <a:lnTo>
                    <a:pt x="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0" name="Google Shape;2940;p68"/>
            <p:cNvSpPr/>
            <p:nvPr/>
          </p:nvSpPr>
          <p:spPr>
            <a:xfrm>
              <a:off x="6181811" y="1562636"/>
              <a:ext cx="410823" cy="434076"/>
            </a:xfrm>
            <a:custGeom>
              <a:avLst/>
              <a:gdLst/>
              <a:ahLst/>
              <a:cxnLst/>
              <a:rect l="l" t="t" r="r" b="b"/>
              <a:pathLst>
                <a:path w="11643" h="12302" extrusionOk="0">
                  <a:moveTo>
                    <a:pt x="6833" y="0"/>
                  </a:moveTo>
                  <a:cubicBezTo>
                    <a:pt x="5020" y="0"/>
                    <a:pt x="3973" y="2201"/>
                    <a:pt x="3069" y="3345"/>
                  </a:cubicBezTo>
                  <a:cubicBezTo>
                    <a:pt x="2306" y="4304"/>
                    <a:pt x="2696" y="4401"/>
                    <a:pt x="2274" y="5001"/>
                  </a:cubicBezTo>
                  <a:cubicBezTo>
                    <a:pt x="2144" y="5196"/>
                    <a:pt x="1657" y="5618"/>
                    <a:pt x="1575" y="5797"/>
                  </a:cubicBezTo>
                  <a:cubicBezTo>
                    <a:pt x="1520" y="5892"/>
                    <a:pt x="1427" y="5925"/>
                    <a:pt x="1314" y="5925"/>
                  </a:cubicBezTo>
                  <a:cubicBezTo>
                    <a:pt x="1194" y="5925"/>
                    <a:pt x="1051" y="5888"/>
                    <a:pt x="910" y="5845"/>
                  </a:cubicBezTo>
                  <a:cubicBezTo>
                    <a:pt x="768" y="5806"/>
                    <a:pt x="633" y="5771"/>
                    <a:pt x="529" y="5771"/>
                  </a:cubicBezTo>
                  <a:cubicBezTo>
                    <a:pt x="418" y="5771"/>
                    <a:pt x="342" y="5811"/>
                    <a:pt x="325" y="5927"/>
                  </a:cubicBezTo>
                  <a:cubicBezTo>
                    <a:pt x="228" y="6527"/>
                    <a:pt x="0" y="7259"/>
                    <a:pt x="260" y="8151"/>
                  </a:cubicBezTo>
                  <a:cubicBezTo>
                    <a:pt x="665" y="9467"/>
                    <a:pt x="1462" y="10814"/>
                    <a:pt x="2631" y="11594"/>
                  </a:cubicBezTo>
                  <a:cubicBezTo>
                    <a:pt x="3358" y="12075"/>
                    <a:pt x="4041" y="12302"/>
                    <a:pt x="4692" y="12302"/>
                  </a:cubicBezTo>
                  <a:cubicBezTo>
                    <a:pt x="6062" y="12302"/>
                    <a:pt x="7288" y="11298"/>
                    <a:pt x="8476" y="9548"/>
                  </a:cubicBezTo>
                  <a:cubicBezTo>
                    <a:pt x="8606" y="9353"/>
                    <a:pt x="8752" y="9142"/>
                    <a:pt x="8882" y="8931"/>
                  </a:cubicBezTo>
                  <a:lnTo>
                    <a:pt x="9077" y="8590"/>
                  </a:lnTo>
                  <a:cubicBezTo>
                    <a:pt x="10295" y="6544"/>
                    <a:pt x="11594" y="5845"/>
                    <a:pt x="11642" y="4758"/>
                  </a:cubicBezTo>
                  <a:cubicBezTo>
                    <a:pt x="11642" y="4693"/>
                    <a:pt x="11627" y="4644"/>
                    <a:pt x="11610" y="4579"/>
                  </a:cubicBezTo>
                  <a:cubicBezTo>
                    <a:pt x="11382" y="3232"/>
                    <a:pt x="10603" y="2030"/>
                    <a:pt x="9499" y="1202"/>
                  </a:cubicBezTo>
                  <a:cubicBezTo>
                    <a:pt x="9288" y="1056"/>
                    <a:pt x="9077" y="909"/>
                    <a:pt x="8866" y="779"/>
                  </a:cubicBezTo>
                  <a:cubicBezTo>
                    <a:pt x="8834" y="747"/>
                    <a:pt x="8784" y="714"/>
                    <a:pt x="8736" y="682"/>
                  </a:cubicBezTo>
                  <a:cubicBezTo>
                    <a:pt x="8719" y="682"/>
                    <a:pt x="8687" y="666"/>
                    <a:pt x="8671" y="649"/>
                  </a:cubicBezTo>
                  <a:lnTo>
                    <a:pt x="8525" y="552"/>
                  </a:lnTo>
                  <a:cubicBezTo>
                    <a:pt x="8476" y="536"/>
                    <a:pt x="8444" y="520"/>
                    <a:pt x="8412" y="487"/>
                  </a:cubicBezTo>
                  <a:cubicBezTo>
                    <a:pt x="8314" y="439"/>
                    <a:pt x="8232" y="407"/>
                    <a:pt x="8152" y="357"/>
                  </a:cubicBezTo>
                  <a:cubicBezTo>
                    <a:pt x="7670" y="108"/>
                    <a:pt x="7233" y="0"/>
                    <a:pt x="6833" y="0"/>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1" name="Google Shape;2941;p68"/>
            <p:cNvSpPr/>
            <p:nvPr/>
          </p:nvSpPr>
          <p:spPr>
            <a:xfrm>
              <a:off x="6175177" y="1717888"/>
              <a:ext cx="75404" cy="66512"/>
            </a:xfrm>
            <a:custGeom>
              <a:avLst/>
              <a:gdLst/>
              <a:ahLst/>
              <a:cxnLst/>
              <a:rect l="l" t="t" r="r" b="b"/>
              <a:pathLst>
                <a:path w="2137" h="1885" extrusionOk="0">
                  <a:moveTo>
                    <a:pt x="1292" y="1"/>
                  </a:moveTo>
                  <a:lnTo>
                    <a:pt x="1292" y="1"/>
                  </a:lnTo>
                  <a:cubicBezTo>
                    <a:pt x="448" y="131"/>
                    <a:pt x="74" y="683"/>
                    <a:pt x="74" y="683"/>
                  </a:cubicBezTo>
                  <a:cubicBezTo>
                    <a:pt x="74" y="683"/>
                    <a:pt x="72" y="682"/>
                    <a:pt x="69" y="682"/>
                  </a:cubicBezTo>
                  <a:cubicBezTo>
                    <a:pt x="50" y="682"/>
                    <a:pt x="0" y="729"/>
                    <a:pt x="236" y="1397"/>
                  </a:cubicBezTo>
                  <a:cubicBezTo>
                    <a:pt x="410" y="1859"/>
                    <a:pt x="1776" y="1885"/>
                    <a:pt x="2078" y="1885"/>
                  </a:cubicBezTo>
                  <a:cubicBezTo>
                    <a:pt x="2116" y="1885"/>
                    <a:pt x="2137" y="1885"/>
                    <a:pt x="2137" y="1885"/>
                  </a:cubicBezTo>
                  <a:cubicBezTo>
                    <a:pt x="756" y="1218"/>
                    <a:pt x="1292" y="1"/>
                    <a:pt x="1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2" name="Google Shape;2942;p68"/>
            <p:cNvSpPr/>
            <p:nvPr/>
          </p:nvSpPr>
          <p:spPr>
            <a:xfrm>
              <a:off x="6355941" y="1873776"/>
              <a:ext cx="52857" cy="53880"/>
            </a:xfrm>
            <a:custGeom>
              <a:avLst/>
              <a:gdLst/>
              <a:ahLst/>
              <a:cxnLst/>
              <a:rect l="l" t="t" r="r" b="b"/>
              <a:pathLst>
                <a:path w="1498" h="1527" extrusionOk="0">
                  <a:moveTo>
                    <a:pt x="133" y="0"/>
                  </a:moveTo>
                  <a:cubicBezTo>
                    <a:pt x="56" y="0"/>
                    <a:pt x="1" y="121"/>
                    <a:pt x="82" y="162"/>
                  </a:cubicBezTo>
                  <a:cubicBezTo>
                    <a:pt x="651" y="437"/>
                    <a:pt x="1073" y="892"/>
                    <a:pt x="1301" y="1461"/>
                  </a:cubicBezTo>
                  <a:cubicBezTo>
                    <a:pt x="1320" y="1507"/>
                    <a:pt x="1359" y="1527"/>
                    <a:pt x="1396" y="1527"/>
                  </a:cubicBezTo>
                  <a:cubicBezTo>
                    <a:pt x="1449" y="1527"/>
                    <a:pt x="1498" y="1486"/>
                    <a:pt x="1479" y="1429"/>
                  </a:cubicBezTo>
                  <a:cubicBezTo>
                    <a:pt x="1236" y="795"/>
                    <a:pt x="781" y="292"/>
                    <a:pt x="180" y="15"/>
                  </a:cubicBezTo>
                  <a:cubicBezTo>
                    <a:pt x="164" y="5"/>
                    <a:pt x="148" y="0"/>
                    <a:pt x="133" y="0"/>
                  </a:cubicBezTo>
                  <a:close/>
                </a:path>
              </a:pathLst>
            </a:custGeom>
            <a:solidFill>
              <a:srgbClr val="2628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3" name="Google Shape;2943;p68"/>
            <p:cNvSpPr/>
            <p:nvPr/>
          </p:nvSpPr>
          <p:spPr>
            <a:xfrm>
              <a:off x="6405975" y="1785670"/>
              <a:ext cx="61784" cy="99610"/>
            </a:xfrm>
            <a:custGeom>
              <a:avLst/>
              <a:gdLst/>
              <a:ahLst/>
              <a:cxnLst/>
              <a:rect l="l" t="t" r="r" b="b"/>
              <a:pathLst>
                <a:path w="1751" h="2823" extrusionOk="0">
                  <a:moveTo>
                    <a:pt x="1638" y="0"/>
                  </a:moveTo>
                  <a:cubicBezTo>
                    <a:pt x="1612" y="0"/>
                    <a:pt x="1587" y="13"/>
                    <a:pt x="1571" y="44"/>
                  </a:cubicBezTo>
                  <a:cubicBezTo>
                    <a:pt x="1344" y="516"/>
                    <a:pt x="1100" y="1003"/>
                    <a:pt x="872" y="1473"/>
                  </a:cubicBezTo>
                  <a:cubicBezTo>
                    <a:pt x="808" y="1603"/>
                    <a:pt x="630" y="1815"/>
                    <a:pt x="662" y="1960"/>
                  </a:cubicBezTo>
                  <a:cubicBezTo>
                    <a:pt x="662" y="2042"/>
                    <a:pt x="759" y="2155"/>
                    <a:pt x="808" y="2220"/>
                  </a:cubicBezTo>
                  <a:cubicBezTo>
                    <a:pt x="843" y="2303"/>
                    <a:pt x="888" y="2385"/>
                    <a:pt x="934" y="2468"/>
                  </a:cubicBezTo>
                  <a:lnTo>
                    <a:pt x="934" y="2468"/>
                  </a:lnTo>
                  <a:cubicBezTo>
                    <a:pt x="646" y="2529"/>
                    <a:pt x="370" y="2601"/>
                    <a:pt x="93" y="2659"/>
                  </a:cubicBezTo>
                  <a:cubicBezTo>
                    <a:pt x="1" y="2690"/>
                    <a:pt x="25" y="2823"/>
                    <a:pt x="126" y="2823"/>
                  </a:cubicBezTo>
                  <a:cubicBezTo>
                    <a:pt x="131" y="2823"/>
                    <a:pt x="137" y="2822"/>
                    <a:pt x="142" y="2821"/>
                  </a:cubicBezTo>
                  <a:cubicBezTo>
                    <a:pt x="450" y="2740"/>
                    <a:pt x="759" y="2675"/>
                    <a:pt x="1067" y="2594"/>
                  </a:cubicBezTo>
                  <a:cubicBezTo>
                    <a:pt x="1132" y="2577"/>
                    <a:pt x="1149" y="2529"/>
                    <a:pt x="1117" y="2480"/>
                  </a:cubicBezTo>
                  <a:cubicBezTo>
                    <a:pt x="1052" y="2334"/>
                    <a:pt x="857" y="2090"/>
                    <a:pt x="857" y="1928"/>
                  </a:cubicBezTo>
                  <a:cubicBezTo>
                    <a:pt x="840" y="1750"/>
                    <a:pt x="1052" y="1490"/>
                    <a:pt x="1117" y="1328"/>
                  </a:cubicBezTo>
                  <a:cubicBezTo>
                    <a:pt x="1327" y="921"/>
                    <a:pt x="1522" y="531"/>
                    <a:pt x="1717" y="126"/>
                  </a:cubicBezTo>
                  <a:cubicBezTo>
                    <a:pt x="1751" y="59"/>
                    <a:pt x="1693" y="0"/>
                    <a:pt x="1638" y="0"/>
                  </a:cubicBezTo>
                  <a:close/>
                </a:path>
              </a:pathLst>
            </a:custGeom>
            <a:solidFill>
              <a:srgbClr val="2628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4" name="Google Shape;2944;p68"/>
            <p:cNvSpPr/>
            <p:nvPr/>
          </p:nvSpPr>
          <p:spPr>
            <a:xfrm>
              <a:off x="6474568" y="1836198"/>
              <a:ext cx="19513" cy="17784"/>
            </a:xfrm>
            <a:custGeom>
              <a:avLst/>
              <a:gdLst/>
              <a:ahLst/>
              <a:cxnLst/>
              <a:rect l="l" t="t" r="r" b="b"/>
              <a:pathLst>
                <a:path w="553" h="504" extrusionOk="0">
                  <a:moveTo>
                    <a:pt x="276" y="0"/>
                  </a:moveTo>
                  <a:cubicBezTo>
                    <a:pt x="211" y="0"/>
                    <a:pt x="146" y="25"/>
                    <a:pt x="98" y="73"/>
                  </a:cubicBezTo>
                  <a:cubicBezTo>
                    <a:pt x="0" y="171"/>
                    <a:pt x="0" y="333"/>
                    <a:pt x="98" y="431"/>
                  </a:cubicBezTo>
                  <a:cubicBezTo>
                    <a:pt x="146" y="479"/>
                    <a:pt x="211" y="504"/>
                    <a:pt x="276" y="504"/>
                  </a:cubicBezTo>
                  <a:cubicBezTo>
                    <a:pt x="341" y="504"/>
                    <a:pt x="406" y="479"/>
                    <a:pt x="455" y="431"/>
                  </a:cubicBezTo>
                  <a:cubicBezTo>
                    <a:pt x="552" y="333"/>
                    <a:pt x="552" y="171"/>
                    <a:pt x="455" y="73"/>
                  </a:cubicBezTo>
                  <a:cubicBezTo>
                    <a:pt x="406" y="25"/>
                    <a:pt x="341" y="0"/>
                    <a:pt x="276" y="0"/>
                  </a:cubicBezTo>
                  <a:close/>
                </a:path>
              </a:pathLst>
            </a:custGeom>
            <a:solidFill>
              <a:srgbClr val="2F2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5" name="Google Shape;2945;p68"/>
            <p:cNvSpPr/>
            <p:nvPr/>
          </p:nvSpPr>
          <p:spPr>
            <a:xfrm>
              <a:off x="6404669" y="1784647"/>
              <a:ext cx="19513" cy="17219"/>
            </a:xfrm>
            <a:custGeom>
              <a:avLst/>
              <a:gdLst/>
              <a:ahLst/>
              <a:cxnLst/>
              <a:rect l="l" t="t" r="r" b="b"/>
              <a:pathLst>
                <a:path w="553" h="488" extrusionOk="0">
                  <a:moveTo>
                    <a:pt x="268" y="0"/>
                  </a:moveTo>
                  <a:cubicBezTo>
                    <a:pt x="207" y="0"/>
                    <a:pt x="146" y="24"/>
                    <a:pt x="98" y="73"/>
                  </a:cubicBezTo>
                  <a:cubicBezTo>
                    <a:pt x="0" y="171"/>
                    <a:pt x="0" y="317"/>
                    <a:pt x="98" y="415"/>
                  </a:cubicBezTo>
                  <a:cubicBezTo>
                    <a:pt x="146" y="463"/>
                    <a:pt x="211" y="488"/>
                    <a:pt x="276" y="488"/>
                  </a:cubicBezTo>
                  <a:cubicBezTo>
                    <a:pt x="341" y="488"/>
                    <a:pt x="406" y="463"/>
                    <a:pt x="455" y="415"/>
                  </a:cubicBezTo>
                  <a:cubicBezTo>
                    <a:pt x="552" y="317"/>
                    <a:pt x="552" y="171"/>
                    <a:pt x="439" y="73"/>
                  </a:cubicBezTo>
                  <a:cubicBezTo>
                    <a:pt x="391" y="24"/>
                    <a:pt x="329" y="0"/>
                    <a:pt x="268" y="0"/>
                  </a:cubicBezTo>
                  <a:close/>
                </a:path>
              </a:pathLst>
            </a:custGeom>
            <a:solidFill>
              <a:srgbClr val="2F2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6" name="Google Shape;2946;p68"/>
            <p:cNvSpPr/>
            <p:nvPr/>
          </p:nvSpPr>
          <p:spPr>
            <a:xfrm>
              <a:off x="6385756" y="1729285"/>
              <a:ext cx="73922" cy="43648"/>
            </a:xfrm>
            <a:custGeom>
              <a:avLst/>
              <a:gdLst/>
              <a:ahLst/>
              <a:cxnLst/>
              <a:rect l="l" t="t" r="r" b="b"/>
              <a:pathLst>
                <a:path w="2095" h="1237" extrusionOk="0">
                  <a:moveTo>
                    <a:pt x="1181" y="1"/>
                  </a:moveTo>
                  <a:cubicBezTo>
                    <a:pt x="575" y="1"/>
                    <a:pt x="1" y="652"/>
                    <a:pt x="1" y="652"/>
                  </a:cubicBezTo>
                  <a:lnTo>
                    <a:pt x="1933" y="1237"/>
                  </a:lnTo>
                  <a:cubicBezTo>
                    <a:pt x="1933" y="1237"/>
                    <a:pt x="2095" y="246"/>
                    <a:pt x="1413" y="35"/>
                  </a:cubicBezTo>
                  <a:cubicBezTo>
                    <a:pt x="1336" y="11"/>
                    <a:pt x="1258" y="1"/>
                    <a:pt x="1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7" name="Google Shape;2947;p68"/>
            <p:cNvSpPr/>
            <p:nvPr/>
          </p:nvSpPr>
          <p:spPr>
            <a:xfrm>
              <a:off x="6484307" y="1790645"/>
              <a:ext cx="50458" cy="59632"/>
            </a:xfrm>
            <a:custGeom>
              <a:avLst/>
              <a:gdLst/>
              <a:ahLst/>
              <a:cxnLst/>
              <a:rect l="l" t="t" r="r" b="b"/>
              <a:pathLst>
                <a:path w="1430" h="1690" extrusionOk="0">
                  <a:moveTo>
                    <a:pt x="481" y="1"/>
                  </a:moveTo>
                  <a:cubicBezTo>
                    <a:pt x="224" y="1"/>
                    <a:pt x="1" y="82"/>
                    <a:pt x="1" y="82"/>
                  </a:cubicBezTo>
                  <a:lnTo>
                    <a:pt x="813" y="1689"/>
                  </a:lnTo>
                  <a:cubicBezTo>
                    <a:pt x="813" y="1689"/>
                    <a:pt x="1430" y="927"/>
                    <a:pt x="1138" y="358"/>
                  </a:cubicBezTo>
                  <a:cubicBezTo>
                    <a:pt x="995" y="74"/>
                    <a:pt x="723"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8" name="Google Shape;2948;p68"/>
            <p:cNvSpPr/>
            <p:nvPr/>
          </p:nvSpPr>
          <p:spPr>
            <a:xfrm>
              <a:off x="6334205" y="1772897"/>
              <a:ext cx="49328" cy="35567"/>
            </a:xfrm>
            <a:custGeom>
              <a:avLst/>
              <a:gdLst/>
              <a:ahLst/>
              <a:cxnLst/>
              <a:rect l="l" t="t" r="r" b="b"/>
              <a:pathLst>
                <a:path w="1398" h="1008" extrusionOk="0">
                  <a:moveTo>
                    <a:pt x="358" y="1"/>
                  </a:moveTo>
                  <a:cubicBezTo>
                    <a:pt x="260" y="1"/>
                    <a:pt x="163" y="33"/>
                    <a:pt x="114" y="98"/>
                  </a:cubicBezTo>
                  <a:cubicBezTo>
                    <a:pt x="1" y="276"/>
                    <a:pt x="179" y="585"/>
                    <a:pt x="488" y="813"/>
                  </a:cubicBezTo>
                  <a:cubicBezTo>
                    <a:pt x="683" y="943"/>
                    <a:pt x="877" y="1008"/>
                    <a:pt x="1040" y="1008"/>
                  </a:cubicBezTo>
                  <a:cubicBezTo>
                    <a:pt x="1153" y="1008"/>
                    <a:pt x="1235" y="975"/>
                    <a:pt x="1283" y="893"/>
                  </a:cubicBezTo>
                  <a:cubicBezTo>
                    <a:pt x="1397" y="731"/>
                    <a:pt x="1235" y="423"/>
                    <a:pt x="910" y="196"/>
                  </a:cubicBezTo>
                  <a:cubicBezTo>
                    <a:pt x="715" y="66"/>
                    <a:pt x="520" y="1"/>
                    <a:pt x="358" y="1"/>
                  </a:cubicBezTo>
                  <a:close/>
                </a:path>
              </a:pathLst>
            </a:custGeom>
            <a:solidFill>
              <a:srgbClr val="BA47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9" name="Google Shape;2949;p68"/>
            <p:cNvSpPr/>
            <p:nvPr/>
          </p:nvSpPr>
          <p:spPr>
            <a:xfrm>
              <a:off x="6460807" y="1869154"/>
              <a:ext cx="34403" cy="30380"/>
            </a:xfrm>
            <a:custGeom>
              <a:avLst/>
              <a:gdLst/>
              <a:ahLst/>
              <a:cxnLst/>
              <a:rect l="l" t="t" r="r" b="b"/>
              <a:pathLst>
                <a:path w="975" h="861" extrusionOk="0">
                  <a:moveTo>
                    <a:pt x="375" y="1"/>
                  </a:moveTo>
                  <a:cubicBezTo>
                    <a:pt x="260" y="1"/>
                    <a:pt x="163" y="33"/>
                    <a:pt x="130" y="98"/>
                  </a:cubicBezTo>
                  <a:cubicBezTo>
                    <a:pt x="0" y="276"/>
                    <a:pt x="180" y="585"/>
                    <a:pt x="505" y="813"/>
                  </a:cubicBezTo>
                  <a:cubicBezTo>
                    <a:pt x="520" y="828"/>
                    <a:pt x="553" y="845"/>
                    <a:pt x="569" y="861"/>
                  </a:cubicBezTo>
                  <a:cubicBezTo>
                    <a:pt x="699" y="666"/>
                    <a:pt x="845" y="455"/>
                    <a:pt x="975" y="244"/>
                  </a:cubicBezTo>
                  <a:cubicBezTo>
                    <a:pt x="959" y="228"/>
                    <a:pt x="927" y="211"/>
                    <a:pt x="910" y="196"/>
                  </a:cubicBezTo>
                  <a:cubicBezTo>
                    <a:pt x="732" y="66"/>
                    <a:pt x="520" y="1"/>
                    <a:pt x="375" y="1"/>
                  </a:cubicBezTo>
                  <a:close/>
                </a:path>
              </a:pathLst>
            </a:custGeom>
            <a:solidFill>
              <a:srgbClr val="BA47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0" name="Google Shape;2950;p68"/>
            <p:cNvSpPr/>
            <p:nvPr/>
          </p:nvSpPr>
          <p:spPr>
            <a:xfrm>
              <a:off x="6355376" y="1910401"/>
              <a:ext cx="29675" cy="23641"/>
            </a:xfrm>
            <a:custGeom>
              <a:avLst/>
              <a:gdLst/>
              <a:ahLst/>
              <a:cxnLst/>
              <a:rect l="l" t="t" r="r" b="b"/>
              <a:pathLst>
                <a:path w="841" h="670" extrusionOk="0">
                  <a:moveTo>
                    <a:pt x="133" y="0"/>
                  </a:moveTo>
                  <a:cubicBezTo>
                    <a:pt x="1" y="0"/>
                    <a:pt x="6" y="229"/>
                    <a:pt x="148" y="244"/>
                  </a:cubicBezTo>
                  <a:cubicBezTo>
                    <a:pt x="375" y="261"/>
                    <a:pt x="488" y="423"/>
                    <a:pt x="585" y="601"/>
                  </a:cubicBezTo>
                  <a:cubicBezTo>
                    <a:pt x="607" y="650"/>
                    <a:pt x="645" y="670"/>
                    <a:pt x="683" y="670"/>
                  </a:cubicBezTo>
                  <a:cubicBezTo>
                    <a:pt x="761" y="670"/>
                    <a:pt x="840" y="590"/>
                    <a:pt x="797" y="504"/>
                  </a:cubicBezTo>
                  <a:cubicBezTo>
                    <a:pt x="667" y="228"/>
                    <a:pt x="455" y="16"/>
                    <a:pt x="148" y="1"/>
                  </a:cubicBezTo>
                  <a:cubicBezTo>
                    <a:pt x="143" y="0"/>
                    <a:pt x="138" y="0"/>
                    <a:pt x="133" y="0"/>
                  </a:cubicBezTo>
                  <a:close/>
                </a:path>
              </a:pathLst>
            </a:custGeom>
            <a:solidFill>
              <a:srgbClr val="953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1" name="Google Shape;2951;p68"/>
            <p:cNvSpPr/>
            <p:nvPr/>
          </p:nvSpPr>
          <p:spPr>
            <a:xfrm>
              <a:off x="6278597" y="1552438"/>
              <a:ext cx="314036" cy="207935"/>
            </a:xfrm>
            <a:custGeom>
              <a:avLst/>
              <a:gdLst/>
              <a:ahLst/>
              <a:cxnLst/>
              <a:rect l="l" t="t" r="r" b="b"/>
              <a:pathLst>
                <a:path w="8900" h="5893" extrusionOk="0">
                  <a:moveTo>
                    <a:pt x="3088" y="0"/>
                  </a:moveTo>
                  <a:cubicBezTo>
                    <a:pt x="1721" y="0"/>
                    <a:pt x="740" y="783"/>
                    <a:pt x="1" y="1718"/>
                  </a:cubicBezTo>
                  <a:cubicBezTo>
                    <a:pt x="245" y="1767"/>
                    <a:pt x="98" y="2287"/>
                    <a:pt x="326" y="2547"/>
                  </a:cubicBezTo>
                  <a:cubicBezTo>
                    <a:pt x="1317" y="3716"/>
                    <a:pt x="975" y="5827"/>
                    <a:pt x="1836" y="5892"/>
                  </a:cubicBezTo>
                  <a:cubicBezTo>
                    <a:pt x="1844" y="5892"/>
                    <a:pt x="1852" y="5892"/>
                    <a:pt x="1860" y="5892"/>
                  </a:cubicBezTo>
                  <a:cubicBezTo>
                    <a:pt x="2685" y="5892"/>
                    <a:pt x="2421" y="2571"/>
                    <a:pt x="4171" y="2571"/>
                  </a:cubicBezTo>
                  <a:cubicBezTo>
                    <a:pt x="4219" y="2571"/>
                    <a:pt x="4269" y="2574"/>
                    <a:pt x="4320" y="2579"/>
                  </a:cubicBezTo>
                  <a:cubicBezTo>
                    <a:pt x="5684" y="2725"/>
                    <a:pt x="6139" y="4852"/>
                    <a:pt x="6886" y="5355"/>
                  </a:cubicBezTo>
                  <a:cubicBezTo>
                    <a:pt x="7057" y="5466"/>
                    <a:pt x="7218" y="5509"/>
                    <a:pt x="7371" y="5509"/>
                  </a:cubicBezTo>
                  <a:cubicBezTo>
                    <a:pt x="7888" y="5509"/>
                    <a:pt x="8312" y="5019"/>
                    <a:pt x="8731" y="5019"/>
                  </a:cubicBezTo>
                  <a:cubicBezTo>
                    <a:pt x="8787" y="5019"/>
                    <a:pt x="8843" y="5027"/>
                    <a:pt x="8899" y="5047"/>
                  </a:cubicBezTo>
                  <a:cubicBezTo>
                    <a:pt x="8899" y="4982"/>
                    <a:pt x="8884" y="4933"/>
                    <a:pt x="8867" y="4868"/>
                  </a:cubicBezTo>
                  <a:cubicBezTo>
                    <a:pt x="8639" y="3521"/>
                    <a:pt x="7860" y="2319"/>
                    <a:pt x="6756" y="1491"/>
                  </a:cubicBezTo>
                  <a:cubicBezTo>
                    <a:pt x="6545" y="1345"/>
                    <a:pt x="6334" y="1198"/>
                    <a:pt x="6123" y="1068"/>
                  </a:cubicBezTo>
                  <a:cubicBezTo>
                    <a:pt x="6091" y="1036"/>
                    <a:pt x="6041" y="1003"/>
                    <a:pt x="5993" y="971"/>
                  </a:cubicBezTo>
                  <a:cubicBezTo>
                    <a:pt x="5976" y="971"/>
                    <a:pt x="5944" y="955"/>
                    <a:pt x="5928" y="938"/>
                  </a:cubicBezTo>
                  <a:lnTo>
                    <a:pt x="5782" y="841"/>
                  </a:lnTo>
                  <a:cubicBezTo>
                    <a:pt x="5733" y="825"/>
                    <a:pt x="5701" y="809"/>
                    <a:pt x="5669" y="776"/>
                  </a:cubicBezTo>
                  <a:cubicBezTo>
                    <a:pt x="5587" y="728"/>
                    <a:pt x="5489" y="696"/>
                    <a:pt x="5409" y="646"/>
                  </a:cubicBezTo>
                  <a:cubicBezTo>
                    <a:pt x="4529" y="191"/>
                    <a:pt x="3761" y="0"/>
                    <a:pt x="30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2" name="Google Shape;2952;p68"/>
            <p:cNvSpPr/>
            <p:nvPr/>
          </p:nvSpPr>
          <p:spPr>
            <a:xfrm>
              <a:off x="6197265" y="1629359"/>
              <a:ext cx="144422" cy="159029"/>
            </a:xfrm>
            <a:custGeom>
              <a:avLst/>
              <a:gdLst/>
              <a:ahLst/>
              <a:cxnLst/>
              <a:rect l="l" t="t" r="r" b="b"/>
              <a:pathLst>
                <a:path w="4093" h="4507" extrusionOk="0">
                  <a:moveTo>
                    <a:pt x="2733" y="1"/>
                  </a:moveTo>
                  <a:cubicBezTo>
                    <a:pt x="2034" y="1"/>
                    <a:pt x="1417" y="641"/>
                    <a:pt x="1186" y="1227"/>
                  </a:cubicBezTo>
                  <a:cubicBezTo>
                    <a:pt x="796" y="2218"/>
                    <a:pt x="0" y="3419"/>
                    <a:pt x="1219" y="4231"/>
                  </a:cubicBezTo>
                  <a:cubicBezTo>
                    <a:pt x="1511" y="4429"/>
                    <a:pt x="1796" y="4507"/>
                    <a:pt x="2065" y="4507"/>
                  </a:cubicBezTo>
                  <a:cubicBezTo>
                    <a:pt x="2346" y="4507"/>
                    <a:pt x="2609" y="4421"/>
                    <a:pt x="2842" y="4296"/>
                  </a:cubicBezTo>
                  <a:cubicBezTo>
                    <a:pt x="3394" y="4004"/>
                    <a:pt x="3752" y="3435"/>
                    <a:pt x="3865" y="2818"/>
                  </a:cubicBezTo>
                  <a:cubicBezTo>
                    <a:pt x="3995" y="2023"/>
                    <a:pt x="4092" y="691"/>
                    <a:pt x="3443" y="237"/>
                  </a:cubicBezTo>
                  <a:cubicBezTo>
                    <a:pt x="3204" y="71"/>
                    <a:pt x="2964" y="1"/>
                    <a:pt x="2733" y="1"/>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3" name="Google Shape;2953;p68"/>
            <p:cNvSpPr/>
            <p:nvPr/>
          </p:nvSpPr>
          <p:spPr>
            <a:xfrm>
              <a:off x="6270869" y="1663585"/>
              <a:ext cx="12950" cy="83026"/>
            </a:xfrm>
            <a:custGeom>
              <a:avLst/>
              <a:gdLst/>
              <a:ahLst/>
              <a:cxnLst/>
              <a:rect l="l" t="t" r="r" b="b"/>
              <a:pathLst>
                <a:path w="367" h="2353" extrusionOk="0">
                  <a:moveTo>
                    <a:pt x="294" y="1"/>
                  </a:moveTo>
                  <a:cubicBezTo>
                    <a:pt x="251" y="1"/>
                    <a:pt x="204" y="34"/>
                    <a:pt x="204" y="94"/>
                  </a:cubicBezTo>
                  <a:cubicBezTo>
                    <a:pt x="204" y="826"/>
                    <a:pt x="139" y="1540"/>
                    <a:pt x="9" y="2270"/>
                  </a:cubicBezTo>
                  <a:cubicBezTo>
                    <a:pt x="0" y="2323"/>
                    <a:pt x="39" y="2352"/>
                    <a:pt x="82" y="2352"/>
                  </a:cubicBezTo>
                  <a:cubicBezTo>
                    <a:pt x="118" y="2352"/>
                    <a:pt x="157" y="2331"/>
                    <a:pt x="172" y="2287"/>
                  </a:cubicBezTo>
                  <a:cubicBezTo>
                    <a:pt x="302" y="1556"/>
                    <a:pt x="367" y="809"/>
                    <a:pt x="367" y="79"/>
                  </a:cubicBezTo>
                  <a:cubicBezTo>
                    <a:pt x="367" y="25"/>
                    <a:pt x="332" y="1"/>
                    <a:pt x="294" y="1"/>
                  </a:cubicBezTo>
                  <a:close/>
                </a:path>
              </a:pathLst>
            </a:custGeom>
            <a:solidFill>
              <a:srgbClr val="2628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4" name="Google Shape;2954;p68"/>
            <p:cNvSpPr/>
            <p:nvPr/>
          </p:nvSpPr>
          <p:spPr>
            <a:xfrm>
              <a:off x="5465636" y="2491787"/>
              <a:ext cx="1687929" cy="1435641"/>
            </a:xfrm>
            <a:custGeom>
              <a:avLst/>
              <a:gdLst/>
              <a:ahLst/>
              <a:cxnLst/>
              <a:rect l="l" t="t" r="r" b="b"/>
              <a:pathLst>
                <a:path w="47837" h="40687" extrusionOk="0">
                  <a:moveTo>
                    <a:pt x="29287" y="1"/>
                  </a:moveTo>
                  <a:cubicBezTo>
                    <a:pt x="29251" y="1"/>
                    <a:pt x="29215" y="2"/>
                    <a:pt x="29179" y="4"/>
                  </a:cubicBezTo>
                  <a:cubicBezTo>
                    <a:pt x="23236" y="394"/>
                    <a:pt x="7794" y="20838"/>
                    <a:pt x="7794" y="20838"/>
                  </a:cubicBezTo>
                  <a:lnTo>
                    <a:pt x="0" y="27154"/>
                  </a:lnTo>
                  <a:cubicBezTo>
                    <a:pt x="0" y="27154"/>
                    <a:pt x="552" y="39901"/>
                    <a:pt x="9710" y="40648"/>
                  </a:cubicBezTo>
                  <a:cubicBezTo>
                    <a:pt x="10020" y="40674"/>
                    <a:pt x="10325" y="40686"/>
                    <a:pt x="10625" y="40686"/>
                  </a:cubicBezTo>
                  <a:cubicBezTo>
                    <a:pt x="23284" y="40686"/>
                    <a:pt x="28334" y="18516"/>
                    <a:pt x="28334" y="18516"/>
                  </a:cubicBezTo>
                  <a:lnTo>
                    <a:pt x="38207" y="33763"/>
                  </a:lnTo>
                  <a:lnTo>
                    <a:pt x="47837" y="31685"/>
                  </a:lnTo>
                  <a:cubicBezTo>
                    <a:pt x="47837" y="31685"/>
                    <a:pt x="35275" y="1"/>
                    <a:pt x="29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5" name="Google Shape;2955;p68"/>
            <p:cNvSpPr/>
            <p:nvPr/>
          </p:nvSpPr>
          <p:spPr>
            <a:xfrm>
              <a:off x="5508013" y="3052990"/>
              <a:ext cx="840559" cy="702066"/>
            </a:xfrm>
            <a:custGeom>
              <a:avLst/>
              <a:gdLst/>
              <a:ahLst/>
              <a:cxnLst/>
              <a:rect l="l" t="t" r="r" b="b"/>
              <a:pathLst>
                <a:path w="23822" h="19897" extrusionOk="0">
                  <a:moveTo>
                    <a:pt x="23723" y="1"/>
                  </a:moveTo>
                  <a:cubicBezTo>
                    <a:pt x="23699" y="1"/>
                    <a:pt x="23675" y="13"/>
                    <a:pt x="23658" y="45"/>
                  </a:cubicBezTo>
                  <a:cubicBezTo>
                    <a:pt x="21857" y="4039"/>
                    <a:pt x="19404" y="7644"/>
                    <a:pt x="16661" y="11054"/>
                  </a:cubicBezTo>
                  <a:cubicBezTo>
                    <a:pt x="15150" y="12922"/>
                    <a:pt x="13608" y="14773"/>
                    <a:pt x="11837" y="16413"/>
                  </a:cubicBezTo>
                  <a:cubicBezTo>
                    <a:pt x="10133" y="18004"/>
                    <a:pt x="8185" y="19433"/>
                    <a:pt x="5797" y="19709"/>
                  </a:cubicBezTo>
                  <a:cubicBezTo>
                    <a:pt x="5546" y="19738"/>
                    <a:pt x="5292" y="19753"/>
                    <a:pt x="5038" y="19753"/>
                  </a:cubicBezTo>
                  <a:cubicBezTo>
                    <a:pt x="4006" y="19753"/>
                    <a:pt x="2965" y="19509"/>
                    <a:pt x="2079" y="18963"/>
                  </a:cubicBezTo>
                  <a:cubicBezTo>
                    <a:pt x="1040" y="18329"/>
                    <a:pt x="276" y="17241"/>
                    <a:pt x="163" y="16007"/>
                  </a:cubicBezTo>
                  <a:cubicBezTo>
                    <a:pt x="155" y="15959"/>
                    <a:pt x="114" y="15934"/>
                    <a:pt x="76" y="15934"/>
                  </a:cubicBezTo>
                  <a:cubicBezTo>
                    <a:pt x="37" y="15934"/>
                    <a:pt x="1" y="15959"/>
                    <a:pt x="1" y="16007"/>
                  </a:cubicBezTo>
                  <a:cubicBezTo>
                    <a:pt x="228" y="18231"/>
                    <a:pt x="2242" y="19628"/>
                    <a:pt x="4336" y="19855"/>
                  </a:cubicBezTo>
                  <a:cubicBezTo>
                    <a:pt x="4581" y="19883"/>
                    <a:pt x="4825" y="19896"/>
                    <a:pt x="5068" y="19896"/>
                  </a:cubicBezTo>
                  <a:cubicBezTo>
                    <a:pt x="7080" y="19896"/>
                    <a:pt x="9006" y="18974"/>
                    <a:pt x="10571" y="17728"/>
                  </a:cubicBezTo>
                  <a:cubicBezTo>
                    <a:pt x="12552" y="16137"/>
                    <a:pt x="14225" y="14237"/>
                    <a:pt x="15849" y="12273"/>
                  </a:cubicBezTo>
                  <a:cubicBezTo>
                    <a:pt x="17326" y="10502"/>
                    <a:pt x="18755" y="8683"/>
                    <a:pt x="20071" y="6767"/>
                  </a:cubicBezTo>
                  <a:cubicBezTo>
                    <a:pt x="21500" y="4656"/>
                    <a:pt x="22749" y="2433"/>
                    <a:pt x="23788" y="110"/>
                  </a:cubicBezTo>
                  <a:cubicBezTo>
                    <a:pt x="23822" y="56"/>
                    <a:pt x="23773" y="1"/>
                    <a:pt x="2372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6" name="Google Shape;2956;p68"/>
            <p:cNvSpPr/>
            <p:nvPr/>
          </p:nvSpPr>
          <p:spPr>
            <a:xfrm>
              <a:off x="6773818" y="3532933"/>
              <a:ext cx="338313" cy="70605"/>
            </a:xfrm>
            <a:custGeom>
              <a:avLst/>
              <a:gdLst/>
              <a:ahLst/>
              <a:cxnLst/>
              <a:rect l="l" t="t" r="r" b="b"/>
              <a:pathLst>
                <a:path w="9588" h="2001" extrusionOk="0">
                  <a:moveTo>
                    <a:pt x="9478" y="1"/>
                  </a:moveTo>
                  <a:cubicBezTo>
                    <a:pt x="9473" y="1"/>
                    <a:pt x="9468" y="1"/>
                    <a:pt x="9463" y="2"/>
                  </a:cubicBezTo>
                  <a:cubicBezTo>
                    <a:pt x="6345" y="619"/>
                    <a:pt x="3210" y="1236"/>
                    <a:pt x="93" y="1853"/>
                  </a:cubicBezTo>
                  <a:cubicBezTo>
                    <a:pt x="1" y="1868"/>
                    <a:pt x="40" y="2000"/>
                    <a:pt x="127" y="2000"/>
                  </a:cubicBezTo>
                  <a:cubicBezTo>
                    <a:pt x="132" y="2000"/>
                    <a:pt x="137" y="2000"/>
                    <a:pt x="142" y="1999"/>
                  </a:cubicBezTo>
                  <a:lnTo>
                    <a:pt x="9495" y="148"/>
                  </a:lnTo>
                  <a:cubicBezTo>
                    <a:pt x="9587" y="133"/>
                    <a:pt x="9563" y="1"/>
                    <a:pt x="9478"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7" name="Google Shape;2957;p68"/>
            <p:cNvSpPr/>
            <p:nvPr/>
          </p:nvSpPr>
          <p:spPr>
            <a:xfrm>
              <a:off x="6610308" y="2564509"/>
              <a:ext cx="410329" cy="727471"/>
            </a:xfrm>
            <a:custGeom>
              <a:avLst/>
              <a:gdLst/>
              <a:ahLst/>
              <a:cxnLst/>
              <a:rect l="l" t="t" r="r" b="b"/>
              <a:pathLst>
                <a:path w="11629" h="20617" extrusionOk="0">
                  <a:moveTo>
                    <a:pt x="115" y="1"/>
                  </a:moveTo>
                  <a:cubicBezTo>
                    <a:pt x="57" y="1"/>
                    <a:pt x="0" y="73"/>
                    <a:pt x="50" y="136"/>
                  </a:cubicBezTo>
                  <a:cubicBezTo>
                    <a:pt x="2096" y="2458"/>
                    <a:pt x="3704" y="5137"/>
                    <a:pt x="5181" y="7833"/>
                  </a:cubicBezTo>
                  <a:cubicBezTo>
                    <a:pt x="6708" y="10626"/>
                    <a:pt x="8089" y="13499"/>
                    <a:pt x="9453" y="16374"/>
                  </a:cubicBezTo>
                  <a:cubicBezTo>
                    <a:pt x="10118" y="17770"/>
                    <a:pt x="10767" y="19182"/>
                    <a:pt x="11466" y="20579"/>
                  </a:cubicBezTo>
                  <a:cubicBezTo>
                    <a:pt x="11481" y="20605"/>
                    <a:pt x="11505" y="20616"/>
                    <a:pt x="11528" y="20616"/>
                  </a:cubicBezTo>
                  <a:cubicBezTo>
                    <a:pt x="11579" y="20616"/>
                    <a:pt x="11629" y="20565"/>
                    <a:pt x="11596" y="20498"/>
                  </a:cubicBezTo>
                  <a:cubicBezTo>
                    <a:pt x="10297" y="17883"/>
                    <a:pt x="9078" y="15205"/>
                    <a:pt x="7796" y="12574"/>
                  </a:cubicBezTo>
                  <a:cubicBezTo>
                    <a:pt x="6367" y="9652"/>
                    <a:pt x="4857" y="6744"/>
                    <a:pt x="3103" y="4001"/>
                  </a:cubicBezTo>
                  <a:cubicBezTo>
                    <a:pt x="2211" y="2620"/>
                    <a:pt x="1252" y="1273"/>
                    <a:pt x="165" y="22"/>
                  </a:cubicBezTo>
                  <a:cubicBezTo>
                    <a:pt x="150" y="7"/>
                    <a:pt x="132" y="1"/>
                    <a:pt x="115"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8" name="Google Shape;2958;p68"/>
            <p:cNvSpPr/>
            <p:nvPr/>
          </p:nvSpPr>
          <p:spPr>
            <a:xfrm>
              <a:off x="6264271" y="2898867"/>
              <a:ext cx="214992" cy="257334"/>
            </a:xfrm>
            <a:custGeom>
              <a:avLst/>
              <a:gdLst/>
              <a:ahLst/>
              <a:cxnLst/>
              <a:rect l="l" t="t" r="r" b="b"/>
              <a:pathLst>
                <a:path w="6093" h="7293" extrusionOk="0">
                  <a:moveTo>
                    <a:pt x="103" y="1"/>
                  </a:moveTo>
                  <a:cubicBezTo>
                    <a:pt x="54" y="1"/>
                    <a:pt x="1" y="77"/>
                    <a:pt x="50" y="126"/>
                  </a:cubicBezTo>
                  <a:cubicBezTo>
                    <a:pt x="2015" y="2514"/>
                    <a:pt x="3979" y="4884"/>
                    <a:pt x="5928" y="7271"/>
                  </a:cubicBezTo>
                  <a:cubicBezTo>
                    <a:pt x="5943" y="7286"/>
                    <a:pt x="5960" y="7292"/>
                    <a:pt x="5977" y="7292"/>
                  </a:cubicBezTo>
                  <a:cubicBezTo>
                    <a:pt x="6036" y="7292"/>
                    <a:pt x="6092" y="7220"/>
                    <a:pt x="6042" y="7158"/>
                  </a:cubicBezTo>
                  <a:cubicBezTo>
                    <a:pt x="4077" y="4787"/>
                    <a:pt x="2112" y="2399"/>
                    <a:pt x="147" y="29"/>
                  </a:cubicBezTo>
                  <a:cubicBezTo>
                    <a:pt x="135" y="9"/>
                    <a:pt x="119" y="1"/>
                    <a:pt x="103"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9" name="Google Shape;2959;p68"/>
            <p:cNvSpPr/>
            <p:nvPr/>
          </p:nvSpPr>
          <p:spPr>
            <a:xfrm>
              <a:off x="6269246" y="2998228"/>
              <a:ext cx="111677" cy="40472"/>
            </a:xfrm>
            <a:custGeom>
              <a:avLst/>
              <a:gdLst/>
              <a:ahLst/>
              <a:cxnLst/>
              <a:rect l="l" t="t" r="r" b="b"/>
              <a:pathLst>
                <a:path w="3165" h="1147" extrusionOk="0">
                  <a:moveTo>
                    <a:pt x="97" y="1"/>
                  </a:moveTo>
                  <a:cubicBezTo>
                    <a:pt x="30" y="1"/>
                    <a:pt x="0" y="122"/>
                    <a:pt x="88" y="136"/>
                  </a:cubicBezTo>
                  <a:cubicBezTo>
                    <a:pt x="1078" y="477"/>
                    <a:pt x="2069" y="818"/>
                    <a:pt x="3043" y="1142"/>
                  </a:cubicBezTo>
                  <a:cubicBezTo>
                    <a:pt x="3053" y="1146"/>
                    <a:pt x="3062" y="1147"/>
                    <a:pt x="3070" y="1147"/>
                  </a:cubicBezTo>
                  <a:cubicBezTo>
                    <a:pt x="3146" y="1147"/>
                    <a:pt x="3165" y="1026"/>
                    <a:pt x="3091" y="997"/>
                  </a:cubicBezTo>
                  <a:cubicBezTo>
                    <a:pt x="2101" y="672"/>
                    <a:pt x="1110" y="330"/>
                    <a:pt x="120" y="6"/>
                  </a:cubicBezTo>
                  <a:cubicBezTo>
                    <a:pt x="112" y="2"/>
                    <a:pt x="104" y="1"/>
                    <a:pt x="97"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0" name="Google Shape;2960;p68"/>
            <p:cNvSpPr/>
            <p:nvPr/>
          </p:nvSpPr>
          <p:spPr>
            <a:xfrm>
              <a:off x="5426646" y="2429757"/>
              <a:ext cx="232987" cy="170568"/>
            </a:xfrm>
            <a:custGeom>
              <a:avLst/>
              <a:gdLst/>
              <a:ahLst/>
              <a:cxnLst/>
              <a:rect l="l" t="t" r="r" b="b"/>
              <a:pathLst>
                <a:path w="6603" h="4834" extrusionOk="0">
                  <a:moveTo>
                    <a:pt x="2715" y="0"/>
                  </a:moveTo>
                  <a:cubicBezTo>
                    <a:pt x="2541" y="0"/>
                    <a:pt x="2366" y="29"/>
                    <a:pt x="2192" y="91"/>
                  </a:cubicBezTo>
                  <a:cubicBezTo>
                    <a:pt x="1" y="853"/>
                    <a:pt x="33" y="3484"/>
                    <a:pt x="33" y="3484"/>
                  </a:cubicBezTo>
                  <a:cubicBezTo>
                    <a:pt x="33" y="3484"/>
                    <a:pt x="368" y="4834"/>
                    <a:pt x="2285" y="4834"/>
                  </a:cubicBezTo>
                  <a:cubicBezTo>
                    <a:pt x="2681" y="4834"/>
                    <a:pt x="3144" y="4776"/>
                    <a:pt x="3686" y="4637"/>
                  </a:cubicBezTo>
                  <a:cubicBezTo>
                    <a:pt x="6603" y="3874"/>
                    <a:pt x="4741"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1" name="Google Shape;2961;p68"/>
            <p:cNvSpPr/>
            <p:nvPr/>
          </p:nvSpPr>
          <p:spPr>
            <a:xfrm>
              <a:off x="5489700" y="2257038"/>
              <a:ext cx="1160206" cy="812049"/>
            </a:xfrm>
            <a:custGeom>
              <a:avLst/>
              <a:gdLst/>
              <a:ahLst/>
              <a:cxnLst/>
              <a:rect l="l" t="t" r="r" b="b"/>
              <a:pathLst>
                <a:path w="32881" h="23014" extrusionOk="0">
                  <a:moveTo>
                    <a:pt x="8946" y="0"/>
                  </a:moveTo>
                  <a:lnTo>
                    <a:pt x="0" y="1202"/>
                  </a:lnTo>
                  <a:cubicBezTo>
                    <a:pt x="0" y="1202"/>
                    <a:pt x="438" y="15426"/>
                    <a:pt x="4514" y="21077"/>
                  </a:cubicBezTo>
                  <a:cubicBezTo>
                    <a:pt x="5531" y="22488"/>
                    <a:pt x="7881" y="23013"/>
                    <a:pt x="10816" y="23013"/>
                  </a:cubicBezTo>
                  <a:cubicBezTo>
                    <a:pt x="19361" y="23013"/>
                    <a:pt x="32865" y="18560"/>
                    <a:pt x="32865" y="18560"/>
                  </a:cubicBezTo>
                  <a:lnTo>
                    <a:pt x="32881" y="15313"/>
                  </a:lnTo>
                  <a:lnTo>
                    <a:pt x="32881" y="15313"/>
                  </a:lnTo>
                  <a:cubicBezTo>
                    <a:pt x="32881" y="15313"/>
                    <a:pt x="27586" y="15509"/>
                    <a:pt x="22216" y="15509"/>
                  </a:cubicBezTo>
                  <a:cubicBezTo>
                    <a:pt x="17466" y="15509"/>
                    <a:pt x="12656" y="15356"/>
                    <a:pt x="11399" y="14776"/>
                  </a:cubicBezTo>
                  <a:cubicBezTo>
                    <a:pt x="9873" y="14062"/>
                    <a:pt x="8946" y="0"/>
                    <a:pt x="8946" y="0"/>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2" name="Google Shape;2962;p68"/>
            <p:cNvSpPr/>
            <p:nvPr/>
          </p:nvSpPr>
          <p:spPr>
            <a:xfrm>
              <a:off x="6603499" y="2667611"/>
              <a:ext cx="260686" cy="291878"/>
            </a:xfrm>
            <a:custGeom>
              <a:avLst/>
              <a:gdLst/>
              <a:ahLst/>
              <a:cxnLst/>
              <a:rect l="l" t="t" r="r" b="b"/>
              <a:pathLst>
                <a:path w="7388" h="8272" extrusionOk="0">
                  <a:moveTo>
                    <a:pt x="3723" y="0"/>
                  </a:moveTo>
                  <a:cubicBezTo>
                    <a:pt x="3501" y="0"/>
                    <a:pt x="3280" y="135"/>
                    <a:pt x="3036" y="477"/>
                  </a:cubicBezTo>
                  <a:cubicBezTo>
                    <a:pt x="1640" y="2410"/>
                    <a:pt x="113" y="3677"/>
                    <a:pt x="113" y="3677"/>
                  </a:cubicBezTo>
                  <a:lnTo>
                    <a:pt x="0" y="7135"/>
                  </a:lnTo>
                  <a:cubicBezTo>
                    <a:pt x="1997" y="7784"/>
                    <a:pt x="5684" y="8271"/>
                    <a:pt x="5684" y="8271"/>
                  </a:cubicBezTo>
                  <a:cubicBezTo>
                    <a:pt x="5684" y="8271"/>
                    <a:pt x="6658" y="8271"/>
                    <a:pt x="7015" y="7589"/>
                  </a:cubicBezTo>
                  <a:cubicBezTo>
                    <a:pt x="7388" y="6924"/>
                    <a:pt x="7226" y="3807"/>
                    <a:pt x="6706" y="2800"/>
                  </a:cubicBezTo>
                  <a:cubicBezTo>
                    <a:pt x="6360" y="2149"/>
                    <a:pt x="5566" y="2034"/>
                    <a:pt x="5047" y="2034"/>
                  </a:cubicBezTo>
                  <a:cubicBezTo>
                    <a:pt x="4764" y="2034"/>
                    <a:pt x="4563" y="2069"/>
                    <a:pt x="4563" y="2069"/>
                  </a:cubicBezTo>
                  <a:cubicBezTo>
                    <a:pt x="4563" y="2069"/>
                    <a:pt x="5732" y="1452"/>
                    <a:pt x="5067" y="884"/>
                  </a:cubicBezTo>
                  <a:cubicBezTo>
                    <a:pt x="4524" y="435"/>
                    <a:pt x="4122" y="0"/>
                    <a:pt x="3723" y="0"/>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3" name="Google Shape;2963;p68"/>
            <p:cNvSpPr/>
            <p:nvPr/>
          </p:nvSpPr>
          <p:spPr>
            <a:xfrm>
              <a:off x="5778400" y="2773253"/>
              <a:ext cx="110019" cy="97845"/>
            </a:xfrm>
            <a:custGeom>
              <a:avLst/>
              <a:gdLst/>
              <a:ahLst/>
              <a:cxnLst/>
              <a:rect l="l" t="t" r="r" b="b"/>
              <a:pathLst>
                <a:path w="3118" h="2773" extrusionOk="0">
                  <a:moveTo>
                    <a:pt x="3000" y="0"/>
                  </a:moveTo>
                  <a:cubicBezTo>
                    <a:pt x="2986" y="0"/>
                    <a:pt x="2971" y="5"/>
                    <a:pt x="2957" y="16"/>
                  </a:cubicBezTo>
                  <a:cubicBezTo>
                    <a:pt x="1869" y="731"/>
                    <a:pt x="879" y="1625"/>
                    <a:pt x="50" y="2631"/>
                  </a:cubicBezTo>
                  <a:cubicBezTo>
                    <a:pt x="1" y="2692"/>
                    <a:pt x="54" y="2773"/>
                    <a:pt x="118" y="2773"/>
                  </a:cubicBezTo>
                  <a:cubicBezTo>
                    <a:pt x="139" y="2773"/>
                    <a:pt x="160" y="2764"/>
                    <a:pt x="180" y="2744"/>
                  </a:cubicBezTo>
                  <a:cubicBezTo>
                    <a:pt x="992" y="1738"/>
                    <a:pt x="1966" y="878"/>
                    <a:pt x="3038" y="146"/>
                  </a:cubicBezTo>
                  <a:cubicBezTo>
                    <a:pt x="3118" y="107"/>
                    <a:pt x="3066" y="0"/>
                    <a:pt x="3000" y="0"/>
                  </a:cubicBezTo>
                  <a:close/>
                </a:path>
              </a:pathLst>
            </a:custGeom>
            <a:solidFill>
              <a:srgbClr val="953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4" name="Google Shape;2964;p68"/>
            <p:cNvSpPr/>
            <p:nvPr/>
          </p:nvSpPr>
          <p:spPr>
            <a:xfrm>
              <a:off x="5807545" y="2787544"/>
              <a:ext cx="57409" cy="19301"/>
            </a:xfrm>
            <a:custGeom>
              <a:avLst/>
              <a:gdLst/>
              <a:ahLst/>
              <a:cxnLst/>
              <a:rect l="l" t="t" r="r" b="b"/>
              <a:pathLst>
                <a:path w="1627" h="547" extrusionOk="0">
                  <a:moveTo>
                    <a:pt x="1528" y="0"/>
                  </a:moveTo>
                  <a:cubicBezTo>
                    <a:pt x="1523" y="0"/>
                    <a:pt x="1519" y="1"/>
                    <a:pt x="1514" y="1"/>
                  </a:cubicBezTo>
                  <a:cubicBezTo>
                    <a:pt x="1027" y="83"/>
                    <a:pt x="555" y="196"/>
                    <a:pt x="85" y="375"/>
                  </a:cubicBezTo>
                  <a:cubicBezTo>
                    <a:pt x="0" y="417"/>
                    <a:pt x="26" y="546"/>
                    <a:pt x="99" y="546"/>
                  </a:cubicBezTo>
                  <a:cubicBezTo>
                    <a:pt x="109" y="546"/>
                    <a:pt x="121" y="544"/>
                    <a:pt x="133" y="538"/>
                  </a:cubicBezTo>
                  <a:cubicBezTo>
                    <a:pt x="588" y="358"/>
                    <a:pt x="1043" y="245"/>
                    <a:pt x="1530" y="180"/>
                  </a:cubicBezTo>
                  <a:cubicBezTo>
                    <a:pt x="1623" y="164"/>
                    <a:pt x="1627" y="0"/>
                    <a:pt x="1528" y="0"/>
                  </a:cubicBezTo>
                  <a:close/>
                </a:path>
              </a:pathLst>
            </a:custGeom>
            <a:solidFill>
              <a:srgbClr val="953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5" name="Google Shape;2965;p68"/>
            <p:cNvSpPr/>
            <p:nvPr/>
          </p:nvSpPr>
          <p:spPr>
            <a:xfrm>
              <a:off x="5427211" y="1996920"/>
              <a:ext cx="433194" cy="570135"/>
            </a:xfrm>
            <a:custGeom>
              <a:avLst/>
              <a:gdLst/>
              <a:ahLst/>
              <a:cxnLst/>
              <a:rect l="l" t="t" r="r" b="b"/>
              <a:pathLst>
                <a:path w="12277" h="16158" extrusionOk="0">
                  <a:moveTo>
                    <a:pt x="5684" y="0"/>
                  </a:moveTo>
                  <a:cubicBezTo>
                    <a:pt x="5684" y="0"/>
                    <a:pt x="1" y="5326"/>
                    <a:pt x="17" y="15751"/>
                  </a:cubicBezTo>
                  <a:cubicBezTo>
                    <a:pt x="17" y="15751"/>
                    <a:pt x="829" y="13494"/>
                    <a:pt x="3475" y="13055"/>
                  </a:cubicBezTo>
                  <a:cubicBezTo>
                    <a:pt x="3792" y="13001"/>
                    <a:pt x="4112" y="12976"/>
                    <a:pt x="4433" y="12976"/>
                  </a:cubicBezTo>
                  <a:cubicBezTo>
                    <a:pt x="8075" y="12976"/>
                    <a:pt x="11887" y="16157"/>
                    <a:pt x="11887" y="16157"/>
                  </a:cubicBezTo>
                  <a:cubicBezTo>
                    <a:pt x="11887" y="16157"/>
                    <a:pt x="12276" y="9792"/>
                    <a:pt x="11416" y="6917"/>
                  </a:cubicBezTo>
                  <a:cubicBezTo>
                    <a:pt x="10555" y="4044"/>
                    <a:pt x="10815" y="699"/>
                    <a:pt x="5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6" name="Google Shape;2966;p68"/>
            <p:cNvSpPr/>
            <p:nvPr/>
          </p:nvSpPr>
          <p:spPr>
            <a:xfrm>
              <a:off x="5735882" y="1955284"/>
              <a:ext cx="152890" cy="215556"/>
            </a:xfrm>
            <a:custGeom>
              <a:avLst/>
              <a:gdLst/>
              <a:ahLst/>
              <a:cxnLst/>
              <a:rect l="l" t="t" r="r" b="b"/>
              <a:pathLst>
                <a:path w="4333" h="6109" extrusionOk="0">
                  <a:moveTo>
                    <a:pt x="100" y="0"/>
                  </a:moveTo>
                  <a:cubicBezTo>
                    <a:pt x="37" y="0"/>
                    <a:pt x="1" y="100"/>
                    <a:pt x="70" y="141"/>
                  </a:cubicBezTo>
                  <a:cubicBezTo>
                    <a:pt x="2294" y="1294"/>
                    <a:pt x="3870" y="3551"/>
                    <a:pt x="4178" y="6036"/>
                  </a:cubicBezTo>
                  <a:cubicBezTo>
                    <a:pt x="4186" y="6085"/>
                    <a:pt x="4227" y="6109"/>
                    <a:pt x="4263" y="6109"/>
                  </a:cubicBezTo>
                  <a:cubicBezTo>
                    <a:pt x="4300" y="6109"/>
                    <a:pt x="4332" y="6085"/>
                    <a:pt x="4325" y="6036"/>
                  </a:cubicBezTo>
                  <a:cubicBezTo>
                    <a:pt x="4015" y="3503"/>
                    <a:pt x="2409" y="1197"/>
                    <a:pt x="135" y="11"/>
                  </a:cubicBezTo>
                  <a:cubicBezTo>
                    <a:pt x="123" y="4"/>
                    <a:pt x="111"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7" name="Google Shape;2967;p68"/>
            <p:cNvSpPr/>
            <p:nvPr/>
          </p:nvSpPr>
          <p:spPr>
            <a:xfrm>
              <a:off x="5434550" y="2379335"/>
              <a:ext cx="410435" cy="123709"/>
            </a:xfrm>
            <a:custGeom>
              <a:avLst/>
              <a:gdLst/>
              <a:ahLst/>
              <a:cxnLst/>
              <a:rect l="l" t="t" r="r" b="b"/>
              <a:pathLst>
                <a:path w="11632" h="3506" extrusionOk="0">
                  <a:moveTo>
                    <a:pt x="4753" y="1"/>
                  </a:moveTo>
                  <a:cubicBezTo>
                    <a:pt x="4106" y="1"/>
                    <a:pt x="3457" y="75"/>
                    <a:pt x="2813" y="221"/>
                  </a:cubicBezTo>
                  <a:cubicBezTo>
                    <a:pt x="1855" y="448"/>
                    <a:pt x="946" y="788"/>
                    <a:pt x="69" y="1243"/>
                  </a:cubicBezTo>
                  <a:cubicBezTo>
                    <a:pt x="0" y="1285"/>
                    <a:pt x="48" y="1384"/>
                    <a:pt x="113" y="1384"/>
                  </a:cubicBezTo>
                  <a:cubicBezTo>
                    <a:pt x="125" y="1384"/>
                    <a:pt x="137" y="1381"/>
                    <a:pt x="150" y="1373"/>
                  </a:cubicBezTo>
                  <a:cubicBezTo>
                    <a:pt x="1578" y="628"/>
                    <a:pt x="3184" y="136"/>
                    <a:pt x="4812" y="136"/>
                  </a:cubicBezTo>
                  <a:cubicBezTo>
                    <a:pt x="4888" y="136"/>
                    <a:pt x="4963" y="137"/>
                    <a:pt x="5038" y="139"/>
                  </a:cubicBezTo>
                  <a:cubicBezTo>
                    <a:pt x="6629" y="188"/>
                    <a:pt x="8204" y="773"/>
                    <a:pt x="9520" y="1665"/>
                  </a:cubicBezTo>
                  <a:cubicBezTo>
                    <a:pt x="10250" y="2169"/>
                    <a:pt x="10916" y="2786"/>
                    <a:pt x="11484" y="3484"/>
                  </a:cubicBezTo>
                  <a:cubicBezTo>
                    <a:pt x="11495" y="3499"/>
                    <a:pt x="11510" y="3505"/>
                    <a:pt x="11525" y="3505"/>
                  </a:cubicBezTo>
                  <a:cubicBezTo>
                    <a:pt x="11576" y="3505"/>
                    <a:pt x="11631" y="3433"/>
                    <a:pt x="11581" y="3371"/>
                  </a:cubicBezTo>
                  <a:cubicBezTo>
                    <a:pt x="10574" y="2120"/>
                    <a:pt x="9243" y="1146"/>
                    <a:pt x="7749" y="561"/>
                  </a:cubicBezTo>
                  <a:cubicBezTo>
                    <a:pt x="6777" y="184"/>
                    <a:pt x="5768" y="1"/>
                    <a:pt x="4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8" name="Google Shape;2968;p68"/>
            <p:cNvSpPr/>
            <p:nvPr/>
          </p:nvSpPr>
          <p:spPr>
            <a:xfrm>
              <a:off x="5841489" y="2261908"/>
              <a:ext cx="21206" cy="307720"/>
            </a:xfrm>
            <a:custGeom>
              <a:avLst/>
              <a:gdLst/>
              <a:ahLst/>
              <a:cxnLst/>
              <a:rect l="l" t="t" r="r" b="b"/>
              <a:pathLst>
                <a:path w="601" h="8721" extrusionOk="0">
                  <a:moveTo>
                    <a:pt x="525" y="1"/>
                  </a:moveTo>
                  <a:cubicBezTo>
                    <a:pt x="487" y="1"/>
                    <a:pt x="446" y="25"/>
                    <a:pt x="438" y="74"/>
                  </a:cubicBezTo>
                  <a:cubicBezTo>
                    <a:pt x="113" y="2915"/>
                    <a:pt x="0" y="5789"/>
                    <a:pt x="65" y="8647"/>
                  </a:cubicBezTo>
                  <a:cubicBezTo>
                    <a:pt x="65" y="8696"/>
                    <a:pt x="106" y="8720"/>
                    <a:pt x="146" y="8720"/>
                  </a:cubicBezTo>
                  <a:cubicBezTo>
                    <a:pt x="187" y="8720"/>
                    <a:pt x="227" y="8696"/>
                    <a:pt x="227" y="8647"/>
                  </a:cubicBezTo>
                  <a:cubicBezTo>
                    <a:pt x="146" y="5789"/>
                    <a:pt x="275" y="2915"/>
                    <a:pt x="600" y="74"/>
                  </a:cubicBezTo>
                  <a:cubicBezTo>
                    <a:pt x="600" y="25"/>
                    <a:pt x="564" y="1"/>
                    <a:pt x="525"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9" name="Google Shape;2969;p68"/>
            <p:cNvSpPr/>
            <p:nvPr/>
          </p:nvSpPr>
          <p:spPr>
            <a:xfrm>
              <a:off x="6967531" y="2627104"/>
              <a:ext cx="186587" cy="249994"/>
            </a:xfrm>
            <a:custGeom>
              <a:avLst/>
              <a:gdLst/>
              <a:ahLst/>
              <a:cxnLst/>
              <a:rect l="l" t="t" r="r" b="b"/>
              <a:pathLst>
                <a:path w="5288" h="7085" extrusionOk="0">
                  <a:moveTo>
                    <a:pt x="2588" y="1"/>
                  </a:moveTo>
                  <a:cubicBezTo>
                    <a:pt x="2181" y="1"/>
                    <a:pt x="1659" y="162"/>
                    <a:pt x="1260" y="261"/>
                  </a:cubicBezTo>
                  <a:cubicBezTo>
                    <a:pt x="611" y="408"/>
                    <a:pt x="676" y="1967"/>
                    <a:pt x="124" y="2762"/>
                  </a:cubicBezTo>
                  <a:cubicBezTo>
                    <a:pt x="124" y="2762"/>
                    <a:pt x="1" y="3228"/>
                    <a:pt x="460" y="3228"/>
                  </a:cubicBezTo>
                  <a:cubicBezTo>
                    <a:pt x="500" y="3228"/>
                    <a:pt x="545" y="3225"/>
                    <a:pt x="595" y="3217"/>
                  </a:cubicBezTo>
                  <a:cubicBezTo>
                    <a:pt x="1228" y="3136"/>
                    <a:pt x="1650" y="1983"/>
                    <a:pt x="1845" y="1820"/>
                  </a:cubicBezTo>
                  <a:cubicBezTo>
                    <a:pt x="1861" y="1808"/>
                    <a:pt x="1879" y="1802"/>
                    <a:pt x="1897" y="1802"/>
                  </a:cubicBezTo>
                  <a:cubicBezTo>
                    <a:pt x="2093" y="1802"/>
                    <a:pt x="2364" y="2454"/>
                    <a:pt x="2364" y="2454"/>
                  </a:cubicBezTo>
                  <a:cubicBezTo>
                    <a:pt x="2364" y="2454"/>
                    <a:pt x="173" y="4305"/>
                    <a:pt x="238" y="5035"/>
                  </a:cubicBezTo>
                  <a:cubicBezTo>
                    <a:pt x="253" y="5180"/>
                    <a:pt x="358" y="5238"/>
                    <a:pt x="517" y="5238"/>
                  </a:cubicBezTo>
                  <a:cubicBezTo>
                    <a:pt x="1180" y="5238"/>
                    <a:pt x="2786" y="4224"/>
                    <a:pt x="2787" y="4223"/>
                  </a:cubicBezTo>
                  <a:lnTo>
                    <a:pt x="2787" y="4223"/>
                  </a:lnTo>
                  <a:cubicBezTo>
                    <a:pt x="2786" y="4224"/>
                    <a:pt x="1520" y="5345"/>
                    <a:pt x="1488" y="5945"/>
                  </a:cubicBezTo>
                  <a:cubicBezTo>
                    <a:pt x="1480" y="6080"/>
                    <a:pt x="1579" y="6131"/>
                    <a:pt x="1736" y="6131"/>
                  </a:cubicBezTo>
                  <a:cubicBezTo>
                    <a:pt x="2257" y="6131"/>
                    <a:pt x="3420" y="5555"/>
                    <a:pt x="3421" y="5555"/>
                  </a:cubicBezTo>
                  <a:lnTo>
                    <a:pt x="3421" y="5555"/>
                  </a:lnTo>
                  <a:cubicBezTo>
                    <a:pt x="3420" y="5555"/>
                    <a:pt x="2462" y="6464"/>
                    <a:pt x="2819" y="6968"/>
                  </a:cubicBezTo>
                  <a:cubicBezTo>
                    <a:pt x="2874" y="7050"/>
                    <a:pt x="2947" y="7084"/>
                    <a:pt x="3033" y="7084"/>
                  </a:cubicBezTo>
                  <a:cubicBezTo>
                    <a:pt x="3307" y="7084"/>
                    <a:pt x="3720" y="6747"/>
                    <a:pt x="4151" y="6514"/>
                  </a:cubicBezTo>
                  <a:cubicBezTo>
                    <a:pt x="4703" y="6189"/>
                    <a:pt x="5272" y="5929"/>
                    <a:pt x="5272" y="5572"/>
                  </a:cubicBezTo>
                  <a:cubicBezTo>
                    <a:pt x="5287" y="5230"/>
                    <a:pt x="4703" y="4905"/>
                    <a:pt x="4703" y="4905"/>
                  </a:cubicBezTo>
                  <a:cubicBezTo>
                    <a:pt x="4703" y="4905"/>
                    <a:pt x="5125" y="3786"/>
                    <a:pt x="4865" y="3461"/>
                  </a:cubicBezTo>
                  <a:cubicBezTo>
                    <a:pt x="4629" y="3150"/>
                    <a:pt x="4285" y="3136"/>
                    <a:pt x="4225" y="3136"/>
                  </a:cubicBezTo>
                  <a:cubicBezTo>
                    <a:pt x="4219" y="3136"/>
                    <a:pt x="4216" y="3136"/>
                    <a:pt x="4216" y="3136"/>
                  </a:cubicBezTo>
                  <a:cubicBezTo>
                    <a:pt x="4216" y="3136"/>
                    <a:pt x="4525" y="2714"/>
                    <a:pt x="4313" y="2242"/>
                  </a:cubicBezTo>
                  <a:cubicBezTo>
                    <a:pt x="4118" y="1755"/>
                    <a:pt x="3728" y="1690"/>
                    <a:pt x="3728" y="1690"/>
                  </a:cubicBezTo>
                  <a:cubicBezTo>
                    <a:pt x="3728" y="1690"/>
                    <a:pt x="3421" y="733"/>
                    <a:pt x="3161" y="246"/>
                  </a:cubicBezTo>
                  <a:cubicBezTo>
                    <a:pt x="3054" y="64"/>
                    <a:pt x="2844" y="1"/>
                    <a:pt x="2588" y="1"/>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0" name="Google Shape;2970;p68"/>
            <p:cNvSpPr/>
            <p:nvPr/>
          </p:nvSpPr>
          <p:spPr>
            <a:xfrm>
              <a:off x="6021865" y="2077086"/>
              <a:ext cx="182529" cy="123674"/>
            </a:xfrm>
            <a:custGeom>
              <a:avLst/>
              <a:gdLst/>
              <a:ahLst/>
              <a:cxnLst/>
              <a:rect l="l" t="t" r="r" b="b"/>
              <a:pathLst>
                <a:path w="5173" h="3505" extrusionOk="0">
                  <a:moveTo>
                    <a:pt x="108" y="1"/>
                  </a:moveTo>
                  <a:cubicBezTo>
                    <a:pt x="56" y="1"/>
                    <a:pt x="1" y="58"/>
                    <a:pt x="35" y="116"/>
                  </a:cubicBezTo>
                  <a:cubicBezTo>
                    <a:pt x="506" y="1106"/>
                    <a:pt x="1204" y="1982"/>
                    <a:pt x="2098" y="2649"/>
                  </a:cubicBezTo>
                  <a:cubicBezTo>
                    <a:pt x="2671" y="3077"/>
                    <a:pt x="3425" y="3504"/>
                    <a:pt x="4164" y="3504"/>
                  </a:cubicBezTo>
                  <a:cubicBezTo>
                    <a:pt x="4490" y="3504"/>
                    <a:pt x="4814" y="3421"/>
                    <a:pt x="5118" y="3216"/>
                  </a:cubicBezTo>
                  <a:cubicBezTo>
                    <a:pt x="5173" y="3176"/>
                    <a:pt x="5135" y="3076"/>
                    <a:pt x="5072" y="3076"/>
                  </a:cubicBezTo>
                  <a:cubicBezTo>
                    <a:pt x="5061" y="3076"/>
                    <a:pt x="5048" y="3079"/>
                    <a:pt x="5036" y="3087"/>
                  </a:cubicBezTo>
                  <a:cubicBezTo>
                    <a:pt x="4759" y="3273"/>
                    <a:pt x="4463" y="3350"/>
                    <a:pt x="4162" y="3350"/>
                  </a:cubicBezTo>
                  <a:cubicBezTo>
                    <a:pt x="3389" y="3350"/>
                    <a:pt x="2585" y="2840"/>
                    <a:pt x="2000" y="2372"/>
                  </a:cubicBezTo>
                  <a:cubicBezTo>
                    <a:pt x="1221" y="1755"/>
                    <a:pt x="587" y="943"/>
                    <a:pt x="165" y="34"/>
                  </a:cubicBezTo>
                  <a:cubicBezTo>
                    <a:pt x="151" y="10"/>
                    <a:pt x="130"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71" name="Google Shape;2971;p68"/>
          <p:cNvSpPr txBox="1"/>
          <p:nvPr>
            <p:ph type="title"/>
          </p:nvPr>
        </p:nvSpPr>
        <p:spPr>
          <a:xfrm>
            <a:off x="720000" y="519953"/>
            <a:ext cx="4294800" cy="95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The importance of health and wellness</a:t>
            </a:r>
            <a:endParaRPr lang="en-GB"/>
          </a:p>
        </p:txBody>
      </p:sp>
      <p:sp>
        <p:nvSpPr>
          <p:cNvPr id="2972" name="Google Shape;2972;p68"/>
          <p:cNvSpPr txBox="1"/>
          <p:nvPr>
            <p:ph type="body" idx="1"/>
          </p:nvPr>
        </p:nvSpPr>
        <p:spPr>
          <a:xfrm>
            <a:off x="720000" y="1536475"/>
            <a:ext cx="4090800" cy="306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rgbClr val="273D40"/>
              </a:buClr>
              <a:buSzPts val="600"/>
              <a:buFont typeface="Arial" panose="020B0604020202020204"/>
              <a:buNone/>
            </a:pPr>
            <a:r>
              <a:rPr lang="en-GB">
                <a:solidFill>
                  <a:schemeClr val="dk1"/>
                </a:solidFill>
              </a:rPr>
              <a:t>Do you know what helps you make your point clear?</a:t>
            </a:r>
            <a:br>
              <a:rPr lang="en-GB">
                <a:solidFill>
                  <a:schemeClr val="dk1"/>
                </a:solidFill>
              </a:rPr>
            </a:br>
            <a:r>
              <a:rPr lang="en-GB">
                <a:solidFill>
                  <a:schemeClr val="dk1"/>
                </a:solidFill>
              </a:rPr>
              <a:t>Lists like this one:</a:t>
            </a:r>
            <a:endParaRPr>
              <a:solidFill>
                <a:schemeClr val="dk1"/>
              </a:solidFill>
            </a:endParaRPr>
          </a:p>
          <a:p>
            <a:pPr marL="241300" lvl="0" indent="-203200" algn="l" rtl="0">
              <a:spcBef>
                <a:spcPts val="1600"/>
              </a:spcBef>
              <a:spcAft>
                <a:spcPts val="0"/>
              </a:spcAft>
              <a:buClr>
                <a:schemeClr val="dk1"/>
              </a:buClr>
              <a:buSzPts val="1200"/>
              <a:buFont typeface="Jost Medium"/>
              <a:buAutoNum type="arabicPeriod"/>
            </a:pPr>
            <a:r>
              <a:rPr lang="en-GB">
                <a:solidFill>
                  <a:schemeClr val="dk1"/>
                </a:solidFill>
              </a:rPr>
              <a:t>They’re simple </a:t>
            </a:r>
            <a:endParaRPr>
              <a:solidFill>
                <a:schemeClr val="dk1"/>
              </a:solidFill>
            </a:endParaRPr>
          </a:p>
          <a:p>
            <a:pPr marL="241300" lvl="0" indent="-203200" algn="l" rtl="0">
              <a:spcBef>
                <a:spcPts val="0"/>
              </a:spcBef>
              <a:spcAft>
                <a:spcPts val="0"/>
              </a:spcAft>
              <a:buClr>
                <a:schemeClr val="dk1"/>
              </a:buClr>
              <a:buSzPts val="1200"/>
              <a:buFont typeface="Jost Medium"/>
              <a:buAutoNum type="arabicPeriod"/>
            </a:pPr>
            <a:r>
              <a:rPr lang="en-GB">
                <a:solidFill>
                  <a:schemeClr val="dk1"/>
                </a:solidFill>
              </a:rPr>
              <a:t>You can organize your ideas clearly</a:t>
            </a:r>
            <a:endParaRPr>
              <a:solidFill>
                <a:schemeClr val="dk1"/>
              </a:solidFill>
            </a:endParaRPr>
          </a:p>
          <a:p>
            <a:pPr marL="241300" lvl="0" indent="-203200" algn="l" rtl="0">
              <a:spcBef>
                <a:spcPts val="0"/>
              </a:spcBef>
              <a:spcAft>
                <a:spcPts val="0"/>
              </a:spcAft>
              <a:buClr>
                <a:schemeClr val="dk1"/>
              </a:buClr>
              <a:buSzPts val="1200"/>
              <a:buFont typeface="Jost Medium"/>
              <a:buAutoNum type="arabicPeriod"/>
            </a:pPr>
            <a:r>
              <a:rPr lang="en-GB">
                <a:solidFill>
                  <a:schemeClr val="dk1"/>
                </a:solidFill>
              </a:rPr>
              <a:t>You’ll never forget to buy milk!</a:t>
            </a:r>
            <a:endParaRPr>
              <a:solidFill>
                <a:schemeClr val="dk1"/>
              </a:solidFill>
            </a:endParaRPr>
          </a:p>
          <a:p>
            <a:pPr marL="0" lvl="0" indent="0" algn="l" rtl="0">
              <a:spcBef>
                <a:spcPts val="1600"/>
              </a:spcBef>
              <a:spcAft>
                <a:spcPts val="1600"/>
              </a:spcAft>
              <a:buClr>
                <a:srgbClr val="273D40"/>
              </a:buClr>
              <a:buSzPts val="600"/>
              <a:buFont typeface="Arial" panose="020B0604020202020204"/>
              <a:buNone/>
            </a:pPr>
            <a:r>
              <a:rPr lang="en-GB">
                <a:solidFill>
                  <a:schemeClr val="dk1"/>
                </a:solidFill>
              </a:rPr>
              <a:t>And the most important thing: the audience won’t miss the point of your presentation</a:t>
            </a:r>
            <a:endParaRPr lang="en-GB">
              <a:solidFill>
                <a:schemeClr val="dk1"/>
              </a:solidFill>
            </a:endParaRPr>
          </a:p>
        </p:txBody>
      </p:sp>
      <p:sp>
        <p:nvSpPr>
          <p:cNvPr id="2973" name="Google Shape;2973;p68"/>
          <p:cNvSpPr/>
          <p:nvPr/>
        </p:nvSpPr>
        <p:spPr>
          <a:xfrm>
            <a:off x="7123099" y="1031950"/>
            <a:ext cx="634691" cy="276848"/>
          </a:xfrm>
          <a:custGeom>
            <a:avLst/>
            <a:gdLst/>
            <a:ahLst/>
            <a:cxnLst/>
            <a:rect l="l" t="t" r="r" b="b"/>
            <a:pathLst>
              <a:path w="13870" h="6050" extrusionOk="0">
                <a:moveTo>
                  <a:pt x="7659" y="1"/>
                </a:moveTo>
                <a:cubicBezTo>
                  <a:pt x="6962" y="1"/>
                  <a:pt x="6283" y="396"/>
                  <a:pt x="6036" y="961"/>
                </a:cubicBezTo>
                <a:cubicBezTo>
                  <a:pt x="5741" y="676"/>
                  <a:pt x="5296" y="519"/>
                  <a:pt x="4859" y="519"/>
                </a:cubicBezTo>
                <a:cubicBezTo>
                  <a:pt x="4656" y="519"/>
                  <a:pt x="4454" y="553"/>
                  <a:pt x="4270" y="624"/>
                </a:cubicBezTo>
                <a:cubicBezTo>
                  <a:pt x="3677" y="849"/>
                  <a:pt x="3275" y="1427"/>
                  <a:pt x="3339" y="1973"/>
                </a:cubicBezTo>
                <a:cubicBezTo>
                  <a:pt x="3210" y="1923"/>
                  <a:pt x="3069" y="1900"/>
                  <a:pt x="2926" y="1900"/>
                </a:cubicBezTo>
                <a:cubicBezTo>
                  <a:pt x="2699" y="1900"/>
                  <a:pt x="2468" y="1960"/>
                  <a:pt x="2280" y="2069"/>
                </a:cubicBezTo>
                <a:cubicBezTo>
                  <a:pt x="1976" y="2262"/>
                  <a:pt x="1798" y="2583"/>
                  <a:pt x="1830" y="2904"/>
                </a:cubicBezTo>
                <a:cubicBezTo>
                  <a:pt x="1822" y="2903"/>
                  <a:pt x="1813" y="2903"/>
                  <a:pt x="1805" y="2903"/>
                </a:cubicBezTo>
                <a:cubicBezTo>
                  <a:pt x="1287" y="2903"/>
                  <a:pt x="854" y="3393"/>
                  <a:pt x="980" y="3835"/>
                </a:cubicBezTo>
                <a:cubicBezTo>
                  <a:pt x="467" y="3946"/>
                  <a:pt x="65" y="4380"/>
                  <a:pt x="17" y="4830"/>
                </a:cubicBezTo>
                <a:cubicBezTo>
                  <a:pt x="1" y="5166"/>
                  <a:pt x="146" y="5487"/>
                  <a:pt x="418" y="5729"/>
                </a:cubicBezTo>
                <a:cubicBezTo>
                  <a:pt x="531" y="5825"/>
                  <a:pt x="643" y="5873"/>
                  <a:pt x="756" y="5937"/>
                </a:cubicBezTo>
                <a:lnTo>
                  <a:pt x="13565" y="6050"/>
                </a:lnTo>
                <a:cubicBezTo>
                  <a:pt x="13741" y="5953"/>
                  <a:pt x="13805" y="5776"/>
                  <a:pt x="13837" y="5616"/>
                </a:cubicBezTo>
                <a:cubicBezTo>
                  <a:pt x="13869" y="5408"/>
                  <a:pt x="13837" y="5198"/>
                  <a:pt x="13741" y="5006"/>
                </a:cubicBezTo>
                <a:cubicBezTo>
                  <a:pt x="13580" y="4669"/>
                  <a:pt x="13212" y="4412"/>
                  <a:pt x="12810" y="4348"/>
                </a:cubicBezTo>
                <a:cubicBezTo>
                  <a:pt x="12970" y="3899"/>
                  <a:pt x="12842" y="3353"/>
                  <a:pt x="12457" y="3000"/>
                </a:cubicBezTo>
                <a:cubicBezTo>
                  <a:pt x="12153" y="2708"/>
                  <a:pt x="11710" y="2547"/>
                  <a:pt x="11268" y="2547"/>
                </a:cubicBezTo>
                <a:cubicBezTo>
                  <a:pt x="11150" y="2547"/>
                  <a:pt x="11031" y="2559"/>
                  <a:pt x="10916" y="2583"/>
                </a:cubicBezTo>
                <a:cubicBezTo>
                  <a:pt x="10948" y="2229"/>
                  <a:pt x="10787" y="1876"/>
                  <a:pt x="10498" y="1635"/>
                </a:cubicBezTo>
                <a:cubicBezTo>
                  <a:pt x="10251" y="1453"/>
                  <a:pt x="9930" y="1345"/>
                  <a:pt x="9603" y="1345"/>
                </a:cubicBezTo>
                <a:cubicBezTo>
                  <a:pt x="9527" y="1345"/>
                  <a:pt x="9451" y="1351"/>
                  <a:pt x="9375" y="1363"/>
                </a:cubicBezTo>
                <a:cubicBezTo>
                  <a:pt x="9310" y="689"/>
                  <a:pt x="8653" y="111"/>
                  <a:pt x="7883" y="14"/>
                </a:cubicBezTo>
                <a:cubicBezTo>
                  <a:pt x="7808" y="5"/>
                  <a:pt x="7734" y="1"/>
                  <a:pt x="7659" y="1"/>
                </a:cubicBez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4" name="Google Shape;2974;p68"/>
          <p:cNvSpPr/>
          <p:nvPr/>
        </p:nvSpPr>
        <p:spPr>
          <a:xfrm>
            <a:off x="7337819" y="1478147"/>
            <a:ext cx="1311032" cy="424823"/>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rgbClr val="F7D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2978" name="Shape 2978"/>
        <p:cNvGrpSpPr/>
        <p:nvPr/>
      </p:nvGrpSpPr>
      <p:grpSpPr>
        <a:xfrm>
          <a:off x="0" y="0"/>
          <a:ext cx="0" cy="0"/>
          <a:chOff x="0" y="0"/>
          <a:chExt cx="0" cy="0"/>
        </a:xfrm>
      </p:grpSpPr>
      <p:sp>
        <p:nvSpPr>
          <p:cNvPr id="2979" name="Google Shape;2979;p69"/>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Tobacco, alcohol and drugs</a:t>
            </a:r>
            <a:endParaRPr lang="en-GB"/>
          </a:p>
        </p:txBody>
      </p:sp>
      <p:sp>
        <p:nvSpPr>
          <p:cNvPr id="2980" name="Google Shape;2980;p69"/>
          <p:cNvSpPr txBox="1"/>
          <p:nvPr>
            <p:ph type="title" idx="5"/>
          </p:nvPr>
        </p:nvSpPr>
        <p:spPr>
          <a:xfrm>
            <a:off x="744426" y="3218500"/>
            <a:ext cx="22146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Tobacco</a:t>
            </a:r>
            <a:endParaRPr lang="en-GB"/>
          </a:p>
        </p:txBody>
      </p:sp>
      <p:sp>
        <p:nvSpPr>
          <p:cNvPr id="2981" name="Google Shape;2981;p69"/>
          <p:cNvSpPr txBox="1"/>
          <p:nvPr>
            <p:ph type="title" idx="2"/>
          </p:nvPr>
        </p:nvSpPr>
        <p:spPr>
          <a:xfrm>
            <a:off x="3469401" y="3218500"/>
            <a:ext cx="22146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rPr>
              <a:t>Drugs</a:t>
            </a:r>
            <a:endParaRPr lang="en-GB">
              <a:solidFill>
                <a:schemeClr val="dk1"/>
              </a:solidFill>
            </a:endParaRPr>
          </a:p>
        </p:txBody>
      </p:sp>
      <p:sp>
        <p:nvSpPr>
          <p:cNvPr id="2982" name="Google Shape;2982;p69"/>
          <p:cNvSpPr txBox="1"/>
          <p:nvPr>
            <p:ph type="subTitle" idx="1"/>
          </p:nvPr>
        </p:nvSpPr>
        <p:spPr>
          <a:xfrm>
            <a:off x="3469401" y="3638150"/>
            <a:ext cx="2214600" cy="58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Saturn is </a:t>
            </a:r>
            <a:r>
              <a:rPr lang="en-GB"/>
              <a:t>composed of hydrogen and helium</a:t>
            </a:r>
            <a:endParaRPr lang="en-GB"/>
          </a:p>
        </p:txBody>
      </p:sp>
      <p:sp>
        <p:nvSpPr>
          <p:cNvPr id="2983" name="Google Shape;2983;p69"/>
          <p:cNvSpPr txBox="1"/>
          <p:nvPr>
            <p:ph type="title" idx="3"/>
          </p:nvPr>
        </p:nvSpPr>
        <p:spPr>
          <a:xfrm>
            <a:off x="6194350" y="3218500"/>
            <a:ext cx="22146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rPr>
              <a:t>Alcohol</a:t>
            </a:r>
            <a:endParaRPr lang="en-GB">
              <a:solidFill>
                <a:schemeClr val="dk1"/>
              </a:solidFill>
            </a:endParaRPr>
          </a:p>
        </p:txBody>
      </p:sp>
      <p:sp>
        <p:nvSpPr>
          <p:cNvPr id="2984" name="Google Shape;2984;p69"/>
          <p:cNvSpPr txBox="1"/>
          <p:nvPr>
            <p:ph type="subTitle" idx="4"/>
          </p:nvPr>
        </p:nvSpPr>
        <p:spPr>
          <a:xfrm>
            <a:off x="6194350" y="3638150"/>
            <a:ext cx="2214600" cy="58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It’s the farthest planet from the Sun</a:t>
            </a:r>
            <a:endParaRPr lang="en-GB"/>
          </a:p>
        </p:txBody>
      </p:sp>
      <p:sp>
        <p:nvSpPr>
          <p:cNvPr id="2985" name="Google Shape;2985;p69"/>
          <p:cNvSpPr txBox="1"/>
          <p:nvPr>
            <p:ph type="subTitle" idx="6"/>
          </p:nvPr>
        </p:nvSpPr>
        <p:spPr>
          <a:xfrm>
            <a:off x="744426" y="3638150"/>
            <a:ext cx="2214600" cy="58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Jupiter is the biggest planet of them all</a:t>
            </a:r>
            <a:endParaRPr lang="en-GB"/>
          </a:p>
        </p:txBody>
      </p:sp>
      <p:grpSp>
        <p:nvGrpSpPr>
          <p:cNvPr id="2986" name="Google Shape;2986;p69"/>
          <p:cNvGrpSpPr/>
          <p:nvPr/>
        </p:nvGrpSpPr>
        <p:grpSpPr>
          <a:xfrm>
            <a:off x="862648" y="1693999"/>
            <a:ext cx="1978154" cy="1267925"/>
            <a:chOff x="604350" y="2985275"/>
            <a:chExt cx="2322050" cy="1488350"/>
          </a:xfrm>
        </p:grpSpPr>
        <p:sp>
          <p:nvSpPr>
            <p:cNvPr id="2987" name="Google Shape;2987;p69"/>
            <p:cNvSpPr/>
            <p:nvPr/>
          </p:nvSpPr>
          <p:spPr>
            <a:xfrm>
              <a:off x="604350" y="2985275"/>
              <a:ext cx="2322050" cy="1488350"/>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8" name="Google Shape;2988;p69"/>
            <p:cNvSpPr/>
            <p:nvPr/>
          </p:nvSpPr>
          <p:spPr>
            <a:xfrm>
              <a:off x="878300" y="3646075"/>
              <a:ext cx="187375" cy="160325"/>
            </a:xfrm>
            <a:custGeom>
              <a:avLst/>
              <a:gdLst/>
              <a:ahLst/>
              <a:cxnLst/>
              <a:rect l="l" t="t" r="r" b="b"/>
              <a:pathLst>
                <a:path w="7495" h="6413" extrusionOk="0">
                  <a:moveTo>
                    <a:pt x="5247" y="1"/>
                  </a:moveTo>
                  <a:cubicBezTo>
                    <a:pt x="4811" y="1"/>
                    <a:pt x="4370" y="133"/>
                    <a:pt x="4011" y="403"/>
                  </a:cubicBezTo>
                  <a:cubicBezTo>
                    <a:pt x="4011" y="403"/>
                    <a:pt x="1" y="2856"/>
                    <a:pt x="748" y="5421"/>
                  </a:cubicBezTo>
                  <a:cubicBezTo>
                    <a:pt x="952" y="6123"/>
                    <a:pt x="1470" y="6412"/>
                    <a:pt x="2128" y="6412"/>
                  </a:cubicBezTo>
                  <a:cubicBezTo>
                    <a:pt x="3873" y="6412"/>
                    <a:pt x="6600" y="4378"/>
                    <a:pt x="7048" y="2644"/>
                  </a:cubicBezTo>
                  <a:cubicBezTo>
                    <a:pt x="7494" y="906"/>
                    <a:pt x="6386" y="1"/>
                    <a:pt x="5247"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9" name="Google Shape;2989;p69"/>
            <p:cNvSpPr/>
            <p:nvPr/>
          </p:nvSpPr>
          <p:spPr>
            <a:xfrm>
              <a:off x="988300" y="3505500"/>
              <a:ext cx="123425" cy="106125"/>
            </a:xfrm>
            <a:custGeom>
              <a:avLst/>
              <a:gdLst/>
              <a:ahLst/>
              <a:cxnLst/>
              <a:rect l="l" t="t" r="r" b="b"/>
              <a:pathLst>
                <a:path w="4937" h="4245" extrusionOk="0">
                  <a:moveTo>
                    <a:pt x="2874" y="0"/>
                  </a:moveTo>
                  <a:cubicBezTo>
                    <a:pt x="2494" y="0"/>
                    <a:pt x="1991" y="133"/>
                    <a:pt x="1739" y="505"/>
                  </a:cubicBezTo>
                  <a:cubicBezTo>
                    <a:pt x="1024" y="1545"/>
                    <a:pt x="0" y="3900"/>
                    <a:pt x="2274" y="4225"/>
                  </a:cubicBezTo>
                  <a:cubicBezTo>
                    <a:pt x="2369" y="4238"/>
                    <a:pt x="2461" y="4244"/>
                    <a:pt x="2549" y="4244"/>
                  </a:cubicBezTo>
                  <a:cubicBezTo>
                    <a:pt x="3549" y="4244"/>
                    <a:pt x="4138" y="3439"/>
                    <a:pt x="4466" y="2633"/>
                  </a:cubicBezTo>
                  <a:cubicBezTo>
                    <a:pt x="4937" y="1529"/>
                    <a:pt x="4287" y="246"/>
                    <a:pt x="3103" y="18"/>
                  </a:cubicBezTo>
                  <a:cubicBezTo>
                    <a:pt x="3035" y="7"/>
                    <a:pt x="2957" y="0"/>
                    <a:pt x="2874" y="0"/>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0" name="Google Shape;2990;p69"/>
            <p:cNvSpPr/>
            <p:nvPr/>
          </p:nvSpPr>
          <p:spPr>
            <a:xfrm>
              <a:off x="2401275" y="4226975"/>
              <a:ext cx="190150" cy="155875"/>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91" name="Google Shape;2991;p69"/>
          <p:cNvGrpSpPr/>
          <p:nvPr/>
        </p:nvGrpSpPr>
        <p:grpSpPr>
          <a:xfrm flipH="1">
            <a:off x="3587624" y="1693999"/>
            <a:ext cx="1978154" cy="1267925"/>
            <a:chOff x="604350" y="2985275"/>
            <a:chExt cx="2322050" cy="1488350"/>
          </a:xfrm>
        </p:grpSpPr>
        <p:sp>
          <p:nvSpPr>
            <p:cNvPr id="2992" name="Google Shape;2992;p69"/>
            <p:cNvSpPr/>
            <p:nvPr/>
          </p:nvSpPr>
          <p:spPr>
            <a:xfrm>
              <a:off x="604350" y="2985275"/>
              <a:ext cx="2322050" cy="1488350"/>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3" name="Google Shape;2993;p69"/>
            <p:cNvSpPr/>
            <p:nvPr/>
          </p:nvSpPr>
          <p:spPr>
            <a:xfrm>
              <a:off x="878300" y="3646075"/>
              <a:ext cx="187375" cy="160325"/>
            </a:xfrm>
            <a:custGeom>
              <a:avLst/>
              <a:gdLst/>
              <a:ahLst/>
              <a:cxnLst/>
              <a:rect l="l" t="t" r="r" b="b"/>
              <a:pathLst>
                <a:path w="7495" h="6413" extrusionOk="0">
                  <a:moveTo>
                    <a:pt x="5247" y="1"/>
                  </a:moveTo>
                  <a:cubicBezTo>
                    <a:pt x="4811" y="1"/>
                    <a:pt x="4370" y="133"/>
                    <a:pt x="4011" y="403"/>
                  </a:cubicBezTo>
                  <a:cubicBezTo>
                    <a:pt x="4011" y="403"/>
                    <a:pt x="1" y="2856"/>
                    <a:pt x="748" y="5421"/>
                  </a:cubicBezTo>
                  <a:cubicBezTo>
                    <a:pt x="952" y="6123"/>
                    <a:pt x="1470" y="6412"/>
                    <a:pt x="2128" y="6412"/>
                  </a:cubicBezTo>
                  <a:cubicBezTo>
                    <a:pt x="3873" y="6412"/>
                    <a:pt x="6600" y="4378"/>
                    <a:pt x="7048" y="2644"/>
                  </a:cubicBezTo>
                  <a:cubicBezTo>
                    <a:pt x="7494" y="906"/>
                    <a:pt x="6386" y="1"/>
                    <a:pt x="5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4" name="Google Shape;2994;p69"/>
            <p:cNvSpPr/>
            <p:nvPr/>
          </p:nvSpPr>
          <p:spPr>
            <a:xfrm>
              <a:off x="988300" y="3505500"/>
              <a:ext cx="123425" cy="106125"/>
            </a:xfrm>
            <a:custGeom>
              <a:avLst/>
              <a:gdLst/>
              <a:ahLst/>
              <a:cxnLst/>
              <a:rect l="l" t="t" r="r" b="b"/>
              <a:pathLst>
                <a:path w="4937" h="4245" extrusionOk="0">
                  <a:moveTo>
                    <a:pt x="2874" y="0"/>
                  </a:moveTo>
                  <a:cubicBezTo>
                    <a:pt x="2494" y="0"/>
                    <a:pt x="1991" y="133"/>
                    <a:pt x="1739" y="505"/>
                  </a:cubicBezTo>
                  <a:cubicBezTo>
                    <a:pt x="1024" y="1545"/>
                    <a:pt x="0" y="3900"/>
                    <a:pt x="2274" y="4225"/>
                  </a:cubicBezTo>
                  <a:cubicBezTo>
                    <a:pt x="2369" y="4238"/>
                    <a:pt x="2461" y="4244"/>
                    <a:pt x="2549" y="4244"/>
                  </a:cubicBezTo>
                  <a:cubicBezTo>
                    <a:pt x="3549" y="4244"/>
                    <a:pt x="4138" y="3439"/>
                    <a:pt x="4466" y="2633"/>
                  </a:cubicBezTo>
                  <a:cubicBezTo>
                    <a:pt x="4937" y="1529"/>
                    <a:pt x="4287" y="246"/>
                    <a:pt x="3103" y="18"/>
                  </a:cubicBezTo>
                  <a:cubicBezTo>
                    <a:pt x="3035" y="7"/>
                    <a:pt x="2957" y="0"/>
                    <a:pt x="2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5" name="Google Shape;2995;p69"/>
            <p:cNvSpPr/>
            <p:nvPr/>
          </p:nvSpPr>
          <p:spPr>
            <a:xfrm>
              <a:off x="2401275" y="4226975"/>
              <a:ext cx="190150" cy="155875"/>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96" name="Google Shape;2996;p69"/>
          <p:cNvGrpSpPr/>
          <p:nvPr/>
        </p:nvGrpSpPr>
        <p:grpSpPr>
          <a:xfrm rot="10800000">
            <a:off x="6312573" y="1693999"/>
            <a:ext cx="1978154" cy="1267925"/>
            <a:chOff x="604350" y="2985275"/>
            <a:chExt cx="2322050" cy="1488350"/>
          </a:xfrm>
        </p:grpSpPr>
        <p:sp>
          <p:nvSpPr>
            <p:cNvPr id="2997" name="Google Shape;2997;p69"/>
            <p:cNvSpPr/>
            <p:nvPr/>
          </p:nvSpPr>
          <p:spPr>
            <a:xfrm>
              <a:off x="604350" y="2985275"/>
              <a:ext cx="2322050" cy="1488350"/>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8" name="Google Shape;2998;p69"/>
            <p:cNvSpPr/>
            <p:nvPr/>
          </p:nvSpPr>
          <p:spPr>
            <a:xfrm>
              <a:off x="878300" y="3646075"/>
              <a:ext cx="187375" cy="160325"/>
            </a:xfrm>
            <a:custGeom>
              <a:avLst/>
              <a:gdLst/>
              <a:ahLst/>
              <a:cxnLst/>
              <a:rect l="l" t="t" r="r" b="b"/>
              <a:pathLst>
                <a:path w="7495" h="6413" extrusionOk="0">
                  <a:moveTo>
                    <a:pt x="5247" y="1"/>
                  </a:moveTo>
                  <a:cubicBezTo>
                    <a:pt x="4811" y="1"/>
                    <a:pt x="4370" y="133"/>
                    <a:pt x="4011" y="403"/>
                  </a:cubicBezTo>
                  <a:cubicBezTo>
                    <a:pt x="4011" y="403"/>
                    <a:pt x="1" y="2856"/>
                    <a:pt x="748" y="5421"/>
                  </a:cubicBezTo>
                  <a:cubicBezTo>
                    <a:pt x="952" y="6123"/>
                    <a:pt x="1470" y="6412"/>
                    <a:pt x="2128" y="6412"/>
                  </a:cubicBezTo>
                  <a:cubicBezTo>
                    <a:pt x="3873" y="6412"/>
                    <a:pt x="6600" y="4378"/>
                    <a:pt x="7048" y="2644"/>
                  </a:cubicBezTo>
                  <a:cubicBezTo>
                    <a:pt x="7494" y="906"/>
                    <a:pt x="6386" y="1"/>
                    <a:pt x="5247"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9" name="Google Shape;2999;p69"/>
            <p:cNvSpPr/>
            <p:nvPr/>
          </p:nvSpPr>
          <p:spPr>
            <a:xfrm>
              <a:off x="988300" y="3505500"/>
              <a:ext cx="123425" cy="106125"/>
            </a:xfrm>
            <a:custGeom>
              <a:avLst/>
              <a:gdLst/>
              <a:ahLst/>
              <a:cxnLst/>
              <a:rect l="l" t="t" r="r" b="b"/>
              <a:pathLst>
                <a:path w="4937" h="4245" extrusionOk="0">
                  <a:moveTo>
                    <a:pt x="2874" y="0"/>
                  </a:moveTo>
                  <a:cubicBezTo>
                    <a:pt x="2494" y="0"/>
                    <a:pt x="1991" y="133"/>
                    <a:pt x="1739" y="505"/>
                  </a:cubicBezTo>
                  <a:cubicBezTo>
                    <a:pt x="1024" y="1545"/>
                    <a:pt x="0" y="3900"/>
                    <a:pt x="2274" y="4225"/>
                  </a:cubicBezTo>
                  <a:cubicBezTo>
                    <a:pt x="2369" y="4238"/>
                    <a:pt x="2461" y="4244"/>
                    <a:pt x="2549" y="4244"/>
                  </a:cubicBezTo>
                  <a:cubicBezTo>
                    <a:pt x="3549" y="4244"/>
                    <a:pt x="4138" y="3439"/>
                    <a:pt x="4466" y="2633"/>
                  </a:cubicBezTo>
                  <a:cubicBezTo>
                    <a:pt x="4937" y="1529"/>
                    <a:pt x="4287" y="246"/>
                    <a:pt x="3103" y="18"/>
                  </a:cubicBezTo>
                  <a:cubicBezTo>
                    <a:pt x="3035" y="7"/>
                    <a:pt x="2957" y="0"/>
                    <a:pt x="2874" y="0"/>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0" name="Google Shape;3000;p69"/>
            <p:cNvSpPr/>
            <p:nvPr/>
          </p:nvSpPr>
          <p:spPr>
            <a:xfrm>
              <a:off x="2401275" y="4226975"/>
              <a:ext cx="190150" cy="155875"/>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01" name="Google Shape;3001;p69"/>
          <p:cNvGrpSpPr/>
          <p:nvPr/>
        </p:nvGrpSpPr>
        <p:grpSpPr>
          <a:xfrm>
            <a:off x="1204375" y="1654050"/>
            <a:ext cx="1136075" cy="1347775"/>
            <a:chOff x="232075" y="2225325"/>
            <a:chExt cx="1136075" cy="1347775"/>
          </a:xfrm>
        </p:grpSpPr>
        <p:sp>
          <p:nvSpPr>
            <p:cNvPr id="3002" name="Google Shape;3002;p69"/>
            <p:cNvSpPr/>
            <p:nvPr/>
          </p:nvSpPr>
          <p:spPr>
            <a:xfrm>
              <a:off x="746275" y="2392550"/>
              <a:ext cx="544500" cy="195325"/>
            </a:xfrm>
            <a:custGeom>
              <a:avLst/>
              <a:gdLst/>
              <a:ahLst/>
              <a:cxnLst/>
              <a:rect l="l" t="t" r="r" b="b"/>
              <a:pathLst>
                <a:path w="21780" h="7813" extrusionOk="0">
                  <a:moveTo>
                    <a:pt x="17631" y="0"/>
                  </a:moveTo>
                  <a:lnTo>
                    <a:pt x="3095" y="2938"/>
                  </a:lnTo>
                  <a:lnTo>
                    <a:pt x="1" y="7813"/>
                  </a:lnTo>
                  <a:lnTo>
                    <a:pt x="21779" y="3406"/>
                  </a:lnTo>
                  <a:lnTo>
                    <a:pt x="17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3" name="Google Shape;3003;p69"/>
            <p:cNvSpPr/>
            <p:nvPr/>
          </p:nvSpPr>
          <p:spPr>
            <a:xfrm>
              <a:off x="617500" y="2225325"/>
              <a:ext cx="750650" cy="240700"/>
            </a:xfrm>
            <a:custGeom>
              <a:avLst/>
              <a:gdLst/>
              <a:ahLst/>
              <a:cxnLst/>
              <a:rect l="l" t="t" r="r" b="b"/>
              <a:pathLst>
                <a:path w="30026" h="9628" extrusionOk="0">
                  <a:moveTo>
                    <a:pt x="21780" y="1"/>
                  </a:moveTo>
                  <a:lnTo>
                    <a:pt x="1" y="4407"/>
                  </a:lnTo>
                  <a:lnTo>
                    <a:pt x="8246" y="9627"/>
                  </a:lnTo>
                  <a:lnTo>
                    <a:pt x="30025" y="5237"/>
                  </a:lnTo>
                  <a:lnTo>
                    <a:pt x="217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4" name="Google Shape;3004;p69"/>
            <p:cNvSpPr/>
            <p:nvPr/>
          </p:nvSpPr>
          <p:spPr>
            <a:xfrm>
              <a:off x="1116625" y="2356250"/>
              <a:ext cx="251525" cy="156900"/>
            </a:xfrm>
            <a:custGeom>
              <a:avLst/>
              <a:gdLst/>
              <a:ahLst/>
              <a:cxnLst/>
              <a:rect l="l" t="t" r="r" b="b"/>
              <a:pathLst>
                <a:path w="10061" h="6276" extrusionOk="0">
                  <a:moveTo>
                    <a:pt x="10060" y="0"/>
                  </a:moveTo>
                  <a:lnTo>
                    <a:pt x="3197" y="1383"/>
                  </a:lnTo>
                  <a:lnTo>
                    <a:pt x="0" y="6275"/>
                  </a:lnTo>
                  <a:lnTo>
                    <a:pt x="6965" y="4858"/>
                  </a:lnTo>
                  <a:lnTo>
                    <a:pt x="100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5" name="Google Shape;3005;p69"/>
            <p:cNvSpPr/>
            <p:nvPr/>
          </p:nvSpPr>
          <p:spPr>
            <a:xfrm>
              <a:off x="617500" y="2335500"/>
              <a:ext cx="206175" cy="252375"/>
            </a:xfrm>
            <a:custGeom>
              <a:avLst/>
              <a:gdLst/>
              <a:ahLst/>
              <a:cxnLst/>
              <a:rect l="l" t="t" r="r" b="b"/>
              <a:pathLst>
                <a:path w="8247" h="10095" extrusionOk="0">
                  <a:moveTo>
                    <a:pt x="1" y="0"/>
                  </a:moveTo>
                  <a:lnTo>
                    <a:pt x="865" y="7382"/>
                  </a:lnTo>
                  <a:lnTo>
                    <a:pt x="5152" y="10095"/>
                  </a:lnTo>
                  <a:lnTo>
                    <a:pt x="8246" y="522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6" name="Google Shape;3006;p69"/>
            <p:cNvSpPr/>
            <p:nvPr/>
          </p:nvSpPr>
          <p:spPr>
            <a:xfrm>
              <a:off x="1161975" y="2225325"/>
              <a:ext cx="206175" cy="252375"/>
            </a:xfrm>
            <a:custGeom>
              <a:avLst/>
              <a:gdLst/>
              <a:ahLst/>
              <a:cxnLst/>
              <a:rect l="l" t="t" r="r" b="b"/>
              <a:pathLst>
                <a:path w="8247" h="10095" extrusionOk="0">
                  <a:moveTo>
                    <a:pt x="1" y="1"/>
                  </a:moveTo>
                  <a:lnTo>
                    <a:pt x="883" y="7380"/>
                  </a:lnTo>
                  <a:lnTo>
                    <a:pt x="5151" y="10095"/>
                  </a:lnTo>
                  <a:lnTo>
                    <a:pt x="8246" y="523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7" name="Google Shape;3007;p69"/>
            <p:cNvSpPr/>
            <p:nvPr/>
          </p:nvSpPr>
          <p:spPr>
            <a:xfrm>
              <a:off x="521175" y="2409825"/>
              <a:ext cx="662875" cy="253700"/>
            </a:xfrm>
            <a:custGeom>
              <a:avLst/>
              <a:gdLst/>
              <a:ahLst/>
              <a:cxnLst/>
              <a:rect l="l" t="t" r="r" b="b"/>
              <a:pathLst>
                <a:path w="26515" h="10148" extrusionOk="0">
                  <a:moveTo>
                    <a:pt x="26515" y="0"/>
                  </a:moveTo>
                  <a:lnTo>
                    <a:pt x="4718" y="4409"/>
                  </a:lnTo>
                  <a:lnTo>
                    <a:pt x="0" y="10147"/>
                  </a:lnTo>
                  <a:lnTo>
                    <a:pt x="0" y="10147"/>
                  </a:lnTo>
                  <a:lnTo>
                    <a:pt x="21779" y="5757"/>
                  </a:lnTo>
                  <a:lnTo>
                    <a:pt x="265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8" name="Google Shape;3008;p69"/>
            <p:cNvSpPr/>
            <p:nvPr/>
          </p:nvSpPr>
          <p:spPr>
            <a:xfrm>
              <a:off x="532825" y="2423375"/>
              <a:ext cx="113675" cy="163650"/>
            </a:xfrm>
            <a:custGeom>
              <a:avLst/>
              <a:gdLst/>
              <a:ahLst/>
              <a:cxnLst/>
              <a:rect l="l" t="t" r="r" b="b"/>
              <a:pathLst>
                <a:path w="4547" h="6546" extrusionOk="0">
                  <a:moveTo>
                    <a:pt x="2208" y="1"/>
                  </a:moveTo>
                  <a:cubicBezTo>
                    <a:pt x="1413" y="1"/>
                    <a:pt x="679" y="297"/>
                    <a:pt x="0" y="894"/>
                  </a:cubicBezTo>
                  <a:lnTo>
                    <a:pt x="1141" y="6545"/>
                  </a:lnTo>
                  <a:lnTo>
                    <a:pt x="4547" y="5872"/>
                  </a:lnTo>
                  <a:lnTo>
                    <a:pt x="3388" y="202"/>
                  </a:lnTo>
                  <a:cubicBezTo>
                    <a:pt x="2980" y="68"/>
                    <a:pt x="2587" y="1"/>
                    <a:pt x="22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9" name="Google Shape;3009;p69"/>
            <p:cNvSpPr/>
            <p:nvPr/>
          </p:nvSpPr>
          <p:spPr>
            <a:xfrm>
              <a:off x="559200" y="2558475"/>
              <a:ext cx="87300" cy="28550"/>
            </a:xfrm>
            <a:custGeom>
              <a:avLst/>
              <a:gdLst/>
              <a:ahLst/>
              <a:cxnLst/>
              <a:rect l="l" t="t" r="r" b="b"/>
              <a:pathLst>
                <a:path w="3492" h="1142" extrusionOk="0">
                  <a:moveTo>
                    <a:pt x="3388" y="0"/>
                  </a:moveTo>
                  <a:lnTo>
                    <a:pt x="0" y="692"/>
                  </a:lnTo>
                  <a:lnTo>
                    <a:pt x="86" y="1141"/>
                  </a:lnTo>
                  <a:lnTo>
                    <a:pt x="3492" y="468"/>
                  </a:lnTo>
                  <a:lnTo>
                    <a:pt x="3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0" name="Google Shape;3010;p69"/>
            <p:cNvSpPr/>
            <p:nvPr/>
          </p:nvSpPr>
          <p:spPr>
            <a:xfrm>
              <a:off x="561325" y="2570150"/>
              <a:ext cx="213075" cy="655975"/>
            </a:xfrm>
            <a:custGeom>
              <a:avLst/>
              <a:gdLst/>
              <a:ahLst/>
              <a:cxnLst/>
              <a:rect l="l" t="t" r="r" b="b"/>
              <a:pathLst>
                <a:path w="8523" h="26239" extrusionOk="0">
                  <a:moveTo>
                    <a:pt x="3407" y="1"/>
                  </a:moveTo>
                  <a:lnTo>
                    <a:pt x="1" y="674"/>
                  </a:lnTo>
                  <a:lnTo>
                    <a:pt x="5135" y="26031"/>
                  </a:lnTo>
                  <a:cubicBezTo>
                    <a:pt x="5549" y="26169"/>
                    <a:pt x="5956" y="26238"/>
                    <a:pt x="6349" y="26238"/>
                  </a:cubicBezTo>
                  <a:cubicBezTo>
                    <a:pt x="6547" y="26238"/>
                    <a:pt x="6742" y="26221"/>
                    <a:pt x="6933" y="26186"/>
                  </a:cubicBezTo>
                  <a:cubicBezTo>
                    <a:pt x="7486" y="26066"/>
                    <a:pt x="8021" y="25789"/>
                    <a:pt x="8523" y="25340"/>
                  </a:cubicBezTo>
                  <a:lnTo>
                    <a:pt x="34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1" name="Google Shape;3011;p69"/>
            <p:cNvSpPr/>
            <p:nvPr/>
          </p:nvSpPr>
          <p:spPr>
            <a:xfrm>
              <a:off x="561325" y="2578350"/>
              <a:ext cx="173325" cy="647775"/>
            </a:xfrm>
            <a:custGeom>
              <a:avLst/>
              <a:gdLst/>
              <a:ahLst/>
              <a:cxnLst/>
              <a:rect l="l" t="t" r="r" b="b"/>
              <a:pathLst>
                <a:path w="6933" h="25911" extrusionOk="0">
                  <a:moveTo>
                    <a:pt x="1695" y="0"/>
                  </a:moveTo>
                  <a:lnTo>
                    <a:pt x="1" y="346"/>
                  </a:lnTo>
                  <a:lnTo>
                    <a:pt x="5135" y="25703"/>
                  </a:lnTo>
                  <a:cubicBezTo>
                    <a:pt x="5549" y="25841"/>
                    <a:pt x="5956" y="25910"/>
                    <a:pt x="6349" y="25910"/>
                  </a:cubicBezTo>
                  <a:cubicBezTo>
                    <a:pt x="6547" y="25910"/>
                    <a:pt x="6742" y="25893"/>
                    <a:pt x="6933" y="25858"/>
                  </a:cubicBezTo>
                  <a:lnTo>
                    <a:pt x="16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2" name="Google Shape;3012;p69"/>
            <p:cNvSpPr/>
            <p:nvPr/>
          </p:nvSpPr>
          <p:spPr>
            <a:xfrm>
              <a:off x="688375" y="3198075"/>
              <a:ext cx="87775" cy="31450"/>
            </a:xfrm>
            <a:custGeom>
              <a:avLst/>
              <a:gdLst/>
              <a:ahLst/>
              <a:cxnLst/>
              <a:rect l="l" t="t" r="r" b="b"/>
              <a:pathLst>
                <a:path w="3511" h="1258" extrusionOk="0">
                  <a:moveTo>
                    <a:pt x="2591" y="0"/>
                  </a:moveTo>
                  <a:cubicBezTo>
                    <a:pt x="2316" y="0"/>
                    <a:pt x="1996" y="33"/>
                    <a:pt x="1660" y="101"/>
                  </a:cubicBezTo>
                  <a:cubicBezTo>
                    <a:pt x="710" y="292"/>
                    <a:pt x="1" y="689"/>
                    <a:pt x="53" y="983"/>
                  </a:cubicBezTo>
                  <a:cubicBezTo>
                    <a:pt x="97" y="1159"/>
                    <a:pt x="441" y="1258"/>
                    <a:pt x="925" y="1258"/>
                  </a:cubicBezTo>
                  <a:cubicBezTo>
                    <a:pt x="1203" y="1258"/>
                    <a:pt x="1527" y="1225"/>
                    <a:pt x="1867" y="1156"/>
                  </a:cubicBezTo>
                  <a:cubicBezTo>
                    <a:pt x="2801" y="965"/>
                    <a:pt x="3510" y="585"/>
                    <a:pt x="3458" y="292"/>
                  </a:cubicBezTo>
                  <a:cubicBezTo>
                    <a:pt x="3425" y="103"/>
                    <a:pt x="3080" y="0"/>
                    <a:pt x="2591" y="0"/>
                  </a:cubicBezTo>
                  <a:close/>
                </a:path>
              </a:pathLst>
            </a:custGeom>
            <a:solidFill>
              <a:srgbClr val="EA7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3" name="Google Shape;3013;p69"/>
            <p:cNvSpPr/>
            <p:nvPr/>
          </p:nvSpPr>
          <p:spPr>
            <a:xfrm>
              <a:off x="625300" y="2404800"/>
              <a:ext cx="113675" cy="163650"/>
            </a:xfrm>
            <a:custGeom>
              <a:avLst/>
              <a:gdLst/>
              <a:ahLst/>
              <a:cxnLst/>
              <a:rect l="l" t="t" r="r" b="b"/>
              <a:pathLst>
                <a:path w="4547" h="6546" extrusionOk="0">
                  <a:moveTo>
                    <a:pt x="2215" y="0"/>
                  </a:moveTo>
                  <a:cubicBezTo>
                    <a:pt x="1414" y="0"/>
                    <a:pt x="679" y="296"/>
                    <a:pt x="0" y="893"/>
                  </a:cubicBezTo>
                  <a:lnTo>
                    <a:pt x="1141" y="6546"/>
                  </a:lnTo>
                  <a:lnTo>
                    <a:pt x="4547" y="5854"/>
                  </a:lnTo>
                  <a:lnTo>
                    <a:pt x="3406" y="201"/>
                  </a:lnTo>
                  <a:cubicBezTo>
                    <a:pt x="2993" y="68"/>
                    <a:pt x="2596" y="0"/>
                    <a:pt x="2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4" name="Google Shape;3014;p69"/>
            <p:cNvSpPr/>
            <p:nvPr/>
          </p:nvSpPr>
          <p:spPr>
            <a:xfrm>
              <a:off x="651675" y="2539900"/>
              <a:ext cx="87300" cy="28550"/>
            </a:xfrm>
            <a:custGeom>
              <a:avLst/>
              <a:gdLst/>
              <a:ahLst/>
              <a:cxnLst/>
              <a:rect l="l" t="t" r="r" b="b"/>
              <a:pathLst>
                <a:path w="3492" h="1142" extrusionOk="0">
                  <a:moveTo>
                    <a:pt x="3388" y="1"/>
                  </a:moveTo>
                  <a:lnTo>
                    <a:pt x="0" y="674"/>
                  </a:lnTo>
                  <a:lnTo>
                    <a:pt x="86" y="1142"/>
                  </a:lnTo>
                  <a:lnTo>
                    <a:pt x="3492" y="450"/>
                  </a:lnTo>
                  <a:lnTo>
                    <a:pt x="338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5" name="Google Shape;3015;p69"/>
            <p:cNvSpPr/>
            <p:nvPr/>
          </p:nvSpPr>
          <p:spPr>
            <a:xfrm>
              <a:off x="653800" y="2551150"/>
              <a:ext cx="213075" cy="656375"/>
            </a:xfrm>
            <a:custGeom>
              <a:avLst/>
              <a:gdLst/>
              <a:ahLst/>
              <a:cxnLst/>
              <a:rect l="l" t="t" r="r" b="b"/>
              <a:pathLst>
                <a:path w="8523" h="26255" extrusionOk="0">
                  <a:moveTo>
                    <a:pt x="3407" y="0"/>
                  </a:moveTo>
                  <a:lnTo>
                    <a:pt x="1" y="692"/>
                  </a:lnTo>
                  <a:lnTo>
                    <a:pt x="5135" y="26031"/>
                  </a:lnTo>
                  <a:cubicBezTo>
                    <a:pt x="5554" y="26181"/>
                    <a:pt x="5965" y="26255"/>
                    <a:pt x="6363" y="26255"/>
                  </a:cubicBezTo>
                  <a:cubicBezTo>
                    <a:pt x="6556" y="26255"/>
                    <a:pt x="6746" y="26237"/>
                    <a:pt x="6933" y="26204"/>
                  </a:cubicBezTo>
                  <a:cubicBezTo>
                    <a:pt x="7502" y="26082"/>
                    <a:pt x="8021" y="25805"/>
                    <a:pt x="8523" y="25356"/>
                  </a:cubicBezTo>
                  <a:lnTo>
                    <a:pt x="34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6" name="Google Shape;3016;p69"/>
            <p:cNvSpPr/>
            <p:nvPr/>
          </p:nvSpPr>
          <p:spPr>
            <a:xfrm>
              <a:off x="653800" y="2559775"/>
              <a:ext cx="173325" cy="647750"/>
            </a:xfrm>
            <a:custGeom>
              <a:avLst/>
              <a:gdLst/>
              <a:ahLst/>
              <a:cxnLst/>
              <a:rect l="l" t="t" r="r" b="b"/>
              <a:pathLst>
                <a:path w="6933" h="25910" extrusionOk="0">
                  <a:moveTo>
                    <a:pt x="1713" y="1"/>
                  </a:moveTo>
                  <a:lnTo>
                    <a:pt x="1" y="347"/>
                  </a:lnTo>
                  <a:lnTo>
                    <a:pt x="5135" y="25686"/>
                  </a:lnTo>
                  <a:cubicBezTo>
                    <a:pt x="5554" y="25836"/>
                    <a:pt x="5965" y="25910"/>
                    <a:pt x="6363" y="25910"/>
                  </a:cubicBezTo>
                  <a:cubicBezTo>
                    <a:pt x="6556" y="25910"/>
                    <a:pt x="6746" y="25892"/>
                    <a:pt x="6933" y="25859"/>
                  </a:cubicBezTo>
                  <a:lnTo>
                    <a:pt x="17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7" name="Google Shape;3017;p69"/>
            <p:cNvSpPr/>
            <p:nvPr/>
          </p:nvSpPr>
          <p:spPr>
            <a:xfrm>
              <a:off x="780850" y="3179500"/>
              <a:ext cx="87775" cy="31425"/>
            </a:xfrm>
            <a:custGeom>
              <a:avLst/>
              <a:gdLst/>
              <a:ahLst/>
              <a:cxnLst/>
              <a:rect l="l" t="t" r="r" b="b"/>
              <a:pathLst>
                <a:path w="3511" h="1257" extrusionOk="0">
                  <a:moveTo>
                    <a:pt x="2591" y="0"/>
                  </a:moveTo>
                  <a:cubicBezTo>
                    <a:pt x="2316" y="0"/>
                    <a:pt x="1996" y="33"/>
                    <a:pt x="1660" y="102"/>
                  </a:cubicBezTo>
                  <a:cubicBezTo>
                    <a:pt x="710" y="291"/>
                    <a:pt x="1" y="671"/>
                    <a:pt x="70" y="966"/>
                  </a:cubicBezTo>
                  <a:cubicBezTo>
                    <a:pt x="103" y="1153"/>
                    <a:pt x="448" y="1257"/>
                    <a:pt x="936" y="1257"/>
                  </a:cubicBezTo>
                  <a:cubicBezTo>
                    <a:pt x="1211" y="1257"/>
                    <a:pt x="1531" y="1224"/>
                    <a:pt x="1867" y="1155"/>
                  </a:cubicBezTo>
                  <a:cubicBezTo>
                    <a:pt x="2801" y="966"/>
                    <a:pt x="3510" y="568"/>
                    <a:pt x="3457" y="291"/>
                  </a:cubicBezTo>
                  <a:cubicBezTo>
                    <a:pt x="3425" y="103"/>
                    <a:pt x="3080" y="0"/>
                    <a:pt x="2591" y="0"/>
                  </a:cubicBezTo>
                  <a:close/>
                </a:path>
              </a:pathLst>
            </a:custGeom>
            <a:solidFill>
              <a:srgbClr val="EA7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8" name="Google Shape;3018;p69"/>
            <p:cNvSpPr/>
            <p:nvPr/>
          </p:nvSpPr>
          <p:spPr>
            <a:xfrm>
              <a:off x="717750" y="2386000"/>
              <a:ext cx="113700" cy="163850"/>
            </a:xfrm>
            <a:custGeom>
              <a:avLst/>
              <a:gdLst/>
              <a:ahLst/>
              <a:cxnLst/>
              <a:rect l="l" t="t" r="r" b="b"/>
              <a:pathLst>
                <a:path w="4548" h="6554" extrusionOk="0">
                  <a:moveTo>
                    <a:pt x="2216" y="1"/>
                  </a:moveTo>
                  <a:cubicBezTo>
                    <a:pt x="1418" y="1"/>
                    <a:pt x="678" y="301"/>
                    <a:pt x="1" y="884"/>
                  </a:cubicBezTo>
                  <a:lnTo>
                    <a:pt x="1142" y="6554"/>
                  </a:lnTo>
                  <a:lnTo>
                    <a:pt x="4548" y="5862"/>
                  </a:lnTo>
                  <a:lnTo>
                    <a:pt x="3407" y="211"/>
                  </a:lnTo>
                  <a:cubicBezTo>
                    <a:pt x="2997" y="70"/>
                    <a:pt x="2599" y="1"/>
                    <a:pt x="2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9" name="Google Shape;3019;p69"/>
            <p:cNvSpPr/>
            <p:nvPr/>
          </p:nvSpPr>
          <p:spPr>
            <a:xfrm>
              <a:off x="744150" y="2520900"/>
              <a:ext cx="87300" cy="28950"/>
            </a:xfrm>
            <a:custGeom>
              <a:avLst/>
              <a:gdLst/>
              <a:ahLst/>
              <a:cxnLst/>
              <a:rect l="l" t="t" r="r" b="b"/>
              <a:pathLst>
                <a:path w="3492" h="1158" extrusionOk="0">
                  <a:moveTo>
                    <a:pt x="3388" y="0"/>
                  </a:moveTo>
                  <a:lnTo>
                    <a:pt x="0" y="692"/>
                  </a:lnTo>
                  <a:lnTo>
                    <a:pt x="86" y="1158"/>
                  </a:lnTo>
                  <a:lnTo>
                    <a:pt x="3492" y="466"/>
                  </a:lnTo>
                  <a:lnTo>
                    <a:pt x="3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0" name="Google Shape;3020;p69"/>
            <p:cNvSpPr/>
            <p:nvPr/>
          </p:nvSpPr>
          <p:spPr>
            <a:xfrm>
              <a:off x="746275" y="2532550"/>
              <a:ext cx="213075" cy="656275"/>
            </a:xfrm>
            <a:custGeom>
              <a:avLst/>
              <a:gdLst/>
              <a:ahLst/>
              <a:cxnLst/>
              <a:rect l="l" t="t" r="r" b="b"/>
              <a:pathLst>
                <a:path w="8523" h="26251" extrusionOk="0">
                  <a:moveTo>
                    <a:pt x="3407" y="0"/>
                  </a:moveTo>
                  <a:lnTo>
                    <a:pt x="1" y="692"/>
                  </a:lnTo>
                  <a:lnTo>
                    <a:pt x="5135" y="26031"/>
                  </a:lnTo>
                  <a:cubicBezTo>
                    <a:pt x="5540" y="26177"/>
                    <a:pt x="5937" y="26250"/>
                    <a:pt x="6322" y="26250"/>
                  </a:cubicBezTo>
                  <a:cubicBezTo>
                    <a:pt x="6529" y="26250"/>
                    <a:pt x="6733" y="26229"/>
                    <a:pt x="6933" y="26187"/>
                  </a:cubicBezTo>
                  <a:cubicBezTo>
                    <a:pt x="7502" y="26083"/>
                    <a:pt x="8021" y="25789"/>
                    <a:pt x="8523" y="25339"/>
                  </a:cubicBezTo>
                  <a:lnTo>
                    <a:pt x="34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1" name="Google Shape;3021;p69"/>
            <p:cNvSpPr/>
            <p:nvPr/>
          </p:nvSpPr>
          <p:spPr>
            <a:xfrm>
              <a:off x="746275" y="2541175"/>
              <a:ext cx="173325" cy="647650"/>
            </a:xfrm>
            <a:custGeom>
              <a:avLst/>
              <a:gdLst/>
              <a:ahLst/>
              <a:cxnLst/>
              <a:rect l="l" t="t" r="r" b="b"/>
              <a:pathLst>
                <a:path w="6933" h="25906" extrusionOk="0">
                  <a:moveTo>
                    <a:pt x="1713" y="1"/>
                  </a:moveTo>
                  <a:lnTo>
                    <a:pt x="1" y="347"/>
                  </a:lnTo>
                  <a:lnTo>
                    <a:pt x="5135" y="25686"/>
                  </a:lnTo>
                  <a:cubicBezTo>
                    <a:pt x="5540" y="25832"/>
                    <a:pt x="5937" y="25905"/>
                    <a:pt x="6322" y="25905"/>
                  </a:cubicBezTo>
                  <a:cubicBezTo>
                    <a:pt x="6529" y="25905"/>
                    <a:pt x="6733" y="25884"/>
                    <a:pt x="6933" y="25842"/>
                  </a:cubicBezTo>
                  <a:lnTo>
                    <a:pt x="17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2" name="Google Shape;3022;p69"/>
            <p:cNvSpPr/>
            <p:nvPr/>
          </p:nvSpPr>
          <p:spPr>
            <a:xfrm>
              <a:off x="873325" y="3160775"/>
              <a:ext cx="87750" cy="31575"/>
            </a:xfrm>
            <a:custGeom>
              <a:avLst/>
              <a:gdLst/>
              <a:ahLst/>
              <a:cxnLst/>
              <a:rect l="l" t="t" r="r" b="b"/>
              <a:pathLst>
                <a:path w="3510" h="1263" extrusionOk="0">
                  <a:moveTo>
                    <a:pt x="2627" y="1"/>
                  </a:moveTo>
                  <a:cubicBezTo>
                    <a:pt x="2344" y="1"/>
                    <a:pt x="2010" y="35"/>
                    <a:pt x="1660" y="107"/>
                  </a:cubicBezTo>
                  <a:cubicBezTo>
                    <a:pt x="710" y="297"/>
                    <a:pt x="0" y="678"/>
                    <a:pt x="70" y="971"/>
                  </a:cubicBezTo>
                  <a:cubicBezTo>
                    <a:pt x="103" y="1159"/>
                    <a:pt x="448" y="1262"/>
                    <a:pt x="937" y="1262"/>
                  </a:cubicBezTo>
                  <a:cubicBezTo>
                    <a:pt x="1211" y="1262"/>
                    <a:pt x="1531" y="1230"/>
                    <a:pt x="1867" y="1162"/>
                  </a:cubicBezTo>
                  <a:cubicBezTo>
                    <a:pt x="2801" y="971"/>
                    <a:pt x="3510" y="574"/>
                    <a:pt x="3457" y="279"/>
                  </a:cubicBezTo>
                  <a:cubicBezTo>
                    <a:pt x="3425" y="96"/>
                    <a:pt x="3097" y="1"/>
                    <a:pt x="2627" y="1"/>
                  </a:cubicBezTo>
                  <a:close/>
                </a:path>
              </a:pathLst>
            </a:custGeom>
            <a:solidFill>
              <a:srgbClr val="EA7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3" name="Google Shape;3023;p69"/>
            <p:cNvSpPr/>
            <p:nvPr/>
          </p:nvSpPr>
          <p:spPr>
            <a:xfrm>
              <a:off x="810225" y="2367350"/>
              <a:ext cx="113700" cy="163500"/>
            </a:xfrm>
            <a:custGeom>
              <a:avLst/>
              <a:gdLst/>
              <a:ahLst/>
              <a:cxnLst/>
              <a:rect l="l" t="t" r="r" b="b"/>
              <a:pathLst>
                <a:path w="4548" h="6540" extrusionOk="0">
                  <a:moveTo>
                    <a:pt x="2201" y="0"/>
                  </a:moveTo>
                  <a:cubicBezTo>
                    <a:pt x="1409" y="0"/>
                    <a:pt x="674" y="296"/>
                    <a:pt x="1" y="888"/>
                  </a:cubicBezTo>
                  <a:lnTo>
                    <a:pt x="1160" y="6539"/>
                  </a:lnTo>
                  <a:lnTo>
                    <a:pt x="4547" y="5866"/>
                  </a:lnTo>
                  <a:lnTo>
                    <a:pt x="3407" y="213"/>
                  </a:lnTo>
                  <a:cubicBezTo>
                    <a:pt x="2991" y="71"/>
                    <a:pt x="2589" y="0"/>
                    <a:pt x="2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4" name="Google Shape;3024;p69"/>
            <p:cNvSpPr/>
            <p:nvPr/>
          </p:nvSpPr>
          <p:spPr>
            <a:xfrm>
              <a:off x="836600" y="2502300"/>
              <a:ext cx="87325" cy="28550"/>
            </a:xfrm>
            <a:custGeom>
              <a:avLst/>
              <a:gdLst/>
              <a:ahLst/>
              <a:cxnLst/>
              <a:rect l="l" t="t" r="r" b="b"/>
              <a:pathLst>
                <a:path w="3493" h="1142" extrusionOk="0">
                  <a:moveTo>
                    <a:pt x="3389" y="0"/>
                  </a:moveTo>
                  <a:lnTo>
                    <a:pt x="1" y="692"/>
                  </a:lnTo>
                  <a:lnTo>
                    <a:pt x="105" y="1141"/>
                  </a:lnTo>
                  <a:lnTo>
                    <a:pt x="3492" y="468"/>
                  </a:lnTo>
                  <a:lnTo>
                    <a:pt x="338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5" name="Google Shape;3025;p69"/>
            <p:cNvSpPr/>
            <p:nvPr/>
          </p:nvSpPr>
          <p:spPr>
            <a:xfrm>
              <a:off x="838750" y="2513975"/>
              <a:ext cx="213075" cy="656250"/>
            </a:xfrm>
            <a:custGeom>
              <a:avLst/>
              <a:gdLst/>
              <a:ahLst/>
              <a:cxnLst/>
              <a:rect l="l" t="t" r="r" b="b"/>
              <a:pathLst>
                <a:path w="8523" h="26250" extrusionOk="0">
                  <a:moveTo>
                    <a:pt x="3406" y="1"/>
                  </a:moveTo>
                  <a:lnTo>
                    <a:pt x="1" y="674"/>
                  </a:lnTo>
                  <a:lnTo>
                    <a:pt x="5135" y="26031"/>
                  </a:lnTo>
                  <a:cubicBezTo>
                    <a:pt x="5550" y="26177"/>
                    <a:pt x="5944" y="26250"/>
                    <a:pt x="6325" y="26250"/>
                  </a:cubicBezTo>
                  <a:cubicBezTo>
                    <a:pt x="6531" y="26250"/>
                    <a:pt x="6733" y="26229"/>
                    <a:pt x="6933" y="26186"/>
                  </a:cubicBezTo>
                  <a:cubicBezTo>
                    <a:pt x="7502" y="26066"/>
                    <a:pt x="8021" y="25789"/>
                    <a:pt x="8523" y="25340"/>
                  </a:cubicBezTo>
                  <a:lnTo>
                    <a:pt x="34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6" name="Google Shape;3026;p69"/>
            <p:cNvSpPr/>
            <p:nvPr/>
          </p:nvSpPr>
          <p:spPr>
            <a:xfrm>
              <a:off x="838750" y="2522625"/>
              <a:ext cx="173325" cy="647600"/>
            </a:xfrm>
            <a:custGeom>
              <a:avLst/>
              <a:gdLst/>
              <a:ahLst/>
              <a:cxnLst/>
              <a:rect l="l" t="t" r="r" b="b"/>
              <a:pathLst>
                <a:path w="6933" h="25904" extrusionOk="0">
                  <a:moveTo>
                    <a:pt x="1713" y="0"/>
                  </a:moveTo>
                  <a:lnTo>
                    <a:pt x="1" y="328"/>
                  </a:lnTo>
                  <a:lnTo>
                    <a:pt x="5135" y="25685"/>
                  </a:lnTo>
                  <a:cubicBezTo>
                    <a:pt x="5550" y="25831"/>
                    <a:pt x="5944" y="25904"/>
                    <a:pt x="6325" y="25904"/>
                  </a:cubicBezTo>
                  <a:cubicBezTo>
                    <a:pt x="6531" y="25904"/>
                    <a:pt x="6733" y="25883"/>
                    <a:pt x="6933" y="25840"/>
                  </a:cubicBezTo>
                  <a:lnTo>
                    <a:pt x="17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7" name="Google Shape;3027;p69"/>
            <p:cNvSpPr/>
            <p:nvPr/>
          </p:nvSpPr>
          <p:spPr>
            <a:xfrm>
              <a:off x="965800" y="3141900"/>
              <a:ext cx="88175" cy="31575"/>
            </a:xfrm>
            <a:custGeom>
              <a:avLst/>
              <a:gdLst/>
              <a:ahLst/>
              <a:cxnLst/>
              <a:rect l="l" t="t" r="r" b="b"/>
              <a:pathLst>
                <a:path w="3527" h="1263" extrusionOk="0">
                  <a:moveTo>
                    <a:pt x="2591" y="0"/>
                  </a:moveTo>
                  <a:cubicBezTo>
                    <a:pt x="2316" y="0"/>
                    <a:pt x="1996" y="33"/>
                    <a:pt x="1660" y="101"/>
                  </a:cubicBezTo>
                  <a:cubicBezTo>
                    <a:pt x="710" y="292"/>
                    <a:pt x="0" y="689"/>
                    <a:pt x="70" y="983"/>
                  </a:cubicBezTo>
                  <a:cubicBezTo>
                    <a:pt x="102" y="1166"/>
                    <a:pt x="431" y="1262"/>
                    <a:pt x="900" y="1262"/>
                  </a:cubicBezTo>
                  <a:cubicBezTo>
                    <a:pt x="1183" y="1262"/>
                    <a:pt x="1516" y="1227"/>
                    <a:pt x="1867" y="1156"/>
                  </a:cubicBezTo>
                  <a:cubicBezTo>
                    <a:pt x="2800" y="965"/>
                    <a:pt x="3526" y="585"/>
                    <a:pt x="3457" y="292"/>
                  </a:cubicBezTo>
                  <a:cubicBezTo>
                    <a:pt x="3425" y="103"/>
                    <a:pt x="3080" y="0"/>
                    <a:pt x="2591" y="0"/>
                  </a:cubicBezTo>
                  <a:close/>
                </a:path>
              </a:pathLst>
            </a:custGeom>
            <a:solidFill>
              <a:srgbClr val="EA7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8" name="Google Shape;3028;p69"/>
            <p:cNvSpPr/>
            <p:nvPr/>
          </p:nvSpPr>
          <p:spPr>
            <a:xfrm>
              <a:off x="885875" y="2263750"/>
              <a:ext cx="113225" cy="163825"/>
            </a:xfrm>
            <a:custGeom>
              <a:avLst/>
              <a:gdLst/>
              <a:ahLst/>
              <a:cxnLst/>
              <a:rect l="l" t="t" r="r" b="b"/>
              <a:pathLst>
                <a:path w="4529" h="6553" extrusionOk="0">
                  <a:moveTo>
                    <a:pt x="2208" y="0"/>
                  </a:moveTo>
                  <a:cubicBezTo>
                    <a:pt x="1413" y="0"/>
                    <a:pt x="679" y="304"/>
                    <a:pt x="0" y="900"/>
                  </a:cubicBezTo>
                  <a:lnTo>
                    <a:pt x="1141" y="6553"/>
                  </a:lnTo>
                  <a:lnTo>
                    <a:pt x="4529" y="5861"/>
                  </a:lnTo>
                  <a:lnTo>
                    <a:pt x="3388" y="209"/>
                  </a:lnTo>
                  <a:cubicBezTo>
                    <a:pt x="2980" y="69"/>
                    <a:pt x="2587" y="0"/>
                    <a:pt x="22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9" name="Google Shape;3029;p69"/>
            <p:cNvSpPr/>
            <p:nvPr/>
          </p:nvSpPr>
          <p:spPr>
            <a:xfrm>
              <a:off x="912225" y="2399025"/>
              <a:ext cx="86875" cy="28550"/>
            </a:xfrm>
            <a:custGeom>
              <a:avLst/>
              <a:gdLst/>
              <a:ahLst/>
              <a:cxnLst/>
              <a:rect l="l" t="t" r="r" b="b"/>
              <a:pathLst>
                <a:path w="3475" h="1142" extrusionOk="0">
                  <a:moveTo>
                    <a:pt x="3388" y="1"/>
                  </a:moveTo>
                  <a:lnTo>
                    <a:pt x="0" y="674"/>
                  </a:lnTo>
                  <a:lnTo>
                    <a:pt x="87" y="1142"/>
                  </a:lnTo>
                  <a:lnTo>
                    <a:pt x="3475" y="450"/>
                  </a:lnTo>
                  <a:lnTo>
                    <a:pt x="338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0" name="Google Shape;3030;p69"/>
            <p:cNvSpPr/>
            <p:nvPr/>
          </p:nvSpPr>
          <p:spPr>
            <a:xfrm>
              <a:off x="914400" y="2410275"/>
              <a:ext cx="213025" cy="656250"/>
            </a:xfrm>
            <a:custGeom>
              <a:avLst/>
              <a:gdLst/>
              <a:ahLst/>
              <a:cxnLst/>
              <a:rect l="l" t="t" r="r" b="b"/>
              <a:pathLst>
                <a:path w="8521" h="26250" extrusionOk="0">
                  <a:moveTo>
                    <a:pt x="3388" y="0"/>
                  </a:moveTo>
                  <a:lnTo>
                    <a:pt x="0" y="692"/>
                  </a:lnTo>
                  <a:lnTo>
                    <a:pt x="5116" y="26031"/>
                  </a:lnTo>
                  <a:cubicBezTo>
                    <a:pt x="5532" y="26176"/>
                    <a:pt x="5933" y="26250"/>
                    <a:pt x="6314" y="26250"/>
                  </a:cubicBezTo>
                  <a:cubicBezTo>
                    <a:pt x="6520" y="26250"/>
                    <a:pt x="6720" y="26228"/>
                    <a:pt x="6914" y="26186"/>
                  </a:cubicBezTo>
                  <a:cubicBezTo>
                    <a:pt x="7484" y="26082"/>
                    <a:pt x="8020" y="25789"/>
                    <a:pt x="8521" y="25340"/>
                  </a:cubicBezTo>
                  <a:lnTo>
                    <a:pt x="33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1" name="Google Shape;3031;p69"/>
            <p:cNvSpPr/>
            <p:nvPr/>
          </p:nvSpPr>
          <p:spPr>
            <a:xfrm>
              <a:off x="914400" y="2418925"/>
              <a:ext cx="172875" cy="647600"/>
            </a:xfrm>
            <a:custGeom>
              <a:avLst/>
              <a:gdLst/>
              <a:ahLst/>
              <a:cxnLst/>
              <a:rect l="l" t="t" r="r" b="b"/>
              <a:pathLst>
                <a:path w="6915" h="25904" extrusionOk="0">
                  <a:moveTo>
                    <a:pt x="1694" y="0"/>
                  </a:moveTo>
                  <a:lnTo>
                    <a:pt x="0" y="346"/>
                  </a:lnTo>
                  <a:lnTo>
                    <a:pt x="5116" y="25685"/>
                  </a:lnTo>
                  <a:cubicBezTo>
                    <a:pt x="5532" y="25830"/>
                    <a:pt x="5933" y="25904"/>
                    <a:pt x="6314" y="25904"/>
                  </a:cubicBezTo>
                  <a:cubicBezTo>
                    <a:pt x="6520" y="25904"/>
                    <a:pt x="6720" y="25882"/>
                    <a:pt x="6914" y="25840"/>
                  </a:cubicBezTo>
                  <a:lnTo>
                    <a:pt x="16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2" name="Google Shape;3032;p69"/>
            <p:cNvSpPr/>
            <p:nvPr/>
          </p:nvSpPr>
          <p:spPr>
            <a:xfrm>
              <a:off x="1041425" y="3038600"/>
              <a:ext cx="87725" cy="31450"/>
            </a:xfrm>
            <a:custGeom>
              <a:avLst/>
              <a:gdLst/>
              <a:ahLst/>
              <a:cxnLst/>
              <a:rect l="l" t="t" r="r" b="b"/>
              <a:pathLst>
                <a:path w="3509" h="1258" extrusionOk="0">
                  <a:moveTo>
                    <a:pt x="2585" y="1"/>
                  </a:moveTo>
                  <a:cubicBezTo>
                    <a:pt x="2307" y="1"/>
                    <a:pt x="1982" y="33"/>
                    <a:pt x="1642" y="103"/>
                  </a:cubicBezTo>
                  <a:cubicBezTo>
                    <a:pt x="709" y="292"/>
                    <a:pt x="1" y="673"/>
                    <a:pt x="52" y="967"/>
                  </a:cubicBezTo>
                  <a:cubicBezTo>
                    <a:pt x="86" y="1155"/>
                    <a:pt x="430" y="1258"/>
                    <a:pt x="919" y="1258"/>
                  </a:cubicBezTo>
                  <a:cubicBezTo>
                    <a:pt x="1193" y="1258"/>
                    <a:pt x="1514" y="1225"/>
                    <a:pt x="1850" y="1156"/>
                  </a:cubicBezTo>
                  <a:cubicBezTo>
                    <a:pt x="2801" y="967"/>
                    <a:pt x="3509" y="569"/>
                    <a:pt x="3458" y="276"/>
                  </a:cubicBezTo>
                  <a:cubicBezTo>
                    <a:pt x="3414" y="100"/>
                    <a:pt x="3069" y="1"/>
                    <a:pt x="2585" y="1"/>
                  </a:cubicBezTo>
                  <a:close/>
                </a:path>
              </a:pathLst>
            </a:custGeom>
            <a:solidFill>
              <a:srgbClr val="EA7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3" name="Google Shape;3033;p69"/>
            <p:cNvSpPr/>
            <p:nvPr/>
          </p:nvSpPr>
          <p:spPr>
            <a:xfrm>
              <a:off x="1065625" y="2409825"/>
              <a:ext cx="295600" cy="875075"/>
            </a:xfrm>
            <a:custGeom>
              <a:avLst/>
              <a:gdLst/>
              <a:ahLst/>
              <a:cxnLst/>
              <a:rect l="l" t="t" r="r" b="b"/>
              <a:pathLst>
                <a:path w="11824" h="35003" extrusionOk="0">
                  <a:moveTo>
                    <a:pt x="4737" y="0"/>
                  </a:moveTo>
                  <a:lnTo>
                    <a:pt x="1" y="5757"/>
                  </a:lnTo>
                  <a:lnTo>
                    <a:pt x="5929" y="35002"/>
                  </a:lnTo>
                  <a:lnTo>
                    <a:pt x="11824" y="33809"/>
                  </a:lnTo>
                  <a:lnTo>
                    <a:pt x="4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4" name="Google Shape;3034;p69"/>
            <p:cNvSpPr/>
            <p:nvPr/>
          </p:nvSpPr>
          <p:spPr>
            <a:xfrm>
              <a:off x="1146875" y="2681200"/>
              <a:ext cx="186700" cy="597650"/>
            </a:xfrm>
            <a:custGeom>
              <a:avLst/>
              <a:gdLst/>
              <a:ahLst/>
              <a:cxnLst/>
              <a:rect l="l" t="t" r="r" b="b"/>
              <a:pathLst>
                <a:path w="7468" h="23906" extrusionOk="0">
                  <a:moveTo>
                    <a:pt x="2782" y="0"/>
                  </a:moveTo>
                  <a:lnTo>
                    <a:pt x="0" y="4460"/>
                  </a:lnTo>
                  <a:lnTo>
                    <a:pt x="3923" y="23905"/>
                  </a:lnTo>
                  <a:lnTo>
                    <a:pt x="7467" y="23179"/>
                  </a:lnTo>
                  <a:lnTo>
                    <a:pt x="27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5" name="Google Shape;3035;p69"/>
            <p:cNvSpPr/>
            <p:nvPr/>
          </p:nvSpPr>
          <p:spPr>
            <a:xfrm>
              <a:off x="521175" y="2553725"/>
              <a:ext cx="692675" cy="841350"/>
            </a:xfrm>
            <a:custGeom>
              <a:avLst/>
              <a:gdLst/>
              <a:ahLst/>
              <a:cxnLst/>
              <a:rect l="l" t="t" r="r" b="b"/>
              <a:pathLst>
                <a:path w="27707" h="33654" extrusionOk="0">
                  <a:moveTo>
                    <a:pt x="21779" y="1"/>
                  </a:moveTo>
                  <a:lnTo>
                    <a:pt x="0" y="4391"/>
                  </a:lnTo>
                  <a:cubicBezTo>
                    <a:pt x="0" y="4391"/>
                    <a:pt x="3750" y="22056"/>
                    <a:pt x="5271" y="29938"/>
                  </a:cubicBezTo>
                  <a:cubicBezTo>
                    <a:pt x="5704" y="32150"/>
                    <a:pt x="5963" y="33584"/>
                    <a:pt x="5911" y="33653"/>
                  </a:cubicBezTo>
                  <a:lnTo>
                    <a:pt x="27707" y="29246"/>
                  </a:lnTo>
                  <a:lnTo>
                    <a:pt x="22505" y="3527"/>
                  </a:lnTo>
                  <a:lnTo>
                    <a:pt x="217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6" name="Google Shape;3036;p69"/>
            <p:cNvSpPr/>
            <p:nvPr/>
          </p:nvSpPr>
          <p:spPr>
            <a:xfrm>
              <a:off x="664175" y="2888200"/>
              <a:ext cx="471025" cy="490900"/>
            </a:xfrm>
            <a:custGeom>
              <a:avLst/>
              <a:gdLst/>
              <a:ahLst/>
              <a:cxnLst/>
              <a:rect l="l" t="t" r="r" b="b"/>
              <a:pathLst>
                <a:path w="18841" h="19636" extrusionOk="0">
                  <a:moveTo>
                    <a:pt x="15506" y="0"/>
                  </a:moveTo>
                  <a:cubicBezTo>
                    <a:pt x="13125" y="3037"/>
                    <a:pt x="9556" y="4670"/>
                    <a:pt x="5918" y="4670"/>
                  </a:cubicBezTo>
                  <a:cubicBezTo>
                    <a:pt x="3903" y="4670"/>
                    <a:pt x="1868" y="4169"/>
                    <a:pt x="1" y="3128"/>
                  </a:cubicBezTo>
                  <a:lnTo>
                    <a:pt x="1" y="3128"/>
                  </a:lnTo>
                  <a:lnTo>
                    <a:pt x="3337" y="19635"/>
                  </a:lnTo>
                  <a:lnTo>
                    <a:pt x="18841" y="16506"/>
                  </a:lnTo>
                  <a:lnTo>
                    <a:pt x="155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7" name="Google Shape;3037;p69"/>
            <p:cNvSpPr/>
            <p:nvPr/>
          </p:nvSpPr>
          <p:spPr>
            <a:xfrm>
              <a:off x="614500" y="2642750"/>
              <a:ext cx="400575" cy="142625"/>
            </a:xfrm>
            <a:custGeom>
              <a:avLst/>
              <a:gdLst/>
              <a:ahLst/>
              <a:cxnLst/>
              <a:rect l="l" t="t" r="r" b="b"/>
              <a:pathLst>
                <a:path w="16023" h="5705" extrusionOk="0">
                  <a:moveTo>
                    <a:pt x="15504" y="0"/>
                  </a:moveTo>
                  <a:lnTo>
                    <a:pt x="1" y="3128"/>
                  </a:lnTo>
                  <a:lnTo>
                    <a:pt x="519" y="5704"/>
                  </a:lnTo>
                  <a:lnTo>
                    <a:pt x="16023" y="2575"/>
                  </a:lnTo>
                  <a:lnTo>
                    <a:pt x="155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8" name="Google Shape;3038;p69"/>
            <p:cNvSpPr/>
            <p:nvPr/>
          </p:nvSpPr>
          <p:spPr>
            <a:xfrm>
              <a:off x="592900" y="3006150"/>
              <a:ext cx="77350" cy="388925"/>
            </a:xfrm>
            <a:custGeom>
              <a:avLst/>
              <a:gdLst/>
              <a:ahLst/>
              <a:cxnLst/>
              <a:rect l="l" t="t" r="r" b="b"/>
              <a:pathLst>
                <a:path w="3094" h="15557" extrusionOk="0">
                  <a:moveTo>
                    <a:pt x="0" y="0"/>
                  </a:moveTo>
                  <a:cubicBezTo>
                    <a:pt x="432" y="2213"/>
                    <a:pt x="3094" y="15487"/>
                    <a:pt x="3042" y="15556"/>
                  </a:cubicBezTo>
                  <a:cubicBezTo>
                    <a:pt x="3094" y="15487"/>
                    <a:pt x="2835" y="14053"/>
                    <a:pt x="2402" y="11841"/>
                  </a:cubicBezTo>
                  <a:cubicBezTo>
                    <a:pt x="1815" y="8815"/>
                    <a:pt x="899" y="4356"/>
                    <a:pt x="0" y="0"/>
                  </a:cubicBezTo>
                  <a:close/>
                </a:path>
              </a:pathLst>
            </a:custGeom>
            <a:solidFill>
              <a:srgbClr val="C9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9" name="Google Shape;3039;p69"/>
            <p:cNvSpPr/>
            <p:nvPr/>
          </p:nvSpPr>
          <p:spPr>
            <a:xfrm>
              <a:off x="1065625" y="2553725"/>
              <a:ext cx="8675" cy="40650"/>
            </a:xfrm>
            <a:custGeom>
              <a:avLst/>
              <a:gdLst/>
              <a:ahLst/>
              <a:cxnLst/>
              <a:rect l="l" t="t" r="r" b="b"/>
              <a:pathLst>
                <a:path w="347" h="1626" extrusionOk="0">
                  <a:moveTo>
                    <a:pt x="1" y="1"/>
                  </a:moveTo>
                  <a:lnTo>
                    <a:pt x="312" y="1469"/>
                  </a:lnTo>
                  <a:lnTo>
                    <a:pt x="347" y="1626"/>
                  </a:lnTo>
                  <a:lnTo>
                    <a:pt x="1" y="1"/>
                  </a:lnTo>
                  <a:close/>
                </a:path>
              </a:pathLst>
            </a:custGeom>
            <a:solidFill>
              <a:srgbClr val="003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0" name="Google Shape;3040;p69"/>
            <p:cNvSpPr/>
            <p:nvPr/>
          </p:nvSpPr>
          <p:spPr>
            <a:xfrm>
              <a:off x="592900" y="2553725"/>
              <a:ext cx="620950" cy="841350"/>
            </a:xfrm>
            <a:custGeom>
              <a:avLst/>
              <a:gdLst/>
              <a:ahLst/>
              <a:cxnLst/>
              <a:rect l="l" t="t" r="r" b="b"/>
              <a:pathLst>
                <a:path w="24838" h="33654" extrusionOk="0">
                  <a:moveTo>
                    <a:pt x="18910" y="1"/>
                  </a:moveTo>
                  <a:cubicBezTo>
                    <a:pt x="18288" y="1729"/>
                    <a:pt x="17509" y="3336"/>
                    <a:pt x="16628" y="4857"/>
                  </a:cubicBezTo>
                  <a:lnTo>
                    <a:pt x="16887" y="6136"/>
                  </a:lnTo>
                  <a:lnTo>
                    <a:pt x="15660" y="6378"/>
                  </a:lnTo>
                  <a:cubicBezTo>
                    <a:pt x="12324" y="11322"/>
                    <a:pt x="7761" y="14882"/>
                    <a:pt x="3474" y="16836"/>
                  </a:cubicBezTo>
                  <a:cubicBezTo>
                    <a:pt x="5168" y="17648"/>
                    <a:pt x="6983" y="18046"/>
                    <a:pt x="8763" y="18046"/>
                  </a:cubicBezTo>
                  <a:cubicBezTo>
                    <a:pt x="12411" y="18046"/>
                    <a:pt x="15971" y="16421"/>
                    <a:pt x="18357" y="13379"/>
                  </a:cubicBezTo>
                  <a:lnTo>
                    <a:pt x="21692" y="29885"/>
                  </a:lnTo>
                  <a:lnTo>
                    <a:pt x="24838" y="29246"/>
                  </a:lnTo>
                  <a:lnTo>
                    <a:pt x="19256" y="1626"/>
                  </a:lnTo>
                  <a:lnTo>
                    <a:pt x="19221" y="1469"/>
                  </a:lnTo>
                  <a:lnTo>
                    <a:pt x="18910" y="1"/>
                  </a:lnTo>
                  <a:close/>
                  <a:moveTo>
                    <a:pt x="2973" y="17060"/>
                  </a:moveTo>
                  <a:cubicBezTo>
                    <a:pt x="1953" y="17493"/>
                    <a:pt x="950" y="17839"/>
                    <a:pt x="0" y="18097"/>
                  </a:cubicBezTo>
                  <a:cubicBezTo>
                    <a:pt x="899" y="22453"/>
                    <a:pt x="1815" y="26912"/>
                    <a:pt x="2402" y="29938"/>
                  </a:cubicBezTo>
                  <a:cubicBezTo>
                    <a:pt x="2835" y="32150"/>
                    <a:pt x="3094" y="33584"/>
                    <a:pt x="3042" y="33653"/>
                  </a:cubicBezTo>
                  <a:lnTo>
                    <a:pt x="6188" y="33014"/>
                  </a:lnTo>
                  <a:lnTo>
                    <a:pt x="2973" y="1706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1" name="Google Shape;3041;p69"/>
            <p:cNvSpPr/>
            <p:nvPr/>
          </p:nvSpPr>
          <p:spPr>
            <a:xfrm>
              <a:off x="667225" y="2888200"/>
              <a:ext cx="467975" cy="490900"/>
            </a:xfrm>
            <a:custGeom>
              <a:avLst/>
              <a:gdLst/>
              <a:ahLst/>
              <a:cxnLst/>
              <a:rect l="l" t="t" r="r" b="b"/>
              <a:pathLst>
                <a:path w="18719" h="19636" extrusionOk="0">
                  <a:moveTo>
                    <a:pt x="15384" y="0"/>
                  </a:moveTo>
                  <a:cubicBezTo>
                    <a:pt x="12998" y="3042"/>
                    <a:pt x="9438" y="4667"/>
                    <a:pt x="5790" y="4667"/>
                  </a:cubicBezTo>
                  <a:cubicBezTo>
                    <a:pt x="4010" y="4667"/>
                    <a:pt x="2195" y="4269"/>
                    <a:pt x="501" y="3457"/>
                  </a:cubicBezTo>
                  <a:cubicBezTo>
                    <a:pt x="328" y="3543"/>
                    <a:pt x="155" y="3612"/>
                    <a:pt x="0" y="3681"/>
                  </a:cubicBezTo>
                  <a:lnTo>
                    <a:pt x="3215" y="19635"/>
                  </a:lnTo>
                  <a:lnTo>
                    <a:pt x="18719" y="16506"/>
                  </a:lnTo>
                  <a:lnTo>
                    <a:pt x="153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2" name="Google Shape;3042;p69"/>
            <p:cNvSpPr/>
            <p:nvPr/>
          </p:nvSpPr>
          <p:spPr>
            <a:xfrm>
              <a:off x="984400" y="2675150"/>
              <a:ext cx="30675" cy="38050"/>
            </a:xfrm>
            <a:custGeom>
              <a:avLst/>
              <a:gdLst/>
              <a:ahLst/>
              <a:cxnLst/>
              <a:rect l="l" t="t" r="r" b="b"/>
              <a:pathLst>
                <a:path w="1227" h="1522" extrusionOk="0">
                  <a:moveTo>
                    <a:pt x="968" y="0"/>
                  </a:moveTo>
                  <a:cubicBezTo>
                    <a:pt x="657" y="519"/>
                    <a:pt x="328" y="1021"/>
                    <a:pt x="0" y="1521"/>
                  </a:cubicBezTo>
                  <a:lnTo>
                    <a:pt x="1227" y="1279"/>
                  </a:lnTo>
                  <a:lnTo>
                    <a:pt x="9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3" name="Google Shape;3043;p69"/>
            <p:cNvSpPr/>
            <p:nvPr/>
          </p:nvSpPr>
          <p:spPr>
            <a:xfrm>
              <a:off x="894075" y="3412775"/>
              <a:ext cx="165525" cy="160325"/>
            </a:xfrm>
            <a:custGeom>
              <a:avLst/>
              <a:gdLst/>
              <a:ahLst/>
              <a:cxnLst/>
              <a:rect l="l" t="t" r="r" b="b"/>
              <a:pathLst>
                <a:path w="6621" h="6413" extrusionOk="0">
                  <a:moveTo>
                    <a:pt x="2282" y="1"/>
                  </a:moveTo>
                  <a:lnTo>
                    <a:pt x="0" y="2610"/>
                  </a:lnTo>
                  <a:lnTo>
                    <a:pt x="4339" y="6412"/>
                  </a:lnTo>
                  <a:cubicBezTo>
                    <a:pt x="5600" y="5981"/>
                    <a:pt x="6361" y="5117"/>
                    <a:pt x="6621" y="3803"/>
                  </a:cubicBezTo>
                  <a:lnTo>
                    <a:pt x="22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4" name="Google Shape;3044;p69"/>
            <p:cNvSpPr/>
            <p:nvPr/>
          </p:nvSpPr>
          <p:spPr>
            <a:xfrm>
              <a:off x="894075" y="3412775"/>
              <a:ext cx="66150" cy="73025"/>
            </a:xfrm>
            <a:custGeom>
              <a:avLst/>
              <a:gdLst/>
              <a:ahLst/>
              <a:cxnLst/>
              <a:rect l="l" t="t" r="r" b="b"/>
              <a:pathLst>
                <a:path w="2646" h="2921" extrusionOk="0">
                  <a:moveTo>
                    <a:pt x="2282" y="1"/>
                  </a:moveTo>
                  <a:lnTo>
                    <a:pt x="0" y="2610"/>
                  </a:lnTo>
                  <a:lnTo>
                    <a:pt x="346" y="2921"/>
                  </a:lnTo>
                  <a:lnTo>
                    <a:pt x="2645" y="312"/>
                  </a:lnTo>
                  <a:lnTo>
                    <a:pt x="22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5" name="Google Shape;3045;p69"/>
            <p:cNvSpPr/>
            <p:nvPr/>
          </p:nvSpPr>
          <p:spPr>
            <a:xfrm>
              <a:off x="407950" y="2986700"/>
              <a:ext cx="543175" cy="491325"/>
            </a:xfrm>
            <a:custGeom>
              <a:avLst/>
              <a:gdLst/>
              <a:ahLst/>
              <a:cxnLst/>
              <a:rect l="l" t="t" r="r" b="b"/>
              <a:pathLst>
                <a:path w="21727" h="19653" extrusionOk="0">
                  <a:moveTo>
                    <a:pt x="2299" y="1"/>
                  </a:moveTo>
                  <a:cubicBezTo>
                    <a:pt x="1660" y="208"/>
                    <a:pt x="1141" y="536"/>
                    <a:pt x="761" y="969"/>
                  </a:cubicBezTo>
                  <a:cubicBezTo>
                    <a:pt x="381" y="1400"/>
                    <a:pt x="139" y="1937"/>
                    <a:pt x="1" y="2610"/>
                  </a:cubicBezTo>
                  <a:lnTo>
                    <a:pt x="19445" y="19653"/>
                  </a:lnTo>
                  <a:lnTo>
                    <a:pt x="21727" y="17044"/>
                  </a:lnTo>
                  <a:lnTo>
                    <a:pt x="22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6" name="Google Shape;3046;p69"/>
            <p:cNvSpPr/>
            <p:nvPr/>
          </p:nvSpPr>
          <p:spPr>
            <a:xfrm>
              <a:off x="426975" y="2986700"/>
              <a:ext cx="524150" cy="458950"/>
            </a:xfrm>
            <a:custGeom>
              <a:avLst/>
              <a:gdLst/>
              <a:ahLst/>
              <a:cxnLst/>
              <a:rect l="l" t="t" r="r" b="b"/>
              <a:pathLst>
                <a:path w="20966" h="18358" extrusionOk="0">
                  <a:moveTo>
                    <a:pt x="1538" y="1"/>
                  </a:moveTo>
                  <a:cubicBezTo>
                    <a:pt x="899" y="208"/>
                    <a:pt x="380" y="536"/>
                    <a:pt x="0" y="969"/>
                  </a:cubicBezTo>
                  <a:lnTo>
                    <a:pt x="19825" y="18357"/>
                  </a:lnTo>
                  <a:lnTo>
                    <a:pt x="20966" y="17044"/>
                  </a:lnTo>
                  <a:lnTo>
                    <a:pt x="15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7" name="Google Shape;3047;p69"/>
            <p:cNvSpPr/>
            <p:nvPr/>
          </p:nvSpPr>
          <p:spPr>
            <a:xfrm>
              <a:off x="401050" y="2984250"/>
              <a:ext cx="68275" cy="67575"/>
            </a:xfrm>
            <a:custGeom>
              <a:avLst/>
              <a:gdLst/>
              <a:ahLst/>
              <a:cxnLst/>
              <a:rect l="l" t="t" r="r" b="b"/>
              <a:pathLst>
                <a:path w="2731" h="2703" extrusionOk="0">
                  <a:moveTo>
                    <a:pt x="2361" y="1"/>
                  </a:moveTo>
                  <a:cubicBezTo>
                    <a:pt x="2058" y="1"/>
                    <a:pt x="1489" y="390"/>
                    <a:pt x="968" y="998"/>
                  </a:cubicBezTo>
                  <a:cubicBezTo>
                    <a:pt x="328" y="1724"/>
                    <a:pt x="0" y="2466"/>
                    <a:pt x="224" y="2657"/>
                  </a:cubicBezTo>
                  <a:cubicBezTo>
                    <a:pt x="261" y="2688"/>
                    <a:pt x="310" y="2703"/>
                    <a:pt x="369" y="2703"/>
                  </a:cubicBezTo>
                  <a:cubicBezTo>
                    <a:pt x="674" y="2703"/>
                    <a:pt x="1245" y="2313"/>
                    <a:pt x="1780" y="1706"/>
                  </a:cubicBezTo>
                  <a:cubicBezTo>
                    <a:pt x="2402" y="980"/>
                    <a:pt x="2731" y="237"/>
                    <a:pt x="2506" y="46"/>
                  </a:cubicBezTo>
                  <a:cubicBezTo>
                    <a:pt x="2469" y="16"/>
                    <a:pt x="2420" y="1"/>
                    <a:pt x="23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8" name="Google Shape;3048;p69"/>
            <p:cNvSpPr/>
            <p:nvPr/>
          </p:nvSpPr>
          <p:spPr>
            <a:xfrm>
              <a:off x="232075" y="2602125"/>
              <a:ext cx="200975" cy="370775"/>
            </a:xfrm>
            <a:custGeom>
              <a:avLst/>
              <a:gdLst/>
              <a:ahLst/>
              <a:cxnLst/>
              <a:rect l="l" t="t" r="r" b="b"/>
              <a:pathLst>
                <a:path w="8039" h="14831" extrusionOk="0">
                  <a:moveTo>
                    <a:pt x="1625" y="1"/>
                  </a:moveTo>
                  <a:lnTo>
                    <a:pt x="1625" y="1"/>
                  </a:lnTo>
                  <a:cubicBezTo>
                    <a:pt x="467" y="1695"/>
                    <a:pt x="0" y="3769"/>
                    <a:pt x="346" y="5721"/>
                  </a:cubicBezTo>
                  <a:cubicBezTo>
                    <a:pt x="691" y="7675"/>
                    <a:pt x="1832" y="9489"/>
                    <a:pt x="3509" y="10717"/>
                  </a:cubicBezTo>
                  <a:cubicBezTo>
                    <a:pt x="4287" y="11287"/>
                    <a:pt x="5169" y="11736"/>
                    <a:pt x="5911" y="12376"/>
                  </a:cubicBezTo>
                  <a:cubicBezTo>
                    <a:pt x="6637" y="13015"/>
                    <a:pt x="7190" y="13897"/>
                    <a:pt x="7070" y="14831"/>
                  </a:cubicBezTo>
                  <a:cubicBezTo>
                    <a:pt x="8038" y="13897"/>
                    <a:pt x="7969" y="12376"/>
                    <a:pt x="7450" y="11218"/>
                  </a:cubicBezTo>
                  <a:cubicBezTo>
                    <a:pt x="6932" y="10060"/>
                    <a:pt x="5911" y="9144"/>
                    <a:pt x="4892" y="8297"/>
                  </a:cubicBezTo>
                  <a:cubicBezTo>
                    <a:pt x="3872" y="7468"/>
                    <a:pt x="2800" y="6655"/>
                    <a:pt x="2074" y="5583"/>
                  </a:cubicBezTo>
                  <a:cubicBezTo>
                    <a:pt x="951" y="3942"/>
                    <a:pt x="726" y="1798"/>
                    <a:pt x="16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9" name="Google Shape;3049;p69"/>
            <p:cNvSpPr/>
            <p:nvPr/>
          </p:nvSpPr>
          <p:spPr>
            <a:xfrm>
              <a:off x="366025" y="2729575"/>
              <a:ext cx="130100" cy="212625"/>
            </a:xfrm>
            <a:custGeom>
              <a:avLst/>
              <a:gdLst/>
              <a:ahLst/>
              <a:cxnLst/>
              <a:rect l="l" t="t" r="r" b="b"/>
              <a:pathLst>
                <a:path w="5204" h="8505" extrusionOk="0">
                  <a:moveTo>
                    <a:pt x="0" y="1"/>
                  </a:moveTo>
                  <a:lnTo>
                    <a:pt x="0" y="1"/>
                  </a:lnTo>
                  <a:cubicBezTo>
                    <a:pt x="1106" y="1211"/>
                    <a:pt x="2247" y="2421"/>
                    <a:pt x="2991" y="3856"/>
                  </a:cubicBezTo>
                  <a:cubicBezTo>
                    <a:pt x="3752" y="5290"/>
                    <a:pt x="4079" y="6967"/>
                    <a:pt x="3544" y="8505"/>
                  </a:cubicBezTo>
                  <a:cubicBezTo>
                    <a:pt x="4840" y="7036"/>
                    <a:pt x="5204" y="5066"/>
                    <a:pt x="4494" y="3338"/>
                  </a:cubicBezTo>
                  <a:cubicBezTo>
                    <a:pt x="3768" y="1609"/>
                    <a:pt x="2005" y="26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50" name="Google Shape;3050;p69"/>
          <p:cNvGrpSpPr/>
          <p:nvPr/>
        </p:nvGrpSpPr>
        <p:grpSpPr>
          <a:xfrm>
            <a:off x="3901912" y="1614171"/>
            <a:ext cx="1335090" cy="1347749"/>
            <a:chOff x="1823575" y="2110800"/>
            <a:chExt cx="1869350" cy="1887075"/>
          </a:xfrm>
        </p:grpSpPr>
        <p:sp>
          <p:nvSpPr>
            <p:cNvPr id="3051" name="Google Shape;3051;p69"/>
            <p:cNvSpPr/>
            <p:nvPr/>
          </p:nvSpPr>
          <p:spPr>
            <a:xfrm>
              <a:off x="2808800" y="2832425"/>
              <a:ext cx="425" cy="475"/>
            </a:xfrm>
            <a:custGeom>
              <a:avLst/>
              <a:gdLst/>
              <a:ahLst/>
              <a:cxnLst/>
              <a:rect l="l" t="t" r="r" b="b"/>
              <a:pathLst>
                <a:path w="17" h="19" extrusionOk="0">
                  <a:moveTo>
                    <a:pt x="0" y="1"/>
                  </a:moveTo>
                  <a:lnTo>
                    <a:pt x="17" y="19"/>
                  </a:lnTo>
                  <a:cubicBezTo>
                    <a:pt x="17" y="1"/>
                    <a:pt x="17" y="1"/>
                    <a:pt x="0" y="1"/>
                  </a:cubicBezTo>
                  <a:close/>
                </a:path>
              </a:pathLst>
            </a:custGeom>
            <a:solidFill>
              <a:srgbClr val="F2A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2" name="Google Shape;3052;p69"/>
            <p:cNvSpPr/>
            <p:nvPr/>
          </p:nvSpPr>
          <p:spPr>
            <a:xfrm>
              <a:off x="2500675" y="2832875"/>
              <a:ext cx="1181025" cy="1164950"/>
            </a:xfrm>
            <a:custGeom>
              <a:avLst/>
              <a:gdLst/>
              <a:ahLst/>
              <a:cxnLst/>
              <a:rect l="l" t="t" r="r" b="b"/>
              <a:pathLst>
                <a:path w="47241" h="46598" extrusionOk="0">
                  <a:moveTo>
                    <a:pt x="12342" y="1"/>
                  </a:moveTo>
                  <a:cubicBezTo>
                    <a:pt x="12307" y="450"/>
                    <a:pt x="2247" y="8798"/>
                    <a:pt x="2247" y="8798"/>
                  </a:cubicBezTo>
                  <a:lnTo>
                    <a:pt x="5584" y="12566"/>
                  </a:lnTo>
                  <a:cubicBezTo>
                    <a:pt x="0" y="18996"/>
                    <a:pt x="5722" y="25218"/>
                    <a:pt x="5722" y="25218"/>
                  </a:cubicBezTo>
                  <a:lnTo>
                    <a:pt x="24044" y="45874"/>
                  </a:lnTo>
                  <a:cubicBezTo>
                    <a:pt x="24337" y="46202"/>
                    <a:pt x="24718" y="46409"/>
                    <a:pt x="25132" y="46478"/>
                  </a:cubicBezTo>
                  <a:cubicBezTo>
                    <a:pt x="25519" y="46540"/>
                    <a:pt x="26061" y="46597"/>
                    <a:pt x="26738" y="46597"/>
                  </a:cubicBezTo>
                  <a:cubicBezTo>
                    <a:pt x="29092" y="46597"/>
                    <a:pt x="33074" y="45903"/>
                    <a:pt x="37785" y="42279"/>
                  </a:cubicBezTo>
                  <a:cubicBezTo>
                    <a:pt x="38338" y="41864"/>
                    <a:pt x="38891" y="41414"/>
                    <a:pt x="39462" y="40912"/>
                  </a:cubicBezTo>
                  <a:cubicBezTo>
                    <a:pt x="45823" y="35261"/>
                    <a:pt x="46998" y="31095"/>
                    <a:pt x="47188" y="29366"/>
                  </a:cubicBezTo>
                  <a:cubicBezTo>
                    <a:pt x="47240" y="28848"/>
                    <a:pt x="47067" y="28347"/>
                    <a:pt x="46722" y="27967"/>
                  </a:cubicBezTo>
                  <a:lnTo>
                    <a:pt x="27432" y="6189"/>
                  </a:lnTo>
                  <a:cubicBezTo>
                    <a:pt x="25005" y="3448"/>
                    <a:pt x="22457" y="2683"/>
                    <a:pt x="20367" y="2683"/>
                  </a:cubicBezTo>
                  <a:cubicBezTo>
                    <a:pt x="17725" y="2683"/>
                    <a:pt x="15817" y="3907"/>
                    <a:pt x="15817" y="3907"/>
                  </a:cubicBezTo>
                  <a:lnTo>
                    <a:pt x="123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3" name="Google Shape;3053;p69"/>
            <p:cNvSpPr/>
            <p:nvPr/>
          </p:nvSpPr>
          <p:spPr>
            <a:xfrm>
              <a:off x="2690400" y="3209675"/>
              <a:ext cx="764850" cy="683175"/>
            </a:xfrm>
            <a:custGeom>
              <a:avLst/>
              <a:gdLst/>
              <a:ahLst/>
              <a:cxnLst/>
              <a:rect l="l" t="t" r="r" b="b"/>
              <a:pathLst>
                <a:path w="30594" h="27327" extrusionOk="0">
                  <a:moveTo>
                    <a:pt x="17267" y="1"/>
                  </a:moveTo>
                  <a:cubicBezTo>
                    <a:pt x="17267" y="1"/>
                    <a:pt x="9039" y="10925"/>
                    <a:pt x="0" y="12238"/>
                  </a:cubicBezTo>
                  <a:lnTo>
                    <a:pt x="13378" y="27327"/>
                  </a:lnTo>
                  <a:cubicBezTo>
                    <a:pt x="13378" y="27327"/>
                    <a:pt x="22712" y="26066"/>
                    <a:pt x="30594" y="15020"/>
                  </a:cubicBezTo>
                  <a:lnTo>
                    <a:pt x="172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4" name="Google Shape;3054;p69"/>
            <p:cNvSpPr/>
            <p:nvPr/>
          </p:nvSpPr>
          <p:spPr>
            <a:xfrm>
              <a:off x="2808800" y="2832425"/>
              <a:ext cx="425" cy="475"/>
            </a:xfrm>
            <a:custGeom>
              <a:avLst/>
              <a:gdLst/>
              <a:ahLst/>
              <a:cxnLst/>
              <a:rect l="l" t="t" r="r" b="b"/>
              <a:pathLst>
                <a:path w="17" h="19" extrusionOk="0">
                  <a:moveTo>
                    <a:pt x="0" y="1"/>
                  </a:moveTo>
                  <a:lnTo>
                    <a:pt x="17" y="19"/>
                  </a:lnTo>
                  <a:cubicBezTo>
                    <a:pt x="17" y="1"/>
                    <a:pt x="17" y="1"/>
                    <a:pt x="0" y="1"/>
                  </a:cubicBezTo>
                  <a:close/>
                </a:path>
              </a:pathLst>
            </a:custGeom>
            <a:solidFill>
              <a:srgbClr val="0200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5" name="Google Shape;3055;p69"/>
            <p:cNvSpPr/>
            <p:nvPr/>
          </p:nvSpPr>
          <p:spPr>
            <a:xfrm>
              <a:off x="2559025" y="2832875"/>
              <a:ext cx="303800" cy="280050"/>
            </a:xfrm>
            <a:custGeom>
              <a:avLst/>
              <a:gdLst/>
              <a:ahLst/>
              <a:cxnLst/>
              <a:rect l="l" t="t" r="r" b="b"/>
              <a:pathLst>
                <a:path w="12152" h="11202" extrusionOk="0">
                  <a:moveTo>
                    <a:pt x="10026" y="1"/>
                  </a:moveTo>
                  <a:lnTo>
                    <a:pt x="1" y="8885"/>
                  </a:lnTo>
                  <a:lnTo>
                    <a:pt x="2091" y="11201"/>
                  </a:lnTo>
                  <a:cubicBezTo>
                    <a:pt x="8781" y="9127"/>
                    <a:pt x="12151" y="2403"/>
                    <a:pt x="12151" y="2403"/>
                  </a:cubicBezTo>
                  <a:lnTo>
                    <a:pt x="10026" y="1"/>
                  </a:lnTo>
                  <a:close/>
                </a:path>
              </a:pathLst>
            </a:custGeom>
            <a:solidFill>
              <a:srgbClr val="D48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6" name="Google Shape;3056;p69"/>
            <p:cNvSpPr/>
            <p:nvPr/>
          </p:nvSpPr>
          <p:spPr>
            <a:xfrm>
              <a:off x="2556850" y="3017825"/>
              <a:ext cx="888450" cy="980050"/>
            </a:xfrm>
            <a:custGeom>
              <a:avLst/>
              <a:gdLst/>
              <a:ahLst/>
              <a:cxnLst/>
              <a:rect l="l" t="t" r="r" b="b"/>
              <a:pathLst>
                <a:path w="35538" h="39202" extrusionOk="0">
                  <a:moveTo>
                    <a:pt x="8401" y="0"/>
                  </a:moveTo>
                  <a:lnTo>
                    <a:pt x="8401" y="0"/>
                  </a:lnTo>
                  <a:cubicBezTo>
                    <a:pt x="6829" y="1521"/>
                    <a:pt x="4736" y="3008"/>
                    <a:pt x="2178" y="3803"/>
                  </a:cubicBezTo>
                  <a:lnTo>
                    <a:pt x="88" y="1487"/>
                  </a:lnTo>
                  <a:cubicBezTo>
                    <a:pt x="70" y="1452"/>
                    <a:pt x="35" y="1418"/>
                    <a:pt x="18" y="1400"/>
                  </a:cubicBezTo>
                  <a:lnTo>
                    <a:pt x="0" y="1400"/>
                  </a:lnTo>
                  <a:lnTo>
                    <a:pt x="3337" y="5168"/>
                  </a:lnTo>
                  <a:cubicBezTo>
                    <a:pt x="1505" y="7277"/>
                    <a:pt x="899" y="9351"/>
                    <a:pt x="899" y="11201"/>
                  </a:cubicBezTo>
                  <a:cubicBezTo>
                    <a:pt x="899" y="15003"/>
                    <a:pt x="3475" y="17820"/>
                    <a:pt x="3475" y="17820"/>
                  </a:cubicBezTo>
                  <a:lnTo>
                    <a:pt x="5342" y="19912"/>
                  </a:lnTo>
                  <a:cubicBezTo>
                    <a:pt x="7313" y="19636"/>
                    <a:pt x="9230" y="18892"/>
                    <a:pt x="11046" y="17907"/>
                  </a:cubicBezTo>
                  <a:cubicBezTo>
                    <a:pt x="10700" y="17302"/>
                    <a:pt x="10355" y="16714"/>
                    <a:pt x="10026" y="16110"/>
                  </a:cubicBezTo>
                  <a:cubicBezTo>
                    <a:pt x="8263" y="12946"/>
                    <a:pt x="6414" y="9438"/>
                    <a:pt x="6430" y="5721"/>
                  </a:cubicBezTo>
                  <a:cubicBezTo>
                    <a:pt x="6448" y="3388"/>
                    <a:pt x="7278" y="1625"/>
                    <a:pt x="8401" y="0"/>
                  </a:cubicBezTo>
                  <a:close/>
                  <a:moveTo>
                    <a:pt x="24978" y="32668"/>
                  </a:moveTo>
                  <a:cubicBezTo>
                    <a:pt x="21382" y="34621"/>
                    <a:pt x="18772" y="34984"/>
                    <a:pt x="18720" y="35001"/>
                  </a:cubicBezTo>
                  <a:lnTo>
                    <a:pt x="21797" y="38476"/>
                  </a:lnTo>
                  <a:cubicBezTo>
                    <a:pt x="22090" y="38804"/>
                    <a:pt x="22471" y="39011"/>
                    <a:pt x="22885" y="39080"/>
                  </a:cubicBezTo>
                  <a:cubicBezTo>
                    <a:pt x="23284" y="39133"/>
                    <a:pt x="23819" y="39202"/>
                    <a:pt x="24494" y="39202"/>
                  </a:cubicBezTo>
                  <a:cubicBezTo>
                    <a:pt x="26844" y="39202"/>
                    <a:pt x="30820" y="38510"/>
                    <a:pt x="35538" y="34881"/>
                  </a:cubicBezTo>
                  <a:cubicBezTo>
                    <a:pt x="33689" y="34344"/>
                    <a:pt x="31493" y="34310"/>
                    <a:pt x="29557" y="34033"/>
                  </a:cubicBezTo>
                  <a:cubicBezTo>
                    <a:pt x="27967" y="33809"/>
                    <a:pt x="26446" y="33325"/>
                    <a:pt x="24978" y="326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7" name="Google Shape;3057;p69"/>
            <p:cNvSpPr/>
            <p:nvPr/>
          </p:nvSpPr>
          <p:spPr>
            <a:xfrm>
              <a:off x="2690400" y="3465500"/>
              <a:ext cx="490900" cy="427350"/>
            </a:xfrm>
            <a:custGeom>
              <a:avLst/>
              <a:gdLst/>
              <a:ahLst/>
              <a:cxnLst/>
              <a:rect l="l" t="t" r="r" b="b"/>
              <a:pathLst>
                <a:path w="19636" h="17094" extrusionOk="0">
                  <a:moveTo>
                    <a:pt x="5704" y="0"/>
                  </a:moveTo>
                  <a:cubicBezTo>
                    <a:pt x="3888" y="985"/>
                    <a:pt x="1971" y="1729"/>
                    <a:pt x="0" y="2005"/>
                  </a:cubicBezTo>
                  <a:lnTo>
                    <a:pt x="13378" y="17094"/>
                  </a:lnTo>
                  <a:cubicBezTo>
                    <a:pt x="13430" y="17077"/>
                    <a:pt x="16040" y="16714"/>
                    <a:pt x="19636" y="14761"/>
                  </a:cubicBezTo>
                  <a:cubicBezTo>
                    <a:pt x="16939" y="13533"/>
                    <a:pt x="14501" y="11667"/>
                    <a:pt x="12445" y="9523"/>
                  </a:cubicBezTo>
                  <a:cubicBezTo>
                    <a:pt x="9749" y="6689"/>
                    <a:pt x="7640" y="3388"/>
                    <a:pt x="5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8" name="Google Shape;3058;p69"/>
            <p:cNvSpPr/>
            <p:nvPr/>
          </p:nvSpPr>
          <p:spPr>
            <a:xfrm>
              <a:off x="2559025" y="2834150"/>
              <a:ext cx="303800" cy="278775"/>
            </a:xfrm>
            <a:custGeom>
              <a:avLst/>
              <a:gdLst/>
              <a:ahLst/>
              <a:cxnLst/>
              <a:rect l="l" t="t" r="r" b="b"/>
              <a:pathLst>
                <a:path w="12152" h="11151" extrusionOk="0">
                  <a:moveTo>
                    <a:pt x="10060" y="1"/>
                  </a:moveTo>
                  <a:cubicBezTo>
                    <a:pt x="10665" y="865"/>
                    <a:pt x="9023" y="3441"/>
                    <a:pt x="6309" y="5843"/>
                  </a:cubicBezTo>
                  <a:cubicBezTo>
                    <a:pt x="4080" y="7813"/>
                    <a:pt x="1833" y="9076"/>
                    <a:pt x="657" y="9076"/>
                  </a:cubicBezTo>
                  <a:cubicBezTo>
                    <a:pt x="363" y="9076"/>
                    <a:pt x="155" y="8989"/>
                    <a:pt x="1" y="8834"/>
                  </a:cubicBezTo>
                  <a:lnTo>
                    <a:pt x="1" y="8834"/>
                  </a:lnTo>
                  <a:lnTo>
                    <a:pt x="2091" y="11150"/>
                  </a:lnTo>
                  <a:cubicBezTo>
                    <a:pt x="4649" y="10355"/>
                    <a:pt x="6742" y="8868"/>
                    <a:pt x="8314" y="7347"/>
                  </a:cubicBezTo>
                  <a:cubicBezTo>
                    <a:pt x="9316" y="5930"/>
                    <a:pt x="10544" y="4599"/>
                    <a:pt x="11650" y="3095"/>
                  </a:cubicBezTo>
                  <a:cubicBezTo>
                    <a:pt x="11823" y="2835"/>
                    <a:pt x="11996" y="2594"/>
                    <a:pt x="12151" y="2352"/>
                  </a:cubicBezTo>
                  <a:lnTo>
                    <a:pt x="100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9" name="Google Shape;3059;p69"/>
            <p:cNvSpPr/>
            <p:nvPr/>
          </p:nvSpPr>
          <p:spPr>
            <a:xfrm>
              <a:off x="2541300" y="2826950"/>
              <a:ext cx="286075" cy="233975"/>
            </a:xfrm>
            <a:custGeom>
              <a:avLst/>
              <a:gdLst/>
              <a:ahLst/>
              <a:cxnLst/>
              <a:rect l="l" t="t" r="r" b="b"/>
              <a:pathLst>
                <a:path w="11443" h="9359" extrusionOk="0">
                  <a:moveTo>
                    <a:pt x="10076" y="1"/>
                  </a:moveTo>
                  <a:cubicBezTo>
                    <a:pt x="8897" y="1"/>
                    <a:pt x="6644" y="1258"/>
                    <a:pt x="4425" y="3227"/>
                  </a:cubicBezTo>
                  <a:cubicBezTo>
                    <a:pt x="1660" y="5682"/>
                    <a:pt x="0" y="8309"/>
                    <a:pt x="710" y="9122"/>
                  </a:cubicBezTo>
                  <a:cubicBezTo>
                    <a:pt x="849" y="9282"/>
                    <a:pt x="1072" y="9358"/>
                    <a:pt x="1361" y="9358"/>
                  </a:cubicBezTo>
                  <a:cubicBezTo>
                    <a:pt x="2534" y="9358"/>
                    <a:pt x="4798" y="8101"/>
                    <a:pt x="7018" y="6131"/>
                  </a:cubicBezTo>
                  <a:cubicBezTo>
                    <a:pt x="9783" y="3677"/>
                    <a:pt x="11443" y="1049"/>
                    <a:pt x="10735" y="238"/>
                  </a:cubicBezTo>
                  <a:cubicBezTo>
                    <a:pt x="10591" y="77"/>
                    <a:pt x="10366" y="1"/>
                    <a:pt x="100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0" name="Google Shape;3060;p69"/>
            <p:cNvSpPr/>
            <p:nvPr/>
          </p:nvSpPr>
          <p:spPr>
            <a:xfrm>
              <a:off x="2791050" y="2827250"/>
              <a:ext cx="18175" cy="5200"/>
            </a:xfrm>
            <a:custGeom>
              <a:avLst/>
              <a:gdLst/>
              <a:ahLst/>
              <a:cxnLst/>
              <a:rect l="l" t="t" r="r" b="b"/>
              <a:pathLst>
                <a:path w="727" h="208" extrusionOk="0">
                  <a:moveTo>
                    <a:pt x="727" y="208"/>
                  </a:moveTo>
                  <a:lnTo>
                    <a:pt x="727" y="208"/>
                  </a:lnTo>
                  <a:lnTo>
                    <a:pt x="727" y="208"/>
                  </a:lnTo>
                  <a:lnTo>
                    <a:pt x="727" y="208"/>
                  </a:lnTo>
                  <a:close/>
                  <a:moveTo>
                    <a:pt x="88" y="0"/>
                  </a:moveTo>
                  <a:cubicBezTo>
                    <a:pt x="364" y="0"/>
                    <a:pt x="572" y="53"/>
                    <a:pt x="710" y="208"/>
                  </a:cubicBezTo>
                  <a:lnTo>
                    <a:pt x="710" y="208"/>
                  </a:lnTo>
                  <a:cubicBezTo>
                    <a:pt x="572" y="53"/>
                    <a:pt x="364" y="0"/>
                    <a:pt x="88" y="0"/>
                  </a:cubicBezTo>
                  <a:close/>
                  <a:moveTo>
                    <a:pt x="88" y="0"/>
                  </a:moveTo>
                  <a:lnTo>
                    <a:pt x="1" y="0"/>
                  </a:lnTo>
                  <a:lnTo>
                    <a:pt x="88" y="0"/>
                  </a:lnTo>
                  <a:close/>
                </a:path>
              </a:pathLst>
            </a:custGeom>
            <a:solidFill>
              <a:srgbClr val="6F6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1" name="Google Shape;3061;p69"/>
            <p:cNvSpPr/>
            <p:nvPr/>
          </p:nvSpPr>
          <p:spPr>
            <a:xfrm>
              <a:off x="2808800" y="2832425"/>
              <a:ext cx="425" cy="25"/>
            </a:xfrm>
            <a:custGeom>
              <a:avLst/>
              <a:gdLst/>
              <a:ahLst/>
              <a:cxnLst/>
              <a:rect l="l" t="t" r="r" b="b"/>
              <a:pathLst>
                <a:path w="17" h="1" extrusionOk="0">
                  <a:moveTo>
                    <a:pt x="0" y="1"/>
                  </a:moveTo>
                  <a:lnTo>
                    <a:pt x="17" y="1"/>
                  </a:lnTo>
                  <a:lnTo>
                    <a:pt x="17"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2" name="Google Shape;3062;p69"/>
            <p:cNvSpPr/>
            <p:nvPr/>
          </p:nvSpPr>
          <p:spPr>
            <a:xfrm>
              <a:off x="2778550" y="2827250"/>
              <a:ext cx="30675" cy="5650"/>
            </a:xfrm>
            <a:custGeom>
              <a:avLst/>
              <a:gdLst/>
              <a:ahLst/>
              <a:cxnLst/>
              <a:rect l="l" t="t" r="r" b="b"/>
              <a:pathLst>
                <a:path w="1227" h="226" extrusionOk="0">
                  <a:moveTo>
                    <a:pt x="1227" y="226"/>
                  </a:moveTo>
                  <a:lnTo>
                    <a:pt x="1227" y="226"/>
                  </a:lnTo>
                  <a:lnTo>
                    <a:pt x="1227" y="226"/>
                  </a:lnTo>
                  <a:close/>
                  <a:moveTo>
                    <a:pt x="0" y="69"/>
                  </a:moveTo>
                  <a:lnTo>
                    <a:pt x="0" y="69"/>
                  </a:lnTo>
                  <a:lnTo>
                    <a:pt x="0" y="69"/>
                  </a:lnTo>
                  <a:close/>
                  <a:moveTo>
                    <a:pt x="35" y="69"/>
                  </a:moveTo>
                  <a:lnTo>
                    <a:pt x="17" y="69"/>
                  </a:lnTo>
                  <a:lnTo>
                    <a:pt x="35" y="69"/>
                  </a:lnTo>
                  <a:close/>
                  <a:moveTo>
                    <a:pt x="69" y="53"/>
                  </a:moveTo>
                  <a:cubicBezTo>
                    <a:pt x="69" y="53"/>
                    <a:pt x="51" y="69"/>
                    <a:pt x="35" y="69"/>
                  </a:cubicBezTo>
                  <a:cubicBezTo>
                    <a:pt x="51" y="69"/>
                    <a:pt x="69" y="53"/>
                    <a:pt x="69" y="53"/>
                  </a:cubicBezTo>
                  <a:close/>
                  <a:moveTo>
                    <a:pt x="104" y="53"/>
                  </a:moveTo>
                  <a:lnTo>
                    <a:pt x="104" y="53"/>
                  </a:lnTo>
                  <a:lnTo>
                    <a:pt x="104" y="53"/>
                  </a:lnTo>
                  <a:close/>
                  <a:moveTo>
                    <a:pt x="121" y="53"/>
                  </a:moveTo>
                  <a:lnTo>
                    <a:pt x="104" y="53"/>
                  </a:lnTo>
                  <a:lnTo>
                    <a:pt x="121" y="53"/>
                  </a:lnTo>
                  <a:close/>
                  <a:moveTo>
                    <a:pt x="138" y="35"/>
                  </a:moveTo>
                  <a:lnTo>
                    <a:pt x="121" y="53"/>
                  </a:lnTo>
                  <a:lnTo>
                    <a:pt x="138" y="35"/>
                  </a:lnTo>
                  <a:close/>
                  <a:moveTo>
                    <a:pt x="138" y="35"/>
                  </a:moveTo>
                  <a:lnTo>
                    <a:pt x="138" y="35"/>
                  </a:lnTo>
                  <a:lnTo>
                    <a:pt x="138" y="35"/>
                  </a:lnTo>
                  <a:close/>
                  <a:moveTo>
                    <a:pt x="155" y="35"/>
                  </a:moveTo>
                  <a:lnTo>
                    <a:pt x="138" y="35"/>
                  </a:lnTo>
                  <a:lnTo>
                    <a:pt x="155" y="35"/>
                  </a:lnTo>
                  <a:close/>
                  <a:moveTo>
                    <a:pt x="155" y="35"/>
                  </a:moveTo>
                  <a:lnTo>
                    <a:pt x="155" y="35"/>
                  </a:lnTo>
                  <a:lnTo>
                    <a:pt x="155" y="35"/>
                  </a:lnTo>
                  <a:close/>
                  <a:moveTo>
                    <a:pt x="173" y="35"/>
                  </a:moveTo>
                  <a:lnTo>
                    <a:pt x="155" y="35"/>
                  </a:lnTo>
                  <a:lnTo>
                    <a:pt x="173" y="35"/>
                  </a:lnTo>
                  <a:close/>
                  <a:moveTo>
                    <a:pt x="173" y="35"/>
                  </a:moveTo>
                  <a:lnTo>
                    <a:pt x="173" y="35"/>
                  </a:lnTo>
                  <a:lnTo>
                    <a:pt x="173" y="35"/>
                  </a:lnTo>
                  <a:close/>
                  <a:moveTo>
                    <a:pt x="190" y="35"/>
                  </a:moveTo>
                  <a:lnTo>
                    <a:pt x="173" y="35"/>
                  </a:lnTo>
                  <a:lnTo>
                    <a:pt x="190" y="35"/>
                  </a:lnTo>
                  <a:close/>
                  <a:moveTo>
                    <a:pt x="190" y="35"/>
                  </a:moveTo>
                  <a:lnTo>
                    <a:pt x="190" y="35"/>
                  </a:lnTo>
                  <a:lnTo>
                    <a:pt x="190" y="35"/>
                  </a:lnTo>
                  <a:close/>
                  <a:moveTo>
                    <a:pt x="259" y="18"/>
                  </a:moveTo>
                  <a:cubicBezTo>
                    <a:pt x="242" y="18"/>
                    <a:pt x="224" y="18"/>
                    <a:pt x="208" y="35"/>
                  </a:cubicBezTo>
                  <a:cubicBezTo>
                    <a:pt x="224" y="18"/>
                    <a:pt x="242" y="18"/>
                    <a:pt x="259" y="18"/>
                  </a:cubicBezTo>
                  <a:close/>
                  <a:moveTo>
                    <a:pt x="293" y="18"/>
                  </a:moveTo>
                  <a:lnTo>
                    <a:pt x="259" y="18"/>
                  </a:lnTo>
                  <a:lnTo>
                    <a:pt x="293" y="18"/>
                  </a:lnTo>
                  <a:close/>
                  <a:moveTo>
                    <a:pt x="311" y="18"/>
                  </a:moveTo>
                  <a:lnTo>
                    <a:pt x="293" y="18"/>
                  </a:lnTo>
                  <a:lnTo>
                    <a:pt x="311" y="18"/>
                  </a:lnTo>
                  <a:close/>
                  <a:moveTo>
                    <a:pt x="328" y="18"/>
                  </a:moveTo>
                  <a:lnTo>
                    <a:pt x="311" y="18"/>
                  </a:lnTo>
                  <a:lnTo>
                    <a:pt x="328" y="18"/>
                  </a:lnTo>
                  <a:close/>
                  <a:moveTo>
                    <a:pt x="346" y="0"/>
                  </a:moveTo>
                  <a:lnTo>
                    <a:pt x="346" y="0"/>
                  </a:lnTo>
                  <a:lnTo>
                    <a:pt x="346" y="0"/>
                  </a:lnTo>
                  <a:close/>
                  <a:moveTo>
                    <a:pt x="397" y="0"/>
                  </a:moveTo>
                  <a:lnTo>
                    <a:pt x="346" y="0"/>
                  </a:lnTo>
                  <a:lnTo>
                    <a:pt x="397" y="0"/>
                  </a:lnTo>
                  <a:close/>
                  <a:moveTo>
                    <a:pt x="501" y="0"/>
                  </a:moveTo>
                  <a:lnTo>
                    <a:pt x="415" y="0"/>
                  </a:lnTo>
                  <a:close/>
                </a:path>
              </a:pathLst>
            </a:custGeom>
            <a:solidFill>
              <a:srgbClr val="6F6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3" name="Google Shape;3063;p69"/>
            <p:cNvSpPr/>
            <p:nvPr/>
          </p:nvSpPr>
          <p:spPr>
            <a:xfrm>
              <a:off x="2809650" y="2832875"/>
              <a:ext cx="25" cy="25"/>
            </a:xfrm>
            <a:custGeom>
              <a:avLst/>
              <a:gdLst/>
              <a:ahLst/>
              <a:cxnLst/>
              <a:rect l="l" t="t" r="r" b="b"/>
              <a:pathLst>
                <a:path w="1" h="1" extrusionOk="0">
                  <a:moveTo>
                    <a:pt x="1" y="1"/>
                  </a:moveTo>
                  <a:lnTo>
                    <a:pt x="1" y="1"/>
                  </a:lnTo>
                  <a:close/>
                </a:path>
              </a:pathLst>
            </a:custGeom>
            <a:solidFill>
              <a:srgbClr val="CA72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4" name="Google Shape;3064;p69"/>
            <p:cNvSpPr/>
            <p:nvPr/>
          </p:nvSpPr>
          <p:spPr>
            <a:xfrm>
              <a:off x="2559025" y="3054975"/>
              <a:ext cx="25" cy="25"/>
            </a:xfrm>
            <a:custGeom>
              <a:avLst/>
              <a:gdLst/>
              <a:ahLst/>
              <a:cxnLst/>
              <a:rect l="l" t="t" r="r" b="b"/>
              <a:pathLst>
                <a:path w="1" h="1" extrusionOk="0">
                  <a:moveTo>
                    <a:pt x="1" y="1"/>
                  </a:moveTo>
                  <a:lnTo>
                    <a:pt x="1" y="1"/>
                  </a:lnTo>
                  <a:close/>
                </a:path>
              </a:pathLst>
            </a:custGeom>
            <a:solidFill>
              <a:srgbClr val="ED8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5" name="Google Shape;3065;p69"/>
            <p:cNvSpPr/>
            <p:nvPr/>
          </p:nvSpPr>
          <p:spPr>
            <a:xfrm>
              <a:off x="2559025" y="3054975"/>
              <a:ext cx="25" cy="25"/>
            </a:xfrm>
            <a:custGeom>
              <a:avLst/>
              <a:gdLst/>
              <a:ahLst/>
              <a:cxnLst/>
              <a:rect l="l" t="t" r="r" b="b"/>
              <a:pathLst>
                <a:path w="1" h="1" extrusionOk="0">
                  <a:moveTo>
                    <a:pt x="1" y="1"/>
                  </a:moveTo>
                  <a:lnTo>
                    <a:pt x="1" y="1"/>
                  </a:lnTo>
                  <a:close/>
                </a:path>
              </a:pathLst>
            </a:custGeom>
            <a:solidFill>
              <a:srgbClr val="BD64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6" name="Google Shape;3066;p69"/>
            <p:cNvSpPr/>
            <p:nvPr/>
          </p:nvSpPr>
          <p:spPr>
            <a:xfrm>
              <a:off x="2555125" y="2827250"/>
              <a:ext cx="258000" cy="232075"/>
            </a:xfrm>
            <a:custGeom>
              <a:avLst/>
              <a:gdLst/>
              <a:ahLst/>
              <a:cxnLst/>
              <a:rect l="l" t="t" r="r" b="b"/>
              <a:pathLst>
                <a:path w="10320" h="9283" extrusionOk="0">
                  <a:moveTo>
                    <a:pt x="9283" y="0"/>
                  </a:moveTo>
                  <a:lnTo>
                    <a:pt x="9265" y="18"/>
                  </a:lnTo>
                  <a:lnTo>
                    <a:pt x="9196" y="18"/>
                  </a:lnTo>
                  <a:cubicBezTo>
                    <a:pt x="9179" y="18"/>
                    <a:pt x="9161" y="18"/>
                    <a:pt x="9145" y="35"/>
                  </a:cubicBezTo>
                  <a:lnTo>
                    <a:pt x="9075" y="35"/>
                  </a:lnTo>
                  <a:lnTo>
                    <a:pt x="9058" y="53"/>
                  </a:lnTo>
                  <a:lnTo>
                    <a:pt x="9006" y="53"/>
                  </a:lnTo>
                  <a:cubicBezTo>
                    <a:pt x="9006" y="53"/>
                    <a:pt x="8988" y="69"/>
                    <a:pt x="8972" y="69"/>
                  </a:cubicBezTo>
                  <a:lnTo>
                    <a:pt x="8937" y="69"/>
                  </a:lnTo>
                  <a:cubicBezTo>
                    <a:pt x="7727" y="364"/>
                    <a:pt x="5912" y="1436"/>
                    <a:pt x="4098" y="3008"/>
                  </a:cubicBezTo>
                  <a:lnTo>
                    <a:pt x="4098" y="3026"/>
                  </a:lnTo>
                  <a:cubicBezTo>
                    <a:pt x="4010" y="3077"/>
                    <a:pt x="3941" y="3146"/>
                    <a:pt x="3872" y="3215"/>
                  </a:cubicBezTo>
                  <a:cubicBezTo>
                    <a:pt x="3372" y="3648"/>
                    <a:pt x="2922" y="4097"/>
                    <a:pt x="2489" y="4547"/>
                  </a:cubicBezTo>
                  <a:cubicBezTo>
                    <a:pt x="2524" y="4616"/>
                    <a:pt x="2542" y="4702"/>
                    <a:pt x="2576" y="4789"/>
                  </a:cubicBezTo>
                  <a:cubicBezTo>
                    <a:pt x="2576" y="4840"/>
                    <a:pt x="2593" y="4892"/>
                    <a:pt x="2611" y="4944"/>
                  </a:cubicBezTo>
                  <a:cubicBezTo>
                    <a:pt x="2628" y="5031"/>
                    <a:pt x="2646" y="5117"/>
                    <a:pt x="2646" y="5204"/>
                  </a:cubicBezTo>
                  <a:cubicBezTo>
                    <a:pt x="3130" y="4685"/>
                    <a:pt x="3665" y="4167"/>
                    <a:pt x="4252" y="3630"/>
                  </a:cubicBezTo>
                  <a:cubicBezTo>
                    <a:pt x="6483" y="1678"/>
                    <a:pt x="8730" y="415"/>
                    <a:pt x="9905" y="415"/>
                  </a:cubicBezTo>
                  <a:cubicBezTo>
                    <a:pt x="10060" y="415"/>
                    <a:pt x="10198" y="450"/>
                    <a:pt x="10320" y="484"/>
                  </a:cubicBezTo>
                  <a:cubicBezTo>
                    <a:pt x="10285" y="381"/>
                    <a:pt x="10251" y="295"/>
                    <a:pt x="10182" y="226"/>
                  </a:cubicBezTo>
                  <a:lnTo>
                    <a:pt x="10164" y="226"/>
                  </a:lnTo>
                  <a:lnTo>
                    <a:pt x="10164" y="208"/>
                  </a:lnTo>
                  <a:lnTo>
                    <a:pt x="10147" y="208"/>
                  </a:lnTo>
                  <a:cubicBezTo>
                    <a:pt x="10009" y="53"/>
                    <a:pt x="9801" y="0"/>
                    <a:pt x="9525" y="0"/>
                  </a:cubicBezTo>
                  <a:close/>
                  <a:moveTo>
                    <a:pt x="537" y="8262"/>
                  </a:moveTo>
                  <a:lnTo>
                    <a:pt x="0" y="8401"/>
                  </a:lnTo>
                  <a:lnTo>
                    <a:pt x="0" y="8608"/>
                  </a:lnTo>
                  <a:cubicBezTo>
                    <a:pt x="0" y="8815"/>
                    <a:pt x="53" y="8988"/>
                    <a:pt x="157" y="9110"/>
                  </a:cubicBezTo>
                  <a:cubicBezTo>
                    <a:pt x="226" y="9179"/>
                    <a:pt x="311" y="9230"/>
                    <a:pt x="399" y="9283"/>
                  </a:cubicBezTo>
                  <a:cubicBezTo>
                    <a:pt x="329" y="9023"/>
                    <a:pt x="381" y="8677"/>
                    <a:pt x="537" y="82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7" name="Google Shape;3067;p69"/>
            <p:cNvSpPr/>
            <p:nvPr/>
          </p:nvSpPr>
          <p:spPr>
            <a:xfrm>
              <a:off x="2310125" y="2918850"/>
              <a:ext cx="174150" cy="162150"/>
            </a:xfrm>
            <a:custGeom>
              <a:avLst/>
              <a:gdLst/>
              <a:ahLst/>
              <a:cxnLst/>
              <a:rect l="l" t="t" r="r" b="b"/>
              <a:pathLst>
                <a:path w="6966" h="6486" extrusionOk="0">
                  <a:moveTo>
                    <a:pt x="5514" y="1"/>
                  </a:moveTo>
                  <a:lnTo>
                    <a:pt x="2126" y="899"/>
                  </a:lnTo>
                  <a:cubicBezTo>
                    <a:pt x="969" y="1194"/>
                    <a:pt x="156" y="2196"/>
                    <a:pt x="35" y="3337"/>
                  </a:cubicBezTo>
                  <a:cubicBezTo>
                    <a:pt x="1" y="3683"/>
                    <a:pt x="17" y="4029"/>
                    <a:pt x="104" y="4374"/>
                  </a:cubicBezTo>
                  <a:cubicBezTo>
                    <a:pt x="312" y="5117"/>
                    <a:pt x="796" y="5739"/>
                    <a:pt x="1435" y="6103"/>
                  </a:cubicBezTo>
                  <a:cubicBezTo>
                    <a:pt x="1860" y="6350"/>
                    <a:pt x="2358" y="6485"/>
                    <a:pt x="2873" y="6485"/>
                  </a:cubicBezTo>
                  <a:cubicBezTo>
                    <a:pt x="3112" y="6485"/>
                    <a:pt x="3355" y="6456"/>
                    <a:pt x="3596" y="6396"/>
                  </a:cubicBezTo>
                  <a:lnTo>
                    <a:pt x="6966" y="5497"/>
                  </a:lnTo>
                  <a:lnTo>
                    <a:pt x="55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8" name="Google Shape;3068;p69"/>
            <p:cNvSpPr/>
            <p:nvPr/>
          </p:nvSpPr>
          <p:spPr>
            <a:xfrm>
              <a:off x="2438450" y="2918450"/>
              <a:ext cx="9525" cy="3025"/>
            </a:xfrm>
            <a:custGeom>
              <a:avLst/>
              <a:gdLst/>
              <a:ahLst/>
              <a:cxnLst/>
              <a:rect l="l" t="t" r="r" b="b"/>
              <a:pathLst>
                <a:path w="381" h="121" extrusionOk="0">
                  <a:moveTo>
                    <a:pt x="381" y="0"/>
                  </a:moveTo>
                  <a:lnTo>
                    <a:pt x="0" y="104"/>
                  </a:lnTo>
                  <a:lnTo>
                    <a:pt x="0" y="120"/>
                  </a:lnTo>
                  <a:lnTo>
                    <a:pt x="381" y="17"/>
                  </a:lnTo>
                  <a:lnTo>
                    <a:pt x="381" y="0"/>
                  </a:lnTo>
                  <a:close/>
                </a:path>
              </a:pathLst>
            </a:custGeom>
            <a:solidFill>
              <a:srgbClr val="6F6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9" name="Google Shape;3069;p69"/>
            <p:cNvSpPr/>
            <p:nvPr/>
          </p:nvSpPr>
          <p:spPr>
            <a:xfrm>
              <a:off x="2438450" y="2918850"/>
              <a:ext cx="39775" cy="114975"/>
            </a:xfrm>
            <a:custGeom>
              <a:avLst/>
              <a:gdLst/>
              <a:ahLst/>
              <a:cxnLst/>
              <a:rect l="l" t="t" r="r" b="b"/>
              <a:pathLst>
                <a:path w="1591" h="4599" extrusionOk="0">
                  <a:moveTo>
                    <a:pt x="381" y="1"/>
                  </a:moveTo>
                  <a:lnTo>
                    <a:pt x="0" y="104"/>
                  </a:lnTo>
                  <a:cubicBezTo>
                    <a:pt x="641" y="1694"/>
                    <a:pt x="883" y="2508"/>
                    <a:pt x="1522" y="4598"/>
                  </a:cubicBezTo>
                  <a:cubicBezTo>
                    <a:pt x="1540" y="4598"/>
                    <a:pt x="1574" y="4598"/>
                    <a:pt x="1591" y="4582"/>
                  </a:cubicBezTo>
                  <a:lnTo>
                    <a:pt x="1107" y="2750"/>
                  </a:lnTo>
                  <a:lnTo>
                    <a:pt x="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0" name="Google Shape;3070;p69"/>
            <p:cNvSpPr/>
            <p:nvPr/>
          </p:nvSpPr>
          <p:spPr>
            <a:xfrm>
              <a:off x="2447950" y="2893950"/>
              <a:ext cx="179800" cy="162350"/>
            </a:xfrm>
            <a:custGeom>
              <a:avLst/>
              <a:gdLst/>
              <a:ahLst/>
              <a:cxnLst/>
              <a:rect l="l" t="t" r="r" b="b"/>
              <a:pathLst>
                <a:path w="7192" h="6494" extrusionOk="0">
                  <a:moveTo>
                    <a:pt x="4096" y="1"/>
                  </a:moveTo>
                  <a:cubicBezTo>
                    <a:pt x="3857" y="1"/>
                    <a:pt x="3613" y="32"/>
                    <a:pt x="3372" y="98"/>
                  </a:cubicBezTo>
                  <a:lnTo>
                    <a:pt x="1" y="997"/>
                  </a:lnTo>
                  <a:lnTo>
                    <a:pt x="1453" y="6493"/>
                  </a:lnTo>
                  <a:lnTo>
                    <a:pt x="4840" y="5594"/>
                  </a:lnTo>
                  <a:cubicBezTo>
                    <a:pt x="6292" y="5214"/>
                    <a:pt x="7191" y="3728"/>
                    <a:pt x="6898" y="2276"/>
                  </a:cubicBezTo>
                  <a:cubicBezTo>
                    <a:pt x="6880" y="2224"/>
                    <a:pt x="6863" y="2172"/>
                    <a:pt x="6863" y="2121"/>
                  </a:cubicBezTo>
                  <a:cubicBezTo>
                    <a:pt x="6656" y="1360"/>
                    <a:pt x="6172" y="755"/>
                    <a:pt x="5532" y="392"/>
                  </a:cubicBezTo>
                  <a:cubicBezTo>
                    <a:pt x="5107" y="144"/>
                    <a:pt x="4610" y="1"/>
                    <a:pt x="4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1" name="Google Shape;3071;p69"/>
            <p:cNvSpPr/>
            <p:nvPr/>
          </p:nvSpPr>
          <p:spPr>
            <a:xfrm>
              <a:off x="2400000" y="3056275"/>
              <a:ext cx="83875" cy="22475"/>
            </a:xfrm>
            <a:custGeom>
              <a:avLst/>
              <a:gdLst/>
              <a:ahLst/>
              <a:cxnLst/>
              <a:rect l="l" t="t" r="r" b="b"/>
              <a:pathLst>
                <a:path w="3355" h="899" extrusionOk="0">
                  <a:moveTo>
                    <a:pt x="3354" y="0"/>
                  </a:moveTo>
                  <a:lnTo>
                    <a:pt x="1" y="899"/>
                  </a:lnTo>
                  <a:close/>
                </a:path>
              </a:pathLst>
            </a:custGeom>
            <a:solidFill>
              <a:srgbClr val="A59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2" name="Google Shape;3072;p69"/>
            <p:cNvSpPr/>
            <p:nvPr/>
          </p:nvSpPr>
          <p:spPr>
            <a:xfrm>
              <a:off x="2310550" y="3002275"/>
              <a:ext cx="173325" cy="78650"/>
            </a:xfrm>
            <a:custGeom>
              <a:avLst/>
              <a:gdLst/>
              <a:ahLst/>
              <a:cxnLst/>
              <a:rect l="l" t="t" r="r" b="b"/>
              <a:pathLst>
                <a:path w="6933" h="3146" extrusionOk="0">
                  <a:moveTo>
                    <a:pt x="18" y="0"/>
                  </a:moveTo>
                  <a:cubicBezTo>
                    <a:pt x="0" y="104"/>
                    <a:pt x="0" y="208"/>
                    <a:pt x="0" y="311"/>
                  </a:cubicBezTo>
                  <a:cubicBezTo>
                    <a:pt x="0" y="553"/>
                    <a:pt x="35" y="795"/>
                    <a:pt x="87" y="1037"/>
                  </a:cubicBezTo>
                  <a:cubicBezTo>
                    <a:pt x="295" y="1780"/>
                    <a:pt x="779" y="2402"/>
                    <a:pt x="1418" y="2766"/>
                  </a:cubicBezTo>
                  <a:cubicBezTo>
                    <a:pt x="1850" y="3008"/>
                    <a:pt x="2334" y="3146"/>
                    <a:pt x="2853" y="3146"/>
                  </a:cubicBezTo>
                  <a:cubicBezTo>
                    <a:pt x="3095" y="3146"/>
                    <a:pt x="3337" y="3111"/>
                    <a:pt x="3579" y="3059"/>
                  </a:cubicBezTo>
                  <a:lnTo>
                    <a:pt x="6932" y="2160"/>
                  </a:lnTo>
                  <a:lnTo>
                    <a:pt x="6914" y="2160"/>
                  </a:lnTo>
                  <a:cubicBezTo>
                    <a:pt x="6810" y="1832"/>
                    <a:pt x="6725" y="1538"/>
                    <a:pt x="6638" y="1261"/>
                  </a:cubicBezTo>
                  <a:cubicBezTo>
                    <a:pt x="6102" y="1400"/>
                    <a:pt x="5566" y="1469"/>
                    <a:pt x="5013" y="1469"/>
                  </a:cubicBezTo>
                  <a:cubicBezTo>
                    <a:pt x="4736" y="1469"/>
                    <a:pt x="4443" y="1452"/>
                    <a:pt x="4149" y="1400"/>
                  </a:cubicBezTo>
                  <a:cubicBezTo>
                    <a:pt x="2887" y="1227"/>
                    <a:pt x="1729" y="639"/>
                    <a:pt x="537" y="173"/>
                  </a:cubicBezTo>
                  <a:cubicBezTo>
                    <a:pt x="364" y="104"/>
                    <a:pt x="191" y="51"/>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3" name="Google Shape;3073;p69"/>
            <p:cNvSpPr/>
            <p:nvPr/>
          </p:nvSpPr>
          <p:spPr>
            <a:xfrm>
              <a:off x="2478200" y="3033375"/>
              <a:ext cx="6075" cy="22925"/>
            </a:xfrm>
            <a:custGeom>
              <a:avLst/>
              <a:gdLst/>
              <a:ahLst/>
              <a:cxnLst/>
              <a:rect l="l" t="t" r="r" b="b"/>
              <a:pathLst>
                <a:path w="243" h="917" extrusionOk="0">
                  <a:moveTo>
                    <a:pt x="1" y="1"/>
                  </a:moveTo>
                  <a:lnTo>
                    <a:pt x="1" y="1"/>
                  </a:lnTo>
                  <a:lnTo>
                    <a:pt x="243" y="916"/>
                  </a:lnTo>
                  <a:lnTo>
                    <a:pt x="226" y="916"/>
                  </a:lnTo>
                  <a:lnTo>
                    <a:pt x="226" y="916"/>
                  </a:lnTo>
                  <a:lnTo>
                    <a:pt x="243" y="916"/>
                  </a:lnTo>
                  <a:lnTo>
                    <a:pt x="243" y="916"/>
                  </a:lnTo>
                  <a:close/>
                </a:path>
              </a:pathLst>
            </a:custGeom>
            <a:solidFill>
              <a:srgbClr val="4C4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4" name="Google Shape;3074;p69"/>
            <p:cNvSpPr/>
            <p:nvPr/>
          </p:nvSpPr>
          <p:spPr>
            <a:xfrm>
              <a:off x="2476475" y="3033375"/>
              <a:ext cx="7800" cy="22925"/>
            </a:xfrm>
            <a:custGeom>
              <a:avLst/>
              <a:gdLst/>
              <a:ahLst/>
              <a:cxnLst/>
              <a:rect l="l" t="t" r="r" b="b"/>
              <a:pathLst>
                <a:path w="312" h="917" extrusionOk="0">
                  <a:moveTo>
                    <a:pt x="70" y="1"/>
                  </a:moveTo>
                  <a:cubicBezTo>
                    <a:pt x="53" y="17"/>
                    <a:pt x="19" y="17"/>
                    <a:pt x="1" y="17"/>
                  </a:cubicBezTo>
                  <a:cubicBezTo>
                    <a:pt x="88" y="294"/>
                    <a:pt x="173" y="588"/>
                    <a:pt x="277" y="916"/>
                  </a:cubicBezTo>
                  <a:lnTo>
                    <a:pt x="312" y="916"/>
                  </a:lnTo>
                  <a:lnTo>
                    <a:pt x="70" y="1"/>
                  </a:lnTo>
                  <a:close/>
                </a:path>
              </a:pathLst>
            </a:custGeom>
            <a:solidFill>
              <a:srgbClr val="EEC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5" name="Google Shape;3075;p69"/>
            <p:cNvSpPr/>
            <p:nvPr/>
          </p:nvSpPr>
          <p:spPr>
            <a:xfrm>
              <a:off x="2478200" y="2950825"/>
              <a:ext cx="143500" cy="105475"/>
            </a:xfrm>
            <a:custGeom>
              <a:avLst/>
              <a:gdLst/>
              <a:ahLst/>
              <a:cxnLst/>
              <a:rect l="l" t="t" r="r" b="b"/>
              <a:pathLst>
                <a:path w="5740" h="4219" extrusionOk="0">
                  <a:moveTo>
                    <a:pt x="5688" y="1"/>
                  </a:moveTo>
                  <a:cubicBezTo>
                    <a:pt x="5653" y="1"/>
                    <a:pt x="5635" y="1"/>
                    <a:pt x="5619" y="19"/>
                  </a:cubicBezTo>
                  <a:cubicBezTo>
                    <a:pt x="5048" y="261"/>
                    <a:pt x="4564" y="848"/>
                    <a:pt x="4080" y="1211"/>
                  </a:cubicBezTo>
                  <a:cubicBezTo>
                    <a:pt x="3441" y="1713"/>
                    <a:pt x="2766" y="2162"/>
                    <a:pt x="2040" y="2524"/>
                  </a:cubicBezTo>
                  <a:cubicBezTo>
                    <a:pt x="1401" y="2870"/>
                    <a:pt x="710" y="3130"/>
                    <a:pt x="1" y="3303"/>
                  </a:cubicBezTo>
                  <a:lnTo>
                    <a:pt x="243" y="4218"/>
                  </a:lnTo>
                  <a:lnTo>
                    <a:pt x="3630" y="3319"/>
                  </a:lnTo>
                  <a:cubicBezTo>
                    <a:pt x="4893" y="2992"/>
                    <a:pt x="5739" y="1816"/>
                    <a:pt x="5739" y="572"/>
                  </a:cubicBezTo>
                  <a:cubicBezTo>
                    <a:pt x="5739" y="381"/>
                    <a:pt x="5723" y="191"/>
                    <a:pt x="56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6" name="Google Shape;3076;p69"/>
            <p:cNvSpPr/>
            <p:nvPr/>
          </p:nvSpPr>
          <p:spPr>
            <a:xfrm>
              <a:off x="2511500" y="2905900"/>
              <a:ext cx="81675" cy="29400"/>
            </a:xfrm>
            <a:custGeom>
              <a:avLst/>
              <a:gdLst/>
              <a:ahLst/>
              <a:cxnLst/>
              <a:rect l="l" t="t" r="r" b="b"/>
              <a:pathLst>
                <a:path w="3267" h="1176" extrusionOk="0">
                  <a:moveTo>
                    <a:pt x="1314" y="0"/>
                  </a:moveTo>
                  <a:cubicBezTo>
                    <a:pt x="1072" y="0"/>
                    <a:pt x="847" y="18"/>
                    <a:pt x="605" y="69"/>
                  </a:cubicBezTo>
                  <a:cubicBezTo>
                    <a:pt x="346" y="122"/>
                    <a:pt x="51" y="242"/>
                    <a:pt x="17" y="502"/>
                  </a:cubicBezTo>
                  <a:cubicBezTo>
                    <a:pt x="0" y="726"/>
                    <a:pt x="224" y="917"/>
                    <a:pt x="466" y="951"/>
                  </a:cubicBezTo>
                  <a:cubicBezTo>
                    <a:pt x="501" y="968"/>
                    <a:pt x="535" y="968"/>
                    <a:pt x="588" y="968"/>
                  </a:cubicBezTo>
                  <a:cubicBezTo>
                    <a:pt x="777" y="968"/>
                    <a:pt x="968" y="899"/>
                    <a:pt x="1176" y="864"/>
                  </a:cubicBezTo>
                  <a:cubicBezTo>
                    <a:pt x="1279" y="848"/>
                    <a:pt x="1400" y="848"/>
                    <a:pt x="1521" y="848"/>
                  </a:cubicBezTo>
                  <a:cubicBezTo>
                    <a:pt x="1832" y="848"/>
                    <a:pt x="2160" y="917"/>
                    <a:pt x="2455" y="1055"/>
                  </a:cubicBezTo>
                  <a:cubicBezTo>
                    <a:pt x="2593" y="1124"/>
                    <a:pt x="2748" y="1175"/>
                    <a:pt x="2870" y="1175"/>
                  </a:cubicBezTo>
                  <a:cubicBezTo>
                    <a:pt x="3042" y="1175"/>
                    <a:pt x="3163" y="1106"/>
                    <a:pt x="3215" y="864"/>
                  </a:cubicBezTo>
                  <a:cubicBezTo>
                    <a:pt x="3266" y="537"/>
                    <a:pt x="3077" y="398"/>
                    <a:pt x="2800" y="295"/>
                  </a:cubicBezTo>
                  <a:cubicBezTo>
                    <a:pt x="2298" y="104"/>
                    <a:pt x="1814" y="0"/>
                    <a:pt x="1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7" name="Google Shape;3077;p69"/>
            <p:cNvSpPr/>
            <p:nvPr/>
          </p:nvSpPr>
          <p:spPr>
            <a:xfrm>
              <a:off x="2953975" y="2203800"/>
              <a:ext cx="165525" cy="174525"/>
            </a:xfrm>
            <a:custGeom>
              <a:avLst/>
              <a:gdLst/>
              <a:ahLst/>
              <a:cxnLst/>
              <a:rect l="l" t="t" r="r" b="b"/>
              <a:pathLst>
                <a:path w="6621" h="6981" extrusionOk="0">
                  <a:moveTo>
                    <a:pt x="2958" y="1"/>
                  </a:moveTo>
                  <a:cubicBezTo>
                    <a:pt x="2708" y="1"/>
                    <a:pt x="2452" y="36"/>
                    <a:pt x="2195" y="101"/>
                  </a:cubicBezTo>
                  <a:cubicBezTo>
                    <a:pt x="1435" y="308"/>
                    <a:pt x="847" y="809"/>
                    <a:pt x="485" y="1449"/>
                  </a:cubicBezTo>
                  <a:cubicBezTo>
                    <a:pt x="121" y="2088"/>
                    <a:pt x="1" y="2849"/>
                    <a:pt x="208" y="3609"/>
                  </a:cubicBezTo>
                  <a:lnTo>
                    <a:pt x="1142" y="6980"/>
                  </a:lnTo>
                  <a:lnTo>
                    <a:pt x="6620" y="5459"/>
                  </a:lnTo>
                  <a:lnTo>
                    <a:pt x="5687" y="2088"/>
                  </a:lnTo>
                  <a:cubicBezTo>
                    <a:pt x="5376" y="931"/>
                    <a:pt x="4357" y="136"/>
                    <a:pt x="3216" y="14"/>
                  </a:cubicBezTo>
                  <a:cubicBezTo>
                    <a:pt x="3131" y="5"/>
                    <a:pt x="3045" y="1"/>
                    <a:pt x="29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8" name="Google Shape;3078;p69"/>
            <p:cNvSpPr/>
            <p:nvPr/>
          </p:nvSpPr>
          <p:spPr>
            <a:xfrm>
              <a:off x="3116875" y="2330775"/>
              <a:ext cx="3075" cy="9525"/>
            </a:xfrm>
            <a:custGeom>
              <a:avLst/>
              <a:gdLst/>
              <a:ahLst/>
              <a:cxnLst/>
              <a:rect l="l" t="t" r="r" b="b"/>
              <a:pathLst>
                <a:path w="123" h="381" extrusionOk="0">
                  <a:moveTo>
                    <a:pt x="0" y="0"/>
                  </a:moveTo>
                  <a:lnTo>
                    <a:pt x="104" y="380"/>
                  </a:lnTo>
                  <a:lnTo>
                    <a:pt x="122" y="380"/>
                  </a:lnTo>
                  <a:lnTo>
                    <a:pt x="18" y="0"/>
                  </a:lnTo>
                  <a:close/>
                </a:path>
              </a:pathLst>
            </a:custGeom>
            <a:solidFill>
              <a:srgbClr val="6F6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9" name="Google Shape;3079;p69"/>
            <p:cNvSpPr/>
            <p:nvPr/>
          </p:nvSpPr>
          <p:spPr>
            <a:xfrm>
              <a:off x="3004525" y="2330775"/>
              <a:ext cx="114975" cy="41050"/>
            </a:xfrm>
            <a:custGeom>
              <a:avLst/>
              <a:gdLst/>
              <a:ahLst/>
              <a:cxnLst/>
              <a:rect l="l" t="t" r="r" b="b"/>
              <a:pathLst>
                <a:path w="4599" h="1642" extrusionOk="0">
                  <a:moveTo>
                    <a:pt x="4494" y="0"/>
                  </a:moveTo>
                  <a:cubicBezTo>
                    <a:pt x="2922" y="657"/>
                    <a:pt x="2109" y="899"/>
                    <a:pt x="0" y="1572"/>
                  </a:cubicBezTo>
                  <a:cubicBezTo>
                    <a:pt x="18" y="1590"/>
                    <a:pt x="18" y="1625"/>
                    <a:pt x="35" y="1641"/>
                  </a:cubicBezTo>
                  <a:lnTo>
                    <a:pt x="1867" y="1141"/>
                  </a:lnTo>
                  <a:lnTo>
                    <a:pt x="4598" y="380"/>
                  </a:lnTo>
                  <a:lnTo>
                    <a:pt x="449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0" name="Google Shape;3080;p69"/>
            <p:cNvSpPr/>
            <p:nvPr/>
          </p:nvSpPr>
          <p:spPr>
            <a:xfrm>
              <a:off x="2982500" y="2340275"/>
              <a:ext cx="165950" cy="174125"/>
            </a:xfrm>
            <a:custGeom>
              <a:avLst/>
              <a:gdLst/>
              <a:ahLst/>
              <a:cxnLst/>
              <a:rect l="l" t="t" r="r" b="b"/>
              <a:pathLst>
                <a:path w="6638" h="6965" extrusionOk="0">
                  <a:moveTo>
                    <a:pt x="5479" y="0"/>
                  </a:moveTo>
                  <a:lnTo>
                    <a:pt x="1" y="1521"/>
                  </a:lnTo>
                  <a:lnTo>
                    <a:pt x="934" y="4891"/>
                  </a:lnTo>
                  <a:cubicBezTo>
                    <a:pt x="1290" y="6138"/>
                    <a:pt x="2437" y="6965"/>
                    <a:pt x="3674" y="6965"/>
                  </a:cubicBezTo>
                  <a:cubicBezTo>
                    <a:pt x="3877" y="6965"/>
                    <a:pt x="4082" y="6943"/>
                    <a:pt x="4287" y="6896"/>
                  </a:cubicBezTo>
                  <a:cubicBezTo>
                    <a:pt x="4338" y="6896"/>
                    <a:pt x="4391" y="6880"/>
                    <a:pt x="4442" y="6862"/>
                  </a:cubicBezTo>
                  <a:cubicBezTo>
                    <a:pt x="5186" y="6654"/>
                    <a:pt x="5790" y="6154"/>
                    <a:pt x="6154" y="5531"/>
                  </a:cubicBezTo>
                  <a:cubicBezTo>
                    <a:pt x="6516" y="4891"/>
                    <a:pt x="6638" y="4114"/>
                    <a:pt x="6412" y="3370"/>
                  </a:cubicBezTo>
                  <a:lnTo>
                    <a:pt x="5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1" name="Google Shape;3081;p69"/>
            <p:cNvSpPr/>
            <p:nvPr/>
          </p:nvSpPr>
          <p:spPr>
            <a:xfrm>
              <a:off x="2959175" y="2294025"/>
              <a:ext cx="23350" cy="84300"/>
            </a:xfrm>
            <a:custGeom>
              <a:avLst/>
              <a:gdLst/>
              <a:ahLst/>
              <a:cxnLst/>
              <a:rect l="l" t="t" r="r" b="b"/>
              <a:pathLst>
                <a:path w="934" h="3372" extrusionOk="0">
                  <a:moveTo>
                    <a:pt x="934" y="3371"/>
                  </a:moveTo>
                  <a:close/>
                  <a:moveTo>
                    <a:pt x="0" y="0"/>
                  </a:moveTo>
                  <a:lnTo>
                    <a:pt x="934" y="3353"/>
                  </a:lnTo>
                  <a:lnTo>
                    <a:pt x="934" y="3371"/>
                  </a:lnTo>
                  <a:lnTo>
                    <a:pt x="934" y="3353"/>
                  </a:lnTo>
                  <a:lnTo>
                    <a:pt x="934" y="3353"/>
                  </a:lnTo>
                  <a:close/>
                </a:path>
              </a:pathLst>
            </a:custGeom>
            <a:solidFill>
              <a:srgbClr val="A59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2" name="Google Shape;3082;p69"/>
            <p:cNvSpPr/>
            <p:nvPr/>
          </p:nvSpPr>
          <p:spPr>
            <a:xfrm>
              <a:off x="2956575" y="2203725"/>
              <a:ext cx="77800" cy="174150"/>
            </a:xfrm>
            <a:custGeom>
              <a:avLst/>
              <a:gdLst/>
              <a:ahLst/>
              <a:cxnLst/>
              <a:rect l="l" t="t" r="r" b="b"/>
              <a:pathLst>
                <a:path w="3112" h="6966" extrusionOk="0">
                  <a:moveTo>
                    <a:pt x="2835" y="0"/>
                  </a:moveTo>
                  <a:cubicBezTo>
                    <a:pt x="2593" y="0"/>
                    <a:pt x="2333" y="35"/>
                    <a:pt x="2091" y="104"/>
                  </a:cubicBezTo>
                  <a:cubicBezTo>
                    <a:pt x="1331" y="311"/>
                    <a:pt x="743" y="812"/>
                    <a:pt x="381" y="1452"/>
                  </a:cubicBezTo>
                  <a:cubicBezTo>
                    <a:pt x="139" y="1867"/>
                    <a:pt x="0" y="2351"/>
                    <a:pt x="0" y="2852"/>
                  </a:cubicBezTo>
                  <a:cubicBezTo>
                    <a:pt x="0" y="3112"/>
                    <a:pt x="35" y="3354"/>
                    <a:pt x="104" y="3612"/>
                  </a:cubicBezTo>
                  <a:lnTo>
                    <a:pt x="1038" y="6965"/>
                  </a:lnTo>
                  <a:lnTo>
                    <a:pt x="1038" y="6931"/>
                  </a:lnTo>
                  <a:cubicBezTo>
                    <a:pt x="1365" y="6827"/>
                    <a:pt x="1660" y="6741"/>
                    <a:pt x="1918" y="6654"/>
                  </a:cubicBezTo>
                  <a:cubicBezTo>
                    <a:pt x="1729" y="5843"/>
                    <a:pt x="1660" y="4995"/>
                    <a:pt x="1764" y="4165"/>
                  </a:cubicBezTo>
                  <a:cubicBezTo>
                    <a:pt x="1936" y="2904"/>
                    <a:pt x="2506" y="1729"/>
                    <a:pt x="2955" y="536"/>
                  </a:cubicBezTo>
                  <a:cubicBezTo>
                    <a:pt x="3008" y="363"/>
                    <a:pt x="3077" y="190"/>
                    <a:pt x="3112" y="17"/>
                  </a:cubicBezTo>
                  <a:cubicBezTo>
                    <a:pt x="3025" y="17"/>
                    <a:pt x="2939" y="0"/>
                    <a:pt x="28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3" name="Google Shape;3083;p69"/>
            <p:cNvSpPr/>
            <p:nvPr/>
          </p:nvSpPr>
          <p:spPr>
            <a:xfrm>
              <a:off x="2982500" y="2377850"/>
              <a:ext cx="25" cy="475"/>
            </a:xfrm>
            <a:custGeom>
              <a:avLst/>
              <a:gdLst/>
              <a:ahLst/>
              <a:cxnLst/>
              <a:rect l="l" t="t" r="r" b="b"/>
              <a:pathLst>
                <a:path w="1" h="19" extrusionOk="0">
                  <a:moveTo>
                    <a:pt x="1" y="0"/>
                  </a:moveTo>
                  <a:lnTo>
                    <a:pt x="1" y="0"/>
                  </a:lnTo>
                  <a:lnTo>
                    <a:pt x="1" y="18"/>
                  </a:lnTo>
                  <a:lnTo>
                    <a:pt x="1" y="18"/>
                  </a:lnTo>
                  <a:close/>
                </a:path>
              </a:pathLst>
            </a:custGeom>
            <a:solidFill>
              <a:srgbClr val="4C4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4" name="Google Shape;3084;p69"/>
            <p:cNvSpPr/>
            <p:nvPr/>
          </p:nvSpPr>
          <p:spPr>
            <a:xfrm>
              <a:off x="2982500" y="2370075"/>
              <a:ext cx="22900" cy="8250"/>
            </a:xfrm>
            <a:custGeom>
              <a:avLst/>
              <a:gdLst/>
              <a:ahLst/>
              <a:cxnLst/>
              <a:rect l="l" t="t" r="r" b="b"/>
              <a:pathLst>
                <a:path w="916" h="330" extrusionOk="0">
                  <a:moveTo>
                    <a:pt x="881" y="0"/>
                  </a:moveTo>
                  <a:cubicBezTo>
                    <a:pt x="623" y="87"/>
                    <a:pt x="328" y="173"/>
                    <a:pt x="1" y="277"/>
                  </a:cubicBezTo>
                  <a:lnTo>
                    <a:pt x="1" y="311"/>
                  </a:lnTo>
                  <a:lnTo>
                    <a:pt x="1" y="329"/>
                  </a:lnTo>
                  <a:lnTo>
                    <a:pt x="916" y="69"/>
                  </a:lnTo>
                  <a:cubicBezTo>
                    <a:pt x="899" y="53"/>
                    <a:pt x="899" y="18"/>
                    <a:pt x="8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5" name="Google Shape;3085;p69"/>
            <p:cNvSpPr/>
            <p:nvPr/>
          </p:nvSpPr>
          <p:spPr>
            <a:xfrm>
              <a:off x="2982500" y="2371800"/>
              <a:ext cx="107200" cy="142625"/>
            </a:xfrm>
            <a:custGeom>
              <a:avLst/>
              <a:gdLst/>
              <a:ahLst/>
              <a:cxnLst/>
              <a:rect l="l" t="t" r="r" b="b"/>
              <a:pathLst>
                <a:path w="4288" h="5705" extrusionOk="0">
                  <a:moveTo>
                    <a:pt x="916" y="0"/>
                  </a:moveTo>
                  <a:lnTo>
                    <a:pt x="1" y="260"/>
                  </a:lnTo>
                  <a:lnTo>
                    <a:pt x="934" y="3630"/>
                  </a:lnTo>
                  <a:cubicBezTo>
                    <a:pt x="1296" y="4875"/>
                    <a:pt x="2437" y="5704"/>
                    <a:pt x="3682" y="5704"/>
                  </a:cubicBezTo>
                  <a:cubicBezTo>
                    <a:pt x="3889" y="5704"/>
                    <a:pt x="4080" y="5688"/>
                    <a:pt x="4287" y="5635"/>
                  </a:cubicBezTo>
                  <a:cubicBezTo>
                    <a:pt x="4287" y="5619"/>
                    <a:pt x="4269" y="5601"/>
                    <a:pt x="4269" y="5584"/>
                  </a:cubicBezTo>
                  <a:cubicBezTo>
                    <a:pt x="4011" y="5013"/>
                    <a:pt x="3423" y="4529"/>
                    <a:pt x="3043" y="4045"/>
                  </a:cubicBezTo>
                  <a:cubicBezTo>
                    <a:pt x="2559" y="3423"/>
                    <a:pt x="2091" y="2749"/>
                    <a:pt x="1711" y="2040"/>
                  </a:cubicBezTo>
                  <a:cubicBezTo>
                    <a:pt x="1365" y="1401"/>
                    <a:pt x="1089" y="71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6" name="Google Shape;3086;p69"/>
            <p:cNvSpPr/>
            <p:nvPr/>
          </p:nvSpPr>
          <p:spPr>
            <a:xfrm>
              <a:off x="3101325" y="2404225"/>
              <a:ext cx="34575" cy="80400"/>
            </a:xfrm>
            <a:custGeom>
              <a:avLst/>
              <a:gdLst/>
              <a:ahLst/>
              <a:cxnLst/>
              <a:rect l="l" t="t" r="r" b="b"/>
              <a:pathLst>
                <a:path w="1383" h="3216" extrusionOk="0">
                  <a:moveTo>
                    <a:pt x="744" y="0"/>
                  </a:moveTo>
                  <a:cubicBezTo>
                    <a:pt x="537" y="0"/>
                    <a:pt x="346" y="224"/>
                    <a:pt x="329" y="450"/>
                  </a:cubicBezTo>
                  <a:cubicBezTo>
                    <a:pt x="295" y="692"/>
                    <a:pt x="380" y="916"/>
                    <a:pt x="415" y="1158"/>
                  </a:cubicBezTo>
                  <a:cubicBezTo>
                    <a:pt x="484" y="1591"/>
                    <a:pt x="433" y="2040"/>
                    <a:pt x="242" y="2437"/>
                  </a:cubicBezTo>
                  <a:cubicBezTo>
                    <a:pt x="104" y="2748"/>
                    <a:pt x="0" y="3112"/>
                    <a:pt x="450" y="3197"/>
                  </a:cubicBezTo>
                  <a:cubicBezTo>
                    <a:pt x="484" y="3197"/>
                    <a:pt x="519" y="3215"/>
                    <a:pt x="553" y="3215"/>
                  </a:cubicBezTo>
                  <a:cubicBezTo>
                    <a:pt x="813" y="3215"/>
                    <a:pt x="917" y="3025"/>
                    <a:pt x="1021" y="2783"/>
                  </a:cubicBezTo>
                  <a:cubicBezTo>
                    <a:pt x="1279" y="2057"/>
                    <a:pt x="1383" y="1349"/>
                    <a:pt x="1228" y="588"/>
                  </a:cubicBezTo>
                  <a:cubicBezTo>
                    <a:pt x="1159" y="328"/>
                    <a:pt x="1037" y="35"/>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7" name="Google Shape;3087;p69"/>
            <p:cNvSpPr/>
            <p:nvPr/>
          </p:nvSpPr>
          <p:spPr>
            <a:xfrm>
              <a:off x="2122600" y="3533775"/>
              <a:ext cx="181050" cy="171500"/>
            </a:xfrm>
            <a:custGeom>
              <a:avLst/>
              <a:gdLst/>
              <a:ahLst/>
              <a:cxnLst/>
              <a:rect l="l" t="t" r="r" b="b"/>
              <a:pathLst>
                <a:path w="7242" h="6860" extrusionOk="0">
                  <a:moveTo>
                    <a:pt x="4926" y="0"/>
                  </a:moveTo>
                  <a:lnTo>
                    <a:pt x="1729" y="1418"/>
                  </a:lnTo>
                  <a:cubicBezTo>
                    <a:pt x="622" y="1918"/>
                    <a:pt x="0" y="3042"/>
                    <a:pt x="51" y="4183"/>
                  </a:cubicBezTo>
                  <a:cubicBezTo>
                    <a:pt x="69" y="4511"/>
                    <a:pt x="155" y="4856"/>
                    <a:pt x="293" y="5186"/>
                  </a:cubicBezTo>
                  <a:cubicBezTo>
                    <a:pt x="622" y="5894"/>
                    <a:pt x="1210" y="6412"/>
                    <a:pt x="1883" y="6672"/>
                  </a:cubicBezTo>
                  <a:cubicBezTo>
                    <a:pt x="2205" y="6795"/>
                    <a:pt x="2550" y="6860"/>
                    <a:pt x="2902" y="6860"/>
                  </a:cubicBezTo>
                  <a:cubicBezTo>
                    <a:pt x="3288" y="6860"/>
                    <a:pt x="3682" y="6782"/>
                    <a:pt x="4061" y="6619"/>
                  </a:cubicBezTo>
                  <a:lnTo>
                    <a:pt x="7242" y="5186"/>
                  </a:lnTo>
                  <a:lnTo>
                    <a:pt x="49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8" name="Google Shape;3088;p69"/>
            <p:cNvSpPr/>
            <p:nvPr/>
          </p:nvSpPr>
          <p:spPr>
            <a:xfrm>
              <a:off x="2236675" y="3533325"/>
              <a:ext cx="9075" cy="4350"/>
            </a:xfrm>
            <a:custGeom>
              <a:avLst/>
              <a:gdLst/>
              <a:ahLst/>
              <a:cxnLst/>
              <a:rect l="l" t="t" r="r" b="b"/>
              <a:pathLst>
                <a:path w="363" h="174" extrusionOk="0">
                  <a:moveTo>
                    <a:pt x="363" y="0"/>
                  </a:moveTo>
                  <a:lnTo>
                    <a:pt x="0" y="173"/>
                  </a:lnTo>
                  <a:lnTo>
                    <a:pt x="0" y="173"/>
                  </a:lnTo>
                  <a:lnTo>
                    <a:pt x="363" y="18"/>
                  </a:lnTo>
                  <a:lnTo>
                    <a:pt x="363" y="0"/>
                  </a:lnTo>
                  <a:close/>
                </a:path>
              </a:pathLst>
            </a:custGeom>
            <a:solidFill>
              <a:srgbClr val="6F6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9" name="Google Shape;3089;p69"/>
            <p:cNvSpPr/>
            <p:nvPr/>
          </p:nvSpPr>
          <p:spPr>
            <a:xfrm>
              <a:off x="2236675" y="3533775"/>
              <a:ext cx="57475" cy="108900"/>
            </a:xfrm>
            <a:custGeom>
              <a:avLst/>
              <a:gdLst/>
              <a:ahLst/>
              <a:cxnLst/>
              <a:rect l="l" t="t" r="r" b="b"/>
              <a:pathLst>
                <a:path w="2299" h="4356" extrusionOk="0">
                  <a:moveTo>
                    <a:pt x="363" y="0"/>
                  </a:moveTo>
                  <a:lnTo>
                    <a:pt x="0" y="155"/>
                  </a:lnTo>
                  <a:cubicBezTo>
                    <a:pt x="881" y="1625"/>
                    <a:pt x="1261" y="2385"/>
                    <a:pt x="2229" y="4356"/>
                  </a:cubicBezTo>
                  <a:cubicBezTo>
                    <a:pt x="2247" y="4356"/>
                    <a:pt x="2282" y="4338"/>
                    <a:pt x="2298" y="4321"/>
                  </a:cubicBezTo>
                  <a:lnTo>
                    <a:pt x="3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0" name="Google Shape;3090;p69"/>
            <p:cNvSpPr/>
            <p:nvPr/>
          </p:nvSpPr>
          <p:spPr>
            <a:xfrm>
              <a:off x="2245725" y="3491500"/>
              <a:ext cx="188425" cy="171925"/>
            </a:xfrm>
            <a:custGeom>
              <a:avLst/>
              <a:gdLst/>
              <a:ahLst/>
              <a:cxnLst/>
              <a:rect l="l" t="t" r="r" b="b"/>
              <a:pathLst>
                <a:path w="7537" h="6877" extrusionOk="0">
                  <a:moveTo>
                    <a:pt x="4355" y="1"/>
                  </a:moveTo>
                  <a:cubicBezTo>
                    <a:pt x="3965" y="1"/>
                    <a:pt x="3565" y="82"/>
                    <a:pt x="3181" y="256"/>
                  </a:cubicBezTo>
                  <a:lnTo>
                    <a:pt x="1" y="1691"/>
                  </a:lnTo>
                  <a:lnTo>
                    <a:pt x="2317" y="6877"/>
                  </a:lnTo>
                  <a:lnTo>
                    <a:pt x="5515" y="5441"/>
                  </a:lnTo>
                  <a:cubicBezTo>
                    <a:pt x="6898" y="4819"/>
                    <a:pt x="7537" y="3229"/>
                    <a:pt x="7002" y="1829"/>
                  </a:cubicBezTo>
                  <a:cubicBezTo>
                    <a:pt x="6984" y="1777"/>
                    <a:pt x="6967" y="1742"/>
                    <a:pt x="6949" y="1691"/>
                  </a:cubicBezTo>
                  <a:cubicBezTo>
                    <a:pt x="6621" y="965"/>
                    <a:pt x="6050" y="463"/>
                    <a:pt x="5359" y="187"/>
                  </a:cubicBezTo>
                  <a:cubicBezTo>
                    <a:pt x="5042" y="65"/>
                    <a:pt x="4702" y="1"/>
                    <a:pt x="4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1" name="Google Shape;3091;p69"/>
            <p:cNvSpPr/>
            <p:nvPr/>
          </p:nvSpPr>
          <p:spPr>
            <a:xfrm>
              <a:off x="2123875" y="3638350"/>
              <a:ext cx="179775" cy="66975"/>
            </a:xfrm>
            <a:custGeom>
              <a:avLst/>
              <a:gdLst/>
              <a:ahLst/>
              <a:cxnLst/>
              <a:rect l="l" t="t" r="r" b="b"/>
              <a:pathLst>
                <a:path w="7191" h="2679" extrusionOk="0">
                  <a:moveTo>
                    <a:pt x="0" y="0"/>
                  </a:moveTo>
                  <a:lnTo>
                    <a:pt x="0" y="0"/>
                  </a:lnTo>
                  <a:cubicBezTo>
                    <a:pt x="18" y="328"/>
                    <a:pt x="104" y="673"/>
                    <a:pt x="242" y="1003"/>
                  </a:cubicBezTo>
                  <a:cubicBezTo>
                    <a:pt x="571" y="1711"/>
                    <a:pt x="1159" y="2229"/>
                    <a:pt x="1832" y="2489"/>
                  </a:cubicBezTo>
                  <a:cubicBezTo>
                    <a:pt x="2162" y="2609"/>
                    <a:pt x="2507" y="2678"/>
                    <a:pt x="2853" y="2678"/>
                  </a:cubicBezTo>
                  <a:cubicBezTo>
                    <a:pt x="3233" y="2678"/>
                    <a:pt x="3630" y="2593"/>
                    <a:pt x="4010" y="2436"/>
                  </a:cubicBezTo>
                  <a:lnTo>
                    <a:pt x="7191" y="1003"/>
                  </a:lnTo>
                  <a:lnTo>
                    <a:pt x="7156" y="1003"/>
                  </a:lnTo>
                  <a:cubicBezTo>
                    <a:pt x="7001" y="708"/>
                    <a:pt x="6863" y="431"/>
                    <a:pt x="6741" y="173"/>
                  </a:cubicBezTo>
                  <a:cubicBezTo>
                    <a:pt x="5964" y="501"/>
                    <a:pt x="5151" y="691"/>
                    <a:pt x="4321" y="708"/>
                  </a:cubicBezTo>
                  <a:lnTo>
                    <a:pt x="4201" y="708"/>
                  </a:lnTo>
                  <a:cubicBezTo>
                    <a:pt x="2957" y="708"/>
                    <a:pt x="1763" y="328"/>
                    <a:pt x="537" y="86"/>
                  </a:cubicBezTo>
                  <a:cubicBezTo>
                    <a:pt x="364" y="51"/>
                    <a:pt x="191" y="17"/>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2" name="Google Shape;3092;p69"/>
            <p:cNvSpPr/>
            <p:nvPr/>
          </p:nvSpPr>
          <p:spPr>
            <a:xfrm>
              <a:off x="2294125" y="3641800"/>
              <a:ext cx="9975" cy="21625"/>
            </a:xfrm>
            <a:custGeom>
              <a:avLst/>
              <a:gdLst/>
              <a:ahLst/>
              <a:cxnLst/>
              <a:rect l="l" t="t" r="r" b="b"/>
              <a:pathLst>
                <a:path w="399" h="865" extrusionOk="0">
                  <a:moveTo>
                    <a:pt x="0" y="0"/>
                  </a:moveTo>
                  <a:lnTo>
                    <a:pt x="0" y="0"/>
                  </a:lnTo>
                  <a:lnTo>
                    <a:pt x="381" y="865"/>
                  </a:lnTo>
                  <a:lnTo>
                    <a:pt x="381" y="865"/>
                  </a:lnTo>
                  <a:lnTo>
                    <a:pt x="399" y="865"/>
                  </a:lnTo>
                  <a:lnTo>
                    <a:pt x="381" y="865"/>
                  </a:lnTo>
                  <a:close/>
                </a:path>
              </a:pathLst>
            </a:custGeom>
            <a:solidFill>
              <a:srgbClr val="4C4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3" name="Google Shape;3093;p69"/>
            <p:cNvSpPr/>
            <p:nvPr/>
          </p:nvSpPr>
          <p:spPr>
            <a:xfrm>
              <a:off x="2292400" y="3641800"/>
              <a:ext cx="11250" cy="21625"/>
            </a:xfrm>
            <a:custGeom>
              <a:avLst/>
              <a:gdLst/>
              <a:ahLst/>
              <a:cxnLst/>
              <a:rect l="l" t="t" r="r" b="b"/>
              <a:pathLst>
                <a:path w="450" h="865" extrusionOk="0">
                  <a:moveTo>
                    <a:pt x="69" y="0"/>
                  </a:moveTo>
                  <a:cubicBezTo>
                    <a:pt x="53" y="17"/>
                    <a:pt x="18" y="35"/>
                    <a:pt x="0" y="35"/>
                  </a:cubicBezTo>
                  <a:cubicBezTo>
                    <a:pt x="122" y="293"/>
                    <a:pt x="260" y="570"/>
                    <a:pt x="415" y="865"/>
                  </a:cubicBezTo>
                  <a:lnTo>
                    <a:pt x="450" y="865"/>
                  </a:lnTo>
                  <a:lnTo>
                    <a:pt x="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4" name="Google Shape;3094;p69"/>
            <p:cNvSpPr/>
            <p:nvPr/>
          </p:nvSpPr>
          <p:spPr>
            <a:xfrm>
              <a:off x="2294125" y="3537225"/>
              <a:ext cx="131375" cy="126200"/>
            </a:xfrm>
            <a:custGeom>
              <a:avLst/>
              <a:gdLst/>
              <a:ahLst/>
              <a:cxnLst/>
              <a:rect l="l" t="t" r="r" b="b"/>
              <a:pathLst>
                <a:path w="5255" h="5048" extrusionOk="0">
                  <a:moveTo>
                    <a:pt x="5066" y="0"/>
                  </a:moveTo>
                  <a:cubicBezTo>
                    <a:pt x="5048" y="17"/>
                    <a:pt x="5031" y="17"/>
                    <a:pt x="5013" y="35"/>
                  </a:cubicBezTo>
                  <a:cubicBezTo>
                    <a:pt x="4494" y="363"/>
                    <a:pt x="4098" y="1020"/>
                    <a:pt x="3683" y="1469"/>
                  </a:cubicBezTo>
                  <a:cubicBezTo>
                    <a:pt x="3130" y="2057"/>
                    <a:pt x="2542" y="2610"/>
                    <a:pt x="1885" y="3094"/>
                  </a:cubicBezTo>
                  <a:cubicBezTo>
                    <a:pt x="1314" y="3527"/>
                    <a:pt x="675" y="3907"/>
                    <a:pt x="0" y="4183"/>
                  </a:cubicBezTo>
                  <a:lnTo>
                    <a:pt x="381" y="5048"/>
                  </a:lnTo>
                  <a:lnTo>
                    <a:pt x="3579" y="3612"/>
                  </a:lnTo>
                  <a:cubicBezTo>
                    <a:pt x="4633" y="3146"/>
                    <a:pt x="5255" y="2091"/>
                    <a:pt x="5255" y="1003"/>
                  </a:cubicBezTo>
                  <a:cubicBezTo>
                    <a:pt x="5255" y="674"/>
                    <a:pt x="5204" y="328"/>
                    <a:pt x="50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5" name="Google Shape;3095;p69"/>
            <p:cNvSpPr/>
            <p:nvPr/>
          </p:nvSpPr>
          <p:spPr>
            <a:xfrm>
              <a:off x="2308400" y="3503925"/>
              <a:ext cx="80825" cy="28550"/>
            </a:xfrm>
            <a:custGeom>
              <a:avLst/>
              <a:gdLst/>
              <a:ahLst/>
              <a:cxnLst/>
              <a:rect l="l" t="t" r="r" b="b"/>
              <a:pathLst>
                <a:path w="3233" h="1142" extrusionOk="0">
                  <a:moveTo>
                    <a:pt x="1798" y="1"/>
                  </a:moveTo>
                  <a:cubicBezTo>
                    <a:pt x="1365" y="1"/>
                    <a:pt x="950" y="70"/>
                    <a:pt x="519" y="243"/>
                  </a:cubicBezTo>
                  <a:cubicBezTo>
                    <a:pt x="277" y="330"/>
                    <a:pt x="1" y="503"/>
                    <a:pt x="17" y="761"/>
                  </a:cubicBezTo>
                  <a:cubicBezTo>
                    <a:pt x="17" y="987"/>
                    <a:pt x="277" y="1142"/>
                    <a:pt x="519" y="1142"/>
                  </a:cubicBezTo>
                  <a:lnTo>
                    <a:pt x="536" y="1142"/>
                  </a:lnTo>
                  <a:cubicBezTo>
                    <a:pt x="778" y="1125"/>
                    <a:pt x="985" y="1021"/>
                    <a:pt x="1210" y="934"/>
                  </a:cubicBezTo>
                  <a:cubicBezTo>
                    <a:pt x="1434" y="865"/>
                    <a:pt x="1660" y="831"/>
                    <a:pt x="1902" y="831"/>
                  </a:cubicBezTo>
                  <a:cubicBezTo>
                    <a:pt x="2109" y="831"/>
                    <a:pt x="2299" y="865"/>
                    <a:pt x="2506" y="918"/>
                  </a:cubicBezTo>
                  <a:cubicBezTo>
                    <a:pt x="2610" y="952"/>
                    <a:pt x="2748" y="987"/>
                    <a:pt x="2852" y="987"/>
                  </a:cubicBezTo>
                  <a:cubicBezTo>
                    <a:pt x="3059" y="987"/>
                    <a:pt x="3215" y="883"/>
                    <a:pt x="3232" y="607"/>
                  </a:cubicBezTo>
                  <a:cubicBezTo>
                    <a:pt x="3232" y="277"/>
                    <a:pt x="3008" y="174"/>
                    <a:pt x="2731" y="105"/>
                  </a:cubicBezTo>
                  <a:cubicBezTo>
                    <a:pt x="2420" y="35"/>
                    <a:pt x="2109" y="1"/>
                    <a:pt x="1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6" name="Google Shape;3096;p69"/>
            <p:cNvSpPr/>
            <p:nvPr/>
          </p:nvSpPr>
          <p:spPr>
            <a:xfrm>
              <a:off x="1823575" y="3023875"/>
              <a:ext cx="350900" cy="296950"/>
            </a:xfrm>
            <a:custGeom>
              <a:avLst/>
              <a:gdLst/>
              <a:ahLst/>
              <a:cxnLst/>
              <a:rect l="l" t="t" r="r" b="b"/>
              <a:pathLst>
                <a:path w="14036" h="11878" extrusionOk="0">
                  <a:moveTo>
                    <a:pt x="1918" y="0"/>
                  </a:moveTo>
                  <a:lnTo>
                    <a:pt x="415" y="1918"/>
                  </a:lnTo>
                  <a:cubicBezTo>
                    <a:pt x="51" y="2368"/>
                    <a:pt x="0" y="3008"/>
                    <a:pt x="293" y="3509"/>
                  </a:cubicBezTo>
                  <a:cubicBezTo>
                    <a:pt x="846" y="4425"/>
                    <a:pt x="2022" y="5997"/>
                    <a:pt x="4460" y="8037"/>
                  </a:cubicBezTo>
                  <a:cubicBezTo>
                    <a:pt x="4684" y="8210"/>
                    <a:pt x="4909" y="8401"/>
                    <a:pt x="5151" y="8608"/>
                  </a:cubicBezTo>
                  <a:cubicBezTo>
                    <a:pt x="8124" y="10941"/>
                    <a:pt x="10163" y="11650"/>
                    <a:pt x="11252" y="11858"/>
                  </a:cubicBezTo>
                  <a:cubicBezTo>
                    <a:pt x="11334" y="11871"/>
                    <a:pt x="11416" y="11878"/>
                    <a:pt x="11498" y="11878"/>
                  </a:cubicBezTo>
                  <a:cubicBezTo>
                    <a:pt x="11935" y="11878"/>
                    <a:pt x="12359" y="11688"/>
                    <a:pt x="12635" y="11339"/>
                  </a:cubicBezTo>
                  <a:lnTo>
                    <a:pt x="14035" y="9558"/>
                  </a:lnTo>
                  <a:lnTo>
                    <a:pt x="19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7" name="Google Shape;3097;p69"/>
            <p:cNvSpPr/>
            <p:nvPr/>
          </p:nvSpPr>
          <p:spPr>
            <a:xfrm>
              <a:off x="1935050" y="3222200"/>
              <a:ext cx="239425" cy="98550"/>
            </a:xfrm>
            <a:custGeom>
              <a:avLst/>
              <a:gdLst/>
              <a:ahLst/>
              <a:cxnLst/>
              <a:rect l="l" t="t" r="r" b="b"/>
              <a:pathLst>
                <a:path w="9577" h="3942" extrusionOk="0">
                  <a:moveTo>
                    <a:pt x="519" y="0"/>
                  </a:moveTo>
                  <a:cubicBezTo>
                    <a:pt x="328" y="0"/>
                    <a:pt x="155" y="35"/>
                    <a:pt x="1" y="104"/>
                  </a:cubicBezTo>
                  <a:cubicBezTo>
                    <a:pt x="225" y="277"/>
                    <a:pt x="450" y="468"/>
                    <a:pt x="692" y="675"/>
                  </a:cubicBezTo>
                  <a:cubicBezTo>
                    <a:pt x="3665" y="3008"/>
                    <a:pt x="5704" y="3717"/>
                    <a:pt x="6793" y="3925"/>
                  </a:cubicBezTo>
                  <a:cubicBezTo>
                    <a:pt x="6880" y="3941"/>
                    <a:pt x="6966" y="3941"/>
                    <a:pt x="7053" y="3941"/>
                  </a:cubicBezTo>
                  <a:cubicBezTo>
                    <a:pt x="7484" y="3941"/>
                    <a:pt x="7899" y="3752"/>
                    <a:pt x="8176" y="3406"/>
                  </a:cubicBezTo>
                  <a:lnTo>
                    <a:pt x="9576" y="1625"/>
                  </a:lnTo>
                  <a:lnTo>
                    <a:pt x="8176" y="537"/>
                  </a:lnTo>
                  <a:cubicBezTo>
                    <a:pt x="7726" y="1090"/>
                    <a:pt x="7398" y="1850"/>
                    <a:pt x="6465" y="2040"/>
                  </a:cubicBezTo>
                  <a:cubicBezTo>
                    <a:pt x="6292" y="2058"/>
                    <a:pt x="6119" y="2074"/>
                    <a:pt x="5946" y="2074"/>
                  </a:cubicBezTo>
                  <a:cubicBezTo>
                    <a:pt x="5237" y="2074"/>
                    <a:pt x="4529" y="1816"/>
                    <a:pt x="3872" y="1487"/>
                  </a:cubicBezTo>
                  <a:cubicBezTo>
                    <a:pt x="3077" y="1090"/>
                    <a:pt x="2333" y="553"/>
                    <a:pt x="1504" y="226"/>
                  </a:cubicBezTo>
                  <a:cubicBezTo>
                    <a:pt x="1193" y="104"/>
                    <a:pt x="847" y="0"/>
                    <a:pt x="5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8" name="Google Shape;3098;p69"/>
            <p:cNvSpPr/>
            <p:nvPr/>
          </p:nvSpPr>
          <p:spPr>
            <a:xfrm>
              <a:off x="1858125" y="3020025"/>
              <a:ext cx="319800" cy="246850"/>
            </a:xfrm>
            <a:custGeom>
              <a:avLst/>
              <a:gdLst/>
              <a:ahLst/>
              <a:cxnLst/>
              <a:rect l="l" t="t" r="r" b="b"/>
              <a:pathLst>
                <a:path w="12792" h="9874" extrusionOk="0">
                  <a:moveTo>
                    <a:pt x="972" y="1"/>
                  </a:moveTo>
                  <a:cubicBezTo>
                    <a:pt x="879" y="1"/>
                    <a:pt x="797" y="11"/>
                    <a:pt x="727" y="33"/>
                  </a:cubicBezTo>
                  <a:cubicBezTo>
                    <a:pt x="640" y="51"/>
                    <a:pt x="589" y="102"/>
                    <a:pt x="536" y="154"/>
                  </a:cubicBezTo>
                  <a:cubicBezTo>
                    <a:pt x="1" y="846"/>
                    <a:pt x="2264" y="3542"/>
                    <a:pt x="5618" y="6186"/>
                  </a:cubicBezTo>
                  <a:lnTo>
                    <a:pt x="5652" y="6204"/>
                  </a:lnTo>
                  <a:cubicBezTo>
                    <a:pt x="5721" y="6255"/>
                    <a:pt x="5774" y="6308"/>
                    <a:pt x="5843" y="6359"/>
                  </a:cubicBezTo>
                  <a:cubicBezTo>
                    <a:pt x="8581" y="8474"/>
                    <a:pt x="11137" y="9873"/>
                    <a:pt x="12208" y="9873"/>
                  </a:cubicBezTo>
                  <a:cubicBezTo>
                    <a:pt x="12415" y="9873"/>
                    <a:pt x="12566" y="9821"/>
                    <a:pt x="12653" y="9712"/>
                  </a:cubicBezTo>
                  <a:cubicBezTo>
                    <a:pt x="12704" y="9661"/>
                    <a:pt x="12722" y="9592"/>
                    <a:pt x="12722" y="9488"/>
                  </a:cubicBezTo>
                  <a:cubicBezTo>
                    <a:pt x="12792" y="8589"/>
                    <a:pt x="10734" y="6221"/>
                    <a:pt x="7796" y="3888"/>
                  </a:cubicBezTo>
                  <a:cubicBezTo>
                    <a:pt x="7726" y="3835"/>
                    <a:pt x="7675" y="3784"/>
                    <a:pt x="7606" y="3732"/>
                  </a:cubicBezTo>
                  <a:lnTo>
                    <a:pt x="7572" y="3697"/>
                  </a:lnTo>
                  <a:cubicBezTo>
                    <a:pt x="4749" y="1482"/>
                    <a:pt x="2075" y="1"/>
                    <a:pt x="9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9" name="Google Shape;3099;p69"/>
            <p:cNvSpPr/>
            <p:nvPr/>
          </p:nvSpPr>
          <p:spPr>
            <a:xfrm>
              <a:off x="1999425" y="3113300"/>
              <a:ext cx="53600" cy="65700"/>
            </a:xfrm>
            <a:custGeom>
              <a:avLst/>
              <a:gdLst/>
              <a:ahLst/>
              <a:cxnLst/>
              <a:rect l="l" t="t" r="r" b="b"/>
              <a:pathLst>
                <a:path w="2144" h="2628" extrusionOk="0">
                  <a:moveTo>
                    <a:pt x="1954" y="1"/>
                  </a:moveTo>
                  <a:lnTo>
                    <a:pt x="0" y="2473"/>
                  </a:lnTo>
                  <a:cubicBezTo>
                    <a:pt x="69" y="2524"/>
                    <a:pt x="122" y="2577"/>
                    <a:pt x="191" y="2628"/>
                  </a:cubicBezTo>
                  <a:lnTo>
                    <a:pt x="2144" y="157"/>
                  </a:lnTo>
                  <a:cubicBezTo>
                    <a:pt x="2074" y="104"/>
                    <a:pt x="2023" y="53"/>
                    <a:pt x="1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0" name="Google Shape;3100;p69"/>
            <p:cNvSpPr/>
            <p:nvPr/>
          </p:nvSpPr>
          <p:spPr>
            <a:xfrm>
              <a:off x="1871525" y="3020825"/>
              <a:ext cx="304675" cy="242025"/>
            </a:xfrm>
            <a:custGeom>
              <a:avLst/>
              <a:gdLst/>
              <a:ahLst/>
              <a:cxnLst/>
              <a:rect l="l" t="t" r="r" b="b"/>
              <a:pathLst>
                <a:path w="12187" h="9681" extrusionOk="0">
                  <a:moveTo>
                    <a:pt x="191" y="1"/>
                  </a:moveTo>
                  <a:cubicBezTo>
                    <a:pt x="104" y="19"/>
                    <a:pt x="53" y="70"/>
                    <a:pt x="0" y="122"/>
                  </a:cubicBezTo>
                  <a:lnTo>
                    <a:pt x="12117" y="9680"/>
                  </a:lnTo>
                  <a:cubicBezTo>
                    <a:pt x="12168" y="9629"/>
                    <a:pt x="12186" y="9560"/>
                    <a:pt x="12186" y="9456"/>
                  </a:cubicBezTo>
                  <a:lnTo>
                    <a:pt x="1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1" name="Google Shape;3101;p69"/>
            <p:cNvSpPr/>
            <p:nvPr/>
          </p:nvSpPr>
          <p:spPr>
            <a:xfrm>
              <a:off x="3199850" y="2682050"/>
              <a:ext cx="493075" cy="205825"/>
            </a:xfrm>
            <a:custGeom>
              <a:avLst/>
              <a:gdLst/>
              <a:ahLst/>
              <a:cxnLst/>
              <a:rect l="l" t="t" r="r" b="b"/>
              <a:pathLst>
                <a:path w="19723" h="8233" extrusionOk="0">
                  <a:moveTo>
                    <a:pt x="19066" y="1"/>
                  </a:moveTo>
                  <a:lnTo>
                    <a:pt x="0" y="3561"/>
                  </a:lnTo>
                  <a:lnTo>
                    <a:pt x="553" y="6569"/>
                  </a:lnTo>
                  <a:cubicBezTo>
                    <a:pt x="691" y="7295"/>
                    <a:pt x="1263" y="7866"/>
                    <a:pt x="1971" y="8004"/>
                  </a:cubicBezTo>
                  <a:cubicBezTo>
                    <a:pt x="2636" y="8125"/>
                    <a:pt x="3581" y="8233"/>
                    <a:pt x="4850" y="8233"/>
                  </a:cubicBezTo>
                  <a:cubicBezTo>
                    <a:pt x="6121" y="8233"/>
                    <a:pt x="7716" y="8125"/>
                    <a:pt x="9679" y="7813"/>
                  </a:cubicBezTo>
                  <a:cubicBezTo>
                    <a:pt x="10043" y="7744"/>
                    <a:pt x="10423" y="7693"/>
                    <a:pt x="10820" y="7606"/>
                  </a:cubicBezTo>
                  <a:cubicBezTo>
                    <a:pt x="15471" y="6742"/>
                    <a:pt x="17838" y="5393"/>
                    <a:pt x="18927" y="4529"/>
                  </a:cubicBezTo>
                  <a:cubicBezTo>
                    <a:pt x="19463" y="4132"/>
                    <a:pt x="19723" y="3458"/>
                    <a:pt x="19601" y="2801"/>
                  </a:cubicBezTo>
                  <a:lnTo>
                    <a:pt x="190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2" name="Google Shape;3102;p69"/>
            <p:cNvSpPr/>
            <p:nvPr/>
          </p:nvSpPr>
          <p:spPr>
            <a:xfrm>
              <a:off x="3441825" y="2682050"/>
              <a:ext cx="248500" cy="195350"/>
            </a:xfrm>
            <a:custGeom>
              <a:avLst/>
              <a:gdLst/>
              <a:ahLst/>
              <a:cxnLst/>
              <a:rect l="l" t="t" r="r" b="b"/>
              <a:pathLst>
                <a:path w="9940" h="7814" extrusionOk="0">
                  <a:moveTo>
                    <a:pt x="9387" y="1"/>
                  </a:moveTo>
                  <a:lnTo>
                    <a:pt x="9390" y="20"/>
                  </a:lnTo>
                  <a:lnTo>
                    <a:pt x="9390" y="20"/>
                  </a:lnTo>
                  <a:cubicBezTo>
                    <a:pt x="9389" y="13"/>
                    <a:pt x="9388" y="7"/>
                    <a:pt x="9387" y="1"/>
                  </a:cubicBezTo>
                  <a:close/>
                  <a:moveTo>
                    <a:pt x="9390" y="20"/>
                  </a:moveTo>
                  <a:cubicBezTo>
                    <a:pt x="9471" y="499"/>
                    <a:pt x="8730" y="1063"/>
                    <a:pt x="7467" y="1643"/>
                  </a:cubicBezTo>
                  <a:cubicBezTo>
                    <a:pt x="7537" y="2179"/>
                    <a:pt x="7537" y="2715"/>
                    <a:pt x="7191" y="3285"/>
                  </a:cubicBezTo>
                  <a:cubicBezTo>
                    <a:pt x="6621" y="4253"/>
                    <a:pt x="5601" y="4875"/>
                    <a:pt x="4547" y="5290"/>
                  </a:cubicBezTo>
                  <a:cubicBezTo>
                    <a:pt x="3492" y="5705"/>
                    <a:pt x="2386" y="5981"/>
                    <a:pt x="1383" y="6483"/>
                  </a:cubicBezTo>
                  <a:cubicBezTo>
                    <a:pt x="796" y="6776"/>
                    <a:pt x="208" y="7209"/>
                    <a:pt x="0" y="7813"/>
                  </a:cubicBezTo>
                  <a:cubicBezTo>
                    <a:pt x="364" y="7744"/>
                    <a:pt x="744" y="7693"/>
                    <a:pt x="1141" y="7606"/>
                  </a:cubicBezTo>
                  <a:cubicBezTo>
                    <a:pt x="5792" y="6742"/>
                    <a:pt x="8159" y="5393"/>
                    <a:pt x="9248" y="4529"/>
                  </a:cubicBezTo>
                  <a:cubicBezTo>
                    <a:pt x="9698" y="4184"/>
                    <a:pt x="9940" y="3665"/>
                    <a:pt x="9940" y="3130"/>
                  </a:cubicBezTo>
                  <a:cubicBezTo>
                    <a:pt x="9940" y="3008"/>
                    <a:pt x="9940" y="2904"/>
                    <a:pt x="9922" y="2801"/>
                  </a:cubicBezTo>
                  <a:lnTo>
                    <a:pt x="9390" y="2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3" name="Google Shape;3103;p69"/>
            <p:cNvSpPr/>
            <p:nvPr/>
          </p:nvSpPr>
          <p:spPr>
            <a:xfrm>
              <a:off x="3199425" y="2660575"/>
              <a:ext cx="482275" cy="132200"/>
            </a:xfrm>
            <a:custGeom>
              <a:avLst/>
              <a:gdLst/>
              <a:ahLst/>
              <a:cxnLst/>
              <a:rect l="l" t="t" r="r" b="b"/>
              <a:pathLst>
                <a:path w="19291" h="5288" extrusionOk="0">
                  <a:moveTo>
                    <a:pt x="15686" y="0"/>
                  </a:moveTo>
                  <a:cubicBezTo>
                    <a:pt x="14021" y="0"/>
                    <a:pt x="11874" y="203"/>
                    <a:pt x="9542" y="618"/>
                  </a:cubicBezTo>
                  <a:cubicBezTo>
                    <a:pt x="9454" y="636"/>
                    <a:pt x="9351" y="670"/>
                    <a:pt x="9247" y="687"/>
                  </a:cubicBezTo>
                  <a:lnTo>
                    <a:pt x="9196" y="687"/>
                  </a:lnTo>
                  <a:cubicBezTo>
                    <a:pt x="4373" y="1586"/>
                    <a:pt x="536" y="3055"/>
                    <a:pt x="52" y="4127"/>
                  </a:cubicBezTo>
                  <a:cubicBezTo>
                    <a:pt x="17" y="4231"/>
                    <a:pt x="0" y="4335"/>
                    <a:pt x="17" y="4420"/>
                  </a:cubicBezTo>
                  <a:cubicBezTo>
                    <a:pt x="118" y="4997"/>
                    <a:pt x="1409" y="5288"/>
                    <a:pt x="3384" y="5288"/>
                  </a:cubicBezTo>
                  <a:cubicBezTo>
                    <a:pt x="5141" y="5288"/>
                    <a:pt x="7439" y="5057"/>
                    <a:pt x="9922" y="4593"/>
                  </a:cubicBezTo>
                  <a:lnTo>
                    <a:pt x="9973" y="4593"/>
                  </a:lnTo>
                  <a:cubicBezTo>
                    <a:pt x="10077" y="4577"/>
                    <a:pt x="10180" y="4542"/>
                    <a:pt x="10268" y="4524"/>
                  </a:cubicBezTo>
                  <a:cubicBezTo>
                    <a:pt x="15366" y="3539"/>
                    <a:pt x="19290" y="1931"/>
                    <a:pt x="19083" y="860"/>
                  </a:cubicBezTo>
                  <a:cubicBezTo>
                    <a:pt x="19065" y="774"/>
                    <a:pt x="19030" y="687"/>
                    <a:pt x="18944" y="601"/>
                  </a:cubicBezTo>
                  <a:cubicBezTo>
                    <a:pt x="18538" y="203"/>
                    <a:pt x="17353" y="0"/>
                    <a:pt x="156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4" name="Google Shape;3104;p69"/>
            <p:cNvSpPr/>
            <p:nvPr/>
          </p:nvSpPr>
          <p:spPr>
            <a:xfrm>
              <a:off x="3430600" y="2676000"/>
              <a:ext cx="25525" cy="99425"/>
            </a:xfrm>
            <a:custGeom>
              <a:avLst/>
              <a:gdLst/>
              <a:ahLst/>
              <a:cxnLst/>
              <a:rect l="l" t="t" r="r" b="b"/>
              <a:pathLst>
                <a:path w="1021" h="3977" extrusionOk="0">
                  <a:moveTo>
                    <a:pt x="295" y="1"/>
                  </a:moveTo>
                  <a:cubicBezTo>
                    <a:pt x="207" y="19"/>
                    <a:pt x="104" y="53"/>
                    <a:pt x="0" y="70"/>
                  </a:cubicBezTo>
                  <a:lnTo>
                    <a:pt x="311" y="1747"/>
                  </a:lnTo>
                  <a:lnTo>
                    <a:pt x="606" y="1678"/>
                  </a:lnTo>
                  <a:lnTo>
                    <a:pt x="295" y="1"/>
                  </a:lnTo>
                  <a:close/>
                  <a:moveTo>
                    <a:pt x="657" y="1955"/>
                  </a:moveTo>
                  <a:lnTo>
                    <a:pt x="364" y="2024"/>
                  </a:lnTo>
                  <a:lnTo>
                    <a:pt x="726" y="3976"/>
                  </a:lnTo>
                  <a:cubicBezTo>
                    <a:pt x="830" y="3960"/>
                    <a:pt x="933" y="3925"/>
                    <a:pt x="1021" y="3907"/>
                  </a:cubicBezTo>
                  <a:lnTo>
                    <a:pt x="657" y="195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5" name="Google Shape;3105;p69"/>
            <p:cNvSpPr/>
            <p:nvPr/>
          </p:nvSpPr>
          <p:spPr>
            <a:xfrm>
              <a:off x="3199425" y="2675600"/>
              <a:ext cx="477075" cy="95500"/>
            </a:xfrm>
            <a:custGeom>
              <a:avLst/>
              <a:gdLst/>
              <a:ahLst/>
              <a:cxnLst/>
              <a:rect l="l" t="t" r="r" b="b"/>
              <a:pathLst>
                <a:path w="19083" h="3820" extrusionOk="0">
                  <a:moveTo>
                    <a:pt x="18944" y="0"/>
                  </a:moveTo>
                  <a:lnTo>
                    <a:pt x="9853" y="1694"/>
                  </a:lnTo>
                  <a:lnTo>
                    <a:pt x="9904" y="1971"/>
                  </a:lnTo>
                  <a:lnTo>
                    <a:pt x="19083" y="259"/>
                  </a:lnTo>
                  <a:cubicBezTo>
                    <a:pt x="19065" y="173"/>
                    <a:pt x="19030" y="86"/>
                    <a:pt x="18944" y="0"/>
                  </a:cubicBezTo>
                  <a:close/>
                  <a:moveTo>
                    <a:pt x="9558" y="1763"/>
                  </a:moveTo>
                  <a:lnTo>
                    <a:pt x="52" y="3526"/>
                  </a:lnTo>
                  <a:cubicBezTo>
                    <a:pt x="17" y="3595"/>
                    <a:pt x="0" y="3664"/>
                    <a:pt x="0" y="3750"/>
                  </a:cubicBezTo>
                  <a:cubicBezTo>
                    <a:pt x="0" y="3768"/>
                    <a:pt x="0" y="3803"/>
                    <a:pt x="17" y="3819"/>
                  </a:cubicBezTo>
                  <a:lnTo>
                    <a:pt x="9611" y="2040"/>
                  </a:lnTo>
                  <a:lnTo>
                    <a:pt x="9558" y="176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6" name="Google Shape;3106;p69"/>
            <p:cNvSpPr/>
            <p:nvPr/>
          </p:nvSpPr>
          <p:spPr>
            <a:xfrm>
              <a:off x="3438375" y="2717925"/>
              <a:ext cx="8650" cy="8675"/>
            </a:xfrm>
            <a:custGeom>
              <a:avLst/>
              <a:gdLst/>
              <a:ahLst/>
              <a:cxnLst/>
              <a:rect l="l" t="t" r="r" b="b"/>
              <a:pathLst>
                <a:path w="346" h="347" extrusionOk="0">
                  <a:moveTo>
                    <a:pt x="295" y="1"/>
                  </a:moveTo>
                  <a:lnTo>
                    <a:pt x="0" y="70"/>
                  </a:lnTo>
                  <a:lnTo>
                    <a:pt x="53" y="347"/>
                  </a:lnTo>
                  <a:lnTo>
                    <a:pt x="346" y="278"/>
                  </a:lnTo>
                  <a:lnTo>
                    <a:pt x="295" y="1"/>
                  </a:lnTo>
                  <a:close/>
                </a:path>
              </a:pathLst>
            </a:custGeom>
            <a:solidFill>
              <a:srgbClr val="F0C8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7" name="Google Shape;3107;p69"/>
            <p:cNvSpPr/>
            <p:nvPr/>
          </p:nvSpPr>
          <p:spPr>
            <a:xfrm>
              <a:off x="2423750" y="2111675"/>
              <a:ext cx="222150" cy="309325"/>
            </a:xfrm>
            <a:custGeom>
              <a:avLst/>
              <a:gdLst/>
              <a:ahLst/>
              <a:cxnLst/>
              <a:rect l="l" t="t" r="r" b="b"/>
              <a:pathLst>
                <a:path w="8886" h="12373" extrusionOk="0">
                  <a:moveTo>
                    <a:pt x="2439" y="0"/>
                  </a:moveTo>
                  <a:lnTo>
                    <a:pt x="676" y="1021"/>
                  </a:lnTo>
                  <a:cubicBezTo>
                    <a:pt x="243" y="1263"/>
                    <a:pt x="1" y="1747"/>
                    <a:pt x="88" y="2230"/>
                  </a:cubicBezTo>
                  <a:cubicBezTo>
                    <a:pt x="208" y="3111"/>
                    <a:pt x="641" y="4719"/>
                    <a:pt x="1902" y="7052"/>
                  </a:cubicBezTo>
                  <a:cubicBezTo>
                    <a:pt x="2006" y="7278"/>
                    <a:pt x="2128" y="7502"/>
                    <a:pt x="2266" y="7727"/>
                  </a:cubicBezTo>
                  <a:cubicBezTo>
                    <a:pt x="3838" y="10475"/>
                    <a:pt x="5204" y="11684"/>
                    <a:pt x="5999" y="12186"/>
                  </a:cubicBezTo>
                  <a:cubicBezTo>
                    <a:pt x="6197" y="12312"/>
                    <a:pt x="6417" y="12372"/>
                    <a:pt x="6640" y="12372"/>
                  </a:cubicBezTo>
                  <a:cubicBezTo>
                    <a:pt x="6845" y="12372"/>
                    <a:pt x="7052" y="12321"/>
                    <a:pt x="7244" y="12221"/>
                  </a:cubicBezTo>
                  <a:lnTo>
                    <a:pt x="8885" y="11270"/>
                  </a:lnTo>
                  <a:lnTo>
                    <a:pt x="24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8" name="Google Shape;3108;p69"/>
            <p:cNvSpPr/>
            <p:nvPr/>
          </p:nvSpPr>
          <p:spPr>
            <a:xfrm>
              <a:off x="2471300" y="2287975"/>
              <a:ext cx="174600" cy="133100"/>
            </a:xfrm>
            <a:custGeom>
              <a:avLst/>
              <a:gdLst/>
              <a:ahLst/>
              <a:cxnLst/>
              <a:rect l="l" t="t" r="r" b="b"/>
              <a:pathLst>
                <a:path w="6984" h="5324" extrusionOk="0">
                  <a:moveTo>
                    <a:pt x="6983" y="4218"/>
                  </a:moveTo>
                  <a:lnTo>
                    <a:pt x="6961" y="4231"/>
                  </a:lnTo>
                  <a:lnTo>
                    <a:pt x="6961" y="4231"/>
                  </a:lnTo>
                  <a:cubicBezTo>
                    <a:pt x="6968" y="4227"/>
                    <a:pt x="6976" y="4223"/>
                    <a:pt x="6983" y="4218"/>
                  </a:cubicBezTo>
                  <a:close/>
                  <a:moveTo>
                    <a:pt x="0" y="0"/>
                  </a:moveTo>
                  <a:cubicBezTo>
                    <a:pt x="104" y="226"/>
                    <a:pt x="226" y="450"/>
                    <a:pt x="364" y="675"/>
                  </a:cubicBezTo>
                  <a:cubicBezTo>
                    <a:pt x="1936" y="3423"/>
                    <a:pt x="3302" y="4632"/>
                    <a:pt x="4097" y="5134"/>
                  </a:cubicBezTo>
                  <a:cubicBezTo>
                    <a:pt x="4287" y="5255"/>
                    <a:pt x="4512" y="5324"/>
                    <a:pt x="4736" y="5324"/>
                  </a:cubicBezTo>
                  <a:cubicBezTo>
                    <a:pt x="4944" y="5324"/>
                    <a:pt x="5151" y="5273"/>
                    <a:pt x="5342" y="5169"/>
                  </a:cubicBezTo>
                  <a:lnTo>
                    <a:pt x="6961" y="4231"/>
                  </a:lnTo>
                  <a:lnTo>
                    <a:pt x="6961" y="4231"/>
                  </a:lnTo>
                  <a:cubicBezTo>
                    <a:pt x="6917" y="4252"/>
                    <a:pt x="6872" y="4252"/>
                    <a:pt x="6828" y="4252"/>
                  </a:cubicBezTo>
                  <a:cubicBezTo>
                    <a:pt x="6534" y="4252"/>
                    <a:pt x="6068" y="3941"/>
                    <a:pt x="5515" y="3353"/>
                  </a:cubicBezTo>
                  <a:cubicBezTo>
                    <a:pt x="5289" y="3492"/>
                    <a:pt x="5031" y="3579"/>
                    <a:pt x="4720" y="3579"/>
                  </a:cubicBezTo>
                  <a:cubicBezTo>
                    <a:pt x="4632" y="3579"/>
                    <a:pt x="4529" y="3579"/>
                    <a:pt x="4425" y="3561"/>
                  </a:cubicBezTo>
                  <a:cubicBezTo>
                    <a:pt x="3682" y="3406"/>
                    <a:pt x="3077" y="2887"/>
                    <a:pt x="2576" y="2316"/>
                  </a:cubicBezTo>
                  <a:cubicBezTo>
                    <a:pt x="2092" y="1747"/>
                    <a:pt x="1677" y="1106"/>
                    <a:pt x="1141" y="588"/>
                  </a:cubicBezTo>
                  <a:cubicBezTo>
                    <a:pt x="830" y="277"/>
                    <a:pt x="415"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9" name="Google Shape;3109;p69"/>
            <p:cNvSpPr/>
            <p:nvPr/>
          </p:nvSpPr>
          <p:spPr>
            <a:xfrm>
              <a:off x="2468700" y="2110800"/>
              <a:ext cx="188875" cy="283650"/>
            </a:xfrm>
            <a:custGeom>
              <a:avLst/>
              <a:gdLst/>
              <a:ahLst/>
              <a:cxnLst/>
              <a:rect l="l" t="t" r="r" b="b"/>
              <a:pathLst>
                <a:path w="7555" h="11346" extrusionOk="0">
                  <a:moveTo>
                    <a:pt x="848" y="1"/>
                  </a:moveTo>
                  <a:cubicBezTo>
                    <a:pt x="761" y="1"/>
                    <a:pt x="710" y="1"/>
                    <a:pt x="641" y="35"/>
                  </a:cubicBezTo>
                  <a:cubicBezTo>
                    <a:pt x="0" y="399"/>
                    <a:pt x="934" y="3215"/>
                    <a:pt x="2715" y="6327"/>
                  </a:cubicBezTo>
                  <a:lnTo>
                    <a:pt x="2731" y="6361"/>
                  </a:lnTo>
                  <a:cubicBezTo>
                    <a:pt x="2766" y="6430"/>
                    <a:pt x="2801" y="6483"/>
                    <a:pt x="2835" y="6552"/>
                  </a:cubicBezTo>
                  <a:cubicBezTo>
                    <a:pt x="4451" y="9318"/>
                    <a:pt x="6184" y="11345"/>
                    <a:pt x="6927" y="11345"/>
                  </a:cubicBezTo>
                  <a:cubicBezTo>
                    <a:pt x="6987" y="11345"/>
                    <a:pt x="7041" y="11332"/>
                    <a:pt x="7087" y="11305"/>
                  </a:cubicBezTo>
                  <a:cubicBezTo>
                    <a:pt x="7140" y="11270"/>
                    <a:pt x="7191" y="11219"/>
                    <a:pt x="7225" y="11150"/>
                  </a:cubicBezTo>
                  <a:cubicBezTo>
                    <a:pt x="7555" y="10475"/>
                    <a:pt x="6690" y="7986"/>
                    <a:pt x="5135" y="5220"/>
                  </a:cubicBezTo>
                  <a:cubicBezTo>
                    <a:pt x="5100" y="5169"/>
                    <a:pt x="5082" y="5100"/>
                    <a:pt x="5048" y="5048"/>
                  </a:cubicBezTo>
                  <a:lnTo>
                    <a:pt x="5013" y="5013"/>
                  </a:lnTo>
                  <a:cubicBezTo>
                    <a:pt x="3406" y="2178"/>
                    <a:pt x="1625" y="70"/>
                    <a:pt x="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0" name="Google Shape;3110;p69"/>
            <p:cNvSpPr/>
            <p:nvPr/>
          </p:nvSpPr>
          <p:spPr>
            <a:xfrm>
              <a:off x="2536975" y="2236975"/>
              <a:ext cx="60100" cy="37650"/>
            </a:xfrm>
            <a:custGeom>
              <a:avLst/>
              <a:gdLst/>
              <a:ahLst/>
              <a:cxnLst/>
              <a:rect l="l" t="t" r="r" b="b"/>
              <a:pathLst>
                <a:path w="2404" h="1506" extrusionOk="0">
                  <a:moveTo>
                    <a:pt x="2317" y="1"/>
                  </a:moveTo>
                  <a:lnTo>
                    <a:pt x="1314" y="572"/>
                  </a:lnTo>
                  <a:lnTo>
                    <a:pt x="1418" y="745"/>
                  </a:lnTo>
                  <a:lnTo>
                    <a:pt x="2404" y="173"/>
                  </a:lnTo>
                  <a:cubicBezTo>
                    <a:pt x="2369" y="122"/>
                    <a:pt x="2351" y="53"/>
                    <a:pt x="2317" y="1"/>
                  </a:cubicBezTo>
                  <a:close/>
                  <a:moveTo>
                    <a:pt x="1159" y="657"/>
                  </a:moveTo>
                  <a:lnTo>
                    <a:pt x="0" y="1314"/>
                  </a:lnTo>
                  <a:cubicBezTo>
                    <a:pt x="35" y="1383"/>
                    <a:pt x="70" y="1436"/>
                    <a:pt x="104" y="1505"/>
                  </a:cubicBezTo>
                  <a:lnTo>
                    <a:pt x="1263" y="830"/>
                  </a:lnTo>
                  <a:lnTo>
                    <a:pt x="1159" y="65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1" name="Google Shape;3111;p69"/>
            <p:cNvSpPr/>
            <p:nvPr/>
          </p:nvSpPr>
          <p:spPr>
            <a:xfrm>
              <a:off x="2484700" y="2110800"/>
              <a:ext cx="164650" cy="282625"/>
            </a:xfrm>
            <a:custGeom>
              <a:avLst/>
              <a:gdLst/>
              <a:ahLst/>
              <a:cxnLst/>
              <a:rect l="l" t="t" r="r" b="b"/>
              <a:pathLst>
                <a:path w="6586" h="11305" extrusionOk="0">
                  <a:moveTo>
                    <a:pt x="156" y="1"/>
                  </a:moveTo>
                  <a:cubicBezTo>
                    <a:pt x="104" y="1"/>
                    <a:pt x="52" y="18"/>
                    <a:pt x="1" y="35"/>
                  </a:cubicBezTo>
                  <a:lnTo>
                    <a:pt x="3250" y="5704"/>
                  </a:lnTo>
                  <a:lnTo>
                    <a:pt x="3405" y="5619"/>
                  </a:lnTo>
                  <a:lnTo>
                    <a:pt x="208" y="1"/>
                  </a:lnTo>
                  <a:close/>
                  <a:moveTo>
                    <a:pt x="3509" y="5792"/>
                  </a:moveTo>
                  <a:lnTo>
                    <a:pt x="3354" y="5877"/>
                  </a:lnTo>
                  <a:lnTo>
                    <a:pt x="6447" y="11305"/>
                  </a:lnTo>
                  <a:cubicBezTo>
                    <a:pt x="6500" y="11270"/>
                    <a:pt x="6551" y="11219"/>
                    <a:pt x="6585" y="11150"/>
                  </a:cubicBezTo>
                  <a:lnTo>
                    <a:pt x="3509" y="579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2" name="Google Shape;3112;p69"/>
            <p:cNvSpPr/>
            <p:nvPr/>
          </p:nvSpPr>
          <p:spPr>
            <a:xfrm>
              <a:off x="2565950" y="2251250"/>
              <a:ext cx="6475" cy="6500"/>
            </a:xfrm>
            <a:custGeom>
              <a:avLst/>
              <a:gdLst/>
              <a:ahLst/>
              <a:cxnLst/>
              <a:rect l="l" t="t" r="r" b="b"/>
              <a:pathLst>
                <a:path w="259" h="260" extrusionOk="0">
                  <a:moveTo>
                    <a:pt x="155" y="1"/>
                  </a:moveTo>
                  <a:lnTo>
                    <a:pt x="0" y="86"/>
                  </a:lnTo>
                  <a:lnTo>
                    <a:pt x="104" y="259"/>
                  </a:lnTo>
                  <a:lnTo>
                    <a:pt x="259" y="174"/>
                  </a:lnTo>
                  <a:lnTo>
                    <a:pt x="1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13" name="Google Shape;3113;p69"/>
          <p:cNvGrpSpPr/>
          <p:nvPr/>
        </p:nvGrpSpPr>
        <p:grpSpPr>
          <a:xfrm>
            <a:off x="6779886" y="1657785"/>
            <a:ext cx="505832" cy="1227960"/>
            <a:chOff x="6627486" y="1733985"/>
            <a:chExt cx="505832" cy="1227960"/>
          </a:xfrm>
        </p:grpSpPr>
        <p:sp>
          <p:nvSpPr>
            <p:cNvPr id="3114" name="Google Shape;3114;p69"/>
            <p:cNvSpPr/>
            <p:nvPr/>
          </p:nvSpPr>
          <p:spPr>
            <a:xfrm>
              <a:off x="6627486" y="1762999"/>
              <a:ext cx="505832" cy="1198945"/>
            </a:xfrm>
            <a:custGeom>
              <a:avLst/>
              <a:gdLst/>
              <a:ahLst/>
              <a:cxnLst/>
              <a:rect l="l" t="t" r="r" b="b"/>
              <a:pathLst>
                <a:path w="28330" h="67149" extrusionOk="0">
                  <a:moveTo>
                    <a:pt x="17198" y="0"/>
                  </a:moveTo>
                  <a:lnTo>
                    <a:pt x="16748" y="1261"/>
                  </a:lnTo>
                  <a:cubicBezTo>
                    <a:pt x="16748" y="1261"/>
                    <a:pt x="15384" y="1970"/>
                    <a:pt x="15418" y="2990"/>
                  </a:cubicBezTo>
                  <a:cubicBezTo>
                    <a:pt x="15453" y="4010"/>
                    <a:pt x="16421" y="4960"/>
                    <a:pt x="16421" y="4960"/>
                  </a:cubicBezTo>
                  <a:cubicBezTo>
                    <a:pt x="16421" y="4960"/>
                    <a:pt x="15937" y="9126"/>
                    <a:pt x="15176" y="12376"/>
                  </a:cubicBezTo>
                  <a:cubicBezTo>
                    <a:pt x="14398" y="15625"/>
                    <a:pt x="14017" y="17267"/>
                    <a:pt x="11996" y="18978"/>
                  </a:cubicBezTo>
                  <a:cubicBezTo>
                    <a:pt x="10198" y="20499"/>
                    <a:pt x="7640" y="23334"/>
                    <a:pt x="6741" y="26065"/>
                  </a:cubicBezTo>
                  <a:cubicBezTo>
                    <a:pt x="6619" y="26393"/>
                    <a:pt x="6516" y="26739"/>
                    <a:pt x="6447" y="27102"/>
                  </a:cubicBezTo>
                  <a:lnTo>
                    <a:pt x="277" y="58975"/>
                  </a:lnTo>
                  <a:cubicBezTo>
                    <a:pt x="0" y="60374"/>
                    <a:pt x="450" y="61810"/>
                    <a:pt x="1434" y="62812"/>
                  </a:cubicBezTo>
                  <a:cubicBezTo>
                    <a:pt x="2835" y="64211"/>
                    <a:pt x="5202" y="66009"/>
                    <a:pt x="8712" y="66770"/>
                  </a:cubicBezTo>
                  <a:cubicBezTo>
                    <a:pt x="9938" y="67039"/>
                    <a:pt x="11135" y="67149"/>
                    <a:pt x="12272" y="67149"/>
                  </a:cubicBezTo>
                  <a:cubicBezTo>
                    <a:pt x="14853" y="67149"/>
                    <a:pt x="17123" y="66584"/>
                    <a:pt x="18719" y="66044"/>
                  </a:cubicBezTo>
                  <a:cubicBezTo>
                    <a:pt x="20171" y="65543"/>
                    <a:pt x="21260" y="64315"/>
                    <a:pt x="21553" y="62794"/>
                  </a:cubicBezTo>
                  <a:lnTo>
                    <a:pt x="27672" y="31216"/>
                  </a:lnTo>
                  <a:cubicBezTo>
                    <a:pt x="27690" y="31078"/>
                    <a:pt x="27707" y="30956"/>
                    <a:pt x="27725" y="30818"/>
                  </a:cubicBezTo>
                  <a:lnTo>
                    <a:pt x="27741" y="30818"/>
                  </a:lnTo>
                  <a:cubicBezTo>
                    <a:pt x="28329" y="27810"/>
                    <a:pt x="26635" y="23558"/>
                    <a:pt x="25305" y="21260"/>
                  </a:cubicBezTo>
                  <a:cubicBezTo>
                    <a:pt x="23973" y="18960"/>
                    <a:pt x="24181" y="17285"/>
                    <a:pt x="24544" y="13966"/>
                  </a:cubicBezTo>
                  <a:cubicBezTo>
                    <a:pt x="24925" y="10647"/>
                    <a:pt x="25875" y="6568"/>
                    <a:pt x="25875" y="6568"/>
                  </a:cubicBezTo>
                  <a:cubicBezTo>
                    <a:pt x="25875" y="6568"/>
                    <a:pt x="27119" y="5997"/>
                    <a:pt x="27483" y="5047"/>
                  </a:cubicBezTo>
                  <a:cubicBezTo>
                    <a:pt x="27863" y="4096"/>
                    <a:pt x="26826" y="2973"/>
                    <a:pt x="26826" y="2973"/>
                  </a:cubicBezTo>
                  <a:lnTo>
                    <a:pt x="26826" y="1641"/>
                  </a:lnTo>
                  <a:lnTo>
                    <a:pt x="22055" y="553"/>
                  </a:lnTo>
                  <a:lnTo>
                    <a:pt x="1719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5" name="Google Shape;3115;p69"/>
            <p:cNvSpPr/>
            <p:nvPr/>
          </p:nvSpPr>
          <p:spPr>
            <a:xfrm>
              <a:off x="6915737" y="1733985"/>
              <a:ext cx="204618" cy="78955"/>
            </a:xfrm>
            <a:custGeom>
              <a:avLst/>
              <a:gdLst/>
              <a:ahLst/>
              <a:cxnLst/>
              <a:rect l="l" t="t" r="r" b="b"/>
              <a:pathLst>
                <a:path w="11460" h="4422" extrusionOk="0">
                  <a:moveTo>
                    <a:pt x="2569" y="0"/>
                  </a:moveTo>
                  <a:cubicBezTo>
                    <a:pt x="2063" y="0"/>
                    <a:pt x="1702" y="37"/>
                    <a:pt x="1521" y="104"/>
                  </a:cubicBezTo>
                  <a:cubicBezTo>
                    <a:pt x="1003" y="311"/>
                    <a:pt x="604" y="1625"/>
                    <a:pt x="604" y="1625"/>
                  </a:cubicBezTo>
                  <a:cubicBezTo>
                    <a:pt x="604" y="1625"/>
                    <a:pt x="0" y="2575"/>
                    <a:pt x="604" y="2886"/>
                  </a:cubicBezTo>
                  <a:cubicBezTo>
                    <a:pt x="676" y="2921"/>
                    <a:pt x="746" y="2937"/>
                    <a:pt x="813" y="2937"/>
                  </a:cubicBezTo>
                  <a:cubicBezTo>
                    <a:pt x="1306" y="2937"/>
                    <a:pt x="1641" y="2091"/>
                    <a:pt x="1641" y="2091"/>
                  </a:cubicBezTo>
                  <a:lnTo>
                    <a:pt x="1641" y="2091"/>
                  </a:lnTo>
                  <a:cubicBezTo>
                    <a:pt x="1641" y="2091"/>
                    <a:pt x="1521" y="2731"/>
                    <a:pt x="1953" y="2852"/>
                  </a:cubicBezTo>
                  <a:cubicBezTo>
                    <a:pt x="1994" y="2863"/>
                    <a:pt x="2034" y="2869"/>
                    <a:pt x="2072" y="2869"/>
                  </a:cubicBezTo>
                  <a:cubicBezTo>
                    <a:pt x="2430" y="2869"/>
                    <a:pt x="2627" y="2402"/>
                    <a:pt x="2627" y="2402"/>
                  </a:cubicBezTo>
                  <a:cubicBezTo>
                    <a:pt x="2627" y="2402"/>
                    <a:pt x="2713" y="3181"/>
                    <a:pt x="3111" y="3250"/>
                  </a:cubicBezTo>
                  <a:cubicBezTo>
                    <a:pt x="3129" y="3254"/>
                    <a:pt x="3146" y="3255"/>
                    <a:pt x="3163" y="3255"/>
                  </a:cubicBezTo>
                  <a:cubicBezTo>
                    <a:pt x="3529" y="3255"/>
                    <a:pt x="3750" y="2402"/>
                    <a:pt x="3750" y="2402"/>
                  </a:cubicBezTo>
                  <a:lnTo>
                    <a:pt x="3750" y="2402"/>
                  </a:lnTo>
                  <a:cubicBezTo>
                    <a:pt x="3750" y="2403"/>
                    <a:pt x="3664" y="3336"/>
                    <a:pt x="4096" y="3492"/>
                  </a:cubicBezTo>
                  <a:cubicBezTo>
                    <a:pt x="4133" y="3504"/>
                    <a:pt x="4170" y="3510"/>
                    <a:pt x="4208" y="3510"/>
                  </a:cubicBezTo>
                  <a:cubicBezTo>
                    <a:pt x="4632" y="3510"/>
                    <a:pt x="5098" y="2783"/>
                    <a:pt x="5098" y="2782"/>
                  </a:cubicBezTo>
                  <a:lnTo>
                    <a:pt x="5098" y="2782"/>
                  </a:lnTo>
                  <a:cubicBezTo>
                    <a:pt x="5098" y="2783"/>
                    <a:pt x="4978" y="3612"/>
                    <a:pt x="5497" y="3768"/>
                  </a:cubicBezTo>
                  <a:cubicBezTo>
                    <a:pt x="5534" y="3780"/>
                    <a:pt x="5572" y="3785"/>
                    <a:pt x="5608" y="3785"/>
                  </a:cubicBezTo>
                  <a:cubicBezTo>
                    <a:pt x="6071" y="3785"/>
                    <a:pt x="6412" y="2939"/>
                    <a:pt x="6412" y="2939"/>
                  </a:cubicBezTo>
                  <a:lnTo>
                    <a:pt x="6412" y="2939"/>
                  </a:lnTo>
                  <a:cubicBezTo>
                    <a:pt x="6412" y="2939"/>
                    <a:pt x="6292" y="3923"/>
                    <a:pt x="6776" y="4045"/>
                  </a:cubicBezTo>
                  <a:cubicBezTo>
                    <a:pt x="6804" y="4052"/>
                    <a:pt x="6833" y="4056"/>
                    <a:pt x="6862" y="4056"/>
                  </a:cubicBezTo>
                  <a:cubicBezTo>
                    <a:pt x="7304" y="4056"/>
                    <a:pt x="7760" y="3250"/>
                    <a:pt x="7760" y="3250"/>
                  </a:cubicBezTo>
                  <a:cubicBezTo>
                    <a:pt x="7760" y="3250"/>
                    <a:pt x="7760" y="4131"/>
                    <a:pt x="8279" y="4252"/>
                  </a:cubicBezTo>
                  <a:cubicBezTo>
                    <a:pt x="8323" y="4263"/>
                    <a:pt x="8367" y="4267"/>
                    <a:pt x="8408" y="4267"/>
                  </a:cubicBezTo>
                  <a:cubicBezTo>
                    <a:pt x="8851" y="4267"/>
                    <a:pt x="9126" y="3734"/>
                    <a:pt x="9126" y="3734"/>
                  </a:cubicBezTo>
                  <a:cubicBezTo>
                    <a:pt x="9126" y="3734"/>
                    <a:pt x="9126" y="4373"/>
                    <a:pt x="9558" y="4407"/>
                  </a:cubicBezTo>
                  <a:cubicBezTo>
                    <a:pt x="9580" y="4410"/>
                    <a:pt x="9602" y="4411"/>
                    <a:pt x="9625" y="4411"/>
                  </a:cubicBezTo>
                  <a:cubicBezTo>
                    <a:pt x="10036" y="4411"/>
                    <a:pt x="10440" y="3976"/>
                    <a:pt x="10440" y="3976"/>
                  </a:cubicBezTo>
                  <a:cubicBezTo>
                    <a:pt x="10440" y="3976"/>
                    <a:pt x="10613" y="4422"/>
                    <a:pt x="10897" y="4422"/>
                  </a:cubicBezTo>
                  <a:cubicBezTo>
                    <a:pt x="10949" y="4422"/>
                    <a:pt x="11004" y="4407"/>
                    <a:pt x="11062" y="4373"/>
                  </a:cubicBezTo>
                  <a:cubicBezTo>
                    <a:pt x="11459" y="4149"/>
                    <a:pt x="11355" y="3854"/>
                    <a:pt x="11235" y="3577"/>
                  </a:cubicBezTo>
                  <a:cubicBezTo>
                    <a:pt x="11113" y="3284"/>
                    <a:pt x="11304" y="2540"/>
                    <a:pt x="11028" y="2144"/>
                  </a:cubicBezTo>
                  <a:cubicBezTo>
                    <a:pt x="10751" y="1745"/>
                    <a:pt x="9403" y="934"/>
                    <a:pt x="6689" y="432"/>
                  </a:cubicBezTo>
                  <a:cubicBezTo>
                    <a:pt x="4957" y="129"/>
                    <a:pt x="3511" y="0"/>
                    <a:pt x="25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6" name="Google Shape;3116;p69"/>
            <p:cNvSpPr/>
            <p:nvPr/>
          </p:nvSpPr>
          <p:spPr>
            <a:xfrm>
              <a:off x="6887955" y="1868808"/>
              <a:ext cx="196601" cy="191834"/>
            </a:xfrm>
            <a:custGeom>
              <a:avLst/>
              <a:gdLst/>
              <a:ahLst/>
              <a:cxnLst/>
              <a:rect l="l" t="t" r="r" b="b"/>
              <a:pathLst>
                <a:path w="11011" h="10744" extrusionOk="0">
                  <a:moveTo>
                    <a:pt x="2436" y="1"/>
                  </a:moveTo>
                  <a:cubicBezTo>
                    <a:pt x="1974" y="1"/>
                    <a:pt x="1711" y="20"/>
                    <a:pt x="1711" y="20"/>
                  </a:cubicBezTo>
                  <a:cubicBezTo>
                    <a:pt x="1711" y="20"/>
                    <a:pt x="1503" y="1437"/>
                    <a:pt x="1176" y="3442"/>
                  </a:cubicBezTo>
                  <a:cubicBezTo>
                    <a:pt x="865" y="5447"/>
                    <a:pt x="0" y="8782"/>
                    <a:pt x="0" y="8782"/>
                  </a:cubicBezTo>
                  <a:cubicBezTo>
                    <a:pt x="0" y="8782"/>
                    <a:pt x="1953" y="10027"/>
                    <a:pt x="4476" y="10529"/>
                  </a:cubicBezTo>
                  <a:cubicBezTo>
                    <a:pt x="5324" y="10690"/>
                    <a:pt x="6188" y="10744"/>
                    <a:pt x="6964" y="10744"/>
                  </a:cubicBezTo>
                  <a:cubicBezTo>
                    <a:pt x="8516" y="10744"/>
                    <a:pt x="9714" y="10529"/>
                    <a:pt x="9714" y="10529"/>
                  </a:cubicBezTo>
                  <a:cubicBezTo>
                    <a:pt x="9749" y="9284"/>
                    <a:pt x="10129" y="6812"/>
                    <a:pt x="10371" y="5291"/>
                  </a:cubicBezTo>
                  <a:cubicBezTo>
                    <a:pt x="10595" y="3770"/>
                    <a:pt x="11010" y="1921"/>
                    <a:pt x="11010" y="1921"/>
                  </a:cubicBezTo>
                  <a:cubicBezTo>
                    <a:pt x="7534" y="203"/>
                    <a:pt x="3937" y="1"/>
                    <a:pt x="24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7" name="Google Shape;3117;p69"/>
            <p:cNvSpPr/>
            <p:nvPr/>
          </p:nvSpPr>
          <p:spPr>
            <a:xfrm>
              <a:off x="6916023" y="1812547"/>
              <a:ext cx="111130" cy="16230"/>
            </a:xfrm>
            <a:custGeom>
              <a:avLst/>
              <a:gdLst/>
              <a:ahLst/>
              <a:cxnLst/>
              <a:rect l="l" t="t" r="r" b="b"/>
              <a:pathLst>
                <a:path w="6224" h="909" extrusionOk="0">
                  <a:moveTo>
                    <a:pt x="1717" y="1"/>
                  </a:moveTo>
                  <a:cubicBezTo>
                    <a:pt x="1455" y="1"/>
                    <a:pt x="1202" y="16"/>
                    <a:pt x="987" y="42"/>
                  </a:cubicBezTo>
                  <a:cubicBezTo>
                    <a:pt x="692" y="60"/>
                    <a:pt x="450" y="94"/>
                    <a:pt x="277" y="129"/>
                  </a:cubicBezTo>
                  <a:cubicBezTo>
                    <a:pt x="104" y="163"/>
                    <a:pt x="1" y="198"/>
                    <a:pt x="1" y="198"/>
                  </a:cubicBezTo>
                  <a:cubicBezTo>
                    <a:pt x="1" y="198"/>
                    <a:pt x="104" y="215"/>
                    <a:pt x="277" y="233"/>
                  </a:cubicBezTo>
                  <a:cubicBezTo>
                    <a:pt x="450" y="267"/>
                    <a:pt x="692" y="318"/>
                    <a:pt x="987" y="353"/>
                  </a:cubicBezTo>
                  <a:cubicBezTo>
                    <a:pt x="1125" y="371"/>
                    <a:pt x="1280" y="405"/>
                    <a:pt x="1453" y="422"/>
                  </a:cubicBezTo>
                  <a:cubicBezTo>
                    <a:pt x="1609" y="440"/>
                    <a:pt x="1782" y="475"/>
                    <a:pt x="1971" y="491"/>
                  </a:cubicBezTo>
                  <a:cubicBezTo>
                    <a:pt x="2335" y="544"/>
                    <a:pt x="2715" y="595"/>
                    <a:pt x="3095" y="647"/>
                  </a:cubicBezTo>
                  <a:cubicBezTo>
                    <a:pt x="3492" y="682"/>
                    <a:pt x="3872" y="733"/>
                    <a:pt x="4236" y="768"/>
                  </a:cubicBezTo>
                  <a:cubicBezTo>
                    <a:pt x="4425" y="802"/>
                    <a:pt x="4598" y="802"/>
                    <a:pt x="4771" y="820"/>
                  </a:cubicBezTo>
                  <a:cubicBezTo>
                    <a:pt x="4927" y="837"/>
                    <a:pt x="5100" y="855"/>
                    <a:pt x="5239" y="871"/>
                  </a:cubicBezTo>
                  <a:cubicBezTo>
                    <a:pt x="5588" y="903"/>
                    <a:pt x="5869" y="909"/>
                    <a:pt x="6040" y="909"/>
                  </a:cubicBezTo>
                  <a:cubicBezTo>
                    <a:pt x="6158" y="909"/>
                    <a:pt x="6223" y="906"/>
                    <a:pt x="6223" y="906"/>
                  </a:cubicBezTo>
                  <a:cubicBezTo>
                    <a:pt x="6223" y="906"/>
                    <a:pt x="5861" y="733"/>
                    <a:pt x="5308" y="560"/>
                  </a:cubicBezTo>
                  <a:cubicBezTo>
                    <a:pt x="5013" y="457"/>
                    <a:pt x="4685" y="371"/>
                    <a:pt x="4322" y="302"/>
                  </a:cubicBezTo>
                  <a:cubicBezTo>
                    <a:pt x="4132" y="249"/>
                    <a:pt x="3942" y="215"/>
                    <a:pt x="3752" y="180"/>
                  </a:cubicBezTo>
                  <a:cubicBezTo>
                    <a:pt x="3561" y="145"/>
                    <a:pt x="3372" y="129"/>
                    <a:pt x="3164" y="94"/>
                  </a:cubicBezTo>
                  <a:cubicBezTo>
                    <a:pt x="2974" y="76"/>
                    <a:pt x="2784" y="42"/>
                    <a:pt x="2577" y="25"/>
                  </a:cubicBezTo>
                  <a:cubicBezTo>
                    <a:pt x="2386" y="25"/>
                    <a:pt x="2196" y="25"/>
                    <a:pt x="2006" y="7"/>
                  </a:cubicBezTo>
                  <a:cubicBezTo>
                    <a:pt x="1909" y="3"/>
                    <a:pt x="1813" y="1"/>
                    <a:pt x="1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8" name="Google Shape;3118;p69"/>
            <p:cNvSpPr/>
            <p:nvPr/>
          </p:nvSpPr>
          <p:spPr>
            <a:xfrm>
              <a:off x="7047204" y="1831188"/>
              <a:ext cx="51869" cy="14659"/>
            </a:xfrm>
            <a:custGeom>
              <a:avLst/>
              <a:gdLst/>
              <a:ahLst/>
              <a:cxnLst/>
              <a:rect l="l" t="t" r="r" b="b"/>
              <a:pathLst>
                <a:path w="2905" h="821" extrusionOk="0">
                  <a:moveTo>
                    <a:pt x="484" y="0"/>
                  </a:moveTo>
                  <a:cubicBezTo>
                    <a:pt x="208" y="0"/>
                    <a:pt x="0" y="69"/>
                    <a:pt x="0" y="69"/>
                  </a:cubicBezTo>
                  <a:cubicBezTo>
                    <a:pt x="0" y="69"/>
                    <a:pt x="35" y="87"/>
                    <a:pt x="121" y="138"/>
                  </a:cubicBezTo>
                  <a:cubicBezTo>
                    <a:pt x="190" y="191"/>
                    <a:pt x="293" y="242"/>
                    <a:pt x="432" y="311"/>
                  </a:cubicBezTo>
                  <a:cubicBezTo>
                    <a:pt x="692" y="433"/>
                    <a:pt x="1037" y="553"/>
                    <a:pt x="1400" y="657"/>
                  </a:cubicBezTo>
                  <a:cubicBezTo>
                    <a:pt x="1573" y="692"/>
                    <a:pt x="1763" y="726"/>
                    <a:pt x="1936" y="744"/>
                  </a:cubicBezTo>
                  <a:cubicBezTo>
                    <a:pt x="2109" y="779"/>
                    <a:pt x="2264" y="813"/>
                    <a:pt x="2402" y="813"/>
                  </a:cubicBezTo>
                  <a:cubicBezTo>
                    <a:pt x="2500" y="819"/>
                    <a:pt x="2589" y="821"/>
                    <a:pt x="2663" y="821"/>
                  </a:cubicBezTo>
                  <a:cubicBezTo>
                    <a:pt x="2812" y="821"/>
                    <a:pt x="2904" y="813"/>
                    <a:pt x="2904" y="813"/>
                  </a:cubicBezTo>
                  <a:cubicBezTo>
                    <a:pt x="2904" y="813"/>
                    <a:pt x="2766" y="657"/>
                    <a:pt x="2506" y="519"/>
                  </a:cubicBezTo>
                  <a:cubicBezTo>
                    <a:pt x="2386" y="433"/>
                    <a:pt x="2229" y="364"/>
                    <a:pt x="2074" y="277"/>
                  </a:cubicBezTo>
                  <a:cubicBezTo>
                    <a:pt x="1902" y="226"/>
                    <a:pt x="1711" y="156"/>
                    <a:pt x="1538" y="122"/>
                  </a:cubicBezTo>
                  <a:cubicBezTo>
                    <a:pt x="1349" y="69"/>
                    <a:pt x="1158" y="35"/>
                    <a:pt x="985" y="18"/>
                  </a:cubicBezTo>
                  <a:cubicBezTo>
                    <a:pt x="812" y="0"/>
                    <a:pt x="639" y="0"/>
                    <a:pt x="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9" name="Google Shape;3119;p69"/>
            <p:cNvSpPr/>
            <p:nvPr/>
          </p:nvSpPr>
          <p:spPr>
            <a:xfrm>
              <a:off x="6683033" y="2192876"/>
              <a:ext cx="423431" cy="584466"/>
            </a:xfrm>
            <a:custGeom>
              <a:avLst/>
              <a:gdLst/>
              <a:ahLst/>
              <a:cxnLst/>
              <a:rect l="l" t="t" r="r" b="b"/>
              <a:pathLst>
                <a:path w="23715" h="32734" extrusionOk="0">
                  <a:moveTo>
                    <a:pt x="5825" y="1"/>
                  </a:moveTo>
                  <a:cubicBezTo>
                    <a:pt x="5825" y="1"/>
                    <a:pt x="4667" y="1609"/>
                    <a:pt x="4096" y="4495"/>
                  </a:cubicBezTo>
                  <a:cubicBezTo>
                    <a:pt x="3526" y="7382"/>
                    <a:pt x="0" y="27725"/>
                    <a:pt x="0" y="27725"/>
                  </a:cubicBezTo>
                  <a:cubicBezTo>
                    <a:pt x="0" y="27725"/>
                    <a:pt x="2057" y="31131"/>
                    <a:pt x="8816" y="32410"/>
                  </a:cubicBezTo>
                  <a:cubicBezTo>
                    <a:pt x="10101" y="32640"/>
                    <a:pt x="11256" y="32733"/>
                    <a:pt x="12284" y="32733"/>
                  </a:cubicBezTo>
                  <a:cubicBezTo>
                    <a:pt x="16662" y="32733"/>
                    <a:pt x="18737" y="31044"/>
                    <a:pt x="18737" y="31044"/>
                  </a:cubicBezTo>
                  <a:cubicBezTo>
                    <a:pt x="18737" y="31044"/>
                    <a:pt x="22712" y="10804"/>
                    <a:pt x="23213" y="7900"/>
                  </a:cubicBezTo>
                  <a:cubicBezTo>
                    <a:pt x="23715" y="4997"/>
                    <a:pt x="23213" y="3077"/>
                    <a:pt x="23213" y="3077"/>
                  </a:cubicBezTo>
                  <a:cubicBezTo>
                    <a:pt x="23213" y="3077"/>
                    <a:pt x="21905" y="3234"/>
                    <a:pt x="19929" y="3234"/>
                  </a:cubicBezTo>
                  <a:cubicBezTo>
                    <a:pt x="18364" y="3234"/>
                    <a:pt x="16380" y="3136"/>
                    <a:pt x="14294" y="2784"/>
                  </a:cubicBezTo>
                  <a:cubicBezTo>
                    <a:pt x="9593" y="1833"/>
                    <a:pt x="5825" y="1"/>
                    <a:pt x="5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0" name="Google Shape;3120;p69"/>
            <p:cNvSpPr/>
            <p:nvPr/>
          </p:nvSpPr>
          <p:spPr>
            <a:xfrm>
              <a:off x="6670981" y="2797464"/>
              <a:ext cx="315426" cy="94881"/>
            </a:xfrm>
            <a:custGeom>
              <a:avLst/>
              <a:gdLst/>
              <a:ahLst/>
              <a:cxnLst/>
              <a:rect l="l" t="t" r="r" b="b"/>
              <a:pathLst>
                <a:path w="17666" h="5314" extrusionOk="0">
                  <a:moveTo>
                    <a:pt x="1971" y="1"/>
                  </a:moveTo>
                  <a:cubicBezTo>
                    <a:pt x="1522" y="35"/>
                    <a:pt x="1141" y="174"/>
                    <a:pt x="865" y="294"/>
                  </a:cubicBezTo>
                  <a:cubicBezTo>
                    <a:pt x="572" y="416"/>
                    <a:pt x="364" y="536"/>
                    <a:pt x="208" y="623"/>
                  </a:cubicBezTo>
                  <a:cubicBezTo>
                    <a:pt x="70" y="709"/>
                    <a:pt x="1" y="761"/>
                    <a:pt x="1" y="761"/>
                  </a:cubicBezTo>
                  <a:cubicBezTo>
                    <a:pt x="1" y="761"/>
                    <a:pt x="312" y="588"/>
                    <a:pt x="899" y="398"/>
                  </a:cubicBezTo>
                  <a:cubicBezTo>
                    <a:pt x="1194" y="294"/>
                    <a:pt x="1556" y="208"/>
                    <a:pt x="1971" y="208"/>
                  </a:cubicBezTo>
                  <a:cubicBezTo>
                    <a:pt x="2178" y="225"/>
                    <a:pt x="2386" y="259"/>
                    <a:pt x="2577" y="363"/>
                  </a:cubicBezTo>
                  <a:lnTo>
                    <a:pt x="2646" y="416"/>
                  </a:lnTo>
                  <a:lnTo>
                    <a:pt x="2697" y="467"/>
                  </a:lnTo>
                  <a:lnTo>
                    <a:pt x="2750" y="519"/>
                  </a:lnTo>
                  <a:lnTo>
                    <a:pt x="2801" y="588"/>
                  </a:lnTo>
                  <a:cubicBezTo>
                    <a:pt x="2835" y="623"/>
                    <a:pt x="2853" y="674"/>
                    <a:pt x="2888" y="727"/>
                  </a:cubicBezTo>
                  <a:cubicBezTo>
                    <a:pt x="2904" y="778"/>
                    <a:pt x="2939" y="847"/>
                    <a:pt x="2957" y="900"/>
                  </a:cubicBezTo>
                  <a:cubicBezTo>
                    <a:pt x="3043" y="1142"/>
                    <a:pt x="3112" y="1400"/>
                    <a:pt x="3199" y="1695"/>
                  </a:cubicBezTo>
                  <a:cubicBezTo>
                    <a:pt x="3285" y="1971"/>
                    <a:pt x="3406" y="2282"/>
                    <a:pt x="3665" y="2541"/>
                  </a:cubicBezTo>
                  <a:cubicBezTo>
                    <a:pt x="3734" y="2610"/>
                    <a:pt x="3821" y="2645"/>
                    <a:pt x="3890" y="2714"/>
                  </a:cubicBezTo>
                  <a:lnTo>
                    <a:pt x="4149" y="2817"/>
                  </a:lnTo>
                  <a:cubicBezTo>
                    <a:pt x="4253" y="2835"/>
                    <a:pt x="4322" y="2852"/>
                    <a:pt x="4443" y="2870"/>
                  </a:cubicBezTo>
                  <a:lnTo>
                    <a:pt x="4685" y="2887"/>
                  </a:lnTo>
                  <a:cubicBezTo>
                    <a:pt x="5082" y="2870"/>
                    <a:pt x="5411" y="2714"/>
                    <a:pt x="5723" y="2524"/>
                  </a:cubicBezTo>
                  <a:cubicBezTo>
                    <a:pt x="6034" y="2334"/>
                    <a:pt x="6292" y="2110"/>
                    <a:pt x="6552" y="1902"/>
                  </a:cubicBezTo>
                  <a:cubicBezTo>
                    <a:pt x="6811" y="1695"/>
                    <a:pt x="7087" y="1522"/>
                    <a:pt x="7364" y="1453"/>
                  </a:cubicBezTo>
                  <a:cubicBezTo>
                    <a:pt x="7440" y="1431"/>
                    <a:pt x="7528" y="1416"/>
                    <a:pt x="7614" y="1416"/>
                  </a:cubicBezTo>
                  <a:cubicBezTo>
                    <a:pt x="7665" y="1416"/>
                    <a:pt x="7716" y="1422"/>
                    <a:pt x="7762" y="1435"/>
                  </a:cubicBezTo>
                  <a:cubicBezTo>
                    <a:pt x="7866" y="1453"/>
                    <a:pt x="7986" y="1522"/>
                    <a:pt x="8090" y="1626"/>
                  </a:cubicBezTo>
                  <a:cubicBezTo>
                    <a:pt x="8315" y="1815"/>
                    <a:pt x="8488" y="2110"/>
                    <a:pt x="8643" y="2421"/>
                  </a:cubicBezTo>
                  <a:cubicBezTo>
                    <a:pt x="8816" y="2714"/>
                    <a:pt x="8954" y="3043"/>
                    <a:pt x="9127" y="3354"/>
                  </a:cubicBezTo>
                  <a:cubicBezTo>
                    <a:pt x="9300" y="3682"/>
                    <a:pt x="9456" y="4011"/>
                    <a:pt x="9767" y="4304"/>
                  </a:cubicBezTo>
                  <a:cubicBezTo>
                    <a:pt x="9853" y="4373"/>
                    <a:pt x="9940" y="4442"/>
                    <a:pt x="10060" y="4495"/>
                  </a:cubicBezTo>
                  <a:cubicBezTo>
                    <a:pt x="10113" y="4511"/>
                    <a:pt x="10164" y="4546"/>
                    <a:pt x="10233" y="4546"/>
                  </a:cubicBezTo>
                  <a:lnTo>
                    <a:pt x="10251" y="4564"/>
                  </a:lnTo>
                  <a:lnTo>
                    <a:pt x="10337" y="4564"/>
                  </a:lnTo>
                  <a:lnTo>
                    <a:pt x="10406" y="4581"/>
                  </a:lnTo>
                  <a:cubicBezTo>
                    <a:pt x="10475" y="4581"/>
                    <a:pt x="10613" y="4564"/>
                    <a:pt x="10735" y="4546"/>
                  </a:cubicBezTo>
                  <a:cubicBezTo>
                    <a:pt x="10839" y="4511"/>
                    <a:pt x="10942" y="4495"/>
                    <a:pt x="11028" y="4442"/>
                  </a:cubicBezTo>
                  <a:cubicBezTo>
                    <a:pt x="11392" y="4253"/>
                    <a:pt x="11634" y="4011"/>
                    <a:pt x="11892" y="3820"/>
                  </a:cubicBezTo>
                  <a:cubicBezTo>
                    <a:pt x="12152" y="3613"/>
                    <a:pt x="12394" y="3458"/>
                    <a:pt x="12671" y="3371"/>
                  </a:cubicBezTo>
                  <a:cubicBezTo>
                    <a:pt x="12829" y="3318"/>
                    <a:pt x="13001" y="3298"/>
                    <a:pt x="13173" y="3298"/>
                  </a:cubicBezTo>
                  <a:cubicBezTo>
                    <a:pt x="13283" y="3298"/>
                    <a:pt x="13393" y="3306"/>
                    <a:pt x="13501" y="3319"/>
                  </a:cubicBezTo>
                  <a:cubicBezTo>
                    <a:pt x="13655" y="3336"/>
                    <a:pt x="13759" y="3371"/>
                    <a:pt x="13881" y="3423"/>
                  </a:cubicBezTo>
                  <a:cubicBezTo>
                    <a:pt x="13985" y="3474"/>
                    <a:pt x="14088" y="3543"/>
                    <a:pt x="14174" y="3647"/>
                  </a:cubicBezTo>
                  <a:cubicBezTo>
                    <a:pt x="14365" y="3803"/>
                    <a:pt x="14485" y="4045"/>
                    <a:pt x="14607" y="4287"/>
                  </a:cubicBezTo>
                  <a:cubicBezTo>
                    <a:pt x="14727" y="4511"/>
                    <a:pt x="14865" y="4771"/>
                    <a:pt x="15073" y="4944"/>
                  </a:cubicBezTo>
                  <a:cubicBezTo>
                    <a:pt x="15280" y="5134"/>
                    <a:pt x="15522" y="5221"/>
                    <a:pt x="15748" y="5272"/>
                  </a:cubicBezTo>
                  <a:cubicBezTo>
                    <a:pt x="15899" y="5297"/>
                    <a:pt x="16059" y="5314"/>
                    <a:pt x="16209" y="5314"/>
                  </a:cubicBezTo>
                  <a:cubicBezTo>
                    <a:pt x="16265" y="5314"/>
                    <a:pt x="16318" y="5311"/>
                    <a:pt x="16370" y="5306"/>
                  </a:cubicBezTo>
                  <a:cubicBezTo>
                    <a:pt x="16577" y="5290"/>
                    <a:pt x="16750" y="5237"/>
                    <a:pt x="16888" y="5186"/>
                  </a:cubicBezTo>
                  <a:cubicBezTo>
                    <a:pt x="17200" y="5064"/>
                    <a:pt x="17389" y="4892"/>
                    <a:pt x="17493" y="4771"/>
                  </a:cubicBezTo>
                  <a:cubicBezTo>
                    <a:pt x="17613" y="4651"/>
                    <a:pt x="17665" y="4582"/>
                    <a:pt x="17666" y="4581"/>
                  </a:cubicBezTo>
                  <a:lnTo>
                    <a:pt x="17666" y="4581"/>
                  </a:lnTo>
                  <a:cubicBezTo>
                    <a:pt x="17665" y="4582"/>
                    <a:pt x="17613" y="4651"/>
                    <a:pt x="17476" y="4753"/>
                  </a:cubicBezTo>
                  <a:cubicBezTo>
                    <a:pt x="17354" y="4857"/>
                    <a:pt x="17147" y="4995"/>
                    <a:pt x="16854" y="5082"/>
                  </a:cubicBezTo>
                  <a:cubicBezTo>
                    <a:pt x="16716" y="5134"/>
                    <a:pt x="16543" y="5152"/>
                    <a:pt x="16370" y="5152"/>
                  </a:cubicBezTo>
                  <a:cubicBezTo>
                    <a:pt x="16179" y="5152"/>
                    <a:pt x="16006" y="5134"/>
                    <a:pt x="15799" y="5064"/>
                  </a:cubicBezTo>
                  <a:cubicBezTo>
                    <a:pt x="15609" y="4995"/>
                    <a:pt x="15402" y="4910"/>
                    <a:pt x="15264" y="4753"/>
                  </a:cubicBezTo>
                  <a:cubicBezTo>
                    <a:pt x="15107" y="4598"/>
                    <a:pt x="15004" y="4391"/>
                    <a:pt x="14900" y="4149"/>
                  </a:cubicBezTo>
                  <a:cubicBezTo>
                    <a:pt x="14780" y="3907"/>
                    <a:pt x="14658" y="3631"/>
                    <a:pt x="14451" y="3389"/>
                  </a:cubicBezTo>
                  <a:cubicBezTo>
                    <a:pt x="14330" y="3267"/>
                    <a:pt x="14192" y="3163"/>
                    <a:pt x="14054" y="3077"/>
                  </a:cubicBezTo>
                  <a:cubicBezTo>
                    <a:pt x="13897" y="3008"/>
                    <a:pt x="13708" y="2939"/>
                    <a:pt x="13570" y="2921"/>
                  </a:cubicBezTo>
                  <a:cubicBezTo>
                    <a:pt x="13406" y="2887"/>
                    <a:pt x="13238" y="2865"/>
                    <a:pt x="13066" y="2865"/>
                  </a:cubicBezTo>
                  <a:cubicBezTo>
                    <a:pt x="12892" y="2865"/>
                    <a:pt x="12715" y="2887"/>
                    <a:pt x="12533" y="2939"/>
                  </a:cubicBezTo>
                  <a:cubicBezTo>
                    <a:pt x="12187" y="3025"/>
                    <a:pt x="11876" y="3232"/>
                    <a:pt x="11599" y="3423"/>
                  </a:cubicBezTo>
                  <a:cubicBezTo>
                    <a:pt x="11323" y="3631"/>
                    <a:pt x="11063" y="3855"/>
                    <a:pt x="10804" y="3976"/>
                  </a:cubicBezTo>
                  <a:cubicBezTo>
                    <a:pt x="10752" y="4011"/>
                    <a:pt x="10683" y="4011"/>
                    <a:pt x="10613" y="4045"/>
                  </a:cubicBezTo>
                  <a:cubicBezTo>
                    <a:pt x="10579" y="4045"/>
                    <a:pt x="10560" y="4053"/>
                    <a:pt x="10520" y="4053"/>
                  </a:cubicBezTo>
                  <a:cubicBezTo>
                    <a:pt x="10500" y="4053"/>
                    <a:pt x="10475" y="4051"/>
                    <a:pt x="10441" y="4045"/>
                  </a:cubicBezTo>
                  <a:lnTo>
                    <a:pt x="10355" y="4045"/>
                  </a:lnTo>
                  <a:cubicBezTo>
                    <a:pt x="10320" y="4027"/>
                    <a:pt x="10302" y="4027"/>
                    <a:pt x="10286" y="4011"/>
                  </a:cubicBezTo>
                  <a:cubicBezTo>
                    <a:pt x="10233" y="3993"/>
                    <a:pt x="10182" y="3958"/>
                    <a:pt x="10129" y="3907"/>
                  </a:cubicBezTo>
                  <a:cubicBezTo>
                    <a:pt x="9922" y="3716"/>
                    <a:pt x="9767" y="3423"/>
                    <a:pt x="9611" y="3112"/>
                  </a:cubicBezTo>
                  <a:cubicBezTo>
                    <a:pt x="9456" y="2801"/>
                    <a:pt x="9300" y="2472"/>
                    <a:pt x="9127" y="2161"/>
                  </a:cubicBezTo>
                  <a:cubicBezTo>
                    <a:pt x="8954" y="1833"/>
                    <a:pt x="8765" y="1504"/>
                    <a:pt x="8453" y="1211"/>
                  </a:cubicBezTo>
                  <a:cubicBezTo>
                    <a:pt x="8297" y="1072"/>
                    <a:pt x="8108" y="951"/>
                    <a:pt x="7866" y="900"/>
                  </a:cubicBezTo>
                  <a:cubicBezTo>
                    <a:pt x="7785" y="887"/>
                    <a:pt x="7707" y="881"/>
                    <a:pt x="7631" y="881"/>
                  </a:cubicBezTo>
                  <a:cubicBezTo>
                    <a:pt x="7492" y="881"/>
                    <a:pt x="7359" y="900"/>
                    <a:pt x="7226" y="934"/>
                  </a:cubicBezTo>
                  <a:cubicBezTo>
                    <a:pt x="6811" y="1038"/>
                    <a:pt x="6518" y="1280"/>
                    <a:pt x="6241" y="1504"/>
                  </a:cubicBezTo>
                  <a:cubicBezTo>
                    <a:pt x="5965" y="1729"/>
                    <a:pt x="5723" y="1953"/>
                    <a:pt x="5463" y="2126"/>
                  </a:cubicBezTo>
                  <a:cubicBezTo>
                    <a:pt x="5393" y="2161"/>
                    <a:pt x="5342" y="2195"/>
                    <a:pt x="5273" y="2230"/>
                  </a:cubicBezTo>
                  <a:lnTo>
                    <a:pt x="5066" y="2334"/>
                  </a:lnTo>
                  <a:lnTo>
                    <a:pt x="4875" y="2403"/>
                  </a:lnTo>
                  <a:cubicBezTo>
                    <a:pt x="4806" y="2403"/>
                    <a:pt x="4755" y="2421"/>
                    <a:pt x="4685" y="2421"/>
                  </a:cubicBezTo>
                  <a:lnTo>
                    <a:pt x="4443" y="2421"/>
                  </a:lnTo>
                  <a:lnTo>
                    <a:pt x="4271" y="2403"/>
                  </a:lnTo>
                  <a:cubicBezTo>
                    <a:pt x="4201" y="2386"/>
                    <a:pt x="4149" y="2351"/>
                    <a:pt x="4098" y="2334"/>
                  </a:cubicBezTo>
                  <a:lnTo>
                    <a:pt x="3942" y="2230"/>
                  </a:lnTo>
                  <a:cubicBezTo>
                    <a:pt x="3752" y="2075"/>
                    <a:pt x="3630" y="1833"/>
                    <a:pt x="3545" y="1573"/>
                  </a:cubicBezTo>
                  <a:cubicBezTo>
                    <a:pt x="3441" y="1314"/>
                    <a:pt x="3372" y="1038"/>
                    <a:pt x="3250" y="778"/>
                  </a:cubicBezTo>
                  <a:cubicBezTo>
                    <a:pt x="3216" y="709"/>
                    <a:pt x="3181" y="658"/>
                    <a:pt x="3146" y="588"/>
                  </a:cubicBezTo>
                  <a:cubicBezTo>
                    <a:pt x="3112" y="519"/>
                    <a:pt x="3077" y="467"/>
                    <a:pt x="3026" y="416"/>
                  </a:cubicBezTo>
                  <a:lnTo>
                    <a:pt x="2957" y="329"/>
                  </a:lnTo>
                  <a:lnTo>
                    <a:pt x="2870" y="243"/>
                  </a:lnTo>
                  <a:cubicBezTo>
                    <a:pt x="2835" y="225"/>
                    <a:pt x="2819" y="208"/>
                    <a:pt x="2784" y="174"/>
                  </a:cubicBezTo>
                  <a:lnTo>
                    <a:pt x="2697" y="139"/>
                  </a:lnTo>
                  <a:cubicBezTo>
                    <a:pt x="2455" y="17"/>
                    <a:pt x="2196" y="1"/>
                    <a:pt x="1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1" name="Google Shape;3121;p69"/>
            <p:cNvSpPr/>
            <p:nvPr/>
          </p:nvSpPr>
          <p:spPr>
            <a:xfrm>
              <a:off x="6711423" y="2625878"/>
              <a:ext cx="219438" cy="62368"/>
            </a:xfrm>
            <a:custGeom>
              <a:avLst/>
              <a:gdLst/>
              <a:ahLst/>
              <a:cxnLst/>
              <a:rect l="l" t="t" r="r" b="b"/>
              <a:pathLst>
                <a:path w="12290" h="3493" extrusionOk="0">
                  <a:moveTo>
                    <a:pt x="1" y="1"/>
                  </a:moveTo>
                  <a:lnTo>
                    <a:pt x="1" y="1"/>
                  </a:lnTo>
                  <a:cubicBezTo>
                    <a:pt x="1" y="1"/>
                    <a:pt x="156" y="139"/>
                    <a:pt x="432" y="346"/>
                  </a:cubicBezTo>
                  <a:cubicBezTo>
                    <a:pt x="588" y="450"/>
                    <a:pt x="761" y="588"/>
                    <a:pt x="969" y="709"/>
                  </a:cubicBezTo>
                  <a:cubicBezTo>
                    <a:pt x="1176" y="847"/>
                    <a:pt x="1418" y="985"/>
                    <a:pt x="1694" y="1141"/>
                  </a:cubicBezTo>
                  <a:cubicBezTo>
                    <a:pt x="1953" y="1280"/>
                    <a:pt x="2248" y="1435"/>
                    <a:pt x="2575" y="1573"/>
                  </a:cubicBezTo>
                  <a:cubicBezTo>
                    <a:pt x="2886" y="1729"/>
                    <a:pt x="3232" y="1884"/>
                    <a:pt x="3578" y="2022"/>
                  </a:cubicBezTo>
                  <a:cubicBezTo>
                    <a:pt x="3941" y="2160"/>
                    <a:pt x="4304" y="2282"/>
                    <a:pt x="4684" y="2420"/>
                  </a:cubicBezTo>
                  <a:cubicBezTo>
                    <a:pt x="5082" y="2524"/>
                    <a:pt x="5463" y="2644"/>
                    <a:pt x="5859" y="2748"/>
                  </a:cubicBezTo>
                  <a:cubicBezTo>
                    <a:pt x="6258" y="2852"/>
                    <a:pt x="6654" y="2956"/>
                    <a:pt x="7035" y="3025"/>
                  </a:cubicBezTo>
                  <a:cubicBezTo>
                    <a:pt x="7433" y="3112"/>
                    <a:pt x="7830" y="3181"/>
                    <a:pt x="8194" y="3232"/>
                  </a:cubicBezTo>
                  <a:cubicBezTo>
                    <a:pt x="8574" y="3285"/>
                    <a:pt x="8936" y="3336"/>
                    <a:pt x="9282" y="3370"/>
                  </a:cubicBezTo>
                  <a:cubicBezTo>
                    <a:pt x="9627" y="3423"/>
                    <a:pt x="9973" y="3440"/>
                    <a:pt x="10268" y="3457"/>
                  </a:cubicBezTo>
                  <a:cubicBezTo>
                    <a:pt x="10579" y="3474"/>
                    <a:pt x="10855" y="3492"/>
                    <a:pt x="11097" y="3492"/>
                  </a:cubicBezTo>
                  <a:lnTo>
                    <a:pt x="11736" y="3492"/>
                  </a:lnTo>
                  <a:cubicBezTo>
                    <a:pt x="12100" y="3492"/>
                    <a:pt x="12289" y="3474"/>
                    <a:pt x="12289" y="3474"/>
                  </a:cubicBezTo>
                  <a:cubicBezTo>
                    <a:pt x="12289" y="3474"/>
                    <a:pt x="12100" y="3440"/>
                    <a:pt x="11754" y="3370"/>
                  </a:cubicBezTo>
                  <a:cubicBezTo>
                    <a:pt x="11581" y="3354"/>
                    <a:pt x="11356" y="3319"/>
                    <a:pt x="11114" y="3285"/>
                  </a:cubicBezTo>
                  <a:cubicBezTo>
                    <a:pt x="10872" y="3250"/>
                    <a:pt x="10595" y="3198"/>
                    <a:pt x="10302" y="3146"/>
                  </a:cubicBezTo>
                  <a:cubicBezTo>
                    <a:pt x="10008" y="3094"/>
                    <a:pt x="9680" y="3025"/>
                    <a:pt x="9351" y="2974"/>
                  </a:cubicBezTo>
                  <a:cubicBezTo>
                    <a:pt x="9005" y="2904"/>
                    <a:pt x="8660" y="2835"/>
                    <a:pt x="8279" y="2766"/>
                  </a:cubicBezTo>
                  <a:cubicBezTo>
                    <a:pt x="7917" y="2697"/>
                    <a:pt x="7537" y="2593"/>
                    <a:pt x="7156" y="2506"/>
                  </a:cubicBezTo>
                  <a:cubicBezTo>
                    <a:pt x="6776" y="2437"/>
                    <a:pt x="6378" y="2317"/>
                    <a:pt x="5998" y="2230"/>
                  </a:cubicBezTo>
                  <a:cubicBezTo>
                    <a:pt x="5617" y="2126"/>
                    <a:pt x="5221" y="2006"/>
                    <a:pt x="4840" y="1902"/>
                  </a:cubicBezTo>
                  <a:cubicBezTo>
                    <a:pt x="4477" y="1780"/>
                    <a:pt x="4096" y="1676"/>
                    <a:pt x="3751" y="1556"/>
                  </a:cubicBezTo>
                  <a:cubicBezTo>
                    <a:pt x="3388" y="1435"/>
                    <a:pt x="3043" y="1331"/>
                    <a:pt x="2732" y="1193"/>
                  </a:cubicBezTo>
                  <a:cubicBezTo>
                    <a:pt x="2402" y="1089"/>
                    <a:pt x="2109" y="969"/>
                    <a:pt x="1815" y="847"/>
                  </a:cubicBezTo>
                  <a:cubicBezTo>
                    <a:pt x="1538" y="727"/>
                    <a:pt x="1296" y="639"/>
                    <a:pt x="1072" y="536"/>
                  </a:cubicBezTo>
                  <a:cubicBezTo>
                    <a:pt x="847" y="432"/>
                    <a:pt x="657" y="328"/>
                    <a:pt x="485" y="259"/>
                  </a:cubicBezTo>
                  <a:cubicBezTo>
                    <a:pt x="174" y="104"/>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2" name="Google Shape;3122;p69"/>
            <p:cNvSpPr/>
            <p:nvPr/>
          </p:nvSpPr>
          <p:spPr>
            <a:xfrm>
              <a:off x="6708012" y="2657035"/>
              <a:ext cx="177497" cy="53422"/>
            </a:xfrm>
            <a:custGeom>
              <a:avLst/>
              <a:gdLst/>
              <a:ahLst/>
              <a:cxnLst/>
              <a:rect l="l" t="t" r="r" b="b"/>
              <a:pathLst>
                <a:path w="9941" h="2992" extrusionOk="0">
                  <a:moveTo>
                    <a:pt x="1" y="1"/>
                  </a:moveTo>
                  <a:lnTo>
                    <a:pt x="1" y="1"/>
                  </a:lnTo>
                  <a:cubicBezTo>
                    <a:pt x="1" y="1"/>
                    <a:pt x="554" y="346"/>
                    <a:pt x="1436" y="761"/>
                  </a:cubicBezTo>
                  <a:cubicBezTo>
                    <a:pt x="1885" y="969"/>
                    <a:pt x="2404" y="1194"/>
                    <a:pt x="2974" y="1418"/>
                  </a:cubicBezTo>
                  <a:cubicBezTo>
                    <a:pt x="3268" y="1540"/>
                    <a:pt x="3561" y="1660"/>
                    <a:pt x="3873" y="1764"/>
                  </a:cubicBezTo>
                  <a:cubicBezTo>
                    <a:pt x="4167" y="1867"/>
                    <a:pt x="4478" y="1971"/>
                    <a:pt x="4789" y="2075"/>
                  </a:cubicBezTo>
                  <a:cubicBezTo>
                    <a:pt x="5100" y="2178"/>
                    <a:pt x="5412" y="2266"/>
                    <a:pt x="5723" y="2351"/>
                  </a:cubicBezTo>
                  <a:cubicBezTo>
                    <a:pt x="6034" y="2438"/>
                    <a:pt x="6345" y="2508"/>
                    <a:pt x="6638" y="2593"/>
                  </a:cubicBezTo>
                  <a:cubicBezTo>
                    <a:pt x="7244" y="2715"/>
                    <a:pt x="7813" y="2819"/>
                    <a:pt x="8297" y="2904"/>
                  </a:cubicBezTo>
                  <a:cubicBezTo>
                    <a:pt x="8539" y="2922"/>
                    <a:pt x="8765" y="2939"/>
                    <a:pt x="8972" y="2957"/>
                  </a:cubicBezTo>
                  <a:cubicBezTo>
                    <a:pt x="9162" y="2957"/>
                    <a:pt x="9334" y="2974"/>
                    <a:pt x="9491" y="2974"/>
                  </a:cubicBezTo>
                  <a:cubicBezTo>
                    <a:pt x="9767" y="2992"/>
                    <a:pt x="9940" y="2992"/>
                    <a:pt x="9940" y="2992"/>
                  </a:cubicBezTo>
                  <a:cubicBezTo>
                    <a:pt x="9940" y="2992"/>
                    <a:pt x="9767" y="2939"/>
                    <a:pt x="9491" y="2870"/>
                  </a:cubicBezTo>
                  <a:cubicBezTo>
                    <a:pt x="9214" y="2801"/>
                    <a:pt x="8834" y="2697"/>
                    <a:pt x="8350" y="2593"/>
                  </a:cubicBezTo>
                  <a:cubicBezTo>
                    <a:pt x="7901" y="2438"/>
                    <a:pt x="7347" y="2282"/>
                    <a:pt x="6760" y="2127"/>
                  </a:cubicBezTo>
                  <a:cubicBezTo>
                    <a:pt x="6483" y="2040"/>
                    <a:pt x="6189" y="1937"/>
                    <a:pt x="5878" y="1833"/>
                  </a:cubicBezTo>
                  <a:cubicBezTo>
                    <a:pt x="5566" y="1747"/>
                    <a:pt x="5255" y="1660"/>
                    <a:pt x="4962" y="1556"/>
                  </a:cubicBezTo>
                  <a:cubicBezTo>
                    <a:pt x="4651" y="1453"/>
                    <a:pt x="4340" y="1349"/>
                    <a:pt x="4029" y="1263"/>
                  </a:cubicBezTo>
                  <a:cubicBezTo>
                    <a:pt x="3734" y="1159"/>
                    <a:pt x="3423" y="1072"/>
                    <a:pt x="3147" y="969"/>
                  </a:cubicBezTo>
                  <a:cubicBezTo>
                    <a:pt x="2853" y="865"/>
                    <a:pt x="2577" y="779"/>
                    <a:pt x="2317" y="710"/>
                  </a:cubicBezTo>
                  <a:cubicBezTo>
                    <a:pt x="2040" y="623"/>
                    <a:pt x="1798" y="537"/>
                    <a:pt x="1556" y="468"/>
                  </a:cubicBezTo>
                  <a:cubicBezTo>
                    <a:pt x="1090" y="312"/>
                    <a:pt x="710" y="208"/>
                    <a:pt x="434" y="122"/>
                  </a:cubicBezTo>
                  <a:cubicBezTo>
                    <a:pt x="157" y="35"/>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3" name="Google Shape;3123;p69"/>
            <p:cNvSpPr/>
            <p:nvPr/>
          </p:nvSpPr>
          <p:spPr>
            <a:xfrm>
              <a:off x="6770362" y="2329913"/>
              <a:ext cx="289197" cy="53226"/>
            </a:xfrm>
            <a:custGeom>
              <a:avLst/>
              <a:gdLst/>
              <a:ahLst/>
              <a:cxnLst/>
              <a:rect l="l" t="t" r="r" b="b"/>
              <a:pathLst>
                <a:path w="16197" h="2981" extrusionOk="0">
                  <a:moveTo>
                    <a:pt x="0" y="0"/>
                  </a:moveTo>
                  <a:lnTo>
                    <a:pt x="157" y="104"/>
                  </a:lnTo>
                  <a:cubicBezTo>
                    <a:pt x="242" y="191"/>
                    <a:pt x="415" y="260"/>
                    <a:pt x="606" y="380"/>
                  </a:cubicBezTo>
                  <a:cubicBezTo>
                    <a:pt x="813" y="484"/>
                    <a:pt x="1055" y="640"/>
                    <a:pt x="1348" y="761"/>
                  </a:cubicBezTo>
                  <a:cubicBezTo>
                    <a:pt x="1643" y="882"/>
                    <a:pt x="1971" y="1021"/>
                    <a:pt x="2334" y="1175"/>
                  </a:cubicBezTo>
                  <a:cubicBezTo>
                    <a:pt x="2507" y="1245"/>
                    <a:pt x="2697" y="1332"/>
                    <a:pt x="2904" y="1401"/>
                  </a:cubicBezTo>
                  <a:cubicBezTo>
                    <a:pt x="3095" y="1470"/>
                    <a:pt x="3302" y="1539"/>
                    <a:pt x="3510" y="1608"/>
                  </a:cubicBezTo>
                  <a:cubicBezTo>
                    <a:pt x="3941" y="1746"/>
                    <a:pt x="4391" y="1901"/>
                    <a:pt x="4858" y="2040"/>
                  </a:cubicBezTo>
                  <a:cubicBezTo>
                    <a:pt x="5100" y="2109"/>
                    <a:pt x="5342" y="2178"/>
                    <a:pt x="5584" y="2265"/>
                  </a:cubicBezTo>
                  <a:cubicBezTo>
                    <a:pt x="5826" y="2351"/>
                    <a:pt x="6068" y="2385"/>
                    <a:pt x="6326" y="2454"/>
                  </a:cubicBezTo>
                  <a:cubicBezTo>
                    <a:pt x="6568" y="2507"/>
                    <a:pt x="6828" y="2558"/>
                    <a:pt x="7087" y="2611"/>
                  </a:cubicBezTo>
                  <a:cubicBezTo>
                    <a:pt x="7347" y="2662"/>
                    <a:pt x="7606" y="2714"/>
                    <a:pt x="7865" y="2749"/>
                  </a:cubicBezTo>
                  <a:cubicBezTo>
                    <a:pt x="8384" y="2818"/>
                    <a:pt x="8903" y="2869"/>
                    <a:pt x="9421" y="2922"/>
                  </a:cubicBezTo>
                  <a:cubicBezTo>
                    <a:pt x="9940" y="2956"/>
                    <a:pt x="10440" y="2973"/>
                    <a:pt x="10942" y="2973"/>
                  </a:cubicBezTo>
                  <a:cubicBezTo>
                    <a:pt x="11085" y="2978"/>
                    <a:pt x="11226" y="2980"/>
                    <a:pt x="11366" y="2980"/>
                  </a:cubicBezTo>
                  <a:cubicBezTo>
                    <a:pt x="11700" y="2980"/>
                    <a:pt x="12025" y="2968"/>
                    <a:pt x="12342" y="2956"/>
                  </a:cubicBezTo>
                  <a:cubicBezTo>
                    <a:pt x="12791" y="2956"/>
                    <a:pt x="13224" y="2922"/>
                    <a:pt x="13604" y="2887"/>
                  </a:cubicBezTo>
                  <a:cubicBezTo>
                    <a:pt x="15176" y="2749"/>
                    <a:pt x="16197" y="2524"/>
                    <a:pt x="16197" y="2524"/>
                  </a:cubicBezTo>
                  <a:lnTo>
                    <a:pt x="16197" y="2524"/>
                  </a:lnTo>
                  <a:cubicBezTo>
                    <a:pt x="16196" y="2524"/>
                    <a:pt x="15159" y="2576"/>
                    <a:pt x="13604" y="2576"/>
                  </a:cubicBezTo>
                  <a:cubicBezTo>
                    <a:pt x="13206" y="2558"/>
                    <a:pt x="12791" y="2558"/>
                    <a:pt x="12342" y="2542"/>
                  </a:cubicBezTo>
                  <a:cubicBezTo>
                    <a:pt x="11892" y="2542"/>
                    <a:pt x="11426" y="2524"/>
                    <a:pt x="10959" y="2489"/>
                  </a:cubicBezTo>
                  <a:cubicBezTo>
                    <a:pt x="10475" y="2472"/>
                    <a:pt x="9974" y="2420"/>
                    <a:pt x="9472" y="2385"/>
                  </a:cubicBezTo>
                  <a:cubicBezTo>
                    <a:pt x="8954" y="2334"/>
                    <a:pt x="8453" y="2282"/>
                    <a:pt x="7935" y="2196"/>
                  </a:cubicBezTo>
                  <a:cubicBezTo>
                    <a:pt x="7693" y="2178"/>
                    <a:pt x="7433" y="2127"/>
                    <a:pt x="7191" y="2074"/>
                  </a:cubicBezTo>
                  <a:cubicBezTo>
                    <a:pt x="6932" y="2040"/>
                    <a:pt x="6690" y="1988"/>
                    <a:pt x="6430" y="1936"/>
                  </a:cubicBezTo>
                  <a:cubicBezTo>
                    <a:pt x="6188" y="1867"/>
                    <a:pt x="5930" y="1832"/>
                    <a:pt x="5704" y="1763"/>
                  </a:cubicBezTo>
                  <a:cubicBezTo>
                    <a:pt x="5462" y="1694"/>
                    <a:pt x="5220" y="1643"/>
                    <a:pt x="4996" y="1574"/>
                  </a:cubicBezTo>
                  <a:cubicBezTo>
                    <a:pt x="4529" y="1435"/>
                    <a:pt x="4063" y="1332"/>
                    <a:pt x="3648" y="1210"/>
                  </a:cubicBezTo>
                  <a:cubicBezTo>
                    <a:pt x="3423" y="1159"/>
                    <a:pt x="3215" y="1106"/>
                    <a:pt x="3008" y="1055"/>
                  </a:cubicBezTo>
                  <a:cubicBezTo>
                    <a:pt x="2818" y="1003"/>
                    <a:pt x="2628" y="933"/>
                    <a:pt x="2438" y="882"/>
                  </a:cubicBezTo>
                  <a:cubicBezTo>
                    <a:pt x="2058" y="761"/>
                    <a:pt x="1729" y="657"/>
                    <a:pt x="1418" y="571"/>
                  </a:cubicBezTo>
                  <a:cubicBezTo>
                    <a:pt x="1124" y="484"/>
                    <a:pt x="882" y="364"/>
                    <a:pt x="657" y="277"/>
                  </a:cubicBezTo>
                  <a:cubicBezTo>
                    <a:pt x="450" y="191"/>
                    <a:pt x="277" y="138"/>
                    <a:pt x="173" y="87"/>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4" name="Google Shape;3124;p69"/>
            <p:cNvSpPr/>
            <p:nvPr/>
          </p:nvSpPr>
          <p:spPr>
            <a:xfrm>
              <a:off x="6770362" y="2354589"/>
              <a:ext cx="177782" cy="43905"/>
            </a:xfrm>
            <a:custGeom>
              <a:avLst/>
              <a:gdLst/>
              <a:ahLst/>
              <a:cxnLst/>
              <a:rect l="l" t="t" r="r" b="b"/>
              <a:pathLst>
                <a:path w="9957" h="2459" extrusionOk="0">
                  <a:moveTo>
                    <a:pt x="0" y="1"/>
                  </a:moveTo>
                  <a:cubicBezTo>
                    <a:pt x="0" y="1"/>
                    <a:pt x="139" y="88"/>
                    <a:pt x="381" y="243"/>
                  </a:cubicBezTo>
                  <a:cubicBezTo>
                    <a:pt x="623" y="399"/>
                    <a:pt x="986" y="572"/>
                    <a:pt x="1418" y="779"/>
                  </a:cubicBezTo>
                  <a:cubicBezTo>
                    <a:pt x="1643" y="883"/>
                    <a:pt x="1885" y="987"/>
                    <a:pt x="2144" y="1090"/>
                  </a:cubicBezTo>
                  <a:cubicBezTo>
                    <a:pt x="2404" y="1194"/>
                    <a:pt x="2680" y="1298"/>
                    <a:pt x="2973" y="1384"/>
                  </a:cubicBezTo>
                  <a:cubicBezTo>
                    <a:pt x="3268" y="1487"/>
                    <a:pt x="3561" y="1591"/>
                    <a:pt x="3872" y="1678"/>
                  </a:cubicBezTo>
                  <a:cubicBezTo>
                    <a:pt x="4183" y="1764"/>
                    <a:pt x="4494" y="1833"/>
                    <a:pt x="4805" y="1920"/>
                  </a:cubicBezTo>
                  <a:cubicBezTo>
                    <a:pt x="5117" y="1989"/>
                    <a:pt x="5446" y="2058"/>
                    <a:pt x="5757" y="2127"/>
                  </a:cubicBezTo>
                  <a:cubicBezTo>
                    <a:pt x="6068" y="2179"/>
                    <a:pt x="6379" y="2213"/>
                    <a:pt x="6672" y="2266"/>
                  </a:cubicBezTo>
                  <a:cubicBezTo>
                    <a:pt x="6983" y="2300"/>
                    <a:pt x="7278" y="2335"/>
                    <a:pt x="7554" y="2369"/>
                  </a:cubicBezTo>
                  <a:cubicBezTo>
                    <a:pt x="7831" y="2404"/>
                    <a:pt x="8089" y="2404"/>
                    <a:pt x="8331" y="2421"/>
                  </a:cubicBezTo>
                  <a:cubicBezTo>
                    <a:pt x="8906" y="2452"/>
                    <a:pt x="9371" y="2458"/>
                    <a:pt x="9654" y="2458"/>
                  </a:cubicBezTo>
                  <a:cubicBezTo>
                    <a:pt x="9848" y="2458"/>
                    <a:pt x="9956" y="2455"/>
                    <a:pt x="9956" y="2455"/>
                  </a:cubicBezTo>
                  <a:cubicBezTo>
                    <a:pt x="9956" y="2455"/>
                    <a:pt x="9317" y="2282"/>
                    <a:pt x="8366" y="2110"/>
                  </a:cubicBezTo>
                  <a:cubicBezTo>
                    <a:pt x="8142" y="2058"/>
                    <a:pt x="7882" y="2024"/>
                    <a:pt x="7606" y="1971"/>
                  </a:cubicBezTo>
                  <a:cubicBezTo>
                    <a:pt x="7347" y="1902"/>
                    <a:pt x="7052" y="1833"/>
                    <a:pt x="6759" y="1782"/>
                  </a:cubicBezTo>
                  <a:cubicBezTo>
                    <a:pt x="6465" y="1729"/>
                    <a:pt x="6172" y="1660"/>
                    <a:pt x="5860" y="1591"/>
                  </a:cubicBezTo>
                  <a:cubicBezTo>
                    <a:pt x="5549" y="1540"/>
                    <a:pt x="5238" y="1453"/>
                    <a:pt x="4927" y="1384"/>
                  </a:cubicBezTo>
                  <a:cubicBezTo>
                    <a:pt x="4616" y="1314"/>
                    <a:pt x="4305" y="1229"/>
                    <a:pt x="4010" y="1160"/>
                  </a:cubicBezTo>
                  <a:cubicBezTo>
                    <a:pt x="3699" y="1072"/>
                    <a:pt x="3406" y="1003"/>
                    <a:pt x="3112" y="934"/>
                  </a:cubicBezTo>
                  <a:cubicBezTo>
                    <a:pt x="2818" y="848"/>
                    <a:pt x="2542" y="779"/>
                    <a:pt x="2282" y="710"/>
                  </a:cubicBezTo>
                  <a:cubicBezTo>
                    <a:pt x="2023" y="623"/>
                    <a:pt x="1763" y="554"/>
                    <a:pt x="1539" y="485"/>
                  </a:cubicBezTo>
                  <a:cubicBezTo>
                    <a:pt x="1072" y="346"/>
                    <a:pt x="692" y="226"/>
                    <a:pt x="433" y="139"/>
                  </a:cubicBezTo>
                  <a:cubicBezTo>
                    <a:pt x="157" y="53"/>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5" name="Google Shape;3125;p69"/>
            <p:cNvSpPr/>
            <p:nvPr/>
          </p:nvSpPr>
          <p:spPr>
            <a:xfrm>
              <a:off x="6881170" y="2256958"/>
              <a:ext cx="94739" cy="94524"/>
            </a:xfrm>
            <a:custGeom>
              <a:avLst/>
              <a:gdLst/>
              <a:ahLst/>
              <a:cxnLst/>
              <a:rect l="l" t="t" r="r" b="b"/>
              <a:pathLst>
                <a:path w="5306" h="5294" extrusionOk="0">
                  <a:moveTo>
                    <a:pt x="1268" y="0"/>
                  </a:moveTo>
                  <a:cubicBezTo>
                    <a:pt x="654" y="0"/>
                    <a:pt x="316" y="152"/>
                    <a:pt x="242" y="543"/>
                  </a:cubicBezTo>
                  <a:cubicBezTo>
                    <a:pt x="120" y="1182"/>
                    <a:pt x="0" y="4847"/>
                    <a:pt x="1901" y="5261"/>
                  </a:cubicBezTo>
                  <a:cubicBezTo>
                    <a:pt x="2002" y="5283"/>
                    <a:pt x="2100" y="5294"/>
                    <a:pt x="2196" y="5294"/>
                  </a:cubicBezTo>
                  <a:cubicBezTo>
                    <a:pt x="3898" y="5294"/>
                    <a:pt x="4885" y="1971"/>
                    <a:pt x="5082" y="1251"/>
                  </a:cubicBezTo>
                  <a:cubicBezTo>
                    <a:pt x="5306" y="509"/>
                    <a:pt x="3750" y="318"/>
                    <a:pt x="2782" y="163"/>
                  </a:cubicBezTo>
                  <a:cubicBezTo>
                    <a:pt x="2163" y="62"/>
                    <a:pt x="1660" y="0"/>
                    <a:pt x="12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6" name="Google Shape;3126;p69"/>
            <p:cNvSpPr/>
            <p:nvPr/>
          </p:nvSpPr>
          <p:spPr>
            <a:xfrm>
              <a:off x="6944413" y="1906803"/>
              <a:ext cx="87382" cy="125324"/>
            </a:xfrm>
            <a:custGeom>
              <a:avLst/>
              <a:gdLst/>
              <a:ahLst/>
              <a:cxnLst/>
              <a:rect l="l" t="t" r="r" b="b"/>
              <a:pathLst>
                <a:path w="4894" h="7019" extrusionOk="0">
                  <a:moveTo>
                    <a:pt x="2801" y="554"/>
                  </a:moveTo>
                  <a:cubicBezTo>
                    <a:pt x="2870" y="554"/>
                    <a:pt x="2923" y="554"/>
                    <a:pt x="2992" y="570"/>
                  </a:cubicBezTo>
                  <a:cubicBezTo>
                    <a:pt x="3856" y="778"/>
                    <a:pt x="4271" y="2282"/>
                    <a:pt x="3925" y="3872"/>
                  </a:cubicBezTo>
                  <a:cubicBezTo>
                    <a:pt x="3587" y="5333"/>
                    <a:pt x="2668" y="6467"/>
                    <a:pt x="1846" y="6467"/>
                  </a:cubicBezTo>
                  <a:cubicBezTo>
                    <a:pt x="1783" y="6467"/>
                    <a:pt x="1721" y="6461"/>
                    <a:pt x="1660" y="6447"/>
                  </a:cubicBezTo>
                  <a:cubicBezTo>
                    <a:pt x="1263" y="6361"/>
                    <a:pt x="952" y="5981"/>
                    <a:pt x="761" y="5393"/>
                  </a:cubicBezTo>
                  <a:cubicBezTo>
                    <a:pt x="572" y="4753"/>
                    <a:pt x="554" y="3958"/>
                    <a:pt x="745" y="3146"/>
                  </a:cubicBezTo>
                  <a:cubicBezTo>
                    <a:pt x="1072" y="1694"/>
                    <a:pt x="1971" y="554"/>
                    <a:pt x="2801" y="554"/>
                  </a:cubicBezTo>
                  <a:close/>
                  <a:moveTo>
                    <a:pt x="2801" y="1"/>
                  </a:moveTo>
                  <a:cubicBezTo>
                    <a:pt x="1695" y="1"/>
                    <a:pt x="588" y="1280"/>
                    <a:pt x="208" y="3025"/>
                  </a:cubicBezTo>
                  <a:cubicBezTo>
                    <a:pt x="1" y="3924"/>
                    <a:pt x="1" y="4822"/>
                    <a:pt x="243" y="5566"/>
                  </a:cubicBezTo>
                  <a:cubicBezTo>
                    <a:pt x="485" y="6343"/>
                    <a:pt x="952" y="6845"/>
                    <a:pt x="1540" y="6984"/>
                  </a:cubicBezTo>
                  <a:cubicBezTo>
                    <a:pt x="1644" y="7000"/>
                    <a:pt x="1747" y="7018"/>
                    <a:pt x="1851" y="7018"/>
                  </a:cubicBezTo>
                  <a:cubicBezTo>
                    <a:pt x="2957" y="7018"/>
                    <a:pt x="4063" y="5739"/>
                    <a:pt x="4460" y="3993"/>
                  </a:cubicBezTo>
                  <a:cubicBezTo>
                    <a:pt x="4893" y="2040"/>
                    <a:pt x="4305" y="312"/>
                    <a:pt x="3112" y="35"/>
                  </a:cubicBezTo>
                  <a:cubicBezTo>
                    <a:pt x="3008" y="17"/>
                    <a:pt x="2905" y="1"/>
                    <a:pt x="28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27" name="Google Shape;3127;p69"/>
          <p:cNvGrpSpPr/>
          <p:nvPr/>
        </p:nvGrpSpPr>
        <p:grpSpPr>
          <a:xfrm>
            <a:off x="7313805" y="1796763"/>
            <a:ext cx="744607" cy="1061569"/>
            <a:chOff x="7276498" y="1796763"/>
            <a:chExt cx="744607" cy="1061569"/>
          </a:xfrm>
        </p:grpSpPr>
        <p:sp>
          <p:nvSpPr>
            <p:cNvPr id="3128" name="Google Shape;3128;p69"/>
            <p:cNvSpPr/>
            <p:nvPr/>
          </p:nvSpPr>
          <p:spPr>
            <a:xfrm>
              <a:off x="7344097" y="1882253"/>
              <a:ext cx="549648" cy="219152"/>
            </a:xfrm>
            <a:custGeom>
              <a:avLst/>
              <a:gdLst/>
              <a:ahLst/>
              <a:cxnLst/>
              <a:rect l="l" t="t" r="r" b="b"/>
              <a:pathLst>
                <a:path w="30784" h="12274" extrusionOk="0">
                  <a:moveTo>
                    <a:pt x="25693" y="1"/>
                  </a:moveTo>
                  <a:cubicBezTo>
                    <a:pt x="23698" y="1"/>
                    <a:pt x="21600" y="761"/>
                    <a:pt x="20776" y="1081"/>
                  </a:cubicBezTo>
                  <a:cubicBezTo>
                    <a:pt x="19754" y="1484"/>
                    <a:pt x="17918" y="1876"/>
                    <a:pt x="15755" y="1876"/>
                  </a:cubicBezTo>
                  <a:cubicBezTo>
                    <a:pt x="15320" y="1876"/>
                    <a:pt x="14873" y="1860"/>
                    <a:pt x="14416" y="1825"/>
                  </a:cubicBezTo>
                  <a:cubicBezTo>
                    <a:pt x="12061" y="1645"/>
                    <a:pt x="8693" y="697"/>
                    <a:pt x="5935" y="697"/>
                  </a:cubicBezTo>
                  <a:cubicBezTo>
                    <a:pt x="5513" y="697"/>
                    <a:pt x="5106" y="720"/>
                    <a:pt x="4718" y="770"/>
                  </a:cubicBezTo>
                  <a:cubicBezTo>
                    <a:pt x="3042" y="977"/>
                    <a:pt x="104" y="3017"/>
                    <a:pt x="51" y="5420"/>
                  </a:cubicBezTo>
                  <a:cubicBezTo>
                    <a:pt x="0" y="7805"/>
                    <a:pt x="415" y="8877"/>
                    <a:pt x="864" y="9136"/>
                  </a:cubicBezTo>
                  <a:cubicBezTo>
                    <a:pt x="1193" y="9331"/>
                    <a:pt x="1547" y="9697"/>
                    <a:pt x="2412" y="9697"/>
                  </a:cubicBezTo>
                  <a:cubicBezTo>
                    <a:pt x="2774" y="9697"/>
                    <a:pt x="3226" y="9633"/>
                    <a:pt x="3803" y="9465"/>
                  </a:cubicBezTo>
                  <a:cubicBezTo>
                    <a:pt x="5739" y="8877"/>
                    <a:pt x="8002" y="9085"/>
                    <a:pt x="9108" y="8773"/>
                  </a:cubicBezTo>
                  <a:cubicBezTo>
                    <a:pt x="9289" y="8720"/>
                    <a:pt x="9490" y="8697"/>
                    <a:pt x="9705" y="8697"/>
                  </a:cubicBezTo>
                  <a:cubicBezTo>
                    <a:pt x="10764" y="8697"/>
                    <a:pt x="12168" y="9242"/>
                    <a:pt x="13226" y="9242"/>
                  </a:cubicBezTo>
                  <a:cubicBezTo>
                    <a:pt x="13266" y="9242"/>
                    <a:pt x="13305" y="9241"/>
                    <a:pt x="13344" y="9239"/>
                  </a:cubicBezTo>
                  <a:cubicBezTo>
                    <a:pt x="13826" y="9220"/>
                    <a:pt x="14141" y="9186"/>
                    <a:pt x="14401" y="9186"/>
                  </a:cubicBezTo>
                  <a:cubicBezTo>
                    <a:pt x="14831" y="9186"/>
                    <a:pt x="15111" y="9279"/>
                    <a:pt x="15746" y="9689"/>
                  </a:cubicBezTo>
                  <a:cubicBezTo>
                    <a:pt x="16645" y="10274"/>
                    <a:pt x="18037" y="10819"/>
                    <a:pt x="18820" y="10819"/>
                  </a:cubicBezTo>
                  <a:cubicBezTo>
                    <a:pt x="18940" y="10819"/>
                    <a:pt x="19046" y="10806"/>
                    <a:pt x="19134" y="10778"/>
                  </a:cubicBezTo>
                  <a:cubicBezTo>
                    <a:pt x="19175" y="10766"/>
                    <a:pt x="19220" y="10760"/>
                    <a:pt x="19270" y="10760"/>
                  </a:cubicBezTo>
                  <a:cubicBezTo>
                    <a:pt x="20029" y="10760"/>
                    <a:pt x="21691" y="12167"/>
                    <a:pt x="22210" y="12265"/>
                  </a:cubicBezTo>
                  <a:cubicBezTo>
                    <a:pt x="22241" y="12270"/>
                    <a:pt x="22270" y="12273"/>
                    <a:pt x="22298" y="12273"/>
                  </a:cubicBezTo>
                  <a:cubicBezTo>
                    <a:pt x="22788" y="12273"/>
                    <a:pt x="22858" y="11446"/>
                    <a:pt x="23300" y="11037"/>
                  </a:cubicBezTo>
                  <a:cubicBezTo>
                    <a:pt x="23766" y="10622"/>
                    <a:pt x="23662" y="10087"/>
                    <a:pt x="23853" y="8981"/>
                  </a:cubicBezTo>
                  <a:cubicBezTo>
                    <a:pt x="24007" y="8161"/>
                    <a:pt x="24217" y="7797"/>
                    <a:pt x="24900" y="7797"/>
                  </a:cubicBezTo>
                  <a:cubicBezTo>
                    <a:pt x="25139" y="7797"/>
                    <a:pt x="25435" y="7841"/>
                    <a:pt x="25805" y="7926"/>
                  </a:cubicBezTo>
                  <a:cubicBezTo>
                    <a:pt x="26090" y="7988"/>
                    <a:pt x="26378" y="8020"/>
                    <a:pt x="26662" y="8020"/>
                  </a:cubicBezTo>
                  <a:cubicBezTo>
                    <a:pt x="27810" y="8020"/>
                    <a:pt x="28905" y="7490"/>
                    <a:pt x="29557" y="6215"/>
                  </a:cubicBezTo>
                  <a:cubicBezTo>
                    <a:pt x="30387" y="4625"/>
                    <a:pt x="30783" y="2413"/>
                    <a:pt x="28485" y="753"/>
                  </a:cubicBezTo>
                  <a:cubicBezTo>
                    <a:pt x="27703" y="198"/>
                    <a:pt x="26711" y="1"/>
                    <a:pt x="256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9" name="Google Shape;3129;p69"/>
            <p:cNvSpPr/>
            <p:nvPr/>
          </p:nvSpPr>
          <p:spPr>
            <a:xfrm>
              <a:off x="7327420" y="1902161"/>
              <a:ext cx="562325" cy="198851"/>
            </a:xfrm>
            <a:custGeom>
              <a:avLst/>
              <a:gdLst/>
              <a:ahLst/>
              <a:cxnLst/>
              <a:rect l="l" t="t" r="r" b="b"/>
              <a:pathLst>
                <a:path w="31494" h="11137" extrusionOk="0">
                  <a:moveTo>
                    <a:pt x="29851" y="1"/>
                  </a:moveTo>
                  <a:cubicBezTo>
                    <a:pt x="29851" y="1"/>
                    <a:pt x="30507" y="1626"/>
                    <a:pt x="30249" y="3112"/>
                  </a:cubicBezTo>
                  <a:cubicBezTo>
                    <a:pt x="30023" y="4513"/>
                    <a:pt x="28222" y="5584"/>
                    <a:pt x="27321" y="5584"/>
                  </a:cubicBezTo>
                  <a:cubicBezTo>
                    <a:pt x="27254" y="5584"/>
                    <a:pt x="27193" y="5578"/>
                    <a:pt x="27138" y="5566"/>
                  </a:cubicBezTo>
                  <a:cubicBezTo>
                    <a:pt x="27031" y="5544"/>
                    <a:pt x="26900" y="5532"/>
                    <a:pt x="26754" y="5532"/>
                  </a:cubicBezTo>
                  <a:cubicBezTo>
                    <a:pt x="25762" y="5532"/>
                    <a:pt x="24015" y="6077"/>
                    <a:pt x="23594" y="7658"/>
                  </a:cubicBezTo>
                  <a:cubicBezTo>
                    <a:pt x="23382" y="8444"/>
                    <a:pt x="23015" y="8764"/>
                    <a:pt x="22607" y="8764"/>
                  </a:cubicBezTo>
                  <a:cubicBezTo>
                    <a:pt x="22082" y="8764"/>
                    <a:pt x="21489" y="8234"/>
                    <a:pt x="21070" y="7486"/>
                  </a:cubicBezTo>
                  <a:cubicBezTo>
                    <a:pt x="20816" y="7041"/>
                    <a:pt x="20485" y="6903"/>
                    <a:pt x="20115" y="6903"/>
                  </a:cubicBezTo>
                  <a:cubicBezTo>
                    <a:pt x="19512" y="6903"/>
                    <a:pt x="18809" y="7270"/>
                    <a:pt x="18176" y="7270"/>
                  </a:cubicBezTo>
                  <a:cubicBezTo>
                    <a:pt x="18036" y="7270"/>
                    <a:pt x="17900" y="7253"/>
                    <a:pt x="17769" y="7209"/>
                  </a:cubicBezTo>
                  <a:cubicBezTo>
                    <a:pt x="16680" y="6845"/>
                    <a:pt x="15781" y="5739"/>
                    <a:pt x="14105" y="5688"/>
                  </a:cubicBezTo>
                  <a:cubicBezTo>
                    <a:pt x="14062" y="5686"/>
                    <a:pt x="14020" y="5685"/>
                    <a:pt x="13977" y="5685"/>
                  </a:cubicBezTo>
                  <a:cubicBezTo>
                    <a:pt x="12465" y="5685"/>
                    <a:pt x="10673" y="6737"/>
                    <a:pt x="9269" y="6737"/>
                  </a:cubicBezTo>
                  <a:cubicBezTo>
                    <a:pt x="9137" y="6737"/>
                    <a:pt x="9009" y="6727"/>
                    <a:pt x="8885" y="6707"/>
                  </a:cubicBezTo>
                  <a:cubicBezTo>
                    <a:pt x="8061" y="6573"/>
                    <a:pt x="7423" y="6391"/>
                    <a:pt x="6680" y="6391"/>
                  </a:cubicBezTo>
                  <a:cubicBezTo>
                    <a:pt x="6081" y="6391"/>
                    <a:pt x="5415" y="6509"/>
                    <a:pt x="4529" y="6863"/>
                  </a:cubicBezTo>
                  <a:cubicBezTo>
                    <a:pt x="3382" y="7326"/>
                    <a:pt x="2791" y="7619"/>
                    <a:pt x="2402" y="7619"/>
                  </a:cubicBezTo>
                  <a:cubicBezTo>
                    <a:pt x="2123" y="7619"/>
                    <a:pt x="1948" y="7468"/>
                    <a:pt x="1746" y="7122"/>
                  </a:cubicBezTo>
                  <a:cubicBezTo>
                    <a:pt x="1262" y="6292"/>
                    <a:pt x="934" y="5324"/>
                    <a:pt x="985" y="4305"/>
                  </a:cubicBezTo>
                  <a:lnTo>
                    <a:pt x="985" y="4305"/>
                  </a:lnTo>
                  <a:cubicBezTo>
                    <a:pt x="985" y="4306"/>
                    <a:pt x="1" y="8712"/>
                    <a:pt x="1591" y="8868"/>
                  </a:cubicBezTo>
                  <a:cubicBezTo>
                    <a:pt x="1792" y="8888"/>
                    <a:pt x="1967" y="8896"/>
                    <a:pt x="2119" y="8896"/>
                  </a:cubicBezTo>
                  <a:cubicBezTo>
                    <a:pt x="3154" y="8896"/>
                    <a:pt x="3205" y="8504"/>
                    <a:pt x="4051" y="8504"/>
                  </a:cubicBezTo>
                  <a:cubicBezTo>
                    <a:pt x="4066" y="8504"/>
                    <a:pt x="4081" y="8504"/>
                    <a:pt x="4097" y="8505"/>
                  </a:cubicBezTo>
                  <a:cubicBezTo>
                    <a:pt x="5117" y="8505"/>
                    <a:pt x="5670" y="8108"/>
                    <a:pt x="6016" y="8055"/>
                  </a:cubicBezTo>
                  <a:cubicBezTo>
                    <a:pt x="6362" y="8021"/>
                    <a:pt x="7657" y="7900"/>
                    <a:pt x="8349" y="7866"/>
                  </a:cubicBezTo>
                  <a:cubicBezTo>
                    <a:pt x="8574" y="7848"/>
                    <a:pt x="9231" y="7831"/>
                    <a:pt x="9715" y="7728"/>
                  </a:cubicBezTo>
                  <a:cubicBezTo>
                    <a:pt x="10031" y="7657"/>
                    <a:pt x="10316" y="7578"/>
                    <a:pt x="10699" y="7578"/>
                  </a:cubicBezTo>
                  <a:cubicBezTo>
                    <a:pt x="10880" y="7578"/>
                    <a:pt x="11083" y="7596"/>
                    <a:pt x="11322" y="7640"/>
                  </a:cubicBezTo>
                  <a:cubicBezTo>
                    <a:pt x="12047" y="7779"/>
                    <a:pt x="13033" y="8039"/>
                    <a:pt x="13863" y="8124"/>
                  </a:cubicBezTo>
                  <a:cubicBezTo>
                    <a:pt x="13986" y="8137"/>
                    <a:pt x="14109" y="8142"/>
                    <a:pt x="14231" y="8142"/>
                  </a:cubicBezTo>
                  <a:cubicBezTo>
                    <a:pt x="14631" y="8142"/>
                    <a:pt x="15023" y="8089"/>
                    <a:pt x="15368" y="8089"/>
                  </a:cubicBezTo>
                  <a:cubicBezTo>
                    <a:pt x="15631" y="8089"/>
                    <a:pt x="15866" y="8120"/>
                    <a:pt x="16058" y="8228"/>
                  </a:cubicBezTo>
                  <a:cubicBezTo>
                    <a:pt x="16576" y="8523"/>
                    <a:pt x="16663" y="9023"/>
                    <a:pt x="17682" y="9334"/>
                  </a:cubicBezTo>
                  <a:cubicBezTo>
                    <a:pt x="18505" y="9597"/>
                    <a:pt x="19131" y="9714"/>
                    <a:pt x="19597" y="9714"/>
                  </a:cubicBezTo>
                  <a:cubicBezTo>
                    <a:pt x="19777" y="9714"/>
                    <a:pt x="19933" y="9697"/>
                    <a:pt x="20068" y="9663"/>
                  </a:cubicBezTo>
                  <a:cubicBezTo>
                    <a:pt x="20100" y="9656"/>
                    <a:pt x="20134" y="9652"/>
                    <a:pt x="20172" y="9652"/>
                  </a:cubicBezTo>
                  <a:cubicBezTo>
                    <a:pt x="20721" y="9652"/>
                    <a:pt x="21818" y="10445"/>
                    <a:pt x="22384" y="10752"/>
                  </a:cubicBezTo>
                  <a:cubicBezTo>
                    <a:pt x="22770" y="10972"/>
                    <a:pt x="23002" y="11137"/>
                    <a:pt x="23217" y="11137"/>
                  </a:cubicBezTo>
                  <a:cubicBezTo>
                    <a:pt x="23339" y="11137"/>
                    <a:pt x="23456" y="11084"/>
                    <a:pt x="23594" y="10959"/>
                  </a:cubicBezTo>
                  <a:cubicBezTo>
                    <a:pt x="23974" y="10613"/>
                    <a:pt x="23784" y="10458"/>
                    <a:pt x="24043" y="10147"/>
                  </a:cubicBezTo>
                  <a:cubicBezTo>
                    <a:pt x="24320" y="9836"/>
                    <a:pt x="24527" y="9715"/>
                    <a:pt x="24665" y="8781"/>
                  </a:cubicBezTo>
                  <a:cubicBezTo>
                    <a:pt x="24774" y="7960"/>
                    <a:pt x="24994" y="6833"/>
                    <a:pt x="25948" y="6833"/>
                  </a:cubicBezTo>
                  <a:cubicBezTo>
                    <a:pt x="26058" y="6833"/>
                    <a:pt x="26178" y="6848"/>
                    <a:pt x="26308" y="6880"/>
                  </a:cubicBezTo>
                  <a:cubicBezTo>
                    <a:pt x="26629" y="6959"/>
                    <a:pt x="27008" y="7014"/>
                    <a:pt x="27410" y="7014"/>
                  </a:cubicBezTo>
                  <a:cubicBezTo>
                    <a:pt x="28586" y="7014"/>
                    <a:pt x="29955" y="6546"/>
                    <a:pt x="30611" y="4858"/>
                  </a:cubicBezTo>
                  <a:cubicBezTo>
                    <a:pt x="31493" y="2577"/>
                    <a:pt x="31113" y="1764"/>
                    <a:pt x="30837" y="1280"/>
                  </a:cubicBezTo>
                  <a:cubicBezTo>
                    <a:pt x="30560" y="779"/>
                    <a:pt x="30283" y="346"/>
                    <a:pt x="29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0" name="Google Shape;3130;p69"/>
            <p:cNvSpPr/>
            <p:nvPr/>
          </p:nvSpPr>
          <p:spPr>
            <a:xfrm>
              <a:off x="7276498" y="1968082"/>
              <a:ext cx="519723" cy="890250"/>
            </a:xfrm>
            <a:custGeom>
              <a:avLst/>
              <a:gdLst/>
              <a:ahLst/>
              <a:cxnLst/>
              <a:rect l="l" t="t" r="r" b="b"/>
              <a:pathLst>
                <a:path w="29108" h="49860" extrusionOk="0">
                  <a:moveTo>
                    <a:pt x="11709" y="1"/>
                  </a:moveTo>
                  <a:cubicBezTo>
                    <a:pt x="4553" y="1"/>
                    <a:pt x="1590" y="1840"/>
                    <a:pt x="1590" y="1840"/>
                  </a:cubicBezTo>
                  <a:cubicBezTo>
                    <a:pt x="606" y="14026"/>
                    <a:pt x="1832" y="21216"/>
                    <a:pt x="2213" y="24120"/>
                  </a:cubicBezTo>
                  <a:cubicBezTo>
                    <a:pt x="2576" y="27006"/>
                    <a:pt x="2766" y="30999"/>
                    <a:pt x="2524" y="33696"/>
                  </a:cubicBezTo>
                  <a:cubicBezTo>
                    <a:pt x="2265" y="36392"/>
                    <a:pt x="1901" y="41958"/>
                    <a:pt x="1590" y="43737"/>
                  </a:cubicBezTo>
                  <a:cubicBezTo>
                    <a:pt x="1279" y="45535"/>
                    <a:pt x="0" y="48473"/>
                    <a:pt x="10389" y="49649"/>
                  </a:cubicBezTo>
                  <a:cubicBezTo>
                    <a:pt x="11673" y="49794"/>
                    <a:pt x="12814" y="49859"/>
                    <a:pt x="13829" y="49859"/>
                  </a:cubicBezTo>
                  <a:cubicBezTo>
                    <a:pt x="21035" y="49859"/>
                    <a:pt x="21840" y="46564"/>
                    <a:pt x="21900" y="45155"/>
                  </a:cubicBezTo>
                  <a:cubicBezTo>
                    <a:pt x="21970" y="43565"/>
                    <a:pt x="21779" y="38448"/>
                    <a:pt x="22454" y="33696"/>
                  </a:cubicBezTo>
                  <a:cubicBezTo>
                    <a:pt x="23127" y="28942"/>
                    <a:pt x="26222" y="22565"/>
                    <a:pt x="27017" y="18018"/>
                  </a:cubicBezTo>
                  <a:cubicBezTo>
                    <a:pt x="27794" y="13473"/>
                    <a:pt x="29107" y="4416"/>
                    <a:pt x="29107" y="4416"/>
                  </a:cubicBezTo>
                  <a:cubicBezTo>
                    <a:pt x="29107" y="4416"/>
                    <a:pt x="25530" y="975"/>
                    <a:pt x="15556" y="164"/>
                  </a:cubicBezTo>
                  <a:cubicBezTo>
                    <a:pt x="14158" y="50"/>
                    <a:pt x="12878" y="1"/>
                    <a:pt x="11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1" name="Google Shape;3131;p69"/>
            <p:cNvSpPr/>
            <p:nvPr/>
          </p:nvSpPr>
          <p:spPr>
            <a:xfrm>
              <a:off x="7320314" y="2037966"/>
              <a:ext cx="437340" cy="784799"/>
            </a:xfrm>
            <a:custGeom>
              <a:avLst/>
              <a:gdLst/>
              <a:ahLst/>
              <a:cxnLst/>
              <a:rect l="l" t="t" r="r" b="b"/>
              <a:pathLst>
                <a:path w="24494" h="43954" extrusionOk="0">
                  <a:moveTo>
                    <a:pt x="9228" y="1"/>
                  </a:moveTo>
                  <a:cubicBezTo>
                    <a:pt x="3833" y="1"/>
                    <a:pt x="848" y="1331"/>
                    <a:pt x="848" y="1331"/>
                  </a:cubicBezTo>
                  <a:cubicBezTo>
                    <a:pt x="848" y="1331"/>
                    <a:pt x="537" y="4563"/>
                    <a:pt x="312" y="8919"/>
                  </a:cubicBezTo>
                  <a:cubicBezTo>
                    <a:pt x="104" y="13258"/>
                    <a:pt x="796" y="16178"/>
                    <a:pt x="1056" y="18875"/>
                  </a:cubicBezTo>
                  <a:cubicBezTo>
                    <a:pt x="1332" y="21589"/>
                    <a:pt x="1383" y="23421"/>
                    <a:pt x="1383" y="26341"/>
                  </a:cubicBezTo>
                  <a:cubicBezTo>
                    <a:pt x="1383" y="29263"/>
                    <a:pt x="554" y="39219"/>
                    <a:pt x="277" y="40688"/>
                  </a:cubicBezTo>
                  <a:cubicBezTo>
                    <a:pt x="1" y="42158"/>
                    <a:pt x="3337" y="43419"/>
                    <a:pt x="8004" y="43851"/>
                  </a:cubicBezTo>
                  <a:cubicBezTo>
                    <a:pt x="8757" y="43921"/>
                    <a:pt x="9503" y="43953"/>
                    <a:pt x="10225" y="43953"/>
                  </a:cubicBezTo>
                  <a:cubicBezTo>
                    <a:pt x="13980" y="43953"/>
                    <a:pt x="17130" y="43082"/>
                    <a:pt x="17665" y="42054"/>
                  </a:cubicBezTo>
                  <a:cubicBezTo>
                    <a:pt x="18288" y="40826"/>
                    <a:pt x="17977" y="31718"/>
                    <a:pt x="18564" y="28157"/>
                  </a:cubicBezTo>
                  <a:cubicBezTo>
                    <a:pt x="19135" y="24613"/>
                    <a:pt x="20846" y="21156"/>
                    <a:pt x="22108" y="16973"/>
                  </a:cubicBezTo>
                  <a:cubicBezTo>
                    <a:pt x="23387" y="12790"/>
                    <a:pt x="24494" y="3560"/>
                    <a:pt x="24494" y="3560"/>
                  </a:cubicBezTo>
                  <a:cubicBezTo>
                    <a:pt x="24494" y="3560"/>
                    <a:pt x="22385" y="1435"/>
                    <a:pt x="14001" y="329"/>
                  </a:cubicBezTo>
                  <a:cubicBezTo>
                    <a:pt x="12249" y="94"/>
                    <a:pt x="10654" y="1"/>
                    <a:pt x="9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2" name="Google Shape;3132;p69"/>
            <p:cNvSpPr/>
            <p:nvPr/>
          </p:nvSpPr>
          <p:spPr>
            <a:xfrm>
              <a:off x="7353024" y="2038520"/>
              <a:ext cx="108041" cy="750321"/>
            </a:xfrm>
            <a:custGeom>
              <a:avLst/>
              <a:gdLst/>
              <a:ahLst/>
              <a:cxnLst/>
              <a:rect l="l" t="t" r="r" b="b"/>
              <a:pathLst>
                <a:path w="6051" h="42023" extrusionOk="0">
                  <a:moveTo>
                    <a:pt x="5722" y="1"/>
                  </a:moveTo>
                  <a:cubicBezTo>
                    <a:pt x="2449" y="1"/>
                    <a:pt x="814" y="729"/>
                    <a:pt x="814" y="729"/>
                  </a:cubicBezTo>
                  <a:cubicBezTo>
                    <a:pt x="814" y="729"/>
                    <a:pt x="1" y="11740"/>
                    <a:pt x="917" y="14540"/>
                  </a:cubicBezTo>
                  <a:cubicBezTo>
                    <a:pt x="1851" y="17341"/>
                    <a:pt x="1851" y="24202"/>
                    <a:pt x="1782" y="27538"/>
                  </a:cubicBezTo>
                  <a:cubicBezTo>
                    <a:pt x="1695" y="30874"/>
                    <a:pt x="468" y="40034"/>
                    <a:pt x="917" y="40986"/>
                  </a:cubicBezTo>
                  <a:cubicBezTo>
                    <a:pt x="1383" y="41919"/>
                    <a:pt x="5377" y="42023"/>
                    <a:pt x="5377" y="42023"/>
                  </a:cubicBezTo>
                  <a:cubicBezTo>
                    <a:pt x="5377" y="42023"/>
                    <a:pt x="5584" y="34798"/>
                    <a:pt x="5705" y="28714"/>
                  </a:cubicBezTo>
                  <a:cubicBezTo>
                    <a:pt x="5843" y="22612"/>
                    <a:pt x="5463" y="16873"/>
                    <a:pt x="5394" y="12051"/>
                  </a:cubicBezTo>
                  <a:cubicBezTo>
                    <a:pt x="5308" y="7246"/>
                    <a:pt x="6050" y="3"/>
                    <a:pt x="6050" y="3"/>
                  </a:cubicBezTo>
                  <a:cubicBezTo>
                    <a:pt x="5939" y="2"/>
                    <a:pt x="5830" y="1"/>
                    <a:pt x="57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3" name="Google Shape;3133;p69"/>
            <p:cNvSpPr/>
            <p:nvPr/>
          </p:nvSpPr>
          <p:spPr>
            <a:xfrm>
              <a:off x="7525861" y="2105226"/>
              <a:ext cx="207725" cy="685186"/>
            </a:xfrm>
            <a:custGeom>
              <a:avLst/>
              <a:gdLst/>
              <a:ahLst/>
              <a:cxnLst/>
              <a:rect l="l" t="t" r="r" b="b"/>
              <a:pathLst>
                <a:path w="11634" h="38375" extrusionOk="0">
                  <a:moveTo>
                    <a:pt x="10078" y="1"/>
                  </a:moveTo>
                  <a:cubicBezTo>
                    <a:pt x="10078" y="1"/>
                    <a:pt x="9525" y="6138"/>
                    <a:pt x="9110" y="8903"/>
                  </a:cubicBezTo>
                  <a:cubicBezTo>
                    <a:pt x="8695" y="11651"/>
                    <a:pt x="5462" y="17562"/>
                    <a:pt x="4874" y="19965"/>
                  </a:cubicBezTo>
                  <a:cubicBezTo>
                    <a:pt x="4287" y="22385"/>
                    <a:pt x="3595" y="31182"/>
                    <a:pt x="3111" y="34277"/>
                  </a:cubicBezTo>
                  <a:cubicBezTo>
                    <a:pt x="2611" y="37388"/>
                    <a:pt x="0" y="38287"/>
                    <a:pt x="0" y="38287"/>
                  </a:cubicBezTo>
                  <a:cubicBezTo>
                    <a:pt x="319" y="38349"/>
                    <a:pt x="670" y="38374"/>
                    <a:pt x="1034" y="38374"/>
                  </a:cubicBezTo>
                  <a:cubicBezTo>
                    <a:pt x="2805" y="38374"/>
                    <a:pt x="4874" y="37768"/>
                    <a:pt x="4874" y="37768"/>
                  </a:cubicBezTo>
                  <a:cubicBezTo>
                    <a:pt x="4874" y="37768"/>
                    <a:pt x="4754" y="33274"/>
                    <a:pt x="4874" y="29610"/>
                  </a:cubicBezTo>
                  <a:cubicBezTo>
                    <a:pt x="4996" y="25962"/>
                    <a:pt x="6206" y="21348"/>
                    <a:pt x="6206" y="21348"/>
                  </a:cubicBezTo>
                  <a:cubicBezTo>
                    <a:pt x="6206" y="21348"/>
                    <a:pt x="8246" y="17096"/>
                    <a:pt x="9714" y="12377"/>
                  </a:cubicBezTo>
                  <a:cubicBezTo>
                    <a:pt x="11184" y="7675"/>
                    <a:pt x="11633" y="1021"/>
                    <a:pt x="11633" y="1021"/>
                  </a:cubicBezTo>
                  <a:lnTo>
                    <a:pt x="1007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4" name="Google Shape;3134;p69"/>
            <p:cNvSpPr/>
            <p:nvPr/>
          </p:nvSpPr>
          <p:spPr>
            <a:xfrm>
              <a:off x="7607029" y="2138276"/>
              <a:ext cx="59564" cy="59886"/>
            </a:xfrm>
            <a:custGeom>
              <a:avLst/>
              <a:gdLst/>
              <a:ahLst/>
              <a:cxnLst/>
              <a:rect l="l" t="t" r="r" b="b"/>
              <a:pathLst>
                <a:path w="3336" h="3354" extrusionOk="0">
                  <a:moveTo>
                    <a:pt x="1660" y="0"/>
                  </a:moveTo>
                  <a:cubicBezTo>
                    <a:pt x="743" y="0"/>
                    <a:pt x="1" y="761"/>
                    <a:pt x="1" y="1676"/>
                  </a:cubicBezTo>
                  <a:cubicBezTo>
                    <a:pt x="1" y="2593"/>
                    <a:pt x="743" y="3353"/>
                    <a:pt x="1660" y="3353"/>
                  </a:cubicBezTo>
                  <a:cubicBezTo>
                    <a:pt x="2593" y="3353"/>
                    <a:pt x="3336" y="2593"/>
                    <a:pt x="3336" y="1676"/>
                  </a:cubicBezTo>
                  <a:cubicBezTo>
                    <a:pt x="3336" y="761"/>
                    <a:pt x="2593" y="0"/>
                    <a:pt x="1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5" name="Google Shape;3135;p69"/>
            <p:cNvSpPr/>
            <p:nvPr/>
          </p:nvSpPr>
          <p:spPr>
            <a:xfrm>
              <a:off x="7577694" y="2208303"/>
              <a:ext cx="35210" cy="35210"/>
            </a:xfrm>
            <a:custGeom>
              <a:avLst/>
              <a:gdLst/>
              <a:ahLst/>
              <a:cxnLst/>
              <a:rect l="l" t="t" r="r" b="b"/>
              <a:pathLst>
                <a:path w="1972" h="1972" extrusionOk="0">
                  <a:moveTo>
                    <a:pt x="987" y="1"/>
                  </a:moveTo>
                  <a:cubicBezTo>
                    <a:pt x="450" y="1"/>
                    <a:pt x="1" y="450"/>
                    <a:pt x="1" y="987"/>
                  </a:cubicBezTo>
                  <a:cubicBezTo>
                    <a:pt x="1" y="1522"/>
                    <a:pt x="450" y="1971"/>
                    <a:pt x="987" y="1971"/>
                  </a:cubicBezTo>
                  <a:cubicBezTo>
                    <a:pt x="1522" y="1971"/>
                    <a:pt x="1971" y="1522"/>
                    <a:pt x="1971" y="987"/>
                  </a:cubicBezTo>
                  <a:cubicBezTo>
                    <a:pt x="1971" y="450"/>
                    <a:pt x="1522" y="1"/>
                    <a:pt x="9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6" name="Google Shape;3136;p69"/>
            <p:cNvSpPr/>
            <p:nvPr/>
          </p:nvSpPr>
          <p:spPr>
            <a:xfrm>
              <a:off x="7560731" y="2364784"/>
              <a:ext cx="52779" cy="52779"/>
            </a:xfrm>
            <a:custGeom>
              <a:avLst/>
              <a:gdLst/>
              <a:ahLst/>
              <a:cxnLst/>
              <a:rect l="l" t="t" r="r" b="b"/>
              <a:pathLst>
                <a:path w="2956" h="2956" extrusionOk="0">
                  <a:moveTo>
                    <a:pt x="1487" y="1"/>
                  </a:moveTo>
                  <a:cubicBezTo>
                    <a:pt x="658" y="1"/>
                    <a:pt x="1" y="674"/>
                    <a:pt x="1" y="1487"/>
                  </a:cubicBezTo>
                  <a:cubicBezTo>
                    <a:pt x="1" y="2299"/>
                    <a:pt x="658" y="2956"/>
                    <a:pt x="1487" y="2956"/>
                  </a:cubicBezTo>
                  <a:cubicBezTo>
                    <a:pt x="2299" y="2956"/>
                    <a:pt x="2956" y="2299"/>
                    <a:pt x="2956" y="1487"/>
                  </a:cubicBezTo>
                  <a:cubicBezTo>
                    <a:pt x="2956" y="674"/>
                    <a:pt x="2299" y="1"/>
                    <a:pt x="1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7" name="Google Shape;3137;p69"/>
            <p:cNvSpPr/>
            <p:nvPr/>
          </p:nvSpPr>
          <p:spPr>
            <a:xfrm>
              <a:off x="7852375" y="1796763"/>
              <a:ext cx="44459" cy="43406"/>
            </a:xfrm>
            <a:custGeom>
              <a:avLst/>
              <a:gdLst/>
              <a:ahLst/>
              <a:cxnLst/>
              <a:rect l="l" t="t" r="r" b="b"/>
              <a:pathLst>
                <a:path w="2490" h="2431" extrusionOk="0">
                  <a:moveTo>
                    <a:pt x="1454" y="0"/>
                  </a:moveTo>
                  <a:cubicBezTo>
                    <a:pt x="981" y="0"/>
                    <a:pt x="381" y="345"/>
                    <a:pt x="208" y="995"/>
                  </a:cubicBezTo>
                  <a:cubicBezTo>
                    <a:pt x="0" y="1842"/>
                    <a:pt x="104" y="2430"/>
                    <a:pt x="744" y="2430"/>
                  </a:cubicBezTo>
                  <a:cubicBezTo>
                    <a:pt x="1383" y="2430"/>
                    <a:pt x="1176" y="2066"/>
                    <a:pt x="1832" y="1583"/>
                  </a:cubicBezTo>
                  <a:cubicBezTo>
                    <a:pt x="2489" y="1099"/>
                    <a:pt x="2455" y="476"/>
                    <a:pt x="1832" y="96"/>
                  </a:cubicBezTo>
                  <a:cubicBezTo>
                    <a:pt x="1728" y="32"/>
                    <a:pt x="1597" y="0"/>
                    <a:pt x="1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8" name="Google Shape;3138;p69"/>
            <p:cNvSpPr/>
            <p:nvPr/>
          </p:nvSpPr>
          <p:spPr>
            <a:xfrm>
              <a:off x="7922849" y="1816475"/>
              <a:ext cx="98256" cy="52351"/>
            </a:xfrm>
            <a:custGeom>
              <a:avLst/>
              <a:gdLst/>
              <a:ahLst/>
              <a:cxnLst/>
              <a:rect l="l" t="t" r="r" b="b"/>
              <a:pathLst>
                <a:path w="5503" h="2932" extrusionOk="0">
                  <a:moveTo>
                    <a:pt x="3078" y="1"/>
                  </a:moveTo>
                  <a:cubicBezTo>
                    <a:pt x="1565" y="1"/>
                    <a:pt x="0" y="1216"/>
                    <a:pt x="132" y="2380"/>
                  </a:cubicBezTo>
                  <a:cubicBezTo>
                    <a:pt x="177" y="2739"/>
                    <a:pt x="500" y="2931"/>
                    <a:pt x="981" y="2931"/>
                  </a:cubicBezTo>
                  <a:cubicBezTo>
                    <a:pt x="1240" y="2931"/>
                    <a:pt x="1546" y="2875"/>
                    <a:pt x="1879" y="2760"/>
                  </a:cubicBezTo>
                  <a:cubicBezTo>
                    <a:pt x="2363" y="2605"/>
                    <a:pt x="2709" y="2553"/>
                    <a:pt x="3033" y="2553"/>
                  </a:cubicBezTo>
                  <a:cubicBezTo>
                    <a:pt x="3357" y="2553"/>
                    <a:pt x="3659" y="2605"/>
                    <a:pt x="4057" y="2656"/>
                  </a:cubicBezTo>
                  <a:cubicBezTo>
                    <a:pt x="4076" y="2659"/>
                    <a:pt x="4095" y="2660"/>
                    <a:pt x="4114" y="2660"/>
                  </a:cubicBezTo>
                  <a:cubicBezTo>
                    <a:pt x="4884" y="2660"/>
                    <a:pt x="5503" y="639"/>
                    <a:pt x="3849" y="116"/>
                  </a:cubicBezTo>
                  <a:cubicBezTo>
                    <a:pt x="3600" y="37"/>
                    <a:pt x="3340" y="1"/>
                    <a:pt x="30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9" name="Google Shape;3139;p69"/>
            <p:cNvSpPr/>
            <p:nvPr/>
          </p:nvSpPr>
          <p:spPr>
            <a:xfrm>
              <a:off x="7870605" y="1882324"/>
              <a:ext cx="47209" cy="27568"/>
            </a:xfrm>
            <a:custGeom>
              <a:avLst/>
              <a:gdLst/>
              <a:ahLst/>
              <a:cxnLst/>
              <a:rect l="l" t="t" r="r" b="b"/>
              <a:pathLst>
                <a:path w="2644" h="1544" extrusionOk="0">
                  <a:moveTo>
                    <a:pt x="1053" y="1"/>
                  </a:moveTo>
                  <a:cubicBezTo>
                    <a:pt x="285" y="1"/>
                    <a:pt x="0" y="745"/>
                    <a:pt x="189" y="1233"/>
                  </a:cubicBezTo>
                  <a:cubicBezTo>
                    <a:pt x="286" y="1463"/>
                    <a:pt x="555" y="1543"/>
                    <a:pt x="873" y="1543"/>
                  </a:cubicBezTo>
                  <a:cubicBezTo>
                    <a:pt x="1295" y="1543"/>
                    <a:pt x="1803" y="1403"/>
                    <a:pt x="2108" y="1284"/>
                  </a:cubicBezTo>
                  <a:cubicBezTo>
                    <a:pt x="2644" y="1095"/>
                    <a:pt x="2178" y="178"/>
                    <a:pt x="1295" y="23"/>
                  </a:cubicBezTo>
                  <a:cubicBezTo>
                    <a:pt x="1210" y="8"/>
                    <a:pt x="1129" y="1"/>
                    <a:pt x="10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3143" name="Shape 3143"/>
        <p:cNvGrpSpPr/>
        <p:nvPr/>
      </p:nvGrpSpPr>
      <p:grpSpPr>
        <a:xfrm>
          <a:off x="0" y="0"/>
          <a:ext cx="0" cy="0"/>
          <a:chOff x="0" y="0"/>
          <a:chExt cx="0" cy="0"/>
        </a:xfrm>
      </p:grpSpPr>
      <p:sp>
        <p:nvSpPr>
          <p:cNvPr id="3144" name="Google Shape;3144;p70"/>
          <p:cNvSpPr txBox="1"/>
          <p:nvPr>
            <p:ph type="title"/>
          </p:nvPr>
        </p:nvSpPr>
        <p:spPr>
          <a:xfrm>
            <a:off x="713100" y="704188"/>
            <a:ext cx="3552000" cy="5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9</a:t>
            </a:r>
            <a:r>
              <a:rPr lang="en-GB"/>
              <a:t>h 55m 23s</a:t>
            </a:r>
            <a:endParaRPr lang="en-GB"/>
          </a:p>
        </p:txBody>
      </p:sp>
      <p:sp>
        <p:nvSpPr>
          <p:cNvPr id="3145" name="Google Shape;3145;p70"/>
          <p:cNvSpPr txBox="1"/>
          <p:nvPr>
            <p:ph type="subTitle" idx="1"/>
          </p:nvPr>
        </p:nvSpPr>
        <p:spPr>
          <a:xfrm>
            <a:off x="713100" y="1371913"/>
            <a:ext cx="3552000" cy="47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Venus has a beautiful name and is the second planet from the Sun</a:t>
            </a:r>
            <a:endParaRPr lang="en-GB"/>
          </a:p>
        </p:txBody>
      </p:sp>
      <p:sp>
        <p:nvSpPr>
          <p:cNvPr id="3146" name="Google Shape;3146;p70"/>
          <p:cNvSpPr txBox="1"/>
          <p:nvPr>
            <p:ph type="title" idx="2"/>
          </p:nvPr>
        </p:nvSpPr>
        <p:spPr>
          <a:xfrm>
            <a:off x="713100" y="2001900"/>
            <a:ext cx="3552000" cy="5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333,000.000</a:t>
            </a:r>
            <a:endParaRPr lang="en-GB"/>
          </a:p>
        </p:txBody>
      </p:sp>
      <p:sp>
        <p:nvSpPr>
          <p:cNvPr id="3147" name="Google Shape;3147;p70"/>
          <p:cNvSpPr txBox="1"/>
          <p:nvPr>
            <p:ph type="subTitle" idx="3"/>
          </p:nvPr>
        </p:nvSpPr>
        <p:spPr>
          <a:xfrm>
            <a:off x="713100" y="2682338"/>
            <a:ext cx="3552000" cy="47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It's the fourth-largest object by diameter in the Solar System </a:t>
            </a:r>
            <a:endParaRPr lang="en-GB"/>
          </a:p>
        </p:txBody>
      </p:sp>
      <p:sp>
        <p:nvSpPr>
          <p:cNvPr id="3148" name="Google Shape;3148;p70"/>
          <p:cNvSpPr txBox="1"/>
          <p:nvPr>
            <p:ph type="title" idx="4"/>
          </p:nvPr>
        </p:nvSpPr>
        <p:spPr>
          <a:xfrm>
            <a:off x="713100" y="3299612"/>
            <a:ext cx="3552000" cy="5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386,000 km</a:t>
            </a:r>
            <a:endParaRPr lang="en-GB"/>
          </a:p>
        </p:txBody>
      </p:sp>
      <p:sp>
        <p:nvSpPr>
          <p:cNvPr id="3149" name="Google Shape;3149;p70"/>
          <p:cNvSpPr txBox="1"/>
          <p:nvPr>
            <p:ph type="subTitle" idx="5"/>
          </p:nvPr>
        </p:nvSpPr>
        <p:spPr>
          <a:xfrm>
            <a:off x="713100" y="3992762"/>
            <a:ext cx="3552000" cy="47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This is</a:t>
            </a:r>
            <a:r>
              <a:rPr lang="en-GB"/>
              <a:t> the distance </a:t>
            </a:r>
            <a:r>
              <a:rPr lang="en-GB"/>
              <a:t>between</a:t>
            </a:r>
            <a:r>
              <a:rPr lang="en-GB"/>
              <a:t> Earth and the Moon</a:t>
            </a:r>
            <a:endParaRPr lang="en-GB"/>
          </a:p>
        </p:txBody>
      </p:sp>
      <p:grpSp>
        <p:nvGrpSpPr>
          <p:cNvPr id="3150" name="Google Shape;3150;p70"/>
          <p:cNvGrpSpPr/>
          <p:nvPr/>
        </p:nvGrpSpPr>
        <p:grpSpPr>
          <a:xfrm>
            <a:off x="4927574" y="916625"/>
            <a:ext cx="3392375" cy="3337100"/>
            <a:chOff x="4927574" y="916625"/>
            <a:chExt cx="3392375" cy="3337100"/>
          </a:xfrm>
        </p:grpSpPr>
        <p:sp>
          <p:nvSpPr>
            <p:cNvPr id="3151" name="Google Shape;3151;p70"/>
            <p:cNvSpPr/>
            <p:nvPr/>
          </p:nvSpPr>
          <p:spPr>
            <a:xfrm>
              <a:off x="4927574" y="3909250"/>
              <a:ext cx="3392375" cy="344475"/>
            </a:xfrm>
            <a:custGeom>
              <a:avLst/>
              <a:gdLst/>
              <a:ahLst/>
              <a:cxnLst/>
              <a:rect l="l" t="t" r="r" b="b"/>
              <a:pathLst>
                <a:path w="94115" h="7715" extrusionOk="0">
                  <a:moveTo>
                    <a:pt x="47057" y="1"/>
                  </a:moveTo>
                  <a:cubicBezTo>
                    <a:pt x="21077" y="1"/>
                    <a:pt x="0" y="1722"/>
                    <a:pt x="0" y="3865"/>
                  </a:cubicBezTo>
                  <a:cubicBezTo>
                    <a:pt x="0" y="5993"/>
                    <a:pt x="21077" y="7714"/>
                    <a:pt x="47057" y="7714"/>
                  </a:cubicBezTo>
                  <a:cubicBezTo>
                    <a:pt x="73055" y="7714"/>
                    <a:pt x="94114" y="5993"/>
                    <a:pt x="94114" y="3865"/>
                  </a:cubicBezTo>
                  <a:cubicBezTo>
                    <a:pt x="94114" y="1722"/>
                    <a:pt x="73055" y="1"/>
                    <a:pt x="47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2" name="Google Shape;3152;p70"/>
            <p:cNvSpPr/>
            <p:nvPr/>
          </p:nvSpPr>
          <p:spPr>
            <a:xfrm>
              <a:off x="6450952" y="2325620"/>
              <a:ext cx="319908" cy="316769"/>
            </a:xfrm>
            <a:custGeom>
              <a:avLst/>
              <a:gdLst/>
              <a:ahLst/>
              <a:cxnLst/>
              <a:rect l="l" t="t" r="r" b="b"/>
              <a:pathLst>
                <a:path w="7438" h="7365" extrusionOk="0">
                  <a:moveTo>
                    <a:pt x="3707" y="2069"/>
                  </a:moveTo>
                  <a:cubicBezTo>
                    <a:pt x="3894" y="2069"/>
                    <a:pt x="4084" y="2102"/>
                    <a:pt x="4270" y="2172"/>
                  </a:cubicBezTo>
                  <a:cubicBezTo>
                    <a:pt x="5103" y="2473"/>
                    <a:pt x="5537" y="3390"/>
                    <a:pt x="5219" y="4224"/>
                  </a:cubicBezTo>
                  <a:cubicBezTo>
                    <a:pt x="4985" y="4861"/>
                    <a:pt x="4376" y="5255"/>
                    <a:pt x="3731" y="5255"/>
                  </a:cubicBezTo>
                  <a:cubicBezTo>
                    <a:pt x="3549" y="5255"/>
                    <a:pt x="3365" y="5224"/>
                    <a:pt x="3185" y="5158"/>
                  </a:cubicBezTo>
                  <a:cubicBezTo>
                    <a:pt x="2335" y="4858"/>
                    <a:pt x="1902" y="3940"/>
                    <a:pt x="2202" y="3106"/>
                  </a:cubicBezTo>
                  <a:cubicBezTo>
                    <a:pt x="2448" y="2472"/>
                    <a:pt x="3056" y="2069"/>
                    <a:pt x="3707" y="2069"/>
                  </a:cubicBezTo>
                  <a:close/>
                  <a:moveTo>
                    <a:pt x="4500" y="1"/>
                  </a:moveTo>
                  <a:cubicBezTo>
                    <a:pt x="4469" y="1"/>
                    <a:pt x="4433" y="28"/>
                    <a:pt x="4419" y="55"/>
                  </a:cubicBezTo>
                  <a:cubicBezTo>
                    <a:pt x="4252" y="272"/>
                    <a:pt x="4103" y="522"/>
                    <a:pt x="3952" y="756"/>
                  </a:cubicBezTo>
                  <a:cubicBezTo>
                    <a:pt x="3919" y="805"/>
                    <a:pt x="3869" y="822"/>
                    <a:pt x="3803" y="822"/>
                  </a:cubicBezTo>
                  <a:cubicBezTo>
                    <a:pt x="3669" y="822"/>
                    <a:pt x="3519" y="838"/>
                    <a:pt x="3369" y="838"/>
                  </a:cubicBezTo>
                  <a:cubicBezTo>
                    <a:pt x="3352" y="843"/>
                    <a:pt x="3338" y="845"/>
                    <a:pt x="3325" y="845"/>
                  </a:cubicBezTo>
                  <a:cubicBezTo>
                    <a:pt x="3286" y="845"/>
                    <a:pt x="3261" y="826"/>
                    <a:pt x="3236" y="789"/>
                  </a:cubicBezTo>
                  <a:cubicBezTo>
                    <a:pt x="3069" y="556"/>
                    <a:pt x="2902" y="356"/>
                    <a:pt x="2736" y="122"/>
                  </a:cubicBezTo>
                  <a:cubicBezTo>
                    <a:pt x="2702" y="77"/>
                    <a:pt x="2668" y="63"/>
                    <a:pt x="2630" y="63"/>
                  </a:cubicBezTo>
                  <a:cubicBezTo>
                    <a:pt x="2611" y="63"/>
                    <a:pt x="2591" y="66"/>
                    <a:pt x="2569" y="71"/>
                  </a:cubicBezTo>
                  <a:cubicBezTo>
                    <a:pt x="2251" y="171"/>
                    <a:pt x="1951" y="305"/>
                    <a:pt x="1668" y="489"/>
                  </a:cubicBezTo>
                  <a:cubicBezTo>
                    <a:pt x="1618" y="522"/>
                    <a:pt x="1602" y="556"/>
                    <a:pt x="1618" y="605"/>
                  </a:cubicBezTo>
                  <a:cubicBezTo>
                    <a:pt x="1684" y="872"/>
                    <a:pt x="1735" y="1156"/>
                    <a:pt x="1802" y="1423"/>
                  </a:cubicBezTo>
                  <a:cubicBezTo>
                    <a:pt x="1802" y="1489"/>
                    <a:pt x="1802" y="1539"/>
                    <a:pt x="1751" y="1589"/>
                  </a:cubicBezTo>
                  <a:cubicBezTo>
                    <a:pt x="1635" y="1690"/>
                    <a:pt x="1551" y="1790"/>
                    <a:pt x="1451" y="1906"/>
                  </a:cubicBezTo>
                  <a:cubicBezTo>
                    <a:pt x="1426" y="1944"/>
                    <a:pt x="1392" y="1962"/>
                    <a:pt x="1355" y="1962"/>
                  </a:cubicBezTo>
                  <a:cubicBezTo>
                    <a:pt x="1343" y="1962"/>
                    <a:pt x="1330" y="1960"/>
                    <a:pt x="1318" y="1956"/>
                  </a:cubicBezTo>
                  <a:cubicBezTo>
                    <a:pt x="1035" y="1923"/>
                    <a:pt x="768" y="1890"/>
                    <a:pt x="484" y="1839"/>
                  </a:cubicBezTo>
                  <a:cubicBezTo>
                    <a:pt x="468" y="1835"/>
                    <a:pt x="454" y="1833"/>
                    <a:pt x="442" y="1833"/>
                  </a:cubicBezTo>
                  <a:cubicBezTo>
                    <a:pt x="401" y="1833"/>
                    <a:pt x="376" y="1855"/>
                    <a:pt x="350" y="1906"/>
                  </a:cubicBezTo>
                  <a:cubicBezTo>
                    <a:pt x="201" y="2206"/>
                    <a:pt x="84" y="2523"/>
                    <a:pt x="1" y="2857"/>
                  </a:cubicBezTo>
                  <a:cubicBezTo>
                    <a:pt x="1" y="2906"/>
                    <a:pt x="1" y="2939"/>
                    <a:pt x="50" y="2973"/>
                  </a:cubicBezTo>
                  <a:lnTo>
                    <a:pt x="751" y="3424"/>
                  </a:lnTo>
                  <a:cubicBezTo>
                    <a:pt x="817" y="3457"/>
                    <a:pt x="851" y="3506"/>
                    <a:pt x="851" y="3590"/>
                  </a:cubicBezTo>
                  <a:cubicBezTo>
                    <a:pt x="835" y="3724"/>
                    <a:pt x="851" y="3857"/>
                    <a:pt x="868" y="4007"/>
                  </a:cubicBezTo>
                  <a:cubicBezTo>
                    <a:pt x="868" y="4057"/>
                    <a:pt x="851" y="4107"/>
                    <a:pt x="801" y="4140"/>
                  </a:cubicBezTo>
                  <a:cubicBezTo>
                    <a:pt x="584" y="4307"/>
                    <a:pt x="350" y="4474"/>
                    <a:pt x="134" y="4640"/>
                  </a:cubicBezTo>
                  <a:cubicBezTo>
                    <a:pt x="84" y="4674"/>
                    <a:pt x="68" y="4707"/>
                    <a:pt x="84" y="4758"/>
                  </a:cubicBezTo>
                  <a:cubicBezTo>
                    <a:pt x="201" y="5091"/>
                    <a:pt x="334" y="5391"/>
                    <a:pt x="501" y="5674"/>
                  </a:cubicBezTo>
                  <a:cubicBezTo>
                    <a:pt x="539" y="5725"/>
                    <a:pt x="567" y="5747"/>
                    <a:pt x="608" y="5747"/>
                  </a:cubicBezTo>
                  <a:cubicBezTo>
                    <a:pt x="621" y="5747"/>
                    <a:pt x="635" y="5745"/>
                    <a:pt x="651" y="5741"/>
                  </a:cubicBezTo>
                  <a:cubicBezTo>
                    <a:pt x="917" y="5691"/>
                    <a:pt x="1184" y="5625"/>
                    <a:pt x="1451" y="5574"/>
                  </a:cubicBezTo>
                  <a:cubicBezTo>
                    <a:pt x="1473" y="5569"/>
                    <a:pt x="1493" y="5565"/>
                    <a:pt x="1513" y="5565"/>
                  </a:cubicBezTo>
                  <a:cubicBezTo>
                    <a:pt x="1553" y="5565"/>
                    <a:pt x="1590" y="5580"/>
                    <a:pt x="1635" y="5625"/>
                  </a:cubicBezTo>
                  <a:cubicBezTo>
                    <a:pt x="1735" y="5741"/>
                    <a:pt x="1835" y="5825"/>
                    <a:pt x="1951" y="5908"/>
                  </a:cubicBezTo>
                  <a:cubicBezTo>
                    <a:pt x="2002" y="5958"/>
                    <a:pt x="2018" y="5992"/>
                    <a:pt x="2002" y="6058"/>
                  </a:cubicBezTo>
                  <a:cubicBezTo>
                    <a:pt x="1951" y="6325"/>
                    <a:pt x="1918" y="6608"/>
                    <a:pt x="1884" y="6875"/>
                  </a:cubicBezTo>
                  <a:cubicBezTo>
                    <a:pt x="1868" y="6941"/>
                    <a:pt x="1884" y="6992"/>
                    <a:pt x="1951" y="7008"/>
                  </a:cubicBezTo>
                  <a:cubicBezTo>
                    <a:pt x="2251" y="7125"/>
                    <a:pt x="2569" y="7242"/>
                    <a:pt x="2869" y="7359"/>
                  </a:cubicBezTo>
                  <a:cubicBezTo>
                    <a:pt x="2887" y="7362"/>
                    <a:pt x="2904" y="7364"/>
                    <a:pt x="2920" y="7364"/>
                  </a:cubicBezTo>
                  <a:cubicBezTo>
                    <a:pt x="2974" y="7364"/>
                    <a:pt x="3013" y="7340"/>
                    <a:pt x="3052" y="7275"/>
                  </a:cubicBezTo>
                  <a:cubicBezTo>
                    <a:pt x="3185" y="7059"/>
                    <a:pt x="3336" y="6825"/>
                    <a:pt x="3485" y="6592"/>
                  </a:cubicBezTo>
                  <a:cubicBezTo>
                    <a:pt x="3519" y="6541"/>
                    <a:pt x="3552" y="6525"/>
                    <a:pt x="3619" y="6525"/>
                  </a:cubicBezTo>
                  <a:cubicBezTo>
                    <a:pt x="3769" y="6525"/>
                    <a:pt x="3919" y="6508"/>
                    <a:pt x="4070" y="6508"/>
                  </a:cubicBezTo>
                  <a:cubicBezTo>
                    <a:pt x="4119" y="6508"/>
                    <a:pt x="4170" y="6541"/>
                    <a:pt x="4186" y="6575"/>
                  </a:cubicBezTo>
                  <a:cubicBezTo>
                    <a:pt x="4370" y="6792"/>
                    <a:pt x="4536" y="7008"/>
                    <a:pt x="4703" y="7242"/>
                  </a:cubicBezTo>
                  <a:cubicBezTo>
                    <a:pt x="4728" y="7280"/>
                    <a:pt x="4753" y="7298"/>
                    <a:pt x="4793" y="7298"/>
                  </a:cubicBezTo>
                  <a:cubicBezTo>
                    <a:pt x="4806" y="7298"/>
                    <a:pt x="4820" y="7296"/>
                    <a:pt x="4837" y="7292"/>
                  </a:cubicBezTo>
                  <a:cubicBezTo>
                    <a:pt x="5170" y="7192"/>
                    <a:pt x="5470" y="7041"/>
                    <a:pt x="5770" y="6859"/>
                  </a:cubicBezTo>
                  <a:cubicBezTo>
                    <a:pt x="5820" y="6825"/>
                    <a:pt x="5820" y="6792"/>
                    <a:pt x="5820" y="6741"/>
                  </a:cubicBezTo>
                  <a:cubicBezTo>
                    <a:pt x="5753" y="6458"/>
                    <a:pt x="5686" y="6174"/>
                    <a:pt x="5637" y="5908"/>
                  </a:cubicBezTo>
                  <a:cubicBezTo>
                    <a:pt x="5620" y="5858"/>
                    <a:pt x="5653" y="5807"/>
                    <a:pt x="5670" y="5774"/>
                  </a:cubicBezTo>
                  <a:cubicBezTo>
                    <a:pt x="5770" y="5658"/>
                    <a:pt x="5870" y="5558"/>
                    <a:pt x="5970" y="5458"/>
                  </a:cubicBezTo>
                  <a:cubicBezTo>
                    <a:pt x="6020" y="5391"/>
                    <a:pt x="6053" y="5391"/>
                    <a:pt x="6120" y="5391"/>
                  </a:cubicBezTo>
                  <a:cubicBezTo>
                    <a:pt x="6404" y="5441"/>
                    <a:pt x="6671" y="5474"/>
                    <a:pt x="6954" y="5507"/>
                  </a:cubicBezTo>
                  <a:cubicBezTo>
                    <a:pt x="6970" y="5512"/>
                    <a:pt x="6985" y="5514"/>
                    <a:pt x="6998" y="5514"/>
                  </a:cubicBezTo>
                  <a:cubicBezTo>
                    <a:pt x="7036" y="5514"/>
                    <a:pt x="7058" y="5495"/>
                    <a:pt x="7071" y="5458"/>
                  </a:cubicBezTo>
                  <a:cubicBezTo>
                    <a:pt x="7238" y="5141"/>
                    <a:pt x="7354" y="4824"/>
                    <a:pt x="7420" y="4491"/>
                  </a:cubicBezTo>
                  <a:cubicBezTo>
                    <a:pt x="7438" y="4440"/>
                    <a:pt x="7420" y="4424"/>
                    <a:pt x="7371" y="4391"/>
                  </a:cubicBezTo>
                  <a:cubicBezTo>
                    <a:pt x="7138" y="4240"/>
                    <a:pt x="6904" y="4073"/>
                    <a:pt x="6653" y="3924"/>
                  </a:cubicBezTo>
                  <a:cubicBezTo>
                    <a:pt x="6604" y="3891"/>
                    <a:pt x="6587" y="3857"/>
                    <a:pt x="6587" y="3791"/>
                  </a:cubicBezTo>
                  <a:cubicBezTo>
                    <a:pt x="6587" y="3640"/>
                    <a:pt x="6587" y="3506"/>
                    <a:pt x="6571" y="3357"/>
                  </a:cubicBezTo>
                  <a:cubicBezTo>
                    <a:pt x="6553" y="3290"/>
                    <a:pt x="6571" y="3240"/>
                    <a:pt x="6637" y="3206"/>
                  </a:cubicBezTo>
                  <a:cubicBezTo>
                    <a:pt x="6887" y="3024"/>
                    <a:pt x="7120" y="2839"/>
                    <a:pt x="7371" y="2657"/>
                  </a:cubicBezTo>
                  <a:cubicBezTo>
                    <a:pt x="7254" y="2290"/>
                    <a:pt x="7104" y="1956"/>
                    <a:pt x="6904" y="1639"/>
                  </a:cubicBezTo>
                  <a:cubicBezTo>
                    <a:pt x="6887" y="1623"/>
                    <a:pt x="6820" y="1605"/>
                    <a:pt x="6804" y="1605"/>
                  </a:cubicBezTo>
                  <a:cubicBezTo>
                    <a:pt x="6520" y="1672"/>
                    <a:pt x="6237" y="1723"/>
                    <a:pt x="5953" y="1790"/>
                  </a:cubicBezTo>
                  <a:cubicBezTo>
                    <a:pt x="5904" y="1790"/>
                    <a:pt x="5853" y="1772"/>
                    <a:pt x="5820" y="1739"/>
                  </a:cubicBezTo>
                  <a:cubicBezTo>
                    <a:pt x="5704" y="1639"/>
                    <a:pt x="5604" y="1539"/>
                    <a:pt x="5486" y="1439"/>
                  </a:cubicBezTo>
                  <a:cubicBezTo>
                    <a:pt x="5437" y="1405"/>
                    <a:pt x="5419" y="1356"/>
                    <a:pt x="5437" y="1289"/>
                  </a:cubicBezTo>
                  <a:cubicBezTo>
                    <a:pt x="5470" y="1039"/>
                    <a:pt x="5504" y="772"/>
                    <a:pt x="5537" y="505"/>
                  </a:cubicBezTo>
                  <a:cubicBezTo>
                    <a:pt x="5553" y="422"/>
                    <a:pt x="5537" y="372"/>
                    <a:pt x="5453" y="338"/>
                  </a:cubicBezTo>
                  <a:cubicBezTo>
                    <a:pt x="5153" y="189"/>
                    <a:pt x="4853" y="71"/>
                    <a:pt x="4519" y="5"/>
                  </a:cubicBezTo>
                  <a:cubicBezTo>
                    <a:pt x="4513" y="2"/>
                    <a:pt x="4507" y="1"/>
                    <a:pt x="4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3" name="Google Shape;3153;p70"/>
            <p:cNvSpPr/>
            <p:nvPr/>
          </p:nvSpPr>
          <p:spPr>
            <a:xfrm>
              <a:off x="6808116" y="1686047"/>
              <a:ext cx="394488" cy="390359"/>
            </a:xfrm>
            <a:custGeom>
              <a:avLst/>
              <a:gdLst/>
              <a:ahLst/>
              <a:cxnLst/>
              <a:rect l="l" t="t" r="r" b="b"/>
              <a:pathLst>
                <a:path w="9172" h="9076" extrusionOk="0">
                  <a:moveTo>
                    <a:pt x="4589" y="2551"/>
                  </a:moveTo>
                  <a:cubicBezTo>
                    <a:pt x="4815" y="2551"/>
                    <a:pt x="5045" y="2589"/>
                    <a:pt x="5270" y="2669"/>
                  </a:cubicBezTo>
                  <a:cubicBezTo>
                    <a:pt x="6287" y="3053"/>
                    <a:pt x="6820" y="4187"/>
                    <a:pt x="6437" y="5203"/>
                  </a:cubicBezTo>
                  <a:cubicBezTo>
                    <a:pt x="6150" y="5999"/>
                    <a:pt x="5394" y="6489"/>
                    <a:pt x="4592" y="6489"/>
                  </a:cubicBezTo>
                  <a:cubicBezTo>
                    <a:pt x="4368" y="6489"/>
                    <a:pt x="4141" y="6451"/>
                    <a:pt x="3919" y="6371"/>
                  </a:cubicBezTo>
                  <a:cubicBezTo>
                    <a:pt x="2885" y="5988"/>
                    <a:pt x="2351" y="4870"/>
                    <a:pt x="2718" y="3836"/>
                  </a:cubicBezTo>
                  <a:cubicBezTo>
                    <a:pt x="3019" y="3041"/>
                    <a:pt x="3778" y="2551"/>
                    <a:pt x="4589" y="2551"/>
                  </a:cubicBezTo>
                  <a:close/>
                  <a:moveTo>
                    <a:pt x="5570" y="1"/>
                  </a:moveTo>
                  <a:cubicBezTo>
                    <a:pt x="5537" y="1"/>
                    <a:pt x="5470" y="34"/>
                    <a:pt x="5437" y="68"/>
                  </a:cubicBezTo>
                  <a:cubicBezTo>
                    <a:pt x="5237" y="352"/>
                    <a:pt x="5053" y="635"/>
                    <a:pt x="4870" y="935"/>
                  </a:cubicBezTo>
                  <a:cubicBezTo>
                    <a:pt x="4828" y="990"/>
                    <a:pt x="4797" y="1023"/>
                    <a:pt x="4741" y="1023"/>
                  </a:cubicBezTo>
                  <a:cubicBezTo>
                    <a:pt x="4729" y="1023"/>
                    <a:pt x="4717" y="1021"/>
                    <a:pt x="4703" y="1019"/>
                  </a:cubicBezTo>
                  <a:cubicBezTo>
                    <a:pt x="4519" y="1019"/>
                    <a:pt x="4336" y="1035"/>
                    <a:pt x="4152" y="1052"/>
                  </a:cubicBezTo>
                  <a:cubicBezTo>
                    <a:pt x="4086" y="1052"/>
                    <a:pt x="4036" y="1035"/>
                    <a:pt x="3985" y="968"/>
                  </a:cubicBezTo>
                  <a:cubicBezTo>
                    <a:pt x="3785" y="701"/>
                    <a:pt x="3569" y="435"/>
                    <a:pt x="3369" y="168"/>
                  </a:cubicBezTo>
                  <a:cubicBezTo>
                    <a:pt x="3334" y="111"/>
                    <a:pt x="3300" y="85"/>
                    <a:pt x="3250" y="85"/>
                  </a:cubicBezTo>
                  <a:cubicBezTo>
                    <a:pt x="3227" y="85"/>
                    <a:pt x="3201" y="91"/>
                    <a:pt x="3169" y="101"/>
                  </a:cubicBezTo>
                  <a:cubicBezTo>
                    <a:pt x="2785" y="218"/>
                    <a:pt x="2402" y="385"/>
                    <a:pt x="2051" y="619"/>
                  </a:cubicBezTo>
                  <a:cubicBezTo>
                    <a:pt x="2002" y="652"/>
                    <a:pt x="1984" y="685"/>
                    <a:pt x="2002" y="752"/>
                  </a:cubicBezTo>
                  <a:cubicBezTo>
                    <a:pt x="2069" y="1086"/>
                    <a:pt x="2135" y="1435"/>
                    <a:pt x="2218" y="1769"/>
                  </a:cubicBezTo>
                  <a:cubicBezTo>
                    <a:pt x="2235" y="1853"/>
                    <a:pt x="2235" y="1902"/>
                    <a:pt x="2151" y="1969"/>
                  </a:cubicBezTo>
                  <a:cubicBezTo>
                    <a:pt x="2035" y="2086"/>
                    <a:pt x="1918" y="2219"/>
                    <a:pt x="1802" y="2353"/>
                  </a:cubicBezTo>
                  <a:cubicBezTo>
                    <a:pt x="1763" y="2404"/>
                    <a:pt x="1725" y="2425"/>
                    <a:pt x="1671" y="2425"/>
                  </a:cubicBezTo>
                  <a:cubicBezTo>
                    <a:pt x="1655" y="2425"/>
                    <a:pt x="1637" y="2423"/>
                    <a:pt x="1618" y="2419"/>
                  </a:cubicBezTo>
                  <a:cubicBezTo>
                    <a:pt x="1284" y="2369"/>
                    <a:pt x="951" y="2319"/>
                    <a:pt x="601" y="2269"/>
                  </a:cubicBezTo>
                  <a:cubicBezTo>
                    <a:pt x="517" y="2269"/>
                    <a:pt x="484" y="2286"/>
                    <a:pt x="434" y="2353"/>
                  </a:cubicBezTo>
                  <a:cubicBezTo>
                    <a:pt x="250" y="2720"/>
                    <a:pt x="101" y="3102"/>
                    <a:pt x="17" y="3520"/>
                  </a:cubicBezTo>
                  <a:cubicBezTo>
                    <a:pt x="1" y="3587"/>
                    <a:pt x="17" y="3620"/>
                    <a:pt x="84" y="3669"/>
                  </a:cubicBezTo>
                  <a:lnTo>
                    <a:pt x="935" y="4220"/>
                  </a:lnTo>
                  <a:cubicBezTo>
                    <a:pt x="1017" y="4270"/>
                    <a:pt x="1051" y="4320"/>
                    <a:pt x="1051" y="4420"/>
                  </a:cubicBezTo>
                  <a:cubicBezTo>
                    <a:pt x="1035" y="4587"/>
                    <a:pt x="1051" y="4770"/>
                    <a:pt x="1068" y="4937"/>
                  </a:cubicBezTo>
                  <a:cubicBezTo>
                    <a:pt x="1084" y="5021"/>
                    <a:pt x="1068" y="5054"/>
                    <a:pt x="1001" y="5103"/>
                  </a:cubicBezTo>
                  <a:cubicBezTo>
                    <a:pt x="717" y="5321"/>
                    <a:pt x="434" y="5521"/>
                    <a:pt x="168" y="5737"/>
                  </a:cubicBezTo>
                  <a:cubicBezTo>
                    <a:pt x="117" y="5770"/>
                    <a:pt x="84" y="5804"/>
                    <a:pt x="101" y="5870"/>
                  </a:cubicBezTo>
                  <a:cubicBezTo>
                    <a:pt x="250" y="6271"/>
                    <a:pt x="417" y="6655"/>
                    <a:pt x="635" y="7004"/>
                  </a:cubicBezTo>
                  <a:cubicBezTo>
                    <a:pt x="673" y="7070"/>
                    <a:pt x="702" y="7094"/>
                    <a:pt x="760" y="7094"/>
                  </a:cubicBezTo>
                  <a:cubicBezTo>
                    <a:pt x="776" y="7094"/>
                    <a:pt x="795" y="7092"/>
                    <a:pt x="817" y="7088"/>
                  </a:cubicBezTo>
                  <a:cubicBezTo>
                    <a:pt x="1135" y="7004"/>
                    <a:pt x="1468" y="6938"/>
                    <a:pt x="1784" y="6871"/>
                  </a:cubicBezTo>
                  <a:cubicBezTo>
                    <a:pt x="1815" y="6866"/>
                    <a:pt x="1842" y="6863"/>
                    <a:pt x="1868" y="6863"/>
                  </a:cubicBezTo>
                  <a:cubicBezTo>
                    <a:pt x="1925" y="6863"/>
                    <a:pt x="1972" y="6880"/>
                    <a:pt x="2018" y="6938"/>
                  </a:cubicBezTo>
                  <a:cubicBezTo>
                    <a:pt x="2135" y="7071"/>
                    <a:pt x="2269" y="7188"/>
                    <a:pt x="2402" y="7288"/>
                  </a:cubicBezTo>
                  <a:cubicBezTo>
                    <a:pt x="2469" y="7338"/>
                    <a:pt x="2485" y="7389"/>
                    <a:pt x="2469" y="7471"/>
                  </a:cubicBezTo>
                  <a:cubicBezTo>
                    <a:pt x="2418" y="7805"/>
                    <a:pt x="2385" y="8138"/>
                    <a:pt x="2318" y="8472"/>
                  </a:cubicBezTo>
                  <a:cubicBezTo>
                    <a:pt x="2318" y="8556"/>
                    <a:pt x="2335" y="8605"/>
                    <a:pt x="2418" y="8638"/>
                  </a:cubicBezTo>
                  <a:cubicBezTo>
                    <a:pt x="2785" y="8772"/>
                    <a:pt x="3169" y="8923"/>
                    <a:pt x="3552" y="9056"/>
                  </a:cubicBezTo>
                  <a:cubicBezTo>
                    <a:pt x="3579" y="9070"/>
                    <a:pt x="3603" y="9076"/>
                    <a:pt x="3624" y="9076"/>
                  </a:cubicBezTo>
                  <a:cubicBezTo>
                    <a:pt x="3680" y="9076"/>
                    <a:pt x="3716" y="9033"/>
                    <a:pt x="3752" y="8972"/>
                  </a:cubicBezTo>
                  <a:cubicBezTo>
                    <a:pt x="3936" y="8689"/>
                    <a:pt x="4119" y="8405"/>
                    <a:pt x="4303" y="8138"/>
                  </a:cubicBezTo>
                  <a:cubicBezTo>
                    <a:pt x="4336" y="8072"/>
                    <a:pt x="4386" y="8038"/>
                    <a:pt x="4452" y="8038"/>
                  </a:cubicBezTo>
                  <a:cubicBezTo>
                    <a:pt x="4494" y="8042"/>
                    <a:pt x="4534" y="8043"/>
                    <a:pt x="4574" y="8043"/>
                  </a:cubicBezTo>
                  <a:cubicBezTo>
                    <a:pt x="4728" y="8043"/>
                    <a:pt x="4874" y="8022"/>
                    <a:pt x="5019" y="8022"/>
                  </a:cubicBezTo>
                  <a:cubicBezTo>
                    <a:pt x="5070" y="8022"/>
                    <a:pt x="5137" y="8055"/>
                    <a:pt x="5170" y="8105"/>
                  </a:cubicBezTo>
                  <a:cubicBezTo>
                    <a:pt x="5386" y="8372"/>
                    <a:pt x="5604" y="8656"/>
                    <a:pt x="5804" y="8923"/>
                  </a:cubicBezTo>
                  <a:cubicBezTo>
                    <a:pt x="5841" y="8974"/>
                    <a:pt x="5870" y="8995"/>
                    <a:pt x="5919" y="8995"/>
                  </a:cubicBezTo>
                  <a:cubicBezTo>
                    <a:pt x="5934" y="8995"/>
                    <a:pt x="5951" y="8993"/>
                    <a:pt x="5970" y="8989"/>
                  </a:cubicBezTo>
                  <a:cubicBezTo>
                    <a:pt x="6371" y="8856"/>
                    <a:pt x="6753" y="8689"/>
                    <a:pt x="7120" y="8456"/>
                  </a:cubicBezTo>
                  <a:cubicBezTo>
                    <a:pt x="7187" y="8422"/>
                    <a:pt x="7187" y="8372"/>
                    <a:pt x="7171" y="8305"/>
                  </a:cubicBezTo>
                  <a:cubicBezTo>
                    <a:pt x="7087" y="7971"/>
                    <a:pt x="7020" y="7622"/>
                    <a:pt x="6954" y="7271"/>
                  </a:cubicBezTo>
                  <a:cubicBezTo>
                    <a:pt x="6938" y="7222"/>
                    <a:pt x="6971" y="7155"/>
                    <a:pt x="7004" y="7122"/>
                  </a:cubicBezTo>
                  <a:lnTo>
                    <a:pt x="7354" y="6722"/>
                  </a:lnTo>
                  <a:cubicBezTo>
                    <a:pt x="7405" y="6671"/>
                    <a:pt x="7446" y="6649"/>
                    <a:pt x="7500" y="6649"/>
                  </a:cubicBezTo>
                  <a:cubicBezTo>
                    <a:pt x="7516" y="6649"/>
                    <a:pt x="7534" y="6651"/>
                    <a:pt x="7554" y="6655"/>
                  </a:cubicBezTo>
                  <a:cubicBezTo>
                    <a:pt x="7887" y="6704"/>
                    <a:pt x="8221" y="6738"/>
                    <a:pt x="8572" y="6804"/>
                  </a:cubicBezTo>
                  <a:cubicBezTo>
                    <a:pt x="8654" y="6804"/>
                    <a:pt x="8688" y="6788"/>
                    <a:pt x="8721" y="6722"/>
                  </a:cubicBezTo>
                  <a:cubicBezTo>
                    <a:pt x="8921" y="6355"/>
                    <a:pt x="9055" y="5954"/>
                    <a:pt x="9155" y="5554"/>
                  </a:cubicBezTo>
                  <a:cubicBezTo>
                    <a:pt x="9172" y="5488"/>
                    <a:pt x="9155" y="5454"/>
                    <a:pt x="9088" y="5404"/>
                  </a:cubicBezTo>
                  <a:cubicBezTo>
                    <a:pt x="8788" y="5221"/>
                    <a:pt x="8505" y="5021"/>
                    <a:pt x="8205" y="4837"/>
                  </a:cubicBezTo>
                  <a:cubicBezTo>
                    <a:pt x="8138" y="4803"/>
                    <a:pt x="8121" y="4754"/>
                    <a:pt x="8121" y="4670"/>
                  </a:cubicBezTo>
                  <a:cubicBezTo>
                    <a:pt x="8121" y="4503"/>
                    <a:pt x="8105" y="4320"/>
                    <a:pt x="8087" y="4154"/>
                  </a:cubicBezTo>
                  <a:cubicBezTo>
                    <a:pt x="8087" y="4054"/>
                    <a:pt x="8105" y="4003"/>
                    <a:pt x="8187" y="3954"/>
                  </a:cubicBezTo>
                  <a:cubicBezTo>
                    <a:pt x="8472" y="3736"/>
                    <a:pt x="8772" y="3503"/>
                    <a:pt x="9072" y="3287"/>
                  </a:cubicBezTo>
                  <a:cubicBezTo>
                    <a:pt x="8938" y="2836"/>
                    <a:pt x="8754" y="2419"/>
                    <a:pt x="8505" y="2035"/>
                  </a:cubicBezTo>
                  <a:cubicBezTo>
                    <a:pt x="8488" y="2002"/>
                    <a:pt x="8421" y="1986"/>
                    <a:pt x="8372" y="1986"/>
                  </a:cubicBezTo>
                  <a:cubicBezTo>
                    <a:pt x="8021" y="2053"/>
                    <a:pt x="7687" y="2135"/>
                    <a:pt x="7338" y="2202"/>
                  </a:cubicBezTo>
                  <a:cubicBezTo>
                    <a:pt x="7287" y="2202"/>
                    <a:pt x="7220" y="2186"/>
                    <a:pt x="7171" y="2153"/>
                  </a:cubicBezTo>
                  <a:cubicBezTo>
                    <a:pt x="7038" y="2035"/>
                    <a:pt x="6904" y="1902"/>
                    <a:pt x="6771" y="1786"/>
                  </a:cubicBezTo>
                  <a:cubicBezTo>
                    <a:pt x="6704" y="1735"/>
                    <a:pt x="6687" y="1686"/>
                    <a:pt x="6687" y="1602"/>
                  </a:cubicBezTo>
                  <a:cubicBezTo>
                    <a:pt x="6737" y="1286"/>
                    <a:pt x="6787" y="952"/>
                    <a:pt x="6837" y="635"/>
                  </a:cubicBezTo>
                  <a:cubicBezTo>
                    <a:pt x="6853" y="519"/>
                    <a:pt x="6820" y="468"/>
                    <a:pt x="6720" y="419"/>
                  </a:cubicBezTo>
                  <a:cubicBezTo>
                    <a:pt x="6353" y="234"/>
                    <a:pt x="5970" y="85"/>
                    <a:pt x="55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4" name="Google Shape;3154;p70"/>
            <p:cNvSpPr/>
            <p:nvPr/>
          </p:nvSpPr>
          <p:spPr>
            <a:xfrm>
              <a:off x="7005322" y="2135038"/>
              <a:ext cx="142062" cy="140901"/>
            </a:xfrm>
            <a:custGeom>
              <a:avLst/>
              <a:gdLst/>
              <a:ahLst/>
              <a:cxnLst/>
              <a:rect l="l" t="t" r="r" b="b"/>
              <a:pathLst>
                <a:path w="3303" h="3276" extrusionOk="0">
                  <a:moveTo>
                    <a:pt x="1649" y="924"/>
                  </a:moveTo>
                  <a:cubicBezTo>
                    <a:pt x="1732" y="924"/>
                    <a:pt x="1817" y="938"/>
                    <a:pt x="1902" y="967"/>
                  </a:cubicBezTo>
                  <a:cubicBezTo>
                    <a:pt x="2268" y="1101"/>
                    <a:pt x="2453" y="1501"/>
                    <a:pt x="2319" y="1885"/>
                  </a:cubicBezTo>
                  <a:cubicBezTo>
                    <a:pt x="2214" y="2160"/>
                    <a:pt x="1944" y="2343"/>
                    <a:pt x="1654" y="2343"/>
                  </a:cubicBezTo>
                  <a:cubicBezTo>
                    <a:pt x="1576" y="2343"/>
                    <a:pt x="1497" y="2330"/>
                    <a:pt x="1419" y="2301"/>
                  </a:cubicBezTo>
                  <a:cubicBezTo>
                    <a:pt x="1035" y="2168"/>
                    <a:pt x="852" y="1752"/>
                    <a:pt x="985" y="1385"/>
                  </a:cubicBezTo>
                  <a:cubicBezTo>
                    <a:pt x="1089" y="1099"/>
                    <a:pt x="1355" y="924"/>
                    <a:pt x="1649" y="924"/>
                  </a:cubicBezTo>
                  <a:close/>
                  <a:moveTo>
                    <a:pt x="2002" y="0"/>
                  </a:moveTo>
                  <a:cubicBezTo>
                    <a:pt x="1986" y="0"/>
                    <a:pt x="1968" y="0"/>
                    <a:pt x="1952" y="18"/>
                  </a:cubicBezTo>
                  <a:cubicBezTo>
                    <a:pt x="1886" y="118"/>
                    <a:pt x="1819" y="234"/>
                    <a:pt x="1752" y="334"/>
                  </a:cubicBezTo>
                  <a:cubicBezTo>
                    <a:pt x="1735" y="367"/>
                    <a:pt x="1719" y="367"/>
                    <a:pt x="1686" y="367"/>
                  </a:cubicBezTo>
                  <a:lnTo>
                    <a:pt x="1501" y="367"/>
                  </a:lnTo>
                  <a:cubicBezTo>
                    <a:pt x="1492" y="372"/>
                    <a:pt x="1483" y="374"/>
                    <a:pt x="1476" y="374"/>
                  </a:cubicBezTo>
                  <a:cubicBezTo>
                    <a:pt x="1459" y="374"/>
                    <a:pt x="1447" y="362"/>
                    <a:pt x="1435" y="351"/>
                  </a:cubicBezTo>
                  <a:cubicBezTo>
                    <a:pt x="1368" y="251"/>
                    <a:pt x="1285" y="151"/>
                    <a:pt x="1219" y="51"/>
                  </a:cubicBezTo>
                  <a:cubicBezTo>
                    <a:pt x="1199" y="31"/>
                    <a:pt x="1185" y="23"/>
                    <a:pt x="1170" y="23"/>
                  </a:cubicBezTo>
                  <a:cubicBezTo>
                    <a:pt x="1159" y="23"/>
                    <a:pt x="1148" y="27"/>
                    <a:pt x="1135" y="34"/>
                  </a:cubicBezTo>
                  <a:cubicBezTo>
                    <a:pt x="1001" y="84"/>
                    <a:pt x="868" y="134"/>
                    <a:pt x="734" y="218"/>
                  </a:cubicBezTo>
                  <a:cubicBezTo>
                    <a:pt x="718" y="234"/>
                    <a:pt x="701" y="251"/>
                    <a:pt x="718" y="267"/>
                  </a:cubicBezTo>
                  <a:cubicBezTo>
                    <a:pt x="734" y="384"/>
                    <a:pt x="768" y="518"/>
                    <a:pt x="801" y="634"/>
                  </a:cubicBezTo>
                  <a:cubicBezTo>
                    <a:pt x="801" y="667"/>
                    <a:pt x="801" y="685"/>
                    <a:pt x="768" y="701"/>
                  </a:cubicBezTo>
                  <a:cubicBezTo>
                    <a:pt x="734" y="751"/>
                    <a:pt x="685" y="801"/>
                    <a:pt x="652" y="851"/>
                  </a:cubicBezTo>
                  <a:cubicBezTo>
                    <a:pt x="628" y="863"/>
                    <a:pt x="613" y="875"/>
                    <a:pt x="600" y="875"/>
                  </a:cubicBezTo>
                  <a:cubicBezTo>
                    <a:pt x="595" y="875"/>
                    <a:pt x="590" y="872"/>
                    <a:pt x="585" y="867"/>
                  </a:cubicBezTo>
                  <a:cubicBezTo>
                    <a:pt x="452" y="851"/>
                    <a:pt x="334" y="834"/>
                    <a:pt x="218" y="818"/>
                  </a:cubicBezTo>
                  <a:cubicBezTo>
                    <a:pt x="185" y="818"/>
                    <a:pt x="167" y="818"/>
                    <a:pt x="151" y="851"/>
                  </a:cubicBezTo>
                  <a:cubicBezTo>
                    <a:pt x="85" y="985"/>
                    <a:pt x="34" y="1118"/>
                    <a:pt x="1" y="1268"/>
                  </a:cubicBezTo>
                  <a:cubicBezTo>
                    <a:pt x="1" y="1301"/>
                    <a:pt x="1" y="1301"/>
                    <a:pt x="18" y="1318"/>
                  </a:cubicBezTo>
                  <a:cubicBezTo>
                    <a:pt x="118" y="1385"/>
                    <a:pt x="234" y="1452"/>
                    <a:pt x="334" y="1518"/>
                  </a:cubicBezTo>
                  <a:cubicBezTo>
                    <a:pt x="368" y="1534"/>
                    <a:pt x="368" y="1552"/>
                    <a:pt x="368" y="1601"/>
                  </a:cubicBezTo>
                  <a:cubicBezTo>
                    <a:pt x="368" y="1652"/>
                    <a:pt x="368" y="1718"/>
                    <a:pt x="385" y="1785"/>
                  </a:cubicBezTo>
                  <a:cubicBezTo>
                    <a:pt x="385" y="1801"/>
                    <a:pt x="385" y="1818"/>
                    <a:pt x="352" y="1852"/>
                  </a:cubicBezTo>
                  <a:cubicBezTo>
                    <a:pt x="252" y="1919"/>
                    <a:pt x="151" y="2001"/>
                    <a:pt x="51" y="2068"/>
                  </a:cubicBezTo>
                  <a:cubicBezTo>
                    <a:pt x="34" y="2085"/>
                    <a:pt x="18" y="2101"/>
                    <a:pt x="34" y="2119"/>
                  </a:cubicBezTo>
                  <a:cubicBezTo>
                    <a:pt x="85" y="2268"/>
                    <a:pt x="134" y="2401"/>
                    <a:pt x="218" y="2535"/>
                  </a:cubicBezTo>
                  <a:cubicBezTo>
                    <a:pt x="230" y="2547"/>
                    <a:pt x="242" y="2559"/>
                    <a:pt x="260" y="2559"/>
                  </a:cubicBezTo>
                  <a:cubicBezTo>
                    <a:pt x="267" y="2559"/>
                    <a:pt x="275" y="2557"/>
                    <a:pt x="285" y="2552"/>
                  </a:cubicBezTo>
                  <a:cubicBezTo>
                    <a:pt x="401" y="2535"/>
                    <a:pt x="518" y="2501"/>
                    <a:pt x="634" y="2485"/>
                  </a:cubicBezTo>
                  <a:cubicBezTo>
                    <a:pt x="648" y="2478"/>
                    <a:pt x="662" y="2474"/>
                    <a:pt x="675" y="2474"/>
                  </a:cubicBezTo>
                  <a:cubicBezTo>
                    <a:pt x="693" y="2474"/>
                    <a:pt x="708" y="2482"/>
                    <a:pt x="718" y="2501"/>
                  </a:cubicBezTo>
                  <a:cubicBezTo>
                    <a:pt x="768" y="2552"/>
                    <a:pt x="818" y="2586"/>
                    <a:pt x="868" y="2635"/>
                  </a:cubicBezTo>
                  <a:cubicBezTo>
                    <a:pt x="885" y="2652"/>
                    <a:pt x="885" y="2668"/>
                    <a:pt x="885" y="2702"/>
                  </a:cubicBezTo>
                  <a:lnTo>
                    <a:pt x="834" y="3052"/>
                  </a:lnTo>
                  <a:cubicBezTo>
                    <a:pt x="834" y="3086"/>
                    <a:pt x="834" y="3102"/>
                    <a:pt x="868" y="3119"/>
                  </a:cubicBezTo>
                  <a:lnTo>
                    <a:pt x="1268" y="3269"/>
                  </a:lnTo>
                  <a:cubicBezTo>
                    <a:pt x="1282" y="3273"/>
                    <a:pt x="1293" y="3275"/>
                    <a:pt x="1302" y="3275"/>
                  </a:cubicBezTo>
                  <a:cubicBezTo>
                    <a:pt x="1327" y="3275"/>
                    <a:pt x="1339" y="3260"/>
                    <a:pt x="1352" y="3235"/>
                  </a:cubicBezTo>
                  <a:lnTo>
                    <a:pt x="1552" y="2935"/>
                  </a:lnTo>
                  <a:cubicBezTo>
                    <a:pt x="1568" y="2919"/>
                    <a:pt x="1568" y="2902"/>
                    <a:pt x="1602" y="2902"/>
                  </a:cubicBezTo>
                  <a:lnTo>
                    <a:pt x="1802" y="2902"/>
                  </a:lnTo>
                  <a:cubicBezTo>
                    <a:pt x="1819" y="2902"/>
                    <a:pt x="1852" y="2902"/>
                    <a:pt x="1868" y="2919"/>
                  </a:cubicBezTo>
                  <a:cubicBezTo>
                    <a:pt x="1935" y="3019"/>
                    <a:pt x="2019" y="3119"/>
                    <a:pt x="2086" y="3219"/>
                  </a:cubicBezTo>
                  <a:cubicBezTo>
                    <a:pt x="2095" y="3239"/>
                    <a:pt x="2105" y="3247"/>
                    <a:pt x="2118" y="3247"/>
                  </a:cubicBezTo>
                  <a:cubicBezTo>
                    <a:pt x="2127" y="3247"/>
                    <a:pt x="2138" y="3242"/>
                    <a:pt x="2152" y="3235"/>
                  </a:cubicBezTo>
                  <a:cubicBezTo>
                    <a:pt x="2302" y="3202"/>
                    <a:pt x="2435" y="3135"/>
                    <a:pt x="2569" y="3052"/>
                  </a:cubicBezTo>
                  <a:cubicBezTo>
                    <a:pt x="2586" y="3035"/>
                    <a:pt x="2586" y="3019"/>
                    <a:pt x="2586" y="3002"/>
                  </a:cubicBezTo>
                  <a:cubicBezTo>
                    <a:pt x="2553" y="2868"/>
                    <a:pt x="2535" y="2752"/>
                    <a:pt x="2502" y="2619"/>
                  </a:cubicBezTo>
                  <a:cubicBezTo>
                    <a:pt x="2502" y="2602"/>
                    <a:pt x="2502" y="2586"/>
                    <a:pt x="2519" y="2568"/>
                  </a:cubicBezTo>
                  <a:cubicBezTo>
                    <a:pt x="2569" y="2519"/>
                    <a:pt x="2619" y="2468"/>
                    <a:pt x="2653" y="2419"/>
                  </a:cubicBezTo>
                  <a:cubicBezTo>
                    <a:pt x="2669" y="2401"/>
                    <a:pt x="2686" y="2401"/>
                    <a:pt x="2719" y="2401"/>
                  </a:cubicBezTo>
                  <a:cubicBezTo>
                    <a:pt x="2835" y="2419"/>
                    <a:pt x="2969" y="2435"/>
                    <a:pt x="3086" y="2452"/>
                  </a:cubicBezTo>
                  <a:cubicBezTo>
                    <a:pt x="3120" y="2452"/>
                    <a:pt x="3136" y="2452"/>
                    <a:pt x="3153" y="2419"/>
                  </a:cubicBezTo>
                  <a:cubicBezTo>
                    <a:pt x="3220" y="2285"/>
                    <a:pt x="3269" y="2152"/>
                    <a:pt x="3302" y="2001"/>
                  </a:cubicBezTo>
                  <a:cubicBezTo>
                    <a:pt x="3302" y="1985"/>
                    <a:pt x="3302" y="1968"/>
                    <a:pt x="3286" y="1952"/>
                  </a:cubicBezTo>
                  <a:cubicBezTo>
                    <a:pt x="3169" y="1885"/>
                    <a:pt x="3069" y="1818"/>
                    <a:pt x="2953" y="1752"/>
                  </a:cubicBezTo>
                  <a:cubicBezTo>
                    <a:pt x="2935" y="1734"/>
                    <a:pt x="2919" y="1718"/>
                    <a:pt x="2919" y="1685"/>
                  </a:cubicBezTo>
                  <a:lnTo>
                    <a:pt x="2919" y="1501"/>
                  </a:lnTo>
                  <a:cubicBezTo>
                    <a:pt x="2919" y="1468"/>
                    <a:pt x="2919" y="1452"/>
                    <a:pt x="2953" y="1418"/>
                  </a:cubicBezTo>
                  <a:cubicBezTo>
                    <a:pt x="3053" y="1352"/>
                    <a:pt x="3169" y="1268"/>
                    <a:pt x="3269" y="1185"/>
                  </a:cubicBezTo>
                  <a:cubicBezTo>
                    <a:pt x="3220" y="1018"/>
                    <a:pt x="3153" y="867"/>
                    <a:pt x="3069" y="734"/>
                  </a:cubicBezTo>
                  <a:cubicBezTo>
                    <a:pt x="3053" y="718"/>
                    <a:pt x="3036" y="718"/>
                    <a:pt x="3020" y="718"/>
                  </a:cubicBezTo>
                  <a:cubicBezTo>
                    <a:pt x="2886" y="734"/>
                    <a:pt x="2769" y="767"/>
                    <a:pt x="2635" y="801"/>
                  </a:cubicBezTo>
                  <a:cubicBezTo>
                    <a:pt x="2619" y="801"/>
                    <a:pt x="2602" y="785"/>
                    <a:pt x="2586" y="767"/>
                  </a:cubicBezTo>
                  <a:cubicBezTo>
                    <a:pt x="2535" y="734"/>
                    <a:pt x="2486" y="685"/>
                    <a:pt x="2435" y="634"/>
                  </a:cubicBezTo>
                  <a:cubicBezTo>
                    <a:pt x="2419" y="618"/>
                    <a:pt x="2402" y="601"/>
                    <a:pt x="2419" y="585"/>
                  </a:cubicBezTo>
                  <a:cubicBezTo>
                    <a:pt x="2435" y="467"/>
                    <a:pt x="2435" y="334"/>
                    <a:pt x="2469" y="218"/>
                  </a:cubicBezTo>
                  <a:cubicBezTo>
                    <a:pt x="2469" y="184"/>
                    <a:pt x="2453" y="167"/>
                    <a:pt x="2419" y="151"/>
                  </a:cubicBezTo>
                  <a:cubicBezTo>
                    <a:pt x="2286" y="84"/>
                    <a:pt x="2152" y="34"/>
                    <a:pt x="2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5" name="Google Shape;3155;p70"/>
            <p:cNvSpPr/>
            <p:nvPr/>
          </p:nvSpPr>
          <p:spPr>
            <a:xfrm>
              <a:off x="7173151" y="1529014"/>
              <a:ext cx="213072" cy="210921"/>
            </a:xfrm>
            <a:custGeom>
              <a:avLst/>
              <a:gdLst/>
              <a:ahLst/>
              <a:cxnLst/>
              <a:rect l="l" t="t" r="r" b="b"/>
              <a:pathLst>
                <a:path w="4954" h="4904" extrusionOk="0">
                  <a:moveTo>
                    <a:pt x="2486" y="1371"/>
                  </a:moveTo>
                  <a:cubicBezTo>
                    <a:pt x="2609" y="1371"/>
                    <a:pt x="2733" y="1391"/>
                    <a:pt x="2853" y="1435"/>
                  </a:cubicBezTo>
                  <a:cubicBezTo>
                    <a:pt x="3402" y="1651"/>
                    <a:pt x="3686" y="2251"/>
                    <a:pt x="3486" y="2818"/>
                  </a:cubicBezTo>
                  <a:cubicBezTo>
                    <a:pt x="3330" y="3235"/>
                    <a:pt x="2918" y="3500"/>
                    <a:pt x="2483" y="3500"/>
                  </a:cubicBezTo>
                  <a:cubicBezTo>
                    <a:pt x="2362" y="3500"/>
                    <a:pt x="2239" y="3480"/>
                    <a:pt x="2119" y="3436"/>
                  </a:cubicBezTo>
                  <a:cubicBezTo>
                    <a:pt x="1568" y="3236"/>
                    <a:pt x="1268" y="2618"/>
                    <a:pt x="1468" y="2069"/>
                  </a:cubicBezTo>
                  <a:cubicBezTo>
                    <a:pt x="1625" y="1638"/>
                    <a:pt x="2046" y="1371"/>
                    <a:pt x="2486" y="1371"/>
                  </a:cubicBezTo>
                  <a:close/>
                  <a:moveTo>
                    <a:pt x="3019" y="1"/>
                  </a:moveTo>
                  <a:cubicBezTo>
                    <a:pt x="2986" y="1"/>
                    <a:pt x="2953" y="17"/>
                    <a:pt x="2935" y="34"/>
                  </a:cubicBezTo>
                  <a:cubicBezTo>
                    <a:pt x="2835" y="184"/>
                    <a:pt x="2735" y="334"/>
                    <a:pt x="2635" y="501"/>
                  </a:cubicBezTo>
                  <a:cubicBezTo>
                    <a:pt x="2602" y="535"/>
                    <a:pt x="2586" y="551"/>
                    <a:pt x="2535" y="551"/>
                  </a:cubicBezTo>
                  <a:cubicBezTo>
                    <a:pt x="2452" y="551"/>
                    <a:pt x="2352" y="551"/>
                    <a:pt x="2252" y="568"/>
                  </a:cubicBezTo>
                  <a:cubicBezTo>
                    <a:pt x="2202" y="568"/>
                    <a:pt x="2186" y="551"/>
                    <a:pt x="2152" y="517"/>
                  </a:cubicBezTo>
                  <a:cubicBezTo>
                    <a:pt x="2052" y="368"/>
                    <a:pt x="1935" y="234"/>
                    <a:pt x="1819" y="84"/>
                  </a:cubicBezTo>
                  <a:cubicBezTo>
                    <a:pt x="1798" y="52"/>
                    <a:pt x="1783" y="41"/>
                    <a:pt x="1762" y="41"/>
                  </a:cubicBezTo>
                  <a:cubicBezTo>
                    <a:pt x="1750" y="41"/>
                    <a:pt x="1737" y="44"/>
                    <a:pt x="1719" y="50"/>
                  </a:cubicBezTo>
                  <a:cubicBezTo>
                    <a:pt x="1501" y="117"/>
                    <a:pt x="1301" y="201"/>
                    <a:pt x="1118" y="317"/>
                  </a:cubicBezTo>
                  <a:cubicBezTo>
                    <a:pt x="1085" y="350"/>
                    <a:pt x="1068" y="368"/>
                    <a:pt x="1085" y="401"/>
                  </a:cubicBezTo>
                  <a:cubicBezTo>
                    <a:pt x="1118" y="584"/>
                    <a:pt x="1152" y="768"/>
                    <a:pt x="1201" y="951"/>
                  </a:cubicBezTo>
                  <a:cubicBezTo>
                    <a:pt x="1201" y="984"/>
                    <a:pt x="1201" y="1017"/>
                    <a:pt x="1168" y="1051"/>
                  </a:cubicBezTo>
                  <a:cubicBezTo>
                    <a:pt x="1101" y="1117"/>
                    <a:pt x="1034" y="1201"/>
                    <a:pt x="968" y="1268"/>
                  </a:cubicBezTo>
                  <a:cubicBezTo>
                    <a:pt x="956" y="1293"/>
                    <a:pt x="935" y="1308"/>
                    <a:pt x="911" y="1308"/>
                  </a:cubicBezTo>
                  <a:cubicBezTo>
                    <a:pt x="903" y="1308"/>
                    <a:pt x="894" y="1306"/>
                    <a:pt x="885" y="1302"/>
                  </a:cubicBezTo>
                  <a:cubicBezTo>
                    <a:pt x="701" y="1284"/>
                    <a:pt x="518" y="1251"/>
                    <a:pt x="334" y="1218"/>
                  </a:cubicBezTo>
                  <a:cubicBezTo>
                    <a:pt x="285" y="1218"/>
                    <a:pt x="267" y="1235"/>
                    <a:pt x="234" y="1268"/>
                  </a:cubicBezTo>
                  <a:cubicBezTo>
                    <a:pt x="134" y="1468"/>
                    <a:pt x="51" y="1684"/>
                    <a:pt x="18" y="1902"/>
                  </a:cubicBezTo>
                  <a:cubicBezTo>
                    <a:pt x="1" y="1935"/>
                    <a:pt x="18" y="1951"/>
                    <a:pt x="34" y="1969"/>
                  </a:cubicBezTo>
                  <a:cubicBezTo>
                    <a:pt x="201" y="2069"/>
                    <a:pt x="351" y="2185"/>
                    <a:pt x="518" y="2285"/>
                  </a:cubicBezTo>
                  <a:cubicBezTo>
                    <a:pt x="552" y="2302"/>
                    <a:pt x="568" y="2335"/>
                    <a:pt x="568" y="2385"/>
                  </a:cubicBezTo>
                  <a:cubicBezTo>
                    <a:pt x="568" y="2485"/>
                    <a:pt x="568" y="2569"/>
                    <a:pt x="585" y="2669"/>
                  </a:cubicBezTo>
                  <a:cubicBezTo>
                    <a:pt x="585" y="2702"/>
                    <a:pt x="585" y="2736"/>
                    <a:pt x="534" y="2752"/>
                  </a:cubicBezTo>
                  <a:cubicBezTo>
                    <a:pt x="385" y="2869"/>
                    <a:pt x="234" y="2985"/>
                    <a:pt x="85" y="3085"/>
                  </a:cubicBezTo>
                  <a:cubicBezTo>
                    <a:pt x="67" y="3118"/>
                    <a:pt x="51" y="3136"/>
                    <a:pt x="67" y="3169"/>
                  </a:cubicBezTo>
                  <a:cubicBezTo>
                    <a:pt x="134" y="3385"/>
                    <a:pt x="218" y="3585"/>
                    <a:pt x="334" y="3785"/>
                  </a:cubicBezTo>
                  <a:cubicBezTo>
                    <a:pt x="358" y="3810"/>
                    <a:pt x="383" y="3826"/>
                    <a:pt x="407" y="3826"/>
                  </a:cubicBezTo>
                  <a:cubicBezTo>
                    <a:pt x="416" y="3826"/>
                    <a:pt x="425" y="3823"/>
                    <a:pt x="434" y="3819"/>
                  </a:cubicBezTo>
                  <a:cubicBezTo>
                    <a:pt x="618" y="3785"/>
                    <a:pt x="801" y="3752"/>
                    <a:pt x="968" y="3703"/>
                  </a:cubicBezTo>
                  <a:cubicBezTo>
                    <a:pt x="1018" y="3703"/>
                    <a:pt x="1052" y="3703"/>
                    <a:pt x="1085" y="3752"/>
                  </a:cubicBezTo>
                  <a:cubicBezTo>
                    <a:pt x="1152" y="3819"/>
                    <a:pt x="1235" y="3885"/>
                    <a:pt x="1301" y="3936"/>
                  </a:cubicBezTo>
                  <a:cubicBezTo>
                    <a:pt x="1335" y="3969"/>
                    <a:pt x="1352" y="3985"/>
                    <a:pt x="1335" y="4036"/>
                  </a:cubicBezTo>
                  <a:cubicBezTo>
                    <a:pt x="1319" y="4219"/>
                    <a:pt x="1285" y="4403"/>
                    <a:pt x="1252" y="4570"/>
                  </a:cubicBezTo>
                  <a:cubicBezTo>
                    <a:pt x="1252" y="4619"/>
                    <a:pt x="1268" y="4652"/>
                    <a:pt x="1301" y="4670"/>
                  </a:cubicBezTo>
                  <a:cubicBezTo>
                    <a:pt x="1501" y="4737"/>
                    <a:pt x="1719" y="4819"/>
                    <a:pt x="1919" y="4886"/>
                  </a:cubicBezTo>
                  <a:cubicBezTo>
                    <a:pt x="1936" y="4898"/>
                    <a:pt x="1952" y="4903"/>
                    <a:pt x="1966" y="4903"/>
                  </a:cubicBezTo>
                  <a:cubicBezTo>
                    <a:pt x="1992" y="4903"/>
                    <a:pt x="2013" y="4885"/>
                    <a:pt x="2035" y="4853"/>
                  </a:cubicBezTo>
                  <a:cubicBezTo>
                    <a:pt x="2135" y="4686"/>
                    <a:pt x="2235" y="4536"/>
                    <a:pt x="2319" y="4386"/>
                  </a:cubicBezTo>
                  <a:cubicBezTo>
                    <a:pt x="2352" y="4352"/>
                    <a:pt x="2368" y="4352"/>
                    <a:pt x="2419" y="4352"/>
                  </a:cubicBezTo>
                  <a:cubicBezTo>
                    <a:pt x="2519" y="4352"/>
                    <a:pt x="2619" y="4336"/>
                    <a:pt x="2719" y="4336"/>
                  </a:cubicBezTo>
                  <a:cubicBezTo>
                    <a:pt x="2753" y="4336"/>
                    <a:pt x="2786" y="4352"/>
                    <a:pt x="2802" y="4370"/>
                  </a:cubicBezTo>
                  <a:cubicBezTo>
                    <a:pt x="2919" y="4519"/>
                    <a:pt x="3019" y="4670"/>
                    <a:pt x="3135" y="4819"/>
                  </a:cubicBezTo>
                  <a:cubicBezTo>
                    <a:pt x="3160" y="4844"/>
                    <a:pt x="3176" y="4859"/>
                    <a:pt x="3195" y="4859"/>
                  </a:cubicBezTo>
                  <a:cubicBezTo>
                    <a:pt x="3203" y="4859"/>
                    <a:pt x="3210" y="4857"/>
                    <a:pt x="3219" y="4853"/>
                  </a:cubicBezTo>
                  <a:cubicBezTo>
                    <a:pt x="3453" y="4786"/>
                    <a:pt x="3653" y="4686"/>
                    <a:pt x="3853" y="4570"/>
                  </a:cubicBezTo>
                  <a:cubicBezTo>
                    <a:pt x="3886" y="4552"/>
                    <a:pt x="3886" y="4519"/>
                    <a:pt x="3869" y="4486"/>
                  </a:cubicBezTo>
                  <a:cubicBezTo>
                    <a:pt x="3836" y="4303"/>
                    <a:pt x="3786" y="4119"/>
                    <a:pt x="3753" y="3936"/>
                  </a:cubicBezTo>
                  <a:cubicBezTo>
                    <a:pt x="3753" y="3903"/>
                    <a:pt x="3769" y="3869"/>
                    <a:pt x="3786" y="3852"/>
                  </a:cubicBezTo>
                  <a:cubicBezTo>
                    <a:pt x="3853" y="3769"/>
                    <a:pt x="3920" y="3703"/>
                    <a:pt x="3987" y="3636"/>
                  </a:cubicBezTo>
                  <a:cubicBezTo>
                    <a:pt x="4003" y="3585"/>
                    <a:pt x="4036" y="3585"/>
                    <a:pt x="4087" y="3585"/>
                  </a:cubicBezTo>
                  <a:cubicBezTo>
                    <a:pt x="4269" y="3619"/>
                    <a:pt x="4453" y="3636"/>
                    <a:pt x="4636" y="3669"/>
                  </a:cubicBezTo>
                  <a:cubicBezTo>
                    <a:pt x="4645" y="3674"/>
                    <a:pt x="4654" y="3676"/>
                    <a:pt x="4662" y="3676"/>
                  </a:cubicBezTo>
                  <a:cubicBezTo>
                    <a:pt x="4686" y="3676"/>
                    <a:pt x="4707" y="3660"/>
                    <a:pt x="4720" y="3636"/>
                  </a:cubicBezTo>
                  <a:cubicBezTo>
                    <a:pt x="4820" y="3419"/>
                    <a:pt x="4903" y="3218"/>
                    <a:pt x="4954" y="3002"/>
                  </a:cubicBezTo>
                  <a:cubicBezTo>
                    <a:pt x="4954" y="2952"/>
                    <a:pt x="4954" y="2936"/>
                    <a:pt x="4920" y="2918"/>
                  </a:cubicBezTo>
                  <a:cubicBezTo>
                    <a:pt x="4754" y="2818"/>
                    <a:pt x="4603" y="2718"/>
                    <a:pt x="4436" y="2618"/>
                  </a:cubicBezTo>
                  <a:cubicBezTo>
                    <a:pt x="4403" y="2585"/>
                    <a:pt x="4387" y="2569"/>
                    <a:pt x="4387" y="2518"/>
                  </a:cubicBezTo>
                  <a:cubicBezTo>
                    <a:pt x="4387" y="2418"/>
                    <a:pt x="4387" y="2335"/>
                    <a:pt x="4369" y="2235"/>
                  </a:cubicBezTo>
                  <a:cubicBezTo>
                    <a:pt x="4369" y="2185"/>
                    <a:pt x="4387" y="2151"/>
                    <a:pt x="4420" y="2135"/>
                  </a:cubicBezTo>
                  <a:cubicBezTo>
                    <a:pt x="4587" y="2018"/>
                    <a:pt x="4736" y="1884"/>
                    <a:pt x="4903" y="1768"/>
                  </a:cubicBezTo>
                  <a:cubicBezTo>
                    <a:pt x="4836" y="1518"/>
                    <a:pt x="4736" y="1302"/>
                    <a:pt x="4603" y="1101"/>
                  </a:cubicBezTo>
                  <a:cubicBezTo>
                    <a:pt x="4587" y="1084"/>
                    <a:pt x="4553" y="1068"/>
                    <a:pt x="4536" y="1068"/>
                  </a:cubicBezTo>
                  <a:cubicBezTo>
                    <a:pt x="4336" y="1101"/>
                    <a:pt x="4153" y="1151"/>
                    <a:pt x="3969" y="1184"/>
                  </a:cubicBezTo>
                  <a:cubicBezTo>
                    <a:pt x="3936" y="1184"/>
                    <a:pt x="3902" y="1184"/>
                    <a:pt x="3886" y="1151"/>
                  </a:cubicBezTo>
                  <a:cubicBezTo>
                    <a:pt x="3802" y="1101"/>
                    <a:pt x="3736" y="1017"/>
                    <a:pt x="3653" y="968"/>
                  </a:cubicBezTo>
                  <a:cubicBezTo>
                    <a:pt x="3620" y="935"/>
                    <a:pt x="3620" y="901"/>
                    <a:pt x="3620" y="868"/>
                  </a:cubicBezTo>
                  <a:cubicBezTo>
                    <a:pt x="3653" y="684"/>
                    <a:pt x="3669" y="517"/>
                    <a:pt x="3702" y="334"/>
                  </a:cubicBezTo>
                  <a:cubicBezTo>
                    <a:pt x="3702" y="268"/>
                    <a:pt x="3686" y="250"/>
                    <a:pt x="3636" y="217"/>
                  </a:cubicBezTo>
                  <a:cubicBezTo>
                    <a:pt x="3436" y="117"/>
                    <a:pt x="3235" y="34"/>
                    <a:pt x="30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6" name="Google Shape;3156;p70"/>
            <p:cNvSpPr/>
            <p:nvPr/>
          </p:nvSpPr>
          <p:spPr>
            <a:xfrm>
              <a:off x="5878002" y="916625"/>
              <a:ext cx="358531" cy="136213"/>
            </a:xfrm>
            <a:custGeom>
              <a:avLst/>
              <a:gdLst/>
              <a:ahLst/>
              <a:cxnLst/>
              <a:rect l="l" t="t" r="r" b="b"/>
              <a:pathLst>
                <a:path w="8336" h="3167" extrusionOk="0">
                  <a:moveTo>
                    <a:pt x="4799" y="0"/>
                  </a:moveTo>
                  <a:cubicBezTo>
                    <a:pt x="4223" y="0"/>
                    <a:pt x="3649" y="407"/>
                    <a:pt x="3484" y="949"/>
                  </a:cubicBezTo>
                  <a:cubicBezTo>
                    <a:pt x="3252" y="695"/>
                    <a:pt x="2913" y="562"/>
                    <a:pt x="2572" y="562"/>
                  </a:cubicBezTo>
                  <a:cubicBezTo>
                    <a:pt x="2375" y="562"/>
                    <a:pt x="2177" y="607"/>
                    <a:pt x="1999" y="699"/>
                  </a:cubicBezTo>
                  <a:cubicBezTo>
                    <a:pt x="1532" y="966"/>
                    <a:pt x="1283" y="1566"/>
                    <a:pt x="1416" y="2082"/>
                  </a:cubicBezTo>
                  <a:cubicBezTo>
                    <a:pt x="1330" y="2056"/>
                    <a:pt x="1241" y="2043"/>
                    <a:pt x="1153" y="2043"/>
                  </a:cubicBezTo>
                  <a:cubicBezTo>
                    <a:pt x="575" y="2043"/>
                    <a:pt x="1" y="2574"/>
                    <a:pt x="16" y="3167"/>
                  </a:cubicBezTo>
                  <a:lnTo>
                    <a:pt x="8119" y="3034"/>
                  </a:lnTo>
                  <a:cubicBezTo>
                    <a:pt x="8336" y="2516"/>
                    <a:pt x="8186" y="1849"/>
                    <a:pt x="7753" y="1482"/>
                  </a:cubicBezTo>
                  <a:cubicBezTo>
                    <a:pt x="7497" y="1265"/>
                    <a:pt x="7172" y="1155"/>
                    <a:pt x="6847" y="1155"/>
                  </a:cubicBezTo>
                  <a:cubicBezTo>
                    <a:pt x="6599" y="1155"/>
                    <a:pt x="6351" y="1219"/>
                    <a:pt x="6134" y="1349"/>
                  </a:cubicBezTo>
                  <a:cubicBezTo>
                    <a:pt x="6134" y="699"/>
                    <a:pt x="5618" y="99"/>
                    <a:pt x="4985" y="15"/>
                  </a:cubicBezTo>
                  <a:cubicBezTo>
                    <a:pt x="4923" y="5"/>
                    <a:pt x="4861" y="0"/>
                    <a:pt x="4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7" name="Google Shape;3157;p70"/>
            <p:cNvSpPr/>
            <p:nvPr/>
          </p:nvSpPr>
          <p:spPr>
            <a:xfrm>
              <a:off x="5072706" y="2251340"/>
              <a:ext cx="376338" cy="142664"/>
            </a:xfrm>
            <a:custGeom>
              <a:avLst/>
              <a:gdLst/>
              <a:ahLst/>
              <a:cxnLst/>
              <a:rect l="l" t="t" r="r" b="b"/>
              <a:pathLst>
                <a:path w="8750" h="3317" extrusionOk="0">
                  <a:moveTo>
                    <a:pt x="5038" y="1"/>
                  </a:moveTo>
                  <a:cubicBezTo>
                    <a:pt x="4435" y="1"/>
                    <a:pt x="3845" y="411"/>
                    <a:pt x="3665" y="998"/>
                  </a:cubicBezTo>
                  <a:cubicBezTo>
                    <a:pt x="3419" y="732"/>
                    <a:pt x="3053" y="589"/>
                    <a:pt x="2693" y="589"/>
                  </a:cubicBezTo>
                  <a:cubicBezTo>
                    <a:pt x="2490" y="589"/>
                    <a:pt x="2288" y="635"/>
                    <a:pt x="2113" y="731"/>
                  </a:cubicBezTo>
                  <a:cubicBezTo>
                    <a:pt x="1613" y="1015"/>
                    <a:pt x="1346" y="1632"/>
                    <a:pt x="1497" y="2183"/>
                  </a:cubicBezTo>
                  <a:cubicBezTo>
                    <a:pt x="1402" y="2153"/>
                    <a:pt x="1304" y="2139"/>
                    <a:pt x="1208" y="2139"/>
                  </a:cubicBezTo>
                  <a:cubicBezTo>
                    <a:pt x="594" y="2139"/>
                    <a:pt x="1" y="2696"/>
                    <a:pt x="30" y="3316"/>
                  </a:cubicBezTo>
                  <a:lnTo>
                    <a:pt x="8534" y="3183"/>
                  </a:lnTo>
                  <a:cubicBezTo>
                    <a:pt x="8750" y="2632"/>
                    <a:pt x="8583" y="1932"/>
                    <a:pt x="8133" y="1549"/>
                  </a:cubicBezTo>
                  <a:cubicBezTo>
                    <a:pt x="7866" y="1320"/>
                    <a:pt x="7523" y="1206"/>
                    <a:pt x="7181" y="1206"/>
                  </a:cubicBezTo>
                  <a:cubicBezTo>
                    <a:pt x="6925" y="1206"/>
                    <a:pt x="6670" y="1270"/>
                    <a:pt x="6449" y="1398"/>
                  </a:cubicBezTo>
                  <a:cubicBezTo>
                    <a:pt x="6433" y="731"/>
                    <a:pt x="5899" y="98"/>
                    <a:pt x="5232" y="15"/>
                  </a:cubicBezTo>
                  <a:cubicBezTo>
                    <a:pt x="5168" y="5"/>
                    <a:pt x="5103" y="1"/>
                    <a:pt x="50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8" name="Google Shape;3158;p70"/>
            <p:cNvSpPr/>
            <p:nvPr/>
          </p:nvSpPr>
          <p:spPr>
            <a:xfrm>
              <a:off x="5081308" y="966130"/>
              <a:ext cx="359133" cy="136170"/>
            </a:xfrm>
            <a:custGeom>
              <a:avLst/>
              <a:gdLst/>
              <a:ahLst/>
              <a:cxnLst/>
              <a:rect l="l" t="t" r="r" b="b"/>
              <a:pathLst>
                <a:path w="8350" h="3166" extrusionOk="0">
                  <a:moveTo>
                    <a:pt x="4791" y="0"/>
                  </a:moveTo>
                  <a:cubicBezTo>
                    <a:pt x="4219" y="0"/>
                    <a:pt x="3661" y="393"/>
                    <a:pt x="3481" y="949"/>
                  </a:cubicBezTo>
                  <a:cubicBezTo>
                    <a:pt x="3259" y="695"/>
                    <a:pt x="2917" y="562"/>
                    <a:pt x="2577" y="562"/>
                  </a:cubicBezTo>
                  <a:cubicBezTo>
                    <a:pt x="2380" y="562"/>
                    <a:pt x="2184" y="607"/>
                    <a:pt x="2013" y="698"/>
                  </a:cubicBezTo>
                  <a:cubicBezTo>
                    <a:pt x="1546" y="965"/>
                    <a:pt x="1280" y="1565"/>
                    <a:pt x="1430" y="2083"/>
                  </a:cubicBezTo>
                  <a:cubicBezTo>
                    <a:pt x="1340" y="2056"/>
                    <a:pt x="1248" y="2043"/>
                    <a:pt x="1156" y="2043"/>
                  </a:cubicBezTo>
                  <a:cubicBezTo>
                    <a:pt x="570" y="2043"/>
                    <a:pt x="1" y="2560"/>
                    <a:pt x="30" y="3166"/>
                  </a:cubicBezTo>
                  <a:lnTo>
                    <a:pt x="8134" y="3032"/>
                  </a:lnTo>
                  <a:cubicBezTo>
                    <a:pt x="8350" y="2499"/>
                    <a:pt x="8183" y="1849"/>
                    <a:pt x="7749" y="1465"/>
                  </a:cubicBezTo>
                  <a:cubicBezTo>
                    <a:pt x="7502" y="1256"/>
                    <a:pt x="7174" y="1150"/>
                    <a:pt x="6848" y="1150"/>
                  </a:cubicBezTo>
                  <a:cubicBezTo>
                    <a:pt x="6602" y="1150"/>
                    <a:pt x="6357" y="1210"/>
                    <a:pt x="6149" y="1332"/>
                  </a:cubicBezTo>
                  <a:cubicBezTo>
                    <a:pt x="6133" y="698"/>
                    <a:pt x="5615" y="98"/>
                    <a:pt x="4981" y="15"/>
                  </a:cubicBezTo>
                  <a:cubicBezTo>
                    <a:pt x="4918" y="5"/>
                    <a:pt x="4854" y="0"/>
                    <a:pt x="4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9" name="Google Shape;3159;p70"/>
            <p:cNvSpPr/>
            <p:nvPr/>
          </p:nvSpPr>
          <p:spPr>
            <a:xfrm>
              <a:off x="7785026" y="2225533"/>
              <a:ext cx="358574" cy="136170"/>
            </a:xfrm>
            <a:custGeom>
              <a:avLst/>
              <a:gdLst/>
              <a:ahLst/>
              <a:cxnLst/>
              <a:rect l="l" t="t" r="r" b="b"/>
              <a:pathLst>
                <a:path w="8337" h="3166" extrusionOk="0">
                  <a:moveTo>
                    <a:pt x="4783" y="0"/>
                  </a:moveTo>
                  <a:cubicBezTo>
                    <a:pt x="4209" y="0"/>
                    <a:pt x="3649" y="406"/>
                    <a:pt x="3483" y="948"/>
                  </a:cubicBezTo>
                  <a:cubicBezTo>
                    <a:pt x="3252" y="706"/>
                    <a:pt x="2907" y="570"/>
                    <a:pt x="2568" y="570"/>
                  </a:cubicBezTo>
                  <a:cubicBezTo>
                    <a:pt x="2369" y="570"/>
                    <a:pt x="2172" y="617"/>
                    <a:pt x="2000" y="715"/>
                  </a:cubicBezTo>
                  <a:cubicBezTo>
                    <a:pt x="1533" y="964"/>
                    <a:pt x="1282" y="1565"/>
                    <a:pt x="1415" y="2082"/>
                  </a:cubicBezTo>
                  <a:cubicBezTo>
                    <a:pt x="1329" y="2056"/>
                    <a:pt x="1241" y="2043"/>
                    <a:pt x="1152" y="2043"/>
                  </a:cubicBezTo>
                  <a:cubicBezTo>
                    <a:pt x="576" y="2043"/>
                    <a:pt x="1" y="2573"/>
                    <a:pt x="15" y="3165"/>
                  </a:cubicBezTo>
                  <a:lnTo>
                    <a:pt x="8119" y="3049"/>
                  </a:lnTo>
                  <a:cubicBezTo>
                    <a:pt x="8336" y="2516"/>
                    <a:pt x="8169" y="1849"/>
                    <a:pt x="7736" y="1482"/>
                  </a:cubicBezTo>
                  <a:cubicBezTo>
                    <a:pt x="7487" y="1271"/>
                    <a:pt x="7155" y="1160"/>
                    <a:pt x="6826" y="1160"/>
                  </a:cubicBezTo>
                  <a:cubicBezTo>
                    <a:pt x="6582" y="1160"/>
                    <a:pt x="6341" y="1221"/>
                    <a:pt x="6135" y="1349"/>
                  </a:cubicBezTo>
                  <a:cubicBezTo>
                    <a:pt x="6135" y="698"/>
                    <a:pt x="5601" y="115"/>
                    <a:pt x="4968" y="15"/>
                  </a:cubicBezTo>
                  <a:cubicBezTo>
                    <a:pt x="4906" y="5"/>
                    <a:pt x="4845" y="0"/>
                    <a:pt x="4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0" name="Google Shape;3160;p70"/>
            <p:cNvSpPr/>
            <p:nvPr/>
          </p:nvSpPr>
          <p:spPr>
            <a:xfrm>
              <a:off x="7786489" y="1269056"/>
              <a:ext cx="290361" cy="110106"/>
            </a:xfrm>
            <a:custGeom>
              <a:avLst/>
              <a:gdLst/>
              <a:ahLst/>
              <a:cxnLst/>
              <a:rect l="l" t="t" r="r" b="b"/>
              <a:pathLst>
                <a:path w="6751" h="2560" extrusionOk="0">
                  <a:moveTo>
                    <a:pt x="3900" y="0"/>
                  </a:moveTo>
                  <a:cubicBezTo>
                    <a:pt x="3425" y="0"/>
                    <a:pt x="2953" y="318"/>
                    <a:pt x="2815" y="776"/>
                  </a:cubicBezTo>
                  <a:cubicBezTo>
                    <a:pt x="2638" y="567"/>
                    <a:pt x="2362" y="455"/>
                    <a:pt x="2090" y="455"/>
                  </a:cubicBezTo>
                  <a:cubicBezTo>
                    <a:pt x="1929" y="455"/>
                    <a:pt x="1769" y="495"/>
                    <a:pt x="1632" y="576"/>
                  </a:cubicBezTo>
                  <a:cubicBezTo>
                    <a:pt x="1248" y="776"/>
                    <a:pt x="1032" y="1259"/>
                    <a:pt x="1148" y="1676"/>
                  </a:cubicBezTo>
                  <a:cubicBezTo>
                    <a:pt x="1079" y="1657"/>
                    <a:pt x="1009" y="1648"/>
                    <a:pt x="939" y="1648"/>
                  </a:cubicBezTo>
                  <a:cubicBezTo>
                    <a:pt x="466" y="1648"/>
                    <a:pt x="0" y="2065"/>
                    <a:pt x="14" y="2559"/>
                  </a:cubicBezTo>
                  <a:lnTo>
                    <a:pt x="6568" y="2459"/>
                  </a:lnTo>
                  <a:cubicBezTo>
                    <a:pt x="6751" y="2026"/>
                    <a:pt x="6617" y="1492"/>
                    <a:pt x="6268" y="1192"/>
                  </a:cubicBezTo>
                  <a:cubicBezTo>
                    <a:pt x="6060" y="1022"/>
                    <a:pt x="5798" y="932"/>
                    <a:pt x="5537" y="932"/>
                  </a:cubicBezTo>
                  <a:cubicBezTo>
                    <a:pt x="5338" y="932"/>
                    <a:pt x="5140" y="984"/>
                    <a:pt x="4967" y="1092"/>
                  </a:cubicBezTo>
                  <a:cubicBezTo>
                    <a:pt x="4967" y="576"/>
                    <a:pt x="4534" y="91"/>
                    <a:pt x="4033" y="9"/>
                  </a:cubicBezTo>
                  <a:cubicBezTo>
                    <a:pt x="3989" y="3"/>
                    <a:pt x="3945" y="0"/>
                    <a:pt x="39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1" name="Google Shape;3161;p70"/>
            <p:cNvSpPr/>
            <p:nvPr/>
          </p:nvSpPr>
          <p:spPr>
            <a:xfrm>
              <a:off x="5708151" y="1493272"/>
              <a:ext cx="44601" cy="87998"/>
            </a:xfrm>
            <a:custGeom>
              <a:avLst/>
              <a:gdLst/>
              <a:ahLst/>
              <a:cxnLst/>
              <a:rect l="l" t="t" r="r" b="b"/>
              <a:pathLst>
                <a:path w="1037" h="2046" extrusionOk="0">
                  <a:moveTo>
                    <a:pt x="63" y="1"/>
                  </a:moveTo>
                  <a:cubicBezTo>
                    <a:pt x="32" y="1"/>
                    <a:pt x="0" y="28"/>
                    <a:pt x="12" y="65"/>
                  </a:cubicBezTo>
                  <a:cubicBezTo>
                    <a:pt x="329" y="715"/>
                    <a:pt x="630" y="1366"/>
                    <a:pt x="946" y="2032"/>
                  </a:cubicBezTo>
                  <a:cubicBezTo>
                    <a:pt x="951" y="2042"/>
                    <a:pt x="961" y="2046"/>
                    <a:pt x="972" y="2046"/>
                  </a:cubicBezTo>
                  <a:cubicBezTo>
                    <a:pt x="1000" y="2046"/>
                    <a:pt x="1037" y="2018"/>
                    <a:pt x="1012" y="1982"/>
                  </a:cubicBezTo>
                  <a:cubicBezTo>
                    <a:pt x="712" y="1332"/>
                    <a:pt x="396" y="681"/>
                    <a:pt x="96" y="14"/>
                  </a:cubicBezTo>
                  <a:cubicBezTo>
                    <a:pt x="87" y="5"/>
                    <a:pt x="75" y="1"/>
                    <a:pt x="63" y="1"/>
                  </a:cubicBezTo>
                  <a:close/>
                </a:path>
              </a:pathLst>
            </a:custGeom>
            <a:solidFill>
              <a:srgbClr val="33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2" name="Google Shape;3162;p70"/>
            <p:cNvSpPr/>
            <p:nvPr/>
          </p:nvSpPr>
          <p:spPr>
            <a:xfrm>
              <a:off x="5160234" y="1524154"/>
              <a:ext cx="82020" cy="149417"/>
            </a:xfrm>
            <a:custGeom>
              <a:avLst/>
              <a:gdLst/>
              <a:ahLst/>
              <a:cxnLst/>
              <a:rect l="l" t="t" r="r" b="b"/>
              <a:pathLst>
                <a:path w="1907" h="3474" extrusionOk="0">
                  <a:moveTo>
                    <a:pt x="62" y="0"/>
                  </a:moveTo>
                  <a:cubicBezTo>
                    <a:pt x="31" y="0"/>
                    <a:pt x="0" y="28"/>
                    <a:pt x="12" y="63"/>
                  </a:cubicBezTo>
                  <a:cubicBezTo>
                    <a:pt x="562" y="1230"/>
                    <a:pt x="1163" y="2348"/>
                    <a:pt x="1830" y="3449"/>
                  </a:cubicBezTo>
                  <a:cubicBezTo>
                    <a:pt x="1835" y="3466"/>
                    <a:pt x="1847" y="3473"/>
                    <a:pt x="1859" y="3473"/>
                  </a:cubicBezTo>
                  <a:cubicBezTo>
                    <a:pt x="1882" y="3473"/>
                    <a:pt x="1907" y="3448"/>
                    <a:pt x="1896" y="3415"/>
                  </a:cubicBezTo>
                  <a:cubicBezTo>
                    <a:pt x="1229" y="2315"/>
                    <a:pt x="629" y="1181"/>
                    <a:pt x="96" y="14"/>
                  </a:cubicBezTo>
                  <a:cubicBezTo>
                    <a:pt x="86" y="5"/>
                    <a:pt x="74"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3" name="Google Shape;3163;p70"/>
            <p:cNvSpPr/>
            <p:nvPr/>
          </p:nvSpPr>
          <p:spPr>
            <a:xfrm>
              <a:off x="5355332" y="1881532"/>
              <a:ext cx="82063" cy="149417"/>
            </a:xfrm>
            <a:custGeom>
              <a:avLst/>
              <a:gdLst/>
              <a:ahLst/>
              <a:cxnLst/>
              <a:rect l="l" t="t" r="r" b="b"/>
              <a:pathLst>
                <a:path w="1908" h="3474" extrusionOk="0">
                  <a:moveTo>
                    <a:pt x="48" y="1"/>
                  </a:moveTo>
                  <a:cubicBezTo>
                    <a:pt x="25" y="1"/>
                    <a:pt x="1" y="26"/>
                    <a:pt x="11" y="58"/>
                  </a:cubicBezTo>
                  <a:cubicBezTo>
                    <a:pt x="562" y="1225"/>
                    <a:pt x="1162" y="2359"/>
                    <a:pt x="1812" y="3460"/>
                  </a:cubicBezTo>
                  <a:cubicBezTo>
                    <a:pt x="1821" y="3469"/>
                    <a:pt x="1833" y="3473"/>
                    <a:pt x="1845" y="3473"/>
                  </a:cubicBezTo>
                  <a:cubicBezTo>
                    <a:pt x="1876" y="3473"/>
                    <a:pt x="1907" y="3446"/>
                    <a:pt x="1896" y="3410"/>
                  </a:cubicBezTo>
                  <a:cubicBezTo>
                    <a:pt x="1229" y="2310"/>
                    <a:pt x="629" y="1176"/>
                    <a:pt x="78" y="25"/>
                  </a:cubicBezTo>
                  <a:cubicBezTo>
                    <a:pt x="72" y="8"/>
                    <a:pt x="61" y="1"/>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4" name="Google Shape;3164;p70"/>
            <p:cNvSpPr/>
            <p:nvPr/>
          </p:nvSpPr>
          <p:spPr>
            <a:xfrm>
              <a:off x="6079724" y="2382824"/>
              <a:ext cx="82493" cy="149202"/>
            </a:xfrm>
            <a:custGeom>
              <a:avLst/>
              <a:gdLst/>
              <a:ahLst/>
              <a:cxnLst/>
              <a:rect l="l" t="t" r="r" b="b"/>
              <a:pathLst>
                <a:path w="1918" h="3469" extrusionOk="0">
                  <a:moveTo>
                    <a:pt x="52" y="1"/>
                  </a:moveTo>
                  <a:cubicBezTo>
                    <a:pt x="25" y="1"/>
                    <a:pt x="0" y="26"/>
                    <a:pt x="10" y="59"/>
                  </a:cubicBezTo>
                  <a:cubicBezTo>
                    <a:pt x="561" y="1227"/>
                    <a:pt x="1162" y="2360"/>
                    <a:pt x="1829" y="3444"/>
                  </a:cubicBezTo>
                  <a:cubicBezTo>
                    <a:pt x="1834" y="3461"/>
                    <a:pt x="1848" y="3469"/>
                    <a:pt x="1863" y="3469"/>
                  </a:cubicBezTo>
                  <a:cubicBezTo>
                    <a:pt x="1889" y="3469"/>
                    <a:pt x="1917" y="3443"/>
                    <a:pt x="1895" y="3410"/>
                  </a:cubicBezTo>
                  <a:cubicBezTo>
                    <a:pt x="1228" y="2310"/>
                    <a:pt x="628" y="1176"/>
                    <a:pt x="94" y="26"/>
                  </a:cubicBezTo>
                  <a:cubicBezTo>
                    <a:pt x="83" y="8"/>
                    <a:pt x="67"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5" name="Google Shape;3165;p70"/>
            <p:cNvSpPr/>
            <p:nvPr/>
          </p:nvSpPr>
          <p:spPr>
            <a:xfrm>
              <a:off x="6070348" y="2091855"/>
              <a:ext cx="81891" cy="149546"/>
            </a:xfrm>
            <a:custGeom>
              <a:avLst/>
              <a:gdLst/>
              <a:ahLst/>
              <a:cxnLst/>
              <a:rect l="l" t="t" r="r" b="b"/>
              <a:pathLst>
                <a:path w="1904" h="3477" extrusionOk="0">
                  <a:moveTo>
                    <a:pt x="54" y="0"/>
                  </a:moveTo>
                  <a:cubicBezTo>
                    <a:pt x="30" y="0"/>
                    <a:pt x="0" y="36"/>
                    <a:pt x="12" y="71"/>
                  </a:cubicBezTo>
                  <a:cubicBezTo>
                    <a:pt x="546" y="1222"/>
                    <a:pt x="1146" y="2356"/>
                    <a:pt x="1813" y="3456"/>
                  </a:cubicBezTo>
                  <a:cubicBezTo>
                    <a:pt x="1823" y="3471"/>
                    <a:pt x="1836" y="3477"/>
                    <a:pt x="1848" y="3477"/>
                  </a:cubicBezTo>
                  <a:cubicBezTo>
                    <a:pt x="1877" y="3477"/>
                    <a:pt x="1904" y="3441"/>
                    <a:pt x="1880" y="3405"/>
                  </a:cubicBezTo>
                  <a:cubicBezTo>
                    <a:pt x="1229" y="2322"/>
                    <a:pt x="629" y="1188"/>
                    <a:pt x="79" y="21"/>
                  </a:cubicBezTo>
                  <a:cubicBezTo>
                    <a:pt x="74" y="6"/>
                    <a:pt x="65"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6" name="Google Shape;3166;p70"/>
            <p:cNvSpPr/>
            <p:nvPr/>
          </p:nvSpPr>
          <p:spPr>
            <a:xfrm>
              <a:off x="6378780" y="2115339"/>
              <a:ext cx="82579" cy="149417"/>
            </a:xfrm>
            <a:custGeom>
              <a:avLst/>
              <a:gdLst/>
              <a:ahLst/>
              <a:cxnLst/>
              <a:rect l="l" t="t" r="r" b="b"/>
              <a:pathLst>
                <a:path w="1920" h="3474" extrusionOk="0">
                  <a:moveTo>
                    <a:pt x="52" y="0"/>
                  </a:moveTo>
                  <a:cubicBezTo>
                    <a:pt x="25" y="0"/>
                    <a:pt x="0" y="26"/>
                    <a:pt x="11" y="58"/>
                  </a:cubicBezTo>
                  <a:cubicBezTo>
                    <a:pt x="561" y="1225"/>
                    <a:pt x="1161" y="2359"/>
                    <a:pt x="1828" y="3460"/>
                  </a:cubicBezTo>
                  <a:cubicBezTo>
                    <a:pt x="1833" y="3469"/>
                    <a:pt x="1843" y="3473"/>
                    <a:pt x="1854" y="3473"/>
                  </a:cubicBezTo>
                  <a:cubicBezTo>
                    <a:pt x="1883" y="3473"/>
                    <a:pt x="1919" y="3446"/>
                    <a:pt x="1895" y="3410"/>
                  </a:cubicBezTo>
                  <a:cubicBezTo>
                    <a:pt x="1228" y="2310"/>
                    <a:pt x="628" y="1176"/>
                    <a:pt x="94" y="25"/>
                  </a:cubicBezTo>
                  <a:cubicBezTo>
                    <a:pt x="83" y="8"/>
                    <a:pt x="67"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7" name="Google Shape;3167;p70"/>
            <p:cNvSpPr/>
            <p:nvPr/>
          </p:nvSpPr>
          <p:spPr>
            <a:xfrm>
              <a:off x="6357403" y="2474093"/>
              <a:ext cx="60214" cy="107654"/>
            </a:xfrm>
            <a:custGeom>
              <a:avLst/>
              <a:gdLst/>
              <a:ahLst/>
              <a:cxnLst/>
              <a:rect l="l" t="t" r="r" b="b"/>
              <a:pathLst>
                <a:path w="1400" h="2503" extrusionOk="0">
                  <a:moveTo>
                    <a:pt x="55" y="0"/>
                  </a:moveTo>
                  <a:cubicBezTo>
                    <a:pt x="26" y="0"/>
                    <a:pt x="1" y="31"/>
                    <a:pt x="24" y="54"/>
                  </a:cubicBezTo>
                  <a:cubicBezTo>
                    <a:pt x="408" y="905"/>
                    <a:pt x="825" y="1689"/>
                    <a:pt x="1309" y="2489"/>
                  </a:cubicBezTo>
                  <a:cubicBezTo>
                    <a:pt x="1313" y="2498"/>
                    <a:pt x="1323" y="2502"/>
                    <a:pt x="1334" y="2502"/>
                  </a:cubicBezTo>
                  <a:cubicBezTo>
                    <a:pt x="1363" y="2502"/>
                    <a:pt x="1400" y="2475"/>
                    <a:pt x="1376" y="2440"/>
                  </a:cubicBezTo>
                  <a:cubicBezTo>
                    <a:pt x="891" y="1655"/>
                    <a:pt x="475" y="855"/>
                    <a:pt x="91" y="21"/>
                  </a:cubicBezTo>
                  <a:cubicBezTo>
                    <a:pt x="81" y="6"/>
                    <a:pt x="68" y="0"/>
                    <a:pt x="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8" name="Google Shape;3168;p70"/>
            <p:cNvSpPr/>
            <p:nvPr/>
          </p:nvSpPr>
          <p:spPr>
            <a:xfrm>
              <a:off x="5498774" y="1586047"/>
              <a:ext cx="44042" cy="88041"/>
            </a:xfrm>
            <a:custGeom>
              <a:avLst/>
              <a:gdLst/>
              <a:ahLst/>
              <a:cxnLst/>
              <a:rect l="l" t="t" r="r" b="b"/>
              <a:pathLst>
                <a:path w="1024" h="2047" extrusionOk="0">
                  <a:moveTo>
                    <a:pt x="48" y="1"/>
                  </a:moveTo>
                  <a:cubicBezTo>
                    <a:pt x="25" y="1"/>
                    <a:pt x="1" y="26"/>
                    <a:pt x="11" y="58"/>
                  </a:cubicBezTo>
                  <a:cubicBezTo>
                    <a:pt x="328" y="709"/>
                    <a:pt x="629" y="1376"/>
                    <a:pt x="945" y="2026"/>
                  </a:cubicBezTo>
                  <a:cubicBezTo>
                    <a:pt x="950" y="2041"/>
                    <a:pt x="959" y="2047"/>
                    <a:pt x="969" y="2047"/>
                  </a:cubicBezTo>
                  <a:cubicBezTo>
                    <a:pt x="994" y="2047"/>
                    <a:pt x="1024" y="2011"/>
                    <a:pt x="1011" y="1976"/>
                  </a:cubicBezTo>
                  <a:cubicBezTo>
                    <a:pt x="695" y="1326"/>
                    <a:pt x="395" y="676"/>
                    <a:pt x="78" y="25"/>
                  </a:cubicBezTo>
                  <a:cubicBezTo>
                    <a:pt x="72" y="8"/>
                    <a:pt x="60" y="1"/>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9" name="Google Shape;3169;p70"/>
            <p:cNvSpPr/>
            <p:nvPr/>
          </p:nvSpPr>
          <p:spPr>
            <a:xfrm>
              <a:off x="5100018" y="1920973"/>
              <a:ext cx="44515" cy="88084"/>
            </a:xfrm>
            <a:custGeom>
              <a:avLst/>
              <a:gdLst/>
              <a:ahLst/>
              <a:cxnLst/>
              <a:rect l="l" t="t" r="r" b="b"/>
              <a:pathLst>
                <a:path w="1035" h="2048" extrusionOk="0">
                  <a:moveTo>
                    <a:pt x="53" y="0"/>
                  </a:moveTo>
                  <a:cubicBezTo>
                    <a:pt x="25" y="0"/>
                    <a:pt x="0" y="26"/>
                    <a:pt x="11" y="59"/>
                  </a:cubicBezTo>
                  <a:cubicBezTo>
                    <a:pt x="328" y="726"/>
                    <a:pt x="629" y="1376"/>
                    <a:pt x="945" y="2027"/>
                  </a:cubicBezTo>
                  <a:cubicBezTo>
                    <a:pt x="950" y="2042"/>
                    <a:pt x="961" y="2047"/>
                    <a:pt x="973" y="2047"/>
                  </a:cubicBezTo>
                  <a:cubicBezTo>
                    <a:pt x="1002" y="2047"/>
                    <a:pt x="1035" y="2016"/>
                    <a:pt x="1011" y="1993"/>
                  </a:cubicBezTo>
                  <a:cubicBezTo>
                    <a:pt x="711" y="1326"/>
                    <a:pt x="395" y="675"/>
                    <a:pt x="95" y="26"/>
                  </a:cubicBezTo>
                  <a:cubicBezTo>
                    <a:pt x="83" y="8"/>
                    <a:pt x="67" y="0"/>
                    <a:pt x="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0" name="Google Shape;3170;p70"/>
            <p:cNvSpPr/>
            <p:nvPr/>
          </p:nvSpPr>
          <p:spPr>
            <a:xfrm>
              <a:off x="5856368" y="3025106"/>
              <a:ext cx="613968" cy="405197"/>
            </a:xfrm>
            <a:custGeom>
              <a:avLst/>
              <a:gdLst/>
              <a:ahLst/>
              <a:cxnLst/>
              <a:rect l="l" t="t" r="r" b="b"/>
              <a:pathLst>
                <a:path w="14275" h="9421" extrusionOk="0">
                  <a:moveTo>
                    <a:pt x="8301" y="1"/>
                  </a:moveTo>
                  <a:cubicBezTo>
                    <a:pt x="5077" y="1"/>
                    <a:pt x="99" y="234"/>
                    <a:pt x="1" y="234"/>
                  </a:cubicBezTo>
                  <a:lnTo>
                    <a:pt x="10406" y="9421"/>
                  </a:lnTo>
                  <a:cubicBezTo>
                    <a:pt x="10406" y="9421"/>
                    <a:pt x="13007" y="7170"/>
                    <a:pt x="13925" y="4151"/>
                  </a:cubicBezTo>
                  <a:cubicBezTo>
                    <a:pt x="14274" y="3002"/>
                    <a:pt x="14192" y="867"/>
                    <a:pt x="10806" y="116"/>
                  </a:cubicBezTo>
                  <a:cubicBezTo>
                    <a:pt x="10419" y="32"/>
                    <a:pt x="9476" y="1"/>
                    <a:pt x="8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1" name="Google Shape;3171;p70"/>
            <p:cNvSpPr/>
            <p:nvPr/>
          </p:nvSpPr>
          <p:spPr>
            <a:xfrm>
              <a:off x="5768883" y="3772421"/>
              <a:ext cx="190835" cy="170707"/>
            </a:xfrm>
            <a:custGeom>
              <a:avLst/>
              <a:gdLst/>
              <a:ahLst/>
              <a:cxnLst/>
              <a:rect l="l" t="t" r="r" b="b"/>
              <a:pathLst>
                <a:path w="4437" h="3969" extrusionOk="0">
                  <a:moveTo>
                    <a:pt x="1135" y="0"/>
                  </a:moveTo>
                  <a:lnTo>
                    <a:pt x="1" y="1884"/>
                  </a:lnTo>
                  <a:lnTo>
                    <a:pt x="3453" y="3969"/>
                  </a:lnTo>
                  <a:lnTo>
                    <a:pt x="4436" y="1968"/>
                  </a:lnTo>
                  <a:lnTo>
                    <a:pt x="1135"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2" name="Google Shape;3172;p70"/>
            <p:cNvSpPr/>
            <p:nvPr/>
          </p:nvSpPr>
          <p:spPr>
            <a:xfrm>
              <a:off x="5664925" y="3851992"/>
              <a:ext cx="393068" cy="374875"/>
            </a:xfrm>
            <a:custGeom>
              <a:avLst/>
              <a:gdLst/>
              <a:ahLst/>
              <a:cxnLst/>
              <a:rect l="l" t="t" r="r" b="b"/>
              <a:pathLst>
                <a:path w="9139" h="8716" extrusionOk="0">
                  <a:moveTo>
                    <a:pt x="2351" y="0"/>
                  </a:moveTo>
                  <a:lnTo>
                    <a:pt x="2351" y="18"/>
                  </a:lnTo>
                  <a:cubicBezTo>
                    <a:pt x="2268" y="384"/>
                    <a:pt x="1050" y="467"/>
                    <a:pt x="550" y="1752"/>
                  </a:cubicBezTo>
                  <a:lnTo>
                    <a:pt x="0" y="2135"/>
                  </a:lnTo>
                  <a:cubicBezTo>
                    <a:pt x="0" y="2135"/>
                    <a:pt x="383" y="3135"/>
                    <a:pt x="1101" y="3719"/>
                  </a:cubicBezTo>
                  <a:cubicBezTo>
                    <a:pt x="1801" y="4302"/>
                    <a:pt x="2802" y="4486"/>
                    <a:pt x="3652" y="5670"/>
                  </a:cubicBezTo>
                  <a:cubicBezTo>
                    <a:pt x="4519" y="6854"/>
                    <a:pt x="5970" y="8222"/>
                    <a:pt x="7287" y="8571"/>
                  </a:cubicBezTo>
                  <a:cubicBezTo>
                    <a:pt x="7712" y="8679"/>
                    <a:pt x="8053" y="8715"/>
                    <a:pt x="8319" y="8715"/>
                  </a:cubicBezTo>
                  <a:cubicBezTo>
                    <a:pt x="8876" y="8715"/>
                    <a:pt x="9105" y="8555"/>
                    <a:pt x="9105" y="8555"/>
                  </a:cubicBezTo>
                  <a:cubicBezTo>
                    <a:pt x="9138" y="7755"/>
                    <a:pt x="8905" y="6988"/>
                    <a:pt x="8421" y="6370"/>
                  </a:cubicBezTo>
                  <a:cubicBezTo>
                    <a:pt x="8104" y="5970"/>
                    <a:pt x="7720" y="5420"/>
                    <a:pt x="7387" y="4703"/>
                  </a:cubicBezTo>
                  <a:cubicBezTo>
                    <a:pt x="6586" y="3052"/>
                    <a:pt x="6320" y="1552"/>
                    <a:pt x="6320" y="1552"/>
                  </a:cubicBezTo>
                  <a:lnTo>
                    <a:pt x="23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3" name="Google Shape;3173;p70"/>
            <p:cNvSpPr/>
            <p:nvPr/>
          </p:nvSpPr>
          <p:spPr>
            <a:xfrm>
              <a:off x="5686001" y="3925282"/>
              <a:ext cx="366746" cy="280984"/>
            </a:xfrm>
            <a:custGeom>
              <a:avLst/>
              <a:gdLst/>
              <a:ahLst/>
              <a:cxnLst/>
              <a:rect l="l" t="t" r="r" b="b"/>
              <a:pathLst>
                <a:path w="8527" h="6533" extrusionOk="0">
                  <a:moveTo>
                    <a:pt x="50" y="1"/>
                  </a:moveTo>
                  <a:cubicBezTo>
                    <a:pt x="25" y="1"/>
                    <a:pt x="1" y="18"/>
                    <a:pt x="11" y="48"/>
                  </a:cubicBezTo>
                  <a:cubicBezTo>
                    <a:pt x="211" y="715"/>
                    <a:pt x="627" y="1198"/>
                    <a:pt x="1161" y="1615"/>
                  </a:cubicBezTo>
                  <a:cubicBezTo>
                    <a:pt x="1645" y="1965"/>
                    <a:pt x="2212" y="2215"/>
                    <a:pt x="2712" y="2549"/>
                  </a:cubicBezTo>
                  <a:cubicBezTo>
                    <a:pt x="3228" y="2882"/>
                    <a:pt x="3646" y="3365"/>
                    <a:pt x="4062" y="3832"/>
                  </a:cubicBezTo>
                  <a:cubicBezTo>
                    <a:pt x="5154" y="5062"/>
                    <a:pt x="6288" y="6533"/>
                    <a:pt x="8026" y="6533"/>
                  </a:cubicBezTo>
                  <a:cubicBezTo>
                    <a:pt x="8173" y="6533"/>
                    <a:pt x="8325" y="6522"/>
                    <a:pt x="8481" y="6500"/>
                  </a:cubicBezTo>
                  <a:cubicBezTo>
                    <a:pt x="8526" y="6486"/>
                    <a:pt x="8517" y="6415"/>
                    <a:pt x="8477" y="6415"/>
                  </a:cubicBezTo>
                  <a:cubicBezTo>
                    <a:pt x="8473" y="6415"/>
                    <a:pt x="8469" y="6416"/>
                    <a:pt x="8464" y="6417"/>
                  </a:cubicBezTo>
                  <a:cubicBezTo>
                    <a:pt x="8309" y="6440"/>
                    <a:pt x="8159" y="6451"/>
                    <a:pt x="8013" y="6451"/>
                  </a:cubicBezTo>
                  <a:cubicBezTo>
                    <a:pt x="6207" y="6451"/>
                    <a:pt x="5041" y="4816"/>
                    <a:pt x="3946" y="3565"/>
                  </a:cubicBezTo>
                  <a:cubicBezTo>
                    <a:pt x="3428" y="2999"/>
                    <a:pt x="2879" y="2549"/>
                    <a:pt x="2228" y="2149"/>
                  </a:cubicBezTo>
                  <a:cubicBezTo>
                    <a:pt x="1327" y="1615"/>
                    <a:pt x="411" y="1131"/>
                    <a:pt x="93" y="30"/>
                  </a:cubicBezTo>
                  <a:cubicBezTo>
                    <a:pt x="87"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4" name="Google Shape;3174;p70"/>
            <p:cNvSpPr/>
            <p:nvPr/>
          </p:nvSpPr>
          <p:spPr>
            <a:xfrm>
              <a:off x="5930605" y="4048422"/>
              <a:ext cx="50451" cy="32860"/>
            </a:xfrm>
            <a:custGeom>
              <a:avLst/>
              <a:gdLst/>
              <a:ahLst/>
              <a:cxnLst/>
              <a:rect l="l" t="t" r="r" b="b"/>
              <a:pathLst>
                <a:path w="1173" h="764" extrusionOk="0">
                  <a:moveTo>
                    <a:pt x="1122" y="0"/>
                  </a:moveTo>
                  <a:cubicBezTo>
                    <a:pt x="1118" y="0"/>
                    <a:pt x="1114" y="1"/>
                    <a:pt x="1110" y="2"/>
                  </a:cubicBezTo>
                  <a:cubicBezTo>
                    <a:pt x="676" y="120"/>
                    <a:pt x="309" y="353"/>
                    <a:pt x="26" y="686"/>
                  </a:cubicBezTo>
                  <a:cubicBezTo>
                    <a:pt x="1" y="725"/>
                    <a:pt x="35" y="764"/>
                    <a:pt x="67" y="764"/>
                  </a:cubicBezTo>
                  <a:cubicBezTo>
                    <a:pt x="77" y="764"/>
                    <a:pt x="86" y="761"/>
                    <a:pt x="93" y="753"/>
                  </a:cubicBezTo>
                  <a:cubicBezTo>
                    <a:pt x="360" y="420"/>
                    <a:pt x="709" y="202"/>
                    <a:pt x="1127" y="86"/>
                  </a:cubicBezTo>
                  <a:cubicBezTo>
                    <a:pt x="1172" y="70"/>
                    <a:pt x="1163" y="0"/>
                    <a:pt x="1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5" name="Google Shape;3175;p70"/>
            <p:cNvSpPr/>
            <p:nvPr/>
          </p:nvSpPr>
          <p:spPr>
            <a:xfrm>
              <a:off x="5909830" y="4016250"/>
              <a:ext cx="59913" cy="25462"/>
            </a:xfrm>
            <a:custGeom>
              <a:avLst/>
              <a:gdLst/>
              <a:ahLst/>
              <a:cxnLst/>
              <a:rect l="l" t="t" r="r" b="b"/>
              <a:pathLst>
                <a:path w="1393" h="592" extrusionOk="0">
                  <a:moveTo>
                    <a:pt x="1326" y="0"/>
                  </a:moveTo>
                  <a:cubicBezTo>
                    <a:pt x="859" y="67"/>
                    <a:pt x="425" y="234"/>
                    <a:pt x="43" y="501"/>
                  </a:cubicBezTo>
                  <a:cubicBezTo>
                    <a:pt x="0" y="529"/>
                    <a:pt x="29" y="591"/>
                    <a:pt x="59" y="591"/>
                  </a:cubicBezTo>
                  <a:cubicBezTo>
                    <a:pt x="65" y="591"/>
                    <a:pt x="71" y="589"/>
                    <a:pt x="76" y="583"/>
                  </a:cubicBezTo>
                  <a:cubicBezTo>
                    <a:pt x="459" y="317"/>
                    <a:pt x="876" y="150"/>
                    <a:pt x="1326" y="83"/>
                  </a:cubicBezTo>
                  <a:cubicBezTo>
                    <a:pt x="1393" y="83"/>
                    <a:pt x="1393" y="0"/>
                    <a:pt x="1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6" name="Google Shape;3176;p70"/>
            <p:cNvSpPr/>
            <p:nvPr/>
          </p:nvSpPr>
          <p:spPr>
            <a:xfrm>
              <a:off x="5891164" y="3986315"/>
              <a:ext cx="61934" cy="17376"/>
            </a:xfrm>
            <a:custGeom>
              <a:avLst/>
              <a:gdLst/>
              <a:ahLst/>
              <a:cxnLst/>
              <a:rect l="l" t="t" r="r" b="b"/>
              <a:pathLst>
                <a:path w="1440" h="404" extrusionOk="0">
                  <a:moveTo>
                    <a:pt x="1062" y="0"/>
                  </a:moveTo>
                  <a:cubicBezTo>
                    <a:pt x="698" y="0"/>
                    <a:pt x="351" y="107"/>
                    <a:pt x="43" y="312"/>
                  </a:cubicBezTo>
                  <a:cubicBezTo>
                    <a:pt x="0" y="340"/>
                    <a:pt x="29" y="404"/>
                    <a:pt x="59" y="404"/>
                  </a:cubicBezTo>
                  <a:cubicBezTo>
                    <a:pt x="65" y="404"/>
                    <a:pt x="71" y="402"/>
                    <a:pt x="76" y="396"/>
                  </a:cubicBezTo>
                  <a:cubicBezTo>
                    <a:pt x="383" y="183"/>
                    <a:pt x="732" y="76"/>
                    <a:pt x="1090" y="76"/>
                  </a:cubicBezTo>
                  <a:cubicBezTo>
                    <a:pt x="1180" y="76"/>
                    <a:pt x="1270" y="83"/>
                    <a:pt x="1360" y="96"/>
                  </a:cubicBezTo>
                  <a:cubicBezTo>
                    <a:pt x="1364" y="98"/>
                    <a:pt x="1368" y="98"/>
                    <a:pt x="1373" y="98"/>
                  </a:cubicBezTo>
                  <a:cubicBezTo>
                    <a:pt x="1416" y="98"/>
                    <a:pt x="1439" y="29"/>
                    <a:pt x="1393" y="29"/>
                  </a:cubicBezTo>
                  <a:cubicBezTo>
                    <a:pt x="1282" y="10"/>
                    <a:pt x="1171" y="0"/>
                    <a:pt x="1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7" name="Google Shape;3177;p70"/>
            <p:cNvSpPr/>
            <p:nvPr/>
          </p:nvSpPr>
          <p:spPr>
            <a:xfrm>
              <a:off x="5747808" y="3866142"/>
              <a:ext cx="34795" cy="125718"/>
            </a:xfrm>
            <a:custGeom>
              <a:avLst/>
              <a:gdLst/>
              <a:ahLst/>
              <a:cxnLst/>
              <a:rect l="l" t="t" r="r" b="b"/>
              <a:pathLst>
                <a:path w="809" h="2923" extrusionOk="0">
                  <a:moveTo>
                    <a:pt x="62" y="1"/>
                  </a:moveTo>
                  <a:cubicBezTo>
                    <a:pt x="34" y="1"/>
                    <a:pt x="1" y="32"/>
                    <a:pt x="24" y="55"/>
                  </a:cubicBezTo>
                  <a:cubicBezTo>
                    <a:pt x="508" y="923"/>
                    <a:pt x="724" y="1890"/>
                    <a:pt x="657" y="2873"/>
                  </a:cubicBezTo>
                  <a:cubicBezTo>
                    <a:pt x="657" y="2906"/>
                    <a:pt x="678" y="2923"/>
                    <a:pt x="699" y="2923"/>
                  </a:cubicBezTo>
                  <a:cubicBezTo>
                    <a:pt x="720" y="2923"/>
                    <a:pt x="741" y="2906"/>
                    <a:pt x="741" y="2873"/>
                  </a:cubicBezTo>
                  <a:cubicBezTo>
                    <a:pt x="808" y="1890"/>
                    <a:pt x="591" y="889"/>
                    <a:pt x="90" y="22"/>
                  </a:cubicBezTo>
                  <a:cubicBezTo>
                    <a:pt x="86" y="7"/>
                    <a:pt x="74"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8" name="Google Shape;3178;p70"/>
            <p:cNvSpPr/>
            <p:nvPr/>
          </p:nvSpPr>
          <p:spPr>
            <a:xfrm>
              <a:off x="5882217" y="3915218"/>
              <a:ext cx="92213" cy="76558"/>
            </a:xfrm>
            <a:custGeom>
              <a:avLst/>
              <a:gdLst/>
              <a:ahLst/>
              <a:cxnLst/>
              <a:rect l="l" t="t" r="r" b="b"/>
              <a:pathLst>
                <a:path w="2144" h="1780" extrusionOk="0">
                  <a:moveTo>
                    <a:pt x="1861" y="296"/>
                  </a:moveTo>
                  <a:cubicBezTo>
                    <a:pt x="1890" y="296"/>
                    <a:pt x="1926" y="302"/>
                    <a:pt x="1968" y="315"/>
                  </a:cubicBezTo>
                  <a:cubicBezTo>
                    <a:pt x="1981" y="548"/>
                    <a:pt x="1948" y="1336"/>
                    <a:pt x="1675" y="1532"/>
                  </a:cubicBezTo>
                  <a:lnTo>
                    <a:pt x="1675" y="1532"/>
                  </a:lnTo>
                  <a:cubicBezTo>
                    <a:pt x="1653" y="1342"/>
                    <a:pt x="1655" y="1155"/>
                    <a:pt x="1668" y="949"/>
                  </a:cubicBezTo>
                  <a:cubicBezTo>
                    <a:pt x="1668" y="831"/>
                    <a:pt x="1685" y="715"/>
                    <a:pt x="1701" y="582"/>
                  </a:cubicBezTo>
                  <a:cubicBezTo>
                    <a:pt x="1718" y="549"/>
                    <a:pt x="1718" y="498"/>
                    <a:pt x="1734" y="465"/>
                  </a:cubicBezTo>
                  <a:cubicBezTo>
                    <a:pt x="1734" y="353"/>
                    <a:pt x="1772" y="296"/>
                    <a:pt x="1861" y="296"/>
                  </a:cubicBezTo>
                  <a:close/>
                  <a:moveTo>
                    <a:pt x="685" y="631"/>
                  </a:moveTo>
                  <a:cubicBezTo>
                    <a:pt x="1062" y="850"/>
                    <a:pt x="1350" y="1193"/>
                    <a:pt x="1529" y="1576"/>
                  </a:cubicBezTo>
                  <a:lnTo>
                    <a:pt x="1529" y="1576"/>
                  </a:lnTo>
                  <a:cubicBezTo>
                    <a:pt x="1459" y="1572"/>
                    <a:pt x="1378" y="1538"/>
                    <a:pt x="1285" y="1465"/>
                  </a:cubicBezTo>
                  <a:cubicBezTo>
                    <a:pt x="1101" y="1332"/>
                    <a:pt x="934" y="1198"/>
                    <a:pt x="767" y="1065"/>
                  </a:cubicBezTo>
                  <a:cubicBezTo>
                    <a:pt x="701" y="1015"/>
                    <a:pt x="634" y="949"/>
                    <a:pt x="567" y="898"/>
                  </a:cubicBezTo>
                  <a:cubicBezTo>
                    <a:pt x="534" y="882"/>
                    <a:pt x="500" y="849"/>
                    <a:pt x="467" y="815"/>
                  </a:cubicBezTo>
                  <a:cubicBezTo>
                    <a:pt x="267" y="715"/>
                    <a:pt x="334" y="649"/>
                    <a:pt x="685" y="631"/>
                  </a:cubicBezTo>
                  <a:close/>
                  <a:moveTo>
                    <a:pt x="1910" y="0"/>
                  </a:moveTo>
                  <a:cubicBezTo>
                    <a:pt x="1801" y="0"/>
                    <a:pt x="1698" y="274"/>
                    <a:pt x="1685" y="315"/>
                  </a:cubicBezTo>
                  <a:cubicBezTo>
                    <a:pt x="1571" y="716"/>
                    <a:pt x="1554" y="1128"/>
                    <a:pt x="1594" y="1522"/>
                  </a:cubicBezTo>
                  <a:lnTo>
                    <a:pt x="1594" y="1522"/>
                  </a:lnTo>
                  <a:cubicBezTo>
                    <a:pt x="1466" y="1261"/>
                    <a:pt x="1297" y="1031"/>
                    <a:pt x="1085" y="831"/>
                  </a:cubicBezTo>
                  <a:cubicBezTo>
                    <a:pt x="921" y="681"/>
                    <a:pt x="667" y="463"/>
                    <a:pt x="434" y="463"/>
                  </a:cubicBezTo>
                  <a:cubicBezTo>
                    <a:pt x="383" y="463"/>
                    <a:pt x="332" y="474"/>
                    <a:pt x="284" y="498"/>
                  </a:cubicBezTo>
                  <a:cubicBezTo>
                    <a:pt x="0" y="615"/>
                    <a:pt x="451" y="915"/>
                    <a:pt x="500" y="965"/>
                  </a:cubicBezTo>
                  <a:cubicBezTo>
                    <a:pt x="701" y="1116"/>
                    <a:pt x="918" y="1282"/>
                    <a:pt x="1118" y="1432"/>
                  </a:cubicBezTo>
                  <a:cubicBezTo>
                    <a:pt x="1265" y="1563"/>
                    <a:pt x="1414" y="1727"/>
                    <a:pt x="1609" y="1764"/>
                  </a:cubicBezTo>
                  <a:lnTo>
                    <a:pt x="1609" y="1764"/>
                  </a:lnTo>
                  <a:cubicBezTo>
                    <a:pt x="1618" y="1774"/>
                    <a:pt x="1632" y="1779"/>
                    <a:pt x="1645" y="1779"/>
                  </a:cubicBezTo>
                  <a:cubicBezTo>
                    <a:pt x="1658" y="1779"/>
                    <a:pt x="1671" y="1774"/>
                    <a:pt x="1679" y="1765"/>
                  </a:cubicBezTo>
                  <a:lnTo>
                    <a:pt x="1679" y="1765"/>
                  </a:lnTo>
                  <a:cubicBezTo>
                    <a:pt x="2032" y="1686"/>
                    <a:pt x="2143" y="253"/>
                    <a:pt x="1985" y="48"/>
                  </a:cubicBezTo>
                  <a:cubicBezTo>
                    <a:pt x="1961" y="14"/>
                    <a:pt x="1935" y="0"/>
                    <a:pt x="1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9" name="Google Shape;3179;p70"/>
            <p:cNvSpPr/>
            <p:nvPr/>
          </p:nvSpPr>
          <p:spPr>
            <a:xfrm>
              <a:off x="5766776" y="3250269"/>
              <a:ext cx="610312" cy="657666"/>
            </a:xfrm>
            <a:custGeom>
              <a:avLst/>
              <a:gdLst/>
              <a:ahLst/>
              <a:cxnLst/>
              <a:rect l="l" t="t" r="r" b="b"/>
              <a:pathLst>
                <a:path w="14190" h="15291" extrusionOk="0">
                  <a:moveTo>
                    <a:pt x="7453" y="1"/>
                  </a:moveTo>
                  <a:lnTo>
                    <a:pt x="0" y="12574"/>
                  </a:lnTo>
                  <a:lnTo>
                    <a:pt x="5819" y="15291"/>
                  </a:lnTo>
                  <a:lnTo>
                    <a:pt x="14190" y="984"/>
                  </a:lnTo>
                  <a:lnTo>
                    <a:pt x="7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0" name="Google Shape;3180;p70"/>
            <p:cNvSpPr/>
            <p:nvPr/>
          </p:nvSpPr>
          <p:spPr>
            <a:xfrm>
              <a:off x="5808367" y="3671260"/>
              <a:ext cx="347134" cy="58838"/>
            </a:xfrm>
            <a:custGeom>
              <a:avLst/>
              <a:gdLst/>
              <a:ahLst/>
              <a:cxnLst/>
              <a:rect l="l" t="t" r="r" b="b"/>
              <a:pathLst>
                <a:path w="8071" h="1368" extrusionOk="0">
                  <a:moveTo>
                    <a:pt x="8071" y="0"/>
                  </a:moveTo>
                  <a:lnTo>
                    <a:pt x="517" y="267"/>
                  </a:lnTo>
                  <a:lnTo>
                    <a:pt x="0" y="1151"/>
                  </a:lnTo>
                  <a:lnTo>
                    <a:pt x="7271" y="1368"/>
                  </a:lnTo>
                  <a:lnTo>
                    <a:pt x="7720" y="601"/>
                  </a:lnTo>
                  <a:lnTo>
                    <a:pt x="80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1" name="Google Shape;3181;p70"/>
            <p:cNvSpPr/>
            <p:nvPr/>
          </p:nvSpPr>
          <p:spPr>
            <a:xfrm>
              <a:off x="5514301" y="3007859"/>
              <a:ext cx="944543" cy="356467"/>
            </a:xfrm>
            <a:custGeom>
              <a:avLst/>
              <a:gdLst/>
              <a:ahLst/>
              <a:cxnLst/>
              <a:rect l="l" t="t" r="r" b="b"/>
              <a:pathLst>
                <a:path w="21961" h="8288" extrusionOk="0">
                  <a:moveTo>
                    <a:pt x="317" y="1"/>
                  </a:moveTo>
                  <a:lnTo>
                    <a:pt x="1" y="3236"/>
                  </a:lnTo>
                  <a:cubicBezTo>
                    <a:pt x="1" y="6004"/>
                    <a:pt x="935" y="8288"/>
                    <a:pt x="3703" y="8288"/>
                  </a:cubicBezTo>
                  <a:lnTo>
                    <a:pt x="18710" y="7671"/>
                  </a:lnTo>
                  <a:cubicBezTo>
                    <a:pt x="20527" y="7671"/>
                    <a:pt x="21961" y="6637"/>
                    <a:pt x="21961" y="4819"/>
                  </a:cubicBezTo>
                  <a:cubicBezTo>
                    <a:pt x="21961" y="3102"/>
                    <a:pt x="20644" y="1684"/>
                    <a:pt x="18926" y="1535"/>
                  </a:cubicBezTo>
                  <a:lnTo>
                    <a:pt x="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2" name="Google Shape;3182;p70"/>
            <p:cNvSpPr/>
            <p:nvPr/>
          </p:nvSpPr>
          <p:spPr>
            <a:xfrm>
              <a:off x="6040756" y="2986354"/>
              <a:ext cx="169976" cy="77504"/>
            </a:xfrm>
            <a:custGeom>
              <a:avLst/>
              <a:gdLst/>
              <a:ahLst/>
              <a:cxnLst/>
              <a:rect l="l" t="t" r="r" b="b"/>
              <a:pathLst>
                <a:path w="3952" h="1802" extrusionOk="0">
                  <a:moveTo>
                    <a:pt x="100" y="1"/>
                  </a:moveTo>
                  <a:lnTo>
                    <a:pt x="0" y="1751"/>
                  </a:lnTo>
                  <a:lnTo>
                    <a:pt x="3951" y="1802"/>
                  </a:lnTo>
                  <a:cubicBezTo>
                    <a:pt x="3335" y="601"/>
                    <a:pt x="616" y="50"/>
                    <a:pt x="616" y="50"/>
                  </a:cubicBezTo>
                  <a:lnTo>
                    <a:pt x="100"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3" name="Google Shape;3183;p70"/>
            <p:cNvSpPr/>
            <p:nvPr/>
          </p:nvSpPr>
          <p:spPr>
            <a:xfrm>
              <a:off x="5512881" y="1829489"/>
              <a:ext cx="511346" cy="745234"/>
            </a:xfrm>
            <a:custGeom>
              <a:avLst/>
              <a:gdLst/>
              <a:ahLst/>
              <a:cxnLst/>
              <a:rect l="l" t="t" r="r" b="b"/>
              <a:pathLst>
                <a:path w="11889" h="17327" extrusionOk="0">
                  <a:moveTo>
                    <a:pt x="5753" y="1"/>
                  </a:moveTo>
                  <a:lnTo>
                    <a:pt x="1901" y="468"/>
                  </a:lnTo>
                  <a:cubicBezTo>
                    <a:pt x="1601" y="635"/>
                    <a:pt x="550" y="1935"/>
                    <a:pt x="434" y="3036"/>
                  </a:cubicBezTo>
                  <a:cubicBezTo>
                    <a:pt x="0" y="7355"/>
                    <a:pt x="483" y="11724"/>
                    <a:pt x="1101" y="16026"/>
                  </a:cubicBezTo>
                  <a:cubicBezTo>
                    <a:pt x="3736" y="16809"/>
                    <a:pt x="7854" y="16993"/>
                    <a:pt x="10572" y="17326"/>
                  </a:cubicBezTo>
                  <a:cubicBezTo>
                    <a:pt x="11889" y="11506"/>
                    <a:pt x="8905" y="12091"/>
                    <a:pt x="9388" y="5170"/>
                  </a:cubicBezTo>
                  <a:cubicBezTo>
                    <a:pt x="9472" y="3903"/>
                    <a:pt x="9372" y="2469"/>
                    <a:pt x="8471" y="1568"/>
                  </a:cubicBezTo>
                  <a:cubicBezTo>
                    <a:pt x="8138" y="1252"/>
                    <a:pt x="7720" y="1035"/>
                    <a:pt x="7304" y="819"/>
                  </a:cubicBezTo>
                  <a:cubicBezTo>
                    <a:pt x="6786" y="535"/>
                    <a:pt x="6270" y="268"/>
                    <a:pt x="5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4" name="Google Shape;3184;p70"/>
            <p:cNvSpPr/>
            <p:nvPr/>
          </p:nvSpPr>
          <p:spPr>
            <a:xfrm>
              <a:off x="5560193" y="1824499"/>
              <a:ext cx="337155" cy="427906"/>
            </a:xfrm>
            <a:custGeom>
              <a:avLst/>
              <a:gdLst/>
              <a:ahLst/>
              <a:cxnLst/>
              <a:rect l="l" t="t" r="r" b="b"/>
              <a:pathLst>
                <a:path w="7839" h="9949" extrusionOk="0">
                  <a:moveTo>
                    <a:pt x="3836" y="1"/>
                  </a:moveTo>
                  <a:cubicBezTo>
                    <a:pt x="3836" y="1"/>
                    <a:pt x="1451" y="801"/>
                    <a:pt x="735" y="2551"/>
                  </a:cubicBezTo>
                  <a:cubicBezTo>
                    <a:pt x="1" y="4303"/>
                    <a:pt x="1835" y="7204"/>
                    <a:pt x="1835" y="7204"/>
                  </a:cubicBezTo>
                  <a:cubicBezTo>
                    <a:pt x="1835" y="7204"/>
                    <a:pt x="3485" y="9172"/>
                    <a:pt x="4303" y="9639"/>
                  </a:cubicBezTo>
                  <a:cubicBezTo>
                    <a:pt x="4665" y="9846"/>
                    <a:pt x="5057" y="9948"/>
                    <a:pt x="5426" y="9948"/>
                  </a:cubicBezTo>
                  <a:cubicBezTo>
                    <a:pt x="5889" y="9948"/>
                    <a:pt x="6316" y="9787"/>
                    <a:pt x="6604" y="9472"/>
                  </a:cubicBezTo>
                  <a:cubicBezTo>
                    <a:pt x="7138" y="8905"/>
                    <a:pt x="7071" y="7387"/>
                    <a:pt x="7071" y="7387"/>
                  </a:cubicBezTo>
                  <a:cubicBezTo>
                    <a:pt x="7071" y="7387"/>
                    <a:pt x="7771" y="7138"/>
                    <a:pt x="7805" y="6953"/>
                  </a:cubicBezTo>
                  <a:cubicBezTo>
                    <a:pt x="7838" y="6687"/>
                    <a:pt x="7304" y="5604"/>
                    <a:pt x="7304" y="5604"/>
                  </a:cubicBezTo>
                  <a:lnTo>
                    <a:pt x="7571" y="4686"/>
                  </a:lnTo>
                  <a:cubicBezTo>
                    <a:pt x="7838" y="1668"/>
                    <a:pt x="6253" y="1368"/>
                    <a:pt x="6253" y="1368"/>
                  </a:cubicBezTo>
                  <a:lnTo>
                    <a:pt x="3836"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5" name="Google Shape;3185;p70"/>
            <p:cNvSpPr/>
            <p:nvPr/>
          </p:nvSpPr>
          <p:spPr>
            <a:xfrm>
              <a:off x="5594645" y="2114264"/>
              <a:ext cx="188642" cy="274017"/>
            </a:xfrm>
            <a:custGeom>
              <a:avLst/>
              <a:gdLst/>
              <a:ahLst/>
              <a:cxnLst/>
              <a:rect l="l" t="t" r="r" b="b"/>
              <a:pathLst>
                <a:path w="4386" h="6371" extrusionOk="0">
                  <a:moveTo>
                    <a:pt x="1001" y="0"/>
                  </a:moveTo>
                  <a:lnTo>
                    <a:pt x="0" y="4969"/>
                  </a:lnTo>
                  <a:lnTo>
                    <a:pt x="3936" y="6370"/>
                  </a:lnTo>
                  <a:cubicBezTo>
                    <a:pt x="3936" y="6370"/>
                    <a:pt x="4385" y="1868"/>
                    <a:pt x="4385" y="1735"/>
                  </a:cubicBezTo>
                  <a:lnTo>
                    <a:pt x="1001"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6" name="Google Shape;3186;p70"/>
            <p:cNvSpPr/>
            <p:nvPr/>
          </p:nvSpPr>
          <p:spPr>
            <a:xfrm>
              <a:off x="5814088" y="2032973"/>
              <a:ext cx="27311" cy="34236"/>
            </a:xfrm>
            <a:custGeom>
              <a:avLst/>
              <a:gdLst/>
              <a:ahLst/>
              <a:cxnLst/>
              <a:rect l="l" t="t" r="r" b="b"/>
              <a:pathLst>
                <a:path w="635" h="796" extrusionOk="0">
                  <a:moveTo>
                    <a:pt x="359" y="1"/>
                  </a:moveTo>
                  <a:cubicBezTo>
                    <a:pt x="223" y="1"/>
                    <a:pt x="96" y="143"/>
                    <a:pt x="50" y="339"/>
                  </a:cubicBezTo>
                  <a:cubicBezTo>
                    <a:pt x="1" y="556"/>
                    <a:pt x="68" y="757"/>
                    <a:pt x="217" y="790"/>
                  </a:cubicBezTo>
                  <a:cubicBezTo>
                    <a:pt x="237" y="794"/>
                    <a:pt x="255" y="796"/>
                    <a:pt x="273" y="796"/>
                  </a:cubicBezTo>
                  <a:cubicBezTo>
                    <a:pt x="332" y="796"/>
                    <a:pt x="383" y="774"/>
                    <a:pt x="434" y="723"/>
                  </a:cubicBezTo>
                  <a:cubicBezTo>
                    <a:pt x="501" y="656"/>
                    <a:pt x="550" y="572"/>
                    <a:pt x="584" y="456"/>
                  </a:cubicBezTo>
                  <a:cubicBezTo>
                    <a:pt x="634" y="239"/>
                    <a:pt x="550" y="39"/>
                    <a:pt x="401" y="6"/>
                  </a:cubicBezTo>
                  <a:cubicBezTo>
                    <a:pt x="387" y="2"/>
                    <a:pt x="373" y="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7" name="Google Shape;3187;p70"/>
            <p:cNvSpPr/>
            <p:nvPr/>
          </p:nvSpPr>
          <p:spPr>
            <a:xfrm>
              <a:off x="5672796" y="2173060"/>
              <a:ext cx="104729" cy="114794"/>
            </a:xfrm>
            <a:custGeom>
              <a:avLst/>
              <a:gdLst/>
              <a:ahLst/>
              <a:cxnLst/>
              <a:rect l="l" t="t" r="r" b="b"/>
              <a:pathLst>
                <a:path w="2435" h="2669" extrusionOk="0">
                  <a:moveTo>
                    <a:pt x="0" y="1"/>
                  </a:moveTo>
                  <a:cubicBezTo>
                    <a:pt x="0" y="1"/>
                    <a:pt x="0" y="1301"/>
                    <a:pt x="1018" y="1984"/>
                  </a:cubicBezTo>
                  <a:cubicBezTo>
                    <a:pt x="2007" y="2654"/>
                    <a:pt x="2324" y="2669"/>
                    <a:pt x="2350" y="2669"/>
                  </a:cubicBezTo>
                  <a:cubicBezTo>
                    <a:pt x="2351" y="2669"/>
                    <a:pt x="2352" y="2669"/>
                    <a:pt x="2352" y="2669"/>
                  </a:cubicBezTo>
                  <a:lnTo>
                    <a:pt x="2435" y="1802"/>
                  </a:lnTo>
                  <a:cubicBezTo>
                    <a:pt x="2435" y="1802"/>
                    <a:pt x="685" y="108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8" name="Google Shape;3188;p70"/>
            <p:cNvSpPr/>
            <p:nvPr/>
          </p:nvSpPr>
          <p:spPr>
            <a:xfrm>
              <a:off x="5524365" y="1805273"/>
              <a:ext cx="329199" cy="382187"/>
            </a:xfrm>
            <a:custGeom>
              <a:avLst/>
              <a:gdLst/>
              <a:ahLst/>
              <a:cxnLst/>
              <a:rect l="l" t="t" r="r" b="b"/>
              <a:pathLst>
                <a:path w="7654" h="8886" extrusionOk="0">
                  <a:moveTo>
                    <a:pt x="4352" y="0"/>
                  </a:moveTo>
                  <a:cubicBezTo>
                    <a:pt x="3293" y="0"/>
                    <a:pt x="2237" y="425"/>
                    <a:pt x="1468" y="1164"/>
                  </a:cubicBezTo>
                  <a:cubicBezTo>
                    <a:pt x="434" y="2182"/>
                    <a:pt x="0" y="3749"/>
                    <a:pt x="216" y="5183"/>
                  </a:cubicBezTo>
                  <a:cubicBezTo>
                    <a:pt x="434" y="6617"/>
                    <a:pt x="1201" y="7934"/>
                    <a:pt x="2284" y="8885"/>
                  </a:cubicBezTo>
                  <a:lnTo>
                    <a:pt x="2902" y="6251"/>
                  </a:lnTo>
                  <a:cubicBezTo>
                    <a:pt x="3669" y="6217"/>
                    <a:pt x="4402" y="5684"/>
                    <a:pt x="4685" y="4966"/>
                  </a:cubicBezTo>
                  <a:cubicBezTo>
                    <a:pt x="4803" y="4683"/>
                    <a:pt x="4869" y="4332"/>
                    <a:pt x="5119" y="4150"/>
                  </a:cubicBezTo>
                  <a:cubicBezTo>
                    <a:pt x="5319" y="3983"/>
                    <a:pt x="5586" y="3966"/>
                    <a:pt x="5836" y="3899"/>
                  </a:cubicBezTo>
                  <a:cubicBezTo>
                    <a:pt x="6804" y="3649"/>
                    <a:pt x="7404" y="2682"/>
                    <a:pt x="7653" y="1715"/>
                  </a:cubicBezTo>
                  <a:cubicBezTo>
                    <a:pt x="6970" y="764"/>
                    <a:pt x="5852" y="130"/>
                    <a:pt x="4685" y="14"/>
                  </a:cubicBezTo>
                  <a:cubicBezTo>
                    <a:pt x="4574" y="5"/>
                    <a:pt x="4463"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9" name="Google Shape;3189;p70"/>
            <p:cNvSpPr/>
            <p:nvPr/>
          </p:nvSpPr>
          <p:spPr>
            <a:xfrm>
              <a:off x="5594645" y="1996629"/>
              <a:ext cx="72429" cy="118364"/>
            </a:xfrm>
            <a:custGeom>
              <a:avLst/>
              <a:gdLst/>
              <a:ahLst/>
              <a:cxnLst/>
              <a:rect l="l" t="t" r="r" b="b"/>
              <a:pathLst>
                <a:path w="1684" h="2752" extrusionOk="0">
                  <a:moveTo>
                    <a:pt x="901" y="1"/>
                  </a:moveTo>
                  <a:cubicBezTo>
                    <a:pt x="750" y="1"/>
                    <a:pt x="601" y="50"/>
                    <a:pt x="483" y="134"/>
                  </a:cubicBezTo>
                  <a:cubicBezTo>
                    <a:pt x="100" y="417"/>
                    <a:pt x="0" y="968"/>
                    <a:pt x="134" y="1435"/>
                  </a:cubicBezTo>
                  <a:cubicBezTo>
                    <a:pt x="267" y="1884"/>
                    <a:pt x="984" y="2385"/>
                    <a:pt x="1284" y="2751"/>
                  </a:cubicBezTo>
                  <a:lnTo>
                    <a:pt x="1684" y="517"/>
                  </a:lnTo>
                  <a:cubicBezTo>
                    <a:pt x="1584" y="83"/>
                    <a:pt x="1034" y="17"/>
                    <a:pt x="901"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0" name="Google Shape;3190;p70"/>
            <p:cNvSpPr/>
            <p:nvPr/>
          </p:nvSpPr>
          <p:spPr>
            <a:xfrm>
              <a:off x="5791894" y="1999081"/>
              <a:ext cx="59956" cy="28430"/>
            </a:xfrm>
            <a:custGeom>
              <a:avLst/>
              <a:gdLst/>
              <a:ahLst/>
              <a:cxnLst/>
              <a:rect l="l" t="t" r="r" b="b"/>
              <a:pathLst>
                <a:path w="1394" h="661" extrusionOk="0">
                  <a:moveTo>
                    <a:pt x="1230" y="1"/>
                  </a:moveTo>
                  <a:cubicBezTo>
                    <a:pt x="1209" y="1"/>
                    <a:pt x="1188" y="8"/>
                    <a:pt x="1166" y="26"/>
                  </a:cubicBezTo>
                  <a:cubicBezTo>
                    <a:pt x="866" y="244"/>
                    <a:pt x="533" y="377"/>
                    <a:pt x="166" y="411"/>
                  </a:cubicBezTo>
                  <a:cubicBezTo>
                    <a:pt x="22" y="426"/>
                    <a:pt x="1" y="661"/>
                    <a:pt x="150" y="661"/>
                  </a:cubicBezTo>
                  <a:cubicBezTo>
                    <a:pt x="155" y="661"/>
                    <a:pt x="160" y="661"/>
                    <a:pt x="166" y="660"/>
                  </a:cubicBezTo>
                  <a:cubicBezTo>
                    <a:pt x="584" y="627"/>
                    <a:pt x="950" y="477"/>
                    <a:pt x="1284" y="227"/>
                  </a:cubicBezTo>
                  <a:cubicBezTo>
                    <a:pt x="1393" y="159"/>
                    <a:pt x="1323" y="1"/>
                    <a:pt x="1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1" name="Google Shape;3191;p70"/>
            <p:cNvSpPr/>
            <p:nvPr/>
          </p:nvSpPr>
          <p:spPr>
            <a:xfrm>
              <a:off x="5821271" y="2163726"/>
              <a:ext cx="29204" cy="5892"/>
            </a:xfrm>
            <a:custGeom>
              <a:avLst/>
              <a:gdLst/>
              <a:ahLst/>
              <a:cxnLst/>
              <a:rect l="l" t="t" r="r" b="b"/>
              <a:pathLst>
                <a:path w="679" h="137" extrusionOk="0">
                  <a:moveTo>
                    <a:pt x="50" y="0"/>
                  </a:moveTo>
                  <a:cubicBezTo>
                    <a:pt x="5" y="16"/>
                    <a:pt x="1" y="86"/>
                    <a:pt x="38" y="86"/>
                  </a:cubicBezTo>
                  <a:cubicBezTo>
                    <a:pt x="42" y="86"/>
                    <a:pt x="46" y="86"/>
                    <a:pt x="50" y="84"/>
                  </a:cubicBezTo>
                  <a:cubicBezTo>
                    <a:pt x="250" y="84"/>
                    <a:pt x="434" y="84"/>
                    <a:pt x="617" y="134"/>
                  </a:cubicBezTo>
                  <a:cubicBezTo>
                    <a:pt x="622" y="135"/>
                    <a:pt x="626" y="136"/>
                    <a:pt x="630" y="136"/>
                  </a:cubicBezTo>
                  <a:cubicBezTo>
                    <a:pt x="670" y="136"/>
                    <a:pt x="679" y="65"/>
                    <a:pt x="634" y="51"/>
                  </a:cubicBezTo>
                  <a:cubicBezTo>
                    <a:pt x="450" y="0"/>
                    <a:pt x="25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2" name="Google Shape;3192;p70"/>
            <p:cNvSpPr/>
            <p:nvPr/>
          </p:nvSpPr>
          <p:spPr>
            <a:xfrm>
              <a:off x="5519290" y="1847123"/>
              <a:ext cx="304640" cy="344467"/>
            </a:xfrm>
            <a:custGeom>
              <a:avLst/>
              <a:gdLst/>
              <a:ahLst/>
              <a:cxnLst/>
              <a:rect l="l" t="t" r="r" b="b"/>
              <a:pathLst>
                <a:path w="7083" h="8009" extrusionOk="0">
                  <a:moveTo>
                    <a:pt x="7030" y="0"/>
                  </a:moveTo>
                  <a:cubicBezTo>
                    <a:pt x="7015" y="0"/>
                    <a:pt x="7000" y="7"/>
                    <a:pt x="6988" y="24"/>
                  </a:cubicBezTo>
                  <a:cubicBezTo>
                    <a:pt x="6154" y="2443"/>
                    <a:pt x="3020" y="1342"/>
                    <a:pt x="1402" y="2726"/>
                  </a:cubicBezTo>
                  <a:cubicBezTo>
                    <a:pt x="1" y="3910"/>
                    <a:pt x="18" y="6345"/>
                    <a:pt x="285" y="7979"/>
                  </a:cubicBezTo>
                  <a:cubicBezTo>
                    <a:pt x="285" y="8000"/>
                    <a:pt x="300" y="8009"/>
                    <a:pt x="315" y="8009"/>
                  </a:cubicBezTo>
                  <a:cubicBezTo>
                    <a:pt x="337" y="8009"/>
                    <a:pt x="361" y="7991"/>
                    <a:pt x="352" y="7962"/>
                  </a:cubicBezTo>
                  <a:cubicBezTo>
                    <a:pt x="168" y="6778"/>
                    <a:pt x="218" y="5627"/>
                    <a:pt x="501" y="4460"/>
                  </a:cubicBezTo>
                  <a:cubicBezTo>
                    <a:pt x="819" y="3110"/>
                    <a:pt x="1686" y="2443"/>
                    <a:pt x="2986" y="2125"/>
                  </a:cubicBezTo>
                  <a:cubicBezTo>
                    <a:pt x="4487" y="1759"/>
                    <a:pt x="6471" y="1809"/>
                    <a:pt x="7071" y="58"/>
                  </a:cubicBezTo>
                  <a:cubicBezTo>
                    <a:pt x="7082" y="26"/>
                    <a:pt x="7058" y="0"/>
                    <a:pt x="7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3" name="Google Shape;3193;p70"/>
            <p:cNvSpPr/>
            <p:nvPr/>
          </p:nvSpPr>
          <p:spPr>
            <a:xfrm>
              <a:off x="5477010" y="2305706"/>
              <a:ext cx="440379" cy="848501"/>
            </a:xfrm>
            <a:custGeom>
              <a:avLst/>
              <a:gdLst/>
              <a:ahLst/>
              <a:cxnLst/>
              <a:rect l="l" t="t" r="r" b="b"/>
              <a:pathLst>
                <a:path w="10239" h="19728" extrusionOk="0">
                  <a:moveTo>
                    <a:pt x="6952" y="485"/>
                  </a:moveTo>
                  <a:lnTo>
                    <a:pt x="6953" y="485"/>
                  </a:lnTo>
                  <a:cubicBezTo>
                    <a:pt x="6953" y="485"/>
                    <a:pt x="6952" y="485"/>
                    <a:pt x="6952" y="485"/>
                  </a:cubicBezTo>
                  <a:close/>
                  <a:moveTo>
                    <a:pt x="3036" y="1"/>
                  </a:moveTo>
                  <a:cubicBezTo>
                    <a:pt x="3036" y="1"/>
                    <a:pt x="1151" y="501"/>
                    <a:pt x="650" y="2920"/>
                  </a:cubicBezTo>
                  <a:cubicBezTo>
                    <a:pt x="1" y="5937"/>
                    <a:pt x="117" y="8822"/>
                    <a:pt x="117" y="8822"/>
                  </a:cubicBezTo>
                  <a:cubicBezTo>
                    <a:pt x="117" y="8822"/>
                    <a:pt x="101" y="18810"/>
                    <a:pt x="734" y="19728"/>
                  </a:cubicBezTo>
                  <a:lnTo>
                    <a:pt x="2518" y="18576"/>
                  </a:lnTo>
                  <a:lnTo>
                    <a:pt x="9254" y="16593"/>
                  </a:lnTo>
                  <a:lnTo>
                    <a:pt x="9372" y="16326"/>
                  </a:lnTo>
                  <a:cubicBezTo>
                    <a:pt x="9688" y="15542"/>
                    <a:pt x="9755" y="14692"/>
                    <a:pt x="9539" y="13874"/>
                  </a:cubicBezTo>
                  <a:lnTo>
                    <a:pt x="8972" y="11790"/>
                  </a:lnTo>
                  <a:cubicBezTo>
                    <a:pt x="9021" y="10690"/>
                    <a:pt x="10239" y="8538"/>
                    <a:pt x="9672" y="6804"/>
                  </a:cubicBezTo>
                  <a:cubicBezTo>
                    <a:pt x="8990" y="4678"/>
                    <a:pt x="6788" y="485"/>
                    <a:pt x="6951" y="485"/>
                  </a:cubicBezTo>
                  <a:lnTo>
                    <a:pt x="6951" y="485"/>
                  </a:lnTo>
                  <a:cubicBezTo>
                    <a:pt x="6952" y="485"/>
                    <a:pt x="6952" y="485"/>
                    <a:pt x="6952" y="485"/>
                  </a:cubicBezTo>
                  <a:lnTo>
                    <a:pt x="6952" y="485"/>
                  </a:lnTo>
                  <a:lnTo>
                    <a:pt x="30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4" name="Google Shape;3194;p70"/>
            <p:cNvSpPr/>
            <p:nvPr/>
          </p:nvSpPr>
          <p:spPr>
            <a:xfrm>
              <a:off x="5522172" y="2482911"/>
              <a:ext cx="525023" cy="581882"/>
            </a:xfrm>
            <a:custGeom>
              <a:avLst/>
              <a:gdLst/>
              <a:ahLst/>
              <a:cxnLst/>
              <a:rect l="l" t="t" r="r" b="b"/>
              <a:pathLst>
                <a:path w="12207" h="13529" extrusionOk="0">
                  <a:moveTo>
                    <a:pt x="118" y="0"/>
                  </a:moveTo>
                  <a:lnTo>
                    <a:pt x="118" y="0"/>
                  </a:lnTo>
                  <a:cubicBezTo>
                    <a:pt x="1" y="901"/>
                    <a:pt x="618" y="7771"/>
                    <a:pt x="734" y="8971"/>
                  </a:cubicBezTo>
                  <a:cubicBezTo>
                    <a:pt x="1034" y="11955"/>
                    <a:pt x="2853" y="12889"/>
                    <a:pt x="3686" y="13206"/>
                  </a:cubicBezTo>
                  <a:cubicBezTo>
                    <a:pt x="4387" y="13470"/>
                    <a:pt x="5642" y="13529"/>
                    <a:pt x="6972" y="13529"/>
                  </a:cubicBezTo>
                  <a:cubicBezTo>
                    <a:pt x="7571" y="13529"/>
                    <a:pt x="8186" y="13517"/>
                    <a:pt x="8771" y="13507"/>
                  </a:cubicBezTo>
                  <a:cubicBezTo>
                    <a:pt x="9372" y="13501"/>
                    <a:pt x="9941" y="13499"/>
                    <a:pt x="10432" y="13499"/>
                  </a:cubicBezTo>
                  <a:cubicBezTo>
                    <a:pt x="11416" y="13499"/>
                    <a:pt x="12090" y="13507"/>
                    <a:pt x="12090" y="13507"/>
                  </a:cubicBezTo>
                  <a:lnTo>
                    <a:pt x="12206" y="11622"/>
                  </a:lnTo>
                  <a:lnTo>
                    <a:pt x="5537" y="9238"/>
                  </a:lnTo>
                  <a:cubicBezTo>
                    <a:pt x="5537" y="9238"/>
                    <a:pt x="4569" y="1968"/>
                    <a:pt x="4687" y="616"/>
                  </a:cubicBezTo>
                  <a:lnTo>
                    <a:pt x="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5" name="Google Shape;3195;p70"/>
            <p:cNvSpPr/>
            <p:nvPr/>
          </p:nvSpPr>
          <p:spPr>
            <a:xfrm>
              <a:off x="5534602" y="2659341"/>
              <a:ext cx="194147" cy="28817"/>
            </a:xfrm>
            <a:custGeom>
              <a:avLst/>
              <a:gdLst/>
              <a:ahLst/>
              <a:cxnLst/>
              <a:rect l="l" t="t" r="r" b="b"/>
              <a:pathLst>
                <a:path w="4514" h="670" extrusionOk="0">
                  <a:moveTo>
                    <a:pt x="4431" y="0"/>
                  </a:moveTo>
                  <a:cubicBezTo>
                    <a:pt x="2980" y="200"/>
                    <a:pt x="1512" y="400"/>
                    <a:pt x="45" y="600"/>
                  </a:cubicBezTo>
                  <a:cubicBezTo>
                    <a:pt x="0" y="600"/>
                    <a:pt x="24" y="669"/>
                    <a:pt x="66" y="669"/>
                  </a:cubicBezTo>
                  <a:cubicBezTo>
                    <a:pt x="70" y="669"/>
                    <a:pt x="74" y="668"/>
                    <a:pt x="78" y="667"/>
                  </a:cubicBezTo>
                  <a:cubicBezTo>
                    <a:pt x="1530" y="483"/>
                    <a:pt x="2997" y="283"/>
                    <a:pt x="4465" y="83"/>
                  </a:cubicBezTo>
                  <a:cubicBezTo>
                    <a:pt x="4514" y="83"/>
                    <a:pt x="4481" y="0"/>
                    <a:pt x="4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6" name="Google Shape;3196;p70"/>
            <p:cNvSpPr/>
            <p:nvPr/>
          </p:nvSpPr>
          <p:spPr>
            <a:xfrm>
              <a:off x="5492064" y="2523728"/>
              <a:ext cx="31569" cy="5118"/>
            </a:xfrm>
            <a:custGeom>
              <a:avLst/>
              <a:gdLst/>
              <a:ahLst/>
              <a:cxnLst/>
              <a:rect l="l" t="t" r="r" b="b"/>
              <a:pathLst>
                <a:path w="734" h="119" extrusionOk="0">
                  <a:moveTo>
                    <a:pt x="67" y="1"/>
                  </a:moveTo>
                  <a:cubicBezTo>
                    <a:pt x="0" y="1"/>
                    <a:pt x="0" y="85"/>
                    <a:pt x="67" y="85"/>
                  </a:cubicBezTo>
                  <a:cubicBezTo>
                    <a:pt x="267" y="101"/>
                    <a:pt x="484" y="118"/>
                    <a:pt x="685" y="118"/>
                  </a:cubicBezTo>
                  <a:cubicBezTo>
                    <a:pt x="734" y="118"/>
                    <a:pt x="734" y="34"/>
                    <a:pt x="685" y="34"/>
                  </a:cubicBezTo>
                  <a:cubicBezTo>
                    <a:pt x="484" y="34"/>
                    <a:pt x="267" y="18"/>
                    <a:pt x="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7" name="Google Shape;3197;p70"/>
            <p:cNvSpPr/>
            <p:nvPr/>
          </p:nvSpPr>
          <p:spPr>
            <a:xfrm>
              <a:off x="5528666" y="2527857"/>
              <a:ext cx="197201" cy="10236"/>
            </a:xfrm>
            <a:custGeom>
              <a:avLst/>
              <a:gdLst/>
              <a:ahLst/>
              <a:cxnLst/>
              <a:rect l="l" t="t" r="r" b="b"/>
              <a:pathLst>
                <a:path w="4585" h="238" extrusionOk="0">
                  <a:moveTo>
                    <a:pt x="3940" y="0"/>
                  </a:moveTo>
                  <a:cubicBezTo>
                    <a:pt x="2973" y="0"/>
                    <a:pt x="2018" y="154"/>
                    <a:pt x="1060" y="154"/>
                  </a:cubicBezTo>
                  <a:cubicBezTo>
                    <a:pt x="735" y="154"/>
                    <a:pt x="409" y="137"/>
                    <a:pt x="83" y="89"/>
                  </a:cubicBezTo>
                  <a:cubicBezTo>
                    <a:pt x="34" y="89"/>
                    <a:pt x="0" y="156"/>
                    <a:pt x="50" y="172"/>
                  </a:cubicBezTo>
                  <a:cubicBezTo>
                    <a:pt x="381" y="220"/>
                    <a:pt x="711" y="238"/>
                    <a:pt x="1042" y="238"/>
                  </a:cubicBezTo>
                  <a:cubicBezTo>
                    <a:pt x="2010" y="238"/>
                    <a:pt x="2975" y="83"/>
                    <a:pt x="3945" y="83"/>
                  </a:cubicBezTo>
                  <a:cubicBezTo>
                    <a:pt x="4142" y="83"/>
                    <a:pt x="4339" y="90"/>
                    <a:pt x="4536" y="105"/>
                  </a:cubicBezTo>
                  <a:cubicBezTo>
                    <a:pt x="4540" y="107"/>
                    <a:pt x="4545" y="107"/>
                    <a:pt x="4548" y="107"/>
                  </a:cubicBezTo>
                  <a:cubicBezTo>
                    <a:pt x="4585" y="107"/>
                    <a:pt x="4581" y="37"/>
                    <a:pt x="4536" y="22"/>
                  </a:cubicBezTo>
                  <a:cubicBezTo>
                    <a:pt x="4337" y="7"/>
                    <a:pt x="4138" y="0"/>
                    <a:pt x="3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8" name="Google Shape;3198;p70"/>
            <p:cNvSpPr/>
            <p:nvPr/>
          </p:nvSpPr>
          <p:spPr>
            <a:xfrm>
              <a:off x="5536150" y="2397190"/>
              <a:ext cx="172169" cy="37462"/>
            </a:xfrm>
            <a:custGeom>
              <a:avLst/>
              <a:gdLst/>
              <a:ahLst/>
              <a:cxnLst/>
              <a:rect l="l" t="t" r="r" b="b"/>
              <a:pathLst>
                <a:path w="4003" h="871" extrusionOk="0">
                  <a:moveTo>
                    <a:pt x="2278" y="0"/>
                  </a:moveTo>
                  <a:cubicBezTo>
                    <a:pt x="1471" y="0"/>
                    <a:pt x="620" y="345"/>
                    <a:pt x="26" y="809"/>
                  </a:cubicBezTo>
                  <a:cubicBezTo>
                    <a:pt x="1" y="834"/>
                    <a:pt x="24" y="870"/>
                    <a:pt x="59" y="870"/>
                  </a:cubicBezTo>
                  <a:cubicBezTo>
                    <a:pt x="70" y="870"/>
                    <a:pt x="81" y="867"/>
                    <a:pt x="93" y="859"/>
                  </a:cubicBezTo>
                  <a:cubicBezTo>
                    <a:pt x="661" y="421"/>
                    <a:pt x="1489" y="88"/>
                    <a:pt x="2275" y="88"/>
                  </a:cubicBezTo>
                  <a:cubicBezTo>
                    <a:pt x="2897" y="88"/>
                    <a:pt x="3492" y="296"/>
                    <a:pt x="3911" y="826"/>
                  </a:cubicBezTo>
                  <a:cubicBezTo>
                    <a:pt x="3919" y="838"/>
                    <a:pt x="3930" y="844"/>
                    <a:pt x="3941" y="844"/>
                  </a:cubicBezTo>
                  <a:cubicBezTo>
                    <a:pt x="3972" y="844"/>
                    <a:pt x="4003" y="800"/>
                    <a:pt x="3978" y="775"/>
                  </a:cubicBezTo>
                  <a:cubicBezTo>
                    <a:pt x="3541" y="220"/>
                    <a:pt x="2924" y="0"/>
                    <a:pt x="2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9" name="Google Shape;3199;p70"/>
            <p:cNvSpPr/>
            <p:nvPr/>
          </p:nvSpPr>
          <p:spPr>
            <a:xfrm>
              <a:off x="5727506" y="2547341"/>
              <a:ext cx="149503" cy="39655"/>
            </a:xfrm>
            <a:custGeom>
              <a:avLst/>
              <a:gdLst/>
              <a:ahLst/>
              <a:cxnLst/>
              <a:rect l="l" t="t" r="r" b="b"/>
              <a:pathLst>
                <a:path w="3476" h="922" extrusionOk="0">
                  <a:moveTo>
                    <a:pt x="3430" y="0"/>
                  </a:moveTo>
                  <a:cubicBezTo>
                    <a:pt x="3425" y="0"/>
                    <a:pt x="3420" y="1"/>
                    <a:pt x="3414" y="3"/>
                  </a:cubicBezTo>
                  <a:cubicBezTo>
                    <a:pt x="2297" y="336"/>
                    <a:pt x="1180" y="603"/>
                    <a:pt x="46" y="837"/>
                  </a:cubicBezTo>
                  <a:cubicBezTo>
                    <a:pt x="0" y="851"/>
                    <a:pt x="10" y="922"/>
                    <a:pt x="49" y="922"/>
                  </a:cubicBezTo>
                  <a:cubicBezTo>
                    <a:pt x="53" y="922"/>
                    <a:pt x="58" y="921"/>
                    <a:pt x="62" y="919"/>
                  </a:cubicBezTo>
                  <a:cubicBezTo>
                    <a:pt x="1196" y="686"/>
                    <a:pt x="2330" y="403"/>
                    <a:pt x="3430" y="70"/>
                  </a:cubicBezTo>
                  <a:cubicBezTo>
                    <a:pt x="3475" y="54"/>
                    <a:pt x="3467"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0" name="Google Shape;3200;p70"/>
            <p:cNvSpPr/>
            <p:nvPr/>
          </p:nvSpPr>
          <p:spPr>
            <a:xfrm>
              <a:off x="5721786" y="2429835"/>
              <a:ext cx="100944" cy="30279"/>
            </a:xfrm>
            <a:custGeom>
              <a:avLst/>
              <a:gdLst/>
              <a:ahLst/>
              <a:cxnLst/>
              <a:rect l="l" t="t" r="r" b="b"/>
              <a:pathLst>
                <a:path w="2347" h="704" extrusionOk="0">
                  <a:moveTo>
                    <a:pt x="2263" y="0"/>
                  </a:moveTo>
                  <a:cubicBezTo>
                    <a:pt x="1529" y="200"/>
                    <a:pt x="780" y="400"/>
                    <a:pt x="46" y="634"/>
                  </a:cubicBezTo>
                  <a:cubicBezTo>
                    <a:pt x="0" y="648"/>
                    <a:pt x="22" y="703"/>
                    <a:pt x="64" y="703"/>
                  </a:cubicBezTo>
                  <a:cubicBezTo>
                    <a:pt x="69" y="703"/>
                    <a:pt x="74" y="702"/>
                    <a:pt x="79" y="701"/>
                  </a:cubicBezTo>
                  <a:cubicBezTo>
                    <a:pt x="813" y="483"/>
                    <a:pt x="1547" y="283"/>
                    <a:pt x="2296" y="83"/>
                  </a:cubicBezTo>
                  <a:cubicBezTo>
                    <a:pt x="2347" y="67"/>
                    <a:pt x="2330" y="0"/>
                    <a:pt x="2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1" name="Google Shape;3201;p70"/>
            <p:cNvSpPr/>
            <p:nvPr/>
          </p:nvSpPr>
          <p:spPr>
            <a:xfrm>
              <a:off x="5737313" y="2694438"/>
              <a:ext cx="160040" cy="29462"/>
            </a:xfrm>
            <a:custGeom>
              <a:avLst/>
              <a:gdLst/>
              <a:ahLst/>
              <a:cxnLst/>
              <a:rect l="l" t="t" r="r" b="b"/>
              <a:pathLst>
                <a:path w="3721" h="685" extrusionOk="0">
                  <a:moveTo>
                    <a:pt x="3636" y="0"/>
                  </a:moveTo>
                  <a:cubicBezTo>
                    <a:pt x="2453" y="201"/>
                    <a:pt x="1252" y="401"/>
                    <a:pt x="52" y="601"/>
                  </a:cubicBezTo>
                  <a:cubicBezTo>
                    <a:pt x="1" y="601"/>
                    <a:pt x="18" y="685"/>
                    <a:pt x="68" y="685"/>
                  </a:cubicBezTo>
                  <a:lnTo>
                    <a:pt x="3669" y="85"/>
                  </a:lnTo>
                  <a:cubicBezTo>
                    <a:pt x="3720" y="67"/>
                    <a:pt x="3687" y="0"/>
                    <a:pt x="3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2" name="Google Shape;3202;p70"/>
            <p:cNvSpPr/>
            <p:nvPr/>
          </p:nvSpPr>
          <p:spPr>
            <a:xfrm>
              <a:off x="5751679" y="2818439"/>
              <a:ext cx="114536" cy="12301"/>
            </a:xfrm>
            <a:custGeom>
              <a:avLst/>
              <a:gdLst/>
              <a:ahLst/>
              <a:cxnLst/>
              <a:rect l="l" t="t" r="r" b="b"/>
              <a:pathLst>
                <a:path w="2663" h="286" extrusionOk="0">
                  <a:moveTo>
                    <a:pt x="2599" y="1"/>
                  </a:moveTo>
                  <a:cubicBezTo>
                    <a:pt x="2595" y="1"/>
                    <a:pt x="2590" y="1"/>
                    <a:pt x="2586" y="3"/>
                  </a:cubicBezTo>
                  <a:cubicBezTo>
                    <a:pt x="1752" y="136"/>
                    <a:pt x="901" y="203"/>
                    <a:pt x="51" y="203"/>
                  </a:cubicBezTo>
                  <a:cubicBezTo>
                    <a:pt x="0" y="203"/>
                    <a:pt x="0" y="286"/>
                    <a:pt x="51" y="286"/>
                  </a:cubicBezTo>
                  <a:cubicBezTo>
                    <a:pt x="918" y="286"/>
                    <a:pt x="1768" y="219"/>
                    <a:pt x="2602" y="86"/>
                  </a:cubicBezTo>
                  <a:cubicBezTo>
                    <a:pt x="2662" y="71"/>
                    <a:pt x="2640" y="1"/>
                    <a:pt x="2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3" name="Google Shape;3203;p70"/>
            <p:cNvSpPr/>
            <p:nvPr/>
          </p:nvSpPr>
          <p:spPr>
            <a:xfrm>
              <a:off x="5558043" y="2827041"/>
              <a:ext cx="200126" cy="29505"/>
            </a:xfrm>
            <a:custGeom>
              <a:avLst/>
              <a:gdLst/>
              <a:ahLst/>
              <a:cxnLst/>
              <a:rect l="l" t="t" r="r" b="b"/>
              <a:pathLst>
                <a:path w="4653" h="686" extrusionOk="0">
                  <a:moveTo>
                    <a:pt x="4615" y="1"/>
                  </a:moveTo>
                  <a:cubicBezTo>
                    <a:pt x="4611" y="1"/>
                    <a:pt x="4607" y="1"/>
                    <a:pt x="4603" y="3"/>
                  </a:cubicBezTo>
                  <a:lnTo>
                    <a:pt x="51" y="603"/>
                  </a:lnTo>
                  <a:cubicBezTo>
                    <a:pt x="0" y="619"/>
                    <a:pt x="0" y="686"/>
                    <a:pt x="51" y="686"/>
                  </a:cubicBezTo>
                  <a:lnTo>
                    <a:pt x="4603" y="86"/>
                  </a:lnTo>
                  <a:cubicBezTo>
                    <a:pt x="4648" y="71"/>
                    <a:pt x="4653" y="1"/>
                    <a:pt x="4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4" name="Google Shape;3204;p70"/>
            <p:cNvSpPr/>
            <p:nvPr/>
          </p:nvSpPr>
          <p:spPr>
            <a:xfrm>
              <a:off x="5679721" y="2892203"/>
              <a:ext cx="124643" cy="160341"/>
            </a:xfrm>
            <a:custGeom>
              <a:avLst/>
              <a:gdLst/>
              <a:ahLst/>
              <a:cxnLst/>
              <a:rect l="l" t="t" r="r" b="b"/>
              <a:pathLst>
                <a:path w="2898" h="3728" extrusionOk="0">
                  <a:moveTo>
                    <a:pt x="2843" y="1"/>
                  </a:moveTo>
                  <a:cubicBezTo>
                    <a:pt x="2831" y="1"/>
                    <a:pt x="2817" y="7"/>
                    <a:pt x="2807" y="22"/>
                  </a:cubicBezTo>
                  <a:cubicBezTo>
                    <a:pt x="1891" y="1239"/>
                    <a:pt x="957" y="2457"/>
                    <a:pt x="23" y="3673"/>
                  </a:cubicBezTo>
                  <a:cubicBezTo>
                    <a:pt x="0" y="3696"/>
                    <a:pt x="33" y="3728"/>
                    <a:pt x="67" y="3728"/>
                  </a:cubicBezTo>
                  <a:cubicBezTo>
                    <a:pt x="81" y="3728"/>
                    <a:pt x="96" y="3722"/>
                    <a:pt x="106" y="3706"/>
                  </a:cubicBezTo>
                  <a:cubicBezTo>
                    <a:pt x="1024" y="2490"/>
                    <a:pt x="1958" y="1272"/>
                    <a:pt x="2874" y="55"/>
                  </a:cubicBezTo>
                  <a:cubicBezTo>
                    <a:pt x="2897" y="32"/>
                    <a:pt x="2872" y="1"/>
                    <a:pt x="2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5" name="Google Shape;3205;p70"/>
            <p:cNvSpPr/>
            <p:nvPr/>
          </p:nvSpPr>
          <p:spPr>
            <a:xfrm>
              <a:off x="5897572" y="2943472"/>
              <a:ext cx="39612" cy="120944"/>
            </a:xfrm>
            <a:custGeom>
              <a:avLst/>
              <a:gdLst/>
              <a:ahLst/>
              <a:cxnLst/>
              <a:rect l="l" t="t" r="r" b="b"/>
              <a:pathLst>
                <a:path w="921" h="2812" extrusionOk="0">
                  <a:moveTo>
                    <a:pt x="871" y="0"/>
                  </a:moveTo>
                  <a:cubicBezTo>
                    <a:pt x="853" y="0"/>
                    <a:pt x="835" y="9"/>
                    <a:pt x="828" y="31"/>
                  </a:cubicBezTo>
                  <a:cubicBezTo>
                    <a:pt x="594" y="947"/>
                    <a:pt x="328" y="1865"/>
                    <a:pt x="10" y="2765"/>
                  </a:cubicBezTo>
                  <a:cubicBezTo>
                    <a:pt x="1" y="2794"/>
                    <a:pt x="25" y="2812"/>
                    <a:pt x="50" y="2812"/>
                  </a:cubicBezTo>
                  <a:cubicBezTo>
                    <a:pt x="68" y="2812"/>
                    <a:pt x="87" y="2802"/>
                    <a:pt x="94" y="2781"/>
                  </a:cubicBezTo>
                  <a:cubicBezTo>
                    <a:pt x="410" y="1881"/>
                    <a:pt x="677" y="980"/>
                    <a:pt x="911" y="47"/>
                  </a:cubicBezTo>
                  <a:cubicBezTo>
                    <a:pt x="921" y="18"/>
                    <a:pt x="896" y="0"/>
                    <a:pt x="8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6" name="Google Shape;3206;p70"/>
            <p:cNvSpPr/>
            <p:nvPr/>
          </p:nvSpPr>
          <p:spPr>
            <a:xfrm>
              <a:off x="5481354" y="2809837"/>
              <a:ext cx="65031" cy="14580"/>
            </a:xfrm>
            <a:custGeom>
              <a:avLst/>
              <a:gdLst/>
              <a:ahLst/>
              <a:cxnLst/>
              <a:rect l="l" t="t" r="r" b="b"/>
              <a:pathLst>
                <a:path w="1512" h="339" extrusionOk="0">
                  <a:moveTo>
                    <a:pt x="1447" y="0"/>
                  </a:moveTo>
                  <a:cubicBezTo>
                    <a:pt x="1443" y="0"/>
                    <a:pt x="1438" y="1"/>
                    <a:pt x="1434" y="3"/>
                  </a:cubicBezTo>
                  <a:cubicBezTo>
                    <a:pt x="983" y="136"/>
                    <a:pt x="516" y="219"/>
                    <a:pt x="49" y="252"/>
                  </a:cubicBezTo>
                  <a:cubicBezTo>
                    <a:pt x="4" y="268"/>
                    <a:pt x="0" y="338"/>
                    <a:pt x="37" y="338"/>
                  </a:cubicBezTo>
                  <a:cubicBezTo>
                    <a:pt x="41" y="338"/>
                    <a:pt x="45" y="338"/>
                    <a:pt x="49" y="336"/>
                  </a:cubicBezTo>
                  <a:cubicBezTo>
                    <a:pt x="516" y="303"/>
                    <a:pt x="1000" y="203"/>
                    <a:pt x="1467" y="85"/>
                  </a:cubicBezTo>
                  <a:cubicBezTo>
                    <a:pt x="1512" y="71"/>
                    <a:pt x="1489" y="0"/>
                    <a:pt x="1447" y="0"/>
                  </a:cubicBezTo>
                  <a:close/>
                </a:path>
              </a:pathLst>
            </a:custGeom>
            <a:solidFill>
              <a:srgbClr val="ECD5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7" name="Google Shape;3207;p70"/>
            <p:cNvSpPr/>
            <p:nvPr/>
          </p:nvSpPr>
          <p:spPr>
            <a:xfrm>
              <a:off x="5496537" y="2973450"/>
              <a:ext cx="97418" cy="21634"/>
            </a:xfrm>
            <a:custGeom>
              <a:avLst/>
              <a:gdLst/>
              <a:ahLst/>
              <a:cxnLst/>
              <a:rect l="l" t="t" r="r" b="b"/>
              <a:pathLst>
                <a:path w="2265" h="503" extrusionOk="0">
                  <a:moveTo>
                    <a:pt x="2181" y="1"/>
                  </a:moveTo>
                  <a:cubicBezTo>
                    <a:pt x="1464" y="150"/>
                    <a:pt x="763" y="283"/>
                    <a:pt x="47" y="434"/>
                  </a:cubicBezTo>
                  <a:cubicBezTo>
                    <a:pt x="1" y="434"/>
                    <a:pt x="11" y="503"/>
                    <a:pt x="51" y="503"/>
                  </a:cubicBezTo>
                  <a:cubicBezTo>
                    <a:pt x="55" y="503"/>
                    <a:pt x="59" y="502"/>
                    <a:pt x="63" y="501"/>
                  </a:cubicBezTo>
                  <a:cubicBezTo>
                    <a:pt x="781" y="367"/>
                    <a:pt x="1497" y="217"/>
                    <a:pt x="2197" y="83"/>
                  </a:cubicBezTo>
                  <a:cubicBezTo>
                    <a:pt x="2264" y="67"/>
                    <a:pt x="223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8" name="Google Shape;3208;p70"/>
            <p:cNvSpPr/>
            <p:nvPr/>
          </p:nvSpPr>
          <p:spPr>
            <a:xfrm>
              <a:off x="5486343" y="2627685"/>
              <a:ext cx="40171" cy="6538"/>
            </a:xfrm>
            <a:custGeom>
              <a:avLst/>
              <a:gdLst/>
              <a:ahLst/>
              <a:cxnLst/>
              <a:rect l="l" t="t" r="r" b="b"/>
              <a:pathLst>
                <a:path w="934" h="152" extrusionOk="0">
                  <a:moveTo>
                    <a:pt x="50" y="0"/>
                  </a:moveTo>
                  <a:cubicBezTo>
                    <a:pt x="0" y="0"/>
                    <a:pt x="6" y="71"/>
                    <a:pt x="67" y="85"/>
                  </a:cubicBezTo>
                  <a:cubicBezTo>
                    <a:pt x="333" y="102"/>
                    <a:pt x="617" y="118"/>
                    <a:pt x="884" y="152"/>
                  </a:cubicBezTo>
                  <a:cubicBezTo>
                    <a:pt x="934" y="152"/>
                    <a:pt x="934" y="69"/>
                    <a:pt x="884" y="69"/>
                  </a:cubicBezTo>
                  <a:cubicBezTo>
                    <a:pt x="617" y="36"/>
                    <a:pt x="333" y="18"/>
                    <a:pt x="67" y="2"/>
                  </a:cubicBezTo>
                  <a:cubicBezTo>
                    <a:pt x="60" y="1"/>
                    <a:pt x="55"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9" name="Google Shape;3209;p70"/>
            <p:cNvSpPr/>
            <p:nvPr/>
          </p:nvSpPr>
          <p:spPr>
            <a:xfrm>
              <a:off x="5524365" y="2475513"/>
              <a:ext cx="811126" cy="602699"/>
            </a:xfrm>
            <a:custGeom>
              <a:avLst/>
              <a:gdLst/>
              <a:ahLst/>
              <a:cxnLst/>
              <a:rect l="l" t="t" r="r" b="b"/>
              <a:pathLst>
                <a:path w="18859" h="14013" extrusionOk="0">
                  <a:moveTo>
                    <a:pt x="75" y="1"/>
                  </a:moveTo>
                  <a:cubicBezTo>
                    <a:pt x="54" y="1"/>
                    <a:pt x="34" y="13"/>
                    <a:pt x="34" y="39"/>
                  </a:cubicBezTo>
                  <a:cubicBezTo>
                    <a:pt x="0" y="2389"/>
                    <a:pt x="100" y="4741"/>
                    <a:pt x="334" y="7091"/>
                  </a:cubicBezTo>
                  <a:cubicBezTo>
                    <a:pt x="567" y="9292"/>
                    <a:pt x="950" y="11878"/>
                    <a:pt x="3002" y="13128"/>
                  </a:cubicBezTo>
                  <a:cubicBezTo>
                    <a:pt x="3882" y="13666"/>
                    <a:pt x="5014" y="13785"/>
                    <a:pt x="6132" y="13785"/>
                  </a:cubicBezTo>
                  <a:cubicBezTo>
                    <a:pt x="6922" y="13785"/>
                    <a:pt x="7704" y="13726"/>
                    <a:pt x="8387" y="13712"/>
                  </a:cubicBezTo>
                  <a:cubicBezTo>
                    <a:pt x="8580" y="13710"/>
                    <a:pt x="8772" y="13709"/>
                    <a:pt x="8965" y="13709"/>
                  </a:cubicBezTo>
                  <a:cubicBezTo>
                    <a:pt x="10470" y="13709"/>
                    <a:pt x="11965" y="13763"/>
                    <a:pt x="13473" y="13779"/>
                  </a:cubicBezTo>
                  <a:cubicBezTo>
                    <a:pt x="13938" y="13779"/>
                    <a:pt x="14404" y="13775"/>
                    <a:pt x="14871" y="13775"/>
                  </a:cubicBezTo>
                  <a:cubicBezTo>
                    <a:pt x="16178" y="13775"/>
                    <a:pt x="17489" y="13803"/>
                    <a:pt x="18792" y="14012"/>
                  </a:cubicBezTo>
                  <a:cubicBezTo>
                    <a:pt x="18843" y="14012"/>
                    <a:pt x="18859" y="13945"/>
                    <a:pt x="18809" y="13928"/>
                  </a:cubicBezTo>
                  <a:cubicBezTo>
                    <a:pt x="17097" y="13661"/>
                    <a:pt x="15333" y="13612"/>
                    <a:pt x="13572" y="13612"/>
                  </a:cubicBezTo>
                  <a:cubicBezTo>
                    <a:pt x="12522" y="13612"/>
                    <a:pt x="11474" y="13629"/>
                    <a:pt x="10439" y="13629"/>
                  </a:cubicBezTo>
                  <a:cubicBezTo>
                    <a:pt x="10283" y="13629"/>
                    <a:pt x="10127" y="13629"/>
                    <a:pt x="9972" y="13628"/>
                  </a:cubicBezTo>
                  <a:cubicBezTo>
                    <a:pt x="9923" y="13627"/>
                    <a:pt x="9873" y="13627"/>
                    <a:pt x="9824" y="13627"/>
                  </a:cubicBezTo>
                  <a:cubicBezTo>
                    <a:pt x="8787" y="13627"/>
                    <a:pt x="7690" y="13712"/>
                    <a:pt x="6604" y="13712"/>
                  </a:cubicBezTo>
                  <a:cubicBezTo>
                    <a:pt x="5685" y="13712"/>
                    <a:pt x="4775" y="13651"/>
                    <a:pt x="3918" y="13428"/>
                  </a:cubicBezTo>
                  <a:cubicBezTo>
                    <a:pt x="1017" y="12678"/>
                    <a:pt x="617" y="9126"/>
                    <a:pt x="367" y="6642"/>
                  </a:cubicBezTo>
                  <a:cubicBezTo>
                    <a:pt x="167" y="4441"/>
                    <a:pt x="83" y="2240"/>
                    <a:pt x="116" y="39"/>
                  </a:cubicBezTo>
                  <a:cubicBezTo>
                    <a:pt x="116" y="13"/>
                    <a:pt x="96"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0" name="Google Shape;3210;p70"/>
            <p:cNvSpPr/>
            <p:nvPr/>
          </p:nvSpPr>
          <p:spPr>
            <a:xfrm>
              <a:off x="5721571" y="2470695"/>
              <a:ext cx="328295" cy="513625"/>
            </a:xfrm>
            <a:custGeom>
              <a:avLst/>
              <a:gdLst/>
              <a:ahLst/>
              <a:cxnLst/>
              <a:rect l="l" t="t" r="r" b="b"/>
              <a:pathLst>
                <a:path w="7633" h="11942" extrusionOk="0">
                  <a:moveTo>
                    <a:pt x="42" y="1"/>
                  </a:moveTo>
                  <a:cubicBezTo>
                    <a:pt x="21" y="1"/>
                    <a:pt x="0" y="17"/>
                    <a:pt x="0" y="51"/>
                  </a:cubicBezTo>
                  <a:cubicBezTo>
                    <a:pt x="134" y="3219"/>
                    <a:pt x="284" y="6403"/>
                    <a:pt x="851" y="9538"/>
                  </a:cubicBezTo>
                  <a:lnTo>
                    <a:pt x="885" y="9571"/>
                  </a:lnTo>
                  <a:cubicBezTo>
                    <a:pt x="2068" y="9838"/>
                    <a:pt x="3235" y="10356"/>
                    <a:pt x="4369" y="10772"/>
                  </a:cubicBezTo>
                  <a:cubicBezTo>
                    <a:pt x="5436" y="11156"/>
                    <a:pt x="6503" y="11539"/>
                    <a:pt x="7570" y="11939"/>
                  </a:cubicBezTo>
                  <a:cubicBezTo>
                    <a:pt x="7575" y="11941"/>
                    <a:pt x="7580" y="11941"/>
                    <a:pt x="7584" y="11941"/>
                  </a:cubicBezTo>
                  <a:cubicBezTo>
                    <a:pt x="7624" y="11941"/>
                    <a:pt x="7633" y="11871"/>
                    <a:pt x="7588" y="11856"/>
                  </a:cubicBezTo>
                  <a:cubicBezTo>
                    <a:pt x="5687" y="11156"/>
                    <a:pt x="3786" y="10438"/>
                    <a:pt x="1868" y="9789"/>
                  </a:cubicBezTo>
                  <a:cubicBezTo>
                    <a:pt x="1568" y="9689"/>
                    <a:pt x="951" y="9622"/>
                    <a:pt x="901" y="9288"/>
                  </a:cubicBezTo>
                  <a:cubicBezTo>
                    <a:pt x="700" y="8221"/>
                    <a:pt x="584" y="7154"/>
                    <a:pt x="467" y="6070"/>
                  </a:cubicBezTo>
                  <a:cubicBezTo>
                    <a:pt x="284" y="4069"/>
                    <a:pt x="167" y="2052"/>
                    <a:pt x="84" y="51"/>
                  </a:cubicBezTo>
                  <a:cubicBezTo>
                    <a:pt x="84" y="17"/>
                    <a:pt x="63"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1" name="Google Shape;3211;p70"/>
            <p:cNvSpPr/>
            <p:nvPr/>
          </p:nvSpPr>
          <p:spPr>
            <a:xfrm>
              <a:off x="5809270" y="2410265"/>
              <a:ext cx="94493" cy="403864"/>
            </a:xfrm>
            <a:custGeom>
              <a:avLst/>
              <a:gdLst/>
              <a:ahLst/>
              <a:cxnLst/>
              <a:rect l="l" t="t" r="r" b="b"/>
              <a:pathLst>
                <a:path w="2197" h="9390" extrusionOk="0">
                  <a:moveTo>
                    <a:pt x="55" y="1"/>
                  </a:moveTo>
                  <a:cubicBezTo>
                    <a:pt x="30" y="1"/>
                    <a:pt x="1" y="36"/>
                    <a:pt x="13" y="71"/>
                  </a:cubicBezTo>
                  <a:cubicBezTo>
                    <a:pt x="947" y="1722"/>
                    <a:pt x="1963" y="3690"/>
                    <a:pt x="2063" y="5624"/>
                  </a:cubicBezTo>
                  <a:cubicBezTo>
                    <a:pt x="2080" y="6258"/>
                    <a:pt x="1814" y="6992"/>
                    <a:pt x="1647" y="7608"/>
                  </a:cubicBezTo>
                  <a:cubicBezTo>
                    <a:pt x="1496" y="8175"/>
                    <a:pt x="1347" y="8759"/>
                    <a:pt x="1213" y="9342"/>
                  </a:cubicBezTo>
                  <a:cubicBezTo>
                    <a:pt x="1203" y="9372"/>
                    <a:pt x="1227" y="9389"/>
                    <a:pt x="1253" y="9389"/>
                  </a:cubicBezTo>
                  <a:cubicBezTo>
                    <a:pt x="1271" y="9389"/>
                    <a:pt x="1289" y="9380"/>
                    <a:pt x="1296" y="9359"/>
                  </a:cubicBezTo>
                  <a:cubicBezTo>
                    <a:pt x="1580" y="8126"/>
                    <a:pt x="2196" y="6758"/>
                    <a:pt x="2130" y="5474"/>
                  </a:cubicBezTo>
                  <a:cubicBezTo>
                    <a:pt x="2047" y="3606"/>
                    <a:pt x="980" y="1622"/>
                    <a:pt x="79" y="22"/>
                  </a:cubicBezTo>
                  <a:cubicBezTo>
                    <a:pt x="74" y="7"/>
                    <a:pt x="65"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2" name="Google Shape;3212;p70"/>
            <p:cNvSpPr/>
            <p:nvPr/>
          </p:nvSpPr>
          <p:spPr>
            <a:xfrm>
              <a:off x="6215725" y="3594528"/>
              <a:ext cx="218061" cy="545797"/>
            </a:xfrm>
            <a:custGeom>
              <a:avLst/>
              <a:gdLst/>
              <a:ahLst/>
              <a:cxnLst/>
              <a:rect l="l" t="t" r="r" b="b"/>
              <a:pathLst>
                <a:path w="5070" h="12690" extrusionOk="0">
                  <a:moveTo>
                    <a:pt x="1" y="1"/>
                  </a:moveTo>
                  <a:lnTo>
                    <a:pt x="3752" y="12689"/>
                  </a:lnTo>
                  <a:lnTo>
                    <a:pt x="5070" y="12656"/>
                  </a:lnTo>
                  <a:lnTo>
                    <a:pt x="3185" y="1135"/>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3" name="Google Shape;3213;p70"/>
            <p:cNvSpPr/>
            <p:nvPr/>
          </p:nvSpPr>
          <p:spPr>
            <a:xfrm>
              <a:off x="5213094" y="3608120"/>
              <a:ext cx="231652" cy="532206"/>
            </a:xfrm>
            <a:custGeom>
              <a:avLst/>
              <a:gdLst/>
              <a:ahLst/>
              <a:cxnLst/>
              <a:rect l="l" t="t" r="r" b="b"/>
              <a:pathLst>
                <a:path w="5386" h="12374" extrusionOk="0">
                  <a:moveTo>
                    <a:pt x="5386" y="1"/>
                  </a:moveTo>
                  <a:lnTo>
                    <a:pt x="2202" y="1135"/>
                  </a:lnTo>
                  <a:lnTo>
                    <a:pt x="0" y="12373"/>
                  </a:lnTo>
                  <a:lnTo>
                    <a:pt x="1434" y="12373"/>
                  </a:lnTo>
                  <a:lnTo>
                    <a:pt x="5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4" name="Google Shape;3214;p70"/>
            <p:cNvSpPr/>
            <p:nvPr/>
          </p:nvSpPr>
          <p:spPr>
            <a:xfrm>
              <a:off x="5281181" y="3337667"/>
              <a:ext cx="1137485" cy="361671"/>
            </a:xfrm>
            <a:custGeom>
              <a:avLst/>
              <a:gdLst/>
              <a:ahLst/>
              <a:cxnLst/>
              <a:rect l="l" t="t" r="r" b="b"/>
              <a:pathLst>
                <a:path w="26447" h="8409" extrusionOk="0">
                  <a:moveTo>
                    <a:pt x="24225" y="1"/>
                  </a:moveTo>
                  <a:cubicBezTo>
                    <a:pt x="24193" y="1"/>
                    <a:pt x="24162" y="2"/>
                    <a:pt x="24130" y="3"/>
                  </a:cubicBezTo>
                  <a:lnTo>
                    <a:pt x="1702" y="920"/>
                  </a:lnTo>
                  <a:cubicBezTo>
                    <a:pt x="752" y="970"/>
                    <a:pt x="1" y="1753"/>
                    <a:pt x="1" y="2705"/>
                  </a:cubicBezTo>
                  <a:lnTo>
                    <a:pt x="1" y="6640"/>
                  </a:lnTo>
                  <a:cubicBezTo>
                    <a:pt x="1" y="7620"/>
                    <a:pt x="801" y="8408"/>
                    <a:pt x="1775" y="8408"/>
                  </a:cubicBezTo>
                  <a:cubicBezTo>
                    <a:pt x="1795" y="8408"/>
                    <a:pt x="1815" y="8408"/>
                    <a:pt x="1835" y="8407"/>
                  </a:cubicBezTo>
                  <a:lnTo>
                    <a:pt x="24646" y="7607"/>
                  </a:lnTo>
                  <a:cubicBezTo>
                    <a:pt x="25680" y="7574"/>
                    <a:pt x="26447" y="6689"/>
                    <a:pt x="26347" y="5673"/>
                  </a:cubicBezTo>
                  <a:lnTo>
                    <a:pt x="25964" y="1604"/>
                  </a:lnTo>
                  <a:cubicBezTo>
                    <a:pt x="25867" y="685"/>
                    <a:pt x="25117" y="1"/>
                    <a:pt x="24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5" name="Google Shape;3215;p70"/>
            <p:cNvSpPr/>
            <p:nvPr/>
          </p:nvSpPr>
          <p:spPr>
            <a:xfrm>
              <a:off x="5238901" y="2659987"/>
              <a:ext cx="294102" cy="815943"/>
            </a:xfrm>
            <a:custGeom>
              <a:avLst/>
              <a:gdLst/>
              <a:ahLst/>
              <a:cxnLst/>
              <a:rect l="l" t="t" r="r" b="b"/>
              <a:pathLst>
                <a:path w="6838" h="18971" extrusionOk="0">
                  <a:moveTo>
                    <a:pt x="4666" y="1"/>
                  </a:moveTo>
                  <a:cubicBezTo>
                    <a:pt x="4656" y="1"/>
                    <a:pt x="4646" y="1"/>
                    <a:pt x="4636" y="1"/>
                  </a:cubicBezTo>
                  <a:lnTo>
                    <a:pt x="1268" y="85"/>
                  </a:lnTo>
                  <a:cubicBezTo>
                    <a:pt x="550" y="101"/>
                    <a:pt x="1" y="719"/>
                    <a:pt x="50" y="1435"/>
                  </a:cubicBezTo>
                  <a:lnTo>
                    <a:pt x="951" y="18461"/>
                  </a:lnTo>
                  <a:cubicBezTo>
                    <a:pt x="981" y="18875"/>
                    <a:pt x="1330" y="18970"/>
                    <a:pt x="1756" y="18970"/>
                  </a:cubicBezTo>
                  <a:cubicBezTo>
                    <a:pt x="2033" y="18970"/>
                    <a:pt x="2342" y="18930"/>
                    <a:pt x="2618" y="18910"/>
                  </a:cubicBezTo>
                  <a:lnTo>
                    <a:pt x="5637" y="18694"/>
                  </a:lnTo>
                  <a:cubicBezTo>
                    <a:pt x="6320" y="18643"/>
                    <a:pt x="6837" y="18060"/>
                    <a:pt x="6804" y="17376"/>
                  </a:cubicBezTo>
                  <a:lnTo>
                    <a:pt x="5920" y="1186"/>
                  </a:lnTo>
                  <a:cubicBezTo>
                    <a:pt x="5887" y="528"/>
                    <a:pt x="5336" y="1"/>
                    <a:pt x="46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6" name="Google Shape;3216;p70"/>
            <p:cNvSpPr/>
            <p:nvPr/>
          </p:nvSpPr>
          <p:spPr>
            <a:xfrm>
              <a:off x="5291245" y="3486227"/>
              <a:ext cx="1109529" cy="60257"/>
            </a:xfrm>
            <a:custGeom>
              <a:avLst/>
              <a:gdLst/>
              <a:ahLst/>
              <a:cxnLst/>
              <a:rect l="l" t="t" r="r" b="b"/>
              <a:pathLst>
                <a:path w="25797" h="1401" extrusionOk="0">
                  <a:moveTo>
                    <a:pt x="25746" y="0"/>
                  </a:moveTo>
                  <a:cubicBezTo>
                    <a:pt x="17193" y="767"/>
                    <a:pt x="8622" y="1201"/>
                    <a:pt x="51" y="1318"/>
                  </a:cubicBezTo>
                  <a:cubicBezTo>
                    <a:pt x="0" y="1318"/>
                    <a:pt x="0" y="1401"/>
                    <a:pt x="51" y="1401"/>
                  </a:cubicBezTo>
                  <a:cubicBezTo>
                    <a:pt x="8622" y="1285"/>
                    <a:pt x="17193" y="851"/>
                    <a:pt x="25746" y="84"/>
                  </a:cubicBezTo>
                  <a:cubicBezTo>
                    <a:pt x="25797" y="84"/>
                    <a:pt x="25797" y="0"/>
                    <a:pt x="257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7" name="Google Shape;3217;p70"/>
            <p:cNvSpPr/>
            <p:nvPr/>
          </p:nvSpPr>
          <p:spPr>
            <a:xfrm>
              <a:off x="6402221" y="3453237"/>
              <a:ext cx="43" cy="774"/>
            </a:xfrm>
            <a:custGeom>
              <a:avLst/>
              <a:gdLst/>
              <a:ahLst/>
              <a:cxnLst/>
              <a:rect l="l" t="t" r="r" b="b"/>
              <a:pathLst>
                <a:path w="1" h="18" extrusionOk="0">
                  <a:moveTo>
                    <a:pt x="0" y="0"/>
                  </a:moveTo>
                  <a:lnTo>
                    <a:pt x="0" y="0"/>
                  </a:lnTo>
                  <a:lnTo>
                    <a:pt x="0" y="18"/>
                  </a:lnTo>
                  <a:close/>
                </a:path>
              </a:pathLst>
            </a:custGeom>
            <a:solidFill>
              <a:srgbClr val="B4A3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8" name="Google Shape;3218;p70"/>
            <p:cNvSpPr/>
            <p:nvPr/>
          </p:nvSpPr>
          <p:spPr>
            <a:xfrm>
              <a:off x="6353446" y="3453237"/>
              <a:ext cx="48816" cy="37333"/>
            </a:xfrm>
            <a:custGeom>
              <a:avLst/>
              <a:gdLst/>
              <a:ahLst/>
              <a:cxnLst/>
              <a:rect l="l" t="t" r="r" b="b"/>
              <a:pathLst>
                <a:path w="1135" h="868" extrusionOk="0">
                  <a:moveTo>
                    <a:pt x="1134" y="0"/>
                  </a:moveTo>
                  <a:cubicBezTo>
                    <a:pt x="667" y="118"/>
                    <a:pt x="367" y="551"/>
                    <a:pt x="0" y="867"/>
                  </a:cubicBezTo>
                  <a:lnTo>
                    <a:pt x="1050" y="767"/>
                  </a:lnTo>
                  <a:lnTo>
                    <a:pt x="1134" y="18"/>
                  </a:lnTo>
                  <a:lnTo>
                    <a:pt x="1134" y="0"/>
                  </a:lnTo>
                  <a:close/>
                </a:path>
              </a:pathLst>
            </a:custGeom>
            <a:solidFill>
              <a:srgbClr val="A75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9" name="Google Shape;3219;p70"/>
            <p:cNvSpPr/>
            <p:nvPr/>
          </p:nvSpPr>
          <p:spPr>
            <a:xfrm>
              <a:off x="6355554" y="3654055"/>
              <a:ext cx="23010" cy="13677"/>
            </a:xfrm>
            <a:custGeom>
              <a:avLst/>
              <a:gdLst/>
              <a:ahLst/>
              <a:cxnLst/>
              <a:rect l="l" t="t" r="r" b="b"/>
              <a:pathLst>
                <a:path w="535" h="318" extrusionOk="0">
                  <a:moveTo>
                    <a:pt x="534" y="0"/>
                  </a:moveTo>
                  <a:cubicBezTo>
                    <a:pt x="385" y="100"/>
                    <a:pt x="201" y="167"/>
                    <a:pt x="1" y="218"/>
                  </a:cubicBezTo>
                  <a:lnTo>
                    <a:pt x="18" y="318"/>
                  </a:lnTo>
                  <a:lnTo>
                    <a:pt x="501" y="318"/>
                  </a:lnTo>
                  <a:lnTo>
                    <a:pt x="534" y="0"/>
                  </a:lnTo>
                  <a:close/>
                </a:path>
              </a:pathLst>
            </a:custGeom>
            <a:solidFill>
              <a:srgbClr val="B4A3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0" name="Google Shape;3220;p70"/>
            <p:cNvSpPr/>
            <p:nvPr/>
          </p:nvSpPr>
          <p:spPr>
            <a:xfrm>
              <a:off x="6263768" y="3663389"/>
              <a:ext cx="92558" cy="4344"/>
            </a:xfrm>
            <a:custGeom>
              <a:avLst/>
              <a:gdLst/>
              <a:ahLst/>
              <a:cxnLst/>
              <a:rect l="l" t="t" r="r" b="b"/>
              <a:pathLst>
                <a:path w="2152" h="101" extrusionOk="0">
                  <a:moveTo>
                    <a:pt x="2135" y="1"/>
                  </a:moveTo>
                  <a:cubicBezTo>
                    <a:pt x="2034" y="17"/>
                    <a:pt x="1918" y="34"/>
                    <a:pt x="1801" y="34"/>
                  </a:cubicBezTo>
                  <a:lnTo>
                    <a:pt x="0" y="101"/>
                  </a:lnTo>
                  <a:lnTo>
                    <a:pt x="2152" y="101"/>
                  </a:lnTo>
                  <a:lnTo>
                    <a:pt x="2135" y="1"/>
                  </a:lnTo>
                  <a:close/>
                </a:path>
              </a:pathLst>
            </a:custGeom>
            <a:solidFill>
              <a:srgbClr val="7B40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1" name="Google Shape;3221;p70"/>
            <p:cNvSpPr/>
            <p:nvPr/>
          </p:nvSpPr>
          <p:spPr>
            <a:xfrm>
              <a:off x="6047896" y="3489839"/>
              <a:ext cx="350015" cy="177889"/>
            </a:xfrm>
            <a:custGeom>
              <a:avLst/>
              <a:gdLst/>
              <a:ahLst/>
              <a:cxnLst/>
              <a:rect l="l" t="t" r="r" b="b"/>
              <a:pathLst>
                <a:path w="8138" h="4136" extrusionOk="0">
                  <a:moveTo>
                    <a:pt x="8138" y="0"/>
                  </a:moveTo>
                  <a:lnTo>
                    <a:pt x="6987" y="100"/>
                  </a:lnTo>
                  <a:cubicBezTo>
                    <a:pt x="6920" y="150"/>
                    <a:pt x="6837" y="200"/>
                    <a:pt x="6753" y="250"/>
                  </a:cubicBezTo>
                  <a:cubicBezTo>
                    <a:pt x="6571" y="334"/>
                    <a:pt x="6353" y="367"/>
                    <a:pt x="6153" y="416"/>
                  </a:cubicBezTo>
                  <a:cubicBezTo>
                    <a:pt x="4970" y="601"/>
                    <a:pt x="3785" y="701"/>
                    <a:pt x="2602" y="701"/>
                  </a:cubicBezTo>
                  <a:cubicBezTo>
                    <a:pt x="2285" y="701"/>
                    <a:pt x="1951" y="701"/>
                    <a:pt x="1635" y="683"/>
                  </a:cubicBezTo>
                  <a:cubicBezTo>
                    <a:pt x="1535" y="683"/>
                    <a:pt x="1417" y="667"/>
                    <a:pt x="1317" y="667"/>
                  </a:cubicBezTo>
                  <a:cubicBezTo>
                    <a:pt x="917" y="667"/>
                    <a:pt x="517" y="734"/>
                    <a:pt x="268" y="1017"/>
                  </a:cubicBezTo>
                  <a:cubicBezTo>
                    <a:pt x="34" y="1284"/>
                    <a:pt x="1" y="1684"/>
                    <a:pt x="101" y="2035"/>
                  </a:cubicBezTo>
                  <a:cubicBezTo>
                    <a:pt x="268" y="2784"/>
                    <a:pt x="901" y="3369"/>
                    <a:pt x="1602" y="3669"/>
                  </a:cubicBezTo>
                  <a:cubicBezTo>
                    <a:pt x="2318" y="3985"/>
                    <a:pt x="3085" y="4069"/>
                    <a:pt x="3852" y="4136"/>
                  </a:cubicBezTo>
                  <a:lnTo>
                    <a:pt x="5019" y="4136"/>
                  </a:lnTo>
                  <a:lnTo>
                    <a:pt x="6820" y="4069"/>
                  </a:lnTo>
                  <a:cubicBezTo>
                    <a:pt x="6937" y="4069"/>
                    <a:pt x="7053" y="4052"/>
                    <a:pt x="7154" y="4036"/>
                  </a:cubicBezTo>
                  <a:cubicBezTo>
                    <a:pt x="7354" y="3985"/>
                    <a:pt x="7538" y="3918"/>
                    <a:pt x="7687" y="3818"/>
                  </a:cubicBezTo>
                  <a:lnTo>
                    <a:pt x="8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2" name="Google Shape;3222;p70"/>
            <p:cNvSpPr/>
            <p:nvPr/>
          </p:nvSpPr>
          <p:spPr>
            <a:xfrm>
              <a:off x="6348371" y="3486227"/>
              <a:ext cx="50236" cy="7957"/>
            </a:xfrm>
            <a:custGeom>
              <a:avLst/>
              <a:gdLst/>
              <a:ahLst/>
              <a:cxnLst/>
              <a:rect l="l" t="t" r="r" b="b"/>
              <a:pathLst>
                <a:path w="1168" h="185" extrusionOk="0">
                  <a:moveTo>
                    <a:pt x="1168" y="0"/>
                  </a:moveTo>
                  <a:lnTo>
                    <a:pt x="118" y="100"/>
                  </a:lnTo>
                  <a:cubicBezTo>
                    <a:pt x="85" y="134"/>
                    <a:pt x="51" y="151"/>
                    <a:pt x="1" y="184"/>
                  </a:cubicBezTo>
                  <a:lnTo>
                    <a:pt x="1152" y="84"/>
                  </a:lnTo>
                  <a:lnTo>
                    <a:pt x="1168" y="0"/>
                  </a:lnTo>
                  <a:close/>
                </a:path>
              </a:pathLst>
            </a:custGeom>
            <a:solidFill>
              <a:srgbClr val="32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3" name="Google Shape;3223;p70"/>
            <p:cNvSpPr/>
            <p:nvPr/>
          </p:nvSpPr>
          <p:spPr>
            <a:xfrm>
              <a:off x="5100061" y="1161959"/>
              <a:ext cx="834566" cy="316898"/>
            </a:xfrm>
            <a:custGeom>
              <a:avLst/>
              <a:gdLst/>
              <a:ahLst/>
              <a:cxnLst/>
              <a:rect l="l" t="t" r="r" b="b"/>
              <a:pathLst>
                <a:path w="19404" h="7368" extrusionOk="0">
                  <a:moveTo>
                    <a:pt x="11166" y="1"/>
                  </a:moveTo>
                  <a:cubicBezTo>
                    <a:pt x="9819" y="1"/>
                    <a:pt x="8505" y="930"/>
                    <a:pt x="8098" y="2215"/>
                  </a:cubicBezTo>
                  <a:cubicBezTo>
                    <a:pt x="7570" y="1634"/>
                    <a:pt x="6774" y="1314"/>
                    <a:pt x="5982" y="1314"/>
                  </a:cubicBezTo>
                  <a:cubicBezTo>
                    <a:pt x="5524" y="1314"/>
                    <a:pt x="5066" y="1422"/>
                    <a:pt x="4663" y="1648"/>
                  </a:cubicBezTo>
                  <a:cubicBezTo>
                    <a:pt x="3578" y="2248"/>
                    <a:pt x="2978" y="3649"/>
                    <a:pt x="3311" y="4849"/>
                  </a:cubicBezTo>
                  <a:cubicBezTo>
                    <a:pt x="3106" y="4787"/>
                    <a:pt x="2896" y="4757"/>
                    <a:pt x="2686" y="4757"/>
                  </a:cubicBezTo>
                  <a:cubicBezTo>
                    <a:pt x="1332" y="4757"/>
                    <a:pt x="0" y="5981"/>
                    <a:pt x="43" y="7368"/>
                  </a:cubicBezTo>
                  <a:lnTo>
                    <a:pt x="18903" y="7068"/>
                  </a:lnTo>
                  <a:cubicBezTo>
                    <a:pt x="19403" y="5834"/>
                    <a:pt x="19019" y="4300"/>
                    <a:pt x="18002" y="3432"/>
                  </a:cubicBezTo>
                  <a:cubicBezTo>
                    <a:pt x="17433" y="2939"/>
                    <a:pt x="16675" y="2683"/>
                    <a:pt x="15918" y="2683"/>
                  </a:cubicBezTo>
                  <a:cubicBezTo>
                    <a:pt x="15345" y="2683"/>
                    <a:pt x="14772" y="2830"/>
                    <a:pt x="14283" y="3132"/>
                  </a:cubicBezTo>
                  <a:cubicBezTo>
                    <a:pt x="14267" y="1632"/>
                    <a:pt x="13049" y="247"/>
                    <a:pt x="11582" y="31"/>
                  </a:cubicBezTo>
                  <a:cubicBezTo>
                    <a:pt x="11444" y="11"/>
                    <a:pt x="11305" y="1"/>
                    <a:pt x="111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4" name="Google Shape;3224;p70"/>
            <p:cNvSpPr/>
            <p:nvPr/>
          </p:nvSpPr>
          <p:spPr>
            <a:xfrm>
              <a:off x="6048799" y="1799338"/>
              <a:ext cx="522701" cy="198792"/>
            </a:xfrm>
            <a:custGeom>
              <a:avLst/>
              <a:gdLst/>
              <a:ahLst/>
              <a:cxnLst/>
              <a:rect l="l" t="t" r="r" b="b"/>
              <a:pathLst>
                <a:path w="12153" h="4622" extrusionOk="0">
                  <a:moveTo>
                    <a:pt x="7009" y="1"/>
                  </a:moveTo>
                  <a:cubicBezTo>
                    <a:pt x="6161" y="1"/>
                    <a:pt x="5339" y="584"/>
                    <a:pt x="5082" y="1402"/>
                  </a:cubicBezTo>
                  <a:cubicBezTo>
                    <a:pt x="4743" y="1032"/>
                    <a:pt x="4242" y="829"/>
                    <a:pt x="3747" y="829"/>
                  </a:cubicBezTo>
                  <a:cubicBezTo>
                    <a:pt x="3462" y="829"/>
                    <a:pt x="3180" y="896"/>
                    <a:pt x="2930" y="1035"/>
                  </a:cubicBezTo>
                  <a:cubicBezTo>
                    <a:pt x="2248" y="1420"/>
                    <a:pt x="1863" y="2287"/>
                    <a:pt x="2081" y="3054"/>
                  </a:cubicBezTo>
                  <a:cubicBezTo>
                    <a:pt x="1948" y="3013"/>
                    <a:pt x="1813" y="2993"/>
                    <a:pt x="1679" y="2993"/>
                  </a:cubicBezTo>
                  <a:cubicBezTo>
                    <a:pt x="829" y="2993"/>
                    <a:pt x="0" y="3758"/>
                    <a:pt x="29" y="4621"/>
                  </a:cubicBezTo>
                  <a:lnTo>
                    <a:pt x="11852" y="4437"/>
                  </a:lnTo>
                  <a:cubicBezTo>
                    <a:pt x="12152" y="3670"/>
                    <a:pt x="11919" y="2703"/>
                    <a:pt x="11285" y="2153"/>
                  </a:cubicBezTo>
                  <a:cubicBezTo>
                    <a:pt x="10925" y="1850"/>
                    <a:pt x="10451" y="1692"/>
                    <a:pt x="9977" y="1692"/>
                  </a:cubicBezTo>
                  <a:cubicBezTo>
                    <a:pt x="9618" y="1692"/>
                    <a:pt x="9259" y="1782"/>
                    <a:pt x="8951" y="1969"/>
                  </a:cubicBezTo>
                  <a:cubicBezTo>
                    <a:pt x="8951" y="1035"/>
                    <a:pt x="8184" y="168"/>
                    <a:pt x="7266" y="19"/>
                  </a:cubicBezTo>
                  <a:cubicBezTo>
                    <a:pt x="7180" y="7"/>
                    <a:pt x="7095" y="1"/>
                    <a:pt x="7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5" name="Google Shape;3225;p70"/>
            <p:cNvSpPr/>
            <p:nvPr/>
          </p:nvSpPr>
          <p:spPr>
            <a:xfrm>
              <a:off x="7676811" y="1565789"/>
              <a:ext cx="431605" cy="164083"/>
            </a:xfrm>
            <a:custGeom>
              <a:avLst/>
              <a:gdLst/>
              <a:ahLst/>
              <a:cxnLst/>
              <a:rect l="l" t="t" r="r" b="b"/>
              <a:pathLst>
                <a:path w="10035" h="3815" extrusionOk="0">
                  <a:moveTo>
                    <a:pt x="5801" y="0"/>
                  </a:moveTo>
                  <a:cubicBezTo>
                    <a:pt x="5097" y="0"/>
                    <a:pt x="4397" y="476"/>
                    <a:pt x="4198" y="1147"/>
                  </a:cubicBezTo>
                  <a:cubicBezTo>
                    <a:pt x="3924" y="841"/>
                    <a:pt x="3511" y="682"/>
                    <a:pt x="3101" y="682"/>
                  </a:cubicBezTo>
                  <a:cubicBezTo>
                    <a:pt x="2862" y="682"/>
                    <a:pt x="2624" y="736"/>
                    <a:pt x="2415" y="847"/>
                  </a:cubicBezTo>
                  <a:cubicBezTo>
                    <a:pt x="1848" y="1163"/>
                    <a:pt x="1548" y="1881"/>
                    <a:pt x="1714" y="2514"/>
                  </a:cubicBezTo>
                  <a:cubicBezTo>
                    <a:pt x="1604" y="2480"/>
                    <a:pt x="1491" y="2463"/>
                    <a:pt x="1379" y="2463"/>
                  </a:cubicBezTo>
                  <a:cubicBezTo>
                    <a:pt x="679" y="2463"/>
                    <a:pt x="1" y="3096"/>
                    <a:pt x="30" y="3815"/>
                  </a:cubicBezTo>
                  <a:lnTo>
                    <a:pt x="9785" y="3664"/>
                  </a:lnTo>
                  <a:cubicBezTo>
                    <a:pt x="10034" y="3030"/>
                    <a:pt x="9852" y="2230"/>
                    <a:pt x="9318" y="1781"/>
                  </a:cubicBezTo>
                  <a:cubicBezTo>
                    <a:pt x="9025" y="1525"/>
                    <a:pt x="8636" y="1393"/>
                    <a:pt x="8245" y="1393"/>
                  </a:cubicBezTo>
                  <a:cubicBezTo>
                    <a:pt x="7945" y="1393"/>
                    <a:pt x="7644" y="1471"/>
                    <a:pt x="7384" y="1630"/>
                  </a:cubicBezTo>
                  <a:cubicBezTo>
                    <a:pt x="7384" y="847"/>
                    <a:pt x="6750" y="129"/>
                    <a:pt x="5999" y="13"/>
                  </a:cubicBezTo>
                  <a:cubicBezTo>
                    <a:pt x="5933" y="4"/>
                    <a:pt x="5867" y="0"/>
                    <a:pt x="5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6" name="Google Shape;3226;p70"/>
            <p:cNvSpPr/>
            <p:nvPr/>
          </p:nvSpPr>
          <p:spPr>
            <a:xfrm>
              <a:off x="7159560" y="2817063"/>
              <a:ext cx="96127" cy="142105"/>
            </a:xfrm>
            <a:custGeom>
              <a:avLst/>
              <a:gdLst/>
              <a:ahLst/>
              <a:cxnLst/>
              <a:rect l="l" t="t" r="r" b="b"/>
              <a:pathLst>
                <a:path w="2235" h="3304" extrusionOk="0">
                  <a:moveTo>
                    <a:pt x="2040" y="0"/>
                  </a:moveTo>
                  <a:cubicBezTo>
                    <a:pt x="1999" y="0"/>
                    <a:pt x="1956" y="19"/>
                    <a:pt x="1935" y="51"/>
                  </a:cubicBezTo>
                  <a:lnTo>
                    <a:pt x="0" y="3136"/>
                  </a:lnTo>
                  <a:lnTo>
                    <a:pt x="267" y="3303"/>
                  </a:lnTo>
                  <a:lnTo>
                    <a:pt x="2202" y="218"/>
                  </a:lnTo>
                  <a:cubicBezTo>
                    <a:pt x="2235" y="168"/>
                    <a:pt x="2218" y="102"/>
                    <a:pt x="2168" y="68"/>
                  </a:cubicBezTo>
                  <a:lnTo>
                    <a:pt x="2101" y="18"/>
                  </a:lnTo>
                  <a:cubicBezTo>
                    <a:pt x="2084" y="6"/>
                    <a:pt x="2062" y="0"/>
                    <a:pt x="20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7" name="Google Shape;3227;p70"/>
            <p:cNvSpPr/>
            <p:nvPr/>
          </p:nvSpPr>
          <p:spPr>
            <a:xfrm>
              <a:off x="7060591" y="2922138"/>
              <a:ext cx="261759" cy="135998"/>
            </a:xfrm>
            <a:custGeom>
              <a:avLst/>
              <a:gdLst/>
              <a:ahLst/>
              <a:cxnLst/>
              <a:rect l="l" t="t" r="r" b="b"/>
              <a:pathLst>
                <a:path w="6086" h="3162" extrusionOk="0">
                  <a:moveTo>
                    <a:pt x="2367" y="0"/>
                  </a:moveTo>
                  <a:cubicBezTo>
                    <a:pt x="1556" y="0"/>
                    <a:pt x="0" y="1894"/>
                    <a:pt x="0" y="1894"/>
                  </a:cubicBezTo>
                  <a:lnTo>
                    <a:pt x="6086" y="3161"/>
                  </a:lnTo>
                  <a:lnTo>
                    <a:pt x="5752" y="809"/>
                  </a:lnTo>
                  <a:lnTo>
                    <a:pt x="4385" y="860"/>
                  </a:lnTo>
                  <a:cubicBezTo>
                    <a:pt x="4385" y="860"/>
                    <a:pt x="3251" y="309"/>
                    <a:pt x="2518" y="26"/>
                  </a:cubicBezTo>
                  <a:cubicBezTo>
                    <a:pt x="2471" y="9"/>
                    <a:pt x="2421" y="0"/>
                    <a:pt x="2367" y="0"/>
                  </a:cubicBez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8" name="Google Shape;3228;p70"/>
            <p:cNvSpPr/>
            <p:nvPr/>
          </p:nvSpPr>
          <p:spPr>
            <a:xfrm>
              <a:off x="6865493" y="2963085"/>
              <a:ext cx="426745" cy="116127"/>
            </a:xfrm>
            <a:custGeom>
              <a:avLst/>
              <a:gdLst/>
              <a:ahLst/>
              <a:cxnLst/>
              <a:rect l="l" t="t" r="r" b="b"/>
              <a:pathLst>
                <a:path w="9922" h="2700" extrusionOk="0">
                  <a:moveTo>
                    <a:pt x="308" y="1"/>
                  </a:moveTo>
                  <a:cubicBezTo>
                    <a:pt x="197" y="1"/>
                    <a:pt x="96" y="77"/>
                    <a:pt x="68" y="191"/>
                  </a:cubicBezTo>
                  <a:lnTo>
                    <a:pt x="34" y="375"/>
                  </a:lnTo>
                  <a:cubicBezTo>
                    <a:pt x="1" y="508"/>
                    <a:pt x="84" y="642"/>
                    <a:pt x="217" y="675"/>
                  </a:cubicBezTo>
                  <a:lnTo>
                    <a:pt x="9555" y="2692"/>
                  </a:lnTo>
                  <a:cubicBezTo>
                    <a:pt x="9575" y="2697"/>
                    <a:pt x="9595" y="2699"/>
                    <a:pt x="9614" y="2699"/>
                  </a:cubicBezTo>
                  <a:cubicBezTo>
                    <a:pt x="9726" y="2699"/>
                    <a:pt x="9827" y="2623"/>
                    <a:pt x="9855" y="2509"/>
                  </a:cubicBezTo>
                  <a:lnTo>
                    <a:pt x="9888" y="2325"/>
                  </a:lnTo>
                  <a:cubicBezTo>
                    <a:pt x="9922" y="2192"/>
                    <a:pt x="9839" y="2058"/>
                    <a:pt x="9705" y="2025"/>
                  </a:cubicBezTo>
                  <a:lnTo>
                    <a:pt x="368" y="8"/>
                  </a:lnTo>
                  <a:cubicBezTo>
                    <a:pt x="348" y="3"/>
                    <a:pt x="328"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9" name="Google Shape;3229;p70"/>
            <p:cNvSpPr/>
            <p:nvPr/>
          </p:nvSpPr>
          <p:spPr>
            <a:xfrm>
              <a:off x="6691212" y="2046823"/>
              <a:ext cx="257544" cy="314876"/>
            </a:xfrm>
            <a:custGeom>
              <a:avLst/>
              <a:gdLst/>
              <a:ahLst/>
              <a:cxnLst/>
              <a:rect l="l" t="t" r="r" b="b"/>
              <a:pathLst>
                <a:path w="5988" h="7321" extrusionOk="0">
                  <a:moveTo>
                    <a:pt x="767" y="1"/>
                  </a:moveTo>
                  <a:lnTo>
                    <a:pt x="767" y="17"/>
                  </a:lnTo>
                  <a:cubicBezTo>
                    <a:pt x="651" y="417"/>
                    <a:pt x="867" y="851"/>
                    <a:pt x="1268" y="1035"/>
                  </a:cubicBezTo>
                  <a:lnTo>
                    <a:pt x="2268" y="1484"/>
                  </a:lnTo>
                  <a:lnTo>
                    <a:pt x="1418" y="1535"/>
                  </a:lnTo>
                  <a:cubicBezTo>
                    <a:pt x="1418" y="1535"/>
                    <a:pt x="100" y="2135"/>
                    <a:pt x="51" y="2369"/>
                  </a:cubicBezTo>
                  <a:cubicBezTo>
                    <a:pt x="0" y="2585"/>
                    <a:pt x="451" y="2818"/>
                    <a:pt x="451" y="2818"/>
                  </a:cubicBezTo>
                  <a:cubicBezTo>
                    <a:pt x="451" y="2818"/>
                    <a:pt x="384" y="3118"/>
                    <a:pt x="551" y="3269"/>
                  </a:cubicBezTo>
                  <a:cubicBezTo>
                    <a:pt x="579" y="3292"/>
                    <a:pt x="625" y="3302"/>
                    <a:pt x="682" y="3302"/>
                  </a:cubicBezTo>
                  <a:cubicBezTo>
                    <a:pt x="1001" y="3302"/>
                    <a:pt x="1685" y="3002"/>
                    <a:pt x="1685" y="3002"/>
                  </a:cubicBezTo>
                  <a:lnTo>
                    <a:pt x="2668" y="3085"/>
                  </a:lnTo>
                  <a:lnTo>
                    <a:pt x="1752" y="3469"/>
                  </a:lnTo>
                  <a:cubicBezTo>
                    <a:pt x="1752" y="3469"/>
                    <a:pt x="1252" y="3769"/>
                    <a:pt x="1134" y="4070"/>
                  </a:cubicBezTo>
                  <a:cubicBezTo>
                    <a:pt x="1001" y="4352"/>
                    <a:pt x="1485" y="4386"/>
                    <a:pt x="1485" y="4386"/>
                  </a:cubicBezTo>
                  <a:lnTo>
                    <a:pt x="2019" y="4136"/>
                  </a:lnTo>
                  <a:lnTo>
                    <a:pt x="2852" y="3986"/>
                  </a:lnTo>
                  <a:cubicBezTo>
                    <a:pt x="2852" y="3986"/>
                    <a:pt x="2986" y="5386"/>
                    <a:pt x="3735" y="5520"/>
                  </a:cubicBezTo>
                  <a:cubicBezTo>
                    <a:pt x="3835" y="5537"/>
                    <a:pt x="4220" y="7320"/>
                    <a:pt x="4220" y="7320"/>
                  </a:cubicBezTo>
                  <a:lnTo>
                    <a:pt x="5987" y="5953"/>
                  </a:lnTo>
                  <a:lnTo>
                    <a:pt x="3419" y="1284"/>
                  </a:lnTo>
                  <a:lnTo>
                    <a:pt x="767" y="1"/>
                  </a:ln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0" name="Google Shape;3230;p70"/>
            <p:cNvSpPr/>
            <p:nvPr/>
          </p:nvSpPr>
          <p:spPr>
            <a:xfrm>
              <a:off x="6789665" y="2109103"/>
              <a:ext cx="34752" cy="44257"/>
            </a:xfrm>
            <a:custGeom>
              <a:avLst/>
              <a:gdLst/>
              <a:ahLst/>
              <a:cxnLst/>
              <a:rect l="l" t="t" r="r" b="b"/>
              <a:pathLst>
                <a:path w="808" h="1029" extrusionOk="0">
                  <a:moveTo>
                    <a:pt x="51" y="1"/>
                  </a:moveTo>
                  <a:cubicBezTo>
                    <a:pt x="10" y="1"/>
                    <a:pt x="1" y="71"/>
                    <a:pt x="46" y="87"/>
                  </a:cubicBezTo>
                  <a:cubicBezTo>
                    <a:pt x="163" y="120"/>
                    <a:pt x="279" y="170"/>
                    <a:pt x="379" y="220"/>
                  </a:cubicBezTo>
                  <a:cubicBezTo>
                    <a:pt x="413" y="254"/>
                    <a:pt x="446" y="270"/>
                    <a:pt x="479" y="287"/>
                  </a:cubicBezTo>
                  <a:cubicBezTo>
                    <a:pt x="630" y="387"/>
                    <a:pt x="546" y="403"/>
                    <a:pt x="563" y="503"/>
                  </a:cubicBezTo>
                  <a:cubicBezTo>
                    <a:pt x="563" y="687"/>
                    <a:pt x="646" y="854"/>
                    <a:pt x="713" y="1003"/>
                  </a:cubicBezTo>
                  <a:cubicBezTo>
                    <a:pt x="724" y="1021"/>
                    <a:pt x="740" y="1029"/>
                    <a:pt x="755" y="1029"/>
                  </a:cubicBezTo>
                  <a:cubicBezTo>
                    <a:pt x="783" y="1029"/>
                    <a:pt x="807" y="1003"/>
                    <a:pt x="797" y="970"/>
                  </a:cubicBezTo>
                  <a:cubicBezTo>
                    <a:pt x="713" y="821"/>
                    <a:pt x="613" y="637"/>
                    <a:pt x="646" y="454"/>
                  </a:cubicBezTo>
                  <a:cubicBezTo>
                    <a:pt x="646" y="403"/>
                    <a:pt x="679" y="354"/>
                    <a:pt x="630" y="303"/>
                  </a:cubicBezTo>
                  <a:cubicBezTo>
                    <a:pt x="463" y="154"/>
                    <a:pt x="263" y="70"/>
                    <a:pt x="63" y="3"/>
                  </a:cubicBezTo>
                  <a:cubicBezTo>
                    <a:pt x="59" y="2"/>
                    <a:pt x="54"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1" name="Google Shape;3231;p70"/>
            <p:cNvSpPr/>
            <p:nvPr/>
          </p:nvSpPr>
          <p:spPr>
            <a:xfrm>
              <a:off x="6712933" y="2141404"/>
              <a:ext cx="67053" cy="24645"/>
            </a:xfrm>
            <a:custGeom>
              <a:avLst/>
              <a:gdLst/>
              <a:ahLst/>
              <a:cxnLst/>
              <a:rect l="l" t="t" r="r" b="b"/>
              <a:pathLst>
                <a:path w="1559" h="573" extrusionOk="0">
                  <a:moveTo>
                    <a:pt x="1509" y="1"/>
                  </a:moveTo>
                  <a:cubicBezTo>
                    <a:pt x="1505" y="1"/>
                    <a:pt x="1501" y="1"/>
                    <a:pt x="1496" y="3"/>
                  </a:cubicBezTo>
                  <a:cubicBezTo>
                    <a:pt x="980" y="86"/>
                    <a:pt x="513" y="252"/>
                    <a:pt x="46" y="486"/>
                  </a:cubicBezTo>
                  <a:cubicBezTo>
                    <a:pt x="1" y="516"/>
                    <a:pt x="37" y="572"/>
                    <a:pt x="80" y="572"/>
                  </a:cubicBezTo>
                  <a:cubicBezTo>
                    <a:pt x="85" y="572"/>
                    <a:pt x="90" y="572"/>
                    <a:pt x="96" y="570"/>
                  </a:cubicBezTo>
                  <a:cubicBezTo>
                    <a:pt x="546" y="319"/>
                    <a:pt x="1013" y="170"/>
                    <a:pt x="1514" y="70"/>
                  </a:cubicBezTo>
                  <a:cubicBezTo>
                    <a:pt x="1558" y="70"/>
                    <a:pt x="1549" y="1"/>
                    <a:pt x="15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2" name="Google Shape;3232;p70"/>
            <p:cNvSpPr/>
            <p:nvPr/>
          </p:nvSpPr>
          <p:spPr>
            <a:xfrm>
              <a:off x="6846095" y="2293576"/>
              <a:ext cx="731600" cy="445713"/>
            </a:xfrm>
            <a:custGeom>
              <a:avLst/>
              <a:gdLst/>
              <a:ahLst/>
              <a:cxnLst/>
              <a:rect l="l" t="t" r="r" b="b"/>
              <a:pathLst>
                <a:path w="17010" h="10363" extrusionOk="0">
                  <a:moveTo>
                    <a:pt x="2653" y="0"/>
                  </a:moveTo>
                  <a:lnTo>
                    <a:pt x="1" y="2068"/>
                  </a:lnTo>
                  <a:cubicBezTo>
                    <a:pt x="1" y="2068"/>
                    <a:pt x="3836" y="8320"/>
                    <a:pt x="3936" y="8504"/>
                  </a:cubicBezTo>
                  <a:cubicBezTo>
                    <a:pt x="4176" y="8951"/>
                    <a:pt x="4891" y="10363"/>
                    <a:pt x="6196" y="10363"/>
                  </a:cubicBezTo>
                  <a:cubicBezTo>
                    <a:pt x="6253" y="10363"/>
                    <a:pt x="6311" y="10360"/>
                    <a:pt x="6371" y="10354"/>
                  </a:cubicBezTo>
                  <a:cubicBezTo>
                    <a:pt x="7622" y="10221"/>
                    <a:pt x="17009" y="7786"/>
                    <a:pt x="17009" y="7786"/>
                  </a:cubicBezTo>
                  <a:lnTo>
                    <a:pt x="16342" y="3484"/>
                  </a:lnTo>
                  <a:lnTo>
                    <a:pt x="6904" y="6019"/>
                  </a:lnTo>
                  <a:lnTo>
                    <a:pt x="26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3" name="Google Shape;3233;p70"/>
            <p:cNvSpPr/>
            <p:nvPr/>
          </p:nvSpPr>
          <p:spPr>
            <a:xfrm>
              <a:off x="7106011" y="2550438"/>
              <a:ext cx="43225" cy="93504"/>
            </a:xfrm>
            <a:custGeom>
              <a:avLst/>
              <a:gdLst/>
              <a:ahLst/>
              <a:cxnLst/>
              <a:rect l="l" t="t" r="r" b="b"/>
              <a:pathLst>
                <a:path w="1005" h="2174" extrusionOk="0">
                  <a:moveTo>
                    <a:pt x="955" y="0"/>
                  </a:moveTo>
                  <a:cubicBezTo>
                    <a:pt x="937" y="0"/>
                    <a:pt x="919" y="10"/>
                    <a:pt x="912" y="31"/>
                  </a:cubicBezTo>
                  <a:cubicBezTo>
                    <a:pt x="628" y="731"/>
                    <a:pt x="328" y="1432"/>
                    <a:pt x="12" y="2115"/>
                  </a:cubicBezTo>
                  <a:cubicBezTo>
                    <a:pt x="0" y="2147"/>
                    <a:pt x="24" y="2173"/>
                    <a:pt x="48" y="2173"/>
                  </a:cubicBezTo>
                  <a:cubicBezTo>
                    <a:pt x="60" y="2173"/>
                    <a:pt x="72" y="2166"/>
                    <a:pt x="78" y="2148"/>
                  </a:cubicBezTo>
                  <a:cubicBezTo>
                    <a:pt x="412" y="1465"/>
                    <a:pt x="712" y="765"/>
                    <a:pt x="995" y="47"/>
                  </a:cubicBezTo>
                  <a:cubicBezTo>
                    <a:pt x="1005" y="18"/>
                    <a:pt x="981" y="0"/>
                    <a:pt x="9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4" name="Google Shape;3234;p70"/>
            <p:cNvSpPr/>
            <p:nvPr/>
          </p:nvSpPr>
          <p:spPr>
            <a:xfrm>
              <a:off x="6438995" y="1287035"/>
              <a:ext cx="432294" cy="1150173"/>
            </a:xfrm>
            <a:custGeom>
              <a:avLst/>
              <a:gdLst/>
              <a:ahLst/>
              <a:cxnLst/>
              <a:rect l="l" t="t" r="r" b="b"/>
              <a:pathLst>
                <a:path w="10051" h="26742" extrusionOk="0">
                  <a:moveTo>
                    <a:pt x="253" y="1"/>
                  </a:moveTo>
                  <a:cubicBezTo>
                    <a:pt x="124" y="1"/>
                    <a:pt x="1" y="99"/>
                    <a:pt x="61" y="240"/>
                  </a:cubicBezTo>
                  <a:cubicBezTo>
                    <a:pt x="3014" y="7544"/>
                    <a:pt x="5982" y="14847"/>
                    <a:pt x="8932" y="22151"/>
                  </a:cubicBezTo>
                  <a:cubicBezTo>
                    <a:pt x="9317" y="23085"/>
                    <a:pt x="9617" y="23969"/>
                    <a:pt x="9132" y="24969"/>
                  </a:cubicBezTo>
                  <a:cubicBezTo>
                    <a:pt x="8709" y="25844"/>
                    <a:pt x="7815" y="26304"/>
                    <a:pt x="6891" y="26304"/>
                  </a:cubicBezTo>
                  <a:cubicBezTo>
                    <a:pt x="6688" y="26304"/>
                    <a:pt x="6483" y="26282"/>
                    <a:pt x="6282" y="26237"/>
                  </a:cubicBezTo>
                  <a:cubicBezTo>
                    <a:pt x="5231" y="26003"/>
                    <a:pt x="4764" y="25119"/>
                    <a:pt x="4330" y="24252"/>
                  </a:cubicBezTo>
                  <a:cubicBezTo>
                    <a:pt x="4294" y="24178"/>
                    <a:pt x="4234" y="24148"/>
                    <a:pt x="4173" y="24148"/>
                  </a:cubicBezTo>
                  <a:cubicBezTo>
                    <a:pt x="4040" y="24148"/>
                    <a:pt x="3900" y="24292"/>
                    <a:pt x="3981" y="24452"/>
                  </a:cubicBezTo>
                  <a:cubicBezTo>
                    <a:pt x="4597" y="25719"/>
                    <a:pt x="5348" y="26637"/>
                    <a:pt x="6849" y="26737"/>
                  </a:cubicBezTo>
                  <a:cubicBezTo>
                    <a:pt x="6898" y="26740"/>
                    <a:pt x="6947" y="26741"/>
                    <a:pt x="6996" y="26741"/>
                  </a:cubicBezTo>
                  <a:cubicBezTo>
                    <a:pt x="8364" y="26741"/>
                    <a:pt x="9494" y="25640"/>
                    <a:pt x="9783" y="24352"/>
                  </a:cubicBezTo>
                  <a:cubicBezTo>
                    <a:pt x="10050" y="23151"/>
                    <a:pt x="9199" y="21701"/>
                    <a:pt x="8750" y="20617"/>
                  </a:cubicBezTo>
                  <a:cubicBezTo>
                    <a:pt x="6898" y="16032"/>
                    <a:pt x="5048" y="11463"/>
                    <a:pt x="3196" y="6877"/>
                  </a:cubicBezTo>
                  <a:cubicBezTo>
                    <a:pt x="2280" y="4626"/>
                    <a:pt x="1362" y="2392"/>
                    <a:pt x="462" y="140"/>
                  </a:cubicBezTo>
                  <a:cubicBezTo>
                    <a:pt x="422" y="42"/>
                    <a:pt x="336" y="1"/>
                    <a:pt x="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5" name="Google Shape;3235;p70"/>
            <p:cNvSpPr/>
            <p:nvPr/>
          </p:nvSpPr>
          <p:spPr>
            <a:xfrm>
              <a:off x="6762223" y="2132156"/>
              <a:ext cx="122665" cy="129202"/>
            </a:xfrm>
            <a:custGeom>
              <a:avLst/>
              <a:gdLst/>
              <a:ahLst/>
              <a:cxnLst/>
              <a:rect l="l" t="t" r="r" b="b"/>
              <a:pathLst>
                <a:path w="2852" h="3004" extrusionOk="0">
                  <a:moveTo>
                    <a:pt x="134" y="1"/>
                  </a:moveTo>
                  <a:cubicBezTo>
                    <a:pt x="134" y="1"/>
                    <a:pt x="1" y="501"/>
                    <a:pt x="117" y="785"/>
                  </a:cubicBezTo>
                  <a:cubicBezTo>
                    <a:pt x="234" y="1068"/>
                    <a:pt x="801" y="1585"/>
                    <a:pt x="801" y="1635"/>
                  </a:cubicBezTo>
                  <a:cubicBezTo>
                    <a:pt x="784" y="1935"/>
                    <a:pt x="850" y="2368"/>
                    <a:pt x="1317" y="2769"/>
                  </a:cubicBezTo>
                  <a:cubicBezTo>
                    <a:pt x="1525" y="2953"/>
                    <a:pt x="1868" y="3003"/>
                    <a:pt x="2177" y="3003"/>
                  </a:cubicBezTo>
                  <a:cubicBezTo>
                    <a:pt x="2537" y="3003"/>
                    <a:pt x="2851" y="2935"/>
                    <a:pt x="2851" y="2935"/>
                  </a:cubicBezTo>
                  <a:lnTo>
                    <a:pt x="2218" y="1701"/>
                  </a:lnTo>
                  <a:lnTo>
                    <a:pt x="134" y="1"/>
                  </a:ln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6" name="Google Shape;3236;p70"/>
            <p:cNvSpPr/>
            <p:nvPr/>
          </p:nvSpPr>
          <p:spPr>
            <a:xfrm>
              <a:off x="6760073" y="2129748"/>
              <a:ext cx="97547" cy="135180"/>
            </a:xfrm>
            <a:custGeom>
              <a:avLst/>
              <a:gdLst/>
              <a:ahLst/>
              <a:cxnLst/>
              <a:rect l="l" t="t" r="r" b="b"/>
              <a:pathLst>
                <a:path w="2268" h="3143" extrusionOk="0">
                  <a:moveTo>
                    <a:pt x="149" y="0"/>
                  </a:moveTo>
                  <a:cubicBezTo>
                    <a:pt x="134" y="0"/>
                    <a:pt x="117" y="12"/>
                    <a:pt x="117" y="23"/>
                  </a:cubicBezTo>
                  <a:cubicBezTo>
                    <a:pt x="0" y="590"/>
                    <a:pt x="200" y="1291"/>
                    <a:pt x="718" y="1641"/>
                  </a:cubicBezTo>
                  <a:cubicBezTo>
                    <a:pt x="884" y="1757"/>
                    <a:pt x="900" y="2191"/>
                    <a:pt x="967" y="2391"/>
                  </a:cubicBezTo>
                  <a:cubicBezTo>
                    <a:pt x="1018" y="2508"/>
                    <a:pt x="1085" y="2608"/>
                    <a:pt x="1167" y="2709"/>
                  </a:cubicBezTo>
                  <a:cubicBezTo>
                    <a:pt x="1401" y="2991"/>
                    <a:pt x="1834" y="3075"/>
                    <a:pt x="2185" y="3142"/>
                  </a:cubicBezTo>
                  <a:cubicBezTo>
                    <a:pt x="2234" y="3142"/>
                    <a:pt x="2268" y="3075"/>
                    <a:pt x="2218" y="3058"/>
                  </a:cubicBezTo>
                  <a:cubicBezTo>
                    <a:pt x="1601" y="2958"/>
                    <a:pt x="1151" y="2742"/>
                    <a:pt x="967" y="2108"/>
                  </a:cubicBezTo>
                  <a:cubicBezTo>
                    <a:pt x="934" y="1991"/>
                    <a:pt x="951" y="1775"/>
                    <a:pt x="884" y="1675"/>
                  </a:cubicBezTo>
                  <a:cubicBezTo>
                    <a:pt x="784" y="1491"/>
                    <a:pt x="534" y="1308"/>
                    <a:pt x="418" y="1124"/>
                  </a:cubicBezTo>
                  <a:cubicBezTo>
                    <a:pt x="300" y="974"/>
                    <a:pt x="217" y="808"/>
                    <a:pt x="151" y="608"/>
                  </a:cubicBezTo>
                  <a:cubicBezTo>
                    <a:pt x="133" y="523"/>
                    <a:pt x="133" y="441"/>
                    <a:pt x="133" y="341"/>
                  </a:cubicBezTo>
                  <a:cubicBezTo>
                    <a:pt x="139" y="205"/>
                    <a:pt x="176" y="155"/>
                    <a:pt x="228" y="155"/>
                  </a:cubicBezTo>
                  <a:cubicBezTo>
                    <a:pt x="330" y="155"/>
                    <a:pt x="490" y="341"/>
                    <a:pt x="600" y="441"/>
                  </a:cubicBezTo>
                  <a:cubicBezTo>
                    <a:pt x="967" y="757"/>
                    <a:pt x="1267" y="1124"/>
                    <a:pt x="1685" y="1408"/>
                  </a:cubicBezTo>
                  <a:cubicBezTo>
                    <a:pt x="1694" y="1414"/>
                    <a:pt x="1703" y="1417"/>
                    <a:pt x="1711" y="1417"/>
                  </a:cubicBezTo>
                  <a:cubicBezTo>
                    <a:pt x="1744" y="1417"/>
                    <a:pt x="1761" y="1368"/>
                    <a:pt x="1734" y="1341"/>
                  </a:cubicBezTo>
                  <a:cubicBezTo>
                    <a:pt x="1167" y="941"/>
                    <a:pt x="734" y="390"/>
                    <a:pt x="167" y="7"/>
                  </a:cubicBezTo>
                  <a:cubicBezTo>
                    <a:pt x="162" y="2"/>
                    <a:pt x="156"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7" name="Google Shape;3237;p70"/>
            <p:cNvSpPr/>
            <p:nvPr/>
          </p:nvSpPr>
          <p:spPr>
            <a:xfrm>
              <a:off x="5563075" y="941915"/>
              <a:ext cx="1904139" cy="873275"/>
            </a:xfrm>
            <a:custGeom>
              <a:avLst/>
              <a:gdLst/>
              <a:ahLst/>
              <a:cxnLst/>
              <a:rect l="l" t="t" r="r" b="b"/>
              <a:pathLst>
                <a:path w="44272" h="20304" extrusionOk="0">
                  <a:moveTo>
                    <a:pt x="23644" y="1"/>
                  </a:moveTo>
                  <a:cubicBezTo>
                    <a:pt x="22152" y="1"/>
                    <a:pt x="20661" y="140"/>
                    <a:pt x="19193" y="427"/>
                  </a:cubicBezTo>
                  <a:cubicBezTo>
                    <a:pt x="9805" y="2262"/>
                    <a:pt x="2051" y="10966"/>
                    <a:pt x="1" y="20303"/>
                  </a:cubicBezTo>
                  <a:cubicBezTo>
                    <a:pt x="1" y="20303"/>
                    <a:pt x="2490" y="17551"/>
                    <a:pt x="6778" y="17551"/>
                  </a:cubicBezTo>
                  <a:cubicBezTo>
                    <a:pt x="8299" y="17551"/>
                    <a:pt x="10046" y="17897"/>
                    <a:pt x="11989" y="18836"/>
                  </a:cubicBezTo>
                  <a:cubicBezTo>
                    <a:pt x="11989" y="18836"/>
                    <a:pt x="13912" y="14894"/>
                    <a:pt x="18801" y="14894"/>
                  </a:cubicBezTo>
                  <a:cubicBezTo>
                    <a:pt x="19986" y="14894"/>
                    <a:pt x="21346" y="15125"/>
                    <a:pt x="22894" y="15701"/>
                  </a:cubicBezTo>
                  <a:cubicBezTo>
                    <a:pt x="22894" y="15701"/>
                    <a:pt x="25964" y="11925"/>
                    <a:pt x="30441" y="11925"/>
                  </a:cubicBezTo>
                  <a:cubicBezTo>
                    <a:pt x="31505" y="11925"/>
                    <a:pt x="32649" y="12138"/>
                    <a:pt x="33850" y="12666"/>
                  </a:cubicBezTo>
                  <a:cubicBezTo>
                    <a:pt x="35338" y="10880"/>
                    <a:pt x="37447" y="10115"/>
                    <a:pt x="40006" y="10115"/>
                  </a:cubicBezTo>
                  <a:cubicBezTo>
                    <a:pt x="41317" y="10115"/>
                    <a:pt x="42746" y="10316"/>
                    <a:pt x="44271" y="10683"/>
                  </a:cubicBezTo>
                  <a:cubicBezTo>
                    <a:pt x="39702" y="4031"/>
                    <a:pt x="31669" y="1"/>
                    <a:pt x="23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8" name="Google Shape;3238;p70"/>
            <p:cNvSpPr/>
            <p:nvPr/>
          </p:nvSpPr>
          <p:spPr>
            <a:xfrm>
              <a:off x="6044283" y="977829"/>
              <a:ext cx="313758" cy="775900"/>
            </a:xfrm>
            <a:custGeom>
              <a:avLst/>
              <a:gdLst/>
              <a:ahLst/>
              <a:cxnLst/>
              <a:rect l="l" t="t" r="r" b="b"/>
              <a:pathLst>
                <a:path w="7295" h="18040" extrusionOk="0">
                  <a:moveTo>
                    <a:pt x="7242" y="1"/>
                  </a:moveTo>
                  <a:cubicBezTo>
                    <a:pt x="7235" y="1"/>
                    <a:pt x="7228" y="3"/>
                    <a:pt x="7222" y="10"/>
                  </a:cubicBezTo>
                  <a:cubicBezTo>
                    <a:pt x="952" y="3094"/>
                    <a:pt x="1" y="11865"/>
                    <a:pt x="752" y="18001"/>
                  </a:cubicBezTo>
                  <a:cubicBezTo>
                    <a:pt x="760" y="18026"/>
                    <a:pt x="785" y="18039"/>
                    <a:pt x="806" y="18039"/>
                  </a:cubicBezTo>
                  <a:cubicBezTo>
                    <a:pt x="826" y="18039"/>
                    <a:pt x="843" y="18026"/>
                    <a:pt x="834" y="18001"/>
                  </a:cubicBezTo>
                  <a:cubicBezTo>
                    <a:pt x="101" y="11898"/>
                    <a:pt x="1019" y="3161"/>
                    <a:pt x="7255" y="77"/>
                  </a:cubicBezTo>
                  <a:cubicBezTo>
                    <a:pt x="7295" y="50"/>
                    <a:pt x="7270" y="1"/>
                    <a:pt x="7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9" name="Google Shape;3239;p70"/>
            <p:cNvSpPr/>
            <p:nvPr/>
          </p:nvSpPr>
          <p:spPr>
            <a:xfrm>
              <a:off x="6353446" y="977614"/>
              <a:ext cx="196814" cy="641236"/>
            </a:xfrm>
            <a:custGeom>
              <a:avLst/>
              <a:gdLst/>
              <a:ahLst/>
              <a:cxnLst/>
              <a:rect l="l" t="t" r="r" b="b"/>
              <a:pathLst>
                <a:path w="4576" h="14909" extrusionOk="0">
                  <a:moveTo>
                    <a:pt x="45" y="1"/>
                  </a:moveTo>
                  <a:cubicBezTo>
                    <a:pt x="23" y="1"/>
                    <a:pt x="0" y="19"/>
                    <a:pt x="0" y="48"/>
                  </a:cubicBezTo>
                  <a:cubicBezTo>
                    <a:pt x="483" y="2065"/>
                    <a:pt x="1001" y="4066"/>
                    <a:pt x="1550" y="6051"/>
                  </a:cubicBezTo>
                  <a:cubicBezTo>
                    <a:pt x="2351" y="9019"/>
                    <a:pt x="3135" y="12103"/>
                    <a:pt x="4485" y="14889"/>
                  </a:cubicBezTo>
                  <a:cubicBezTo>
                    <a:pt x="4495" y="14903"/>
                    <a:pt x="4507" y="14909"/>
                    <a:pt x="4519" y="14909"/>
                  </a:cubicBezTo>
                  <a:cubicBezTo>
                    <a:pt x="4549" y="14909"/>
                    <a:pt x="4575" y="14874"/>
                    <a:pt x="4552" y="14838"/>
                  </a:cubicBezTo>
                  <a:cubicBezTo>
                    <a:pt x="3218" y="12070"/>
                    <a:pt x="2435" y="8986"/>
                    <a:pt x="1634" y="6034"/>
                  </a:cubicBezTo>
                  <a:cubicBezTo>
                    <a:pt x="1083" y="4033"/>
                    <a:pt x="567" y="2032"/>
                    <a:pt x="83" y="31"/>
                  </a:cubicBezTo>
                  <a:cubicBezTo>
                    <a:pt x="76" y="10"/>
                    <a:pt x="61"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0" name="Google Shape;3240;p70"/>
            <p:cNvSpPr/>
            <p:nvPr/>
          </p:nvSpPr>
          <p:spPr>
            <a:xfrm>
              <a:off x="6352887" y="971980"/>
              <a:ext cx="674483" cy="519389"/>
            </a:xfrm>
            <a:custGeom>
              <a:avLst/>
              <a:gdLst/>
              <a:ahLst/>
              <a:cxnLst/>
              <a:rect l="l" t="t" r="r" b="b"/>
              <a:pathLst>
                <a:path w="15682" h="12076" extrusionOk="0">
                  <a:moveTo>
                    <a:pt x="1712" y="0"/>
                  </a:moveTo>
                  <a:cubicBezTo>
                    <a:pt x="1162" y="0"/>
                    <a:pt x="606" y="42"/>
                    <a:pt x="47" y="128"/>
                  </a:cubicBezTo>
                  <a:cubicBezTo>
                    <a:pt x="0" y="144"/>
                    <a:pt x="11" y="215"/>
                    <a:pt x="50" y="215"/>
                  </a:cubicBezTo>
                  <a:cubicBezTo>
                    <a:pt x="54" y="215"/>
                    <a:pt x="58" y="214"/>
                    <a:pt x="63" y="213"/>
                  </a:cubicBezTo>
                  <a:cubicBezTo>
                    <a:pt x="621" y="126"/>
                    <a:pt x="1176" y="84"/>
                    <a:pt x="1726" y="84"/>
                  </a:cubicBezTo>
                  <a:cubicBezTo>
                    <a:pt x="8249" y="84"/>
                    <a:pt x="14004" y="5962"/>
                    <a:pt x="15603" y="12051"/>
                  </a:cubicBezTo>
                  <a:cubicBezTo>
                    <a:pt x="15603" y="12069"/>
                    <a:pt x="15613" y="12076"/>
                    <a:pt x="15626" y="12076"/>
                  </a:cubicBezTo>
                  <a:cubicBezTo>
                    <a:pt x="15649" y="12076"/>
                    <a:pt x="15681" y="12050"/>
                    <a:pt x="15670" y="12018"/>
                  </a:cubicBezTo>
                  <a:cubicBezTo>
                    <a:pt x="14070" y="5896"/>
                    <a:pt x="8270" y="0"/>
                    <a:pt x="17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1" name="Google Shape;3241;p70"/>
            <p:cNvSpPr/>
            <p:nvPr/>
          </p:nvSpPr>
          <p:spPr>
            <a:xfrm>
              <a:off x="7296593" y="1809402"/>
              <a:ext cx="438186" cy="309199"/>
            </a:xfrm>
            <a:custGeom>
              <a:avLst/>
              <a:gdLst/>
              <a:ahLst/>
              <a:cxnLst/>
              <a:rect l="l" t="t" r="r" b="b"/>
              <a:pathLst>
                <a:path w="10188" h="7189" extrusionOk="0">
                  <a:moveTo>
                    <a:pt x="7136" y="1"/>
                  </a:moveTo>
                  <a:cubicBezTo>
                    <a:pt x="6430" y="1"/>
                    <a:pt x="5738" y="260"/>
                    <a:pt x="5285" y="801"/>
                  </a:cubicBezTo>
                  <a:cubicBezTo>
                    <a:pt x="4942" y="550"/>
                    <a:pt x="4513" y="408"/>
                    <a:pt x="4084" y="408"/>
                  </a:cubicBezTo>
                  <a:cubicBezTo>
                    <a:pt x="3887" y="408"/>
                    <a:pt x="3689" y="438"/>
                    <a:pt x="3500" y="501"/>
                  </a:cubicBezTo>
                  <a:cubicBezTo>
                    <a:pt x="2917" y="685"/>
                    <a:pt x="2417" y="1168"/>
                    <a:pt x="2233" y="1769"/>
                  </a:cubicBezTo>
                  <a:cubicBezTo>
                    <a:pt x="2116" y="1544"/>
                    <a:pt x="1875" y="1440"/>
                    <a:pt x="1620" y="1440"/>
                  </a:cubicBezTo>
                  <a:cubicBezTo>
                    <a:pt x="1366" y="1440"/>
                    <a:pt x="1099" y="1544"/>
                    <a:pt x="932" y="1735"/>
                  </a:cubicBezTo>
                  <a:cubicBezTo>
                    <a:pt x="583" y="2102"/>
                    <a:pt x="550" y="2669"/>
                    <a:pt x="583" y="3169"/>
                  </a:cubicBezTo>
                  <a:cubicBezTo>
                    <a:pt x="616" y="3620"/>
                    <a:pt x="699" y="4054"/>
                    <a:pt x="816" y="4487"/>
                  </a:cubicBezTo>
                  <a:cubicBezTo>
                    <a:pt x="795" y="4485"/>
                    <a:pt x="774" y="4484"/>
                    <a:pt x="753" y="4484"/>
                  </a:cubicBezTo>
                  <a:cubicBezTo>
                    <a:pt x="332" y="4484"/>
                    <a:pt x="0" y="4958"/>
                    <a:pt x="32" y="5388"/>
                  </a:cubicBezTo>
                  <a:cubicBezTo>
                    <a:pt x="65" y="5837"/>
                    <a:pt x="399" y="6221"/>
                    <a:pt x="766" y="6504"/>
                  </a:cubicBezTo>
                  <a:cubicBezTo>
                    <a:pt x="1250" y="6871"/>
                    <a:pt x="1850" y="7104"/>
                    <a:pt x="2466" y="7188"/>
                  </a:cubicBezTo>
                  <a:lnTo>
                    <a:pt x="9387" y="4921"/>
                  </a:lnTo>
                  <a:cubicBezTo>
                    <a:pt x="10188" y="3687"/>
                    <a:pt x="10170" y="1919"/>
                    <a:pt x="9170" y="852"/>
                  </a:cubicBezTo>
                  <a:cubicBezTo>
                    <a:pt x="8654" y="293"/>
                    <a:pt x="7887" y="1"/>
                    <a:pt x="7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2" name="Google Shape;3242;p70"/>
            <p:cNvSpPr/>
            <p:nvPr/>
          </p:nvSpPr>
          <p:spPr>
            <a:xfrm>
              <a:off x="7366787" y="1899123"/>
              <a:ext cx="352209" cy="407735"/>
            </a:xfrm>
            <a:custGeom>
              <a:avLst/>
              <a:gdLst/>
              <a:ahLst/>
              <a:cxnLst/>
              <a:rect l="l" t="t" r="r" b="b"/>
              <a:pathLst>
                <a:path w="8189" h="9480" extrusionOk="0">
                  <a:moveTo>
                    <a:pt x="5254" y="0"/>
                  </a:moveTo>
                  <a:lnTo>
                    <a:pt x="2619" y="867"/>
                  </a:lnTo>
                  <a:cubicBezTo>
                    <a:pt x="2619" y="867"/>
                    <a:pt x="2619" y="867"/>
                    <a:pt x="2619" y="867"/>
                  </a:cubicBezTo>
                  <a:cubicBezTo>
                    <a:pt x="2583" y="867"/>
                    <a:pt x="998" y="884"/>
                    <a:pt x="685" y="3869"/>
                  </a:cubicBezTo>
                  <a:lnTo>
                    <a:pt x="768" y="4818"/>
                  </a:lnTo>
                  <a:cubicBezTo>
                    <a:pt x="768" y="4818"/>
                    <a:pt x="34" y="5769"/>
                    <a:pt x="18" y="6052"/>
                  </a:cubicBezTo>
                  <a:cubicBezTo>
                    <a:pt x="1" y="6219"/>
                    <a:pt x="634" y="6603"/>
                    <a:pt x="634" y="6603"/>
                  </a:cubicBezTo>
                  <a:cubicBezTo>
                    <a:pt x="634" y="6603"/>
                    <a:pt x="285" y="8087"/>
                    <a:pt x="685" y="8754"/>
                  </a:cubicBezTo>
                  <a:cubicBezTo>
                    <a:pt x="972" y="9220"/>
                    <a:pt x="1532" y="9480"/>
                    <a:pt x="2157" y="9480"/>
                  </a:cubicBezTo>
                  <a:cubicBezTo>
                    <a:pt x="2406" y="9480"/>
                    <a:pt x="2664" y="9439"/>
                    <a:pt x="2919" y="9354"/>
                  </a:cubicBezTo>
                  <a:cubicBezTo>
                    <a:pt x="3803" y="9071"/>
                    <a:pt x="5821" y="7453"/>
                    <a:pt x="5821" y="7453"/>
                  </a:cubicBezTo>
                  <a:cubicBezTo>
                    <a:pt x="5821" y="7453"/>
                    <a:pt x="8189" y="4985"/>
                    <a:pt x="7804" y="3118"/>
                  </a:cubicBezTo>
                  <a:cubicBezTo>
                    <a:pt x="7438" y="1250"/>
                    <a:pt x="5254" y="0"/>
                    <a:pt x="5254" y="0"/>
                  </a:cubicBez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3" name="Google Shape;3243;p70"/>
            <p:cNvSpPr/>
            <p:nvPr/>
          </p:nvSpPr>
          <p:spPr>
            <a:xfrm>
              <a:off x="7444250" y="2200329"/>
              <a:ext cx="177889" cy="243867"/>
            </a:xfrm>
            <a:custGeom>
              <a:avLst/>
              <a:gdLst/>
              <a:ahLst/>
              <a:cxnLst/>
              <a:rect l="l" t="t" r="r" b="b"/>
              <a:pathLst>
                <a:path w="4136" h="5670" extrusionOk="0">
                  <a:moveTo>
                    <a:pt x="4136" y="0"/>
                  </a:moveTo>
                  <a:lnTo>
                    <a:pt x="468" y="1034"/>
                  </a:lnTo>
                  <a:cubicBezTo>
                    <a:pt x="452" y="1184"/>
                    <a:pt x="1" y="5670"/>
                    <a:pt x="1" y="5670"/>
                  </a:cubicBezTo>
                  <a:lnTo>
                    <a:pt x="4136" y="5085"/>
                  </a:lnTo>
                  <a:lnTo>
                    <a:pt x="4136" y="0"/>
                  </a:ln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4" name="Google Shape;3244;p70"/>
            <p:cNvSpPr/>
            <p:nvPr/>
          </p:nvSpPr>
          <p:spPr>
            <a:xfrm>
              <a:off x="7436379" y="2082694"/>
              <a:ext cx="24430" cy="35182"/>
            </a:xfrm>
            <a:custGeom>
              <a:avLst/>
              <a:gdLst/>
              <a:ahLst/>
              <a:cxnLst/>
              <a:rect l="l" t="t" r="r" b="b"/>
              <a:pathLst>
                <a:path w="568" h="818" extrusionOk="0">
                  <a:moveTo>
                    <a:pt x="268" y="1"/>
                  </a:moveTo>
                  <a:cubicBezTo>
                    <a:pt x="117" y="17"/>
                    <a:pt x="1" y="201"/>
                    <a:pt x="1" y="417"/>
                  </a:cubicBezTo>
                  <a:cubicBezTo>
                    <a:pt x="17" y="534"/>
                    <a:pt x="50" y="634"/>
                    <a:pt x="101" y="701"/>
                  </a:cubicBezTo>
                  <a:cubicBezTo>
                    <a:pt x="150" y="784"/>
                    <a:pt x="217" y="817"/>
                    <a:pt x="301" y="817"/>
                  </a:cubicBezTo>
                  <a:cubicBezTo>
                    <a:pt x="450" y="817"/>
                    <a:pt x="568" y="634"/>
                    <a:pt x="550" y="401"/>
                  </a:cubicBezTo>
                  <a:cubicBezTo>
                    <a:pt x="550" y="183"/>
                    <a:pt x="417" y="1"/>
                    <a:pt x="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5" name="Google Shape;3245;p70"/>
            <p:cNvSpPr/>
            <p:nvPr/>
          </p:nvSpPr>
          <p:spPr>
            <a:xfrm>
              <a:off x="7413368" y="2045661"/>
              <a:ext cx="80429" cy="20731"/>
            </a:xfrm>
            <a:custGeom>
              <a:avLst/>
              <a:gdLst/>
              <a:ahLst/>
              <a:cxnLst/>
              <a:rect l="l" t="t" r="r" b="b"/>
              <a:pathLst>
                <a:path w="1870" h="482" extrusionOk="0">
                  <a:moveTo>
                    <a:pt x="965" y="0"/>
                  </a:moveTo>
                  <a:cubicBezTo>
                    <a:pt x="730" y="0"/>
                    <a:pt x="495" y="25"/>
                    <a:pt x="252" y="77"/>
                  </a:cubicBezTo>
                  <a:cubicBezTo>
                    <a:pt x="1" y="125"/>
                    <a:pt x="90" y="482"/>
                    <a:pt x="323" y="482"/>
                  </a:cubicBezTo>
                  <a:cubicBezTo>
                    <a:pt x="338" y="482"/>
                    <a:pt x="353" y="481"/>
                    <a:pt x="369" y="478"/>
                  </a:cubicBezTo>
                  <a:cubicBezTo>
                    <a:pt x="585" y="431"/>
                    <a:pt x="796" y="411"/>
                    <a:pt x="1008" y="411"/>
                  </a:cubicBezTo>
                  <a:cubicBezTo>
                    <a:pt x="1171" y="411"/>
                    <a:pt x="1336" y="423"/>
                    <a:pt x="1503" y="444"/>
                  </a:cubicBezTo>
                  <a:cubicBezTo>
                    <a:pt x="1519" y="447"/>
                    <a:pt x="1534" y="449"/>
                    <a:pt x="1549" y="449"/>
                  </a:cubicBezTo>
                  <a:cubicBezTo>
                    <a:pt x="1782" y="449"/>
                    <a:pt x="1870" y="93"/>
                    <a:pt x="1619" y="61"/>
                  </a:cubicBezTo>
                  <a:cubicBezTo>
                    <a:pt x="1396" y="21"/>
                    <a:pt x="1180" y="0"/>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6" name="Google Shape;3246;p70"/>
            <p:cNvSpPr/>
            <p:nvPr/>
          </p:nvSpPr>
          <p:spPr>
            <a:xfrm>
              <a:off x="7414873" y="2188587"/>
              <a:ext cx="51698" cy="38494"/>
            </a:xfrm>
            <a:custGeom>
              <a:avLst/>
              <a:gdLst/>
              <a:ahLst/>
              <a:cxnLst/>
              <a:rect l="l" t="t" r="r" b="b"/>
              <a:pathLst>
                <a:path w="1202" h="895" extrusionOk="0">
                  <a:moveTo>
                    <a:pt x="615" y="0"/>
                  </a:moveTo>
                  <a:cubicBezTo>
                    <a:pt x="561" y="0"/>
                    <a:pt x="506" y="7"/>
                    <a:pt x="450" y="23"/>
                  </a:cubicBezTo>
                  <a:cubicBezTo>
                    <a:pt x="83" y="123"/>
                    <a:pt x="1" y="540"/>
                    <a:pt x="1" y="540"/>
                  </a:cubicBezTo>
                  <a:cubicBezTo>
                    <a:pt x="1" y="540"/>
                    <a:pt x="119" y="894"/>
                    <a:pt x="576" y="894"/>
                  </a:cubicBezTo>
                  <a:cubicBezTo>
                    <a:pt x="605" y="894"/>
                    <a:pt x="636" y="893"/>
                    <a:pt x="668" y="890"/>
                  </a:cubicBezTo>
                  <a:cubicBezTo>
                    <a:pt x="1201" y="823"/>
                    <a:pt x="1151" y="189"/>
                    <a:pt x="1151" y="189"/>
                  </a:cubicBezTo>
                  <a:cubicBezTo>
                    <a:pt x="1151" y="189"/>
                    <a:pt x="903" y="0"/>
                    <a:pt x="615" y="0"/>
                  </a:cubicBezTo>
                  <a:close/>
                </a:path>
              </a:pathLst>
            </a:custGeom>
            <a:solidFill>
              <a:srgbClr val="79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7" name="Google Shape;3247;p70"/>
            <p:cNvSpPr/>
            <p:nvPr/>
          </p:nvSpPr>
          <p:spPr>
            <a:xfrm>
              <a:off x="7454314" y="2251211"/>
              <a:ext cx="121933" cy="92730"/>
            </a:xfrm>
            <a:custGeom>
              <a:avLst/>
              <a:gdLst/>
              <a:ahLst/>
              <a:cxnLst/>
              <a:rect l="l" t="t" r="r" b="b"/>
              <a:pathLst>
                <a:path w="2835" h="2156" extrusionOk="0">
                  <a:moveTo>
                    <a:pt x="2835" y="1"/>
                  </a:moveTo>
                  <a:lnTo>
                    <a:pt x="2835" y="1"/>
                  </a:lnTo>
                  <a:cubicBezTo>
                    <a:pt x="1952" y="918"/>
                    <a:pt x="84" y="1285"/>
                    <a:pt x="84" y="1285"/>
                  </a:cubicBezTo>
                  <a:lnTo>
                    <a:pt x="0" y="2152"/>
                  </a:lnTo>
                  <a:cubicBezTo>
                    <a:pt x="0" y="2152"/>
                    <a:pt x="15" y="2156"/>
                    <a:pt x="50" y="2156"/>
                  </a:cubicBezTo>
                  <a:cubicBezTo>
                    <a:pt x="175" y="2156"/>
                    <a:pt x="552" y="2115"/>
                    <a:pt x="1434" y="1752"/>
                  </a:cubicBezTo>
                  <a:cubicBezTo>
                    <a:pt x="2568" y="1268"/>
                    <a:pt x="2835" y="1"/>
                    <a:pt x="2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8" name="Google Shape;3248;p70"/>
            <p:cNvSpPr/>
            <p:nvPr/>
          </p:nvSpPr>
          <p:spPr>
            <a:xfrm>
              <a:off x="7456465" y="1880069"/>
              <a:ext cx="305586" cy="395563"/>
            </a:xfrm>
            <a:custGeom>
              <a:avLst/>
              <a:gdLst/>
              <a:ahLst/>
              <a:cxnLst/>
              <a:rect l="l" t="t" r="r" b="b"/>
              <a:pathLst>
                <a:path w="7105" h="9197" extrusionOk="0">
                  <a:moveTo>
                    <a:pt x="2789" y="0"/>
                  </a:moveTo>
                  <a:cubicBezTo>
                    <a:pt x="1765" y="0"/>
                    <a:pt x="743" y="394"/>
                    <a:pt x="1" y="1093"/>
                  </a:cubicBezTo>
                  <a:cubicBezTo>
                    <a:pt x="67" y="2093"/>
                    <a:pt x="450" y="3160"/>
                    <a:pt x="1351" y="3611"/>
                  </a:cubicBezTo>
                  <a:cubicBezTo>
                    <a:pt x="1584" y="3711"/>
                    <a:pt x="1851" y="3794"/>
                    <a:pt x="2018" y="3978"/>
                  </a:cubicBezTo>
                  <a:cubicBezTo>
                    <a:pt x="2218" y="4227"/>
                    <a:pt x="2218" y="4578"/>
                    <a:pt x="2269" y="4878"/>
                  </a:cubicBezTo>
                  <a:cubicBezTo>
                    <a:pt x="2418" y="5645"/>
                    <a:pt x="3018" y="6295"/>
                    <a:pt x="3769" y="6479"/>
                  </a:cubicBezTo>
                  <a:lnTo>
                    <a:pt x="3852" y="9197"/>
                  </a:lnTo>
                  <a:cubicBezTo>
                    <a:pt x="5119" y="8463"/>
                    <a:pt x="6120" y="7329"/>
                    <a:pt x="6604" y="5962"/>
                  </a:cubicBezTo>
                  <a:cubicBezTo>
                    <a:pt x="7104" y="4594"/>
                    <a:pt x="6987" y="2978"/>
                    <a:pt x="6170" y="1777"/>
                  </a:cubicBezTo>
                  <a:cubicBezTo>
                    <a:pt x="5503" y="810"/>
                    <a:pt x="4403" y="159"/>
                    <a:pt x="3236" y="25"/>
                  </a:cubicBezTo>
                  <a:cubicBezTo>
                    <a:pt x="3087" y="9"/>
                    <a:pt x="2938" y="0"/>
                    <a:pt x="2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9" name="Google Shape;3249;p70"/>
            <p:cNvSpPr/>
            <p:nvPr/>
          </p:nvSpPr>
          <p:spPr>
            <a:xfrm>
              <a:off x="7609971" y="2085490"/>
              <a:ext cx="69547" cy="113417"/>
            </a:xfrm>
            <a:custGeom>
              <a:avLst/>
              <a:gdLst/>
              <a:ahLst/>
              <a:cxnLst/>
              <a:rect l="l" t="t" r="r" b="b"/>
              <a:pathLst>
                <a:path w="1617" h="2637" extrusionOk="0">
                  <a:moveTo>
                    <a:pt x="724" y="0"/>
                  </a:moveTo>
                  <a:cubicBezTo>
                    <a:pt x="503" y="0"/>
                    <a:pt x="184" y="65"/>
                    <a:pt x="49" y="369"/>
                  </a:cubicBezTo>
                  <a:lnTo>
                    <a:pt x="0" y="2637"/>
                  </a:lnTo>
                  <a:cubicBezTo>
                    <a:pt x="367" y="2337"/>
                    <a:pt x="1167" y="1986"/>
                    <a:pt x="1383" y="1570"/>
                  </a:cubicBezTo>
                  <a:cubicBezTo>
                    <a:pt x="1601" y="1136"/>
                    <a:pt x="1617" y="585"/>
                    <a:pt x="1301" y="236"/>
                  </a:cubicBezTo>
                  <a:cubicBezTo>
                    <a:pt x="1201" y="118"/>
                    <a:pt x="1067" y="36"/>
                    <a:pt x="917" y="18"/>
                  </a:cubicBezTo>
                  <a:cubicBezTo>
                    <a:pt x="876" y="9"/>
                    <a:pt x="807" y="0"/>
                    <a:pt x="724" y="0"/>
                  </a:cubicBez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0" name="Google Shape;3250;p70"/>
            <p:cNvSpPr/>
            <p:nvPr/>
          </p:nvSpPr>
          <p:spPr>
            <a:xfrm>
              <a:off x="7609971" y="2173060"/>
              <a:ext cx="54537" cy="54537"/>
            </a:xfrm>
            <a:custGeom>
              <a:avLst/>
              <a:gdLst/>
              <a:ahLst/>
              <a:cxnLst/>
              <a:rect l="l" t="t" r="r" b="b"/>
              <a:pathLst>
                <a:path w="1268" h="1268" extrusionOk="0">
                  <a:moveTo>
                    <a:pt x="634" y="1"/>
                  </a:moveTo>
                  <a:cubicBezTo>
                    <a:pt x="283" y="1"/>
                    <a:pt x="0" y="284"/>
                    <a:pt x="0" y="634"/>
                  </a:cubicBezTo>
                  <a:cubicBezTo>
                    <a:pt x="0" y="984"/>
                    <a:pt x="283" y="1268"/>
                    <a:pt x="634" y="1268"/>
                  </a:cubicBezTo>
                  <a:cubicBezTo>
                    <a:pt x="983" y="1268"/>
                    <a:pt x="1267" y="984"/>
                    <a:pt x="1267" y="634"/>
                  </a:cubicBezTo>
                  <a:cubicBezTo>
                    <a:pt x="1267" y="284"/>
                    <a:pt x="983" y="1"/>
                    <a:pt x="6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1" name="Google Shape;3251;p70"/>
            <p:cNvSpPr/>
            <p:nvPr/>
          </p:nvSpPr>
          <p:spPr>
            <a:xfrm>
              <a:off x="7406959" y="2193447"/>
              <a:ext cx="65074" cy="22709"/>
            </a:xfrm>
            <a:custGeom>
              <a:avLst/>
              <a:gdLst/>
              <a:ahLst/>
              <a:cxnLst/>
              <a:rect l="l" t="t" r="r" b="b"/>
              <a:pathLst>
                <a:path w="1513" h="528" extrusionOk="0">
                  <a:moveTo>
                    <a:pt x="1461" y="1"/>
                  </a:moveTo>
                  <a:cubicBezTo>
                    <a:pt x="1453" y="1"/>
                    <a:pt x="1444" y="3"/>
                    <a:pt x="1435" y="10"/>
                  </a:cubicBezTo>
                  <a:cubicBezTo>
                    <a:pt x="1018" y="294"/>
                    <a:pt x="567" y="443"/>
                    <a:pt x="51" y="460"/>
                  </a:cubicBezTo>
                  <a:cubicBezTo>
                    <a:pt x="1" y="460"/>
                    <a:pt x="1" y="527"/>
                    <a:pt x="51" y="527"/>
                  </a:cubicBezTo>
                  <a:cubicBezTo>
                    <a:pt x="585" y="527"/>
                    <a:pt x="1052" y="376"/>
                    <a:pt x="1485" y="76"/>
                  </a:cubicBezTo>
                  <a:cubicBezTo>
                    <a:pt x="1512" y="49"/>
                    <a:pt x="1496" y="1"/>
                    <a:pt x="1461" y="1"/>
                  </a:cubicBezTo>
                  <a:close/>
                </a:path>
              </a:pathLst>
            </a:custGeom>
            <a:solidFill>
              <a:srgbClr val="33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2" name="Google Shape;3252;p70"/>
            <p:cNvSpPr/>
            <p:nvPr/>
          </p:nvSpPr>
          <p:spPr>
            <a:xfrm>
              <a:off x="6894870" y="3629668"/>
              <a:ext cx="219523" cy="509970"/>
            </a:xfrm>
            <a:custGeom>
              <a:avLst/>
              <a:gdLst/>
              <a:ahLst/>
              <a:cxnLst/>
              <a:rect l="l" t="t" r="r" b="b"/>
              <a:pathLst>
                <a:path w="5104" h="11857" extrusionOk="0">
                  <a:moveTo>
                    <a:pt x="5103" y="0"/>
                  </a:moveTo>
                  <a:lnTo>
                    <a:pt x="1935" y="1134"/>
                  </a:lnTo>
                  <a:lnTo>
                    <a:pt x="1" y="11856"/>
                  </a:lnTo>
                  <a:lnTo>
                    <a:pt x="1" y="11856"/>
                  </a:lnTo>
                  <a:lnTo>
                    <a:pt x="1402" y="11839"/>
                  </a:lnTo>
                  <a:lnTo>
                    <a:pt x="5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3" name="Google Shape;3253;p70"/>
            <p:cNvSpPr/>
            <p:nvPr/>
          </p:nvSpPr>
          <p:spPr>
            <a:xfrm>
              <a:off x="7890360" y="3654786"/>
              <a:ext cx="218061" cy="486271"/>
            </a:xfrm>
            <a:custGeom>
              <a:avLst/>
              <a:gdLst/>
              <a:ahLst/>
              <a:cxnLst/>
              <a:rect l="l" t="t" r="r" b="b"/>
              <a:pathLst>
                <a:path w="5070" h="11306" extrusionOk="0">
                  <a:moveTo>
                    <a:pt x="0" y="0"/>
                  </a:moveTo>
                  <a:lnTo>
                    <a:pt x="3669" y="11306"/>
                  </a:lnTo>
                  <a:lnTo>
                    <a:pt x="5069" y="11288"/>
                  </a:lnTo>
                  <a:lnTo>
                    <a:pt x="3068" y="86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4" name="Google Shape;3254;p70"/>
            <p:cNvSpPr/>
            <p:nvPr/>
          </p:nvSpPr>
          <p:spPr>
            <a:xfrm>
              <a:off x="6916418" y="3405882"/>
              <a:ext cx="1138217" cy="327822"/>
            </a:xfrm>
            <a:custGeom>
              <a:avLst/>
              <a:gdLst/>
              <a:ahLst/>
              <a:cxnLst/>
              <a:rect l="l" t="t" r="r" b="b"/>
              <a:pathLst>
                <a:path w="26464" h="7622" extrusionOk="0">
                  <a:moveTo>
                    <a:pt x="2068" y="1"/>
                  </a:moveTo>
                  <a:cubicBezTo>
                    <a:pt x="1118" y="1"/>
                    <a:pt x="351" y="734"/>
                    <a:pt x="284" y="1668"/>
                  </a:cubicBezTo>
                  <a:lnTo>
                    <a:pt x="51" y="5754"/>
                  </a:lnTo>
                  <a:cubicBezTo>
                    <a:pt x="1" y="6761"/>
                    <a:pt x="786" y="7622"/>
                    <a:pt x="1806" y="7622"/>
                  </a:cubicBezTo>
                  <a:cubicBezTo>
                    <a:pt x="1816" y="7622"/>
                    <a:pt x="1825" y="7622"/>
                    <a:pt x="1834" y="7622"/>
                  </a:cubicBezTo>
                  <a:lnTo>
                    <a:pt x="24663" y="7522"/>
                  </a:lnTo>
                  <a:cubicBezTo>
                    <a:pt x="25663" y="7522"/>
                    <a:pt x="26463" y="6688"/>
                    <a:pt x="26430" y="5687"/>
                  </a:cubicBezTo>
                  <a:lnTo>
                    <a:pt x="26263" y="1752"/>
                  </a:lnTo>
                  <a:cubicBezTo>
                    <a:pt x="26230" y="801"/>
                    <a:pt x="25463" y="51"/>
                    <a:pt x="24512" y="51"/>
                  </a:cubicBezTo>
                  <a:lnTo>
                    <a:pt x="20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5" name="Google Shape;3255;p70"/>
            <p:cNvSpPr/>
            <p:nvPr/>
          </p:nvSpPr>
          <p:spPr>
            <a:xfrm>
              <a:off x="7591993" y="3458958"/>
              <a:ext cx="67440" cy="271866"/>
            </a:xfrm>
            <a:custGeom>
              <a:avLst/>
              <a:gdLst/>
              <a:ahLst/>
              <a:cxnLst/>
              <a:rect l="l" t="t" r="r" b="b"/>
              <a:pathLst>
                <a:path w="1568" h="6321" extrusionOk="0">
                  <a:moveTo>
                    <a:pt x="1568" y="1"/>
                  </a:moveTo>
                  <a:lnTo>
                    <a:pt x="1568" y="1"/>
                  </a:lnTo>
                  <a:cubicBezTo>
                    <a:pt x="1285" y="34"/>
                    <a:pt x="1018" y="34"/>
                    <a:pt x="734" y="34"/>
                  </a:cubicBezTo>
                  <a:lnTo>
                    <a:pt x="234" y="34"/>
                  </a:lnTo>
                  <a:lnTo>
                    <a:pt x="1" y="6304"/>
                  </a:lnTo>
                  <a:lnTo>
                    <a:pt x="1485" y="6321"/>
                  </a:lnTo>
                  <a:cubicBezTo>
                    <a:pt x="1519" y="4703"/>
                    <a:pt x="1568" y="2135"/>
                    <a:pt x="1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6" name="Google Shape;3256;p70"/>
            <p:cNvSpPr/>
            <p:nvPr/>
          </p:nvSpPr>
          <p:spPr>
            <a:xfrm>
              <a:off x="7339561" y="2344458"/>
              <a:ext cx="479088" cy="857791"/>
            </a:xfrm>
            <a:custGeom>
              <a:avLst/>
              <a:gdLst/>
              <a:ahLst/>
              <a:cxnLst/>
              <a:rect l="l" t="t" r="r" b="b"/>
              <a:pathLst>
                <a:path w="11139" h="19944" extrusionOk="0">
                  <a:moveTo>
                    <a:pt x="6287" y="0"/>
                  </a:moveTo>
                  <a:lnTo>
                    <a:pt x="2435" y="867"/>
                  </a:lnTo>
                  <a:cubicBezTo>
                    <a:pt x="2435" y="867"/>
                    <a:pt x="834" y="5253"/>
                    <a:pt x="384" y="7437"/>
                  </a:cubicBezTo>
                  <a:cubicBezTo>
                    <a:pt x="0" y="9222"/>
                    <a:pt x="1434" y="11223"/>
                    <a:pt x="1585" y="12323"/>
                  </a:cubicBezTo>
                  <a:lnTo>
                    <a:pt x="2252" y="13640"/>
                  </a:lnTo>
                  <a:lnTo>
                    <a:pt x="467" y="18860"/>
                  </a:lnTo>
                  <a:lnTo>
                    <a:pt x="10222" y="19943"/>
                  </a:lnTo>
                  <a:lnTo>
                    <a:pt x="10605" y="19376"/>
                  </a:lnTo>
                  <a:cubicBezTo>
                    <a:pt x="11139" y="18393"/>
                    <a:pt x="10089" y="8455"/>
                    <a:pt x="10089" y="8455"/>
                  </a:cubicBezTo>
                  <a:cubicBezTo>
                    <a:pt x="10089" y="8455"/>
                    <a:pt x="9905" y="5587"/>
                    <a:pt x="8971" y="2652"/>
                  </a:cubicBezTo>
                  <a:cubicBezTo>
                    <a:pt x="8204" y="300"/>
                    <a:pt x="6287" y="0"/>
                    <a:pt x="62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7" name="Google Shape;3257;p70"/>
            <p:cNvSpPr/>
            <p:nvPr/>
          </p:nvSpPr>
          <p:spPr>
            <a:xfrm>
              <a:off x="7348894" y="2406265"/>
              <a:ext cx="90106" cy="469540"/>
            </a:xfrm>
            <a:custGeom>
              <a:avLst/>
              <a:gdLst/>
              <a:ahLst/>
              <a:cxnLst/>
              <a:rect l="l" t="t" r="r" b="b"/>
              <a:pathLst>
                <a:path w="2095" h="10917" extrusionOk="0">
                  <a:moveTo>
                    <a:pt x="2045" y="1"/>
                  </a:moveTo>
                  <a:cubicBezTo>
                    <a:pt x="2027" y="1"/>
                    <a:pt x="2008" y="10"/>
                    <a:pt x="2002" y="31"/>
                  </a:cubicBezTo>
                  <a:cubicBezTo>
                    <a:pt x="1384" y="1982"/>
                    <a:pt x="301" y="3916"/>
                    <a:pt x="101" y="5984"/>
                  </a:cubicBezTo>
                  <a:cubicBezTo>
                    <a:pt x="1" y="6867"/>
                    <a:pt x="67" y="7601"/>
                    <a:pt x="383" y="8435"/>
                  </a:cubicBezTo>
                  <a:cubicBezTo>
                    <a:pt x="701" y="9252"/>
                    <a:pt x="1050" y="10069"/>
                    <a:pt x="1335" y="10886"/>
                  </a:cubicBezTo>
                  <a:cubicBezTo>
                    <a:pt x="1341" y="10907"/>
                    <a:pt x="1360" y="10916"/>
                    <a:pt x="1378" y="10916"/>
                  </a:cubicBezTo>
                  <a:cubicBezTo>
                    <a:pt x="1403" y="10916"/>
                    <a:pt x="1427" y="10899"/>
                    <a:pt x="1417" y="10869"/>
                  </a:cubicBezTo>
                  <a:cubicBezTo>
                    <a:pt x="884" y="9319"/>
                    <a:pt x="67" y="7934"/>
                    <a:pt x="167" y="6267"/>
                  </a:cubicBezTo>
                  <a:cubicBezTo>
                    <a:pt x="283" y="4117"/>
                    <a:pt x="1435" y="2082"/>
                    <a:pt x="2084" y="48"/>
                  </a:cubicBezTo>
                  <a:cubicBezTo>
                    <a:pt x="2094" y="19"/>
                    <a:pt x="2070"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8" name="Google Shape;3258;p70"/>
            <p:cNvSpPr/>
            <p:nvPr/>
          </p:nvSpPr>
          <p:spPr>
            <a:xfrm>
              <a:off x="6360586" y="3431001"/>
              <a:ext cx="190061" cy="183653"/>
            </a:xfrm>
            <a:custGeom>
              <a:avLst/>
              <a:gdLst/>
              <a:ahLst/>
              <a:cxnLst/>
              <a:rect l="l" t="t" r="r" b="b"/>
              <a:pathLst>
                <a:path w="4419" h="4270" extrusionOk="0">
                  <a:moveTo>
                    <a:pt x="1684" y="1"/>
                  </a:moveTo>
                  <a:lnTo>
                    <a:pt x="1" y="1468"/>
                  </a:lnTo>
                  <a:lnTo>
                    <a:pt x="2902" y="4270"/>
                  </a:lnTo>
                  <a:lnTo>
                    <a:pt x="4419" y="2685"/>
                  </a:lnTo>
                  <a:lnTo>
                    <a:pt x="1684" y="1"/>
                  </a:ln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9" name="Google Shape;3259;p70"/>
            <p:cNvSpPr/>
            <p:nvPr/>
          </p:nvSpPr>
          <p:spPr>
            <a:xfrm>
              <a:off x="6050046" y="3473968"/>
              <a:ext cx="463304" cy="261888"/>
            </a:xfrm>
            <a:custGeom>
              <a:avLst/>
              <a:gdLst/>
              <a:ahLst/>
              <a:cxnLst/>
              <a:rect l="l" t="t" r="r" b="b"/>
              <a:pathLst>
                <a:path w="10772" h="6089" extrusionOk="0">
                  <a:moveTo>
                    <a:pt x="1605" y="0"/>
                  </a:moveTo>
                  <a:cubicBezTo>
                    <a:pt x="1096" y="0"/>
                    <a:pt x="593" y="122"/>
                    <a:pt x="134" y="352"/>
                  </a:cubicBezTo>
                  <a:cubicBezTo>
                    <a:pt x="134" y="352"/>
                    <a:pt x="0" y="952"/>
                    <a:pt x="851" y="2019"/>
                  </a:cubicBezTo>
                  <a:cubicBezTo>
                    <a:pt x="1685" y="3104"/>
                    <a:pt x="3535" y="3871"/>
                    <a:pt x="4969" y="4171"/>
                  </a:cubicBezTo>
                  <a:cubicBezTo>
                    <a:pt x="6403" y="4471"/>
                    <a:pt x="6970" y="5305"/>
                    <a:pt x="7788" y="5721"/>
                  </a:cubicBezTo>
                  <a:cubicBezTo>
                    <a:pt x="8502" y="6064"/>
                    <a:pt x="9389" y="6089"/>
                    <a:pt x="9627" y="6089"/>
                  </a:cubicBezTo>
                  <a:cubicBezTo>
                    <a:pt x="9667" y="6089"/>
                    <a:pt x="9689" y="6088"/>
                    <a:pt x="9689" y="6088"/>
                  </a:cubicBezTo>
                  <a:lnTo>
                    <a:pt x="9822" y="5421"/>
                  </a:lnTo>
                  <a:cubicBezTo>
                    <a:pt x="10772" y="4438"/>
                    <a:pt x="10356" y="3287"/>
                    <a:pt x="10672" y="3071"/>
                  </a:cubicBezTo>
                  <a:lnTo>
                    <a:pt x="10672" y="3053"/>
                  </a:lnTo>
                  <a:lnTo>
                    <a:pt x="7654" y="69"/>
                  </a:lnTo>
                  <a:cubicBezTo>
                    <a:pt x="7654" y="69"/>
                    <a:pt x="6407" y="377"/>
                    <a:pt x="4786" y="377"/>
                  </a:cubicBezTo>
                  <a:cubicBezTo>
                    <a:pt x="4639" y="377"/>
                    <a:pt x="4488" y="375"/>
                    <a:pt x="4336" y="369"/>
                  </a:cubicBezTo>
                  <a:cubicBezTo>
                    <a:pt x="3552" y="352"/>
                    <a:pt x="2901" y="236"/>
                    <a:pt x="2401" y="102"/>
                  </a:cubicBezTo>
                  <a:cubicBezTo>
                    <a:pt x="2138" y="34"/>
                    <a:pt x="1871" y="0"/>
                    <a:pt x="1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0" name="Google Shape;3260;p70"/>
            <p:cNvSpPr/>
            <p:nvPr/>
          </p:nvSpPr>
          <p:spPr>
            <a:xfrm>
              <a:off x="6071122" y="3486399"/>
              <a:ext cx="404251" cy="223480"/>
            </a:xfrm>
            <a:custGeom>
              <a:avLst/>
              <a:gdLst/>
              <a:ahLst/>
              <a:cxnLst/>
              <a:rect l="l" t="t" r="r" b="b"/>
              <a:pathLst>
                <a:path w="9399" h="5196" extrusionOk="0">
                  <a:moveTo>
                    <a:pt x="53" y="1"/>
                  </a:moveTo>
                  <a:cubicBezTo>
                    <a:pt x="27" y="1"/>
                    <a:pt x="1" y="23"/>
                    <a:pt x="10" y="63"/>
                  </a:cubicBezTo>
                  <a:cubicBezTo>
                    <a:pt x="511" y="1881"/>
                    <a:pt x="2362" y="2448"/>
                    <a:pt x="3979" y="2931"/>
                  </a:cubicBezTo>
                  <a:cubicBezTo>
                    <a:pt x="5213" y="3298"/>
                    <a:pt x="6164" y="3865"/>
                    <a:pt x="7198" y="4598"/>
                  </a:cubicBezTo>
                  <a:cubicBezTo>
                    <a:pt x="7722" y="4971"/>
                    <a:pt x="8314" y="5195"/>
                    <a:pt x="8937" y="5195"/>
                  </a:cubicBezTo>
                  <a:cubicBezTo>
                    <a:pt x="9068" y="5195"/>
                    <a:pt x="9199" y="5186"/>
                    <a:pt x="9332" y="5165"/>
                  </a:cubicBezTo>
                  <a:cubicBezTo>
                    <a:pt x="9399" y="5165"/>
                    <a:pt x="9365" y="5083"/>
                    <a:pt x="9315" y="5083"/>
                  </a:cubicBezTo>
                  <a:cubicBezTo>
                    <a:pt x="9192" y="5101"/>
                    <a:pt x="9072" y="5110"/>
                    <a:pt x="8954" y="5110"/>
                  </a:cubicBezTo>
                  <a:cubicBezTo>
                    <a:pt x="8011" y="5110"/>
                    <a:pt x="7255" y="4548"/>
                    <a:pt x="6513" y="3998"/>
                  </a:cubicBezTo>
                  <a:cubicBezTo>
                    <a:pt x="5897" y="3549"/>
                    <a:pt x="5230" y="3248"/>
                    <a:pt x="4513" y="3015"/>
                  </a:cubicBezTo>
                  <a:cubicBezTo>
                    <a:pt x="2812" y="2431"/>
                    <a:pt x="644" y="2064"/>
                    <a:pt x="94" y="30"/>
                  </a:cubicBezTo>
                  <a:cubicBezTo>
                    <a:pt x="88" y="10"/>
                    <a:pt x="70"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1" name="Google Shape;3261;p70"/>
            <p:cNvSpPr/>
            <p:nvPr/>
          </p:nvSpPr>
          <p:spPr>
            <a:xfrm>
              <a:off x="6231252" y="3490356"/>
              <a:ext cx="15312" cy="56515"/>
            </a:xfrm>
            <a:custGeom>
              <a:avLst/>
              <a:gdLst/>
              <a:ahLst/>
              <a:cxnLst/>
              <a:rect l="l" t="t" r="r" b="b"/>
              <a:pathLst>
                <a:path w="356" h="1314" extrusionOk="0">
                  <a:moveTo>
                    <a:pt x="248" y="1"/>
                  </a:moveTo>
                  <a:cubicBezTo>
                    <a:pt x="227" y="1"/>
                    <a:pt x="207" y="13"/>
                    <a:pt x="207" y="38"/>
                  </a:cubicBezTo>
                  <a:cubicBezTo>
                    <a:pt x="273" y="455"/>
                    <a:pt x="207" y="871"/>
                    <a:pt x="22" y="1256"/>
                  </a:cubicBezTo>
                  <a:cubicBezTo>
                    <a:pt x="1" y="1288"/>
                    <a:pt x="29" y="1313"/>
                    <a:pt x="56" y="1313"/>
                  </a:cubicBezTo>
                  <a:cubicBezTo>
                    <a:pt x="70" y="1313"/>
                    <a:pt x="84" y="1306"/>
                    <a:pt x="89" y="1289"/>
                  </a:cubicBezTo>
                  <a:cubicBezTo>
                    <a:pt x="289" y="889"/>
                    <a:pt x="356" y="471"/>
                    <a:pt x="289" y="38"/>
                  </a:cubicBezTo>
                  <a:cubicBezTo>
                    <a:pt x="289" y="13"/>
                    <a:pt x="269" y="1"/>
                    <a:pt x="2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2" name="Google Shape;3262;p70"/>
            <p:cNvSpPr/>
            <p:nvPr/>
          </p:nvSpPr>
          <p:spPr>
            <a:xfrm>
              <a:off x="6273360" y="3487474"/>
              <a:ext cx="10537" cy="62235"/>
            </a:xfrm>
            <a:custGeom>
              <a:avLst/>
              <a:gdLst/>
              <a:ahLst/>
              <a:cxnLst/>
              <a:rect l="l" t="t" r="r" b="b"/>
              <a:pathLst>
                <a:path w="245" h="1447" extrusionOk="0">
                  <a:moveTo>
                    <a:pt x="53" y="1"/>
                  </a:moveTo>
                  <a:cubicBezTo>
                    <a:pt x="27" y="1"/>
                    <a:pt x="1" y="25"/>
                    <a:pt x="11" y="55"/>
                  </a:cubicBezTo>
                  <a:cubicBezTo>
                    <a:pt x="144" y="489"/>
                    <a:pt x="177" y="938"/>
                    <a:pt x="77" y="1389"/>
                  </a:cubicBezTo>
                  <a:cubicBezTo>
                    <a:pt x="67" y="1421"/>
                    <a:pt x="98" y="1447"/>
                    <a:pt x="127" y="1447"/>
                  </a:cubicBezTo>
                  <a:cubicBezTo>
                    <a:pt x="141" y="1447"/>
                    <a:pt x="155" y="1440"/>
                    <a:pt x="161" y="1423"/>
                  </a:cubicBezTo>
                  <a:cubicBezTo>
                    <a:pt x="244" y="956"/>
                    <a:pt x="228" y="489"/>
                    <a:pt x="95" y="38"/>
                  </a:cubicBezTo>
                  <a:cubicBezTo>
                    <a:pt x="88" y="11"/>
                    <a:pt x="70"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3" name="Google Shape;3263;p70"/>
            <p:cNvSpPr/>
            <p:nvPr/>
          </p:nvSpPr>
          <p:spPr>
            <a:xfrm>
              <a:off x="6306994" y="3491044"/>
              <a:ext cx="19225" cy="60343"/>
            </a:xfrm>
            <a:custGeom>
              <a:avLst/>
              <a:gdLst/>
              <a:ahLst/>
              <a:cxnLst/>
              <a:rect l="l" t="t" r="r" b="b"/>
              <a:pathLst>
                <a:path w="447" h="1403" extrusionOk="0">
                  <a:moveTo>
                    <a:pt x="59" y="1"/>
                  </a:moveTo>
                  <a:cubicBezTo>
                    <a:pt x="30" y="1"/>
                    <a:pt x="1" y="32"/>
                    <a:pt x="13" y="55"/>
                  </a:cubicBezTo>
                  <a:cubicBezTo>
                    <a:pt x="262" y="455"/>
                    <a:pt x="362" y="889"/>
                    <a:pt x="280" y="1356"/>
                  </a:cubicBezTo>
                  <a:cubicBezTo>
                    <a:pt x="270" y="1385"/>
                    <a:pt x="294" y="1403"/>
                    <a:pt x="319" y="1403"/>
                  </a:cubicBezTo>
                  <a:cubicBezTo>
                    <a:pt x="337" y="1403"/>
                    <a:pt x="356" y="1394"/>
                    <a:pt x="362" y="1373"/>
                  </a:cubicBezTo>
                  <a:cubicBezTo>
                    <a:pt x="447" y="889"/>
                    <a:pt x="346" y="422"/>
                    <a:pt x="96" y="22"/>
                  </a:cubicBezTo>
                  <a:cubicBezTo>
                    <a:pt x="86" y="7"/>
                    <a:pt x="72" y="1"/>
                    <a:pt x="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4" name="Google Shape;3264;p70"/>
            <p:cNvSpPr/>
            <p:nvPr/>
          </p:nvSpPr>
          <p:spPr>
            <a:xfrm>
              <a:off x="6376070" y="3623560"/>
              <a:ext cx="127267" cy="28774"/>
            </a:xfrm>
            <a:custGeom>
              <a:avLst/>
              <a:gdLst/>
              <a:ahLst/>
              <a:cxnLst/>
              <a:rect l="l" t="t" r="r" b="b"/>
              <a:pathLst>
                <a:path w="2959" h="669" extrusionOk="0">
                  <a:moveTo>
                    <a:pt x="2406" y="1"/>
                  </a:moveTo>
                  <a:cubicBezTo>
                    <a:pt x="1580" y="1"/>
                    <a:pt x="776" y="205"/>
                    <a:pt x="41" y="593"/>
                  </a:cubicBezTo>
                  <a:cubicBezTo>
                    <a:pt x="0" y="620"/>
                    <a:pt x="14" y="669"/>
                    <a:pt x="48" y="669"/>
                  </a:cubicBezTo>
                  <a:cubicBezTo>
                    <a:pt x="56" y="669"/>
                    <a:pt x="65" y="666"/>
                    <a:pt x="74" y="660"/>
                  </a:cubicBezTo>
                  <a:cubicBezTo>
                    <a:pt x="795" y="285"/>
                    <a:pt x="1596" y="84"/>
                    <a:pt x="2411" y="84"/>
                  </a:cubicBezTo>
                  <a:cubicBezTo>
                    <a:pt x="2576" y="84"/>
                    <a:pt x="2743" y="92"/>
                    <a:pt x="2909" y="109"/>
                  </a:cubicBezTo>
                  <a:cubicBezTo>
                    <a:pt x="2958" y="109"/>
                    <a:pt x="2958" y="26"/>
                    <a:pt x="2909" y="26"/>
                  </a:cubicBezTo>
                  <a:cubicBezTo>
                    <a:pt x="2741" y="9"/>
                    <a:pt x="2573" y="1"/>
                    <a:pt x="2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5" name="Google Shape;3265;p70"/>
            <p:cNvSpPr/>
            <p:nvPr/>
          </p:nvSpPr>
          <p:spPr>
            <a:xfrm>
              <a:off x="6305102" y="3447044"/>
              <a:ext cx="79913" cy="81633"/>
            </a:xfrm>
            <a:custGeom>
              <a:avLst/>
              <a:gdLst/>
              <a:ahLst/>
              <a:cxnLst/>
              <a:rect l="l" t="t" r="r" b="b"/>
              <a:pathLst>
                <a:path w="1858" h="1898" extrusionOk="0">
                  <a:moveTo>
                    <a:pt x="1340" y="111"/>
                  </a:moveTo>
                  <a:cubicBezTo>
                    <a:pt x="1340" y="162"/>
                    <a:pt x="1358" y="211"/>
                    <a:pt x="1374" y="262"/>
                  </a:cubicBezTo>
                  <a:cubicBezTo>
                    <a:pt x="1291" y="328"/>
                    <a:pt x="1207" y="411"/>
                    <a:pt x="1107" y="478"/>
                  </a:cubicBezTo>
                  <a:cubicBezTo>
                    <a:pt x="1007" y="544"/>
                    <a:pt x="907" y="595"/>
                    <a:pt x="807" y="662"/>
                  </a:cubicBezTo>
                  <a:cubicBezTo>
                    <a:pt x="604" y="778"/>
                    <a:pt x="389" y="855"/>
                    <a:pt x="162" y="929"/>
                  </a:cubicBezTo>
                  <a:lnTo>
                    <a:pt x="162" y="929"/>
                  </a:lnTo>
                  <a:cubicBezTo>
                    <a:pt x="295" y="615"/>
                    <a:pt x="1221" y="151"/>
                    <a:pt x="1340" y="111"/>
                  </a:cubicBezTo>
                  <a:close/>
                  <a:moveTo>
                    <a:pt x="207" y="1057"/>
                  </a:moveTo>
                  <a:cubicBezTo>
                    <a:pt x="651" y="1057"/>
                    <a:pt x="1066" y="1190"/>
                    <a:pt x="1440" y="1445"/>
                  </a:cubicBezTo>
                  <a:cubicBezTo>
                    <a:pt x="1491" y="1496"/>
                    <a:pt x="1540" y="1529"/>
                    <a:pt x="1591" y="1562"/>
                  </a:cubicBezTo>
                  <a:cubicBezTo>
                    <a:pt x="1580" y="1715"/>
                    <a:pt x="1547" y="1789"/>
                    <a:pt x="1488" y="1789"/>
                  </a:cubicBezTo>
                  <a:cubicBezTo>
                    <a:pt x="1458" y="1789"/>
                    <a:pt x="1420" y="1769"/>
                    <a:pt x="1374" y="1729"/>
                  </a:cubicBezTo>
                  <a:cubicBezTo>
                    <a:pt x="1240" y="1662"/>
                    <a:pt x="1107" y="1596"/>
                    <a:pt x="991" y="1529"/>
                  </a:cubicBezTo>
                  <a:lnTo>
                    <a:pt x="240" y="1129"/>
                  </a:lnTo>
                  <a:cubicBezTo>
                    <a:pt x="201" y="1108"/>
                    <a:pt x="175" y="1084"/>
                    <a:pt x="161" y="1057"/>
                  </a:cubicBezTo>
                  <a:lnTo>
                    <a:pt x="161" y="1057"/>
                  </a:lnTo>
                  <a:cubicBezTo>
                    <a:pt x="176" y="1057"/>
                    <a:pt x="191" y="1057"/>
                    <a:pt x="207" y="1057"/>
                  </a:cubicBezTo>
                  <a:close/>
                  <a:moveTo>
                    <a:pt x="1369" y="0"/>
                  </a:moveTo>
                  <a:cubicBezTo>
                    <a:pt x="1131" y="0"/>
                    <a:pt x="733" y="295"/>
                    <a:pt x="591" y="395"/>
                  </a:cubicBezTo>
                  <a:cubicBezTo>
                    <a:pt x="432" y="505"/>
                    <a:pt x="5" y="751"/>
                    <a:pt x="17" y="1003"/>
                  </a:cubicBezTo>
                  <a:lnTo>
                    <a:pt x="17" y="1003"/>
                  </a:lnTo>
                  <a:cubicBezTo>
                    <a:pt x="0" y="1026"/>
                    <a:pt x="4" y="1056"/>
                    <a:pt x="30" y="1063"/>
                  </a:cubicBezTo>
                  <a:lnTo>
                    <a:pt x="30" y="1063"/>
                  </a:lnTo>
                  <a:cubicBezTo>
                    <a:pt x="74" y="1167"/>
                    <a:pt x="229" y="1214"/>
                    <a:pt x="324" y="1262"/>
                  </a:cubicBezTo>
                  <a:lnTo>
                    <a:pt x="1073" y="1662"/>
                  </a:lnTo>
                  <a:cubicBezTo>
                    <a:pt x="1201" y="1732"/>
                    <a:pt x="1401" y="1897"/>
                    <a:pt x="1561" y="1897"/>
                  </a:cubicBezTo>
                  <a:cubicBezTo>
                    <a:pt x="1632" y="1897"/>
                    <a:pt x="1695" y="1865"/>
                    <a:pt x="1740" y="1778"/>
                  </a:cubicBezTo>
                  <a:cubicBezTo>
                    <a:pt x="1858" y="1562"/>
                    <a:pt x="1407" y="1329"/>
                    <a:pt x="1291" y="1262"/>
                  </a:cubicBezTo>
                  <a:cubicBezTo>
                    <a:pt x="994" y="1073"/>
                    <a:pt x="643" y="994"/>
                    <a:pt x="299" y="978"/>
                  </a:cubicBezTo>
                  <a:lnTo>
                    <a:pt x="299" y="978"/>
                  </a:lnTo>
                  <a:cubicBezTo>
                    <a:pt x="636" y="859"/>
                    <a:pt x="950" y="686"/>
                    <a:pt x="1240" y="478"/>
                  </a:cubicBezTo>
                  <a:cubicBezTo>
                    <a:pt x="1307" y="428"/>
                    <a:pt x="1691" y="144"/>
                    <a:pt x="1474" y="28"/>
                  </a:cubicBezTo>
                  <a:cubicBezTo>
                    <a:pt x="1445" y="9"/>
                    <a:pt x="1409" y="0"/>
                    <a:pt x="13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6" name="Google Shape;3266;p70"/>
            <p:cNvSpPr/>
            <p:nvPr/>
          </p:nvSpPr>
          <p:spPr>
            <a:xfrm>
              <a:off x="6397877" y="3007214"/>
              <a:ext cx="1513995" cy="584506"/>
            </a:xfrm>
            <a:custGeom>
              <a:avLst/>
              <a:gdLst/>
              <a:ahLst/>
              <a:cxnLst/>
              <a:rect l="l" t="t" r="r" b="b"/>
              <a:pathLst>
                <a:path w="35201" h="13590" extrusionOk="0">
                  <a:moveTo>
                    <a:pt x="10548" y="1"/>
                  </a:moveTo>
                  <a:cubicBezTo>
                    <a:pt x="10167" y="1"/>
                    <a:pt x="9879" y="32"/>
                    <a:pt x="9706" y="99"/>
                  </a:cubicBezTo>
                  <a:cubicBezTo>
                    <a:pt x="7738" y="866"/>
                    <a:pt x="268" y="9637"/>
                    <a:pt x="1" y="9937"/>
                  </a:cubicBezTo>
                  <a:lnTo>
                    <a:pt x="3236" y="13589"/>
                  </a:lnTo>
                  <a:lnTo>
                    <a:pt x="10889" y="5185"/>
                  </a:lnTo>
                  <a:lnTo>
                    <a:pt x="19960" y="8187"/>
                  </a:lnTo>
                  <a:cubicBezTo>
                    <a:pt x="19960" y="8187"/>
                    <a:pt x="24619" y="10548"/>
                    <a:pt x="28497" y="10548"/>
                  </a:cubicBezTo>
                  <a:cubicBezTo>
                    <a:pt x="29518" y="10548"/>
                    <a:pt x="30485" y="10384"/>
                    <a:pt x="31299" y="9970"/>
                  </a:cubicBezTo>
                  <a:cubicBezTo>
                    <a:pt x="35200" y="7986"/>
                    <a:pt x="32650" y="1950"/>
                    <a:pt x="32650" y="1950"/>
                  </a:cubicBezTo>
                  <a:lnTo>
                    <a:pt x="32650" y="1950"/>
                  </a:lnTo>
                  <a:lnTo>
                    <a:pt x="28648" y="3334"/>
                  </a:lnTo>
                  <a:cubicBezTo>
                    <a:pt x="28648" y="3334"/>
                    <a:pt x="14526" y="1"/>
                    <a:pt x="10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7" name="Google Shape;3267;p70"/>
            <p:cNvSpPr/>
            <p:nvPr/>
          </p:nvSpPr>
          <p:spPr>
            <a:xfrm>
              <a:off x="6666137" y="3874916"/>
              <a:ext cx="182879" cy="112686"/>
            </a:xfrm>
            <a:custGeom>
              <a:avLst/>
              <a:gdLst/>
              <a:ahLst/>
              <a:cxnLst/>
              <a:rect l="l" t="t" r="r" b="b"/>
              <a:pathLst>
                <a:path w="4252" h="2620" extrusionOk="0">
                  <a:moveTo>
                    <a:pt x="434" y="1"/>
                  </a:moveTo>
                  <a:lnTo>
                    <a:pt x="0" y="2186"/>
                  </a:lnTo>
                  <a:lnTo>
                    <a:pt x="4018" y="2619"/>
                  </a:lnTo>
                  <a:lnTo>
                    <a:pt x="4252" y="434"/>
                  </a:lnTo>
                  <a:lnTo>
                    <a:pt x="434" y="1"/>
                  </a:lnTo>
                  <a:close/>
                </a:path>
              </a:pathLst>
            </a:custGeom>
            <a:solidFill>
              <a:srgbClr val="A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8" name="Google Shape;3268;p70"/>
            <p:cNvSpPr/>
            <p:nvPr/>
          </p:nvSpPr>
          <p:spPr>
            <a:xfrm>
              <a:off x="6421533" y="3957454"/>
              <a:ext cx="473368" cy="255565"/>
            </a:xfrm>
            <a:custGeom>
              <a:avLst/>
              <a:gdLst/>
              <a:ahLst/>
              <a:cxnLst/>
              <a:rect l="l" t="t" r="r" b="b"/>
              <a:pathLst>
                <a:path w="11006" h="5942" extrusionOk="0">
                  <a:moveTo>
                    <a:pt x="5587" y="0"/>
                  </a:moveTo>
                  <a:cubicBezTo>
                    <a:pt x="5587" y="0"/>
                    <a:pt x="4687" y="1234"/>
                    <a:pt x="3235" y="2368"/>
                  </a:cubicBezTo>
                  <a:cubicBezTo>
                    <a:pt x="2619" y="2851"/>
                    <a:pt x="2035" y="3184"/>
                    <a:pt x="1585" y="3402"/>
                  </a:cubicBezTo>
                  <a:cubicBezTo>
                    <a:pt x="868" y="3735"/>
                    <a:pt x="318" y="4336"/>
                    <a:pt x="1" y="5052"/>
                  </a:cubicBezTo>
                  <a:cubicBezTo>
                    <a:pt x="1" y="5052"/>
                    <a:pt x="285" y="5603"/>
                    <a:pt x="1619" y="5870"/>
                  </a:cubicBezTo>
                  <a:cubicBezTo>
                    <a:pt x="1851" y="5919"/>
                    <a:pt x="2100" y="5941"/>
                    <a:pt x="2361" y="5941"/>
                  </a:cubicBezTo>
                  <a:cubicBezTo>
                    <a:pt x="3600" y="5941"/>
                    <a:pt x="5096" y="5433"/>
                    <a:pt x="6170" y="4869"/>
                  </a:cubicBezTo>
                  <a:cubicBezTo>
                    <a:pt x="7455" y="4185"/>
                    <a:pt x="8422" y="4469"/>
                    <a:pt x="9322" y="4251"/>
                  </a:cubicBezTo>
                  <a:cubicBezTo>
                    <a:pt x="10223" y="4035"/>
                    <a:pt x="11006" y="3302"/>
                    <a:pt x="11006" y="3302"/>
                  </a:cubicBezTo>
                  <a:lnTo>
                    <a:pt x="10690" y="2717"/>
                  </a:lnTo>
                  <a:cubicBezTo>
                    <a:pt x="10790" y="1334"/>
                    <a:pt x="9723" y="734"/>
                    <a:pt x="9839" y="367"/>
                  </a:cubicBezTo>
                  <a:cubicBezTo>
                    <a:pt x="9839" y="350"/>
                    <a:pt x="9823" y="350"/>
                    <a:pt x="9823" y="350"/>
                  </a:cubicBezTo>
                  <a:lnTo>
                    <a:pt x="55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9" name="Google Shape;3269;p70"/>
            <p:cNvSpPr/>
            <p:nvPr/>
          </p:nvSpPr>
          <p:spPr>
            <a:xfrm>
              <a:off x="6431985" y="4072121"/>
              <a:ext cx="451089" cy="115138"/>
            </a:xfrm>
            <a:custGeom>
              <a:avLst/>
              <a:gdLst/>
              <a:ahLst/>
              <a:cxnLst/>
              <a:rect l="l" t="t" r="r" b="b"/>
              <a:pathLst>
                <a:path w="10488" h="2677" extrusionOk="0">
                  <a:moveTo>
                    <a:pt x="10440" y="0"/>
                  </a:moveTo>
                  <a:cubicBezTo>
                    <a:pt x="10431" y="0"/>
                    <a:pt x="10422" y="6"/>
                    <a:pt x="10413" y="18"/>
                  </a:cubicBezTo>
                  <a:cubicBezTo>
                    <a:pt x="9729" y="769"/>
                    <a:pt x="8813" y="902"/>
                    <a:pt x="7861" y="969"/>
                  </a:cubicBezTo>
                  <a:cubicBezTo>
                    <a:pt x="7028" y="1019"/>
                    <a:pt x="6278" y="1169"/>
                    <a:pt x="5494" y="1469"/>
                  </a:cubicBezTo>
                  <a:cubicBezTo>
                    <a:pt x="4319" y="1914"/>
                    <a:pt x="3043" y="2600"/>
                    <a:pt x="1793" y="2600"/>
                  </a:cubicBezTo>
                  <a:cubicBezTo>
                    <a:pt x="1216" y="2600"/>
                    <a:pt x="644" y="2454"/>
                    <a:pt x="91" y="2070"/>
                  </a:cubicBezTo>
                  <a:cubicBezTo>
                    <a:pt x="82" y="2063"/>
                    <a:pt x="72" y="2061"/>
                    <a:pt x="63" y="2061"/>
                  </a:cubicBezTo>
                  <a:cubicBezTo>
                    <a:pt x="26" y="2061"/>
                    <a:pt x="1" y="2109"/>
                    <a:pt x="42" y="2136"/>
                  </a:cubicBezTo>
                  <a:cubicBezTo>
                    <a:pt x="606" y="2527"/>
                    <a:pt x="1204" y="2677"/>
                    <a:pt x="1812" y="2677"/>
                  </a:cubicBezTo>
                  <a:cubicBezTo>
                    <a:pt x="2784" y="2677"/>
                    <a:pt x="3780" y="2293"/>
                    <a:pt x="4693" y="1903"/>
                  </a:cubicBezTo>
                  <a:cubicBezTo>
                    <a:pt x="5961" y="1352"/>
                    <a:pt x="7078" y="1119"/>
                    <a:pt x="8462" y="1003"/>
                  </a:cubicBezTo>
                  <a:cubicBezTo>
                    <a:pt x="9213" y="936"/>
                    <a:pt x="9946" y="652"/>
                    <a:pt x="10463" y="69"/>
                  </a:cubicBezTo>
                  <a:cubicBezTo>
                    <a:pt x="10488" y="44"/>
                    <a:pt x="10466" y="0"/>
                    <a:pt x="10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0" name="Google Shape;3270;p70"/>
            <p:cNvSpPr/>
            <p:nvPr/>
          </p:nvSpPr>
          <p:spPr>
            <a:xfrm>
              <a:off x="6563856" y="4055175"/>
              <a:ext cx="32430" cy="49892"/>
            </a:xfrm>
            <a:custGeom>
              <a:avLst/>
              <a:gdLst/>
              <a:ahLst/>
              <a:cxnLst/>
              <a:rect l="l" t="t" r="r" b="b"/>
              <a:pathLst>
                <a:path w="754" h="1160" extrusionOk="0">
                  <a:moveTo>
                    <a:pt x="60" y="1"/>
                  </a:moveTo>
                  <a:cubicBezTo>
                    <a:pt x="25" y="1"/>
                    <a:pt x="1" y="37"/>
                    <a:pt x="27" y="63"/>
                  </a:cubicBezTo>
                  <a:cubicBezTo>
                    <a:pt x="344" y="363"/>
                    <a:pt x="560" y="712"/>
                    <a:pt x="660" y="1130"/>
                  </a:cubicBezTo>
                  <a:cubicBezTo>
                    <a:pt x="667" y="1150"/>
                    <a:pt x="686" y="1160"/>
                    <a:pt x="704" y="1160"/>
                  </a:cubicBezTo>
                  <a:cubicBezTo>
                    <a:pt x="729" y="1160"/>
                    <a:pt x="753" y="1142"/>
                    <a:pt x="744" y="1112"/>
                  </a:cubicBezTo>
                  <a:cubicBezTo>
                    <a:pt x="627" y="679"/>
                    <a:pt x="411" y="312"/>
                    <a:pt x="93" y="12"/>
                  </a:cubicBezTo>
                  <a:cubicBezTo>
                    <a:pt x="82" y="4"/>
                    <a:pt x="70"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1" name="Google Shape;3271;p70"/>
            <p:cNvSpPr/>
            <p:nvPr/>
          </p:nvSpPr>
          <p:spPr>
            <a:xfrm>
              <a:off x="6588201" y="4031648"/>
              <a:ext cx="43999" cy="46666"/>
            </a:xfrm>
            <a:custGeom>
              <a:avLst/>
              <a:gdLst/>
              <a:ahLst/>
              <a:cxnLst/>
              <a:rect l="l" t="t" r="r" b="b"/>
              <a:pathLst>
                <a:path w="1023" h="1085" extrusionOk="0">
                  <a:moveTo>
                    <a:pt x="51" y="0"/>
                  </a:moveTo>
                  <a:cubicBezTo>
                    <a:pt x="17" y="0"/>
                    <a:pt x="0" y="49"/>
                    <a:pt x="27" y="76"/>
                  </a:cubicBezTo>
                  <a:cubicBezTo>
                    <a:pt x="412" y="325"/>
                    <a:pt x="728" y="659"/>
                    <a:pt x="945" y="1059"/>
                  </a:cubicBezTo>
                  <a:cubicBezTo>
                    <a:pt x="951" y="1077"/>
                    <a:pt x="963" y="1084"/>
                    <a:pt x="975" y="1084"/>
                  </a:cubicBezTo>
                  <a:cubicBezTo>
                    <a:pt x="998" y="1084"/>
                    <a:pt x="1022" y="1059"/>
                    <a:pt x="1012" y="1026"/>
                  </a:cubicBezTo>
                  <a:cubicBezTo>
                    <a:pt x="794" y="610"/>
                    <a:pt x="461" y="259"/>
                    <a:pt x="78" y="9"/>
                  </a:cubicBezTo>
                  <a:cubicBezTo>
                    <a:pt x="68" y="3"/>
                    <a:pt x="59"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2" name="Google Shape;3272;p70"/>
            <p:cNvSpPr/>
            <p:nvPr/>
          </p:nvSpPr>
          <p:spPr>
            <a:xfrm>
              <a:off x="6616115" y="4012551"/>
              <a:ext cx="49806" cy="39956"/>
            </a:xfrm>
            <a:custGeom>
              <a:avLst/>
              <a:gdLst/>
              <a:ahLst/>
              <a:cxnLst/>
              <a:rect l="l" t="t" r="r" b="b"/>
              <a:pathLst>
                <a:path w="1158" h="929" extrusionOk="0">
                  <a:moveTo>
                    <a:pt x="50" y="0"/>
                  </a:moveTo>
                  <a:cubicBezTo>
                    <a:pt x="10" y="0"/>
                    <a:pt x="0" y="71"/>
                    <a:pt x="45" y="86"/>
                  </a:cubicBezTo>
                  <a:cubicBezTo>
                    <a:pt x="479" y="220"/>
                    <a:pt x="846" y="503"/>
                    <a:pt x="1063" y="903"/>
                  </a:cubicBezTo>
                  <a:cubicBezTo>
                    <a:pt x="1075" y="921"/>
                    <a:pt x="1091" y="928"/>
                    <a:pt x="1106" y="928"/>
                  </a:cubicBezTo>
                  <a:cubicBezTo>
                    <a:pt x="1133" y="928"/>
                    <a:pt x="1157" y="902"/>
                    <a:pt x="1146" y="869"/>
                  </a:cubicBezTo>
                  <a:cubicBezTo>
                    <a:pt x="897" y="453"/>
                    <a:pt x="530" y="153"/>
                    <a:pt x="63" y="2"/>
                  </a:cubicBezTo>
                  <a:cubicBezTo>
                    <a:pt x="58" y="1"/>
                    <a:pt x="54" y="0"/>
                    <a:pt x="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3" name="Google Shape;3273;p70"/>
            <p:cNvSpPr/>
            <p:nvPr/>
          </p:nvSpPr>
          <p:spPr>
            <a:xfrm>
              <a:off x="6770396" y="3991734"/>
              <a:ext cx="83525" cy="101160"/>
            </a:xfrm>
            <a:custGeom>
              <a:avLst/>
              <a:gdLst/>
              <a:ahLst/>
              <a:cxnLst/>
              <a:rect l="l" t="t" r="r" b="b"/>
              <a:pathLst>
                <a:path w="1942" h="2352" extrusionOk="0">
                  <a:moveTo>
                    <a:pt x="1877" y="1"/>
                  </a:moveTo>
                  <a:cubicBezTo>
                    <a:pt x="1872" y="1"/>
                    <a:pt x="1867" y="2"/>
                    <a:pt x="1861" y="3"/>
                  </a:cubicBezTo>
                  <a:cubicBezTo>
                    <a:pt x="1027" y="570"/>
                    <a:pt x="394" y="1371"/>
                    <a:pt x="11" y="2305"/>
                  </a:cubicBezTo>
                  <a:cubicBezTo>
                    <a:pt x="1" y="2333"/>
                    <a:pt x="25" y="2351"/>
                    <a:pt x="50" y="2351"/>
                  </a:cubicBezTo>
                  <a:cubicBezTo>
                    <a:pt x="68" y="2351"/>
                    <a:pt x="87" y="2342"/>
                    <a:pt x="94" y="2321"/>
                  </a:cubicBezTo>
                  <a:cubicBezTo>
                    <a:pt x="460" y="1420"/>
                    <a:pt x="1094" y="637"/>
                    <a:pt x="1912" y="86"/>
                  </a:cubicBezTo>
                  <a:cubicBezTo>
                    <a:pt x="1941" y="57"/>
                    <a:pt x="1918" y="1"/>
                    <a:pt x="1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4" name="Google Shape;3274;p70"/>
            <p:cNvSpPr/>
            <p:nvPr/>
          </p:nvSpPr>
          <p:spPr>
            <a:xfrm>
              <a:off x="6607040" y="3942357"/>
              <a:ext cx="88515" cy="74450"/>
            </a:xfrm>
            <a:custGeom>
              <a:avLst/>
              <a:gdLst/>
              <a:ahLst/>
              <a:cxnLst/>
              <a:rect l="l" t="t" r="r" b="b"/>
              <a:pathLst>
                <a:path w="2058" h="1731" extrusionOk="0">
                  <a:moveTo>
                    <a:pt x="609" y="147"/>
                  </a:moveTo>
                  <a:cubicBezTo>
                    <a:pt x="643" y="147"/>
                    <a:pt x="678" y="215"/>
                    <a:pt x="707" y="351"/>
                  </a:cubicBezTo>
                  <a:cubicBezTo>
                    <a:pt x="645" y="787"/>
                    <a:pt x="452" y="1178"/>
                    <a:pt x="224" y="1540"/>
                  </a:cubicBezTo>
                  <a:lnTo>
                    <a:pt x="224" y="1540"/>
                  </a:lnTo>
                  <a:cubicBezTo>
                    <a:pt x="154" y="1343"/>
                    <a:pt x="283" y="915"/>
                    <a:pt x="307" y="818"/>
                  </a:cubicBezTo>
                  <a:cubicBezTo>
                    <a:pt x="340" y="667"/>
                    <a:pt x="407" y="518"/>
                    <a:pt x="474" y="367"/>
                  </a:cubicBezTo>
                  <a:cubicBezTo>
                    <a:pt x="490" y="334"/>
                    <a:pt x="523" y="284"/>
                    <a:pt x="541" y="251"/>
                  </a:cubicBezTo>
                  <a:cubicBezTo>
                    <a:pt x="561" y="182"/>
                    <a:pt x="585" y="147"/>
                    <a:pt x="609" y="147"/>
                  </a:cubicBezTo>
                  <a:close/>
                  <a:moveTo>
                    <a:pt x="1657" y="1101"/>
                  </a:moveTo>
                  <a:cubicBezTo>
                    <a:pt x="1857" y="1285"/>
                    <a:pt x="1857" y="1368"/>
                    <a:pt x="1657" y="1368"/>
                  </a:cubicBezTo>
                  <a:cubicBezTo>
                    <a:pt x="1524" y="1401"/>
                    <a:pt x="1374" y="1434"/>
                    <a:pt x="1241" y="1452"/>
                  </a:cubicBezTo>
                  <a:cubicBezTo>
                    <a:pt x="957" y="1518"/>
                    <a:pt x="674" y="1585"/>
                    <a:pt x="407" y="1634"/>
                  </a:cubicBezTo>
                  <a:cubicBezTo>
                    <a:pt x="388" y="1639"/>
                    <a:pt x="371" y="1641"/>
                    <a:pt x="355" y="1641"/>
                  </a:cubicBezTo>
                  <a:cubicBezTo>
                    <a:pt x="339" y="1641"/>
                    <a:pt x="325" y="1639"/>
                    <a:pt x="313" y="1635"/>
                  </a:cubicBezTo>
                  <a:lnTo>
                    <a:pt x="313" y="1635"/>
                  </a:lnTo>
                  <a:cubicBezTo>
                    <a:pt x="683" y="1310"/>
                    <a:pt x="1141" y="1132"/>
                    <a:pt x="1657" y="1101"/>
                  </a:cubicBezTo>
                  <a:close/>
                  <a:moveTo>
                    <a:pt x="674" y="0"/>
                  </a:moveTo>
                  <a:cubicBezTo>
                    <a:pt x="441" y="0"/>
                    <a:pt x="274" y="634"/>
                    <a:pt x="223" y="801"/>
                  </a:cubicBezTo>
                  <a:cubicBezTo>
                    <a:pt x="177" y="956"/>
                    <a:pt x="1" y="1486"/>
                    <a:pt x="164" y="1667"/>
                  </a:cubicBezTo>
                  <a:lnTo>
                    <a:pt x="164" y="1667"/>
                  </a:lnTo>
                  <a:cubicBezTo>
                    <a:pt x="157" y="1691"/>
                    <a:pt x="176" y="1719"/>
                    <a:pt x="203" y="1719"/>
                  </a:cubicBezTo>
                  <a:cubicBezTo>
                    <a:pt x="210" y="1719"/>
                    <a:pt x="218" y="1717"/>
                    <a:pt x="227" y="1712"/>
                  </a:cubicBezTo>
                  <a:lnTo>
                    <a:pt x="227" y="1712"/>
                  </a:lnTo>
                  <a:cubicBezTo>
                    <a:pt x="254" y="1725"/>
                    <a:pt x="284" y="1730"/>
                    <a:pt x="315" y="1730"/>
                  </a:cubicBezTo>
                  <a:cubicBezTo>
                    <a:pt x="398" y="1730"/>
                    <a:pt x="489" y="1696"/>
                    <a:pt x="557" y="1685"/>
                  </a:cubicBezTo>
                  <a:cubicBezTo>
                    <a:pt x="841" y="1634"/>
                    <a:pt x="1124" y="1568"/>
                    <a:pt x="1408" y="1501"/>
                  </a:cubicBezTo>
                  <a:cubicBezTo>
                    <a:pt x="1608" y="1468"/>
                    <a:pt x="2057" y="1485"/>
                    <a:pt x="1975" y="1168"/>
                  </a:cubicBezTo>
                  <a:cubicBezTo>
                    <a:pt x="1948" y="1047"/>
                    <a:pt x="1807" y="1015"/>
                    <a:pt x="1658" y="1015"/>
                  </a:cubicBezTo>
                  <a:cubicBezTo>
                    <a:pt x="1518" y="1015"/>
                    <a:pt x="1372" y="1043"/>
                    <a:pt x="1308" y="1051"/>
                  </a:cubicBezTo>
                  <a:cubicBezTo>
                    <a:pt x="940" y="1108"/>
                    <a:pt x="608" y="1284"/>
                    <a:pt x="323" y="1519"/>
                  </a:cubicBezTo>
                  <a:lnTo>
                    <a:pt x="323" y="1519"/>
                  </a:lnTo>
                  <a:cubicBezTo>
                    <a:pt x="550" y="1097"/>
                    <a:pt x="1087" y="0"/>
                    <a:pt x="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5" name="Google Shape;3275;p70"/>
            <p:cNvSpPr/>
            <p:nvPr/>
          </p:nvSpPr>
          <p:spPr>
            <a:xfrm>
              <a:off x="6672545" y="3236849"/>
              <a:ext cx="743772" cy="676160"/>
            </a:xfrm>
            <a:custGeom>
              <a:avLst/>
              <a:gdLst/>
              <a:ahLst/>
              <a:cxnLst/>
              <a:rect l="l" t="t" r="r" b="b"/>
              <a:pathLst>
                <a:path w="17293" h="15721" extrusionOk="0">
                  <a:moveTo>
                    <a:pt x="4807" y="1"/>
                  </a:moveTo>
                  <a:cubicBezTo>
                    <a:pt x="3692" y="1"/>
                    <a:pt x="1732" y="1557"/>
                    <a:pt x="1519" y="2530"/>
                  </a:cubicBezTo>
                  <a:cubicBezTo>
                    <a:pt x="1285" y="3615"/>
                    <a:pt x="234" y="13319"/>
                    <a:pt x="134" y="13919"/>
                  </a:cubicBezTo>
                  <a:lnTo>
                    <a:pt x="1" y="15236"/>
                  </a:lnTo>
                  <a:lnTo>
                    <a:pt x="4187" y="15720"/>
                  </a:lnTo>
                  <a:cubicBezTo>
                    <a:pt x="4187" y="15720"/>
                    <a:pt x="5070" y="11051"/>
                    <a:pt x="5621" y="9133"/>
                  </a:cubicBezTo>
                  <a:cubicBezTo>
                    <a:pt x="6188" y="7199"/>
                    <a:pt x="6788" y="4931"/>
                    <a:pt x="6788" y="4931"/>
                  </a:cubicBezTo>
                  <a:lnTo>
                    <a:pt x="17293" y="4131"/>
                  </a:lnTo>
                  <a:cubicBezTo>
                    <a:pt x="17293" y="4131"/>
                    <a:pt x="6137" y="380"/>
                    <a:pt x="5103" y="46"/>
                  </a:cubicBezTo>
                  <a:cubicBezTo>
                    <a:pt x="5014" y="15"/>
                    <a:pt x="4914" y="1"/>
                    <a:pt x="4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6" name="Google Shape;3276;p70"/>
            <p:cNvSpPr/>
            <p:nvPr/>
          </p:nvSpPr>
          <p:spPr>
            <a:xfrm>
              <a:off x="6670438" y="3241193"/>
              <a:ext cx="747815" cy="652634"/>
            </a:xfrm>
            <a:custGeom>
              <a:avLst/>
              <a:gdLst/>
              <a:ahLst/>
              <a:cxnLst/>
              <a:rect l="l" t="t" r="r" b="b"/>
              <a:pathLst>
                <a:path w="17387" h="15174" extrusionOk="0">
                  <a:moveTo>
                    <a:pt x="4850" y="0"/>
                  </a:moveTo>
                  <a:cubicBezTo>
                    <a:pt x="3391" y="0"/>
                    <a:pt x="1897" y="924"/>
                    <a:pt x="1601" y="2446"/>
                  </a:cubicBezTo>
                  <a:cubicBezTo>
                    <a:pt x="1134" y="4747"/>
                    <a:pt x="934" y="7115"/>
                    <a:pt x="650" y="9432"/>
                  </a:cubicBezTo>
                  <a:cubicBezTo>
                    <a:pt x="417" y="11333"/>
                    <a:pt x="183" y="13234"/>
                    <a:pt x="0" y="15135"/>
                  </a:cubicBezTo>
                  <a:cubicBezTo>
                    <a:pt x="0" y="15160"/>
                    <a:pt x="21" y="15173"/>
                    <a:pt x="42" y="15173"/>
                  </a:cubicBezTo>
                  <a:cubicBezTo>
                    <a:pt x="62" y="15173"/>
                    <a:pt x="83" y="15160"/>
                    <a:pt x="83" y="15135"/>
                  </a:cubicBezTo>
                  <a:cubicBezTo>
                    <a:pt x="300" y="12867"/>
                    <a:pt x="583" y="10617"/>
                    <a:pt x="867" y="8365"/>
                  </a:cubicBezTo>
                  <a:cubicBezTo>
                    <a:pt x="1034" y="6965"/>
                    <a:pt x="1217" y="5564"/>
                    <a:pt x="1417" y="4163"/>
                  </a:cubicBezTo>
                  <a:cubicBezTo>
                    <a:pt x="1517" y="3429"/>
                    <a:pt x="1534" y="2596"/>
                    <a:pt x="1851" y="1929"/>
                  </a:cubicBezTo>
                  <a:cubicBezTo>
                    <a:pt x="2349" y="890"/>
                    <a:pt x="3596" y="12"/>
                    <a:pt x="4797" y="12"/>
                  </a:cubicBezTo>
                  <a:cubicBezTo>
                    <a:pt x="5042" y="12"/>
                    <a:pt x="5285" y="49"/>
                    <a:pt x="5519" y="128"/>
                  </a:cubicBezTo>
                  <a:cubicBezTo>
                    <a:pt x="6353" y="412"/>
                    <a:pt x="7170" y="679"/>
                    <a:pt x="7987" y="962"/>
                  </a:cubicBezTo>
                  <a:cubicBezTo>
                    <a:pt x="10439" y="1762"/>
                    <a:pt x="12873" y="2580"/>
                    <a:pt x="15308" y="3396"/>
                  </a:cubicBezTo>
                  <a:cubicBezTo>
                    <a:pt x="15991" y="3614"/>
                    <a:pt x="16658" y="3847"/>
                    <a:pt x="17325" y="4063"/>
                  </a:cubicBezTo>
                  <a:cubicBezTo>
                    <a:pt x="17329" y="4065"/>
                    <a:pt x="17334" y="4065"/>
                    <a:pt x="17338" y="4065"/>
                  </a:cubicBezTo>
                  <a:cubicBezTo>
                    <a:pt x="17378" y="4065"/>
                    <a:pt x="17387" y="3995"/>
                    <a:pt x="17342" y="3980"/>
                  </a:cubicBezTo>
                  <a:cubicBezTo>
                    <a:pt x="13523" y="2713"/>
                    <a:pt x="9688" y="1429"/>
                    <a:pt x="5870" y="161"/>
                  </a:cubicBezTo>
                  <a:cubicBezTo>
                    <a:pt x="5543" y="52"/>
                    <a:pt x="5198" y="0"/>
                    <a:pt x="4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7" name="Google Shape;3277;p70"/>
            <p:cNvSpPr/>
            <p:nvPr/>
          </p:nvSpPr>
          <p:spPr>
            <a:xfrm>
              <a:off x="7444250" y="2297878"/>
              <a:ext cx="576678" cy="1500361"/>
            </a:xfrm>
            <a:custGeom>
              <a:avLst/>
              <a:gdLst/>
              <a:ahLst/>
              <a:cxnLst/>
              <a:rect l="l" t="t" r="r" b="b"/>
              <a:pathLst>
                <a:path w="13408" h="34884" extrusionOk="0">
                  <a:moveTo>
                    <a:pt x="4136" y="0"/>
                  </a:moveTo>
                  <a:lnTo>
                    <a:pt x="852" y="1717"/>
                  </a:lnTo>
                  <a:cubicBezTo>
                    <a:pt x="852" y="1717"/>
                    <a:pt x="1" y="5870"/>
                    <a:pt x="34" y="7170"/>
                  </a:cubicBezTo>
                  <a:cubicBezTo>
                    <a:pt x="67" y="8471"/>
                    <a:pt x="3202" y="14356"/>
                    <a:pt x="3202" y="14356"/>
                  </a:cubicBezTo>
                  <a:lnTo>
                    <a:pt x="4654" y="20059"/>
                  </a:lnTo>
                  <a:cubicBezTo>
                    <a:pt x="4654" y="20059"/>
                    <a:pt x="4903" y="23961"/>
                    <a:pt x="4936" y="24645"/>
                  </a:cubicBezTo>
                  <a:cubicBezTo>
                    <a:pt x="5103" y="27663"/>
                    <a:pt x="4870" y="34883"/>
                    <a:pt x="4870" y="34883"/>
                  </a:cubicBezTo>
                  <a:lnTo>
                    <a:pt x="13407" y="33999"/>
                  </a:lnTo>
                  <a:lnTo>
                    <a:pt x="10339" y="21477"/>
                  </a:lnTo>
                  <a:lnTo>
                    <a:pt x="8505" y="14107"/>
                  </a:lnTo>
                  <a:cubicBezTo>
                    <a:pt x="8505" y="14107"/>
                    <a:pt x="7771" y="7370"/>
                    <a:pt x="7404" y="5752"/>
                  </a:cubicBezTo>
                  <a:cubicBezTo>
                    <a:pt x="7037" y="4135"/>
                    <a:pt x="6388" y="1934"/>
                    <a:pt x="4420" y="917"/>
                  </a:cubicBezTo>
                  <a:lnTo>
                    <a:pt x="41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8" name="Google Shape;3278;p70"/>
            <p:cNvSpPr/>
            <p:nvPr/>
          </p:nvSpPr>
          <p:spPr>
            <a:xfrm>
              <a:off x="7407690" y="3012891"/>
              <a:ext cx="228813" cy="116213"/>
            </a:xfrm>
            <a:custGeom>
              <a:avLst/>
              <a:gdLst/>
              <a:ahLst/>
              <a:cxnLst/>
              <a:rect l="l" t="t" r="r" b="b"/>
              <a:pathLst>
                <a:path w="5320" h="2702" extrusionOk="0">
                  <a:moveTo>
                    <a:pt x="4636" y="0"/>
                  </a:moveTo>
                  <a:lnTo>
                    <a:pt x="3185" y="1067"/>
                  </a:lnTo>
                  <a:lnTo>
                    <a:pt x="1" y="1618"/>
                  </a:lnTo>
                  <a:lnTo>
                    <a:pt x="201" y="1618"/>
                  </a:lnTo>
                  <a:cubicBezTo>
                    <a:pt x="201" y="1618"/>
                    <a:pt x="3185" y="2668"/>
                    <a:pt x="5319" y="2701"/>
                  </a:cubicBezTo>
                  <a:lnTo>
                    <a:pt x="46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9" name="Google Shape;3279;p70"/>
            <p:cNvSpPr/>
            <p:nvPr/>
          </p:nvSpPr>
          <p:spPr>
            <a:xfrm>
              <a:off x="7607090" y="2895988"/>
              <a:ext cx="172169" cy="233845"/>
            </a:xfrm>
            <a:custGeom>
              <a:avLst/>
              <a:gdLst/>
              <a:ahLst/>
              <a:cxnLst/>
              <a:rect l="l" t="t" r="r" b="b"/>
              <a:pathLst>
                <a:path w="4003" h="5437" extrusionOk="0">
                  <a:moveTo>
                    <a:pt x="3652" y="1"/>
                  </a:moveTo>
                  <a:lnTo>
                    <a:pt x="0" y="2718"/>
                  </a:lnTo>
                  <a:lnTo>
                    <a:pt x="683" y="5419"/>
                  </a:lnTo>
                  <a:cubicBezTo>
                    <a:pt x="734" y="5437"/>
                    <a:pt x="767" y="5437"/>
                    <a:pt x="817" y="5437"/>
                  </a:cubicBezTo>
                  <a:cubicBezTo>
                    <a:pt x="1184" y="5437"/>
                    <a:pt x="1535" y="5403"/>
                    <a:pt x="1817" y="5319"/>
                  </a:cubicBezTo>
                  <a:cubicBezTo>
                    <a:pt x="3769" y="4786"/>
                    <a:pt x="4002" y="4219"/>
                    <a:pt x="3902" y="3069"/>
                  </a:cubicBezTo>
                  <a:cubicBezTo>
                    <a:pt x="3802" y="1918"/>
                    <a:pt x="3652" y="1"/>
                    <a:pt x="3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0" name="Google Shape;3280;p70"/>
            <p:cNvSpPr/>
            <p:nvPr/>
          </p:nvSpPr>
          <p:spPr>
            <a:xfrm>
              <a:off x="7460250" y="2336243"/>
              <a:ext cx="176642" cy="283522"/>
            </a:xfrm>
            <a:custGeom>
              <a:avLst/>
              <a:gdLst/>
              <a:ahLst/>
              <a:cxnLst/>
              <a:rect l="l" t="t" r="r" b="b"/>
              <a:pathLst>
                <a:path w="4107" h="6592" extrusionOk="0">
                  <a:moveTo>
                    <a:pt x="4054" y="1"/>
                  </a:moveTo>
                  <a:cubicBezTo>
                    <a:pt x="4047" y="1"/>
                    <a:pt x="4039" y="3"/>
                    <a:pt x="4031" y="9"/>
                  </a:cubicBezTo>
                  <a:cubicBezTo>
                    <a:pt x="3581" y="225"/>
                    <a:pt x="3130" y="458"/>
                    <a:pt x="2681" y="692"/>
                  </a:cubicBezTo>
                  <a:cubicBezTo>
                    <a:pt x="2263" y="909"/>
                    <a:pt x="1680" y="1109"/>
                    <a:pt x="1347" y="1425"/>
                  </a:cubicBezTo>
                  <a:cubicBezTo>
                    <a:pt x="1147" y="1609"/>
                    <a:pt x="1180" y="1525"/>
                    <a:pt x="1196" y="1759"/>
                  </a:cubicBezTo>
                  <a:cubicBezTo>
                    <a:pt x="1196" y="1943"/>
                    <a:pt x="1280" y="2443"/>
                    <a:pt x="1296" y="2692"/>
                  </a:cubicBezTo>
                  <a:cubicBezTo>
                    <a:pt x="1329" y="3259"/>
                    <a:pt x="896" y="3410"/>
                    <a:pt x="546" y="3626"/>
                  </a:cubicBezTo>
                  <a:cubicBezTo>
                    <a:pt x="513" y="3644"/>
                    <a:pt x="529" y="3677"/>
                    <a:pt x="546" y="3693"/>
                  </a:cubicBezTo>
                  <a:cubicBezTo>
                    <a:pt x="1129" y="4077"/>
                    <a:pt x="1096" y="4277"/>
                    <a:pt x="813" y="4894"/>
                  </a:cubicBezTo>
                  <a:cubicBezTo>
                    <a:pt x="546" y="5444"/>
                    <a:pt x="280" y="5978"/>
                    <a:pt x="13" y="6528"/>
                  </a:cubicBezTo>
                  <a:cubicBezTo>
                    <a:pt x="0" y="6564"/>
                    <a:pt x="32" y="6592"/>
                    <a:pt x="62" y="6592"/>
                  </a:cubicBezTo>
                  <a:cubicBezTo>
                    <a:pt x="74" y="6592"/>
                    <a:pt x="86" y="6588"/>
                    <a:pt x="96" y="6578"/>
                  </a:cubicBezTo>
                  <a:cubicBezTo>
                    <a:pt x="496" y="5761"/>
                    <a:pt x="880" y="4927"/>
                    <a:pt x="1280" y="4110"/>
                  </a:cubicBezTo>
                  <a:cubicBezTo>
                    <a:pt x="1280" y="4093"/>
                    <a:pt x="1280" y="4060"/>
                    <a:pt x="1263" y="4044"/>
                  </a:cubicBezTo>
                  <a:cubicBezTo>
                    <a:pt x="1229" y="4026"/>
                    <a:pt x="580" y="3693"/>
                    <a:pt x="796" y="3577"/>
                  </a:cubicBezTo>
                  <a:cubicBezTo>
                    <a:pt x="880" y="3526"/>
                    <a:pt x="1129" y="3393"/>
                    <a:pt x="1196" y="3326"/>
                  </a:cubicBezTo>
                  <a:cubicBezTo>
                    <a:pt x="1429" y="3159"/>
                    <a:pt x="1380" y="2977"/>
                    <a:pt x="1380" y="2692"/>
                  </a:cubicBezTo>
                  <a:cubicBezTo>
                    <a:pt x="1380" y="2526"/>
                    <a:pt x="1347" y="2226"/>
                    <a:pt x="1329" y="2059"/>
                  </a:cubicBezTo>
                  <a:cubicBezTo>
                    <a:pt x="1213" y="1459"/>
                    <a:pt x="1814" y="1258"/>
                    <a:pt x="2181" y="1042"/>
                  </a:cubicBezTo>
                  <a:cubicBezTo>
                    <a:pt x="2797" y="709"/>
                    <a:pt x="3430" y="391"/>
                    <a:pt x="4064" y="75"/>
                  </a:cubicBezTo>
                  <a:cubicBezTo>
                    <a:pt x="4106" y="61"/>
                    <a:pt x="4090" y="1"/>
                    <a:pt x="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1" name="Google Shape;3281;p70"/>
            <p:cNvSpPr/>
            <p:nvPr/>
          </p:nvSpPr>
          <p:spPr>
            <a:xfrm>
              <a:off x="7683434" y="3200505"/>
              <a:ext cx="209115" cy="214964"/>
            </a:xfrm>
            <a:custGeom>
              <a:avLst/>
              <a:gdLst/>
              <a:ahLst/>
              <a:cxnLst/>
              <a:rect l="l" t="t" r="r" b="b"/>
              <a:pathLst>
                <a:path w="4862" h="4998" extrusionOk="0">
                  <a:moveTo>
                    <a:pt x="3674" y="101"/>
                  </a:moveTo>
                  <a:cubicBezTo>
                    <a:pt x="3686" y="101"/>
                    <a:pt x="3687" y="143"/>
                    <a:pt x="3728" y="258"/>
                  </a:cubicBezTo>
                  <a:cubicBezTo>
                    <a:pt x="3828" y="540"/>
                    <a:pt x="3911" y="807"/>
                    <a:pt x="3995" y="1091"/>
                  </a:cubicBezTo>
                  <a:cubicBezTo>
                    <a:pt x="4244" y="1808"/>
                    <a:pt x="4462" y="2541"/>
                    <a:pt x="4611" y="3308"/>
                  </a:cubicBezTo>
                  <a:cubicBezTo>
                    <a:pt x="4811" y="4359"/>
                    <a:pt x="3962" y="4776"/>
                    <a:pt x="3028" y="4893"/>
                  </a:cubicBezTo>
                  <a:cubicBezTo>
                    <a:pt x="2853" y="4912"/>
                    <a:pt x="2660" y="4926"/>
                    <a:pt x="2460" y="4926"/>
                  </a:cubicBezTo>
                  <a:cubicBezTo>
                    <a:pt x="1801" y="4926"/>
                    <a:pt x="1083" y="4774"/>
                    <a:pt x="827" y="4159"/>
                  </a:cubicBezTo>
                  <a:cubicBezTo>
                    <a:pt x="366" y="3057"/>
                    <a:pt x="246" y="1730"/>
                    <a:pt x="99" y="542"/>
                  </a:cubicBezTo>
                  <a:lnTo>
                    <a:pt x="99" y="542"/>
                  </a:lnTo>
                  <a:cubicBezTo>
                    <a:pt x="574" y="690"/>
                    <a:pt x="1088" y="779"/>
                    <a:pt x="1597" y="779"/>
                  </a:cubicBezTo>
                  <a:cubicBezTo>
                    <a:pt x="2291" y="779"/>
                    <a:pt x="2976" y="614"/>
                    <a:pt x="3544" y="207"/>
                  </a:cubicBezTo>
                  <a:cubicBezTo>
                    <a:pt x="3638" y="147"/>
                    <a:pt x="3662" y="101"/>
                    <a:pt x="3674" y="101"/>
                  </a:cubicBezTo>
                  <a:close/>
                  <a:moveTo>
                    <a:pt x="3682" y="0"/>
                  </a:moveTo>
                  <a:cubicBezTo>
                    <a:pt x="3674" y="0"/>
                    <a:pt x="3666" y="2"/>
                    <a:pt x="3661" y="7"/>
                  </a:cubicBezTo>
                  <a:cubicBezTo>
                    <a:pt x="3091" y="508"/>
                    <a:pt x="2348" y="703"/>
                    <a:pt x="1594" y="703"/>
                  </a:cubicBezTo>
                  <a:cubicBezTo>
                    <a:pt x="1071" y="703"/>
                    <a:pt x="542" y="609"/>
                    <a:pt x="64" y="459"/>
                  </a:cubicBezTo>
                  <a:lnTo>
                    <a:pt x="64" y="459"/>
                  </a:lnTo>
                  <a:cubicBezTo>
                    <a:pt x="56" y="455"/>
                    <a:pt x="47" y="453"/>
                    <a:pt x="38" y="453"/>
                  </a:cubicBezTo>
                  <a:cubicBezTo>
                    <a:pt x="18" y="453"/>
                    <a:pt x="1" y="466"/>
                    <a:pt x="9" y="491"/>
                  </a:cubicBezTo>
                  <a:cubicBezTo>
                    <a:pt x="142" y="1608"/>
                    <a:pt x="326" y="2725"/>
                    <a:pt x="627" y="3793"/>
                  </a:cubicBezTo>
                  <a:cubicBezTo>
                    <a:pt x="893" y="4761"/>
                    <a:pt x="1621" y="4997"/>
                    <a:pt x="2513" y="4997"/>
                  </a:cubicBezTo>
                  <a:cubicBezTo>
                    <a:pt x="2679" y="4997"/>
                    <a:pt x="2852" y="4989"/>
                    <a:pt x="3028" y="4976"/>
                  </a:cubicBezTo>
                  <a:cubicBezTo>
                    <a:pt x="3962" y="4893"/>
                    <a:pt x="4862" y="4442"/>
                    <a:pt x="4711" y="3408"/>
                  </a:cubicBezTo>
                  <a:cubicBezTo>
                    <a:pt x="4544" y="2258"/>
                    <a:pt x="4111" y="1125"/>
                    <a:pt x="3728" y="24"/>
                  </a:cubicBezTo>
                  <a:cubicBezTo>
                    <a:pt x="3728" y="12"/>
                    <a:pt x="3703" y="0"/>
                    <a:pt x="3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2" name="Google Shape;3282;p70"/>
            <p:cNvSpPr/>
            <p:nvPr/>
          </p:nvSpPr>
          <p:spPr>
            <a:xfrm>
              <a:off x="7307991" y="2474997"/>
              <a:ext cx="459046" cy="609151"/>
            </a:xfrm>
            <a:custGeom>
              <a:avLst/>
              <a:gdLst/>
              <a:ahLst/>
              <a:cxnLst/>
              <a:rect l="l" t="t" r="r" b="b"/>
              <a:pathLst>
                <a:path w="10673" h="14163" extrusionOk="0">
                  <a:moveTo>
                    <a:pt x="8705" y="0"/>
                  </a:moveTo>
                  <a:lnTo>
                    <a:pt x="4636" y="2168"/>
                  </a:lnTo>
                  <a:cubicBezTo>
                    <a:pt x="4820" y="2868"/>
                    <a:pt x="6404" y="10405"/>
                    <a:pt x="6404" y="10405"/>
                  </a:cubicBezTo>
                  <a:lnTo>
                    <a:pt x="0" y="10956"/>
                  </a:lnTo>
                  <a:lnTo>
                    <a:pt x="401" y="14140"/>
                  </a:lnTo>
                  <a:cubicBezTo>
                    <a:pt x="401" y="14140"/>
                    <a:pt x="1226" y="14162"/>
                    <a:pt x="2395" y="14162"/>
                  </a:cubicBezTo>
                  <a:cubicBezTo>
                    <a:pt x="4906" y="14162"/>
                    <a:pt x="9006" y="14061"/>
                    <a:pt x="9939" y="13424"/>
                  </a:cubicBezTo>
                  <a:cubicBezTo>
                    <a:pt x="10672" y="12924"/>
                    <a:pt x="10439" y="10222"/>
                    <a:pt x="10339" y="9022"/>
                  </a:cubicBezTo>
                  <a:cubicBezTo>
                    <a:pt x="10239" y="7821"/>
                    <a:pt x="8905" y="900"/>
                    <a:pt x="8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3" name="Google Shape;3283;p70"/>
            <p:cNvSpPr/>
            <p:nvPr/>
          </p:nvSpPr>
          <p:spPr>
            <a:xfrm>
              <a:off x="7323088" y="2489147"/>
              <a:ext cx="451863" cy="595645"/>
            </a:xfrm>
            <a:custGeom>
              <a:avLst/>
              <a:gdLst/>
              <a:ahLst/>
              <a:cxnLst/>
              <a:rect l="l" t="t" r="r" b="b"/>
              <a:pathLst>
                <a:path w="10506" h="13849" extrusionOk="0">
                  <a:moveTo>
                    <a:pt x="8529" y="1"/>
                  </a:moveTo>
                  <a:cubicBezTo>
                    <a:pt x="8503" y="1"/>
                    <a:pt x="8477" y="25"/>
                    <a:pt x="8487" y="55"/>
                  </a:cubicBezTo>
                  <a:cubicBezTo>
                    <a:pt x="8905" y="1889"/>
                    <a:pt x="9221" y="3773"/>
                    <a:pt x="9554" y="5625"/>
                  </a:cubicBezTo>
                  <a:cubicBezTo>
                    <a:pt x="9921" y="7659"/>
                    <a:pt x="10439" y="9843"/>
                    <a:pt x="10154" y="11910"/>
                  </a:cubicBezTo>
                  <a:cubicBezTo>
                    <a:pt x="9988" y="13111"/>
                    <a:pt x="9138" y="13262"/>
                    <a:pt x="8138" y="13411"/>
                  </a:cubicBezTo>
                  <a:cubicBezTo>
                    <a:pt x="6970" y="13578"/>
                    <a:pt x="5803" y="13628"/>
                    <a:pt x="4636" y="13678"/>
                  </a:cubicBezTo>
                  <a:cubicBezTo>
                    <a:pt x="3102" y="13744"/>
                    <a:pt x="1584" y="13778"/>
                    <a:pt x="50" y="13778"/>
                  </a:cubicBezTo>
                  <a:cubicBezTo>
                    <a:pt x="45" y="13776"/>
                    <a:pt x="41" y="13776"/>
                    <a:pt x="38" y="13776"/>
                  </a:cubicBezTo>
                  <a:cubicBezTo>
                    <a:pt x="1" y="13776"/>
                    <a:pt x="5" y="13844"/>
                    <a:pt x="50" y="13844"/>
                  </a:cubicBezTo>
                  <a:cubicBezTo>
                    <a:pt x="341" y="13847"/>
                    <a:pt x="632" y="13849"/>
                    <a:pt x="924" y="13849"/>
                  </a:cubicBezTo>
                  <a:cubicBezTo>
                    <a:pt x="2338" y="13849"/>
                    <a:pt x="3760" y="13814"/>
                    <a:pt x="5169" y="13744"/>
                  </a:cubicBezTo>
                  <a:cubicBezTo>
                    <a:pt x="6253" y="13678"/>
                    <a:pt x="7353" y="13611"/>
                    <a:pt x="8420" y="13444"/>
                  </a:cubicBezTo>
                  <a:cubicBezTo>
                    <a:pt x="9171" y="13328"/>
                    <a:pt x="9821" y="13211"/>
                    <a:pt x="10105" y="12444"/>
                  </a:cubicBezTo>
                  <a:cubicBezTo>
                    <a:pt x="10505" y="11394"/>
                    <a:pt x="10305" y="10009"/>
                    <a:pt x="10188" y="8926"/>
                  </a:cubicBezTo>
                  <a:cubicBezTo>
                    <a:pt x="10088" y="8059"/>
                    <a:pt x="9921" y="7175"/>
                    <a:pt x="9772" y="6308"/>
                  </a:cubicBezTo>
                  <a:cubicBezTo>
                    <a:pt x="9387" y="4224"/>
                    <a:pt x="9038" y="2106"/>
                    <a:pt x="8571" y="38"/>
                  </a:cubicBezTo>
                  <a:cubicBezTo>
                    <a:pt x="8564" y="11"/>
                    <a:pt x="8547" y="1"/>
                    <a:pt x="8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4" name="Google Shape;3284;p70"/>
            <p:cNvSpPr/>
            <p:nvPr/>
          </p:nvSpPr>
          <p:spPr>
            <a:xfrm>
              <a:off x="7305883" y="2582223"/>
              <a:ext cx="279737" cy="502615"/>
            </a:xfrm>
            <a:custGeom>
              <a:avLst/>
              <a:gdLst/>
              <a:ahLst/>
              <a:cxnLst/>
              <a:rect l="l" t="t" r="r" b="b"/>
              <a:pathLst>
                <a:path w="6504" h="11686" extrusionOk="0">
                  <a:moveTo>
                    <a:pt x="4871" y="0"/>
                  </a:moveTo>
                  <a:cubicBezTo>
                    <a:pt x="4847" y="0"/>
                    <a:pt x="4818" y="26"/>
                    <a:pt x="4818" y="59"/>
                  </a:cubicBezTo>
                  <a:cubicBezTo>
                    <a:pt x="5469" y="2609"/>
                    <a:pt x="5886" y="5228"/>
                    <a:pt x="6403" y="7812"/>
                  </a:cubicBezTo>
                  <a:cubicBezTo>
                    <a:pt x="6406" y="7835"/>
                    <a:pt x="6409" y="7852"/>
                    <a:pt x="6413" y="7864"/>
                  </a:cubicBezTo>
                  <a:lnTo>
                    <a:pt x="6413" y="7864"/>
                  </a:lnTo>
                  <a:cubicBezTo>
                    <a:pt x="6410" y="7863"/>
                    <a:pt x="6407" y="7863"/>
                    <a:pt x="6403" y="7863"/>
                  </a:cubicBezTo>
                  <a:cubicBezTo>
                    <a:pt x="6236" y="7879"/>
                    <a:pt x="6052" y="7896"/>
                    <a:pt x="5870" y="7912"/>
                  </a:cubicBezTo>
                  <a:lnTo>
                    <a:pt x="3669" y="8112"/>
                  </a:lnTo>
                  <a:cubicBezTo>
                    <a:pt x="2451" y="8212"/>
                    <a:pt x="1250" y="8312"/>
                    <a:pt x="49" y="8430"/>
                  </a:cubicBezTo>
                  <a:cubicBezTo>
                    <a:pt x="33" y="8430"/>
                    <a:pt x="0" y="8446"/>
                    <a:pt x="16" y="8463"/>
                  </a:cubicBezTo>
                  <a:cubicBezTo>
                    <a:pt x="149" y="9530"/>
                    <a:pt x="283" y="10580"/>
                    <a:pt x="416" y="11647"/>
                  </a:cubicBezTo>
                  <a:cubicBezTo>
                    <a:pt x="416" y="11672"/>
                    <a:pt x="437" y="11685"/>
                    <a:pt x="458" y="11685"/>
                  </a:cubicBezTo>
                  <a:cubicBezTo>
                    <a:pt x="479" y="11685"/>
                    <a:pt x="500" y="11672"/>
                    <a:pt x="500" y="11647"/>
                  </a:cubicBezTo>
                  <a:cubicBezTo>
                    <a:pt x="383" y="10780"/>
                    <a:pt x="267" y="9897"/>
                    <a:pt x="167" y="9030"/>
                  </a:cubicBezTo>
                  <a:cubicBezTo>
                    <a:pt x="133" y="8796"/>
                    <a:pt x="33" y="8512"/>
                    <a:pt x="133" y="8496"/>
                  </a:cubicBezTo>
                  <a:cubicBezTo>
                    <a:pt x="450" y="8479"/>
                    <a:pt x="767" y="8446"/>
                    <a:pt x="1083" y="8412"/>
                  </a:cubicBezTo>
                  <a:cubicBezTo>
                    <a:pt x="2868" y="8263"/>
                    <a:pt x="4669" y="8112"/>
                    <a:pt x="6453" y="7945"/>
                  </a:cubicBezTo>
                  <a:cubicBezTo>
                    <a:pt x="6486" y="7945"/>
                    <a:pt x="6503" y="7929"/>
                    <a:pt x="6503" y="7896"/>
                  </a:cubicBezTo>
                  <a:cubicBezTo>
                    <a:pt x="5986" y="5277"/>
                    <a:pt x="5552" y="2627"/>
                    <a:pt x="4902" y="26"/>
                  </a:cubicBezTo>
                  <a:cubicBezTo>
                    <a:pt x="4896" y="8"/>
                    <a:pt x="4884" y="0"/>
                    <a:pt x="48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5" name="Google Shape;3285;p70"/>
            <p:cNvSpPr/>
            <p:nvPr/>
          </p:nvSpPr>
          <p:spPr>
            <a:xfrm>
              <a:off x="7581455" y="2920289"/>
              <a:ext cx="89805" cy="68816"/>
            </a:xfrm>
            <a:custGeom>
              <a:avLst/>
              <a:gdLst/>
              <a:ahLst/>
              <a:cxnLst/>
              <a:rect l="l" t="t" r="r" b="b"/>
              <a:pathLst>
                <a:path w="2088" h="1600" extrusionOk="0">
                  <a:moveTo>
                    <a:pt x="50" y="0"/>
                  </a:moveTo>
                  <a:cubicBezTo>
                    <a:pt x="10" y="0"/>
                    <a:pt x="1" y="71"/>
                    <a:pt x="46" y="85"/>
                  </a:cubicBezTo>
                  <a:cubicBezTo>
                    <a:pt x="830" y="336"/>
                    <a:pt x="1497" y="936"/>
                    <a:pt x="1997" y="1586"/>
                  </a:cubicBezTo>
                  <a:cubicBezTo>
                    <a:pt x="2002" y="1595"/>
                    <a:pt x="2011" y="1600"/>
                    <a:pt x="2022" y="1600"/>
                  </a:cubicBezTo>
                  <a:cubicBezTo>
                    <a:pt x="2051" y="1600"/>
                    <a:pt x="2088" y="1572"/>
                    <a:pt x="2064" y="1537"/>
                  </a:cubicBezTo>
                  <a:cubicBezTo>
                    <a:pt x="1564" y="886"/>
                    <a:pt x="863" y="269"/>
                    <a:pt x="63" y="3"/>
                  </a:cubicBezTo>
                  <a:cubicBezTo>
                    <a:pt x="58" y="1"/>
                    <a:pt x="54"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6" name="Google Shape;3286;p70"/>
            <p:cNvSpPr/>
            <p:nvPr/>
          </p:nvSpPr>
          <p:spPr>
            <a:xfrm>
              <a:off x="7212119" y="3057236"/>
              <a:ext cx="490916" cy="121460"/>
            </a:xfrm>
            <a:custGeom>
              <a:avLst/>
              <a:gdLst/>
              <a:ahLst/>
              <a:cxnLst/>
              <a:rect l="l" t="t" r="r" b="b"/>
              <a:pathLst>
                <a:path w="11414" h="2824" extrusionOk="0">
                  <a:moveTo>
                    <a:pt x="66" y="1"/>
                  </a:moveTo>
                  <a:cubicBezTo>
                    <a:pt x="23" y="1"/>
                    <a:pt x="1" y="71"/>
                    <a:pt x="62" y="87"/>
                  </a:cubicBezTo>
                  <a:cubicBezTo>
                    <a:pt x="3848" y="821"/>
                    <a:pt x="7649" y="1704"/>
                    <a:pt x="11351" y="2822"/>
                  </a:cubicBezTo>
                  <a:cubicBezTo>
                    <a:pt x="11355" y="2823"/>
                    <a:pt x="11360" y="2824"/>
                    <a:pt x="11363" y="2824"/>
                  </a:cubicBezTo>
                  <a:cubicBezTo>
                    <a:pt x="11403" y="2824"/>
                    <a:pt x="11413" y="2755"/>
                    <a:pt x="11367" y="2755"/>
                  </a:cubicBezTo>
                  <a:cubicBezTo>
                    <a:pt x="7665" y="1621"/>
                    <a:pt x="3864" y="737"/>
                    <a:pt x="79" y="3"/>
                  </a:cubicBezTo>
                  <a:cubicBezTo>
                    <a:pt x="75" y="1"/>
                    <a:pt x="70"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7" name="Google Shape;3287;p70"/>
            <p:cNvSpPr/>
            <p:nvPr/>
          </p:nvSpPr>
          <p:spPr>
            <a:xfrm>
              <a:off x="7050828" y="920496"/>
              <a:ext cx="724116" cy="275049"/>
            </a:xfrm>
            <a:custGeom>
              <a:avLst/>
              <a:gdLst/>
              <a:ahLst/>
              <a:cxnLst/>
              <a:rect l="l" t="t" r="r" b="b"/>
              <a:pathLst>
                <a:path w="16836" h="6395" extrusionOk="0">
                  <a:moveTo>
                    <a:pt x="9696" y="0"/>
                  </a:moveTo>
                  <a:cubicBezTo>
                    <a:pt x="8527" y="0"/>
                    <a:pt x="7379" y="804"/>
                    <a:pt x="7031" y="1926"/>
                  </a:cubicBezTo>
                  <a:cubicBezTo>
                    <a:pt x="6576" y="1418"/>
                    <a:pt x="5886" y="1146"/>
                    <a:pt x="5201" y="1146"/>
                  </a:cubicBezTo>
                  <a:cubicBezTo>
                    <a:pt x="4805" y="1146"/>
                    <a:pt x="4410" y="1237"/>
                    <a:pt x="4063" y="1426"/>
                  </a:cubicBezTo>
                  <a:cubicBezTo>
                    <a:pt x="3111" y="1943"/>
                    <a:pt x="2595" y="3160"/>
                    <a:pt x="2878" y="4211"/>
                  </a:cubicBezTo>
                  <a:cubicBezTo>
                    <a:pt x="2699" y="4157"/>
                    <a:pt x="2516" y="4132"/>
                    <a:pt x="2334" y="4132"/>
                  </a:cubicBezTo>
                  <a:cubicBezTo>
                    <a:pt x="1157" y="4132"/>
                    <a:pt x="1" y="5182"/>
                    <a:pt x="43" y="6395"/>
                  </a:cubicBezTo>
                  <a:lnTo>
                    <a:pt x="16402" y="6145"/>
                  </a:lnTo>
                  <a:cubicBezTo>
                    <a:pt x="16835" y="5061"/>
                    <a:pt x="16502" y="3727"/>
                    <a:pt x="15635" y="2977"/>
                  </a:cubicBezTo>
                  <a:cubicBezTo>
                    <a:pt x="15132" y="2550"/>
                    <a:pt x="14473" y="2333"/>
                    <a:pt x="13814" y="2333"/>
                  </a:cubicBezTo>
                  <a:cubicBezTo>
                    <a:pt x="13314" y="2333"/>
                    <a:pt x="12814" y="2458"/>
                    <a:pt x="12383" y="2710"/>
                  </a:cubicBezTo>
                  <a:cubicBezTo>
                    <a:pt x="12383" y="1426"/>
                    <a:pt x="11333" y="225"/>
                    <a:pt x="10048" y="25"/>
                  </a:cubicBezTo>
                  <a:cubicBezTo>
                    <a:pt x="9931" y="8"/>
                    <a:pt x="9814" y="0"/>
                    <a:pt x="9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3291" name="Shape 3291"/>
        <p:cNvGrpSpPr/>
        <p:nvPr/>
      </p:nvGrpSpPr>
      <p:grpSpPr>
        <a:xfrm>
          <a:off x="0" y="0"/>
          <a:ext cx="0" cy="0"/>
          <a:chOff x="0" y="0"/>
          <a:chExt cx="0" cy="0"/>
        </a:xfrm>
      </p:grpSpPr>
      <p:sp>
        <p:nvSpPr>
          <p:cNvPr id="3292" name="Google Shape;3292;p71"/>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Disadvantages of using substances</a:t>
            </a:r>
            <a:endParaRPr lang="en-GB"/>
          </a:p>
        </p:txBody>
      </p:sp>
      <p:sp>
        <p:nvSpPr>
          <p:cNvPr id="3293" name="Google Shape;3293;p71"/>
          <p:cNvSpPr txBox="1"/>
          <p:nvPr>
            <p:ph type="title" idx="2"/>
          </p:nvPr>
        </p:nvSpPr>
        <p:spPr>
          <a:xfrm>
            <a:off x="6319500" y="1898665"/>
            <a:ext cx="21114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Infections</a:t>
            </a:r>
            <a:endParaRPr lang="en-GB"/>
          </a:p>
        </p:txBody>
      </p:sp>
      <p:sp>
        <p:nvSpPr>
          <p:cNvPr id="3294" name="Google Shape;3294;p71"/>
          <p:cNvSpPr txBox="1"/>
          <p:nvPr>
            <p:ph type="subTitle" idx="1"/>
          </p:nvPr>
        </p:nvSpPr>
        <p:spPr>
          <a:xfrm>
            <a:off x="6319500" y="2253940"/>
            <a:ext cx="2111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It’s the closest planet to the Sun</a:t>
            </a:r>
            <a:endParaRPr lang="en-GB"/>
          </a:p>
        </p:txBody>
      </p:sp>
      <p:sp>
        <p:nvSpPr>
          <p:cNvPr id="3295" name="Google Shape;3295;p71"/>
          <p:cNvSpPr txBox="1"/>
          <p:nvPr>
            <p:ph type="title" idx="3"/>
          </p:nvPr>
        </p:nvSpPr>
        <p:spPr>
          <a:xfrm>
            <a:off x="6319500" y="3676125"/>
            <a:ext cx="21114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Bad habits</a:t>
            </a:r>
            <a:endParaRPr lang="en-GB"/>
          </a:p>
        </p:txBody>
      </p:sp>
      <p:sp>
        <p:nvSpPr>
          <p:cNvPr id="3296" name="Google Shape;3296;p71"/>
          <p:cNvSpPr txBox="1"/>
          <p:nvPr>
            <p:ph type="subTitle" idx="4"/>
          </p:nvPr>
        </p:nvSpPr>
        <p:spPr>
          <a:xfrm>
            <a:off x="6319500" y="4031404"/>
            <a:ext cx="2111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Venus is the second planet from the Sun</a:t>
            </a:r>
            <a:endParaRPr lang="en-GB"/>
          </a:p>
        </p:txBody>
      </p:sp>
      <p:sp>
        <p:nvSpPr>
          <p:cNvPr id="3297" name="Google Shape;3297;p71"/>
          <p:cNvSpPr txBox="1"/>
          <p:nvPr>
            <p:ph type="title" idx="5"/>
          </p:nvPr>
        </p:nvSpPr>
        <p:spPr>
          <a:xfrm>
            <a:off x="3519750" y="1898665"/>
            <a:ext cx="21114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Breathing</a:t>
            </a:r>
            <a:endParaRPr lang="en-GB"/>
          </a:p>
        </p:txBody>
      </p:sp>
      <p:sp>
        <p:nvSpPr>
          <p:cNvPr id="3298" name="Google Shape;3298;p71"/>
          <p:cNvSpPr txBox="1"/>
          <p:nvPr>
            <p:ph type="subTitle" idx="6"/>
          </p:nvPr>
        </p:nvSpPr>
        <p:spPr>
          <a:xfrm>
            <a:off x="3519750" y="2253940"/>
            <a:ext cx="2111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It's now considered a dwarf planet</a:t>
            </a:r>
            <a:endParaRPr lang="en-GB"/>
          </a:p>
        </p:txBody>
      </p:sp>
      <p:sp>
        <p:nvSpPr>
          <p:cNvPr id="3299" name="Google Shape;3299;p71"/>
          <p:cNvSpPr txBox="1"/>
          <p:nvPr>
            <p:ph type="title" idx="7"/>
          </p:nvPr>
        </p:nvSpPr>
        <p:spPr>
          <a:xfrm>
            <a:off x="3519750" y="3676125"/>
            <a:ext cx="21114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Mental health </a:t>
            </a:r>
            <a:endParaRPr lang="en-GB"/>
          </a:p>
        </p:txBody>
      </p:sp>
      <p:sp>
        <p:nvSpPr>
          <p:cNvPr id="3300" name="Google Shape;3300;p71"/>
          <p:cNvSpPr txBox="1"/>
          <p:nvPr>
            <p:ph type="subTitle" idx="8"/>
          </p:nvPr>
        </p:nvSpPr>
        <p:spPr>
          <a:xfrm>
            <a:off x="3519750" y="4031400"/>
            <a:ext cx="2111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Earth is the third planet from the Sun</a:t>
            </a:r>
            <a:endParaRPr lang="en-GB"/>
          </a:p>
        </p:txBody>
      </p:sp>
      <p:sp>
        <p:nvSpPr>
          <p:cNvPr id="3301" name="Google Shape;3301;p71"/>
          <p:cNvSpPr txBox="1"/>
          <p:nvPr>
            <p:ph type="title" idx="9"/>
          </p:nvPr>
        </p:nvSpPr>
        <p:spPr>
          <a:xfrm>
            <a:off x="720000" y="3676128"/>
            <a:ext cx="21114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Heart attack</a:t>
            </a:r>
            <a:endParaRPr lang="en-GB"/>
          </a:p>
        </p:txBody>
      </p:sp>
      <p:sp>
        <p:nvSpPr>
          <p:cNvPr id="3302" name="Google Shape;3302;p71"/>
          <p:cNvSpPr txBox="1"/>
          <p:nvPr>
            <p:ph type="subTitle" idx="13"/>
          </p:nvPr>
        </p:nvSpPr>
        <p:spPr>
          <a:xfrm>
            <a:off x="720000" y="4031400"/>
            <a:ext cx="2111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It's also the fourth-largest object</a:t>
            </a:r>
            <a:endParaRPr lang="en-GB"/>
          </a:p>
        </p:txBody>
      </p:sp>
      <p:sp>
        <p:nvSpPr>
          <p:cNvPr id="3303" name="Google Shape;3303;p71"/>
          <p:cNvSpPr txBox="1"/>
          <p:nvPr>
            <p:ph type="title" idx="14"/>
          </p:nvPr>
        </p:nvSpPr>
        <p:spPr>
          <a:xfrm>
            <a:off x="720000" y="1898665"/>
            <a:ext cx="21114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Addiction</a:t>
            </a:r>
            <a:endParaRPr lang="en-GB"/>
          </a:p>
        </p:txBody>
      </p:sp>
      <p:sp>
        <p:nvSpPr>
          <p:cNvPr id="3304" name="Google Shape;3304;p71"/>
          <p:cNvSpPr txBox="1"/>
          <p:nvPr>
            <p:ph type="subTitle" idx="15"/>
          </p:nvPr>
        </p:nvSpPr>
        <p:spPr>
          <a:xfrm>
            <a:off x="720000" y="2253927"/>
            <a:ext cx="2111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Mars is actually a cold place</a:t>
            </a:r>
            <a:endParaRPr lang="en-GB"/>
          </a:p>
        </p:txBody>
      </p:sp>
      <p:sp>
        <p:nvSpPr>
          <p:cNvPr id="3305" name="Google Shape;3305;p71"/>
          <p:cNvSpPr/>
          <p:nvPr/>
        </p:nvSpPr>
        <p:spPr>
          <a:xfrm rot="4500000">
            <a:off x="1457019" y="121412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6" name="Google Shape;3306;p71"/>
          <p:cNvSpPr/>
          <p:nvPr/>
        </p:nvSpPr>
        <p:spPr>
          <a:xfrm rot="4500000">
            <a:off x="4256769" y="121412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7" name="Google Shape;3307;p71"/>
          <p:cNvSpPr/>
          <p:nvPr/>
        </p:nvSpPr>
        <p:spPr>
          <a:xfrm rot="-4500000" flipH="1">
            <a:off x="7056519" y="121412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8" name="Google Shape;3308;p71"/>
          <p:cNvSpPr/>
          <p:nvPr/>
        </p:nvSpPr>
        <p:spPr>
          <a:xfrm rot="4500000">
            <a:off x="1457019" y="298707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9" name="Google Shape;3309;p71"/>
          <p:cNvSpPr/>
          <p:nvPr/>
        </p:nvSpPr>
        <p:spPr>
          <a:xfrm rot="4500000">
            <a:off x="4256769" y="298707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0" name="Google Shape;3310;p71"/>
          <p:cNvSpPr/>
          <p:nvPr/>
        </p:nvSpPr>
        <p:spPr>
          <a:xfrm rot="-4500000" flipH="1">
            <a:off x="7056519" y="298707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11" name="Google Shape;3311;p71"/>
          <p:cNvGrpSpPr/>
          <p:nvPr/>
        </p:nvGrpSpPr>
        <p:grpSpPr>
          <a:xfrm rot="1218982">
            <a:off x="1621230" y="1346077"/>
            <a:ext cx="308904" cy="456031"/>
            <a:chOff x="4942472" y="3809318"/>
            <a:chExt cx="238976" cy="352762"/>
          </a:xfrm>
        </p:grpSpPr>
        <p:sp>
          <p:nvSpPr>
            <p:cNvPr id="3312" name="Google Shape;3312;p71"/>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3" name="Google Shape;3313;p71"/>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4" name="Google Shape;3314;p71"/>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5" name="Google Shape;3315;p71"/>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6" name="Google Shape;3316;p71"/>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7" name="Google Shape;3317;p71"/>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8" name="Google Shape;3318;p71"/>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19" name="Google Shape;3319;p71"/>
          <p:cNvGrpSpPr/>
          <p:nvPr/>
        </p:nvGrpSpPr>
        <p:grpSpPr>
          <a:xfrm>
            <a:off x="4351432" y="1381395"/>
            <a:ext cx="448053" cy="385405"/>
            <a:chOff x="6196730" y="1525346"/>
            <a:chExt cx="369072" cy="317467"/>
          </a:xfrm>
        </p:grpSpPr>
        <p:sp>
          <p:nvSpPr>
            <p:cNvPr id="3320" name="Google Shape;3320;p71"/>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1" name="Google Shape;3321;p71"/>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2" name="Google Shape;3322;p71"/>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23" name="Google Shape;3323;p71"/>
          <p:cNvGrpSpPr/>
          <p:nvPr/>
        </p:nvGrpSpPr>
        <p:grpSpPr>
          <a:xfrm>
            <a:off x="7151203" y="1350757"/>
            <a:ext cx="448065" cy="446685"/>
            <a:chOff x="6664394" y="3346974"/>
            <a:chExt cx="353113" cy="351998"/>
          </a:xfrm>
        </p:grpSpPr>
        <p:sp>
          <p:nvSpPr>
            <p:cNvPr id="3324" name="Google Shape;3324;p71"/>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5" name="Google Shape;3325;p71"/>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6" name="Google Shape;3326;p71"/>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7" name="Google Shape;3327;p71"/>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8" name="Google Shape;3328;p71"/>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29" name="Google Shape;3329;p71"/>
          <p:cNvGrpSpPr/>
          <p:nvPr/>
        </p:nvGrpSpPr>
        <p:grpSpPr>
          <a:xfrm>
            <a:off x="4351417" y="3142443"/>
            <a:ext cx="448064" cy="446480"/>
            <a:chOff x="6203579" y="3348981"/>
            <a:chExt cx="351615" cy="350373"/>
          </a:xfrm>
        </p:grpSpPr>
        <p:sp>
          <p:nvSpPr>
            <p:cNvPr id="3330" name="Google Shape;3330;p71"/>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1" name="Google Shape;3331;p71"/>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2" name="Google Shape;3332;p71"/>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3" name="Google Shape;3333;p71"/>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4" name="Google Shape;3334;p71"/>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335" name="Google Shape;3335;p71"/>
          <p:cNvSpPr/>
          <p:nvPr/>
        </p:nvSpPr>
        <p:spPr>
          <a:xfrm>
            <a:off x="1518000" y="3172975"/>
            <a:ext cx="515404" cy="385395"/>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36" name="Google Shape;3336;p71"/>
          <p:cNvGrpSpPr/>
          <p:nvPr/>
        </p:nvGrpSpPr>
        <p:grpSpPr>
          <a:xfrm>
            <a:off x="7151215" y="3184111"/>
            <a:ext cx="448046" cy="363171"/>
            <a:chOff x="5220616" y="2791061"/>
            <a:chExt cx="373185" cy="302466"/>
          </a:xfrm>
        </p:grpSpPr>
        <p:sp>
          <p:nvSpPr>
            <p:cNvPr id="3337" name="Google Shape;3337;p71"/>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8" name="Google Shape;3338;p71"/>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9" name="Google Shape;3339;p71"/>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0" name="Google Shape;3340;p71"/>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1" name="Google Shape;3341;p71"/>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2" name="Google Shape;3342;p71"/>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3" name="Google Shape;3343;p71"/>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4" name="Google Shape;3344;p71"/>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5" name="Google Shape;3345;p71"/>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6" name="Google Shape;3346;p71"/>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7" name="Google Shape;3347;p71"/>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8" name="Google Shape;3348;p71"/>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9" name="Google Shape;3349;p71"/>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0" name="Google Shape;3350;p71"/>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1" name="Google Shape;3351;p71"/>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2" name="Google Shape;3352;p71"/>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3" name="Google Shape;3353;p71"/>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4" name="Google Shape;3354;p71"/>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3358" name="Shape 3358"/>
        <p:cNvGrpSpPr/>
        <p:nvPr/>
      </p:nvGrpSpPr>
      <p:grpSpPr>
        <a:xfrm>
          <a:off x="0" y="0"/>
          <a:ext cx="0" cy="0"/>
          <a:chOff x="0" y="0"/>
          <a:chExt cx="0" cy="0"/>
        </a:xfrm>
      </p:grpSpPr>
      <p:sp>
        <p:nvSpPr>
          <p:cNvPr id="3359" name="Google Shape;3359;p72"/>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1"/>
                </a:solidFill>
              </a:rPr>
              <a:t>Diseases and disorders</a:t>
            </a:r>
            <a:endParaRPr lang="en-GB">
              <a:solidFill>
                <a:schemeClr val="dk1"/>
              </a:solidFill>
            </a:endParaRPr>
          </a:p>
        </p:txBody>
      </p:sp>
      <p:sp>
        <p:nvSpPr>
          <p:cNvPr id="3360" name="Google Shape;3360;p72"/>
          <p:cNvSpPr txBox="1"/>
          <p:nvPr>
            <p:ph type="title" idx="2"/>
          </p:nvPr>
        </p:nvSpPr>
        <p:spPr>
          <a:xfrm>
            <a:off x="3932238" y="1964975"/>
            <a:ext cx="2154000" cy="37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Lack of Energy</a:t>
            </a:r>
            <a:endParaRPr lang="en-GB"/>
          </a:p>
        </p:txBody>
      </p:sp>
      <p:sp>
        <p:nvSpPr>
          <p:cNvPr id="3361" name="Google Shape;3361;p72"/>
          <p:cNvSpPr txBox="1"/>
          <p:nvPr>
            <p:ph type="subTitle" idx="1"/>
          </p:nvPr>
        </p:nvSpPr>
        <p:spPr>
          <a:xfrm>
            <a:off x="3932237" y="2335250"/>
            <a:ext cx="215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It’s a gas giant and has several rings</a:t>
            </a:r>
            <a:endParaRPr lang="en-GB"/>
          </a:p>
        </p:txBody>
      </p:sp>
      <p:sp>
        <p:nvSpPr>
          <p:cNvPr id="3362" name="Google Shape;3362;p72"/>
          <p:cNvSpPr txBox="1"/>
          <p:nvPr>
            <p:ph type="title" idx="3"/>
          </p:nvPr>
        </p:nvSpPr>
        <p:spPr>
          <a:xfrm>
            <a:off x="6270001" y="1964975"/>
            <a:ext cx="2154000" cy="37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Anxiety</a:t>
            </a:r>
            <a:endParaRPr lang="en-GB"/>
          </a:p>
        </p:txBody>
      </p:sp>
      <p:sp>
        <p:nvSpPr>
          <p:cNvPr id="3363" name="Google Shape;3363;p72"/>
          <p:cNvSpPr txBox="1"/>
          <p:nvPr>
            <p:ph type="subTitle" idx="4"/>
          </p:nvPr>
        </p:nvSpPr>
        <p:spPr>
          <a:xfrm>
            <a:off x="6270000" y="2335250"/>
            <a:ext cx="215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Mercury is the smallest of them all</a:t>
            </a:r>
            <a:endParaRPr lang="en-GB"/>
          </a:p>
        </p:txBody>
      </p:sp>
      <p:sp>
        <p:nvSpPr>
          <p:cNvPr id="3364" name="Google Shape;3364;p72"/>
          <p:cNvSpPr txBox="1"/>
          <p:nvPr>
            <p:ph type="title" idx="5"/>
          </p:nvPr>
        </p:nvSpPr>
        <p:spPr>
          <a:xfrm>
            <a:off x="3932238" y="3666228"/>
            <a:ext cx="2154000" cy="37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Sleep disorder</a:t>
            </a:r>
            <a:endParaRPr lang="en-GB"/>
          </a:p>
        </p:txBody>
      </p:sp>
      <p:sp>
        <p:nvSpPr>
          <p:cNvPr id="3365" name="Google Shape;3365;p72"/>
          <p:cNvSpPr txBox="1"/>
          <p:nvPr>
            <p:ph type="subTitle" idx="6"/>
          </p:nvPr>
        </p:nvSpPr>
        <p:spPr>
          <a:xfrm>
            <a:off x="3932237" y="4031400"/>
            <a:ext cx="215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Jupiter is the biggest planet of them all</a:t>
            </a:r>
            <a:endParaRPr lang="en-GB"/>
          </a:p>
        </p:txBody>
      </p:sp>
      <p:sp>
        <p:nvSpPr>
          <p:cNvPr id="3366" name="Google Shape;3366;p72"/>
          <p:cNvSpPr txBox="1"/>
          <p:nvPr>
            <p:ph type="title" idx="7"/>
          </p:nvPr>
        </p:nvSpPr>
        <p:spPr>
          <a:xfrm>
            <a:off x="6270001" y="3666228"/>
            <a:ext cx="2154000" cy="37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Irritability</a:t>
            </a:r>
            <a:endParaRPr lang="en-GB"/>
          </a:p>
        </p:txBody>
      </p:sp>
      <p:sp>
        <p:nvSpPr>
          <p:cNvPr id="3367" name="Google Shape;3367;p72"/>
          <p:cNvSpPr txBox="1"/>
          <p:nvPr>
            <p:ph type="subTitle" idx="8"/>
          </p:nvPr>
        </p:nvSpPr>
        <p:spPr>
          <a:xfrm>
            <a:off x="6270000" y="4031400"/>
            <a:ext cx="215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Neptune is very far away from Earth</a:t>
            </a:r>
            <a:endParaRPr lang="en-GB"/>
          </a:p>
        </p:txBody>
      </p:sp>
      <p:grpSp>
        <p:nvGrpSpPr>
          <p:cNvPr id="3368" name="Google Shape;3368;p72"/>
          <p:cNvGrpSpPr/>
          <p:nvPr/>
        </p:nvGrpSpPr>
        <p:grpSpPr>
          <a:xfrm>
            <a:off x="629581" y="1568132"/>
            <a:ext cx="3118930" cy="3036060"/>
            <a:chOff x="1141325" y="1568102"/>
            <a:chExt cx="2981484" cy="2902265"/>
          </a:xfrm>
        </p:grpSpPr>
        <p:sp>
          <p:nvSpPr>
            <p:cNvPr id="3369" name="Google Shape;3369;p72"/>
            <p:cNvSpPr/>
            <p:nvPr/>
          </p:nvSpPr>
          <p:spPr>
            <a:xfrm>
              <a:off x="1471887" y="3848091"/>
              <a:ext cx="2650921" cy="622276"/>
            </a:xfrm>
            <a:custGeom>
              <a:avLst/>
              <a:gdLst/>
              <a:ahLst/>
              <a:cxnLst/>
              <a:rect l="l" t="t" r="r" b="b"/>
              <a:pathLst>
                <a:path w="84877" h="19924" extrusionOk="0">
                  <a:moveTo>
                    <a:pt x="30607" y="1"/>
                  </a:moveTo>
                  <a:cubicBezTo>
                    <a:pt x="23259" y="1"/>
                    <a:pt x="16308" y="351"/>
                    <a:pt x="12146" y="1083"/>
                  </a:cubicBezTo>
                  <a:cubicBezTo>
                    <a:pt x="683" y="3096"/>
                    <a:pt x="1" y="10193"/>
                    <a:pt x="11562" y="11020"/>
                  </a:cubicBezTo>
                  <a:cubicBezTo>
                    <a:pt x="17473" y="11444"/>
                    <a:pt x="27404" y="12515"/>
                    <a:pt x="35950" y="12515"/>
                  </a:cubicBezTo>
                  <a:cubicBezTo>
                    <a:pt x="38226" y="12515"/>
                    <a:pt x="40404" y="12439"/>
                    <a:pt x="42381" y="12254"/>
                  </a:cubicBezTo>
                  <a:cubicBezTo>
                    <a:pt x="42985" y="12199"/>
                    <a:pt x="43514" y="12173"/>
                    <a:pt x="43977" y="12173"/>
                  </a:cubicBezTo>
                  <a:cubicBezTo>
                    <a:pt x="50737" y="12173"/>
                    <a:pt x="43636" y="17707"/>
                    <a:pt x="51994" y="19074"/>
                  </a:cubicBezTo>
                  <a:cubicBezTo>
                    <a:pt x="55238" y="19605"/>
                    <a:pt x="60148" y="19924"/>
                    <a:pt x="65143" y="19924"/>
                  </a:cubicBezTo>
                  <a:cubicBezTo>
                    <a:pt x="73896" y="19924"/>
                    <a:pt x="82909" y="18945"/>
                    <a:pt x="83674" y="16411"/>
                  </a:cubicBezTo>
                  <a:cubicBezTo>
                    <a:pt x="84876" y="12449"/>
                    <a:pt x="73753" y="11020"/>
                    <a:pt x="73753" y="11020"/>
                  </a:cubicBezTo>
                  <a:cubicBezTo>
                    <a:pt x="73753" y="11020"/>
                    <a:pt x="73347" y="11028"/>
                    <a:pt x="72651" y="11028"/>
                  </a:cubicBezTo>
                  <a:cubicBezTo>
                    <a:pt x="69797" y="11028"/>
                    <a:pt x="62063" y="10892"/>
                    <a:pt x="57467" y="9494"/>
                  </a:cubicBezTo>
                  <a:cubicBezTo>
                    <a:pt x="51751" y="7740"/>
                    <a:pt x="63864" y="6149"/>
                    <a:pt x="60015" y="3048"/>
                  </a:cubicBezTo>
                  <a:cubicBezTo>
                    <a:pt x="57556" y="1074"/>
                    <a:pt x="43473" y="1"/>
                    <a:pt x="30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0" name="Google Shape;3370;p72"/>
            <p:cNvSpPr/>
            <p:nvPr/>
          </p:nvSpPr>
          <p:spPr>
            <a:xfrm>
              <a:off x="1141325" y="1745502"/>
              <a:ext cx="2900937" cy="1859396"/>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1" name="Google Shape;3371;p72"/>
            <p:cNvSpPr/>
            <p:nvPr/>
          </p:nvSpPr>
          <p:spPr>
            <a:xfrm>
              <a:off x="1483568" y="2571034"/>
              <a:ext cx="234088" cy="200294"/>
            </a:xfrm>
            <a:custGeom>
              <a:avLst/>
              <a:gdLst/>
              <a:ahLst/>
              <a:cxnLst/>
              <a:rect l="l" t="t" r="r" b="b"/>
              <a:pathLst>
                <a:path w="7495" h="6413" extrusionOk="0">
                  <a:moveTo>
                    <a:pt x="5247" y="1"/>
                  </a:moveTo>
                  <a:cubicBezTo>
                    <a:pt x="4811" y="1"/>
                    <a:pt x="4370" y="133"/>
                    <a:pt x="4011" y="403"/>
                  </a:cubicBezTo>
                  <a:cubicBezTo>
                    <a:pt x="4011" y="403"/>
                    <a:pt x="1" y="2856"/>
                    <a:pt x="748" y="5421"/>
                  </a:cubicBezTo>
                  <a:cubicBezTo>
                    <a:pt x="952" y="6123"/>
                    <a:pt x="1470" y="6412"/>
                    <a:pt x="2128" y="6412"/>
                  </a:cubicBezTo>
                  <a:cubicBezTo>
                    <a:pt x="3873" y="6412"/>
                    <a:pt x="6600" y="4378"/>
                    <a:pt x="7048" y="2644"/>
                  </a:cubicBezTo>
                  <a:cubicBezTo>
                    <a:pt x="7494" y="906"/>
                    <a:pt x="6386" y="1"/>
                    <a:pt x="5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2" name="Google Shape;3372;p72"/>
            <p:cNvSpPr/>
            <p:nvPr/>
          </p:nvSpPr>
          <p:spPr>
            <a:xfrm>
              <a:off x="1620990" y="2395414"/>
              <a:ext cx="154195" cy="132582"/>
            </a:xfrm>
            <a:custGeom>
              <a:avLst/>
              <a:gdLst/>
              <a:ahLst/>
              <a:cxnLst/>
              <a:rect l="l" t="t" r="r" b="b"/>
              <a:pathLst>
                <a:path w="4937" h="4245" extrusionOk="0">
                  <a:moveTo>
                    <a:pt x="2874" y="0"/>
                  </a:moveTo>
                  <a:cubicBezTo>
                    <a:pt x="2494" y="0"/>
                    <a:pt x="1991" y="133"/>
                    <a:pt x="1739" y="505"/>
                  </a:cubicBezTo>
                  <a:cubicBezTo>
                    <a:pt x="1024" y="1545"/>
                    <a:pt x="0" y="3900"/>
                    <a:pt x="2274" y="4225"/>
                  </a:cubicBezTo>
                  <a:cubicBezTo>
                    <a:pt x="2369" y="4238"/>
                    <a:pt x="2461" y="4244"/>
                    <a:pt x="2549" y="4244"/>
                  </a:cubicBezTo>
                  <a:cubicBezTo>
                    <a:pt x="3549" y="4244"/>
                    <a:pt x="4138" y="3439"/>
                    <a:pt x="4466" y="2633"/>
                  </a:cubicBezTo>
                  <a:cubicBezTo>
                    <a:pt x="4937" y="1529"/>
                    <a:pt x="4287" y="246"/>
                    <a:pt x="3103" y="18"/>
                  </a:cubicBezTo>
                  <a:cubicBezTo>
                    <a:pt x="3035" y="7"/>
                    <a:pt x="2957" y="0"/>
                    <a:pt x="2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3" name="Google Shape;3373;p72"/>
            <p:cNvSpPr/>
            <p:nvPr/>
          </p:nvSpPr>
          <p:spPr>
            <a:xfrm>
              <a:off x="3386209" y="3296747"/>
              <a:ext cx="237554" cy="194735"/>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4" name="Google Shape;3374;p72"/>
            <p:cNvSpPr/>
            <p:nvPr/>
          </p:nvSpPr>
          <p:spPr>
            <a:xfrm>
              <a:off x="2993837" y="1977558"/>
              <a:ext cx="175527" cy="117341"/>
            </a:xfrm>
            <a:custGeom>
              <a:avLst/>
              <a:gdLst/>
              <a:ahLst/>
              <a:cxnLst/>
              <a:rect l="l" t="t" r="r" b="b"/>
              <a:pathLst>
                <a:path w="5620" h="3757" extrusionOk="0">
                  <a:moveTo>
                    <a:pt x="2843" y="0"/>
                  </a:moveTo>
                  <a:cubicBezTo>
                    <a:pt x="2334" y="0"/>
                    <a:pt x="1834" y="182"/>
                    <a:pt x="1430" y="684"/>
                  </a:cubicBezTo>
                  <a:cubicBezTo>
                    <a:pt x="1" y="2470"/>
                    <a:pt x="2371" y="3477"/>
                    <a:pt x="3606" y="3736"/>
                  </a:cubicBezTo>
                  <a:cubicBezTo>
                    <a:pt x="3668" y="3750"/>
                    <a:pt x="3732" y="3756"/>
                    <a:pt x="3795" y="3756"/>
                  </a:cubicBezTo>
                  <a:cubicBezTo>
                    <a:pt x="4257" y="3756"/>
                    <a:pt x="4720" y="3423"/>
                    <a:pt x="4920" y="3152"/>
                  </a:cubicBezTo>
                  <a:cubicBezTo>
                    <a:pt x="5619" y="2178"/>
                    <a:pt x="5212" y="797"/>
                    <a:pt x="4108" y="310"/>
                  </a:cubicBezTo>
                  <a:cubicBezTo>
                    <a:pt x="3714" y="131"/>
                    <a:pt x="3275" y="0"/>
                    <a:pt x="2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5" name="Google Shape;3375;p72"/>
            <p:cNvSpPr/>
            <p:nvPr/>
          </p:nvSpPr>
          <p:spPr>
            <a:xfrm>
              <a:off x="2491247" y="2717107"/>
              <a:ext cx="678120" cy="502250"/>
            </a:xfrm>
            <a:custGeom>
              <a:avLst/>
              <a:gdLst/>
              <a:ahLst/>
              <a:cxnLst/>
              <a:rect l="l" t="t" r="r" b="b"/>
              <a:pathLst>
                <a:path w="21712" h="16081" extrusionOk="0">
                  <a:moveTo>
                    <a:pt x="3727" y="0"/>
                  </a:moveTo>
                  <a:cubicBezTo>
                    <a:pt x="2840" y="0"/>
                    <a:pt x="1957" y="346"/>
                    <a:pt x="1300" y="1037"/>
                  </a:cubicBezTo>
                  <a:cubicBezTo>
                    <a:pt x="0" y="2384"/>
                    <a:pt x="50" y="4527"/>
                    <a:pt x="1397" y="5826"/>
                  </a:cubicBezTo>
                  <a:cubicBezTo>
                    <a:pt x="1479" y="5908"/>
                    <a:pt x="3557" y="7889"/>
                    <a:pt x="6448" y="10097"/>
                  </a:cubicBezTo>
                  <a:cubicBezTo>
                    <a:pt x="10475" y="13182"/>
                    <a:pt x="14062" y="15147"/>
                    <a:pt x="17083" y="15958"/>
                  </a:cubicBezTo>
                  <a:cubicBezTo>
                    <a:pt x="17383" y="16040"/>
                    <a:pt x="17688" y="16080"/>
                    <a:pt x="17986" y="16080"/>
                  </a:cubicBezTo>
                  <a:cubicBezTo>
                    <a:pt x="18285" y="16080"/>
                    <a:pt x="18577" y="16040"/>
                    <a:pt x="18853" y="15958"/>
                  </a:cubicBezTo>
                  <a:cubicBezTo>
                    <a:pt x="19973" y="15651"/>
                    <a:pt x="20899" y="14774"/>
                    <a:pt x="21224" y="13572"/>
                  </a:cubicBezTo>
                  <a:cubicBezTo>
                    <a:pt x="21711" y="11769"/>
                    <a:pt x="20639" y="9918"/>
                    <a:pt x="18836" y="9431"/>
                  </a:cubicBezTo>
                  <a:cubicBezTo>
                    <a:pt x="17782" y="9156"/>
                    <a:pt x="16628" y="8636"/>
                    <a:pt x="15443" y="7986"/>
                  </a:cubicBezTo>
                  <a:cubicBezTo>
                    <a:pt x="14144" y="7255"/>
                    <a:pt x="12813" y="6378"/>
                    <a:pt x="11562" y="5469"/>
                  </a:cubicBezTo>
                  <a:cubicBezTo>
                    <a:pt x="11481" y="5421"/>
                    <a:pt x="11399" y="5356"/>
                    <a:pt x="11319" y="5291"/>
                  </a:cubicBezTo>
                  <a:cubicBezTo>
                    <a:pt x="9029" y="3618"/>
                    <a:pt x="7065" y="1881"/>
                    <a:pt x="6073" y="939"/>
                  </a:cubicBezTo>
                  <a:cubicBezTo>
                    <a:pt x="5416" y="313"/>
                    <a:pt x="4570" y="0"/>
                    <a:pt x="3727" y="0"/>
                  </a:cubicBez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6" name="Google Shape;3376;p72"/>
            <p:cNvSpPr/>
            <p:nvPr/>
          </p:nvSpPr>
          <p:spPr>
            <a:xfrm>
              <a:off x="2461358" y="2617539"/>
              <a:ext cx="361579" cy="437255"/>
            </a:xfrm>
            <a:custGeom>
              <a:avLst/>
              <a:gdLst/>
              <a:ahLst/>
              <a:cxnLst/>
              <a:rect l="l" t="t" r="r" b="b"/>
              <a:pathLst>
                <a:path w="11577" h="14000" extrusionOk="0">
                  <a:moveTo>
                    <a:pt x="3189" y="0"/>
                  </a:moveTo>
                  <a:cubicBezTo>
                    <a:pt x="2226" y="0"/>
                    <a:pt x="606" y="2107"/>
                    <a:pt x="340" y="3006"/>
                  </a:cubicBezTo>
                  <a:cubicBezTo>
                    <a:pt x="0" y="4192"/>
                    <a:pt x="33" y="5961"/>
                    <a:pt x="1087" y="8559"/>
                  </a:cubicBezTo>
                  <a:cubicBezTo>
                    <a:pt x="2841" y="12863"/>
                    <a:pt x="6398" y="14000"/>
                    <a:pt x="6398" y="14000"/>
                  </a:cubicBezTo>
                  <a:cubicBezTo>
                    <a:pt x="7875" y="12246"/>
                    <a:pt x="9758" y="9826"/>
                    <a:pt x="11577" y="7325"/>
                  </a:cubicBezTo>
                  <a:cubicBezTo>
                    <a:pt x="11577" y="7325"/>
                    <a:pt x="7307" y="2259"/>
                    <a:pt x="3458" y="68"/>
                  </a:cubicBezTo>
                  <a:cubicBezTo>
                    <a:pt x="3376" y="22"/>
                    <a:pt x="3286"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7" name="Google Shape;3377;p72"/>
            <p:cNvSpPr/>
            <p:nvPr/>
          </p:nvSpPr>
          <p:spPr>
            <a:xfrm>
              <a:off x="3012577" y="3004007"/>
              <a:ext cx="50284" cy="115310"/>
            </a:xfrm>
            <a:custGeom>
              <a:avLst/>
              <a:gdLst/>
              <a:ahLst/>
              <a:cxnLst/>
              <a:rect l="l" t="t" r="r" b="b"/>
              <a:pathLst>
                <a:path w="1610" h="3692" extrusionOk="0">
                  <a:moveTo>
                    <a:pt x="1488" y="1"/>
                  </a:moveTo>
                  <a:cubicBezTo>
                    <a:pt x="1451" y="1"/>
                    <a:pt x="1413" y="19"/>
                    <a:pt x="1382" y="50"/>
                  </a:cubicBezTo>
                  <a:cubicBezTo>
                    <a:pt x="1332" y="132"/>
                    <a:pt x="1" y="1951"/>
                    <a:pt x="602" y="3607"/>
                  </a:cubicBezTo>
                  <a:cubicBezTo>
                    <a:pt x="615" y="3660"/>
                    <a:pt x="662" y="3692"/>
                    <a:pt x="714" y="3692"/>
                  </a:cubicBezTo>
                  <a:cubicBezTo>
                    <a:pt x="725" y="3692"/>
                    <a:pt x="736" y="3690"/>
                    <a:pt x="748" y="3687"/>
                  </a:cubicBezTo>
                  <a:lnTo>
                    <a:pt x="765" y="3672"/>
                  </a:lnTo>
                  <a:cubicBezTo>
                    <a:pt x="813" y="3655"/>
                    <a:pt x="845" y="3590"/>
                    <a:pt x="813" y="3542"/>
                  </a:cubicBezTo>
                  <a:cubicBezTo>
                    <a:pt x="261" y="1999"/>
                    <a:pt x="1560" y="197"/>
                    <a:pt x="1577" y="180"/>
                  </a:cubicBezTo>
                  <a:cubicBezTo>
                    <a:pt x="1609" y="132"/>
                    <a:pt x="1592" y="67"/>
                    <a:pt x="1544" y="18"/>
                  </a:cubicBezTo>
                  <a:cubicBezTo>
                    <a:pt x="1527" y="6"/>
                    <a:pt x="1508" y="1"/>
                    <a:pt x="1488" y="1"/>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8" name="Google Shape;3378;p72"/>
            <p:cNvSpPr/>
            <p:nvPr/>
          </p:nvSpPr>
          <p:spPr>
            <a:xfrm>
              <a:off x="3003457" y="3008411"/>
              <a:ext cx="56343" cy="37073"/>
            </a:xfrm>
            <a:custGeom>
              <a:avLst/>
              <a:gdLst/>
              <a:ahLst/>
              <a:cxnLst/>
              <a:rect l="l" t="t" r="r" b="b"/>
              <a:pathLst>
                <a:path w="1804" h="1187" extrusionOk="0">
                  <a:moveTo>
                    <a:pt x="1677" y="1"/>
                  </a:moveTo>
                  <a:cubicBezTo>
                    <a:pt x="1665" y="1"/>
                    <a:pt x="1653" y="3"/>
                    <a:pt x="1641" y="6"/>
                  </a:cubicBezTo>
                  <a:cubicBezTo>
                    <a:pt x="715" y="381"/>
                    <a:pt x="82" y="965"/>
                    <a:pt x="50" y="998"/>
                  </a:cubicBezTo>
                  <a:cubicBezTo>
                    <a:pt x="18" y="1046"/>
                    <a:pt x="1" y="1111"/>
                    <a:pt x="50" y="1160"/>
                  </a:cubicBezTo>
                  <a:cubicBezTo>
                    <a:pt x="69" y="1179"/>
                    <a:pt x="93" y="1187"/>
                    <a:pt x="120" y="1187"/>
                  </a:cubicBezTo>
                  <a:cubicBezTo>
                    <a:pt x="139" y="1187"/>
                    <a:pt x="159" y="1183"/>
                    <a:pt x="180" y="1176"/>
                  </a:cubicBezTo>
                  <a:cubicBezTo>
                    <a:pt x="196" y="1176"/>
                    <a:pt x="196" y="1176"/>
                    <a:pt x="212" y="1160"/>
                  </a:cubicBezTo>
                  <a:cubicBezTo>
                    <a:pt x="212" y="1160"/>
                    <a:pt x="829" y="575"/>
                    <a:pt x="1722" y="218"/>
                  </a:cubicBezTo>
                  <a:cubicBezTo>
                    <a:pt x="1787" y="201"/>
                    <a:pt x="1804" y="136"/>
                    <a:pt x="1787" y="71"/>
                  </a:cubicBezTo>
                  <a:cubicBezTo>
                    <a:pt x="1762" y="22"/>
                    <a:pt x="1718" y="1"/>
                    <a:pt x="1677" y="1"/>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9" name="Google Shape;3379;p72"/>
            <p:cNvSpPr/>
            <p:nvPr/>
          </p:nvSpPr>
          <p:spPr>
            <a:xfrm>
              <a:off x="3291044" y="3975206"/>
              <a:ext cx="166844" cy="154726"/>
            </a:xfrm>
            <a:custGeom>
              <a:avLst/>
              <a:gdLst/>
              <a:ahLst/>
              <a:cxnLst/>
              <a:rect l="l" t="t" r="r" b="b"/>
              <a:pathLst>
                <a:path w="5342" h="4954" extrusionOk="0">
                  <a:moveTo>
                    <a:pt x="5131" y="1"/>
                  </a:moveTo>
                  <a:lnTo>
                    <a:pt x="0" y="764"/>
                  </a:lnTo>
                  <a:lnTo>
                    <a:pt x="925" y="4954"/>
                  </a:lnTo>
                  <a:lnTo>
                    <a:pt x="5342" y="4954"/>
                  </a:lnTo>
                  <a:lnTo>
                    <a:pt x="5131" y="1"/>
                  </a:ln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0" name="Google Shape;3380;p72"/>
            <p:cNvSpPr/>
            <p:nvPr/>
          </p:nvSpPr>
          <p:spPr>
            <a:xfrm>
              <a:off x="3266683" y="4091640"/>
              <a:ext cx="538636" cy="255357"/>
            </a:xfrm>
            <a:custGeom>
              <a:avLst/>
              <a:gdLst/>
              <a:ahLst/>
              <a:cxnLst/>
              <a:rect l="l" t="t" r="r" b="b"/>
              <a:pathLst>
                <a:path w="17246" h="8176" extrusionOk="0">
                  <a:moveTo>
                    <a:pt x="5961" y="1"/>
                  </a:moveTo>
                  <a:cubicBezTo>
                    <a:pt x="5126" y="1"/>
                    <a:pt x="3992" y="762"/>
                    <a:pt x="2895" y="762"/>
                  </a:cubicBezTo>
                  <a:cubicBezTo>
                    <a:pt x="2411" y="762"/>
                    <a:pt x="1935" y="614"/>
                    <a:pt x="1495" y="187"/>
                  </a:cubicBezTo>
                  <a:cubicBezTo>
                    <a:pt x="1495" y="187"/>
                    <a:pt x="1444" y="172"/>
                    <a:pt x="1370" y="172"/>
                  </a:cubicBezTo>
                  <a:cubicBezTo>
                    <a:pt x="1166" y="172"/>
                    <a:pt x="784" y="286"/>
                    <a:pt x="796" y="1144"/>
                  </a:cubicBezTo>
                  <a:cubicBezTo>
                    <a:pt x="796" y="1291"/>
                    <a:pt x="763" y="1486"/>
                    <a:pt x="748" y="1713"/>
                  </a:cubicBezTo>
                  <a:cubicBezTo>
                    <a:pt x="715" y="1858"/>
                    <a:pt x="698" y="2021"/>
                    <a:pt x="666" y="2183"/>
                  </a:cubicBezTo>
                  <a:cubicBezTo>
                    <a:pt x="455" y="3596"/>
                    <a:pt x="1" y="5853"/>
                    <a:pt x="114" y="7249"/>
                  </a:cubicBezTo>
                  <a:cubicBezTo>
                    <a:pt x="146" y="7639"/>
                    <a:pt x="211" y="7964"/>
                    <a:pt x="325" y="8175"/>
                  </a:cubicBezTo>
                  <a:lnTo>
                    <a:pt x="17001" y="8175"/>
                  </a:lnTo>
                  <a:cubicBezTo>
                    <a:pt x="17001" y="8175"/>
                    <a:pt x="17245" y="7801"/>
                    <a:pt x="17131" y="7249"/>
                  </a:cubicBezTo>
                  <a:cubicBezTo>
                    <a:pt x="17001" y="6535"/>
                    <a:pt x="16287" y="5496"/>
                    <a:pt x="13818" y="4473"/>
                  </a:cubicBezTo>
                  <a:cubicBezTo>
                    <a:pt x="11902" y="3661"/>
                    <a:pt x="9646" y="2882"/>
                    <a:pt x="8330" y="1696"/>
                  </a:cubicBezTo>
                  <a:cubicBezTo>
                    <a:pt x="6999" y="511"/>
                    <a:pt x="6528" y="170"/>
                    <a:pt x="6528" y="170"/>
                  </a:cubicBezTo>
                  <a:cubicBezTo>
                    <a:pt x="6362" y="49"/>
                    <a:pt x="6171" y="1"/>
                    <a:pt x="5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1" name="Google Shape;3381;p72"/>
            <p:cNvSpPr/>
            <p:nvPr/>
          </p:nvSpPr>
          <p:spPr>
            <a:xfrm>
              <a:off x="3270212" y="4318043"/>
              <a:ext cx="535106" cy="28953"/>
            </a:xfrm>
            <a:custGeom>
              <a:avLst/>
              <a:gdLst/>
              <a:ahLst/>
              <a:cxnLst/>
              <a:rect l="l" t="t" r="r" b="b"/>
              <a:pathLst>
                <a:path w="17133" h="927" extrusionOk="0">
                  <a:moveTo>
                    <a:pt x="1" y="0"/>
                  </a:moveTo>
                  <a:cubicBezTo>
                    <a:pt x="33" y="390"/>
                    <a:pt x="98" y="715"/>
                    <a:pt x="212" y="926"/>
                  </a:cubicBezTo>
                  <a:lnTo>
                    <a:pt x="16888" y="926"/>
                  </a:lnTo>
                  <a:cubicBezTo>
                    <a:pt x="16888" y="926"/>
                    <a:pt x="17132" y="552"/>
                    <a:pt x="170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2" name="Google Shape;3382;p72"/>
            <p:cNvSpPr/>
            <p:nvPr/>
          </p:nvSpPr>
          <p:spPr>
            <a:xfrm>
              <a:off x="3287452" y="4145110"/>
              <a:ext cx="69555" cy="201887"/>
            </a:xfrm>
            <a:custGeom>
              <a:avLst/>
              <a:gdLst/>
              <a:ahLst/>
              <a:cxnLst/>
              <a:rect l="l" t="t" r="r" b="b"/>
              <a:pathLst>
                <a:path w="2227" h="6464" extrusionOk="0">
                  <a:moveTo>
                    <a:pt x="83" y="1"/>
                  </a:moveTo>
                  <a:cubicBezTo>
                    <a:pt x="50" y="146"/>
                    <a:pt x="33" y="309"/>
                    <a:pt x="1" y="471"/>
                  </a:cubicBezTo>
                  <a:cubicBezTo>
                    <a:pt x="700" y="1040"/>
                    <a:pt x="1690" y="2160"/>
                    <a:pt x="1771" y="3800"/>
                  </a:cubicBezTo>
                  <a:cubicBezTo>
                    <a:pt x="1819" y="5035"/>
                    <a:pt x="1365" y="5911"/>
                    <a:pt x="878" y="6463"/>
                  </a:cubicBezTo>
                  <a:lnTo>
                    <a:pt x="1365" y="6463"/>
                  </a:lnTo>
                  <a:cubicBezTo>
                    <a:pt x="1836" y="5846"/>
                    <a:pt x="2226" y="4970"/>
                    <a:pt x="2161" y="3784"/>
                  </a:cubicBezTo>
                  <a:cubicBezTo>
                    <a:pt x="2064" y="1803"/>
                    <a:pt x="813" y="569"/>
                    <a:pt x="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3" name="Google Shape;3383;p72"/>
            <p:cNvSpPr/>
            <p:nvPr/>
          </p:nvSpPr>
          <p:spPr>
            <a:xfrm>
              <a:off x="3508577" y="4149982"/>
              <a:ext cx="51284" cy="25611"/>
            </a:xfrm>
            <a:custGeom>
              <a:avLst/>
              <a:gdLst/>
              <a:ahLst/>
              <a:cxnLst/>
              <a:rect l="l" t="t" r="r" b="b"/>
              <a:pathLst>
                <a:path w="1642" h="820" extrusionOk="0">
                  <a:moveTo>
                    <a:pt x="1330" y="1"/>
                  </a:moveTo>
                  <a:cubicBezTo>
                    <a:pt x="1309" y="1"/>
                    <a:pt x="1288" y="3"/>
                    <a:pt x="1267" y="7"/>
                  </a:cubicBezTo>
                  <a:lnTo>
                    <a:pt x="228" y="267"/>
                  </a:lnTo>
                  <a:cubicBezTo>
                    <a:pt x="82" y="300"/>
                    <a:pt x="0" y="462"/>
                    <a:pt x="33" y="607"/>
                  </a:cubicBezTo>
                  <a:cubicBezTo>
                    <a:pt x="65" y="722"/>
                    <a:pt x="180" y="819"/>
                    <a:pt x="293" y="819"/>
                  </a:cubicBezTo>
                  <a:cubicBezTo>
                    <a:pt x="325" y="819"/>
                    <a:pt x="342" y="802"/>
                    <a:pt x="375" y="802"/>
                  </a:cubicBezTo>
                  <a:lnTo>
                    <a:pt x="1414" y="542"/>
                  </a:lnTo>
                  <a:cubicBezTo>
                    <a:pt x="1559" y="510"/>
                    <a:pt x="1641" y="364"/>
                    <a:pt x="1609" y="218"/>
                  </a:cubicBezTo>
                  <a:cubicBezTo>
                    <a:pt x="1580" y="91"/>
                    <a:pt x="1466" y="1"/>
                    <a:pt x="13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4" name="Google Shape;3384;p72"/>
            <p:cNvSpPr/>
            <p:nvPr/>
          </p:nvSpPr>
          <p:spPr>
            <a:xfrm>
              <a:off x="3476126" y="4123060"/>
              <a:ext cx="51253" cy="25142"/>
            </a:xfrm>
            <a:custGeom>
              <a:avLst/>
              <a:gdLst/>
              <a:ahLst/>
              <a:cxnLst/>
              <a:rect l="l" t="t" r="r" b="b"/>
              <a:pathLst>
                <a:path w="1641" h="805" extrusionOk="0">
                  <a:moveTo>
                    <a:pt x="1348" y="1"/>
                  </a:moveTo>
                  <a:cubicBezTo>
                    <a:pt x="1326" y="1"/>
                    <a:pt x="1305" y="3"/>
                    <a:pt x="1284" y="8"/>
                  </a:cubicBezTo>
                  <a:lnTo>
                    <a:pt x="244" y="268"/>
                  </a:lnTo>
                  <a:cubicBezTo>
                    <a:pt x="98" y="300"/>
                    <a:pt x="0" y="447"/>
                    <a:pt x="33" y="593"/>
                  </a:cubicBezTo>
                  <a:cubicBezTo>
                    <a:pt x="65" y="722"/>
                    <a:pt x="180" y="804"/>
                    <a:pt x="309" y="804"/>
                  </a:cubicBezTo>
                  <a:lnTo>
                    <a:pt x="374" y="804"/>
                  </a:lnTo>
                  <a:lnTo>
                    <a:pt x="1414" y="544"/>
                  </a:lnTo>
                  <a:cubicBezTo>
                    <a:pt x="1559" y="495"/>
                    <a:pt x="1641" y="350"/>
                    <a:pt x="1608" y="203"/>
                  </a:cubicBezTo>
                  <a:cubicBezTo>
                    <a:pt x="1581" y="79"/>
                    <a:pt x="1470" y="1"/>
                    <a:pt x="13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5" name="Google Shape;3385;p72"/>
            <p:cNvSpPr/>
            <p:nvPr/>
          </p:nvSpPr>
          <p:spPr>
            <a:xfrm>
              <a:off x="3541027" y="4168753"/>
              <a:ext cx="51284" cy="25579"/>
            </a:xfrm>
            <a:custGeom>
              <a:avLst/>
              <a:gdLst/>
              <a:ahLst/>
              <a:cxnLst/>
              <a:rect l="l" t="t" r="r" b="b"/>
              <a:pathLst>
                <a:path w="1642" h="819" extrusionOk="0">
                  <a:moveTo>
                    <a:pt x="1341" y="0"/>
                  </a:moveTo>
                  <a:cubicBezTo>
                    <a:pt x="1322" y="0"/>
                    <a:pt x="1303" y="2"/>
                    <a:pt x="1284" y="6"/>
                  </a:cubicBezTo>
                  <a:lnTo>
                    <a:pt x="245" y="266"/>
                  </a:lnTo>
                  <a:cubicBezTo>
                    <a:pt x="83" y="316"/>
                    <a:pt x="1" y="461"/>
                    <a:pt x="33" y="608"/>
                  </a:cubicBezTo>
                  <a:cubicBezTo>
                    <a:pt x="66" y="738"/>
                    <a:pt x="180" y="818"/>
                    <a:pt x="310" y="818"/>
                  </a:cubicBezTo>
                  <a:cubicBezTo>
                    <a:pt x="325" y="818"/>
                    <a:pt x="342" y="818"/>
                    <a:pt x="375" y="803"/>
                  </a:cubicBezTo>
                  <a:lnTo>
                    <a:pt x="1414" y="543"/>
                  </a:lnTo>
                  <a:cubicBezTo>
                    <a:pt x="1560" y="510"/>
                    <a:pt x="1641" y="364"/>
                    <a:pt x="1609" y="218"/>
                  </a:cubicBezTo>
                  <a:cubicBezTo>
                    <a:pt x="1581" y="90"/>
                    <a:pt x="1466" y="0"/>
                    <a:pt x="13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6" name="Google Shape;3386;p72"/>
            <p:cNvSpPr/>
            <p:nvPr/>
          </p:nvSpPr>
          <p:spPr>
            <a:xfrm>
              <a:off x="3573477" y="4186961"/>
              <a:ext cx="51783" cy="25611"/>
            </a:xfrm>
            <a:custGeom>
              <a:avLst/>
              <a:gdLst/>
              <a:ahLst/>
              <a:cxnLst/>
              <a:rect l="l" t="t" r="r" b="b"/>
              <a:pathLst>
                <a:path w="1658" h="820" extrusionOk="0">
                  <a:moveTo>
                    <a:pt x="1347" y="1"/>
                  </a:moveTo>
                  <a:cubicBezTo>
                    <a:pt x="1327" y="1"/>
                    <a:pt x="1305" y="3"/>
                    <a:pt x="1284" y="8"/>
                  </a:cubicBezTo>
                  <a:lnTo>
                    <a:pt x="245" y="268"/>
                  </a:lnTo>
                  <a:cubicBezTo>
                    <a:pt x="98" y="300"/>
                    <a:pt x="1" y="463"/>
                    <a:pt x="33" y="609"/>
                  </a:cubicBezTo>
                  <a:cubicBezTo>
                    <a:pt x="66" y="722"/>
                    <a:pt x="180" y="820"/>
                    <a:pt x="310" y="820"/>
                  </a:cubicBezTo>
                  <a:cubicBezTo>
                    <a:pt x="326" y="820"/>
                    <a:pt x="343" y="804"/>
                    <a:pt x="375" y="804"/>
                  </a:cubicBezTo>
                  <a:lnTo>
                    <a:pt x="1414" y="544"/>
                  </a:lnTo>
                  <a:cubicBezTo>
                    <a:pt x="1560" y="512"/>
                    <a:pt x="1657" y="365"/>
                    <a:pt x="1609" y="220"/>
                  </a:cubicBezTo>
                  <a:cubicBezTo>
                    <a:pt x="1581" y="81"/>
                    <a:pt x="1470" y="1"/>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7" name="Google Shape;3387;p72"/>
            <p:cNvSpPr/>
            <p:nvPr/>
          </p:nvSpPr>
          <p:spPr>
            <a:xfrm>
              <a:off x="3608988" y="4203764"/>
              <a:ext cx="51284" cy="25579"/>
            </a:xfrm>
            <a:custGeom>
              <a:avLst/>
              <a:gdLst/>
              <a:ahLst/>
              <a:cxnLst/>
              <a:rect l="l" t="t" r="r" b="b"/>
              <a:pathLst>
                <a:path w="1642" h="819" extrusionOk="0">
                  <a:moveTo>
                    <a:pt x="1341" y="0"/>
                  </a:moveTo>
                  <a:cubicBezTo>
                    <a:pt x="1322" y="0"/>
                    <a:pt x="1303" y="2"/>
                    <a:pt x="1284" y="6"/>
                  </a:cubicBezTo>
                  <a:lnTo>
                    <a:pt x="245" y="266"/>
                  </a:lnTo>
                  <a:cubicBezTo>
                    <a:pt x="98" y="314"/>
                    <a:pt x="1" y="461"/>
                    <a:pt x="33" y="607"/>
                  </a:cubicBezTo>
                  <a:cubicBezTo>
                    <a:pt x="66" y="721"/>
                    <a:pt x="180" y="818"/>
                    <a:pt x="310" y="818"/>
                  </a:cubicBezTo>
                  <a:cubicBezTo>
                    <a:pt x="325" y="818"/>
                    <a:pt x="342" y="801"/>
                    <a:pt x="375" y="801"/>
                  </a:cubicBezTo>
                  <a:lnTo>
                    <a:pt x="1414" y="542"/>
                  </a:lnTo>
                  <a:cubicBezTo>
                    <a:pt x="1559" y="509"/>
                    <a:pt x="1641" y="364"/>
                    <a:pt x="1609" y="217"/>
                  </a:cubicBezTo>
                  <a:cubicBezTo>
                    <a:pt x="1581" y="90"/>
                    <a:pt x="1466" y="0"/>
                    <a:pt x="13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8" name="Google Shape;3388;p72"/>
            <p:cNvSpPr/>
            <p:nvPr/>
          </p:nvSpPr>
          <p:spPr>
            <a:xfrm>
              <a:off x="3647529" y="4217944"/>
              <a:ext cx="51284" cy="25579"/>
            </a:xfrm>
            <a:custGeom>
              <a:avLst/>
              <a:gdLst/>
              <a:ahLst/>
              <a:cxnLst/>
              <a:rect l="l" t="t" r="r" b="b"/>
              <a:pathLst>
                <a:path w="1642" h="819" extrusionOk="0">
                  <a:moveTo>
                    <a:pt x="1341" y="1"/>
                  </a:moveTo>
                  <a:cubicBezTo>
                    <a:pt x="1322" y="1"/>
                    <a:pt x="1303" y="3"/>
                    <a:pt x="1284" y="7"/>
                  </a:cubicBezTo>
                  <a:lnTo>
                    <a:pt x="228" y="267"/>
                  </a:lnTo>
                  <a:cubicBezTo>
                    <a:pt x="82" y="315"/>
                    <a:pt x="1" y="462"/>
                    <a:pt x="33" y="607"/>
                  </a:cubicBezTo>
                  <a:cubicBezTo>
                    <a:pt x="66" y="737"/>
                    <a:pt x="180" y="819"/>
                    <a:pt x="293" y="819"/>
                  </a:cubicBezTo>
                  <a:cubicBezTo>
                    <a:pt x="325" y="819"/>
                    <a:pt x="342" y="819"/>
                    <a:pt x="375" y="802"/>
                  </a:cubicBezTo>
                  <a:lnTo>
                    <a:pt x="1414" y="542"/>
                  </a:lnTo>
                  <a:cubicBezTo>
                    <a:pt x="1559" y="510"/>
                    <a:pt x="1641" y="364"/>
                    <a:pt x="1609" y="218"/>
                  </a:cubicBezTo>
                  <a:cubicBezTo>
                    <a:pt x="1581" y="91"/>
                    <a:pt x="1466" y="1"/>
                    <a:pt x="1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9" name="Google Shape;3389;p72"/>
            <p:cNvSpPr/>
            <p:nvPr/>
          </p:nvSpPr>
          <p:spPr>
            <a:xfrm>
              <a:off x="2866035" y="3191182"/>
              <a:ext cx="31" cy="31"/>
            </a:xfrm>
            <a:custGeom>
              <a:avLst/>
              <a:gdLst/>
              <a:ahLst/>
              <a:cxnLst/>
              <a:rect l="l" t="t" r="r" b="b"/>
              <a:pathLst>
                <a:path w="1" h="1" extrusionOk="0">
                  <a:moveTo>
                    <a:pt x="1" y="0"/>
                  </a:move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0" name="Google Shape;3390;p72"/>
            <p:cNvSpPr/>
            <p:nvPr/>
          </p:nvSpPr>
          <p:spPr>
            <a:xfrm>
              <a:off x="2317814" y="2941511"/>
              <a:ext cx="1153791" cy="1144890"/>
            </a:xfrm>
            <a:custGeom>
              <a:avLst/>
              <a:gdLst/>
              <a:ahLst/>
              <a:cxnLst/>
              <a:rect l="l" t="t" r="r" b="b"/>
              <a:pathLst>
                <a:path w="36942" h="36657" extrusionOk="0">
                  <a:moveTo>
                    <a:pt x="25062" y="0"/>
                  </a:moveTo>
                  <a:cubicBezTo>
                    <a:pt x="23690" y="0"/>
                    <a:pt x="22172" y="419"/>
                    <a:pt x="20542" y="1418"/>
                  </a:cubicBezTo>
                  <a:cubicBezTo>
                    <a:pt x="14257" y="5283"/>
                    <a:pt x="0" y="31621"/>
                    <a:pt x="0" y="31621"/>
                  </a:cubicBezTo>
                  <a:cubicBezTo>
                    <a:pt x="0" y="31621"/>
                    <a:pt x="4176" y="36656"/>
                    <a:pt x="10452" y="36656"/>
                  </a:cubicBezTo>
                  <a:cubicBezTo>
                    <a:pt x="11488" y="36656"/>
                    <a:pt x="12581" y="36519"/>
                    <a:pt x="13722" y="36200"/>
                  </a:cubicBezTo>
                  <a:cubicBezTo>
                    <a:pt x="19919" y="34447"/>
                    <a:pt x="23646" y="23927"/>
                    <a:pt x="25027" y="19203"/>
                  </a:cubicBezTo>
                  <a:lnTo>
                    <a:pt x="25027" y="19203"/>
                  </a:lnTo>
                  <a:cubicBezTo>
                    <a:pt x="25065" y="22926"/>
                    <a:pt x="28782" y="28254"/>
                    <a:pt x="30527" y="35144"/>
                  </a:cubicBezTo>
                  <a:lnTo>
                    <a:pt x="36942" y="34284"/>
                  </a:lnTo>
                  <a:cubicBezTo>
                    <a:pt x="36942" y="34284"/>
                    <a:pt x="33467" y="10560"/>
                    <a:pt x="32460" y="6468"/>
                  </a:cubicBezTo>
                  <a:cubicBezTo>
                    <a:pt x="31725" y="3434"/>
                    <a:pt x="28993" y="0"/>
                    <a:pt x="25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1" name="Google Shape;3391;p72"/>
            <p:cNvSpPr/>
            <p:nvPr/>
          </p:nvSpPr>
          <p:spPr>
            <a:xfrm>
              <a:off x="2353294" y="3307710"/>
              <a:ext cx="951436" cy="742646"/>
            </a:xfrm>
            <a:custGeom>
              <a:avLst/>
              <a:gdLst/>
              <a:ahLst/>
              <a:cxnLst/>
              <a:rect l="l" t="t" r="r" b="b"/>
              <a:pathLst>
                <a:path w="30463" h="23778" extrusionOk="0">
                  <a:moveTo>
                    <a:pt x="25139" y="1"/>
                  </a:moveTo>
                  <a:cubicBezTo>
                    <a:pt x="25069" y="1"/>
                    <a:pt x="25003" y="47"/>
                    <a:pt x="24975" y="118"/>
                  </a:cubicBezTo>
                  <a:cubicBezTo>
                    <a:pt x="24959" y="183"/>
                    <a:pt x="23335" y="5379"/>
                    <a:pt x="20883" y="10802"/>
                  </a:cubicBezTo>
                  <a:cubicBezTo>
                    <a:pt x="17668" y="17930"/>
                    <a:pt x="14452" y="22184"/>
                    <a:pt x="11627" y="23111"/>
                  </a:cubicBezTo>
                  <a:cubicBezTo>
                    <a:pt x="10922" y="23344"/>
                    <a:pt x="10194" y="23442"/>
                    <a:pt x="9466" y="23442"/>
                  </a:cubicBezTo>
                  <a:cubicBezTo>
                    <a:pt x="7511" y="23442"/>
                    <a:pt x="5560" y="22732"/>
                    <a:pt x="4093" y="22022"/>
                  </a:cubicBezTo>
                  <a:cubicBezTo>
                    <a:pt x="1901" y="20967"/>
                    <a:pt x="326" y="19684"/>
                    <a:pt x="310" y="19684"/>
                  </a:cubicBezTo>
                  <a:cubicBezTo>
                    <a:pt x="274" y="19656"/>
                    <a:pt x="236" y="19643"/>
                    <a:pt x="198" y="19643"/>
                  </a:cubicBezTo>
                  <a:cubicBezTo>
                    <a:pt x="149" y="19643"/>
                    <a:pt x="102" y="19664"/>
                    <a:pt x="66" y="19701"/>
                  </a:cubicBezTo>
                  <a:cubicBezTo>
                    <a:pt x="1" y="19781"/>
                    <a:pt x="18" y="19879"/>
                    <a:pt x="98" y="19944"/>
                  </a:cubicBezTo>
                  <a:cubicBezTo>
                    <a:pt x="115" y="19961"/>
                    <a:pt x="1722" y="21260"/>
                    <a:pt x="3947" y="22331"/>
                  </a:cubicBezTo>
                  <a:cubicBezTo>
                    <a:pt x="5392" y="23029"/>
                    <a:pt x="7325" y="23728"/>
                    <a:pt x="9273" y="23776"/>
                  </a:cubicBezTo>
                  <a:cubicBezTo>
                    <a:pt x="9333" y="23777"/>
                    <a:pt x="9394" y="23778"/>
                    <a:pt x="9454" y="23778"/>
                  </a:cubicBezTo>
                  <a:cubicBezTo>
                    <a:pt x="10221" y="23778"/>
                    <a:pt x="10989" y="23676"/>
                    <a:pt x="11741" y="23435"/>
                  </a:cubicBezTo>
                  <a:cubicBezTo>
                    <a:pt x="13381" y="22899"/>
                    <a:pt x="15119" y="21340"/>
                    <a:pt x="16888" y="18791"/>
                  </a:cubicBezTo>
                  <a:cubicBezTo>
                    <a:pt x="18301" y="16778"/>
                    <a:pt x="19763" y="14131"/>
                    <a:pt x="21207" y="10932"/>
                  </a:cubicBezTo>
                  <a:cubicBezTo>
                    <a:pt x="22994" y="6970"/>
                    <a:pt x="24342" y="3121"/>
                    <a:pt x="24942" y="1320"/>
                  </a:cubicBezTo>
                  <a:cubicBezTo>
                    <a:pt x="24959" y="3381"/>
                    <a:pt x="25137" y="7863"/>
                    <a:pt x="26566" y="11305"/>
                  </a:cubicBezTo>
                  <a:cubicBezTo>
                    <a:pt x="28466" y="15884"/>
                    <a:pt x="30106" y="21210"/>
                    <a:pt x="30123" y="21260"/>
                  </a:cubicBezTo>
                  <a:cubicBezTo>
                    <a:pt x="30135" y="21337"/>
                    <a:pt x="30198" y="21383"/>
                    <a:pt x="30272" y="21383"/>
                  </a:cubicBezTo>
                  <a:cubicBezTo>
                    <a:pt x="30292" y="21383"/>
                    <a:pt x="30313" y="21379"/>
                    <a:pt x="30333" y="21373"/>
                  </a:cubicBezTo>
                  <a:cubicBezTo>
                    <a:pt x="30415" y="21357"/>
                    <a:pt x="30463" y="21260"/>
                    <a:pt x="30447" y="21162"/>
                  </a:cubicBezTo>
                  <a:cubicBezTo>
                    <a:pt x="30430" y="21113"/>
                    <a:pt x="28774" y="15771"/>
                    <a:pt x="26891" y="11175"/>
                  </a:cubicBezTo>
                  <a:cubicBezTo>
                    <a:pt x="25007" y="6629"/>
                    <a:pt x="25299" y="248"/>
                    <a:pt x="25316" y="183"/>
                  </a:cubicBezTo>
                  <a:cubicBezTo>
                    <a:pt x="25316" y="101"/>
                    <a:pt x="25251" y="21"/>
                    <a:pt x="25169" y="4"/>
                  </a:cubicBezTo>
                  <a:cubicBezTo>
                    <a:pt x="25159" y="2"/>
                    <a:pt x="25149" y="1"/>
                    <a:pt x="25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2" name="Google Shape;3392;p72"/>
            <p:cNvSpPr/>
            <p:nvPr/>
          </p:nvSpPr>
          <p:spPr>
            <a:xfrm>
              <a:off x="3255533" y="3940664"/>
              <a:ext cx="208977" cy="40665"/>
            </a:xfrm>
            <a:custGeom>
              <a:avLst/>
              <a:gdLst/>
              <a:ahLst/>
              <a:cxnLst/>
              <a:rect l="l" t="t" r="r" b="b"/>
              <a:pathLst>
                <a:path w="6691" h="1302" extrusionOk="0">
                  <a:moveTo>
                    <a:pt x="6507" y="0"/>
                  </a:moveTo>
                  <a:cubicBezTo>
                    <a:pt x="6498" y="0"/>
                    <a:pt x="6488" y="1"/>
                    <a:pt x="6479" y="2"/>
                  </a:cubicBezTo>
                  <a:lnTo>
                    <a:pt x="146" y="961"/>
                  </a:lnTo>
                  <a:cubicBezTo>
                    <a:pt x="65" y="977"/>
                    <a:pt x="0" y="1074"/>
                    <a:pt x="16" y="1156"/>
                  </a:cubicBezTo>
                  <a:cubicBezTo>
                    <a:pt x="16" y="1236"/>
                    <a:pt x="98" y="1301"/>
                    <a:pt x="178" y="1301"/>
                  </a:cubicBezTo>
                  <a:lnTo>
                    <a:pt x="211" y="1301"/>
                  </a:lnTo>
                  <a:lnTo>
                    <a:pt x="6528" y="344"/>
                  </a:lnTo>
                  <a:cubicBezTo>
                    <a:pt x="6625" y="327"/>
                    <a:pt x="6690" y="247"/>
                    <a:pt x="6674" y="149"/>
                  </a:cubicBezTo>
                  <a:cubicBezTo>
                    <a:pt x="6660" y="61"/>
                    <a:pt x="6592" y="0"/>
                    <a:pt x="6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3" name="Google Shape;3393;p72"/>
            <p:cNvSpPr/>
            <p:nvPr/>
          </p:nvSpPr>
          <p:spPr>
            <a:xfrm>
              <a:off x="1938998" y="2556698"/>
              <a:ext cx="953466" cy="1445752"/>
            </a:xfrm>
            <a:custGeom>
              <a:avLst/>
              <a:gdLst/>
              <a:ahLst/>
              <a:cxnLst/>
              <a:rect l="l" t="t" r="r" b="b"/>
              <a:pathLst>
                <a:path w="30528" h="46290" extrusionOk="0">
                  <a:moveTo>
                    <a:pt x="9656" y="1"/>
                  </a:moveTo>
                  <a:cubicBezTo>
                    <a:pt x="9019" y="1"/>
                    <a:pt x="8381" y="77"/>
                    <a:pt x="7762" y="230"/>
                  </a:cubicBezTo>
                  <a:cubicBezTo>
                    <a:pt x="6154" y="619"/>
                    <a:pt x="4692" y="538"/>
                    <a:pt x="2419" y="2243"/>
                  </a:cubicBezTo>
                  <a:cubicBezTo>
                    <a:pt x="373" y="3769"/>
                    <a:pt x="487" y="8089"/>
                    <a:pt x="730" y="13285"/>
                  </a:cubicBezTo>
                  <a:cubicBezTo>
                    <a:pt x="780" y="14681"/>
                    <a:pt x="845" y="16045"/>
                    <a:pt x="828" y="17327"/>
                  </a:cubicBezTo>
                  <a:cubicBezTo>
                    <a:pt x="812" y="18204"/>
                    <a:pt x="780" y="19033"/>
                    <a:pt x="682" y="19795"/>
                  </a:cubicBezTo>
                  <a:cubicBezTo>
                    <a:pt x="0" y="25933"/>
                    <a:pt x="422" y="36033"/>
                    <a:pt x="4920" y="45548"/>
                  </a:cubicBezTo>
                  <a:cubicBezTo>
                    <a:pt x="5161" y="46063"/>
                    <a:pt x="5565" y="46290"/>
                    <a:pt x="6094" y="46290"/>
                  </a:cubicBezTo>
                  <a:cubicBezTo>
                    <a:pt x="9655" y="46290"/>
                    <a:pt x="18907" y="36061"/>
                    <a:pt x="22879" y="34719"/>
                  </a:cubicBezTo>
                  <a:cubicBezTo>
                    <a:pt x="30527" y="32136"/>
                    <a:pt x="24259" y="30302"/>
                    <a:pt x="24454" y="24667"/>
                  </a:cubicBezTo>
                  <a:cubicBezTo>
                    <a:pt x="24632" y="20055"/>
                    <a:pt x="24372" y="21127"/>
                    <a:pt x="25834" y="18302"/>
                  </a:cubicBezTo>
                  <a:cubicBezTo>
                    <a:pt x="27523" y="15071"/>
                    <a:pt x="25591" y="12375"/>
                    <a:pt x="23788" y="9453"/>
                  </a:cubicBezTo>
                  <a:cubicBezTo>
                    <a:pt x="21986" y="6530"/>
                    <a:pt x="21629" y="3055"/>
                    <a:pt x="20638" y="2324"/>
                  </a:cubicBezTo>
                  <a:cubicBezTo>
                    <a:pt x="19648" y="1609"/>
                    <a:pt x="16725" y="912"/>
                    <a:pt x="16725" y="912"/>
                  </a:cubicBezTo>
                  <a:lnTo>
                    <a:pt x="10798" y="83"/>
                  </a:lnTo>
                  <a:cubicBezTo>
                    <a:pt x="10420" y="28"/>
                    <a:pt x="10038" y="1"/>
                    <a:pt x="9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4" name="Google Shape;3394;p72"/>
            <p:cNvSpPr/>
            <p:nvPr/>
          </p:nvSpPr>
          <p:spPr>
            <a:xfrm>
              <a:off x="2274183" y="2730974"/>
              <a:ext cx="259698" cy="83922"/>
            </a:xfrm>
            <a:custGeom>
              <a:avLst/>
              <a:gdLst/>
              <a:ahLst/>
              <a:cxnLst/>
              <a:rect l="l" t="t" r="r" b="b"/>
              <a:pathLst>
                <a:path w="8315" h="2687" extrusionOk="0">
                  <a:moveTo>
                    <a:pt x="210" y="0"/>
                  </a:moveTo>
                  <a:cubicBezTo>
                    <a:pt x="158" y="0"/>
                    <a:pt x="103" y="25"/>
                    <a:pt x="66" y="73"/>
                  </a:cubicBezTo>
                  <a:cubicBezTo>
                    <a:pt x="1" y="138"/>
                    <a:pt x="18" y="251"/>
                    <a:pt x="83" y="316"/>
                  </a:cubicBezTo>
                  <a:cubicBezTo>
                    <a:pt x="212" y="430"/>
                    <a:pt x="2973" y="2622"/>
                    <a:pt x="5489" y="2687"/>
                  </a:cubicBezTo>
                  <a:cubicBezTo>
                    <a:pt x="5684" y="2687"/>
                    <a:pt x="5879" y="2687"/>
                    <a:pt x="6091" y="2654"/>
                  </a:cubicBezTo>
                  <a:cubicBezTo>
                    <a:pt x="6983" y="2541"/>
                    <a:pt x="7714" y="2119"/>
                    <a:pt x="8266" y="1388"/>
                  </a:cubicBezTo>
                  <a:cubicBezTo>
                    <a:pt x="8314" y="1307"/>
                    <a:pt x="8299" y="1193"/>
                    <a:pt x="8217" y="1128"/>
                  </a:cubicBezTo>
                  <a:cubicBezTo>
                    <a:pt x="8185" y="1109"/>
                    <a:pt x="8148" y="1100"/>
                    <a:pt x="8112" y="1100"/>
                  </a:cubicBezTo>
                  <a:cubicBezTo>
                    <a:pt x="8057" y="1100"/>
                    <a:pt x="8003" y="1121"/>
                    <a:pt x="7974" y="1160"/>
                  </a:cubicBezTo>
                  <a:cubicBezTo>
                    <a:pt x="7487" y="1827"/>
                    <a:pt x="6837" y="2200"/>
                    <a:pt x="6041" y="2297"/>
                  </a:cubicBezTo>
                  <a:cubicBezTo>
                    <a:pt x="5896" y="2315"/>
                    <a:pt x="5750" y="2323"/>
                    <a:pt x="5601" y="2323"/>
                  </a:cubicBezTo>
                  <a:cubicBezTo>
                    <a:pt x="3169" y="2323"/>
                    <a:pt x="340" y="71"/>
                    <a:pt x="310" y="41"/>
                  </a:cubicBezTo>
                  <a:cubicBezTo>
                    <a:pt x="283" y="13"/>
                    <a:pt x="247"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5" name="Google Shape;3395;p72"/>
            <p:cNvSpPr/>
            <p:nvPr/>
          </p:nvSpPr>
          <p:spPr>
            <a:xfrm>
              <a:off x="2203192" y="2556698"/>
              <a:ext cx="315479" cy="216129"/>
            </a:xfrm>
            <a:custGeom>
              <a:avLst/>
              <a:gdLst/>
              <a:ahLst/>
              <a:cxnLst/>
              <a:rect l="l" t="t" r="r" b="b"/>
              <a:pathLst>
                <a:path w="10101" h="6920" extrusionOk="0">
                  <a:moveTo>
                    <a:pt x="241" y="1"/>
                  </a:moveTo>
                  <a:cubicBezTo>
                    <a:pt x="203" y="1"/>
                    <a:pt x="165" y="12"/>
                    <a:pt x="130" y="35"/>
                  </a:cubicBezTo>
                  <a:cubicBezTo>
                    <a:pt x="33" y="83"/>
                    <a:pt x="0" y="213"/>
                    <a:pt x="50" y="310"/>
                  </a:cubicBezTo>
                  <a:cubicBezTo>
                    <a:pt x="212" y="587"/>
                    <a:pt x="3979" y="6725"/>
                    <a:pt x="6935" y="6920"/>
                  </a:cubicBezTo>
                  <a:lnTo>
                    <a:pt x="7178" y="6920"/>
                  </a:lnTo>
                  <a:cubicBezTo>
                    <a:pt x="7957" y="6870"/>
                    <a:pt x="8558" y="6562"/>
                    <a:pt x="8948" y="6010"/>
                  </a:cubicBezTo>
                  <a:cubicBezTo>
                    <a:pt x="10100" y="4354"/>
                    <a:pt x="9110" y="1074"/>
                    <a:pt x="9061" y="927"/>
                  </a:cubicBezTo>
                  <a:cubicBezTo>
                    <a:pt x="9034" y="847"/>
                    <a:pt x="8942" y="789"/>
                    <a:pt x="8855" y="789"/>
                  </a:cubicBezTo>
                  <a:cubicBezTo>
                    <a:pt x="8837" y="789"/>
                    <a:pt x="8819" y="792"/>
                    <a:pt x="8801" y="797"/>
                  </a:cubicBezTo>
                  <a:cubicBezTo>
                    <a:pt x="8688" y="830"/>
                    <a:pt x="8623" y="944"/>
                    <a:pt x="8656" y="1057"/>
                  </a:cubicBezTo>
                  <a:cubicBezTo>
                    <a:pt x="8671" y="1090"/>
                    <a:pt x="9646" y="4272"/>
                    <a:pt x="8606" y="5766"/>
                  </a:cubicBezTo>
                  <a:cubicBezTo>
                    <a:pt x="8299" y="6221"/>
                    <a:pt x="7811" y="6465"/>
                    <a:pt x="7162" y="6497"/>
                  </a:cubicBezTo>
                  <a:cubicBezTo>
                    <a:pt x="7131" y="6499"/>
                    <a:pt x="7101" y="6500"/>
                    <a:pt x="7070" y="6500"/>
                  </a:cubicBezTo>
                  <a:cubicBezTo>
                    <a:pt x="4330" y="6500"/>
                    <a:pt x="455" y="164"/>
                    <a:pt x="407" y="100"/>
                  </a:cubicBezTo>
                  <a:cubicBezTo>
                    <a:pt x="375" y="37"/>
                    <a:pt x="310" y="1"/>
                    <a:pt x="2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6" name="Google Shape;3396;p72"/>
            <p:cNvSpPr/>
            <p:nvPr/>
          </p:nvSpPr>
          <p:spPr>
            <a:xfrm>
              <a:off x="2642380" y="2760801"/>
              <a:ext cx="125305" cy="317822"/>
            </a:xfrm>
            <a:custGeom>
              <a:avLst/>
              <a:gdLst/>
              <a:ahLst/>
              <a:cxnLst/>
              <a:rect l="l" t="t" r="r" b="b"/>
              <a:pathLst>
                <a:path w="4012" h="10176" extrusionOk="0">
                  <a:moveTo>
                    <a:pt x="209" y="0"/>
                  </a:moveTo>
                  <a:cubicBezTo>
                    <a:pt x="189" y="0"/>
                    <a:pt x="168" y="4"/>
                    <a:pt x="147" y="10"/>
                  </a:cubicBezTo>
                  <a:cubicBezTo>
                    <a:pt x="50" y="43"/>
                    <a:pt x="0" y="140"/>
                    <a:pt x="33" y="238"/>
                  </a:cubicBezTo>
                  <a:cubicBezTo>
                    <a:pt x="82" y="352"/>
                    <a:pt x="1121" y="3113"/>
                    <a:pt x="2193" y="4784"/>
                  </a:cubicBezTo>
                  <a:cubicBezTo>
                    <a:pt x="3962" y="7512"/>
                    <a:pt x="3882" y="8227"/>
                    <a:pt x="2843" y="9900"/>
                  </a:cubicBezTo>
                  <a:cubicBezTo>
                    <a:pt x="2793" y="9980"/>
                    <a:pt x="2810" y="10095"/>
                    <a:pt x="2891" y="10143"/>
                  </a:cubicBezTo>
                  <a:cubicBezTo>
                    <a:pt x="2923" y="10175"/>
                    <a:pt x="2956" y="10175"/>
                    <a:pt x="2988" y="10175"/>
                  </a:cubicBezTo>
                  <a:cubicBezTo>
                    <a:pt x="3053" y="10175"/>
                    <a:pt x="3118" y="10143"/>
                    <a:pt x="3150" y="10095"/>
                  </a:cubicBezTo>
                  <a:cubicBezTo>
                    <a:pt x="3719" y="9185"/>
                    <a:pt x="4012" y="8552"/>
                    <a:pt x="3947" y="7740"/>
                  </a:cubicBezTo>
                  <a:cubicBezTo>
                    <a:pt x="3865" y="6960"/>
                    <a:pt x="3475" y="6083"/>
                    <a:pt x="2501" y="4589"/>
                  </a:cubicBezTo>
                  <a:cubicBezTo>
                    <a:pt x="1446" y="2950"/>
                    <a:pt x="390" y="140"/>
                    <a:pt x="374" y="108"/>
                  </a:cubicBezTo>
                  <a:cubicBezTo>
                    <a:pt x="349" y="44"/>
                    <a:pt x="28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7" name="Google Shape;3397;p72"/>
            <p:cNvSpPr/>
            <p:nvPr/>
          </p:nvSpPr>
          <p:spPr>
            <a:xfrm>
              <a:off x="2353825" y="3122128"/>
              <a:ext cx="314480" cy="141077"/>
            </a:xfrm>
            <a:custGeom>
              <a:avLst/>
              <a:gdLst/>
              <a:ahLst/>
              <a:cxnLst/>
              <a:rect l="l" t="t" r="r" b="b"/>
              <a:pathLst>
                <a:path w="10069" h="4517" extrusionOk="0">
                  <a:moveTo>
                    <a:pt x="9857" y="0"/>
                  </a:moveTo>
                  <a:cubicBezTo>
                    <a:pt x="9846" y="0"/>
                    <a:pt x="9835" y="1"/>
                    <a:pt x="9824" y="3"/>
                  </a:cubicBezTo>
                  <a:cubicBezTo>
                    <a:pt x="9824" y="3"/>
                    <a:pt x="8249" y="295"/>
                    <a:pt x="6284" y="961"/>
                  </a:cubicBezTo>
                  <a:cubicBezTo>
                    <a:pt x="4465" y="1578"/>
                    <a:pt x="1900" y="2633"/>
                    <a:pt x="98" y="4209"/>
                  </a:cubicBezTo>
                  <a:cubicBezTo>
                    <a:pt x="16" y="4274"/>
                    <a:pt x="1" y="4387"/>
                    <a:pt x="81" y="4469"/>
                  </a:cubicBezTo>
                  <a:cubicBezTo>
                    <a:pt x="114" y="4501"/>
                    <a:pt x="163" y="4517"/>
                    <a:pt x="211" y="4517"/>
                  </a:cubicBezTo>
                  <a:cubicBezTo>
                    <a:pt x="244" y="4517"/>
                    <a:pt x="293" y="4517"/>
                    <a:pt x="325" y="4484"/>
                  </a:cubicBezTo>
                  <a:cubicBezTo>
                    <a:pt x="3718" y="1546"/>
                    <a:pt x="9841" y="377"/>
                    <a:pt x="9906" y="360"/>
                  </a:cubicBezTo>
                  <a:cubicBezTo>
                    <a:pt x="10003" y="344"/>
                    <a:pt x="10068" y="247"/>
                    <a:pt x="10051" y="150"/>
                  </a:cubicBezTo>
                  <a:cubicBezTo>
                    <a:pt x="10022" y="62"/>
                    <a:pt x="9954" y="0"/>
                    <a:pt x="9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8" name="Google Shape;3398;p72"/>
            <p:cNvSpPr/>
            <p:nvPr/>
          </p:nvSpPr>
          <p:spPr>
            <a:xfrm>
              <a:off x="2313754" y="2856934"/>
              <a:ext cx="304829" cy="120245"/>
            </a:xfrm>
            <a:custGeom>
              <a:avLst/>
              <a:gdLst/>
              <a:ahLst/>
              <a:cxnLst/>
              <a:rect l="l" t="t" r="r" b="b"/>
              <a:pathLst>
                <a:path w="9760" h="3850" extrusionOk="0">
                  <a:moveTo>
                    <a:pt x="2733" y="0"/>
                  </a:moveTo>
                  <a:cubicBezTo>
                    <a:pt x="1792" y="0"/>
                    <a:pt x="853" y="23"/>
                    <a:pt x="0" y="83"/>
                  </a:cubicBezTo>
                  <a:lnTo>
                    <a:pt x="357" y="3850"/>
                  </a:lnTo>
                  <a:cubicBezTo>
                    <a:pt x="357" y="3850"/>
                    <a:pt x="3648" y="3699"/>
                    <a:pt x="6866" y="3699"/>
                  </a:cubicBezTo>
                  <a:cubicBezTo>
                    <a:pt x="7872" y="3699"/>
                    <a:pt x="8871" y="3714"/>
                    <a:pt x="9760" y="3752"/>
                  </a:cubicBezTo>
                  <a:lnTo>
                    <a:pt x="9126" y="262"/>
                  </a:lnTo>
                  <a:cubicBezTo>
                    <a:pt x="9126" y="262"/>
                    <a:pt x="5916" y="0"/>
                    <a:pt x="2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9" name="Google Shape;3399;p72"/>
            <p:cNvSpPr/>
            <p:nvPr/>
          </p:nvSpPr>
          <p:spPr>
            <a:xfrm>
              <a:off x="1995778" y="2966466"/>
              <a:ext cx="172466" cy="1036044"/>
            </a:xfrm>
            <a:custGeom>
              <a:avLst/>
              <a:gdLst/>
              <a:ahLst/>
              <a:cxnLst/>
              <a:rect l="l" t="t" r="r" b="b"/>
              <a:pathLst>
                <a:path w="5522" h="33172" extrusionOk="0">
                  <a:moveTo>
                    <a:pt x="945" y="0"/>
                  </a:moveTo>
                  <a:cubicBezTo>
                    <a:pt x="842" y="0"/>
                    <a:pt x="746" y="77"/>
                    <a:pt x="731" y="180"/>
                  </a:cubicBezTo>
                  <a:cubicBezTo>
                    <a:pt x="715" y="230"/>
                    <a:pt x="1" y="4776"/>
                    <a:pt x="196" y="11060"/>
                  </a:cubicBezTo>
                  <a:cubicBezTo>
                    <a:pt x="358" y="16873"/>
                    <a:pt x="1348" y="25398"/>
                    <a:pt x="5099" y="33062"/>
                  </a:cubicBezTo>
                  <a:cubicBezTo>
                    <a:pt x="5132" y="33110"/>
                    <a:pt x="5164" y="33143"/>
                    <a:pt x="5212" y="33160"/>
                  </a:cubicBezTo>
                  <a:cubicBezTo>
                    <a:pt x="5245" y="33168"/>
                    <a:pt x="5274" y="33172"/>
                    <a:pt x="5300" y="33172"/>
                  </a:cubicBezTo>
                  <a:cubicBezTo>
                    <a:pt x="5326" y="33172"/>
                    <a:pt x="5351" y="33168"/>
                    <a:pt x="5375" y="33160"/>
                  </a:cubicBezTo>
                  <a:cubicBezTo>
                    <a:pt x="5489" y="33110"/>
                    <a:pt x="5522" y="32981"/>
                    <a:pt x="5472" y="32868"/>
                  </a:cubicBezTo>
                  <a:cubicBezTo>
                    <a:pt x="1754" y="25284"/>
                    <a:pt x="780" y="16825"/>
                    <a:pt x="601" y="11060"/>
                  </a:cubicBezTo>
                  <a:cubicBezTo>
                    <a:pt x="423" y="4809"/>
                    <a:pt x="1137" y="295"/>
                    <a:pt x="1137" y="245"/>
                  </a:cubicBezTo>
                  <a:cubicBezTo>
                    <a:pt x="1153" y="132"/>
                    <a:pt x="1088" y="18"/>
                    <a:pt x="975" y="2"/>
                  </a:cubicBezTo>
                  <a:cubicBezTo>
                    <a:pt x="965" y="1"/>
                    <a:pt x="955" y="0"/>
                    <a:pt x="9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0" name="Google Shape;3400;p72"/>
            <p:cNvSpPr/>
            <p:nvPr/>
          </p:nvSpPr>
          <p:spPr>
            <a:xfrm>
              <a:off x="2274714" y="3439604"/>
              <a:ext cx="400682" cy="250110"/>
            </a:xfrm>
            <a:custGeom>
              <a:avLst/>
              <a:gdLst/>
              <a:ahLst/>
              <a:cxnLst/>
              <a:rect l="l" t="t" r="r" b="b"/>
              <a:pathLst>
                <a:path w="12829" h="8008" extrusionOk="0">
                  <a:moveTo>
                    <a:pt x="12602" y="0"/>
                  </a:moveTo>
                  <a:cubicBezTo>
                    <a:pt x="12591" y="0"/>
                    <a:pt x="12580" y="1"/>
                    <a:pt x="12569" y="3"/>
                  </a:cubicBezTo>
                  <a:cubicBezTo>
                    <a:pt x="12504" y="19"/>
                    <a:pt x="10831" y="295"/>
                    <a:pt x="8444" y="1383"/>
                  </a:cubicBezTo>
                  <a:cubicBezTo>
                    <a:pt x="6236" y="2390"/>
                    <a:pt x="3004" y="4289"/>
                    <a:pt x="81" y="7667"/>
                  </a:cubicBezTo>
                  <a:cubicBezTo>
                    <a:pt x="1" y="7749"/>
                    <a:pt x="16" y="7878"/>
                    <a:pt x="98" y="7959"/>
                  </a:cubicBezTo>
                  <a:cubicBezTo>
                    <a:pt x="114" y="7976"/>
                    <a:pt x="146" y="7991"/>
                    <a:pt x="163" y="7991"/>
                  </a:cubicBezTo>
                  <a:cubicBezTo>
                    <a:pt x="190" y="8002"/>
                    <a:pt x="219" y="8008"/>
                    <a:pt x="247" y="8008"/>
                  </a:cubicBezTo>
                  <a:cubicBezTo>
                    <a:pt x="304" y="8008"/>
                    <a:pt x="358" y="7987"/>
                    <a:pt x="390" y="7943"/>
                  </a:cubicBezTo>
                  <a:cubicBezTo>
                    <a:pt x="3264" y="4631"/>
                    <a:pt x="6431" y="2763"/>
                    <a:pt x="8590" y="1773"/>
                  </a:cubicBezTo>
                  <a:cubicBezTo>
                    <a:pt x="10945" y="701"/>
                    <a:pt x="12617" y="409"/>
                    <a:pt x="12634" y="409"/>
                  </a:cubicBezTo>
                  <a:cubicBezTo>
                    <a:pt x="12747" y="392"/>
                    <a:pt x="12828" y="279"/>
                    <a:pt x="12812" y="165"/>
                  </a:cubicBezTo>
                  <a:cubicBezTo>
                    <a:pt x="12798" y="63"/>
                    <a:pt x="12703" y="0"/>
                    <a:pt x="12602" y="0"/>
                  </a:cubicBezTo>
                  <a:close/>
                </a:path>
              </a:pathLst>
            </a:custGeom>
            <a:solidFill>
              <a:srgbClr val="605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1" name="Google Shape;3401;p72"/>
            <p:cNvSpPr/>
            <p:nvPr/>
          </p:nvSpPr>
          <p:spPr>
            <a:xfrm>
              <a:off x="2317814" y="3423019"/>
              <a:ext cx="281499" cy="57093"/>
            </a:xfrm>
            <a:custGeom>
              <a:avLst/>
              <a:gdLst/>
              <a:ahLst/>
              <a:cxnLst/>
              <a:rect l="l" t="t" r="r" b="b"/>
              <a:pathLst>
                <a:path w="9013" h="1828" extrusionOk="0">
                  <a:moveTo>
                    <a:pt x="7302" y="0"/>
                  </a:moveTo>
                  <a:cubicBezTo>
                    <a:pt x="3823" y="0"/>
                    <a:pt x="317" y="1354"/>
                    <a:pt x="147" y="1410"/>
                  </a:cubicBezTo>
                  <a:cubicBezTo>
                    <a:pt x="50" y="1460"/>
                    <a:pt x="0" y="1573"/>
                    <a:pt x="33" y="1687"/>
                  </a:cubicBezTo>
                  <a:cubicBezTo>
                    <a:pt x="65" y="1752"/>
                    <a:pt x="114" y="1784"/>
                    <a:pt x="163" y="1817"/>
                  </a:cubicBezTo>
                  <a:cubicBezTo>
                    <a:pt x="183" y="1823"/>
                    <a:pt x="203" y="1827"/>
                    <a:pt x="223" y="1827"/>
                  </a:cubicBezTo>
                  <a:cubicBezTo>
                    <a:pt x="251" y="1827"/>
                    <a:pt x="280" y="1819"/>
                    <a:pt x="309" y="1800"/>
                  </a:cubicBezTo>
                  <a:cubicBezTo>
                    <a:pt x="351" y="1786"/>
                    <a:pt x="3891" y="428"/>
                    <a:pt x="7322" y="428"/>
                  </a:cubicBezTo>
                  <a:cubicBezTo>
                    <a:pt x="7810" y="428"/>
                    <a:pt x="8295" y="455"/>
                    <a:pt x="8769" y="518"/>
                  </a:cubicBezTo>
                  <a:cubicBezTo>
                    <a:pt x="8883" y="518"/>
                    <a:pt x="8980" y="436"/>
                    <a:pt x="8996" y="323"/>
                  </a:cubicBezTo>
                  <a:cubicBezTo>
                    <a:pt x="9013" y="209"/>
                    <a:pt x="8931" y="111"/>
                    <a:pt x="8818" y="96"/>
                  </a:cubicBezTo>
                  <a:cubicBezTo>
                    <a:pt x="8320" y="29"/>
                    <a:pt x="7811" y="0"/>
                    <a:pt x="7302" y="0"/>
                  </a:cubicBezTo>
                  <a:close/>
                </a:path>
              </a:pathLst>
            </a:custGeom>
            <a:solidFill>
              <a:srgbClr val="605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2" name="Google Shape;3402;p72"/>
            <p:cNvSpPr/>
            <p:nvPr/>
          </p:nvSpPr>
          <p:spPr>
            <a:xfrm>
              <a:off x="1957924" y="1813276"/>
              <a:ext cx="545538" cy="735088"/>
            </a:xfrm>
            <a:custGeom>
              <a:avLst/>
              <a:gdLst/>
              <a:ahLst/>
              <a:cxnLst/>
              <a:rect l="l" t="t" r="r" b="b"/>
              <a:pathLst>
                <a:path w="17467" h="23536" extrusionOk="0">
                  <a:moveTo>
                    <a:pt x="11224" y="1"/>
                  </a:moveTo>
                  <a:cubicBezTo>
                    <a:pt x="11215" y="1"/>
                    <a:pt x="11207" y="1"/>
                    <a:pt x="11198" y="1"/>
                  </a:cubicBezTo>
                  <a:cubicBezTo>
                    <a:pt x="6571" y="33"/>
                    <a:pt x="5467" y="3913"/>
                    <a:pt x="5613" y="6901"/>
                  </a:cubicBezTo>
                  <a:cubicBezTo>
                    <a:pt x="5775" y="10538"/>
                    <a:pt x="6279" y="11643"/>
                    <a:pt x="3274" y="15377"/>
                  </a:cubicBezTo>
                  <a:cubicBezTo>
                    <a:pt x="0" y="19435"/>
                    <a:pt x="2848" y="23535"/>
                    <a:pt x="6415" y="23535"/>
                  </a:cubicBezTo>
                  <a:cubicBezTo>
                    <a:pt x="7801" y="23535"/>
                    <a:pt x="9296" y="22916"/>
                    <a:pt x="10581" y="21435"/>
                  </a:cubicBezTo>
                  <a:cubicBezTo>
                    <a:pt x="14381" y="17050"/>
                    <a:pt x="11735" y="12796"/>
                    <a:pt x="12335" y="11383"/>
                  </a:cubicBezTo>
                  <a:cubicBezTo>
                    <a:pt x="12449" y="11091"/>
                    <a:pt x="12725" y="10913"/>
                    <a:pt x="13212" y="10896"/>
                  </a:cubicBezTo>
                  <a:cubicBezTo>
                    <a:pt x="16022" y="10783"/>
                    <a:pt x="17418" y="6576"/>
                    <a:pt x="17466" y="6414"/>
                  </a:cubicBezTo>
                  <a:cubicBezTo>
                    <a:pt x="17466" y="6414"/>
                    <a:pt x="17434" y="6252"/>
                    <a:pt x="17369" y="5976"/>
                  </a:cubicBezTo>
                  <a:cubicBezTo>
                    <a:pt x="16964" y="4453"/>
                    <a:pt x="15734" y="1"/>
                    <a:pt x="11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3" name="Google Shape;3403;p72"/>
            <p:cNvSpPr/>
            <p:nvPr/>
          </p:nvSpPr>
          <p:spPr>
            <a:xfrm>
              <a:off x="2191011" y="1973966"/>
              <a:ext cx="312450" cy="239460"/>
            </a:xfrm>
            <a:custGeom>
              <a:avLst/>
              <a:gdLst/>
              <a:ahLst/>
              <a:cxnLst/>
              <a:rect l="l" t="t" r="r" b="b"/>
              <a:pathLst>
                <a:path w="10004" h="7667" extrusionOk="0">
                  <a:moveTo>
                    <a:pt x="6103" y="1"/>
                  </a:moveTo>
                  <a:cubicBezTo>
                    <a:pt x="5126" y="1"/>
                    <a:pt x="4103" y="203"/>
                    <a:pt x="3168" y="782"/>
                  </a:cubicBezTo>
                  <a:cubicBezTo>
                    <a:pt x="700" y="2325"/>
                    <a:pt x="196" y="4257"/>
                    <a:pt x="83" y="5962"/>
                  </a:cubicBezTo>
                  <a:cubicBezTo>
                    <a:pt x="1" y="6920"/>
                    <a:pt x="342" y="7667"/>
                    <a:pt x="342" y="7667"/>
                  </a:cubicBezTo>
                  <a:cubicBezTo>
                    <a:pt x="342" y="7667"/>
                    <a:pt x="472" y="7586"/>
                    <a:pt x="650" y="7569"/>
                  </a:cubicBezTo>
                  <a:cubicBezTo>
                    <a:pt x="1365" y="7489"/>
                    <a:pt x="2908" y="7245"/>
                    <a:pt x="4872" y="6238"/>
                  </a:cubicBezTo>
                  <a:cubicBezTo>
                    <a:pt x="5149" y="6092"/>
                    <a:pt x="5441" y="5930"/>
                    <a:pt x="5749" y="5751"/>
                  </a:cubicBezTo>
                  <a:cubicBezTo>
                    <a:pt x="6204" y="5475"/>
                    <a:pt x="6675" y="5166"/>
                    <a:pt x="7162" y="4809"/>
                  </a:cubicBezTo>
                  <a:lnTo>
                    <a:pt x="9468" y="2081"/>
                  </a:lnTo>
                  <a:cubicBezTo>
                    <a:pt x="9468" y="2081"/>
                    <a:pt x="9711" y="1756"/>
                    <a:pt x="10003" y="1269"/>
                  </a:cubicBezTo>
                  <a:cubicBezTo>
                    <a:pt x="10003" y="1269"/>
                    <a:pt x="9971" y="1107"/>
                    <a:pt x="9906" y="831"/>
                  </a:cubicBezTo>
                  <a:cubicBezTo>
                    <a:pt x="9125" y="521"/>
                    <a:pt x="7673" y="1"/>
                    <a:pt x="6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4" name="Google Shape;3404;p72"/>
            <p:cNvSpPr/>
            <p:nvPr/>
          </p:nvSpPr>
          <p:spPr>
            <a:xfrm>
              <a:off x="2241732" y="2388387"/>
              <a:ext cx="236368" cy="308327"/>
            </a:xfrm>
            <a:custGeom>
              <a:avLst/>
              <a:gdLst/>
              <a:ahLst/>
              <a:cxnLst/>
              <a:rect l="l" t="t" r="r" b="b"/>
              <a:pathLst>
                <a:path w="7568" h="9872" extrusionOk="0">
                  <a:moveTo>
                    <a:pt x="1072" y="0"/>
                  </a:moveTo>
                  <a:cubicBezTo>
                    <a:pt x="1072" y="0"/>
                    <a:pt x="1105" y="845"/>
                    <a:pt x="942" y="2062"/>
                  </a:cubicBezTo>
                  <a:cubicBezTo>
                    <a:pt x="812" y="3053"/>
                    <a:pt x="537" y="4287"/>
                    <a:pt x="0" y="5489"/>
                  </a:cubicBezTo>
                  <a:cubicBezTo>
                    <a:pt x="0" y="5716"/>
                    <a:pt x="147" y="6089"/>
                    <a:pt x="407" y="6544"/>
                  </a:cubicBezTo>
                  <a:cubicBezTo>
                    <a:pt x="1200" y="7892"/>
                    <a:pt x="3004" y="9871"/>
                    <a:pt x="4772" y="9871"/>
                  </a:cubicBezTo>
                  <a:cubicBezTo>
                    <a:pt x="5539" y="9871"/>
                    <a:pt x="6299" y="9499"/>
                    <a:pt x="6967" y="8541"/>
                  </a:cubicBezTo>
                  <a:cubicBezTo>
                    <a:pt x="6950" y="8037"/>
                    <a:pt x="6983" y="7048"/>
                    <a:pt x="7015" y="6560"/>
                  </a:cubicBezTo>
                  <a:cubicBezTo>
                    <a:pt x="7097" y="5569"/>
                    <a:pt x="7275" y="4644"/>
                    <a:pt x="7454" y="3735"/>
                  </a:cubicBezTo>
                  <a:cubicBezTo>
                    <a:pt x="7487" y="3540"/>
                    <a:pt x="7535" y="3345"/>
                    <a:pt x="7567" y="3150"/>
                  </a:cubicBezTo>
                  <a:lnTo>
                    <a:pt x="1072" y="0"/>
                  </a:ln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5" name="Google Shape;3405;p72"/>
            <p:cNvSpPr/>
            <p:nvPr/>
          </p:nvSpPr>
          <p:spPr>
            <a:xfrm>
              <a:off x="2292984" y="2435048"/>
              <a:ext cx="181586" cy="158255"/>
            </a:xfrm>
            <a:custGeom>
              <a:avLst/>
              <a:gdLst/>
              <a:ahLst/>
              <a:cxnLst/>
              <a:rect l="l" t="t" r="r" b="b"/>
              <a:pathLst>
                <a:path w="5814" h="5067" extrusionOk="0">
                  <a:moveTo>
                    <a:pt x="0" y="0"/>
                  </a:moveTo>
                  <a:cubicBezTo>
                    <a:pt x="0" y="0"/>
                    <a:pt x="1916" y="3897"/>
                    <a:pt x="5374" y="5066"/>
                  </a:cubicBezTo>
                  <a:cubicBezTo>
                    <a:pt x="5456" y="4075"/>
                    <a:pt x="5634" y="3150"/>
                    <a:pt x="5813" y="2241"/>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6" name="Google Shape;3406;p72"/>
            <p:cNvSpPr/>
            <p:nvPr/>
          </p:nvSpPr>
          <p:spPr>
            <a:xfrm>
              <a:off x="2166681" y="1993642"/>
              <a:ext cx="526455" cy="398839"/>
            </a:xfrm>
            <a:custGeom>
              <a:avLst/>
              <a:gdLst/>
              <a:ahLst/>
              <a:cxnLst/>
              <a:rect l="l" t="t" r="r" b="b"/>
              <a:pathLst>
                <a:path w="16856" h="12770" extrusionOk="0">
                  <a:moveTo>
                    <a:pt x="7334" y="1"/>
                  </a:moveTo>
                  <a:cubicBezTo>
                    <a:pt x="5596" y="1"/>
                    <a:pt x="3954" y="510"/>
                    <a:pt x="2858" y="1711"/>
                  </a:cubicBezTo>
                  <a:cubicBezTo>
                    <a:pt x="0" y="4878"/>
                    <a:pt x="552" y="10139"/>
                    <a:pt x="3914" y="12120"/>
                  </a:cubicBezTo>
                  <a:cubicBezTo>
                    <a:pt x="4716" y="12590"/>
                    <a:pt x="5712" y="12769"/>
                    <a:pt x="6765" y="12769"/>
                  </a:cubicBezTo>
                  <a:cubicBezTo>
                    <a:pt x="10108" y="12769"/>
                    <a:pt x="14014" y="10966"/>
                    <a:pt x="14014" y="10966"/>
                  </a:cubicBezTo>
                  <a:cubicBezTo>
                    <a:pt x="14014" y="10966"/>
                    <a:pt x="16855" y="6322"/>
                    <a:pt x="14614" y="3254"/>
                  </a:cubicBezTo>
                  <a:cubicBezTo>
                    <a:pt x="13227" y="1345"/>
                    <a:pt x="10155" y="1"/>
                    <a:pt x="7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7" name="Google Shape;3407;p72"/>
            <p:cNvSpPr/>
            <p:nvPr/>
          </p:nvSpPr>
          <p:spPr>
            <a:xfrm>
              <a:off x="2533848" y="2298407"/>
              <a:ext cx="102318" cy="148573"/>
            </a:xfrm>
            <a:custGeom>
              <a:avLst/>
              <a:gdLst/>
              <a:ahLst/>
              <a:cxnLst/>
              <a:rect l="l" t="t" r="r" b="b"/>
              <a:pathLst>
                <a:path w="3276" h="4757" extrusionOk="0">
                  <a:moveTo>
                    <a:pt x="1501" y="1"/>
                  </a:moveTo>
                  <a:cubicBezTo>
                    <a:pt x="518" y="1"/>
                    <a:pt x="0" y="1193"/>
                    <a:pt x="0" y="1193"/>
                  </a:cubicBezTo>
                  <a:lnTo>
                    <a:pt x="358" y="4732"/>
                  </a:lnTo>
                  <a:cubicBezTo>
                    <a:pt x="463" y="4749"/>
                    <a:pt x="565" y="4756"/>
                    <a:pt x="664" y="4756"/>
                  </a:cubicBezTo>
                  <a:cubicBezTo>
                    <a:pt x="2940" y="4756"/>
                    <a:pt x="3275" y="602"/>
                    <a:pt x="2014" y="104"/>
                  </a:cubicBezTo>
                  <a:cubicBezTo>
                    <a:pt x="1831" y="32"/>
                    <a:pt x="1660" y="1"/>
                    <a:pt x="1501" y="1"/>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8" name="Google Shape;3408;p72"/>
            <p:cNvSpPr/>
            <p:nvPr/>
          </p:nvSpPr>
          <p:spPr>
            <a:xfrm>
              <a:off x="2581508" y="2218983"/>
              <a:ext cx="54813" cy="248548"/>
            </a:xfrm>
            <a:custGeom>
              <a:avLst/>
              <a:gdLst/>
              <a:ahLst/>
              <a:cxnLst/>
              <a:rect l="l" t="t" r="r" b="b"/>
              <a:pathLst>
                <a:path w="1755" h="7958" extrusionOk="0">
                  <a:moveTo>
                    <a:pt x="927" y="1"/>
                  </a:moveTo>
                  <a:lnTo>
                    <a:pt x="927" y="1"/>
                  </a:lnTo>
                  <a:cubicBezTo>
                    <a:pt x="927" y="1"/>
                    <a:pt x="1008" y="2128"/>
                    <a:pt x="667" y="4108"/>
                  </a:cubicBezTo>
                  <a:cubicBezTo>
                    <a:pt x="667" y="4108"/>
                    <a:pt x="1" y="7016"/>
                    <a:pt x="423" y="7957"/>
                  </a:cubicBezTo>
                  <a:cubicBezTo>
                    <a:pt x="423" y="7957"/>
                    <a:pt x="813" y="6154"/>
                    <a:pt x="1154" y="4531"/>
                  </a:cubicBezTo>
                  <a:cubicBezTo>
                    <a:pt x="1527" y="2777"/>
                    <a:pt x="1754" y="1510"/>
                    <a:pt x="9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9" name="Google Shape;3409;p72"/>
            <p:cNvSpPr/>
            <p:nvPr/>
          </p:nvSpPr>
          <p:spPr>
            <a:xfrm>
              <a:off x="2256942" y="2069630"/>
              <a:ext cx="368762" cy="453996"/>
            </a:xfrm>
            <a:custGeom>
              <a:avLst/>
              <a:gdLst/>
              <a:ahLst/>
              <a:cxnLst/>
              <a:rect l="l" t="t" r="r" b="b"/>
              <a:pathLst>
                <a:path w="11807" h="14536" extrusionOk="0">
                  <a:moveTo>
                    <a:pt x="5354" y="1"/>
                  </a:moveTo>
                  <a:cubicBezTo>
                    <a:pt x="4188" y="1"/>
                    <a:pt x="3048" y="360"/>
                    <a:pt x="2128" y="1211"/>
                  </a:cubicBezTo>
                  <a:cubicBezTo>
                    <a:pt x="2128" y="1211"/>
                    <a:pt x="488" y="2947"/>
                    <a:pt x="245" y="6439"/>
                  </a:cubicBezTo>
                  <a:cubicBezTo>
                    <a:pt x="1" y="9930"/>
                    <a:pt x="50" y="9394"/>
                    <a:pt x="440" y="10742"/>
                  </a:cubicBezTo>
                  <a:cubicBezTo>
                    <a:pt x="911" y="12387"/>
                    <a:pt x="4445" y="14536"/>
                    <a:pt x="6646" y="14536"/>
                  </a:cubicBezTo>
                  <a:cubicBezTo>
                    <a:pt x="6943" y="14536"/>
                    <a:pt x="7216" y="14496"/>
                    <a:pt x="7454" y="14411"/>
                  </a:cubicBezTo>
                  <a:cubicBezTo>
                    <a:pt x="8672" y="13974"/>
                    <a:pt x="9808" y="12982"/>
                    <a:pt x="10588" y="10644"/>
                  </a:cubicBezTo>
                  <a:cubicBezTo>
                    <a:pt x="10605" y="10629"/>
                    <a:pt x="10605" y="10612"/>
                    <a:pt x="10605" y="10596"/>
                  </a:cubicBezTo>
                  <a:cubicBezTo>
                    <a:pt x="10653" y="10466"/>
                    <a:pt x="10702" y="10319"/>
                    <a:pt x="10734" y="10189"/>
                  </a:cubicBezTo>
                  <a:cubicBezTo>
                    <a:pt x="10815" y="9947"/>
                    <a:pt x="10880" y="9702"/>
                    <a:pt x="10945" y="9475"/>
                  </a:cubicBezTo>
                  <a:cubicBezTo>
                    <a:pt x="10945" y="9427"/>
                    <a:pt x="10962" y="9362"/>
                    <a:pt x="10977" y="9313"/>
                  </a:cubicBezTo>
                  <a:cubicBezTo>
                    <a:pt x="11010" y="9167"/>
                    <a:pt x="11042" y="9037"/>
                    <a:pt x="11059" y="8890"/>
                  </a:cubicBezTo>
                  <a:cubicBezTo>
                    <a:pt x="11092" y="8728"/>
                    <a:pt x="11124" y="8566"/>
                    <a:pt x="11140" y="8420"/>
                  </a:cubicBezTo>
                  <a:cubicBezTo>
                    <a:pt x="11432" y="6017"/>
                    <a:pt x="11806" y="3337"/>
                    <a:pt x="9728" y="1633"/>
                  </a:cubicBezTo>
                  <a:cubicBezTo>
                    <a:pt x="8543" y="654"/>
                    <a:pt x="6925" y="1"/>
                    <a:pt x="5354" y="1"/>
                  </a:cubicBez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0" name="Google Shape;3410;p72"/>
            <p:cNvSpPr/>
            <p:nvPr/>
          </p:nvSpPr>
          <p:spPr>
            <a:xfrm>
              <a:off x="2477755" y="2258024"/>
              <a:ext cx="45974" cy="105535"/>
            </a:xfrm>
            <a:custGeom>
              <a:avLst/>
              <a:gdLst/>
              <a:ahLst/>
              <a:cxnLst/>
              <a:rect l="l" t="t" r="r" b="b"/>
              <a:pathLst>
                <a:path w="1472" h="3379" extrusionOk="0">
                  <a:moveTo>
                    <a:pt x="579" y="1"/>
                  </a:moveTo>
                  <a:cubicBezTo>
                    <a:pt x="482" y="18"/>
                    <a:pt x="417" y="98"/>
                    <a:pt x="417" y="195"/>
                  </a:cubicBezTo>
                  <a:cubicBezTo>
                    <a:pt x="432" y="277"/>
                    <a:pt x="579" y="2079"/>
                    <a:pt x="1050" y="2843"/>
                  </a:cubicBezTo>
                  <a:cubicBezTo>
                    <a:pt x="942" y="2923"/>
                    <a:pt x="735" y="3037"/>
                    <a:pt x="455" y="3037"/>
                  </a:cubicBezTo>
                  <a:cubicBezTo>
                    <a:pt x="396" y="3037"/>
                    <a:pt x="335" y="3032"/>
                    <a:pt x="270" y="3021"/>
                  </a:cubicBezTo>
                  <a:cubicBezTo>
                    <a:pt x="264" y="3020"/>
                    <a:pt x="258" y="3020"/>
                    <a:pt x="253" y="3020"/>
                  </a:cubicBezTo>
                  <a:cubicBezTo>
                    <a:pt x="128" y="3020"/>
                    <a:pt x="1" y="3175"/>
                    <a:pt x="125" y="3330"/>
                  </a:cubicBezTo>
                  <a:cubicBezTo>
                    <a:pt x="125" y="3346"/>
                    <a:pt x="140" y="3346"/>
                    <a:pt x="140" y="3346"/>
                  </a:cubicBezTo>
                  <a:cubicBezTo>
                    <a:pt x="270" y="3378"/>
                    <a:pt x="384" y="3378"/>
                    <a:pt x="482" y="3378"/>
                  </a:cubicBezTo>
                  <a:cubicBezTo>
                    <a:pt x="1034" y="3362"/>
                    <a:pt x="1391" y="2988"/>
                    <a:pt x="1407" y="2973"/>
                  </a:cubicBezTo>
                  <a:cubicBezTo>
                    <a:pt x="1456" y="2908"/>
                    <a:pt x="1472" y="2810"/>
                    <a:pt x="1407" y="2745"/>
                  </a:cubicBezTo>
                  <a:cubicBezTo>
                    <a:pt x="1017" y="2291"/>
                    <a:pt x="807" y="732"/>
                    <a:pt x="757" y="163"/>
                  </a:cubicBezTo>
                  <a:cubicBezTo>
                    <a:pt x="742" y="66"/>
                    <a:pt x="677" y="1"/>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1" name="Google Shape;3411;p72"/>
            <p:cNvSpPr/>
            <p:nvPr/>
          </p:nvSpPr>
          <p:spPr>
            <a:xfrm>
              <a:off x="2540938" y="2358966"/>
              <a:ext cx="58873" cy="41633"/>
            </a:xfrm>
            <a:custGeom>
              <a:avLst/>
              <a:gdLst/>
              <a:ahLst/>
              <a:cxnLst/>
              <a:rect l="l" t="t" r="r" b="b"/>
              <a:pathLst>
                <a:path w="1885" h="1333" extrusionOk="0">
                  <a:moveTo>
                    <a:pt x="1266" y="0"/>
                  </a:moveTo>
                  <a:cubicBezTo>
                    <a:pt x="594" y="0"/>
                    <a:pt x="89" y="186"/>
                    <a:pt x="50" y="488"/>
                  </a:cubicBezTo>
                  <a:cubicBezTo>
                    <a:pt x="1" y="828"/>
                    <a:pt x="650" y="1202"/>
                    <a:pt x="1512" y="1332"/>
                  </a:cubicBezTo>
                  <a:cubicBezTo>
                    <a:pt x="1560" y="1202"/>
                    <a:pt x="1609" y="1055"/>
                    <a:pt x="1641" y="925"/>
                  </a:cubicBezTo>
                  <a:cubicBezTo>
                    <a:pt x="1722" y="683"/>
                    <a:pt x="1787" y="438"/>
                    <a:pt x="1852" y="211"/>
                  </a:cubicBezTo>
                  <a:cubicBezTo>
                    <a:pt x="1852" y="163"/>
                    <a:pt x="1869" y="98"/>
                    <a:pt x="1884" y="49"/>
                  </a:cubicBezTo>
                  <a:cubicBezTo>
                    <a:pt x="1852" y="49"/>
                    <a:pt x="1804" y="33"/>
                    <a:pt x="1771" y="33"/>
                  </a:cubicBezTo>
                  <a:cubicBezTo>
                    <a:pt x="1596" y="11"/>
                    <a:pt x="1426" y="0"/>
                    <a:pt x="1266" y="0"/>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2" name="Google Shape;3412;p72"/>
            <p:cNvSpPr/>
            <p:nvPr/>
          </p:nvSpPr>
          <p:spPr>
            <a:xfrm>
              <a:off x="2324404" y="2315397"/>
              <a:ext cx="105004" cy="43070"/>
            </a:xfrm>
            <a:custGeom>
              <a:avLst/>
              <a:gdLst/>
              <a:ahLst/>
              <a:cxnLst/>
              <a:rect l="l" t="t" r="r" b="b"/>
              <a:pathLst>
                <a:path w="3362" h="1379" extrusionOk="0">
                  <a:moveTo>
                    <a:pt x="1285" y="1"/>
                  </a:moveTo>
                  <a:cubicBezTo>
                    <a:pt x="603" y="1"/>
                    <a:pt x="89" y="195"/>
                    <a:pt x="49" y="486"/>
                  </a:cubicBezTo>
                  <a:cubicBezTo>
                    <a:pt x="1" y="844"/>
                    <a:pt x="698" y="1233"/>
                    <a:pt x="1592" y="1346"/>
                  </a:cubicBezTo>
                  <a:cubicBezTo>
                    <a:pt x="1768" y="1368"/>
                    <a:pt x="1939" y="1379"/>
                    <a:pt x="2100" y="1379"/>
                  </a:cubicBezTo>
                  <a:cubicBezTo>
                    <a:pt x="2770" y="1379"/>
                    <a:pt x="3274" y="1196"/>
                    <a:pt x="3313" y="908"/>
                  </a:cubicBezTo>
                  <a:cubicBezTo>
                    <a:pt x="3361" y="534"/>
                    <a:pt x="2664" y="145"/>
                    <a:pt x="1770" y="32"/>
                  </a:cubicBezTo>
                  <a:cubicBezTo>
                    <a:pt x="1602" y="11"/>
                    <a:pt x="1439" y="1"/>
                    <a:pt x="1285" y="1"/>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3" name="Google Shape;3413;p72"/>
            <p:cNvSpPr/>
            <p:nvPr/>
          </p:nvSpPr>
          <p:spPr>
            <a:xfrm>
              <a:off x="2390804" y="2212456"/>
              <a:ext cx="73084" cy="33138"/>
            </a:xfrm>
            <a:custGeom>
              <a:avLst/>
              <a:gdLst/>
              <a:ahLst/>
              <a:cxnLst/>
              <a:rect l="l" t="t" r="r" b="b"/>
              <a:pathLst>
                <a:path w="2340" h="1061" extrusionOk="0">
                  <a:moveTo>
                    <a:pt x="1503" y="1"/>
                  </a:moveTo>
                  <a:cubicBezTo>
                    <a:pt x="1163" y="1"/>
                    <a:pt x="704" y="86"/>
                    <a:pt x="311" y="453"/>
                  </a:cubicBezTo>
                  <a:cubicBezTo>
                    <a:pt x="0" y="738"/>
                    <a:pt x="116" y="1061"/>
                    <a:pt x="433" y="1061"/>
                  </a:cubicBezTo>
                  <a:cubicBezTo>
                    <a:pt x="532" y="1061"/>
                    <a:pt x="650" y="1030"/>
                    <a:pt x="781" y="957"/>
                  </a:cubicBezTo>
                  <a:cubicBezTo>
                    <a:pt x="1171" y="745"/>
                    <a:pt x="1398" y="665"/>
                    <a:pt x="1869" y="648"/>
                  </a:cubicBezTo>
                  <a:cubicBezTo>
                    <a:pt x="2340" y="615"/>
                    <a:pt x="2242" y="96"/>
                    <a:pt x="1999" y="63"/>
                  </a:cubicBezTo>
                  <a:cubicBezTo>
                    <a:pt x="1999" y="63"/>
                    <a:pt x="1795" y="1"/>
                    <a:pt x="1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4" name="Google Shape;3414;p72"/>
            <p:cNvSpPr/>
            <p:nvPr/>
          </p:nvSpPr>
          <p:spPr>
            <a:xfrm>
              <a:off x="2527758" y="2225511"/>
              <a:ext cx="67962" cy="44413"/>
            </a:xfrm>
            <a:custGeom>
              <a:avLst/>
              <a:gdLst/>
              <a:ahLst/>
              <a:cxnLst/>
              <a:rect l="l" t="t" r="r" b="b"/>
              <a:pathLst>
                <a:path w="2176" h="1422" extrusionOk="0">
                  <a:moveTo>
                    <a:pt x="449" y="1"/>
                  </a:moveTo>
                  <a:cubicBezTo>
                    <a:pt x="228" y="1"/>
                    <a:pt x="0" y="446"/>
                    <a:pt x="440" y="587"/>
                  </a:cubicBezTo>
                  <a:cubicBezTo>
                    <a:pt x="894" y="749"/>
                    <a:pt x="1072" y="896"/>
                    <a:pt x="1397" y="1204"/>
                  </a:cubicBezTo>
                  <a:cubicBezTo>
                    <a:pt x="1545" y="1357"/>
                    <a:pt x="1692" y="1422"/>
                    <a:pt x="1812" y="1422"/>
                  </a:cubicBezTo>
                  <a:cubicBezTo>
                    <a:pt x="2048" y="1422"/>
                    <a:pt x="2176" y="1170"/>
                    <a:pt x="1982" y="847"/>
                  </a:cubicBezTo>
                  <a:cubicBezTo>
                    <a:pt x="1496" y="17"/>
                    <a:pt x="542" y="2"/>
                    <a:pt x="476" y="2"/>
                  </a:cubicBezTo>
                  <a:cubicBezTo>
                    <a:pt x="473" y="2"/>
                    <a:pt x="472" y="2"/>
                    <a:pt x="472" y="2"/>
                  </a:cubicBezTo>
                  <a:cubicBezTo>
                    <a:pt x="465" y="1"/>
                    <a:pt x="457" y="1"/>
                    <a:pt x="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5" name="Google Shape;3415;p72"/>
            <p:cNvSpPr/>
            <p:nvPr/>
          </p:nvSpPr>
          <p:spPr>
            <a:xfrm>
              <a:off x="2360946" y="2226104"/>
              <a:ext cx="133363" cy="132894"/>
            </a:xfrm>
            <a:custGeom>
              <a:avLst/>
              <a:gdLst/>
              <a:ahLst/>
              <a:cxnLst/>
              <a:rect l="l" t="t" r="r" b="b"/>
              <a:pathLst>
                <a:path w="4270" h="4255" extrusionOk="0">
                  <a:moveTo>
                    <a:pt x="2127" y="308"/>
                  </a:moveTo>
                  <a:cubicBezTo>
                    <a:pt x="3118" y="308"/>
                    <a:pt x="3945" y="1120"/>
                    <a:pt x="3945" y="2111"/>
                  </a:cubicBezTo>
                  <a:cubicBezTo>
                    <a:pt x="3945" y="3118"/>
                    <a:pt x="3133" y="3945"/>
                    <a:pt x="2143" y="3945"/>
                  </a:cubicBezTo>
                  <a:cubicBezTo>
                    <a:pt x="1137" y="3945"/>
                    <a:pt x="308" y="3134"/>
                    <a:pt x="308" y="2127"/>
                  </a:cubicBezTo>
                  <a:cubicBezTo>
                    <a:pt x="308" y="1137"/>
                    <a:pt x="1120" y="308"/>
                    <a:pt x="2127" y="308"/>
                  </a:cubicBezTo>
                  <a:close/>
                  <a:moveTo>
                    <a:pt x="2157" y="0"/>
                  </a:moveTo>
                  <a:cubicBezTo>
                    <a:pt x="2147" y="0"/>
                    <a:pt x="2137" y="0"/>
                    <a:pt x="2127" y="0"/>
                  </a:cubicBezTo>
                  <a:cubicBezTo>
                    <a:pt x="942" y="0"/>
                    <a:pt x="0" y="958"/>
                    <a:pt x="0" y="2127"/>
                  </a:cubicBezTo>
                  <a:cubicBezTo>
                    <a:pt x="0" y="3303"/>
                    <a:pt x="942" y="4255"/>
                    <a:pt x="2115" y="4255"/>
                  </a:cubicBezTo>
                  <a:cubicBezTo>
                    <a:pt x="2124" y="4255"/>
                    <a:pt x="2134" y="4255"/>
                    <a:pt x="2143" y="4255"/>
                  </a:cubicBezTo>
                  <a:cubicBezTo>
                    <a:pt x="3313" y="4255"/>
                    <a:pt x="4270" y="3296"/>
                    <a:pt x="4254" y="2111"/>
                  </a:cubicBezTo>
                  <a:cubicBezTo>
                    <a:pt x="4254" y="952"/>
                    <a:pt x="3312" y="0"/>
                    <a:pt x="2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6" name="Google Shape;3416;p72"/>
            <p:cNvSpPr/>
            <p:nvPr/>
          </p:nvSpPr>
          <p:spPr>
            <a:xfrm>
              <a:off x="2513078" y="2244844"/>
              <a:ext cx="133394" cy="133425"/>
            </a:xfrm>
            <a:custGeom>
              <a:avLst/>
              <a:gdLst/>
              <a:ahLst/>
              <a:cxnLst/>
              <a:rect l="l" t="t" r="r" b="b"/>
              <a:pathLst>
                <a:path w="4271" h="4272" extrusionOk="0">
                  <a:moveTo>
                    <a:pt x="2155" y="325"/>
                  </a:moveTo>
                  <a:cubicBezTo>
                    <a:pt x="3149" y="325"/>
                    <a:pt x="3945" y="1131"/>
                    <a:pt x="3945" y="2128"/>
                  </a:cubicBezTo>
                  <a:cubicBezTo>
                    <a:pt x="3962" y="3135"/>
                    <a:pt x="3150" y="3947"/>
                    <a:pt x="2144" y="3947"/>
                  </a:cubicBezTo>
                  <a:cubicBezTo>
                    <a:pt x="2134" y="3947"/>
                    <a:pt x="2125" y="3947"/>
                    <a:pt x="2115" y="3947"/>
                  </a:cubicBezTo>
                  <a:cubicBezTo>
                    <a:pt x="1122" y="3947"/>
                    <a:pt x="325" y="3141"/>
                    <a:pt x="325" y="2144"/>
                  </a:cubicBezTo>
                  <a:cubicBezTo>
                    <a:pt x="308" y="1137"/>
                    <a:pt x="1120" y="325"/>
                    <a:pt x="2127" y="325"/>
                  </a:cubicBezTo>
                  <a:cubicBezTo>
                    <a:pt x="2136" y="325"/>
                    <a:pt x="2146" y="325"/>
                    <a:pt x="2155" y="325"/>
                  </a:cubicBezTo>
                  <a:close/>
                  <a:moveTo>
                    <a:pt x="2127" y="0"/>
                  </a:moveTo>
                  <a:cubicBezTo>
                    <a:pt x="958" y="0"/>
                    <a:pt x="0" y="975"/>
                    <a:pt x="0" y="2144"/>
                  </a:cubicBezTo>
                  <a:cubicBezTo>
                    <a:pt x="16" y="3313"/>
                    <a:pt x="975" y="4272"/>
                    <a:pt x="2144" y="4272"/>
                  </a:cubicBezTo>
                  <a:cubicBezTo>
                    <a:pt x="3313" y="4255"/>
                    <a:pt x="4270" y="3297"/>
                    <a:pt x="4270" y="2128"/>
                  </a:cubicBezTo>
                  <a:cubicBezTo>
                    <a:pt x="4270" y="942"/>
                    <a:pt x="3296" y="0"/>
                    <a:pt x="2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7" name="Google Shape;3417;p72"/>
            <p:cNvSpPr/>
            <p:nvPr/>
          </p:nvSpPr>
          <p:spPr>
            <a:xfrm>
              <a:off x="2486187" y="2293535"/>
              <a:ext cx="36042" cy="16772"/>
            </a:xfrm>
            <a:custGeom>
              <a:avLst/>
              <a:gdLst/>
              <a:ahLst/>
              <a:cxnLst/>
              <a:rect l="l" t="t" r="r" b="b"/>
              <a:pathLst>
                <a:path w="1154" h="537" extrusionOk="0">
                  <a:moveTo>
                    <a:pt x="512" y="0"/>
                  </a:moveTo>
                  <a:cubicBezTo>
                    <a:pt x="307" y="0"/>
                    <a:pt x="119" y="76"/>
                    <a:pt x="0" y="147"/>
                  </a:cubicBezTo>
                  <a:lnTo>
                    <a:pt x="179" y="422"/>
                  </a:lnTo>
                  <a:cubicBezTo>
                    <a:pt x="207" y="404"/>
                    <a:pt x="344" y="318"/>
                    <a:pt x="511" y="318"/>
                  </a:cubicBezTo>
                  <a:cubicBezTo>
                    <a:pt x="638" y="318"/>
                    <a:pt x="783" y="368"/>
                    <a:pt x="909" y="537"/>
                  </a:cubicBezTo>
                  <a:lnTo>
                    <a:pt x="1154" y="342"/>
                  </a:lnTo>
                  <a:cubicBezTo>
                    <a:pt x="962" y="84"/>
                    <a:pt x="728" y="0"/>
                    <a:pt x="512" y="0"/>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8" name="Google Shape;3418;p72"/>
            <p:cNvSpPr/>
            <p:nvPr/>
          </p:nvSpPr>
          <p:spPr>
            <a:xfrm>
              <a:off x="2298044" y="2239066"/>
              <a:ext cx="76582" cy="33200"/>
            </a:xfrm>
            <a:custGeom>
              <a:avLst/>
              <a:gdLst/>
              <a:ahLst/>
              <a:cxnLst/>
              <a:rect l="l" t="t" r="r" b="b"/>
              <a:pathLst>
                <a:path w="2452" h="1063" extrusionOk="0">
                  <a:moveTo>
                    <a:pt x="209" y="0"/>
                  </a:moveTo>
                  <a:cubicBezTo>
                    <a:pt x="114" y="0"/>
                    <a:pt x="30" y="75"/>
                    <a:pt x="16" y="185"/>
                  </a:cubicBezTo>
                  <a:cubicBezTo>
                    <a:pt x="1" y="300"/>
                    <a:pt x="81" y="397"/>
                    <a:pt x="195" y="413"/>
                  </a:cubicBezTo>
                  <a:cubicBezTo>
                    <a:pt x="1689" y="657"/>
                    <a:pt x="2030" y="965"/>
                    <a:pt x="2046" y="982"/>
                  </a:cubicBezTo>
                  <a:cubicBezTo>
                    <a:pt x="2079" y="1030"/>
                    <a:pt x="2144" y="1062"/>
                    <a:pt x="2209" y="1062"/>
                  </a:cubicBezTo>
                  <a:cubicBezTo>
                    <a:pt x="2257" y="1062"/>
                    <a:pt x="2289" y="1047"/>
                    <a:pt x="2339" y="1030"/>
                  </a:cubicBezTo>
                  <a:cubicBezTo>
                    <a:pt x="2419" y="949"/>
                    <a:pt x="2452" y="819"/>
                    <a:pt x="2387" y="738"/>
                  </a:cubicBezTo>
                  <a:cubicBezTo>
                    <a:pt x="2322" y="657"/>
                    <a:pt x="1982" y="267"/>
                    <a:pt x="260" y="7"/>
                  </a:cubicBezTo>
                  <a:cubicBezTo>
                    <a:pt x="243" y="3"/>
                    <a:pt x="226" y="0"/>
                    <a:pt x="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9" name="Google Shape;3419;p72"/>
            <p:cNvSpPr/>
            <p:nvPr/>
          </p:nvSpPr>
          <p:spPr>
            <a:xfrm>
              <a:off x="2607900" y="2298126"/>
              <a:ext cx="39103" cy="18271"/>
            </a:xfrm>
            <a:custGeom>
              <a:avLst/>
              <a:gdLst/>
              <a:ahLst/>
              <a:cxnLst/>
              <a:rect l="l" t="t" r="r" b="b"/>
              <a:pathLst>
                <a:path w="1252" h="585" extrusionOk="0">
                  <a:moveTo>
                    <a:pt x="163" y="0"/>
                  </a:moveTo>
                  <a:cubicBezTo>
                    <a:pt x="82" y="0"/>
                    <a:pt x="0" y="65"/>
                    <a:pt x="0" y="146"/>
                  </a:cubicBezTo>
                  <a:cubicBezTo>
                    <a:pt x="0" y="243"/>
                    <a:pt x="65" y="308"/>
                    <a:pt x="147" y="308"/>
                  </a:cubicBezTo>
                  <a:cubicBezTo>
                    <a:pt x="309" y="325"/>
                    <a:pt x="747" y="390"/>
                    <a:pt x="974" y="552"/>
                  </a:cubicBezTo>
                  <a:cubicBezTo>
                    <a:pt x="1007" y="568"/>
                    <a:pt x="1039" y="585"/>
                    <a:pt x="1072" y="585"/>
                  </a:cubicBezTo>
                  <a:cubicBezTo>
                    <a:pt x="1121" y="585"/>
                    <a:pt x="1169" y="552"/>
                    <a:pt x="1202" y="520"/>
                  </a:cubicBezTo>
                  <a:cubicBezTo>
                    <a:pt x="1251" y="438"/>
                    <a:pt x="1234" y="340"/>
                    <a:pt x="1169" y="292"/>
                  </a:cubicBezTo>
                  <a:cubicBezTo>
                    <a:pt x="812" y="48"/>
                    <a:pt x="195"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0" name="Google Shape;3420;p72"/>
            <p:cNvSpPr/>
            <p:nvPr/>
          </p:nvSpPr>
          <p:spPr>
            <a:xfrm>
              <a:off x="2431406" y="2270173"/>
              <a:ext cx="24361" cy="38135"/>
            </a:xfrm>
            <a:custGeom>
              <a:avLst/>
              <a:gdLst/>
              <a:ahLst/>
              <a:cxnLst/>
              <a:rect l="l" t="t" r="r" b="b"/>
              <a:pathLst>
                <a:path w="780" h="1221" extrusionOk="0">
                  <a:moveTo>
                    <a:pt x="456" y="1"/>
                  </a:moveTo>
                  <a:cubicBezTo>
                    <a:pt x="281" y="1"/>
                    <a:pt x="96" y="239"/>
                    <a:pt x="50" y="570"/>
                  </a:cubicBezTo>
                  <a:cubicBezTo>
                    <a:pt x="0" y="895"/>
                    <a:pt x="130" y="1187"/>
                    <a:pt x="310" y="1220"/>
                  </a:cubicBezTo>
                  <a:cubicBezTo>
                    <a:pt x="316" y="1220"/>
                    <a:pt x="321" y="1221"/>
                    <a:pt x="327" y="1221"/>
                  </a:cubicBezTo>
                  <a:cubicBezTo>
                    <a:pt x="516" y="1221"/>
                    <a:pt x="701" y="982"/>
                    <a:pt x="747" y="651"/>
                  </a:cubicBezTo>
                  <a:cubicBezTo>
                    <a:pt x="780" y="326"/>
                    <a:pt x="667" y="34"/>
                    <a:pt x="472" y="1"/>
                  </a:cubicBezTo>
                  <a:cubicBezTo>
                    <a:pt x="467" y="1"/>
                    <a:pt x="461" y="1"/>
                    <a:pt x="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1" name="Google Shape;3421;p72"/>
            <p:cNvSpPr/>
            <p:nvPr/>
          </p:nvSpPr>
          <p:spPr>
            <a:xfrm>
              <a:off x="2536409" y="2285321"/>
              <a:ext cx="24361" cy="37729"/>
            </a:xfrm>
            <a:custGeom>
              <a:avLst/>
              <a:gdLst/>
              <a:ahLst/>
              <a:cxnLst/>
              <a:rect l="l" t="t" r="r" b="b"/>
              <a:pathLst>
                <a:path w="780" h="1208" extrusionOk="0">
                  <a:moveTo>
                    <a:pt x="440" y="1"/>
                  </a:moveTo>
                  <a:cubicBezTo>
                    <a:pt x="271" y="1"/>
                    <a:pt x="95" y="249"/>
                    <a:pt x="48" y="556"/>
                  </a:cubicBezTo>
                  <a:cubicBezTo>
                    <a:pt x="0" y="897"/>
                    <a:pt x="113" y="1189"/>
                    <a:pt x="308" y="1205"/>
                  </a:cubicBezTo>
                  <a:cubicBezTo>
                    <a:pt x="320" y="1207"/>
                    <a:pt x="332" y="1208"/>
                    <a:pt x="343" y="1208"/>
                  </a:cubicBezTo>
                  <a:cubicBezTo>
                    <a:pt x="526" y="1208"/>
                    <a:pt x="700" y="974"/>
                    <a:pt x="730" y="653"/>
                  </a:cubicBezTo>
                  <a:cubicBezTo>
                    <a:pt x="780" y="313"/>
                    <a:pt x="665" y="20"/>
                    <a:pt x="471" y="3"/>
                  </a:cubicBezTo>
                  <a:cubicBezTo>
                    <a:pt x="460" y="2"/>
                    <a:pt x="450" y="1"/>
                    <a:pt x="4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2" name="Google Shape;3422;p72"/>
            <p:cNvSpPr/>
            <p:nvPr/>
          </p:nvSpPr>
          <p:spPr>
            <a:xfrm>
              <a:off x="2453706" y="2416465"/>
              <a:ext cx="37573" cy="16272"/>
            </a:xfrm>
            <a:custGeom>
              <a:avLst/>
              <a:gdLst/>
              <a:ahLst/>
              <a:cxnLst/>
              <a:rect l="l" t="t" r="r" b="b"/>
              <a:pathLst>
                <a:path w="1203" h="521" extrusionOk="0">
                  <a:moveTo>
                    <a:pt x="418" y="0"/>
                  </a:moveTo>
                  <a:cubicBezTo>
                    <a:pt x="320" y="0"/>
                    <a:pt x="214" y="13"/>
                    <a:pt x="98" y="43"/>
                  </a:cubicBezTo>
                  <a:cubicBezTo>
                    <a:pt x="33" y="59"/>
                    <a:pt x="1" y="124"/>
                    <a:pt x="18" y="206"/>
                  </a:cubicBezTo>
                  <a:cubicBezTo>
                    <a:pt x="31" y="259"/>
                    <a:pt x="77" y="291"/>
                    <a:pt x="129" y="291"/>
                  </a:cubicBezTo>
                  <a:cubicBezTo>
                    <a:pt x="140" y="291"/>
                    <a:pt x="152" y="289"/>
                    <a:pt x="163" y="286"/>
                  </a:cubicBezTo>
                  <a:cubicBezTo>
                    <a:pt x="261" y="260"/>
                    <a:pt x="350" y="249"/>
                    <a:pt x="429" y="249"/>
                  </a:cubicBezTo>
                  <a:cubicBezTo>
                    <a:pt x="786" y="249"/>
                    <a:pt x="962" y="468"/>
                    <a:pt x="975" y="481"/>
                  </a:cubicBezTo>
                  <a:cubicBezTo>
                    <a:pt x="987" y="505"/>
                    <a:pt x="1016" y="520"/>
                    <a:pt x="1050" y="520"/>
                  </a:cubicBezTo>
                  <a:cubicBezTo>
                    <a:pt x="1063" y="520"/>
                    <a:pt x="1076" y="518"/>
                    <a:pt x="1089" y="513"/>
                  </a:cubicBezTo>
                  <a:cubicBezTo>
                    <a:pt x="1105" y="513"/>
                    <a:pt x="1122" y="513"/>
                    <a:pt x="1154" y="498"/>
                  </a:cubicBezTo>
                  <a:cubicBezTo>
                    <a:pt x="1202" y="448"/>
                    <a:pt x="1202" y="368"/>
                    <a:pt x="1170" y="319"/>
                  </a:cubicBezTo>
                  <a:cubicBezTo>
                    <a:pt x="1157" y="306"/>
                    <a:pt x="897" y="0"/>
                    <a:pt x="418" y="0"/>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3" name="Google Shape;3423;p72"/>
            <p:cNvSpPr/>
            <p:nvPr/>
          </p:nvSpPr>
          <p:spPr>
            <a:xfrm>
              <a:off x="2433967" y="2392728"/>
              <a:ext cx="83203" cy="27828"/>
            </a:xfrm>
            <a:custGeom>
              <a:avLst/>
              <a:gdLst/>
              <a:ahLst/>
              <a:cxnLst/>
              <a:rect l="l" t="t" r="r" b="b"/>
              <a:pathLst>
                <a:path w="2664" h="891" extrusionOk="0">
                  <a:moveTo>
                    <a:pt x="887" y="1"/>
                  </a:moveTo>
                  <a:cubicBezTo>
                    <a:pt x="641" y="1"/>
                    <a:pt x="376" y="40"/>
                    <a:pt x="98" y="137"/>
                  </a:cubicBezTo>
                  <a:cubicBezTo>
                    <a:pt x="33" y="169"/>
                    <a:pt x="0" y="234"/>
                    <a:pt x="33" y="299"/>
                  </a:cubicBezTo>
                  <a:cubicBezTo>
                    <a:pt x="46" y="353"/>
                    <a:pt x="93" y="385"/>
                    <a:pt x="156" y="385"/>
                  </a:cubicBezTo>
                  <a:cubicBezTo>
                    <a:pt x="168" y="385"/>
                    <a:pt x="181" y="384"/>
                    <a:pt x="195" y="381"/>
                  </a:cubicBezTo>
                  <a:cubicBezTo>
                    <a:pt x="435" y="296"/>
                    <a:pt x="667" y="261"/>
                    <a:pt x="884" y="261"/>
                  </a:cubicBezTo>
                  <a:cubicBezTo>
                    <a:pt x="1783" y="261"/>
                    <a:pt x="2439" y="851"/>
                    <a:pt x="2452" y="851"/>
                  </a:cubicBezTo>
                  <a:cubicBezTo>
                    <a:pt x="2464" y="875"/>
                    <a:pt x="2493" y="890"/>
                    <a:pt x="2520" y="890"/>
                  </a:cubicBezTo>
                  <a:cubicBezTo>
                    <a:pt x="2530" y="890"/>
                    <a:pt x="2540" y="888"/>
                    <a:pt x="2549" y="884"/>
                  </a:cubicBezTo>
                  <a:cubicBezTo>
                    <a:pt x="2581" y="884"/>
                    <a:pt x="2598" y="868"/>
                    <a:pt x="2631" y="851"/>
                  </a:cubicBezTo>
                  <a:cubicBezTo>
                    <a:pt x="2663" y="803"/>
                    <a:pt x="2663" y="721"/>
                    <a:pt x="2614" y="673"/>
                  </a:cubicBezTo>
                  <a:cubicBezTo>
                    <a:pt x="2575" y="634"/>
                    <a:pt x="1880" y="1"/>
                    <a:pt x="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4" name="Google Shape;3424;p72"/>
            <p:cNvSpPr/>
            <p:nvPr/>
          </p:nvSpPr>
          <p:spPr>
            <a:xfrm>
              <a:off x="2240733" y="2078844"/>
              <a:ext cx="141546" cy="159785"/>
            </a:xfrm>
            <a:custGeom>
              <a:avLst/>
              <a:gdLst/>
              <a:ahLst/>
              <a:cxnLst/>
              <a:rect l="l" t="t" r="r" b="b"/>
              <a:pathLst>
                <a:path w="4532" h="5116" extrusionOk="0">
                  <a:moveTo>
                    <a:pt x="3457" y="1"/>
                  </a:moveTo>
                  <a:cubicBezTo>
                    <a:pt x="1792" y="1"/>
                    <a:pt x="0" y="3724"/>
                    <a:pt x="0" y="3724"/>
                  </a:cubicBezTo>
                  <a:cubicBezTo>
                    <a:pt x="0" y="3724"/>
                    <a:pt x="555" y="5115"/>
                    <a:pt x="1442" y="5115"/>
                  </a:cubicBezTo>
                  <a:cubicBezTo>
                    <a:pt x="1596" y="5115"/>
                    <a:pt x="1760" y="5073"/>
                    <a:pt x="1933" y="4975"/>
                  </a:cubicBezTo>
                  <a:cubicBezTo>
                    <a:pt x="3085" y="4309"/>
                    <a:pt x="4531" y="639"/>
                    <a:pt x="4531" y="639"/>
                  </a:cubicBezTo>
                  <a:cubicBezTo>
                    <a:pt x="4193" y="186"/>
                    <a:pt x="3828" y="1"/>
                    <a:pt x="3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5" name="Google Shape;3425;p72"/>
            <p:cNvSpPr/>
            <p:nvPr/>
          </p:nvSpPr>
          <p:spPr>
            <a:xfrm>
              <a:off x="2274183" y="2179943"/>
              <a:ext cx="72584" cy="253577"/>
            </a:xfrm>
            <a:custGeom>
              <a:avLst/>
              <a:gdLst/>
              <a:ahLst/>
              <a:cxnLst/>
              <a:rect l="l" t="t" r="r" b="b"/>
              <a:pathLst>
                <a:path w="2324" h="8119" extrusionOk="0">
                  <a:moveTo>
                    <a:pt x="2096" y="0"/>
                  </a:moveTo>
                  <a:cubicBezTo>
                    <a:pt x="650" y="0"/>
                    <a:pt x="18" y="1721"/>
                    <a:pt x="18" y="1721"/>
                  </a:cubicBezTo>
                  <a:cubicBezTo>
                    <a:pt x="975" y="2631"/>
                    <a:pt x="1" y="4499"/>
                    <a:pt x="50" y="6090"/>
                  </a:cubicBezTo>
                  <a:cubicBezTo>
                    <a:pt x="83" y="7664"/>
                    <a:pt x="1137" y="8119"/>
                    <a:pt x="1137" y="8119"/>
                  </a:cubicBezTo>
                  <a:cubicBezTo>
                    <a:pt x="797" y="7454"/>
                    <a:pt x="342" y="6512"/>
                    <a:pt x="1544" y="3622"/>
                  </a:cubicBezTo>
                  <a:cubicBezTo>
                    <a:pt x="2323" y="1754"/>
                    <a:pt x="2096" y="0"/>
                    <a:pt x="2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6" name="Google Shape;3426;p72"/>
            <p:cNvSpPr/>
            <p:nvPr/>
          </p:nvSpPr>
          <p:spPr>
            <a:xfrm>
              <a:off x="2288393" y="2065914"/>
              <a:ext cx="239397" cy="116810"/>
            </a:xfrm>
            <a:custGeom>
              <a:avLst/>
              <a:gdLst/>
              <a:ahLst/>
              <a:cxnLst/>
              <a:rect l="l" t="t" r="r" b="b"/>
              <a:pathLst>
                <a:path w="7665" h="3740" extrusionOk="0">
                  <a:moveTo>
                    <a:pt x="5054" y="0"/>
                  </a:moveTo>
                  <a:cubicBezTo>
                    <a:pt x="3564" y="0"/>
                    <a:pt x="1998" y="501"/>
                    <a:pt x="1998" y="501"/>
                  </a:cubicBezTo>
                  <a:cubicBezTo>
                    <a:pt x="1998" y="501"/>
                    <a:pt x="0" y="2612"/>
                    <a:pt x="2648" y="3554"/>
                  </a:cubicBezTo>
                  <a:cubicBezTo>
                    <a:pt x="3013" y="3684"/>
                    <a:pt x="3373" y="3740"/>
                    <a:pt x="3723" y="3740"/>
                  </a:cubicBezTo>
                  <a:cubicBezTo>
                    <a:pt x="5904" y="3740"/>
                    <a:pt x="7665" y="1557"/>
                    <a:pt x="7665" y="1557"/>
                  </a:cubicBezTo>
                  <a:cubicBezTo>
                    <a:pt x="7445" y="336"/>
                    <a:pt x="6275" y="0"/>
                    <a:pt x="5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7" name="Google Shape;3427;p72"/>
            <p:cNvSpPr/>
            <p:nvPr/>
          </p:nvSpPr>
          <p:spPr>
            <a:xfrm>
              <a:off x="2488717" y="2070911"/>
              <a:ext cx="217940" cy="148854"/>
            </a:xfrm>
            <a:custGeom>
              <a:avLst/>
              <a:gdLst/>
              <a:ahLst/>
              <a:cxnLst/>
              <a:rect l="l" t="t" r="r" b="b"/>
              <a:pathLst>
                <a:path w="6978" h="4766" extrusionOk="0">
                  <a:moveTo>
                    <a:pt x="1798" y="1"/>
                  </a:moveTo>
                  <a:cubicBezTo>
                    <a:pt x="1794" y="1"/>
                    <a:pt x="1791" y="1"/>
                    <a:pt x="1787" y="1"/>
                  </a:cubicBezTo>
                  <a:cubicBezTo>
                    <a:pt x="1" y="33"/>
                    <a:pt x="553" y="1088"/>
                    <a:pt x="553" y="1088"/>
                  </a:cubicBezTo>
                  <a:cubicBezTo>
                    <a:pt x="553" y="1088"/>
                    <a:pt x="1480" y="4765"/>
                    <a:pt x="3852" y="4765"/>
                  </a:cubicBezTo>
                  <a:cubicBezTo>
                    <a:pt x="3992" y="4765"/>
                    <a:pt x="4137" y="4752"/>
                    <a:pt x="4288" y="4725"/>
                  </a:cubicBezTo>
                  <a:cubicBezTo>
                    <a:pt x="6978" y="4239"/>
                    <a:pt x="3570" y="1"/>
                    <a:pt x="1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72"/>
            <p:cNvSpPr/>
            <p:nvPr/>
          </p:nvSpPr>
          <p:spPr>
            <a:xfrm>
              <a:off x="2181485" y="2225261"/>
              <a:ext cx="112000" cy="165938"/>
            </a:xfrm>
            <a:custGeom>
              <a:avLst/>
              <a:gdLst/>
              <a:ahLst/>
              <a:cxnLst/>
              <a:rect l="l" t="t" r="r" b="b"/>
              <a:pathLst>
                <a:path w="3586" h="5313" extrusionOk="0">
                  <a:moveTo>
                    <a:pt x="2002" y="0"/>
                  </a:moveTo>
                  <a:cubicBezTo>
                    <a:pt x="1830" y="0"/>
                    <a:pt x="1644" y="28"/>
                    <a:pt x="1442" y="92"/>
                  </a:cubicBezTo>
                  <a:cubicBezTo>
                    <a:pt x="1" y="551"/>
                    <a:pt x="59" y="5313"/>
                    <a:pt x="2705" y="5313"/>
                  </a:cubicBezTo>
                  <a:cubicBezTo>
                    <a:pt x="2770" y="5313"/>
                    <a:pt x="2836" y="5310"/>
                    <a:pt x="2904" y="5304"/>
                  </a:cubicBezTo>
                  <a:lnTo>
                    <a:pt x="3586" y="1115"/>
                  </a:lnTo>
                  <a:cubicBezTo>
                    <a:pt x="3586" y="1115"/>
                    <a:pt x="3090" y="0"/>
                    <a:pt x="2002" y="0"/>
                  </a:cubicBez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72"/>
            <p:cNvSpPr/>
            <p:nvPr/>
          </p:nvSpPr>
          <p:spPr>
            <a:xfrm>
              <a:off x="2226522" y="2342944"/>
              <a:ext cx="28953" cy="26673"/>
            </a:xfrm>
            <a:custGeom>
              <a:avLst/>
              <a:gdLst/>
              <a:ahLst/>
              <a:cxnLst/>
              <a:rect l="l" t="t" r="r" b="b"/>
              <a:pathLst>
                <a:path w="927" h="854" extrusionOk="0">
                  <a:moveTo>
                    <a:pt x="465" y="0"/>
                  </a:moveTo>
                  <a:cubicBezTo>
                    <a:pt x="269" y="0"/>
                    <a:pt x="92" y="136"/>
                    <a:pt x="50" y="334"/>
                  </a:cubicBezTo>
                  <a:cubicBezTo>
                    <a:pt x="0" y="562"/>
                    <a:pt x="147" y="789"/>
                    <a:pt x="374" y="838"/>
                  </a:cubicBezTo>
                  <a:cubicBezTo>
                    <a:pt x="411" y="849"/>
                    <a:pt x="448" y="854"/>
                    <a:pt x="484" y="854"/>
                  </a:cubicBezTo>
                  <a:cubicBezTo>
                    <a:pt x="671" y="854"/>
                    <a:pt x="837" y="720"/>
                    <a:pt x="877" y="529"/>
                  </a:cubicBezTo>
                  <a:cubicBezTo>
                    <a:pt x="927" y="286"/>
                    <a:pt x="780" y="59"/>
                    <a:pt x="552" y="10"/>
                  </a:cubicBezTo>
                  <a:cubicBezTo>
                    <a:pt x="523" y="3"/>
                    <a:pt x="494" y="0"/>
                    <a:pt x="465" y="0"/>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0" name="Google Shape;3430;p72"/>
            <p:cNvSpPr/>
            <p:nvPr/>
          </p:nvSpPr>
          <p:spPr>
            <a:xfrm>
              <a:off x="2214872" y="2269580"/>
              <a:ext cx="52783" cy="65089"/>
            </a:xfrm>
            <a:custGeom>
              <a:avLst/>
              <a:gdLst/>
              <a:ahLst/>
              <a:cxnLst/>
              <a:rect l="l" t="t" r="r" b="b"/>
              <a:pathLst>
                <a:path w="1690" h="2084" extrusionOk="0">
                  <a:moveTo>
                    <a:pt x="144" y="0"/>
                  </a:moveTo>
                  <a:cubicBezTo>
                    <a:pt x="88" y="0"/>
                    <a:pt x="30" y="34"/>
                    <a:pt x="16" y="102"/>
                  </a:cubicBezTo>
                  <a:cubicBezTo>
                    <a:pt x="1" y="167"/>
                    <a:pt x="33" y="232"/>
                    <a:pt x="98" y="265"/>
                  </a:cubicBezTo>
                  <a:cubicBezTo>
                    <a:pt x="438" y="362"/>
                    <a:pt x="698" y="572"/>
                    <a:pt x="893" y="800"/>
                  </a:cubicBezTo>
                  <a:cubicBezTo>
                    <a:pt x="585" y="1027"/>
                    <a:pt x="341" y="1222"/>
                    <a:pt x="325" y="1239"/>
                  </a:cubicBezTo>
                  <a:cubicBezTo>
                    <a:pt x="276" y="1287"/>
                    <a:pt x="260" y="1369"/>
                    <a:pt x="308" y="1417"/>
                  </a:cubicBezTo>
                  <a:cubicBezTo>
                    <a:pt x="341" y="1449"/>
                    <a:pt x="373" y="1466"/>
                    <a:pt x="406" y="1466"/>
                  </a:cubicBezTo>
                  <a:cubicBezTo>
                    <a:pt x="438" y="1466"/>
                    <a:pt x="471" y="1466"/>
                    <a:pt x="503" y="1434"/>
                  </a:cubicBezTo>
                  <a:cubicBezTo>
                    <a:pt x="503" y="1434"/>
                    <a:pt x="747" y="1239"/>
                    <a:pt x="1040" y="1011"/>
                  </a:cubicBezTo>
                  <a:cubicBezTo>
                    <a:pt x="1332" y="1482"/>
                    <a:pt x="1413" y="1953"/>
                    <a:pt x="1413" y="1969"/>
                  </a:cubicBezTo>
                  <a:cubicBezTo>
                    <a:pt x="1413" y="2018"/>
                    <a:pt x="1478" y="2066"/>
                    <a:pt x="1527" y="2083"/>
                  </a:cubicBezTo>
                  <a:lnTo>
                    <a:pt x="1559" y="2083"/>
                  </a:lnTo>
                  <a:cubicBezTo>
                    <a:pt x="1640" y="2066"/>
                    <a:pt x="1689" y="2001"/>
                    <a:pt x="1672" y="1921"/>
                  </a:cubicBezTo>
                  <a:cubicBezTo>
                    <a:pt x="1672" y="1856"/>
                    <a:pt x="1445" y="394"/>
                    <a:pt x="179" y="5"/>
                  </a:cubicBezTo>
                  <a:cubicBezTo>
                    <a:pt x="167" y="2"/>
                    <a:pt x="156"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1" name="Google Shape;3431;p72"/>
            <p:cNvSpPr/>
            <p:nvPr/>
          </p:nvSpPr>
          <p:spPr>
            <a:xfrm>
              <a:off x="3076478" y="4028957"/>
              <a:ext cx="165907" cy="154726"/>
            </a:xfrm>
            <a:custGeom>
              <a:avLst/>
              <a:gdLst/>
              <a:ahLst/>
              <a:cxnLst/>
              <a:rect l="l" t="t" r="r" b="b"/>
              <a:pathLst>
                <a:path w="5312" h="4954" extrusionOk="0">
                  <a:moveTo>
                    <a:pt x="5100" y="1"/>
                  </a:moveTo>
                  <a:lnTo>
                    <a:pt x="1" y="585"/>
                  </a:lnTo>
                  <a:lnTo>
                    <a:pt x="910" y="4954"/>
                  </a:lnTo>
                  <a:lnTo>
                    <a:pt x="5311" y="4937"/>
                  </a:lnTo>
                  <a:lnTo>
                    <a:pt x="5100" y="1"/>
                  </a:ln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72"/>
            <p:cNvSpPr/>
            <p:nvPr/>
          </p:nvSpPr>
          <p:spPr>
            <a:xfrm>
              <a:off x="3051648" y="4144954"/>
              <a:ext cx="538105" cy="255794"/>
            </a:xfrm>
            <a:custGeom>
              <a:avLst/>
              <a:gdLst/>
              <a:ahLst/>
              <a:cxnLst/>
              <a:rect l="l" t="t" r="r" b="b"/>
              <a:pathLst>
                <a:path w="17229" h="8190" extrusionOk="0">
                  <a:moveTo>
                    <a:pt x="5948" y="0"/>
                  </a:moveTo>
                  <a:cubicBezTo>
                    <a:pt x="5114" y="0"/>
                    <a:pt x="3980" y="767"/>
                    <a:pt x="2883" y="767"/>
                  </a:cubicBezTo>
                  <a:cubicBezTo>
                    <a:pt x="2397" y="767"/>
                    <a:pt x="1919" y="617"/>
                    <a:pt x="1478" y="184"/>
                  </a:cubicBezTo>
                  <a:cubicBezTo>
                    <a:pt x="1478" y="184"/>
                    <a:pt x="1433" y="171"/>
                    <a:pt x="1367" y="171"/>
                  </a:cubicBezTo>
                  <a:cubicBezTo>
                    <a:pt x="1170" y="171"/>
                    <a:pt x="780" y="280"/>
                    <a:pt x="780" y="1142"/>
                  </a:cubicBezTo>
                  <a:cubicBezTo>
                    <a:pt x="780" y="1288"/>
                    <a:pt x="763" y="1483"/>
                    <a:pt x="731" y="1727"/>
                  </a:cubicBezTo>
                  <a:cubicBezTo>
                    <a:pt x="715" y="1873"/>
                    <a:pt x="683" y="2019"/>
                    <a:pt x="666" y="2182"/>
                  </a:cubicBezTo>
                  <a:cubicBezTo>
                    <a:pt x="439" y="3611"/>
                    <a:pt x="1" y="5851"/>
                    <a:pt x="98" y="7263"/>
                  </a:cubicBezTo>
                  <a:cubicBezTo>
                    <a:pt x="131" y="7653"/>
                    <a:pt x="196" y="7962"/>
                    <a:pt x="326" y="8190"/>
                  </a:cubicBezTo>
                  <a:lnTo>
                    <a:pt x="16986" y="8173"/>
                  </a:lnTo>
                  <a:cubicBezTo>
                    <a:pt x="16986" y="8173"/>
                    <a:pt x="17229" y="7816"/>
                    <a:pt x="17116" y="7248"/>
                  </a:cubicBezTo>
                  <a:cubicBezTo>
                    <a:pt x="16986" y="6533"/>
                    <a:pt x="16287" y="5510"/>
                    <a:pt x="13803" y="4471"/>
                  </a:cubicBezTo>
                  <a:cubicBezTo>
                    <a:pt x="11887" y="3676"/>
                    <a:pt x="9646" y="2896"/>
                    <a:pt x="8315" y="1710"/>
                  </a:cubicBezTo>
                  <a:cubicBezTo>
                    <a:pt x="6999" y="509"/>
                    <a:pt x="6512" y="168"/>
                    <a:pt x="6512" y="168"/>
                  </a:cubicBezTo>
                  <a:cubicBezTo>
                    <a:pt x="6346" y="48"/>
                    <a:pt x="6156" y="0"/>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3" name="Google Shape;3433;p72"/>
            <p:cNvSpPr/>
            <p:nvPr/>
          </p:nvSpPr>
          <p:spPr>
            <a:xfrm>
              <a:off x="3054709" y="4371294"/>
              <a:ext cx="535044" cy="29452"/>
            </a:xfrm>
            <a:custGeom>
              <a:avLst/>
              <a:gdLst/>
              <a:ahLst/>
              <a:cxnLst/>
              <a:rect l="l" t="t" r="r" b="b"/>
              <a:pathLst>
                <a:path w="17131" h="943" extrusionOk="0">
                  <a:moveTo>
                    <a:pt x="17018" y="1"/>
                  </a:moveTo>
                  <a:lnTo>
                    <a:pt x="0" y="16"/>
                  </a:lnTo>
                  <a:cubicBezTo>
                    <a:pt x="33" y="406"/>
                    <a:pt x="98" y="715"/>
                    <a:pt x="228" y="943"/>
                  </a:cubicBezTo>
                  <a:lnTo>
                    <a:pt x="16888" y="926"/>
                  </a:lnTo>
                  <a:cubicBezTo>
                    <a:pt x="16888" y="926"/>
                    <a:pt x="17131" y="569"/>
                    <a:pt x="170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4" name="Google Shape;3434;p72"/>
            <p:cNvSpPr/>
            <p:nvPr/>
          </p:nvSpPr>
          <p:spPr>
            <a:xfrm>
              <a:off x="3072418" y="4198892"/>
              <a:ext cx="69024" cy="201856"/>
            </a:xfrm>
            <a:custGeom>
              <a:avLst/>
              <a:gdLst/>
              <a:ahLst/>
              <a:cxnLst/>
              <a:rect l="l" t="t" r="r" b="b"/>
              <a:pathLst>
                <a:path w="2210" h="6463" extrusionOk="0">
                  <a:moveTo>
                    <a:pt x="66" y="0"/>
                  </a:moveTo>
                  <a:cubicBezTo>
                    <a:pt x="50" y="146"/>
                    <a:pt x="18" y="292"/>
                    <a:pt x="1" y="455"/>
                  </a:cubicBezTo>
                  <a:cubicBezTo>
                    <a:pt x="683" y="1039"/>
                    <a:pt x="1674" y="2143"/>
                    <a:pt x="1755" y="3800"/>
                  </a:cubicBezTo>
                  <a:cubicBezTo>
                    <a:pt x="1820" y="5034"/>
                    <a:pt x="1349" y="5894"/>
                    <a:pt x="862" y="6463"/>
                  </a:cubicBezTo>
                  <a:lnTo>
                    <a:pt x="1349" y="6463"/>
                  </a:lnTo>
                  <a:cubicBezTo>
                    <a:pt x="1820" y="5846"/>
                    <a:pt x="2209" y="4952"/>
                    <a:pt x="2144" y="3767"/>
                  </a:cubicBezTo>
                  <a:cubicBezTo>
                    <a:pt x="2047" y="1802"/>
                    <a:pt x="797" y="568"/>
                    <a:pt x="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5" name="Google Shape;3435;p72"/>
            <p:cNvSpPr/>
            <p:nvPr/>
          </p:nvSpPr>
          <p:spPr>
            <a:xfrm>
              <a:off x="3293074" y="4203733"/>
              <a:ext cx="51752" cy="25080"/>
            </a:xfrm>
            <a:custGeom>
              <a:avLst/>
              <a:gdLst/>
              <a:ahLst/>
              <a:cxnLst/>
              <a:rect l="l" t="t" r="r" b="b"/>
              <a:pathLst>
                <a:path w="1657" h="803" extrusionOk="0">
                  <a:moveTo>
                    <a:pt x="1347" y="0"/>
                  </a:moveTo>
                  <a:cubicBezTo>
                    <a:pt x="1326" y="0"/>
                    <a:pt x="1304" y="3"/>
                    <a:pt x="1282" y="7"/>
                  </a:cubicBezTo>
                  <a:lnTo>
                    <a:pt x="243" y="267"/>
                  </a:lnTo>
                  <a:cubicBezTo>
                    <a:pt x="98" y="300"/>
                    <a:pt x="0" y="445"/>
                    <a:pt x="33" y="592"/>
                  </a:cubicBezTo>
                  <a:cubicBezTo>
                    <a:pt x="65" y="722"/>
                    <a:pt x="178" y="802"/>
                    <a:pt x="308" y="802"/>
                  </a:cubicBezTo>
                  <a:lnTo>
                    <a:pt x="373" y="802"/>
                  </a:lnTo>
                  <a:lnTo>
                    <a:pt x="1412" y="543"/>
                  </a:lnTo>
                  <a:cubicBezTo>
                    <a:pt x="1559" y="495"/>
                    <a:pt x="1656" y="348"/>
                    <a:pt x="1607" y="202"/>
                  </a:cubicBezTo>
                  <a:cubicBezTo>
                    <a:pt x="1579" y="77"/>
                    <a:pt x="1470" y="0"/>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6" name="Google Shape;3436;p72"/>
            <p:cNvSpPr/>
            <p:nvPr/>
          </p:nvSpPr>
          <p:spPr>
            <a:xfrm>
              <a:off x="3260592" y="4176655"/>
              <a:ext cx="51783" cy="25298"/>
            </a:xfrm>
            <a:custGeom>
              <a:avLst/>
              <a:gdLst/>
              <a:ahLst/>
              <a:cxnLst/>
              <a:rect l="l" t="t" r="r" b="b"/>
              <a:pathLst>
                <a:path w="1658" h="810" extrusionOk="0">
                  <a:moveTo>
                    <a:pt x="1360" y="1"/>
                  </a:moveTo>
                  <a:cubicBezTo>
                    <a:pt x="1334" y="1"/>
                    <a:pt x="1309" y="5"/>
                    <a:pt x="1283" y="13"/>
                  </a:cubicBezTo>
                  <a:lnTo>
                    <a:pt x="244" y="273"/>
                  </a:lnTo>
                  <a:cubicBezTo>
                    <a:pt x="98" y="305"/>
                    <a:pt x="1" y="452"/>
                    <a:pt x="49" y="598"/>
                  </a:cubicBezTo>
                  <a:cubicBezTo>
                    <a:pt x="81" y="728"/>
                    <a:pt x="179" y="809"/>
                    <a:pt x="309" y="809"/>
                  </a:cubicBezTo>
                  <a:cubicBezTo>
                    <a:pt x="326" y="809"/>
                    <a:pt x="358" y="809"/>
                    <a:pt x="374" y="793"/>
                  </a:cubicBezTo>
                  <a:lnTo>
                    <a:pt x="1413" y="533"/>
                  </a:lnTo>
                  <a:cubicBezTo>
                    <a:pt x="1560" y="500"/>
                    <a:pt x="1657" y="355"/>
                    <a:pt x="1625" y="208"/>
                  </a:cubicBezTo>
                  <a:cubicBezTo>
                    <a:pt x="1584" y="88"/>
                    <a:pt x="1478" y="1"/>
                    <a:pt x="1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7" name="Google Shape;3437;p72"/>
            <p:cNvSpPr/>
            <p:nvPr/>
          </p:nvSpPr>
          <p:spPr>
            <a:xfrm>
              <a:off x="3325524" y="4222473"/>
              <a:ext cx="51752" cy="25111"/>
            </a:xfrm>
            <a:custGeom>
              <a:avLst/>
              <a:gdLst/>
              <a:ahLst/>
              <a:cxnLst/>
              <a:rect l="l" t="t" r="r" b="b"/>
              <a:pathLst>
                <a:path w="1657" h="804" extrusionOk="0">
                  <a:moveTo>
                    <a:pt x="1347" y="1"/>
                  </a:moveTo>
                  <a:cubicBezTo>
                    <a:pt x="1326" y="1"/>
                    <a:pt x="1304" y="3"/>
                    <a:pt x="1282" y="8"/>
                  </a:cubicBezTo>
                  <a:lnTo>
                    <a:pt x="243" y="267"/>
                  </a:lnTo>
                  <a:cubicBezTo>
                    <a:pt x="98" y="300"/>
                    <a:pt x="0" y="462"/>
                    <a:pt x="48" y="609"/>
                  </a:cubicBezTo>
                  <a:cubicBezTo>
                    <a:pt x="65" y="722"/>
                    <a:pt x="178" y="804"/>
                    <a:pt x="308" y="804"/>
                  </a:cubicBezTo>
                  <a:lnTo>
                    <a:pt x="373" y="804"/>
                  </a:lnTo>
                  <a:lnTo>
                    <a:pt x="1412" y="544"/>
                  </a:lnTo>
                  <a:cubicBezTo>
                    <a:pt x="1559" y="512"/>
                    <a:pt x="1657" y="349"/>
                    <a:pt x="1607" y="202"/>
                  </a:cubicBezTo>
                  <a:cubicBezTo>
                    <a:pt x="1579" y="78"/>
                    <a:pt x="1470" y="1"/>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8" name="Google Shape;3438;p72"/>
            <p:cNvSpPr/>
            <p:nvPr/>
          </p:nvSpPr>
          <p:spPr>
            <a:xfrm>
              <a:off x="3357975" y="4240743"/>
              <a:ext cx="51752" cy="25111"/>
            </a:xfrm>
            <a:custGeom>
              <a:avLst/>
              <a:gdLst/>
              <a:ahLst/>
              <a:cxnLst/>
              <a:rect l="l" t="t" r="r" b="b"/>
              <a:pathLst>
                <a:path w="1657" h="804" extrusionOk="0">
                  <a:moveTo>
                    <a:pt x="1347" y="0"/>
                  </a:moveTo>
                  <a:cubicBezTo>
                    <a:pt x="1326" y="0"/>
                    <a:pt x="1304" y="2"/>
                    <a:pt x="1283" y="7"/>
                  </a:cubicBezTo>
                  <a:lnTo>
                    <a:pt x="243" y="267"/>
                  </a:lnTo>
                  <a:cubicBezTo>
                    <a:pt x="98" y="299"/>
                    <a:pt x="1" y="446"/>
                    <a:pt x="49" y="592"/>
                  </a:cubicBezTo>
                  <a:cubicBezTo>
                    <a:pt x="81" y="722"/>
                    <a:pt x="178" y="803"/>
                    <a:pt x="308" y="803"/>
                  </a:cubicBezTo>
                  <a:lnTo>
                    <a:pt x="373" y="803"/>
                  </a:lnTo>
                  <a:lnTo>
                    <a:pt x="1413" y="544"/>
                  </a:lnTo>
                  <a:cubicBezTo>
                    <a:pt x="1559" y="494"/>
                    <a:pt x="1657" y="349"/>
                    <a:pt x="1624" y="202"/>
                  </a:cubicBezTo>
                  <a:cubicBezTo>
                    <a:pt x="1582" y="78"/>
                    <a:pt x="1470" y="0"/>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9" name="Google Shape;3439;p72"/>
            <p:cNvSpPr/>
            <p:nvPr/>
          </p:nvSpPr>
          <p:spPr>
            <a:xfrm>
              <a:off x="3393486" y="4257484"/>
              <a:ext cx="51752" cy="25080"/>
            </a:xfrm>
            <a:custGeom>
              <a:avLst/>
              <a:gdLst/>
              <a:ahLst/>
              <a:cxnLst/>
              <a:rect l="l" t="t" r="r" b="b"/>
              <a:pathLst>
                <a:path w="1657" h="803" extrusionOk="0">
                  <a:moveTo>
                    <a:pt x="1347" y="0"/>
                  </a:moveTo>
                  <a:cubicBezTo>
                    <a:pt x="1326" y="0"/>
                    <a:pt x="1304" y="3"/>
                    <a:pt x="1282" y="8"/>
                  </a:cubicBezTo>
                  <a:lnTo>
                    <a:pt x="243" y="267"/>
                  </a:lnTo>
                  <a:cubicBezTo>
                    <a:pt x="98" y="300"/>
                    <a:pt x="0" y="445"/>
                    <a:pt x="48" y="592"/>
                  </a:cubicBezTo>
                  <a:cubicBezTo>
                    <a:pt x="81" y="722"/>
                    <a:pt x="178" y="803"/>
                    <a:pt x="308" y="803"/>
                  </a:cubicBezTo>
                  <a:lnTo>
                    <a:pt x="373" y="803"/>
                  </a:lnTo>
                  <a:lnTo>
                    <a:pt x="1412" y="543"/>
                  </a:lnTo>
                  <a:cubicBezTo>
                    <a:pt x="1559" y="510"/>
                    <a:pt x="1656" y="348"/>
                    <a:pt x="1624" y="202"/>
                  </a:cubicBezTo>
                  <a:cubicBezTo>
                    <a:pt x="1582" y="77"/>
                    <a:pt x="1470" y="0"/>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0" name="Google Shape;3440;p72"/>
            <p:cNvSpPr/>
            <p:nvPr/>
          </p:nvSpPr>
          <p:spPr>
            <a:xfrm>
              <a:off x="3432026" y="4271695"/>
              <a:ext cx="51752" cy="25080"/>
            </a:xfrm>
            <a:custGeom>
              <a:avLst/>
              <a:gdLst/>
              <a:ahLst/>
              <a:cxnLst/>
              <a:rect l="l" t="t" r="r" b="b"/>
              <a:pathLst>
                <a:path w="1657" h="803" extrusionOk="0">
                  <a:moveTo>
                    <a:pt x="1347" y="0"/>
                  </a:moveTo>
                  <a:cubicBezTo>
                    <a:pt x="1326" y="0"/>
                    <a:pt x="1304" y="2"/>
                    <a:pt x="1282" y="7"/>
                  </a:cubicBezTo>
                  <a:lnTo>
                    <a:pt x="243" y="267"/>
                  </a:lnTo>
                  <a:cubicBezTo>
                    <a:pt x="98" y="300"/>
                    <a:pt x="0" y="462"/>
                    <a:pt x="33" y="607"/>
                  </a:cubicBezTo>
                  <a:cubicBezTo>
                    <a:pt x="65" y="722"/>
                    <a:pt x="178" y="802"/>
                    <a:pt x="308" y="802"/>
                  </a:cubicBezTo>
                  <a:lnTo>
                    <a:pt x="373" y="802"/>
                  </a:lnTo>
                  <a:lnTo>
                    <a:pt x="1412" y="542"/>
                  </a:lnTo>
                  <a:cubicBezTo>
                    <a:pt x="1559" y="510"/>
                    <a:pt x="1656" y="365"/>
                    <a:pt x="1607" y="202"/>
                  </a:cubicBezTo>
                  <a:cubicBezTo>
                    <a:pt x="1579" y="77"/>
                    <a:pt x="1470" y="0"/>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1" name="Google Shape;3441;p72"/>
            <p:cNvSpPr/>
            <p:nvPr/>
          </p:nvSpPr>
          <p:spPr>
            <a:xfrm>
              <a:off x="2099719" y="2996948"/>
              <a:ext cx="1164972" cy="1140767"/>
            </a:xfrm>
            <a:custGeom>
              <a:avLst/>
              <a:gdLst/>
              <a:ahLst/>
              <a:cxnLst/>
              <a:rect l="l" t="t" r="r" b="b"/>
              <a:pathLst>
                <a:path w="37300" h="36525" extrusionOk="0">
                  <a:moveTo>
                    <a:pt x="24835" y="1"/>
                  </a:moveTo>
                  <a:cubicBezTo>
                    <a:pt x="23476" y="1"/>
                    <a:pt x="21963" y="378"/>
                    <a:pt x="20315" y="1267"/>
                  </a:cubicBezTo>
                  <a:cubicBezTo>
                    <a:pt x="13218" y="5099"/>
                    <a:pt x="4515" y="20963"/>
                    <a:pt x="1" y="31810"/>
                  </a:cubicBezTo>
                  <a:cubicBezTo>
                    <a:pt x="1" y="31810"/>
                    <a:pt x="3950" y="36525"/>
                    <a:pt x="10090" y="36525"/>
                  </a:cubicBezTo>
                  <a:cubicBezTo>
                    <a:pt x="11156" y="36525"/>
                    <a:pt x="12289" y="36382"/>
                    <a:pt x="13478" y="36048"/>
                  </a:cubicBezTo>
                  <a:cubicBezTo>
                    <a:pt x="19671" y="34297"/>
                    <a:pt x="23406" y="23796"/>
                    <a:pt x="24794" y="19065"/>
                  </a:cubicBezTo>
                  <a:lnTo>
                    <a:pt x="24794" y="19065"/>
                  </a:lnTo>
                  <a:cubicBezTo>
                    <a:pt x="24841" y="22782"/>
                    <a:pt x="28558" y="28112"/>
                    <a:pt x="30301" y="34977"/>
                  </a:cubicBezTo>
                  <a:lnTo>
                    <a:pt x="37300" y="34425"/>
                  </a:lnTo>
                  <a:cubicBezTo>
                    <a:pt x="37300" y="34425"/>
                    <a:pt x="33223" y="10408"/>
                    <a:pt x="32234" y="6316"/>
                  </a:cubicBezTo>
                  <a:cubicBezTo>
                    <a:pt x="31482" y="3262"/>
                    <a:pt x="28831" y="1"/>
                    <a:pt x="24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2" name="Google Shape;3442;p72"/>
            <p:cNvSpPr/>
            <p:nvPr/>
          </p:nvSpPr>
          <p:spPr>
            <a:xfrm>
              <a:off x="2129140" y="3671878"/>
              <a:ext cx="163877" cy="277532"/>
            </a:xfrm>
            <a:custGeom>
              <a:avLst/>
              <a:gdLst/>
              <a:ahLst/>
              <a:cxnLst/>
              <a:rect l="l" t="t" r="r" b="b"/>
              <a:pathLst>
                <a:path w="5247" h="8886" extrusionOk="0">
                  <a:moveTo>
                    <a:pt x="3898" y="0"/>
                  </a:moveTo>
                  <a:cubicBezTo>
                    <a:pt x="3871" y="0"/>
                    <a:pt x="3843" y="6"/>
                    <a:pt x="3817" y="19"/>
                  </a:cubicBezTo>
                  <a:cubicBezTo>
                    <a:pt x="3703" y="52"/>
                    <a:pt x="3655" y="165"/>
                    <a:pt x="3703" y="279"/>
                  </a:cubicBezTo>
                  <a:cubicBezTo>
                    <a:pt x="3720" y="312"/>
                    <a:pt x="5246" y="4419"/>
                    <a:pt x="3687" y="6807"/>
                  </a:cubicBezTo>
                  <a:cubicBezTo>
                    <a:pt x="3005" y="7829"/>
                    <a:pt x="1836" y="8398"/>
                    <a:pt x="196" y="8479"/>
                  </a:cubicBezTo>
                  <a:cubicBezTo>
                    <a:pt x="83" y="8495"/>
                    <a:pt x="1" y="8593"/>
                    <a:pt x="1" y="8690"/>
                  </a:cubicBezTo>
                  <a:cubicBezTo>
                    <a:pt x="1" y="8803"/>
                    <a:pt x="98" y="8885"/>
                    <a:pt x="196" y="8885"/>
                  </a:cubicBezTo>
                  <a:lnTo>
                    <a:pt x="212" y="8885"/>
                  </a:lnTo>
                  <a:cubicBezTo>
                    <a:pt x="1999" y="8803"/>
                    <a:pt x="3281" y="8171"/>
                    <a:pt x="4028" y="7034"/>
                  </a:cubicBezTo>
                  <a:cubicBezTo>
                    <a:pt x="4727" y="5962"/>
                    <a:pt x="4954" y="4436"/>
                    <a:pt x="4694" y="2600"/>
                  </a:cubicBezTo>
                  <a:cubicBezTo>
                    <a:pt x="4482" y="1221"/>
                    <a:pt x="4093" y="182"/>
                    <a:pt x="4077" y="132"/>
                  </a:cubicBezTo>
                  <a:cubicBezTo>
                    <a:pt x="4053" y="49"/>
                    <a:pt x="3976" y="0"/>
                    <a:pt x="38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3" name="Google Shape;3443;p72"/>
            <p:cNvSpPr/>
            <p:nvPr/>
          </p:nvSpPr>
          <p:spPr>
            <a:xfrm>
              <a:off x="2118521" y="3373641"/>
              <a:ext cx="952435" cy="729997"/>
            </a:xfrm>
            <a:custGeom>
              <a:avLst/>
              <a:gdLst/>
              <a:ahLst/>
              <a:cxnLst/>
              <a:rect l="l" t="t" r="r" b="b"/>
              <a:pathLst>
                <a:path w="30495" h="23373" extrusionOk="0">
                  <a:moveTo>
                    <a:pt x="25625" y="1"/>
                  </a:moveTo>
                  <a:cubicBezTo>
                    <a:pt x="25555" y="1"/>
                    <a:pt x="25490" y="46"/>
                    <a:pt x="25461" y="118"/>
                  </a:cubicBezTo>
                  <a:cubicBezTo>
                    <a:pt x="25444" y="166"/>
                    <a:pt x="23691" y="5330"/>
                    <a:pt x="21109" y="10672"/>
                  </a:cubicBezTo>
                  <a:cubicBezTo>
                    <a:pt x="17700" y="17720"/>
                    <a:pt x="14387" y="21909"/>
                    <a:pt x="11545" y="22753"/>
                  </a:cubicBezTo>
                  <a:cubicBezTo>
                    <a:pt x="10907" y="22942"/>
                    <a:pt x="10253" y="23023"/>
                    <a:pt x="9600" y="23023"/>
                  </a:cubicBezTo>
                  <a:cubicBezTo>
                    <a:pt x="7559" y="23023"/>
                    <a:pt x="5528" y="22232"/>
                    <a:pt x="4027" y="21470"/>
                  </a:cubicBezTo>
                  <a:cubicBezTo>
                    <a:pt x="1867" y="20350"/>
                    <a:pt x="308" y="19034"/>
                    <a:pt x="308" y="19019"/>
                  </a:cubicBezTo>
                  <a:cubicBezTo>
                    <a:pt x="273" y="18990"/>
                    <a:pt x="231" y="18977"/>
                    <a:pt x="191" y="18977"/>
                  </a:cubicBezTo>
                  <a:cubicBezTo>
                    <a:pt x="140" y="18977"/>
                    <a:pt x="92" y="18998"/>
                    <a:pt x="65" y="19034"/>
                  </a:cubicBezTo>
                  <a:cubicBezTo>
                    <a:pt x="0" y="19116"/>
                    <a:pt x="0" y="19214"/>
                    <a:pt x="81" y="19278"/>
                  </a:cubicBezTo>
                  <a:cubicBezTo>
                    <a:pt x="98" y="19294"/>
                    <a:pt x="1672" y="20642"/>
                    <a:pt x="3865" y="21762"/>
                  </a:cubicBezTo>
                  <a:cubicBezTo>
                    <a:pt x="5359" y="22526"/>
                    <a:pt x="7355" y="23305"/>
                    <a:pt x="9386" y="23370"/>
                  </a:cubicBezTo>
                  <a:cubicBezTo>
                    <a:pt x="9445" y="23372"/>
                    <a:pt x="9505" y="23372"/>
                    <a:pt x="9564" y="23372"/>
                  </a:cubicBezTo>
                  <a:cubicBezTo>
                    <a:pt x="10254" y="23372"/>
                    <a:pt x="10955" y="23287"/>
                    <a:pt x="11642" y="23078"/>
                  </a:cubicBezTo>
                  <a:cubicBezTo>
                    <a:pt x="13283" y="22591"/>
                    <a:pt x="15052" y="21065"/>
                    <a:pt x="16903" y="18564"/>
                  </a:cubicBezTo>
                  <a:cubicBezTo>
                    <a:pt x="18365" y="16583"/>
                    <a:pt x="19891" y="13985"/>
                    <a:pt x="21417" y="10818"/>
                  </a:cubicBezTo>
                  <a:cubicBezTo>
                    <a:pt x="23301" y="6905"/>
                    <a:pt x="24762" y="3106"/>
                    <a:pt x="25412" y="1303"/>
                  </a:cubicBezTo>
                  <a:lnTo>
                    <a:pt x="25412" y="1303"/>
                  </a:lnTo>
                  <a:cubicBezTo>
                    <a:pt x="25364" y="3365"/>
                    <a:pt x="25429" y="7847"/>
                    <a:pt x="26776" y="11338"/>
                  </a:cubicBezTo>
                  <a:cubicBezTo>
                    <a:pt x="28546" y="15966"/>
                    <a:pt x="30138" y="20950"/>
                    <a:pt x="30153" y="21000"/>
                  </a:cubicBezTo>
                  <a:cubicBezTo>
                    <a:pt x="30167" y="21077"/>
                    <a:pt x="30230" y="21123"/>
                    <a:pt x="30304" y="21123"/>
                  </a:cubicBezTo>
                  <a:cubicBezTo>
                    <a:pt x="30324" y="21123"/>
                    <a:pt x="30345" y="21119"/>
                    <a:pt x="30365" y="21113"/>
                  </a:cubicBezTo>
                  <a:cubicBezTo>
                    <a:pt x="30446" y="21097"/>
                    <a:pt x="30495" y="21000"/>
                    <a:pt x="30478" y="20902"/>
                  </a:cubicBezTo>
                  <a:cubicBezTo>
                    <a:pt x="30462" y="20853"/>
                    <a:pt x="28871" y="15852"/>
                    <a:pt x="27085" y="11208"/>
                  </a:cubicBezTo>
                  <a:cubicBezTo>
                    <a:pt x="25331" y="6613"/>
                    <a:pt x="25786" y="248"/>
                    <a:pt x="25802" y="183"/>
                  </a:cubicBezTo>
                  <a:cubicBezTo>
                    <a:pt x="25802" y="85"/>
                    <a:pt x="25737" y="21"/>
                    <a:pt x="25656" y="4"/>
                  </a:cubicBezTo>
                  <a:cubicBezTo>
                    <a:pt x="25646" y="2"/>
                    <a:pt x="25635" y="1"/>
                    <a:pt x="25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4" name="Google Shape;3444;p72"/>
            <p:cNvSpPr/>
            <p:nvPr/>
          </p:nvSpPr>
          <p:spPr>
            <a:xfrm>
              <a:off x="3029848" y="4012248"/>
              <a:ext cx="225717" cy="24861"/>
            </a:xfrm>
            <a:custGeom>
              <a:avLst/>
              <a:gdLst/>
              <a:ahLst/>
              <a:cxnLst/>
              <a:rect l="l" t="t" r="r" b="b"/>
              <a:pathLst>
                <a:path w="7227" h="796" extrusionOk="0">
                  <a:moveTo>
                    <a:pt x="7047" y="1"/>
                  </a:moveTo>
                  <a:lnTo>
                    <a:pt x="162" y="455"/>
                  </a:lnTo>
                  <a:cubicBezTo>
                    <a:pt x="65" y="471"/>
                    <a:pt x="0" y="553"/>
                    <a:pt x="0" y="633"/>
                  </a:cubicBezTo>
                  <a:cubicBezTo>
                    <a:pt x="0" y="731"/>
                    <a:pt x="82" y="796"/>
                    <a:pt x="162" y="796"/>
                  </a:cubicBezTo>
                  <a:lnTo>
                    <a:pt x="179" y="796"/>
                  </a:lnTo>
                  <a:lnTo>
                    <a:pt x="7064" y="341"/>
                  </a:lnTo>
                  <a:cubicBezTo>
                    <a:pt x="7162" y="341"/>
                    <a:pt x="7226" y="260"/>
                    <a:pt x="7226" y="163"/>
                  </a:cubicBezTo>
                  <a:cubicBezTo>
                    <a:pt x="7210" y="66"/>
                    <a:pt x="7129" y="1"/>
                    <a:pt x="7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72"/>
            <p:cNvSpPr/>
            <p:nvPr/>
          </p:nvSpPr>
          <p:spPr>
            <a:xfrm>
              <a:off x="1952646" y="2706551"/>
              <a:ext cx="990008" cy="880756"/>
            </a:xfrm>
            <a:custGeom>
              <a:avLst/>
              <a:gdLst/>
              <a:ahLst/>
              <a:cxnLst/>
              <a:rect l="l" t="t" r="r" b="b"/>
              <a:pathLst>
                <a:path w="31698" h="28200" extrusionOk="0">
                  <a:moveTo>
                    <a:pt x="10761" y="20706"/>
                  </a:moveTo>
                  <a:cubicBezTo>
                    <a:pt x="10786" y="20706"/>
                    <a:pt x="10815" y="20708"/>
                    <a:pt x="10848" y="20713"/>
                  </a:cubicBezTo>
                  <a:cubicBezTo>
                    <a:pt x="10783" y="20730"/>
                    <a:pt x="10735" y="20730"/>
                    <a:pt x="10685" y="20730"/>
                  </a:cubicBezTo>
                  <a:cubicBezTo>
                    <a:pt x="10620" y="20730"/>
                    <a:pt x="10588" y="20713"/>
                    <a:pt x="10653" y="20713"/>
                  </a:cubicBezTo>
                  <a:cubicBezTo>
                    <a:pt x="10675" y="20713"/>
                    <a:pt x="10711" y="20706"/>
                    <a:pt x="10761" y="20706"/>
                  </a:cubicBezTo>
                  <a:close/>
                  <a:moveTo>
                    <a:pt x="4249" y="1"/>
                  </a:moveTo>
                  <a:cubicBezTo>
                    <a:pt x="4026" y="1"/>
                    <a:pt x="3800" y="20"/>
                    <a:pt x="3573" y="59"/>
                  </a:cubicBezTo>
                  <a:cubicBezTo>
                    <a:pt x="1447" y="416"/>
                    <a:pt x="1" y="2446"/>
                    <a:pt x="375" y="4573"/>
                  </a:cubicBezTo>
                  <a:cubicBezTo>
                    <a:pt x="408" y="4817"/>
                    <a:pt x="456" y="5044"/>
                    <a:pt x="488" y="5287"/>
                  </a:cubicBezTo>
                  <a:lnTo>
                    <a:pt x="618" y="5969"/>
                  </a:lnTo>
                  <a:cubicBezTo>
                    <a:pt x="700" y="6441"/>
                    <a:pt x="797" y="6895"/>
                    <a:pt x="878" y="7350"/>
                  </a:cubicBezTo>
                  <a:cubicBezTo>
                    <a:pt x="1057" y="8275"/>
                    <a:pt x="1252" y="9184"/>
                    <a:pt x="1447" y="10111"/>
                  </a:cubicBezTo>
                  <a:cubicBezTo>
                    <a:pt x="1772" y="11604"/>
                    <a:pt x="2112" y="13098"/>
                    <a:pt x="2486" y="14608"/>
                  </a:cubicBezTo>
                  <a:cubicBezTo>
                    <a:pt x="2567" y="14932"/>
                    <a:pt x="2648" y="15274"/>
                    <a:pt x="2729" y="15599"/>
                  </a:cubicBezTo>
                  <a:cubicBezTo>
                    <a:pt x="2843" y="16069"/>
                    <a:pt x="2956" y="16524"/>
                    <a:pt x="3086" y="16978"/>
                  </a:cubicBezTo>
                  <a:cubicBezTo>
                    <a:pt x="3200" y="17433"/>
                    <a:pt x="3330" y="17905"/>
                    <a:pt x="3460" y="18359"/>
                  </a:cubicBezTo>
                  <a:cubicBezTo>
                    <a:pt x="3541" y="18700"/>
                    <a:pt x="3638" y="19057"/>
                    <a:pt x="3753" y="19399"/>
                  </a:cubicBezTo>
                  <a:cubicBezTo>
                    <a:pt x="3915" y="19983"/>
                    <a:pt x="4093" y="20551"/>
                    <a:pt x="4272" y="21135"/>
                  </a:cubicBezTo>
                  <a:cubicBezTo>
                    <a:pt x="4418" y="21607"/>
                    <a:pt x="4580" y="22077"/>
                    <a:pt x="4742" y="22564"/>
                  </a:cubicBezTo>
                  <a:cubicBezTo>
                    <a:pt x="4905" y="23036"/>
                    <a:pt x="5084" y="23523"/>
                    <a:pt x="5294" y="24043"/>
                  </a:cubicBezTo>
                  <a:cubicBezTo>
                    <a:pt x="5409" y="24302"/>
                    <a:pt x="5506" y="24562"/>
                    <a:pt x="5636" y="24838"/>
                  </a:cubicBezTo>
                  <a:cubicBezTo>
                    <a:pt x="5701" y="24967"/>
                    <a:pt x="5782" y="25130"/>
                    <a:pt x="5847" y="25277"/>
                  </a:cubicBezTo>
                  <a:lnTo>
                    <a:pt x="5976" y="25504"/>
                  </a:lnTo>
                  <a:lnTo>
                    <a:pt x="6009" y="25569"/>
                  </a:lnTo>
                  <a:cubicBezTo>
                    <a:pt x="6026" y="25617"/>
                    <a:pt x="6058" y="25682"/>
                    <a:pt x="6091" y="25731"/>
                  </a:cubicBezTo>
                  <a:cubicBezTo>
                    <a:pt x="6156" y="25844"/>
                    <a:pt x="6221" y="25942"/>
                    <a:pt x="6286" y="26039"/>
                  </a:cubicBezTo>
                  <a:cubicBezTo>
                    <a:pt x="6578" y="26461"/>
                    <a:pt x="6968" y="26868"/>
                    <a:pt x="7390" y="27193"/>
                  </a:cubicBezTo>
                  <a:cubicBezTo>
                    <a:pt x="7795" y="27500"/>
                    <a:pt x="8250" y="27728"/>
                    <a:pt x="8656" y="27875"/>
                  </a:cubicBezTo>
                  <a:cubicBezTo>
                    <a:pt x="9062" y="28020"/>
                    <a:pt x="9436" y="28102"/>
                    <a:pt x="9776" y="28150"/>
                  </a:cubicBezTo>
                  <a:cubicBezTo>
                    <a:pt x="10101" y="28182"/>
                    <a:pt x="10393" y="28199"/>
                    <a:pt x="10670" y="28199"/>
                  </a:cubicBezTo>
                  <a:cubicBezTo>
                    <a:pt x="10930" y="28199"/>
                    <a:pt x="11173" y="28167"/>
                    <a:pt x="11384" y="28150"/>
                  </a:cubicBezTo>
                  <a:cubicBezTo>
                    <a:pt x="11612" y="28118"/>
                    <a:pt x="11822" y="28085"/>
                    <a:pt x="12017" y="28037"/>
                  </a:cubicBezTo>
                  <a:cubicBezTo>
                    <a:pt x="12391" y="27955"/>
                    <a:pt x="12731" y="27858"/>
                    <a:pt x="13041" y="27760"/>
                  </a:cubicBezTo>
                  <a:cubicBezTo>
                    <a:pt x="13673" y="27565"/>
                    <a:pt x="14210" y="27338"/>
                    <a:pt x="14729" y="27095"/>
                  </a:cubicBezTo>
                  <a:cubicBezTo>
                    <a:pt x="15232" y="26868"/>
                    <a:pt x="15704" y="26624"/>
                    <a:pt x="16174" y="26364"/>
                  </a:cubicBezTo>
                  <a:cubicBezTo>
                    <a:pt x="16628" y="26121"/>
                    <a:pt x="17068" y="25861"/>
                    <a:pt x="17490" y="25584"/>
                  </a:cubicBezTo>
                  <a:cubicBezTo>
                    <a:pt x="17700" y="25471"/>
                    <a:pt x="17895" y="25342"/>
                    <a:pt x="18107" y="25212"/>
                  </a:cubicBezTo>
                  <a:cubicBezTo>
                    <a:pt x="18317" y="25065"/>
                    <a:pt x="18545" y="24935"/>
                    <a:pt x="18756" y="24789"/>
                  </a:cubicBezTo>
                  <a:cubicBezTo>
                    <a:pt x="19162" y="24513"/>
                    <a:pt x="19568" y="24237"/>
                    <a:pt x="19958" y="23961"/>
                  </a:cubicBezTo>
                  <a:cubicBezTo>
                    <a:pt x="20363" y="23685"/>
                    <a:pt x="20753" y="23393"/>
                    <a:pt x="21143" y="23116"/>
                  </a:cubicBezTo>
                  <a:cubicBezTo>
                    <a:pt x="21532" y="22824"/>
                    <a:pt x="21906" y="22532"/>
                    <a:pt x="22296" y="22239"/>
                  </a:cubicBezTo>
                  <a:cubicBezTo>
                    <a:pt x="22442" y="22126"/>
                    <a:pt x="22588" y="22029"/>
                    <a:pt x="22734" y="21915"/>
                  </a:cubicBezTo>
                  <a:cubicBezTo>
                    <a:pt x="24082" y="20843"/>
                    <a:pt x="25397" y="19756"/>
                    <a:pt x="26696" y="18619"/>
                  </a:cubicBezTo>
                  <a:cubicBezTo>
                    <a:pt x="27053" y="18310"/>
                    <a:pt x="27395" y="18002"/>
                    <a:pt x="27752" y="17677"/>
                  </a:cubicBezTo>
                  <a:cubicBezTo>
                    <a:pt x="28092" y="17368"/>
                    <a:pt x="28450" y="17043"/>
                    <a:pt x="28791" y="16736"/>
                  </a:cubicBezTo>
                  <a:lnTo>
                    <a:pt x="29814" y="15761"/>
                  </a:lnTo>
                  <a:cubicBezTo>
                    <a:pt x="29993" y="15599"/>
                    <a:pt x="30155" y="15420"/>
                    <a:pt x="30333" y="15257"/>
                  </a:cubicBezTo>
                  <a:lnTo>
                    <a:pt x="30577" y="15014"/>
                  </a:lnTo>
                  <a:lnTo>
                    <a:pt x="30837" y="14755"/>
                  </a:lnTo>
                  <a:cubicBezTo>
                    <a:pt x="31535" y="14056"/>
                    <a:pt x="31697" y="12951"/>
                    <a:pt x="31145" y="12075"/>
                  </a:cubicBezTo>
                  <a:cubicBezTo>
                    <a:pt x="30731" y="11395"/>
                    <a:pt x="30018" y="11021"/>
                    <a:pt x="29284" y="11021"/>
                  </a:cubicBezTo>
                  <a:cubicBezTo>
                    <a:pt x="28895" y="11021"/>
                    <a:pt x="28501" y="11125"/>
                    <a:pt x="28142" y="11345"/>
                  </a:cubicBezTo>
                  <a:lnTo>
                    <a:pt x="28125" y="11360"/>
                  </a:lnTo>
                  <a:lnTo>
                    <a:pt x="25787" y="12806"/>
                  </a:lnTo>
                  <a:lnTo>
                    <a:pt x="24617" y="13520"/>
                  </a:lnTo>
                  <a:lnTo>
                    <a:pt x="23448" y="14235"/>
                  </a:lnTo>
                  <a:cubicBezTo>
                    <a:pt x="21889" y="15177"/>
                    <a:pt x="20348" y="16118"/>
                    <a:pt x="18789" y="17011"/>
                  </a:cubicBezTo>
                  <a:lnTo>
                    <a:pt x="18155" y="17353"/>
                  </a:lnTo>
                  <a:cubicBezTo>
                    <a:pt x="17960" y="17482"/>
                    <a:pt x="17750" y="17595"/>
                    <a:pt x="17555" y="17710"/>
                  </a:cubicBezTo>
                  <a:cubicBezTo>
                    <a:pt x="17245" y="17872"/>
                    <a:pt x="16953" y="18035"/>
                    <a:pt x="16661" y="18197"/>
                  </a:cubicBezTo>
                  <a:cubicBezTo>
                    <a:pt x="16613" y="18213"/>
                    <a:pt x="16580" y="18229"/>
                    <a:pt x="16548" y="18245"/>
                  </a:cubicBezTo>
                  <a:lnTo>
                    <a:pt x="16450" y="18294"/>
                  </a:lnTo>
                  <a:cubicBezTo>
                    <a:pt x="16061" y="18505"/>
                    <a:pt x="15671" y="18717"/>
                    <a:pt x="15297" y="18911"/>
                  </a:cubicBezTo>
                  <a:cubicBezTo>
                    <a:pt x="14907" y="19106"/>
                    <a:pt x="14518" y="19301"/>
                    <a:pt x="14145" y="19479"/>
                  </a:cubicBezTo>
                  <a:cubicBezTo>
                    <a:pt x="13755" y="19658"/>
                    <a:pt x="13381" y="19836"/>
                    <a:pt x="13008" y="19983"/>
                  </a:cubicBezTo>
                  <a:cubicBezTo>
                    <a:pt x="12716" y="20113"/>
                    <a:pt x="12424" y="20243"/>
                    <a:pt x="12131" y="20340"/>
                  </a:cubicBezTo>
                  <a:cubicBezTo>
                    <a:pt x="12114" y="20275"/>
                    <a:pt x="12099" y="20226"/>
                    <a:pt x="12082" y="20161"/>
                  </a:cubicBezTo>
                  <a:cubicBezTo>
                    <a:pt x="11952" y="19756"/>
                    <a:pt x="11839" y="19349"/>
                    <a:pt x="11725" y="18927"/>
                  </a:cubicBezTo>
                  <a:cubicBezTo>
                    <a:pt x="11497" y="18099"/>
                    <a:pt x="11287" y="17238"/>
                    <a:pt x="11060" y="16361"/>
                  </a:cubicBezTo>
                  <a:cubicBezTo>
                    <a:pt x="10962" y="15924"/>
                    <a:pt x="10848" y="15501"/>
                    <a:pt x="10750" y="15062"/>
                  </a:cubicBezTo>
                  <a:cubicBezTo>
                    <a:pt x="10653" y="14657"/>
                    <a:pt x="10556" y="14251"/>
                    <a:pt x="10458" y="13828"/>
                  </a:cubicBezTo>
                  <a:cubicBezTo>
                    <a:pt x="10458" y="13796"/>
                    <a:pt x="10442" y="13763"/>
                    <a:pt x="10442" y="13731"/>
                  </a:cubicBezTo>
                  <a:cubicBezTo>
                    <a:pt x="10426" y="13715"/>
                    <a:pt x="10426" y="13683"/>
                    <a:pt x="10426" y="13650"/>
                  </a:cubicBezTo>
                  <a:cubicBezTo>
                    <a:pt x="10328" y="13276"/>
                    <a:pt x="10248" y="12903"/>
                    <a:pt x="10166" y="12529"/>
                  </a:cubicBezTo>
                  <a:cubicBezTo>
                    <a:pt x="10118" y="12367"/>
                    <a:pt x="10085" y="12189"/>
                    <a:pt x="10053" y="12027"/>
                  </a:cubicBezTo>
                  <a:cubicBezTo>
                    <a:pt x="9776" y="10825"/>
                    <a:pt x="9516" y="9623"/>
                    <a:pt x="9241" y="8422"/>
                  </a:cubicBezTo>
                  <a:lnTo>
                    <a:pt x="8656" y="5742"/>
                  </a:lnTo>
                  <a:lnTo>
                    <a:pt x="8072" y="3079"/>
                  </a:lnTo>
                  <a:lnTo>
                    <a:pt x="8072" y="3063"/>
                  </a:lnTo>
                  <a:cubicBezTo>
                    <a:pt x="7667" y="1255"/>
                    <a:pt x="6063" y="1"/>
                    <a:pt x="4249" y="1"/>
                  </a:cubicBez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6" name="Google Shape;3446;p72"/>
            <p:cNvSpPr/>
            <p:nvPr/>
          </p:nvSpPr>
          <p:spPr>
            <a:xfrm>
              <a:off x="2256942" y="3339473"/>
              <a:ext cx="75083" cy="59154"/>
            </a:xfrm>
            <a:custGeom>
              <a:avLst/>
              <a:gdLst/>
              <a:ahLst/>
              <a:cxnLst/>
              <a:rect l="l" t="t" r="r" b="b"/>
              <a:pathLst>
                <a:path w="2404" h="1894" extrusionOk="0">
                  <a:moveTo>
                    <a:pt x="2229" y="0"/>
                  </a:moveTo>
                  <a:cubicBezTo>
                    <a:pt x="2212" y="0"/>
                    <a:pt x="2194" y="4"/>
                    <a:pt x="2176" y="10"/>
                  </a:cubicBezTo>
                  <a:cubicBezTo>
                    <a:pt x="2128" y="10"/>
                    <a:pt x="1137" y="318"/>
                    <a:pt x="66" y="1602"/>
                  </a:cubicBezTo>
                  <a:cubicBezTo>
                    <a:pt x="1" y="1682"/>
                    <a:pt x="18" y="1797"/>
                    <a:pt x="82" y="1845"/>
                  </a:cubicBezTo>
                  <a:cubicBezTo>
                    <a:pt x="115" y="1877"/>
                    <a:pt x="147" y="1894"/>
                    <a:pt x="195" y="1894"/>
                  </a:cubicBezTo>
                  <a:cubicBezTo>
                    <a:pt x="245" y="1894"/>
                    <a:pt x="293" y="1861"/>
                    <a:pt x="325" y="1829"/>
                  </a:cubicBezTo>
                  <a:cubicBezTo>
                    <a:pt x="1332" y="627"/>
                    <a:pt x="2258" y="335"/>
                    <a:pt x="2274" y="335"/>
                  </a:cubicBezTo>
                  <a:cubicBezTo>
                    <a:pt x="2356" y="303"/>
                    <a:pt x="2404" y="221"/>
                    <a:pt x="2388" y="123"/>
                  </a:cubicBezTo>
                  <a:cubicBezTo>
                    <a:pt x="2363" y="46"/>
                    <a:pt x="2296" y="0"/>
                    <a:pt x="2229" y="0"/>
                  </a:cubicBezTo>
                  <a:close/>
                </a:path>
              </a:pathLst>
            </a:custGeom>
            <a:solidFill>
              <a:srgbClr val="C86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7" name="Google Shape;3447;p72"/>
            <p:cNvSpPr/>
            <p:nvPr/>
          </p:nvSpPr>
          <p:spPr>
            <a:xfrm>
              <a:off x="2247323" y="3344252"/>
              <a:ext cx="72053" cy="17865"/>
            </a:xfrm>
            <a:custGeom>
              <a:avLst/>
              <a:gdLst/>
              <a:ahLst/>
              <a:cxnLst/>
              <a:rect l="l" t="t" r="r" b="b"/>
              <a:pathLst>
                <a:path w="2307" h="572" extrusionOk="0">
                  <a:moveTo>
                    <a:pt x="2008" y="0"/>
                  </a:moveTo>
                  <a:cubicBezTo>
                    <a:pt x="1262" y="0"/>
                    <a:pt x="208" y="230"/>
                    <a:pt x="163" y="230"/>
                  </a:cubicBezTo>
                  <a:cubicBezTo>
                    <a:pt x="66" y="263"/>
                    <a:pt x="1" y="344"/>
                    <a:pt x="33" y="442"/>
                  </a:cubicBezTo>
                  <a:cubicBezTo>
                    <a:pt x="49" y="522"/>
                    <a:pt x="114" y="572"/>
                    <a:pt x="196" y="572"/>
                  </a:cubicBezTo>
                  <a:lnTo>
                    <a:pt x="228" y="572"/>
                  </a:lnTo>
                  <a:cubicBezTo>
                    <a:pt x="243" y="572"/>
                    <a:pt x="1294" y="342"/>
                    <a:pt x="1999" y="342"/>
                  </a:cubicBezTo>
                  <a:cubicBezTo>
                    <a:pt x="2043" y="342"/>
                    <a:pt x="2086" y="343"/>
                    <a:pt x="2127" y="344"/>
                  </a:cubicBezTo>
                  <a:cubicBezTo>
                    <a:pt x="2134" y="346"/>
                    <a:pt x="2141" y="346"/>
                    <a:pt x="2148" y="346"/>
                  </a:cubicBezTo>
                  <a:cubicBezTo>
                    <a:pt x="2222" y="346"/>
                    <a:pt x="2291" y="271"/>
                    <a:pt x="2307" y="182"/>
                  </a:cubicBezTo>
                  <a:cubicBezTo>
                    <a:pt x="2307" y="85"/>
                    <a:pt x="2242" y="20"/>
                    <a:pt x="2144" y="3"/>
                  </a:cubicBezTo>
                  <a:cubicBezTo>
                    <a:pt x="2100" y="1"/>
                    <a:pt x="2055" y="0"/>
                    <a:pt x="2008" y="0"/>
                  </a:cubicBezTo>
                  <a:close/>
                </a:path>
              </a:pathLst>
            </a:custGeom>
            <a:solidFill>
              <a:srgbClr val="C86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8" name="Google Shape;3448;p72"/>
            <p:cNvSpPr/>
            <p:nvPr/>
          </p:nvSpPr>
          <p:spPr>
            <a:xfrm>
              <a:off x="2815813" y="2963155"/>
              <a:ext cx="278969" cy="238710"/>
            </a:xfrm>
            <a:custGeom>
              <a:avLst/>
              <a:gdLst/>
              <a:ahLst/>
              <a:cxnLst/>
              <a:rect l="l" t="t" r="r" b="b"/>
              <a:pathLst>
                <a:path w="8932" h="7643" extrusionOk="0">
                  <a:moveTo>
                    <a:pt x="5360" y="0"/>
                  </a:moveTo>
                  <a:cubicBezTo>
                    <a:pt x="5148" y="0"/>
                    <a:pt x="4950" y="28"/>
                    <a:pt x="4820" y="28"/>
                  </a:cubicBezTo>
                  <a:cubicBezTo>
                    <a:pt x="4804" y="28"/>
                    <a:pt x="4789" y="28"/>
                    <a:pt x="4775" y="27"/>
                  </a:cubicBezTo>
                  <a:cubicBezTo>
                    <a:pt x="4672" y="16"/>
                    <a:pt x="4569" y="11"/>
                    <a:pt x="4468" y="11"/>
                  </a:cubicBezTo>
                  <a:cubicBezTo>
                    <a:pt x="2696" y="11"/>
                    <a:pt x="1137" y="1587"/>
                    <a:pt x="1" y="3583"/>
                  </a:cubicBezTo>
                  <a:lnTo>
                    <a:pt x="2112" y="7643"/>
                  </a:lnTo>
                  <a:cubicBezTo>
                    <a:pt x="2112" y="7643"/>
                    <a:pt x="8282" y="5499"/>
                    <a:pt x="8672" y="4265"/>
                  </a:cubicBezTo>
                  <a:cubicBezTo>
                    <a:pt x="8769" y="3989"/>
                    <a:pt x="8931" y="3501"/>
                    <a:pt x="8737" y="3112"/>
                  </a:cubicBezTo>
                  <a:cubicBezTo>
                    <a:pt x="8624" y="2917"/>
                    <a:pt x="8217" y="2836"/>
                    <a:pt x="8055" y="2625"/>
                  </a:cubicBezTo>
                  <a:cubicBezTo>
                    <a:pt x="7844" y="2332"/>
                    <a:pt x="7877" y="1780"/>
                    <a:pt x="7600" y="1488"/>
                  </a:cubicBezTo>
                  <a:cubicBezTo>
                    <a:pt x="7373" y="1261"/>
                    <a:pt x="6837" y="1310"/>
                    <a:pt x="6593" y="1098"/>
                  </a:cubicBezTo>
                  <a:cubicBezTo>
                    <a:pt x="6301" y="855"/>
                    <a:pt x="6285" y="336"/>
                    <a:pt x="6009" y="156"/>
                  </a:cubicBezTo>
                  <a:cubicBezTo>
                    <a:pt x="5820" y="31"/>
                    <a:pt x="5583" y="0"/>
                    <a:pt x="5360" y="0"/>
                  </a:cubicBez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9" name="Google Shape;3449;p72"/>
            <p:cNvSpPr/>
            <p:nvPr/>
          </p:nvSpPr>
          <p:spPr>
            <a:xfrm>
              <a:off x="2769152" y="3079089"/>
              <a:ext cx="119714" cy="145106"/>
            </a:xfrm>
            <a:custGeom>
              <a:avLst/>
              <a:gdLst/>
              <a:ahLst/>
              <a:cxnLst/>
              <a:rect l="l" t="t" r="r" b="b"/>
              <a:pathLst>
                <a:path w="3833" h="4646" extrusionOk="0">
                  <a:moveTo>
                    <a:pt x="956" y="0"/>
                  </a:moveTo>
                  <a:cubicBezTo>
                    <a:pt x="794" y="0"/>
                    <a:pt x="129" y="38"/>
                    <a:pt x="1" y="651"/>
                  </a:cubicBezTo>
                  <a:cubicBezTo>
                    <a:pt x="1" y="651"/>
                    <a:pt x="2664" y="3476"/>
                    <a:pt x="2811" y="4645"/>
                  </a:cubicBezTo>
                  <a:cubicBezTo>
                    <a:pt x="2811" y="4645"/>
                    <a:pt x="2818" y="4646"/>
                    <a:pt x="2832" y="4646"/>
                  </a:cubicBezTo>
                  <a:cubicBezTo>
                    <a:pt x="2955" y="4646"/>
                    <a:pt x="3571" y="4607"/>
                    <a:pt x="3833" y="3849"/>
                  </a:cubicBezTo>
                  <a:cubicBezTo>
                    <a:pt x="3833" y="3849"/>
                    <a:pt x="3151" y="1722"/>
                    <a:pt x="992" y="1"/>
                  </a:cubicBezTo>
                  <a:cubicBezTo>
                    <a:pt x="992" y="1"/>
                    <a:pt x="979"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0" name="Google Shape;3450;p72"/>
            <p:cNvSpPr/>
            <p:nvPr/>
          </p:nvSpPr>
          <p:spPr>
            <a:xfrm>
              <a:off x="2822434" y="2973025"/>
              <a:ext cx="106534" cy="90918"/>
            </a:xfrm>
            <a:custGeom>
              <a:avLst/>
              <a:gdLst/>
              <a:ahLst/>
              <a:cxnLst/>
              <a:rect l="l" t="t" r="r" b="b"/>
              <a:pathLst>
                <a:path w="3411" h="2911" extrusionOk="0">
                  <a:moveTo>
                    <a:pt x="2592" y="0"/>
                  </a:moveTo>
                  <a:cubicBezTo>
                    <a:pt x="2077" y="0"/>
                    <a:pt x="1463" y="47"/>
                    <a:pt x="1202" y="247"/>
                  </a:cubicBezTo>
                  <a:cubicBezTo>
                    <a:pt x="715" y="620"/>
                    <a:pt x="0" y="2910"/>
                    <a:pt x="0" y="2910"/>
                  </a:cubicBezTo>
                  <a:lnTo>
                    <a:pt x="3410" y="35"/>
                  </a:lnTo>
                  <a:cubicBezTo>
                    <a:pt x="3410" y="35"/>
                    <a:pt x="3039" y="0"/>
                    <a:pt x="2592" y="0"/>
                  </a:cubicBezTo>
                  <a:close/>
                </a:path>
              </a:pathLst>
            </a:custGeom>
            <a:solidFill>
              <a:srgbClr val="E97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1" name="Google Shape;3451;p72"/>
            <p:cNvSpPr/>
            <p:nvPr/>
          </p:nvSpPr>
          <p:spPr>
            <a:xfrm>
              <a:off x="1923257" y="2584464"/>
              <a:ext cx="392062" cy="495160"/>
            </a:xfrm>
            <a:custGeom>
              <a:avLst/>
              <a:gdLst/>
              <a:ahLst/>
              <a:cxnLst/>
              <a:rect l="l" t="t" r="r" b="b"/>
              <a:pathLst>
                <a:path w="12553" h="15854" extrusionOk="0">
                  <a:moveTo>
                    <a:pt x="5961" y="0"/>
                  </a:moveTo>
                  <a:cubicBezTo>
                    <a:pt x="4787" y="0"/>
                    <a:pt x="3673" y="512"/>
                    <a:pt x="2890" y="1387"/>
                  </a:cubicBezTo>
                  <a:cubicBezTo>
                    <a:pt x="1868" y="2506"/>
                    <a:pt x="569" y="4569"/>
                    <a:pt x="357" y="7947"/>
                  </a:cubicBezTo>
                  <a:cubicBezTo>
                    <a:pt x="0" y="13548"/>
                    <a:pt x="715" y="15854"/>
                    <a:pt x="715" y="15854"/>
                  </a:cubicBezTo>
                  <a:lnTo>
                    <a:pt x="11643" y="14669"/>
                  </a:lnTo>
                  <a:cubicBezTo>
                    <a:pt x="11643" y="14669"/>
                    <a:pt x="12553" y="380"/>
                    <a:pt x="6171" y="6"/>
                  </a:cubicBezTo>
                  <a:cubicBezTo>
                    <a:pt x="6100" y="2"/>
                    <a:pt x="6031" y="0"/>
                    <a:pt x="5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2" name="Google Shape;3452;p72"/>
            <p:cNvSpPr/>
            <p:nvPr/>
          </p:nvSpPr>
          <p:spPr>
            <a:xfrm>
              <a:off x="2254444" y="2758990"/>
              <a:ext cx="45131" cy="288713"/>
            </a:xfrm>
            <a:custGeom>
              <a:avLst/>
              <a:gdLst/>
              <a:ahLst/>
              <a:cxnLst/>
              <a:rect l="l" t="t" r="r" b="b"/>
              <a:pathLst>
                <a:path w="1445" h="9244" extrusionOk="0">
                  <a:moveTo>
                    <a:pt x="177" y="1"/>
                  </a:moveTo>
                  <a:cubicBezTo>
                    <a:pt x="166" y="1"/>
                    <a:pt x="156" y="2"/>
                    <a:pt x="146" y="4"/>
                  </a:cubicBezTo>
                  <a:cubicBezTo>
                    <a:pt x="48" y="20"/>
                    <a:pt x="0" y="118"/>
                    <a:pt x="16" y="198"/>
                  </a:cubicBezTo>
                  <a:cubicBezTo>
                    <a:pt x="33" y="263"/>
                    <a:pt x="1104" y="5152"/>
                    <a:pt x="877" y="9064"/>
                  </a:cubicBezTo>
                  <a:cubicBezTo>
                    <a:pt x="877" y="9162"/>
                    <a:pt x="942" y="9243"/>
                    <a:pt x="1039" y="9243"/>
                  </a:cubicBezTo>
                  <a:cubicBezTo>
                    <a:pt x="1137" y="9243"/>
                    <a:pt x="1202" y="9178"/>
                    <a:pt x="1202" y="9081"/>
                  </a:cubicBezTo>
                  <a:cubicBezTo>
                    <a:pt x="1445" y="5119"/>
                    <a:pt x="357" y="183"/>
                    <a:pt x="340" y="133"/>
                  </a:cubicBezTo>
                  <a:cubicBezTo>
                    <a:pt x="327" y="48"/>
                    <a:pt x="25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3" name="Google Shape;3453;p72"/>
            <p:cNvSpPr/>
            <p:nvPr/>
          </p:nvSpPr>
          <p:spPr>
            <a:xfrm>
              <a:off x="1379096" y="1591339"/>
              <a:ext cx="536606" cy="492943"/>
            </a:xfrm>
            <a:custGeom>
              <a:avLst/>
              <a:gdLst/>
              <a:ahLst/>
              <a:cxnLst/>
              <a:rect l="l" t="t" r="r" b="b"/>
              <a:pathLst>
                <a:path w="17181" h="15783" extrusionOk="0">
                  <a:moveTo>
                    <a:pt x="8610" y="0"/>
                  </a:moveTo>
                  <a:cubicBezTo>
                    <a:pt x="8095" y="0"/>
                    <a:pt x="7572" y="51"/>
                    <a:pt x="7048" y="157"/>
                  </a:cubicBezTo>
                  <a:cubicBezTo>
                    <a:pt x="2777" y="1001"/>
                    <a:pt x="1" y="5158"/>
                    <a:pt x="861" y="9428"/>
                  </a:cubicBezTo>
                  <a:cubicBezTo>
                    <a:pt x="1603" y="13195"/>
                    <a:pt x="4902" y="15783"/>
                    <a:pt x="8589" y="15783"/>
                  </a:cubicBezTo>
                  <a:cubicBezTo>
                    <a:pt x="9098" y="15783"/>
                    <a:pt x="9615" y="15733"/>
                    <a:pt x="10133" y="15631"/>
                  </a:cubicBezTo>
                  <a:cubicBezTo>
                    <a:pt x="14403" y="14771"/>
                    <a:pt x="17180" y="10630"/>
                    <a:pt x="16336" y="6343"/>
                  </a:cubicBezTo>
                  <a:cubicBezTo>
                    <a:pt x="15580" y="2597"/>
                    <a:pt x="12289" y="0"/>
                    <a:pt x="8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4" name="Google Shape;3454;p72"/>
            <p:cNvSpPr/>
            <p:nvPr/>
          </p:nvSpPr>
          <p:spPr>
            <a:xfrm>
              <a:off x="1518049" y="1745314"/>
              <a:ext cx="258699" cy="211007"/>
            </a:xfrm>
            <a:custGeom>
              <a:avLst/>
              <a:gdLst/>
              <a:ahLst/>
              <a:cxnLst/>
              <a:rect l="l" t="t" r="r" b="b"/>
              <a:pathLst>
                <a:path w="8283" h="6756" extrusionOk="0">
                  <a:moveTo>
                    <a:pt x="1842" y="1"/>
                  </a:moveTo>
                  <a:cubicBezTo>
                    <a:pt x="1829" y="1"/>
                    <a:pt x="1816" y="1"/>
                    <a:pt x="1803" y="1"/>
                  </a:cubicBezTo>
                  <a:cubicBezTo>
                    <a:pt x="1235" y="33"/>
                    <a:pt x="748" y="309"/>
                    <a:pt x="358" y="828"/>
                  </a:cubicBezTo>
                  <a:cubicBezTo>
                    <a:pt x="98" y="1186"/>
                    <a:pt x="1" y="1608"/>
                    <a:pt x="81" y="2095"/>
                  </a:cubicBezTo>
                  <a:cubicBezTo>
                    <a:pt x="358" y="3914"/>
                    <a:pt x="3102" y="6089"/>
                    <a:pt x="3784" y="6593"/>
                  </a:cubicBezTo>
                  <a:lnTo>
                    <a:pt x="4417" y="4840"/>
                  </a:lnTo>
                  <a:lnTo>
                    <a:pt x="3508" y="3768"/>
                  </a:lnTo>
                  <a:lnTo>
                    <a:pt x="4660" y="2485"/>
                  </a:lnTo>
                  <a:lnTo>
                    <a:pt x="3556" y="1462"/>
                  </a:lnTo>
                  <a:lnTo>
                    <a:pt x="3898" y="926"/>
                  </a:lnTo>
                  <a:cubicBezTo>
                    <a:pt x="3402" y="495"/>
                    <a:pt x="2640" y="1"/>
                    <a:pt x="1842" y="1"/>
                  </a:cubicBezTo>
                  <a:close/>
                  <a:moveTo>
                    <a:pt x="6434" y="0"/>
                  </a:moveTo>
                  <a:cubicBezTo>
                    <a:pt x="5784" y="0"/>
                    <a:pt x="5136" y="350"/>
                    <a:pt x="4660" y="715"/>
                  </a:cubicBezTo>
                  <a:lnTo>
                    <a:pt x="4303" y="1235"/>
                  </a:lnTo>
                  <a:lnTo>
                    <a:pt x="5327" y="2322"/>
                  </a:lnTo>
                  <a:lnTo>
                    <a:pt x="4206" y="3654"/>
                  </a:lnTo>
                  <a:lnTo>
                    <a:pt x="5050" y="4596"/>
                  </a:lnTo>
                  <a:lnTo>
                    <a:pt x="4125" y="6756"/>
                  </a:lnTo>
                  <a:lnTo>
                    <a:pt x="4141" y="6756"/>
                  </a:lnTo>
                  <a:cubicBezTo>
                    <a:pt x="4238" y="6756"/>
                    <a:pt x="4320" y="6723"/>
                    <a:pt x="4401" y="6674"/>
                  </a:cubicBezTo>
                  <a:cubicBezTo>
                    <a:pt x="4758" y="6414"/>
                    <a:pt x="7908" y="4060"/>
                    <a:pt x="8217" y="2095"/>
                  </a:cubicBezTo>
                  <a:cubicBezTo>
                    <a:pt x="8282" y="1608"/>
                    <a:pt x="8185" y="1186"/>
                    <a:pt x="7925" y="828"/>
                  </a:cubicBezTo>
                  <a:cubicBezTo>
                    <a:pt x="7535" y="309"/>
                    <a:pt x="7048" y="33"/>
                    <a:pt x="6479" y="1"/>
                  </a:cubicBezTo>
                  <a:cubicBezTo>
                    <a:pt x="6464" y="1"/>
                    <a:pt x="6449" y="0"/>
                    <a:pt x="6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72"/>
            <p:cNvSpPr/>
            <p:nvPr/>
          </p:nvSpPr>
          <p:spPr>
            <a:xfrm>
              <a:off x="1715843" y="1568102"/>
              <a:ext cx="216066" cy="294928"/>
            </a:xfrm>
            <a:custGeom>
              <a:avLst/>
              <a:gdLst/>
              <a:ahLst/>
              <a:cxnLst/>
              <a:rect l="l" t="t" r="r" b="b"/>
              <a:pathLst>
                <a:path w="6918" h="9443" extrusionOk="0">
                  <a:moveTo>
                    <a:pt x="209" y="1"/>
                  </a:moveTo>
                  <a:cubicBezTo>
                    <a:pt x="98" y="1"/>
                    <a:pt x="1" y="87"/>
                    <a:pt x="1" y="187"/>
                  </a:cubicBezTo>
                  <a:cubicBezTo>
                    <a:pt x="1" y="284"/>
                    <a:pt x="66" y="365"/>
                    <a:pt x="163" y="381"/>
                  </a:cubicBezTo>
                  <a:cubicBezTo>
                    <a:pt x="2127" y="901"/>
                    <a:pt x="3833" y="2103"/>
                    <a:pt x="4985" y="3824"/>
                  </a:cubicBezTo>
                  <a:cubicBezTo>
                    <a:pt x="6057" y="5431"/>
                    <a:pt x="6528" y="7314"/>
                    <a:pt x="6349" y="9230"/>
                  </a:cubicBezTo>
                  <a:cubicBezTo>
                    <a:pt x="6333" y="9345"/>
                    <a:pt x="6446" y="9442"/>
                    <a:pt x="6561" y="9442"/>
                  </a:cubicBezTo>
                  <a:cubicBezTo>
                    <a:pt x="6658" y="9425"/>
                    <a:pt x="6723" y="9345"/>
                    <a:pt x="6739" y="9247"/>
                  </a:cubicBezTo>
                  <a:cubicBezTo>
                    <a:pt x="6918" y="7266"/>
                    <a:pt x="6431" y="5285"/>
                    <a:pt x="5310" y="3597"/>
                  </a:cubicBezTo>
                  <a:cubicBezTo>
                    <a:pt x="4108" y="1810"/>
                    <a:pt x="2322" y="544"/>
                    <a:pt x="260" y="7"/>
                  </a:cubicBezTo>
                  <a:cubicBezTo>
                    <a:pt x="243" y="3"/>
                    <a:pt x="226"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6" name="Google Shape;3456;p72"/>
            <p:cNvSpPr/>
            <p:nvPr/>
          </p:nvSpPr>
          <p:spPr>
            <a:xfrm>
              <a:off x="1737143" y="1923838"/>
              <a:ext cx="185521" cy="173278"/>
            </a:xfrm>
            <a:custGeom>
              <a:avLst/>
              <a:gdLst/>
              <a:ahLst/>
              <a:cxnLst/>
              <a:rect l="l" t="t" r="r" b="b"/>
              <a:pathLst>
                <a:path w="5940" h="5548" extrusionOk="0">
                  <a:moveTo>
                    <a:pt x="3833" y="1"/>
                  </a:moveTo>
                  <a:lnTo>
                    <a:pt x="1" y="3653"/>
                  </a:lnTo>
                  <a:lnTo>
                    <a:pt x="5212" y="5521"/>
                  </a:lnTo>
                  <a:cubicBezTo>
                    <a:pt x="5264" y="5539"/>
                    <a:pt x="5316" y="5548"/>
                    <a:pt x="5366" y="5548"/>
                  </a:cubicBezTo>
                  <a:cubicBezTo>
                    <a:pt x="5680" y="5548"/>
                    <a:pt x="5939" y="5226"/>
                    <a:pt x="5814" y="4904"/>
                  </a:cubicBezTo>
                  <a:lnTo>
                    <a:pt x="38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57" name="Google Shape;3457;p72"/>
          <p:cNvSpPr/>
          <p:nvPr/>
        </p:nvSpPr>
        <p:spPr>
          <a:xfrm rot="4500000">
            <a:off x="4690557" y="121412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8" name="Google Shape;3458;p72"/>
          <p:cNvSpPr/>
          <p:nvPr/>
        </p:nvSpPr>
        <p:spPr>
          <a:xfrm rot="-4500000" flipH="1">
            <a:off x="7028319" y="121412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9" name="Google Shape;3459;p72"/>
          <p:cNvSpPr/>
          <p:nvPr/>
        </p:nvSpPr>
        <p:spPr>
          <a:xfrm rot="4500000">
            <a:off x="4690557" y="291087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0" name="Google Shape;3460;p72"/>
          <p:cNvSpPr/>
          <p:nvPr/>
        </p:nvSpPr>
        <p:spPr>
          <a:xfrm rot="-4500000" flipH="1">
            <a:off x="7028319" y="2910870"/>
            <a:ext cx="637362" cy="719612"/>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61" name="Google Shape;3461;p72"/>
          <p:cNvGrpSpPr/>
          <p:nvPr/>
        </p:nvGrpSpPr>
        <p:grpSpPr>
          <a:xfrm>
            <a:off x="7123639" y="1350826"/>
            <a:ext cx="446692" cy="446198"/>
            <a:chOff x="5823294" y="2309751"/>
            <a:chExt cx="315327" cy="314978"/>
          </a:xfrm>
        </p:grpSpPr>
        <p:sp>
          <p:nvSpPr>
            <p:cNvPr id="3462" name="Google Shape;3462;p7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3" name="Google Shape;3463;p7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4" name="Google Shape;3464;p7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5" name="Google Shape;3465;p7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6" name="Google Shape;3466;p7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7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8" name="Google Shape;3468;p7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7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0" name="Google Shape;3470;p7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1" name="Google Shape;3471;p7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2" name="Google Shape;3472;p7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3" name="Google Shape;3473;p7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4" name="Google Shape;3474;p7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5" name="Google Shape;3475;p7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7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7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7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79" name="Google Shape;3479;p72"/>
          <p:cNvGrpSpPr/>
          <p:nvPr/>
        </p:nvGrpSpPr>
        <p:grpSpPr>
          <a:xfrm>
            <a:off x="4785831" y="3073849"/>
            <a:ext cx="446682" cy="393375"/>
            <a:chOff x="1404617" y="3226962"/>
            <a:chExt cx="370168" cy="325965"/>
          </a:xfrm>
        </p:grpSpPr>
        <p:sp>
          <p:nvSpPr>
            <p:cNvPr id="3480" name="Google Shape;3480;p7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7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7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7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7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7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7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7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8" name="Google Shape;3488;p7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89" name="Google Shape;3489;p72"/>
          <p:cNvGrpSpPr/>
          <p:nvPr/>
        </p:nvGrpSpPr>
        <p:grpSpPr>
          <a:xfrm>
            <a:off x="7123660" y="3129991"/>
            <a:ext cx="446665" cy="314187"/>
            <a:chOff x="7989683" y="2350207"/>
            <a:chExt cx="332761" cy="234066"/>
          </a:xfrm>
        </p:grpSpPr>
        <p:sp>
          <p:nvSpPr>
            <p:cNvPr id="3490" name="Google Shape;3490;p7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1" name="Google Shape;3491;p7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2" name="Google Shape;3492;p7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7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4" name="Google Shape;3494;p7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5" name="Google Shape;3495;p7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96" name="Google Shape;3496;p72"/>
          <p:cNvGrpSpPr/>
          <p:nvPr/>
        </p:nvGrpSpPr>
        <p:grpSpPr>
          <a:xfrm>
            <a:off x="4809521" y="1350710"/>
            <a:ext cx="399476" cy="446186"/>
            <a:chOff x="6219124" y="2902788"/>
            <a:chExt cx="318231" cy="355470"/>
          </a:xfrm>
        </p:grpSpPr>
        <p:sp>
          <p:nvSpPr>
            <p:cNvPr id="3497" name="Google Shape;3497;p7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8" name="Google Shape;3498;p7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9" name="Google Shape;3499;p7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3500" name="Google Shape;3500;p72"/>
          <p:cNvPicPr preferRelativeResize="0"/>
          <p:nvPr/>
        </p:nvPicPr>
        <p:blipFill rotWithShape="1">
          <a:blip r:embed="rId1"/>
          <a:srcRect l="43555" t="26243" r="10688" b="14770"/>
          <a:stretch>
            <a:fillRect/>
          </a:stretch>
        </p:blipFill>
        <p:spPr>
          <a:xfrm>
            <a:off x="629575" y="1439025"/>
            <a:ext cx="3220751" cy="3286375"/>
          </a:xfrm>
          <a:prstGeom prst="rect">
            <a:avLst/>
          </a:prstGeom>
          <a:noFill/>
          <a:ln>
            <a:noFill/>
          </a:ln>
        </p:spPr>
      </p:pic>
      <p:pic>
        <p:nvPicPr>
          <p:cNvPr id="3501" name="Google Shape;3501;p72"/>
          <p:cNvPicPr preferRelativeResize="0"/>
          <p:nvPr/>
        </p:nvPicPr>
        <p:blipFill rotWithShape="1">
          <a:blip r:embed="rId1"/>
          <a:srcRect l="51938" t="28974" r="3752" b="12039"/>
          <a:stretch>
            <a:fillRect/>
          </a:stretch>
        </p:blipFill>
        <p:spPr>
          <a:xfrm>
            <a:off x="629525" y="1442975"/>
            <a:ext cx="3118925" cy="328637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3505" name="Shape 3505"/>
        <p:cNvGrpSpPr/>
        <p:nvPr/>
      </p:nvGrpSpPr>
      <p:grpSpPr>
        <a:xfrm>
          <a:off x="0" y="0"/>
          <a:ext cx="0" cy="0"/>
          <a:chOff x="0" y="0"/>
          <a:chExt cx="0" cy="0"/>
        </a:xfrm>
      </p:grpSpPr>
      <p:pic>
        <p:nvPicPr>
          <p:cNvPr id="3506" name="Google Shape;3506;p73"/>
          <p:cNvPicPr preferRelativeResize="0"/>
          <p:nvPr/>
        </p:nvPicPr>
        <p:blipFill rotWithShape="1">
          <a:blip r:embed="rId1"/>
          <a:srcRect l="29957" t="26279" r="12399" b="20307"/>
          <a:stretch>
            <a:fillRect/>
          </a:stretch>
        </p:blipFill>
        <p:spPr>
          <a:xfrm>
            <a:off x="4359300" y="1288700"/>
            <a:ext cx="4057498" cy="2975824"/>
          </a:xfrm>
          <a:prstGeom prst="rect">
            <a:avLst/>
          </a:prstGeom>
          <a:noFill/>
          <a:ln>
            <a:noFill/>
          </a:ln>
        </p:spPr>
      </p:pic>
      <p:sp>
        <p:nvSpPr>
          <p:cNvPr id="3507" name="Google Shape;3507;p73"/>
          <p:cNvSpPr txBox="1"/>
          <p:nvPr>
            <p:ph type="title"/>
          </p:nvPr>
        </p:nvSpPr>
        <p:spPr>
          <a:xfrm>
            <a:off x="702150" y="1604625"/>
            <a:ext cx="35163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Desktop app</a:t>
            </a:r>
            <a:endParaRPr lang="en-GB"/>
          </a:p>
        </p:txBody>
      </p:sp>
      <p:sp>
        <p:nvSpPr>
          <p:cNvPr id="3508" name="Google Shape;3508;p73"/>
          <p:cNvSpPr txBox="1"/>
          <p:nvPr>
            <p:ph type="subTitle" idx="1"/>
          </p:nvPr>
        </p:nvSpPr>
        <p:spPr>
          <a:xfrm>
            <a:off x="702138" y="2234179"/>
            <a:ext cx="2935800" cy="130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You can replace the image on the screen with your own work. Just right-click on it and select “Replace image”</a:t>
            </a:r>
            <a:endParaRPr lang="en-GB"/>
          </a:p>
        </p:txBody>
      </p:sp>
      <p:grpSp>
        <p:nvGrpSpPr>
          <p:cNvPr id="3509" name="Google Shape;3509;p73"/>
          <p:cNvGrpSpPr/>
          <p:nvPr/>
        </p:nvGrpSpPr>
        <p:grpSpPr>
          <a:xfrm>
            <a:off x="4572001" y="1355552"/>
            <a:ext cx="3844800" cy="2908964"/>
            <a:chOff x="4572001" y="1355552"/>
            <a:chExt cx="3844800" cy="2908964"/>
          </a:xfrm>
        </p:grpSpPr>
        <p:sp>
          <p:nvSpPr>
            <p:cNvPr id="3510" name="Google Shape;3510;p73"/>
            <p:cNvSpPr/>
            <p:nvPr/>
          </p:nvSpPr>
          <p:spPr>
            <a:xfrm>
              <a:off x="5836269" y="3768613"/>
              <a:ext cx="1313050" cy="495903"/>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4"/>
            </a:solidFill>
            <a:ln w="19050" cap="flat" cmpd="sng">
              <a:solidFill>
                <a:schemeClr val="dk1"/>
              </a:solidFill>
              <a:prstDash val="solid"/>
              <a:round/>
              <a:headEnd type="none" w="med" len="med"/>
              <a:tailEnd type="none" w="med" len="med"/>
            </a:ln>
          </p:spPr>
        </p:sp>
        <p:sp>
          <p:nvSpPr>
            <p:cNvPr id="3511" name="Google Shape;3511;p73"/>
            <p:cNvSpPr/>
            <p:nvPr/>
          </p:nvSpPr>
          <p:spPr>
            <a:xfrm>
              <a:off x="4572001" y="1355552"/>
              <a:ext cx="3844800" cy="2432400"/>
            </a:xfrm>
            <a:prstGeom prst="roundRect">
              <a:avLst>
                <a:gd name="adj" fmla="val 3857"/>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3512" name="Google Shape;3512;p73"/>
            <p:cNvCxnSpPr/>
            <p:nvPr/>
          </p:nvCxnSpPr>
          <p:spPr>
            <a:xfrm>
              <a:off x="5850458" y="4217537"/>
              <a:ext cx="1293900" cy="0"/>
            </a:xfrm>
            <a:prstGeom prst="straightConnector1">
              <a:avLst/>
            </a:prstGeom>
            <a:noFill/>
            <a:ln w="19050" cap="flat" cmpd="sng">
              <a:solidFill>
                <a:schemeClr val="dk1"/>
              </a:solidFill>
              <a:prstDash val="solid"/>
              <a:round/>
              <a:headEnd type="none" w="med" len="med"/>
              <a:tailEnd type="none" w="med" len="med"/>
            </a:ln>
          </p:spPr>
        </p:cxnSp>
      </p:grpSp>
      <p:pic>
        <p:nvPicPr>
          <p:cNvPr id="3513" name="Google Shape;3513;p73"/>
          <p:cNvPicPr preferRelativeResize="0"/>
          <p:nvPr/>
        </p:nvPicPr>
        <p:blipFill rotWithShape="1">
          <a:blip r:embed="rId2"/>
          <a:srcRect l="3899" r="3908"/>
          <a:stretch>
            <a:fillRect/>
          </a:stretch>
        </p:blipFill>
        <p:spPr>
          <a:xfrm>
            <a:off x="4698100" y="1456163"/>
            <a:ext cx="3590976" cy="2190974"/>
          </a:xfrm>
          <a:prstGeom prst="rect">
            <a:avLst/>
          </a:prstGeom>
          <a:noFill/>
          <a:ln>
            <a:noFill/>
          </a:ln>
        </p:spPr>
      </p:pic>
      <p:sp>
        <p:nvSpPr>
          <p:cNvPr id="3514" name="Google Shape;3514;p73"/>
          <p:cNvSpPr/>
          <p:nvPr/>
        </p:nvSpPr>
        <p:spPr>
          <a:xfrm>
            <a:off x="4704076" y="1459039"/>
            <a:ext cx="3583800" cy="21852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73"/>
          <p:cNvSpPr/>
          <p:nvPr/>
        </p:nvSpPr>
        <p:spPr>
          <a:xfrm flipH="1">
            <a:off x="3192537" y="986054"/>
            <a:ext cx="934060" cy="302648"/>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6" name="Google Shape;3516;p73"/>
          <p:cNvSpPr/>
          <p:nvPr/>
        </p:nvSpPr>
        <p:spPr>
          <a:xfrm flipH="1">
            <a:off x="7496837" y="4075554"/>
            <a:ext cx="934060" cy="302648"/>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3520" name="Shape 3520"/>
        <p:cNvGrpSpPr/>
        <p:nvPr/>
      </p:nvGrpSpPr>
      <p:grpSpPr>
        <a:xfrm>
          <a:off x="0" y="0"/>
          <a:ext cx="0" cy="0"/>
          <a:chOff x="0" y="0"/>
          <a:chExt cx="0" cy="0"/>
        </a:xfrm>
      </p:grpSpPr>
      <p:pic>
        <p:nvPicPr>
          <p:cNvPr id="3521" name="Google Shape;3521;p74"/>
          <p:cNvPicPr preferRelativeResize="0"/>
          <p:nvPr/>
        </p:nvPicPr>
        <p:blipFill rotWithShape="1">
          <a:blip r:embed="rId1"/>
          <a:srcRect l="72002" t="21404" r="4857" b="6110"/>
          <a:stretch>
            <a:fillRect/>
          </a:stretch>
        </p:blipFill>
        <p:spPr>
          <a:xfrm>
            <a:off x="1811923" y="1144525"/>
            <a:ext cx="1625650" cy="2864125"/>
          </a:xfrm>
          <a:prstGeom prst="rect">
            <a:avLst/>
          </a:prstGeom>
          <a:noFill/>
          <a:ln>
            <a:noFill/>
          </a:ln>
        </p:spPr>
      </p:pic>
      <p:sp>
        <p:nvSpPr>
          <p:cNvPr id="3522" name="Google Shape;3522;p74"/>
          <p:cNvSpPr txBox="1"/>
          <p:nvPr>
            <p:ph type="title"/>
          </p:nvPr>
        </p:nvSpPr>
        <p:spPr>
          <a:xfrm>
            <a:off x="5026675" y="1674105"/>
            <a:ext cx="34041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Mobile web</a:t>
            </a:r>
            <a:endParaRPr lang="en-GB"/>
          </a:p>
        </p:txBody>
      </p:sp>
      <p:sp>
        <p:nvSpPr>
          <p:cNvPr id="3523" name="Google Shape;3523;p74"/>
          <p:cNvSpPr txBox="1"/>
          <p:nvPr>
            <p:ph type="subTitle" idx="1"/>
          </p:nvPr>
        </p:nvSpPr>
        <p:spPr>
          <a:xfrm>
            <a:off x="5495100" y="2234179"/>
            <a:ext cx="2935800" cy="130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You can replace the image on the screen with your own work. Just right-click on it and select “Replace image”</a:t>
            </a:r>
            <a:endParaRPr lang="en-GB"/>
          </a:p>
        </p:txBody>
      </p:sp>
      <p:sp>
        <p:nvSpPr>
          <p:cNvPr id="3524" name="Google Shape;3524;p74"/>
          <p:cNvSpPr/>
          <p:nvPr/>
        </p:nvSpPr>
        <p:spPr>
          <a:xfrm flipH="1">
            <a:off x="3808287" y="1144529"/>
            <a:ext cx="934060" cy="302648"/>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5" name="Google Shape;3525;p74"/>
          <p:cNvSpPr/>
          <p:nvPr/>
        </p:nvSpPr>
        <p:spPr>
          <a:xfrm flipH="1">
            <a:off x="4288192" y="361789"/>
            <a:ext cx="1527450" cy="494906"/>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6" name="Google Shape;3526;p74"/>
          <p:cNvSpPr/>
          <p:nvPr/>
        </p:nvSpPr>
        <p:spPr>
          <a:xfrm>
            <a:off x="1811913" y="950900"/>
            <a:ext cx="1625671" cy="324168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3530" name="Shape 3530"/>
        <p:cNvGrpSpPr/>
        <p:nvPr/>
      </p:nvGrpSpPr>
      <p:grpSpPr>
        <a:xfrm>
          <a:off x="0" y="0"/>
          <a:ext cx="0" cy="0"/>
          <a:chOff x="0" y="0"/>
          <a:chExt cx="0" cy="0"/>
        </a:xfrm>
      </p:grpSpPr>
      <p:sp>
        <p:nvSpPr>
          <p:cNvPr id="3531" name="Google Shape;3531;p75"/>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Our team</a:t>
            </a:r>
            <a:endParaRPr lang="en-GB"/>
          </a:p>
        </p:txBody>
      </p:sp>
      <p:sp>
        <p:nvSpPr>
          <p:cNvPr id="3532" name="Google Shape;3532;p75"/>
          <p:cNvSpPr txBox="1"/>
          <p:nvPr>
            <p:ph type="title" idx="2"/>
          </p:nvPr>
        </p:nvSpPr>
        <p:spPr>
          <a:xfrm>
            <a:off x="3469401" y="3218500"/>
            <a:ext cx="22146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Jenna Doe</a:t>
            </a:r>
            <a:endParaRPr lang="en-GB"/>
          </a:p>
        </p:txBody>
      </p:sp>
      <p:sp>
        <p:nvSpPr>
          <p:cNvPr id="3533" name="Google Shape;3533;p75"/>
          <p:cNvSpPr txBox="1"/>
          <p:nvPr>
            <p:ph type="subTitle" idx="1"/>
          </p:nvPr>
        </p:nvSpPr>
        <p:spPr>
          <a:xfrm>
            <a:off x="3469401" y="3638150"/>
            <a:ext cx="2214600" cy="58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You can talk a bit about this person here</a:t>
            </a:r>
            <a:endParaRPr lang="en-GB"/>
          </a:p>
        </p:txBody>
      </p:sp>
      <p:sp>
        <p:nvSpPr>
          <p:cNvPr id="3534" name="Google Shape;3534;p75"/>
          <p:cNvSpPr txBox="1"/>
          <p:nvPr>
            <p:ph type="title" idx="3"/>
          </p:nvPr>
        </p:nvSpPr>
        <p:spPr>
          <a:xfrm>
            <a:off x="6194350" y="3218500"/>
            <a:ext cx="22146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Timmy Jimmy</a:t>
            </a:r>
            <a:endParaRPr lang="en-GB"/>
          </a:p>
        </p:txBody>
      </p:sp>
      <p:sp>
        <p:nvSpPr>
          <p:cNvPr id="3535" name="Google Shape;3535;p75"/>
          <p:cNvSpPr txBox="1"/>
          <p:nvPr>
            <p:ph type="subTitle" idx="4"/>
          </p:nvPr>
        </p:nvSpPr>
        <p:spPr>
          <a:xfrm>
            <a:off x="6194350" y="3638150"/>
            <a:ext cx="2214600" cy="58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You can talk a bit about this person here</a:t>
            </a:r>
            <a:endParaRPr lang="en-GB"/>
          </a:p>
        </p:txBody>
      </p:sp>
      <p:sp>
        <p:nvSpPr>
          <p:cNvPr id="3536" name="Google Shape;3536;p75"/>
          <p:cNvSpPr txBox="1"/>
          <p:nvPr>
            <p:ph type="title" idx="5"/>
          </p:nvPr>
        </p:nvSpPr>
        <p:spPr>
          <a:xfrm>
            <a:off x="744426" y="3218500"/>
            <a:ext cx="2214600" cy="35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Susan Bones</a:t>
            </a:r>
            <a:endParaRPr lang="en-GB"/>
          </a:p>
        </p:txBody>
      </p:sp>
      <p:sp>
        <p:nvSpPr>
          <p:cNvPr id="3537" name="Google Shape;3537;p75"/>
          <p:cNvSpPr txBox="1"/>
          <p:nvPr>
            <p:ph type="subTitle" idx="6"/>
          </p:nvPr>
        </p:nvSpPr>
        <p:spPr>
          <a:xfrm>
            <a:off x="744426" y="3638150"/>
            <a:ext cx="2214600" cy="58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You can talk a bit about this person here</a:t>
            </a:r>
            <a:endParaRPr lang="en-GB"/>
          </a:p>
        </p:txBody>
      </p:sp>
      <p:grpSp>
        <p:nvGrpSpPr>
          <p:cNvPr id="3538" name="Google Shape;3538;p75"/>
          <p:cNvGrpSpPr/>
          <p:nvPr/>
        </p:nvGrpSpPr>
        <p:grpSpPr>
          <a:xfrm>
            <a:off x="-667852" y="-304851"/>
            <a:ext cx="2831191" cy="6546696"/>
            <a:chOff x="-94951" y="318198"/>
            <a:chExt cx="1213177" cy="2805166"/>
          </a:xfrm>
        </p:grpSpPr>
        <p:sp>
          <p:nvSpPr>
            <p:cNvPr id="3539" name="Google Shape;3539;p75"/>
            <p:cNvSpPr/>
            <p:nvPr/>
          </p:nvSpPr>
          <p:spPr>
            <a:xfrm>
              <a:off x="74040" y="318198"/>
              <a:ext cx="382025" cy="556175"/>
            </a:xfrm>
            <a:custGeom>
              <a:avLst/>
              <a:gdLst/>
              <a:ahLst/>
              <a:cxnLst/>
              <a:rect l="l" t="t" r="r" b="b"/>
              <a:pathLst>
                <a:path w="15281" h="22247" extrusionOk="0">
                  <a:moveTo>
                    <a:pt x="13592" y="1"/>
                  </a:moveTo>
                  <a:cubicBezTo>
                    <a:pt x="13510" y="1"/>
                    <a:pt x="13430" y="98"/>
                    <a:pt x="13478" y="195"/>
                  </a:cubicBezTo>
                  <a:cubicBezTo>
                    <a:pt x="15167" y="3898"/>
                    <a:pt x="15281" y="8249"/>
                    <a:pt x="13868" y="12065"/>
                  </a:cubicBezTo>
                  <a:cubicBezTo>
                    <a:pt x="12536" y="15669"/>
                    <a:pt x="9793" y="18625"/>
                    <a:pt x="6366" y="20346"/>
                  </a:cubicBezTo>
                  <a:cubicBezTo>
                    <a:pt x="4434" y="21320"/>
                    <a:pt x="2306" y="21889"/>
                    <a:pt x="147" y="22002"/>
                  </a:cubicBezTo>
                  <a:cubicBezTo>
                    <a:pt x="1" y="22002"/>
                    <a:pt x="1" y="22246"/>
                    <a:pt x="147" y="22246"/>
                  </a:cubicBezTo>
                  <a:cubicBezTo>
                    <a:pt x="4027" y="22067"/>
                    <a:pt x="7762" y="20395"/>
                    <a:pt x="10523" y="17683"/>
                  </a:cubicBezTo>
                  <a:cubicBezTo>
                    <a:pt x="13430" y="14825"/>
                    <a:pt x="15037" y="10863"/>
                    <a:pt x="15086" y="6804"/>
                  </a:cubicBezTo>
                  <a:cubicBezTo>
                    <a:pt x="15119" y="4482"/>
                    <a:pt x="14647" y="2176"/>
                    <a:pt x="13690" y="66"/>
                  </a:cubicBezTo>
                  <a:cubicBezTo>
                    <a:pt x="13657" y="33"/>
                    <a:pt x="13625" y="1"/>
                    <a:pt x="13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0" name="Google Shape;3540;p75"/>
            <p:cNvSpPr/>
            <p:nvPr/>
          </p:nvSpPr>
          <p:spPr>
            <a:xfrm rot="-2162779">
              <a:off x="227750" y="1797456"/>
              <a:ext cx="567776" cy="1281537"/>
            </a:xfrm>
            <a:custGeom>
              <a:avLst/>
              <a:gdLst/>
              <a:ahLst/>
              <a:cxnLst/>
              <a:rect l="l" t="t" r="r" b="b"/>
              <a:pathLst>
                <a:path w="18237" h="41163" extrusionOk="0">
                  <a:moveTo>
                    <a:pt x="2129" y="1"/>
                  </a:moveTo>
                  <a:cubicBezTo>
                    <a:pt x="1462" y="1"/>
                    <a:pt x="797" y="114"/>
                    <a:pt x="131" y="358"/>
                  </a:cubicBezTo>
                  <a:cubicBezTo>
                    <a:pt x="1" y="406"/>
                    <a:pt x="50" y="601"/>
                    <a:pt x="163" y="601"/>
                  </a:cubicBezTo>
                  <a:lnTo>
                    <a:pt x="196" y="601"/>
                  </a:lnTo>
                  <a:cubicBezTo>
                    <a:pt x="830" y="358"/>
                    <a:pt x="1479" y="244"/>
                    <a:pt x="2112" y="244"/>
                  </a:cubicBezTo>
                  <a:cubicBezTo>
                    <a:pt x="4434" y="244"/>
                    <a:pt x="6691" y="1672"/>
                    <a:pt x="7957" y="3605"/>
                  </a:cubicBezTo>
                  <a:cubicBezTo>
                    <a:pt x="9858" y="6528"/>
                    <a:pt x="9906" y="10213"/>
                    <a:pt x="9549" y="13575"/>
                  </a:cubicBezTo>
                  <a:cubicBezTo>
                    <a:pt x="9176" y="17083"/>
                    <a:pt x="8412" y="20623"/>
                    <a:pt x="8949" y="24162"/>
                  </a:cubicBezTo>
                  <a:cubicBezTo>
                    <a:pt x="9176" y="25737"/>
                    <a:pt x="9679" y="27296"/>
                    <a:pt x="10540" y="28644"/>
                  </a:cubicBezTo>
                  <a:cubicBezTo>
                    <a:pt x="11432" y="30008"/>
                    <a:pt x="12699" y="31063"/>
                    <a:pt x="13950" y="32102"/>
                  </a:cubicBezTo>
                  <a:cubicBezTo>
                    <a:pt x="15379" y="33288"/>
                    <a:pt x="16888" y="34587"/>
                    <a:pt x="17555" y="36389"/>
                  </a:cubicBezTo>
                  <a:cubicBezTo>
                    <a:pt x="18139" y="37932"/>
                    <a:pt x="17927" y="39880"/>
                    <a:pt x="16563" y="40952"/>
                  </a:cubicBezTo>
                  <a:cubicBezTo>
                    <a:pt x="16466" y="41033"/>
                    <a:pt x="16548" y="41163"/>
                    <a:pt x="16645" y="41163"/>
                  </a:cubicBezTo>
                  <a:cubicBezTo>
                    <a:pt x="16678" y="41163"/>
                    <a:pt x="16710" y="41147"/>
                    <a:pt x="16726" y="41130"/>
                  </a:cubicBezTo>
                  <a:cubicBezTo>
                    <a:pt x="17847" y="40253"/>
                    <a:pt x="18237" y="38792"/>
                    <a:pt x="18057" y="37428"/>
                  </a:cubicBezTo>
                  <a:cubicBezTo>
                    <a:pt x="17862" y="35869"/>
                    <a:pt x="16921" y="34538"/>
                    <a:pt x="15833" y="33450"/>
                  </a:cubicBezTo>
                  <a:cubicBezTo>
                    <a:pt x="14615" y="32216"/>
                    <a:pt x="13153" y="31225"/>
                    <a:pt x="11936" y="29975"/>
                  </a:cubicBezTo>
                  <a:cubicBezTo>
                    <a:pt x="10670" y="28676"/>
                    <a:pt x="9858" y="27101"/>
                    <a:pt x="9419" y="25347"/>
                  </a:cubicBezTo>
                  <a:cubicBezTo>
                    <a:pt x="8509" y="21612"/>
                    <a:pt x="9321" y="17780"/>
                    <a:pt x="9744" y="14046"/>
                  </a:cubicBezTo>
                  <a:cubicBezTo>
                    <a:pt x="10133" y="10620"/>
                    <a:pt x="10183" y="6885"/>
                    <a:pt x="8380" y="3816"/>
                  </a:cubicBezTo>
                  <a:cubicBezTo>
                    <a:pt x="7097" y="1657"/>
                    <a:pt x="464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41" name="Google Shape;3541;p75"/>
          <p:cNvSpPr/>
          <p:nvPr/>
        </p:nvSpPr>
        <p:spPr>
          <a:xfrm rot="10800000">
            <a:off x="6264341" y="-55955"/>
            <a:ext cx="3619152" cy="988754"/>
          </a:xfrm>
          <a:custGeom>
            <a:avLst/>
            <a:gdLst/>
            <a:ahLst/>
            <a:cxnLst/>
            <a:rect l="l" t="t" r="r" b="b"/>
            <a:pathLst>
              <a:path w="17295" h="4725" extrusionOk="0">
                <a:moveTo>
                  <a:pt x="3039" y="0"/>
                </a:moveTo>
                <a:cubicBezTo>
                  <a:pt x="0" y="0"/>
                  <a:pt x="0" y="4725"/>
                  <a:pt x="0" y="4725"/>
                </a:cubicBezTo>
                <a:lnTo>
                  <a:pt x="17294" y="4725"/>
                </a:lnTo>
                <a:cubicBezTo>
                  <a:pt x="17294" y="4725"/>
                  <a:pt x="14809" y="2371"/>
                  <a:pt x="13105" y="2371"/>
                </a:cubicBezTo>
                <a:cubicBezTo>
                  <a:pt x="11199" y="2371"/>
                  <a:pt x="11854" y="3797"/>
                  <a:pt x="9257" y="3797"/>
                </a:cubicBezTo>
                <a:cubicBezTo>
                  <a:pt x="9110" y="3797"/>
                  <a:pt x="8954" y="3793"/>
                  <a:pt x="8786" y="3783"/>
                </a:cubicBezTo>
                <a:cubicBezTo>
                  <a:pt x="7194" y="3686"/>
                  <a:pt x="5554" y="16"/>
                  <a:pt x="3070" y="0"/>
                </a:cubicBezTo>
                <a:cubicBezTo>
                  <a:pt x="3059" y="0"/>
                  <a:pt x="3049" y="0"/>
                  <a:pt x="3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2" name="Google Shape;3542;p75"/>
          <p:cNvSpPr/>
          <p:nvPr/>
        </p:nvSpPr>
        <p:spPr>
          <a:xfrm rot="10800000">
            <a:off x="6990053" y="3755802"/>
            <a:ext cx="4591423" cy="1696597"/>
          </a:xfrm>
          <a:custGeom>
            <a:avLst/>
            <a:gdLst/>
            <a:ahLst/>
            <a:cxnLst/>
            <a:rect l="l" t="t" r="r" b="b"/>
            <a:pathLst>
              <a:path w="80622" h="29791" extrusionOk="0">
                <a:moveTo>
                  <a:pt x="4775" y="0"/>
                </a:moveTo>
                <a:cubicBezTo>
                  <a:pt x="4775" y="0"/>
                  <a:pt x="1" y="8996"/>
                  <a:pt x="13023" y="10474"/>
                </a:cubicBezTo>
                <a:cubicBezTo>
                  <a:pt x="23627" y="11692"/>
                  <a:pt x="17278" y="22506"/>
                  <a:pt x="28596" y="28466"/>
                </a:cubicBezTo>
                <a:cubicBezTo>
                  <a:pt x="30197" y="29310"/>
                  <a:pt x="32305" y="29790"/>
                  <a:pt x="34648" y="29790"/>
                </a:cubicBezTo>
                <a:cubicBezTo>
                  <a:pt x="40148" y="29790"/>
                  <a:pt x="46941" y="27144"/>
                  <a:pt x="51507" y="20347"/>
                </a:cubicBezTo>
                <a:cubicBezTo>
                  <a:pt x="55077" y="15017"/>
                  <a:pt x="58268" y="12899"/>
                  <a:pt x="63173" y="12899"/>
                </a:cubicBezTo>
                <a:cubicBezTo>
                  <a:pt x="64604" y="12899"/>
                  <a:pt x="66181" y="13079"/>
                  <a:pt x="67957" y="13413"/>
                </a:cubicBezTo>
                <a:cubicBezTo>
                  <a:pt x="68607" y="13536"/>
                  <a:pt x="69226" y="13594"/>
                  <a:pt x="69813" y="13594"/>
                </a:cubicBezTo>
                <a:cubicBezTo>
                  <a:pt x="78819" y="13594"/>
                  <a:pt x="80622" y="0"/>
                  <a:pt x="80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43" name="Google Shape;3543;p75"/>
          <p:cNvGrpSpPr/>
          <p:nvPr/>
        </p:nvGrpSpPr>
        <p:grpSpPr>
          <a:xfrm>
            <a:off x="3469403" y="1353865"/>
            <a:ext cx="2214588" cy="1528485"/>
            <a:chOff x="-3718950" y="-936350"/>
            <a:chExt cx="2831230" cy="1954085"/>
          </a:xfrm>
        </p:grpSpPr>
        <p:sp>
          <p:nvSpPr>
            <p:cNvPr id="3544" name="Google Shape;3544;p75"/>
            <p:cNvSpPr/>
            <p:nvPr/>
          </p:nvSpPr>
          <p:spPr>
            <a:xfrm>
              <a:off x="-2619656" y="532221"/>
              <a:ext cx="678106" cy="366007"/>
            </a:xfrm>
            <a:custGeom>
              <a:avLst/>
              <a:gdLst/>
              <a:ahLst/>
              <a:cxnLst/>
              <a:rect l="l" t="t" r="r" b="b"/>
              <a:pathLst>
                <a:path w="5799" h="3130" extrusionOk="0">
                  <a:moveTo>
                    <a:pt x="5798" y="1"/>
                  </a:moveTo>
                  <a:cubicBezTo>
                    <a:pt x="5788" y="1"/>
                    <a:pt x="5788" y="12"/>
                    <a:pt x="5788" y="12"/>
                  </a:cubicBezTo>
                  <a:cubicBezTo>
                    <a:pt x="5744" y="340"/>
                    <a:pt x="5613" y="1106"/>
                    <a:pt x="5185" y="1795"/>
                  </a:cubicBezTo>
                  <a:cubicBezTo>
                    <a:pt x="4978" y="2134"/>
                    <a:pt x="4694" y="2462"/>
                    <a:pt x="4322" y="2703"/>
                  </a:cubicBezTo>
                  <a:cubicBezTo>
                    <a:pt x="3950" y="2944"/>
                    <a:pt x="3479" y="3107"/>
                    <a:pt x="2889" y="3119"/>
                  </a:cubicBezTo>
                  <a:cubicBezTo>
                    <a:pt x="2889" y="3119"/>
                    <a:pt x="2889" y="3107"/>
                    <a:pt x="2878" y="3107"/>
                  </a:cubicBezTo>
                  <a:lnTo>
                    <a:pt x="2867" y="3107"/>
                  </a:lnTo>
                  <a:cubicBezTo>
                    <a:pt x="2495" y="3107"/>
                    <a:pt x="2069" y="3031"/>
                    <a:pt x="1663" y="2856"/>
                  </a:cubicBezTo>
                  <a:cubicBezTo>
                    <a:pt x="1270" y="2681"/>
                    <a:pt x="898" y="2419"/>
                    <a:pt x="657" y="2013"/>
                  </a:cubicBezTo>
                  <a:cubicBezTo>
                    <a:pt x="297" y="1423"/>
                    <a:pt x="110" y="756"/>
                    <a:pt x="23" y="78"/>
                  </a:cubicBezTo>
                  <a:cubicBezTo>
                    <a:pt x="23" y="66"/>
                    <a:pt x="12" y="66"/>
                    <a:pt x="12" y="66"/>
                  </a:cubicBezTo>
                  <a:cubicBezTo>
                    <a:pt x="12" y="66"/>
                    <a:pt x="1" y="66"/>
                    <a:pt x="1" y="78"/>
                  </a:cubicBezTo>
                  <a:cubicBezTo>
                    <a:pt x="100" y="766"/>
                    <a:pt x="275" y="1423"/>
                    <a:pt x="647" y="2025"/>
                  </a:cubicBezTo>
                  <a:cubicBezTo>
                    <a:pt x="887" y="2429"/>
                    <a:pt x="1259" y="2703"/>
                    <a:pt x="1653" y="2878"/>
                  </a:cubicBezTo>
                  <a:cubicBezTo>
                    <a:pt x="2057" y="3053"/>
                    <a:pt x="2495" y="3129"/>
                    <a:pt x="2867" y="3129"/>
                  </a:cubicBezTo>
                  <a:lnTo>
                    <a:pt x="2889" y="3129"/>
                  </a:lnTo>
                  <a:cubicBezTo>
                    <a:pt x="3479" y="3119"/>
                    <a:pt x="3950" y="2954"/>
                    <a:pt x="4332" y="2713"/>
                  </a:cubicBezTo>
                  <a:cubicBezTo>
                    <a:pt x="4901" y="2353"/>
                    <a:pt x="5251" y="1806"/>
                    <a:pt x="5470" y="1281"/>
                  </a:cubicBezTo>
                  <a:cubicBezTo>
                    <a:pt x="5689" y="756"/>
                    <a:pt x="5766" y="263"/>
                    <a:pt x="5798" y="12"/>
                  </a:cubicBezTo>
                  <a:lnTo>
                    <a:pt x="5798" y="1"/>
                  </a:lnTo>
                  <a:close/>
                </a:path>
              </a:pathLst>
            </a:custGeom>
            <a:solidFill>
              <a:srgbClr val="273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5" name="Google Shape;3545;p75"/>
            <p:cNvSpPr/>
            <p:nvPr/>
          </p:nvSpPr>
          <p:spPr>
            <a:xfrm>
              <a:off x="-1975000" y="775560"/>
              <a:ext cx="126758" cy="200660"/>
            </a:xfrm>
            <a:custGeom>
              <a:avLst/>
              <a:gdLst/>
              <a:ahLst/>
              <a:cxnLst/>
              <a:rect l="l" t="t" r="r" b="b"/>
              <a:pathLst>
                <a:path w="1084" h="1716" extrusionOk="0">
                  <a:moveTo>
                    <a:pt x="214" y="1"/>
                  </a:moveTo>
                  <a:cubicBezTo>
                    <a:pt x="212" y="1"/>
                    <a:pt x="209" y="4"/>
                    <a:pt x="209" y="9"/>
                  </a:cubicBezTo>
                  <a:cubicBezTo>
                    <a:pt x="78" y="195"/>
                    <a:pt x="1" y="414"/>
                    <a:pt x="1" y="644"/>
                  </a:cubicBezTo>
                  <a:cubicBezTo>
                    <a:pt x="1" y="807"/>
                    <a:pt x="44" y="982"/>
                    <a:pt x="121" y="1125"/>
                  </a:cubicBezTo>
                  <a:cubicBezTo>
                    <a:pt x="296" y="1475"/>
                    <a:pt x="679" y="1716"/>
                    <a:pt x="1073" y="1716"/>
                  </a:cubicBezTo>
                  <a:cubicBezTo>
                    <a:pt x="1084" y="1716"/>
                    <a:pt x="1084" y="1704"/>
                    <a:pt x="1084" y="1704"/>
                  </a:cubicBezTo>
                  <a:cubicBezTo>
                    <a:pt x="1084" y="1694"/>
                    <a:pt x="1084" y="1694"/>
                    <a:pt x="1073" y="1694"/>
                  </a:cubicBezTo>
                  <a:cubicBezTo>
                    <a:pt x="690" y="1694"/>
                    <a:pt x="307" y="1464"/>
                    <a:pt x="132" y="1114"/>
                  </a:cubicBezTo>
                  <a:cubicBezTo>
                    <a:pt x="56" y="972"/>
                    <a:pt x="23" y="807"/>
                    <a:pt x="23" y="644"/>
                  </a:cubicBezTo>
                  <a:cubicBezTo>
                    <a:pt x="23" y="425"/>
                    <a:pt x="88" y="195"/>
                    <a:pt x="219" y="20"/>
                  </a:cubicBezTo>
                  <a:lnTo>
                    <a:pt x="219" y="9"/>
                  </a:lnTo>
                  <a:cubicBezTo>
                    <a:pt x="219" y="4"/>
                    <a:pt x="217" y="1"/>
                    <a:pt x="214" y="1"/>
                  </a:cubicBezTo>
                  <a:close/>
                </a:path>
              </a:pathLst>
            </a:custGeom>
            <a:solidFill>
              <a:srgbClr val="D08D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6" name="Google Shape;3546;p75"/>
            <p:cNvSpPr/>
            <p:nvPr/>
          </p:nvSpPr>
          <p:spPr>
            <a:xfrm>
              <a:off x="-2744892" y="765036"/>
              <a:ext cx="120326" cy="183120"/>
            </a:xfrm>
            <a:custGeom>
              <a:avLst/>
              <a:gdLst/>
              <a:ahLst/>
              <a:cxnLst/>
              <a:rect l="l" t="t" r="r" b="b"/>
              <a:pathLst>
                <a:path w="1029" h="1566" extrusionOk="0">
                  <a:moveTo>
                    <a:pt x="634" y="1"/>
                  </a:moveTo>
                  <a:cubicBezTo>
                    <a:pt x="624" y="1"/>
                    <a:pt x="624" y="1"/>
                    <a:pt x="624" y="12"/>
                  </a:cubicBezTo>
                  <a:lnTo>
                    <a:pt x="624" y="22"/>
                  </a:lnTo>
                  <a:cubicBezTo>
                    <a:pt x="744" y="78"/>
                    <a:pt x="843" y="165"/>
                    <a:pt x="908" y="285"/>
                  </a:cubicBezTo>
                  <a:cubicBezTo>
                    <a:pt x="974" y="394"/>
                    <a:pt x="1006" y="537"/>
                    <a:pt x="1006" y="668"/>
                  </a:cubicBezTo>
                  <a:cubicBezTo>
                    <a:pt x="1006" y="778"/>
                    <a:pt x="984" y="897"/>
                    <a:pt x="941" y="996"/>
                  </a:cubicBezTo>
                  <a:cubicBezTo>
                    <a:pt x="777" y="1335"/>
                    <a:pt x="383" y="1543"/>
                    <a:pt x="0" y="1554"/>
                  </a:cubicBezTo>
                  <a:lnTo>
                    <a:pt x="0" y="1565"/>
                  </a:lnTo>
                  <a:cubicBezTo>
                    <a:pt x="394" y="1554"/>
                    <a:pt x="788" y="1346"/>
                    <a:pt x="952" y="996"/>
                  </a:cubicBezTo>
                  <a:cubicBezTo>
                    <a:pt x="1006" y="897"/>
                    <a:pt x="1028" y="788"/>
                    <a:pt x="1028" y="668"/>
                  </a:cubicBezTo>
                  <a:cubicBezTo>
                    <a:pt x="1028" y="537"/>
                    <a:pt x="984" y="394"/>
                    <a:pt x="919" y="274"/>
                  </a:cubicBezTo>
                  <a:cubicBezTo>
                    <a:pt x="853" y="154"/>
                    <a:pt x="755" y="56"/>
                    <a:pt x="634" y="1"/>
                  </a:cubicBezTo>
                  <a:close/>
                </a:path>
              </a:pathLst>
            </a:custGeom>
            <a:solidFill>
              <a:srgbClr val="D08D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7" name="Google Shape;3547;p75"/>
            <p:cNvSpPr/>
            <p:nvPr/>
          </p:nvSpPr>
          <p:spPr>
            <a:xfrm>
              <a:off x="-3718950" y="-936350"/>
              <a:ext cx="2831230" cy="1860085"/>
            </a:xfrm>
            <a:custGeom>
              <a:avLst/>
              <a:gdLst/>
              <a:ahLst/>
              <a:cxnLst/>
              <a:rect l="l" t="t" r="r" b="b"/>
              <a:pathLst>
                <a:path w="24212" h="15907" extrusionOk="0">
                  <a:moveTo>
                    <a:pt x="6393" y="0"/>
                  </a:moveTo>
                  <a:cubicBezTo>
                    <a:pt x="1710" y="0"/>
                    <a:pt x="0" y="6119"/>
                    <a:pt x="1101" y="9891"/>
                  </a:cubicBezTo>
                  <a:cubicBezTo>
                    <a:pt x="1472" y="11204"/>
                    <a:pt x="2117" y="12352"/>
                    <a:pt x="2949" y="13315"/>
                  </a:cubicBezTo>
                  <a:cubicBezTo>
                    <a:pt x="3660" y="14146"/>
                    <a:pt x="4535" y="14835"/>
                    <a:pt x="5508" y="15360"/>
                  </a:cubicBezTo>
                  <a:cubicBezTo>
                    <a:pt x="5946" y="14507"/>
                    <a:pt x="6667" y="13807"/>
                    <a:pt x="7586" y="13359"/>
                  </a:cubicBezTo>
                  <a:cubicBezTo>
                    <a:pt x="8035" y="13118"/>
                    <a:pt x="8571" y="12921"/>
                    <a:pt x="9085" y="12746"/>
                  </a:cubicBezTo>
                  <a:cubicBezTo>
                    <a:pt x="9096" y="12713"/>
                    <a:pt x="9118" y="12691"/>
                    <a:pt x="9151" y="12681"/>
                  </a:cubicBezTo>
                  <a:cubicBezTo>
                    <a:pt x="9304" y="12625"/>
                    <a:pt x="9424" y="12593"/>
                    <a:pt x="9566" y="12527"/>
                  </a:cubicBezTo>
                  <a:cubicBezTo>
                    <a:pt x="9576" y="12524"/>
                    <a:pt x="9586" y="12523"/>
                    <a:pt x="9595" y="12523"/>
                  </a:cubicBezTo>
                  <a:cubicBezTo>
                    <a:pt x="9617" y="12523"/>
                    <a:pt x="9639" y="12531"/>
                    <a:pt x="9654" y="12538"/>
                  </a:cubicBezTo>
                  <a:cubicBezTo>
                    <a:pt x="10036" y="12407"/>
                    <a:pt x="10376" y="12275"/>
                    <a:pt x="10638" y="12122"/>
                  </a:cubicBezTo>
                  <a:cubicBezTo>
                    <a:pt x="10835" y="12013"/>
                    <a:pt x="10955" y="11860"/>
                    <a:pt x="11054" y="11685"/>
                  </a:cubicBezTo>
                  <a:lnTo>
                    <a:pt x="11043" y="11685"/>
                  </a:lnTo>
                  <a:cubicBezTo>
                    <a:pt x="11130" y="11466"/>
                    <a:pt x="11185" y="11291"/>
                    <a:pt x="11229" y="11116"/>
                  </a:cubicBezTo>
                  <a:cubicBezTo>
                    <a:pt x="11251" y="10941"/>
                    <a:pt x="11251" y="10832"/>
                    <a:pt x="11251" y="10832"/>
                  </a:cubicBezTo>
                  <a:cubicBezTo>
                    <a:pt x="11273" y="10821"/>
                    <a:pt x="11283" y="10821"/>
                    <a:pt x="11295" y="10821"/>
                  </a:cubicBezTo>
                  <a:cubicBezTo>
                    <a:pt x="11338" y="10657"/>
                    <a:pt x="11382" y="10482"/>
                    <a:pt x="11436" y="10285"/>
                  </a:cubicBezTo>
                  <a:lnTo>
                    <a:pt x="11896" y="10766"/>
                  </a:lnTo>
                  <a:cubicBezTo>
                    <a:pt x="12185" y="10744"/>
                    <a:pt x="12449" y="10731"/>
                    <a:pt x="12725" y="10731"/>
                  </a:cubicBezTo>
                  <a:cubicBezTo>
                    <a:pt x="13004" y="10731"/>
                    <a:pt x="13295" y="10744"/>
                    <a:pt x="13635" y="10777"/>
                  </a:cubicBezTo>
                  <a:cubicBezTo>
                    <a:pt x="13624" y="10952"/>
                    <a:pt x="13613" y="11138"/>
                    <a:pt x="13613" y="11324"/>
                  </a:cubicBezTo>
                  <a:cubicBezTo>
                    <a:pt x="13602" y="11707"/>
                    <a:pt x="13843" y="12046"/>
                    <a:pt x="14204" y="12177"/>
                  </a:cubicBezTo>
                  <a:cubicBezTo>
                    <a:pt x="14445" y="12275"/>
                    <a:pt x="14707" y="12374"/>
                    <a:pt x="14980" y="12472"/>
                  </a:cubicBezTo>
                  <a:cubicBezTo>
                    <a:pt x="15005" y="12456"/>
                    <a:pt x="15035" y="12446"/>
                    <a:pt x="15066" y="12446"/>
                  </a:cubicBezTo>
                  <a:cubicBezTo>
                    <a:pt x="15078" y="12446"/>
                    <a:pt x="15089" y="12448"/>
                    <a:pt x="15101" y="12450"/>
                  </a:cubicBezTo>
                  <a:cubicBezTo>
                    <a:pt x="15254" y="12516"/>
                    <a:pt x="15396" y="12549"/>
                    <a:pt x="15571" y="12637"/>
                  </a:cubicBezTo>
                  <a:lnTo>
                    <a:pt x="15571" y="12691"/>
                  </a:lnTo>
                  <a:cubicBezTo>
                    <a:pt x="15615" y="12702"/>
                    <a:pt x="15648" y="12724"/>
                    <a:pt x="15692" y="12735"/>
                  </a:cubicBezTo>
                  <a:cubicBezTo>
                    <a:pt x="16118" y="12822"/>
                    <a:pt x="16501" y="12975"/>
                    <a:pt x="16829" y="13172"/>
                  </a:cubicBezTo>
                  <a:cubicBezTo>
                    <a:pt x="16851" y="13172"/>
                    <a:pt x="16873" y="13184"/>
                    <a:pt x="16883" y="13194"/>
                  </a:cubicBezTo>
                  <a:lnTo>
                    <a:pt x="16883" y="13206"/>
                  </a:lnTo>
                  <a:cubicBezTo>
                    <a:pt x="17879" y="13807"/>
                    <a:pt x="18459" y="14803"/>
                    <a:pt x="18743" y="15907"/>
                  </a:cubicBezTo>
                  <a:cubicBezTo>
                    <a:pt x="19662" y="15634"/>
                    <a:pt x="20548" y="15262"/>
                    <a:pt x="21346" y="14737"/>
                  </a:cubicBezTo>
                  <a:cubicBezTo>
                    <a:pt x="22626" y="13884"/>
                    <a:pt x="23151" y="12265"/>
                    <a:pt x="23545" y="10843"/>
                  </a:cubicBezTo>
                  <a:cubicBezTo>
                    <a:pt x="24212" y="8425"/>
                    <a:pt x="23304" y="5593"/>
                    <a:pt x="21084" y="4302"/>
                  </a:cubicBezTo>
                  <a:cubicBezTo>
                    <a:pt x="18743" y="2934"/>
                    <a:pt x="15714" y="3668"/>
                    <a:pt x="13143" y="2793"/>
                  </a:cubicBezTo>
                  <a:cubicBezTo>
                    <a:pt x="11010" y="2081"/>
                    <a:pt x="9271" y="287"/>
                    <a:pt x="7029" y="36"/>
                  </a:cubicBezTo>
                  <a:cubicBezTo>
                    <a:pt x="6811" y="12"/>
                    <a:pt x="6599" y="0"/>
                    <a:pt x="6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8" name="Google Shape;3548;p75"/>
            <p:cNvSpPr/>
            <p:nvPr/>
          </p:nvSpPr>
          <p:spPr>
            <a:xfrm>
              <a:off x="-1884143" y="552684"/>
              <a:ext cx="133189" cy="51334"/>
            </a:xfrm>
            <a:custGeom>
              <a:avLst/>
              <a:gdLst/>
              <a:ahLst/>
              <a:cxnLst/>
              <a:rect l="l" t="t" r="r" b="b"/>
              <a:pathLst>
                <a:path w="1139" h="439" extrusionOk="0">
                  <a:moveTo>
                    <a:pt x="1" y="1"/>
                  </a:moveTo>
                  <a:lnTo>
                    <a:pt x="1" y="1"/>
                  </a:lnTo>
                  <a:cubicBezTo>
                    <a:pt x="405" y="143"/>
                    <a:pt x="799" y="297"/>
                    <a:pt x="1138" y="438"/>
                  </a:cubicBezTo>
                  <a:cubicBezTo>
                    <a:pt x="810" y="241"/>
                    <a:pt x="427" y="88"/>
                    <a:pt x="1" y="1"/>
                  </a:cubicBez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9" name="Google Shape;3549;p75"/>
            <p:cNvSpPr/>
            <p:nvPr/>
          </p:nvSpPr>
          <p:spPr>
            <a:xfrm>
              <a:off x="-1763935" y="607760"/>
              <a:ext cx="236676" cy="365890"/>
            </a:xfrm>
            <a:custGeom>
              <a:avLst/>
              <a:gdLst/>
              <a:ahLst/>
              <a:cxnLst/>
              <a:rect l="l" t="t" r="r" b="b"/>
              <a:pathLst>
                <a:path w="2024" h="3129" extrusionOk="0">
                  <a:moveTo>
                    <a:pt x="164" y="1"/>
                  </a:moveTo>
                  <a:lnTo>
                    <a:pt x="164" y="1"/>
                  </a:lnTo>
                  <a:cubicBezTo>
                    <a:pt x="220" y="449"/>
                    <a:pt x="88" y="2024"/>
                    <a:pt x="1" y="3129"/>
                  </a:cubicBezTo>
                  <a:cubicBezTo>
                    <a:pt x="33" y="3117"/>
                    <a:pt x="77" y="3117"/>
                    <a:pt x="110" y="3117"/>
                  </a:cubicBezTo>
                  <a:cubicBezTo>
                    <a:pt x="755" y="3019"/>
                    <a:pt x="1401" y="2888"/>
                    <a:pt x="2024" y="2702"/>
                  </a:cubicBezTo>
                  <a:cubicBezTo>
                    <a:pt x="1740" y="1598"/>
                    <a:pt x="1160" y="602"/>
                    <a:pt x="164" y="1"/>
                  </a:cubicBez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75"/>
            <p:cNvSpPr/>
            <p:nvPr/>
          </p:nvSpPr>
          <p:spPr>
            <a:xfrm>
              <a:off x="-3074879" y="625651"/>
              <a:ext cx="243108" cy="327535"/>
            </a:xfrm>
            <a:custGeom>
              <a:avLst/>
              <a:gdLst/>
              <a:ahLst/>
              <a:cxnLst/>
              <a:rect l="l" t="t" r="r" b="b"/>
              <a:pathLst>
                <a:path w="2079" h="2801" extrusionOk="0">
                  <a:moveTo>
                    <a:pt x="2078" y="1"/>
                  </a:moveTo>
                  <a:lnTo>
                    <a:pt x="2078" y="1"/>
                  </a:lnTo>
                  <a:cubicBezTo>
                    <a:pt x="1159" y="449"/>
                    <a:pt x="438" y="1149"/>
                    <a:pt x="0" y="2002"/>
                  </a:cubicBezTo>
                  <a:cubicBezTo>
                    <a:pt x="602" y="2330"/>
                    <a:pt x="1236" y="2604"/>
                    <a:pt x="1915" y="2801"/>
                  </a:cubicBezTo>
                  <a:cubicBezTo>
                    <a:pt x="1750" y="1948"/>
                    <a:pt x="1641" y="1182"/>
                    <a:pt x="1652" y="263"/>
                  </a:cubicBezTo>
                  <a:cubicBezTo>
                    <a:pt x="1783" y="176"/>
                    <a:pt x="1925" y="88"/>
                    <a:pt x="2078" y="1"/>
                  </a:cubicBez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75"/>
            <p:cNvSpPr/>
            <p:nvPr/>
          </p:nvSpPr>
          <p:spPr>
            <a:xfrm>
              <a:off x="-2405901" y="328990"/>
              <a:ext cx="7718" cy="34613"/>
            </a:xfrm>
            <a:custGeom>
              <a:avLst/>
              <a:gdLst/>
              <a:ahLst/>
              <a:cxnLst/>
              <a:rect l="l" t="t" r="r" b="b"/>
              <a:pathLst>
                <a:path w="66" h="296" extrusionOk="0">
                  <a:moveTo>
                    <a:pt x="66" y="0"/>
                  </a:moveTo>
                  <a:cubicBezTo>
                    <a:pt x="54" y="0"/>
                    <a:pt x="44" y="0"/>
                    <a:pt x="22" y="11"/>
                  </a:cubicBezTo>
                  <a:cubicBezTo>
                    <a:pt x="22" y="11"/>
                    <a:pt x="22" y="120"/>
                    <a:pt x="0" y="295"/>
                  </a:cubicBezTo>
                  <a:lnTo>
                    <a:pt x="66" y="0"/>
                  </a:ln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75"/>
            <p:cNvSpPr/>
            <p:nvPr/>
          </p:nvSpPr>
          <p:spPr>
            <a:xfrm>
              <a:off x="-1751072" y="603901"/>
              <a:ext cx="6431" cy="3976"/>
            </a:xfrm>
            <a:custGeom>
              <a:avLst/>
              <a:gdLst/>
              <a:ahLst/>
              <a:cxnLst/>
              <a:rect l="l" t="t" r="r" b="b"/>
              <a:pathLst>
                <a:path w="55" h="34" extrusionOk="0">
                  <a:moveTo>
                    <a:pt x="0" y="0"/>
                  </a:moveTo>
                  <a:cubicBezTo>
                    <a:pt x="22" y="12"/>
                    <a:pt x="44" y="22"/>
                    <a:pt x="54" y="34"/>
                  </a:cubicBezTo>
                  <a:lnTo>
                    <a:pt x="54" y="22"/>
                  </a:lnTo>
                  <a:cubicBezTo>
                    <a:pt x="44" y="12"/>
                    <a:pt x="22" y="0"/>
                    <a:pt x="0" y="0"/>
                  </a:cubicBez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3" name="Google Shape;3553;p75"/>
            <p:cNvSpPr/>
            <p:nvPr/>
          </p:nvSpPr>
          <p:spPr>
            <a:xfrm>
              <a:off x="-1898291" y="547656"/>
              <a:ext cx="14266" cy="5145"/>
            </a:xfrm>
            <a:custGeom>
              <a:avLst/>
              <a:gdLst/>
              <a:ahLst/>
              <a:cxnLst/>
              <a:rect l="l" t="t" r="r" b="b"/>
              <a:pathLst>
                <a:path w="122" h="44" extrusionOk="0">
                  <a:moveTo>
                    <a:pt x="1" y="0"/>
                  </a:moveTo>
                  <a:lnTo>
                    <a:pt x="1" y="44"/>
                  </a:lnTo>
                  <a:cubicBezTo>
                    <a:pt x="1" y="33"/>
                    <a:pt x="12" y="22"/>
                    <a:pt x="12" y="11"/>
                  </a:cubicBezTo>
                  <a:cubicBezTo>
                    <a:pt x="45" y="22"/>
                    <a:pt x="78" y="33"/>
                    <a:pt x="122" y="44"/>
                  </a:cubicBezTo>
                  <a:cubicBezTo>
                    <a:pt x="78" y="33"/>
                    <a:pt x="45" y="11"/>
                    <a:pt x="1" y="0"/>
                  </a:cubicBez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4" name="Google Shape;3554;p75"/>
            <p:cNvSpPr/>
            <p:nvPr/>
          </p:nvSpPr>
          <p:spPr>
            <a:xfrm>
              <a:off x="-2590188" y="318349"/>
              <a:ext cx="623030" cy="537667"/>
            </a:xfrm>
            <a:custGeom>
              <a:avLst/>
              <a:gdLst/>
              <a:ahLst/>
              <a:cxnLst/>
              <a:rect l="l" t="t" r="r" b="b"/>
              <a:pathLst>
                <a:path w="5328" h="4598" extrusionOk="0">
                  <a:moveTo>
                    <a:pt x="3072" y="1"/>
                  </a:moveTo>
                  <a:cubicBezTo>
                    <a:pt x="2796" y="1"/>
                    <a:pt x="2532" y="14"/>
                    <a:pt x="2243" y="36"/>
                  </a:cubicBezTo>
                  <a:lnTo>
                    <a:pt x="2899" y="736"/>
                  </a:lnTo>
                  <a:cubicBezTo>
                    <a:pt x="2899" y="736"/>
                    <a:pt x="1729" y="944"/>
                    <a:pt x="1401" y="955"/>
                  </a:cubicBezTo>
                  <a:cubicBezTo>
                    <a:pt x="1302" y="1130"/>
                    <a:pt x="1182" y="1283"/>
                    <a:pt x="985" y="1392"/>
                  </a:cubicBezTo>
                  <a:cubicBezTo>
                    <a:pt x="723" y="1545"/>
                    <a:pt x="383" y="1677"/>
                    <a:pt x="1" y="1808"/>
                  </a:cubicBezTo>
                  <a:cubicBezTo>
                    <a:pt x="23" y="1830"/>
                    <a:pt x="33" y="1841"/>
                    <a:pt x="45" y="1874"/>
                  </a:cubicBezTo>
                  <a:cubicBezTo>
                    <a:pt x="132" y="2497"/>
                    <a:pt x="296" y="2989"/>
                    <a:pt x="613" y="3558"/>
                  </a:cubicBezTo>
                  <a:cubicBezTo>
                    <a:pt x="1061" y="4346"/>
                    <a:pt x="1970" y="4586"/>
                    <a:pt x="2658" y="4586"/>
                  </a:cubicBezTo>
                  <a:cubicBezTo>
                    <a:pt x="2670" y="4586"/>
                    <a:pt x="2670" y="4586"/>
                    <a:pt x="2680" y="4598"/>
                  </a:cubicBezTo>
                  <a:cubicBezTo>
                    <a:pt x="4715" y="4554"/>
                    <a:pt x="5152" y="2617"/>
                    <a:pt x="5273" y="1819"/>
                  </a:cubicBezTo>
                  <a:cubicBezTo>
                    <a:pt x="5284" y="1786"/>
                    <a:pt x="5295" y="1764"/>
                    <a:pt x="5327" y="1742"/>
                  </a:cubicBezTo>
                  <a:cubicBezTo>
                    <a:pt x="5054" y="1644"/>
                    <a:pt x="4792" y="1545"/>
                    <a:pt x="4551" y="1447"/>
                  </a:cubicBezTo>
                  <a:cubicBezTo>
                    <a:pt x="4190" y="1316"/>
                    <a:pt x="3949" y="977"/>
                    <a:pt x="3960" y="594"/>
                  </a:cubicBezTo>
                  <a:cubicBezTo>
                    <a:pt x="3960" y="408"/>
                    <a:pt x="3971" y="222"/>
                    <a:pt x="3982" y="47"/>
                  </a:cubicBezTo>
                  <a:cubicBezTo>
                    <a:pt x="3642" y="14"/>
                    <a:pt x="3351" y="1"/>
                    <a:pt x="3072" y="1"/>
                  </a:cubicBez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5" name="Google Shape;3555;p75"/>
            <p:cNvSpPr/>
            <p:nvPr/>
          </p:nvSpPr>
          <p:spPr>
            <a:xfrm>
              <a:off x="-2831891" y="554088"/>
              <a:ext cx="175403" cy="318531"/>
            </a:xfrm>
            <a:custGeom>
              <a:avLst/>
              <a:gdLst/>
              <a:ahLst/>
              <a:cxnLst/>
              <a:rect l="l" t="t" r="r" b="b"/>
              <a:pathLst>
                <a:path w="1500" h="2724" extrusionOk="0">
                  <a:moveTo>
                    <a:pt x="1499" y="0"/>
                  </a:moveTo>
                  <a:cubicBezTo>
                    <a:pt x="985" y="175"/>
                    <a:pt x="449" y="372"/>
                    <a:pt x="0" y="613"/>
                  </a:cubicBezTo>
                  <a:cubicBezTo>
                    <a:pt x="230" y="503"/>
                    <a:pt x="482" y="404"/>
                    <a:pt x="734" y="317"/>
                  </a:cubicBezTo>
                  <a:cubicBezTo>
                    <a:pt x="930" y="864"/>
                    <a:pt x="963" y="1794"/>
                    <a:pt x="909" y="2723"/>
                  </a:cubicBezTo>
                  <a:cubicBezTo>
                    <a:pt x="1259" y="1882"/>
                    <a:pt x="1488" y="1017"/>
                    <a:pt x="1466" y="76"/>
                  </a:cubicBezTo>
                  <a:cubicBezTo>
                    <a:pt x="1466" y="54"/>
                    <a:pt x="1477" y="22"/>
                    <a:pt x="1499" y="0"/>
                  </a:cubicBez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75"/>
            <p:cNvSpPr/>
            <p:nvPr/>
          </p:nvSpPr>
          <p:spPr>
            <a:xfrm>
              <a:off x="-1903320" y="548943"/>
              <a:ext cx="165112" cy="431139"/>
            </a:xfrm>
            <a:custGeom>
              <a:avLst/>
              <a:gdLst/>
              <a:ahLst/>
              <a:cxnLst/>
              <a:rect l="l" t="t" r="r" b="b"/>
              <a:pathLst>
                <a:path w="1412" h="3687" extrusionOk="0">
                  <a:moveTo>
                    <a:pt x="55" y="0"/>
                  </a:moveTo>
                  <a:cubicBezTo>
                    <a:pt x="55" y="11"/>
                    <a:pt x="44" y="22"/>
                    <a:pt x="44" y="33"/>
                  </a:cubicBezTo>
                  <a:cubicBezTo>
                    <a:pt x="0" y="1345"/>
                    <a:pt x="219" y="2516"/>
                    <a:pt x="799" y="3686"/>
                  </a:cubicBezTo>
                  <a:lnTo>
                    <a:pt x="1062" y="3654"/>
                  </a:lnTo>
                  <a:cubicBezTo>
                    <a:pt x="1105" y="3642"/>
                    <a:pt x="1149" y="3642"/>
                    <a:pt x="1193" y="3632"/>
                  </a:cubicBezTo>
                  <a:cubicBezTo>
                    <a:pt x="1280" y="2527"/>
                    <a:pt x="1412" y="952"/>
                    <a:pt x="1356" y="504"/>
                  </a:cubicBezTo>
                  <a:cubicBezTo>
                    <a:pt x="1346" y="492"/>
                    <a:pt x="1324" y="482"/>
                    <a:pt x="1302" y="470"/>
                  </a:cubicBezTo>
                  <a:cubicBezTo>
                    <a:pt x="963" y="329"/>
                    <a:pt x="569" y="175"/>
                    <a:pt x="165" y="33"/>
                  </a:cubicBezTo>
                  <a:cubicBezTo>
                    <a:pt x="121" y="22"/>
                    <a:pt x="88" y="11"/>
                    <a:pt x="55" y="0"/>
                  </a:cubicBez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7" name="Google Shape;3557;p75"/>
            <p:cNvSpPr/>
            <p:nvPr/>
          </p:nvSpPr>
          <p:spPr>
            <a:xfrm>
              <a:off x="-2883108" y="591039"/>
              <a:ext cx="163826" cy="382611"/>
            </a:xfrm>
            <a:custGeom>
              <a:avLst/>
              <a:gdLst/>
              <a:ahLst/>
              <a:cxnLst/>
              <a:rect l="l" t="t" r="r" b="b"/>
              <a:pathLst>
                <a:path w="1401" h="3272" extrusionOk="0">
                  <a:moveTo>
                    <a:pt x="1172" y="1"/>
                  </a:moveTo>
                  <a:cubicBezTo>
                    <a:pt x="920" y="88"/>
                    <a:pt x="668" y="187"/>
                    <a:pt x="438" y="297"/>
                  </a:cubicBezTo>
                  <a:cubicBezTo>
                    <a:pt x="285" y="384"/>
                    <a:pt x="143" y="472"/>
                    <a:pt x="12" y="559"/>
                  </a:cubicBezTo>
                  <a:cubicBezTo>
                    <a:pt x="1" y="1478"/>
                    <a:pt x="110" y="2244"/>
                    <a:pt x="275" y="3097"/>
                  </a:cubicBezTo>
                  <a:cubicBezTo>
                    <a:pt x="493" y="3162"/>
                    <a:pt x="712" y="3217"/>
                    <a:pt x="931" y="3272"/>
                  </a:cubicBezTo>
                  <a:cubicBezTo>
                    <a:pt x="1084" y="2987"/>
                    <a:pt x="1215" y="2692"/>
                    <a:pt x="1347" y="2407"/>
                  </a:cubicBezTo>
                  <a:cubicBezTo>
                    <a:pt x="1401" y="1478"/>
                    <a:pt x="1368" y="548"/>
                    <a:pt x="1172" y="1"/>
                  </a:cubicBezTo>
                  <a:close/>
                </a:path>
              </a:pathLst>
            </a:custGeom>
            <a:solidFill>
              <a:srgbClr val="C16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8" name="Google Shape;3558;p75"/>
            <p:cNvSpPr/>
            <p:nvPr/>
          </p:nvSpPr>
          <p:spPr>
            <a:xfrm>
              <a:off x="-2427768" y="363486"/>
              <a:ext cx="21867" cy="66536"/>
            </a:xfrm>
            <a:custGeom>
              <a:avLst/>
              <a:gdLst/>
              <a:ahLst/>
              <a:cxnLst/>
              <a:rect l="l" t="t" r="r" b="b"/>
              <a:pathLst>
                <a:path w="187" h="569" extrusionOk="0">
                  <a:moveTo>
                    <a:pt x="187" y="0"/>
                  </a:moveTo>
                  <a:cubicBezTo>
                    <a:pt x="143" y="175"/>
                    <a:pt x="88" y="350"/>
                    <a:pt x="1" y="569"/>
                  </a:cubicBezTo>
                  <a:lnTo>
                    <a:pt x="12" y="569"/>
                  </a:lnTo>
                  <a:cubicBezTo>
                    <a:pt x="110" y="372"/>
                    <a:pt x="165" y="165"/>
                    <a:pt x="187" y="0"/>
                  </a:cubicBezTo>
                  <a:close/>
                </a:path>
              </a:pathLst>
            </a:custGeom>
            <a:solidFill>
              <a:srgbClr val="273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9" name="Google Shape;3559;p75"/>
            <p:cNvSpPr/>
            <p:nvPr/>
          </p:nvSpPr>
          <p:spPr>
            <a:xfrm>
              <a:off x="-2398300" y="266197"/>
              <a:ext cx="70395" cy="62911"/>
            </a:xfrm>
            <a:custGeom>
              <a:avLst/>
              <a:gdLst/>
              <a:ahLst/>
              <a:cxnLst/>
              <a:rect l="l" t="t" r="r" b="b"/>
              <a:pathLst>
                <a:path w="602" h="538" extrusionOk="0">
                  <a:moveTo>
                    <a:pt x="142" y="1"/>
                  </a:moveTo>
                  <a:cubicBezTo>
                    <a:pt x="88" y="198"/>
                    <a:pt x="44" y="373"/>
                    <a:pt x="1" y="537"/>
                  </a:cubicBezTo>
                  <a:cubicBezTo>
                    <a:pt x="219" y="515"/>
                    <a:pt x="416" y="504"/>
                    <a:pt x="602" y="482"/>
                  </a:cubicBezTo>
                  <a:lnTo>
                    <a:pt x="142" y="1"/>
                  </a:lnTo>
                  <a:close/>
                </a:path>
              </a:pathLst>
            </a:custGeom>
            <a:solidFill>
              <a:srgbClr val="273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0" name="Google Shape;3560;p75"/>
            <p:cNvSpPr/>
            <p:nvPr/>
          </p:nvSpPr>
          <p:spPr>
            <a:xfrm>
              <a:off x="-2426481" y="322559"/>
              <a:ext cx="175403" cy="107463"/>
            </a:xfrm>
            <a:custGeom>
              <a:avLst/>
              <a:gdLst/>
              <a:ahLst/>
              <a:cxnLst/>
              <a:rect l="l" t="t" r="r" b="b"/>
              <a:pathLst>
                <a:path w="1500" h="919" extrusionOk="0">
                  <a:moveTo>
                    <a:pt x="843" y="0"/>
                  </a:moveTo>
                  <a:cubicBezTo>
                    <a:pt x="657" y="22"/>
                    <a:pt x="460" y="33"/>
                    <a:pt x="242" y="55"/>
                  </a:cubicBezTo>
                  <a:lnTo>
                    <a:pt x="176" y="350"/>
                  </a:lnTo>
                  <a:cubicBezTo>
                    <a:pt x="154" y="515"/>
                    <a:pt x="99" y="722"/>
                    <a:pt x="1" y="919"/>
                  </a:cubicBezTo>
                  <a:cubicBezTo>
                    <a:pt x="329" y="908"/>
                    <a:pt x="1499" y="700"/>
                    <a:pt x="1499" y="700"/>
                  </a:cubicBezTo>
                  <a:lnTo>
                    <a:pt x="8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75"/>
            <p:cNvSpPr/>
            <p:nvPr/>
          </p:nvSpPr>
          <p:spPr>
            <a:xfrm>
              <a:off x="-1967282" y="519007"/>
              <a:ext cx="69109" cy="28766"/>
            </a:xfrm>
            <a:custGeom>
              <a:avLst/>
              <a:gdLst/>
              <a:ahLst/>
              <a:cxnLst/>
              <a:rect l="l" t="t" r="r" b="b"/>
              <a:pathLst>
                <a:path w="591" h="246" extrusionOk="0">
                  <a:moveTo>
                    <a:pt x="86" y="0"/>
                  </a:moveTo>
                  <a:cubicBezTo>
                    <a:pt x="55" y="0"/>
                    <a:pt x="25" y="10"/>
                    <a:pt x="0" y="26"/>
                  </a:cubicBezTo>
                  <a:cubicBezTo>
                    <a:pt x="197" y="103"/>
                    <a:pt x="394" y="169"/>
                    <a:pt x="591" y="245"/>
                  </a:cubicBezTo>
                  <a:lnTo>
                    <a:pt x="591" y="191"/>
                  </a:lnTo>
                  <a:cubicBezTo>
                    <a:pt x="416" y="103"/>
                    <a:pt x="274" y="70"/>
                    <a:pt x="121" y="4"/>
                  </a:cubicBezTo>
                  <a:cubicBezTo>
                    <a:pt x="109" y="2"/>
                    <a:pt x="98" y="0"/>
                    <a:pt x="86" y="0"/>
                  </a:cubicBezTo>
                  <a:close/>
                </a:path>
              </a:pathLst>
            </a:custGeom>
            <a:solidFill>
              <a:srgbClr val="E8B1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2" name="Google Shape;3562;p75"/>
            <p:cNvSpPr/>
            <p:nvPr/>
          </p:nvSpPr>
          <p:spPr>
            <a:xfrm>
              <a:off x="-2656607" y="527894"/>
              <a:ext cx="66536" cy="26310"/>
            </a:xfrm>
            <a:custGeom>
              <a:avLst/>
              <a:gdLst/>
              <a:ahLst/>
              <a:cxnLst/>
              <a:rect l="l" t="t" r="r" b="b"/>
              <a:pathLst>
                <a:path w="569" h="225" extrusionOk="0">
                  <a:moveTo>
                    <a:pt x="510" y="1"/>
                  </a:moveTo>
                  <a:cubicBezTo>
                    <a:pt x="501" y="1"/>
                    <a:pt x="491" y="2"/>
                    <a:pt x="481" y="5"/>
                  </a:cubicBezTo>
                  <a:cubicBezTo>
                    <a:pt x="339" y="71"/>
                    <a:pt x="219" y="103"/>
                    <a:pt x="66" y="159"/>
                  </a:cubicBezTo>
                  <a:cubicBezTo>
                    <a:pt x="33" y="169"/>
                    <a:pt x="11" y="191"/>
                    <a:pt x="0" y="224"/>
                  </a:cubicBezTo>
                  <a:cubicBezTo>
                    <a:pt x="197" y="147"/>
                    <a:pt x="383" y="82"/>
                    <a:pt x="569" y="16"/>
                  </a:cubicBezTo>
                  <a:cubicBezTo>
                    <a:pt x="554" y="9"/>
                    <a:pt x="532" y="1"/>
                    <a:pt x="510" y="1"/>
                  </a:cubicBezTo>
                  <a:close/>
                </a:path>
              </a:pathLst>
            </a:custGeom>
            <a:solidFill>
              <a:srgbClr val="E8B1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3" name="Google Shape;3563;p75"/>
            <p:cNvSpPr/>
            <p:nvPr/>
          </p:nvSpPr>
          <p:spPr>
            <a:xfrm>
              <a:off x="-2735888" y="522048"/>
              <a:ext cx="837722" cy="495687"/>
            </a:xfrm>
            <a:custGeom>
              <a:avLst/>
              <a:gdLst/>
              <a:ahLst/>
              <a:cxnLst/>
              <a:rect l="l" t="t" r="r" b="b"/>
              <a:pathLst>
                <a:path w="7164" h="4239" extrusionOk="0">
                  <a:moveTo>
                    <a:pt x="6573" y="0"/>
                  </a:moveTo>
                  <a:cubicBezTo>
                    <a:pt x="6541" y="22"/>
                    <a:pt x="6530" y="44"/>
                    <a:pt x="6519" y="77"/>
                  </a:cubicBezTo>
                  <a:cubicBezTo>
                    <a:pt x="6398" y="875"/>
                    <a:pt x="5961" y="2812"/>
                    <a:pt x="3926" y="2856"/>
                  </a:cubicBezTo>
                  <a:cubicBezTo>
                    <a:pt x="3916" y="2844"/>
                    <a:pt x="3916" y="2844"/>
                    <a:pt x="3904" y="2844"/>
                  </a:cubicBezTo>
                  <a:cubicBezTo>
                    <a:pt x="3216" y="2844"/>
                    <a:pt x="2307" y="2604"/>
                    <a:pt x="1859" y="1816"/>
                  </a:cubicBezTo>
                  <a:cubicBezTo>
                    <a:pt x="1542" y="1247"/>
                    <a:pt x="1378" y="755"/>
                    <a:pt x="1291" y="132"/>
                  </a:cubicBezTo>
                  <a:cubicBezTo>
                    <a:pt x="1279" y="99"/>
                    <a:pt x="1269" y="88"/>
                    <a:pt x="1247" y="66"/>
                  </a:cubicBezTo>
                  <a:cubicBezTo>
                    <a:pt x="1061" y="132"/>
                    <a:pt x="875" y="197"/>
                    <a:pt x="678" y="274"/>
                  </a:cubicBezTo>
                  <a:cubicBezTo>
                    <a:pt x="656" y="296"/>
                    <a:pt x="645" y="328"/>
                    <a:pt x="645" y="350"/>
                  </a:cubicBezTo>
                  <a:cubicBezTo>
                    <a:pt x="667" y="1291"/>
                    <a:pt x="438" y="2156"/>
                    <a:pt x="88" y="2997"/>
                  </a:cubicBezTo>
                  <a:cubicBezTo>
                    <a:pt x="66" y="3315"/>
                    <a:pt x="32" y="3632"/>
                    <a:pt x="0" y="3927"/>
                  </a:cubicBezTo>
                  <a:cubicBezTo>
                    <a:pt x="109" y="3949"/>
                    <a:pt x="207" y="3971"/>
                    <a:pt x="317" y="3993"/>
                  </a:cubicBezTo>
                  <a:cubicBezTo>
                    <a:pt x="1374" y="4166"/>
                    <a:pt x="2469" y="4238"/>
                    <a:pt x="3570" y="4238"/>
                  </a:cubicBezTo>
                  <a:cubicBezTo>
                    <a:pt x="4770" y="4238"/>
                    <a:pt x="5978" y="4152"/>
                    <a:pt x="7153" y="4015"/>
                  </a:cubicBezTo>
                  <a:cubicBezTo>
                    <a:pt x="6957" y="2800"/>
                    <a:pt x="6891" y="1094"/>
                    <a:pt x="7164" y="263"/>
                  </a:cubicBezTo>
                  <a:lnTo>
                    <a:pt x="7164" y="219"/>
                  </a:lnTo>
                  <a:cubicBezTo>
                    <a:pt x="6967" y="143"/>
                    <a:pt x="6770" y="77"/>
                    <a:pt x="6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4" name="Google Shape;3564;p75"/>
            <p:cNvSpPr/>
            <p:nvPr/>
          </p:nvSpPr>
          <p:spPr>
            <a:xfrm>
              <a:off x="-1930214" y="552684"/>
              <a:ext cx="120443" cy="438857"/>
            </a:xfrm>
            <a:custGeom>
              <a:avLst/>
              <a:gdLst/>
              <a:ahLst/>
              <a:cxnLst/>
              <a:rect l="l" t="t" r="r" b="b"/>
              <a:pathLst>
                <a:path w="1030" h="3753" extrusionOk="0">
                  <a:moveTo>
                    <a:pt x="274" y="1"/>
                  </a:moveTo>
                  <a:lnTo>
                    <a:pt x="274" y="1"/>
                  </a:lnTo>
                  <a:cubicBezTo>
                    <a:pt x="1" y="832"/>
                    <a:pt x="67" y="2538"/>
                    <a:pt x="263" y="3753"/>
                  </a:cubicBezTo>
                  <a:cubicBezTo>
                    <a:pt x="526" y="3720"/>
                    <a:pt x="777" y="3687"/>
                    <a:pt x="1029" y="3654"/>
                  </a:cubicBezTo>
                  <a:cubicBezTo>
                    <a:pt x="449" y="2484"/>
                    <a:pt x="230" y="1313"/>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5" name="Google Shape;3565;p75"/>
            <p:cNvSpPr/>
            <p:nvPr/>
          </p:nvSpPr>
          <p:spPr>
            <a:xfrm>
              <a:off x="-2774359" y="872498"/>
              <a:ext cx="48762" cy="108866"/>
            </a:xfrm>
            <a:custGeom>
              <a:avLst/>
              <a:gdLst/>
              <a:ahLst/>
              <a:cxnLst/>
              <a:rect l="l" t="t" r="r" b="b"/>
              <a:pathLst>
                <a:path w="417" h="931" extrusionOk="0">
                  <a:moveTo>
                    <a:pt x="417" y="0"/>
                  </a:moveTo>
                  <a:cubicBezTo>
                    <a:pt x="285" y="285"/>
                    <a:pt x="154" y="580"/>
                    <a:pt x="1" y="865"/>
                  </a:cubicBezTo>
                  <a:lnTo>
                    <a:pt x="329" y="930"/>
                  </a:lnTo>
                  <a:cubicBezTo>
                    <a:pt x="361" y="635"/>
                    <a:pt x="395" y="318"/>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6" name="Google Shape;3566;p75"/>
            <p:cNvSpPr/>
            <p:nvPr/>
          </p:nvSpPr>
          <p:spPr>
            <a:xfrm>
              <a:off x="-2675901" y="-15964"/>
              <a:ext cx="133189" cy="204285"/>
            </a:xfrm>
            <a:custGeom>
              <a:avLst/>
              <a:gdLst/>
              <a:ahLst/>
              <a:cxnLst/>
              <a:rect l="l" t="t" r="r" b="b"/>
              <a:pathLst>
                <a:path w="1139" h="1747" extrusionOk="0">
                  <a:moveTo>
                    <a:pt x="771" y="1"/>
                  </a:moveTo>
                  <a:cubicBezTo>
                    <a:pt x="641" y="1"/>
                    <a:pt x="513" y="22"/>
                    <a:pt x="394" y="84"/>
                  </a:cubicBezTo>
                  <a:cubicBezTo>
                    <a:pt x="88" y="248"/>
                    <a:pt x="1" y="675"/>
                    <a:pt x="121" y="1014"/>
                  </a:cubicBezTo>
                  <a:cubicBezTo>
                    <a:pt x="253" y="1364"/>
                    <a:pt x="581" y="1626"/>
                    <a:pt x="953" y="1681"/>
                  </a:cubicBezTo>
                  <a:cubicBezTo>
                    <a:pt x="996" y="1692"/>
                    <a:pt x="1029" y="1725"/>
                    <a:pt x="1084" y="1747"/>
                  </a:cubicBezTo>
                  <a:lnTo>
                    <a:pt x="1138" y="41"/>
                  </a:lnTo>
                  <a:cubicBezTo>
                    <a:pt x="1017" y="19"/>
                    <a:pt x="893" y="1"/>
                    <a:pt x="771" y="1"/>
                  </a:cubicBezTo>
                  <a:close/>
                </a:path>
              </a:pathLst>
            </a:custGeom>
            <a:solidFill>
              <a:srgbClr val="CB7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7" name="Google Shape;3567;p75"/>
            <p:cNvSpPr/>
            <p:nvPr/>
          </p:nvSpPr>
          <p:spPr>
            <a:xfrm>
              <a:off x="-2636143" y="11281"/>
              <a:ext cx="55076" cy="33794"/>
            </a:xfrm>
            <a:custGeom>
              <a:avLst/>
              <a:gdLst/>
              <a:ahLst/>
              <a:cxnLst/>
              <a:rect l="l" t="t" r="r" b="b"/>
              <a:pathLst>
                <a:path w="471" h="289" extrusionOk="0">
                  <a:moveTo>
                    <a:pt x="284" y="0"/>
                  </a:moveTo>
                  <a:cubicBezTo>
                    <a:pt x="244" y="0"/>
                    <a:pt x="204" y="10"/>
                    <a:pt x="164" y="26"/>
                  </a:cubicBezTo>
                  <a:cubicBezTo>
                    <a:pt x="120" y="48"/>
                    <a:pt x="76" y="81"/>
                    <a:pt x="44" y="136"/>
                  </a:cubicBezTo>
                  <a:cubicBezTo>
                    <a:pt x="11" y="180"/>
                    <a:pt x="0" y="234"/>
                    <a:pt x="22" y="289"/>
                  </a:cubicBezTo>
                  <a:cubicBezTo>
                    <a:pt x="66" y="256"/>
                    <a:pt x="98" y="234"/>
                    <a:pt x="131" y="212"/>
                  </a:cubicBezTo>
                  <a:cubicBezTo>
                    <a:pt x="164" y="190"/>
                    <a:pt x="197" y="168"/>
                    <a:pt x="229" y="158"/>
                  </a:cubicBezTo>
                  <a:cubicBezTo>
                    <a:pt x="263" y="146"/>
                    <a:pt x="295" y="136"/>
                    <a:pt x="339" y="114"/>
                  </a:cubicBezTo>
                  <a:cubicBezTo>
                    <a:pt x="372" y="103"/>
                    <a:pt x="416" y="92"/>
                    <a:pt x="470" y="81"/>
                  </a:cubicBezTo>
                  <a:cubicBezTo>
                    <a:pt x="438" y="37"/>
                    <a:pt x="383" y="5"/>
                    <a:pt x="328" y="5"/>
                  </a:cubicBezTo>
                  <a:cubicBezTo>
                    <a:pt x="313" y="1"/>
                    <a:pt x="299" y="0"/>
                    <a:pt x="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75"/>
            <p:cNvSpPr/>
            <p:nvPr/>
          </p:nvSpPr>
          <p:spPr>
            <a:xfrm>
              <a:off x="-2613108" y="117808"/>
              <a:ext cx="28181" cy="27129"/>
            </a:xfrm>
            <a:custGeom>
              <a:avLst/>
              <a:gdLst/>
              <a:ahLst/>
              <a:cxnLst/>
              <a:rect l="l" t="t" r="r" b="b"/>
              <a:pathLst>
                <a:path w="241" h="232" extrusionOk="0">
                  <a:moveTo>
                    <a:pt x="120" y="1"/>
                  </a:moveTo>
                  <a:cubicBezTo>
                    <a:pt x="54" y="1"/>
                    <a:pt x="0" y="56"/>
                    <a:pt x="0" y="122"/>
                  </a:cubicBezTo>
                  <a:cubicBezTo>
                    <a:pt x="0" y="176"/>
                    <a:pt x="54" y="231"/>
                    <a:pt x="120" y="231"/>
                  </a:cubicBezTo>
                  <a:cubicBezTo>
                    <a:pt x="186" y="231"/>
                    <a:pt x="241" y="176"/>
                    <a:pt x="241" y="122"/>
                  </a:cubicBezTo>
                  <a:cubicBezTo>
                    <a:pt x="241" y="56"/>
                    <a:pt x="186"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9" name="Google Shape;3569;p75"/>
            <p:cNvSpPr/>
            <p:nvPr/>
          </p:nvSpPr>
          <p:spPr>
            <a:xfrm>
              <a:off x="-1980145" y="-15964"/>
              <a:ext cx="133189" cy="196685"/>
            </a:xfrm>
            <a:custGeom>
              <a:avLst/>
              <a:gdLst/>
              <a:ahLst/>
              <a:cxnLst/>
              <a:rect l="l" t="t" r="r" b="b"/>
              <a:pathLst>
                <a:path w="1139" h="1682" extrusionOk="0">
                  <a:moveTo>
                    <a:pt x="369" y="1"/>
                  </a:moveTo>
                  <a:cubicBezTo>
                    <a:pt x="247" y="1"/>
                    <a:pt x="123" y="19"/>
                    <a:pt x="1" y="41"/>
                  </a:cubicBezTo>
                  <a:lnTo>
                    <a:pt x="187" y="1681"/>
                  </a:lnTo>
                  <a:cubicBezTo>
                    <a:pt x="559" y="1626"/>
                    <a:pt x="887" y="1364"/>
                    <a:pt x="1019" y="1014"/>
                  </a:cubicBezTo>
                  <a:cubicBezTo>
                    <a:pt x="1138" y="675"/>
                    <a:pt x="1051" y="248"/>
                    <a:pt x="745" y="84"/>
                  </a:cubicBezTo>
                  <a:cubicBezTo>
                    <a:pt x="626" y="22"/>
                    <a:pt x="499" y="1"/>
                    <a:pt x="369" y="1"/>
                  </a:cubicBezTo>
                  <a:close/>
                </a:path>
              </a:pathLst>
            </a:custGeom>
            <a:solidFill>
              <a:srgbClr val="CB7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75"/>
            <p:cNvSpPr/>
            <p:nvPr/>
          </p:nvSpPr>
          <p:spPr>
            <a:xfrm>
              <a:off x="-1935243" y="11281"/>
              <a:ext cx="53790" cy="33794"/>
            </a:xfrm>
            <a:custGeom>
              <a:avLst/>
              <a:gdLst/>
              <a:ahLst/>
              <a:cxnLst/>
              <a:rect l="l" t="t" r="r" b="b"/>
              <a:pathLst>
                <a:path w="460" h="289" extrusionOk="0">
                  <a:moveTo>
                    <a:pt x="175" y="0"/>
                  </a:moveTo>
                  <a:cubicBezTo>
                    <a:pt x="161" y="0"/>
                    <a:pt x="146" y="1"/>
                    <a:pt x="131" y="5"/>
                  </a:cubicBezTo>
                  <a:cubicBezTo>
                    <a:pt x="76" y="5"/>
                    <a:pt x="22" y="37"/>
                    <a:pt x="0" y="81"/>
                  </a:cubicBezTo>
                  <a:cubicBezTo>
                    <a:pt x="54" y="92"/>
                    <a:pt x="88" y="103"/>
                    <a:pt x="131" y="114"/>
                  </a:cubicBezTo>
                  <a:cubicBezTo>
                    <a:pt x="164" y="136"/>
                    <a:pt x="197" y="146"/>
                    <a:pt x="229" y="158"/>
                  </a:cubicBezTo>
                  <a:cubicBezTo>
                    <a:pt x="273" y="168"/>
                    <a:pt x="295" y="190"/>
                    <a:pt x="339" y="212"/>
                  </a:cubicBezTo>
                  <a:cubicBezTo>
                    <a:pt x="372" y="234"/>
                    <a:pt x="404" y="256"/>
                    <a:pt x="448" y="289"/>
                  </a:cubicBezTo>
                  <a:cubicBezTo>
                    <a:pt x="460" y="234"/>
                    <a:pt x="448" y="180"/>
                    <a:pt x="416" y="136"/>
                  </a:cubicBezTo>
                  <a:cubicBezTo>
                    <a:pt x="394" y="81"/>
                    <a:pt x="350" y="48"/>
                    <a:pt x="295" y="26"/>
                  </a:cubicBezTo>
                  <a:cubicBezTo>
                    <a:pt x="255" y="10"/>
                    <a:pt x="215"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1" name="Google Shape;3571;p75"/>
            <p:cNvSpPr/>
            <p:nvPr/>
          </p:nvSpPr>
          <p:spPr>
            <a:xfrm>
              <a:off x="-1937815" y="117808"/>
              <a:ext cx="28181" cy="27129"/>
            </a:xfrm>
            <a:custGeom>
              <a:avLst/>
              <a:gdLst/>
              <a:ahLst/>
              <a:cxnLst/>
              <a:rect l="l" t="t" r="r" b="b"/>
              <a:pathLst>
                <a:path w="241" h="232" extrusionOk="0">
                  <a:moveTo>
                    <a:pt x="120" y="1"/>
                  </a:moveTo>
                  <a:cubicBezTo>
                    <a:pt x="55" y="1"/>
                    <a:pt x="0" y="56"/>
                    <a:pt x="0" y="122"/>
                  </a:cubicBezTo>
                  <a:cubicBezTo>
                    <a:pt x="0" y="176"/>
                    <a:pt x="55" y="231"/>
                    <a:pt x="120" y="231"/>
                  </a:cubicBezTo>
                  <a:cubicBezTo>
                    <a:pt x="186" y="231"/>
                    <a:pt x="241" y="176"/>
                    <a:pt x="241" y="122"/>
                  </a:cubicBezTo>
                  <a:cubicBezTo>
                    <a:pt x="241" y="56"/>
                    <a:pt x="186"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2" name="Google Shape;3572;p75"/>
            <p:cNvSpPr/>
            <p:nvPr/>
          </p:nvSpPr>
          <p:spPr>
            <a:xfrm>
              <a:off x="-2013354" y="180601"/>
              <a:ext cx="411962" cy="456631"/>
            </a:xfrm>
            <a:custGeom>
              <a:avLst/>
              <a:gdLst/>
              <a:ahLst/>
              <a:cxnLst/>
              <a:rect l="l" t="t" r="r" b="b"/>
              <a:pathLst>
                <a:path w="3523" h="3905" extrusionOk="0">
                  <a:moveTo>
                    <a:pt x="547" y="0"/>
                  </a:moveTo>
                  <a:cubicBezTo>
                    <a:pt x="546" y="0"/>
                    <a:pt x="546" y="1"/>
                    <a:pt x="546" y="2"/>
                  </a:cubicBezTo>
                  <a:lnTo>
                    <a:pt x="546" y="2"/>
                  </a:lnTo>
                  <a:cubicBezTo>
                    <a:pt x="547" y="1"/>
                    <a:pt x="547" y="1"/>
                    <a:pt x="547" y="0"/>
                  </a:cubicBezTo>
                  <a:close/>
                  <a:moveTo>
                    <a:pt x="546" y="2"/>
                  </a:moveTo>
                  <a:lnTo>
                    <a:pt x="546" y="2"/>
                  </a:lnTo>
                  <a:cubicBezTo>
                    <a:pt x="426" y="167"/>
                    <a:pt x="240" y="570"/>
                    <a:pt x="0" y="930"/>
                  </a:cubicBezTo>
                  <a:cubicBezTo>
                    <a:pt x="406" y="2079"/>
                    <a:pt x="690" y="2866"/>
                    <a:pt x="1313" y="3905"/>
                  </a:cubicBezTo>
                  <a:cubicBezTo>
                    <a:pt x="2297" y="3522"/>
                    <a:pt x="3522" y="2297"/>
                    <a:pt x="3522" y="2297"/>
                  </a:cubicBezTo>
                  <a:cubicBezTo>
                    <a:pt x="3522" y="2297"/>
                    <a:pt x="568" y="73"/>
                    <a:pt x="546"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3" name="Google Shape;3573;p75"/>
            <p:cNvSpPr/>
            <p:nvPr/>
          </p:nvSpPr>
          <p:spPr>
            <a:xfrm>
              <a:off x="-2587616" y="-343847"/>
              <a:ext cx="661384" cy="753412"/>
            </a:xfrm>
            <a:custGeom>
              <a:avLst/>
              <a:gdLst/>
              <a:ahLst/>
              <a:cxnLst/>
              <a:rect l="l" t="t" r="r" b="b"/>
              <a:pathLst>
                <a:path w="5656" h="6443" extrusionOk="0">
                  <a:moveTo>
                    <a:pt x="2833" y="1"/>
                  </a:moveTo>
                  <a:cubicBezTo>
                    <a:pt x="1270" y="1"/>
                    <a:pt x="1" y="1445"/>
                    <a:pt x="1" y="3227"/>
                  </a:cubicBezTo>
                  <a:cubicBezTo>
                    <a:pt x="1" y="4999"/>
                    <a:pt x="1270" y="6443"/>
                    <a:pt x="2833" y="6443"/>
                  </a:cubicBezTo>
                  <a:cubicBezTo>
                    <a:pt x="4386" y="6443"/>
                    <a:pt x="5655" y="4999"/>
                    <a:pt x="5655" y="3227"/>
                  </a:cubicBezTo>
                  <a:cubicBezTo>
                    <a:pt x="5655" y="1445"/>
                    <a:pt x="4386" y="1"/>
                    <a:pt x="2833" y="1"/>
                  </a:cubicBezTo>
                  <a:close/>
                </a:path>
              </a:pathLst>
            </a:custGeom>
            <a:solidFill>
              <a:srgbClr val="DF8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4" name="Google Shape;3574;p75"/>
            <p:cNvSpPr/>
            <p:nvPr/>
          </p:nvSpPr>
          <p:spPr>
            <a:xfrm>
              <a:off x="-2595217" y="-383838"/>
              <a:ext cx="668985" cy="335954"/>
            </a:xfrm>
            <a:custGeom>
              <a:avLst/>
              <a:gdLst/>
              <a:ahLst/>
              <a:cxnLst/>
              <a:rect l="l" t="t" r="r" b="b"/>
              <a:pathLst>
                <a:path w="5721" h="2873" extrusionOk="0">
                  <a:moveTo>
                    <a:pt x="0" y="2782"/>
                  </a:moveTo>
                  <a:cubicBezTo>
                    <a:pt x="0" y="2782"/>
                    <a:pt x="0" y="2782"/>
                    <a:pt x="0" y="2782"/>
                  </a:cubicBezTo>
                  <a:cubicBezTo>
                    <a:pt x="0" y="2782"/>
                    <a:pt x="0" y="2782"/>
                    <a:pt x="0" y="2782"/>
                  </a:cubicBezTo>
                  <a:lnTo>
                    <a:pt x="0" y="2782"/>
                  </a:lnTo>
                  <a:cubicBezTo>
                    <a:pt x="0" y="2782"/>
                    <a:pt x="0" y="2782"/>
                    <a:pt x="0" y="2782"/>
                  </a:cubicBezTo>
                  <a:close/>
                  <a:moveTo>
                    <a:pt x="2751" y="1"/>
                  </a:moveTo>
                  <a:cubicBezTo>
                    <a:pt x="2220" y="1"/>
                    <a:pt x="1682" y="130"/>
                    <a:pt x="1269" y="397"/>
                  </a:cubicBezTo>
                  <a:cubicBezTo>
                    <a:pt x="864" y="671"/>
                    <a:pt x="547" y="1108"/>
                    <a:pt x="350" y="1546"/>
                  </a:cubicBezTo>
                  <a:cubicBezTo>
                    <a:pt x="71" y="2169"/>
                    <a:pt x="3" y="2771"/>
                    <a:pt x="0" y="2782"/>
                  </a:cubicBezTo>
                  <a:lnTo>
                    <a:pt x="0" y="2782"/>
                  </a:lnTo>
                  <a:cubicBezTo>
                    <a:pt x="412" y="2830"/>
                    <a:pt x="957" y="2861"/>
                    <a:pt x="1471" y="2861"/>
                  </a:cubicBezTo>
                  <a:cubicBezTo>
                    <a:pt x="1776" y="2861"/>
                    <a:pt x="2070" y="2850"/>
                    <a:pt x="2319" y="2825"/>
                  </a:cubicBezTo>
                  <a:cubicBezTo>
                    <a:pt x="2417" y="2180"/>
                    <a:pt x="2603" y="1699"/>
                    <a:pt x="2713" y="1075"/>
                  </a:cubicBezTo>
                  <a:cubicBezTo>
                    <a:pt x="2866" y="1622"/>
                    <a:pt x="2888" y="2312"/>
                    <a:pt x="3117" y="2837"/>
                  </a:cubicBezTo>
                  <a:cubicBezTo>
                    <a:pt x="3384" y="2863"/>
                    <a:pt x="3707" y="2872"/>
                    <a:pt x="4034" y="2872"/>
                  </a:cubicBezTo>
                  <a:cubicBezTo>
                    <a:pt x="4809" y="2872"/>
                    <a:pt x="5605" y="2819"/>
                    <a:pt x="5720" y="2803"/>
                  </a:cubicBezTo>
                  <a:cubicBezTo>
                    <a:pt x="5710" y="2771"/>
                    <a:pt x="5710" y="1065"/>
                    <a:pt x="3948" y="244"/>
                  </a:cubicBezTo>
                  <a:cubicBezTo>
                    <a:pt x="3598" y="84"/>
                    <a:pt x="3177" y="1"/>
                    <a:pt x="27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5" name="Google Shape;3575;p75"/>
            <p:cNvSpPr/>
            <p:nvPr/>
          </p:nvSpPr>
          <p:spPr>
            <a:xfrm>
              <a:off x="-2281951" y="-264566"/>
              <a:ext cx="12863" cy="211185"/>
            </a:xfrm>
            <a:custGeom>
              <a:avLst/>
              <a:gdLst/>
              <a:ahLst/>
              <a:cxnLst/>
              <a:rect l="l" t="t" r="r" b="b"/>
              <a:pathLst>
                <a:path w="110" h="1806" extrusionOk="0">
                  <a:moveTo>
                    <a:pt x="12" y="1"/>
                  </a:moveTo>
                  <a:cubicBezTo>
                    <a:pt x="1" y="1"/>
                    <a:pt x="1" y="11"/>
                    <a:pt x="1" y="11"/>
                  </a:cubicBezTo>
                  <a:cubicBezTo>
                    <a:pt x="56" y="602"/>
                    <a:pt x="88" y="1204"/>
                    <a:pt x="88" y="1805"/>
                  </a:cubicBezTo>
                  <a:lnTo>
                    <a:pt x="110" y="1805"/>
                  </a:lnTo>
                  <a:cubicBezTo>
                    <a:pt x="99" y="1204"/>
                    <a:pt x="66" y="602"/>
                    <a:pt x="12" y="11"/>
                  </a:cubicBezTo>
                  <a:lnTo>
                    <a:pt x="12" y="1"/>
                  </a:lnTo>
                  <a:close/>
                </a:path>
              </a:pathLst>
            </a:custGeom>
            <a:solidFill>
              <a:srgbClr val="6B34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6" name="Google Shape;3576;p75"/>
            <p:cNvSpPr/>
            <p:nvPr/>
          </p:nvSpPr>
          <p:spPr>
            <a:xfrm>
              <a:off x="-1999205" y="-104717"/>
              <a:ext cx="81971" cy="158798"/>
            </a:xfrm>
            <a:custGeom>
              <a:avLst/>
              <a:gdLst/>
              <a:ahLst/>
              <a:cxnLst/>
              <a:rect l="l" t="t" r="r" b="b"/>
              <a:pathLst>
                <a:path w="701" h="1358" extrusionOk="0">
                  <a:moveTo>
                    <a:pt x="536" y="1"/>
                  </a:moveTo>
                  <a:lnTo>
                    <a:pt x="0" y="460"/>
                  </a:lnTo>
                  <a:cubicBezTo>
                    <a:pt x="88" y="800"/>
                    <a:pt x="350" y="1128"/>
                    <a:pt x="623" y="1357"/>
                  </a:cubicBezTo>
                  <a:cubicBezTo>
                    <a:pt x="700" y="931"/>
                    <a:pt x="700" y="416"/>
                    <a:pt x="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7" name="Google Shape;3577;p75"/>
            <p:cNvSpPr/>
            <p:nvPr/>
          </p:nvSpPr>
          <p:spPr>
            <a:xfrm>
              <a:off x="-2606793" y="-97000"/>
              <a:ext cx="80685" cy="156108"/>
            </a:xfrm>
            <a:custGeom>
              <a:avLst/>
              <a:gdLst/>
              <a:ahLst/>
              <a:cxnLst/>
              <a:rect l="l" t="t" r="r" b="b"/>
              <a:pathLst>
                <a:path w="690" h="1335" extrusionOk="0">
                  <a:moveTo>
                    <a:pt x="153" y="0"/>
                  </a:moveTo>
                  <a:cubicBezTo>
                    <a:pt x="0" y="416"/>
                    <a:pt x="55" y="897"/>
                    <a:pt x="143" y="1335"/>
                  </a:cubicBezTo>
                  <a:cubicBezTo>
                    <a:pt x="416" y="1106"/>
                    <a:pt x="613" y="547"/>
                    <a:pt x="690" y="209"/>
                  </a:cubicBezTo>
                  <a:lnTo>
                    <a:pt x="1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8" name="Google Shape;3578;p75"/>
            <p:cNvSpPr/>
            <p:nvPr/>
          </p:nvSpPr>
          <p:spPr>
            <a:xfrm>
              <a:off x="-2559435" y="65421"/>
              <a:ext cx="151080" cy="151080"/>
            </a:xfrm>
            <a:custGeom>
              <a:avLst/>
              <a:gdLst/>
              <a:ahLst/>
              <a:cxnLst/>
              <a:rect l="l" t="t" r="r" b="b"/>
              <a:pathLst>
                <a:path w="1292" h="1292" extrusionOk="0">
                  <a:moveTo>
                    <a:pt x="645" y="1"/>
                  </a:moveTo>
                  <a:cubicBezTo>
                    <a:pt x="295" y="1"/>
                    <a:pt x="0" y="296"/>
                    <a:pt x="0" y="646"/>
                  </a:cubicBezTo>
                  <a:cubicBezTo>
                    <a:pt x="0" y="1007"/>
                    <a:pt x="295" y="1292"/>
                    <a:pt x="645" y="1292"/>
                  </a:cubicBezTo>
                  <a:cubicBezTo>
                    <a:pt x="1007" y="1292"/>
                    <a:pt x="1291" y="1007"/>
                    <a:pt x="1291" y="646"/>
                  </a:cubicBezTo>
                  <a:cubicBezTo>
                    <a:pt x="1291" y="296"/>
                    <a:pt x="1007" y="1"/>
                    <a:pt x="645" y="1"/>
                  </a:cubicBezTo>
                  <a:close/>
                </a:path>
              </a:pathLst>
            </a:custGeom>
            <a:solidFill>
              <a:srgbClr val="C86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9" name="Google Shape;3579;p75"/>
            <p:cNvSpPr/>
            <p:nvPr/>
          </p:nvSpPr>
          <p:spPr>
            <a:xfrm>
              <a:off x="-2283120" y="24495"/>
              <a:ext cx="38472" cy="125471"/>
            </a:xfrm>
            <a:custGeom>
              <a:avLst/>
              <a:gdLst/>
              <a:ahLst/>
              <a:cxnLst/>
              <a:rect l="l" t="t" r="r" b="b"/>
              <a:pathLst>
                <a:path w="329" h="1073" extrusionOk="0">
                  <a:moveTo>
                    <a:pt x="131" y="1"/>
                  </a:moveTo>
                  <a:cubicBezTo>
                    <a:pt x="66" y="198"/>
                    <a:pt x="0" y="373"/>
                    <a:pt x="0" y="580"/>
                  </a:cubicBezTo>
                  <a:cubicBezTo>
                    <a:pt x="0" y="690"/>
                    <a:pt x="11" y="799"/>
                    <a:pt x="76" y="898"/>
                  </a:cubicBezTo>
                  <a:cubicBezTo>
                    <a:pt x="131" y="996"/>
                    <a:pt x="229" y="1051"/>
                    <a:pt x="328" y="1073"/>
                  </a:cubicBezTo>
                  <a:cubicBezTo>
                    <a:pt x="263" y="996"/>
                    <a:pt x="207" y="920"/>
                    <a:pt x="186" y="843"/>
                  </a:cubicBezTo>
                  <a:cubicBezTo>
                    <a:pt x="153" y="767"/>
                    <a:pt x="142" y="679"/>
                    <a:pt x="153" y="580"/>
                  </a:cubicBezTo>
                  <a:cubicBezTo>
                    <a:pt x="153" y="493"/>
                    <a:pt x="153" y="395"/>
                    <a:pt x="164" y="296"/>
                  </a:cubicBezTo>
                  <a:cubicBezTo>
                    <a:pt x="164" y="198"/>
                    <a:pt x="164" y="99"/>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0" name="Google Shape;3580;p75"/>
            <p:cNvSpPr/>
            <p:nvPr/>
          </p:nvSpPr>
          <p:spPr>
            <a:xfrm>
              <a:off x="-2313874" y="198492"/>
              <a:ext cx="125471" cy="29468"/>
            </a:xfrm>
            <a:custGeom>
              <a:avLst/>
              <a:gdLst/>
              <a:ahLst/>
              <a:cxnLst/>
              <a:rect l="l" t="t" r="r" b="b"/>
              <a:pathLst>
                <a:path w="1073" h="252" extrusionOk="0">
                  <a:moveTo>
                    <a:pt x="1072" y="0"/>
                  </a:moveTo>
                  <a:cubicBezTo>
                    <a:pt x="886" y="55"/>
                    <a:pt x="711" y="98"/>
                    <a:pt x="536" y="98"/>
                  </a:cubicBezTo>
                  <a:cubicBezTo>
                    <a:pt x="513" y="100"/>
                    <a:pt x="489" y="101"/>
                    <a:pt x="466" y="101"/>
                  </a:cubicBezTo>
                  <a:cubicBezTo>
                    <a:pt x="316" y="101"/>
                    <a:pt x="171" y="71"/>
                    <a:pt x="1" y="33"/>
                  </a:cubicBezTo>
                  <a:lnTo>
                    <a:pt x="1" y="33"/>
                  </a:lnTo>
                  <a:cubicBezTo>
                    <a:pt x="132" y="186"/>
                    <a:pt x="339" y="252"/>
                    <a:pt x="547" y="252"/>
                  </a:cubicBezTo>
                  <a:cubicBezTo>
                    <a:pt x="744" y="241"/>
                    <a:pt x="952" y="164"/>
                    <a:pt x="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1" name="Google Shape;3581;p75"/>
            <p:cNvSpPr/>
            <p:nvPr/>
          </p:nvSpPr>
          <p:spPr>
            <a:xfrm>
              <a:off x="-2178348" y="29640"/>
              <a:ext cx="78113" cy="30871"/>
            </a:xfrm>
            <a:custGeom>
              <a:avLst/>
              <a:gdLst/>
              <a:ahLst/>
              <a:cxnLst/>
              <a:rect l="l" t="t" r="r" b="b"/>
              <a:pathLst>
                <a:path w="668" h="264" extrusionOk="0">
                  <a:moveTo>
                    <a:pt x="657" y="1"/>
                  </a:moveTo>
                  <a:lnTo>
                    <a:pt x="657" y="1"/>
                  </a:lnTo>
                  <a:cubicBezTo>
                    <a:pt x="602" y="44"/>
                    <a:pt x="548" y="77"/>
                    <a:pt x="493" y="88"/>
                  </a:cubicBezTo>
                  <a:cubicBezTo>
                    <a:pt x="438" y="110"/>
                    <a:pt x="383" y="121"/>
                    <a:pt x="329" y="121"/>
                  </a:cubicBezTo>
                  <a:cubicBezTo>
                    <a:pt x="274" y="121"/>
                    <a:pt x="220" y="110"/>
                    <a:pt x="165" y="99"/>
                  </a:cubicBezTo>
                  <a:cubicBezTo>
                    <a:pt x="110" y="77"/>
                    <a:pt x="55" y="55"/>
                    <a:pt x="1" y="1"/>
                  </a:cubicBezTo>
                  <a:lnTo>
                    <a:pt x="1" y="1"/>
                  </a:lnTo>
                  <a:cubicBezTo>
                    <a:pt x="1" y="77"/>
                    <a:pt x="45" y="154"/>
                    <a:pt x="110" y="198"/>
                  </a:cubicBezTo>
                  <a:cubicBezTo>
                    <a:pt x="176" y="241"/>
                    <a:pt x="252" y="263"/>
                    <a:pt x="329" y="263"/>
                  </a:cubicBezTo>
                  <a:cubicBezTo>
                    <a:pt x="417" y="263"/>
                    <a:pt x="493" y="241"/>
                    <a:pt x="558" y="198"/>
                  </a:cubicBezTo>
                  <a:cubicBezTo>
                    <a:pt x="613" y="142"/>
                    <a:pt x="668" y="77"/>
                    <a:pt x="6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75"/>
            <p:cNvSpPr/>
            <p:nvPr/>
          </p:nvSpPr>
          <p:spPr>
            <a:xfrm>
              <a:off x="-2412449" y="29640"/>
              <a:ext cx="78230" cy="30871"/>
            </a:xfrm>
            <a:custGeom>
              <a:avLst/>
              <a:gdLst/>
              <a:ahLst/>
              <a:cxnLst/>
              <a:rect l="l" t="t" r="r" b="b"/>
              <a:pathLst>
                <a:path w="669" h="264" extrusionOk="0">
                  <a:moveTo>
                    <a:pt x="1" y="1"/>
                  </a:moveTo>
                  <a:cubicBezTo>
                    <a:pt x="1" y="77"/>
                    <a:pt x="45" y="142"/>
                    <a:pt x="110" y="198"/>
                  </a:cubicBezTo>
                  <a:cubicBezTo>
                    <a:pt x="176" y="241"/>
                    <a:pt x="253" y="263"/>
                    <a:pt x="329" y="263"/>
                  </a:cubicBezTo>
                  <a:cubicBezTo>
                    <a:pt x="406" y="263"/>
                    <a:pt x="494" y="241"/>
                    <a:pt x="548" y="198"/>
                  </a:cubicBezTo>
                  <a:cubicBezTo>
                    <a:pt x="613" y="154"/>
                    <a:pt x="669" y="77"/>
                    <a:pt x="669" y="1"/>
                  </a:cubicBezTo>
                  <a:lnTo>
                    <a:pt x="669" y="1"/>
                  </a:lnTo>
                  <a:cubicBezTo>
                    <a:pt x="613" y="55"/>
                    <a:pt x="559" y="77"/>
                    <a:pt x="494" y="99"/>
                  </a:cubicBezTo>
                  <a:cubicBezTo>
                    <a:pt x="438" y="110"/>
                    <a:pt x="384" y="121"/>
                    <a:pt x="329" y="121"/>
                  </a:cubicBezTo>
                  <a:cubicBezTo>
                    <a:pt x="275" y="121"/>
                    <a:pt x="220" y="110"/>
                    <a:pt x="165" y="88"/>
                  </a:cubicBezTo>
                  <a:cubicBezTo>
                    <a:pt x="110" y="77"/>
                    <a:pt x="56"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3" name="Google Shape;3583;p75"/>
            <p:cNvSpPr/>
            <p:nvPr/>
          </p:nvSpPr>
          <p:spPr>
            <a:xfrm>
              <a:off x="-2119435" y="65421"/>
              <a:ext cx="151080" cy="151080"/>
            </a:xfrm>
            <a:custGeom>
              <a:avLst/>
              <a:gdLst/>
              <a:ahLst/>
              <a:cxnLst/>
              <a:rect l="l" t="t" r="r" b="b"/>
              <a:pathLst>
                <a:path w="1292" h="1292" extrusionOk="0">
                  <a:moveTo>
                    <a:pt x="645" y="1"/>
                  </a:moveTo>
                  <a:cubicBezTo>
                    <a:pt x="295" y="1"/>
                    <a:pt x="0" y="296"/>
                    <a:pt x="0" y="646"/>
                  </a:cubicBezTo>
                  <a:cubicBezTo>
                    <a:pt x="0" y="1007"/>
                    <a:pt x="295" y="1292"/>
                    <a:pt x="645" y="1292"/>
                  </a:cubicBezTo>
                  <a:cubicBezTo>
                    <a:pt x="1007" y="1292"/>
                    <a:pt x="1291" y="1007"/>
                    <a:pt x="1291" y="646"/>
                  </a:cubicBezTo>
                  <a:cubicBezTo>
                    <a:pt x="1291" y="296"/>
                    <a:pt x="1007" y="1"/>
                    <a:pt x="645" y="1"/>
                  </a:cubicBezTo>
                  <a:close/>
                </a:path>
              </a:pathLst>
            </a:custGeom>
            <a:solidFill>
              <a:srgbClr val="C86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84" name="Google Shape;3584;p75"/>
          <p:cNvGrpSpPr/>
          <p:nvPr/>
        </p:nvGrpSpPr>
        <p:grpSpPr>
          <a:xfrm>
            <a:off x="744469" y="1353931"/>
            <a:ext cx="2214508" cy="1528350"/>
            <a:chOff x="-1690850" y="932800"/>
            <a:chExt cx="2058093" cy="1420400"/>
          </a:xfrm>
        </p:grpSpPr>
        <p:sp>
          <p:nvSpPr>
            <p:cNvPr id="3585" name="Google Shape;3585;p75"/>
            <p:cNvSpPr/>
            <p:nvPr/>
          </p:nvSpPr>
          <p:spPr>
            <a:xfrm>
              <a:off x="-704821" y="1770287"/>
              <a:ext cx="135184" cy="126026"/>
            </a:xfrm>
            <a:custGeom>
              <a:avLst/>
              <a:gdLst/>
              <a:ahLst/>
              <a:cxnLst/>
              <a:rect l="l" t="t" r="r" b="b"/>
              <a:pathLst>
                <a:path w="1609" h="1500" extrusionOk="0">
                  <a:moveTo>
                    <a:pt x="416" y="1"/>
                  </a:moveTo>
                  <a:cubicBezTo>
                    <a:pt x="252" y="592"/>
                    <a:pt x="209" y="942"/>
                    <a:pt x="0" y="1500"/>
                  </a:cubicBezTo>
                  <a:cubicBezTo>
                    <a:pt x="350" y="1488"/>
                    <a:pt x="1609" y="1270"/>
                    <a:pt x="1609" y="1270"/>
                  </a:cubicBezTo>
                  <a:lnTo>
                    <a:pt x="416" y="1"/>
                  </a:ln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6" name="Google Shape;3586;p75"/>
            <p:cNvSpPr/>
            <p:nvPr/>
          </p:nvSpPr>
          <p:spPr>
            <a:xfrm>
              <a:off x="-1690850" y="932800"/>
              <a:ext cx="2058093" cy="1343020"/>
            </a:xfrm>
            <a:custGeom>
              <a:avLst/>
              <a:gdLst/>
              <a:ahLst/>
              <a:cxnLst/>
              <a:rect l="l" t="t" r="r" b="b"/>
              <a:pathLst>
                <a:path w="24496" h="15985" extrusionOk="0">
                  <a:moveTo>
                    <a:pt x="18038" y="0"/>
                  </a:moveTo>
                  <a:cubicBezTo>
                    <a:pt x="17829" y="0"/>
                    <a:pt x="17613" y="12"/>
                    <a:pt x="17392" y="37"/>
                  </a:cubicBezTo>
                  <a:cubicBezTo>
                    <a:pt x="15127" y="289"/>
                    <a:pt x="13366" y="2094"/>
                    <a:pt x="11211" y="2827"/>
                  </a:cubicBezTo>
                  <a:cubicBezTo>
                    <a:pt x="8608" y="3702"/>
                    <a:pt x="5535" y="2969"/>
                    <a:pt x="3172" y="4347"/>
                  </a:cubicBezTo>
                  <a:cubicBezTo>
                    <a:pt x="919" y="5659"/>
                    <a:pt x="0" y="8525"/>
                    <a:pt x="679" y="10965"/>
                  </a:cubicBezTo>
                  <a:cubicBezTo>
                    <a:pt x="1072" y="12409"/>
                    <a:pt x="1619" y="14049"/>
                    <a:pt x="2898" y="14902"/>
                  </a:cubicBezTo>
                  <a:cubicBezTo>
                    <a:pt x="3610" y="15372"/>
                    <a:pt x="4386" y="15722"/>
                    <a:pt x="5195" y="15985"/>
                  </a:cubicBezTo>
                  <a:cubicBezTo>
                    <a:pt x="5469" y="15471"/>
                    <a:pt x="5754" y="14968"/>
                    <a:pt x="6049" y="14497"/>
                  </a:cubicBezTo>
                  <a:cubicBezTo>
                    <a:pt x="6301" y="14071"/>
                    <a:pt x="6607" y="13666"/>
                    <a:pt x="7001" y="13371"/>
                  </a:cubicBezTo>
                  <a:cubicBezTo>
                    <a:pt x="7416" y="13065"/>
                    <a:pt x="7908" y="12890"/>
                    <a:pt x="8389" y="12737"/>
                  </a:cubicBezTo>
                  <a:cubicBezTo>
                    <a:pt x="9079" y="12518"/>
                    <a:pt x="9767" y="12310"/>
                    <a:pt x="10467" y="12124"/>
                  </a:cubicBezTo>
                  <a:lnTo>
                    <a:pt x="10467" y="12113"/>
                  </a:lnTo>
                  <a:lnTo>
                    <a:pt x="11168" y="11927"/>
                  </a:lnTo>
                  <a:cubicBezTo>
                    <a:pt x="11189" y="11938"/>
                    <a:pt x="11211" y="11960"/>
                    <a:pt x="11233" y="11971"/>
                  </a:cubicBezTo>
                  <a:lnTo>
                    <a:pt x="11299" y="11938"/>
                  </a:lnTo>
                  <a:cubicBezTo>
                    <a:pt x="11966" y="11566"/>
                    <a:pt x="11955" y="10549"/>
                    <a:pt x="11955" y="10549"/>
                  </a:cubicBezTo>
                  <a:cubicBezTo>
                    <a:pt x="12558" y="10487"/>
                    <a:pt x="13023" y="10447"/>
                    <a:pt x="13526" y="10447"/>
                  </a:cubicBezTo>
                  <a:cubicBezTo>
                    <a:pt x="13826" y="10447"/>
                    <a:pt x="14140" y="10461"/>
                    <a:pt x="14504" y="10494"/>
                  </a:cubicBezTo>
                  <a:cubicBezTo>
                    <a:pt x="14482" y="10691"/>
                    <a:pt x="14482" y="10877"/>
                    <a:pt x="14471" y="11085"/>
                  </a:cubicBezTo>
                  <a:cubicBezTo>
                    <a:pt x="14471" y="11478"/>
                    <a:pt x="14711" y="11828"/>
                    <a:pt x="15073" y="11982"/>
                  </a:cubicBezTo>
                  <a:cubicBezTo>
                    <a:pt x="15083" y="11982"/>
                    <a:pt x="15083" y="11971"/>
                    <a:pt x="15095" y="11971"/>
                  </a:cubicBezTo>
                  <a:cubicBezTo>
                    <a:pt x="15313" y="12015"/>
                    <a:pt x="15586" y="12080"/>
                    <a:pt x="15838" y="12157"/>
                  </a:cubicBezTo>
                  <a:cubicBezTo>
                    <a:pt x="16517" y="12332"/>
                    <a:pt x="17195" y="12528"/>
                    <a:pt x="17862" y="12737"/>
                  </a:cubicBezTo>
                  <a:cubicBezTo>
                    <a:pt x="18343" y="12890"/>
                    <a:pt x="18835" y="13053"/>
                    <a:pt x="19251" y="13360"/>
                  </a:cubicBezTo>
                  <a:cubicBezTo>
                    <a:pt x="19655" y="13655"/>
                    <a:pt x="19951" y="14060"/>
                    <a:pt x="20214" y="14487"/>
                  </a:cubicBezTo>
                  <a:cubicBezTo>
                    <a:pt x="20246" y="14530"/>
                    <a:pt x="20279" y="14585"/>
                    <a:pt x="20301" y="14628"/>
                  </a:cubicBezTo>
                  <a:cubicBezTo>
                    <a:pt x="20749" y="14278"/>
                    <a:pt x="21154" y="13885"/>
                    <a:pt x="21526" y="13459"/>
                  </a:cubicBezTo>
                  <a:cubicBezTo>
                    <a:pt x="22368" y="12496"/>
                    <a:pt x="23002" y="11337"/>
                    <a:pt x="23386" y="10013"/>
                  </a:cubicBezTo>
                  <a:cubicBezTo>
                    <a:pt x="24496" y="6190"/>
                    <a:pt x="22767" y="0"/>
                    <a:pt x="180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7" name="Google Shape;3587;p75"/>
            <p:cNvSpPr/>
            <p:nvPr/>
          </p:nvSpPr>
          <p:spPr>
            <a:xfrm>
              <a:off x="-747081" y="1810447"/>
              <a:ext cx="322627" cy="189039"/>
            </a:xfrm>
            <a:custGeom>
              <a:avLst/>
              <a:gdLst/>
              <a:ahLst/>
              <a:cxnLst/>
              <a:rect l="l" t="t" r="r" b="b"/>
              <a:pathLst>
                <a:path w="3840" h="2250" extrusionOk="0">
                  <a:moveTo>
                    <a:pt x="2293" y="1"/>
                  </a:moveTo>
                  <a:cubicBezTo>
                    <a:pt x="1790" y="1"/>
                    <a:pt x="1325" y="41"/>
                    <a:pt x="722" y="103"/>
                  </a:cubicBezTo>
                  <a:cubicBezTo>
                    <a:pt x="722" y="103"/>
                    <a:pt x="733" y="1120"/>
                    <a:pt x="66" y="1492"/>
                  </a:cubicBezTo>
                  <a:lnTo>
                    <a:pt x="0" y="1525"/>
                  </a:lnTo>
                  <a:cubicBezTo>
                    <a:pt x="274" y="1766"/>
                    <a:pt x="602" y="1951"/>
                    <a:pt x="974" y="2082"/>
                  </a:cubicBezTo>
                  <a:cubicBezTo>
                    <a:pt x="1293" y="2192"/>
                    <a:pt x="1627" y="2250"/>
                    <a:pt x="1959" y="2250"/>
                  </a:cubicBezTo>
                  <a:cubicBezTo>
                    <a:pt x="2322" y="2250"/>
                    <a:pt x="2683" y="2182"/>
                    <a:pt x="3019" y="2039"/>
                  </a:cubicBezTo>
                  <a:cubicBezTo>
                    <a:pt x="3337" y="1919"/>
                    <a:pt x="3610" y="1754"/>
                    <a:pt x="3840" y="1536"/>
                  </a:cubicBezTo>
                  <a:cubicBezTo>
                    <a:pt x="3478" y="1382"/>
                    <a:pt x="3238" y="1032"/>
                    <a:pt x="3238" y="639"/>
                  </a:cubicBezTo>
                  <a:cubicBezTo>
                    <a:pt x="3249" y="431"/>
                    <a:pt x="3249" y="245"/>
                    <a:pt x="3271" y="48"/>
                  </a:cubicBezTo>
                  <a:cubicBezTo>
                    <a:pt x="2907" y="15"/>
                    <a:pt x="2593" y="1"/>
                    <a:pt x="2293" y="1"/>
                  </a:cubicBezTo>
                  <a:close/>
                </a:path>
              </a:pathLst>
            </a:custGeom>
            <a:solidFill>
              <a:srgbClr val="693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8" name="Google Shape;3588;p75"/>
            <p:cNvSpPr/>
            <p:nvPr/>
          </p:nvSpPr>
          <p:spPr>
            <a:xfrm>
              <a:off x="-364802" y="1954117"/>
              <a:ext cx="379675" cy="327248"/>
            </a:xfrm>
            <a:custGeom>
              <a:avLst/>
              <a:gdLst/>
              <a:ahLst/>
              <a:cxnLst/>
              <a:rect l="l" t="t" r="r" b="b"/>
              <a:pathLst>
                <a:path w="4519" h="3895" extrusionOk="0">
                  <a:moveTo>
                    <a:pt x="55" y="1"/>
                  </a:moveTo>
                  <a:cubicBezTo>
                    <a:pt x="44" y="34"/>
                    <a:pt x="22" y="66"/>
                    <a:pt x="0" y="99"/>
                  </a:cubicBezTo>
                  <a:cubicBezTo>
                    <a:pt x="744" y="372"/>
                    <a:pt x="1553" y="657"/>
                    <a:pt x="2199" y="919"/>
                  </a:cubicBezTo>
                  <a:cubicBezTo>
                    <a:pt x="2254" y="1335"/>
                    <a:pt x="2134" y="2746"/>
                    <a:pt x="2057" y="3894"/>
                  </a:cubicBezTo>
                  <a:cubicBezTo>
                    <a:pt x="2954" y="3544"/>
                    <a:pt x="3785" y="3063"/>
                    <a:pt x="4518" y="2472"/>
                  </a:cubicBezTo>
                  <a:cubicBezTo>
                    <a:pt x="4496" y="2429"/>
                    <a:pt x="4463" y="2374"/>
                    <a:pt x="4431" y="2331"/>
                  </a:cubicBezTo>
                  <a:cubicBezTo>
                    <a:pt x="4168" y="1904"/>
                    <a:pt x="3872" y="1499"/>
                    <a:pt x="3468" y="1204"/>
                  </a:cubicBezTo>
                  <a:cubicBezTo>
                    <a:pt x="3052" y="897"/>
                    <a:pt x="2560" y="734"/>
                    <a:pt x="2079" y="581"/>
                  </a:cubicBezTo>
                  <a:cubicBezTo>
                    <a:pt x="1412" y="372"/>
                    <a:pt x="734" y="176"/>
                    <a:pt x="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9" name="Google Shape;3589;p75"/>
            <p:cNvSpPr/>
            <p:nvPr/>
          </p:nvSpPr>
          <p:spPr>
            <a:xfrm>
              <a:off x="-1254379" y="1951428"/>
              <a:ext cx="451342" cy="382364"/>
            </a:xfrm>
            <a:custGeom>
              <a:avLst/>
              <a:gdLst/>
              <a:ahLst/>
              <a:cxnLst/>
              <a:rect l="l" t="t" r="r" b="b"/>
              <a:pathLst>
                <a:path w="5372" h="4551" extrusionOk="0">
                  <a:moveTo>
                    <a:pt x="5272" y="0"/>
                  </a:moveTo>
                  <a:cubicBezTo>
                    <a:pt x="4572" y="186"/>
                    <a:pt x="3884" y="394"/>
                    <a:pt x="3194" y="613"/>
                  </a:cubicBezTo>
                  <a:cubicBezTo>
                    <a:pt x="2713" y="766"/>
                    <a:pt x="2221" y="941"/>
                    <a:pt x="1806" y="1247"/>
                  </a:cubicBezTo>
                  <a:cubicBezTo>
                    <a:pt x="1412" y="1542"/>
                    <a:pt x="1106" y="1947"/>
                    <a:pt x="854" y="2373"/>
                  </a:cubicBezTo>
                  <a:cubicBezTo>
                    <a:pt x="559" y="2844"/>
                    <a:pt x="274" y="3347"/>
                    <a:pt x="0" y="3861"/>
                  </a:cubicBezTo>
                  <a:cubicBezTo>
                    <a:pt x="744" y="4101"/>
                    <a:pt x="1521" y="4266"/>
                    <a:pt x="2287" y="4386"/>
                  </a:cubicBezTo>
                  <a:cubicBezTo>
                    <a:pt x="2582" y="4430"/>
                    <a:pt x="2888" y="4473"/>
                    <a:pt x="3194" y="4507"/>
                  </a:cubicBezTo>
                  <a:cubicBezTo>
                    <a:pt x="3315" y="4517"/>
                    <a:pt x="3424" y="4539"/>
                    <a:pt x="3534" y="4550"/>
                  </a:cubicBezTo>
                  <a:cubicBezTo>
                    <a:pt x="3435" y="2942"/>
                    <a:pt x="3369" y="1531"/>
                    <a:pt x="3381" y="941"/>
                  </a:cubicBezTo>
                  <a:cubicBezTo>
                    <a:pt x="3938" y="601"/>
                    <a:pt x="4671" y="426"/>
                    <a:pt x="5371" y="153"/>
                  </a:cubicBezTo>
                  <a:cubicBezTo>
                    <a:pt x="5338" y="98"/>
                    <a:pt x="5306" y="44"/>
                    <a:pt x="5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75"/>
            <p:cNvSpPr/>
            <p:nvPr/>
          </p:nvSpPr>
          <p:spPr>
            <a:xfrm>
              <a:off x="-971324" y="1962435"/>
              <a:ext cx="795898" cy="390765"/>
            </a:xfrm>
            <a:custGeom>
              <a:avLst/>
              <a:gdLst/>
              <a:ahLst/>
              <a:cxnLst/>
              <a:rect l="l" t="t" r="r" b="b"/>
              <a:pathLst>
                <a:path w="9473" h="4651" extrusionOk="0">
                  <a:moveTo>
                    <a:pt x="7219" y="0"/>
                  </a:moveTo>
                  <a:cubicBezTo>
                    <a:pt x="6990" y="482"/>
                    <a:pt x="6388" y="1204"/>
                    <a:pt x="4682" y="1269"/>
                  </a:cubicBezTo>
                  <a:cubicBezTo>
                    <a:pt x="4638" y="1271"/>
                    <a:pt x="4594" y="1272"/>
                    <a:pt x="4550" y="1272"/>
                  </a:cubicBezTo>
                  <a:cubicBezTo>
                    <a:pt x="3295" y="1272"/>
                    <a:pt x="2383" y="530"/>
                    <a:pt x="2002" y="22"/>
                  </a:cubicBezTo>
                  <a:cubicBezTo>
                    <a:pt x="1302" y="295"/>
                    <a:pt x="569" y="470"/>
                    <a:pt x="12" y="810"/>
                  </a:cubicBezTo>
                  <a:cubicBezTo>
                    <a:pt x="0" y="1400"/>
                    <a:pt x="66" y="2811"/>
                    <a:pt x="165" y="4419"/>
                  </a:cubicBezTo>
                  <a:cubicBezTo>
                    <a:pt x="1362" y="4562"/>
                    <a:pt x="2586" y="4651"/>
                    <a:pt x="3802" y="4651"/>
                  </a:cubicBezTo>
                  <a:cubicBezTo>
                    <a:pt x="4920" y="4651"/>
                    <a:pt x="6031" y="4575"/>
                    <a:pt x="7110" y="4397"/>
                  </a:cubicBezTo>
                  <a:cubicBezTo>
                    <a:pt x="7668" y="4310"/>
                    <a:pt x="8204" y="4167"/>
                    <a:pt x="8729" y="3992"/>
                  </a:cubicBezTo>
                  <a:cubicBezTo>
                    <a:pt x="8915" y="3938"/>
                    <a:pt x="9090" y="3872"/>
                    <a:pt x="9276" y="3795"/>
                  </a:cubicBezTo>
                  <a:cubicBezTo>
                    <a:pt x="9353" y="2647"/>
                    <a:pt x="9473" y="1236"/>
                    <a:pt x="9418" y="820"/>
                  </a:cubicBezTo>
                  <a:cubicBezTo>
                    <a:pt x="8772" y="558"/>
                    <a:pt x="7963" y="273"/>
                    <a:pt x="7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1" name="Google Shape;3591;p75"/>
            <p:cNvSpPr/>
            <p:nvPr/>
          </p:nvSpPr>
          <p:spPr>
            <a:xfrm>
              <a:off x="-422690" y="1938574"/>
              <a:ext cx="62593" cy="15627"/>
            </a:xfrm>
            <a:custGeom>
              <a:avLst/>
              <a:gdLst/>
              <a:ahLst/>
              <a:cxnLst/>
              <a:rect l="l" t="t" r="r" b="b"/>
              <a:pathLst>
                <a:path w="745" h="186" extrusionOk="0">
                  <a:moveTo>
                    <a:pt x="1" y="0"/>
                  </a:moveTo>
                  <a:cubicBezTo>
                    <a:pt x="252" y="54"/>
                    <a:pt x="492" y="120"/>
                    <a:pt x="744" y="186"/>
                  </a:cubicBezTo>
                  <a:cubicBezTo>
                    <a:pt x="492" y="109"/>
                    <a:pt x="219" y="44"/>
                    <a:pt x="1" y="0"/>
                  </a:cubicBezTo>
                  <a:close/>
                </a:path>
              </a:pathLst>
            </a:custGeom>
            <a:solidFill>
              <a:srgbClr val="E7AA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2" name="Google Shape;3592;p75"/>
            <p:cNvSpPr/>
            <p:nvPr/>
          </p:nvSpPr>
          <p:spPr>
            <a:xfrm>
              <a:off x="-811439" y="1934877"/>
              <a:ext cx="64441" cy="16635"/>
            </a:xfrm>
            <a:custGeom>
              <a:avLst/>
              <a:gdLst/>
              <a:ahLst/>
              <a:cxnLst/>
              <a:rect l="l" t="t" r="r" b="b"/>
              <a:pathLst>
                <a:path w="767" h="198" extrusionOk="0">
                  <a:moveTo>
                    <a:pt x="701" y="0"/>
                  </a:moveTo>
                  <a:lnTo>
                    <a:pt x="0" y="186"/>
                  </a:lnTo>
                  <a:lnTo>
                    <a:pt x="0" y="197"/>
                  </a:lnTo>
                  <a:cubicBezTo>
                    <a:pt x="231" y="132"/>
                    <a:pt x="460" y="76"/>
                    <a:pt x="679" y="22"/>
                  </a:cubicBezTo>
                  <a:cubicBezTo>
                    <a:pt x="701" y="33"/>
                    <a:pt x="722" y="44"/>
                    <a:pt x="734" y="66"/>
                  </a:cubicBezTo>
                  <a:cubicBezTo>
                    <a:pt x="744" y="55"/>
                    <a:pt x="756" y="55"/>
                    <a:pt x="766" y="44"/>
                  </a:cubicBezTo>
                  <a:cubicBezTo>
                    <a:pt x="744" y="33"/>
                    <a:pt x="722" y="11"/>
                    <a:pt x="701" y="0"/>
                  </a:cubicBezTo>
                  <a:close/>
                </a:path>
              </a:pathLst>
            </a:custGeom>
            <a:solidFill>
              <a:srgbClr val="E7AA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75"/>
            <p:cNvSpPr/>
            <p:nvPr/>
          </p:nvSpPr>
          <p:spPr>
            <a:xfrm>
              <a:off x="-424538" y="1938574"/>
              <a:ext cx="1932" cy="924"/>
            </a:xfrm>
            <a:custGeom>
              <a:avLst/>
              <a:gdLst/>
              <a:ahLst/>
              <a:cxnLst/>
              <a:rect l="l" t="t" r="r" b="b"/>
              <a:pathLst>
                <a:path w="23" h="11" extrusionOk="0">
                  <a:moveTo>
                    <a:pt x="23" y="0"/>
                  </a:moveTo>
                  <a:cubicBezTo>
                    <a:pt x="11" y="0"/>
                    <a:pt x="11" y="11"/>
                    <a:pt x="1" y="11"/>
                  </a:cubicBezTo>
                  <a:lnTo>
                    <a:pt x="1" y="11"/>
                  </a:lnTo>
                  <a:cubicBezTo>
                    <a:pt x="11" y="11"/>
                    <a:pt x="11" y="0"/>
                    <a:pt x="23" y="0"/>
                  </a:cubicBezTo>
                  <a:close/>
                </a:path>
              </a:pathLst>
            </a:custGeom>
            <a:solidFill>
              <a:srgbClr val="E7AA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75"/>
            <p:cNvSpPr/>
            <p:nvPr/>
          </p:nvSpPr>
          <p:spPr>
            <a:xfrm>
              <a:off x="-749854" y="1938574"/>
              <a:ext cx="325400" cy="67130"/>
            </a:xfrm>
            <a:custGeom>
              <a:avLst/>
              <a:gdLst/>
              <a:ahLst/>
              <a:cxnLst/>
              <a:rect l="l" t="t" r="r" b="b"/>
              <a:pathLst>
                <a:path w="3873" h="799" extrusionOk="0">
                  <a:moveTo>
                    <a:pt x="3873" y="11"/>
                  </a:moveTo>
                  <a:cubicBezTo>
                    <a:pt x="3700" y="171"/>
                    <a:pt x="3498" y="306"/>
                    <a:pt x="3279" y="417"/>
                  </a:cubicBezTo>
                  <a:lnTo>
                    <a:pt x="3279" y="417"/>
                  </a:lnTo>
                  <a:cubicBezTo>
                    <a:pt x="3502" y="309"/>
                    <a:pt x="3699" y="175"/>
                    <a:pt x="3873" y="11"/>
                  </a:cubicBezTo>
                  <a:close/>
                  <a:moveTo>
                    <a:pt x="33" y="0"/>
                  </a:moveTo>
                  <a:cubicBezTo>
                    <a:pt x="23" y="11"/>
                    <a:pt x="11" y="11"/>
                    <a:pt x="1" y="22"/>
                  </a:cubicBezTo>
                  <a:cubicBezTo>
                    <a:pt x="526" y="481"/>
                    <a:pt x="1302" y="722"/>
                    <a:pt x="2035" y="798"/>
                  </a:cubicBezTo>
                  <a:cubicBezTo>
                    <a:pt x="2470" y="729"/>
                    <a:pt x="2902" y="607"/>
                    <a:pt x="3279" y="417"/>
                  </a:cubicBezTo>
                  <a:lnTo>
                    <a:pt x="3279" y="417"/>
                  </a:lnTo>
                  <a:cubicBezTo>
                    <a:pt x="3206" y="452"/>
                    <a:pt x="3130" y="484"/>
                    <a:pt x="3052" y="514"/>
                  </a:cubicBezTo>
                  <a:cubicBezTo>
                    <a:pt x="2716" y="657"/>
                    <a:pt x="2355" y="725"/>
                    <a:pt x="1992" y="725"/>
                  </a:cubicBezTo>
                  <a:cubicBezTo>
                    <a:pt x="1660" y="725"/>
                    <a:pt x="1326" y="667"/>
                    <a:pt x="1007" y="557"/>
                  </a:cubicBezTo>
                  <a:cubicBezTo>
                    <a:pt x="635" y="426"/>
                    <a:pt x="307" y="241"/>
                    <a:pt x="33" y="0"/>
                  </a:cubicBezTo>
                  <a:close/>
                </a:path>
              </a:pathLst>
            </a:custGeom>
            <a:solidFill>
              <a:srgbClr val="E7AA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5" name="Google Shape;3595;p75"/>
            <p:cNvSpPr/>
            <p:nvPr/>
          </p:nvSpPr>
          <p:spPr>
            <a:xfrm>
              <a:off x="-811439" y="1936725"/>
              <a:ext cx="61669" cy="27642"/>
            </a:xfrm>
            <a:custGeom>
              <a:avLst/>
              <a:gdLst/>
              <a:ahLst/>
              <a:cxnLst/>
              <a:rect l="l" t="t" r="r" b="b"/>
              <a:pathLst>
                <a:path w="734" h="329" extrusionOk="0">
                  <a:moveTo>
                    <a:pt x="679" y="0"/>
                  </a:moveTo>
                  <a:cubicBezTo>
                    <a:pt x="460" y="54"/>
                    <a:pt x="231" y="110"/>
                    <a:pt x="0" y="175"/>
                  </a:cubicBezTo>
                  <a:cubicBezTo>
                    <a:pt x="34" y="219"/>
                    <a:pt x="66" y="273"/>
                    <a:pt x="99" y="328"/>
                  </a:cubicBezTo>
                  <a:cubicBezTo>
                    <a:pt x="318" y="241"/>
                    <a:pt x="526" y="153"/>
                    <a:pt x="734" y="44"/>
                  </a:cubicBezTo>
                  <a:cubicBezTo>
                    <a:pt x="722" y="22"/>
                    <a:pt x="701" y="11"/>
                    <a:pt x="679" y="0"/>
                  </a:cubicBezTo>
                  <a:close/>
                </a:path>
              </a:pathLst>
            </a:custGeom>
            <a:solidFill>
              <a:srgbClr val="E7AA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6" name="Google Shape;3596;p75"/>
            <p:cNvSpPr/>
            <p:nvPr/>
          </p:nvSpPr>
          <p:spPr>
            <a:xfrm>
              <a:off x="-424538" y="1938574"/>
              <a:ext cx="64441" cy="23945"/>
            </a:xfrm>
            <a:custGeom>
              <a:avLst/>
              <a:gdLst/>
              <a:ahLst/>
              <a:cxnLst/>
              <a:rect l="l" t="t" r="r" b="b"/>
              <a:pathLst>
                <a:path w="767" h="285" extrusionOk="0">
                  <a:moveTo>
                    <a:pt x="23" y="0"/>
                  </a:moveTo>
                  <a:cubicBezTo>
                    <a:pt x="11" y="0"/>
                    <a:pt x="11" y="11"/>
                    <a:pt x="1" y="11"/>
                  </a:cubicBezTo>
                  <a:cubicBezTo>
                    <a:pt x="11" y="22"/>
                    <a:pt x="23" y="22"/>
                    <a:pt x="33" y="32"/>
                  </a:cubicBezTo>
                  <a:cubicBezTo>
                    <a:pt x="252" y="109"/>
                    <a:pt x="482" y="197"/>
                    <a:pt x="711" y="284"/>
                  </a:cubicBezTo>
                  <a:cubicBezTo>
                    <a:pt x="733" y="251"/>
                    <a:pt x="755" y="219"/>
                    <a:pt x="766" y="186"/>
                  </a:cubicBezTo>
                  <a:cubicBezTo>
                    <a:pt x="514" y="120"/>
                    <a:pt x="274" y="54"/>
                    <a:pt x="23" y="0"/>
                  </a:cubicBezTo>
                  <a:close/>
                </a:path>
              </a:pathLst>
            </a:custGeom>
            <a:solidFill>
              <a:srgbClr val="E7AA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7" name="Google Shape;3597;p75"/>
            <p:cNvSpPr/>
            <p:nvPr/>
          </p:nvSpPr>
          <p:spPr>
            <a:xfrm>
              <a:off x="-803121" y="1939414"/>
              <a:ext cx="438403" cy="129891"/>
            </a:xfrm>
            <a:custGeom>
              <a:avLst/>
              <a:gdLst/>
              <a:ahLst/>
              <a:cxnLst/>
              <a:rect l="l" t="t" r="r" b="b"/>
              <a:pathLst>
                <a:path w="5218" h="1546" extrusionOk="0">
                  <a:moveTo>
                    <a:pt x="4507" y="1"/>
                  </a:moveTo>
                  <a:cubicBezTo>
                    <a:pt x="4036" y="438"/>
                    <a:pt x="3358" y="679"/>
                    <a:pt x="2669" y="788"/>
                  </a:cubicBezTo>
                  <a:cubicBezTo>
                    <a:pt x="1936" y="712"/>
                    <a:pt x="1160" y="471"/>
                    <a:pt x="635" y="12"/>
                  </a:cubicBezTo>
                  <a:cubicBezTo>
                    <a:pt x="427" y="121"/>
                    <a:pt x="219" y="209"/>
                    <a:pt x="0" y="296"/>
                  </a:cubicBezTo>
                  <a:cubicBezTo>
                    <a:pt x="381" y="804"/>
                    <a:pt x="1293" y="1546"/>
                    <a:pt x="2548" y="1546"/>
                  </a:cubicBezTo>
                  <a:cubicBezTo>
                    <a:pt x="2592" y="1546"/>
                    <a:pt x="2636" y="1545"/>
                    <a:pt x="2680" y="1543"/>
                  </a:cubicBezTo>
                  <a:cubicBezTo>
                    <a:pt x="4386" y="1478"/>
                    <a:pt x="4988" y="756"/>
                    <a:pt x="5217" y="274"/>
                  </a:cubicBezTo>
                  <a:cubicBezTo>
                    <a:pt x="4988" y="187"/>
                    <a:pt x="4758" y="99"/>
                    <a:pt x="4539" y="22"/>
                  </a:cubicBezTo>
                  <a:cubicBezTo>
                    <a:pt x="4529" y="12"/>
                    <a:pt x="4517" y="12"/>
                    <a:pt x="4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8" name="Google Shape;3598;p75"/>
            <p:cNvSpPr/>
            <p:nvPr/>
          </p:nvSpPr>
          <p:spPr>
            <a:xfrm>
              <a:off x="-822445" y="1335664"/>
              <a:ext cx="476127" cy="542333"/>
            </a:xfrm>
            <a:custGeom>
              <a:avLst/>
              <a:gdLst/>
              <a:ahLst/>
              <a:cxnLst/>
              <a:rect l="l" t="t" r="r" b="b"/>
              <a:pathLst>
                <a:path w="5667" h="6455" extrusionOk="0">
                  <a:moveTo>
                    <a:pt x="2834" y="1"/>
                  </a:moveTo>
                  <a:cubicBezTo>
                    <a:pt x="1269" y="1"/>
                    <a:pt x="0" y="1445"/>
                    <a:pt x="0" y="3227"/>
                  </a:cubicBezTo>
                  <a:cubicBezTo>
                    <a:pt x="0" y="5010"/>
                    <a:pt x="1269" y="6454"/>
                    <a:pt x="2834" y="6454"/>
                  </a:cubicBezTo>
                  <a:cubicBezTo>
                    <a:pt x="4397" y="6454"/>
                    <a:pt x="5666" y="5010"/>
                    <a:pt x="5666" y="3227"/>
                  </a:cubicBezTo>
                  <a:cubicBezTo>
                    <a:pt x="5666" y="1445"/>
                    <a:pt x="4397" y="1"/>
                    <a:pt x="2834" y="1"/>
                  </a:cubicBezTo>
                  <a:close/>
                </a:path>
              </a:pathLst>
            </a:custGeom>
            <a:solidFill>
              <a:srgbClr val="7647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9" name="Google Shape;3599;p75"/>
            <p:cNvSpPr/>
            <p:nvPr/>
          </p:nvSpPr>
          <p:spPr>
            <a:xfrm>
              <a:off x="-886802" y="1571249"/>
              <a:ext cx="96620" cy="146779"/>
            </a:xfrm>
            <a:custGeom>
              <a:avLst/>
              <a:gdLst/>
              <a:ahLst/>
              <a:cxnLst/>
              <a:rect l="l" t="t" r="r" b="b"/>
              <a:pathLst>
                <a:path w="1150" h="1747" extrusionOk="0">
                  <a:moveTo>
                    <a:pt x="777" y="1"/>
                  </a:moveTo>
                  <a:cubicBezTo>
                    <a:pt x="646" y="1"/>
                    <a:pt x="519" y="22"/>
                    <a:pt x="406" y="84"/>
                  </a:cubicBezTo>
                  <a:cubicBezTo>
                    <a:pt x="88" y="248"/>
                    <a:pt x="1" y="686"/>
                    <a:pt x="121" y="1014"/>
                  </a:cubicBezTo>
                  <a:cubicBezTo>
                    <a:pt x="253" y="1364"/>
                    <a:pt x="581" y="1638"/>
                    <a:pt x="953" y="1692"/>
                  </a:cubicBezTo>
                  <a:cubicBezTo>
                    <a:pt x="1007" y="1703"/>
                    <a:pt x="1040" y="1736"/>
                    <a:pt x="1084" y="1747"/>
                  </a:cubicBezTo>
                  <a:lnTo>
                    <a:pt x="1149" y="41"/>
                  </a:lnTo>
                  <a:cubicBezTo>
                    <a:pt x="1028" y="19"/>
                    <a:pt x="901" y="1"/>
                    <a:pt x="777" y="1"/>
                  </a:cubicBezTo>
                  <a:close/>
                </a:path>
              </a:pathLst>
            </a:custGeom>
            <a:solidFill>
              <a:srgbClr val="7647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0" name="Google Shape;3600;p75"/>
            <p:cNvSpPr/>
            <p:nvPr/>
          </p:nvSpPr>
          <p:spPr>
            <a:xfrm>
              <a:off x="-856472" y="1591161"/>
              <a:ext cx="38732" cy="24869"/>
            </a:xfrm>
            <a:custGeom>
              <a:avLst/>
              <a:gdLst/>
              <a:ahLst/>
              <a:cxnLst/>
              <a:rect l="l" t="t" r="r" b="b"/>
              <a:pathLst>
                <a:path w="461" h="296" extrusionOk="0">
                  <a:moveTo>
                    <a:pt x="220" y="0"/>
                  </a:moveTo>
                  <a:lnTo>
                    <a:pt x="154" y="22"/>
                  </a:lnTo>
                  <a:lnTo>
                    <a:pt x="99" y="55"/>
                  </a:lnTo>
                  <a:lnTo>
                    <a:pt x="55" y="98"/>
                  </a:lnTo>
                  <a:cubicBezTo>
                    <a:pt x="33" y="120"/>
                    <a:pt x="11" y="164"/>
                    <a:pt x="11" y="186"/>
                  </a:cubicBezTo>
                  <a:cubicBezTo>
                    <a:pt x="1" y="219"/>
                    <a:pt x="1" y="252"/>
                    <a:pt x="1" y="263"/>
                  </a:cubicBezTo>
                  <a:cubicBezTo>
                    <a:pt x="1" y="285"/>
                    <a:pt x="11" y="295"/>
                    <a:pt x="11" y="295"/>
                  </a:cubicBezTo>
                  <a:cubicBezTo>
                    <a:pt x="11" y="295"/>
                    <a:pt x="11" y="285"/>
                    <a:pt x="33" y="274"/>
                  </a:cubicBezTo>
                  <a:cubicBezTo>
                    <a:pt x="45" y="263"/>
                    <a:pt x="55" y="252"/>
                    <a:pt x="77" y="241"/>
                  </a:cubicBezTo>
                  <a:cubicBezTo>
                    <a:pt x="88" y="230"/>
                    <a:pt x="99" y="219"/>
                    <a:pt x="110" y="219"/>
                  </a:cubicBezTo>
                  <a:cubicBezTo>
                    <a:pt x="121" y="208"/>
                    <a:pt x="132" y="208"/>
                    <a:pt x="143" y="197"/>
                  </a:cubicBezTo>
                  <a:cubicBezTo>
                    <a:pt x="165" y="186"/>
                    <a:pt x="198" y="175"/>
                    <a:pt x="220" y="164"/>
                  </a:cubicBezTo>
                  <a:cubicBezTo>
                    <a:pt x="242" y="154"/>
                    <a:pt x="263" y="132"/>
                    <a:pt x="296" y="132"/>
                  </a:cubicBezTo>
                  <a:cubicBezTo>
                    <a:pt x="307" y="132"/>
                    <a:pt x="318" y="120"/>
                    <a:pt x="329" y="120"/>
                  </a:cubicBezTo>
                  <a:cubicBezTo>
                    <a:pt x="340" y="110"/>
                    <a:pt x="351" y="110"/>
                    <a:pt x="361" y="110"/>
                  </a:cubicBezTo>
                  <a:cubicBezTo>
                    <a:pt x="383" y="98"/>
                    <a:pt x="417" y="98"/>
                    <a:pt x="427" y="88"/>
                  </a:cubicBezTo>
                  <a:lnTo>
                    <a:pt x="460" y="88"/>
                  </a:lnTo>
                  <a:lnTo>
                    <a:pt x="438" y="66"/>
                  </a:lnTo>
                  <a:cubicBezTo>
                    <a:pt x="427" y="55"/>
                    <a:pt x="417" y="33"/>
                    <a:pt x="383" y="22"/>
                  </a:cubicBezTo>
                  <a:cubicBezTo>
                    <a:pt x="351" y="11"/>
                    <a:pt x="318"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1" name="Google Shape;3601;p75"/>
            <p:cNvSpPr/>
            <p:nvPr/>
          </p:nvSpPr>
          <p:spPr>
            <a:xfrm>
              <a:off x="-840845" y="1667365"/>
              <a:ext cx="20332" cy="20332"/>
            </a:xfrm>
            <a:custGeom>
              <a:avLst/>
              <a:gdLst/>
              <a:ahLst/>
              <a:cxnLst/>
              <a:rect l="l" t="t" r="r" b="b"/>
              <a:pathLst>
                <a:path w="242" h="242" extrusionOk="0">
                  <a:moveTo>
                    <a:pt x="121" y="1"/>
                  </a:moveTo>
                  <a:cubicBezTo>
                    <a:pt x="56" y="1"/>
                    <a:pt x="0" y="56"/>
                    <a:pt x="0" y="122"/>
                  </a:cubicBezTo>
                  <a:cubicBezTo>
                    <a:pt x="0" y="187"/>
                    <a:pt x="56" y="242"/>
                    <a:pt x="121" y="242"/>
                  </a:cubicBezTo>
                  <a:cubicBezTo>
                    <a:pt x="187" y="242"/>
                    <a:pt x="241" y="187"/>
                    <a:pt x="241" y="122"/>
                  </a:cubicBezTo>
                  <a:cubicBezTo>
                    <a:pt x="241" y="56"/>
                    <a:pt x="187" y="1"/>
                    <a:pt x="121" y="1"/>
                  </a:cubicBezTo>
                  <a:close/>
                </a:path>
              </a:pathLst>
            </a:custGeom>
            <a:solidFill>
              <a:srgbClr val="E7AA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2" name="Google Shape;3602;p75"/>
            <p:cNvSpPr/>
            <p:nvPr/>
          </p:nvSpPr>
          <p:spPr>
            <a:xfrm>
              <a:off x="-385050" y="1575870"/>
              <a:ext cx="95696" cy="142158"/>
            </a:xfrm>
            <a:custGeom>
              <a:avLst/>
              <a:gdLst/>
              <a:ahLst/>
              <a:cxnLst/>
              <a:rect l="l" t="t" r="r" b="b"/>
              <a:pathLst>
                <a:path w="1139" h="1692" extrusionOk="0">
                  <a:moveTo>
                    <a:pt x="368" y="0"/>
                  </a:moveTo>
                  <a:cubicBezTo>
                    <a:pt x="246" y="0"/>
                    <a:pt x="122" y="19"/>
                    <a:pt x="1" y="40"/>
                  </a:cubicBezTo>
                  <a:lnTo>
                    <a:pt x="187" y="1692"/>
                  </a:lnTo>
                  <a:cubicBezTo>
                    <a:pt x="559" y="1637"/>
                    <a:pt x="887" y="1364"/>
                    <a:pt x="1018" y="1014"/>
                  </a:cubicBezTo>
                  <a:cubicBezTo>
                    <a:pt x="1138" y="686"/>
                    <a:pt x="1051" y="248"/>
                    <a:pt x="744" y="84"/>
                  </a:cubicBezTo>
                  <a:cubicBezTo>
                    <a:pt x="626" y="22"/>
                    <a:pt x="498" y="0"/>
                    <a:pt x="368" y="0"/>
                  </a:cubicBezTo>
                  <a:close/>
                </a:path>
              </a:pathLst>
            </a:custGeom>
            <a:solidFill>
              <a:srgbClr val="7647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3" name="Google Shape;3603;p75"/>
            <p:cNvSpPr/>
            <p:nvPr/>
          </p:nvSpPr>
          <p:spPr>
            <a:xfrm>
              <a:off x="-353795" y="1595362"/>
              <a:ext cx="39656" cy="24365"/>
            </a:xfrm>
            <a:custGeom>
              <a:avLst/>
              <a:gdLst/>
              <a:ahLst/>
              <a:cxnLst/>
              <a:rect l="l" t="t" r="r" b="b"/>
              <a:pathLst>
                <a:path w="472" h="290" extrusionOk="0">
                  <a:moveTo>
                    <a:pt x="231" y="0"/>
                  </a:moveTo>
                  <a:cubicBezTo>
                    <a:pt x="216" y="0"/>
                    <a:pt x="202" y="5"/>
                    <a:pt x="187" y="5"/>
                  </a:cubicBezTo>
                  <a:cubicBezTo>
                    <a:pt x="178" y="2"/>
                    <a:pt x="168" y="1"/>
                    <a:pt x="159" y="1"/>
                  </a:cubicBezTo>
                  <a:cubicBezTo>
                    <a:pt x="131" y="1"/>
                    <a:pt x="101" y="11"/>
                    <a:pt x="78" y="27"/>
                  </a:cubicBezTo>
                  <a:cubicBezTo>
                    <a:pt x="44" y="38"/>
                    <a:pt x="34" y="60"/>
                    <a:pt x="22" y="70"/>
                  </a:cubicBezTo>
                  <a:lnTo>
                    <a:pt x="1" y="92"/>
                  </a:lnTo>
                  <a:lnTo>
                    <a:pt x="34" y="92"/>
                  </a:lnTo>
                  <a:cubicBezTo>
                    <a:pt x="39" y="98"/>
                    <a:pt x="50" y="98"/>
                    <a:pt x="62" y="98"/>
                  </a:cubicBezTo>
                  <a:cubicBezTo>
                    <a:pt x="75" y="98"/>
                    <a:pt x="88" y="98"/>
                    <a:pt x="99" y="104"/>
                  </a:cubicBezTo>
                  <a:cubicBezTo>
                    <a:pt x="110" y="114"/>
                    <a:pt x="121" y="114"/>
                    <a:pt x="132" y="114"/>
                  </a:cubicBezTo>
                  <a:cubicBezTo>
                    <a:pt x="143" y="114"/>
                    <a:pt x="154" y="125"/>
                    <a:pt x="165" y="125"/>
                  </a:cubicBezTo>
                  <a:cubicBezTo>
                    <a:pt x="197" y="136"/>
                    <a:pt x="219" y="147"/>
                    <a:pt x="241" y="158"/>
                  </a:cubicBezTo>
                  <a:cubicBezTo>
                    <a:pt x="263" y="180"/>
                    <a:pt x="296" y="180"/>
                    <a:pt x="318" y="202"/>
                  </a:cubicBezTo>
                  <a:cubicBezTo>
                    <a:pt x="329" y="202"/>
                    <a:pt x="340" y="213"/>
                    <a:pt x="351" y="224"/>
                  </a:cubicBezTo>
                  <a:cubicBezTo>
                    <a:pt x="362" y="224"/>
                    <a:pt x="372" y="235"/>
                    <a:pt x="384" y="235"/>
                  </a:cubicBezTo>
                  <a:cubicBezTo>
                    <a:pt x="406" y="257"/>
                    <a:pt x="416" y="267"/>
                    <a:pt x="438" y="279"/>
                  </a:cubicBezTo>
                  <a:cubicBezTo>
                    <a:pt x="449" y="289"/>
                    <a:pt x="460" y="289"/>
                    <a:pt x="460" y="289"/>
                  </a:cubicBezTo>
                  <a:lnTo>
                    <a:pt x="460" y="267"/>
                  </a:lnTo>
                  <a:cubicBezTo>
                    <a:pt x="460" y="245"/>
                    <a:pt x="471" y="224"/>
                    <a:pt x="460" y="191"/>
                  </a:cubicBezTo>
                  <a:cubicBezTo>
                    <a:pt x="449" y="158"/>
                    <a:pt x="428" y="125"/>
                    <a:pt x="406" y="104"/>
                  </a:cubicBezTo>
                  <a:cubicBezTo>
                    <a:pt x="394" y="82"/>
                    <a:pt x="384" y="70"/>
                    <a:pt x="362" y="60"/>
                  </a:cubicBezTo>
                  <a:lnTo>
                    <a:pt x="307" y="27"/>
                  </a:lnTo>
                  <a:lnTo>
                    <a:pt x="253" y="5"/>
                  </a:lnTo>
                  <a:cubicBezTo>
                    <a:pt x="245" y="1"/>
                    <a:pt x="238"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4" name="Google Shape;3604;p75"/>
            <p:cNvSpPr/>
            <p:nvPr/>
          </p:nvSpPr>
          <p:spPr>
            <a:xfrm>
              <a:off x="-354636" y="1672070"/>
              <a:ext cx="19324" cy="20248"/>
            </a:xfrm>
            <a:custGeom>
              <a:avLst/>
              <a:gdLst/>
              <a:ahLst/>
              <a:cxnLst/>
              <a:rect l="l" t="t" r="r" b="b"/>
              <a:pathLst>
                <a:path w="230" h="241" extrusionOk="0">
                  <a:moveTo>
                    <a:pt x="120" y="0"/>
                  </a:moveTo>
                  <a:cubicBezTo>
                    <a:pt x="54" y="0"/>
                    <a:pt x="0" y="54"/>
                    <a:pt x="0" y="120"/>
                  </a:cubicBezTo>
                  <a:cubicBezTo>
                    <a:pt x="0" y="186"/>
                    <a:pt x="54" y="241"/>
                    <a:pt x="120" y="241"/>
                  </a:cubicBezTo>
                  <a:cubicBezTo>
                    <a:pt x="186" y="241"/>
                    <a:pt x="229" y="186"/>
                    <a:pt x="229" y="120"/>
                  </a:cubicBezTo>
                  <a:cubicBezTo>
                    <a:pt x="229" y="54"/>
                    <a:pt x="186" y="0"/>
                    <a:pt x="120" y="0"/>
                  </a:cubicBezTo>
                  <a:close/>
                </a:path>
              </a:pathLst>
            </a:custGeom>
            <a:solidFill>
              <a:srgbClr val="E7AA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5" name="Google Shape;3605;p75"/>
            <p:cNvSpPr/>
            <p:nvPr/>
          </p:nvSpPr>
          <p:spPr>
            <a:xfrm>
              <a:off x="-928139" y="1259124"/>
              <a:ext cx="244575" cy="222982"/>
            </a:xfrm>
            <a:custGeom>
              <a:avLst/>
              <a:gdLst/>
              <a:ahLst/>
              <a:cxnLst/>
              <a:rect l="l" t="t" r="r" b="b"/>
              <a:pathLst>
                <a:path w="2911" h="2654" extrusionOk="0">
                  <a:moveTo>
                    <a:pt x="1455" y="1"/>
                  </a:moveTo>
                  <a:cubicBezTo>
                    <a:pt x="1116" y="1"/>
                    <a:pt x="777" y="129"/>
                    <a:pt x="514" y="387"/>
                  </a:cubicBezTo>
                  <a:cubicBezTo>
                    <a:pt x="1" y="912"/>
                    <a:pt x="1" y="1743"/>
                    <a:pt x="514" y="2268"/>
                  </a:cubicBezTo>
                  <a:cubicBezTo>
                    <a:pt x="777" y="2525"/>
                    <a:pt x="1116" y="2653"/>
                    <a:pt x="1455" y="2653"/>
                  </a:cubicBezTo>
                  <a:cubicBezTo>
                    <a:pt x="1794" y="2653"/>
                    <a:pt x="2133" y="2525"/>
                    <a:pt x="2396" y="2268"/>
                  </a:cubicBezTo>
                  <a:cubicBezTo>
                    <a:pt x="2910" y="1743"/>
                    <a:pt x="2910" y="912"/>
                    <a:pt x="2396" y="387"/>
                  </a:cubicBezTo>
                  <a:cubicBezTo>
                    <a:pt x="2133" y="129"/>
                    <a:pt x="1794" y="1"/>
                    <a:pt x="1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6" name="Google Shape;3606;p75"/>
            <p:cNvSpPr/>
            <p:nvPr/>
          </p:nvSpPr>
          <p:spPr>
            <a:xfrm>
              <a:off x="-516453" y="1259124"/>
              <a:ext cx="244575" cy="222982"/>
            </a:xfrm>
            <a:custGeom>
              <a:avLst/>
              <a:gdLst/>
              <a:ahLst/>
              <a:cxnLst/>
              <a:rect l="l" t="t" r="r" b="b"/>
              <a:pathLst>
                <a:path w="2911" h="2654" extrusionOk="0">
                  <a:moveTo>
                    <a:pt x="1461" y="1"/>
                  </a:moveTo>
                  <a:cubicBezTo>
                    <a:pt x="1122" y="1"/>
                    <a:pt x="783" y="129"/>
                    <a:pt x="526" y="387"/>
                  </a:cubicBezTo>
                  <a:cubicBezTo>
                    <a:pt x="1" y="912"/>
                    <a:pt x="1" y="1743"/>
                    <a:pt x="526" y="2268"/>
                  </a:cubicBezTo>
                  <a:cubicBezTo>
                    <a:pt x="783" y="2525"/>
                    <a:pt x="1122" y="2653"/>
                    <a:pt x="1461" y="2653"/>
                  </a:cubicBezTo>
                  <a:cubicBezTo>
                    <a:pt x="1800" y="2653"/>
                    <a:pt x="2139" y="2525"/>
                    <a:pt x="2396" y="2268"/>
                  </a:cubicBezTo>
                  <a:cubicBezTo>
                    <a:pt x="2910" y="1743"/>
                    <a:pt x="2910" y="912"/>
                    <a:pt x="2396" y="387"/>
                  </a:cubicBezTo>
                  <a:cubicBezTo>
                    <a:pt x="2139" y="129"/>
                    <a:pt x="1800" y="1"/>
                    <a:pt x="1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7" name="Google Shape;3607;p75"/>
            <p:cNvSpPr/>
            <p:nvPr/>
          </p:nvSpPr>
          <p:spPr>
            <a:xfrm>
              <a:off x="-629457" y="1334824"/>
              <a:ext cx="284903" cy="244575"/>
            </a:xfrm>
            <a:custGeom>
              <a:avLst/>
              <a:gdLst/>
              <a:ahLst/>
              <a:cxnLst/>
              <a:rect l="l" t="t" r="r" b="b"/>
              <a:pathLst>
                <a:path w="3391" h="2911" extrusionOk="0">
                  <a:moveTo>
                    <a:pt x="484" y="1"/>
                  </a:moveTo>
                  <a:cubicBezTo>
                    <a:pt x="331" y="1"/>
                    <a:pt x="182" y="14"/>
                    <a:pt x="44" y="43"/>
                  </a:cubicBezTo>
                  <a:cubicBezTo>
                    <a:pt x="0" y="55"/>
                    <a:pt x="55" y="109"/>
                    <a:pt x="66" y="109"/>
                  </a:cubicBezTo>
                  <a:cubicBezTo>
                    <a:pt x="77" y="481"/>
                    <a:pt x="285" y="820"/>
                    <a:pt x="580" y="1039"/>
                  </a:cubicBezTo>
                  <a:cubicBezTo>
                    <a:pt x="875" y="1258"/>
                    <a:pt x="1247" y="1345"/>
                    <a:pt x="1619" y="1356"/>
                  </a:cubicBezTo>
                  <a:cubicBezTo>
                    <a:pt x="1674" y="1356"/>
                    <a:pt x="1740" y="1356"/>
                    <a:pt x="1784" y="1399"/>
                  </a:cubicBezTo>
                  <a:cubicBezTo>
                    <a:pt x="1816" y="1421"/>
                    <a:pt x="1838" y="1465"/>
                    <a:pt x="1860" y="1498"/>
                  </a:cubicBezTo>
                  <a:cubicBezTo>
                    <a:pt x="2024" y="1826"/>
                    <a:pt x="2166" y="2187"/>
                    <a:pt x="2407" y="2471"/>
                  </a:cubicBezTo>
                  <a:cubicBezTo>
                    <a:pt x="2617" y="2720"/>
                    <a:pt x="2928" y="2911"/>
                    <a:pt x="3251" y="2911"/>
                  </a:cubicBezTo>
                  <a:cubicBezTo>
                    <a:pt x="3298" y="2911"/>
                    <a:pt x="3344" y="2907"/>
                    <a:pt x="3391" y="2898"/>
                  </a:cubicBezTo>
                  <a:cubicBezTo>
                    <a:pt x="3337" y="1881"/>
                    <a:pt x="2910" y="1017"/>
                    <a:pt x="2057" y="448"/>
                  </a:cubicBezTo>
                  <a:cubicBezTo>
                    <a:pt x="1638" y="175"/>
                    <a:pt x="1031" y="1"/>
                    <a:pt x="4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8" name="Google Shape;3608;p75"/>
            <p:cNvSpPr/>
            <p:nvPr/>
          </p:nvSpPr>
          <p:spPr>
            <a:xfrm>
              <a:off x="-838072" y="1338437"/>
              <a:ext cx="223403" cy="235585"/>
            </a:xfrm>
            <a:custGeom>
              <a:avLst/>
              <a:gdLst/>
              <a:ahLst/>
              <a:cxnLst/>
              <a:rect l="l" t="t" r="r" b="b"/>
              <a:pathLst>
                <a:path w="2659" h="2804" extrusionOk="0">
                  <a:moveTo>
                    <a:pt x="2538" y="0"/>
                  </a:moveTo>
                  <a:lnTo>
                    <a:pt x="2538" y="0"/>
                  </a:lnTo>
                  <a:cubicBezTo>
                    <a:pt x="1871" y="66"/>
                    <a:pt x="1138" y="285"/>
                    <a:pt x="723" y="821"/>
                  </a:cubicBezTo>
                  <a:cubicBezTo>
                    <a:pt x="351" y="1302"/>
                    <a:pt x="132" y="1827"/>
                    <a:pt x="1" y="2790"/>
                  </a:cubicBezTo>
                  <a:cubicBezTo>
                    <a:pt x="1" y="2790"/>
                    <a:pt x="131" y="2804"/>
                    <a:pt x="207" y="2804"/>
                  </a:cubicBezTo>
                  <a:cubicBezTo>
                    <a:pt x="227" y="2804"/>
                    <a:pt x="243" y="2803"/>
                    <a:pt x="252" y="2800"/>
                  </a:cubicBezTo>
                  <a:cubicBezTo>
                    <a:pt x="504" y="2778"/>
                    <a:pt x="701" y="2625"/>
                    <a:pt x="864" y="2450"/>
                  </a:cubicBezTo>
                  <a:cubicBezTo>
                    <a:pt x="1039" y="2275"/>
                    <a:pt x="1149" y="2024"/>
                    <a:pt x="1149" y="1772"/>
                  </a:cubicBezTo>
                  <a:cubicBezTo>
                    <a:pt x="1201" y="1789"/>
                    <a:pt x="1254" y="1796"/>
                    <a:pt x="1306" y="1796"/>
                  </a:cubicBezTo>
                  <a:cubicBezTo>
                    <a:pt x="1494" y="1796"/>
                    <a:pt x="1678" y="1702"/>
                    <a:pt x="1849" y="1608"/>
                  </a:cubicBezTo>
                  <a:cubicBezTo>
                    <a:pt x="2068" y="1488"/>
                    <a:pt x="2243" y="1302"/>
                    <a:pt x="2374" y="1083"/>
                  </a:cubicBezTo>
                  <a:cubicBezTo>
                    <a:pt x="2571" y="766"/>
                    <a:pt x="2658" y="362"/>
                    <a:pt x="2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9" name="Google Shape;3609;p75"/>
            <p:cNvSpPr/>
            <p:nvPr/>
          </p:nvSpPr>
          <p:spPr>
            <a:xfrm>
              <a:off x="-481502" y="1614098"/>
              <a:ext cx="109391" cy="109475"/>
            </a:xfrm>
            <a:custGeom>
              <a:avLst/>
              <a:gdLst/>
              <a:ahLst/>
              <a:cxnLst/>
              <a:rect l="l" t="t" r="r" b="b"/>
              <a:pathLst>
                <a:path w="1302" h="1303" extrusionOk="0">
                  <a:moveTo>
                    <a:pt x="646" y="1"/>
                  </a:moveTo>
                  <a:cubicBezTo>
                    <a:pt x="285" y="1"/>
                    <a:pt x="1" y="296"/>
                    <a:pt x="1" y="657"/>
                  </a:cubicBezTo>
                  <a:cubicBezTo>
                    <a:pt x="1" y="1018"/>
                    <a:pt x="285" y="1303"/>
                    <a:pt x="646" y="1303"/>
                  </a:cubicBezTo>
                  <a:cubicBezTo>
                    <a:pt x="1007" y="1303"/>
                    <a:pt x="1302" y="1018"/>
                    <a:pt x="1302" y="657"/>
                  </a:cubicBezTo>
                  <a:cubicBezTo>
                    <a:pt x="1302" y="296"/>
                    <a:pt x="1007" y="1"/>
                    <a:pt x="646" y="1"/>
                  </a:cubicBezTo>
                  <a:close/>
                </a:path>
              </a:pathLst>
            </a:custGeom>
            <a:solidFill>
              <a:srgbClr val="643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0" name="Google Shape;3610;p75"/>
            <p:cNvSpPr/>
            <p:nvPr/>
          </p:nvSpPr>
          <p:spPr>
            <a:xfrm>
              <a:off x="-809590" y="1614098"/>
              <a:ext cx="109475" cy="109475"/>
            </a:xfrm>
            <a:custGeom>
              <a:avLst/>
              <a:gdLst/>
              <a:ahLst/>
              <a:cxnLst/>
              <a:rect l="l" t="t" r="r" b="b"/>
              <a:pathLst>
                <a:path w="1303" h="1303" extrusionOk="0">
                  <a:moveTo>
                    <a:pt x="646" y="1"/>
                  </a:moveTo>
                  <a:cubicBezTo>
                    <a:pt x="285" y="1"/>
                    <a:pt x="0" y="296"/>
                    <a:pt x="0" y="657"/>
                  </a:cubicBezTo>
                  <a:cubicBezTo>
                    <a:pt x="0" y="1018"/>
                    <a:pt x="285" y="1303"/>
                    <a:pt x="646" y="1303"/>
                  </a:cubicBezTo>
                  <a:cubicBezTo>
                    <a:pt x="1007" y="1303"/>
                    <a:pt x="1302" y="1018"/>
                    <a:pt x="1302" y="657"/>
                  </a:cubicBezTo>
                  <a:cubicBezTo>
                    <a:pt x="1302" y="296"/>
                    <a:pt x="1007" y="1"/>
                    <a:pt x="646" y="1"/>
                  </a:cubicBezTo>
                  <a:close/>
                </a:path>
              </a:pathLst>
            </a:custGeom>
            <a:solidFill>
              <a:srgbClr val="643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1" name="Google Shape;3611;p75"/>
            <p:cNvSpPr/>
            <p:nvPr/>
          </p:nvSpPr>
          <p:spPr>
            <a:xfrm>
              <a:off x="-615678" y="1599395"/>
              <a:ext cx="28566" cy="90151"/>
            </a:xfrm>
            <a:custGeom>
              <a:avLst/>
              <a:gdLst/>
              <a:ahLst/>
              <a:cxnLst/>
              <a:rect l="l" t="t" r="r" b="b"/>
              <a:pathLst>
                <a:path w="340" h="1073" extrusionOk="0">
                  <a:moveTo>
                    <a:pt x="142" y="0"/>
                  </a:moveTo>
                  <a:cubicBezTo>
                    <a:pt x="142" y="0"/>
                    <a:pt x="110" y="66"/>
                    <a:pt x="77" y="176"/>
                  </a:cubicBezTo>
                  <a:cubicBezTo>
                    <a:pt x="55" y="274"/>
                    <a:pt x="11" y="416"/>
                    <a:pt x="1" y="581"/>
                  </a:cubicBezTo>
                  <a:cubicBezTo>
                    <a:pt x="11" y="624"/>
                    <a:pt x="11" y="657"/>
                    <a:pt x="11" y="701"/>
                  </a:cubicBezTo>
                  <a:cubicBezTo>
                    <a:pt x="23" y="734"/>
                    <a:pt x="33" y="778"/>
                    <a:pt x="44" y="810"/>
                  </a:cubicBezTo>
                  <a:cubicBezTo>
                    <a:pt x="77" y="887"/>
                    <a:pt x="121" y="953"/>
                    <a:pt x="164" y="985"/>
                  </a:cubicBezTo>
                  <a:cubicBezTo>
                    <a:pt x="186" y="1007"/>
                    <a:pt x="208" y="1018"/>
                    <a:pt x="230" y="1029"/>
                  </a:cubicBezTo>
                  <a:cubicBezTo>
                    <a:pt x="252" y="1040"/>
                    <a:pt x="274" y="1051"/>
                    <a:pt x="285" y="1062"/>
                  </a:cubicBezTo>
                  <a:cubicBezTo>
                    <a:pt x="317" y="1072"/>
                    <a:pt x="339" y="1072"/>
                    <a:pt x="339" y="1072"/>
                  </a:cubicBezTo>
                  <a:cubicBezTo>
                    <a:pt x="339" y="1072"/>
                    <a:pt x="329" y="1062"/>
                    <a:pt x="307" y="1029"/>
                  </a:cubicBezTo>
                  <a:cubicBezTo>
                    <a:pt x="296" y="1018"/>
                    <a:pt x="285" y="1007"/>
                    <a:pt x="274" y="985"/>
                  </a:cubicBezTo>
                  <a:cubicBezTo>
                    <a:pt x="263" y="974"/>
                    <a:pt x="241" y="953"/>
                    <a:pt x="230" y="931"/>
                  </a:cubicBezTo>
                  <a:cubicBezTo>
                    <a:pt x="219" y="909"/>
                    <a:pt x="208" y="887"/>
                    <a:pt x="198" y="854"/>
                  </a:cubicBezTo>
                  <a:cubicBezTo>
                    <a:pt x="186" y="832"/>
                    <a:pt x="176" y="799"/>
                    <a:pt x="164" y="778"/>
                  </a:cubicBezTo>
                  <a:cubicBezTo>
                    <a:pt x="164" y="712"/>
                    <a:pt x="154" y="646"/>
                    <a:pt x="154" y="581"/>
                  </a:cubicBezTo>
                  <a:cubicBezTo>
                    <a:pt x="154" y="449"/>
                    <a:pt x="176" y="296"/>
                    <a:pt x="164" y="187"/>
                  </a:cubicBezTo>
                  <a:cubicBezTo>
                    <a:pt x="164" y="66"/>
                    <a:pt x="142"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2" name="Google Shape;3612;p75"/>
            <p:cNvSpPr/>
            <p:nvPr/>
          </p:nvSpPr>
          <p:spPr>
            <a:xfrm>
              <a:off x="-636850" y="1724413"/>
              <a:ext cx="90151" cy="21256"/>
            </a:xfrm>
            <a:custGeom>
              <a:avLst/>
              <a:gdLst/>
              <a:ahLst/>
              <a:cxnLst/>
              <a:rect l="l" t="t" r="r" b="b"/>
              <a:pathLst>
                <a:path w="1073" h="253" extrusionOk="0">
                  <a:moveTo>
                    <a:pt x="1073" y="0"/>
                  </a:moveTo>
                  <a:cubicBezTo>
                    <a:pt x="1073" y="0"/>
                    <a:pt x="1051" y="0"/>
                    <a:pt x="1018" y="11"/>
                  </a:cubicBezTo>
                  <a:cubicBezTo>
                    <a:pt x="985" y="11"/>
                    <a:pt x="953" y="33"/>
                    <a:pt x="898" y="44"/>
                  </a:cubicBezTo>
                  <a:cubicBezTo>
                    <a:pt x="876" y="55"/>
                    <a:pt x="843" y="55"/>
                    <a:pt x="821" y="66"/>
                  </a:cubicBezTo>
                  <a:cubicBezTo>
                    <a:pt x="788" y="77"/>
                    <a:pt x="756" y="77"/>
                    <a:pt x="734" y="77"/>
                  </a:cubicBezTo>
                  <a:cubicBezTo>
                    <a:pt x="668" y="88"/>
                    <a:pt x="603" y="88"/>
                    <a:pt x="537" y="99"/>
                  </a:cubicBezTo>
                  <a:cubicBezTo>
                    <a:pt x="471" y="99"/>
                    <a:pt x="406" y="99"/>
                    <a:pt x="340" y="88"/>
                  </a:cubicBezTo>
                  <a:cubicBezTo>
                    <a:pt x="318" y="88"/>
                    <a:pt x="285" y="88"/>
                    <a:pt x="253" y="77"/>
                  </a:cubicBezTo>
                  <a:cubicBezTo>
                    <a:pt x="231" y="77"/>
                    <a:pt x="198" y="77"/>
                    <a:pt x="176" y="66"/>
                  </a:cubicBezTo>
                  <a:cubicBezTo>
                    <a:pt x="121" y="66"/>
                    <a:pt x="78" y="44"/>
                    <a:pt x="44" y="44"/>
                  </a:cubicBezTo>
                  <a:cubicBezTo>
                    <a:pt x="12" y="33"/>
                    <a:pt x="1" y="33"/>
                    <a:pt x="1" y="33"/>
                  </a:cubicBezTo>
                  <a:lnTo>
                    <a:pt x="1" y="33"/>
                  </a:lnTo>
                  <a:lnTo>
                    <a:pt x="34" y="66"/>
                  </a:lnTo>
                  <a:cubicBezTo>
                    <a:pt x="56" y="88"/>
                    <a:pt x="88" y="121"/>
                    <a:pt x="143" y="143"/>
                  </a:cubicBezTo>
                  <a:cubicBezTo>
                    <a:pt x="165" y="165"/>
                    <a:pt x="187" y="175"/>
                    <a:pt x="219" y="186"/>
                  </a:cubicBezTo>
                  <a:cubicBezTo>
                    <a:pt x="253" y="208"/>
                    <a:pt x="285" y="208"/>
                    <a:pt x="318" y="219"/>
                  </a:cubicBezTo>
                  <a:cubicBezTo>
                    <a:pt x="351" y="230"/>
                    <a:pt x="394" y="241"/>
                    <a:pt x="428" y="241"/>
                  </a:cubicBezTo>
                  <a:cubicBezTo>
                    <a:pt x="460" y="241"/>
                    <a:pt x="504" y="252"/>
                    <a:pt x="537" y="252"/>
                  </a:cubicBezTo>
                  <a:cubicBezTo>
                    <a:pt x="581" y="241"/>
                    <a:pt x="613" y="241"/>
                    <a:pt x="657" y="230"/>
                  </a:cubicBezTo>
                  <a:cubicBezTo>
                    <a:pt x="690" y="230"/>
                    <a:pt x="723" y="219"/>
                    <a:pt x="766" y="208"/>
                  </a:cubicBezTo>
                  <a:cubicBezTo>
                    <a:pt x="800" y="197"/>
                    <a:pt x="832" y="186"/>
                    <a:pt x="854" y="175"/>
                  </a:cubicBezTo>
                  <a:cubicBezTo>
                    <a:pt x="887" y="153"/>
                    <a:pt x="909" y="143"/>
                    <a:pt x="931" y="121"/>
                  </a:cubicBezTo>
                  <a:cubicBezTo>
                    <a:pt x="985" y="99"/>
                    <a:pt x="1018" y="55"/>
                    <a:pt x="1040" y="33"/>
                  </a:cubicBezTo>
                  <a:lnTo>
                    <a:pt x="10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3" name="Google Shape;3613;p75"/>
            <p:cNvSpPr/>
            <p:nvPr/>
          </p:nvSpPr>
          <p:spPr>
            <a:xfrm>
              <a:off x="-555017" y="1545204"/>
              <a:ext cx="86454" cy="21172"/>
            </a:xfrm>
            <a:custGeom>
              <a:avLst/>
              <a:gdLst/>
              <a:ahLst/>
              <a:cxnLst/>
              <a:rect l="l" t="t" r="r" b="b"/>
              <a:pathLst>
                <a:path w="1029" h="252" extrusionOk="0">
                  <a:moveTo>
                    <a:pt x="514" y="1"/>
                  </a:moveTo>
                  <a:cubicBezTo>
                    <a:pt x="482" y="1"/>
                    <a:pt x="438" y="11"/>
                    <a:pt x="405" y="11"/>
                  </a:cubicBezTo>
                  <a:cubicBezTo>
                    <a:pt x="372" y="11"/>
                    <a:pt x="339" y="22"/>
                    <a:pt x="307" y="33"/>
                  </a:cubicBezTo>
                  <a:lnTo>
                    <a:pt x="208" y="66"/>
                  </a:lnTo>
                  <a:cubicBezTo>
                    <a:pt x="176" y="88"/>
                    <a:pt x="154" y="99"/>
                    <a:pt x="132" y="120"/>
                  </a:cubicBezTo>
                  <a:cubicBezTo>
                    <a:pt x="77" y="142"/>
                    <a:pt x="55" y="176"/>
                    <a:pt x="33" y="197"/>
                  </a:cubicBezTo>
                  <a:cubicBezTo>
                    <a:pt x="11" y="230"/>
                    <a:pt x="1" y="241"/>
                    <a:pt x="1" y="241"/>
                  </a:cubicBezTo>
                  <a:cubicBezTo>
                    <a:pt x="1" y="241"/>
                    <a:pt x="22" y="241"/>
                    <a:pt x="55" y="230"/>
                  </a:cubicBezTo>
                  <a:cubicBezTo>
                    <a:pt x="77" y="219"/>
                    <a:pt x="120" y="197"/>
                    <a:pt x="176" y="197"/>
                  </a:cubicBezTo>
                  <a:cubicBezTo>
                    <a:pt x="197" y="186"/>
                    <a:pt x="219" y="186"/>
                    <a:pt x="252" y="176"/>
                  </a:cubicBezTo>
                  <a:cubicBezTo>
                    <a:pt x="274" y="164"/>
                    <a:pt x="307" y="164"/>
                    <a:pt x="329" y="164"/>
                  </a:cubicBezTo>
                  <a:cubicBezTo>
                    <a:pt x="394" y="154"/>
                    <a:pt x="449" y="154"/>
                    <a:pt x="514" y="154"/>
                  </a:cubicBezTo>
                  <a:cubicBezTo>
                    <a:pt x="580" y="154"/>
                    <a:pt x="645" y="154"/>
                    <a:pt x="701" y="164"/>
                  </a:cubicBezTo>
                  <a:cubicBezTo>
                    <a:pt x="733" y="176"/>
                    <a:pt x="755" y="176"/>
                    <a:pt x="788" y="176"/>
                  </a:cubicBezTo>
                  <a:cubicBezTo>
                    <a:pt x="810" y="186"/>
                    <a:pt x="842" y="197"/>
                    <a:pt x="864" y="197"/>
                  </a:cubicBezTo>
                  <a:cubicBezTo>
                    <a:pt x="908" y="208"/>
                    <a:pt x="952" y="230"/>
                    <a:pt x="974" y="230"/>
                  </a:cubicBezTo>
                  <a:cubicBezTo>
                    <a:pt x="1007" y="241"/>
                    <a:pt x="1029" y="252"/>
                    <a:pt x="1029" y="252"/>
                  </a:cubicBezTo>
                  <a:cubicBezTo>
                    <a:pt x="1029" y="252"/>
                    <a:pt x="1017" y="230"/>
                    <a:pt x="996" y="208"/>
                  </a:cubicBezTo>
                  <a:cubicBezTo>
                    <a:pt x="974" y="186"/>
                    <a:pt x="952" y="142"/>
                    <a:pt x="898" y="120"/>
                  </a:cubicBezTo>
                  <a:cubicBezTo>
                    <a:pt x="876" y="110"/>
                    <a:pt x="854" y="88"/>
                    <a:pt x="821" y="77"/>
                  </a:cubicBezTo>
                  <a:cubicBezTo>
                    <a:pt x="799" y="55"/>
                    <a:pt x="766" y="44"/>
                    <a:pt x="733" y="33"/>
                  </a:cubicBezTo>
                  <a:cubicBezTo>
                    <a:pt x="701" y="33"/>
                    <a:pt x="667" y="11"/>
                    <a:pt x="624" y="11"/>
                  </a:cubicBezTo>
                  <a:cubicBezTo>
                    <a:pt x="591" y="11"/>
                    <a:pt x="558" y="1"/>
                    <a:pt x="5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4" name="Google Shape;3614;p75"/>
            <p:cNvSpPr/>
            <p:nvPr/>
          </p:nvSpPr>
          <p:spPr>
            <a:xfrm>
              <a:off x="-718599" y="1545204"/>
              <a:ext cx="86454" cy="21172"/>
            </a:xfrm>
            <a:custGeom>
              <a:avLst/>
              <a:gdLst/>
              <a:ahLst/>
              <a:cxnLst/>
              <a:rect l="l" t="t" r="r" b="b"/>
              <a:pathLst>
                <a:path w="1029" h="252" extrusionOk="0">
                  <a:moveTo>
                    <a:pt x="514" y="1"/>
                  </a:moveTo>
                  <a:cubicBezTo>
                    <a:pt x="482" y="1"/>
                    <a:pt x="438" y="11"/>
                    <a:pt x="405" y="11"/>
                  </a:cubicBezTo>
                  <a:cubicBezTo>
                    <a:pt x="373" y="11"/>
                    <a:pt x="339" y="22"/>
                    <a:pt x="307" y="33"/>
                  </a:cubicBezTo>
                  <a:lnTo>
                    <a:pt x="208" y="66"/>
                  </a:lnTo>
                  <a:cubicBezTo>
                    <a:pt x="176" y="88"/>
                    <a:pt x="154" y="99"/>
                    <a:pt x="132" y="120"/>
                  </a:cubicBezTo>
                  <a:cubicBezTo>
                    <a:pt x="77" y="142"/>
                    <a:pt x="55" y="176"/>
                    <a:pt x="33" y="197"/>
                  </a:cubicBezTo>
                  <a:cubicBezTo>
                    <a:pt x="11" y="230"/>
                    <a:pt x="1" y="241"/>
                    <a:pt x="1" y="241"/>
                  </a:cubicBezTo>
                  <a:cubicBezTo>
                    <a:pt x="1" y="241"/>
                    <a:pt x="23" y="241"/>
                    <a:pt x="55" y="230"/>
                  </a:cubicBezTo>
                  <a:cubicBezTo>
                    <a:pt x="77" y="219"/>
                    <a:pt x="121" y="197"/>
                    <a:pt x="176" y="197"/>
                  </a:cubicBezTo>
                  <a:cubicBezTo>
                    <a:pt x="198" y="186"/>
                    <a:pt x="219" y="186"/>
                    <a:pt x="241" y="176"/>
                  </a:cubicBezTo>
                  <a:cubicBezTo>
                    <a:pt x="274" y="164"/>
                    <a:pt x="307" y="164"/>
                    <a:pt x="329" y="164"/>
                  </a:cubicBezTo>
                  <a:cubicBezTo>
                    <a:pt x="394" y="154"/>
                    <a:pt x="449" y="154"/>
                    <a:pt x="514" y="154"/>
                  </a:cubicBezTo>
                  <a:cubicBezTo>
                    <a:pt x="580" y="154"/>
                    <a:pt x="646" y="154"/>
                    <a:pt x="701" y="164"/>
                  </a:cubicBezTo>
                  <a:cubicBezTo>
                    <a:pt x="733" y="176"/>
                    <a:pt x="755" y="176"/>
                    <a:pt x="788" y="176"/>
                  </a:cubicBezTo>
                  <a:cubicBezTo>
                    <a:pt x="810" y="186"/>
                    <a:pt x="832" y="197"/>
                    <a:pt x="864" y="197"/>
                  </a:cubicBezTo>
                  <a:cubicBezTo>
                    <a:pt x="908" y="208"/>
                    <a:pt x="952" y="230"/>
                    <a:pt x="974" y="230"/>
                  </a:cubicBezTo>
                  <a:cubicBezTo>
                    <a:pt x="1007" y="241"/>
                    <a:pt x="1029" y="252"/>
                    <a:pt x="1029" y="252"/>
                  </a:cubicBezTo>
                  <a:cubicBezTo>
                    <a:pt x="1029" y="252"/>
                    <a:pt x="1017" y="230"/>
                    <a:pt x="996" y="208"/>
                  </a:cubicBezTo>
                  <a:cubicBezTo>
                    <a:pt x="974" y="186"/>
                    <a:pt x="941" y="142"/>
                    <a:pt x="898" y="120"/>
                  </a:cubicBezTo>
                  <a:cubicBezTo>
                    <a:pt x="876" y="110"/>
                    <a:pt x="854" y="88"/>
                    <a:pt x="821" y="77"/>
                  </a:cubicBezTo>
                  <a:cubicBezTo>
                    <a:pt x="799" y="55"/>
                    <a:pt x="766" y="44"/>
                    <a:pt x="733" y="33"/>
                  </a:cubicBezTo>
                  <a:cubicBezTo>
                    <a:pt x="701" y="33"/>
                    <a:pt x="667" y="11"/>
                    <a:pt x="624" y="11"/>
                  </a:cubicBezTo>
                  <a:cubicBezTo>
                    <a:pt x="591" y="11"/>
                    <a:pt x="558" y="1"/>
                    <a:pt x="5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5" name="Google Shape;3615;p75"/>
            <p:cNvSpPr/>
            <p:nvPr/>
          </p:nvSpPr>
          <p:spPr>
            <a:xfrm>
              <a:off x="-536617" y="1607713"/>
              <a:ext cx="56124" cy="23021"/>
            </a:xfrm>
            <a:custGeom>
              <a:avLst/>
              <a:gdLst/>
              <a:ahLst/>
              <a:cxnLst/>
              <a:rect l="l" t="t" r="r" b="b"/>
              <a:pathLst>
                <a:path w="668" h="274" extrusionOk="0">
                  <a:moveTo>
                    <a:pt x="0" y="0"/>
                  </a:moveTo>
                  <a:lnTo>
                    <a:pt x="0" y="44"/>
                  </a:lnTo>
                  <a:cubicBezTo>
                    <a:pt x="11" y="66"/>
                    <a:pt x="22" y="110"/>
                    <a:pt x="44" y="142"/>
                  </a:cubicBezTo>
                  <a:cubicBezTo>
                    <a:pt x="76" y="175"/>
                    <a:pt x="120" y="208"/>
                    <a:pt x="164" y="230"/>
                  </a:cubicBezTo>
                  <a:cubicBezTo>
                    <a:pt x="219" y="263"/>
                    <a:pt x="273" y="273"/>
                    <a:pt x="339" y="273"/>
                  </a:cubicBezTo>
                  <a:cubicBezTo>
                    <a:pt x="372" y="273"/>
                    <a:pt x="383" y="273"/>
                    <a:pt x="426" y="263"/>
                  </a:cubicBezTo>
                  <a:cubicBezTo>
                    <a:pt x="460" y="252"/>
                    <a:pt x="482" y="241"/>
                    <a:pt x="503" y="230"/>
                  </a:cubicBezTo>
                  <a:cubicBezTo>
                    <a:pt x="558" y="208"/>
                    <a:pt x="602" y="175"/>
                    <a:pt x="623" y="132"/>
                  </a:cubicBezTo>
                  <a:cubicBezTo>
                    <a:pt x="645" y="98"/>
                    <a:pt x="667" y="66"/>
                    <a:pt x="667" y="33"/>
                  </a:cubicBezTo>
                  <a:lnTo>
                    <a:pt x="667" y="0"/>
                  </a:lnTo>
                  <a:lnTo>
                    <a:pt x="645" y="22"/>
                  </a:lnTo>
                  <a:cubicBezTo>
                    <a:pt x="623" y="33"/>
                    <a:pt x="602" y="55"/>
                    <a:pt x="569" y="66"/>
                  </a:cubicBezTo>
                  <a:cubicBezTo>
                    <a:pt x="536" y="88"/>
                    <a:pt x="503" y="98"/>
                    <a:pt x="460" y="110"/>
                  </a:cubicBezTo>
                  <a:cubicBezTo>
                    <a:pt x="438" y="110"/>
                    <a:pt x="416" y="120"/>
                    <a:pt x="405" y="120"/>
                  </a:cubicBezTo>
                  <a:lnTo>
                    <a:pt x="339" y="120"/>
                  </a:lnTo>
                  <a:cubicBezTo>
                    <a:pt x="295" y="120"/>
                    <a:pt x="251" y="120"/>
                    <a:pt x="208" y="110"/>
                  </a:cubicBezTo>
                  <a:cubicBezTo>
                    <a:pt x="175" y="98"/>
                    <a:pt x="132" y="88"/>
                    <a:pt x="110" y="77"/>
                  </a:cubicBezTo>
                  <a:cubicBezTo>
                    <a:pt x="76" y="55"/>
                    <a:pt x="55" y="44"/>
                    <a:pt x="33" y="33"/>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6" name="Google Shape;3616;p75"/>
            <p:cNvSpPr/>
            <p:nvPr/>
          </p:nvSpPr>
          <p:spPr>
            <a:xfrm>
              <a:off x="-706669" y="1607713"/>
              <a:ext cx="56208" cy="23021"/>
            </a:xfrm>
            <a:custGeom>
              <a:avLst/>
              <a:gdLst/>
              <a:ahLst/>
              <a:cxnLst/>
              <a:rect l="l" t="t" r="r" b="b"/>
              <a:pathLst>
                <a:path w="669" h="274" extrusionOk="0">
                  <a:moveTo>
                    <a:pt x="0" y="0"/>
                  </a:moveTo>
                  <a:lnTo>
                    <a:pt x="0" y="33"/>
                  </a:lnTo>
                  <a:cubicBezTo>
                    <a:pt x="12" y="66"/>
                    <a:pt x="22" y="98"/>
                    <a:pt x="44" y="132"/>
                  </a:cubicBezTo>
                  <a:cubicBezTo>
                    <a:pt x="77" y="175"/>
                    <a:pt x="110" y="208"/>
                    <a:pt x="165" y="230"/>
                  </a:cubicBezTo>
                  <a:cubicBezTo>
                    <a:pt x="187" y="241"/>
                    <a:pt x="219" y="252"/>
                    <a:pt x="252" y="263"/>
                  </a:cubicBezTo>
                  <a:cubicBezTo>
                    <a:pt x="285" y="273"/>
                    <a:pt x="296" y="273"/>
                    <a:pt x="329" y="273"/>
                  </a:cubicBezTo>
                  <a:cubicBezTo>
                    <a:pt x="394" y="273"/>
                    <a:pt x="460" y="263"/>
                    <a:pt x="504" y="230"/>
                  </a:cubicBezTo>
                  <a:cubicBezTo>
                    <a:pt x="559" y="208"/>
                    <a:pt x="591" y="175"/>
                    <a:pt x="624" y="142"/>
                  </a:cubicBezTo>
                  <a:cubicBezTo>
                    <a:pt x="646" y="110"/>
                    <a:pt x="668" y="66"/>
                    <a:pt x="668" y="44"/>
                  </a:cubicBezTo>
                  <a:lnTo>
                    <a:pt x="668" y="0"/>
                  </a:lnTo>
                  <a:cubicBezTo>
                    <a:pt x="668" y="0"/>
                    <a:pt x="657" y="11"/>
                    <a:pt x="646" y="33"/>
                  </a:cubicBezTo>
                  <a:cubicBezTo>
                    <a:pt x="624" y="44"/>
                    <a:pt x="602" y="55"/>
                    <a:pt x="569" y="77"/>
                  </a:cubicBezTo>
                  <a:cubicBezTo>
                    <a:pt x="537" y="88"/>
                    <a:pt x="493" y="98"/>
                    <a:pt x="460" y="110"/>
                  </a:cubicBezTo>
                  <a:cubicBezTo>
                    <a:pt x="416" y="120"/>
                    <a:pt x="372" y="120"/>
                    <a:pt x="340" y="120"/>
                  </a:cubicBezTo>
                  <a:lnTo>
                    <a:pt x="274" y="120"/>
                  </a:lnTo>
                  <a:cubicBezTo>
                    <a:pt x="252" y="120"/>
                    <a:pt x="231" y="110"/>
                    <a:pt x="209" y="110"/>
                  </a:cubicBezTo>
                  <a:cubicBezTo>
                    <a:pt x="175" y="98"/>
                    <a:pt x="132" y="88"/>
                    <a:pt x="110" y="66"/>
                  </a:cubicBezTo>
                  <a:cubicBezTo>
                    <a:pt x="77" y="55"/>
                    <a:pt x="44" y="33"/>
                    <a:pt x="34" y="22"/>
                  </a:cubicBezTo>
                  <a:cubicBezTo>
                    <a:pt x="12" y="11"/>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17" name="Google Shape;3617;p75"/>
          <p:cNvGrpSpPr/>
          <p:nvPr/>
        </p:nvGrpSpPr>
        <p:grpSpPr>
          <a:xfrm>
            <a:off x="6194427" y="1353881"/>
            <a:ext cx="2214591" cy="1528468"/>
            <a:chOff x="5695750" y="3799975"/>
            <a:chExt cx="592200" cy="408725"/>
          </a:xfrm>
        </p:grpSpPr>
        <p:sp>
          <p:nvSpPr>
            <p:cNvPr id="3618" name="Google Shape;3618;p75"/>
            <p:cNvSpPr/>
            <p:nvPr/>
          </p:nvSpPr>
          <p:spPr>
            <a:xfrm>
              <a:off x="5968375" y="4059975"/>
              <a:ext cx="93550" cy="54300"/>
            </a:xfrm>
            <a:custGeom>
              <a:avLst/>
              <a:gdLst/>
              <a:ahLst/>
              <a:cxnLst/>
              <a:rect l="l" t="t" r="r" b="b"/>
              <a:pathLst>
                <a:path w="3742" h="2172" extrusionOk="0">
                  <a:moveTo>
                    <a:pt x="2288" y="1"/>
                  </a:moveTo>
                  <a:cubicBezTo>
                    <a:pt x="2000" y="1"/>
                    <a:pt x="1727" y="15"/>
                    <a:pt x="1433" y="38"/>
                  </a:cubicBezTo>
                  <a:lnTo>
                    <a:pt x="2068" y="716"/>
                  </a:lnTo>
                  <a:cubicBezTo>
                    <a:pt x="2068" y="716"/>
                    <a:pt x="930" y="924"/>
                    <a:pt x="602" y="935"/>
                  </a:cubicBezTo>
                  <a:cubicBezTo>
                    <a:pt x="514" y="1099"/>
                    <a:pt x="395" y="1263"/>
                    <a:pt x="208" y="1362"/>
                  </a:cubicBezTo>
                  <a:cubicBezTo>
                    <a:pt x="143" y="1405"/>
                    <a:pt x="66" y="1427"/>
                    <a:pt x="1" y="1471"/>
                  </a:cubicBezTo>
                  <a:cubicBezTo>
                    <a:pt x="361" y="1777"/>
                    <a:pt x="843" y="1985"/>
                    <a:pt x="1346" y="2106"/>
                  </a:cubicBezTo>
                  <a:cubicBezTo>
                    <a:pt x="1523" y="2150"/>
                    <a:pt x="1707" y="2172"/>
                    <a:pt x="1891" y="2172"/>
                  </a:cubicBezTo>
                  <a:cubicBezTo>
                    <a:pt x="2117" y="2172"/>
                    <a:pt x="2344" y="2139"/>
                    <a:pt x="2560" y="2072"/>
                  </a:cubicBezTo>
                  <a:cubicBezTo>
                    <a:pt x="3008" y="1941"/>
                    <a:pt x="3424" y="1744"/>
                    <a:pt x="3742" y="1438"/>
                  </a:cubicBezTo>
                  <a:cubicBezTo>
                    <a:pt x="3720" y="1438"/>
                    <a:pt x="3708" y="1427"/>
                    <a:pt x="3686" y="1416"/>
                  </a:cubicBezTo>
                  <a:cubicBezTo>
                    <a:pt x="3336" y="1285"/>
                    <a:pt x="3096" y="946"/>
                    <a:pt x="3107" y="574"/>
                  </a:cubicBezTo>
                  <a:cubicBezTo>
                    <a:pt x="3118" y="399"/>
                    <a:pt x="3118" y="224"/>
                    <a:pt x="3129" y="38"/>
                  </a:cubicBezTo>
                  <a:cubicBezTo>
                    <a:pt x="2818" y="12"/>
                    <a:pt x="2547" y="1"/>
                    <a:pt x="2288" y="1"/>
                  </a:cubicBezTo>
                  <a:close/>
                </a:path>
              </a:pathLst>
            </a:custGeom>
            <a:solidFill>
              <a:srgbClr val="E1A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75"/>
            <p:cNvSpPr/>
            <p:nvPr/>
          </p:nvSpPr>
          <p:spPr>
            <a:xfrm>
              <a:off x="5983400" y="4060900"/>
              <a:ext cx="36675" cy="22450"/>
            </a:xfrm>
            <a:custGeom>
              <a:avLst/>
              <a:gdLst/>
              <a:ahLst/>
              <a:cxnLst/>
              <a:rect l="l" t="t" r="r" b="b"/>
              <a:pathLst>
                <a:path w="1467" h="898" extrusionOk="0">
                  <a:moveTo>
                    <a:pt x="832" y="1"/>
                  </a:moveTo>
                  <a:cubicBezTo>
                    <a:pt x="647" y="12"/>
                    <a:pt x="460" y="34"/>
                    <a:pt x="253" y="56"/>
                  </a:cubicBezTo>
                  <a:cubicBezTo>
                    <a:pt x="220" y="143"/>
                    <a:pt x="198" y="241"/>
                    <a:pt x="176" y="340"/>
                  </a:cubicBezTo>
                  <a:cubicBezTo>
                    <a:pt x="154" y="493"/>
                    <a:pt x="100" y="701"/>
                    <a:pt x="1" y="898"/>
                  </a:cubicBezTo>
                  <a:cubicBezTo>
                    <a:pt x="329" y="887"/>
                    <a:pt x="1467" y="679"/>
                    <a:pt x="1467" y="679"/>
                  </a:cubicBezTo>
                  <a:lnTo>
                    <a:pt x="8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75"/>
            <p:cNvSpPr/>
            <p:nvPr/>
          </p:nvSpPr>
          <p:spPr>
            <a:xfrm>
              <a:off x="5695750" y="3799975"/>
              <a:ext cx="592200" cy="387825"/>
            </a:xfrm>
            <a:custGeom>
              <a:avLst/>
              <a:gdLst/>
              <a:ahLst/>
              <a:cxnLst/>
              <a:rect l="l" t="t" r="r" b="b"/>
              <a:pathLst>
                <a:path w="23688" h="15513" extrusionOk="0">
                  <a:moveTo>
                    <a:pt x="17436" y="1"/>
                  </a:moveTo>
                  <a:cubicBezTo>
                    <a:pt x="17234" y="1"/>
                    <a:pt x="17026" y="12"/>
                    <a:pt x="16812" y="36"/>
                  </a:cubicBezTo>
                  <a:cubicBezTo>
                    <a:pt x="14625" y="277"/>
                    <a:pt x="12918" y="2027"/>
                    <a:pt x="10829" y="2738"/>
                  </a:cubicBezTo>
                  <a:cubicBezTo>
                    <a:pt x="8313" y="3580"/>
                    <a:pt x="5349" y="2880"/>
                    <a:pt x="3063" y="4203"/>
                  </a:cubicBezTo>
                  <a:cubicBezTo>
                    <a:pt x="887" y="5472"/>
                    <a:pt x="0" y="8240"/>
                    <a:pt x="657" y="10602"/>
                  </a:cubicBezTo>
                  <a:cubicBezTo>
                    <a:pt x="1040" y="12002"/>
                    <a:pt x="1553" y="13577"/>
                    <a:pt x="2800" y="14409"/>
                  </a:cubicBezTo>
                  <a:cubicBezTo>
                    <a:pt x="3544" y="14900"/>
                    <a:pt x="4354" y="15262"/>
                    <a:pt x="5196" y="15513"/>
                  </a:cubicBezTo>
                  <a:cubicBezTo>
                    <a:pt x="5425" y="15087"/>
                    <a:pt x="5666" y="14671"/>
                    <a:pt x="5907" y="14277"/>
                  </a:cubicBezTo>
                  <a:cubicBezTo>
                    <a:pt x="6159" y="13872"/>
                    <a:pt x="6454" y="13468"/>
                    <a:pt x="6837" y="13184"/>
                  </a:cubicBezTo>
                  <a:cubicBezTo>
                    <a:pt x="7231" y="12888"/>
                    <a:pt x="7712" y="12724"/>
                    <a:pt x="8182" y="12571"/>
                  </a:cubicBezTo>
                  <a:cubicBezTo>
                    <a:pt x="9057" y="12287"/>
                    <a:pt x="9954" y="12035"/>
                    <a:pt x="10851" y="11816"/>
                  </a:cubicBezTo>
                  <a:lnTo>
                    <a:pt x="10906" y="11871"/>
                  </a:lnTo>
                  <a:cubicBezTo>
                    <a:pt x="10971" y="11827"/>
                    <a:pt x="11048" y="11805"/>
                    <a:pt x="11113" y="11762"/>
                  </a:cubicBezTo>
                  <a:cubicBezTo>
                    <a:pt x="11300" y="11663"/>
                    <a:pt x="11419" y="11499"/>
                    <a:pt x="11507" y="11335"/>
                  </a:cubicBezTo>
                  <a:cubicBezTo>
                    <a:pt x="11584" y="11127"/>
                    <a:pt x="11638" y="10941"/>
                    <a:pt x="11682" y="10777"/>
                  </a:cubicBezTo>
                  <a:cubicBezTo>
                    <a:pt x="11704" y="10613"/>
                    <a:pt x="11704" y="10493"/>
                    <a:pt x="11704" y="10493"/>
                  </a:cubicBezTo>
                  <a:lnTo>
                    <a:pt x="11759" y="10493"/>
                  </a:lnTo>
                  <a:cubicBezTo>
                    <a:pt x="11791" y="10328"/>
                    <a:pt x="11835" y="10165"/>
                    <a:pt x="11890" y="9957"/>
                  </a:cubicBezTo>
                  <a:lnTo>
                    <a:pt x="12338" y="10438"/>
                  </a:lnTo>
                  <a:cubicBezTo>
                    <a:pt x="12632" y="10415"/>
                    <a:pt x="12905" y="10401"/>
                    <a:pt x="13193" y="10401"/>
                  </a:cubicBezTo>
                  <a:cubicBezTo>
                    <a:pt x="13452" y="10401"/>
                    <a:pt x="13723" y="10412"/>
                    <a:pt x="14034" y="10438"/>
                  </a:cubicBezTo>
                  <a:cubicBezTo>
                    <a:pt x="14023" y="10624"/>
                    <a:pt x="14023" y="10799"/>
                    <a:pt x="14012" y="10974"/>
                  </a:cubicBezTo>
                  <a:cubicBezTo>
                    <a:pt x="14001" y="11346"/>
                    <a:pt x="14241" y="11685"/>
                    <a:pt x="14591" y="11816"/>
                  </a:cubicBezTo>
                  <a:cubicBezTo>
                    <a:pt x="14613" y="11827"/>
                    <a:pt x="14625" y="11838"/>
                    <a:pt x="14647" y="11838"/>
                  </a:cubicBezTo>
                  <a:cubicBezTo>
                    <a:pt x="14657" y="11838"/>
                    <a:pt x="14657" y="11838"/>
                    <a:pt x="14657" y="11827"/>
                  </a:cubicBezTo>
                  <a:cubicBezTo>
                    <a:pt x="15554" y="12046"/>
                    <a:pt x="16451" y="12297"/>
                    <a:pt x="17337" y="12582"/>
                  </a:cubicBezTo>
                  <a:cubicBezTo>
                    <a:pt x="17807" y="12724"/>
                    <a:pt x="18278" y="12888"/>
                    <a:pt x="18682" y="13184"/>
                  </a:cubicBezTo>
                  <a:cubicBezTo>
                    <a:pt x="19044" y="13446"/>
                    <a:pt x="19328" y="13818"/>
                    <a:pt x="19569" y="14200"/>
                  </a:cubicBezTo>
                  <a:cubicBezTo>
                    <a:pt x="20017" y="13840"/>
                    <a:pt x="20432" y="13457"/>
                    <a:pt x="20804" y="13019"/>
                  </a:cubicBezTo>
                  <a:cubicBezTo>
                    <a:pt x="21625" y="12079"/>
                    <a:pt x="22248" y="10963"/>
                    <a:pt x="22609" y="9684"/>
                  </a:cubicBezTo>
                  <a:cubicBezTo>
                    <a:pt x="23688" y="5985"/>
                    <a:pt x="22018" y="1"/>
                    <a:pt x="174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75"/>
            <p:cNvSpPr/>
            <p:nvPr/>
          </p:nvSpPr>
          <p:spPr>
            <a:xfrm>
              <a:off x="5987775" y="4062275"/>
              <a:ext cx="1950" cy="7150"/>
            </a:xfrm>
            <a:custGeom>
              <a:avLst/>
              <a:gdLst/>
              <a:ahLst/>
              <a:cxnLst/>
              <a:rect l="l" t="t" r="r" b="b"/>
              <a:pathLst>
                <a:path w="78" h="286" extrusionOk="0">
                  <a:moveTo>
                    <a:pt x="23" y="1"/>
                  </a:moveTo>
                  <a:cubicBezTo>
                    <a:pt x="23" y="1"/>
                    <a:pt x="23" y="121"/>
                    <a:pt x="1" y="285"/>
                  </a:cubicBezTo>
                  <a:cubicBezTo>
                    <a:pt x="23" y="186"/>
                    <a:pt x="45" y="88"/>
                    <a:pt x="78" y="1"/>
                  </a:cubicBezTo>
                  <a:close/>
                </a:path>
              </a:pathLst>
            </a:custGeom>
            <a:solidFill>
              <a:srgbClr val="E1A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75"/>
            <p:cNvSpPr/>
            <p:nvPr/>
          </p:nvSpPr>
          <p:spPr>
            <a:xfrm>
              <a:off x="5983400" y="4069400"/>
              <a:ext cx="4400" cy="13950"/>
            </a:xfrm>
            <a:custGeom>
              <a:avLst/>
              <a:gdLst/>
              <a:ahLst/>
              <a:cxnLst/>
              <a:rect l="l" t="t" r="r" b="b"/>
              <a:pathLst>
                <a:path w="176" h="558" extrusionOk="0">
                  <a:moveTo>
                    <a:pt x="176" y="0"/>
                  </a:moveTo>
                  <a:lnTo>
                    <a:pt x="176" y="0"/>
                  </a:lnTo>
                  <a:cubicBezTo>
                    <a:pt x="132" y="164"/>
                    <a:pt x="78" y="350"/>
                    <a:pt x="1" y="558"/>
                  </a:cubicBezTo>
                  <a:cubicBezTo>
                    <a:pt x="100" y="361"/>
                    <a:pt x="154" y="153"/>
                    <a:pt x="176" y="0"/>
                  </a:cubicBezTo>
                  <a:close/>
                </a:path>
              </a:pathLst>
            </a:custGeom>
            <a:solidFill>
              <a:srgbClr val="273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75"/>
            <p:cNvSpPr/>
            <p:nvPr/>
          </p:nvSpPr>
          <p:spPr>
            <a:xfrm>
              <a:off x="5989700" y="4048875"/>
              <a:ext cx="14525" cy="13425"/>
            </a:xfrm>
            <a:custGeom>
              <a:avLst/>
              <a:gdLst/>
              <a:ahLst/>
              <a:cxnLst/>
              <a:rect l="l" t="t" r="r" b="b"/>
              <a:pathLst>
                <a:path w="581" h="537" extrusionOk="0">
                  <a:moveTo>
                    <a:pt x="132" y="1"/>
                  </a:moveTo>
                  <a:cubicBezTo>
                    <a:pt x="77" y="209"/>
                    <a:pt x="33" y="372"/>
                    <a:pt x="1" y="537"/>
                  </a:cubicBezTo>
                  <a:cubicBezTo>
                    <a:pt x="208" y="515"/>
                    <a:pt x="395" y="493"/>
                    <a:pt x="580" y="482"/>
                  </a:cubicBezTo>
                  <a:lnTo>
                    <a:pt x="132" y="1"/>
                  </a:lnTo>
                  <a:close/>
                </a:path>
              </a:pathLst>
            </a:custGeom>
            <a:solidFill>
              <a:srgbClr val="273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4" name="Google Shape;3624;p75"/>
            <p:cNvSpPr/>
            <p:nvPr/>
          </p:nvSpPr>
          <p:spPr>
            <a:xfrm>
              <a:off x="6061900" y="4095650"/>
              <a:ext cx="123075" cy="94075"/>
            </a:xfrm>
            <a:custGeom>
              <a:avLst/>
              <a:gdLst/>
              <a:ahLst/>
              <a:cxnLst/>
              <a:rect l="l" t="t" r="r" b="b"/>
              <a:pathLst>
                <a:path w="4923" h="3763" extrusionOk="0">
                  <a:moveTo>
                    <a:pt x="11" y="0"/>
                  </a:moveTo>
                  <a:cubicBezTo>
                    <a:pt x="11" y="11"/>
                    <a:pt x="11" y="11"/>
                    <a:pt x="1" y="11"/>
                  </a:cubicBezTo>
                  <a:cubicBezTo>
                    <a:pt x="230" y="98"/>
                    <a:pt x="470" y="197"/>
                    <a:pt x="722" y="285"/>
                  </a:cubicBezTo>
                  <a:cubicBezTo>
                    <a:pt x="1357" y="514"/>
                    <a:pt x="2024" y="755"/>
                    <a:pt x="2570" y="973"/>
                  </a:cubicBezTo>
                  <a:cubicBezTo>
                    <a:pt x="2626" y="1367"/>
                    <a:pt x="2516" y="2702"/>
                    <a:pt x="2439" y="3763"/>
                  </a:cubicBezTo>
                  <a:cubicBezTo>
                    <a:pt x="3336" y="3423"/>
                    <a:pt x="4179" y="2954"/>
                    <a:pt x="4923" y="2373"/>
                  </a:cubicBezTo>
                  <a:cubicBezTo>
                    <a:pt x="4682" y="1991"/>
                    <a:pt x="4398" y="1619"/>
                    <a:pt x="4036" y="1357"/>
                  </a:cubicBezTo>
                  <a:cubicBezTo>
                    <a:pt x="3632" y="1061"/>
                    <a:pt x="3161" y="897"/>
                    <a:pt x="2691" y="755"/>
                  </a:cubicBezTo>
                  <a:cubicBezTo>
                    <a:pt x="1805" y="470"/>
                    <a:pt x="908" y="219"/>
                    <a:pt x="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5" name="Google Shape;3625;p75"/>
            <p:cNvSpPr/>
            <p:nvPr/>
          </p:nvSpPr>
          <p:spPr>
            <a:xfrm>
              <a:off x="5825650" y="4095350"/>
              <a:ext cx="142750" cy="107775"/>
            </a:xfrm>
            <a:custGeom>
              <a:avLst/>
              <a:gdLst/>
              <a:ahLst/>
              <a:cxnLst/>
              <a:rect l="l" t="t" r="r" b="b"/>
              <a:pathLst>
                <a:path w="5710" h="4311" extrusionOk="0">
                  <a:moveTo>
                    <a:pt x="5655" y="1"/>
                  </a:moveTo>
                  <a:cubicBezTo>
                    <a:pt x="4758" y="220"/>
                    <a:pt x="3861" y="472"/>
                    <a:pt x="2986" y="756"/>
                  </a:cubicBezTo>
                  <a:cubicBezTo>
                    <a:pt x="2516" y="909"/>
                    <a:pt x="2035" y="1073"/>
                    <a:pt x="1641" y="1369"/>
                  </a:cubicBezTo>
                  <a:cubicBezTo>
                    <a:pt x="1258" y="1653"/>
                    <a:pt x="963" y="2057"/>
                    <a:pt x="711" y="2462"/>
                  </a:cubicBezTo>
                  <a:cubicBezTo>
                    <a:pt x="470" y="2856"/>
                    <a:pt x="229" y="3272"/>
                    <a:pt x="0" y="3698"/>
                  </a:cubicBezTo>
                  <a:cubicBezTo>
                    <a:pt x="667" y="3906"/>
                    <a:pt x="1345" y="4048"/>
                    <a:pt x="2035" y="4147"/>
                  </a:cubicBezTo>
                  <a:cubicBezTo>
                    <a:pt x="2439" y="4213"/>
                    <a:pt x="2844" y="4267"/>
                    <a:pt x="3260" y="4311"/>
                  </a:cubicBezTo>
                  <a:cubicBezTo>
                    <a:pt x="3358" y="3195"/>
                    <a:pt x="3413" y="2003"/>
                    <a:pt x="3423" y="975"/>
                  </a:cubicBezTo>
                  <a:cubicBezTo>
                    <a:pt x="3850" y="712"/>
                    <a:pt x="4397" y="559"/>
                    <a:pt x="4933" y="373"/>
                  </a:cubicBezTo>
                  <a:cubicBezTo>
                    <a:pt x="5195" y="275"/>
                    <a:pt x="5458" y="176"/>
                    <a:pt x="5710" y="56"/>
                  </a:cubicBezTo>
                  <a:lnTo>
                    <a:pt x="56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75"/>
            <p:cNvSpPr/>
            <p:nvPr/>
          </p:nvSpPr>
          <p:spPr>
            <a:xfrm>
              <a:off x="5907125" y="4102750"/>
              <a:ext cx="220425" cy="105950"/>
            </a:xfrm>
            <a:custGeom>
              <a:avLst/>
              <a:gdLst/>
              <a:ahLst/>
              <a:cxnLst/>
              <a:rect l="l" t="t" r="r" b="b"/>
              <a:pathLst>
                <a:path w="8817" h="4238" extrusionOk="0">
                  <a:moveTo>
                    <a:pt x="6913" y="1"/>
                  </a:moveTo>
                  <a:cubicBezTo>
                    <a:pt x="6727" y="526"/>
                    <a:pt x="5973" y="1280"/>
                    <a:pt x="4441" y="1335"/>
                  </a:cubicBezTo>
                  <a:cubicBezTo>
                    <a:pt x="4394" y="1337"/>
                    <a:pt x="4346" y="1338"/>
                    <a:pt x="4299" y="1338"/>
                  </a:cubicBezTo>
                  <a:cubicBezTo>
                    <a:pt x="3263" y="1338"/>
                    <a:pt x="2343" y="883"/>
                    <a:pt x="1674" y="77"/>
                  </a:cubicBezTo>
                  <a:cubicBezTo>
                    <a:pt x="1138" y="263"/>
                    <a:pt x="591" y="416"/>
                    <a:pt x="164" y="679"/>
                  </a:cubicBezTo>
                  <a:cubicBezTo>
                    <a:pt x="154" y="1707"/>
                    <a:pt x="99" y="2899"/>
                    <a:pt x="1" y="4015"/>
                  </a:cubicBezTo>
                  <a:cubicBezTo>
                    <a:pt x="1154" y="4152"/>
                    <a:pt x="2337" y="4238"/>
                    <a:pt x="3512" y="4238"/>
                  </a:cubicBezTo>
                  <a:cubicBezTo>
                    <a:pt x="4589" y="4238"/>
                    <a:pt x="5659" y="4165"/>
                    <a:pt x="6695" y="3993"/>
                  </a:cubicBezTo>
                  <a:cubicBezTo>
                    <a:pt x="7361" y="3883"/>
                    <a:pt x="8007" y="3708"/>
                    <a:pt x="8630" y="3479"/>
                  </a:cubicBezTo>
                  <a:cubicBezTo>
                    <a:pt x="8707" y="2418"/>
                    <a:pt x="8817" y="1083"/>
                    <a:pt x="8761" y="689"/>
                  </a:cubicBezTo>
                  <a:cubicBezTo>
                    <a:pt x="8215" y="471"/>
                    <a:pt x="7548" y="230"/>
                    <a:pt x="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7" name="Google Shape;3627;p75"/>
            <p:cNvSpPr/>
            <p:nvPr/>
          </p:nvSpPr>
          <p:spPr>
            <a:xfrm>
              <a:off x="5948950" y="4095900"/>
              <a:ext cx="131025" cy="40325"/>
            </a:xfrm>
            <a:custGeom>
              <a:avLst/>
              <a:gdLst/>
              <a:ahLst/>
              <a:cxnLst/>
              <a:rect l="l" t="t" r="r" b="b"/>
              <a:pathLst>
                <a:path w="5241" h="1613" extrusionOk="0">
                  <a:moveTo>
                    <a:pt x="4519" y="1"/>
                  </a:moveTo>
                  <a:cubicBezTo>
                    <a:pt x="4201" y="307"/>
                    <a:pt x="3785" y="504"/>
                    <a:pt x="3337" y="635"/>
                  </a:cubicBezTo>
                  <a:cubicBezTo>
                    <a:pt x="3121" y="702"/>
                    <a:pt x="2894" y="735"/>
                    <a:pt x="2668" y="735"/>
                  </a:cubicBezTo>
                  <a:cubicBezTo>
                    <a:pt x="2484" y="735"/>
                    <a:pt x="2300" y="713"/>
                    <a:pt x="2123" y="669"/>
                  </a:cubicBezTo>
                  <a:cubicBezTo>
                    <a:pt x="1620" y="548"/>
                    <a:pt x="1138" y="340"/>
                    <a:pt x="778" y="34"/>
                  </a:cubicBezTo>
                  <a:cubicBezTo>
                    <a:pt x="526" y="154"/>
                    <a:pt x="263" y="253"/>
                    <a:pt x="1" y="351"/>
                  </a:cubicBezTo>
                  <a:cubicBezTo>
                    <a:pt x="670" y="1157"/>
                    <a:pt x="1590" y="1612"/>
                    <a:pt x="2626" y="1612"/>
                  </a:cubicBezTo>
                  <a:cubicBezTo>
                    <a:pt x="2673" y="1612"/>
                    <a:pt x="2721" y="1611"/>
                    <a:pt x="2768" y="1609"/>
                  </a:cubicBezTo>
                  <a:cubicBezTo>
                    <a:pt x="4300" y="1554"/>
                    <a:pt x="5054" y="800"/>
                    <a:pt x="5240" y="275"/>
                  </a:cubicBezTo>
                  <a:cubicBezTo>
                    <a:pt x="4988" y="187"/>
                    <a:pt x="4748" y="88"/>
                    <a:pt x="4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8" name="Google Shape;3628;p75"/>
            <p:cNvSpPr/>
            <p:nvPr/>
          </p:nvSpPr>
          <p:spPr>
            <a:xfrm>
              <a:off x="5947050" y="3920100"/>
              <a:ext cx="138650" cy="158075"/>
            </a:xfrm>
            <a:custGeom>
              <a:avLst/>
              <a:gdLst/>
              <a:ahLst/>
              <a:cxnLst/>
              <a:rect l="l" t="t" r="r" b="b"/>
              <a:pathLst>
                <a:path w="5546" h="6323" extrusionOk="0">
                  <a:moveTo>
                    <a:pt x="2779" y="0"/>
                  </a:moveTo>
                  <a:cubicBezTo>
                    <a:pt x="1248" y="0"/>
                    <a:pt x="1" y="1411"/>
                    <a:pt x="1" y="3161"/>
                  </a:cubicBezTo>
                  <a:cubicBezTo>
                    <a:pt x="1" y="4911"/>
                    <a:pt x="1248" y="6322"/>
                    <a:pt x="2779" y="6322"/>
                  </a:cubicBezTo>
                  <a:cubicBezTo>
                    <a:pt x="4310" y="6322"/>
                    <a:pt x="5546" y="4911"/>
                    <a:pt x="5546" y="3161"/>
                  </a:cubicBezTo>
                  <a:cubicBezTo>
                    <a:pt x="5546" y="1411"/>
                    <a:pt x="4310" y="0"/>
                    <a:pt x="2779" y="0"/>
                  </a:cubicBezTo>
                  <a:close/>
                </a:path>
              </a:pathLst>
            </a:custGeom>
            <a:solidFill>
              <a:srgbClr val="E1A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9" name="Google Shape;3629;p75"/>
            <p:cNvSpPr/>
            <p:nvPr/>
          </p:nvSpPr>
          <p:spPr>
            <a:xfrm>
              <a:off x="6075300" y="3987425"/>
              <a:ext cx="27900" cy="41525"/>
            </a:xfrm>
            <a:custGeom>
              <a:avLst/>
              <a:gdLst/>
              <a:ahLst/>
              <a:cxnLst/>
              <a:rect l="l" t="t" r="r" b="b"/>
              <a:pathLst>
                <a:path w="1116" h="1661" extrusionOk="0">
                  <a:moveTo>
                    <a:pt x="370" y="0"/>
                  </a:moveTo>
                  <a:cubicBezTo>
                    <a:pt x="247" y="0"/>
                    <a:pt x="121" y="20"/>
                    <a:pt x="0" y="42"/>
                  </a:cubicBezTo>
                  <a:lnTo>
                    <a:pt x="186" y="1661"/>
                  </a:lnTo>
                  <a:cubicBezTo>
                    <a:pt x="547" y="1605"/>
                    <a:pt x="875" y="1343"/>
                    <a:pt x="996" y="993"/>
                  </a:cubicBezTo>
                  <a:cubicBezTo>
                    <a:pt x="1116" y="665"/>
                    <a:pt x="1028" y="239"/>
                    <a:pt x="722" y="74"/>
                  </a:cubicBezTo>
                  <a:cubicBezTo>
                    <a:pt x="613" y="20"/>
                    <a:pt x="493" y="0"/>
                    <a:pt x="370" y="0"/>
                  </a:cubicBezTo>
                  <a:close/>
                </a:path>
              </a:pathLst>
            </a:custGeom>
            <a:solidFill>
              <a:srgbClr val="E1A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0" name="Google Shape;3630;p75"/>
            <p:cNvSpPr/>
            <p:nvPr/>
          </p:nvSpPr>
          <p:spPr>
            <a:xfrm>
              <a:off x="6083775" y="3994475"/>
              <a:ext cx="11225" cy="7400"/>
            </a:xfrm>
            <a:custGeom>
              <a:avLst/>
              <a:gdLst/>
              <a:ahLst/>
              <a:cxnLst/>
              <a:rect l="l" t="t" r="r" b="b"/>
              <a:pathLst>
                <a:path w="449" h="296" extrusionOk="0">
                  <a:moveTo>
                    <a:pt x="176" y="0"/>
                  </a:moveTo>
                  <a:cubicBezTo>
                    <a:pt x="142" y="0"/>
                    <a:pt x="99" y="11"/>
                    <a:pt x="77" y="22"/>
                  </a:cubicBezTo>
                  <a:cubicBezTo>
                    <a:pt x="44" y="33"/>
                    <a:pt x="33" y="55"/>
                    <a:pt x="22" y="66"/>
                  </a:cubicBezTo>
                  <a:lnTo>
                    <a:pt x="1" y="88"/>
                  </a:lnTo>
                  <a:cubicBezTo>
                    <a:pt x="1" y="88"/>
                    <a:pt x="11" y="98"/>
                    <a:pt x="33" y="98"/>
                  </a:cubicBezTo>
                  <a:cubicBezTo>
                    <a:pt x="44" y="98"/>
                    <a:pt x="77" y="98"/>
                    <a:pt x="88" y="110"/>
                  </a:cubicBezTo>
                  <a:cubicBezTo>
                    <a:pt x="99" y="110"/>
                    <a:pt x="110" y="120"/>
                    <a:pt x="120" y="120"/>
                  </a:cubicBezTo>
                  <a:cubicBezTo>
                    <a:pt x="132" y="120"/>
                    <a:pt x="154" y="132"/>
                    <a:pt x="164" y="132"/>
                  </a:cubicBezTo>
                  <a:cubicBezTo>
                    <a:pt x="186" y="142"/>
                    <a:pt x="208" y="153"/>
                    <a:pt x="241" y="164"/>
                  </a:cubicBezTo>
                  <a:lnTo>
                    <a:pt x="307" y="197"/>
                  </a:lnTo>
                  <a:cubicBezTo>
                    <a:pt x="317" y="208"/>
                    <a:pt x="329" y="208"/>
                    <a:pt x="339" y="219"/>
                  </a:cubicBezTo>
                  <a:cubicBezTo>
                    <a:pt x="351" y="230"/>
                    <a:pt x="361" y="230"/>
                    <a:pt x="372" y="241"/>
                  </a:cubicBezTo>
                  <a:cubicBezTo>
                    <a:pt x="394" y="251"/>
                    <a:pt x="405" y="263"/>
                    <a:pt x="416" y="273"/>
                  </a:cubicBezTo>
                  <a:cubicBezTo>
                    <a:pt x="438" y="285"/>
                    <a:pt x="438" y="295"/>
                    <a:pt x="438" y="295"/>
                  </a:cubicBezTo>
                  <a:cubicBezTo>
                    <a:pt x="438" y="295"/>
                    <a:pt x="449" y="285"/>
                    <a:pt x="449" y="263"/>
                  </a:cubicBezTo>
                  <a:cubicBezTo>
                    <a:pt x="449" y="251"/>
                    <a:pt x="449" y="219"/>
                    <a:pt x="438" y="197"/>
                  </a:cubicBezTo>
                  <a:cubicBezTo>
                    <a:pt x="438" y="164"/>
                    <a:pt x="416" y="132"/>
                    <a:pt x="394" y="98"/>
                  </a:cubicBezTo>
                  <a:cubicBezTo>
                    <a:pt x="383" y="88"/>
                    <a:pt x="372" y="66"/>
                    <a:pt x="351" y="66"/>
                  </a:cubicBezTo>
                  <a:lnTo>
                    <a:pt x="295" y="33"/>
                  </a:lnTo>
                  <a:lnTo>
                    <a:pt x="241" y="11"/>
                  </a:lnTo>
                  <a:cubicBezTo>
                    <a:pt x="219" y="0"/>
                    <a:pt x="197"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1" name="Google Shape;3631;p75"/>
            <p:cNvSpPr/>
            <p:nvPr/>
          </p:nvSpPr>
          <p:spPr>
            <a:xfrm>
              <a:off x="5928175" y="3988825"/>
              <a:ext cx="28200" cy="42850"/>
            </a:xfrm>
            <a:custGeom>
              <a:avLst/>
              <a:gdLst/>
              <a:ahLst/>
              <a:cxnLst/>
              <a:rect l="l" t="t" r="r" b="b"/>
              <a:pathLst>
                <a:path w="1128" h="1714" extrusionOk="0">
                  <a:moveTo>
                    <a:pt x="766" y="0"/>
                  </a:moveTo>
                  <a:cubicBezTo>
                    <a:pt x="635" y="0"/>
                    <a:pt x="507" y="22"/>
                    <a:pt x="394" y="84"/>
                  </a:cubicBezTo>
                  <a:cubicBezTo>
                    <a:pt x="88" y="248"/>
                    <a:pt x="0" y="674"/>
                    <a:pt x="121" y="1003"/>
                  </a:cubicBezTo>
                  <a:cubicBezTo>
                    <a:pt x="252" y="1342"/>
                    <a:pt x="581" y="1605"/>
                    <a:pt x="941" y="1659"/>
                  </a:cubicBezTo>
                  <a:cubicBezTo>
                    <a:pt x="985" y="1670"/>
                    <a:pt x="1018" y="1703"/>
                    <a:pt x="1062" y="1714"/>
                  </a:cubicBezTo>
                  <a:lnTo>
                    <a:pt x="1127" y="40"/>
                  </a:lnTo>
                  <a:cubicBezTo>
                    <a:pt x="1011" y="19"/>
                    <a:pt x="888" y="0"/>
                    <a:pt x="766" y="0"/>
                  </a:cubicBezTo>
                  <a:close/>
                </a:path>
              </a:pathLst>
            </a:custGeom>
            <a:solidFill>
              <a:srgbClr val="E1A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2" name="Google Shape;3632;p75"/>
            <p:cNvSpPr/>
            <p:nvPr/>
          </p:nvSpPr>
          <p:spPr>
            <a:xfrm>
              <a:off x="5936925" y="3994475"/>
              <a:ext cx="11250" cy="7400"/>
            </a:xfrm>
            <a:custGeom>
              <a:avLst/>
              <a:gdLst/>
              <a:ahLst/>
              <a:cxnLst/>
              <a:rect l="l" t="t" r="r" b="b"/>
              <a:pathLst>
                <a:path w="450" h="296" extrusionOk="0">
                  <a:moveTo>
                    <a:pt x="274" y="0"/>
                  </a:moveTo>
                  <a:cubicBezTo>
                    <a:pt x="252" y="0"/>
                    <a:pt x="231" y="0"/>
                    <a:pt x="219" y="11"/>
                  </a:cubicBezTo>
                  <a:lnTo>
                    <a:pt x="154" y="33"/>
                  </a:lnTo>
                  <a:lnTo>
                    <a:pt x="110" y="66"/>
                  </a:lnTo>
                  <a:cubicBezTo>
                    <a:pt x="88" y="66"/>
                    <a:pt x="77" y="88"/>
                    <a:pt x="66" y="98"/>
                  </a:cubicBezTo>
                  <a:cubicBezTo>
                    <a:pt x="34" y="132"/>
                    <a:pt x="22" y="164"/>
                    <a:pt x="12" y="197"/>
                  </a:cubicBezTo>
                  <a:cubicBezTo>
                    <a:pt x="0" y="219"/>
                    <a:pt x="12" y="251"/>
                    <a:pt x="12" y="263"/>
                  </a:cubicBezTo>
                  <a:lnTo>
                    <a:pt x="12" y="295"/>
                  </a:lnTo>
                  <a:lnTo>
                    <a:pt x="34" y="273"/>
                  </a:lnTo>
                  <a:cubicBezTo>
                    <a:pt x="44" y="263"/>
                    <a:pt x="66" y="251"/>
                    <a:pt x="88" y="241"/>
                  </a:cubicBezTo>
                  <a:lnTo>
                    <a:pt x="110" y="219"/>
                  </a:lnTo>
                  <a:cubicBezTo>
                    <a:pt x="121" y="208"/>
                    <a:pt x="143" y="208"/>
                    <a:pt x="143" y="197"/>
                  </a:cubicBezTo>
                  <a:cubicBezTo>
                    <a:pt x="165" y="186"/>
                    <a:pt x="197" y="175"/>
                    <a:pt x="219" y="164"/>
                  </a:cubicBezTo>
                  <a:cubicBezTo>
                    <a:pt x="241" y="153"/>
                    <a:pt x="263" y="142"/>
                    <a:pt x="296" y="132"/>
                  </a:cubicBezTo>
                  <a:cubicBezTo>
                    <a:pt x="307" y="132"/>
                    <a:pt x="318" y="120"/>
                    <a:pt x="329" y="120"/>
                  </a:cubicBezTo>
                  <a:cubicBezTo>
                    <a:pt x="340" y="120"/>
                    <a:pt x="350" y="110"/>
                    <a:pt x="362" y="110"/>
                  </a:cubicBezTo>
                  <a:cubicBezTo>
                    <a:pt x="384" y="98"/>
                    <a:pt x="416" y="98"/>
                    <a:pt x="427" y="98"/>
                  </a:cubicBezTo>
                  <a:cubicBezTo>
                    <a:pt x="438" y="98"/>
                    <a:pt x="449" y="88"/>
                    <a:pt x="449" y="88"/>
                  </a:cubicBezTo>
                  <a:cubicBezTo>
                    <a:pt x="449" y="88"/>
                    <a:pt x="449" y="76"/>
                    <a:pt x="438" y="66"/>
                  </a:cubicBezTo>
                  <a:cubicBezTo>
                    <a:pt x="427" y="55"/>
                    <a:pt x="416" y="33"/>
                    <a:pt x="384" y="22"/>
                  </a:cubicBezTo>
                  <a:cubicBezTo>
                    <a:pt x="350" y="11"/>
                    <a:pt x="318"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3" name="Google Shape;3633;p75"/>
            <p:cNvSpPr/>
            <p:nvPr/>
          </p:nvSpPr>
          <p:spPr>
            <a:xfrm>
              <a:off x="5970575" y="3919800"/>
              <a:ext cx="92700" cy="35325"/>
            </a:xfrm>
            <a:custGeom>
              <a:avLst/>
              <a:gdLst/>
              <a:ahLst/>
              <a:cxnLst/>
              <a:rect l="l" t="t" r="r" b="b"/>
              <a:pathLst>
                <a:path w="3708" h="1413" extrusionOk="0">
                  <a:moveTo>
                    <a:pt x="1913" y="0"/>
                  </a:moveTo>
                  <a:cubicBezTo>
                    <a:pt x="1219" y="0"/>
                    <a:pt x="500" y="191"/>
                    <a:pt x="0" y="756"/>
                  </a:cubicBezTo>
                  <a:cubicBezTo>
                    <a:pt x="253" y="1158"/>
                    <a:pt x="999" y="1412"/>
                    <a:pt x="1827" y="1412"/>
                  </a:cubicBezTo>
                  <a:cubicBezTo>
                    <a:pt x="2147" y="1412"/>
                    <a:pt x="2480" y="1374"/>
                    <a:pt x="2800" y="1292"/>
                  </a:cubicBezTo>
                  <a:cubicBezTo>
                    <a:pt x="3139" y="1204"/>
                    <a:pt x="3489" y="1073"/>
                    <a:pt x="3708" y="788"/>
                  </a:cubicBezTo>
                  <a:cubicBezTo>
                    <a:pt x="3226" y="263"/>
                    <a:pt x="2669" y="12"/>
                    <a:pt x="1969" y="1"/>
                  </a:cubicBezTo>
                  <a:cubicBezTo>
                    <a:pt x="1950" y="1"/>
                    <a:pt x="1931" y="0"/>
                    <a:pt x="1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4" name="Google Shape;3634;p75"/>
            <p:cNvSpPr/>
            <p:nvPr/>
          </p:nvSpPr>
          <p:spPr>
            <a:xfrm>
              <a:off x="6044650" y="3935675"/>
              <a:ext cx="42700" cy="66475"/>
            </a:xfrm>
            <a:custGeom>
              <a:avLst/>
              <a:gdLst/>
              <a:ahLst/>
              <a:cxnLst/>
              <a:rect l="l" t="t" r="r" b="b"/>
              <a:pathLst>
                <a:path w="1708" h="2659" extrusionOk="0">
                  <a:moveTo>
                    <a:pt x="592" y="0"/>
                  </a:moveTo>
                  <a:cubicBezTo>
                    <a:pt x="406" y="132"/>
                    <a:pt x="165" y="274"/>
                    <a:pt x="1" y="405"/>
                  </a:cubicBezTo>
                  <a:cubicBezTo>
                    <a:pt x="231" y="952"/>
                    <a:pt x="526" y="1466"/>
                    <a:pt x="887" y="1937"/>
                  </a:cubicBezTo>
                  <a:cubicBezTo>
                    <a:pt x="1073" y="2177"/>
                    <a:pt x="1292" y="2593"/>
                    <a:pt x="1598" y="2659"/>
                  </a:cubicBezTo>
                  <a:cubicBezTo>
                    <a:pt x="1707" y="1937"/>
                    <a:pt x="1587" y="1444"/>
                    <a:pt x="1216" y="810"/>
                  </a:cubicBezTo>
                  <a:cubicBezTo>
                    <a:pt x="1095" y="602"/>
                    <a:pt x="876" y="209"/>
                    <a:pt x="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5" name="Google Shape;3635;p75"/>
            <p:cNvSpPr/>
            <p:nvPr/>
          </p:nvSpPr>
          <p:spPr>
            <a:xfrm>
              <a:off x="5945125" y="3935675"/>
              <a:ext cx="42675" cy="66475"/>
            </a:xfrm>
            <a:custGeom>
              <a:avLst/>
              <a:gdLst/>
              <a:ahLst/>
              <a:cxnLst/>
              <a:rect l="l" t="t" r="r" b="b"/>
              <a:pathLst>
                <a:path w="1707" h="2659" extrusionOk="0">
                  <a:moveTo>
                    <a:pt x="1116" y="0"/>
                  </a:moveTo>
                  <a:cubicBezTo>
                    <a:pt x="832" y="209"/>
                    <a:pt x="613" y="602"/>
                    <a:pt x="493" y="810"/>
                  </a:cubicBezTo>
                  <a:cubicBezTo>
                    <a:pt x="121" y="1444"/>
                    <a:pt x="1" y="1937"/>
                    <a:pt x="110" y="2659"/>
                  </a:cubicBezTo>
                  <a:cubicBezTo>
                    <a:pt x="416" y="2593"/>
                    <a:pt x="635" y="2177"/>
                    <a:pt x="821" y="1937"/>
                  </a:cubicBezTo>
                  <a:cubicBezTo>
                    <a:pt x="1182" y="1466"/>
                    <a:pt x="1478" y="952"/>
                    <a:pt x="1707" y="405"/>
                  </a:cubicBezTo>
                  <a:cubicBezTo>
                    <a:pt x="1543" y="274"/>
                    <a:pt x="1303" y="132"/>
                    <a:pt x="1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75"/>
            <p:cNvSpPr/>
            <p:nvPr/>
          </p:nvSpPr>
          <p:spPr>
            <a:xfrm>
              <a:off x="5973575" y="3908550"/>
              <a:ext cx="97100" cy="44625"/>
            </a:xfrm>
            <a:custGeom>
              <a:avLst/>
              <a:gdLst/>
              <a:ahLst/>
              <a:cxnLst/>
              <a:rect l="l" t="t" r="r" b="b"/>
              <a:pathLst>
                <a:path w="3884" h="1785" extrusionOk="0">
                  <a:moveTo>
                    <a:pt x="1352" y="1"/>
                  </a:moveTo>
                  <a:cubicBezTo>
                    <a:pt x="1100" y="1"/>
                    <a:pt x="844" y="39"/>
                    <a:pt x="613" y="145"/>
                  </a:cubicBezTo>
                  <a:cubicBezTo>
                    <a:pt x="350" y="265"/>
                    <a:pt x="131" y="484"/>
                    <a:pt x="66" y="757"/>
                  </a:cubicBezTo>
                  <a:cubicBezTo>
                    <a:pt x="0" y="1042"/>
                    <a:pt x="121" y="1370"/>
                    <a:pt x="372" y="1490"/>
                  </a:cubicBezTo>
                  <a:cubicBezTo>
                    <a:pt x="791" y="1689"/>
                    <a:pt x="1304" y="1785"/>
                    <a:pt x="1826" y="1785"/>
                  </a:cubicBezTo>
                  <a:cubicBezTo>
                    <a:pt x="2571" y="1785"/>
                    <a:pt x="3337" y="1589"/>
                    <a:pt x="3884" y="1217"/>
                  </a:cubicBezTo>
                  <a:cubicBezTo>
                    <a:pt x="3719" y="801"/>
                    <a:pt x="3260" y="516"/>
                    <a:pt x="2866" y="309"/>
                  </a:cubicBezTo>
                  <a:cubicBezTo>
                    <a:pt x="2462" y="112"/>
                    <a:pt x="1903" y="3"/>
                    <a:pt x="1455" y="3"/>
                  </a:cubicBezTo>
                  <a:cubicBezTo>
                    <a:pt x="1421" y="1"/>
                    <a:pt x="1387" y="1"/>
                    <a:pt x="13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7" name="Google Shape;3637;p75"/>
            <p:cNvSpPr/>
            <p:nvPr/>
          </p:nvSpPr>
          <p:spPr>
            <a:xfrm>
              <a:off x="5946500" y="3933850"/>
              <a:ext cx="37475" cy="63375"/>
            </a:xfrm>
            <a:custGeom>
              <a:avLst/>
              <a:gdLst/>
              <a:ahLst/>
              <a:cxnLst/>
              <a:rect l="l" t="t" r="r" b="b"/>
              <a:pathLst>
                <a:path w="1499" h="2535" extrusionOk="0">
                  <a:moveTo>
                    <a:pt x="1058" y="1"/>
                  </a:moveTo>
                  <a:cubicBezTo>
                    <a:pt x="827" y="1"/>
                    <a:pt x="589" y="98"/>
                    <a:pt x="427" y="260"/>
                  </a:cubicBezTo>
                  <a:cubicBezTo>
                    <a:pt x="142" y="544"/>
                    <a:pt x="33" y="948"/>
                    <a:pt x="11" y="1353"/>
                  </a:cubicBezTo>
                  <a:cubicBezTo>
                    <a:pt x="1" y="1747"/>
                    <a:pt x="55" y="2141"/>
                    <a:pt x="66" y="2535"/>
                  </a:cubicBezTo>
                  <a:cubicBezTo>
                    <a:pt x="383" y="1725"/>
                    <a:pt x="1105" y="926"/>
                    <a:pt x="1499" y="150"/>
                  </a:cubicBezTo>
                  <a:cubicBezTo>
                    <a:pt x="1374" y="47"/>
                    <a:pt x="1217" y="1"/>
                    <a:pt x="1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8" name="Google Shape;3638;p75"/>
            <p:cNvSpPr/>
            <p:nvPr/>
          </p:nvSpPr>
          <p:spPr>
            <a:xfrm>
              <a:off x="6047400" y="3922550"/>
              <a:ext cx="38850" cy="74950"/>
            </a:xfrm>
            <a:custGeom>
              <a:avLst/>
              <a:gdLst/>
              <a:ahLst/>
              <a:cxnLst/>
              <a:rect l="l" t="t" r="r" b="b"/>
              <a:pathLst>
                <a:path w="1554" h="2998" extrusionOk="0">
                  <a:moveTo>
                    <a:pt x="0" y="0"/>
                  </a:moveTo>
                  <a:lnTo>
                    <a:pt x="0" y="0"/>
                  </a:lnTo>
                  <a:cubicBezTo>
                    <a:pt x="406" y="1050"/>
                    <a:pt x="996" y="2024"/>
                    <a:pt x="1532" y="2997"/>
                  </a:cubicBezTo>
                  <a:cubicBezTo>
                    <a:pt x="1554" y="2341"/>
                    <a:pt x="1499" y="1707"/>
                    <a:pt x="1259" y="1138"/>
                  </a:cubicBezTo>
                  <a:cubicBezTo>
                    <a:pt x="1029" y="559"/>
                    <a:pt x="559" y="5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9" name="Google Shape;3639;p75"/>
            <p:cNvSpPr/>
            <p:nvPr/>
          </p:nvSpPr>
          <p:spPr>
            <a:xfrm>
              <a:off x="6046850" y="4001575"/>
              <a:ext cx="31475" cy="31750"/>
            </a:xfrm>
            <a:custGeom>
              <a:avLst/>
              <a:gdLst/>
              <a:ahLst/>
              <a:cxnLst/>
              <a:rect l="l" t="t" r="r" b="b"/>
              <a:pathLst>
                <a:path w="1259" h="1270" extrusionOk="0">
                  <a:moveTo>
                    <a:pt x="624" y="1"/>
                  </a:moveTo>
                  <a:cubicBezTo>
                    <a:pt x="274" y="1"/>
                    <a:pt x="0" y="285"/>
                    <a:pt x="0" y="635"/>
                  </a:cubicBezTo>
                  <a:cubicBezTo>
                    <a:pt x="0" y="985"/>
                    <a:pt x="274" y="1270"/>
                    <a:pt x="624" y="1270"/>
                  </a:cubicBezTo>
                  <a:cubicBezTo>
                    <a:pt x="974" y="1270"/>
                    <a:pt x="1259" y="985"/>
                    <a:pt x="1259" y="635"/>
                  </a:cubicBezTo>
                  <a:cubicBezTo>
                    <a:pt x="1259" y="285"/>
                    <a:pt x="974" y="1"/>
                    <a:pt x="624" y="1"/>
                  </a:cubicBezTo>
                  <a:close/>
                </a:path>
              </a:pathLst>
            </a:custGeom>
            <a:solidFill>
              <a:srgbClr val="DD8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75"/>
            <p:cNvSpPr/>
            <p:nvPr/>
          </p:nvSpPr>
          <p:spPr>
            <a:xfrm>
              <a:off x="5954975" y="4001575"/>
              <a:ext cx="29000" cy="31750"/>
            </a:xfrm>
            <a:custGeom>
              <a:avLst/>
              <a:gdLst/>
              <a:ahLst/>
              <a:cxnLst/>
              <a:rect l="l" t="t" r="r" b="b"/>
              <a:pathLst>
                <a:path w="1160" h="1270" extrusionOk="0">
                  <a:moveTo>
                    <a:pt x="525" y="1"/>
                  </a:moveTo>
                  <a:cubicBezTo>
                    <a:pt x="328" y="1"/>
                    <a:pt x="143" y="99"/>
                    <a:pt x="22" y="252"/>
                  </a:cubicBezTo>
                  <a:lnTo>
                    <a:pt x="0" y="985"/>
                  </a:lnTo>
                  <a:cubicBezTo>
                    <a:pt x="121" y="1149"/>
                    <a:pt x="307" y="1270"/>
                    <a:pt x="525" y="1270"/>
                  </a:cubicBezTo>
                  <a:cubicBezTo>
                    <a:pt x="875" y="1270"/>
                    <a:pt x="1160" y="985"/>
                    <a:pt x="1160" y="635"/>
                  </a:cubicBezTo>
                  <a:cubicBezTo>
                    <a:pt x="1160" y="285"/>
                    <a:pt x="875" y="1"/>
                    <a:pt x="525" y="1"/>
                  </a:cubicBezTo>
                  <a:close/>
                </a:path>
              </a:pathLst>
            </a:custGeom>
            <a:solidFill>
              <a:srgbClr val="DD8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75"/>
            <p:cNvSpPr/>
            <p:nvPr/>
          </p:nvSpPr>
          <p:spPr>
            <a:xfrm>
              <a:off x="5952525" y="4007850"/>
              <a:ext cx="3025" cy="18375"/>
            </a:xfrm>
            <a:custGeom>
              <a:avLst/>
              <a:gdLst/>
              <a:ahLst/>
              <a:cxnLst/>
              <a:rect l="l" t="t" r="r" b="b"/>
              <a:pathLst>
                <a:path w="121" h="735" extrusionOk="0">
                  <a:moveTo>
                    <a:pt x="120" y="1"/>
                  </a:moveTo>
                  <a:cubicBezTo>
                    <a:pt x="44" y="110"/>
                    <a:pt x="0" y="242"/>
                    <a:pt x="0" y="384"/>
                  </a:cubicBezTo>
                  <a:cubicBezTo>
                    <a:pt x="0" y="515"/>
                    <a:pt x="33" y="635"/>
                    <a:pt x="98" y="734"/>
                  </a:cubicBezTo>
                  <a:lnTo>
                    <a:pt x="120" y="1"/>
                  </a:lnTo>
                  <a:close/>
                </a:path>
              </a:pathLst>
            </a:custGeom>
            <a:solidFill>
              <a:srgbClr val="DD8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75"/>
            <p:cNvSpPr/>
            <p:nvPr/>
          </p:nvSpPr>
          <p:spPr>
            <a:xfrm>
              <a:off x="6010200" y="3995575"/>
              <a:ext cx="8225" cy="26275"/>
            </a:xfrm>
            <a:custGeom>
              <a:avLst/>
              <a:gdLst/>
              <a:ahLst/>
              <a:cxnLst/>
              <a:rect l="l" t="t" r="r" b="b"/>
              <a:pathLst>
                <a:path w="329" h="1051" extrusionOk="0">
                  <a:moveTo>
                    <a:pt x="132" y="0"/>
                  </a:moveTo>
                  <a:cubicBezTo>
                    <a:pt x="132" y="0"/>
                    <a:pt x="110" y="66"/>
                    <a:pt x="78" y="175"/>
                  </a:cubicBezTo>
                  <a:cubicBezTo>
                    <a:pt x="45" y="273"/>
                    <a:pt x="12" y="416"/>
                    <a:pt x="1" y="569"/>
                  </a:cubicBezTo>
                  <a:cubicBezTo>
                    <a:pt x="12" y="601"/>
                    <a:pt x="12" y="645"/>
                    <a:pt x="12" y="689"/>
                  </a:cubicBezTo>
                  <a:cubicBezTo>
                    <a:pt x="12" y="722"/>
                    <a:pt x="34" y="766"/>
                    <a:pt x="45" y="798"/>
                  </a:cubicBezTo>
                  <a:cubicBezTo>
                    <a:pt x="66" y="864"/>
                    <a:pt x="110" y="929"/>
                    <a:pt x="165" y="963"/>
                  </a:cubicBezTo>
                  <a:cubicBezTo>
                    <a:pt x="187" y="985"/>
                    <a:pt x="209" y="995"/>
                    <a:pt x="231" y="1006"/>
                  </a:cubicBezTo>
                  <a:cubicBezTo>
                    <a:pt x="253" y="1028"/>
                    <a:pt x="263" y="1028"/>
                    <a:pt x="285" y="1039"/>
                  </a:cubicBezTo>
                  <a:cubicBezTo>
                    <a:pt x="318" y="1050"/>
                    <a:pt x="329" y="1050"/>
                    <a:pt x="329" y="1050"/>
                  </a:cubicBezTo>
                  <a:cubicBezTo>
                    <a:pt x="329" y="1050"/>
                    <a:pt x="318" y="1039"/>
                    <a:pt x="297" y="1006"/>
                  </a:cubicBezTo>
                  <a:cubicBezTo>
                    <a:pt x="285" y="995"/>
                    <a:pt x="275" y="985"/>
                    <a:pt x="263" y="963"/>
                  </a:cubicBezTo>
                  <a:cubicBezTo>
                    <a:pt x="253" y="951"/>
                    <a:pt x="241" y="929"/>
                    <a:pt x="231" y="908"/>
                  </a:cubicBezTo>
                  <a:cubicBezTo>
                    <a:pt x="209" y="886"/>
                    <a:pt x="198" y="864"/>
                    <a:pt x="187" y="842"/>
                  </a:cubicBezTo>
                  <a:cubicBezTo>
                    <a:pt x="176" y="820"/>
                    <a:pt x="176" y="788"/>
                    <a:pt x="165" y="754"/>
                  </a:cubicBezTo>
                  <a:cubicBezTo>
                    <a:pt x="154" y="700"/>
                    <a:pt x="154" y="634"/>
                    <a:pt x="154" y="569"/>
                  </a:cubicBezTo>
                  <a:cubicBezTo>
                    <a:pt x="154" y="438"/>
                    <a:pt x="165" y="295"/>
                    <a:pt x="165" y="175"/>
                  </a:cubicBezTo>
                  <a:cubicBezTo>
                    <a:pt x="165" y="66"/>
                    <a:pt x="132"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3" name="Google Shape;3643;p75"/>
            <p:cNvSpPr/>
            <p:nvPr/>
          </p:nvSpPr>
          <p:spPr>
            <a:xfrm>
              <a:off x="6026625" y="3979425"/>
              <a:ext cx="22425" cy="5775"/>
            </a:xfrm>
            <a:custGeom>
              <a:avLst/>
              <a:gdLst/>
              <a:ahLst/>
              <a:cxnLst/>
              <a:rect l="l" t="t" r="r" b="b"/>
              <a:pathLst>
                <a:path w="897" h="231" extrusionOk="0">
                  <a:moveTo>
                    <a:pt x="438" y="0"/>
                  </a:moveTo>
                  <a:cubicBezTo>
                    <a:pt x="405" y="0"/>
                    <a:pt x="372" y="12"/>
                    <a:pt x="340" y="12"/>
                  </a:cubicBezTo>
                  <a:cubicBezTo>
                    <a:pt x="306" y="12"/>
                    <a:pt x="284" y="34"/>
                    <a:pt x="252" y="34"/>
                  </a:cubicBezTo>
                  <a:cubicBezTo>
                    <a:pt x="219" y="44"/>
                    <a:pt x="197" y="55"/>
                    <a:pt x="175" y="77"/>
                  </a:cubicBezTo>
                  <a:cubicBezTo>
                    <a:pt x="143" y="88"/>
                    <a:pt x="121" y="99"/>
                    <a:pt x="109" y="121"/>
                  </a:cubicBezTo>
                  <a:cubicBezTo>
                    <a:pt x="66" y="143"/>
                    <a:pt x="44" y="175"/>
                    <a:pt x="22" y="197"/>
                  </a:cubicBezTo>
                  <a:cubicBezTo>
                    <a:pt x="11" y="219"/>
                    <a:pt x="0" y="230"/>
                    <a:pt x="0" y="230"/>
                  </a:cubicBezTo>
                  <a:lnTo>
                    <a:pt x="44" y="230"/>
                  </a:lnTo>
                  <a:cubicBezTo>
                    <a:pt x="66" y="219"/>
                    <a:pt x="109" y="209"/>
                    <a:pt x="153" y="209"/>
                  </a:cubicBezTo>
                  <a:cubicBezTo>
                    <a:pt x="175" y="197"/>
                    <a:pt x="197" y="197"/>
                    <a:pt x="219" y="197"/>
                  </a:cubicBezTo>
                  <a:cubicBezTo>
                    <a:pt x="230" y="192"/>
                    <a:pt x="241" y="192"/>
                    <a:pt x="252" y="192"/>
                  </a:cubicBezTo>
                  <a:cubicBezTo>
                    <a:pt x="263" y="192"/>
                    <a:pt x="274" y="192"/>
                    <a:pt x="284" y="187"/>
                  </a:cubicBezTo>
                  <a:cubicBezTo>
                    <a:pt x="340" y="175"/>
                    <a:pt x="394" y="175"/>
                    <a:pt x="449" y="175"/>
                  </a:cubicBezTo>
                  <a:lnTo>
                    <a:pt x="678" y="175"/>
                  </a:lnTo>
                  <a:cubicBezTo>
                    <a:pt x="700" y="187"/>
                    <a:pt x="722" y="187"/>
                    <a:pt x="744" y="187"/>
                  </a:cubicBezTo>
                  <a:cubicBezTo>
                    <a:pt x="788" y="187"/>
                    <a:pt x="821" y="197"/>
                    <a:pt x="853" y="197"/>
                  </a:cubicBezTo>
                  <a:lnTo>
                    <a:pt x="897" y="197"/>
                  </a:lnTo>
                  <a:lnTo>
                    <a:pt x="865" y="165"/>
                  </a:lnTo>
                  <a:cubicBezTo>
                    <a:pt x="843" y="143"/>
                    <a:pt x="821" y="110"/>
                    <a:pt x="777" y="88"/>
                  </a:cubicBezTo>
                  <a:cubicBezTo>
                    <a:pt x="733" y="66"/>
                    <a:pt x="690" y="34"/>
                    <a:pt x="624" y="22"/>
                  </a:cubicBezTo>
                  <a:cubicBezTo>
                    <a:pt x="591" y="12"/>
                    <a:pt x="569" y="0"/>
                    <a:pt x="5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4" name="Google Shape;3644;p75"/>
            <p:cNvSpPr/>
            <p:nvPr/>
          </p:nvSpPr>
          <p:spPr>
            <a:xfrm>
              <a:off x="5979325" y="3981900"/>
              <a:ext cx="22450" cy="5750"/>
            </a:xfrm>
            <a:custGeom>
              <a:avLst/>
              <a:gdLst/>
              <a:ahLst/>
              <a:cxnLst/>
              <a:rect l="l" t="t" r="r" b="b"/>
              <a:pathLst>
                <a:path w="898" h="230" extrusionOk="0">
                  <a:moveTo>
                    <a:pt x="438" y="0"/>
                  </a:moveTo>
                  <a:cubicBezTo>
                    <a:pt x="405" y="11"/>
                    <a:pt x="372" y="11"/>
                    <a:pt x="350" y="11"/>
                  </a:cubicBezTo>
                  <a:cubicBezTo>
                    <a:pt x="317" y="11"/>
                    <a:pt x="285" y="33"/>
                    <a:pt x="251" y="33"/>
                  </a:cubicBezTo>
                  <a:cubicBezTo>
                    <a:pt x="197" y="54"/>
                    <a:pt x="153" y="88"/>
                    <a:pt x="110" y="110"/>
                  </a:cubicBezTo>
                  <a:cubicBezTo>
                    <a:pt x="66" y="142"/>
                    <a:pt x="44" y="175"/>
                    <a:pt x="22" y="197"/>
                  </a:cubicBezTo>
                  <a:cubicBezTo>
                    <a:pt x="11" y="219"/>
                    <a:pt x="0" y="229"/>
                    <a:pt x="0" y="229"/>
                  </a:cubicBezTo>
                  <a:cubicBezTo>
                    <a:pt x="0" y="229"/>
                    <a:pt x="11" y="229"/>
                    <a:pt x="44" y="219"/>
                  </a:cubicBezTo>
                  <a:cubicBezTo>
                    <a:pt x="66" y="219"/>
                    <a:pt x="110" y="208"/>
                    <a:pt x="153" y="208"/>
                  </a:cubicBezTo>
                  <a:cubicBezTo>
                    <a:pt x="175" y="208"/>
                    <a:pt x="197" y="197"/>
                    <a:pt x="219" y="197"/>
                  </a:cubicBezTo>
                  <a:cubicBezTo>
                    <a:pt x="230" y="191"/>
                    <a:pt x="241" y="191"/>
                    <a:pt x="252" y="191"/>
                  </a:cubicBezTo>
                  <a:cubicBezTo>
                    <a:pt x="263" y="191"/>
                    <a:pt x="274" y="191"/>
                    <a:pt x="285" y="186"/>
                  </a:cubicBezTo>
                  <a:cubicBezTo>
                    <a:pt x="339" y="186"/>
                    <a:pt x="394" y="186"/>
                    <a:pt x="448" y="175"/>
                  </a:cubicBezTo>
                  <a:cubicBezTo>
                    <a:pt x="503" y="175"/>
                    <a:pt x="547" y="175"/>
                    <a:pt x="601" y="186"/>
                  </a:cubicBezTo>
                  <a:cubicBezTo>
                    <a:pt x="616" y="186"/>
                    <a:pt x="636" y="181"/>
                    <a:pt x="654" y="181"/>
                  </a:cubicBezTo>
                  <a:cubicBezTo>
                    <a:pt x="663" y="181"/>
                    <a:pt x="671" y="182"/>
                    <a:pt x="678" y="186"/>
                  </a:cubicBezTo>
                  <a:lnTo>
                    <a:pt x="744" y="186"/>
                  </a:lnTo>
                  <a:cubicBezTo>
                    <a:pt x="788" y="186"/>
                    <a:pt x="820" y="208"/>
                    <a:pt x="853" y="208"/>
                  </a:cubicBezTo>
                  <a:lnTo>
                    <a:pt x="897" y="208"/>
                  </a:lnTo>
                  <a:lnTo>
                    <a:pt x="864" y="175"/>
                  </a:lnTo>
                  <a:cubicBezTo>
                    <a:pt x="842" y="153"/>
                    <a:pt x="820" y="120"/>
                    <a:pt x="776" y="98"/>
                  </a:cubicBezTo>
                  <a:cubicBezTo>
                    <a:pt x="755" y="88"/>
                    <a:pt x="733" y="76"/>
                    <a:pt x="711" y="54"/>
                  </a:cubicBezTo>
                  <a:cubicBezTo>
                    <a:pt x="689" y="44"/>
                    <a:pt x="657" y="33"/>
                    <a:pt x="623" y="33"/>
                  </a:cubicBezTo>
                  <a:cubicBezTo>
                    <a:pt x="601" y="22"/>
                    <a:pt x="569" y="11"/>
                    <a:pt x="536" y="11"/>
                  </a:cubicBezTo>
                  <a:cubicBezTo>
                    <a:pt x="503" y="11"/>
                    <a:pt x="470" y="0"/>
                    <a:pt x="4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5" name="Google Shape;3645;p75"/>
            <p:cNvSpPr/>
            <p:nvPr/>
          </p:nvSpPr>
          <p:spPr>
            <a:xfrm>
              <a:off x="6005575" y="4032750"/>
              <a:ext cx="25725" cy="5750"/>
            </a:xfrm>
            <a:custGeom>
              <a:avLst/>
              <a:gdLst/>
              <a:ahLst/>
              <a:cxnLst/>
              <a:rect l="l" t="t" r="r" b="b"/>
              <a:pathLst>
                <a:path w="1029" h="230" extrusionOk="0">
                  <a:moveTo>
                    <a:pt x="1028" y="1"/>
                  </a:moveTo>
                  <a:lnTo>
                    <a:pt x="1028" y="1"/>
                  </a:lnTo>
                  <a:cubicBezTo>
                    <a:pt x="1028" y="1"/>
                    <a:pt x="1007" y="11"/>
                    <a:pt x="973" y="11"/>
                  </a:cubicBezTo>
                  <a:cubicBezTo>
                    <a:pt x="941" y="23"/>
                    <a:pt x="908" y="33"/>
                    <a:pt x="853" y="44"/>
                  </a:cubicBezTo>
                  <a:cubicBezTo>
                    <a:pt x="832" y="44"/>
                    <a:pt x="810" y="44"/>
                    <a:pt x="776" y="55"/>
                  </a:cubicBezTo>
                  <a:cubicBezTo>
                    <a:pt x="766" y="61"/>
                    <a:pt x="752" y="61"/>
                    <a:pt x="738" y="61"/>
                  </a:cubicBezTo>
                  <a:cubicBezTo>
                    <a:pt x="725" y="61"/>
                    <a:pt x="711" y="61"/>
                    <a:pt x="700" y="66"/>
                  </a:cubicBezTo>
                  <a:cubicBezTo>
                    <a:pt x="635" y="77"/>
                    <a:pt x="580" y="77"/>
                    <a:pt x="514" y="77"/>
                  </a:cubicBezTo>
                  <a:lnTo>
                    <a:pt x="328" y="77"/>
                  </a:lnTo>
                  <a:cubicBezTo>
                    <a:pt x="318" y="72"/>
                    <a:pt x="304" y="72"/>
                    <a:pt x="289" y="72"/>
                  </a:cubicBezTo>
                  <a:cubicBezTo>
                    <a:pt x="274" y="72"/>
                    <a:pt x="257" y="72"/>
                    <a:pt x="241" y="66"/>
                  </a:cubicBezTo>
                  <a:cubicBezTo>
                    <a:pt x="219" y="66"/>
                    <a:pt x="197" y="66"/>
                    <a:pt x="164" y="55"/>
                  </a:cubicBezTo>
                  <a:cubicBezTo>
                    <a:pt x="120" y="55"/>
                    <a:pt x="76" y="44"/>
                    <a:pt x="44" y="33"/>
                  </a:cubicBezTo>
                  <a:lnTo>
                    <a:pt x="0" y="33"/>
                  </a:lnTo>
                  <a:lnTo>
                    <a:pt x="33" y="66"/>
                  </a:lnTo>
                  <a:cubicBezTo>
                    <a:pt x="55" y="77"/>
                    <a:pt x="88" y="110"/>
                    <a:pt x="142" y="132"/>
                  </a:cubicBezTo>
                  <a:cubicBezTo>
                    <a:pt x="164" y="154"/>
                    <a:pt x="186" y="164"/>
                    <a:pt x="219" y="176"/>
                  </a:cubicBezTo>
                  <a:cubicBezTo>
                    <a:pt x="241" y="186"/>
                    <a:pt x="273" y="198"/>
                    <a:pt x="307" y="198"/>
                  </a:cubicBezTo>
                  <a:cubicBezTo>
                    <a:pt x="339" y="208"/>
                    <a:pt x="372" y="219"/>
                    <a:pt x="416" y="219"/>
                  </a:cubicBezTo>
                  <a:cubicBezTo>
                    <a:pt x="448" y="219"/>
                    <a:pt x="482" y="230"/>
                    <a:pt x="514" y="230"/>
                  </a:cubicBezTo>
                  <a:cubicBezTo>
                    <a:pt x="558" y="219"/>
                    <a:pt x="591" y="219"/>
                    <a:pt x="623" y="219"/>
                  </a:cubicBezTo>
                  <a:cubicBezTo>
                    <a:pt x="657" y="219"/>
                    <a:pt x="689" y="198"/>
                    <a:pt x="722" y="198"/>
                  </a:cubicBezTo>
                  <a:cubicBezTo>
                    <a:pt x="755" y="186"/>
                    <a:pt x="788" y="176"/>
                    <a:pt x="810" y="164"/>
                  </a:cubicBezTo>
                  <a:cubicBezTo>
                    <a:pt x="842" y="142"/>
                    <a:pt x="864" y="132"/>
                    <a:pt x="886" y="121"/>
                  </a:cubicBezTo>
                  <a:cubicBezTo>
                    <a:pt x="941" y="99"/>
                    <a:pt x="963" y="55"/>
                    <a:pt x="995" y="44"/>
                  </a:cubicBezTo>
                  <a:cubicBezTo>
                    <a:pt x="1017" y="23"/>
                    <a:pt x="1028"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6" name="Google Shape;3646;p75"/>
            <p:cNvSpPr/>
            <p:nvPr/>
          </p:nvSpPr>
          <p:spPr>
            <a:xfrm>
              <a:off x="6032625" y="3999400"/>
              <a:ext cx="16425" cy="6850"/>
            </a:xfrm>
            <a:custGeom>
              <a:avLst/>
              <a:gdLst/>
              <a:ahLst/>
              <a:cxnLst/>
              <a:rect l="l" t="t" r="r" b="b"/>
              <a:pathLst>
                <a:path w="657" h="274" extrusionOk="0">
                  <a:moveTo>
                    <a:pt x="657" y="0"/>
                  </a:moveTo>
                  <a:cubicBezTo>
                    <a:pt x="657" y="0"/>
                    <a:pt x="646" y="11"/>
                    <a:pt x="625" y="22"/>
                  </a:cubicBezTo>
                  <a:cubicBezTo>
                    <a:pt x="613" y="44"/>
                    <a:pt x="581" y="54"/>
                    <a:pt x="559" y="76"/>
                  </a:cubicBezTo>
                  <a:cubicBezTo>
                    <a:pt x="526" y="88"/>
                    <a:pt x="493" y="98"/>
                    <a:pt x="450" y="110"/>
                  </a:cubicBezTo>
                  <a:cubicBezTo>
                    <a:pt x="428" y="110"/>
                    <a:pt x="416" y="120"/>
                    <a:pt x="394" y="120"/>
                  </a:cubicBezTo>
                  <a:lnTo>
                    <a:pt x="329" y="120"/>
                  </a:lnTo>
                  <a:cubicBezTo>
                    <a:pt x="296" y="120"/>
                    <a:pt x="253" y="120"/>
                    <a:pt x="209" y="110"/>
                  </a:cubicBezTo>
                  <a:lnTo>
                    <a:pt x="110" y="76"/>
                  </a:lnTo>
                  <a:cubicBezTo>
                    <a:pt x="78" y="66"/>
                    <a:pt x="56" y="44"/>
                    <a:pt x="34" y="33"/>
                  </a:cubicBezTo>
                  <a:cubicBezTo>
                    <a:pt x="12" y="22"/>
                    <a:pt x="1" y="11"/>
                    <a:pt x="1" y="11"/>
                  </a:cubicBezTo>
                  <a:lnTo>
                    <a:pt x="1" y="11"/>
                  </a:lnTo>
                  <a:cubicBezTo>
                    <a:pt x="1" y="11"/>
                    <a:pt x="12" y="22"/>
                    <a:pt x="12" y="44"/>
                  </a:cubicBezTo>
                  <a:cubicBezTo>
                    <a:pt x="12" y="66"/>
                    <a:pt x="23" y="110"/>
                    <a:pt x="56" y="142"/>
                  </a:cubicBezTo>
                  <a:cubicBezTo>
                    <a:pt x="78" y="175"/>
                    <a:pt x="121" y="208"/>
                    <a:pt x="165" y="229"/>
                  </a:cubicBezTo>
                  <a:cubicBezTo>
                    <a:pt x="219" y="251"/>
                    <a:pt x="275" y="263"/>
                    <a:pt x="329" y="273"/>
                  </a:cubicBezTo>
                  <a:cubicBezTo>
                    <a:pt x="373" y="263"/>
                    <a:pt x="384" y="263"/>
                    <a:pt x="416" y="263"/>
                  </a:cubicBezTo>
                  <a:cubicBezTo>
                    <a:pt x="450" y="251"/>
                    <a:pt x="471" y="241"/>
                    <a:pt x="493" y="229"/>
                  </a:cubicBezTo>
                  <a:cubicBezTo>
                    <a:pt x="548" y="208"/>
                    <a:pt x="581" y="175"/>
                    <a:pt x="613" y="131"/>
                  </a:cubicBezTo>
                  <a:cubicBezTo>
                    <a:pt x="635" y="98"/>
                    <a:pt x="646" y="66"/>
                    <a:pt x="646" y="44"/>
                  </a:cubicBezTo>
                  <a:cubicBezTo>
                    <a:pt x="657" y="22"/>
                    <a:pt x="657" y="0"/>
                    <a:pt x="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7" name="Google Shape;3647;p75"/>
            <p:cNvSpPr/>
            <p:nvPr/>
          </p:nvSpPr>
          <p:spPr>
            <a:xfrm>
              <a:off x="5983950" y="3999400"/>
              <a:ext cx="16175" cy="6850"/>
            </a:xfrm>
            <a:custGeom>
              <a:avLst/>
              <a:gdLst/>
              <a:ahLst/>
              <a:cxnLst/>
              <a:rect l="l" t="t" r="r" b="b"/>
              <a:pathLst>
                <a:path w="647" h="274" extrusionOk="0">
                  <a:moveTo>
                    <a:pt x="1" y="0"/>
                  </a:moveTo>
                  <a:lnTo>
                    <a:pt x="1" y="44"/>
                  </a:lnTo>
                  <a:cubicBezTo>
                    <a:pt x="1" y="66"/>
                    <a:pt x="12" y="98"/>
                    <a:pt x="45" y="131"/>
                  </a:cubicBezTo>
                  <a:cubicBezTo>
                    <a:pt x="66" y="175"/>
                    <a:pt x="110" y="208"/>
                    <a:pt x="154" y="229"/>
                  </a:cubicBezTo>
                  <a:cubicBezTo>
                    <a:pt x="176" y="241"/>
                    <a:pt x="209" y="251"/>
                    <a:pt x="231" y="263"/>
                  </a:cubicBezTo>
                  <a:cubicBezTo>
                    <a:pt x="275" y="263"/>
                    <a:pt x="285" y="263"/>
                    <a:pt x="318" y="273"/>
                  </a:cubicBezTo>
                  <a:cubicBezTo>
                    <a:pt x="373" y="263"/>
                    <a:pt x="438" y="251"/>
                    <a:pt x="482" y="229"/>
                  </a:cubicBezTo>
                  <a:cubicBezTo>
                    <a:pt x="537" y="208"/>
                    <a:pt x="570" y="175"/>
                    <a:pt x="603" y="142"/>
                  </a:cubicBezTo>
                  <a:cubicBezTo>
                    <a:pt x="625" y="110"/>
                    <a:pt x="635" y="66"/>
                    <a:pt x="647" y="44"/>
                  </a:cubicBezTo>
                  <a:lnTo>
                    <a:pt x="647" y="11"/>
                  </a:lnTo>
                  <a:cubicBezTo>
                    <a:pt x="647" y="11"/>
                    <a:pt x="635" y="22"/>
                    <a:pt x="613" y="33"/>
                  </a:cubicBezTo>
                  <a:cubicBezTo>
                    <a:pt x="603" y="44"/>
                    <a:pt x="570" y="66"/>
                    <a:pt x="548" y="76"/>
                  </a:cubicBezTo>
                  <a:cubicBezTo>
                    <a:pt x="515" y="88"/>
                    <a:pt x="482" y="98"/>
                    <a:pt x="438" y="110"/>
                  </a:cubicBezTo>
                  <a:cubicBezTo>
                    <a:pt x="406" y="120"/>
                    <a:pt x="362" y="120"/>
                    <a:pt x="318" y="120"/>
                  </a:cubicBezTo>
                  <a:lnTo>
                    <a:pt x="253" y="120"/>
                  </a:lnTo>
                  <a:cubicBezTo>
                    <a:pt x="241" y="120"/>
                    <a:pt x="220" y="110"/>
                    <a:pt x="198" y="110"/>
                  </a:cubicBezTo>
                  <a:lnTo>
                    <a:pt x="100" y="76"/>
                  </a:lnTo>
                  <a:cubicBezTo>
                    <a:pt x="66" y="54"/>
                    <a:pt x="45" y="44"/>
                    <a:pt x="23" y="2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48" name="Google Shape;3648;p75"/>
          <p:cNvSpPr/>
          <p:nvPr/>
        </p:nvSpPr>
        <p:spPr>
          <a:xfrm rot="-9376109">
            <a:off x="1576502" y="1295072"/>
            <a:ext cx="361589" cy="296419"/>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9" name="Google Shape;3649;p75"/>
          <p:cNvSpPr/>
          <p:nvPr/>
        </p:nvSpPr>
        <p:spPr>
          <a:xfrm rot="-7308270">
            <a:off x="4612449" y="1318394"/>
            <a:ext cx="361594" cy="296424"/>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0" name="Google Shape;3650;p75"/>
          <p:cNvSpPr/>
          <p:nvPr/>
        </p:nvSpPr>
        <p:spPr>
          <a:xfrm rot="-10176713">
            <a:off x="7013793" y="1295082"/>
            <a:ext cx="361603" cy="296420"/>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3654" name="Shape 3654"/>
        <p:cNvGrpSpPr/>
        <p:nvPr/>
      </p:nvGrpSpPr>
      <p:grpSpPr>
        <a:xfrm>
          <a:off x="0" y="0"/>
          <a:ext cx="0" cy="0"/>
          <a:chOff x="0" y="0"/>
          <a:chExt cx="0" cy="0"/>
        </a:xfrm>
      </p:grpSpPr>
      <p:sp>
        <p:nvSpPr>
          <p:cNvPr id="3655" name="Google Shape;3655;p76"/>
          <p:cNvSpPr/>
          <p:nvPr/>
        </p:nvSpPr>
        <p:spPr>
          <a:xfrm>
            <a:off x="6520788" y="3222294"/>
            <a:ext cx="368100" cy="32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76"/>
          <p:cNvSpPr/>
          <p:nvPr/>
        </p:nvSpPr>
        <p:spPr>
          <a:xfrm>
            <a:off x="7032488" y="3222294"/>
            <a:ext cx="368100" cy="32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76"/>
          <p:cNvSpPr/>
          <p:nvPr/>
        </p:nvSpPr>
        <p:spPr>
          <a:xfrm>
            <a:off x="7544188" y="3222294"/>
            <a:ext cx="368100" cy="32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76"/>
          <p:cNvSpPr/>
          <p:nvPr/>
        </p:nvSpPr>
        <p:spPr>
          <a:xfrm>
            <a:off x="8055888" y="3222294"/>
            <a:ext cx="368100" cy="32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76"/>
          <p:cNvSpPr/>
          <p:nvPr/>
        </p:nvSpPr>
        <p:spPr>
          <a:xfrm>
            <a:off x="6610807" y="3308071"/>
            <a:ext cx="144751" cy="208479"/>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60" name="Google Shape;3660;p76"/>
          <p:cNvGrpSpPr/>
          <p:nvPr/>
        </p:nvGrpSpPr>
        <p:grpSpPr>
          <a:xfrm>
            <a:off x="7130899" y="3298182"/>
            <a:ext cx="170417" cy="170417"/>
            <a:chOff x="1293385" y="3187783"/>
            <a:chExt cx="228595" cy="228595"/>
          </a:xfrm>
        </p:grpSpPr>
        <p:sp>
          <p:nvSpPr>
            <p:cNvPr id="3661" name="Google Shape;3661;p76"/>
            <p:cNvSpPr/>
            <p:nvPr/>
          </p:nvSpPr>
          <p:spPr>
            <a:xfrm>
              <a:off x="1293385" y="3187783"/>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2" name="Google Shape;3662;p76"/>
            <p:cNvSpPr/>
            <p:nvPr/>
          </p:nvSpPr>
          <p:spPr>
            <a:xfrm>
              <a:off x="1327071" y="3241917"/>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3" name="Google Shape;3663;p76"/>
            <p:cNvSpPr/>
            <p:nvPr/>
          </p:nvSpPr>
          <p:spPr>
            <a:xfrm>
              <a:off x="1453821" y="3216934"/>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64" name="Google Shape;3664;p76"/>
          <p:cNvGrpSpPr/>
          <p:nvPr/>
        </p:nvGrpSpPr>
        <p:grpSpPr>
          <a:xfrm>
            <a:off x="7642519" y="3307954"/>
            <a:ext cx="162815" cy="139500"/>
            <a:chOff x="1768522" y="3200891"/>
            <a:chExt cx="218397" cy="187123"/>
          </a:xfrm>
        </p:grpSpPr>
        <p:sp>
          <p:nvSpPr>
            <p:cNvPr id="3665" name="Google Shape;3665;p76"/>
            <p:cNvSpPr/>
            <p:nvPr/>
          </p:nvSpPr>
          <p:spPr>
            <a:xfrm>
              <a:off x="1784434" y="3270675"/>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6" name="Google Shape;3666;p76"/>
            <p:cNvSpPr/>
            <p:nvPr/>
          </p:nvSpPr>
          <p:spPr>
            <a:xfrm>
              <a:off x="1768522" y="3200891"/>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7" name="Google Shape;3667;p76"/>
            <p:cNvSpPr/>
            <p:nvPr/>
          </p:nvSpPr>
          <p:spPr>
            <a:xfrm>
              <a:off x="1862004" y="3270649"/>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68" name="Google Shape;3668;p76"/>
          <p:cNvSpPr/>
          <p:nvPr/>
        </p:nvSpPr>
        <p:spPr>
          <a:xfrm>
            <a:off x="8168594" y="3319250"/>
            <a:ext cx="169785" cy="139748"/>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9" name="Google Shape;3669;p76"/>
          <p:cNvSpPr txBox="1"/>
          <p:nvPr>
            <p:ph type="title"/>
          </p:nvPr>
        </p:nvSpPr>
        <p:spPr>
          <a:xfrm>
            <a:off x="4989300" y="1057292"/>
            <a:ext cx="3434700" cy="61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Thanks!</a:t>
            </a:r>
            <a:endParaRPr lang="en-GB"/>
          </a:p>
        </p:txBody>
      </p:sp>
      <p:sp>
        <p:nvSpPr>
          <p:cNvPr id="3670" name="Google Shape;3670;p76"/>
          <p:cNvSpPr txBox="1"/>
          <p:nvPr>
            <p:ph type="subTitle" idx="1"/>
          </p:nvPr>
        </p:nvSpPr>
        <p:spPr>
          <a:xfrm>
            <a:off x="4989300" y="1789642"/>
            <a:ext cx="3434700" cy="1426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lt1"/>
              </a:buClr>
              <a:buSzPts val="1100"/>
              <a:buFont typeface="Arial" panose="020B0604020202020204"/>
              <a:buNone/>
            </a:pPr>
            <a:r>
              <a:rPr lang="en-GB">
                <a:solidFill>
                  <a:schemeClr val="accent3"/>
                </a:solidFill>
              </a:rPr>
              <a:t>Do you have any questions?</a:t>
            </a:r>
            <a:endParaRPr>
              <a:solidFill>
                <a:schemeClr val="accent3"/>
              </a:solidFill>
            </a:endParaRPr>
          </a:p>
          <a:p>
            <a:pPr marL="0" lvl="0" indent="0" algn="r" rtl="0">
              <a:spcBef>
                <a:spcPts val="0"/>
              </a:spcBef>
              <a:spcAft>
                <a:spcPts val="0"/>
              </a:spcAft>
              <a:buClr>
                <a:schemeClr val="lt1"/>
              </a:buClr>
              <a:buSzPts val="1100"/>
              <a:buFont typeface="Arial" panose="020B0604020202020204"/>
              <a:buNone/>
            </a:pPr>
            <a:endParaRPr>
              <a:solidFill>
                <a:schemeClr val="accent3"/>
              </a:solidFill>
            </a:endParaRPr>
          </a:p>
          <a:p>
            <a:pPr marL="0" lvl="0" indent="0" algn="r" rtl="0">
              <a:spcBef>
                <a:spcPts val="0"/>
              </a:spcBef>
              <a:spcAft>
                <a:spcPts val="0"/>
              </a:spcAft>
              <a:buClr>
                <a:schemeClr val="lt1"/>
              </a:buClr>
              <a:buSzPts val="1100"/>
              <a:buFont typeface="Arial" panose="020B0604020202020204"/>
              <a:buNone/>
            </a:pPr>
            <a:r>
              <a:rPr lang="en-GB">
                <a:solidFill>
                  <a:schemeClr val="accent3"/>
                </a:solidFill>
              </a:rPr>
              <a:t>youremail@freepik.com </a:t>
            </a:r>
            <a:endParaRPr>
              <a:solidFill>
                <a:schemeClr val="accent3"/>
              </a:solidFill>
            </a:endParaRPr>
          </a:p>
          <a:p>
            <a:pPr marL="0" lvl="0" indent="0" algn="r" rtl="0">
              <a:spcBef>
                <a:spcPts val="0"/>
              </a:spcBef>
              <a:spcAft>
                <a:spcPts val="0"/>
              </a:spcAft>
              <a:buClr>
                <a:schemeClr val="lt1"/>
              </a:buClr>
              <a:buSzPts val="1100"/>
              <a:buFont typeface="Arial" panose="020B0604020202020204"/>
              <a:buNone/>
            </a:pPr>
            <a:r>
              <a:rPr lang="en-GB">
                <a:solidFill>
                  <a:schemeClr val="accent3"/>
                </a:solidFill>
              </a:rPr>
              <a:t>+91  620 421 838 </a:t>
            </a:r>
            <a:endParaRPr>
              <a:solidFill>
                <a:schemeClr val="accent3"/>
              </a:solidFill>
            </a:endParaRPr>
          </a:p>
          <a:p>
            <a:pPr marL="0" lvl="0" indent="0" algn="r" rtl="0">
              <a:spcBef>
                <a:spcPts val="0"/>
              </a:spcBef>
              <a:spcAft>
                <a:spcPts val="0"/>
              </a:spcAft>
              <a:buNone/>
            </a:pPr>
            <a:r>
              <a:rPr lang="en-GB">
                <a:solidFill>
                  <a:schemeClr val="accent3"/>
                </a:solidFill>
              </a:rPr>
              <a:t>yourcompany.com</a:t>
            </a:r>
            <a:endParaRPr>
              <a:solidFill>
                <a:schemeClr val="accent3"/>
              </a:solidFill>
            </a:endParaRPr>
          </a:p>
        </p:txBody>
      </p:sp>
      <p:sp>
        <p:nvSpPr>
          <p:cNvPr id="3671" name="Google Shape;3671;p76"/>
          <p:cNvSpPr txBox="1"/>
          <p:nvPr/>
        </p:nvSpPr>
        <p:spPr>
          <a:xfrm>
            <a:off x="5424000" y="4169391"/>
            <a:ext cx="3000000" cy="434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a:solidFill>
                  <a:schemeClr val="accent5"/>
                </a:solidFill>
                <a:latin typeface="Jost Medium"/>
                <a:ea typeface="Jost Medium"/>
                <a:cs typeface="Jost Medium"/>
                <a:sym typeface="Jost Medium"/>
              </a:rPr>
              <a:t>Please keep this slide for attribution</a:t>
            </a:r>
            <a:endParaRPr>
              <a:solidFill>
                <a:schemeClr val="accent5"/>
              </a:solidFill>
              <a:latin typeface="Jost Medium"/>
              <a:ea typeface="Jost Medium"/>
              <a:cs typeface="Jost Medium"/>
              <a:sym typeface="Jost Medium"/>
            </a:endParaRPr>
          </a:p>
        </p:txBody>
      </p:sp>
      <p:grpSp>
        <p:nvGrpSpPr>
          <p:cNvPr id="3672" name="Google Shape;3672;p76"/>
          <p:cNvGrpSpPr/>
          <p:nvPr/>
        </p:nvGrpSpPr>
        <p:grpSpPr>
          <a:xfrm>
            <a:off x="2707988" y="1134399"/>
            <a:ext cx="1015676" cy="1025190"/>
            <a:chOff x="2707988" y="1134399"/>
            <a:chExt cx="1015676" cy="1025190"/>
          </a:xfrm>
        </p:grpSpPr>
        <p:sp>
          <p:nvSpPr>
            <p:cNvPr id="3673" name="Google Shape;3673;p76"/>
            <p:cNvSpPr/>
            <p:nvPr/>
          </p:nvSpPr>
          <p:spPr>
            <a:xfrm>
              <a:off x="2857809" y="1283608"/>
              <a:ext cx="664266" cy="616119"/>
            </a:xfrm>
            <a:custGeom>
              <a:avLst/>
              <a:gdLst/>
              <a:ahLst/>
              <a:cxnLst/>
              <a:rect l="l" t="t" r="r" b="b"/>
              <a:pathLst>
                <a:path w="16294" h="15113" extrusionOk="0">
                  <a:moveTo>
                    <a:pt x="16293" y="1"/>
                  </a:moveTo>
                  <a:cubicBezTo>
                    <a:pt x="15217" y="80"/>
                    <a:pt x="14126" y="177"/>
                    <a:pt x="13130" y="611"/>
                  </a:cubicBezTo>
                  <a:cubicBezTo>
                    <a:pt x="11301" y="1429"/>
                    <a:pt x="10129" y="3339"/>
                    <a:pt x="8315" y="4206"/>
                  </a:cubicBezTo>
                  <a:cubicBezTo>
                    <a:pt x="7882" y="4414"/>
                    <a:pt x="7401" y="4559"/>
                    <a:pt x="7015" y="4831"/>
                  </a:cubicBezTo>
                  <a:cubicBezTo>
                    <a:pt x="5924" y="5602"/>
                    <a:pt x="5667" y="7128"/>
                    <a:pt x="4736" y="8074"/>
                  </a:cubicBezTo>
                  <a:cubicBezTo>
                    <a:pt x="4062" y="8733"/>
                    <a:pt x="3131" y="9037"/>
                    <a:pt x="2361" y="9567"/>
                  </a:cubicBezTo>
                  <a:cubicBezTo>
                    <a:pt x="1477" y="10145"/>
                    <a:pt x="803" y="11027"/>
                    <a:pt x="450" y="12023"/>
                  </a:cubicBezTo>
                  <a:cubicBezTo>
                    <a:pt x="145" y="12889"/>
                    <a:pt x="242" y="14206"/>
                    <a:pt x="0" y="15089"/>
                  </a:cubicBezTo>
                  <a:cubicBezTo>
                    <a:pt x="81" y="15105"/>
                    <a:pt x="174" y="15113"/>
                    <a:pt x="274" y="15113"/>
                  </a:cubicBezTo>
                  <a:cubicBezTo>
                    <a:pt x="970" y="15113"/>
                    <a:pt x="2069" y="14753"/>
                    <a:pt x="2714" y="14430"/>
                  </a:cubicBezTo>
                  <a:cubicBezTo>
                    <a:pt x="3324" y="14126"/>
                    <a:pt x="3821" y="13612"/>
                    <a:pt x="4109" y="13002"/>
                  </a:cubicBezTo>
                  <a:cubicBezTo>
                    <a:pt x="4366" y="12457"/>
                    <a:pt x="4463" y="11815"/>
                    <a:pt x="4848" y="11333"/>
                  </a:cubicBezTo>
                  <a:cubicBezTo>
                    <a:pt x="5426" y="10627"/>
                    <a:pt x="6421" y="10482"/>
                    <a:pt x="7288" y="10177"/>
                  </a:cubicBezTo>
                  <a:cubicBezTo>
                    <a:pt x="8492" y="9711"/>
                    <a:pt x="9520" y="8797"/>
                    <a:pt x="10097" y="7624"/>
                  </a:cubicBezTo>
                  <a:cubicBezTo>
                    <a:pt x="10402" y="7031"/>
                    <a:pt x="10579" y="6372"/>
                    <a:pt x="10883" y="5779"/>
                  </a:cubicBezTo>
                  <a:cubicBezTo>
                    <a:pt x="12120" y="3419"/>
                    <a:pt x="15138" y="2408"/>
                    <a:pt x="16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4" name="Google Shape;3674;p76"/>
            <p:cNvSpPr/>
            <p:nvPr/>
          </p:nvSpPr>
          <p:spPr>
            <a:xfrm>
              <a:off x="2753852" y="1379820"/>
              <a:ext cx="619544" cy="626515"/>
            </a:xfrm>
            <a:custGeom>
              <a:avLst/>
              <a:gdLst/>
              <a:ahLst/>
              <a:cxnLst/>
              <a:rect l="l" t="t" r="r" b="b"/>
              <a:pathLst>
                <a:path w="15197" h="15368" extrusionOk="0">
                  <a:moveTo>
                    <a:pt x="14816" y="1"/>
                  </a:moveTo>
                  <a:cubicBezTo>
                    <a:pt x="14761" y="1"/>
                    <a:pt x="14705" y="19"/>
                    <a:pt x="14653" y="64"/>
                  </a:cubicBezTo>
                  <a:cubicBezTo>
                    <a:pt x="10640" y="3788"/>
                    <a:pt x="6708" y="7625"/>
                    <a:pt x="3032" y="11670"/>
                  </a:cubicBezTo>
                  <a:cubicBezTo>
                    <a:pt x="2053" y="12729"/>
                    <a:pt x="1090" y="13821"/>
                    <a:pt x="159" y="14928"/>
                  </a:cubicBezTo>
                  <a:cubicBezTo>
                    <a:pt x="0" y="15111"/>
                    <a:pt x="166" y="15368"/>
                    <a:pt x="347" y="15368"/>
                  </a:cubicBezTo>
                  <a:cubicBezTo>
                    <a:pt x="404" y="15368"/>
                    <a:pt x="462" y="15342"/>
                    <a:pt x="512" y="15281"/>
                  </a:cubicBezTo>
                  <a:cubicBezTo>
                    <a:pt x="3980" y="11171"/>
                    <a:pt x="7768" y="7319"/>
                    <a:pt x="11635" y="3595"/>
                  </a:cubicBezTo>
                  <a:cubicBezTo>
                    <a:pt x="12759" y="2536"/>
                    <a:pt x="13883" y="1476"/>
                    <a:pt x="15006" y="434"/>
                  </a:cubicBezTo>
                  <a:cubicBezTo>
                    <a:pt x="15196" y="257"/>
                    <a:pt x="15018" y="1"/>
                    <a:pt x="14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5" name="Google Shape;3675;p76"/>
            <p:cNvSpPr/>
            <p:nvPr/>
          </p:nvSpPr>
          <p:spPr>
            <a:xfrm>
              <a:off x="2707988" y="1134399"/>
              <a:ext cx="239509" cy="719179"/>
            </a:xfrm>
            <a:custGeom>
              <a:avLst/>
              <a:gdLst/>
              <a:ahLst/>
              <a:cxnLst/>
              <a:rect l="l" t="t" r="r" b="b"/>
              <a:pathLst>
                <a:path w="5875" h="17641" extrusionOk="0">
                  <a:moveTo>
                    <a:pt x="5569" y="1"/>
                  </a:moveTo>
                  <a:lnTo>
                    <a:pt x="5569" y="1"/>
                  </a:lnTo>
                  <a:cubicBezTo>
                    <a:pt x="4880" y="530"/>
                    <a:pt x="4174" y="1092"/>
                    <a:pt x="3692" y="1831"/>
                  </a:cubicBezTo>
                  <a:cubicBezTo>
                    <a:pt x="2809" y="3227"/>
                    <a:pt x="2889" y="5056"/>
                    <a:pt x="2038" y="6469"/>
                  </a:cubicBezTo>
                  <a:cubicBezTo>
                    <a:pt x="1830" y="6807"/>
                    <a:pt x="1573" y="7111"/>
                    <a:pt x="1428" y="7481"/>
                  </a:cubicBezTo>
                  <a:cubicBezTo>
                    <a:pt x="1043" y="8491"/>
                    <a:pt x="1556" y="9664"/>
                    <a:pt x="1348" y="10723"/>
                  </a:cubicBezTo>
                  <a:cubicBezTo>
                    <a:pt x="1188" y="11477"/>
                    <a:pt x="706" y="12104"/>
                    <a:pt x="401" y="12810"/>
                  </a:cubicBezTo>
                  <a:cubicBezTo>
                    <a:pt x="64" y="13613"/>
                    <a:pt x="0" y="14511"/>
                    <a:pt x="225" y="15362"/>
                  </a:cubicBezTo>
                  <a:cubicBezTo>
                    <a:pt x="401" y="16085"/>
                    <a:pt x="1060" y="16935"/>
                    <a:pt x="1300" y="17641"/>
                  </a:cubicBezTo>
                  <a:cubicBezTo>
                    <a:pt x="1798" y="17448"/>
                    <a:pt x="2520" y="16549"/>
                    <a:pt x="2857" y="15956"/>
                  </a:cubicBezTo>
                  <a:cubicBezTo>
                    <a:pt x="3130" y="15490"/>
                    <a:pt x="3243" y="14912"/>
                    <a:pt x="3162" y="14366"/>
                  </a:cubicBezTo>
                  <a:cubicBezTo>
                    <a:pt x="3082" y="13869"/>
                    <a:pt x="2857" y="13388"/>
                    <a:pt x="2905" y="12890"/>
                  </a:cubicBezTo>
                  <a:cubicBezTo>
                    <a:pt x="2969" y="12151"/>
                    <a:pt x="3596" y="11606"/>
                    <a:pt x="4028" y="10996"/>
                  </a:cubicBezTo>
                  <a:cubicBezTo>
                    <a:pt x="4655" y="10145"/>
                    <a:pt x="4944" y="9037"/>
                    <a:pt x="4799" y="7995"/>
                  </a:cubicBezTo>
                  <a:cubicBezTo>
                    <a:pt x="4735" y="7449"/>
                    <a:pt x="4559" y="6918"/>
                    <a:pt x="4510" y="6373"/>
                  </a:cubicBezTo>
                  <a:cubicBezTo>
                    <a:pt x="4270" y="4206"/>
                    <a:pt x="5875" y="2152"/>
                    <a:pt x="5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6" name="Google Shape;3676;p76"/>
            <p:cNvSpPr/>
            <p:nvPr/>
          </p:nvSpPr>
          <p:spPr>
            <a:xfrm>
              <a:off x="2732204" y="1283615"/>
              <a:ext cx="151207" cy="699978"/>
            </a:xfrm>
            <a:custGeom>
              <a:avLst/>
              <a:gdLst/>
              <a:ahLst/>
              <a:cxnLst/>
              <a:rect l="l" t="t" r="r" b="b"/>
              <a:pathLst>
                <a:path w="3709" h="17170" extrusionOk="0">
                  <a:moveTo>
                    <a:pt x="3400" y="0"/>
                  </a:moveTo>
                  <a:cubicBezTo>
                    <a:pt x="3303" y="0"/>
                    <a:pt x="3209" y="55"/>
                    <a:pt x="3178" y="181"/>
                  </a:cubicBezTo>
                  <a:cubicBezTo>
                    <a:pt x="2118" y="4547"/>
                    <a:pt x="1187" y="8945"/>
                    <a:pt x="498" y="13375"/>
                  </a:cubicBezTo>
                  <a:cubicBezTo>
                    <a:pt x="320" y="14563"/>
                    <a:pt x="160" y="15751"/>
                    <a:pt x="16" y="16923"/>
                  </a:cubicBezTo>
                  <a:cubicBezTo>
                    <a:pt x="0" y="17089"/>
                    <a:pt x="114" y="17170"/>
                    <a:pt x="238" y="17170"/>
                  </a:cubicBezTo>
                  <a:cubicBezTo>
                    <a:pt x="366" y="17170"/>
                    <a:pt x="505" y="17085"/>
                    <a:pt x="530" y="16923"/>
                  </a:cubicBezTo>
                  <a:cubicBezTo>
                    <a:pt x="1027" y="12589"/>
                    <a:pt x="1861" y="8271"/>
                    <a:pt x="2809" y="4017"/>
                  </a:cubicBezTo>
                  <a:cubicBezTo>
                    <a:pt x="3081" y="2781"/>
                    <a:pt x="3370" y="1546"/>
                    <a:pt x="3659" y="326"/>
                  </a:cubicBezTo>
                  <a:cubicBezTo>
                    <a:pt x="3708" y="131"/>
                    <a:pt x="3550" y="0"/>
                    <a:pt x="3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7" name="Google Shape;3677;p76"/>
            <p:cNvSpPr/>
            <p:nvPr/>
          </p:nvSpPr>
          <p:spPr>
            <a:xfrm rot="308087">
              <a:off x="2826377" y="1859609"/>
              <a:ext cx="887398" cy="260793"/>
            </a:xfrm>
            <a:custGeom>
              <a:avLst/>
              <a:gdLst/>
              <a:ahLst/>
              <a:cxnLst/>
              <a:rect l="l" t="t" r="r" b="b"/>
              <a:pathLst>
                <a:path w="21767" h="6397" extrusionOk="0">
                  <a:moveTo>
                    <a:pt x="18085" y="0"/>
                  </a:moveTo>
                  <a:cubicBezTo>
                    <a:pt x="16510" y="0"/>
                    <a:pt x="14934" y="617"/>
                    <a:pt x="13349" y="617"/>
                  </a:cubicBezTo>
                  <a:cubicBezTo>
                    <a:pt x="13159" y="617"/>
                    <a:pt x="12968" y="608"/>
                    <a:pt x="12778" y="588"/>
                  </a:cubicBezTo>
                  <a:cubicBezTo>
                    <a:pt x="12349" y="546"/>
                    <a:pt x="11920" y="439"/>
                    <a:pt x="11491" y="439"/>
                  </a:cubicBezTo>
                  <a:cubicBezTo>
                    <a:pt x="11438" y="439"/>
                    <a:pt x="11386" y="441"/>
                    <a:pt x="11333" y="444"/>
                  </a:cubicBezTo>
                  <a:cubicBezTo>
                    <a:pt x="10002" y="524"/>
                    <a:pt x="8990" y="1696"/>
                    <a:pt x="7706" y="2017"/>
                  </a:cubicBezTo>
                  <a:cubicBezTo>
                    <a:pt x="7405" y="2091"/>
                    <a:pt x="7099" y="2114"/>
                    <a:pt x="6791" y="2114"/>
                  </a:cubicBezTo>
                  <a:cubicBezTo>
                    <a:pt x="6252" y="2114"/>
                    <a:pt x="5705" y="2043"/>
                    <a:pt x="5166" y="2043"/>
                  </a:cubicBezTo>
                  <a:cubicBezTo>
                    <a:pt x="5076" y="2043"/>
                    <a:pt x="4987" y="2045"/>
                    <a:pt x="4897" y="2049"/>
                  </a:cubicBezTo>
                  <a:cubicBezTo>
                    <a:pt x="3838" y="2081"/>
                    <a:pt x="2794" y="2482"/>
                    <a:pt x="1976" y="3156"/>
                  </a:cubicBezTo>
                  <a:cubicBezTo>
                    <a:pt x="1270" y="3734"/>
                    <a:pt x="660" y="4906"/>
                    <a:pt x="1" y="5532"/>
                  </a:cubicBezTo>
                  <a:cubicBezTo>
                    <a:pt x="467" y="5981"/>
                    <a:pt x="1831" y="6319"/>
                    <a:pt x="2665" y="6383"/>
                  </a:cubicBezTo>
                  <a:cubicBezTo>
                    <a:pt x="2756" y="6392"/>
                    <a:pt x="2848" y="6396"/>
                    <a:pt x="2939" y="6396"/>
                  </a:cubicBezTo>
                  <a:cubicBezTo>
                    <a:pt x="3524" y="6396"/>
                    <a:pt x="4106" y="6220"/>
                    <a:pt x="4592" y="5902"/>
                  </a:cubicBezTo>
                  <a:cubicBezTo>
                    <a:pt x="5105" y="5564"/>
                    <a:pt x="5523" y="5067"/>
                    <a:pt x="6100" y="4858"/>
                  </a:cubicBezTo>
                  <a:cubicBezTo>
                    <a:pt x="6322" y="4778"/>
                    <a:pt x="6549" y="4747"/>
                    <a:pt x="6780" y="4747"/>
                  </a:cubicBezTo>
                  <a:cubicBezTo>
                    <a:pt x="7435" y="4747"/>
                    <a:pt x="8117" y="5000"/>
                    <a:pt x="8782" y="5131"/>
                  </a:cubicBezTo>
                  <a:cubicBezTo>
                    <a:pt x="9105" y="5197"/>
                    <a:pt x="9435" y="5229"/>
                    <a:pt x="9764" y="5229"/>
                  </a:cubicBezTo>
                  <a:cubicBezTo>
                    <a:pt x="10728" y="5229"/>
                    <a:pt x="11692" y="4955"/>
                    <a:pt x="12506" y="4440"/>
                  </a:cubicBezTo>
                  <a:cubicBezTo>
                    <a:pt x="13083" y="4087"/>
                    <a:pt x="13565" y="3622"/>
                    <a:pt x="14143" y="3269"/>
                  </a:cubicBezTo>
                  <a:cubicBezTo>
                    <a:pt x="16422" y="1904"/>
                    <a:pt x="19536" y="2627"/>
                    <a:pt x="21767" y="1182"/>
                  </a:cubicBezTo>
                  <a:cubicBezTo>
                    <a:pt x="20820" y="684"/>
                    <a:pt x="19825" y="187"/>
                    <a:pt x="18766" y="42"/>
                  </a:cubicBezTo>
                  <a:cubicBezTo>
                    <a:pt x="18539" y="13"/>
                    <a:pt x="18312" y="0"/>
                    <a:pt x="18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8" name="Google Shape;3678;p76"/>
            <p:cNvSpPr/>
            <p:nvPr/>
          </p:nvSpPr>
          <p:spPr>
            <a:xfrm rot="287731">
              <a:off x="2785941" y="1873659"/>
              <a:ext cx="849432" cy="228502"/>
            </a:xfrm>
            <a:custGeom>
              <a:avLst/>
              <a:gdLst/>
              <a:ahLst/>
              <a:cxnLst/>
              <a:rect l="l" t="t" r="r" b="b"/>
              <a:pathLst>
                <a:path w="20836" h="5605" extrusionOk="0">
                  <a:moveTo>
                    <a:pt x="20460" y="0"/>
                  </a:moveTo>
                  <a:cubicBezTo>
                    <a:pt x="20442" y="0"/>
                    <a:pt x="20424" y="2"/>
                    <a:pt x="20404" y="6"/>
                  </a:cubicBezTo>
                  <a:cubicBezTo>
                    <a:pt x="15060" y="1081"/>
                    <a:pt x="9731" y="2285"/>
                    <a:pt x="4481" y="3810"/>
                  </a:cubicBezTo>
                  <a:cubicBezTo>
                    <a:pt x="3085" y="4212"/>
                    <a:pt x="1673" y="4644"/>
                    <a:pt x="292" y="5110"/>
                  </a:cubicBezTo>
                  <a:cubicBezTo>
                    <a:pt x="0" y="5198"/>
                    <a:pt x="93" y="5605"/>
                    <a:pt x="342" y="5605"/>
                  </a:cubicBezTo>
                  <a:cubicBezTo>
                    <a:pt x="367" y="5605"/>
                    <a:pt x="393" y="5601"/>
                    <a:pt x="421" y="5592"/>
                  </a:cubicBezTo>
                  <a:cubicBezTo>
                    <a:pt x="5508" y="3906"/>
                    <a:pt x="10726" y="2606"/>
                    <a:pt x="15959" y="1451"/>
                  </a:cubicBezTo>
                  <a:cubicBezTo>
                    <a:pt x="17483" y="1113"/>
                    <a:pt x="19008" y="809"/>
                    <a:pt x="20549" y="488"/>
                  </a:cubicBezTo>
                  <a:cubicBezTo>
                    <a:pt x="20835" y="442"/>
                    <a:pt x="20739" y="0"/>
                    <a:pt x="204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79" name="Google Shape;3679;p76"/>
          <p:cNvGrpSpPr/>
          <p:nvPr/>
        </p:nvGrpSpPr>
        <p:grpSpPr>
          <a:xfrm>
            <a:off x="546152" y="2762663"/>
            <a:ext cx="1082255" cy="1002962"/>
            <a:chOff x="546152" y="2762663"/>
            <a:chExt cx="1082255" cy="1002962"/>
          </a:xfrm>
        </p:grpSpPr>
        <p:sp>
          <p:nvSpPr>
            <p:cNvPr id="3680" name="Google Shape;3680;p76"/>
            <p:cNvSpPr/>
            <p:nvPr/>
          </p:nvSpPr>
          <p:spPr>
            <a:xfrm>
              <a:off x="546152" y="3141760"/>
              <a:ext cx="830475" cy="270492"/>
            </a:xfrm>
            <a:custGeom>
              <a:avLst/>
              <a:gdLst/>
              <a:ahLst/>
              <a:cxnLst/>
              <a:rect l="l" t="t" r="r" b="b"/>
              <a:pathLst>
                <a:path w="20371" h="6635" extrusionOk="0">
                  <a:moveTo>
                    <a:pt x="17682" y="1"/>
                  </a:moveTo>
                  <a:cubicBezTo>
                    <a:pt x="17100" y="1"/>
                    <a:pt x="16512" y="191"/>
                    <a:pt x="16019" y="535"/>
                  </a:cubicBezTo>
                  <a:cubicBezTo>
                    <a:pt x="15555" y="871"/>
                    <a:pt x="15185" y="1353"/>
                    <a:pt x="14639" y="1577"/>
                  </a:cubicBezTo>
                  <a:cubicBezTo>
                    <a:pt x="14406" y="1673"/>
                    <a:pt x="14163" y="1709"/>
                    <a:pt x="13914" y="1709"/>
                  </a:cubicBezTo>
                  <a:cubicBezTo>
                    <a:pt x="13324" y="1709"/>
                    <a:pt x="12702" y="1507"/>
                    <a:pt x="12103" y="1417"/>
                  </a:cubicBezTo>
                  <a:cubicBezTo>
                    <a:pt x="11865" y="1379"/>
                    <a:pt x="11624" y="1360"/>
                    <a:pt x="11382" y="1360"/>
                  </a:cubicBezTo>
                  <a:cubicBezTo>
                    <a:pt x="10402" y="1360"/>
                    <a:pt x="9415" y="1666"/>
                    <a:pt x="8604" y="2219"/>
                  </a:cubicBezTo>
                  <a:cubicBezTo>
                    <a:pt x="8090" y="2573"/>
                    <a:pt x="7641" y="3039"/>
                    <a:pt x="7111" y="3375"/>
                  </a:cubicBezTo>
                  <a:cubicBezTo>
                    <a:pt x="5008" y="4772"/>
                    <a:pt x="2055" y="4210"/>
                    <a:pt x="0" y="5654"/>
                  </a:cubicBezTo>
                  <a:cubicBezTo>
                    <a:pt x="916" y="6088"/>
                    <a:pt x="1862" y="6521"/>
                    <a:pt x="2889" y="6618"/>
                  </a:cubicBezTo>
                  <a:cubicBezTo>
                    <a:pt x="3024" y="6629"/>
                    <a:pt x="3159" y="6634"/>
                    <a:pt x="3293" y="6634"/>
                  </a:cubicBezTo>
                  <a:cubicBezTo>
                    <a:pt x="4924" y="6634"/>
                    <a:pt x="6534" y="5853"/>
                    <a:pt x="8177" y="5853"/>
                  </a:cubicBezTo>
                  <a:cubicBezTo>
                    <a:pt x="8287" y="5853"/>
                    <a:pt x="8397" y="5856"/>
                    <a:pt x="8507" y="5864"/>
                  </a:cubicBezTo>
                  <a:cubicBezTo>
                    <a:pt x="8869" y="5890"/>
                    <a:pt x="9241" y="5957"/>
                    <a:pt x="9607" y="5957"/>
                  </a:cubicBezTo>
                  <a:cubicBezTo>
                    <a:pt x="9696" y="5957"/>
                    <a:pt x="9784" y="5953"/>
                    <a:pt x="9872" y="5943"/>
                  </a:cubicBezTo>
                  <a:cubicBezTo>
                    <a:pt x="11124" y="5815"/>
                    <a:pt x="12039" y="4676"/>
                    <a:pt x="13243" y="4323"/>
                  </a:cubicBezTo>
                  <a:cubicBezTo>
                    <a:pt x="13632" y="4212"/>
                    <a:pt x="14035" y="4190"/>
                    <a:pt x="14442" y="4190"/>
                  </a:cubicBezTo>
                  <a:cubicBezTo>
                    <a:pt x="14728" y="4190"/>
                    <a:pt x="15017" y="4201"/>
                    <a:pt x="15304" y="4201"/>
                  </a:cubicBezTo>
                  <a:cubicBezTo>
                    <a:pt x="15501" y="4201"/>
                    <a:pt x="15697" y="4196"/>
                    <a:pt x="15891" y="4178"/>
                  </a:cubicBezTo>
                  <a:cubicBezTo>
                    <a:pt x="16886" y="4098"/>
                    <a:pt x="17849" y="3681"/>
                    <a:pt x="18588" y="3022"/>
                  </a:cubicBezTo>
                  <a:cubicBezTo>
                    <a:pt x="19246" y="2444"/>
                    <a:pt x="19760" y="1321"/>
                    <a:pt x="20370" y="695"/>
                  </a:cubicBezTo>
                  <a:cubicBezTo>
                    <a:pt x="19904" y="310"/>
                    <a:pt x="18604" y="36"/>
                    <a:pt x="17817" y="4"/>
                  </a:cubicBezTo>
                  <a:cubicBezTo>
                    <a:pt x="17772" y="2"/>
                    <a:pt x="17727" y="1"/>
                    <a:pt x="17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1" name="Google Shape;3681;p76"/>
            <p:cNvSpPr/>
            <p:nvPr/>
          </p:nvSpPr>
          <p:spPr>
            <a:xfrm>
              <a:off x="961695" y="3251588"/>
              <a:ext cx="475104" cy="514037"/>
            </a:xfrm>
            <a:custGeom>
              <a:avLst/>
              <a:gdLst/>
              <a:ahLst/>
              <a:cxnLst/>
              <a:rect l="l" t="t" r="r" b="b"/>
              <a:pathLst>
                <a:path w="11654" h="12609" extrusionOk="0">
                  <a:moveTo>
                    <a:pt x="11511" y="0"/>
                  </a:moveTo>
                  <a:cubicBezTo>
                    <a:pt x="10987" y="0"/>
                    <a:pt x="10089" y="382"/>
                    <a:pt x="9567" y="681"/>
                  </a:cubicBezTo>
                  <a:cubicBezTo>
                    <a:pt x="9133" y="955"/>
                    <a:pt x="8780" y="1372"/>
                    <a:pt x="8587" y="1869"/>
                  </a:cubicBezTo>
                  <a:cubicBezTo>
                    <a:pt x="8427" y="2303"/>
                    <a:pt x="8395" y="2800"/>
                    <a:pt x="8122" y="3202"/>
                  </a:cubicBezTo>
                  <a:cubicBezTo>
                    <a:pt x="7721" y="3780"/>
                    <a:pt x="6950" y="3940"/>
                    <a:pt x="6325" y="4245"/>
                  </a:cubicBezTo>
                  <a:cubicBezTo>
                    <a:pt x="5409" y="4662"/>
                    <a:pt x="4671" y="5432"/>
                    <a:pt x="4302" y="6363"/>
                  </a:cubicBezTo>
                  <a:cubicBezTo>
                    <a:pt x="4110" y="6845"/>
                    <a:pt x="4013" y="7359"/>
                    <a:pt x="3804" y="7840"/>
                  </a:cubicBezTo>
                  <a:cubicBezTo>
                    <a:pt x="3001" y="9734"/>
                    <a:pt x="739" y="10697"/>
                    <a:pt x="0" y="12608"/>
                  </a:cubicBezTo>
                  <a:cubicBezTo>
                    <a:pt x="818" y="12480"/>
                    <a:pt x="1653" y="12351"/>
                    <a:pt x="2391" y="11949"/>
                  </a:cubicBezTo>
                  <a:cubicBezTo>
                    <a:pt x="3756" y="11211"/>
                    <a:pt x="4527" y="9670"/>
                    <a:pt x="5875" y="8900"/>
                  </a:cubicBezTo>
                  <a:cubicBezTo>
                    <a:pt x="6212" y="8707"/>
                    <a:pt x="6565" y="8563"/>
                    <a:pt x="6854" y="8322"/>
                  </a:cubicBezTo>
                  <a:cubicBezTo>
                    <a:pt x="7641" y="7680"/>
                    <a:pt x="7737" y="6492"/>
                    <a:pt x="8411" y="5706"/>
                  </a:cubicBezTo>
                  <a:cubicBezTo>
                    <a:pt x="8876" y="5143"/>
                    <a:pt x="9583" y="4855"/>
                    <a:pt x="10145" y="4405"/>
                  </a:cubicBezTo>
                  <a:cubicBezTo>
                    <a:pt x="10787" y="3908"/>
                    <a:pt x="11252" y="3185"/>
                    <a:pt x="11461" y="2399"/>
                  </a:cubicBezTo>
                  <a:cubicBezTo>
                    <a:pt x="11654" y="1708"/>
                    <a:pt x="11493" y="713"/>
                    <a:pt x="11622" y="7"/>
                  </a:cubicBezTo>
                  <a:cubicBezTo>
                    <a:pt x="11587" y="2"/>
                    <a:pt x="11550" y="0"/>
                    <a:pt x="11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2" name="Google Shape;3682;p76"/>
            <p:cNvSpPr/>
            <p:nvPr/>
          </p:nvSpPr>
          <p:spPr>
            <a:xfrm>
              <a:off x="618520" y="2762663"/>
              <a:ext cx="813475" cy="307672"/>
            </a:xfrm>
            <a:custGeom>
              <a:avLst/>
              <a:gdLst/>
              <a:ahLst/>
              <a:cxnLst/>
              <a:rect l="l" t="t" r="r" b="b"/>
              <a:pathLst>
                <a:path w="19954" h="7547" extrusionOk="0">
                  <a:moveTo>
                    <a:pt x="286" y="1"/>
                  </a:moveTo>
                  <a:cubicBezTo>
                    <a:pt x="191" y="1"/>
                    <a:pt x="96" y="4"/>
                    <a:pt x="0" y="10"/>
                  </a:cubicBezTo>
                  <a:cubicBezTo>
                    <a:pt x="563" y="860"/>
                    <a:pt x="1141" y="1727"/>
                    <a:pt x="1959" y="2337"/>
                  </a:cubicBezTo>
                  <a:cubicBezTo>
                    <a:pt x="3484" y="3461"/>
                    <a:pt x="5586" y="3541"/>
                    <a:pt x="7144" y="4633"/>
                  </a:cubicBezTo>
                  <a:cubicBezTo>
                    <a:pt x="7513" y="4890"/>
                    <a:pt x="7850" y="5211"/>
                    <a:pt x="8268" y="5419"/>
                  </a:cubicBezTo>
                  <a:cubicBezTo>
                    <a:pt x="8731" y="5641"/>
                    <a:pt x="9232" y="5688"/>
                    <a:pt x="9745" y="5688"/>
                  </a:cubicBezTo>
                  <a:cubicBezTo>
                    <a:pt x="10117" y="5688"/>
                    <a:pt x="10496" y="5663"/>
                    <a:pt x="10872" y="5663"/>
                  </a:cubicBezTo>
                  <a:cubicBezTo>
                    <a:pt x="11252" y="5663"/>
                    <a:pt x="11628" y="5688"/>
                    <a:pt x="11992" y="5789"/>
                  </a:cubicBezTo>
                  <a:cubicBezTo>
                    <a:pt x="12842" y="6029"/>
                    <a:pt x="13516" y="6655"/>
                    <a:pt x="14318" y="7056"/>
                  </a:cubicBezTo>
                  <a:cubicBezTo>
                    <a:pt x="14957" y="7381"/>
                    <a:pt x="15679" y="7547"/>
                    <a:pt x="16400" y="7547"/>
                  </a:cubicBezTo>
                  <a:cubicBezTo>
                    <a:pt x="16677" y="7547"/>
                    <a:pt x="16953" y="7522"/>
                    <a:pt x="17224" y="7473"/>
                  </a:cubicBezTo>
                  <a:cubicBezTo>
                    <a:pt x="18074" y="7330"/>
                    <a:pt x="19118" y="6639"/>
                    <a:pt x="19953" y="6431"/>
                  </a:cubicBezTo>
                  <a:cubicBezTo>
                    <a:pt x="19761" y="5853"/>
                    <a:pt x="18797" y="4937"/>
                    <a:pt x="18155" y="4505"/>
                  </a:cubicBezTo>
                  <a:cubicBezTo>
                    <a:pt x="17683" y="4190"/>
                    <a:pt x="17110" y="4015"/>
                    <a:pt x="16547" y="4015"/>
                  </a:cubicBezTo>
                  <a:cubicBezTo>
                    <a:pt x="16478" y="4015"/>
                    <a:pt x="16409" y="4018"/>
                    <a:pt x="16341" y="4023"/>
                  </a:cubicBezTo>
                  <a:cubicBezTo>
                    <a:pt x="15864" y="4049"/>
                    <a:pt x="15387" y="4207"/>
                    <a:pt x="14919" y="4207"/>
                  </a:cubicBezTo>
                  <a:cubicBezTo>
                    <a:pt x="14820" y="4207"/>
                    <a:pt x="14722" y="4200"/>
                    <a:pt x="14624" y="4183"/>
                  </a:cubicBezTo>
                  <a:cubicBezTo>
                    <a:pt x="13773" y="4038"/>
                    <a:pt x="13195" y="3268"/>
                    <a:pt x="12537" y="2722"/>
                  </a:cubicBezTo>
                  <a:cubicBezTo>
                    <a:pt x="11653" y="1989"/>
                    <a:pt x="10519" y="1577"/>
                    <a:pt x="9380" y="1577"/>
                  </a:cubicBezTo>
                  <a:cubicBezTo>
                    <a:pt x="9298" y="1577"/>
                    <a:pt x="9216" y="1579"/>
                    <a:pt x="9134" y="1583"/>
                  </a:cubicBezTo>
                  <a:cubicBezTo>
                    <a:pt x="8508" y="1615"/>
                    <a:pt x="7882" y="1759"/>
                    <a:pt x="7240" y="1791"/>
                  </a:cubicBezTo>
                  <a:cubicBezTo>
                    <a:pt x="7191" y="1793"/>
                    <a:pt x="7142" y="1794"/>
                    <a:pt x="7093" y="1794"/>
                  </a:cubicBezTo>
                  <a:cubicBezTo>
                    <a:pt x="4744" y="1794"/>
                    <a:pt x="2627"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3" name="Google Shape;3683;p76"/>
            <p:cNvSpPr/>
            <p:nvPr/>
          </p:nvSpPr>
          <p:spPr>
            <a:xfrm>
              <a:off x="715133" y="3121621"/>
              <a:ext cx="794314" cy="248967"/>
            </a:xfrm>
            <a:custGeom>
              <a:avLst/>
              <a:gdLst/>
              <a:ahLst/>
              <a:cxnLst/>
              <a:rect l="l" t="t" r="r" b="b"/>
              <a:pathLst>
                <a:path w="19484" h="6107" extrusionOk="0">
                  <a:moveTo>
                    <a:pt x="19170" y="0"/>
                  </a:moveTo>
                  <a:cubicBezTo>
                    <a:pt x="19143" y="0"/>
                    <a:pt x="19114" y="5"/>
                    <a:pt x="19082" y="17"/>
                  </a:cubicBezTo>
                  <a:cubicBezTo>
                    <a:pt x="14331" y="1799"/>
                    <a:pt x="9451" y="3244"/>
                    <a:pt x="4555" y="4528"/>
                  </a:cubicBezTo>
                  <a:cubicBezTo>
                    <a:pt x="3142" y="4896"/>
                    <a:pt x="1714" y="5266"/>
                    <a:pt x="302" y="5603"/>
                  </a:cubicBezTo>
                  <a:cubicBezTo>
                    <a:pt x="1" y="5679"/>
                    <a:pt x="95" y="6107"/>
                    <a:pt x="373" y="6107"/>
                  </a:cubicBezTo>
                  <a:cubicBezTo>
                    <a:pt x="391" y="6107"/>
                    <a:pt x="410" y="6105"/>
                    <a:pt x="430" y="6101"/>
                  </a:cubicBezTo>
                  <a:cubicBezTo>
                    <a:pt x="5438" y="4881"/>
                    <a:pt x="10430" y="3516"/>
                    <a:pt x="15326" y="1879"/>
                  </a:cubicBezTo>
                  <a:cubicBezTo>
                    <a:pt x="16626" y="1446"/>
                    <a:pt x="17927" y="980"/>
                    <a:pt x="19211" y="498"/>
                  </a:cubicBezTo>
                  <a:cubicBezTo>
                    <a:pt x="19484" y="398"/>
                    <a:pt x="19408" y="0"/>
                    <a:pt x="19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4" name="Google Shape;3684;p76"/>
            <p:cNvSpPr/>
            <p:nvPr/>
          </p:nvSpPr>
          <p:spPr>
            <a:xfrm>
              <a:off x="1066549" y="3162429"/>
              <a:ext cx="447138" cy="522028"/>
            </a:xfrm>
            <a:custGeom>
              <a:avLst/>
              <a:gdLst/>
              <a:ahLst/>
              <a:cxnLst/>
              <a:rect l="l" t="t" r="r" b="b"/>
              <a:pathLst>
                <a:path w="10968" h="12805" extrusionOk="0">
                  <a:moveTo>
                    <a:pt x="10607" y="1"/>
                  </a:moveTo>
                  <a:cubicBezTo>
                    <a:pt x="10531" y="1"/>
                    <a:pt x="10454" y="32"/>
                    <a:pt x="10398" y="107"/>
                  </a:cubicBezTo>
                  <a:cubicBezTo>
                    <a:pt x="7990" y="3463"/>
                    <a:pt x="5326" y="6641"/>
                    <a:pt x="2580" y="9723"/>
                  </a:cubicBezTo>
                  <a:cubicBezTo>
                    <a:pt x="1778" y="10622"/>
                    <a:pt x="975" y="11488"/>
                    <a:pt x="173" y="12371"/>
                  </a:cubicBezTo>
                  <a:cubicBezTo>
                    <a:pt x="1" y="12555"/>
                    <a:pt x="176" y="12805"/>
                    <a:pt x="361" y="12805"/>
                  </a:cubicBezTo>
                  <a:cubicBezTo>
                    <a:pt x="418" y="12805"/>
                    <a:pt x="477" y="12781"/>
                    <a:pt x="526" y="12724"/>
                  </a:cubicBezTo>
                  <a:cubicBezTo>
                    <a:pt x="3415" y="9610"/>
                    <a:pt x="6208" y="6416"/>
                    <a:pt x="8808" y="3061"/>
                  </a:cubicBezTo>
                  <a:cubicBezTo>
                    <a:pt x="9499" y="2179"/>
                    <a:pt x="10173" y="1280"/>
                    <a:pt x="10831" y="364"/>
                  </a:cubicBezTo>
                  <a:cubicBezTo>
                    <a:pt x="10967" y="182"/>
                    <a:pt x="10791" y="1"/>
                    <a:pt x="10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76"/>
            <p:cNvSpPr/>
            <p:nvPr/>
          </p:nvSpPr>
          <p:spPr>
            <a:xfrm>
              <a:off x="826754" y="2838450"/>
              <a:ext cx="801652" cy="225893"/>
            </a:xfrm>
            <a:custGeom>
              <a:avLst/>
              <a:gdLst/>
              <a:ahLst/>
              <a:cxnLst/>
              <a:rect l="l" t="t" r="r" b="b"/>
              <a:pathLst>
                <a:path w="19664" h="5541" extrusionOk="0">
                  <a:moveTo>
                    <a:pt x="343" y="0"/>
                  </a:moveTo>
                  <a:cubicBezTo>
                    <a:pt x="93" y="0"/>
                    <a:pt x="1" y="407"/>
                    <a:pt x="293" y="495"/>
                  </a:cubicBezTo>
                  <a:cubicBezTo>
                    <a:pt x="5188" y="2068"/>
                    <a:pt x="10148" y="3528"/>
                    <a:pt x="15172" y="4683"/>
                  </a:cubicBezTo>
                  <a:cubicBezTo>
                    <a:pt x="16520" y="4989"/>
                    <a:pt x="17869" y="5278"/>
                    <a:pt x="19234" y="5535"/>
                  </a:cubicBezTo>
                  <a:cubicBezTo>
                    <a:pt x="19252" y="5539"/>
                    <a:pt x="19271" y="5541"/>
                    <a:pt x="19288" y="5541"/>
                  </a:cubicBezTo>
                  <a:cubicBezTo>
                    <a:pt x="19554" y="5541"/>
                    <a:pt x="19663" y="5113"/>
                    <a:pt x="19362" y="5053"/>
                  </a:cubicBezTo>
                  <a:cubicBezTo>
                    <a:pt x="14386" y="4106"/>
                    <a:pt x="9474" y="2774"/>
                    <a:pt x="4627" y="1329"/>
                  </a:cubicBezTo>
                  <a:cubicBezTo>
                    <a:pt x="3229" y="895"/>
                    <a:pt x="1817" y="462"/>
                    <a:pt x="421" y="13"/>
                  </a:cubicBezTo>
                  <a:cubicBezTo>
                    <a:pt x="394" y="4"/>
                    <a:pt x="367"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86" name="Google Shape;3686;p76"/>
          <p:cNvGrpSpPr/>
          <p:nvPr/>
        </p:nvGrpSpPr>
        <p:grpSpPr>
          <a:xfrm>
            <a:off x="964034" y="539451"/>
            <a:ext cx="2428306" cy="4064740"/>
            <a:chOff x="5647375" y="2842400"/>
            <a:chExt cx="1336878" cy="2237800"/>
          </a:xfrm>
        </p:grpSpPr>
        <p:sp>
          <p:nvSpPr>
            <p:cNvPr id="3687" name="Google Shape;3687;p76"/>
            <p:cNvSpPr/>
            <p:nvPr/>
          </p:nvSpPr>
          <p:spPr>
            <a:xfrm>
              <a:off x="5767835" y="4556025"/>
              <a:ext cx="258925" cy="387200"/>
            </a:xfrm>
            <a:custGeom>
              <a:avLst/>
              <a:gdLst/>
              <a:ahLst/>
              <a:cxnLst/>
              <a:rect l="l" t="t" r="r" b="b"/>
              <a:pathLst>
                <a:path w="10357" h="15488" extrusionOk="0">
                  <a:moveTo>
                    <a:pt x="3410" y="1"/>
                  </a:moveTo>
                  <a:cubicBezTo>
                    <a:pt x="3396" y="1"/>
                    <a:pt x="3383" y="1"/>
                    <a:pt x="3369" y="1"/>
                  </a:cubicBezTo>
                  <a:cubicBezTo>
                    <a:pt x="2019" y="34"/>
                    <a:pt x="868" y="1152"/>
                    <a:pt x="434" y="2420"/>
                  </a:cubicBezTo>
                  <a:cubicBezTo>
                    <a:pt x="1" y="3703"/>
                    <a:pt x="251" y="4637"/>
                    <a:pt x="34" y="5404"/>
                  </a:cubicBezTo>
                  <a:cubicBezTo>
                    <a:pt x="285" y="8389"/>
                    <a:pt x="1352" y="11307"/>
                    <a:pt x="3102" y="13725"/>
                  </a:cubicBezTo>
                  <a:cubicBezTo>
                    <a:pt x="3686" y="14541"/>
                    <a:pt x="4453" y="15359"/>
                    <a:pt x="5437" y="15475"/>
                  </a:cubicBezTo>
                  <a:cubicBezTo>
                    <a:pt x="5512" y="15483"/>
                    <a:pt x="5587" y="15487"/>
                    <a:pt x="5661" y="15487"/>
                  </a:cubicBezTo>
                  <a:cubicBezTo>
                    <a:pt x="6960" y="15487"/>
                    <a:pt x="8020" y="14272"/>
                    <a:pt x="8571" y="13058"/>
                  </a:cubicBezTo>
                  <a:cubicBezTo>
                    <a:pt x="10356" y="9139"/>
                    <a:pt x="9305" y="4103"/>
                    <a:pt x="6088" y="1252"/>
                  </a:cubicBezTo>
                  <a:cubicBezTo>
                    <a:pt x="5331" y="577"/>
                    <a:pt x="4412" y="1"/>
                    <a:pt x="34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8" name="Google Shape;3688;p76"/>
            <p:cNvSpPr/>
            <p:nvPr/>
          </p:nvSpPr>
          <p:spPr>
            <a:xfrm>
              <a:off x="5747850" y="2921025"/>
              <a:ext cx="1076775" cy="2070375"/>
            </a:xfrm>
            <a:custGeom>
              <a:avLst/>
              <a:gdLst/>
              <a:ahLst/>
              <a:cxnLst/>
              <a:rect l="l" t="t" r="r" b="b"/>
              <a:pathLst>
                <a:path w="43071" h="82815" extrusionOk="0">
                  <a:moveTo>
                    <a:pt x="20316" y="1"/>
                  </a:moveTo>
                  <a:cubicBezTo>
                    <a:pt x="19700" y="1"/>
                    <a:pt x="19058" y="46"/>
                    <a:pt x="18392" y="140"/>
                  </a:cubicBezTo>
                  <a:cubicBezTo>
                    <a:pt x="13107" y="1107"/>
                    <a:pt x="8254" y="4292"/>
                    <a:pt x="5303" y="8777"/>
                  </a:cubicBezTo>
                  <a:cubicBezTo>
                    <a:pt x="2184" y="13513"/>
                    <a:pt x="1250" y="19649"/>
                    <a:pt x="2802" y="25118"/>
                  </a:cubicBezTo>
                  <a:cubicBezTo>
                    <a:pt x="2859" y="25305"/>
                    <a:pt x="2720" y="25466"/>
                    <a:pt x="2542" y="25466"/>
                  </a:cubicBezTo>
                  <a:cubicBezTo>
                    <a:pt x="2513" y="25466"/>
                    <a:pt x="2482" y="25461"/>
                    <a:pt x="2451" y="25452"/>
                  </a:cubicBezTo>
                  <a:cubicBezTo>
                    <a:pt x="2451" y="25452"/>
                    <a:pt x="650" y="26186"/>
                    <a:pt x="334" y="29571"/>
                  </a:cubicBezTo>
                  <a:cubicBezTo>
                    <a:pt x="0" y="32955"/>
                    <a:pt x="2651" y="38475"/>
                    <a:pt x="2651" y="38475"/>
                  </a:cubicBezTo>
                  <a:cubicBezTo>
                    <a:pt x="7653" y="50014"/>
                    <a:pt x="5703" y="59168"/>
                    <a:pt x="11489" y="70340"/>
                  </a:cubicBezTo>
                  <a:cubicBezTo>
                    <a:pt x="13574" y="74375"/>
                    <a:pt x="16624" y="77994"/>
                    <a:pt x="20526" y="80295"/>
                  </a:cubicBezTo>
                  <a:cubicBezTo>
                    <a:pt x="23236" y="81897"/>
                    <a:pt x="26384" y="82814"/>
                    <a:pt x="29512" y="82814"/>
                  </a:cubicBezTo>
                  <a:cubicBezTo>
                    <a:pt x="30909" y="82814"/>
                    <a:pt x="32302" y="82632"/>
                    <a:pt x="33650" y="82246"/>
                  </a:cubicBezTo>
                  <a:cubicBezTo>
                    <a:pt x="36518" y="81412"/>
                    <a:pt x="39235" y="79528"/>
                    <a:pt x="40286" y="76743"/>
                  </a:cubicBezTo>
                  <a:cubicBezTo>
                    <a:pt x="41287" y="74092"/>
                    <a:pt x="40653" y="71158"/>
                    <a:pt x="40469" y="68339"/>
                  </a:cubicBezTo>
                  <a:cubicBezTo>
                    <a:pt x="40136" y="63203"/>
                    <a:pt x="41303" y="58118"/>
                    <a:pt x="42054" y="53032"/>
                  </a:cubicBezTo>
                  <a:cubicBezTo>
                    <a:pt x="42788" y="47963"/>
                    <a:pt x="43070" y="42593"/>
                    <a:pt x="41087" y="37858"/>
                  </a:cubicBezTo>
                  <a:cubicBezTo>
                    <a:pt x="39302" y="33640"/>
                    <a:pt x="35851" y="30287"/>
                    <a:pt x="34099" y="26069"/>
                  </a:cubicBezTo>
                  <a:cubicBezTo>
                    <a:pt x="32632" y="22550"/>
                    <a:pt x="32416" y="18666"/>
                    <a:pt x="31982" y="14897"/>
                  </a:cubicBezTo>
                  <a:cubicBezTo>
                    <a:pt x="31549" y="11112"/>
                    <a:pt x="30831" y="7194"/>
                    <a:pt x="28563" y="4142"/>
                  </a:cubicBezTo>
                  <a:cubicBezTo>
                    <a:pt x="26630" y="1526"/>
                    <a:pt x="23885" y="1"/>
                    <a:pt x="20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9" name="Google Shape;3689;p76"/>
            <p:cNvSpPr/>
            <p:nvPr/>
          </p:nvSpPr>
          <p:spPr>
            <a:xfrm>
              <a:off x="6083000" y="3350550"/>
              <a:ext cx="569475" cy="1624125"/>
            </a:xfrm>
            <a:custGeom>
              <a:avLst/>
              <a:gdLst/>
              <a:ahLst/>
              <a:cxnLst/>
              <a:rect l="l" t="t" r="r" b="b"/>
              <a:pathLst>
                <a:path w="22779" h="64965" extrusionOk="0">
                  <a:moveTo>
                    <a:pt x="13707" y="0"/>
                  </a:moveTo>
                  <a:cubicBezTo>
                    <a:pt x="13323" y="0"/>
                    <a:pt x="12923" y="34"/>
                    <a:pt x="12540" y="67"/>
                  </a:cubicBezTo>
                  <a:cubicBezTo>
                    <a:pt x="10573" y="234"/>
                    <a:pt x="8588" y="400"/>
                    <a:pt x="6604" y="567"/>
                  </a:cubicBezTo>
                  <a:cubicBezTo>
                    <a:pt x="5086" y="701"/>
                    <a:pt x="3452" y="885"/>
                    <a:pt x="2285" y="1868"/>
                  </a:cubicBezTo>
                  <a:cubicBezTo>
                    <a:pt x="817" y="3119"/>
                    <a:pt x="550" y="5253"/>
                    <a:pt x="417" y="7188"/>
                  </a:cubicBezTo>
                  <a:cubicBezTo>
                    <a:pt x="117" y="11906"/>
                    <a:pt x="1" y="16641"/>
                    <a:pt x="84" y="21377"/>
                  </a:cubicBezTo>
                  <a:lnTo>
                    <a:pt x="1017" y="24496"/>
                  </a:lnTo>
                  <a:cubicBezTo>
                    <a:pt x="1084" y="25246"/>
                    <a:pt x="1835" y="25830"/>
                    <a:pt x="2569" y="25830"/>
                  </a:cubicBezTo>
                  <a:cubicBezTo>
                    <a:pt x="2735" y="25830"/>
                    <a:pt x="2902" y="25796"/>
                    <a:pt x="3069" y="25730"/>
                  </a:cubicBezTo>
                  <a:cubicBezTo>
                    <a:pt x="4019" y="32666"/>
                    <a:pt x="4085" y="39719"/>
                    <a:pt x="3285" y="46673"/>
                  </a:cubicBezTo>
                  <a:cubicBezTo>
                    <a:pt x="3169" y="47640"/>
                    <a:pt x="3118" y="48823"/>
                    <a:pt x="3903" y="49408"/>
                  </a:cubicBezTo>
                  <a:cubicBezTo>
                    <a:pt x="4185" y="49624"/>
                    <a:pt x="4536" y="49708"/>
                    <a:pt x="4903" y="49708"/>
                  </a:cubicBezTo>
                  <a:cubicBezTo>
                    <a:pt x="5337" y="49708"/>
                    <a:pt x="5804" y="49590"/>
                    <a:pt x="6204" y="49408"/>
                  </a:cubicBezTo>
                  <a:cubicBezTo>
                    <a:pt x="6937" y="49090"/>
                    <a:pt x="7654" y="48623"/>
                    <a:pt x="8454" y="48574"/>
                  </a:cubicBezTo>
                  <a:cubicBezTo>
                    <a:pt x="8505" y="48557"/>
                    <a:pt x="8572" y="48557"/>
                    <a:pt x="8621" y="48557"/>
                  </a:cubicBezTo>
                  <a:cubicBezTo>
                    <a:pt x="9739" y="48557"/>
                    <a:pt x="10755" y="49357"/>
                    <a:pt x="11340" y="50324"/>
                  </a:cubicBezTo>
                  <a:cubicBezTo>
                    <a:pt x="11940" y="51342"/>
                    <a:pt x="12173" y="52525"/>
                    <a:pt x="12456" y="53676"/>
                  </a:cubicBezTo>
                  <a:cubicBezTo>
                    <a:pt x="13274" y="56978"/>
                    <a:pt x="14608" y="60146"/>
                    <a:pt x="16375" y="63030"/>
                  </a:cubicBezTo>
                  <a:cubicBezTo>
                    <a:pt x="16942" y="63964"/>
                    <a:pt x="17859" y="64964"/>
                    <a:pt x="18843" y="64964"/>
                  </a:cubicBezTo>
                  <a:cubicBezTo>
                    <a:pt x="19010" y="64964"/>
                    <a:pt x="19193" y="64931"/>
                    <a:pt x="19359" y="64864"/>
                  </a:cubicBezTo>
                  <a:cubicBezTo>
                    <a:pt x="20160" y="64564"/>
                    <a:pt x="20544" y="63648"/>
                    <a:pt x="20611" y="62814"/>
                  </a:cubicBezTo>
                  <a:cubicBezTo>
                    <a:pt x="20693" y="61980"/>
                    <a:pt x="20577" y="61113"/>
                    <a:pt x="20777" y="60296"/>
                  </a:cubicBezTo>
                  <a:cubicBezTo>
                    <a:pt x="21027" y="59262"/>
                    <a:pt x="21745" y="58428"/>
                    <a:pt x="22178" y="57478"/>
                  </a:cubicBezTo>
                  <a:cubicBezTo>
                    <a:pt x="22778" y="56127"/>
                    <a:pt x="22745" y="54593"/>
                    <a:pt x="22712" y="53125"/>
                  </a:cubicBezTo>
                  <a:cubicBezTo>
                    <a:pt x="22594" y="49241"/>
                    <a:pt x="22394" y="45339"/>
                    <a:pt x="22127" y="41453"/>
                  </a:cubicBezTo>
                  <a:cubicBezTo>
                    <a:pt x="21861" y="37551"/>
                    <a:pt x="21511" y="33600"/>
                    <a:pt x="20327" y="29881"/>
                  </a:cubicBezTo>
                  <a:cubicBezTo>
                    <a:pt x="19126" y="26146"/>
                    <a:pt x="17025" y="22595"/>
                    <a:pt x="13841" y="20327"/>
                  </a:cubicBezTo>
                  <a:lnTo>
                    <a:pt x="13841" y="20327"/>
                  </a:lnTo>
                  <a:cubicBezTo>
                    <a:pt x="14024" y="20443"/>
                    <a:pt x="14241" y="20494"/>
                    <a:pt x="14474" y="20494"/>
                  </a:cubicBezTo>
                  <a:cubicBezTo>
                    <a:pt x="15075" y="20494"/>
                    <a:pt x="15724" y="20076"/>
                    <a:pt x="16024" y="19510"/>
                  </a:cubicBezTo>
                  <a:cubicBezTo>
                    <a:pt x="16425" y="18726"/>
                    <a:pt x="16342" y="17793"/>
                    <a:pt x="16209" y="16926"/>
                  </a:cubicBezTo>
                  <a:cubicBezTo>
                    <a:pt x="15708" y="13624"/>
                    <a:pt x="14474" y="10439"/>
                    <a:pt x="12640" y="7655"/>
                  </a:cubicBezTo>
                  <a:cubicBezTo>
                    <a:pt x="12273" y="7070"/>
                    <a:pt x="11840" y="6421"/>
                    <a:pt x="11956" y="5736"/>
                  </a:cubicBezTo>
                  <a:cubicBezTo>
                    <a:pt x="12256" y="3786"/>
                    <a:pt x="15975" y="4353"/>
                    <a:pt x="16525" y="2452"/>
                  </a:cubicBezTo>
                  <a:cubicBezTo>
                    <a:pt x="16792" y="1568"/>
                    <a:pt x="16125" y="618"/>
                    <a:pt x="15275" y="267"/>
                  </a:cubicBezTo>
                  <a:cubicBezTo>
                    <a:pt x="14775" y="51"/>
                    <a:pt x="14241" y="0"/>
                    <a:pt x="13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0" name="Google Shape;3690;p76"/>
            <p:cNvSpPr/>
            <p:nvPr/>
          </p:nvSpPr>
          <p:spPr>
            <a:xfrm>
              <a:off x="5935000" y="3991575"/>
              <a:ext cx="153875" cy="161575"/>
            </a:xfrm>
            <a:custGeom>
              <a:avLst/>
              <a:gdLst/>
              <a:ahLst/>
              <a:cxnLst/>
              <a:rect l="l" t="t" r="r" b="b"/>
              <a:pathLst>
                <a:path w="6155" h="6463" extrusionOk="0">
                  <a:moveTo>
                    <a:pt x="2060" y="1"/>
                  </a:moveTo>
                  <a:cubicBezTo>
                    <a:pt x="2047" y="1"/>
                    <a:pt x="2033" y="2"/>
                    <a:pt x="2019" y="5"/>
                  </a:cubicBezTo>
                  <a:cubicBezTo>
                    <a:pt x="1919" y="22"/>
                    <a:pt x="1852" y="89"/>
                    <a:pt x="1802" y="189"/>
                  </a:cubicBezTo>
                  <a:cubicBezTo>
                    <a:pt x="1652" y="405"/>
                    <a:pt x="1619" y="689"/>
                    <a:pt x="1601" y="956"/>
                  </a:cubicBezTo>
                  <a:cubicBezTo>
                    <a:pt x="1519" y="2156"/>
                    <a:pt x="1902" y="3373"/>
                    <a:pt x="2653" y="4307"/>
                  </a:cubicBezTo>
                  <a:cubicBezTo>
                    <a:pt x="2135" y="3724"/>
                    <a:pt x="1752" y="3357"/>
                    <a:pt x="1135" y="2890"/>
                  </a:cubicBezTo>
                  <a:cubicBezTo>
                    <a:pt x="1034" y="2806"/>
                    <a:pt x="885" y="2690"/>
                    <a:pt x="668" y="2657"/>
                  </a:cubicBezTo>
                  <a:cubicBezTo>
                    <a:pt x="638" y="2650"/>
                    <a:pt x="608" y="2647"/>
                    <a:pt x="578" y="2647"/>
                  </a:cubicBezTo>
                  <a:cubicBezTo>
                    <a:pt x="307" y="2647"/>
                    <a:pt x="50" y="2905"/>
                    <a:pt x="34" y="3190"/>
                  </a:cubicBezTo>
                  <a:cubicBezTo>
                    <a:pt x="1" y="3590"/>
                    <a:pt x="285" y="4157"/>
                    <a:pt x="585" y="4624"/>
                  </a:cubicBezTo>
                  <a:cubicBezTo>
                    <a:pt x="734" y="4840"/>
                    <a:pt x="1219" y="5325"/>
                    <a:pt x="1435" y="5474"/>
                  </a:cubicBezTo>
                  <a:lnTo>
                    <a:pt x="2102" y="5992"/>
                  </a:lnTo>
                  <a:cubicBezTo>
                    <a:pt x="2515" y="6297"/>
                    <a:pt x="2997" y="6463"/>
                    <a:pt x="3498" y="6463"/>
                  </a:cubicBezTo>
                  <a:cubicBezTo>
                    <a:pt x="3544" y="6463"/>
                    <a:pt x="3590" y="6461"/>
                    <a:pt x="3636" y="6458"/>
                  </a:cubicBezTo>
                  <a:cubicBezTo>
                    <a:pt x="4320" y="6425"/>
                    <a:pt x="4970" y="6108"/>
                    <a:pt x="5370" y="5574"/>
                  </a:cubicBezTo>
                  <a:cubicBezTo>
                    <a:pt x="5887" y="4874"/>
                    <a:pt x="6154" y="4024"/>
                    <a:pt x="6137" y="3157"/>
                  </a:cubicBezTo>
                  <a:cubicBezTo>
                    <a:pt x="6137" y="2890"/>
                    <a:pt x="6070" y="2573"/>
                    <a:pt x="5821" y="2423"/>
                  </a:cubicBezTo>
                  <a:cubicBezTo>
                    <a:pt x="5732" y="2371"/>
                    <a:pt x="5630" y="2349"/>
                    <a:pt x="5526" y="2349"/>
                  </a:cubicBezTo>
                  <a:cubicBezTo>
                    <a:pt x="5397" y="2349"/>
                    <a:pt x="5265" y="2384"/>
                    <a:pt x="5154" y="2439"/>
                  </a:cubicBezTo>
                  <a:cubicBezTo>
                    <a:pt x="4970" y="2557"/>
                    <a:pt x="4854" y="2723"/>
                    <a:pt x="4754" y="2906"/>
                  </a:cubicBezTo>
                  <a:cubicBezTo>
                    <a:pt x="4453" y="3406"/>
                    <a:pt x="4269" y="4024"/>
                    <a:pt x="4220" y="4658"/>
                  </a:cubicBezTo>
                  <a:cubicBezTo>
                    <a:pt x="3903" y="3440"/>
                    <a:pt x="3453" y="2272"/>
                    <a:pt x="2986" y="1123"/>
                  </a:cubicBezTo>
                  <a:cubicBezTo>
                    <a:pt x="2819" y="705"/>
                    <a:pt x="2569" y="338"/>
                    <a:pt x="2235" y="71"/>
                  </a:cubicBezTo>
                  <a:cubicBezTo>
                    <a:pt x="2180" y="31"/>
                    <a:pt x="2125" y="1"/>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76"/>
            <p:cNvSpPr/>
            <p:nvPr/>
          </p:nvSpPr>
          <p:spPr>
            <a:xfrm>
              <a:off x="6836653" y="2990714"/>
              <a:ext cx="147600" cy="167850"/>
            </a:xfrm>
            <a:custGeom>
              <a:avLst/>
              <a:gdLst/>
              <a:ahLst/>
              <a:cxnLst/>
              <a:rect l="l" t="t" r="r" b="b"/>
              <a:pathLst>
                <a:path w="5904" h="6714" extrusionOk="0">
                  <a:moveTo>
                    <a:pt x="3343" y="1"/>
                  </a:moveTo>
                  <a:cubicBezTo>
                    <a:pt x="3273" y="1"/>
                    <a:pt x="3195" y="28"/>
                    <a:pt x="3136" y="65"/>
                  </a:cubicBezTo>
                  <a:cubicBezTo>
                    <a:pt x="2902" y="214"/>
                    <a:pt x="2751" y="432"/>
                    <a:pt x="2618" y="665"/>
                  </a:cubicBezTo>
                  <a:cubicBezTo>
                    <a:pt x="2018" y="1715"/>
                    <a:pt x="1818" y="2982"/>
                    <a:pt x="2068" y="4150"/>
                  </a:cubicBezTo>
                  <a:cubicBezTo>
                    <a:pt x="1868" y="3400"/>
                    <a:pt x="1684" y="2882"/>
                    <a:pt x="1335" y="2182"/>
                  </a:cubicBezTo>
                  <a:cubicBezTo>
                    <a:pt x="1284" y="2082"/>
                    <a:pt x="1201" y="1899"/>
                    <a:pt x="1035" y="1782"/>
                  </a:cubicBezTo>
                  <a:cubicBezTo>
                    <a:pt x="949" y="1713"/>
                    <a:pt x="845" y="1682"/>
                    <a:pt x="739" y="1682"/>
                  </a:cubicBezTo>
                  <a:cubicBezTo>
                    <a:pt x="537" y="1682"/>
                    <a:pt x="326" y="1796"/>
                    <a:pt x="217" y="1982"/>
                  </a:cubicBezTo>
                  <a:cubicBezTo>
                    <a:pt x="1" y="2299"/>
                    <a:pt x="17" y="2949"/>
                    <a:pt x="84" y="3500"/>
                  </a:cubicBezTo>
                  <a:cubicBezTo>
                    <a:pt x="117" y="3767"/>
                    <a:pt x="334" y="4400"/>
                    <a:pt x="450" y="4650"/>
                  </a:cubicBezTo>
                  <a:lnTo>
                    <a:pt x="817" y="5401"/>
                  </a:lnTo>
                  <a:cubicBezTo>
                    <a:pt x="1068" y="5901"/>
                    <a:pt x="1484" y="6301"/>
                    <a:pt x="1984" y="6517"/>
                  </a:cubicBezTo>
                  <a:cubicBezTo>
                    <a:pt x="2292" y="6647"/>
                    <a:pt x="2619" y="6714"/>
                    <a:pt x="2943" y="6714"/>
                  </a:cubicBezTo>
                  <a:cubicBezTo>
                    <a:pt x="3287" y="6714"/>
                    <a:pt x="3627" y="6639"/>
                    <a:pt x="3936" y="6484"/>
                  </a:cubicBezTo>
                  <a:cubicBezTo>
                    <a:pt x="4703" y="6084"/>
                    <a:pt x="5337" y="5450"/>
                    <a:pt x="5704" y="4667"/>
                  </a:cubicBezTo>
                  <a:cubicBezTo>
                    <a:pt x="5820" y="4416"/>
                    <a:pt x="5904" y="4116"/>
                    <a:pt x="5737" y="3867"/>
                  </a:cubicBezTo>
                  <a:cubicBezTo>
                    <a:pt x="5604" y="3667"/>
                    <a:pt x="5353" y="3583"/>
                    <a:pt x="5137" y="3583"/>
                  </a:cubicBezTo>
                  <a:cubicBezTo>
                    <a:pt x="4919" y="3600"/>
                    <a:pt x="4736" y="3700"/>
                    <a:pt x="4570" y="3816"/>
                  </a:cubicBezTo>
                  <a:cubicBezTo>
                    <a:pt x="4085" y="4150"/>
                    <a:pt x="3636" y="4617"/>
                    <a:pt x="3318" y="5150"/>
                  </a:cubicBezTo>
                  <a:cubicBezTo>
                    <a:pt x="3569" y="3934"/>
                    <a:pt x="3685" y="2666"/>
                    <a:pt x="3785" y="1432"/>
                  </a:cubicBezTo>
                  <a:cubicBezTo>
                    <a:pt x="3819" y="999"/>
                    <a:pt x="3769" y="548"/>
                    <a:pt x="3569" y="165"/>
                  </a:cubicBezTo>
                  <a:cubicBezTo>
                    <a:pt x="3536" y="98"/>
                    <a:pt x="3485" y="32"/>
                    <a:pt x="3418" y="14"/>
                  </a:cubicBezTo>
                  <a:cubicBezTo>
                    <a:pt x="3395" y="5"/>
                    <a:pt x="3370" y="1"/>
                    <a:pt x="3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76"/>
            <p:cNvSpPr/>
            <p:nvPr/>
          </p:nvSpPr>
          <p:spPr>
            <a:xfrm>
              <a:off x="6454850" y="4063825"/>
              <a:ext cx="207625" cy="531500"/>
            </a:xfrm>
            <a:custGeom>
              <a:avLst/>
              <a:gdLst/>
              <a:ahLst/>
              <a:cxnLst/>
              <a:rect l="l" t="t" r="r" b="b"/>
              <a:pathLst>
                <a:path w="8305" h="21260" extrusionOk="0">
                  <a:moveTo>
                    <a:pt x="1517" y="0"/>
                  </a:moveTo>
                  <a:lnTo>
                    <a:pt x="1" y="6553"/>
                  </a:lnTo>
                  <a:lnTo>
                    <a:pt x="3485" y="13889"/>
                  </a:lnTo>
                  <a:cubicBezTo>
                    <a:pt x="3485" y="13889"/>
                    <a:pt x="2418" y="14456"/>
                    <a:pt x="3452" y="17942"/>
                  </a:cubicBezTo>
                  <a:lnTo>
                    <a:pt x="4036" y="21260"/>
                  </a:lnTo>
                  <a:lnTo>
                    <a:pt x="6104" y="21160"/>
                  </a:lnTo>
                  <a:cubicBezTo>
                    <a:pt x="6104" y="21160"/>
                    <a:pt x="8305" y="16624"/>
                    <a:pt x="7938" y="12506"/>
                  </a:cubicBezTo>
                  <a:cubicBezTo>
                    <a:pt x="7571" y="8387"/>
                    <a:pt x="5603" y="1334"/>
                    <a:pt x="5603" y="1334"/>
                  </a:cubicBezTo>
                  <a:lnTo>
                    <a:pt x="1517"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3" name="Google Shape;3693;p76"/>
            <p:cNvSpPr/>
            <p:nvPr/>
          </p:nvSpPr>
          <p:spPr>
            <a:xfrm>
              <a:off x="6580875" y="4403750"/>
              <a:ext cx="61750" cy="12450"/>
            </a:xfrm>
            <a:custGeom>
              <a:avLst/>
              <a:gdLst/>
              <a:ahLst/>
              <a:cxnLst/>
              <a:rect l="l" t="t" r="r" b="b"/>
              <a:pathLst>
                <a:path w="2470" h="498" extrusionOk="0">
                  <a:moveTo>
                    <a:pt x="2417" y="1"/>
                  </a:moveTo>
                  <a:cubicBezTo>
                    <a:pt x="2410" y="1"/>
                    <a:pt x="2403" y="3"/>
                    <a:pt x="2397" y="10"/>
                  </a:cubicBezTo>
                  <a:cubicBezTo>
                    <a:pt x="2008" y="278"/>
                    <a:pt x="1567" y="418"/>
                    <a:pt x="1124" y="418"/>
                  </a:cubicBezTo>
                  <a:cubicBezTo>
                    <a:pt x="769" y="418"/>
                    <a:pt x="412" y="328"/>
                    <a:pt x="78" y="143"/>
                  </a:cubicBezTo>
                  <a:cubicBezTo>
                    <a:pt x="70" y="137"/>
                    <a:pt x="62" y="135"/>
                    <a:pt x="55" y="135"/>
                  </a:cubicBezTo>
                  <a:cubicBezTo>
                    <a:pt x="20" y="135"/>
                    <a:pt x="1" y="195"/>
                    <a:pt x="29" y="210"/>
                  </a:cubicBezTo>
                  <a:cubicBezTo>
                    <a:pt x="371" y="403"/>
                    <a:pt x="744" y="497"/>
                    <a:pt x="1115" y="497"/>
                  </a:cubicBezTo>
                  <a:cubicBezTo>
                    <a:pt x="1575" y="497"/>
                    <a:pt x="2033" y="353"/>
                    <a:pt x="2430" y="76"/>
                  </a:cubicBezTo>
                  <a:cubicBezTo>
                    <a:pt x="2470" y="49"/>
                    <a:pt x="2445" y="1"/>
                    <a:pt x="2417" y="1"/>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76"/>
            <p:cNvSpPr/>
            <p:nvPr/>
          </p:nvSpPr>
          <p:spPr>
            <a:xfrm>
              <a:off x="6532800" y="4575725"/>
              <a:ext cx="106700" cy="232575"/>
            </a:xfrm>
            <a:custGeom>
              <a:avLst/>
              <a:gdLst/>
              <a:ahLst/>
              <a:cxnLst/>
              <a:rect l="l" t="t" r="r" b="b"/>
              <a:pathLst>
                <a:path w="4268" h="9303" extrusionOk="0">
                  <a:moveTo>
                    <a:pt x="3686" y="1"/>
                  </a:moveTo>
                  <a:lnTo>
                    <a:pt x="651" y="283"/>
                  </a:lnTo>
                  <a:cubicBezTo>
                    <a:pt x="418" y="417"/>
                    <a:pt x="0" y="617"/>
                    <a:pt x="133" y="2218"/>
                  </a:cubicBezTo>
                  <a:cubicBezTo>
                    <a:pt x="284" y="3818"/>
                    <a:pt x="818" y="3952"/>
                    <a:pt x="584" y="4585"/>
                  </a:cubicBezTo>
                  <a:cubicBezTo>
                    <a:pt x="351" y="5203"/>
                    <a:pt x="318" y="6203"/>
                    <a:pt x="534" y="7187"/>
                  </a:cubicBezTo>
                  <a:cubicBezTo>
                    <a:pt x="767" y="8204"/>
                    <a:pt x="1401" y="8954"/>
                    <a:pt x="2585" y="9272"/>
                  </a:cubicBezTo>
                  <a:cubicBezTo>
                    <a:pt x="2665" y="9293"/>
                    <a:pt x="2746" y="9303"/>
                    <a:pt x="2828" y="9303"/>
                  </a:cubicBezTo>
                  <a:cubicBezTo>
                    <a:pt x="3522" y="9303"/>
                    <a:pt x="4267" y="8580"/>
                    <a:pt x="4253" y="7671"/>
                  </a:cubicBezTo>
                  <a:cubicBezTo>
                    <a:pt x="4219" y="6653"/>
                    <a:pt x="4035" y="3636"/>
                    <a:pt x="4035" y="3636"/>
                  </a:cubicBezTo>
                  <a:lnTo>
                    <a:pt x="36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5" name="Google Shape;3695;p76"/>
            <p:cNvSpPr/>
            <p:nvPr/>
          </p:nvSpPr>
          <p:spPr>
            <a:xfrm>
              <a:off x="6544900" y="4517775"/>
              <a:ext cx="90475" cy="154375"/>
            </a:xfrm>
            <a:custGeom>
              <a:avLst/>
              <a:gdLst/>
              <a:ahLst/>
              <a:cxnLst/>
              <a:rect l="l" t="t" r="r" b="b"/>
              <a:pathLst>
                <a:path w="3619" h="6175" extrusionOk="0">
                  <a:moveTo>
                    <a:pt x="3618" y="0"/>
                  </a:moveTo>
                  <a:lnTo>
                    <a:pt x="0" y="600"/>
                  </a:lnTo>
                  <a:cubicBezTo>
                    <a:pt x="0" y="767"/>
                    <a:pt x="583" y="5036"/>
                    <a:pt x="583" y="5036"/>
                  </a:cubicBezTo>
                  <a:cubicBezTo>
                    <a:pt x="583" y="5036"/>
                    <a:pt x="652" y="6175"/>
                    <a:pt x="1647" y="6175"/>
                  </a:cubicBezTo>
                  <a:cubicBezTo>
                    <a:pt x="1750" y="6175"/>
                    <a:pt x="1861" y="6163"/>
                    <a:pt x="1984" y="6136"/>
                  </a:cubicBezTo>
                  <a:cubicBezTo>
                    <a:pt x="3302" y="5870"/>
                    <a:pt x="2951" y="3302"/>
                    <a:pt x="2951" y="3302"/>
                  </a:cubicBezTo>
                  <a:lnTo>
                    <a:pt x="36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6" name="Google Shape;3696;p76"/>
            <p:cNvSpPr/>
            <p:nvPr/>
          </p:nvSpPr>
          <p:spPr>
            <a:xfrm>
              <a:off x="6577184" y="4694450"/>
              <a:ext cx="35250" cy="8200"/>
            </a:xfrm>
            <a:custGeom>
              <a:avLst/>
              <a:gdLst/>
              <a:ahLst/>
              <a:cxnLst/>
              <a:rect l="l" t="t" r="r" b="b"/>
              <a:pathLst>
                <a:path w="1410" h="328" extrusionOk="0">
                  <a:moveTo>
                    <a:pt x="1344" y="1"/>
                  </a:moveTo>
                  <a:cubicBezTo>
                    <a:pt x="1339" y="1"/>
                    <a:pt x="1334" y="1"/>
                    <a:pt x="1329" y="3"/>
                  </a:cubicBezTo>
                  <a:cubicBezTo>
                    <a:pt x="1113" y="160"/>
                    <a:pt x="862" y="243"/>
                    <a:pt x="610" y="243"/>
                  </a:cubicBezTo>
                  <a:cubicBezTo>
                    <a:pt x="435" y="243"/>
                    <a:pt x="259" y="203"/>
                    <a:pt x="95" y="121"/>
                  </a:cubicBezTo>
                  <a:cubicBezTo>
                    <a:pt x="89" y="119"/>
                    <a:pt x="84" y="118"/>
                    <a:pt x="78" y="118"/>
                  </a:cubicBezTo>
                  <a:cubicBezTo>
                    <a:pt x="35" y="118"/>
                    <a:pt x="1" y="172"/>
                    <a:pt x="46" y="187"/>
                  </a:cubicBezTo>
                  <a:cubicBezTo>
                    <a:pt x="233" y="281"/>
                    <a:pt x="434" y="328"/>
                    <a:pt x="633" y="328"/>
                  </a:cubicBezTo>
                  <a:cubicBezTo>
                    <a:pt x="894" y="328"/>
                    <a:pt x="1153" y="247"/>
                    <a:pt x="1380" y="87"/>
                  </a:cubicBezTo>
                  <a:cubicBezTo>
                    <a:pt x="1409" y="57"/>
                    <a:pt x="1386" y="1"/>
                    <a:pt x="13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76"/>
            <p:cNvSpPr/>
            <p:nvPr/>
          </p:nvSpPr>
          <p:spPr>
            <a:xfrm>
              <a:off x="6577634" y="4713025"/>
              <a:ext cx="40100" cy="9375"/>
            </a:xfrm>
            <a:custGeom>
              <a:avLst/>
              <a:gdLst/>
              <a:ahLst/>
              <a:cxnLst/>
              <a:rect l="l" t="t" r="r" b="b"/>
              <a:pathLst>
                <a:path w="1604" h="375" extrusionOk="0">
                  <a:moveTo>
                    <a:pt x="1545" y="0"/>
                  </a:moveTo>
                  <a:cubicBezTo>
                    <a:pt x="1535" y="0"/>
                    <a:pt x="1523" y="3"/>
                    <a:pt x="1511" y="11"/>
                  </a:cubicBezTo>
                  <a:cubicBezTo>
                    <a:pt x="1270" y="204"/>
                    <a:pt x="985" y="302"/>
                    <a:pt x="696" y="302"/>
                  </a:cubicBezTo>
                  <a:cubicBezTo>
                    <a:pt x="486" y="302"/>
                    <a:pt x="274" y="250"/>
                    <a:pt x="77" y="145"/>
                  </a:cubicBezTo>
                  <a:cubicBezTo>
                    <a:pt x="68" y="138"/>
                    <a:pt x="59" y="135"/>
                    <a:pt x="51" y="135"/>
                  </a:cubicBezTo>
                  <a:cubicBezTo>
                    <a:pt x="17" y="135"/>
                    <a:pt x="1" y="184"/>
                    <a:pt x="28" y="211"/>
                  </a:cubicBezTo>
                  <a:cubicBezTo>
                    <a:pt x="234" y="321"/>
                    <a:pt x="457" y="375"/>
                    <a:pt x="680" y="375"/>
                  </a:cubicBezTo>
                  <a:cubicBezTo>
                    <a:pt x="998" y="375"/>
                    <a:pt x="1314" y="267"/>
                    <a:pt x="1578" y="61"/>
                  </a:cubicBezTo>
                  <a:cubicBezTo>
                    <a:pt x="1603" y="35"/>
                    <a:pt x="1580" y="0"/>
                    <a:pt x="1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76"/>
            <p:cNvSpPr/>
            <p:nvPr/>
          </p:nvSpPr>
          <p:spPr>
            <a:xfrm>
              <a:off x="6579784" y="4733025"/>
              <a:ext cx="40050" cy="9725"/>
            </a:xfrm>
            <a:custGeom>
              <a:avLst/>
              <a:gdLst/>
              <a:ahLst/>
              <a:cxnLst/>
              <a:rect l="l" t="t" r="r" b="b"/>
              <a:pathLst>
                <a:path w="1602" h="389" extrusionOk="0">
                  <a:moveTo>
                    <a:pt x="1543" y="0"/>
                  </a:moveTo>
                  <a:cubicBezTo>
                    <a:pt x="1532" y="0"/>
                    <a:pt x="1521" y="4"/>
                    <a:pt x="1509" y="12"/>
                  </a:cubicBezTo>
                  <a:cubicBezTo>
                    <a:pt x="1273" y="209"/>
                    <a:pt x="995" y="311"/>
                    <a:pt x="713" y="311"/>
                  </a:cubicBezTo>
                  <a:cubicBezTo>
                    <a:pt x="496" y="311"/>
                    <a:pt x="278" y="251"/>
                    <a:pt x="75" y="128"/>
                  </a:cubicBezTo>
                  <a:cubicBezTo>
                    <a:pt x="69" y="121"/>
                    <a:pt x="62" y="118"/>
                    <a:pt x="55" y="118"/>
                  </a:cubicBezTo>
                  <a:cubicBezTo>
                    <a:pt x="26" y="118"/>
                    <a:pt x="1" y="167"/>
                    <a:pt x="42" y="194"/>
                  </a:cubicBezTo>
                  <a:cubicBezTo>
                    <a:pt x="258" y="324"/>
                    <a:pt x="491" y="389"/>
                    <a:pt x="721" y="389"/>
                  </a:cubicBezTo>
                  <a:cubicBezTo>
                    <a:pt x="1022" y="389"/>
                    <a:pt x="1320" y="279"/>
                    <a:pt x="1576" y="61"/>
                  </a:cubicBezTo>
                  <a:cubicBezTo>
                    <a:pt x="1601" y="35"/>
                    <a:pt x="1578" y="0"/>
                    <a:pt x="15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9" name="Google Shape;3699;p76"/>
            <p:cNvSpPr/>
            <p:nvPr/>
          </p:nvSpPr>
          <p:spPr>
            <a:xfrm>
              <a:off x="6534959" y="4586500"/>
              <a:ext cx="110350" cy="211550"/>
            </a:xfrm>
            <a:custGeom>
              <a:avLst/>
              <a:gdLst/>
              <a:ahLst/>
              <a:cxnLst/>
              <a:rect l="l" t="t" r="r" b="b"/>
              <a:pathLst>
                <a:path w="4414" h="8462" extrusionOk="0">
                  <a:moveTo>
                    <a:pt x="613" y="0"/>
                  </a:moveTo>
                  <a:cubicBezTo>
                    <a:pt x="608" y="0"/>
                    <a:pt x="605" y="1"/>
                    <a:pt x="601" y="3"/>
                  </a:cubicBezTo>
                  <a:cubicBezTo>
                    <a:pt x="267" y="203"/>
                    <a:pt x="267" y="737"/>
                    <a:pt x="267" y="1053"/>
                  </a:cubicBezTo>
                  <a:cubicBezTo>
                    <a:pt x="267" y="1537"/>
                    <a:pt x="401" y="2037"/>
                    <a:pt x="517" y="2487"/>
                  </a:cubicBezTo>
                  <a:cubicBezTo>
                    <a:pt x="634" y="2887"/>
                    <a:pt x="850" y="3221"/>
                    <a:pt x="868" y="3638"/>
                  </a:cubicBezTo>
                  <a:cubicBezTo>
                    <a:pt x="884" y="4154"/>
                    <a:pt x="701" y="4705"/>
                    <a:pt x="683" y="5222"/>
                  </a:cubicBezTo>
                  <a:cubicBezTo>
                    <a:pt x="667" y="5755"/>
                    <a:pt x="801" y="6273"/>
                    <a:pt x="950" y="6773"/>
                  </a:cubicBezTo>
                  <a:cubicBezTo>
                    <a:pt x="1217" y="7607"/>
                    <a:pt x="1801" y="8290"/>
                    <a:pt x="2684" y="8440"/>
                  </a:cubicBezTo>
                  <a:cubicBezTo>
                    <a:pt x="2776" y="8455"/>
                    <a:pt x="2862" y="8462"/>
                    <a:pt x="2942" y="8462"/>
                  </a:cubicBezTo>
                  <a:cubicBezTo>
                    <a:pt x="4414" y="8462"/>
                    <a:pt x="3916" y="6091"/>
                    <a:pt x="3869" y="5206"/>
                  </a:cubicBezTo>
                  <a:cubicBezTo>
                    <a:pt x="3785" y="3621"/>
                    <a:pt x="3852" y="1987"/>
                    <a:pt x="3569" y="437"/>
                  </a:cubicBezTo>
                  <a:cubicBezTo>
                    <a:pt x="3563" y="419"/>
                    <a:pt x="3551" y="411"/>
                    <a:pt x="3537" y="411"/>
                  </a:cubicBezTo>
                  <a:cubicBezTo>
                    <a:pt x="3513" y="411"/>
                    <a:pt x="3485" y="437"/>
                    <a:pt x="3485" y="470"/>
                  </a:cubicBezTo>
                  <a:cubicBezTo>
                    <a:pt x="3702" y="1553"/>
                    <a:pt x="3685" y="2687"/>
                    <a:pt x="3736" y="3788"/>
                  </a:cubicBezTo>
                  <a:cubicBezTo>
                    <a:pt x="3752" y="4372"/>
                    <a:pt x="3785" y="4972"/>
                    <a:pt x="3818" y="5555"/>
                  </a:cubicBezTo>
                  <a:cubicBezTo>
                    <a:pt x="3869" y="6339"/>
                    <a:pt x="4169" y="7356"/>
                    <a:pt x="3618" y="8023"/>
                  </a:cubicBezTo>
                  <a:cubicBezTo>
                    <a:pt x="3417" y="8274"/>
                    <a:pt x="3155" y="8372"/>
                    <a:pt x="2880" y="8372"/>
                  </a:cubicBezTo>
                  <a:cubicBezTo>
                    <a:pt x="2425" y="8372"/>
                    <a:pt x="1936" y="8104"/>
                    <a:pt x="1635" y="7823"/>
                  </a:cubicBezTo>
                  <a:cubicBezTo>
                    <a:pt x="1217" y="7423"/>
                    <a:pt x="1017" y="6789"/>
                    <a:pt x="884" y="6255"/>
                  </a:cubicBezTo>
                  <a:cubicBezTo>
                    <a:pt x="650" y="5355"/>
                    <a:pt x="850" y="4539"/>
                    <a:pt x="934" y="3638"/>
                  </a:cubicBezTo>
                  <a:cubicBezTo>
                    <a:pt x="984" y="3221"/>
                    <a:pt x="717" y="2854"/>
                    <a:pt x="601" y="2471"/>
                  </a:cubicBezTo>
                  <a:cubicBezTo>
                    <a:pt x="450" y="1937"/>
                    <a:pt x="0" y="437"/>
                    <a:pt x="634" y="70"/>
                  </a:cubicBezTo>
                  <a:cubicBezTo>
                    <a:pt x="678" y="54"/>
                    <a:pt x="644" y="0"/>
                    <a:pt x="6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0" name="Google Shape;3700;p76"/>
            <p:cNvSpPr/>
            <p:nvPr/>
          </p:nvSpPr>
          <p:spPr>
            <a:xfrm>
              <a:off x="6569134" y="4650550"/>
              <a:ext cx="40050" cy="39950"/>
            </a:xfrm>
            <a:custGeom>
              <a:avLst/>
              <a:gdLst/>
              <a:ahLst/>
              <a:cxnLst/>
              <a:rect l="l" t="t" r="r" b="b"/>
              <a:pathLst>
                <a:path w="1602" h="1598" extrusionOk="0">
                  <a:moveTo>
                    <a:pt x="317" y="709"/>
                  </a:moveTo>
                  <a:cubicBezTo>
                    <a:pt x="552" y="857"/>
                    <a:pt x="759" y="1088"/>
                    <a:pt x="925" y="1326"/>
                  </a:cubicBezTo>
                  <a:lnTo>
                    <a:pt x="925" y="1326"/>
                  </a:lnTo>
                  <a:cubicBezTo>
                    <a:pt x="827" y="1305"/>
                    <a:pt x="726" y="1259"/>
                    <a:pt x="634" y="1210"/>
                  </a:cubicBezTo>
                  <a:cubicBezTo>
                    <a:pt x="550" y="1159"/>
                    <a:pt x="468" y="1092"/>
                    <a:pt x="401" y="1043"/>
                  </a:cubicBezTo>
                  <a:cubicBezTo>
                    <a:pt x="368" y="1009"/>
                    <a:pt x="350" y="992"/>
                    <a:pt x="317" y="976"/>
                  </a:cubicBezTo>
                  <a:cubicBezTo>
                    <a:pt x="217" y="909"/>
                    <a:pt x="217" y="825"/>
                    <a:pt x="317" y="709"/>
                  </a:cubicBezTo>
                  <a:close/>
                  <a:moveTo>
                    <a:pt x="1251" y="176"/>
                  </a:moveTo>
                  <a:cubicBezTo>
                    <a:pt x="1317" y="209"/>
                    <a:pt x="1368" y="242"/>
                    <a:pt x="1435" y="276"/>
                  </a:cubicBezTo>
                  <a:lnTo>
                    <a:pt x="1435" y="492"/>
                  </a:lnTo>
                  <a:cubicBezTo>
                    <a:pt x="1451" y="692"/>
                    <a:pt x="1401" y="892"/>
                    <a:pt x="1335" y="1076"/>
                  </a:cubicBezTo>
                  <a:cubicBezTo>
                    <a:pt x="1273" y="1253"/>
                    <a:pt x="1172" y="1323"/>
                    <a:pt x="1057" y="1335"/>
                  </a:cubicBezTo>
                  <a:lnTo>
                    <a:pt x="1057" y="1335"/>
                  </a:lnTo>
                  <a:cubicBezTo>
                    <a:pt x="1026" y="1036"/>
                    <a:pt x="1052" y="745"/>
                    <a:pt x="1135" y="442"/>
                  </a:cubicBezTo>
                  <a:cubicBezTo>
                    <a:pt x="1168" y="358"/>
                    <a:pt x="1201" y="258"/>
                    <a:pt x="1251" y="176"/>
                  </a:cubicBezTo>
                  <a:close/>
                  <a:moveTo>
                    <a:pt x="1341" y="1"/>
                  </a:moveTo>
                  <a:cubicBezTo>
                    <a:pt x="1185" y="1"/>
                    <a:pt x="1099" y="319"/>
                    <a:pt x="1068" y="425"/>
                  </a:cubicBezTo>
                  <a:cubicBezTo>
                    <a:pt x="968" y="687"/>
                    <a:pt x="943" y="976"/>
                    <a:pt x="971" y="1259"/>
                  </a:cubicBezTo>
                  <a:lnTo>
                    <a:pt x="971" y="1259"/>
                  </a:lnTo>
                  <a:cubicBezTo>
                    <a:pt x="821" y="1052"/>
                    <a:pt x="644" y="872"/>
                    <a:pt x="434" y="709"/>
                  </a:cubicBezTo>
                  <a:cubicBezTo>
                    <a:pt x="399" y="674"/>
                    <a:pt x="258" y="574"/>
                    <a:pt x="159" y="574"/>
                  </a:cubicBezTo>
                  <a:cubicBezTo>
                    <a:pt x="117" y="574"/>
                    <a:pt x="82" y="592"/>
                    <a:pt x="67" y="643"/>
                  </a:cubicBezTo>
                  <a:cubicBezTo>
                    <a:pt x="1" y="859"/>
                    <a:pt x="268" y="1043"/>
                    <a:pt x="417" y="1159"/>
                  </a:cubicBezTo>
                  <a:cubicBezTo>
                    <a:pt x="573" y="1267"/>
                    <a:pt x="789" y="1426"/>
                    <a:pt x="997" y="1446"/>
                  </a:cubicBezTo>
                  <a:lnTo>
                    <a:pt x="997" y="1446"/>
                  </a:lnTo>
                  <a:cubicBezTo>
                    <a:pt x="1003" y="1478"/>
                    <a:pt x="1010" y="1511"/>
                    <a:pt x="1017" y="1543"/>
                  </a:cubicBezTo>
                  <a:cubicBezTo>
                    <a:pt x="1025" y="1564"/>
                    <a:pt x="1040" y="1573"/>
                    <a:pt x="1055" y="1573"/>
                  </a:cubicBezTo>
                  <a:cubicBezTo>
                    <a:pt x="1063" y="1573"/>
                    <a:pt x="1071" y="1570"/>
                    <a:pt x="1077" y="1565"/>
                  </a:cubicBezTo>
                  <a:lnTo>
                    <a:pt x="1077" y="1565"/>
                  </a:lnTo>
                  <a:cubicBezTo>
                    <a:pt x="1079" y="1569"/>
                    <a:pt x="1082" y="1572"/>
                    <a:pt x="1084" y="1576"/>
                  </a:cubicBezTo>
                  <a:cubicBezTo>
                    <a:pt x="1089" y="1591"/>
                    <a:pt x="1101" y="1597"/>
                    <a:pt x="1113" y="1597"/>
                  </a:cubicBezTo>
                  <a:cubicBezTo>
                    <a:pt x="1141" y="1597"/>
                    <a:pt x="1174" y="1566"/>
                    <a:pt x="1151" y="1543"/>
                  </a:cubicBezTo>
                  <a:cubicBezTo>
                    <a:pt x="1132" y="1509"/>
                    <a:pt x="1113" y="1476"/>
                    <a:pt x="1094" y="1444"/>
                  </a:cubicBezTo>
                  <a:lnTo>
                    <a:pt x="1094" y="1444"/>
                  </a:lnTo>
                  <a:cubicBezTo>
                    <a:pt x="1142" y="1437"/>
                    <a:pt x="1189" y="1421"/>
                    <a:pt x="1235" y="1392"/>
                  </a:cubicBezTo>
                  <a:cubicBezTo>
                    <a:pt x="1417" y="1276"/>
                    <a:pt x="1484" y="876"/>
                    <a:pt x="1501" y="692"/>
                  </a:cubicBezTo>
                  <a:cubicBezTo>
                    <a:pt x="1517" y="559"/>
                    <a:pt x="1602" y="58"/>
                    <a:pt x="1384" y="9"/>
                  </a:cubicBezTo>
                  <a:cubicBezTo>
                    <a:pt x="1369" y="3"/>
                    <a:pt x="1355" y="1"/>
                    <a:pt x="1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76"/>
            <p:cNvSpPr/>
            <p:nvPr/>
          </p:nvSpPr>
          <p:spPr>
            <a:xfrm>
              <a:off x="6140925" y="3221750"/>
              <a:ext cx="459025" cy="216350"/>
            </a:xfrm>
            <a:custGeom>
              <a:avLst/>
              <a:gdLst/>
              <a:ahLst/>
              <a:cxnLst/>
              <a:rect l="l" t="t" r="r" b="b"/>
              <a:pathLst>
                <a:path w="18361" h="8654" extrusionOk="0">
                  <a:moveTo>
                    <a:pt x="8470" y="0"/>
                  </a:moveTo>
                  <a:cubicBezTo>
                    <a:pt x="7430" y="0"/>
                    <a:pt x="6831" y="1385"/>
                    <a:pt x="5788" y="1517"/>
                  </a:cubicBezTo>
                  <a:cubicBezTo>
                    <a:pt x="5738" y="1523"/>
                    <a:pt x="5690" y="1526"/>
                    <a:pt x="5644" y="1526"/>
                  </a:cubicBezTo>
                  <a:cubicBezTo>
                    <a:pt x="5092" y="1526"/>
                    <a:pt x="4779" y="1136"/>
                    <a:pt x="4360" y="1136"/>
                  </a:cubicBezTo>
                  <a:cubicBezTo>
                    <a:pt x="4120" y="1136"/>
                    <a:pt x="3845" y="1264"/>
                    <a:pt x="3469" y="1668"/>
                  </a:cubicBezTo>
                  <a:cubicBezTo>
                    <a:pt x="3411" y="1728"/>
                    <a:pt x="3344" y="1753"/>
                    <a:pt x="3269" y="1753"/>
                  </a:cubicBezTo>
                  <a:cubicBezTo>
                    <a:pt x="2932" y="1753"/>
                    <a:pt x="2430" y="1257"/>
                    <a:pt x="1854" y="1257"/>
                  </a:cubicBezTo>
                  <a:cubicBezTo>
                    <a:pt x="1745" y="1257"/>
                    <a:pt x="1633" y="1275"/>
                    <a:pt x="1519" y="1317"/>
                  </a:cubicBezTo>
                  <a:cubicBezTo>
                    <a:pt x="830" y="1569"/>
                    <a:pt x="783" y="2085"/>
                    <a:pt x="391" y="2085"/>
                  </a:cubicBezTo>
                  <a:cubicBezTo>
                    <a:pt x="290" y="2085"/>
                    <a:pt x="165" y="2050"/>
                    <a:pt x="1" y="1968"/>
                  </a:cubicBezTo>
                  <a:lnTo>
                    <a:pt x="1" y="1968"/>
                  </a:lnTo>
                  <a:lnTo>
                    <a:pt x="4336" y="8654"/>
                  </a:lnTo>
                  <a:cubicBezTo>
                    <a:pt x="4511" y="8440"/>
                    <a:pt x="4782" y="8368"/>
                    <a:pt x="5070" y="8368"/>
                  </a:cubicBezTo>
                  <a:cubicBezTo>
                    <a:pt x="5277" y="8368"/>
                    <a:pt x="5493" y="8405"/>
                    <a:pt x="5688" y="8454"/>
                  </a:cubicBezTo>
                  <a:cubicBezTo>
                    <a:pt x="5957" y="8521"/>
                    <a:pt x="6248" y="8600"/>
                    <a:pt x="6523" y="8600"/>
                  </a:cubicBezTo>
                  <a:cubicBezTo>
                    <a:pt x="6725" y="8600"/>
                    <a:pt x="6919" y="8558"/>
                    <a:pt x="7088" y="8438"/>
                  </a:cubicBezTo>
                  <a:cubicBezTo>
                    <a:pt x="7355" y="8238"/>
                    <a:pt x="7471" y="7904"/>
                    <a:pt x="7638" y="7620"/>
                  </a:cubicBezTo>
                  <a:cubicBezTo>
                    <a:pt x="7780" y="7336"/>
                    <a:pt x="8027" y="7068"/>
                    <a:pt x="8335" y="7068"/>
                  </a:cubicBezTo>
                  <a:cubicBezTo>
                    <a:pt x="8353" y="7068"/>
                    <a:pt x="8371" y="7069"/>
                    <a:pt x="8389" y="7070"/>
                  </a:cubicBezTo>
                  <a:cubicBezTo>
                    <a:pt x="8872" y="7104"/>
                    <a:pt x="9039" y="7771"/>
                    <a:pt x="9472" y="8020"/>
                  </a:cubicBezTo>
                  <a:cubicBezTo>
                    <a:pt x="9593" y="8090"/>
                    <a:pt x="9723" y="8120"/>
                    <a:pt x="9856" y="8120"/>
                  </a:cubicBezTo>
                  <a:cubicBezTo>
                    <a:pt x="10200" y="8120"/>
                    <a:pt x="10563" y="7921"/>
                    <a:pt x="10839" y="7704"/>
                  </a:cubicBezTo>
                  <a:cubicBezTo>
                    <a:pt x="11240" y="7387"/>
                    <a:pt x="11624" y="7004"/>
                    <a:pt x="12124" y="6953"/>
                  </a:cubicBezTo>
                  <a:cubicBezTo>
                    <a:pt x="12150" y="6951"/>
                    <a:pt x="12176" y="6950"/>
                    <a:pt x="12202" y="6950"/>
                  </a:cubicBezTo>
                  <a:cubicBezTo>
                    <a:pt x="12622" y="6950"/>
                    <a:pt x="13016" y="7192"/>
                    <a:pt x="13425" y="7287"/>
                  </a:cubicBezTo>
                  <a:cubicBezTo>
                    <a:pt x="13555" y="7317"/>
                    <a:pt x="13686" y="7331"/>
                    <a:pt x="13818" y="7331"/>
                  </a:cubicBezTo>
                  <a:cubicBezTo>
                    <a:pt x="14631" y="7331"/>
                    <a:pt x="15427" y="6778"/>
                    <a:pt x="15642" y="6003"/>
                  </a:cubicBezTo>
                  <a:cubicBezTo>
                    <a:pt x="15792" y="5470"/>
                    <a:pt x="15742" y="4836"/>
                    <a:pt x="16109" y="4436"/>
                  </a:cubicBezTo>
                  <a:cubicBezTo>
                    <a:pt x="16509" y="4018"/>
                    <a:pt x="17193" y="4069"/>
                    <a:pt x="17709" y="3769"/>
                  </a:cubicBezTo>
                  <a:cubicBezTo>
                    <a:pt x="18110" y="3535"/>
                    <a:pt x="18360" y="3069"/>
                    <a:pt x="18343" y="2584"/>
                  </a:cubicBezTo>
                  <a:cubicBezTo>
                    <a:pt x="18310" y="2117"/>
                    <a:pt x="17994" y="1668"/>
                    <a:pt x="17560" y="1484"/>
                  </a:cubicBezTo>
                  <a:cubicBezTo>
                    <a:pt x="17293" y="1369"/>
                    <a:pt x="17001" y="1349"/>
                    <a:pt x="16706" y="1349"/>
                  </a:cubicBezTo>
                  <a:cubicBezTo>
                    <a:pt x="16548" y="1349"/>
                    <a:pt x="16388" y="1354"/>
                    <a:pt x="16230" y="1354"/>
                  </a:cubicBezTo>
                  <a:cubicBezTo>
                    <a:pt x="15877" y="1354"/>
                    <a:pt x="15535" y="1325"/>
                    <a:pt x="15242" y="1134"/>
                  </a:cubicBezTo>
                  <a:cubicBezTo>
                    <a:pt x="14792" y="850"/>
                    <a:pt x="14575" y="250"/>
                    <a:pt x="14074" y="67"/>
                  </a:cubicBezTo>
                  <a:cubicBezTo>
                    <a:pt x="13976" y="32"/>
                    <a:pt x="13877" y="16"/>
                    <a:pt x="13779" y="16"/>
                  </a:cubicBezTo>
                  <a:cubicBezTo>
                    <a:pt x="13360" y="16"/>
                    <a:pt x="12948" y="300"/>
                    <a:pt x="12624" y="583"/>
                  </a:cubicBezTo>
                  <a:cubicBezTo>
                    <a:pt x="12224" y="950"/>
                    <a:pt x="11807" y="1384"/>
                    <a:pt x="11273" y="1417"/>
                  </a:cubicBezTo>
                  <a:cubicBezTo>
                    <a:pt x="11249" y="1419"/>
                    <a:pt x="11226" y="1419"/>
                    <a:pt x="11202" y="1419"/>
                  </a:cubicBezTo>
                  <a:cubicBezTo>
                    <a:pt x="10177" y="1419"/>
                    <a:pt x="9532" y="16"/>
                    <a:pt x="8489" y="0"/>
                  </a:cubicBezTo>
                  <a:cubicBezTo>
                    <a:pt x="8483" y="0"/>
                    <a:pt x="8476" y="0"/>
                    <a:pt x="8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2" name="Google Shape;3702;p76"/>
            <p:cNvSpPr/>
            <p:nvPr/>
          </p:nvSpPr>
          <p:spPr>
            <a:xfrm>
              <a:off x="6195550" y="3359725"/>
              <a:ext cx="33375" cy="69650"/>
            </a:xfrm>
            <a:custGeom>
              <a:avLst/>
              <a:gdLst/>
              <a:ahLst/>
              <a:cxnLst/>
              <a:rect l="l" t="t" r="r" b="b"/>
              <a:pathLst>
                <a:path w="1335" h="2786" extrusionOk="0">
                  <a:moveTo>
                    <a:pt x="1" y="0"/>
                  </a:moveTo>
                  <a:lnTo>
                    <a:pt x="801" y="2785"/>
                  </a:lnTo>
                  <a:cubicBezTo>
                    <a:pt x="801" y="2785"/>
                    <a:pt x="1118" y="2134"/>
                    <a:pt x="1218" y="1551"/>
                  </a:cubicBezTo>
                  <a:cubicBezTo>
                    <a:pt x="1335" y="951"/>
                    <a:pt x="1251" y="351"/>
                    <a:pt x="1251" y="351"/>
                  </a:cubicBezTo>
                  <a:lnTo>
                    <a:pt x="1235" y="84"/>
                  </a:lnTo>
                  <a:lnTo>
                    <a:pt x="1" y="0"/>
                  </a:lnTo>
                  <a:close/>
                </a:path>
              </a:pathLst>
            </a:custGeom>
            <a:solidFill>
              <a:srgbClr val="E780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3" name="Google Shape;3703;p76"/>
            <p:cNvSpPr/>
            <p:nvPr/>
          </p:nvSpPr>
          <p:spPr>
            <a:xfrm>
              <a:off x="6106750" y="3477275"/>
              <a:ext cx="123425" cy="123850"/>
            </a:xfrm>
            <a:custGeom>
              <a:avLst/>
              <a:gdLst/>
              <a:ahLst/>
              <a:cxnLst/>
              <a:rect l="l" t="t" r="r" b="b"/>
              <a:pathLst>
                <a:path w="4937" h="4954" extrusionOk="0">
                  <a:moveTo>
                    <a:pt x="3836" y="0"/>
                  </a:moveTo>
                  <a:lnTo>
                    <a:pt x="1" y="1268"/>
                  </a:lnTo>
                  <a:cubicBezTo>
                    <a:pt x="18" y="1418"/>
                    <a:pt x="1352" y="4953"/>
                    <a:pt x="1352" y="4953"/>
                  </a:cubicBezTo>
                  <a:lnTo>
                    <a:pt x="4936" y="3953"/>
                  </a:lnTo>
                  <a:lnTo>
                    <a:pt x="3836"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4" name="Google Shape;3704;p76"/>
            <p:cNvSpPr/>
            <p:nvPr/>
          </p:nvSpPr>
          <p:spPr>
            <a:xfrm>
              <a:off x="6106750" y="3493100"/>
              <a:ext cx="98000" cy="59675"/>
            </a:xfrm>
            <a:custGeom>
              <a:avLst/>
              <a:gdLst/>
              <a:ahLst/>
              <a:cxnLst/>
              <a:rect l="l" t="t" r="r" b="b"/>
              <a:pathLst>
                <a:path w="3920" h="2387" extrusionOk="0">
                  <a:moveTo>
                    <a:pt x="3869" y="1"/>
                  </a:moveTo>
                  <a:cubicBezTo>
                    <a:pt x="3869" y="1"/>
                    <a:pt x="3035" y="1052"/>
                    <a:pt x="2452" y="1286"/>
                  </a:cubicBezTo>
                  <a:cubicBezTo>
                    <a:pt x="2287" y="1350"/>
                    <a:pt x="2112" y="1376"/>
                    <a:pt x="1934" y="1376"/>
                  </a:cubicBezTo>
                  <a:cubicBezTo>
                    <a:pt x="1001" y="1376"/>
                    <a:pt x="1" y="635"/>
                    <a:pt x="1" y="635"/>
                  </a:cubicBezTo>
                  <a:lnTo>
                    <a:pt x="1" y="635"/>
                  </a:lnTo>
                  <a:lnTo>
                    <a:pt x="634" y="2386"/>
                  </a:lnTo>
                  <a:cubicBezTo>
                    <a:pt x="634" y="2386"/>
                    <a:pt x="1501" y="2319"/>
                    <a:pt x="2502" y="1719"/>
                  </a:cubicBezTo>
                  <a:cubicBezTo>
                    <a:pt x="3920" y="852"/>
                    <a:pt x="3869" y="1"/>
                    <a:pt x="3869"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5" name="Google Shape;3705;p76"/>
            <p:cNvSpPr/>
            <p:nvPr/>
          </p:nvSpPr>
          <p:spPr>
            <a:xfrm>
              <a:off x="6034650" y="3420325"/>
              <a:ext cx="47125" cy="59900"/>
            </a:xfrm>
            <a:custGeom>
              <a:avLst/>
              <a:gdLst/>
              <a:ahLst/>
              <a:cxnLst/>
              <a:rect l="l" t="t" r="r" b="b"/>
              <a:pathLst>
                <a:path w="1885" h="2396" extrusionOk="0">
                  <a:moveTo>
                    <a:pt x="842" y="1"/>
                  </a:moveTo>
                  <a:cubicBezTo>
                    <a:pt x="729" y="1"/>
                    <a:pt x="586" y="89"/>
                    <a:pt x="483" y="128"/>
                  </a:cubicBezTo>
                  <a:cubicBezTo>
                    <a:pt x="367" y="195"/>
                    <a:pt x="267" y="311"/>
                    <a:pt x="201" y="444"/>
                  </a:cubicBezTo>
                  <a:cubicBezTo>
                    <a:pt x="1" y="878"/>
                    <a:pt x="183" y="1395"/>
                    <a:pt x="517" y="1729"/>
                  </a:cubicBezTo>
                  <a:cubicBezTo>
                    <a:pt x="834" y="2062"/>
                    <a:pt x="1451" y="2229"/>
                    <a:pt x="1884" y="2396"/>
                  </a:cubicBezTo>
                  <a:lnTo>
                    <a:pt x="934" y="28"/>
                  </a:lnTo>
                  <a:cubicBezTo>
                    <a:pt x="907" y="9"/>
                    <a:pt x="876" y="1"/>
                    <a:pt x="842"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6" name="Google Shape;3706;p76"/>
            <p:cNvSpPr/>
            <p:nvPr/>
          </p:nvSpPr>
          <p:spPr>
            <a:xfrm>
              <a:off x="6201400" y="3376400"/>
              <a:ext cx="37950" cy="66700"/>
            </a:xfrm>
            <a:custGeom>
              <a:avLst/>
              <a:gdLst/>
              <a:ahLst/>
              <a:cxnLst/>
              <a:rect l="l" t="t" r="r" b="b"/>
              <a:pathLst>
                <a:path w="1518" h="2668" extrusionOk="0">
                  <a:moveTo>
                    <a:pt x="601" y="0"/>
                  </a:moveTo>
                  <a:cubicBezTo>
                    <a:pt x="450" y="17"/>
                    <a:pt x="67" y="167"/>
                    <a:pt x="0" y="300"/>
                  </a:cubicBezTo>
                  <a:lnTo>
                    <a:pt x="567" y="2668"/>
                  </a:lnTo>
                  <a:cubicBezTo>
                    <a:pt x="868" y="2301"/>
                    <a:pt x="1301" y="1834"/>
                    <a:pt x="1401" y="1385"/>
                  </a:cubicBezTo>
                  <a:cubicBezTo>
                    <a:pt x="1517" y="934"/>
                    <a:pt x="1401" y="384"/>
                    <a:pt x="1017" y="133"/>
                  </a:cubicBezTo>
                  <a:cubicBezTo>
                    <a:pt x="884" y="51"/>
                    <a:pt x="750" y="0"/>
                    <a:pt x="601"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7" name="Google Shape;3707;p76"/>
            <p:cNvSpPr/>
            <p:nvPr/>
          </p:nvSpPr>
          <p:spPr>
            <a:xfrm>
              <a:off x="6026725" y="3305050"/>
              <a:ext cx="206375" cy="224100"/>
            </a:xfrm>
            <a:custGeom>
              <a:avLst/>
              <a:gdLst/>
              <a:ahLst/>
              <a:cxnLst/>
              <a:rect l="l" t="t" r="r" b="b"/>
              <a:pathLst>
                <a:path w="8255" h="8964" extrusionOk="0">
                  <a:moveTo>
                    <a:pt x="4077" y="1"/>
                  </a:moveTo>
                  <a:cubicBezTo>
                    <a:pt x="3756" y="1"/>
                    <a:pt x="3399" y="45"/>
                    <a:pt x="3002" y="137"/>
                  </a:cubicBezTo>
                  <a:cubicBezTo>
                    <a:pt x="3002" y="137"/>
                    <a:pt x="0" y="1187"/>
                    <a:pt x="1501" y="5606"/>
                  </a:cubicBezTo>
                  <a:cubicBezTo>
                    <a:pt x="2458" y="8382"/>
                    <a:pt x="3880" y="8963"/>
                    <a:pt x="4874" y="8963"/>
                  </a:cubicBezTo>
                  <a:cubicBezTo>
                    <a:pt x="5456" y="8963"/>
                    <a:pt x="5892" y="8764"/>
                    <a:pt x="6003" y="8690"/>
                  </a:cubicBezTo>
                  <a:cubicBezTo>
                    <a:pt x="6070" y="8657"/>
                    <a:pt x="8255" y="7273"/>
                    <a:pt x="7388" y="4188"/>
                  </a:cubicBezTo>
                  <a:cubicBezTo>
                    <a:pt x="6660" y="1563"/>
                    <a:pt x="5981" y="1"/>
                    <a:pt x="4077"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8" name="Google Shape;3708;p76"/>
            <p:cNvSpPr/>
            <p:nvPr/>
          </p:nvSpPr>
          <p:spPr>
            <a:xfrm>
              <a:off x="6090500" y="3407425"/>
              <a:ext cx="16275" cy="19600"/>
            </a:xfrm>
            <a:custGeom>
              <a:avLst/>
              <a:gdLst/>
              <a:ahLst/>
              <a:cxnLst/>
              <a:rect l="l" t="t" r="r" b="b"/>
              <a:pathLst>
                <a:path w="651" h="784" extrusionOk="0">
                  <a:moveTo>
                    <a:pt x="278" y="0"/>
                  </a:moveTo>
                  <a:cubicBezTo>
                    <a:pt x="257" y="0"/>
                    <a:pt x="237" y="4"/>
                    <a:pt x="217" y="10"/>
                  </a:cubicBezTo>
                  <a:cubicBezTo>
                    <a:pt x="68" y="44"/>
                    <a:pt x="1" y="244"/>
                    <a:pt x="68" y="460"/>
                  </a:cubicBezTo>
                  <a:cubicBezTo>
                    <a:pt x="101" y="560"/>
                    <a:pt x="150" y="660"/>
                    <a:pt x="217" y="711"/>
                  </a:cubicBezTo>
                  <a:cubicBezTo>
                    <a:pt x="268" y="762"/>
                    <a:pt x="329" y="783"/>
                    <a:pt x="385" y="783"/>
                  </a:cubicBezTo>
                  <a:cubicBezTo>
                    <a:pt x="402" y="783"/>
                    <a:pt x="419" y="781"/>
                    <a:pt x="435" y="777"/>
                  </a:cubicBezTo>
                  <a:cubicBezTo>
                    <a:pt x="584" y="727"/>
                    <a:pt x="651" y="527"/>
                    <a:pt x="584" y="310"/>
                  </a:cubicBezTo>
                  <a:cubicBezTo>
                    <a:pt x="541" y="137"/>
                    <a:pt x="410" y="0"/>
                    <a:pt x="278"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9" name="Google Shape;3709;p76"/>
            <p:cNvSpPr/>
            <p:nvPr/>
          </p:nvSpPr>
          <p:spPr>
            <a:xfrm>
              <a:off x="6156775" y="3385875"/>
              <a:ext cx="16300" cy="19850"/>
            </a:xfrm>
            <a:custGeom>
              <a:avLst/>
              <a:gdLst/>
              <a:ahLst/>
              <a:cxnLst/>
              <a:rect l="l" t="t" r="r" b="b"/>
              <a:pathLst>
                <a:path w="652" h="794" extrusionOk="0">
                  <a:moveTo>
                    <a:pt x="264" y="0"/>
                  </a:moveTo>
                  <a:cubicBezTo>
                    <a:pt x="249" y="0"/>
                    <a:pt x="233" y="2"/>
                    <a:pt x="218" y="5"/>
                  </a:cubicBezTo>
                  <a:cubicBezTo>
                    <a:pt x="67" y="55"/>
                    <a:pt x="1" y="255"/>
                    <a:pt x="67" y="472"/>
                  </a:cubicBezTo>
                  <a:cubicBezTo>
                    <a:pt x="113" y="666"/>
                    <a:pt x="252" y="793"/>
                    <a:pt x="388" y="793"/>
                  </a:cubicBezTo>
                  <a:cubicBezTo>
                    <a:pt x="403" y="793"/>
                    <a:pt x="419" y="792"/>
                    <a:pt x="434" y="788"/>
                  </a:cubicBezTo>
                  <a:cubicBezTo>
                    <a:pt x="585" y="739"/>
                    <a:pt x="652" y="539"/>
                    <a:pt x="585" y="321"/>
                  </a:cubicBezTo>
                  <a:cubicBezTo>
                    <a:pt x="539" y="127"/>
                    <a:pt x="400" y="0"/>
                    <a:pt x="264"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0" name="Google Shape;3710;p76"/>
            <p:cNvSpPr/>
            <p:nvPr/>
          </p:nvSpPr>
          <p:spPr>
            <a:xfrm>
              <a:off x="6068125" y="3381300"/>
              <a:ext cx="42575" cy="19800"/>
            </a:xfrm>
            <a:custGeom>
              <a:avLst/>
              <a:gdLst/>
              <a:ahLst/>
              <a:cxnLst/>
              <a:rect l="l" t="t" r="r" b="b"/>
              <a:pathLst>
                <a:path w="1703" h="792" extrusionOk="0">
                  <a:moveTo>
                    <a:pt x="1525" y="1"/>
                  </a:moveTo>
                  <a:cubicBezTo>
                    <a:pt x="1516" y="1"/>
                    <a:pt x="1506" y="2"/>
                    <a:pt x="1496" y="4"/>
                  </a:cubicBezTo>
                  <a:cubicBezTo>
                    <a:pt x="1012" y="104"/>
                    <a:pt x="545" y="304"/>
                    <a:pt x="112" y="571"/>
                  </a:cubicBezTo>
                  <a:cubicBezTo>
                    <a:pt x="1" y="641"/>
                    <a:pt x="63" y="791"/>
                    <a:pt x="164" y="791"/>
                  </a:cubicBezTo>
                  <a:cubicBezTo>
                    <a:pt x="185" y="791"/>
                    <a:pt x="207" y="785"/>
                    <a:pt x="229" y="771"/>
                  </a:cubicBezTo>
                  <a:cubicBezTo>
                    <a:pt x="645" y="504"/>
                    <a:pt x="1079" y="338"/>
                    <a:pt x="1563" y="222"/>
                  </a:cubicBezTo>
                  <a:cubicBezTo>
                    <a:pt x="1702" y="205"/>
                    <a:pt x="1654"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1" name="Google Shape;3711;p76"/>
            <p:cNvSpPr/>
            <p:nvPr/>
          </p:nvSpPr>
          <p:spPr>
            <a:xfrm>
              <a:off x="6138075" y="3361375"/>
              <a:ext cx="39175" cy="14150"/>
            </a:xfrm>
            <a:custGeom>
              <a:avLst/>
              <a:gdLst/>
              <a:ahLst/>
              <a:cxnLst/>
              <a:rect l="l" t="t" r="r" b="b"/>
              <a:pathLst>
                <a:path w="1567" h="566" extrusionOk="0">
                  <a:moveTo>
                    <a:pt x="1416" y="1"/>
                  </a:moveTo>
                  <a:cubicBezTo>
                    <a:pt x="966" y="51"/>
                    <a:pt x="532" y="168"/>
                    <a:pt x="115" y="352"/>
                  </a:cubicBezTo>
                  <a:cubicBezTo>
                    <a:pt x="0" y="409"/>
                    <a:pt x="71" y="565"/>
                    <a:pt x="178" y="565"/>
                  </a:cubicBezTo>
                  <a:cubicBezTo>
                    <a:pt x="195" y="565"/>
                    <a:pt x="214" y="561"/>
                    <a:pt x="232" y="552"/>
                  </a:cubicBezTo>
                  <a:cubicBezTo>
                    <a:pt x="615" y="385"/>
                    <a:pt x="999" y="285"/>
                    <a:pt x="1416" y="252"/>
                  </a:cubicBezTo>
                  <a:cubicBezTo>
                    <a:pt x="1566" y="234"/>
                    <a:pt x="1566" y="1"/>
                    <a:pt x="1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76"/>
            <p:cNvSpPr/>
            <p:nvPr/>
          </p:nvSpPr>
          <p:spPr>
            <a:xfrm>
              <a:off x="6129825" y="3441575"/>
              <a:ext cx="25950" cy="9350"/>
            </a:xfrm>
            <a:custGeom>
              <a:avLst/>
              <a:gdLst/>
              <a:ahLst/>
              <a:cxnLst/>
              <a:rect l="l" t="t" r="r" b="b"/>
              <a:pathLst>
                <a:path w="1038" h="374" extrusionOk="0">
                  <a:moveTo>
                    <a:pt x="987" y="1"/>
                  </a:moveTo>
                  <a:cubicBezTo>
                    <a:pt x="979" y="1"/>
                    <a:pt x="970" y="4"/>
                    <a:pt x="963" y="12"/>
                  </a:cubicBezTo>
                  <a:cubicBezTo>
                    <a:pt x="777" y="197"/>
                    <a:pt x="528" y="299"/>
                    <a:pt x="265" y="299"/>
                  </a:cubicBezTo>
                  <a:cubicBezTo>
                    <a:pt x="198" y="299"/>
                    <a:pt x="130" y="292"/>
                    <a:pt x="62" y="278"/>
                  </a:cubicBezTo>
                  <a:cubicBezTo>
                    <a:pt x="59" y="277"/>
                    <a:pt x="56" y="276"/>
                    <a:pt x="53" y="276"/>
                  </a:cubicBezTo>
                  <a:cubicBezTo>
                    <a:pt x="23" y="276"/>
                    <a:pt x="0" y="345"/>
                    <a:pt x="45" y="345"/>
                  </a:cubicBezTo>
                  <a:cubicBezTo>
                    <a:pt x="125" y="364"/>
                    <a:pt x="206" y="373"/>
                    <a:pt x="286" y="373"/>
                  </a:cubicBezTo>
                  <a:cubicBezTo>
                    <a:pt x="557" y="373"/>
                    <a:pt x="819" y="267"/>
                    <a:pt x="1012" y="61"/>
                  </a:cubicBezTo>
                  <a:cubicBezTo>
                    <a:pt x="1037" y="35"/>
                    <a:pt x="1014" y="1"/>
                    <a:pt x="987"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76"/>
            <p:cNvSpPr/>
            <p:nvPr/>
          </p:nvSpPr>
          <p:spPr>
            <a:xfrm>
              <a:off x="6115100" y="3456425"/>
              <a:ext cx="63800" cy="34600"/>
            </a:xfrm>
            <a:custGeom>
              <a:avLst/>
              <a:gdLst/>
              <a:ahLst/>
              <a:cxnLst/>
              <a:rect l="l" t="t" r="r" b="b"/>
              <a:pathLst>
                <a:path w="2552" h="1384" extrusionOk="0">
                  <a:moveTo>
                    <a:pt x="2552" y="1"/>
                  </a:moveTo>
                  <a:lnTo>
                    <a:pt x="2552" y="1"/>
                  </a:lnTo>
                  <a:cubicBezTo>
                    <a:pt x="1234" y="34"/>
                    <a:pt x="0" y="701"/>
                    <a:pt x="0" y="701"/>
                  </a:cubicBezTo>
                  <a:cubicBezTo>
                    <a:pt x="0" y="701"/>
                    <a:pt x="525" y="1384"/>
                    <a:pt x="1229" y="1384"/>
                  </a:cubicBezTo>
                  <a:cubicBezTo>
                    <a:pt x="1349" y="1384"/>
                    <a:pt x="1473" y="1364"/>
                    <a:pt x="1601" y="1319"/>
                  </a:cubicBezTo>
                  <a:cubicBezTo>
                    <a:pt x="2468" y="1001"/>
                    <a:pt x="2552" y="1"/>
                    <a:pt x="2552" y="1"/>
                  </a:cubicBezTo>
                  <a:close/>
                </a:path>
              </a:pathLst>
            </a:custGeom>
            <a:solidFill>
              <a:srgbClr val="7A2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76"/>
            <p:cNvSpPr/>
            <p:nvPr/>
          </p:nvSpPr>
          <p:spPr>
            <a:xfrm>
              <a:off x="6126350" y="3461875"/>
              <a:ext cx="45900" cy="20775"/>
            </a:xfrm>
            <a:custGeom>
              <a:avLst/>
              <a:gdLst/>
              <a:ahLst/>
              <a:cxnLst/>
              <a:rect l="l" t="t" r="r" b="b"/>
              <a:pathLst>
                <a:path w="1836" h="831" extrusionOk="0">
                  <a:moveTo>
                    <a:pt x="1835" y="0"/>
                  </a:moveTo>
                  <a:cubicBezTo>
                    <a:pt x="1835" y="0"/>
                    <a:pt x="401" y="300"/>
                    <a:pt x="68" y="500"/>
                  </a:cubicBezTo>
                  <a:lnTo>
                    <a:pt x="1" y="516"/>
                  </a:lnTo>
                  <a:cubicBezTo>
                    <a:pt x="1" y="516"/>
                    <a:pt x="293" y="831"/>
                    <a:pt x="720" y="831"/>
                  </a:cubicBezTo>
                  <a:cubicBezTo>
                    <a:pt x="823" y="831"/>
                    <a:pt x="934" y="812"/>
                    <a:pt x="1051" y="767"/>
                  </a:cubicBezTo>
                  <a:cubicBezTo>
                    <a:pt x="1651" y="516"/>
                    <a:pt x="1835" y="0"/>
                    <a:pt x="18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76"/>
            <p:cNvSpPr/>
            <p:nvPr/>
          </p:nvSpPr>
          <p:spPr>
            <a:xfrm>
              <a:off x="5986700" y="3260600"/>
              <a:ext cx="240575" cy="204775"/>
            </a:xfrm>
            <a:custGeom>
              <a:avLst/>
              <a:gdLst/>
              <a:ahLst/>
              <a:cxnLst/>
              <a:rect l="l" t="t" r="r" b="b"/>
              <a:pathLst>
                <a:path w="9623" h="8191" extrusionOk="0">
                  <a:moveTo>
                    <a:pt x="3913" y="1"/>
                  </a:moveTo>
                  <a:cubicBezTo>
                    <a:pt x="3581" y="1"/>
                    <a:pt x="3158" y="134"/>
                    <a:pt x="2635" y="530"/>
                  </a:cubicBezTo>
                  <a:cubicBezTo>
                    <a:pt x="2635" y="530"/>
                    <a:pt x="1752" y="1114"/>
                    <a:pt x="1768" y="2282"/>
                  </a:cubicBezTo>
                  <a:cubicBezTo>
                    <a:pt x="1801" y="3465"/>
                    <a:pt x="0" y="2965"/>
                    <a:pt x="1301" y="5683"/>
                  </a:cubicBezTo>
                  <a:cubicBezTo>
                    <a:pt x="1301" y="5683"/>
                    <a:pt x="867" y="7333"/>
                    <a:pt x="2035" y="7800"/>
                  </a:cubicBezTo>
                  <a:cubicBezTo>
                    <a:pt x="2896" y="8145"/>
                    <a:pt x="3249" y="8190"/>
                    <a:pt x="3375" y="8190"/>
                  </a:cubicBezTo>
                  <a:cubicBezTo>
                    <a:pt x="3419" y="8190"/>
                    <a:pt x="3435" y="8184"/>
                    <a:pt x="3435" y="8184"/>
                  </a:cubicBezTo>
                  <a:lnTo>
                    <a:pt x="2819" y="6384"/>
                  </a:lnTo>
                  <a:cubicBezTo>
                    <a:pt x="2819" y="6384"/>
                    <a:pt x="3569" y="5199"/>
                    <a:pt x="3435" y="4416"/>
                  </a:cubicBezTo>
                  <a:cubicBezTo>
                    <a:pt x="3302" y="3649"/>
                    <a:pt x="3035" y="2815"/>
                    <a:pt x="4253" y="2482"/>
                  </a:cubicBezTo>
                  <a:cubicBezTo>
                    <a:pt x="5469" y="2148"/>
                    <a:pt x="5403" y="1815"/>
                    <a:pt x="5403" y="1815"/>
                  </a:cubicBezTo>
                  <a:lnTo>
                    <a:pt x="5403" y="1815"/>
                  </a:lnTo>
                  <a:lnTo>
                    <a:pt x="5803" y="2115"/>
                  </a:lnTo>
                  <a:cubicBezTo>
                    <a:pt x="5910" y="2103"/>
                    <a:pt x="6005" y="2097"/>
                    <a:pt x="6096" y="2097"/>
                  </a:cubicBezTo>
                  <a:cubicBezTo>
                    <a:pt x="6261" y="2097"/>
                    <a:pt x="6417" y="2116"/>
                    <a:pt x="6621" y="2148"/>
                  </a:cubicBezTo>
                  <a:cubicBezTo>
                    <a:pt x="6921" y="2182"/>
                    <a:pt x="7221" y="2315"/>
                    <a:pt x="7404" y="2564"/>
                  </a:cubicBezTo>
                  <a:cubicBezTo>
                    <a:pt x="7571" y="2798"/>
                    <a:pt x="7737" y="3031"/>
                    <a:pt x="7821" y="3298"/>
                  </a:cubicBezTo>
                  <a:cubicBezTo>
                    <a:pt x="8021" y="3865"/>
                    <a:pt x="8438" y="4349"/>
                    <a:pt x="8989" y="4599"/>
                  </a:cubicBezTo>
                  <a:cubicBezTo>
                    <a:pt x="9087" y="4416"/>
                    <a:pt x="9292" y="4304"/>
                    <a:pt x="9494" y="4304"/>
                  </a:cubicBezTo>
                  <a:cubicBezTo>
                    <a:pt x="9531" y="4304"/>
                    <a:pt x="9569" y="4308"/>
                    <a:pt x="9605" y="4316"/>
                  </a:cubicBezTo>
                  <a:cubicBezTo>
                    <a:pt x="9622" y="3782"/>
                    <a:pt x="9405" y="3231"/>
                    <a:pt x="9022" y="2849"/>
                  </a:cubicBezTo>
                  <a:cubicBezTo>
                    <a:pt x="8871" y="2698"/>
                    <a:pt x="8688" y="2564"/>
                    <a:pt x="8604" y="2364"/>
                  </a:cubicBezTo>
                  <a:cubicBezTo>
                    <a:pt x="8438" y="2082"/>
                    <a:pt x="8522" y="1715"/>
                    <a:pt x="8422" y="1397"/>
                  </a:cubicBezTo>
                  <a:cubicBezTo>
                    <a:pt x="8303" y="1004"/>
                    <a:pt x="7897" y="734"/>
                    <a:pt x="7493" y="734"/>
                  </a:cubicBezTo>
                  <a:cubicBezTo>
                    <a:pt x="7383" y="734"/>
                    <a:pt x="7274" y="754"/>
                    <a:pt x="7170" y="797"/>
                  </a:cubicBezTo>
                  <a:cubicBezTo>
                    <a:pt x="7039" y="850"/>
                    <a:pt x="6897" y="934"/>
                    <a:pt x="6752" y="934"/>
                  </a:cubicBezTo>
                  <a:cubicBezTo>
                    <a:pt x="6714" y="934"/>
                    <a:pt x="6675" y="928"/>
                    <a:pt x="6637" y="914"/>
                  </a:cubicBezTo>
                  <a:cubicBezTo>
                    <a:pt x="6521" y="864"/>
                    <a:pt x="6454" y="730"/>
                    <a:pt x="6387" y="630"/>
                  </a:cubicBezTo>
                  <a:cubicBezTo>
                    <a:pt x="6203" y="397"/>
                    <a:pt x="5936" y="247"/>
                    <a:pt x="5654" y="230"/>
                  </a:cubicBezTo>
                  <a:cubicBezTo>
                    <a:pt x="5636" y="229"/>
                    <a:pt x="5619" y="228"/>
                    <a:pt x="5602" y="228"/>
                  </a:cubicBezTo>
                  <a:cubicBezTo>
                    <a:pt x="5333" y="228"/>
                    <a:pt x="5058" y="343"/>
                    <a:pt x="4887" y="547"/>
                  </a:cubicBezTo>
                  <a:cubicBezTo>
                    <a:pt x="4887" y="547"/>
                    <a:pt x="4587" y="1"/>
                    <a:pt x="3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76"/>
            <p:cNvSpPr/>
            <p:nvPr/>
          </p:nvSpPr>
          <p:spPr>
            <a:xfrm>
              <a:off x="6213475" y="3418100"/>
              <a:ext cx="47550" cy="45850"/>
            </a:xfrm>
            <a:custGeom>
              <a:avLst/>
              <a:gdLst/>
              <a:ahLst/>
              <a:cxnLst/>
              <a:rect l="l" t="t" r="r" b="b"/>
              <a:pathLst>
                <a:path w="1902" h="1834" extrusionOk="0">
                  <a:moveTo>
                    <a:pt x="1009" y="0"/>
                  </a:moveTo>
                  <a:cubicBezTo>
                    <a:pt x="929" y="0"/>
                    <a:pt x="848" y="11"/>
                    <a:pt x="767" y="33"/>
                  </a:cubicBezTo>
                  <a:cubicBezTo>
                    <a:pt x="284" y="184"/>
                    <a:pt x="0" y="684"/>
                    <a:pt x="134" y="1167"/>
                  </a:cubicBezTo>
                  <a:cubicBezTo>
                    <a:pt x="245" y="1570"/>
                    <a:pt x="610" y="1833"/>
                    <a:pt x="1018" y="1833"/>
                  </a:cubicBezTo>
                  <a:cubicBezTo>
                    <a:pt x="1100" y="1833"/>
                    <a:pt x="1184" y="1823"/>
                    <a:pt x="1268" y="1800"/>
                  </a:cubicBezTo>
                  <a:lnTo>
                    <a:pt x="1901" y="684"/>
                  </a:lnTo>
                  <a:cubicBezTo>
                    <a:pt x="1777" y="267"/>
                    <a:pt x="1408" y="0"/>
                    <a:pt x="1009" y="0"/>
                  </a:cubicBezTo>
                  <a:close/>
                </a:path>
              </a:pathLst>
            </a:custGeom>
            <a:solidFill>
              <a:srgbClr val="E780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76"/>
            <p:cNvSpPr/>
            <p:nvPr/>
          </p:nvSpPr>
          <p:spPr>
            <a:xfrm>
              <a:off x="6113575" y="3273225"/>
              <a:ext cx="487900" cy="52375"/>
            </a:xfrm>
            <a:custGeom>
              <a:avLst/>
              <a:gdLst/>
              <a:ahLst/>
              <a:cxnLst/>
              <a:rect l="l" t="t" r="r" b="b"/>
              <a:pathLst>
                <a:path w="19516" h="2095" extrusionOk="0">
                  <a:moveTo>
                    <a:pt x="18595" y="1"/>
                  </a:moveTo>
                  <a:cubicBezTo>
                    <a:pt x="17296" y="1"/>
                    <a:pt x="16248" y="1848"/>
                    <a:pt x="14929" y="1848"/>
                  </a:cubicBezTo>
                  <a:cubicBezTo>
                    <a:pt x="14655" y="1848"/>
                    <a:pt x="14370" y="1769"/>
                    <a:pt x="14068" y="1577"/>
                  </a:cubicBezTo>
                  <a:cubicBezTo>
                    <a:pt x="13501" y="1217"/>
                    <a:pt x="13163" y="822"/>
                    <a:pt x="12561" y="822"/>
                  </a:cubicBezTo>
                  <a:cubicBezTo>
                    <a:pt x="12437" y="822"/>
                    <a:pt x="12301" y="839"/>
                    <a:pt x="12151" y="876"/>
                  </a:cubicBezTo>
                  <a:cubicBezTo>
                    <a:pt x="11717" y="976"/>
                    <a:pt x="11317" y="1292"/>
                    <a:pt x="10950" y="1543"/>
                  </a:cubicBezTo>
                  <a:cubicBezTo>
                    <a:pt x="10535" y="1817"/>
                    <a:pt x="10145" y="1955"/>
                    <a:pt x="9766" y="1955"/>
                  </a:cubicBezTo>
                  <a:cubicBezTo>
                    <a:pt x="9338" y="1955"/>
                    <a:pt x="8923" y="1779"/>
                    <a:pt x="8498" y="1426"/>
                  </a:cubicBezTo>
                  <a:cubicBezTo>
                    <a:pt x="8052" y="1043"/>
                    <a:pt x="7652" y="707"/>
                    <a:pt x="7050" y="707"/>
                  </a:cubicBezTo>
                  <a:cubicBezTo>
                    <a:pt x="7022" y="707"/>
                    <a:pt x="6993" y="708"/>
                    <a:pt x="6964" y="709"/>
                  </a:cubicBezTo>
                  <a:cubicBezTo>
                    <a:pt x="6281" y="743"/>
                    <a:pt x="5664" y="1343"/>
                    <a:pt x="5097" y="1643"/>
                  </a:cubicBezTo>
                  <a:cubicBezTo>
                    <a:pt x="4857" y="1770"/>
                    <a:pt x="4630" y="1822"/>
                    <a:pt x="4410" y="1822"/>
                  </a:cubicBezTo>
                  <a:cubicBezTo>
                    <a:pt x="3594" y="1822"/>
                    <a:pt x="2891" y="1106"/>
                    <a:pt x="2062" y="910"/>
                  </a:cubicBezTo>
                  <a:cubicBezTo>
                    <a:pt x="1783" y="845"/>
                    <a:pt x="1486" y="808"/>
                    <a:pt x="1188" y="808"/>
                  </a:cubicBezTo>
                  <a:cubicBezTo>
                    <a:pt x="793" y="808"/>
                    <a:pt x="397" y="873"/>
                    <a:pt x="45" y="1026"/>
                  </a:cubicBezTo>
                  <a:cubicBezTo>
                    <a:pt x="0" y="1041"/>
                    <a:pt x="21" y="1095"/>
                    <a:pt x="62" y="1095"/>
                  </a:cubicBezTo>
                  <a:cubicBezTo>
                    <a:pt x="67" y="1095"/>
                    <a:pt x="73" y="1094"/>
                    <a:pt x="78" y="1092"/>
                  </a:cubicBezTo>
                  <a:cubicBezTo>
                    <a:pt x="419" y="944"/>
                    <a:pt x="790" y="878"/>
                    <a:pt x="1164" y="878"/>
                  </a:cubicBezTo>
                  <a:cubicBezTo>
                    <a:pt x="1796" y="878"/>
                    <a:pt x="2439" y="1066"/>
                    <a:pt x="2962" y="1359"/>
                  </a:cubicBezTo>
                  <a:cubicBezTo>
                    <a:pt x="3455" y="1652"/>
                    <a:pt x="3863" y="1913"/>
                    <a:pt x="4380" y="1913"/>
                  </a:cubicBezTo>
                  <a:cubicBezTo>
                    <a:pt x="4511" y="1913"/>
                    <a:pt x="4649" y="1896"/>
                    <a:pt x="4797" y="1859"/>
                  </a:cubicBezTo>
                  <a:cubicBezTo>
                    <a:pt x="5464" y="1677"/>
                    <a:pt x="5981" y="1126"/>
                    <a:pt x="6631" y="876"/>
                  </a:cubicBezTo>
                  <a:cubicBezTo>
                    <a:pt x="6794" y="809"/>
                    <a:pt x="6948" y="780"/>
                    <a:pt x="7096" y="780"/>
                  </a:cubicBezTo>
                  <a:cubicBezTo>
                    <a:pt x="7865" y="780"/>
                    <a:pt x="8439" y="1579"/>
                    <a:pt x="9083" y="1943"/>
                  </a:cubicBezTo>
                  <a:cubicBezTo>
                    <a:pt x="9276" y="2051"/>
                    <a:pt x="9473" y="2095"/>
                    <a:pt x="9668" y="2095"/>
                  </a:cubicBezTo>
                  <a:cubicBezTo>
                    <a:pt x="10047" y="2095"/>
                    <a:pt x="10420" y="1930"/>
                    <a:pt x="10750" y="1743"/>
                  </a:cubicBezTo>
                  <a:cubicBezTo>
                    <a:pt x="11411" y="1397"/>
                    <a:pt x="11909" y="890"/>
                    <a:pt x="12671" y="890"/>
                  </a:cubicBezTo>
                  <a:cubicBezTo>
                    <a:pt x="12755" y="890"/>
                    <a:pt x="12843" y="896"/>
                    <a:pt x="12934" y="910"/>
                  </a:cubicBezTo>
                  <a:cubicBezTo>
                    <a:pt x="13401" y="992"/>
                    <a:pt x="13818" y="1510"/>
                    <a:pt x="14219" y="1777"/>
                  </a:cubicBezTo>
                  <a:cubicBezTo>
                    <a:pt x="14477" y="1940"/>
                    <a:pt x="14725" y="2008"/>
                    <a:pt x="14967" y="2008"/>
                  </a:cubicBezTo>
                  <a:cubicBezTo>
                    <a:pt x="16243" y="2008"/>
                    <a:pt x="17323" y="91"/>
                    <a:pt x="18619" y="91"/>
                  </a:cubicBezTo>
                  <a:cubicBezTo>
                    <a:pt x="18882" y="91"/>
                    <a:pt x="19153" y="169"/>
                    <a:pt x="19437" y="359"/>
                  </a:cubicBezTo>
                  <a:cubicBezTo>
                    <a:pt x="19443" y="361"/>
                    <a:pt x="19448" y="361"/>
                    <a:pt x="19454" y="361"/>
                  </a:cubicBezTo>
                  <a:cubicBezTo>
                    <a:pt x="19494" y="361"/>
                    <a:pt x="19515" y="307"/>
                    <a:pt x="19470" y="292"/>
                  </a:cubicBezTo>
                  <a:cubicBezTo>
                    <a:pt x="19164" y="86"/>
                    <a:pt x="18874" y="1"/>
                    <a:pt x="18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76"/>
            <p:cNvSpPr/>
            <p:nvPr/>
          </p:nvSpPr>
          <p:spPr>
            <a:xfrm>
              <a:off x="6229300" y="4123850"/>
              <a:ext cx="325200" cy="752875"/>
            </a:xfrm>
            <a:custGeom>
              <a:avLst/>
              <a:gdLst/>
              <a:ahLst/>
              <a:cxnLst/>
              <a:rect l="l" t="t" r="r" b="b"/>
              <a:pathLst>
                <a:path w="13008" h="30115" extrusionOk="0">
                  <a:moveTo>
                    <a:pt x="6488" y="0"/>
                  </a:moveTo>
                  <a:lnTo>
                    <a:pt x="601" y="1617"/>
                  </a:lnTo>
                  <a:lnTo>
                    <a:pt x="1" y="4752"/>
                  </a:lnTo>
                  <a:lnTo>
                    <a:pt x="5370" y="15524"/>
                  </a:lnTo>
                  <a:lnTo>
                    <a:pt x="6771" y="18725"/>
                  </a:lnTo>
                  <a:lnTo>
                    <a:pt x="10557" y="30115"/>
                  </a:lnTo>
                  <a:lnTo>
                    <a:pt x="13007" y="29430"/>
                  </a:lnTo>
                  <a:cubicBezTo>
                    <a:pt x="13007" y="29430"/>
                    <a:pt x="12358" y="23728"/>
                    <a:pt x="11991" y="21293"/>
                  </a:cubicBezTo>
                  <a:cubicBezTo>
                    <a:pt x="11607" y="18859"/>
                    <a:pt x="10573" y="16441"/>
                    <a:pt x="10573" y="16441"/>
                  </a:cubicBezTo>
                  <a:lnTo>
                    <a:pt x="8672" y="5503"/>
                  </a:lnTo>
                  <a:lnTo>
                    <a:pt x="6488"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76"/>
            <p:cNvSpPr/>
            <p:nvPr/>
          </p:nvSpPr>
          <p:spPr>
            <a:xfrm>
              <a:off x="6439850" y="4696175"/>
              <a:ext cx="132575" cy="240575"/>
            </a:xfrm>
            <a:custGeom>
              <a:avLst/>
              <a:gdLst/>
              <a:ahLst/>
              <a:cxnLst/>
              <a:rect l="l" t="t" r="r" b="b"/>
              <a:pathLst>
                <a:path w="5303" h="9623" extrusionOk="0">
                  <a:moveTo>
                    <a:pt x="3969" y="1"/>
                  </a:moveTo>
                  <a:lnTo>
                    <a:pt x="0" y="768"/>
                  </a:lnTo>
                  <a:lnTo>
                    <a:pt x="2618" y="9189"/>
                  </a:lnTo>
                  <a:lnTo>
                    <a:pt x="4569" y="9623"/>
                  </a:lnTo>
                  <a:lnTo>
                    <a:pt x="5303" y="8371"/>
                  </a:lnTo>
                  <a:lnTo>
                    <a:pt x="5103" y="7021"/>
                  </a:lnTo>
                  <a:lnTo>
                    <a:pt x="4885" y="6688"/>
                  </a:lnTo>
                  <a:lnTo>
                    <a:pt x="39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76"/>
            <p:cNvSpPr/>
            <p:nvPr/>
          </p:nvSpPr>
          <p:spPr>
            <a:xfrm>
              <a:off x="6503350" y="4863375"/>
              <a:ext cx="138275" cy="216825"/>
            </a:xfrm>
            <a:custGeom>
              <a:avLst/>
              <a:gdLst/>
              <a:ahLst/>
              <a:cxnLst/>
              <a:rect l="l" t="t" r="r" b="b"/>
              <a:pathLst>
                <a:path w="5531" h="8673" extrusionOk="0">
                  <a:moveTo>
                    <a:pt x="2345" y="0"/>
                  </a:moveTo>
                  <a:lnTo>
                    <a:pt x="2345" y="0"/>
                  </a:lnTo>
                  <a:cubicBezTo>
                    <a:pt x="2345" y="0"/>
                    <a:pt x="2912" y="600"/>
                    <a:pt x="2512" y="1217"/>
                  </a:cubicBezTo>
                  <a:cubicBezTo>
                    <a:pt x="2096" y="1817"/>
                    <a:pt x="1245" y="2284"/>
                    <a:pt x="1245" y="2284"/>
                  </a:cubicBezTo>
                  <a:cubicBezTo>
                    <a:pt x="1245" y="2284"/>
                    <a:pt x="863" y="2031"/>
                    <a:pt x="533" y="2031"/>
                  </a:cubicBezTo>
                  <a:cubicBezTo>
                    <a:pt x="247" y="2031"/>
                    <a:pt x="0" y="2222"/>
                    <a:pt x="78" y="2935"/>
                  </a:cubicBezTo>
                  <a:lnTo>
                    <a:pt x="1429" y="5752"/>
                  </a:lnTo>
                  <a:cubicBezTo>
                    <a:pt x="1429" y="5752"/>
                    <a:pt x="1612" y="7637"/>
                    <a:pt x="2429" y="8453"/>
                  </a:cubicBezTo>
                  <a:cubicBezTo>
                    <a:pt x="2585" y="8597"/>
                    <a:pt x="2775" y="8672"/>
                    <a:pt x="2975" y="8672"/>
                  </a:cubicBezTo>
                  <a:cubicBezTo>
                    <a:pt x="3053" y="8672"/>
                    <a:pt x="3133" y="8661"/>
                    <a:pt x="3212" y="8637"/>
                  </a:cubicBezTo>
                  <a:lnTo>
                    <a:pt x="3463" y="8571"/>
                  </a:lnTo>
                  <a:cubicBezTo>
                    <a:pt x="4313" y="8320"/>
                    <a:pt x="5031" y="7720"/>
                    <a:pt x="5331" y="6886"/>
                  </a:cubicBezTo>
                  <a:cubicBezTo>
                    <a:pt x="5480" y="6503"/>
                    <a:pt x="5531" y="6070"/>
                    <a:pt x="5431" y="5569"/>
                  </a:cubicBezTo>
                  <a:cubicBezTo>
                    <a:pt x="5080" y="3951"/>
                    <a:pt x="4680" y="4251"/>
                    <a:pt x="4613" y="3635"/>
                  </a:cubicBezTo>
                  <a:cubicBezTo>
                    <a:pt x="4464" y="1984"/>
                    <a:pt x="5164" y="1950"/>
                    <a:pt x="4446" y="800"/>
                  </a:cubicBezTo>
                  <a:cubicBezTo>
                    <a:pt x="4130" y="300"/>
                    <a:pt x="2346" y="0"/>
                    <a:pt x="2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76"/>
            <p:cNvSpPr/>
            <p:nvPr/>
          </p:nvSpPr>
          <p:spPr>
            <a:xfrm>
              <a:off x="6539700" y="4991750"/>
              <a:ext cx="36475" cy="19950"/>
            </a:xfrm>
            <a:custGeom>
              <a:avLst/>
              <a:gdLst/>
              <a:ahLst/>
              <a:cxnLst/>
              <a:rect l="l" t="t" r="r" b="b"/>
              <a:pathLst>
                <a:path w="1459" h="798" extrusionOk="0">
                  <a:moveTo>
                    <a:pt x="1409" y="1"/>
                  </a:moveTo>
                  <a:cubicBezTo>
                    <a:pt x="842" y="34"/>
                    <a:pt x="358" y="301"/>
                    <a:pt x="24" y="734"/>
                  </a:cubicBezTo>
                  <a:cubicBezTo>
                    <a:pt x="0" y="770"/>
                    <a:pt x="28" y="797"/>
                    <a:pt x="58" y="797"/>
                  </a:cubicBezTo>
                  <a:cubicBezTo>
                    <a:pt x="70" y="797"/>
                    <a:pt x="82" y="793"/>
                    <a:pt x="91" y="784"/>
                  </a:cubicBezTo>
                  <a:cubicBezTo>
                    <a:pt x="408" y="368"/>
                    <a:pt x="875" y="117"/>
                    <a:pt x="1409" y="83"/>
                  </a:cubicBezTo>
                  <a:cubicBezTo>
                    <a:pt x="1458" y="83"/>
                    <a:pt x="1458" y="1"/>
                    <a:pt x="1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76"/>
            <p:cNvSpPr/>
            <p:nvPr/>
          </p:nvSpPr>
          <p:spPr>
            <a:xfrm>
              <a:off x="6535125" y="4975900"/>
              <a:ext cx="33550" cy="16225"/>
            </a:xfrm>
            <a:custGeom>
              <a:avLst/>
              <a:gdLst/>
              <a:ahLst/>
              <a:cxnLst/>
              <a:rect l="l" t="t" r="r" b="b"/>
              <a:pathLst>
                <a:path w="1342" h="649" extrusionOk="0">
                  <a:moveTo>
                    <a:pt x="1236" y="0"/>
                  </a:moveTo>
                  <a:cubicBezTo>
                    <a:pt x="758" y="0"/>
                    <a:pt x="329" y="216"/>
                    <a:pt x="24" y="601"/>
                  </a:cubicBezTo>
                  <a:cubicBezTo>
                    <a:pt x="1" y="625"/>
                    <a:pt x="27" y="649"/>
                    <a:pt x="57" y="649"/>
                  </a:cubicBezTo>
                  <a:cubicBezTo>
                    <a:pt x="69" y="649"/>
                    <a:pt x="81" y="645"/>
                    <a:pt x="91" y="635"/>
                  </a:cubicBezTo>
                  <a:cubicBezTo>
                    <a:pt x="379" y="266"/>
                    <a:pt x="790" y="83"/>
                    <a:pt x="1236" y="83"/>
                  </a:cubicBezTo>
                  <a:cubicBezTo>
                    <a:pt x="1254" y="83"/>
                    <a:pt x="1273" y="83"/>
                    <a:pt x="1292" y="84"/>
                  </a:cubicBezTo>
                  <a:cubicBezTo>
                    <a:pt x="1341" y="84"/>
                    <a:pt x="1341" y="17"/>
                    <a:pt x="1292" y="1"/>
                  </a:cubicBezTo>
                  <a:cubicBezTo>
                    <a:pt x="1273" y="1"/>
                    <a:pt x="1255"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3" name="Google Shape;3723;p76"/>
            <p:cNvSpPr/>
            <p:nvPr/>
          </p:nvSpPr>
          <p:spPr>
            <a:xfrm>
              <a:off x="6530825" y="4956725"/>
              <a:ext cx="35350" cy="18275"/>
            </a:xfrm>
            <a:custGeom>
              <a:avLst/>
              <a:gdLst/>
              <a:ahLst/>
              <a:cxnLst/>
              <a:rect l="l" t="t" r="r" b="b"/>
              <a:pathLst>
                <a:path w="1414" h="731" extrusionOk="0">
                  <a:moveTo>
                    <a:pt x="1310" y="0"/>
                  </a:moveTo>
                  <a:cubicBezTo>
                    <a:pt x="782" y="0"/>
                    <a:pt x="320" y="249"/>
                    <a:pt x="12" y="668"/>
                  </a:cubicBezTo>
                  <a:cubicBezTo>
                    <a:pt x="1" y="704"/>
                    <a:pt x="32" y="731"/>
                    <a:pt x="63" y="731"/>
                  </a:cubicBezTo>
                  <a:cubicBezTo>
                    <a:pt x="75" y="731"/>
                    <a:pt x="87" y="727"/>
                    <a:pt x="96" y="717"/>
                  </a:cubicBezTo>
                  <a:cubicBezTo>
                    <a:pt x="379" y="301"/>
                    <a:pt x="846" y="68"/>
                    <a:pt x="1364" y="68"/>
                  </a:cubicBezTo>
                  <a:cubicBezTo>
                    <a:pt x="1413" y="68"/>
                    <a:pt x="1413" y="1"/>
                    <a:pt x="1364" y="1"/>
                  </a:cubicBezTo>
                  <a:cubicBezTo>
                    <a:pt x="1346" y="1"/>
                    <a:pt x="1328" y="0"/>
                    <a:pt x="1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4" name="Google Shape;3724;p76"/>
            <p:cNvSpPr/>
            <p:nvPr/>
          </p:nvSpPr>
          <p:spPr>
            <a:xfrm>
              <a:off x="6501375" y="4912050"/>
              <a:ext cx="50225" cy="38100"/>
            </a:xfrm>
            <a:custGeom>
              <a:avLst/>
              <a:gdLst/>
              <a:ahLst/>
              <a:cxnLst/>
              <a:rect l="l" t="t" r="r" b="b"/>
              <a:pathLst>
                <a:path w="2009" h="1524" extrusionOk="0">
                  <a:moveTo>
                    <a:pt x="1841" y="187"/>
                  </a:moveTo>
                  <a:cubicBezTo>
                    <a:pt x="1891" y="403"/>
                    <a:pt x="1891" y="637"/>
                    <a:pt x="1908" y="837"/>
                  </a:cubicBezTo>
                  <a:cubicBezTo>
                    <a:pt x="1908" y="1108"/>
                    <a:pt x="1826" y="1289"/>
                    <a:pt x="1641" y="1377"/>
                  </a:cubicBezTo>
                  <a:lnTo>
                    <a:pt x="1641" y="1377"/>
                  </a:lnTo>
                  <a:cubicBezTo>
                    <a:pt x="1588" y="1169"/>
                    <a:pt x="1576" y="984"/>
                    <a:pt x="1591" y="770"/>
                  </a:cubicBezTo>
                  <a:cubicBezTo>
                    <a:pt x="1591" y="654"/>
                    <a:pt x="1624" y="521"/>
                    <a:pt x="1641" y="387"/>
                  </a:cubicBezTo>
                  <a:cubicBezTo>
                    <a:pt x="1624" y="237"/>
                    <a:pt x="1675" y="187"/>
                    <a:pt x="1841" y="187"/>
                  </a:cubicBezTo>
                  <a:close/>
                  <a:moveTo>
                    <a:pt x="290" y="1004"/>
                  </a:moveTo>
                  <a:lnTo>
                    <a:pt x="290" y="1004"/>
                  </a:lnTo>
                  <a:cubicBezTo>
                    <a:pt x="669" y="1062"/>
                    <a:pt x="1047" y="1247"/>
                    <a:pt x="1393" y="1438"/>
                  </a:cubicBezTo>
                  <a:lnTo>
                    <a:pt x="1393" y="1438"/>
                  </a:lnTo>
                  <a:cubicBezTo>
                    <a:pt x="1368" y="1440"/>
                    <a:pt x="1343" y="1441"/>
                    <a:pt x="1318" y="1441"/>
                  </a:cubicBezTo>
                  <a:cubicBezTo>
                    <a:pt x="1127" y="1441"/>
                    <a:pt x="930" y="1397"/>
                    <a:pt x="757" y="1355"/>
                  </a:cubicBezTo>
                  <a:cubicBezTo>
                    <a:pt x="657" y="1337"/>
                    <a:pt x="574" y="1321"/>
                    <a:pt x="490" y="1288"/>
                  </a:cubicBezTo>
                  <a:cubicBezTo>
                    <a:pt x="323" y="1271"/>
                    <a:pt x="257" y="1188"/>
                    <a:pt x="290" y="1004"/>
                  </a:cubicBezTo>
                  <a:close/>
                  <a:moveTo>
                    <a:pt x="1746" y="0"/>
                  </a:moveTo>
                  <a:cubicBezTo>
                    <a:pt x="1654" y="0"/>
                    <a:pt x="1605" y="151"/>
                    <a:pt x="1591" y="221"/>
                  </a:cubicBezTo>
                  <a:cubicBezTo>
                    <a:pt x="1495" y="605"/>
                    <a:pt x="1460" y="1035"/>
                    <a:pt x="1561" y="1408"/>
                  </a:cubicBezTo>
                  <a:lnTo>
                    <a:pt x="1561" y="1408"/>
                  </a:lnTo>
                  <a:cubicBezTo>
                    <a:pt x="1546" y="1413"/>
                    <a:pt x="1530" y="1417"/>
                    <a:pt x="1514" y="1421"/>
                  </a:cubicBezTo>
                  <a:lnTo>
                    <a:pt x="1514" y="1421"/>
                  </a:lnTo>
                  <a:cubicBezTo>
                    <a:pt x="1278" y="1297"/>
                    <a:pt x="472" y="919"/>
                    <a:pt x="145" y="919"/>
                  </a:cubicBezTo>
                  <a:cubicBezTo>
                    <a:pt x="54" y="919"/>
                    <a:pt x="1" y="948"/>
                    <a:pt x="7" y="1021"/>
                  </a:cubicBezTo>
                  <a:cubicBezTo>
                    <a:pt x="41" y="1288"/>
                    <a:pt x="374" y="1337"/>
                    <a:pt x="590" y="1404"/>
                  </a:cubicBezTo>
                  <a:cubicBezTo>
                    <a:pt x="803" y="1465"/>
                    <a:pt x="1052" y="1519"/>
                    <a:pt x="1290" y="1519"/>
                  </a:cubicBezTo>
                  <a:cubicBezTo>
                    <a:pt x="1364" y="1519"/>
                    <a:pt x="1437" y="1514"/>
                    <a:pt x="1507" y="1502"/>
                  </a:cubicBezTo>
                  <a:lnTo>
                    <a:pt x="1507" y="1502"/>
                  </a:lnTo>
                  <a:cubicBezTo>
                    <a:pt x="1519" y="1509"/>
                    <a:pt x="1530" y="1515"/>
                    <a:pt x="1541" y="1521"/>
                  </a:cubicBezTo>
                  <a:cubicBezTo>
                    <a:pt x="1546" y="1523"/>
                    <a:pt x="1551" y="1524"/>
                    <a:pt x="1556" y="1524"/>
                  </a:cubicBezTo>
                  <a:cubicBezTo>
                    <a:pt x="1582" y="1524"/>
                    <a:pt x="1600" y="1502"/>
                    <a:pt x="1599" y="1482"/>
                  </a:cubicBezTo>
                  <a:lnTo>
                    <a:pt x="1599" y="1482"/>
                  </a:lnTo>
                  <a:cubicBezTo>
                    <a:pt x="1602" y="1481"/>
                    <a:pt x="1605" y="1480"/>
                    <a:pt x="1607" y="1480"/>
                  </a:cubicBezTo>
                  <a:lnTo>
                    <a:pt x="1607" y="1480"/>
                  </a:lnTo>
                  <a:cubicBezTo>
                    <a:pt x="1609" y="1480"/>
                    <a:pt x="1610" y="1480"/>
                    <a:pt x="1611" y="1480"/>
                  </a:cubicBezTo>
                  <a:cubicBezTo>
                    <a:pt x="1624" y="1480"/>
                    <a:pt x="1638" y="1475"/>
                    <a:pt x="1648" y="1467"/>
                  </a:cubicBezTo>
                  <a:lnTo>
                    <a:pt x="1648" y="1467"/>
                  </a:lnTo>
                  <a:cubicBezTo>
                    <a:pt x="1674" y="1458"/>
                    <a:pt x="1699" y="1449"/>
                    <a:pt x="1724" y="1437"/>
                  </a:cubicBezTo>
                  <a:cubicBezTo>
                    <a:pt x="1957" y="1337"/>
                    <a:pt x="1975" y="1054"/>
                    <a:pt x="1975" y="837"/>
                  </a:cubicBezTo>
                  <a:cubicBezTo>
                    <a:pt x="1991" y="654"/>
                    <a:pt x="2008" y="137"/>
                    <a:pt x="1808" y="21"/>
                  </a:cubicBezTo>
                  <a:cubicBezTo>
                    <a:pt x="1786" y="7"/>
                    <a:pt x="1765" y="0"/>
                    <a:pt x="1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76"/>
            <p:cNvSpPr/>
            <p:nvPr/>
          </p:nvSpPr>
          <p:spPr>
            <a:xfrm>
              <a:off x="6562800" y="4877325"/>
              <a:ext cx="68400" cy="196150"/>
            </a:xfrm>
            <a:custGeom>
              <a:avLst/>
              <a:gdLst/>
              <a:ahLst/>
              <a:cxnLst/>
              <a:rect l="l" t="t" r="r" b="b"/>
              <a:pathLst>
                <a:path w="2736" h="7846" extrusionOk="0">
                  <a:moveTo>
                    <a:pt x="1810" y="1"/>
                  </a:moveTo>
                  <a:cubicBezTo>
                    <a:pt x="1783" y="1"/>
                    <a:pt x="1758" y="26"/>
                    <a:pt x="1768" y="58"/>
                  </a:cubicBezTo>
                  <a:cubicBezTo>
                    <a:pt x="2068" y="743"/>
                    <a:pt x="1886" y="1410"/>
                    <a:pt x="1802" y="2110"/>
                  </a:cubicBezTo>
                  <a:cubicBezTo>
                    <a:pt x="1752" y="2644"/>
                    <a:pt x="1886" y="3077"/>
                    <a:pt x="2102" y="3544"/>
                  </a:cubicBezTo>
                  <a:cubicBezTo>
                    <a:pt x="2553" y="4527"/>
                    <a:pt x="2735" y="5361"/>
                    <a:pt x="2252" y="6379"/>
                  </a:cubicBezTo>
                  <a:cubicBezTo>
                    <a:pt x="1852" y="7212"/>
                    <a:pt x="934" y="7679"/>
                    <a:pt x="51" y="7762"/>
                  </a:cubicBezTo>
                  <a:cubicBezTo>
                    <a:pt x="1" y="7762"/>
                    <a:pt x="1" y="7846"/>
                    <a:pt x="51" y="7846"/>
                  </a:cubicBezTo>
                  <a:cubicBezTo>
                    <a:pt x="1519" y="7713"/>
                    <a:pt x="2535" y="6661"/>
                    <a:pt x="2635" y="5211"/>
                  </a:cubicBezTo>
                  <a:cubicBezTo>
                    <a:pt x="2719" y="4160"/>
                    <a:pt x="1902" y="3377"/>
                    <a:pt x="1868" y="2343"/>
                  </a:cubicBezTo>
                  <a:cubicBezTo>
                    <a:pt x="1852" y="1526"/>
                    <a:pt x="2186" y="809"/>
                    <a:pt x="1852" y="25"/>
                  </a:cubicBezTo>
                  <a:cubicBezTo>
                    <a:pt x="1841" y="8"/>
                    <a:pt x="1825" y="1"/>
                    <a:pt x="18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76"/>
            <p:cNvSpPr/>
            <p:nvPr/>
          </p:nvSpPr>
          <p:spPr>
            <a:xfrm>
              <a:off x="6572575" y="4868850"/>
              <a:ext cx="32650" cy="36275"/>
            </a:xfrm>
            <a:custGeom>
              <a:avLst/>
              <a:gdLst/>
              <a:ahLst/>
              <a:cxnLst/>
              <a:rect l="l" t="t" r="r" b="b"/>
              <a:pathLst>
                <a:path w="1306" h="1451" extrusionOk="0">
                  <a:moveTo>
                    <a:pt x="46" y="1"/>
                  </a:moveTo>
                  <a:cubicBezTo>
                    <a:pt x="25" y="1"/>
                    <a:pt x="1" y="18"/>
                    <a:pt x="10" y="48"/>
                  </a:cubicBezTo>
                  <a:cubicBezTo>
                    <a:pt x="194" y="681"/>
                    <a:pt x="627" y="1182"/>
                    <a:pt x="1228" y="1448"/>
                  </a:cubicBezTo>
                  <a:cubicBezTo>
                    <a:pt x="1233" y="1450"/>
                    <a:pt x="1238" y="1451"/>
                    <a:pt x="1243" y="1451"/>
                  </a:cubicBezTo>
                  <a:cubicBezTo>
                    <a:pt x="1283" y="1451"/>
                    <a:pt x="1305" y="1396"/>
                    <a:pt x="1261" y="1382"/>
                  </a:cubicBezTo>
                  <a:cubicBezTo>
                    <a:pt x="694" y="1115"/>
                    <a:pt x="261" y="631"/>
                    <a:pt x="77" y="30"/>
                  </a:cubicBezTo>
                  <a:cubicBezTo>
                    <a:pt x="77" y="10"/>
                    <a:pt x="62" y="1"/>
                    <a:pt x="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76"/>
            <p:cNvSpPr/>
            <p:nvPr/>
          </p:nvSpPr>
          <p:spPr>
            <a:xfrm>
              <a:off x="6344800" y="4444000"/>
              <a:ext cx="135500" cy="42100"/>
            </a:xfrm>
            <a:custGeom>
              <a:avLst/>
              <a:gdLst/>
              <a:ahLst/>
              <a:cxnLst/>
              <a:rect l="l" t="t" r="r" b="b"/>
              <a:pathLst>
                <a:path w="5420" h="1684" extrusionOk="0">
                  <a:moveTo>
                    <a:pt x="5319" y="0"/>
                  </a:moveTo>
                  <a:lnTo>
                    <a:pt x="1" y="1217"/>
                  </a:lnTo>
                  <a:lnTo>
                    <a:pt x="234" y="1684"/>
                  </a:lnTo>
                  <a:lnTo>
                    <a:pt x="4403" y="967"/>
                  </a:lnTo>
                  <a:cubicBezTo>
                    <a:pt x="4403" y="967"/>
                    <a:pt x="5336" y="701"/>
                    <a:pt x="5419" y="534"/>
                  </a:cubicBezTo>
                  <a:lnTo>
                    <a:pt x="53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76"/>
            <p:cNvSpPr/>
            <p:nvPr/>
          </p:nvSpPr>
          <p:spPr>
            <a:xfrm>
              <a:off x="6486525" y="4077275"/>
              <a:ext cx="108425" cy="281700"/>
            </a:xfrm>
            <a:custGeom>
              <a:avLst/>
              <a:gdLst/>
              <a:ahLst/>
              <a:cxnLst/>
              <a:rect l="l" t="t" r="r" b="b"/>
              <a:pathLst>
                <a:path w="4337" h="11268" extrusionOk="0">
                  <a:moveTo>
                    <a:pt x="3534" y="0"/>
                  </a:moveTo>
                  <a:cubicBezTo>
                    <a:pt x="3044" y="0"/>
                    <a:pt x="2042" y="91"/>
                    <a:pt x="1502" y="779"/>
                  </a:cubicBezTo>
                  <a:cubicBezTo>
                    <a:pt x="784" y="1713"/>
                    <a:pt x="217" y="4364"/>
                    <a:pt x="101" y="6882"/>
                  </a:cubicBezTo>
                  <a:cubicBezTo>
                    <a:pt x="1" y="9416"/>
                    <a:pt x="1001" y="11268"/>
                    <a:pt x="1001" y="11268"/>
                  </a:cubicBezTo>
                  <a:cubicBezTo>
                    <a:pt x="1001" y="11268"/>
                    <a:pt x="550" y="9183"/>
                    <a:pt x="917" y="5965"/>
                  </a:cubicBezTo>
                  <a:cubicBezTo>
                    <a:pt x="1498" y="813"/>
                    <a:pt x="4299" y="796"/>
                    <a:pt x="4336" y="796"/>
                  </a:cubicBezTo>
                  <a:cubicBezTo>
                    <a:pt x="4336" y="796"/>
                    <a:pt x="4336" y="796"/>
                    <a:pt x="4336" y="796"/>
                  </a:cubicBezTo>
                  <a:lnTo>
                    <a:pt x="3819" y="12"/>
                  </a:lnTo>
                  <a:cubicBezTo>
                    <a:pt x="3819" y="12"/>
                    <a:pt x="3709" y="0"/>
                    <a:pt x="3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76"/>
            <p:cNvSpPr/>
            <p:nvPr/>
          </p:nvSpPr>
          <p:spPr>
            <a:xfrm>
              <a:off x="6132200" y="3838700"/>
              <a:ext cx="462750" cy="717325"/>
            </a:xfrm>
            <a:custGeom>
              <a:avLst/>
              <a:gdLst/>
              <a:ahLst/>
              <a:cxnLst/>
              <a:rect l="l" t="t" r="r" b="b"/>
              <a:pathLst>
                <a:path w="18510" h="28693" extrusionOk="0">
                  <a:moveTo>
                    <a:pt x="10922" y="1"/>
                  </a:moveTo>
                  <a:lnTo>
                    <a:pt x="3118" y="3552"/>
                  </a:lnTo>
                  <a:cubicBezTo>
                    <a:pt x="3118" y="3552"/>
                    <a:pt x="3118" y="3636"/>
                    <a:pt x="3102" y="3752"/>
                  </a:cubicBezTo>
                  <a:cubicBezTo>
                    <a:pt x="3018" y="4319"/>
                    <a:pt x="2602" y="7271"/>
                    <a:pt x="2584" y="8488"/>
                  </a:cubicBezTo>
                  <a:cubicBezTo>
                    <a:pt x="2551" y="9955"/>
                    <a:pt x="2451" y="14324"/>
                    <a:pt x="2702" y="16458"/>
                  </a:cubicBezTo>
                  <a:cubicBezTo>
                    <a:pt x="2935" y="18592"/>
                    <a:pt x="0" y="26196"/>
                    <a:pt x="1201" y="28514"/>
                  </a:cubicBezTo>
                  <a:cubicBezTo>
                    <a:pt x="1201" y="28514"/>
                    <a:pt x="1809" y="28692"/>
                    <a:pt x="2604" y="28692"/>
                  </a:cubicBezTo>
                  <a:cubicBezTo>
                    <a:pt x="3002" y="28692"/>
                    <a:pt x="3446" y="28648"/>
                    <a:pt x="3885" y="28514"/>
                  </a:cubicBezTo>
                  <a:cubicBezTo>
                    <a:pt x="5186" y="28114"/>
                    <a:pt x="6203" y="27230"/>
                    <a:pt x="6620" y="26463"/>
                  </a:cubicBezTo>
                  <a:cubicBezTo>
                    <a:pt x="7204" y="25380"/>
                    <a:pt x="10205" y="25146"/>
                    <a:pt x="10205" y="25146"/>
                  </a:cubicBezTo>
                  <a:cubicBezTo>
                    <a:pt x="13923" y="24746"/>
                    <a:pt x="13173" y="24595"/>
                    <a:pt x="14507" y="23695"/>
                  </a:cubicBezTo>
                  <a:cubicBezTo>
                    <a:pt x="15841" y="22812"/>
                    <a:pt x="14674" y="17992"/>
                    <a:pt x="14674" y="17992"/>
                  </a:cubicBezTo>
                  <a:cubicBezTo>
                    <a:pt x="14674" y="17992"/>
                    <a:pt x="13574" y="13874"/>
                    <a:pt x="16075" y="11022"/>
                  </a:cubicBezTo>
                  <a:cubicBezTo>
                    <a:pt x="16683" y="10322"/>
                    <a:pt x="17279" y="10147"/>
                    <a:pt x="17729" y="10147"/>
                  </a:cubicBezTo>
                  <a:cubicBezTo>
                    <a:pt x="18179" y="10147"/>
                    <a:pt x="18484" y="10322"/>
                    <a:pt x="18509" y="10322"/>
                  </a:cubicBezTo>
                  <a:cubicBezTo>
                    <a:pt x="18376" y="10055"/>
                    <a:pt x="15575" y="4519"/>
                    <a:pt x="14157" y="2902"/>
                  </a:cubicBezTo>
                  <a:cubicBezTo>
                    <a:pt x="12707" y="1268"/>
                    <a:pt x="10922" y="1"/>
                    <a:pt x="109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76"/>
            <p:cNvSpPr/>
            <p:nvPr/>
          </p:nvSpPr>
          <p:spPr>
            <a:xfrm>
              <a:off x="6594925" y="4096725"/>
              <a:ext cx="425" cy="475"/>
            </a:xfrm>
            <a:custGeom>
              <a:avLst/>
              <a:gdLst/>
              <a:ahLst/>
              <a:cxnLst/>
              <a:rect l="l" t="t" r="r" b="b"/>
              <a:pathLst>
                <a:path w="17" h="19" extrusionOk="0">
                  <a:moveTo>
                    <a:pt x="0" y="1"/>
                  </a:moveTo>
                  <a:lnTo>
                    <a:pt x="0" y="18"/>
                  </a:lnTo>
                  <a:cubicBezTo>
                    <a:pt x="0" y="18"/>
                    <a:pt x="16" y="18"/>
                    <a:pt x="0"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76"/>
            <p:cNvSpPr/>
            <p:nvPr/>
          </p:nvSpPr>
          <p:spPr>
            <a:xfrm>
              <a:off x="6210975" y="3974075"/>
              <a:ext cx="75050" cy="489225"/>
            </a:xfrm>
            <a:custGeom>
              <a:avLst/>
              <a:gdLst/>
              <a:ahLst/>
              <a:cxnLst/>
              <a:rect l="l" t="t" r="r" b="b"/>
              <a:pathLst>
                <a:path w="3002" h="19569" extrusionOk="0">
                  <a:moveTo>
                    <a:pt x="374" y="1"/>
                  </a:moveTo>
                  <a:cubicBezTo>
                    <a:pt x="355" y="1"/>
                    <a:pt x="334" y="13"/>
                    <a:pt x="334" y="38"/>
                  </a:cubicBezTo>
                  <a:cubicBezTo>
                    <a:pt x="0" y="3806"/>
                    <a:pt x="451" y="7559"/>
                    <a:pt x="1218" y="11243"/>
                  </a:cubicBezTo>
                  <a:cubicBezTo>
                    <a:pt x="1785" y="13978"/>
                    <a:pt x="2768" y="16730"/>
                    <a:pt x="2919" y="19531"/>
                  </a:cubicBezTo>
                  <a:cubicBezTo>
                    <a:pt x="2919" y="19556"/>
                    <a:pt x="2940" y="19568"/>
                    <a:pt x="2960" y="19568"/>
                  </a:cubicBezTo>
                  <a:cubicBezTo>
                    <a:pt x="2981" y="19568"/>
                    <a:pt x="3002" y="19556"/>
                    <a:pt x="3002" y="19531"/>
                  </a:cubicBezTo>
                  <a:cubicBezTo>
                    <a:pt x="2852" y="16896"/>
                    <a:pt x="1968" y="14278"/>
                    <a:pt x="1401" y="11710"/>
                  </a:cubicBezTo>
                  <a:cubicBezTo>
                    <a:pt x="567" y="7875"/>
                    <a:pt x="67" y="3957"/>
                    <a:pt x="400" y="38"/>
                  </a:cubicBezTo>
                  <a:cubicBezTo>
                    <a:pt x="409" y="13"/>
                    <a:pt x="392" y="1"/>
                    <a:pt x="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76"/>
            <p:cNvSpPr/>
            <p:nvPr/>
          </p:nvSpPr>
          <p:spPr>
            <a:xfrm>
              <a:off x="6304125" y="4208550"/>
              <a:ext cx="76325" cy="200800"/>
            </a:xfrm>
            <a:custGeom>
              <a:avLst/>
              <a:gdLst/>
              <a:ahLst/>
              <a:cxnLst/>
              <a:rect l="l" t="t" r="r" b="b"/>
              <a:pathLst>
                <a:path w="3053" h="8032" extrusionOk="0">
                  <a:moveTo>
                    <a:pt x="49" y="0"/>
                  </a:moveTo>
                  <a:cubicBezTo>
                    <a:pt x="24" y="0"/>
                    <a:pt x="0" y="18"/>
                    <a:pt x="9" y="47"/>
                  </a:cubicBezTo>
                  <a:cubicBezTo>
                    <a:pt x="627" y="2831"/>
                    <a:pt x="1628" y="5499"/>
                    <a:pt x="2961" y="8018"/>
                  </a:cubicBezTo>
                  <a:cubicBezTo>
                    <a:pt x="2971" y="8027"/>
                    <a:pt x="2983" y="8031"/>
                    <a:pt x="2994" y="8031"/>
                  </a:cubicBezTo>
                  <a:cubicBezTo>
                    <a:pt x="3024" y="8031"/>
                    <a:pt x="3052" y="8004"/>
                    <a:pt x="3028" y="7967"/>
                  </a:cubicBezTo>
                  <a:cubicBezTo>
                    <a:pt x="1694" y="5466"/>
                    <a:pt x="710" y="2798"/>
                    <a:pt x="93" y="30"/>
                  </a:cubicBezTo>
                  <a:cubicBezTo>
                    <a:pt x="86" y="9"/>
                    <a:pt x="67"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76"/>
            <p:cNvSpPr/>
            <p:nvPr/>
          </p:nvSpPr>
          <p:spPr>
            <a:xfrm>
              <a:off x="6194025" y="4153375"/>
              <a:ext cx="23125" cy="17700"/>
            </a:xfrm>
            <a:custGeom>
              <a:avLst/>
              <a:gdLst/>
              <a:ahLst/>
              <a:cxnLst/>
              <a:rect l="l" t="t" r="r" b="b"/>
              <a:pathLst>
                <a:path w="925" h="708" extrusionOk="0">
                  <a:moveTo>
                    <a:pt x="875" y="0"/>
                  </a:moveTo>
                  <a:cubicBezTo>
                    <a:pt x="871" y="0"/>
                    <a:pt x="867" y="1"/>
                    <a:pt x="862" y="2"/>
                  </a:cubicBezTo>
                  <a:cubicBezTo>
                    <a:pt x="496" y="87"/>
                    <a:pt x="195" y="320"/>
                    <a:pt x="11" y="653"/>
                  </a:cubicBezTo>
                  <a:cubicBezTo>
                    <a:pt x="0" y="677"/>
                    <a:pt x="29" y="708"/>
                    <a:pt x="53" y="708"/>
                  </a:cubicBezTo>
                  <a:cubicBezTo>
                    <a:pt x="64" y="708"/>
                    <a:pt x="73" y="702"/>
                    <a:pt x="78" y="687"/>
                  </a:cubicBezTo>
                  <a:cubicBezTo>
                    <a:pt x="262" y="387"/>
                    <a:pt x="529" y="169"/>
                    <a:pt x="878" y="69"/>
                  </a:cubicBezTo>
                  <a:cubicBezTo>
                    <a:pt x="925" y="69"/>
                    <a:pt x="914" y="0"/>
                    <a:pt x="875" y="0"/>
                  </a:cubicBezTo>
                  <a:close/>
                </a:path>
              </a:pathLst>
            </a:custGeom>
            <a:solidFill>
              <a:srgbClr val="E780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76"/>
            <p:cNvSpPr/>
            <p:nvPr/>
          </p:nvSpPr>
          <p:spPr>
            <a:xfrm>
              <a:off x="6220975" y="4076500"/>
              <a:ext cx="209975" cy="57700"/>
            </a:xfrm>
            <a:custGeom>
              <a:avLst/>
              <a:gdLst/>
              <a:ahLst/>
              <a:cxnLst/>
              <a:rect l="l" t="t" r="r" b="b"/>
              <a:pathLst>
                <a:path w="8399" h="2308" extrusionOk="0">
                  <a:moveTo>
                    <a:pt x="8348" y="0"/>
                  </a:moveTo>
                  <a:cubicBezTo>
                    <a:pt x="8340" y="0"/>
                    <a:pt x="8331" y="3"/>
                    <a:pt x="8322" y="9"/>
                  </a:cubicBezTo>
                  <a:cubicBezTo>
                    <a:pt x="6190" y="1456"/>
                    <a:pt x="3699" y="2224"/>
                    <a:pt x="1142" y="2224"/>
                  </a:cubicBezTo>
                  <a:cubicBezTo>
                    <a:pt x="780" y="2224"/>
                    <a:pt x="416" y="2208"/>
                    <a:pt x="51" y="2177"/>
                  </a:cubicBezTo>
                  <a:cubicBezTo>
                    <a:pt x="0" y="2177"/>
                    <a:pt x="0" y="2244"/>
                    <a:pt x="51" y="2261"/>
                  </a:cubicBezTo>
                  <a:cubicBezTo>
                    <a:pt x="416" y="2292"/>
                    <a:pt x="780" y="2307"/>
                    <a:pt x="1143" y="2307"/>
                  </a:cubicBezTo>
                  <a:cubicBezTo>
                    <a:pt x="3716" y="2307"/>
                    <a:pt x="6223" y="1537"/>
                    <a:pt x="8371" y="76"/>
                  </a:cubicBezTo>
                  <a:cubicBezTo>
                    <a:pt x="8398" y="49"/>
                    <a:pt x="8381" y="0"/>
                    <a:pt x="8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76"/>
            <p:cNvSpPr/>
            <p:nvPr/>
          </p:nvSpPr>
          <p:spPr>
            <a:xfrm>
              <a:off x="6172800" y="4311075"/>
              <a:ext cx="309850" cy="114175"/>
            </a:xfrm>
            <a:custGeom>
              <a:avLst/>
              <a:gdLst/>
              <a:ahLst/>
              <a:cxnLst/>
              <a:rect l="l" t="t" r="r" b="b"/>
              <a:pathLst>
                <a:path w="12394" h="4567" extrusionOk="0">
                  <a:moveTo>
                    <a:pt x="11409" y="0"/>
                  </a:moveTo>
                  <a:cubicBezTo>
                    <a:pt x="9464" y="0"/>
                    <a:pt x="8250" y="2639"/>
                    <a:pt x="6947" y="3783"/>
                  </a:cubicBezTo>
                  <a:cubicBezTo>
                    <a:pt x="6373" y="4281"/>
                    <a:pt x="5811" y="4462"/>
                    <a:pt x="5250" y="4462"/>
                  </a:cubicBezTo>
                  <a:cubicBezTo>
                    <a:pt x="4326" y="4462"/>
                    <a:pt x="3403" y="3973"/>
                    <a:pt x="2428" y="3599"/>
                  </a:cubicBezTo>
                  <a:cubicBezTo>
                    <a:pt x="2091" y="3473"/>
                    <a:pt x="1729" y="3397"/>
                    <a:pt x="1373" y="3397"/>
                  </a:cubicBezTo>
                  <a:cubicBezTo>
                    <a:pt x="882" y="3397"/>
                    <a:pt x="404" y="3542"/>
                    <a:pt x="27" y="3899"/>
                  </a:cubicBezTo>
                  <a:cubicBezTo>
                    <a:pt x="1" y="3925"/>
                    <a:pt x="25" y="3961"/>
                    <a:pt x="60" y="3961"/>
                  </a:cubicBezTo>
                  <a:cubicBezTo>
                    <a:pt x="70" y="3961"/>
                    <a:pt x="82" y="3958"/>
                    <a:pt x="93" y="3950"/>
                  </a:cubicBezTo>
                  <a:cubicBezTo>
                    <a:pt x="465" y="3601"/>
                    <a:pt x="872" y="3473"/>
                    <a:pt x="1293" y="3473"/>
                  </a:cubicBezTo>
                  <a:cubicBezTo>
                    <a:pt x="2120" y="3473"/>
                    <a:pt x="3000" y="3968"/>
                    <a:pt x="3762" y="4266"/>
                  </a:cubicBezTo>
                  <a:cubicBezTo>
                    <a:pt x="4231" y="4457"/>
                    <a:pt x="4677" y="4567"/>
                    <a:pt x="5124" y="4567"/>
                  </a:cubicBezTo>
                  <a:cubicBezTo>
                    <a:pt x="5536" y="4567"/>
                    <a:pt x="5949" y="4474"/>
                    <a:pt x="6380" y="4266"/>
                  </a:cubicBezTo>
                  <a:cubicBezTo>
                    <a:pt x="8168" y="3373"/>
                    <a:pt x="9208" y="59"/>
                    <a:pt x="11368" y="59"/>
                  </a:cubicBezTo>
                  <a:cubicBezTo>
                    <a:pt x="11666" y="59"/>
                    <a:pt x="11986" y="123"/>
                    <a:pt x="12332" y="264"/>
                  </a:cubicBezTo>
                  <a:cubicBezTo>
                    <a:pt x="12338" y="266"/>
                    <a:pt x="12343" y="267"/>
                    <a:pt x="12348" y="267"/>
                  </a:cubicBezTo>
                  <a:cubicBezTo>
                    <a:pt x="12386" y="267"/>
                    <a:pt x="12394" y="213"/>
                    <a:pt x="12350" y="198"/>
                  </a:cubicBezTo>
                  <a:cubicBezTo>
                    <a:pt x="12018" y="61"/>
                    <a:pt x="11705" y="0"/>
                    <a:pt x="114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76"/>
            <p:cNvSpPr/>
            <p:nvPr/>
          </p:nvSpPr>
          <p:spPr>
            <a:xfrm>
              <a:off x="6425675" y="4030950"/>
              <a:ext cx="74625" cy="338650"/>
            </a:xfrm>
            <a:custGeom>
              <a:avLst/>
              <a:gdLst/>
              <a:ahLst/>
              <a:cxnLst/>
              <a:rect l="l" t="t" r="r" b="b"/>
              <a:pathLst>
                <a:path w="2985" h="13546" extrusionOk="0">
                  <a:moveTo>
                    <a:pt x="45" y="1"/>
                  </a:moveTo>
                  <a:cubicBezTo>
                    <a:pt x="23" y="1"/>
                    <a:pt x="0" y="18"/>
                    <a:pt x="0" y="48"/>
                  </a:cubicBezTo>
                  <a:cubicBezTo>
                    <a:pt x="984" y="4533"/>
                    <a:pt x="1935" y="9035"/>
                    <a:pt x="2902" y="13521"/>
                  </a:cubicBezTo>
                  <a:cubicBezTo>
                    <a:pt x="2907" y="13538"/>
                    <a:pt x="2919" y="13545"/>
                    <a:pt x="2932" y="13545"/>
                  </a:cubicBezTo>
                  <a:cubicBezTo>
                    <a:pt x="2956" y="13545"/>
                    <a:pt x="2984" y="13520"/>
                    <a:pt x="2984" y="13488"/>
                  </a:cubicBezTo>
                  <a:cubicBezTo>
                    <a:pt x="2001" y="9001"/>
                    <a:pt x="1050" y="4517"/>
                    <a:pt x="83" y="31"/>
                  </a:cubicBezTo>
                  <a:cubicBezTo>
                    <a:pt x="76" y="10"/>
                    <a:pt x="61" y="1"/>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76"/>
            <p:cNvSpPr/>
            <p:nvPr/>
          </p:nvSpPr>
          <p:spPr>
            <a:xfrm>
              <a:off x="6450375" y="4030825"/>
              <a:ext cx="111550" cy="102125"/>
            </a:xfrm>
            <a:custGeom>
              <a:avLst/>
              <a:gdLst/>
              <a:ahLst/>
              <a:cxnLst/>
              <a:rect l="l" t="t" r="r" b="b"/>
              <a:pathLst>
                <a:path w="4462" h="4085" extrusionOk="0">
                  <a:moveTo>
                    <a:pt x="4410" y="0"/>
                  </a:moveTo>
                  <a:cubicBezTo>
                    <a:pt x="4406" y="0"/>
                    <a:pt x="4402" y="1"/>
                    <a:pt x="4398" y="2"/>
                  </a:cubicBezTo>
                  <a:cubicBezTo>
                    <a:pt x="2414" y="653"/>
                    <a:pt x="829" y="2103"/>
                    <a:pt x="13" y="4021"/>
                  </a:cubicBezTo>
                  <a:cubicBezTo>
                    <a:pt x="0" y="4057"/>
                    <a:pt x="31" y="4084"/>
                    <a:pt x="56" y="4084"/>
                  </a:cubicBezTo>
                  <a:cubicBezTo>
                    <a:pt x="66" y="4084"/>
                    <a:pt x="75" y="4080"/>
                    <a:pt x="80" y="4071"/>
                  </a:cubicBezTo>
                  <a:cubicBezTo>
                    <a:pt x="896" y="2154"/>
                    <a:pt x="2447" y="720"/>
                    <a:pt x="4431" y="86"/>
                  </a:cubicBezTo>
                  <a:cubicBezTo>
                    <a:pt x="4461" y="70"/>
                    <a:pt x="4451" y="0"/>
                    <a:pt x="44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8" name="Google Shape;3738;p76"/>
            <p:cNvSpPr/>
            <p:nvPr/>
          </p:nvSpPr>
          <p:spPr>
            <a:xfrm>
              <a:off x="6304350" y="3609425"/>
              <a:ext cx="2525" cy="2000"/>
            </a:xfrm>
            <a:custGeom>
              <a:avLst/>
              <a:gdLst/>
              <a:ahLst/>
              <a:cxnLst/>
              <a:rect l="l" t="t" r="r" b="b"/>
              <a:pathLst>
                <a:path w="101" h="80" extrusionOk="0">
                  <a:moveTo>
                    <a:pt x="84" y="1"/>
                  </a:moveTo>
                  <a:lnTo>
                    <a:pt x="51" y="17"/>
                  </a:lnTo>
                  <a:cubicBezTo>
                    <a:pt x="51" y="17"/>
                    <a:pt x="34" y="17"/>
                    <a:pt x="34" y="34"/>
                  </a:cubicBezTo>
                  <a:lnTo>
                    <a:pt x="0" y="68"/>
                  </a:lnTo>
                  <a:cubicBezTo>
                    <a:pt x="9" y="76"/>
                    <a:pt x="22" y="80"/>
                    <a:pt x="36" y="80"/>
                  </a:cubicBezTo>
                  <a:cubicBezTo>
                    <a:pt x="51" y="80"/>
                    <a:pt x="68" y="76"/>
                    <a:pt x="84" y="68"/>
                  </a:cubicBezTo>
                  <a:cubicBezTo>
                    <a:pt x="100" y="34"/>
                    <a:pt x="100" y="17"/>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76"/>
            <p:cNvSpPr/>
            <p:nvPr/>
          </p:nvSpPr>
          <p:spPr>
            <a:xfrm>
              <a:off x="6364375" y="3597325"/>
              <a:ext cx="5450" cy="5200"/>
            </a:xfrm>
            <a:custGeom>
              <a:avLst/>
              <a:gdLst/>
              <a:ahLst/>
              <a:cxnLst/>
              <a:rect l="l" t="t" r="r" b="b"/>
              <a:pathLst>
                <a:path w="218" h="208" extrusionOk="0">
                  <a:moveTo>
                    <a:pt x="118" y="1"/>
                  </a:moveTo>
                  <a:cubicBezTo>
                    <a:pt x="67" y="1"/>
                    <a:pt x="34" y="34"/>
                    <a:pt x="18" y="51"/>
                  </a:cubicBezTo>
                  <a:lnTo>
                    <a:pt x="18" y="67"/>
                  </a:lnTo>
                  <a:lnTo>
                    <a:pt x="1" y="134"/>
                  </a:lnTo>
                  <a:lnTo>
                    <a:pt x="18" y="151"/>
                  </a:lnTo>
                  <a:lnTo>
                    <a:pt x="1" y="167"/>
                  </a:lnTo>
                  <a:cubicBezTo>
                    <a:pt x="25" y="192"/>
                    <a:pt x="49" y="208"/>
                    <a:pt x="74" y="208"/>
                  </a:cubicBezTo>
                  <a:cubicBezTo>
                    <a:pt x="83" y="208"/>
                    <a:pt x="92" y="205"/>
                    <a:pt x="101" y="201"/>
                  </a:cubicBezTo>
                  <a:cubicBezTo>
                    <a:pt x="118" y="201"/>
                    <a:pt x="151" y="201"/>
                    <a:pt x="167" y="185"/>
                  </a:cubicBezTo>
                  <a:cubicBezTo>
                    <a:pt x="218" y="134"/>
                    <a:pt x="218" y="67"/>
                    <a:pt x="185" y="18"/>
                  </a:cubicBezTo>
                  <a:lnTo>
                    <a:pt x="151" y="18"/>
                  </a:ln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76"/>
            <p:cNvSpPr/>
            <p:nvPr/>
          </p:nvSpPr>
          <p:spPr>
            <a:xfrm>
              <a:off x="6379375" y="3602325"/>
              <a:ext cx="4625" cy="4200"/>
            </a:xfrm>
            <a:custGeom>
              <a:avLst/>
              <a:gdLst/>
              <a:ahLst/>
              <a:cxnLst/>
              <a:rect l="l" t="t" r="r" b="b"/>
              <a:pathLst>
                <a:path w="185" h="168" extrusionOk="0">
                  <a:moveTo>
                    <a:pt x="101" y="1"/>
                  </a:moveTo>
                  <a:lnTo>
                    <a:pt x="85" y="18"/>
                  </a:lnTo>
                  <a:cubicBezTo>
                    <a:pt x="68" y="18"/>
                    <a:pt x="34" y="18"/>
                    <a:pt x="18" y="51"/>
                  </a:cubicBezTo>
                  <a:lnTo>
                    <a:pt x="18" y="67"/>
                  </a:lnTo>
                  <a:lnTo>
                    <a:pt x="1" y="85"/>
                  </a:lnTo>
                  <a:lnTo>
                    <a:pt x="18" y="101"/>
                  </a:lnTo>
                  <a:cubicBezTo>
                    <a:pt x="18" y="118"/>
                    <a:pt x="18" y="118"/>
                    <a:pt x="34" y="134"/>
                  </a:cubicBezTo>
                  <a:lnTo>
                    <a:pt x="34" y="151"/>
                  </a:lnTo>
                  <a:lnTo>
                    <a:pt x="52" y="151"/>
                  </a:lnTo>
                  <a:lnTo>
                    <a:pt x="68" y="167"/>
                  </a:lnTo>
                  <a:lnTo>
                    <a:pt x="85" y="167"/>
                  </a:lnTo>
                  <a:cubicBezTo>
                    <a:pt x="118" y="167"/>
                    <a:pt x="152" y="134"/>
                    <a:pt x="168" y="101"/>
                  </a:cubicBezTo>
                  <a:cubicBezTo>
                    <a:pt x="185" y="85"/>
                    <a:pt x="168" y="51"/>
                    <a:pt x="152" y="18"/>
                  </a:cubicBezTo>
                  <a:lnTo>
                    <a:pt x="134" y="18"/>
                  </a:ln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76"/>
            <p:cNvSpPr/>
            <p:nvPr/>
          </p:nvSpPr>
          <p:spPr>
            <a:xfrm>
              <a:off x="6368975" y="3681975"/>
              <a:ext cx="1700" cy="1425"/>
            </a:xfrm>
            <a:custGeom>
              <a:avLst/>
              <a:gdLst/>
              <a:ahLst/>
              <a:cxnLst/>
              <a:rect l="l" t="t" r="r" b="b"/>
              <a:pathLst>
                <a:path w="68" h="57" extrusionOk="0">
                  <a:moveTo>
                    <a:pt x="17" y="0"/>
                  </a:moveTo>
                  <a:lnTo>
                    <a:pt x="1" y="34"/>
                  </a:lnTo>
                  <a:lnTo>
                    <a:pt x="17" y="34"/>
                  </a:lnTo>
                  <a:cubicBezTo>
                    <a:pt x="17" y="45"/>
                    <a:pt x="25" y="57"/>
                    <a:pt x="36" y="57"/>
                  </a:cubicBezTo>
                  <a:cubicBezTo>
                    <a:pt x="40" y="57"/>
                    <a:pt x="45" y="55"/>
                    <a:pt x="50" y="50"/>
                  </a:cubicBezTo>
                  <a:lnTo>
                    <a:pt x="67" y="34"/>
                  </a:lnTo>
                  <a:lnTo>
                    <a:pt x="50" y="16"/>
                  </a:lnTo>
                  <a:cubicBezTo>
                    <a:pt x="34" y="0"/>
                    <a:pt x="17"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76"/>
            <p:cNvSpPr/>
            <p:nvPr/>
          </p:nvSpPr>
          <p:spPr>
            <a:xfrm>
              <a:off x="6437350" y="3580250"/>
              <a:ext cx="1250" cy="1250"/>
            </a:xfrm>
            <a:custGeom>
              <a:avLst/>
              <a:gdLst/>
              <a:ahLst/>
              <a:cxnLst/>
              <a:rect l="l" t="t" r="r" b="b"/>
              <a:pathLst>
                <a:path w="50" h="50" extrusionOk="0">
                  <a:moveTo>
                    <a:pt x="16" y="1"/>
                  </a:moveTo>
                  <a:cubicBezTo>
                    <a:pt x="0" y="1"/>
                    <a:pt x="0" y="1"/>
                    <a:pt x="0" y="17"/>
                  </a:cubicBezTo>
                  <a:lnTo>
                    <a:pt x="0" y="34"/>
                  </a:lnTo>
                  <a:lnTo>
                    <a:pt x="0" y="50"/>
                  </a:lnTo>
                  <a:lnTo>
                    <a:pt x="16" y="50"/>
                  </a:lnTo>
                  <a:cubicBezTo>
                    <a:pt x="34" y="50"/>
                    <a:pt x="34" y="50"/>
                    <a:pt x="34" y="34"/>
                  </a:cubicBezTo>
                  <a:cubicBezTo>
                    <a:pt x="50" y="17"/>
                    <a:pt x="34" y="1"/>
                    <a:pt x="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76"/>
            <p:cNvSpPr/>
            <p:nvPr/>
          </p:nvSpPr>
          <p:spPr>
            <a:xfrm>
              <a:off x="6358550" y="3601750"/>
              <a:ext cx="6675" cy="5825"/>
            </a:xfrm>
            <a:custGeom>
              <a:avLst/>
              <a:gdLst/>
              <a:ahLst/>
              <a:cxnLst/>
              <a:rect l="l" t="t" r="r" b="b"/>
              <a:pathLst>
                <a:path w="267" h="233" extrusionOk="0">
                  <a:moveTo>
                    <a:pt x="127" y="1"/>
                  </a:moveTo>
                  <a:cubicBezTo>
                    <a:pt x="118" y="1"/>
                    <a:pt x="109" y="3"/>
                    <a:pt x="100" y="8"/>
                  </a:cubicBezTo>
                  <a:cubicBezTo>
                    <a:pt x="67" y="8"/>
                    <a:pt x="33" y="24"/>
                    <a:pt x="0" y="57"/>
                  </a:cubicBezTo>
                  <a:lnTo>
                    <a:pt x="0" y="108"/>
                  </a:lnTo>
                  <a:lnTo>
                    <a:pt x="0" y="124"/>
                  </a:lnTo>
                  <a:lnTo>
                    <a:pt x="17" y="174"/>
                  </a:lnTo>
                  <a:cubicBezTo>
                    <a:pt x="51" y="190"/>
                    <a:pt x="67" y="208"/>
                    <a:pt x="84" y="208"/>
                  </a:cubicBezTo>
                  <a:cubicBezTo>
                    <a:pt x="109" y="224"/>
                    <a:pt x="134" y="233"/>
                    <a:pt x="159" y="233"/>
                  </a:cubicBezTo>
                  <a:cubicBezTo>
                    <a:pt x="184" y="233"/>
                    <a:pt x="209" y="224"/>
                    <a:pt x="234" y="208"/>
                  </a:cubicBezTo>
                  <a:cubicBezTo>
                    <a:pt x="234" y="190"/>
                    <a:pt x="251" y="174"/>
                    <a:pt x="251" y="157"/>
                  </a:cubicBezTo>
                  <a:cubicBezTo>
                    <a:pt x="267" y="124"/>
                    <a:pt x="251" y="90"/>
                    <a:pt x="234" y="57"/>
                  </a:cubicBezTo>
                  <a:lnTo>
                    <a:pt x="200" y="41"/>
                  </a:lnTo>
                  <a:cubicBezTo>
                    <a:pt x="176" y="17"/>
                    <a:pt x="151" y="1"/>
                    <a:pt x="12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76"/>
            <p:cNvSpPr/>
            <p:nvPr/>
          </p:nvSpPr>
          <p:spPr>
            <a:xfrm>
              <a:off x="6337300" y="3624450"/>
              <a:ext cx="5025" cy="5025"/>
            </a:xfrm>
            <a:custGeom>
              <a:avLst/>
              <a:gdLst/>
              <a:ahLst/>
              <a:cxnLst/>
              <a:rect l="l" t="t" r="r" b="b"/>
              <a:pathLst>
                <a:path w="201" h="201" extrusionOk="0">
                  <a:moveTo>
                    <a:pt x="83" y="0"/>
                  </a:moveTo>
                  <a:lnTo>
                    <a:pt x="34" y="33"/>
                  </a:lnTo>
                  <a:lnTo>
                    <a:pt x="0" y="83"/>
                  </a:lnTo>
                  <a:lnTo>
                    <a:pt x="0" y="116"/>
                  </a:lnTo>
                  <a:lnTo>
                    <a:pt x="16" y="167"/>
                  </a:lnTo>
                  <a:lnTo>
                    <a:pt x="34" y="183"/>
                  </a:lnTo>
                  <a:lnTo>
                    <a:pt x="83" y="200"/>
                  </a:lnTo>
                  <a:lnTo>
                    <a:pt x="100" y="200"/>
                  </a:lnTo>
                  <a:lnTo>
                    <a:pt x="150" y="183"/>
                  </a:lnTo>
                  <a:cubicBezTo>
                    <a:pt x="183" y="167"/>
                    <a:pt x="200" y="150"/>
                    <a:pt x="200" y="116"/>
                  </a:cubicBezTo>
                  <a:cubicBezTo>
                    <a:pt x="200" y="83"/>
                    <a:pt x="183" y="67"/>
                    <a:pt x="167" y="33"/>
                  </a:cubicBezTo>
                  <a:lnTo>
                    <a:pt x="150" y="16"/>
                  </a:ln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76"/>
            <p:cNvSpPr/>
            <p:nvPr/>
          </p:nvSpPr>
          <p:spPr>
            <a:xfrm>
              <a:off x="6326025" y="3682375"/>
              <a:ext cx="1700" cy="1675"/>
            </a:xfrm>
            <a:custGeom>
              <a:avLst/>
              <a:gdLst/>
              <a:ahLst/>
              <a:cxnLst/>
              <a:rect l="l" t="t" r="r" b="b"/>
              <a:pathLst>
                <a:path w="68" h="67" extrusionOk="0">
                  <a:moveTo>
                    <a:pt x="34" y="0"/>
                  </a:moveTo>
                  <a:cubicBezTo>
                    <a:pt x="34" y="18"/>
                    <a:pt x="18" y="18"/>
                    <a:pt x="18" y="18"/>
                  </a:cubicBezTo>
                  <a:lnTo>
                    <a:pt x="0" y="34"/>
                  </a:lnTo>
                  <a:cubicBezTo>
                    <a:pt x="0" y="51"/>
                    <a:pt x="18" y="51"/>
                    <a:pt x="18" y="67"/>
                  </a:cubicBezTo>
                  <a:lnTo>
                    <a:pt x="51" y="67"/>
                  </a:lnTo>
                  <a:cubicBezTo>
                    <a:pt x="51" y="51"/>
                    <a:pt x="67" y="51"/>
                    <a:pt x="67" y="34"/>
                  </a:cubicBezTo>
                  <a:cubicBezTo>
                    <a:pt x="67" y="34"/>
                    <a:pt x="67" y="18"/>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76"/>
            <p:cNvSpPr/>
            <p:nvPr/>
          </p:nvSpPr>
          <p:spPr>
            <a:xfrm>
              <a:off x="6394825" y="3652775"/>
              <a:ext cx="1700" cy="1275"/>
            </a:xfrm>
            <a:custGeom>
              <a:avLst/>
              <a:gdLst/>
              <a:ahLst/>
              <a:cxnLst/>
              <a:rect l="l" t="t" r="r" b="b"/>
              <a:pathLst>
                <a:path w="68" h="51" extrusionOk="0">
                  <a:moveTo>
                    <a:pt x="50" y="1"/>
                  </a:moveTo>
                  <a:cubicBezTo>
                    <a:pt x="34" y="1"/>
                    <a:pt x="16" y="1"/>
                    <a:pt x="0" y="17"/>
                  </a:cubicBezTo>
                  <a:cubicBezTo>
                    <a:pt x="0" y="34"/>
                    <a:pt x="16" y="34"/>
                    <a:pt x="16" y="50"/>
                  </a:cubicBezTo>
                  <a:lnTo>
                    <a:pt x="34" y="50"/>
                  </a:lnTo>
                  <a:cubicBezTo>
                    <a:pt x="34" y="50"/>
                    <a:pt x="50" y="50"/>
                    <a:pt x="50" y="34"/>
                  </a:cubicBezTo>
                  <a:lnTo>
                    <a:pt x="67" y="34"/>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7" name="Google Shape;3747;p76"/>
            <p:cNvSpPr/>
            <p:nvPr/>
          </p:nvSpPr>
          <p:spPr>
            <a:xfrm>
              <a:off x="6367700" y="3604825"/>
              <a:ext cx="6300" cy="8375"/>
            </a:xfrm>
            <a:custGeom>
              <a:avLst/>
              <a:gdLst/>
              <a:ahLst/>
              <a:cxnLst/>
              <a:rect l="l" t="t" r="r" b="b"/>
              <a:pathLst>
                <a:path w="252" h="335" extrusionOk="0">
                  <a:moveTo>
                    <a:pt x="101" y="1"/>
                  </a:moveTo>
                  <a:lnTo>
                    <a:pt x="68" y="18"/>
                  </a:lnTo>
                  <a:lnTo>
                    <a:pt x="34" y="34"/>
                  </a:lnTo>
                  <a:lnTo>
                    <a:pt x="52" y="34"/>
                  </a:lnTo>
                  <a:lnTo>
                    <a:pt x="18" y="67"/>
                  </a:lnTo>
                  <a:lnTo>
                    <a:pt x="1" y="85"/>
                  </a:lnTo>
                  <a:lnTo>
                    <a:pt x="18" y="167"/>
                  </a:lnTo>
                  <a:cubicBezTo>
                    <a:pt x="1" y="152"/>
                    <a:pt x="1" y="135"/>
                    <a:pt x="1" y="134"/>
                  </a:cubicBezTo>
                  <a:lnTo>
                    <a:pt x="1" y="134"/>
                  </a:lnTo>
                  <a:cubicBezTo>
                    <a:pt x="1" y="151"/>
                    <a:pt x="18" y="167"/>
                    <a:pt x="34" y="201"/>
                  </a:cubicBezTo>
                  <a:cubicBezTo>
                    <a:pt x="18" y="218"/>
                    <a:pt x="34" y="252"/>
                    <a:pt x="52" y="285"/>
                  </a:cubicBezTo>
                  <a:lnTo>
                    <a:pt x="85" y="318"/>
                  </a:lnTo>
                  <a:lnTo>
                    <a:pt x="118" y="334"/>
                  </a:lnTo>
                  <a:cubicBezTo>
                    <a:pt x="168" y="334"/>
                    <a:pt x="201" y="301"/>
                    <a:pt x="234" y="268"/>
                  </a:cubicBezTo>
                  <a:lnTo>
                    <a:pt x="252" y="218"/>
                  </a:lnTo>
                  <a:lnTo>
                    <a:pt x="252" y="201"/>
                  </a:lnTo>
                  <a:lnTo>
                    <a:pt x="234" y="151"/>
                  </a:lnTo>
                  <a:lnTo>
                    <a:pt x="201" y="118"/>
                  </a:lnTo>
                  <a:lnTo>
                    <a:pt x="185" y="118"/>
                  </a:lnTo>
                  <a:lnTo>
                    <a:pt x="185" y="85"/>
                  </a:lnTo>
                  <a:cubicBezTo>
                    <a:pt x="185" y="101"/>
                    <a:pt x="201" y="101"/>
                    <a:pt x="201" y="118"/>
                  </a:cubicBezTo>
                  <a:cubicBezTo>
                    <a:pt x="201" y="85"/>
                    <a:pt x="201" y="51"/>
                    <a:pt x="185" y="34"/>
                  </a:cubicBez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8" name="Google Shape;3748;p76"/>
            <p:cNvSpPr/>
            <p:nvPr/>
          </p:nvSpPr>
          <p:spPr>
            <a:xfrm>
              <a:off x="6391500" y="3622350"/>
              <a:ext cx="3750" cy="3350"/>
            </a:xfrm>
            <a:custGeom>
              <a:avLst/>
              <a:gdLst/>
              <a:ahLst/>
              <a:cxnLst/>
              <a:rect l="l" t="t" r="r" b="b"/>
              <a:pathLst>
                <a:path w="150" h="134" extrusionOk="0">
                  <a:moveTo>
                    <a:pt x="49" y="0"/>
                  </a:moveTo>
                  <a:lnTo>
                    <a:pt x="33" y="17"/>
                  </a:lnTo>
                  <a:lnTo>
                    <a:pt x="16" y="33"/>
                  </a:lnTo>
                  <a:lnTo>
                    <a:pt x="0" y="51"/>
                  </a:lnTo>
                  <a:cubicBezTo>
                    <a:pt x="0" y="67"/>
                    <a:pt x="16" y="84"/>
                    <a:pt x="16" y="100"/>
                  </a:cubicBezTo>
                  <a:cubicBezTo>
                    <a:pt x="49" y="133"/>
                    <a:pt x="83" y="133"/>
                    <a:pt x="116" y="133"/>
                  </a:cubicBezTo>
                  <a:lnTo>
                    <a:pt x="133" y="117"/>
                  </a:lnTo>
                  <a:lnTo>
                    <a:pt x="149" y="100"/>
                  </a:lnTo>
                  <a:lnTo>
                    <a:pt x="149" y="67"/>
                  </a:lnTo>
                  <a:cubicBezTo>
                    <a:pt x="149" y="51"/>
                    <a:pt x="149" y="33"/>
                    <a:pt x="133" y="33"/>
                  </a:cubicBezTo>
                  <a:lnTo>
                    <a:pt x="116" y="17"/>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76"/>
            <p:cNvSpPr/>
            <p:nvPr/>
          </p:nvSpPr>
          <p:spPr>
            <a:xfrm>
              <a:off x="6359800" y="3651125"/>
              <a:ext cx="3375" cy="2075"/>
            </a:xfrm>
            <a:custGeom>
              <a:avLst/>
              <a:gdLst/>
              <a:ahLst/>
              <a:cxnLst/>
              <a:rect l="l" t="t" r="r" b="b"/>
              <a:pathLst>
                <a:path w="135" h="83" extrusionOk="0">
                  <a:moveTo>
                    <a:pt x="67" y="0"/>
                  </a:moveTo>
                  <a:cubicBezTo>
                    <a:pt x="50" y="0"/>
                    <a:pt x="34" y="0"/>
                    <a:pt x="17" y="16"/>
                  </a:cubicBezTo>
                  <a:lnTo>
                    <a:pt x="1" y="50"/>
                  </a:lnTo>
                  <a:lnTo>
                    <a:pt x="1" y="67"/>
                  </a:lnTo>
                  <a:lnTo>
                    <a:pt x="67" y="67"/>
                  </a:lnTo>
                  <a:lnTo>
                    <a:pt x="67" y="83"/>
                  </a:lnTo>
                  <a:lnTo>
                    <a:pt x="134" y="34"/>
                  </a:lnTo>
                  <a:cubicBezTo>
                    <a:pt x="101" y="0"/>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76"/>
            <p:cNvSpPr/>
            <p:nvPr/>
          </p:nvSpPr>
          <p:spPr>
            <a:xfrm>
              <a:off x="6388550" y="3590650"/>
              <a:ext cx="3375" cy="3375"/>
            </a:xfrm>
            <a:custGeom>
              <a:avLst/>
              <a:gdLst/>
              <a:ahLst/>
              <a:cxnLst/>
              <a:rect l="l" t="t" r="r" b="b"/>
              <a:pathLst>
                <a:path w="135" h="135" extrusionOk="0">
                  <a:moveTo>
                    <a:pt x="67" y="1"/>
                  </a:moveTo>
                  <a:lnTo>
                    <a:pt x="34" y="18"/>
                  </a:lnTo>
                  <a:lnTo>
                    <a:pt x="18" y="34"/>
                  </a:lnTo>
                  <a:lnTo>
                    <a:pt x="1" y="67"/>
                  </a:lnTo>
                  <a:lnTo>
                    <a:pt x="1" y="85"/>
                  </a:lnTo>
                  <a:lnTo>
                    <a:pt x="18" y="118"/>
                  </a:lnTo>
                  <a:lnTo>
                    <a:pt x="34" y="118"/>
                  </a:lnTo>
                  <a:lnTo>
                    <a:pt x="51" y="134"/>
                  </a:lnTo>
                  <a:lnTo>
                    <a:pt x="101" y="134"/>
                  </a:lnTo>
                  <a:lnTo>
                    <a:pt x="134" y="101"/>
                  </a:lnTo>
                  <a:lnTo>
                    <a:pt x="134" y="67"/>
                  </a:lnTo>
                  <a:cubicBezTo>
                    <a:pt x="134" y="51"/>
                    <a:pt x="134" y="34"/>
                    <a:pt x="118" y="18"/>
                  </a:cubicBezTo>
                  <a:lnTo>
                    <a:pt x="101" y="18"/>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76"/>
            <p:cNvSpPr/>
            <p:nvPr/>
          </p:nvSpPr>
          <p:spPr>
            <a:xfrm>
              <a:off x="6403150" y="3568975"/>
              <a:ext cx="1700" cy="1700"/>
            </a:xfrm>
            <a:custGeom>
              <a:avLst/>
              <a:gdLst/>
              <a:ahLst/>
              <a:cxnLst/>
              <a:rect l="l" t="t" r="r" b="b"/>
              <a:pathLst>
                <a:path w="68" h="68" extrusionOk="0">
                  <a:moveTo>
                    <a:pt x="17" y="1"/>
                  </a:moveTo>
                  <a:lnTo>
                    <a:pt x="17" y="18"/>
                  </a:lnTo>
                  <a:cubicBezTo>
                    <a:pt x="17" y="18"/>
                    <a:pt x="1" y="34"/>
                    <a:pt x="1" y="51"/>
                  </a:cubicBezTo>
                  <a:lnTo>
                    <a:pt x="17" y="67"/>
                  </a:lnTo>
                  <a:cubicBezTo>
                    <a:pt x="34" y="67"/>
                    <a:pt x="50" y="51"/>
                    <a:pt x="68" y="34"/>
                  </a:cubicBezTo>
                  <a:cubicBezTo>
                    <a:pt x="68" y="34"/>
                    <a:pt x="68" y="18"/>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76"/>
            <p:cNvSpPr/>
            <p:nvPr/>
          </p:nvSpPr>
          <p:spPr>
            <a:xfrm>
              <a:off x="6394000" y="3544800"/>
              <a:ext cx="1675" cy="1300"/>
            </a:xfrm>
            <a:custGeom>
              <a:avLst/>
              <a:gdLst/>
              <a:ahLst/>
              <a:cxnLst/>
              <a:rect l="l" t="t" r="r" b="b"/>
              <a:pathLst>
                <a:path w="67" h="52" extrusionOk="0">
                  <a:moveTo>
                    <a:pt x="33" y="1"/>
                  </a:moveTo>
                  <a:cubicBezTo>
                    <a:pt x="16" y="18"/>
                    <a:pt x="0" y="18"/>
                    <a:pt x="0" y="34"/>
                  </a:cubicBezTo>
                  <a:lnTo>
                    <a:pt x="16" y="51"/>
                  </a:lnTo>
                  <a:lnTo>
                    <a:pt x="49" y="51"/>
                  </a:lnTo>
                  <a:cubicBezTo>
                    <a:pt x="49" y="51"/>
                    <a:pt x="67" y="34"/>
                    <a:pt x="49" y="18"/>
                  </a:cubicBezTo>
                  <a:lnTo>
                    <a:pt x="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76"/>
            <p:cNvSpPr/>
            <p:nvPr/>
          </p:nvSpPr>
          <p:spPr>
            <a:xfrm>
              <a:off x="6330625" y="3586500"/>
              <a:ext cx="7100" cy="7000"/>
            </a:xfrm>
            <a:custGeom>
              <a:avLst/>
              <a:gdLst/>
              <a:ahLst/>
              <a:cxnLst/>
              <a:rect l="l" t="t" r="r" b="b"/>
              <a:pathLst>
                <a:path w="284" h="280" extrusionOk="0">
                  <a:moveTo>
                    <a:pt x="150" y="0"/>
                  </a:moveTo>
                  <a:lnTo>
                    <a:pt x="117" y="17"/>
                  </a:lnTo>
                  <a:lnTo>
                    <a:pt x="101" y="33"/>
                  </a:lnTo>
                  <a:lnTo>
                    <a:pt x="67" y="33"/>
                  </a:lnTo>
                  <a:cubicBezTo>
                    <a:pt x="34" y="51"/>
                    <a:pt x="17" y="84"/>
                    <a:pt x="17" y="117"/>
                  </a:cubicBezTo>
                  <a:cubicBezTo>
                    <a:pt x="1" y="133"/>
                    <a:pt x="1" y="167"/>
                    <a:pt x="1" y="217"/>
                  </a:cubicBezTo>
                  <a:lnTo>
                    <a:pt x="50" y="267"/>
                  </a:lnTo>
                  <a:cubicBezTo>
                    <a:pt x="75" y="276"/>
                    <a:pt x="96" y="280"/>
                    <a:pt x="117" y="280"/>
                  </a:cubicBezTo>
                  <a:cubicBezTo>
                    <a:pt x="138" y="280"/>
                    <a:pt x="159" y="276"/>
                    <a:pt x="183" y="267"/>
                  </a:cubicBezTo>
                  <a:cubicBezTo>
                    <a:pt x="217" y="267"/>
                    <a:pt x="267" y="233"/>
                    <a:pt x="267" y="167"/>
                  </a:cubicBezTo>
                  <a:lnTo>
                    <a:pt x="283" y="151"/>
                  </a:lnTo>
                  <a:lnTo>
                    <a:pt x="267" y="67"/>
                  </a:lnTo>
                  <a:lnTo>
                    <a:pt x="267" y="67"/>
                  </a:lnTo>
                  <a:cubicBezTo>
                    <a:pt x="283" y="84"/>
                    <a:pt x="283" y="100"/>
                    <a:pt x="283" y="100"/>
                  </a:cubicBezTo>
                  <a:lnTo>
                    <a:pt x="283" y="100"/>
                  </a:lnTo>
                  <a:cubicBezTo>
                    <a:pt x="283" y="84"/>
                    <a:pt x="267" y="51"/>
                    <a:pt x="250" y="33"/>
                  </a:cubicBezTo>
                  <a:lnTo>
                    <a:pt x="2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76"/>
            <p:cNvSpPr/>
            <p:nvPr/>
          </p:nvSpPr>
          <p:spPr>
            <a:xfrm>
              <a:off x="6288950" y="3594650"/>
              <a:ext cx="2525" cy="1775"/>
            </a:xfrm>
            <a:custGeom>
              <a:avLst/>
              <a:gdLst/>
              <a:ahLst/>
              <a:cxnLst/>
              <a:rect l="l" t="t" r="r" b="b"/>
              <a:pathLst>
                <a:path w="101" h="71" extrusionOk="0">
                  <a:moveTo>
                    <a:pt x="29" y="0"/>
                  </a:moveTo>
                  <a:cubicBezTo>
                    <a:pt x="20" y="0"/>
                    <a:pt x="11" y="2"/>
                    <a:pt x="0" y="8"/>
                  </a:cubicBezTo>
                  <a:lnTo>
                    <a:pt x="0" y="41"/>
                  </a:lnTo>
                  <a:cubicBezTo>
                    <a:pt x="16" y="58"/>
                    <a:pt x="16" y="58"/>
                    <a:pt x="33" y="58"/>
                  </a:cubicBezTo>
                  <a:cubicBezTo>
                    <a:pt x="33" y="66"/>
                    <a:pt x="37" y="70"/>
                    <a:pt x="41" y="70"/>
                  </a:cubicBezTo>
                  <a:cubicBezTo>
                    <a:pt x="45" y="70"/>
                    <a:pt x="49" y="66"/>
                    <a:pt x="49" y="58"/>
                  </a:cubicBezTo>
                  <a:lnTo>
                    <a:pt x="67" y="58"/>
                  </a:lnTo>
                  <a:cubicBezTo>
                    <a:pt x="67" y="58"/>
                    <a:pt x="83" y="58"/>
                    <a:pt x="100" y="41"/>
                  </a:cubicBezTo>
                  <a:lnTo>
                    <a:pt x="83" y="8"/>
                  </a:lnTo>
                  <a:cubicBezTo>
                    <a:pt x="61" y="8"/>
                    <a:pt x="46" y="0"/>
                    <a:pt x="2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76"/>
            <p:cNvSpPr/>
            <p:nvPr/>
          </p:nvSpPr>
          <p:spPr>
            <a:xfrm>
              <a:off x="6317675" y="3581475"/>
              <a:ext cx="2975" cy="2975"/>
            </a:xfrm>
            <a:custGeom>
              <a:avLst/>
              <a:gdLst/>
              <a:ahLst/>
              <a:cxnLst/>
              <a:rect l="l" t="t" r="r" b="b"/>
              <a:pathLst>
                <a:path w="119" h="119" extrusionOk="0">
                  <a:moveTo>
                    <a:pt x="18" y="1"/>
                  </a:moveTo>
                  <a:lnTo>
                    <a:pt x="1" y="18"/>
                  </a:lnTo>
                  <a:lnTo>
                    <a:pt x="1" y="34"/>
                  </a:lnTo>
                  <a:lnTo>
                    <a:pt x="1" y="52"/>
                  </a:lnTo>
                  <a:lnTo>
                    <a:pt x="1" y="85"/>
                  </a:lnTo>
                  <a:cubicBezTo>
                    <a:pt x="18" y="101"/>
                    <a:pt x="34" y="118"/>
                    <a:pt x="52" y="118"/>
                  </a:cubicBezTo>
                  <a:cubicBezTo>
                    <a:pt x="68" y="118"/>
                    <a:pt x="85" y="101"/>
                    <a:pt x="101" y="85"/>
                  </a:cubicBezTo>
                  <a:cubicBezTo>
                    <a:pt x="118" y="68"/>
                    <a:pt x="118" y="34"/>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76"/>
            <p:cNvSpPr/>
            <p:nvPr/>
          </p:nvSpPr>
          <p:spPr>
            <a:xfrm>
              <a:off x="6326850" y="3580250"/>
              <a:ext cx="3375" cy="2925"/>
            </a:xfrm>
            <a:custGeom>
              <a:avLst/>
              <a:gdLst/>
              <a:ahLst/>
              <a:cxnLst/>
              <a:rect l="l" t="t" r="r" b="b"/>
              <a:pathLst>
                <a:path w="135" h="117" extrusionOk="0">
                  <a:moveTo>
                    <a:pt x="34" y="1"/>
                  </a:moveTo>
                  <a:lnTo>
                    <a:pt x="18" y="34"/>
                  </a:lnTo>
                  <a:lnTo>
                    <a:pt x="1" y="67"/>
                  </a:lnTo>
                  <a:cubicBezTo>
                    <a:pt x="1" y="67"/>
                    <a:pt x="1" y="83"/>
                    <a:pt x="18" y="101"/>
                  </a:cubicBezTo>
                  <a:lnTo>
                    <a:pt x="34" y="117"/>
                  </a:lnTo>
                  <a:lnTo>
                    <a:pt x="101" y="117"/>
                  </a:lnTo>
                  <a:lnTo>
                    <a:pt x="118" y="83"/>
                  </a:lnTo>
                  <a:lnTo>
                    <a:pt x="134" y="50"/>
                  </a:lnTo>
                  <a:cubicBezTo>
                    <a:pt x="134" y="50"/>
                    <a:pt x="134" y="34"/>
                    <a:pt x="118" y="17"/>
                  </a:cubicBez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76"/>
            <p:cNvSpPr/>
            <p:nvPr/>
          </p:nvSpPr>
          <p:spPr>
            <a:xfrm>
              <a:off x="6281425" y="3568975"/>
              <a:ext cx="1275" cy="1300"/>
            </a:xfrm>
            <a:custGeom>
              <a:avLst/>
              <a:gdLst/>
              <a:ahLst/>
              <a:cxnLst/>
              <a:rect l="l" t="t" r="r" b="b"/>
              <a:pathLst>
                <a:path w="51" h="52" extrusionOk="0">
                  <a:moveTo>
                    <a:pt x="17" y="1"/>
                  </a:moveTo>
                  <a:cubicBezTo>
                    <a:pt x="1" y="1"/>
                    <a:pt x="1" y="18"/>
                    <a:pt x="1" y="34"/>
                  </a:cubicBezTo>
                  <a:lnTo>
                    <a:pt x="34" y="51"/>
                  </a:lnTo>
                  <a:cubicBezTo>
                    <a:pt x="50" y="51"/>
                    <a:pt x="50" y="34"/>
                    <a:pt x="50" y="34"/>
                  </a:cubicBezTo>
                  <a:cubicBezTo>
                    <a:pt x="50" y="18"/>
                    <a:pt x="50"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76"/>
            <p:cNvSpPr/>
            <p:nvPr/>
          </p:nvSpPr>
          <p:spPr>
            <a:xfrm>
              <a:off x="6326025" y="3600925"/>
              <a:ext cx="5850" cy="5650"/>
            </a:xfrm>
            <a:custGeom>
              <a:avLst/>
              <a:gdLst/>
              <a:ahLst/>
              <a:cxnLst/>
              <a:rect l="l" t="t" r="r" b="b"/>
              <a:pathLst>
                <a:path w="234" h="226" extrusionOk="0">
                  <a:moveTo>
                    <a:pt x="126" y="0"/>
                  </a:moveTo>
                  <a:cubicBezTo>
                    <a:pt x="104" y="0"/>
                    <a:pt x="82" y="8"/>
                    <a:pt x="67" y="23"/>
                  </a:cubicBezTo>
                  <a:lnTo>
                    <a:pt x="51" y="41"/>
                  </a:lnTo>
                  <a:cubicBezTo>
                    <a:pt x="18" y="57"/>
                    <a:pt x="0" y="90"/>
                    <a:pt x="0" y="123"/>
                  </a:cubicBezTo>
                  <a:lnTo>
                    <a:pt x="0" y="157"/>
                  </a:lnTo>
                  <a:lnTo>
                    <a:pt x="18" y="190"/>
                  </a:lnTo>
                  <a:cubicBezTo>
                    <a:pt x="39" y="211"/>
                    <a:pt x="72" y="225"/>
                    <a:pt x="103" y="225"/>
                  </a:cubicBezTo>
                  <a:cubicBezTo>
                    <a:pt x="121" y="225"/>
                    <a:pt x="139" y="220"/>
                    <a:pt x="151" y="207"/>
                  </a:cubicBezTo>
                  <a:lnTo>
                    <a:pt x="167" y="190"/>
                  </a:lnTo>
                  <a:cubicBezTo>
                    <a:pt x="201" y="174"/>
                    <a:pt x="218" y="141"/>
                    <a:pt x="218" y="123"/>
                  </a:cubicBezTo>
                  <a:cubicBezTo>
                    <a:pt x="234" y="90"/>
                    <a:pt x="218" y="57"/>
                    <a:pt x="201" y="41"/>
                  </a:cubicBezTo>
                  <a:cubicBezTo>
                    <a:pt x="182" y="13"/>
                    <a:pt x="154" y="0"/>
                    <a:pt x="12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76"/>
            <p:cNvSpPr/>
            <p:nvPr/>
          </p:nvSpPr>
          <p:spPr>
            <a:xfrm>
              <a:off x="6343125" y="3622650"/>
              <a:ext cx="5875" cy="5550"/>
            </a:xfrm>
            <a:custGeom>
              <a:avLst/>
              <a:gdLst/>
              <a:ahLst/>
              <a:cxnLst/>
              <a:rect l="l" t="t" r="r" b="b"/>
              <a:pathLst>
                <a:path w="235" h="222" extrusionOk="0">
                  <a:moveTo>
                    <a:pt x="90" y="1"/>
                  </a:moveTo>
                  <a:cubicBezTo>
                    <a:pt x="55" y="1"/>
                    <a:pt x="31" y="25"/>
                    <a:pt x="17" y="39"/>
                  </a:cubicBezTo>
                  <a:lnTo>
                    <a:pt x="1" y="72"/>
                  </a:lnTo>
                  <a:lnTo>
                    <a:pt x="1" y="105"/>
                  </a:lnTo>
                  <a:lnTo>
                    <a:pt x="1" y="121"/>
                  </a:lnTo>
                  <a:lnTo>
                    <a:pt x="1" y="139"/>
                  </a:lnTo>
                  <a:lnTo>
                    <a:pt x="17" y="172"/>
                  </a:lnTo>
                  <a:lnTo>
                    <a:pt x="50" y="205"/>
                  </a:lnTo>
                  <a:lnTo>
                    <a:pt x="68" y="205"/>
                  </a:lnTo>
                  <a:lnTo>
                    <a:pt x="84" y="222"/>
                  </a:lnTo>
                  <a:lnTo>
                    <a:pt x="117" y="222"/>
                  </a:lnTo>
                  <a:lnTo>
                    <a:pt x="168" y="205"/>
                  </a:lnTo>
                  <a:cubicBezTo>
                    <a:pt x="217" y="155"/>
                    <a:pt x="234" y="105"/>
                    <a:pt x="217" y="55"/>
                  </a:cubicBezTo>
                  <a:lnTo>
                    <a:pt x="168" y="5"/>
                  </a:lnTo>
                  <a:lnTo>
                    <a:pt x="117" y="5"/>
                  </a:lnTo>
                  <a:cubicBezTo>
                    <a:pt x="107" y="2"/>
                    <a:pt x="98" y="1"/>
                    <a:pt x="9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76"/>
            <p:cNvSpPr/>
            <p:nvPr/>
          </p:nvSpPr>
          <p:spPr>
            <a:xfrm>
              <a:off x="6332300" y="3631500"/>
              <a:ext cx="5850" cy="6300"/>
            </a:xfrm>
            <a:custGeom>
              <a:avLst/>
              <a:gdLst/>
              <a:ahLst/>
              <a:cxnLst/>
              <a:rect l="l" t="t" r="r" b="b"/>
              <a:pathLst>
                <a:path w="234" h="252" extrusionOk="0">
                  <a:moveTo>
                    <a:pt x="116" y="1"/>
                  </a:moveTo>
                  <a:lnTo>
                    <a:pt x="50" y="18"/>
                  </a:lnTo>
                  <a:lnTo>
                    <a:pt x="50" y="34"/>
                  </a:lnTo>
                  <a:lnTo>
                    <a:pt x="34" y="52"/>
                  </a:lnTo>
                  <a:lnTo>
                    <a:pt x="0" y="118"/>
                  </a:lnTo>
                  <a:lnTo>
                    <a:pt x="0" y="134"/>
                  </a:lnTo>
                  <a:lnTo>
                    <a:pt x="16" y="185"/>
                  </a:lnTo>
                  <a:lnTo>
                    <a:pt x="16" y="201"/>
                  </a:lnTo>
                  <a:cubicBezTo>
                    <a:pt x="50" y="218"/>
                    <a:pt x="67" y="234"/>
                    <a:pt x="100" y="234"/>
                  </a:cubicBezTo>
                  <a:lnTo>
                    <a:pt x="116" y="252"/>
                  </a:lnTo>
                  <a:lnTo>
                    <a:pt x="183" y="252"/>
                  </a:lnTo>
                  <a:cubicBezTo>
                    <a:pt x="183" y="234"/>
                    <a:pt x="234" y="218"/>
                    <a:pt x="234" y="152"/>
                  </a:cubicBezTo>
                  <a:cubicBezTo>
                    <a:pt x="234" y="134"/>
                    <a:pt x="216" y="118"/>
                    <a:pt x="216" y="101"/>
                  </a:cubicBezTo>
                  <a:cubicBezTo>
                    <a:pt x="216" y="68"/>
                    <a:pt x="216" y="34"/>
                    <a:pt x="183" y="18"/>
                  </a:cubicBezTo>
                  <a:lnTo>
                    <a:pt x="167" y="18"/>
                  </a:lnTo>
                  <a:cubicBezTo>
                    <a:pt x="150" y="18"/>
                    <a:pt x="134" y="1"/>
                    <a:pt x="1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76"/>
            <p:cNvSpPr/>
            <p:nvPr/>
          </p:nvSpPr>
          <p:spPr>
            <a:xfrm>
              <a:off x="6356050" y="3610675"/>
              <a:ext cx="5025" cy="5450"/>
            </a:xfrm>
            <a:custGeom>
              <a:avLst/>
              <a:gdLst/>
              <a:ahLst/>
              <a:cxnLst/>
              <a:rect l="l" t="t" r="r" b="b"/>
              <a:pathLst>
                <a:path w="201" h="218" extrusionOk="0">
                  <a:moveTo>
                    <a:pt x="84" y="0"/>
                  </a:moveTo>
                  <a:lnTo>
                    <a:pt x="51" y="18"/>
                  </a:lnTo>
                  <a:cubicBezTo>
                    <a:pt x="0" y="51"/>
                    <a:pt x="0" y="84"/>
                    <a:pt x="0" y="100"/>
                  </a:cubicBezTo>
                  <a:cubicBezTo>
                    <a:pt x="0" y="134"/>
                    <a:pt x="0" y="167"/>
                    <a:pt x="17" y="184"/>
                  </a:cubicBezTo>
                  <a:cubicBezTo>
                    <a:pt x="51" y="200"/>
                    <a:pt x="84" y="218"/>
                    <a:pt x="117" y="218"/>
                  </a:cubicBezTo>
                  <a:cubicBezTo>
                    <a:pt x="151" y="200"/>
                    <a:pt x="167" y="184"/>
                    <a:pt x="184" y="151"/>
                  </a:cubicBezTo>
                  <a:lnTo>
                    <a:pt x="184" y="134"/>
                  </a:lnTo>
                  <a:cubicBezTo>
                    <a:pt x="200" y="100"/>
                    <a:pt x="200" y="67"/>
                    <a:pt x="167" y="34"/>
                  </a:cubicBezTo>
                  <a:lnTo>
                    <a:pt x="151" y="18"/>
                  </a:ln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76"/>
            <p:cNvSpPr/>
            <p:nvPr/>
          </p:nvSpPr>
          <p:spPr>
            <a:xfrm>
              <a:off x="6282275" y="3669850"/>
              <a:ext cx="1675" cy="1700"/>
            </a:xfrm>
            <a:custGeom>
              <a:avLst/>
              <a:gdLst/>
              <a:ahLst/>
              <a:cxnLst/>
              <a:rect l="l" t="t" r="r" b="b"/>
              <a:pathLst>
                <a:path w="67" h="68" extrusionOk="0">
                  <a:moveTo>
                    <a:pt x="16" y="1"/>
                  </a:moveTo>
                  <a:cubicBezTo>
                    <a:pt x="0" y="18"/>
                    <a:pt x="0" y="18"/>
                    <a:pt x="0" y="34"/>
                  </a:cubicBezTo>
                  <a:cubicBezTo>
                    <a:pt x="0" y="34"/>
                    <a:pt x="0" y="52"/>
                    <a:pt x="16" y="68"/>
                  </a:cubicBezTo>
                  <a:lnTo>
                    <a:pt x="34" y="68"/>
                  </a:lnTo>
                  <a:cubicBezTo>
                    <a:pt x="67" y="52"/>
                    <a:pt x="50" y="18"/>
                    <a:pt x="34" y="18"/>
                  </a:cubicBezTo>
                  <a:lnTo>
                    <a:pt x="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76"/>
            <p:cNvSpPr/>
            <p:nvPr/>
          </p:nvSpPr>
          <p:spPr>
            <a:xfrm>
              <a:off x="6353125" y="3600250"/>
              <a:ext cx="5450" cy="5150"/>
            </a:xfrm>
            <a:custGeom>
              <a:avLst/>
              <a:gdLst/>
              <a:ahLst/>
              <a:cxnLst/>
              <a:rect l="l" t="t" r="r" b="b"/>
              <a:pathLst>
                <a:path w="218" h="206" extrusionOk="0">
                  <a:moveTo>
                    <a:pt x="101" y="1"/>
                  </a:moveTo>
                  <a:cubicBezTo>
                    <a:pt x="68" y="1"/>
                    <a:pt x="34" y="17"/>
                    <a:pt x="17" y="34"/>
                  </a:cubicBezTo>
                  <a:lnTo>
                    <a:pt x="1" y="101"/>
                  </a:lnTo>
                  <a:lnTo>
                    <a:pt x="1" y="117"/>
                  </a:lnTo>
                  <a:lnTo>
                    <a:pt x="34" y="184"/>
                  </a:lnTo>
                  <a:cubicBezTo>
                    <a:pt x="47" y="184"/>
                    <a:pt x="71" y="205"/>
                    <a:pt x="107" y="205"/>
                  </a:cubicBezTo>
                  <a:cubicBezTo>
                    <a:pt x="115" y="205"/>
                    <a:pt x="125" y="204"/>
                    <a:pt x="134" y="201"/>
                  </a:cubicBezTo>
                  <a:lnTo>
                    <a:pt x="168" y="184"/>
                  </a:lnTo>
                  <a:lnTo>
                    <a:pt x="184" y="168"/>
                  </a:lnTo>
                  <a:lnTo>
                    <a:pt x="201" y="117"/>
                  </a:lnTo>
                  <a:cubicBezTo>
                    <a:pt x="217" y="101"/>
                    <a:pt x="201" y="68"/>
                    <a:pt x="184" y="34"/>
                  </a:cubicBezTo>
                  <a:cubicBezTo>
                    <a:pt x="150" y="17"/>
                    <a:pt x="117"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76"/>
            <p:cNvSpPr/>
            <p:nvPr/>
          </p:nvSpPr>
          <p:spPr>
            <a:xfrm>
              <a:off x="6330625" y="3619925"/>
              <a:ext cx="5425" cy="5125"/>
            </a:xfrm>
            <a:custGeom>
              <a:avLst/>
              <a:gdLst/>
              <a:ahLst/>
              <a:cxnLst/>
              <a:rect l="l" t="t" r="r" b="b"/>
              <a:pathLst>
                <a:path w="217" h="205" extrusionOk="0">
                  <a:moveTo>
                    <a:pt x="103" y="0"/>
                  </a:moveTo>
                  <a:cubicBezTo>
                    <a:pt x="70" y="0"/>
                    <a:pt x="43" y="18"/>
                    <a:pt x="34" y="48"/>
                  </a:cubicBezTo>
                  <a:lnTo>
                    <a:pt x="17" y="64"/>
                  </a:lnTo>
                  <a:lnTo>
                    <a:pt x="1" y="97"/>
                  </a:lnTo>
                  <a:cubicBezTo>
                    <a:pt x="1" y="114"/>
                    <a:pt x="17" y="148"/>
                    <a:pt x="34" y="164"/>
                  </a:cubicBezTo>
                  <a:cubicBezTo>
                    <a:pt x="52" y="192"/>
                    <a:pt x="81" y="204"/>
                    <a:pt x="111" y="204"/>
                  </a:cubicBezTo>
                  <a:cubicBezTo>
                    <a:pt x="136" y="204"/>
                    <a:pt x="161" y="196"/>
                    <a:pt x="183" y="181"/>
                  </a:cubicBezTo>
                  <a:lnTo>
                    <a:pt x="217" y="114"/>
                  </a:lnTo>
                  <a:lnTo>
                    <a:pt x="217" y="81"/>
                  </a:lnTo>
                  <a:lnTo>
                    <a:pt x="183" y="30"/>
                  </a:lnTo>
                  <a:cubicBezTo>
                    <a:pt x="155" y="10"/>
                    <a:pt x="127" y="0"/>
                    <a:pt x="10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76"/>
            <p:cNvSpPr/>
            <p:nvPr/>
          </p:nvSpPr>
          <p:spPr>
            <a:xfrm>
              <a:off x="6424850" y="3616925"/>
              <a:ext cx="850" cy="1275"/>
            </a:xfrm>
            <a:custGeom>
              <a:avLst/>
              <a:gdLst/>
              <a:ahLst/>
              <a:cxnLst/>
              <a:rect l="l" t="t" r="r" b="b"/>
              <a:pathLst>
                <a:path w="34" h="51" extrusionOk="0">
                  <a:moveTo>
                    <a:pt x="16" y="1"/>
                  </a:moveTo>
                  <a:cubicBezTo>
                    <a:pt x="0" y="1"/>
                    <a:pt x="0" y="17"/>
                    <a:pt x="0" y="17"/>
                  </a:cubicBezTo>
                  <a:lnTo>
                    <a:pt x="0" y="34"/>
                  </a:lnTo>
                  <a:lnTo>
                    <a:pt x="0" y="50"/>
                  </a:lnTo>
                  <a:lnTo>
                    <a:pt x="33" y="50"/>
                  </a:lnTo>
                  <a:lnTo>
                    <a:pt x="33" y="17"/>
                  </a:lnTo>
                  <a:lnTo>
                    <a:pt x="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76"/>
            <p:cNvSpPr/>
            <p:nvPr/>
          </p:nvSpPr>
          <p:spPr>
            <a:xfrm>
              <a:off x="6341875" y="3653625"/>
              <a:ext cx="4175" cy="3825"/>
            </a:xfrm>
            <a:custGeom>
              <a:avLst/>
              <a:gdLst/>
              <a:ahLst/>
              <a:cxnLst/>
              <a:rect l="l" t="t" r="r" b="b"/>
              <a:pathLst>
                <a:path w="167" h="153" extrusionOk="0">
                  <a:moveTo>
                    <a:pt x="33" y="0"/>
                  </a:moveTo>
                  <a:lnTo>
                    <a:pt x="0" y="34"/>
                  </a:lnTo>
                  <a:lnTo>
                    <a:pt x="0" y="67"/>
                  </a:lnTo>
                  <a:cubicBezTo>
                    <a:pt x="0" y="67"/>
                    <a:pt x="0" y="83"/>
                    <a:pt x="17" y="100"/>
                  </a:cubicBezTo>
                  <a:lnTo>
                    <a:pt x="33" y="100"/>
                  </a:lnTo>
                  <a:lnTo>
                    <a:pt x="33" y="134"/>
                  </a:lnTo>
                  <a:lnTo>
                    <a:pt x="51" y="134"/>
                  </a:lnTo>
                  <a:cubicBezTo>
                    <a:pt x="58" y="148"/>
                    <a:pt x="70" y="153"/>
                    <a:pt x="84" y="153"/>
                  </a:cubicBezTo>
                  <a:cubicBezTo>
                    <a:pt x="103" y="153"/>
                    <a:pt x="124" y="143"/>
                    <a:pt x="134" y="134"/>
                  </a:cubicBezTo>
                  <a:cubicBezTo>
                    <a:pt x="151" y="116"/>
                    <a:pt x="167" y="67"/>
                    <a:pt x="134" y="34"/>
                  </a:cubicBezTo>
                  <a:lnTo>
                    <a:pt x="118" y="16"/>
                  </a:ln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76"/>
            <p:cNvSpPr/>
            <p:nvPr/>
          </p:nvSpPr>
          <p:spPr>
            <a:xfrm>
              <a:off x="6412725" y="3644025"/>
              <a:ext cx="1700" cy="1675"/>
            </a:xfrm>
            <a:custGeom>
              <a:avLst/>
              <a:gdLst/>
              <a:ahLst/>
              <a:cxnLst/>
              <a:rect l="l" t="t" r="r" b="b"/>
              <a:pathLst>
                <a:path w="68" h="67" extrusionOk="0">
                  <a:moveTo>
                    <a:pt x="18" y="0"/>
                  </a:moveTo>
                  <a:cubicBezTo>
                    <a:pt x="18" y="0"/>
                    <a:pt x="1" y="0"/>
                    <a:pt x="1" y="17"/>
                  </a:cubicBezTo>
                  <a:lnTo>
                    <a:pt x="1" y="51"/>
                  </a:lnTo>
                  <a:lnTo>
                    <a:pt x="18" y="67"/>
                  </a:lnTo>
                  <a:lnTo>
                    <a:pt x="34" y="67"/>
                  </a:lnTo>
                  <a:cubicBezTo>
                    <a:pt x="51" y="51"/>
                    <a:pt x="51" y="51"/>
                    <a:pt x="51" y="33"/>
                  </a:cubicBezTo>
                  <a:cubicBezTo>
                    <a:pt x="67" y="33"/>
                    <a:pt x="51" y="17"/>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76"/>
            <p:cNvSpPr/>
            <p:nvPr/>
          </p:nvSpPr>
          <p:spPr>
            <a:xfrm>
              <a:off x="6356475" y="3634850"/>
              <a:ext cx="6250" cy="5450"/>
            </a:xfrm>
            <a:custGeom>
              <a:avLst/>
              <a:gdLst/>
              <a:ahLst/>
              <a:cxnLst/>
              <a:rect l="l" t="t" r="r" b="b"/>
              <a:pathLst>
                <a:path w="250" h="218" extrusionOk="0">
                  <a:moveTo>
                    <a:pt x="100" y="0"/>
                  </a:moveTo>
                  <a:cubicBezTo>
                    <a:pt x="67" y="0"/>
                    <a:pt x="34" y="34"/>
                    <a:pt x="16" y="51"/>
                  </a:cubicBezTo>
                  <a:lnTo>
                    <a:pt x="16" y="84"/>
                  </a:lnTo>
                  <a:lnTo>
                    <a:pt x="16" y="100"/>
                  </a:lnTo>
                  <a:cubicBezTo>
                    <a:pt x="0" y="134"/>
                    <a:pt x="16" y="151"/>
                    <a:pt x="34" y="184"/>
                  </a:cubicBezTo>
                  <a:cubicBezTo>
                    <a:pt x="50" y="184"/>
                    <a:pt x="67" y="200"/>
                    <a:pt x="83" y="200"/>
                  </a:cubicBezTo>
                  <a:lnTo>
                    <a:pt x="116" y="218"/>
                  </a:lnTo>
                  <a:lnTo>
                    <a:pt x="134" y="218"/>
                  </a:lnTo>
                  <a:lnTo>
                    <a:pt x="200" y="200"/>
                  </a:lnTo>
                  <a:cubicBezTo>
                    <a:pt x="216" y="167"/>
                    <a:pt x="250" y="118"/>
                    <a:pt x="216" y="34"/>
                  </a:cubicBezTo>
                  <a:lnTo>
                    <a:pt x="1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9" name="Google Shape;3769;p76"/>
            <p:cNvSpPr/>
            <p:nvPr/>
          </p:nvSpPr>
          <p:spPr>
            <a:xfrm>
              <a:off x="6384375" y="3613600"/>
              <a:ext cx="2125" cy="2100"/>
            </a:xfrm>
            <a:custGeom>
              <a:avLst/>
              <a:gdLst/>
              <a:ahLst/>
              <a:cxnLst/>
              <a:rect l="l" t="t" r="r" b="b"/>
              <a:pathLst>
                <a:path w="85" h="84" extrusionOk="0">
                  <a:moveTo>
                    <a:pt x="68" y="1"/>
                  </a:moveTo>
                  <a:cubicBezTo>
                    <a:pt x="34" y="1"/>
                    <a:pt x="18" y="17"/>
                    <a:pt x="1" y="50"/>
                  </a:cubicBezTo>
                  <a:lnTo>
                    <a:pt x="1" y="83"/>
                  </a:lnTo>
                  <a:lnTo>
                    <a:pt x="68" y="67"/>
                  </a:lnTo>
                  <a:lnTo>
                    <a:pt x="85" y="67"/>
                  </a:ln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76"/>
            <p:cNvSpPr/>
            <p:nvPr/>
          </p:nvSpPr>
          <p:spPr>
            <a:xfrm>
              <a:off x="6366875" y="3627600"/>
              <a:ext cx="5025" cy="5600"/>
            </a:xfrm>
            <a:custGeom>
              <a:avLst/>
              <a:gdLst/>
              <a:ahLst/>
              <a:cxnLst/>
              <a:rect l="l" t="t" r="r" b="b"/>
              <a:pathLst>
                <a:path w="201" h="224" extrusionOk="0">
                  <a:moveTo>
                    <a:pt x="85" y="0"/>
                  </a:moveTo>
                  <a:cubicBezTo>
                    <a:pt x="62" y="0"/>
                    <a:pt x="40" y="9"/>
                    <a:pt x="18" y="24"/>
                  </a:cubicBezTo>
                  <a:lnTo>
                    <a:pt x="1" y="74"/>
                  </a:lnTo>
                  <a:lnTo>
                    <a:pt x="1" y="90"/>
                  </a:lnTo>
                  <a:lnTo>
                    <a:pt x="1" y="141"/>
                  </a:lnTo>
                  <a:cubicBezTo>
                    <a:pt x="1" y="157"/>
                    <a:pt x="18" y="174"/>
                    <a:pt x="34" y="190"/>
                  </a:cubicBezTo>
                  <a:cubicBezTo>
                    <a:pt x="51" y="208"/>
                    <a:pt x="85" y="224"/>
                    <a:pt x="118" y="224"/>
                  </a:cubicBezTo>
                  <a:cubicBezTo>
                    <a:pt x="151" y="224"/>
                    <a:pt x="185" y="190"/>
                    <a:pt x="201" y="157"/>
                  </a:cubicBezTo>
                  <a:lnTo>
                    <a:pt x="201" y="108"/>
                  </a:lnTo>
                  <a:lnTo>
                    <a:pt x="201" y="90"/>
                  </a:lnTo>
                  <a:lnTo>
                    <a:pt x="185" y="57"/>
                  </a:lnTo>
                  <a:lnTo>
                    <a:pt x="167" y="41"/>
                  </a:lnTo>
                  <a:cubicBezTo>
                    <a:pt x="140" y="13"/>
                    <a:pt x="112"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76"/>
            <p:cNvSpPr/>
            <p:nvPr/>
          </p:nvSpPr>
          <p:spPr>
            <a:xfrm>
              <a:off x="6316450" y="3666525"/>
              <a:ext cx="1250" cy="1700"/>
            </a:xfrm>
            <a:custGeom>
              <a:avLst/>
              <a:gdLst/>
              <a:ahLst/>
              <a:cxnLst/>
              <a:rect l="l" t="t" r="r" b="b"/>
              <a:pathLst>
                <a:path w="50" h="68" extrusionOk="0">
                  <a:moveTo>
                    <a:pt x="17" y="1"/>
                  </a:moveTo>
                  <a:cubicBezTo>
                    <a:pt x="17" y="1"/>
                    <a:pt x="17" y="18"/>
                    <a:pt x="1" y="18"/>
                  </a:cubicBezTo>
                  <a:lnTo>
                    <a:pt x="1" y="34"/>
                  </a:lnTo>
                  <a:lnTo>
                    <a:pt x="17" y="18"/>
                  </a:lnTo>
                  <a:lnTo>
                    <a:pt x="1" y="51"/>
                  </a:lnTo>
                  <a:lnTo>
                    <a:pt x="17" y="67"/>
                  </a:lnTo>
                  <a:lnTo>
                    <a:pt x="34" y="67"/>
                  </a:lnTo>
                  <a:cubicBezTo>
                    <a:pt x="50" y="67"/>
                    <a:pt x="50" y="51"/>
                    <a:pt x="50" y="51"/>
                  </a:cubicBezTo>
                  <a:cubicBezTo>
                    <a:pt x="50" y="34"/>
                    <a:pt x="34"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76"/>
            <p:cNvSpPr/>
            <p:nvPr/>
          </p:nvSpPr>
          <p:spPr>
            <a:xfrm>
              <a:off x="6378150" y="3619450"/>
              <a:ext cx="3350" cy="2925"/>
            </a:xfrm>
            <a:custGeom>
              <a:avLst/>
              <a:gdLst/>
              <a:ahLst/>
              <a:cxnLst/>
              <a:rect l="l" t="t" r="r" b="b"/>
              <a:pathLst>
                <a:path w="134" h="117" extrusionOk="0">
                  <a:moveTo>
                    <a:pt x="50" y="0"/>
                  </a:moveTo>
                  <a:lnTo>
                    <a:pt x="16" y="16"/>
                  </a:lnTo>
                  <a:cubicBezTo>
                    <a:pt x="0" y="49"/>
                    <a:pt x="0" y="67"/>
                    <a:pt x="16" y="100"/>
                  </a:cubicBezTo>
                  <a:lnTo>
                    <a:pt x="34" y="116"/>
                  </a:lnTo>
                  <a:lnTo>
                    <a:pt x="101" y="116"/>
                  </a:lnTo>
                  <a:lnTo>
                    <a:pt x="117" y="83"/>
                  </a:lnTo>
                  <a:lnTo>
                    <a:pt x="134" y="67"/>
                  </a:lnTo>
                  <a:lnTo>
                    <a:pt x="117" y="33"/>
                  </a:lnTo>
                  <a:lnTo>
                    <a:pt x="117" y="16"/>
                  </a:lnTo>
                  <a:cubicBezTo>
                    <a:pt x="101" y="0"/>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76"/>
            <p:cNvSpPr/>
            <p:nvPr/>
          </p:nvSpPr>
          <p:spPr>
            <a:xfrm>
              <a:off x="6357700" y="3622775"/>
              <a:ext cx="5025" cy="5375"/>
            </a:xfrm>
            <a:custGeom>
              <a:avLst/>
              <a:gdLst/>
              <a:ahLst/>
              <a:cxnLst/>
              <a:rect l="l" t="t" r="r" b="b"/>
              <a:pathLst>
                <a:path w="201" h="215" extrusionOk="0">
                  <a:moveTo>
                    <a:pt x="85" y="0"/>
                  </a:moveTo>
                  <a:lnTo>
                    <a:pt x="67" y="16"/>
                  </a:lnTo>
                  <a:lnTo>
                    <a:pt x="34" y="50"/>
                  </a:lnTo>
                  <a:lnTo>
                    <a:pt x="34" y="34"/>
                  </a:lnTo>
                  <a:lnTo>
                    <a:pt x="1" y="67"/>
                  </a:lnTo>
                  <a:lnTo>
                    <a:pt x="1" y="83"/>
                  </a:lnTo>
                  <a:lnTo>
                    <a:pt x="1" y="150"/>
                  </a:lnTo>
                  <a:cubicBezTo>
                    <a:pt x="1" y="167"/>
                    <a:pt x="1" y="167"/>
                    <a:pt x="18" y="183"/>
                  </a:cubicBezTo>
                  <a:cubicBezTo>
                    <a:pt x="41" y="195"/>
                    <a:pt x="72" y="215"/>
                    <a:pt x="105" y="215"/>
                  </a:cubicBezTo>
                  <a:cubicBezTo>
                    <a:pt x="120" y="215"/>
                    <a:pt x="136" y="211"/>
                    <a:pt x="151" y="200"/>
                  </a:cubicBezTo>
                  <a:lnTo>
                    <a:pt x="118" y="134"/>
                  </a:lnTo>
                  <a:lnTo>
                    <a:pt x="167" y="183"/>
                  </a:lnTo>
                  <a:lnTo>
                    <a:pt x="201" y="150"/>
                  </a:lnTo>
                  <a:lnTo>
                    <a:pt x="201" y="50"/>
                  </a:lnTo>
                  <a:lnTo>
                    <a:pt x="167" y="34"/>
                  </a:ln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76"/>
            <p:cNvSpPr/>
            <p:nvPr/>
          </p:nvSpPr>
          <p:spPr>
            <a:xfrm>
              <a:off x="6348125" y="3670100"/>
              <a:ext cx="1275" cy="1450"/>
            </a:xfrm>
            <a:custGeom>
              <a:avLst/>
              <a:gdLst/>
              <a:ahLst/>
              <a:cxnLst/>
              <a:rect l="l" t="t" r="r" b="b"/>
              <a:pathLst>
                <a:path w="51" h="58" extrusionOk="0">
                  <a:moveTo>
                    <a:pt x="21" y="1"/>
                  </a:moveTo>
                  <a:cubicBezTo>
                    <a:pt x="15" y="1"/>
                    <a:pt x="12" y="8"/>
                    <a:pt x="1" y="8"/>
                  </a:cubicBezTo>
                  <a:cubicBezTo>
                    <a:pt x="1" y="24"/>
                    <a:pt x="1" y="42"/>
                    <a:pt x="17" y="58"/>
                  </a:cubicBezTo>
                  <a:lnTo>
                    <a:pt x="50" y="58"/>
                  </a:lnTo>
                  <a:lnTo>
                    <a:pt x="50" y="42"/>
                  </a:lnTo>
                  <a:lnTo>
                    <a:pt x="50" y="24"/>
                  </a:lnTo>
                  <a:lnTo>
                    <a:pt x="50" y="8"/>
                  </a:lnTo>
                  <a:lnTo>
                    <a:pt x="34" y="8"/>
                  </a:lnTo>
                  <a:cubicBezTo>
                    <a:pt x="28" y="3"/>
                    <a:pt x="25" y="1"/>
                    <a:pt x="2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76"/>
            <p:cNvSpPr/>
            <p:nvPr/>
          </p:nvSpPr>
          <p:spPr>
            <a:xfrm>
              <a:off x="6348525" y="3629450"/>
              <a:ext cx="5475" cy="5425"/>
            </a:xfrm>
            <a:custGeom>
              <a:avLst/>
              <a:gdLst/>
              <a:ahLst/>
              <a:cxnLst/>
              <a:rect l="l" t="t" r="r" b="b"/>
              <a:pathLst>
                <a:path w="219" h="217" extrusionOk="0">
                  <a:moveTo>
                    <a:pt x="52" y="0"/>
                  </a:moveTo>
                  <a:cubicBezTo>
                    <a:pt x="18" y="34"/>
                    <a:pt x="1" y="67"/>
                    <a:pt x="1" y="83"/>
                  </a:cubicBezTo>
                  <a:cubicBezTo>
                    <a:pt x="1" y="116"/>
                    <a:pt x="1" y="150"/>
                    <a:pt x="34" y="183"/>
                  </a:cubicBezTo>
                  <a:lnTo>
                    <a:pt x="52" y="200"/>
                  </a:lnTo>
                  <a:lnTo>
                    <a:pt x="85" y="216"/>
                  </a:lnTo>
                  <a:lnTo>
                    <a:pt x="101" y="216"/>
                  </a:lnTo>
                  <a:lnTo>
                    <a:pt x="152" y="200"/>
                  </a:lnTo>
                  <a:cubicBezTo>
                    <a:pt x="185" y="183"/>
                    <a:pt x="201" y="150"/>
                    <a:pt x="201" y="116"/>
                  </a:cubicBezTo>
                  <a:cubicBezTo>
                    <a:pt x="218" y="83"/>
                    <a:pt x="201" y="50"/>
                    <a:pt x="185" y="34"/>
                  </a:cubicBezTo>
                  <a:lnTo>
                    <a:pt x="168" y="16"/>
                  </a:ln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76"/>
            <p:cNvSpPr/>
            <p:nvPr/>
          </p:nvSpPr>
          <p:spPr>
            <a:xfrm>
              <a:off x="6329350" y="3652500"/>
              <a:ext cx="3800" cy="3650"/>
            </a:xfrm>
            <a:custGeom>
              <a:avLst/>
              <a:gdLst/>
              <a:ahLst/>
              <a:cxnLst/>
              <a:rect l="l" t="t" r="r" b="b"/>
              <a:pathLst>
                <a:path w="152" h="146" extrusionOk="0">
                  <a:moveTo>
                    <a:pt x="92" y="0"/>
                  </a:moveTo>
                  <a:cubicBezTo>
                    <a:pt x="80" y="0"/>
                    <a:pt x="66" y="5"/>
                    <a:pt x="52" y="12"/>
                  </a:cubicBezTo>
                  <a:cubicBezTo>
                    <a:pt x="18" y="28"/>
                    <a:pt x="1" y="79"/>
                    <a:pt x="1" y="112"/>
                  </a:cubicBezTo>
                  <a:lnTo>
                    <a:pt x="18" y="128"/>
                  </a:lnTo>
                  <a:lnTo>
                    <a:pt x="34" y="145"/>
                  </a:lnTo>
                  <a:cubicBezTo>
                    <a:pt x="68" y="145"/>
                    <a:pt x="101" y="145"/>
                    <a:pt x="118" y="128"/>
                  </a:cubicBezTo>
                  <a:cubicBezTo>
                    <a:pt x="134" y="128"/>
                    <a:pt x="152" y="95"/>
                    <a:pt x="152" y="79"/>
                  </a:cubicBezTo>
                  <a:lnTo>
                    <a:pt x="152" y="45"/>
                  </a:lnTo>
                  <a:lnTo>
                    <a:pt x="134" y="28"/>
                  </a:lnTo>
                  <a:cubicBezTo>
                    <a:pt x="125" y="9"/>
                    <a:pt x="110" y="0"/>
                    <a:pt x="9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76"/>
            <p:cNvSpPr/>
            <p:nvPr/>
          </p:nvSpPr>
          <p:spPr>
            <a:xfrm>
              <a:off x="6345200" y="3638625"/>
              <a:ext cx="5450" cy="5850"/>
            </a:xfrm>
            <a:custGeom>
              <a:avLst/>
              <a:gdLst/>
              <a:ahLst/>
              <a:cxnLst/>
              <a:rect l="l" t="t" r="r" b="b"/>
              <a:pathLst>
                <a:path w="218" h="234" extrusionOk="0">
                  <a:moveTo>
                    <a:pt x="101" y="0"/>
                  </a:moveTo>
                  <a:lnTo>
                    <a:pt x="51" y="16"/>
                  </a:lnTo>
                  <a:cubicBezTo>
                    <a:pt x="18" y="49"/>
                    <a:pt x="1" y="83"/>
                    <a:pt x="1" y="100"/>
                  </a:cubicBezTo>
                  <a:cubicBezTo>
                    <a:pt x="1" y="133"/>
                    <a:pt x="18" y="167"/>
                    <a:pt x="34" y="200"/>
                  </a:cubicBezTo>
                  <a:lnTo>
                    <a:pt x="51" y="216"/>
                  </a:lnTo>
                  <a:lnTo>
                    <a:pt x="67" y="216"/>
                  </a:lnTo>
                  <a:lnTo>
                    <a:pt x="101" y="233"/>
                  </a:lnTo>
                  <a:cubicBezTo>
                    <a:pt x="134" y="233"/>
                    <a:pt x="185" y="216"/>
                    <a:pt x="201" y="167"/>
                  </a:cubicBezTo>
                  <a:lnTo>
                    <a:pt x="218" y="133"/>
                  </a:lnTo>
                  <a:lnTo>
                    <a:pt x="218" y="100"/>
                  </a:lnTo>
                  <a:lnTo>
                    <a:pt x="201" y="49"/>
                  </a:lnTo>
                  <a:lnTo>
                    <a:pt x="185" y="33"/>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76"/>
            <p:cNvSpPr/>
            <p:nvPr/>
          </p:nvSpPr>
          <p:spPr>
            <a:xfrm>
              <a:off x="6331025" y="3709300"/>
              <a:ext cx="1300" cy="1450"/>
            </a:xfrm>
            <a:custGeom>
              <a:avLst/>
              <a:gdLst/>
              <a:ahLst/>
              <a:cxnLst/>
              <a:rect l="l" t="t" r="r" b="b"/>
              <a:pathLst>
                <a:path w="52" h="58" extrusionOk="0">
                  <a:moveTo>
                    <a:pt x="13" y="0"/>
                  </a:moveTo>
                  <a:cubicBezTo>
                    <a:pt x="10" y="0"/>
                    <a:pt x="6" y="2"/>
                    <a:pt x="1" y="8"/>
                  </a:cubicBezTo>
                  <a:lnTo>
                    <a:pt x="1" y="24"/>
                  </a:lnTo>
                  <a:lnTo>
                    <a:pt x="1" y="57"/>
                  </a:lnTo>
                  <a:lnTo>
                    <a:pt x="34" y="57"/>
                  </a:lnTo>
                  <a:lnTo>
                    <a:pt x="51" y="41"/>
                  </a:lnTo>
                  <a:lnTo>
                    <a:pt x="51" y="24"/>
                  </a:lnTo>
                  <a:lnTo>
                    <a:pt x="51" y="8"/>
                  </a:lnTo>
                  <a:lnTo>
                    <a:pt x="34" y="8"/>
                  </a:lnTo>
                  <a:cubicBezTo>
                    <a:pt x="23" y="8"/>
                    <a:pt x="20" y="0"/>
                    <a:pt x="1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76"/>
            <p:cNvSpPr/>
            <p:nvPr/>
          </p:nvSpPr>
          <p:spPr>
            <a:xfrm>
              <a:off x="6329350" y="3641125"/>
              <a:ext cx="3375" cy="3350"/>
            </a:xfrm>
            <a:custGeom>
              <a:avLst/>
              <a:gdLst/>
              <a:ahLst/>
              <a:cxnLst/>
              <a:rect l="l" t="t" r="r" b="b"/>
              <a:pathLst>
                <a:path w="135" h="134" extrusionOk="0">
                  <a:moveTo>
                    <a:pt x="68" y="0"/>
                  </a:moveTo>
                  <a:lnTo>
                    <a:pt x="34" y="16"/>
                  </a:lnTo>
                  <a:lnTo>
                    <a:pt x="18" y="33"/>
                  </a:lnTo>
                  <a:lnTo>
                    <a:pt x="1" y="49"/>
                  </a:lnTo>
                  <a:lnTo>
                    <a:pt x="1" y="83"/>
                  </a:lnTo>
                  <a:lnTo>
                    <a:pt x="18" y="100"/>
                  </a:lnTo>
                  <a:lnTo>
                    <a:pt x="18" y="116"/>
                  </a:lnTo>
                  <a:cubicBezTo>
                    <a:pt x="34" y="133"/>
                    <a:pt x="52" y="133"/>
                    <a:pt x="68" y="133"/>
                  </a:cubicBezTo>
                  <a:cubicBezTo>
                    <a:pt x="85" y="133"/>
                    <a:pt x="118" y="116"/>
                    <a:pt x="134" y="100"/>
                  </a:cubicBezTo>
                  <a:lnTo>
                    <a:pt x="134" y="83"/>
                  </a:lnTo>
                  <a:lnTo>
                    <a:pt x="134" y="49"/>
                  </a:lnTo>
                  <a:lnTo>
                    <a:pt x="134" y="33"/>
                  </a:lnTo>
                  <a:lnTo>
                    <a:pt x="118" y="16"/>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76"/>
            <p:cNvSpPr/>
            <p:nvPr/>
          </p:nvSpPr>
          <p:spPr>
            <a:xfrm>
              <a:off x="6373975" y="3633025"/>
              <a:ext cx="4200" cy="3275"/>
            </a:xfrm>
            <a:custGeom>
              <a:avLst/>
              <a:gdLst/>
              <a:ahLst/>
              <a:cxnLst/>
              <a:rect l="l" t="t" r="r" b="b"/>
              <a:pathLst>
                <a:path w="168" h="131" extrusionOk="0">
                  <a:moveTo>
                    <a:pt x="88" y="0"/>
                  </a:moveTo>
                  <a:cubicBezTo>
                    <a:pt x="64" y="0"/>
                    <a:pt x="40" y="12"/>
                    <a:pt x="17" y="24"/>
                  </a:cubicBezTo>
                  <a:lnTo>
                    <a:pt x="17" y="40"/>
                  </a:lnTo>
                  <a:cubicBezTo>
                    <a:pt x="1" y="57"/>
                    <a:pt x="17" y="91"/>
                    <a:pt x="34" y="107"/>
                  </a:cubicBezTo>
                  <a:cubicBezTo>
                    <a:pt x="45" y="119"/>
                    <a:pt x="66" y="131"/>
                    <a:pt x="88" y="131"/>
                  </a:cubicBezTo>
                  <a:cubicBezTo>
                    <a:pt x="97" y="131"/>
                    <a:pt x="107" y="129"/>
                    <a:pt x="117" y="124"/>
                  </a:cubicBezTo>
                  <a:cubicBezTo>
                    <a:pt x="150" y="107"/>
                    <a:pt x="167" y="73"/>
                    <a:pt x="150" y="57"/>
                  </a:cubicBezTo>
                  <a:lnTo>
                    <a:pt x="134" y="24"/>
                  </a:lnTo>
                  <a:lnTo>
                    <a:pt x="117" y="24"/>
                  </a:lnTo>
                  <a:lnTo>
                    <a:pt x="117" y="7"/>
                  </a:lnTo>
                  <a:cubicBezTo>
                    <a:pt x="107" y="2"/>
                    <a:pt x="97" y="0"/>
                    <a:pt x="8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76"/>
            <p:cNvSpPr/>
            <p:nvPr/>
          </p:nvSpPr>
          <p:spPr>
            <a:xfrm>
              <a:off x="6381475" y="3645675"/>
              <a:ext cx="2925" cy="2975"/>
            </a:xfrm>
            <a:custGeom>
              <a:avLst/>
              <a:gdLst/>
              <a:ahLst/>
              <a:cxnLst/>
              <a:rect l="l" t="t" r="r" b="b"/>
              <a:pathLst>
                <a:path w="117" h="119" extrusionOk="0">
                  <a:moveTo>
                    <a:pt x="50" y="1"/>
                  </a:moveTo>
                  <a:cubicBezTo>
                    <a:pt x="50" y="1"/>
                    <a:pt x="34" y="1"/>
                    <a:pt x="17" y="18"/>
                  </a:cubicBezTo>
                  <a:lnTo>
                    <a:pt x="1" y="34"/>
                  </a:lnTo>
                  <a:lnTo>
                    <a:pt x="1" y="68"/>
                  </a:lnTo>
                  <a:lnTo>
                    <a:pt x="1" y="101"/>
                  </a:lnTo>
                  <a:lnTo>
                    <a:pt x="34" y="118"/>
                  </a:lnTo>
                  <a:lnTo>
                    <a:pt x="84" y="118"/>
                  </a:lnTo>
                  <a:lnTo>
                    <a:pt x="101" y="85"/>
                  </a:lnTo>
                  <a:lnTo>
                    <a:pt x="117" y="68"/>
                  </a:lnTo>
                  <a:cubicBezTo>
                    <a:pt x="117" y="52"/>
                    <a:pt x="117" y="34"/>
                    <a:pt x="101" y="34"/>
                  </a:cubicBez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76"/>
            <p:cNvSpPr/>
            <p:nvPr/>
          </p:nvSpPr>
          <p:spPr>
            <a:xfrm>
              <a:off x="6361050" y="3642350"/>
              <a:ext cx="3775" cy="5025"/>
            </a:xfrm>
            <a:custGeom>
              <a:avLst/>
              <a:gdLst/>
              <a:ahLst/>
              <a:cxnLst/>
              <a:rect l="l" t="t" r="r" b="b"/>
              <a:pathLst>
                <a:path w="151" h="201" extrusionOk="0">
                  <a:moveTo>
                    <a:pt x="67" y="0"/>
                  </a:moveTo>
                  <a:cubicBezTo>
                    <a:pt x="51" y="18"/>
                    <a:pt x="33" y="18"/>
                    <a:pt x="33" y="51"/>
                  </a:cubicBezTo>
                  <a:lnTo>
                    <a:pt x="17" y="67"/>
                  </a:lnTo>
                  <a:lnTo>
                    <a:pt x="17" y="84"/>
                  </a:lnTo>
                  <a:cubicBezTo>
                    <a:pt x="17" y="84"/>
                    <a:pt x="17" y="100"/>
                    <a:pt x="0" y="100"/>
                  </a:cubicBezTo>
                  <a:cubicBezTo>
                    <a:pt x="0" y="134"/>
                    <a:pt x="0" y="167"/>
                    <a:pt x="17" y="185"/>
                  </a:cubicBezTo>
                  <a:lnTo>
                    <a:pt x="33" y="201"/>
                  </a:lnTo>
                  <a:lnTo>
                    <a:pt x="84" y="201"/>
                  </a:lnTo>
                  <a:cubicBezTo>
                    <a:pt x="118" y="185"/>
                    <a:pt x="134" y="151"/>
                    <a:pt x="134" y="118"/>
                  </a:cubicBezTo>
                  <a:lnTo>
                    <a:pt x="151" y="100"/>
                  </a:lnTo>
                  <a:lnTo>
                    <a:pt x="151" y="67"/>
                  </a:lnTo>
                  <a:lnTo>
                    <a:pt x="134" y="34"/>
                  </a:lnTo>
                  <a:cubicBezTo>
                    <a:pt x="118" y="0"/>
                    <a:pt x="84"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76"/>
            <p:cNvSpPr/>
            <p:nvPr/>
          </p:nvSpPr>
          <p:spPr>
            <a:xfrm>
              <a:off x="6351875" y="3651950"/>
              <a:ext cx="2950" cy="2925"/>
            </a:xfrm>
            <a:custGeom>
              <a:avLst/>
              <a:gdLst/>
              <a:ahLst/>
              <a:cxnLst/>
              <a:rect l="l" t="t" r="r" b="b"/>
              <a:pathLst>
                <a:path w="118" h="117" extrusionOk="0">
                  <a:moveTo>
                    <a:pt x="51" y="1"/>
                  </a:moveTo>
                  <a:cubicBezTo>
                    <a:pt x="34" y="17"/>
                    <a:pt x="18" y="17"/>
                    <a:pt x="0" y="34"/>
                  </a:cubicBezTo>
                  <a:lnTo>
                    <a:pt x="0" y="50"/>
                  </a:lnTo>
                  <a:lnTo>
                    <a:pt x="0" y="67"/>
                  </a:lnTo>
                  <a:lnTo>
                    <a:pt x="0" y="101"/>
                  </a:lnTo>
                  <a:cubicBezTo>
                    <a:pt x="18" y="117"/>
                    <a:pt x="18" y="117"/>
                    <a:pt x="34" y="117"/>
                  </a:cubicBezTo>
                  <a:cubicBezTo>
                    <a:pt x="51" y="117"/>
                    <a:pt x="84" y="117"/>
                    <a:pt x="100" y="101"/>
                  </a:cubicBezTo>
                  <a:cubicBezTo>
                    <a:pt x="118" y="67"/>
                    <a:pt x="118" y="34"/>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76"/>
            <p:cNvSpPr/>
            <p:nvPr/>
          </p:nvSpPr>
          <p:spPr>
            <a:xfrm>
              <a:off x="6336875" y="3658500"/>
              <a:ext cx="3775" cy="3475"/>
            </a:xfrm>
            <a:custGeom>
              <a:avLst/>
              <a:gdLst/>
              <a:ahLst/>
              <a:cxnLst/>
              <a:rect l="l" t="t" r="r" b="b"/>
              <a:pathLst>
                <a:path w="151" h="139" extrusionOk="0">
                  <a:moveTo>
                    <a:pt x="53" y="1"/>
                  </a:moveTo>
                  <a:cubicBezTo>
                    <a:pt x="42" y="1"/>
                    <a:pt x="30" y="2"/>
                    <a:pt x="17" y="5"/>
                  </a:cubicBezTo>
                  <a:lnTo>
                    <a:pt x="0" y="39"/>
                  </a:lnTo>
                  <a:lnTo>
                    <a:pt x="0" y="72"/>
                  </a:lnTo>
                  <a:lnTo>
                    <a:pt x="17" y="105"/>
                  </a:lnTo>
                  <a:lnTo>
                    <a:pt x="33" y="105"/>
                  </a:lnTo>
                  <a:cubicBezTo>
                    <a:pt x="33" y="121"/>
                    <a:pt x="51" y="139"/>
                    <a:pt x="84" y="139"/>
                  </a:cubicBezTo>
                  <a:cubicBezTo>
                    <a:pt x="100" y="139"/>
                    <a:pt x="117" y="139"/>
                    <a:pt x="133" y="121"/>
                  </a:cubicBezTo>
                  <a:lnTo>
                    <a:pt x="151" y="88"/>
                  </a:lnTo>
                  <a:lnTo>
                    <a:pt x="151" y="72"/>
                  </a:lnTo>
                  <a:lnTo>
                    <a:pt x="133" y="39"/>
                  </a:lnTo>
                  <a:cubicBezTo>
                    <a:pt x="121" y="25"/>
                    <a:pt x="96" y="1"/>
                    <a:pt x="5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5" name="Google Shape;3785;p76"/>
            <p:cNvSpPr/>
            <p:nvPr/>
          </p:nvSpPr>
          <p:spPr>
            <a:xfrm>
              <a:off x="6318950" y="3614825"/>
              <a:ext cx="6700" cy="11875"/>
            </a:xfrm>
            <a:custGeom>
              <a:avLst/>
              <a:gdLst/>
              <a:ahLst/>
              <a:cxnLst/>
              <a:rect l="l" t="t" r="r" b="b"/>
              <a:pathLst>
                <a:path w="268" h="475" extrusionOk="0">
                  <a:moveTo>
                    <a:pt x="150" y="1"/>
                  </a:moveTo>
                  <a:lnTo>
                    <a:pt x="83" y="34"/>
                  </a:lnTo>
                  <a:lnTo>
                    <a:pt x="67" y="34"/>
                  </a:lnTo>
                  <a:lnTo>
                    <a:pt x="50" y="101"/>
                  </a:lnTo>
                  <a:lnTo>
                    <a:pt x="50" y="118"/>
                  </a:lnTo>
                  <a:lnTo>
                    <a:pt x="67" y="168"/>
                  </a:lnTo>
                  <a:lnTo>
                    <a:pt x="83" y="185"/>
                  </a:lnTo>
                  <a:lnTo>
                    <a:pt x="67" y="201"/>
                  </a:lnTo>
                  <a:lnTo>
                    <a:pt x="50" y="218"/>
                  </a:lnTo>
                  <a:lnTo>
                    <a:pt x="50" y="285"/>
                  </a:lnTo>
                  <a:cubicBezTo>
                    <a:pt x="34" y="285"/>
                    <a:pt x="34" y="301"/>
                    <a:pt x="17" y="301"/>
                  </a:cubicBezTo>
                  <a:cubicBezTo>
                    <a:pt x="1" y="352"/>
                    <a:pt x="1" y="401"/>
                    <a:pt x="34" y="434"/>
                  </a:cubicBezTo>
                  <a:cubicBezTo>
                    <a:pt x="46" y="459"/>
                    <a:pt x="76" y="475"/>
                    <a:pt x="104" y="475"/>
                  </a:cubicBezTo>
                  <a:cubicBezTo>
                    <a:pt x="115" y="475"/>
                    <a:pt x="125" y="472"/>
                    <a:pt x="134" y="468"/>
                  </a:cubicBezTo>
                  <a:lnTo>
                    <a:pt x="167" y="434"/>
                  </a:lnTo>
                  <a:lnTo>
                    <a:pt x="183" y="418"/>
                  </a:lnTo>
                  <a:cubicBezTo>
                    <a:pt x="183" y="401"/>
                    <a:pt x="201" y="401"/>
                    <a:pt x="201" y="385"/>
                  </a:cubicBezTo>
                  <a:lnTo>
                    <a:pt x="217" y="368"/>
                  </a:lnTo>
                  <a:lnTo>
                    <a:pt x="267" y="318"/>
                  </a:lnTo>
                  <a:lnTo>
                    <a:pt x="267" y="301"/>
                  </a:lnTo>
                  <a:lnTo>
                    <a:pt x="250" y="234"/>
                  </a:lnTo>
                  <a:cubicBezTo>
                    <a:pt x="250" y="234"/>
                    <a:pt x="250" y="201"/>
                    <a:pt x="217" y="185"/>
                  </a:cubicBezTo>
                  <a:lnTo>
                    <a:pt x="234" y="185"/>
                  </a:lnTo>
                  <a:lnTo>
                    <a:pt x="250" y="118"/>
                  </a:lnTo>
                  <a:lnTo>
                    <a:pt x="250" y="101"/>
                  </a:lnTo>
                  <a:lnTo>
                    <a:pt x="234" y="52"/>
                  </a:lnTo>
                  <a:lnTo>
                    <a:pt x="217" y="34"/>
                  </a:lnTo>
                  <a:lnTo>
                    <a:pt x="167" y="18"/>
                  </a:lnTo>
                  <a:lnTo>
                    <a:pt x="1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6" name="Google Shape;3786;p76"/>
            <p:cNvSpPr/>
            <p:nvPr/>
          </p:nvSpPr>
          <p:spPr>
            <a:xfrm>
              <a:off x="6353975" y="3590075"/>
              <a:ext cx="5425" cy="5375"/>
            </a:xfrm>
            <a:custGeom>
              <a:avLst/>
              <a:gdLst/>
              <a:ahLst/>
              <a:cxnLst/>
              <a:rect l="l" t="t" r="r" b="b"/>
              <a:pathLst>
                <a:path w="217" h="215" extrusionOk="0">
                  <a:moveTo>
                    <a:pt x="120" y="1"/>
                  </a:moveTo>
                  <a:cubicBezTo>
                    <a:pt x="109" y="1"/>
                    <a:pt x="97" y="3"/>
                    <a:pt x="83" y="8"/>
                  </a:cubicBezTo>
                  <a:cubicBezTo>
                    <a:pt x="67" y="8"/>
                    <a:pt x="34" y="24"/>
                    <a:pt x="16" y="41"/>
                  </a:cubicBezTo>
                  <a:lnTo>
                    <a:pt x="0" y="74"/>
                  </a:lnTo>
                  <a:lnTo>
                    <a:pt x="0" y="90"/>
                  </a:lnTo>
                  <a:cubicBezTo>
                    <a:pt x="0" y="124"/>
                    <a:pt x="16" y="157"/>
                    <a:pt x="34" y="175"/>
                  </a:cubicBezTo>
                  <a:cubicBezTo>
                    <a:pt x="45" y="199"/>
                    <a:pt x="67" y="214"/>
                    <a:pt x="90" y="214"/>
                  </a:cubicBezTo>
                  <a:cubicBezTo>
                    <a:pt x="99" y="214"/>
                    <a:pt x="108" y="212"/>
                    <a:pt x="116" y="208"/>
                  </a:cubicBezTo>
                  <a:cubicBezTo>
                    <a:pt x="150" y="208"/>
                    <a:pt x="183" y="191"/>
                    <a:pt x="200" y="175"/>
                  </a:cubicBezTo>
                  <a:cubicBezTo>
                    <a:pt x="216" y="124"/>
                    <a:pt x="216" y="74"/>
                    <a:pt x="183" y="41"/>
                  </a:cubicBezTo>
                  <a:cubicBezTo>
                    <a:pt x="171" y="17"/>
                    <a:pt x="150" y="1"/>
                    <a:pt x="12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76"/>
            <p:cNvSpPr/>
            <p:nvPr/>
          </p:nvSpPr>
          <p:spPr>
            <a:xfrm>
              <a:off x="6361875" y="3554800"/>
              <a:ext cx="1700" cy="1300"/>
            </a:xfrm>
            <a:custGeom>
              <a:avLst/>
              <a:gdLst/>
              <a:ahLst/>
              <a:cxnLst/>
              <a:rect l="l" t="t" r="r" b="b"/>
              <a:pathLst>
                <a:path w="68" h="52" extrusionOk="0">
                  <a:moveTo>
                    <a:pt x="18" y="1"/>
                  </a:moveTo>
                  <a:lnTo>
                    <a:pt x="18" y="18"/>
                  </a:lnTo>
                  <a:lnTo>
                    <a:pt x="0" y="34"/>
                  </a:lnTo>
                  <a:lnTo>
                    <a:pt x="18" y="51"/>
                  </a:lnTo>
                  <a:lnTo>
                    <a:pt x="51" y="51"/>
                  </a:lnTo>
                  <a:cubicBezTo>
                    <a:pt x="67" y="34"/>
                    <a:pt x="67" y="18"/>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76"/>
            <p:cNvSpPr/>
            <p:nvPr/>
          </p:nvSpPr>
          <p:spPr>
            <a:xfrm>
              <a:off x="6318950" y="3646125"/>
              <a:ext cx="3775" cy="3350"/>
            </a:xfrm>
            <a:custGeom>
              <a:avLst/>
              <a:gdLst/>
              <a:ahLst/>
              <a:cxnLst/>
              <a:rect l="l" t="t" r="r" b="b"/>
              <a:pathLst>
                <a:path w="151" h="134" extrusionOk="0">
                  <a:moveTo>
                    <a:pt x="83" y="0"/>
                  </a:moveTo>
                  <a:cubicBezTo>
                    <a:pt x="67" y="0"/>
                    <a:pt x="34" y="0"/>
                    <a:pt x="17" y="16"/>
                  </a:cubicBezTo>
                  <a:cubicBezTo>
                    <a:pt x="1" y="50"/>
                    <a:pt x="1" y="83"/>
                    <a:pt x="17" y="100"/>
                  </a:cubicBezTo>
                  <a:lnTo>
                    <a:pt x="34" y="116"/>
                  </a:lnTo>
                  <a:lnTo>
                    <a:pt x="50" y="134"/>
                  </a:lnTo>
                  <a:lnTo>
                    <a:pt x="67" y="134"/>
                  </a:lnTo>
                  <a:cubicBezTo>
                    <a:pt x="101" y="134"/>
                    <a:pt x="117" y="116"/>
                    <a:pt x="134" y="100"/>
                  </a:cubicBezTo>
                  <a:cubicBezTo>
                    <a:pt x="150" y="67"/>
                    <a:pt x="150" y="34"/>
                    <a:pt x="134" y="16"/>
                  </a:cubicBezTo>
                  <a:cubicBezTo>
                    <a:pt x="117" y="16"/>
                    <a:pt x="117" y="16"/>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76"/>
            <p:cNvSpPr/>
            <p:nvPr/>
          </p:nvSpPr>
          <p:spPr>
            <a:xfrm>
              <a:off x="6312675" y="3633175"/>
              <a:ext cx="3800" cy="3800"/>
            </a:xfrm>
            <a:custGeom>
              <a:avLst/>
              <a:gdLst/>
              <a:ahLst/>
              <a:cxnLst/>
              <a:rect l="l" t="t" r="r" b="b"/>
              <a:pathLst>
                <a:path w="152" h="152" extrusionOk="0">
                  <a:moveTo>
                    <a:pt x="52" y="1"/>
                  </a:moveTo>
                  <a:lnTo>
                    <a:pt x="18" y="18"/>
                  </a:lnTo>
                  <a:lnTo>
                    <a:pt x="1" y="34"/>
                  </a:lnTo>
                  <a:lnTo>
                    <a:pt x="1" y="51"/>
                  </a:lnTo>
                  <a:cubicBezTo>
                    <a:pt x="1" y="67"/>
                    <a:pt x="1" y="85"/>
                    <a:pt x="18" y="101"/>
                  </a:cubicBezTo>
                  <a:cubicBezTo>
                    <a:pt x="18" y="118"/>
                    <a:pt x="34" y="118"/>
                    <a:pt x="34" y="118"/>
                  </a:cubicBezTo>
                  <a:lnTo>
                    <a:pt x="52" y="134"/>
                  </a:lnTo>
                  <a:lnTo>
                    <a:pt x="85" y="151"/>
                  </a:lnTo>
                  <a:lnTo>
                    <a:pt x="134" y="134"/>
                  </a:lnTo>
                  <a:cubicBezTo>
                    <a:pt x="152" y="101"/>
                    <a:pt x="152" y="51"/>
                    <a:pt x="118" y="34"/>
                  </a:cubicBezTo>
                  <a:cubicBezTo>
                    <a:pt x="101" y="1"/>
                    <a:pt x="68" y="1"/>
                    <a:pt x="5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76"/>
            <p:cNvSpPr/>
            <p:nvPr/>
          </p:nvSpPr>
          <p:spPr>
            <a:xfrm>
              <a:off x="6306025" y="3551075"/>
              <a:ext cx="1275" cy="1450"/>
            </a:xfrm>
            <a:custGeom>
              <a:avLst/>
              <a:gdLst/>
              <a:ahLst/>
              <a:cxnLst/>
              <a:rect l="l" t="t" r="r" b="b"/>
              <a:pathLst>
                <a:path w="51" h="58" extrusionOk="0">
                  <a:moveTo>
                    <a:pt x="17" y="0"/>
                  </a:moveTo>
                  <a:cubicBezTo>
                    <a:pt x="0" y="0"/>
                    <a:pt x="0" y="16"/>
                    <a:pt x="0" y="34"/>
                  </a:cubicBezTo>
                  <a:lnTo>
                    <a:pt x="0" y="50"/>
                  </a:lnTo>
                  <a:cubicBezTo>
                    <a:pt x="0" y="50"/>
                    <a:pt x="8" y="57"/>
                    <a:pt x="18" y="57"/>
                  </a:cubicBezTo>
                  <a:cubicBezTo>
                    <a:pt x="23" y="57"/>
                    <a:pt x="28" y="56"/>
                    <a:pt x="33" y="50"/>
                  </a:cubicBezTo>
                  <a:cubicBezTo>
                    <a:pt x="33" y="50"/>
                    <a:pt x="51" y="50"/>
                    <a:pt x="51" y="34"/>
                  </a:cubicBezTo>
                  <a:lnTo>
                    <a:pt x="51"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76"/>
            <p:cNvSpPr/>
            <p:nvPr/>
          </p:nvSpPr>
          <p:spPr>
            <a:xfrm>
              <a:off x="6297275" y="3651525"/>
              <a:ext cx="1250" cy="1675"/>
            </a:xfrm>
            <a:custGeom>
              <a:avLst/>
              <a:gdLst/>
              <a:ahLst/>
              <a:cxnLst/>
              <a:rect l="l" t="t" r="r" b="b"/>
              <a:pathLst>
                <a:path w="50" h="67" extrusionOk="0">
                  <a:moveTo>
                    <a:pt x="17" y="0"/>
                  </a:moveTo>
                  <a:cubicBezTo>
                    <a:pt x="17" y="0"/>
                    <a:pt x="17" y="18"/>
                    <a:pt x="1" y="18"/>
                  </a:cubicBezTo>
                  <a:lnTo>
                    <a:pt x="1" y="34"/>
                  </a:lnTo>
                  <a:cubicBezTo>
                    <a:pt x="1" y="34"/>
                    <a:pt x="1" y="18"/>
                    <a:pt x="17" y="18"/>
                  </a:cubicBezTo>
                  <a:lnTo>
                    <a:pt x="1" y="51"/>
                  </a:lnTo>
                  <a:lnTo>
                    <a:pt x="17" y="67"/>
                  </a:lnTo>
                  <a:lnTo>
                    <a:pt x="34" y="67"/>
                  </a:lnTo>
                  <a:lnTo>
                    <a:pt x="50" y="51"/>
                  </a:lnTo>
                  <a:cubicBezTo>
                    <a:pt x="50" y="34"/>
                    <a:pt x="34"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76"/>
            <p:cNvSpPr/>
            <p:nvPr/>
          </p:nvSpPr>
          <p:spPr>
            <a:xfrm>
              <a:off x="6339800" y="3609575"/>
              <a:ext cx="5850" cy="5050"/>
            </a:xfrm>
            <a:custGeom>
              <a:avLst/>
              <a:gdLst/>
              <a:ahLst/>
              <a:cxnLst/>
              <a:rect l="l" t="t" r="r" b="b"/>
              <a:pathLst>
                <a:path w="234" h="202" extrusionOk="0">
                  <a:moveTo>
                    <a:pt x="114" y="0"/>
                  </a:moveTo>
                  <a:cubicBezTo>
                    <a:pt x="97" y="0"/>
                    <a:pt x="81" y="4"/>
                    <a:pt x="67" y="11"/>
                  </a:cubicBezTo>
                  <a:lnTo>
                    <a:pt x="50" y="44"/>
                  </a:lnTo>
                  <a:cubicBezTo>
                    <a:pt x="0" y="95"/>
                    <a:pt x="16" y="144"/>
                    <a:pt x="34" y="178"/>
                  </a:cubicBezTo>
                  <a:lnTo>
                    <a:pt x="100" y="195"/>
                  </a:lnTo>
                  <a:cubicBezTo>
                    <a:pt x="115" y="200"/>
                    <a:pt x="128" y="202"/>
                    <a:pt x="139" y="202"/>
                  </a:cubicBezTo>
                  <a:cubicBezTo>
                    <a:pt x="168" y="202"/>
                    <a:pt x="188" y="190"/>
                    <a:pt x="201" y="178"/>
                  </a:cubicBezTo>
                  <a:cubicBezTo>
                    <a:pt x="217" y="162"/>
                    <a:pt x="234" y="128"/>
                    <a:pt x="217" y="78"/>
                  </a:cubicBezTo>
                  <a:lnTo>
                    <a:pt x="201" y="62"/>
                  </a:lnTo>
                  <a:cubicBezTo>
                    <a:pt x="201" y="44"/>
                    <a:pt x="201" y="44"/>
                    <a:pt x="183" y="28"/>
                  </a:cubicBezTo>
                  <a:cubicBezTo>
                    <a:pt x="163" y="8"/>
                    <a:pt x="138" y="0"/>
                    <a:pt x="11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76"/>
            <p:cNvSpPr/>
            <p:nvPr/>
          </p:nvSpPr>
          <p:spPr>
            <a:xfrm>
              <a:off x="6314775" y="3644450"/>
              <a:ext cx="2525" cy="2925"/>
            </a:xfrm>
            <a:custGeom>
              <a:avLst/>
              <a:gdLst/>
              <a:ahLst/>
              <a:cxnLst/>
              <a:rect l="l" t="t" r="r" b="b"/>
              <a:pathLst>
                <a:path w="101" h="117" extrusionOk="0">
                  <a:moveTo>
                    <a:pt x="1" y="0"/>
                  </a:moveTo>
                  <a:lnTo>
                    <a:pt x="17" y="50"/>
                  </a:lnTo>
                  <a:cubicBezTo>
                    <a:pt x="17" y="67"/>
                    <a:pt x="17" y="67"/>
                    <a:pt x="1" y="67"/>
                  </a:cubicBezTo>
                  <a:lnTo>
                    <a:pt x="34" y="101"/>
                  </a:lnTo>
                  <a:lnTo>
                    <a:pt x="68" y="117"/>
                  </a:lnTo>
                  <a:lnTo>
                    <a:pt x="84" y="83"/>
                  </a:lnTo>
                  <a:lnTo>
                    <a:pt x="101" y="67"/>
                  </a:lnTo>
                  <a:lnTo>
                    <a:pt x="84" y="34"/>
                  </a:lnTo>
                  <a:cubicBezTo>
                    <a:pt x="68" y="0"/>
                    <a:pt x="34" y="0"/>
                    <a:pt x="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76"/>
            <p:cNvSpPr/>
            <p:nvPr/>
          </p:nvSpPr>
          <p:spPr>
            <a:xfrm>
              <a:off x="6346875" y="3613600"/>
              <a:ext cx="6275" cy="6525"/>
            </a:xfrm>
            <a:custGeom>
              <a:avLst/>
              <a:gdLst/>
              <a:ahLst/>
              <a:cxnLst/>
              <a:rect l="l" t="t" r="r" b="b"/>
              <a:pathLst>
                <a:path w="251" h="261" extrusionOk="0">
                  <a:moveTo>
                    <a:pt x="118" y="1"/>
                  </a:moveTo>
                  <a:cubicBezTo>
                    <a:pt x="100" y="1"/>
                    <a:pt x="84" y="17"/>
                    <a:pt x="67" y="34"/>
                  </a:cubicBezTo>
                  <a:lnTo>
                    <a:pt x="51" y="83"/>
                  </a:lnTo>
                  <a:cubicBezTo>
                    <a:pt x="34" y="83"/>
                    <a:pt x="18" y="101"/>
                    <a:pt x="0" y="134"/>
                  </a:cubicBezTo>
                  <a:cubicBezTo>
                    <a:pt x="0" y="150"/>
                    <a:pt x="0" y="183"/>
                    <a:pt x="34" y="234"/>
                  </a:cubicBezTo>
                  <a:lnTo>
                    <a:pt x="51" y="250"/>
                  </a:lnTo>
                  <a:cubicBezTo>
                    <a:pt x="69" y="256"/>
                    <a:pt x="88" y="260"/>
                    <a:pt x="105" y="260"/>
                  </a:cubicBezTo>
                  <a:cubicBezTo>
                    <a:pt x="135" y="260"/>
                    <a:pt x="163" y="249"/>
                    <a:pt x="184" y="217"/>
                  </a:cubicBezTo>
                  <a:cubicBezTo>
                    <a:pt x="184" y="217"/>
                    <a:pt x="200" y="201"/>
                    <a:pt x="200" y="183"/>
                  </a:cubicBezTo>
                  <a:cubicBezTo>
                    <a:pt x="251" y="134"/>
                    <a:pt x="251" y="83"/>
                    <a:pt x="234" y="67"/>
                  </a:cubicBezTo>
                  <a:lnTo>
                    <a:pt x="184" y="17"/>
                  </a:lnTo>
                  <a:lnTo>
                    <a:pt x="151" y="1"/>
                  </a:lnTo>
                  <a:lnTo>
                    <a:pt x="118" y="17"/>
                  </a:ln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76"/>
            <p:cNvSpPr/>
            <p:nvPr/>
          </p:nvSpPr>
          <p:spPr>
            <a:xfrm>
              <a:off x="6322300" y="3639575"/>
              <a:ext cx="3350" cy="3225"/>
            </a:xfrm>
            <a:custGeom>
              <a:avLst/>
              <a:gdLst/>
              <a:ahLst/>
              <a:cxnLst/>
              <a:rect l="l" t="t" r="r" b="b"/>
              <a:pathLst>
                <a:path w="134" h="129" extrusionOk="0">
                  <a:moveTo>
                    <a:pt x="62" y="1"/>
                  </a:moveTo>
                  <a:cubicBezTo>
                    <a:pt x="46" y="1"/>
                    <a:pt x="30" y="5"/>
                    <a:pt x="16" y="11"/>
                  </a:cubicBezTo>
                  <a:cubicBezTo>
                    <a:pt x="0" y="45"/>
                    <a:pt x="0" y="78"/>
                    <a:pt x="16" y="111"/>
                  </a:cubicBezTo>
                  <a:lnTo>
                    <a:pt x="49" y="129"/>
                  </a:lnTo>
                  <a:lnTo>
                    <a:pt x="67" y="129"/>
                  </a:lnTo>
                  <a:lnTo>
                    <a:pt x="83" y="111"/>
                  </a:lnTo>
                  <a:cubicBezTo>
                    <a:pt x="83" y="111"/>
                    <a:pt x="100" y="111"/>
                    <a:pt x="116" y="95"/>
                  </a:cubicBezTo>
                  <a:lnTo>
                    <a:pt x="133" y="78"/>
                  </a:lnTo>
                  <a:lnTo>
                    <a:pt x="133" y="62"/>
                  </a:lnTo>
                  <a:lnTo>
                    <a:pt x="133" y="29"/>
                  </a:lnTo>
                  <a:lnTo>
                    <a:pt x="116" y="29"/>
                  </a:lnTo>
                  <a:cubicBezTo>
                    <a:pt x="107" y="9"/>
                    <a:pt x="85" y="1"/>
                    <a:pt x="6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76"/>
            <p:cNvSpPr/>
            <p:nvPr/>
          </p:nvSpPr>
          <p:spPr>
            <a:xfrm>
              <a:off x="6370650" y="3589825"/>
              <a:ext cx="5850" cy="7125"/>
            </a:xfrm>
            <a:custGeom>
              <a:avLst/>
              <a:gdLst/>
              <a:ahLst/>
              <a:cxnLst/>
              <a:rect l="l" t="t" r="r" b="b"/>
              <a:pathLst>
                <a:path w="234" h="285" extrusionOk="0">
                  <a:moveTo>
                    <a:pt x="116" y="0"/>
                  </a:moveTo>
                  <a:cubicBezTo>
                    <a:pt x="116" y="0"/>
                    <a:pt x="100" y="0"/>
                    <a:pt x="83" y="18"/>
                  </a:cubicBezTo>
                  <a:cubicBezTo>
                    <a:pt x="50" y="18"/>
                    <a:pt x="34" y="34"/>
                    <a:pt x="16" y="34"/>
                  </a:cubicBezTo>
                  <a:cubicBezTo>
                    <a:pt x="16" y="51"/>
                    <a:pt x="0" y="84"/>
                    <a:pt x="16" y="100"/>
                  </a:cubicBezTo>
                  <a:cubicBezTo>
                    <a:pt x="16" y="118"/>
                    <a:pt x="16" y="134"/>
                    <a:pt x="34" y="151"/>
                  </a:cubicBezTo>
                  <a:lnTo>
                    <a:pt x="34" y="167"/>
                  </a:lnTo>
                  <a:lnTo>
                    <a:pt x="50" y="167"/>
                  </a:lnTo>
                  <a:lnTo>
                    <a:pt x="67" y="185"/>
                  </a:lnTo>
                  <a:cubicBezTo>
                    <a:pt x="83" y="185"/>
                    <a:pt x="100" y="185"/>
                    <a:pt x="116" y="167"/>
                  </a:cubicBezTo>
                  <a:lnTo>
                    <a:pt x="116" y="167"/>
                  </a:lnTo>
                  <a:cubicBezTo>
                    <a:pt x="100" y="185"/>
                    <a:pt x="100" y="185"/>
                    <a:pt x="100" y="201"/>
                  </a:cubicBezTo>
                  <a:cubicBezTo>
                    <a:pt x="100" y="218"/>
                    <a:pt x="100" y="251"/>
                    <a:pt x="116" y="267"/>
                  </a:cubicBezTo>
                  <a:cubicBezTo>
                    <a:pt x="134" y="285"/>
                    <a:pt x="150" y="285"/>
                    <a:pt x="183" y="285"/>
                  </a:cubicBezTo>
                  <a:cubicBezTo>
                    <a:pt x="200" y="285"/>
                    <a:pt x="216" y="267"/>
                    <a:pt x="234" y="251"/>
                  </a:cubicBezTo>
                  <a:lnTo>
                    <a:pt x="234" y="234"/>
                  </a:lnTo>
                  <a:cubicBezTo>
                    <a:pt x="234" y="218"/>
                    <a:pt x="234" y="185"/>
                    <a:pt x="216" y="185"/>
                  </a:cubicBezTo>
                  <a:cubicBezTo>
                    <a:pt x="216" y="167"/>
                    <a:pt x="200" y="167"/>
                    <a:pt x="200" y="167"/>
                  </a:cubicBezTo>
                  <a:lnTo>
                    <a:pt x="183" y="151"/>
                  </a:lnTo>
                  <a:lnTo>
                    <a:pt x="167" y="151"/>
                  </a:lnTo>
                  <a:lnTo>
                    <a:pt x="167" y="134"/>
                  </a:lnTo>
                  <a:lnTo>
                    <a:pt x="167" y="118"/>
                  </a:lnTo>
                  <a:lnTo>
                    <a:pt x="167" y="100"/>
                  </a:lnTo>
                  <a:lnTo>
                    <a:pt x="183" y="100"/>
                  </a:lnTo>
                  <a:lnTo>
                    <a:pt x="183" y="51"/>
                  </a:lnTo>
                  <a:cubicBezTo>
                    <a:pt x="183" y="51"/>
                    <a:pt x="183" y="34"/>
                    <a:pt x="167" y="34"/>
                  </a:cubicBezTo>
                  <a:lnTo>
                    <a:pt x="150" y="18"/>
                  </a:ln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76"/>
            <p:cNvSpPr/>
            <p:nvPr/>
          </p:nvSpPr>
          <p:spPr>
            <a:xfrm>
              <a:off x="6408175" y="3597325"/>
              <a:ext cx="1675" cy="2125"/>
            </a:xfrm>
            <a:custGeom>
              <a:avLst/>
              <a:gdLst/>
              <a:ahLst/>
              <a:cxnLst/>
              <a:rect l="l" t="t" r="r" b="b"/>
              <a:pathLst>
                <a:path w="67" h="85" extrusionOk="0">
                  <a:moveTo>
                    <a:pt x="33" y="1"/>
                  </a:moveTo>
                  <a:lnTo>
                    <a:pt x="16" y="18"/>
                  </a:lnTo>
                  <a:lnTo>
                    <a:pt x="16" y="34"/>
                  </a:lnTo>
                  <a:lnTo>
                    <a:pt x="0" y="34"/>
                  </a:lnTo>
                  <a:lnTo>
                    <a:pt x="0" y="67"/>
                  </a:lnTo>
                  <a:lnTo>
                    <a:pt x="16" y="85"/>
                  </a:lnTo>
                  <a:lnTo>
                    <a:pt x="33" y="67"/>
                  </a:lnTo>
                  <a:lnTo>
                    <a:pt x="49" y="67"/>
                  </a:lnTo>
                  <a:cubicBezTo>
                    <a:pt x="49" y="67"/>
                    <a:pt x="57" y="75"/>
                    <a:pt x="62" y="75"/>
                  </a:cubicBezTo>
                  <a:cubicBezTo>
                    <a:pt x="65" y="75"/>
                    <a:pt x="67" y="73"/>
                    <a:pt x="67" y="67"/>
                  </a:cubicBezTo>
                  <a:lnTo>
                    <a:pt x="67" y="51"/>
                  </a:lnTo>
                  <a:lnTo>
                    <a:pt x="49" y="34"/>
                  </a:lnTo>
                  <a:lnTo>
                    <a:pt x="67" y="34"/>
                  </a:lnTo>
                  <a:cubicBezTo>
                    <a:pt x="49" y="34"/>
                    <a:pt x="49" y="18"/>
                    <a:pt x="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76"/>
            <p:cNvSpPr/>
            <p:nvPr/>
          </p:nvSpPr>
          <p:spPr>
            <a:xfrm>
              <a:off x="6372325" y="3586100"/>
              <a:ext cx="3350" cy="3350"/>
            </a:xfrm>
            <a:custGeom>
              <a:avLst/>
              <a:gdLst/>
              <a:ahLst/>
              <a:cxnLst/>
              <a:rect l="l" t="t" r="r" b="b"/>
              <a:pathLst>
                <a:path w="134" h="134" extrusionOk="0">
                  <a:moveTo>
                    <a:pt x="67" y="0"/>
                  </a:moveTo>
                  <a:lnTo>
                    <a:pt x="33" y="16"/>
                  </a:lnTo>
                  <a:lnTo>
                    <a:pt x="16" y="33"/>
                  </a:lnTo>
                  <a:lnTo>
                    <a:pt x="0" y="49"/>
                  </a:lnTo>
                  <a:lnTo>
                    <a:pt x="0" y="83"/>
                  </a:lnTo>
                  <a:lnTo>
                    <a:pt x="16" y="100"/>
                  </a:lnTo>
                  <a:lnTo>
                    <a:pt x="33" y="116"/>
                  </a:lnTo>
                  <a:lnTo>
                    <a:pt x="49" y="133"/>
                  </a:lnTo>
                  <a:lnTo>
                    <a:pt x="83" y="133"/>
                  </a:lnTo>
                  <a:lnTo>
                    <a:pt x="100" y="116"/>
                  </a:lnTo>
                  <a:lnTo>
                    <a:pt x="116" y="100"/>
                  </a:lnTo>
                  <a:lnTo>
                    <a:pt x="133" y="83"/>
                  </a:lnTo>
                  <a:lnTo>
                    <a:pt x="133" y="49"/>
                  </a:lnTo>
                  <a:lnTo>
                    <a:pt x="133" y="33"/>
                  </a:lnTo>
                  <a:lnTo>
                    <a:pt x="116" y="16"/>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76"/>
            <p:cNvSpPr/>
            <p:nvPr/>
          </p:nvSpPr>
          <p:spPr>
            <a:xfrm>
              <a:off x="6322700" y="3629000"/>
              <a:ext cx="5450" cy="5475"/>
            </a:xfrm>
            <a:custGeom>
              <a:avLst/>
              <a:gdLst/>
              <a:ahLst/>
              <a:cxnLst/>
              <a:rect l="l" t="t" r="r" b="b"/>
              <a:pathLst>
                <a:path w="218" h="219" extrusionOk="0">
                  <a:moveTo>
                    <a:pt x="100" y="1"/>
                  </a:moveTo>
                  <a:cubicBezTo>
                    <a:pt x="67" y="18"/>
                    <a:pt x="33" y="34"/>
                    <a:pt x="17" y="68"/>
                  </a:cubicBezTo>
                  <a:cubicBezTo>
                    <a:pt x="0" y="101"/>
                    <a:pt x="17" y="152"/>
                    <a:pt x="51" y="185"/>
                  </a:cubicBezTo>
                  <a:cubicBezTo>
                    <a:pt x="67" y="201"/>
                    <a:pt x="100" y="218"/>
                    <a:pt x="133" y="218"/>
                  </a:cubicBezTo>
                  <a:cubicBezTo>
                    <a:pt x="151" y="201"/>
                    <a:pt x="184" y="201"/>
                    <a:pt x="200" y="168"/>
                  </a:cubicBezTo>
                  <a:lnTo>
                    <a:pt x="218" y="134"/>
                  </a:lnTo>
                  <a:lnTo>
                    <a:pt x="218" y="101"/>
                  </a:lnTo>
                  <a:cubicBezTo>
                    <a:pt x="218" y="85"/>
                    <a:pt x="200" y="68"/>
                    <a:pt x="184" y="34"/>
                  </a:cubicBezTo>
                  <a:lnTo>
                    <a:pt x="151" y="18"/>
                  </a:lnTo>
                  <a:lnTo>
                    <a:pt x="1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76"/>
            <p:cNvSpPr/>
            <p:nvPr/>
          </p:nvSpPr>
          <p:spPr>
            <a:xfrm>
              <a:off x="6352700" y="3605675"/>
              <a:ext cx="5475" cy="5025"/>
            </a:xfrm>
            <a:custGeom>
              <a:avLst/>
              <a:gdLst/>
              <a:ahLst/>
              <a:cxnLst/>
              <a:rect l="l" t="t" r="r" b="b"/>
              <a:pathLst>
                <a:path w="219" h="201" extrusionOk="0">
                  <a:moveTo>
                    <a:pt x="67" y="0"/>
                  </a:moveTo>
                  <a:cubicBezTo>
                    <a:pt x="1" y="51"/>
                    <a:pt x="1" y="117"/>
                    <a:pt x="18" y="133"/>
                  </a:cubicBezTo>
                  <a:lnTo>
                    <a:pt x="67" y="184"/>
                  </a:lnTo>
                  <a:lnTo>
                    <a:pt x="101" y="200"/>
                  </a:lnTo>
                  <a:cubicBezTo>
                    <a:pt x="134" y="200"/>
                    <a:pt x="185" y="184"/>
                    <a:pt x="201" y="151"/>
                  </a:cubicBezTo>
                  <a:lnTo>
                    <a:pt x="218" y="100"/>
                  </a:lnTo>
                  <a:lnTo>
                    <a:pt x="218" y="67"/>
                  </a:lnTo>
                  <a:lnTo>
                    <a:pt x="1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76"/>
            <p:cNvSpPr/>
            <p:nvPr/>
          </p:nvSpPr>
          <p:spPr>
            <a:xfrm>
              <a:off x="6281825" y="3629850"/>
              <a:ext cx="1700" cy="1675"/>
            </a:xfrm>
            <a:custGeom>
              <a:avLst/>
              <a:gdLst/>
              <a:ahLst/>
              <a:cxnLst/>
              <a:rect l="l" t="t" r="r" b="b"/>
              <a:pathLst>
                <a:path w="68" h="67" extrusionOk="0">
                  <a:moveTo>
                    <a:pt x="18" y="0"/>
                  </a:moveTo>
                  <a:cubicBezTo>
                    <a:pt x="1" y="0"/>
                    <a:pt x="1" y="18"/>
                    <a:pt x="1" y="34"/>
                  </a:cubicBezTo>
                  <a:lnTo>
                    <a:pt x="1" y="51"/>
                  </a:lnTo>
                  <a:cubicBezTo>
                    <a:pt x="18" y="51"/>
                    <a:pt x="34" y="67"/>
                    <a:pt x="34" y="67"/>
                  </a:cubicBezTo>
                  <a:cubicBezTo>
                    <a:pt x="52" y="67"/>
                    <a:pt x="52" y="51"/>
                    <a:pt x="68" y="51"/>
                  </a:cubicBezTo>
                  <a:lnTo>
                    <a:pt x="68" y="34"/>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76"/>
            <p:cNvSpPr/>
            <p:nvPr/>
          </p:nvSpPr>
          <p:spPr>
            <a:xfrm>
              <a:off x="6351875" y="3573575"/>
              <a:ext cx="5450" cy="5625"/>
            </a:xfrm>
            <a:custGeom>
              <a:avLst/>
              <a:gdLst/>
              <a:ahLst/>
              <a:cxnLst/>
              <a:rect l="l" t="t" r="r" b="b"/>
              <a:pathLst>
                <a:path w="218" h="225" extrusionOk="0">
                  <a:moveTo>
                    <a:pt x="84" y="1"/>
                  </a:moveTo>
                  <a:lnTo>
                    <a:pt x="67" y="17"/>
                  </a:lnTo>
                  <a:cubicBezTo>
                    <a:pt x="51" y="17"/>
                    <a:pt x="34" y="34"/>
                    <a:pt x="34" y="50"/>
                  </a:cubicBezTo>
                  <a:lnTo>
                    <a:pt x="51" y="50"/>
                  </a:lnTo>
                  <a:lnTo>
                    <a:pt x="34" y="67"/>
                  </a:lnTo>
                  <a:cubicBezTo>
                    <a:pt x="18" y="84"/>
                    <a:pt x="0" y="117"/>
                    <a:pt x="34" y="150"/>
                  </a:cubicBezTo>
                  <a:cubicBezTo>
                    <a:pt x="34" y="168"/>
                    <a:pt x="34" y="184"/>
                    <a:pt x="51" y="201"/>
                  </a:cubicBezTo>
                  <a:cubicBezTo>
                    <a:pt x="62" y="212"/>
                    <a:pt x="74" y="224"/>
                    <a:pt x="86" y="224"/>
                  </a:cubicBezTo>
                  <a:cubicBezTo>
                    <a:pt x="91" y="224"/>
                    <a:pt x="96" y="222"/>
                    <a:pt x="100" y="217"/>
                  </a:cubicBezTo>
                  <a:cubicBezTo>
                    <a:pt x="100" y="217"/>
                    <a:pt x="118" y="217"/>
                    <a:pt x="134" y="201"/>
                  </a:cubicBezTo>
                  <a:cubicBezTo>
                    <a:pt x="142" y="209"/>
                    <a:pt x="155" y="213"/>
                    <a:pt x="168" y="213"/>
                  </a:cubicBezTo>
                  <a:cubicBezTo>
                    <a:pt x="180" y="213"/>
                    <a:pt x="192" y="209"/>
                    <a:pt x="200" y="201"/>
                  </a:cubicBezTo>
                  <a:lnTo>
                    <a:pt x="218" y="168"/>
                  </a:lnTo>
                  <a:lnTo>
                    <a:pt x="218" y="134"/>
                  </a:lnTo>
                  <a:lnTo>
                    <a:pt x="200" y="117"/>
                  </a:lnTo>
                  <a:cubicBezTo>
                    <a:pt x="200" y="117"/>
                    <a:pt x="200" y="101"/>
                    <a:pt x="184" y="84"/>
                  </a:cubicBezTo>
                  <a:lnTo>
                    <a:pt x="167" y="67"/>
                  </a:lnTo>
                  <a:lnTo>
                    <a:pt x="151" y="67"/>
                  </a:lnTo>
                  <a:cubicBezTo>
                    <a:pt x="151" y="50"/>
                    <a:pt x="134" y="34"/>
                    <a:pt x="134" y="17"/>
                  </a:cubicBezTo>
                  <a:lnTo>
                    <a:pt x="100" y="17"/>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76"/>
            <p:cNvSpPr/>
            <p:nvPr/>
          </p:nvSpPr>
          <p:spPr>
            <a:xfrm>
              <a:off x="6288500" y="3606925"/>
              <a:ext cx="1700" cy="1275"/>
            </a:xfrm>
            <a:custGeom>
              <a:avLst/>
              <a:gdLst/>
              <a:ahLst/>
              <a:cxnLst/>
              <a:rect l="l" t="t" r="r" b="b"/>
              <a:pathLst>
                <a:path w="68" h="51" extrusionOk="0">
                  <a:moveTo>
                    <a:pt x="34" y="1"/>
                  </a:moveTo>
                  <a:cubicBezTo>
                    <a:pt x="18" y="1"/>
                    <a:pt x="18" y="1"/>
                    <a:pt x="1" y="17"/>
                  </a:cubicBezTo>
                  <a:lnTo>
                    <a:pt x="1" y="34"/>
                  </a:lnTo>
                  <a:lnTo>
                    <a:pt x="34" y="50"/>
                  </a:lnTo>
                  <a:cubicBezTo>
                    <a:pt x="34" y="50"/>
                    <a:pt x="51" y="34"/>
                    <a:pt x="67" y="34"/>
                  </a:cubicBezTo>
                  <a:cubicBezTo>
                    <a:pt x="67" y="17"/>
                    <a:pt x="67" y="17"/>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76"/>
            <p:cNvSpPr/>
            <p:nvPr/>
          </p:nvSpPr>
          <p:spPr>
            <a:xfrm>
              <a:off x="6329350" y="3567050"/>
              <a:ext cx="3375" cy="3225"/>
            </a:xfrm>
            <a:custGeom>
              <a:avLst/>
              <a:gdLst/>
              <a:ahLst/>
              <a:cxnLst/>
              <a:rect l="l" t="t" r="r" b="b"/>
              <a:pathLst>
                <a:path w="135" h="129" extrusionOk="0">
                  <a:moveTo>
                    <a:pt x="62" y="1"/>
                  </a:moveTo>
                  <a:cubicBezTo>
                    <a:pt x="51" y="1"/>
                    <a:pt x="41" y="4"/>
                    <a:pt x="34" y="11"/>
                  </a:cubicBezTo>
                  <a:lnTo>
                    <a:pt x="18" y="28"/>
                  </a:lnTo>
                  <a:lnTo>
                    <a:pt x="1" y="62"/>
                  </a:lnTo>
                  <a:lnTo>
                    <a:pt x="1" y="78"/>
                  </a:lnTo>
                  <a:lnTo>
                    <a:pt x="34" y="78"/>
                  </a:lnTo>
                  <a:lnTo>
                    <a:pt x="1" y="95"/>
                  </a:lnTo>
                  <a:lnTo>
                    <a:pt x="34" y="111"/>
                  </a:lnTo>
                  <a:lnTo>
                    <a:pt x="52" y="128"/>
                  </a:lnTo>
                  <a:lnTo>
                    <a:pt x="101" y="111"/>
                  </a:lnTo>
                  <a:lnTo>
                    <a:pt x="118" y="95"/>
                  </a:lnTo>
                  <a:lnTo>
                    <a:pt x="134" y="78"/>
                  </a:lnTo>
                  <a:lnTo>
                    <a:pt x="134" y="62"/>
                  </a:lnTo>
                  <a:lnTo>
                    <a:pt x="118" y="28"/>
                  </a:lnTo>
                  <a:cubicBezTo>
                    <a:pt x="99" y="9"/>
                    <a:pt x="79" y="1"/>
                    <a:pt x="6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76"/>
            <p:cNvSpPr/>
            <p:nvPr/>
          </p:nvSpPr>
          <p:spPr>
            <a:xfrm>
              <a:off x="6310175" y="3591225"/>
              <a:ext cx="3375" cy="3225"/>
            </a:xfrm>
            <a:custGeom>
              <a:avLst/>
              <a:gdLst/>
              <a:ahLst/>
              <a:cxnLst/>
              <a:rect l="l" t="t" r="r" b="b"/>
              <a:pathLst>
                <a:path w="135" h="129" extrusionOk="0">
                  <a:moveTo>
                    <a:pt x="67" y="1"/>
                  </a:moveTo>
                  <a:cubicBezTo>
                    <a:pt x="54" y="1"/>
                    <a:pt x="41" y="5"/>
                    <a:pt x="34" y="11"/>
                  </a:cubicBezTo>
                  <a:lnTo>
                    <a:pt x="18" y="28"/>
                  </a:lnTo>
                  <a:lnTo>
                    <a:pt x="1" y="44"/>
                  </a:lnTo>
                  <a:lnTo>
                    <a:pt x="1" y="95"/>
                  </a:lnTo>
                  <a:lnTo>
                    <a:pt x="18" y="95"/>
                  </a:lnTo>
                  <a:cubicBezTo>
                    <a:pt x="34" y="129"/>
                    <a:pt x="52" y="129"/>
                    <a:pt x="68" y="129"/>
                  </a:cubicBezTo>
                  <a:cubicBezTo>
                    <a:pt x="85" y="129"/>
                    <a:pt x="101" y="111"/>
                    <a:pt x="134" y="95"/>
                  </a:cubicBezTo>
                  <a:lnTo>
                    <a:pt x="134" y="78"/>
                  </a:lnTo>
                  <a:lnTo>
                    <a:pt x="134" y="44"/>
                  </a:lnTo>
                  <a:lnTo>
                    <a:pt x="118" y="28"/>
                  </a:lnTo>
                  <a:cubicBezTo>
                    <a:pt x="108" y="9"/>
                    <a:pt x="87"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76"/>
            <p:cNvSpPr/>
            <p:nvPr/>
          </p:nvSpPr>
          <p:spPr>
            <a:xfrm>
              <a:off x="6304350" y="3592325"/>
              <a:ext cx="2950" cy="3550"/>
            </a:xfrm>
            <a:custGeom>
              <a:avLst/>
              <a:gdLst/>
              <a:ahLst/>
              <a:cxnLst/>
              <a:rect l="l" t="t" r="r" b="b"/>
              <a:pathLst>
                <a:path w="118" h="142" extrusionOk="0">
                  <a:moveTo>
                    <a:pt x="51" y="0"/>
                  </a:moveTo>
                  <a:cubicBezTo>
                    <a:pt x="51" y="0"/>
                    <a:pt x="34" y="0"/>
                    <a:pt x="18" y="18"/>
                  </a:cubicBezTo>
                  <a:lnTo>
                    <a:pt x="0" y="34"/>
                  </a:lnTo>
                  <a:lnTo>
                    <a:pt x="0" y="67"/>
                  </a:lnTo>
                  <a:lnTo>
                    <a:pt x="0" y="118"/>
                  </a:lnTo>
                  <a:lnTo>
                    <a:pt x="18" y="134"/>
                  </a:lnTo>
                  <a:lnTo>
                    <a:pt x="51" y="134"/>
                  </a:lnTo>
                  <a:cubicBezTo>
                    <a:pt x="56" y="139"/>
                    <a:pt x="61" y="141"/>
                    <a:pt x="66" y="141"/>
                  </a:cubicBezTo>
                  <a:cubicBezTo>
                    <a:pt x="77" y="141"/>
                    <a:pt x="89" y="129"/>
                    <a:pt x="100" y="118"/>
                  </a:cubicBezTo>
                  <a:cubicBezTo>
                    <a:pt x="118" y="85"/>
                    <a:pt x="118" y="51"/>
                    <a:pt x="118" y="51"/>
                  </a:cubicBezTo>
                  <a:lnTo>
                    <a:pt x="84" y="18"/>
                  </a:lnTo>
                  <a:lnTo>
                    <a:pt x="67" y="18"/>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76"/>
            <p:cNvSpPr/>
            <p:nvPr/>
          </p:nvSpPr>
          <p:spPr>
            <a:xfrm>
              <a:off x="6313950" y="3572325"/>
              <a:ext cx="3750" cy="3350"/>
            </a:xfrm>
            <a:custGeom>
              <a:avLst/>
              <a:gdLst/>
              <a:ahLst/>
              <a:cxnLst/>
              <a:rect l="l" t="t" r="r" b="b"/>
              <a:pathLst>
                <a:path w="150" h="134" extrusionOk="0">
                  <a:moveTo>
                    <a:pt x="101" y="0"/>
                  </a:moveTo>
                  <a:lnTo>
                    <a:pt x="67" y="17"/>
                  </a:lnTo>
                  <a:lnTo>
                    <a:pt x="50" y="17"/>
                  </a:lnTo>
                  <a:cubicBezTo>
                    <a:pt x="34" y="17"/>
                    <a:pt x="17" y="33"/>
                    <a:pt x="1" y="67"/>
                  </a:cubicBezTo>
                  <a:cubicBezTo>
                    <a:pt x="1" y="84"/>
                    <a:pt x="1" y="100"/>
                    <a:pt x="17" y="117"/>
                  </a:cubicBezTo>
                  <a:lnTo>
                    <a:pt x="50" y="134"/>
                  </a:lnTo>
                  <a:lnTo>
                    <a:pt x="83" y="134"/>
                  </a:lnTo>
                  <a:lnTo>
                    <a:pt x="117" y="117"/>
                  </a:lnTo>
                  <a:cubicBezTo>
                    <a:pt x="150" y="100"/>
                    <a:pt x="150" y="67"/>
                    <a:pt x="150" y="33"/>
                  </a:cubicBez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76"/>
            <p:cNvSpPr/>
            <p:nvPr/>
          </p:nvSpPr>
          <p:spPr>
            <a:xfrm>
              <a:off x="6311025" y="3602750"/>
              <a:ext cx="5850" cy="6275"/>
            </a:xfrm>
            <a:custGeom>
              <a:avLst/>
              <a:gdLst/>
              <a:ahLst/>
              <a:cxnLst/>
              <a:rect l="l" t="t" r="r" b="b"/>
              <a:pathLst>
                <a:path w="234" h="251" extrusionOk="0">
                  <a:moveTo>
                    <a:pt x="111" y="1"/>
                  </a:moveTo>
                  <a:cubicBezTo>
                    <a:pt x="88" y="1"/>
                    <a:pt x="68" y="9"/>
                    <a:pt x="51" y="17"/>
                  </a:cubicBezTo>
                  <a:lnTo>
                    <a:pt x="34" y="50"/>
                  </a:lnTo>
                  <a:lnTo>
                    <a:pt x="18" y="68"/>
                  </a:lnTo>
                  <a:lnTo>
                    <a:pt x="18" y="101"/>
                  </a:lnTo>
                  <a:cubicBezTo>
                    <a:pt x="18" y="117"/>
                    <a:pt x="0" y="168"/>
                    <a:pt x="51" y="201"/>
                  </a:cubicBezTo>
                  <a:cubicBezTo>
                    <a:pt x="51" y="217"/>
                    <a:pt x="67" y="234"/>
                    <a:pt x="84" y="234"/>
                  </a:cubicBezTo>
                  <a:lnTo>
                    <a:pt x="118" y="250"/>
                  </a:lnTo>
                  <a:lnTo>
                    <a:pt x="134" y="250"/>
                  </a:lnTo>
                  <a:lnTo>
                    <a:pt x="167" y="234"/>
                  </a:lnTo>
                  <a:cubicBezTo>
                    <a:pt x="200" y="217"/>
                    <a:pt x="218" y="201"/>
                    <a:pt x="234" y="168"/>
                  </a:cubicBezTo>
                  <a:cubicBezTo>
                    <a:pt x="234" y="134"/>
                    <a:pt x="218" y="101"/>
                    <a:pt x="218" y="84"/>
                  </a:cubicBezTo>
                  <a:lnTo>
                    <a:pt x="184" y="34"/>
                  </a:lnTo>
                  <a:cubicBezTo>
                    <a:pt x="159" y="9"/>
                    <a:pt x="134" y="1"/>
                    <a:pt x="11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76"/>
            <p:cNvSpPr/>
            <p:nvPr/>
          </p:nvSpPr>
          <p:spPr>
            <a:xfrm>
              <a:off x="6299775" y="3616500"/>
              <a:ext cx="2100" cy="2125"/>
            </a:xfrm>
            <a:custGeom>
              <a:avLst/>
              <a:gdLst/>
              <a:ahLst/>
              <a:cxnLst/>
              <a:rect l="l" t="t" r="r" b="b"/>
              <a:pathLst>
                <a:path w="84" h="85" extrusionOk="0">
                  <a:moveTo>
                    <a:pt x="67" y="1"/>
                  </a:moveTo>
                  <a:lnTo>
                    <a:pt x="1" y="51"/>
                  </a:lnTo>
                  <a:lnTo>
                    <a:pt x="17" y="51"/>
                  </a:lnTo>
                  <a:lnTo>
                    <a:pt x="1" y="67"/>
                  </a:lnTo>
                  <a:lnTo>
                    <a:pt x="83" y="85"/>
                  </a:lnTo>
                  <a:lnTo>
                    <a:pt x="83" y="67"/>
                  </a:lnTo>
                  <a:lnTo>
                    <a:pt x="83" y="51"/>
                  </a:lnTo>
                  <a:cubicBezTo>
                    <a:pt x="83" y="34"/>
                    <a:pt x="83" y="18"/>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76"/>
            <p:cNvSpPr/>
            <p:nvPr/>
          </p:nvSpPr>
          <p:spPr>
            <a:xfrm>
              <a:off x="6351475" y="3690700"/>
              <a:ext cx="1250" cy="875"/>
            </a:xfrm>
            <a:custGeom>
              <a:avLst/>
              <a:gdLst/>
              <a:ahLst/>
              <a:cxnLst/>
              <a:rect l="l" t="t" r="r" b="b"/>
              <a:pathLst>
                <a:path w="50" h="35" extrusionOk="0">
                  <a:moveTo>
                    <a:pt x="16" y="1"/>
                  </a:moveTo>
                  <a:lnTo>
                    <a:pt x="0" y="18"/>
                  </a:lnTo>
                  <a:lnTo>
                    <a:pt x="0" y="34"/>
                  </a:lnTo>
                  <a:lnTo>
                    <a:pt x="50" y="34"/>
                  </a:lnTo>
                  <a:lnTo>
                    <a:pt x="50"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1" name="Google Shape;3811;p76"/>
            <p:cNvSpPr/>
            <p:nvPr/>
          </p:nvSpPr>
          <p:spPr>
            <a:xfrm>
              <a:off x="6333125" y="3554400"/>
              <a:ext cx="3350" cy="3000"/>
            </a:xfrm>
            <a:custGeom>
              <a:avLst/>
              <a:gdLst/>
              <a:ahLst/>
              <a:cxnLst/>
              <a:rect l="l" t="t" r="r" b="b"/>
              <a:pathLst>
                <a:path w="134" h="120" extrusionOk="0">
                  <a:moveTo>
                    <a:pt x="67" y="1"/>
                  </a:moveTo>
                  <a:cubicBezTo>
                    <a:pt x="50" y="1"/>
                    <a:pt x="34" y="1"/>
                    <a:pt x="17" y="34"/>
                  </a:cubicBezTo>
                  <a:lnTo>
                    <a:pt x="1" y="50"/>
                  </a:lnTo>
                  <a:lnTo>
                    <a:pt x="1" y="67"/>
                  </a:lnTo>
                  <a:lnTo>
                    <a:pt x="17" y="101"/>
                  </a:lnTo>
                  <a:cubicBezTo>
                    <a:pt x="27" y="110"/>
                    <a:pt x="42" y="120"/>
                    <a:pt x="63" y="120"/>
                  </a:cubicBezTo>
                  <a:cubicBezTo>
                    <a:pt x="78" y="120"/>
                    <a:pt x="96" y="115"/>
                    <a:pt x="117" y="101"/>
                  </a:cubicBezTo>
                  <a:lnTo>
                    <a:pt x="134" y="83"/>
                  </a:lnTo>
                  <a:lnTo>
                    <a:pt x="134" y="50"/>
                  </a:lnTo>
                  <a:lnTo>
                    <a:pt x="117" y="17"/>
                  </a:lnTo>
                  <a:cubicBezTo>
                    <a:pt x="117" y="1"/>
                    <a:pt x="83"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76"/>
            <p:cNvSpPr/>
            <p:nvPr/>
          </p:nvSpPr>
          <p:spPr>
            <a:xfrm>
              <a:off x="6299775" y="3610675"/>
              <a:ext cx="3775" cy="3350"/>
            </a:xfrm>
            <a:custGeom>
              <a:avLst/>
              <a:gdLst/>
              <a:ahLst/>
              <a:cxnLst/>
              <a:rect l="l" t="t" r="r" b="b"/>
              <a:pathLst>
                <a:path w="151" h="134" extrusionOk="0">
                  <a:moveTo>
                    <a:pt x="50" y="0"/>
                  </a:moveTo>
                  <a:cubicBezTo>
                    <a:pt x="17" y="18"/>
                    <a:pt x="17" y="51"/>
                    <a:pt x="1" y="51"/>
                  </a:cubicBezTo>
                  <a:cubicBezTo>
                    <a:pt x="1" y="84"/>
                    <a:pt x="17" y="100"/>
                    <a:pt x="17" y="118"/>
                  </a:cubicBezTo>
                  <a:cubicBezTo>
                    <a:pt x="34" y="134"/>
                    <a:pt x="50" y="134"/>
                    <a:pt x="83" y="134"/>
                  </a:cubicBezTo>
                  <a:cubicBezTo>
                    <a:pt x="101" y="134"/>
                    <a:pt x="117" y="118"/>
                    <a:pt x="134" y="100"/>
                  </a:cubicBezTo>
                  <a:lnTo>
                    <a:pt x="150" y="84"/>
                  </a:lnTo>
                  <a:lnTo>
                    <a:pt x="150" y="51"/>
                  </a:lnTo>
                  <a:lnTo>
                    <a:pt x="134" y="34"/>
                  </a:lnTo>
                  <a:lnTo>
                    <a:pt x="117" y="18"/>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76"/>
            <p:cNvSpPr/>
            <p:nvPr/>
          </p:nvSpPr>
          <p:spPr>
            <a:xfrm>
              <a:off x="6312275" y="3528550"/>
              <a:ext cx="1700" cy="2100"/>
            </a:xfrm>
            <a:custGeom>
              <a:avLst/>
              <a:gdLst/>
              <a:ahLst/>
              <a:cxnLst/>
              <a:rect l="l" t="t" r="r" b="b"/>
              <a:pathLst>
                <a:path w="68" h="84" extrusionOk="0">
                  <a:moveTo>
                    <a:pt x="34" y="1"/>
                  </a:moveTo>
                  <a:lnTo>
                    <a:pt x="17" y="17"/>
                  </a:lnTo>
                  <a:cubicBezTo>
                    <a:pt x="1" y="17"/>
                    <a:pt x="1" y="34"/>
                    <a:pt x="1" y="34"/>
                  </a:cubicBezTo>
                  <a:cubicBezTo>
                    <a:pt x="1" y="50"/>
                    <a:pt x="1" y="50"/>
                    <a:pt x="17" y="68"/>
                  </a:cubicBezTo>
                  <a:cubicBezTo>
                    <a:pt x="17" y="68"/>
                    <a:pt x="34" y="84"/>
                    <a:pt x="50" y="84"/>
                  </a:cubicBezTo>
                  <a:lnTo>
                    <a:pt x="50" y="68"/>
                  </a:lnTo>
                  <a:cubicBezTo>
                    <a:pt x="68" y="68"/>
                    <a:pt x="68" y="50"/>
                    <a:pt x="68" y="50"/>
                  </a:cubicBezTo>
                  <a:cubicBezTo>
                    <a:pt x="68" y="34"/>
                    <a:pt x="50"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4" name="Google Shape;3814;p76"/>
            <p:cNvSpPr/>
            <p:nvPr/>
          </p:nvSpPr>
          <p:spPr>
            <a:xfrm>
              <a:off x="6249325" y="3570250"/>
              <a:ext cx="2125" cy="1250"/>
            </a:xfrm>
            <a:custGeom>
              <a:avLst/>
              <a:gdLst/>
              <a:ahLst/>
              <a:cxnLst/>
              <a:rect l="l" t="t" r="r" b="b"/>
              <a:pathLst>
                <a:path w="85" h="50" extrusionOk="0">
                  <a:moveTo>
                    <a:pt x="18" y="0"/>
                  </a:moveTo>
                  <a:lnTo>
                    <a:pt x="0" y="16"/>
                  </a:lnTo>
                  <a:lnTo>
                    <a:pt x="18" y="34"/>
                  </a:lnTo>
                  <a:cubicBezTo>
                    <a:pt x="34" y="50"/>
                    <a:pt x="34" y="50"/>
                    <a:pt x="51" y="50"/>
                  </a:cubicBezTo>
                  <a:cubicBezTo>
                    <a:pt x="67" y="50"/>
                    <a:pt x="67" y="50"/>
                    <a:pt x="84" y="34"/>
                  </a:cubicBezTo>
                  <a:lnTo>
                    <a:pt x="84" y="16"/>
                  </a:lnTo>
                  <a:cubicBezTo>
                    <a:pt x="67"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76"/>
            <p:cNvSpPr/>
            <p:nvPr/>
          </p:nvSpPr>
          <p:spPr>
            <a:xfrm>
              <a:off x="6306025" y="3602325"/>
              <a:ext cx="3775" cy="3425"/>
            </a:xfrm>
            <a:custGeom>
              <a:avLst/>
              <a:gdLst/>
              <a:ahLst/>
              <a:cxnLst/>
              <a:rect l="l" t="t" r="r" b="b"/>
              <a:pathLst>
                <a:path w="151" h="137" extrusionOk="0">
                  <a:moveTo>
                    <a:pt x="51" y="1"/>
                  </a:moveTo>
                  <a:cubicBezTo>
                    <a:pt x="33" y="18"/>
                    <a:pt x="17" y="34"/>
                    <a:pt x="17" y="51"/>
                  </a:cubicBezTo>
                  <a:cubicBezTo>
                    <a:pt x="0" y="67"/>
                    <a:pt x="17" y="85"/>
                    <a:pt x="33" y="101"/>
                  </a:cubicBezTo>
                  <a:cubicBezTo>
                    <a:pt x="44" y="121"/>
                    <a:pt x="67" y="136"/>
                    <a:pt x="91" y="136"/>
                  </a:cubicBezTo>
                  <a:cubicBezTo>
                    <a:pt x="106" y="136"/>
                    <a:pt x="121" y="131"/>
                    <a:pt x="133" y="118"/>
                  </a:cubicBezTo>
                  <a:lnTo>
                    <a:pt x="151" y="85"/>
                  </a:lnTo>
                  <a:lnTo>
                    <a:pt x="151" y="67"/>
                  </a:lnTo>
                  <a:lnTo>
                    <a:pt x="133" y="34"/>
                  </a:lnTo>
                  <a:lnTo>
                    <a:pt x="117" y="18"/>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76"/>
            <p:cNvSpPr/>
            <p:nvPr/>
          </p:nvSpPr>
          <p:spPr>
            <a:xfrm>
              <a:off x="6318125" y="3564775"/>
              <a:ext cx="3750" cy="3400"/>
            </a:xfrm>
            <a:custGeom>
              <a:avLst/>
              <a:gdLst/>
              <a:ahLst/>
              <a:cxnLst/>
              <a:rect l="l" t="t" r="r" b="b"/>
              <a:pathLst>
                <a:path w="150" h="136" extrusionOk="0">
                  <a:moveTo>
                    <a:pt x="59" y="0"/>
                  </a:moveTo>
                  <a:cubicBezTo>
                    <a:pt x="48" y="0"/>
                    <a:pt x="39" y="2"/>
                    <a:pt x="34" y="2"/>
                  </a:cubicBezTo>
                  <a:lnTo>
                    <a:pt x="50" y="35"/>
                  </a:lnTo>
                  <a:lnTo>
                    <a:pt x="34" y="53"/>
                  </a:lnTo>
                  <a:lnTo>
                    <a:pt x="0" y="35"/>
                  </a:lnTo>
                  <a:lnTo>
                    <a:pt x="0" y="35"/>
                  </a:lnTo>
                  <a:cubicBezTo>
                    <a:pt x="0" y="86"/>
                    <a:pt x="16" y="102"/>
                    <a:pt x="16" y="102"/>
                  </a:cubicBezTo>
                  <a:cubicBezTo>
                    <a:pt x="50" y="135"/>
                    <a:pt x="67" y="135"/>
                    <a:pt x="100" y="135"/>
                  </a:cubicBezTo>
                  <a:lnTo>
                    <a:pt x="150" y="119"/>
                  </a:lnTo>
                  <a:lnTo>
                    <a:pt x="150" y="86"/>
                  </a:lnTo>
                  <a:lnTo>
                    <a:pt x="150" y="53"/>
                  </a:lnTo>
                  <a:cubicBezTo>
                    <a:pt x="116" y="8"/>
                    <a:pt x="82" y="0"/>
                    <a:pt x="5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7" name="Google Shape;3817;p76"/>
            <p:cNvSpPr/>
            <p:nvPr/>
          </p:nvSpPr>
          <p:spPr>
            <a:xfrm>
              <a:off x="6309775" y="3570250"/>
              <a:ext cx="3775" cy="3350"/>
            </a:xfrm>
            <a:custGeom>
              <a:avLst/>
              <a:gdLst/>
              <a:ahLst/>
              <a:cxnLst/>
              <a:rect l="l" t="t" r="r" b="b"/>
              <a:pathLst>
                <a:path w="151" h="134" extrusionOk="0">
                  <a:moveTo>
                    <a:pt x="84" y="0"/>
                  </a:moveTo>
                  <a:lnTo>
                    <a:pt x="68" y="34"/>
                  </a:lnTo>
                  <a:lnTo>
                    <a:pt x="34" y="50"/>
                  </a:lnTo>
                  <a:lnTo>
                    <a:pt x="1" y="50"/>
                  </a:lnTo>
                  <a:lnTo>
                    <a:pt x="1" y="67"/>
                  </a:lnTo>
                  <a:lnTo>
                    <a:pt x="17" y="83"/>
                  </a:lnTo>
                  <a:lnTo>
                    <a:pt x="34" y="116"/>
                  </a:lnTo>
                  <a:lnTo>
                    <a:pt x="50" y="116"/>
                  </a:lnTo>
                  <a:lnTo>
                    <a:pt x="68" y="134"/>
                  </a:lnTo>
                  <a:lnTo>
                    <a:pt x="101" y="116"/>
                  </a:lnTo>
                  <a:cubicBezTo>
                    <a:pt x="117" y="116"/>
                    <a:pt x="150" y="83"/>
                    <a:pt x="134" y="34"/>
                  </a:cubicBez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76"/>
            <p:cNvSpPr/>
            <p:nvPr/>
          </p:nvSpPr>
          <p:spPr>
            <a:xfrm>
              <a:off x="6340625" y="3579825"/>
              <a:ext cx="5425" cy="5450"/>
            </a:xfrm>
            <a:custGeom>
              <a:avLst/>
              <a:gdLst/>
              <a:ahLst/>
              <a:cxnLst/>
              <a:rect l="l" t="t" r="r" b="b"/>
              <a:pathLst>
                <a:path w="217" h="218" extrusionOk="0">
                  <a:moveTo>
                    <a:pt x="101" y="0"/>
                  </a:moveTo>
                  <a:lnTo>
                    <a:pt x="50" y="18"/>
                  </a:lnTo>
                  <a:cubicBezTo>
                    <a:pt x="17" y="51"/>
                    <a:pt x="1" y="84"/>
                    <a:pt x="1" y="134"/>
                  </a:cubicBezTo>
                  <a:lnTo>
                    <a:pt x="34" y="184"/>
                  </a:lnTo>
                  <a:lnTo>
                    <a:pt x="50" y="200"/>
                  </a:lnTo>
                  <a:lnTo>
                    <a:pt x="101" y="200"/>
                  </a:lnTo>
                  <a:lnTo>
                    <a:pt x="101" y="218"/>
                  </a:lnTo>
                  <a:cubicBezTo>
                    <a:pt x="184" y="218"/>
                    <a:pt x="217" y="167"/>
                    <a:pt x="217" y="134"/>
                  </a:cubicBezTo>
                  <a:lnTo>
                    <a:pt x="217" y="100"/>
                  </a:lnTo>
                  <a:lnTo>
                    <a:pt x="217" y="84"/>
                  </a:lnTo>
                  <a:lnTo>
                    <a:pt x="201" y="51"/>
                  </a:lnTo>
                  <a:lnTo>
                    <a:pt x="184" y="18"/>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76"/>
            <p:cNvSpPr/>
            <p:nvPr/>
          </p:nvSpPr>
          <p:spPr>
            <a:xfrm>
              <a:off x="6316850" y="3596925"/>
              <a:ext cx="5475" cy="5025"/>
            </a:xfrm>
            <a:custGeom>
              <a:avLst/>
              <a:gdLst/>
              <a:ahLst/>
              <a:cxnLst/>
              <a:rect l="l" t="t" r="r" b="b"/>
              <a:pathLst>
                <a:path w="219" h="201" extrusionOk="0">
                  <a:moveTo>
                    <a:pt x="101" y="1"/>
                  </a:moveTo>
                  <a:cubicBezTo>
                    <a:pt x="51" y="1"/>
                    <a:pt x="18" y="50"/>
                    <a:pt x="18" y="67"/>
                  </a:cubicBezTo>
                  <a:lnTo>
                    <a:pt x="1" y="101"/>
                  </a:lnTo>
                  <a:lnTo>
                    <a:pt x="1" y="117"/>
                  </a:lnTo>
                  <a:lnTo>
                    <a:pt x="18" y="167"/>
                  </a:lnTo>
                  <a:lnTo>
                    <a:pt x="34" y="167"/>
                  </a:lnTo>
                  <a:cubicBezTo>
                    <a:pt x="51" y="183"/>
                    <a:pt x="85" y="201"/>
                    <a:pt x="118" y="201"/>
                  </a:cubicBezTo>
                  <a:cubicBezTo>
                    <a:pt x="134" y="201"/>
                    <a:pt x="167" y="201"/>
                    <a:pt x="201" y="167"/>
                  </a:cubicBezTo>
                  <a:lnTo>
                    <a:pt x="218" y="117"/>
                  </a:lnTo>
                  <a:lnTo>
                    <a:pt x="218" y="83"/>
                  </a:lnTo>
                  <a:lnTo>
                    <a:pt x="201" y="34"/>
                  </a:lnTo>
                  <a:cubicBezTo>
                    <a:pt x="151" y="1"/>
                    <a:pt x="118"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76"/>
            <p:cNvSpPr/>
            <p:nvPr/>
          </p:nvSpPr>
          <p:spPr>
            <a:xfrm>
              <a:off x="6346025" y="3560250"/>
              <a:ext cx="2975" cy="3350"/>
            </a:xfrm>
            <a:custGeom>
              <a:avLst/>
              <a:gdLst/>
              <a:ahLst/>
              <a:cxnLst/>
              <a:rect l="l" t="t" r="r" b="b"/>
              <a:pathLst>
                <a:path w="119" h="134" extrusionOk="0">
                  <a:moveTo>
                    <a:pt x="52" y="0"/>
                  </a:moveTo>
                  <a:lnTo>
                    <a:pt x="34" y="16"/>
                  </a:lnTo>
                  <a:lnTo>
                    <a:pt x="1" y="34"/>
                  </a:lnTo>
                  <a:lnTo>
                    <a:pt x="1" y="67"/>
                  </a:lnTo>
                  <a:cubicBezTo>
                    <a:pt x="1" y="83"/>
                    <a:pt x="1" y="83"/>
                    <a:pt x="18" y="100"/>
                  </a:cubicBezTo>
                  <a:lnTo>
                    <a:pt x="34" y="116"/>
                  </a:lnTo>
                  <a:lnTo>
                    <a:pt x="68" y="134"/>
                  </a:lnTo>
                  <a:cubicBezTo>
                    <a:pt x="68" y="134"/>
                    <a:pt x="85" y="134"/>
                    <a:pt x="101" y="116"/>
                  </a:cubicBezTo>
                  <a:lnTo>
                    <a:pt x="118" y="100"/>
                  </a:lnTo>
                  <a:lnTo>
                    <a:pt x="118" y="67"/>
                  </a:lnTo>
                  <a:lnTo>
                    <a:pt x="118" y="34"/>
                  </a:lnTo>
                  <a:lnTo>
                    <a:pt x="85" y="16"/>
                  </a:lnTo>
                  <a:lnTo>
                    <a:pt x="52"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76"/>
            <p:cNvSpPr/>
            <p:nvPr/>
          </p:nvSpPr>
          <p:spPr>
            <a:xfrm>
              <a:off x="6358550" y="3567325"/>
              <a:ext cx="3350" cy="3775"/>
            </a:xfrm>
            <a:custGeom>
              <a:avLst/>
              <a:gdLst/>
              <a:ahLst/>
              <a:cxnLst/>
              <a:rect l="l" t="t" r="r" b="b"/>
              <a:pathLst>
                <a:path w="134" h="151" extrusionOk="0">
                  <a:moveTo>
                    <a:pt x="67" y="0"/>
                  </a:moveTo>
                  <a:cubicBezTo>
                    <a:pt x="33" y="0"/>
                    <a:pt x="17" y="17"/>
                    <a:pt x="17" y="17"/>
                  </a:cubicBezTo>
                  <a:lnTo>
                    <a:pt x="0" y="51"/>
                  </a:lnTo>
                  <a:lnTo>
                    <a:pt x="0" y="84"/>
                  </a:lnTo>
                  <a:cubicBezTo>
                    <a:pt x="0" y="100"/>
                    <a:pt x="0" y="117"/>
                    <a:pt x="17" y="133"/>
                  </a:cubicBezTo>
                  <a:lnTo>
                    <a:pt x="33" y="151"/>
                  </a:lnTo>
                  <a:lnTo>
                    <a:pt x="84" y="151"/>
                  </a:lnTo>
                  <a:cubicBezTo>
                    <a:pt x="100" y="133"/>
                    <a:pt x="117" y="117"/>
                    <a:pt x="117" y="100"/>
                  </a:cubicBezTo>
                  <a:lnTo>
                    <a:pt x="117" y="84"/>
                  </a:lnTo>
                  <a:lnTo>
                    <a:pt x="133" y="67"/>
                  </a:lnTo>
                  <a:lnTo>
                    <a:pt x="133" y="33"/>
                  </a:lnTo>
                  <a:lnTo>
                    <a:pt x="117" y="17"/>
                  </a:lnTo>
                  <a:cubicBezTo>
                    <a:pt x="100" y="0"/>
                    <a:pt x="84"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2" name="Google Shape;3822;p76"/>
            <p:cNvSpPr/>
            <p:nvPr/>
          </p:nvSpPr>
          <p:spPr>
            <a:xfrm>
              <a:off x="6368550" y="3577325"/>
              <a:ext cx="3350" cy="2950"/>
            </a:xfrm>
            <a:custGeom>
              <a:avLst/>
              <a:gdLst/>
              <a:ahLst/>
              <a:cxnLst/>
              <a:rect l="l" t="t" r="r" b="b"/>
              <a:pathLst>
                <a:path w="134" h="118" extrusionOk="0">
                  <a:moveTo>
                    <a:pt x="51" y="0"/>
                  </a:moveTo>
                  <a:cubicBezTo>
                    <a:pt x="34" y="0"/>
                    <a:pt x="18" y="0"/>
                    <a:pt x="0" y="18"/>
                  </a:cubicBezTo>
                  <a:lnTo>
                    <a:pt x="0" y="51"/>
                  </a:lnTo>
                  <a:lnTo>
                    <a:pt x="0" y="67"/>
                  </a:lnTo>
                  <a:lnTo>
                    <a:pt x="0" y="84"/>
                  </a:lnTo>
                  <a:lnTo>
                    <a:pt x="18" y="100"/>
                  </a:lnTo>
                  <a:lnTo>
                    <a:pt x="34" y="118"/>
                  </a:lnTo>
                  <a:lnTo>
                    <a:pt x="67" y="118"/>
                  </a:lnTo>
                  <a:cubicBezTo>
                    <a:pt x="100" y="118"/>
                    <a:pt x="118" y="100"/>
                    <a:pt x="118" y="84"/>
                  </a:cubicBezTo>
                  <a:cubicBezTo>
                    <a:pt x="118" y="67"/>
                    <a:pt x="134" y="51"/>
                    <a:pt x="118" y="18"/>
                  </a:cubicBez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3" name="Google Shape;3823;p76"/>
            <p:cNvSpPr/>
            <p:nvPr/>
          </p:nvSpPr>
          <p:spPr>
            <a:xfrm>
              <a:off x="6327700" y="3609250"/>
              <a:ext cx="5450" cy="5350"/>
            </a:xfrm>
            <a:custGeom>
              <a:avLst/>
              <a:gdLst/>
              <a:ahLst/>
              <a:cxnLst/>
              <a:rect l="l" t="t" r="r" b="b"/>
              <a:pathLst>
                <a:path w="218" h="214" extrusionOk="0">
                  <a:moveTo>
                    <a:pt x="104" y="1"/>
                  </a:moveTo>
                  <a:cubicBezTo>
                    <a:pt x="82" y="1"/>
                    <a:pt x="62" y="13"/>
                    <a:pt x="51" y="24"/>
                  </a:cubicBezTo>
                  <a:lnTo>
                    <a:pt x="18" y="57"/>
                  </a:lnTo>
                  <a:lnTo>
                    <a:pt x="0" y="75"/>
                  </a:lnTo>
                  <a:lnTo>
                    <a:pt x="0" y="124"/>
                  </a:lnTo>
                  <a:cubicBezTo>
                    <a:pt x="0" y="124"/>
                    <a:pt x="18" y="157"/>
                    <a:pt x="34" y="175"/>
                  </a:cubicBezTo>
                  <a:cubicBezTo>
                    <a:pt x="52" y="202"/>
                    <a:pt x="80" y="214"/>
                    <a:pt x="108" y="214"/>
                  </a:cubicBezTo>
                  <a:cubicBezTo>
                    <a:pt x="130" y="214"/>
                    <a:pt x="152" y="206"/>
                    <a:pt x="167" y="191"/>
                  </a:cubicBezTo>
                  <a:lnTo>
                    <a:pt x="200" y="141"/>
                  </a:lnTo>
                  <a:cubicBezTo>
                    <a:pt x="218" y="108"/>
                    <a:pt x="200" y="75"/>
                    <a:pt x="200" y="57"/>
                  </a:cubicBezTo>
                  <a:lnTo>
                    <a:pt x="134" y="8"/>
                  </a:lnTo>
                  <a:cubicBezTo>
                    <a:pt x="124" y="3"/>
                    <a:pt x="114" y="1"/>
                    <a:pt x="10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4" name="Google Shape;3824;p76"/>
            <p:cNvSpPr/>
            <p:nvPr/>
          </p:nvSpPr>
          <p:spPr>
            <a:xfrm>
              <a:off x="6282275" y="3534400"/>
              <a:ext cx="1675" cy="1575"/>
            </a:xfrm>
            <a:custGeom>
              <a:avLst/>
              <a:gdLst/>
              <a:ahLst/>
              <a:cxnLst/>
              <a:rect l="l" t="t" r="r" b="b"/>
              <a:pathLst>
                <a:path w="67" h="63" extrusionOk="0">
                  <a:moveTo>
                    <a:pt x="50" y="0"/>
                  </a:moveTo>
                  <a:cubicBezTo>
                    <a:pt x="34" y="0"/>
                    <a:pt x="16" y="16"/>
                    <a:pt x="0" y="16"/>
                  </a:cubicBezTo>
                  <a:lnTo>
                    <a:pt x="0" y="34"/>
                  </a:lnTo>
                  <a:lnTo>
                    <a:pt x="0" y="50"/>
                  </a:lnTo>
                  <a:cubicBezTo>
                    <a:pt x="8" y="58"/>
                    <a:pt x="17" y="63"/>
                    <a:pt x="25" y="63"/>
                  </a:cubicBezTo>
                  <a:cubicBezTo>
                    <a:pt x="33" y="63"/>
                    <a:pt x="42" y="58"/>
                    <a:pt x="50" y="50"/>
                  </a:cubicBezTo>
                  <a:lnTo>
                    <a:pt x="50" y="34"/>
                  </a:lnTo>
                  <a:lnTo>
                    <a:pt x="67" y="16"/>
                  </a:lnTo>
                  <a:cubicBezTo>
                    <a:pt x="67" y="0"/>
                    <a:pt x="50"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76"/>
            <p:cNvSpPr/>
            <p:nvPr/>
          </p:nvSpPr>
          <p:spPr>
            <a:xfrm>
              <a:off x="6338975" y="3543975"/>
              <a:ext cx="1675" cy="1275"/>
            </a:xfrm>
            <a:custGeom>
              <a:avLst/>
              <a:gdLst/>
              <a:ahLst/>
              <a:cxnLst/>
              <a:rect l="l" t="t" r="r" b="b"/>
              <a:pathLst>
                <a:path w="67" h="51" extrusionOk="0">
                  <a:moveTo>
                    <a:pt x="33" y="0"/>
                  </a:moveTo>
                  <a:cubicBezTo>
                    <a:pt x="0" y="18"/>
                    <a:pt x="16" y="51"/>
                    <a:pt x="16" y="51"/>
                  </a:cubicBezTo>
                  <a:lnTo>
                    <a:pt x="33" y="51"/>
                  </a:lnTo>
                  <a:cubicBezTo>
                    <a:pt x="49" y="51"/>
                    <a:pt x="67" y="51"/>
                    <a:pt x="67" y="34"/>
                  </a:cubicBezTo>
                  <a:cubicBezTo>
                    <a:pt x="67" y="18"/>
                    <a:pt x="67" y="18"/>
                    <a:pt x="4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76"/>
            <p:cNvSpPr/>
            <p:nvPr/>
          </p:nvSpPr>
          <p:spPr>
            <a:xfrm>
              <a:off x="6336875" y="3568975"/>
              <a:ext cx="3350" cy="2975"/>
            </a:xfrm>
            <a:custGeom>
              <a:avLst/>
              <a:gdLst/>
              <a:ahLst/>
              <a:cxnLst/>
              <a:rect l="l" t="t" r="r" b="b"/>
              <a:pathLst>
                <a:path w="134" h="119" extrusionOk="0">
                  <a:moveTo>
                    <a:pt x="84" y="1"/>
                  </a:moveTo>
                  <a:cubicBezTo>
                    <a:pt x="67" y="1"/>
                    <a:pt x="51" y="1"/>
                    <a:pt x="33" y="18"/>
                  </a:cubicBezTo>
                  <a:cubicBezTo>
                    <a:pt x="17" y="34"/>
                    <a:pt x="0" y="85"/>
                    <a:pt x="33" y="118"/>
                  </a:cubicBezTo>
                  <a:lnTo>
                    <a:pt x="84" y="118"/>
                  </a:lnTo>
                  <a:cubicBezTo>
                    <a:pt x="84" y="118"/>
                    <a:pt x="100" y="118"/>
                    <a:pt x="117" y="101"/>
                  </a:cubicBezTo>
                  <a:lnTo>
                    <a:pt x="133" y="67"/>
                  </a:lnTo>
                  <a:lnTo>
                    <a:pt x="133" y="51"/>
                  </a:lnTo>
                  <a:lnTo>
                    <a:pt x="133" y="18"/>
                  </a:lnTo>
                  <a:cubicBezTo>
                    <a:pt x="117" y="1"/>
                    <a:pt x="100"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76"/>
            <p:cNvSpPr/>
            <p:nvPr/>
          </p:nvSpPr>
          <p:spPr>
            <a:xfrm>
              <a:off x="6369375" y="3538975"/>
              <a:ext cx="1300" cy="1275"/>
            </a:xfrm>
            <a:custGeom>
              <a:avLst/>
              <a:gdLst/>
              <a:ahLst/>
              <a:cxnLst/>
              <a:rect l="l" t="t" r="r" b="b"/>
              <a:pathLst>
                <a:path w="52" h="51" extrusionOk="0">
                  <a:moveTo>
                    <a:pt x="1" y="0"/>
                  </a:moveTo>
                  <a:lnTo>
                    <a:pt x="1" y="33"/>
                  </a:lnTo>
                  <a:lnTo>
                    <a:pt x="1" y="51"/>
                  </a:lnTo>
                  <a:lnTo>
                    <a:pt x="51" y="51"/>
                  </a:lnTo>
                  <a:lnTo>
                    <a:pt x="51" y="17"/>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76"/>
            <p:cNvSpPr/>
            <p:nvPr/>
          </p:nvSpPr>
          <p:spPr>
            <a:xfrm>
              <a:off x="6299775" y="3572325"/>
              <a:ext cx="1700" cy="1275"/>
            </a:xfrm>
            <a:custGeom>
              <a:avLst/>
              <a:gdLst/>
              <a:ahLst/>
              <a:cxnLst/>
              <a:rect l="l" t="t" r="r" b="b"/>
              <a:pathLst>
                <a:path w="68" h="51" extrusionOk="0">
                  <a:moveTo>
                    <a:pt x="50" y="0"/>
                  </a:moveTo>
                  <a:cubicBezTo>
                    <a:pt x="17" y="0"/>
                    <a:pt x="17" y="17"/>
                    <a:pt x="17" y="17"/>
                  </a:cubicBezTo>
                  <a:cubicBezTo>
                    <a:pt x="1" y="33"/>
                    <a:pt x="1" y="33"/>
                    <a:pt x="17" y="51"/>
                  </a:cubicBezTo>
                  <a:lnTo>
                    <a:pt x="34" y="51"/>
                  </a:lnTo>
                  <a:cubicBezTo>
                    <a:pt x="50" y="51"/>
                    <a:pt x="50" y="51"/>
                    <a:pt x="67" y="17"/>
                  </a:cubicBez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76"/>
            <p:cNvSpPr/>
            <p:nvPr/>
          </p:nvSpPr>
          <p:spPr>
            <a:xfrm>
              <a:off x="6321450" y="3581925"/>
              <a:ext cx="4200" cy="4050"/>
            </a:xfrm>
            <a:custGeom>
              <a:avLst/>
              <a:gdLst/>
              <a:ahLst/>
              <a:cxnLst/>
              <a:rect l="l" t="t" r="r" b="b"/>
              <a:pathLst>
                <a:path w="168" h="162" extrusionOk="0">
                  <a:moveTo>
                    <a:pt x="50" y="0"/>
                  </a:moveTo>
                  <a:lnTo>
                    <a:pt x="34" y="34"/>
                  </a:lnTo>
                  <a:lnTo>
                    <a:pt x="17" y="34"/>
                  </a:lnTo>
                  <a:cubicBezTo>
                    <a:pt x="1" y="50"/>
                    <a:pt x="1" y="83"/>
                    <a:pt x="1" y="100"/>
                  </a:cubicBezTo>
                  <a:lnTo>
                    <a:pt x="1" y="116"/>
                  </a:lnTo>
                  <a:lnTo>
                    <a:pt x="17" y="134"/>
                  </a:lnTo>
                  <a:cubicBezTo>
                    <a:pt x="27" y="153"/>
                    <a:pt x="42" y="161"/>
                    <a:pt x="63" y="161"/>
                  </a:cubicBezTo>
                  <a:cubicBezTo>
                    <a:pt x="78" y="161"/>
                    <a:pt x="96" y="157"/>
                    <a:pt x="117" y="150"/>
                  </a:cubicBezTo>
                  <a:lnTo>
                    <a:pt x="134" y="150"/>
                  </a:lnTo>
                  <a:lnTo>
                    <a:pt x="150" y="134"/>
                  </a:lnTo>
                  <a:lnTo>
                    <a:pt x="167" y="100"/>
                  </a:lnTo>
                  <a:cubicBezTo>
                    <a:pt x="167" y="83"/>
                    <a:pt x="167" y="50"/>
                    <a:pt x="134" y="16"/>
                  </a:cubicBez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76"/>
            <p:cNvSpPr/>
            <p:nvPr/>
          </p:nvSpPr>
          <p:spPr>
            <a:xfrm>
              <a:off x="6259325" y="3589825"/>
              <a:ext cx="1300" cy="1300"/>
            </a:xfrm>
            <a:custGeom>
              <a:avLst/>
              <a:gdLst/>
              <a:ahLst/>
              <a:cxnLst/>
              <a:rect l="l" t="t" r="r" b="b"/>
              <a:pathLst>
                <a:path w="52" h="52" extrusionOk="0">
                  <a:moveTo>
                    <a:pt x="18" y="0"/>
                  </a:moveTo>
                  <a:lnTo>
                    <a:pt x="18" y="18"/>
                  </a:lnTo>
                  <a:lnTo>
                    <a:pt x="1" y="34"/>
                  </a:lnTo>
                  <a:lnTo>
                    <a:pt x="18" y="51"/>
                  </a:lnTo>
                  <a:lnTo>
                    <a:pt x="51" y="51"/>
                  </a:lnTo>
                  <a:lnTo>
                    <a:pt x="51" y="34"/>
                  </a:lnTo>
                  <a:cubicBezTo>
                    <a:pt x="51" y="34"/>
                    <a:pt x="51" y="18"/>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76"/>
            <p:cNvSpPr/>
            <p:nvPr/>
          </p:nvSpPr>
          <p:spPr>
            <a:xfrm>
              <a:off x="6355650" y="3579650"/>
              <a:ext cx="3350" cy="3125"/>
            </a:xfrm>
            <a:custGeom>
              <a:avLst/>
              <a:gdLst/>
              <a:ahLst/>
              <a:cxnLst/>
              <a:rect l="l" t="t" r="r" b="b"/>
              <a:pathLst>
                <a:path w="134" h="125" extrusionOk="0">
                  <a:moveTo>
                    <a:pt x="59" y="1"/>
                  </a:moveTo>
                  <a:cubicBezTo>
                    <a:pt x="51" y="1"/>
                    <a:pt x="43" y="3"/>
                    <a:pt x="33" y="7"/>
                  </a:cubicBezTo>
                  <a:cubicBezTo>
                    <a:pt x="16" y="7"/>
                    <a:pt x="0" y="41"/>
                    <a:pt x="0" y="74"/>
                  </a:cubicBezTo>
                  <a:lnTo>
                    <a:pt x="33" y="91"/>
                  </a:lnTo>
                  <a:lnTo>
                    <a:pt x="33" y="107"/>
                  </a:lnTo>
                  <a:lnTo>
                    <a:pt x="49" y="125"/>
                  </a:lnTo>
                  <a:lnTo>
                    <a:pt x="83" y="125"/>
                  </a:lnTo>
                  <a:cubicBezTo>
                    <a:pt x="116" y="107"/>
                    <a:pt x="116" y="91"/>
                    <a:pt x="116" y="74"/>
                  </a:cubicBezTo>
                  <a:cubicBezTo>
                    <a:pt x="133" y="58"/>
                    <a:pt x="116" y="41"/>
                    <a:pt x="100" y="25"/>
                  </a:cubicBezTo>
                  <a:cubicBezTo>
                    <a:pt x="88" y="12"/>
                    <a:pt x="76" y="1"/>
                    <a:pt x="5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76"/>
            <p:cNvSpPr/>
            <p:nvPr/>
          </p:nvSpPr>
          <p:spPr>
            <a:xfrm>
              <a:off x="6261000" y="3619450"/>
              <a:ext cx="1275" cy="1250"/>
            </a:xfrm>
            <a:custGeom>
              <a:avLst/>
              <a:gdLst/>
              <a:ahLst/>
              <a:cxnLst/>
              <a:rect l="l" t="t" r="r" b="b"/>
              <a:pathLst>
                <a:path w="51" h="50" extrusionOk="0">
                  <a:moveTo>
                    <a:pt x="0" y="0"/>
                  </a:moveTo>
                  <a:lnTo>
                    <a:pt x="0" y="33"/>
                  </a:lnTo>
                  <a:lnTo>
                    <a:pt x="0" y="49"/>
                  </a:lnTo>
                  <a:lnTo>
                    <a:pt x="34" y="49"/>
                  </a:lnTo>
                  <a:lnTo>
                    <a:pt x="51"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76"/>
            <p:cNvSpPr/>
            <p:nvPr/>
          </p:nvSpPr>
          <p:spPr>
            <a:xfrm>
              <a:off x="6336875" y="3601500"/>
              <a:ext cx="5450" cy="5400"/>
            </a:xfrm>
            <a:custGeom>
              <a:avLst/>
              <a:gdLst/>
              <a:ahLst/>
              <a:cxnLst/>
              <a:rect l="l" t="t" r="r" b="b"/>
              <a:pathLst>
                <a:path w="218" h="216" extrusionOk="0">
                  <a:moveTo>
                    <a:pt x="84" y="0"/>
                  </a:moveTo>
                  <a:cubicBezTo>
                    <a:pt x="51" y="18"/>
                    <a:pt x="33" y="34"/>
                    <a:pt x="33" y="34"/>
                  </a:cubicBezTo>
                  <a:lnTo>
                    <a:pt x="33" y="51"/>
                  </a:lnTo>
                  <a:lnTo>
                    <a:pt x="0" y="67"/>
                  </a:lnTo>
                  <a:lnTo>
                    <a:pt x="0" y="100"/>
                  </a:lnTo>
                  <a:lnTo>
                    <a:pt x="0" y="167"/>
                  </a:lnTo>
                  <a:lnTo>
                    <a:pt x="17" y="184"/>
                  </a:lnTo>
                  <a:cubicBezTo>
                    <a:pt x="36" y="203"/>
                    <a:pt x="64" y="216"/>
                    <a:pt x="97" y="216"/>
                  </a:cubicBezTo>
                  <a:cubicBezTo>
                    <a:pt x="124" y="216"/>
                    <a:pt x="154" y="207"/>
                    <a:pt x="184" y="184"/>
                  </a:cubicBezTo>
                  <a:lnTo>
                    <a:pt x="217" y="118"/>
                  </a:lnTo>
                  <a:lnTo>
                    <a:pt x="217" y="100"/>
                  </a:lnTo>
                  <a:lnTo>
                    <a:pt x="200" y="51"/>
                  </a:lnTo>
                  <a:lnTo>
                    <a:pt x="184" y="34"/>
                  </a:lnTo>
                  <a:lnTo>
                    <a:pt x="151" y="18"/>
                  </a:lnTo>
                  <a:lnTo>
                    <a:pt x="1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4" name="Google Shape;3834;p76"/>
            <p:cNvSpPr/>
            <p:nvPr/>
          </p:nvSpPr>
          <p:spPr>
            <a:xfrm>
              <a:off x="6300600" y="3625825"/>
              <a:ext cx="4200" cy="4050"/>
            </a:xfrm>
            <a:custGeom>
              <a:avLst/>
              <a:gdLst/>
              <a:ahLst/>
              <a:cxnLst/>
              <a:rect l="l" t="t" r="r" b="b"/>
              <a:pathLst>
                <a:path w="168" h="162" extrusionOk="0">
                  <a:moveTo>
                    <a:pt x="72" y="0"/>
                  </a:moveTo>
                  <a:cubicBezTo>
                    <a:pt x="56" y="0"/>
                    <a:pt x="36" y="8"/>
                    <a:pt x="17" y="28"/>
                  </a:cubicBezTo>
                  <a:lnTo>
                    <a:pt x="1" y="61"/>
                  </a:lnTo>
                  <a:lnTo>
                    <a:pt x="1" y="78"/>
                  </a:lnTo>
                  <a:lnTo>
                    <a:pt x="17" y="95"/>
                  </a:lnTo>
                  <a:lnTo>
                    <a:pt x="50" y="145"/>
                  </a:lnTo>
                  <a:lnTo>
                    <a:pt x="68" y="145"/>
                  </a:lnTo>
                  <a:lnTo>
                    <a:pt x="84" y="161"/>
                  </a:lnTo>
                  <a:lnTo>
                    <a:pt x="117" y="145"/>
                  </a:lnTo>
                  <a:cubicBezTo>
                    <a:pt x="168" y="128"/>
                    <a:pt x="168" y="78"/>
                    <a:pt x="150" y="28"/>
                  </a:cubicBezTo>
                  <a:lnTo>
                    <a:pt x="134" y="12"/>
                  </a:lnTo>
                  <a:lnTo>
                    <a:pt x="101" y="12"/>
                  </a:lnTo>
                  <a:cubicBezTo>
                    <a:pt x="94" y="5"/>
                    <a:pt x="84" y="0"/>
                    <a:pt x="7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5" name="Google Shape;3835;p76"/>
            <p:cNvSpPr/>
            <p:nvPr/>
          </p:nvSpPr>
          <p:spPr>
            <a:xfrm>
              <a:off x="6347700" y="3513950"/>
              <a:ext cx="850" cy="1300"/>
            </a:xfrm>
            <a:custGeom>
              <a:avLst/>
              <a:gdLst/>
              <a:ahLst/>
              <a:cxnLst/>
              <a:rect l="l" t="t" r="r" b="b"/>
              <a:pathLst>
                <a:path w="34" h="52" extrusionOk="0">
                  <a:moveTo>
                    <a:pt x="18" y="1"/>
                  </a:moveTo>
                  <a:cubicBezTo>
                    <a:pt x="18" y="1"/>
                    <a:pt x="1" y="1"/>
                    <a:pt x="1" y="18"/>
                  </a:cubicBezTo>
                  <a:lnTo>
                    <a:pt x="1" y="34"/>
                  </a:lnTo>
                  <a:lnTo>
                    <a:pt x="1" y="51"/>
                  </a:lnTo>
                  <a:lnTo>
                    <a:pt x="34" y="51"/>
                  </a:lnTo>
                  <a:lnTo>
                    <a:pt x="34" y="34"/>
                  </a:lnTo>
                  <a:lnTo>
                    <a:pt x="34" y="18"/>
                  </a:ln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6" name="Google Shape;3836;p76"/>
            <p:cNvSpPr/>
            <p:nvPr/>
          </p:nvSpPr>
          <p:spPr>
            <a:xfrm>
              <a:off x="6372325" y="3669450"/>
              <a:ext cx="1250" cy="1700"/>
            </a:xfrm>
            <a:custGeom>
              <a:avLst/>
              <a:gdLst/>
              <a:ahLst/>
              <a:cxnLst/>
              <a:rect l="l" t="t" r="r" b="b"/>
              <a:pathLst>
                <a:path w="50" h="68" extrusionOk="0">
                  <a:moveTo>
                    <a:pt x="16" y="1"/>
                  </a:moveTo>
                  <a:cubicBezTo>
                    <a:pt x="0" y="17"/>
                    <a:pt x="0" y="17"/>
                    <a:pt x="0" y="34"/>
                  </a:cubicBezTo>
                  <a:cubicBezTo>
                    <a:pt x="0" y="34"/>
                    <a:pt x="0" y="50"/>
                    <a:pt x="16" y="50"/>
                  </a:cubicBezTo>
                  <a:lnTo>
                    <a:pt x="16" y="68"/>
                  </a:lnTo>
                  <a:lnTo>
                    <a:pt x="33" y="68"/>
                  </a:lnTo>
                  <a:cubicBezTo>
                    <a:pt x="49" y="50"/>
                    <a:pt x="49" y="50"/>
                    <a:pt x="49" y="34"/>
                  </a:cubicBezTo>
                  <a:lnTo>
                    <a:pt x="49" y="17"/>
                  </a:lnTo>
                  <a:lnTo>
                    <a:pt x="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7" name="Google Shape;3837;p76"/>
            <p:cNvSpPr/>
            <p:nvPr/>
          </p:nvSpPr>
          <p:spPr>
            <a:xfrm>
              <a:off x="6379375" y="3567750"/>
              <a:ext cx="2125" cy="2525"/>
            </a:xfrm>
            <a:custGeom>
              <a:avLst/>
              <a:gdLst/>
              <a:ahLst/>
              <a:cxnLst/>
              <a:rect l="l" t="t" r="r" b="b"/>
              <a:pathLst>
                <a:path w="85" h="101" extrusionOk="0">
                  <a:moveTo>
                    <a:pt x="52" y="0"/>
                  </a:moveTo>
                  <a:cubicBezTo>
                    <a:pt x="1" y="34"/>
                    <a:pt x="18" y="67"/>
                    <a:pt x="34" y="83"/>
                  </a:cubicBezTo>
                  <a:lnTo>
                    <a:pt x="52" y="100"/>
                  </a:lnTo>
                  <a:cubicBezTo>
                    <a:pt x="68" y="83"/>
                    <a:pt x="68" y="67"/>
                    <a:pt x="68" y="67"/>
                  </a:cubicBezTo>
                  <a:lnTo>
                    <a:pt x="68" y="50"/>
                  </a:lnTo>
                  <a:cubicBezTo>
                    <a:pt x="68" y="50"/>
                    <a:pt x="85" y="16"/>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76"/>
            <p:cNvSpPr/>
            <p:nvPr/>
          </p:nvSpPr>
          <p:spPr>
            <a:xfrm>
              <a:off x="6338125" y="3591750"/>
              <a:ext cx="5425" cy="5600"/>
            </a:xfrm>
            <a:custGeom>
              <a:avLst/>
              <a:gdLst/>
              <a:ahLst/>
              <a:cxnLst/>
              <a:rect l="l" t="t" r="r" b="b"/>
              <a:pathLst>
                <a:path w="217" h="224" extrusionOk="0">
                  <a:moveTo>
                    <a:pt x="104" y="1"/>
                  </a:moveTo>
                  <a:cubicBezTo>
                    <a:pt x="93" y="1"/>
                    <a:pt x="81" y="3"/>
                    <a:pt x="67" y="7"/>
                  </a:cubicBezTo>
                  <a:lnTo>
                    <a:pt x="34" y="57"/>
                  </a:lnTo>
                  <a:lnTo>
                    <a:pt x="17" y="90"/>
                  </a:lnTo>
                  <a:cubicBezTo>
                    <a:pt x="1" y="141"/>
                    <a:pt x="34" y="190"/>
                    <a:pt x="34" y="208"/>
                  </a:cubicBezTo>
                  <a:lnTo>
                    <a:pt x="50" y="208"/>
                  </a:lnTo>
                  <a:lnTo>
                    <a:pt x="101" y="224"/>
                  </a:lnTo>
                  <a:lnTo>
                    <a:pt x="150" y="224"/>
                  </a:lnTo>
                  <a:cubicBezTo>
                    <a:pt x="150" y="224"/>
                    <a:pt x="183" y="224"/>
                    <a:pt x="201" y="190"/>
                  </a:cubicBezTo>
                  <a:lnTo>
                    <a:pt x="217" y="141"/>
                  </a:lnTo>
                  <a:lnTo>
                    <a:pt x="217" y="108"/>
                  </a:lnTo>
                  <a:lnTo>
                    <a:pt x="217" y="90"/>
                  </a:lnTo>
                  <a:cubicBezTo>
                    <a:pt x="217" y="74"/>
                    <a:pt x="201" y="57"/>
                    <a:pt x="183" y="41"/>
                  </a:cubicBezTo>
                  <a:cubicBezTo>
                    <a:pt x="159" y="16"/>
                    <a:pt x="135" y="1"/>
                    <a:pt x="10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9" name="Google Shape;3839;p76"/>
            <p:cNvSpPr/>
            <p:nvPr/>
          </p:nvSpPr>
          <p:spPr>
            <a:xfrm>
              <a:off x="6307275" y="3634000"/>
              <a:ext cx="1700" cy="2525"/>
            </a:xfrm>
            <a:custGeom>
              <a:avLst/>
              <a:gdLst/>
              <a:ahLst/>
              <a:cxnLst/>
              <a:rect l="l" t="t" r="r" b="b"/>
              <a:pathLst>
                <a:path w="68" h="101" extrusionOk="0">
                  <a:moveTo>
                    <a:pt x="17" y="1"/>
                  </a:moveTo>
                  <a:lnTo>
                    <a:pt x="17" y="34"/>
                  </a:lnTo>
                  <a:lnTo>
                    <a:pt x="1" y="34"/>
                  </a:lnTo>
                  <a:lnTo>
                    <a:pt x="1" y="68"/>
                  </a:lnTo>
                  <a:lnTo>
                    <a:pt x="17" y="68"/>
                  </a:lnTo>
                  <a:lnTo>
                    <a:pt x="17" y="101"/>
                  </a:lnTo>
                  <a:cubicBezTo>
                    <a:pt x="34" y="101"/>
                    <a:pt x="67" y="85"/>
                    <a:pt x="67" y="52"/>
                  </a:cubicBezTo>
                  <a:cubicBezTo>
                    <a:pt x="67" y="18"/>
                    <a:pt x="34"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0" name="Google Shape;3840;p76"/>
            <p:cNvSpPr/>
            <p:nvPr/>
          </p:nvSpPr>
          <p:spPr>
            <a:xfrm>
              <a:off x="6339375" y="3579425"/>
              <a:ext cx="5025" cy="5850"/>
            </a:xfrm>
            <a:custGeom>
              <a:avLst/>
              <a:gdLst/>
              <a:ahLst/>
              <a:cxnLst/>
              <a:rect l="l" t="t" r="r" b="b"/>
              <a:pathLst>
                <a:path w="201" h="234" extrusionOk="0">
                  <a:moveTo>
                    <a:pt x="100" y="0"/>
                  </a:moveTo>
                  <a:lnTo>
                    <a:pt x="84" y="16"/>
                  </a:lnTo>
                  <a:lnTo>
                    <a:pt x="33" y="50"/>
                  </a:lnTo>
                  <a:cubicBezTo>
                    <a:pt x="0" y="83"/>
                    <a:pt x="17" y="116"/>
                    <a:pt x="17" y="150"/>
                  </a:cubicBezTo>
                  <a:lnTo>
                    <a:pt x="17" y="167"/>
                  </a:lnTo>
                  <a:lnTo>
                    <a:pt x="51" y="216"/>
                  </a:lnTo>
                  <a:lnTo>
                    <a:pt x="67" y="216"/>
                  </a:lnTo>
                  <a:lnTo>
                    <a:pt x="100" y="234"/>
                  </a:lnTo>
                  <a:cubicBezTo>
                    <a:pt x="133" y="234"/>
                    <a:pt x="167" y="216"/>
                    <a:pt x="184" y="183"/>
                  </a:cubicBezTo>
                  <a:cubicBezTo>
                    <a:pt x="200" y="167"/>
                    <a:pt x="200" y="150"/>
                    <a:pt x="200" y="116"/>
                  </a:cubicBezTo>
                  <a:cubicBezTo>
                    <a:pt x="200" y="50"/>
                    <a:pt x="167"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1" name="Google Shape;3841;p76"/>
            <p:cNvSpPr/>
            <p:nvPr/>
          </p:nvSpPr>
          <p:spPr>
            <a:xfrm>
              <a:off x="6353125" y="3572325"/>
              <a:ext cx="4600" cy="4175"/>
            </a:xfrm>
            <a:custGeom>
              <a:avLst/>
              <a:gdLst/>
              <a:ahLst/>
              <a:cxnLst/>
              <a:rect l="l" t="t" r="r" b="b"/>
              <a:pathLst>
                <a:path w="184" h="167" extrusionOk="0">
                  <a:moveTo>
                    <a:pt x="68" y="0"/>
                  </a:moveTo>
                  <a:lnTo>
                    <a:pt x="50" y="17"/>
                  </a:lnTo>
                  <a:lnTo>
                    <a:pt x="34" y="33"/>
                  </a:lnTo>
                  <a:cubicBezTo>
                    <a:pt x="34" y="51"/>
                    <a:pt x="1" y="67"/>
                    <a:pt x="17" y="117"/>
                  </a:cubicBezTo>
                  <a:lnTo>
                    <a:pt x="34" y="134"/>
                  </a:lnTo>
                  <a:lnTo>
                    <a:pt x="50" y="151"/>
                  </a:lnTo>
                  <a:cubicBezTo>
                    <a:pt x="68" y="151"/>
                    <a:pt x="84" y="167"/>
                    <a:pt x="84" y="167"/>
                  </a:cubicBezTo>
                  <a:lnTo>
                    <a:pt x="134" y="167"/>
                  </a:lnTo>
                  <a:lnTo>
                    <a:pt x="150" y="151"/>
                  </a:lnTo>
                  <a:lnTo>
                    <a:pt x="168" y="134"/>
                  </a:lnTo>
                  <a:cubicBezTo>
                    <a:pt x="184" y="117"/>
                    <a:pt x="184" y="67"/>
                    <a:pt x="168" y="33"/>
                  </a:cubicBezTo>
                  <a:cubicBezTo>
                    <a:pt x="150" y="17"/>
                    <a:pt x="134"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2" name="Google Shape;3842;p76"/>
            <p:cNvSpPr/>
            <p:nvPr/>
          </p:nvSpPr>
          <p:spPr>
            <a:xfrm>
              <a:off x="6405225" y="3636100"/>
              <a:ext cx="1700" cy="1275"/>
            </a:xfrm>
            <a:custGeom>
              <a:avLst/>
              <a:gdLst/>
              <a:ahLst/>
              <a:cxnLst/>
              <a:rect l="l" t="t" r="r" b="b"/>
              <a:pathLst>
                <a:path w="68" h="51" extrusionOk="0">
                  <a:moveTo>
                    <a:pt x="34" y="1"/>
                  </a:moveTo>
                  <a:cubicBezTo>
                    <a:pt x="18" y="1"/>
                    <a:pt x="1" y="17"/>
                    <a:pt x="1" y="34"/>
                  </a:cubicBezTo>
                  <a:lnTo>
                    <a:pt x="18" y="50"/>
                  </a:lnTo>
                  <a:lnTo>
                    <a:pt x="18" y="34"/>
                  </a:lnTo>
                  <a:lnTo>
                    <a:pt x="34" y="50"/>
                  </a:lnTo>
                  <a:cubicBezTo>
                    <a:pt x="34" y="50"/>
                    <a:pt x="51" y="50"/>
                    <a:pt x="67" y="34"/>
                  </a:cubicBezTo>
                  <a:lnTo>
                    <a:pt x="51" y="17"/>
                  </a:lnTo>
                  <a:cubicBezTo>
                    <a:pt x="51" y="1"/>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76"/>
            <p:cNvSpPr/>
            <p:nvPr/>
          </p:nvSpPr>
          <p:spPr>
            <a:xfrm>
              <a:off x="6375650" y="3515725"/>
              <a:ext cx="1250" cy="1200"/>
            </a:xfrm>
            <a:custGeom>
              <a:avLst/>
              <a:gdLst/>
              <a:ahLst/>
              <a:cxnLst/>
              <a:rect l="l" t="t" r="r" b="b"/>
              <a:pathLst>
                <a:path w="50" h="48" extrusionOk="0">
                  <a:moveTo>
                    <a:pt x="31" y="1"/>
                  </a:moveTo>
                  <a:cubicBezTo>
                    <a:pt x="21" y="1"/>
                    <a:pt x="8" y="5"/>
                    <a:pt x="0" y="14"/>
                  </a:cubicBezTo>
                  <a:lnTo>
                    <a:pt x="0" y="30"/>
                  </a:lnTo>
                  <a:lnTo>
                    <a:pt x="16" y="47"/>
                  </a:lnTo>
                  <a:lnTo>
                    <a:pt x="50" y="47"/>
                  </a:lnTo>
                  <a:lnTo>
                    <a:pt x="50" y="14"/>
                  </a:lnTo>
                  <a:cubicBezTo>
                    <a:pt x="50" y="5"/>
                    <a:pt x="41" y="1"/>
                    <a:pt x="3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76"/>
            <p:cNvSpPr/>
            <p:nvPr/>
          </p:nvSpPr>
          <p:spPr>
            <a:xfrm>
              <a:off x="6338525" y="3586500"/>
              <a:ext cx="6700" cy="5850"/>
            </a:xfrm>
            <a:custGeom>
              <a:avLst/>
              <a:gdLst/>
              <a:ahLst/>
              <a:cxnLst/>
              <a:rect l="l" t="t" r="r" b="b"/>
              <a:pathLst>
                <a:path w="268" h="234" extrusionOk="0">
                  <a:moveTo>
                    <a:pt x="167" y="0"/>
                  </a:moveTo>
                  <a:lnTo>
                    <a:pt x="134" y="17"/>
                  </a:lnTo>
                  <a:cubicBezTo>
                    <a:pt x="85" y="17"/>
                    <a:pt x="51" y="33"/>
                    <a:pt x="34" y="67"/>
                  </a:cubicBezTo>
                  <a:cubicBezTo>
                    <a:pt x="18" y="84"/>
                    <a:pt x="1" y="133"/>
                    <a:pt x="18" y="167"/>
                  </a:cubicBezTo>
                  <a:lnTo>
                    <a:pt x="51" y="217"/>
                  </a:lnTo>
                  <a:lnTo>
                    <a:pt x="67" y="217"/>
                  </a:lnTo>
                  <a:lnTo>
                    <a:pt x="118" y="233"/>
                  </a:lnTo>
                  <a:cubicBezTo>
                    <a:pt x="134" y="233"/>
                    <a:pt x="167" y="217"/>
                    <a:pt x="185" y="200"/>
                  </a:cubicBezTo>
                  <a:cubicBezTo>
                    <a:pt x="234" y="200"/>
                    <a:pt x="268" y="151"/>
                    <a:pt x="268" y="100"/>
                  </a:cubicBezTo>
                  <a:cubicBezTo>
                    <a:pt x="268" y="84"/>
                    <a:pt x="268" y="67"/>
                    <a:pt x="252" y="51"/>
                  </a:cubicBezTo>
                  <a:cubicBezTo>
                    <a:pt x="234" y="17"/>
                    <a:pt x="201" y="0"/>
                    <a:pt x="1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76"/>
            <p:cNvSpPr/>
            <p:nvPr/>
          </p:nvSpPr>
          <p:spPr>
            <a:xfrm>
              <a:off x="6341025" y="3618600"/>
              <a:ext cx="5475" cy="5025"/>
            </a:xfrm>
            <a:custGeom>
              <a:avLst/>
              <a:gdLst/>
              <a:ahLst/>
              <a:cxnLst/>
              <a:rect l="l" t="t" r="r" b="b"/>
              <a:pathLst>
                <a:path w="219" h="201" extrusionOk="0">
                  <a:moveTo>
                    <a:pt x="85" y="1"/>
                  </a:moveTo>
                  <a:lnTo>
                    <a:pt x="34" y="34"/>
                  </a:lnTo>
                  <a:lnTo>
                    <a:pt x="34" y="50"/>
                  </a:lnTo>
                  <a:lnTo>
                    <a:pt x="1" y="101"/>
                  </a:lnTo>
                  <a:lnTo>
                    <a:pt x="1" y="117"/>
                  </a:lnTo>
                  <a:lnTo>
                    <a:pt x="34" y="167"/>
                  </a:lnTo>
                  <a:lnTo>
                    <a:pt x="51" y="183"/>
                  </a:lnTo>
                  <a:lnTo>
                    <a:pt x="101" y="201"/>
                  </a:lnTo>
                  <a:lnTo>
                    <a:pt x="118" y="201"/>
                  </a:lnTo>
                  <a:lnTo>
                    <a:pt x="168" y="183"/>
                  </a:lnTo>
                  <a:lnTo>
                    <a:pt x="185" y="167"/>
                  </a:lnTo>
                  <a:lnTo>
                    <a:pt x="218" y="117"/>
                  </a:lnTo>
                  <a:cubicBezTo>
                    <a:pt x="218" y="83"/>
                    <a:pt x="201" y="67"/>
                    <a:pt x="185" y="34"/>
                  </a:cubicBezTo>
                  <a:cubicBezTo>
                    <a:pt x="168" y="17"/>
                    <a:pt x="134"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6" name="Google Shape;3846;p76"/>
            <p:cNvSpPr/>
            <p:nvPr/>
          </p:nvSpPr>
          <p:spPr>
            <a:xfrm>
              <a:off x="6376475" y="3668625"/>
              <a:ext cx="1275" cy="1700"/>
            </a:xfrm>
            <a:custGeom>
              <a:avLst/>
              <a:gdLst/>
              <a:ahLst/>
              <a:cxnLst/>
              <a:rect l="l" t="t" r="r" b="b"/>
              <a:pathLst>
                <a:path w="51" h="68" extrusionOk="0">
                  <a:moveTo>
                    <a:pt x="17" y="1"/>
                  </a:moveTo>
                  <a:lnTo>
                    <a:pt x="1" y="17"/>
                  </a:lnTo>
                  <a:lnTo>
                    <a:pt x="1" y="50"/>
                  </a:lnTo>
                  <a:lnTo>
                    <a:pt x="17" y="50"/>
                  </a:lnTo>
                  <a:cubicBezTo>
                    <a:pt x="17" y="50"/>
                    <a:pt x="17" y="67"/>
                    <a:pt x="34" y="67"/>
                  </a:cubicBezTo>
                  <a:lnTo>
                    <a:pt x="34" y="50"/>
                  </a:lnTo>
                  <a:lnTo>
                    <a:pt x="50" y="50"/>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76"/>
            <p:cNvSpPr/>
            <p:nvPr/>
          </p:nvSpPr>
          <p:spPr>
            <a:xfrm>
              <a:off x="6400650" y="3596500"/>
              <a:ext cx="1700" cy="1675"/>
            </a:xfrm>
            <a:custGeom>
              <a:avLst/>
              <a:gdLst/>
              <a:ahLst/>
              <a:cxnLst/>
              <a:rect l="l" t="t" r="r" b="b"/>
              <a:pathLst>
                <a:path w="68" h="67" extrusionOk="0">
                  <a:moveTo>
                    <a:pt x="34" y="0"/>
                  </a:moveTo>
                  <a:cubicBezTo>
                    <a:pt x="17" y="18"/>
                    <a:pt x="1" y="34"/>
                    <a:pt x="17" y="51"/>
                  </a:cubicBezTo>
                  <a:cubicBezTo>
                    <a:pt x="17" y="67"/>
                    <a:pt x="34" y="67"/>
                    <a:pt x="50" y="67"/>
                  </a:cubicBezTo>
                  <a:lnTo>
                    <a:pt x="68" y="51"/>
                  </a:lnTo>
                  <a:lnTo>
                    <a:pt x="68" y="34"/>
                  </a:lnTo>
                  <a:lnTo>
                    <a:pt x="68" y="18"/>
                  </a:lnTo>
                  <a:cubicBezTo>
                    <a:pt x="68" y="0"/>
                    <a:pt x="50"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76"/>
            <p:cNvSpPr/>
            <p:nvPr/>
          </p:nvSpPr>
          <p:spPr>
            <a:xfrm>
              <a:off x="6347300" y="3582325"/>
              <a:ext cx="7925" cy="6700"/>
            </a:xfrm>
            <a:custGeom>
              <a:avLst/>
              <a:gdLst/>
              <a:ahLst/>
              <a:cxnLst/>
              <a:rect l="l" t="t" r="r" b="b"/>
              <a:pathLst>
                <a:path w="317" h="268" extrusionOk="0">
                  <a:moveTo>
                    <a:pt x="150" y="34"/>
                  </a:moveTo>
                  <a:cubicBezTo>
                    <a:pt x="167" y="34"/>
                    <a:pt x="167" y="34"/>
                    <a:pt x="183" y="51"/>
                  </a:cubicBezTo>
                  <a:lnTo>
                    <a:pt x="167" y="51"/>
                  </a:lnTo>
                  <a:lnTo>
                    <a:pt x="150" y="34"/>
                  </a:lnTo>
                  <a:close/>
                  <a:moveTo>
                    <a:pt x="101" y="0"/>
                  </a:moveTo>
                  <a:lnTo>
                    <a:pt x="50" y="18"/>
                  </a:lnTo>
                  <a:lnTo>
                    <a:pt x="34" y="34"/>
                  </a:lnTo>
                  <a:lnTo>
                    <a:pt x="17" y="67"/>
                  </a:lnTo>
                  <a:lnTo>
                    <a:pt x="17" y="84"/>
                  </a:lnTo>
                  <a:lnTo>
                    <a:pt x="1" y="100"/>
                  </a:lnTo>
                  <a:lnTo>
                    <a:pt x="17" y="100"/>
                  </a:lnTo>
                  <a:lnTo>
                    <a:pt x="17" y="134"/>
                  </a:lnTo>
                  <a:lnTo>
                    <a:pt x="34" y="167"/>
                  </a:lnTo>
                  <a:lnTo>
                    <a:pt x="101" y="200"/>
                  </a:lnTo>
                  <a:lnTo>
                    <a:pt x="67" y="200"/>
                  </a:lnTo>
                  <a:cubicBezTo>
                    <a:pt x="67" y="200"/>
                    <a:pt x="101" y="218"/>
                    <a:pt x="117" y="218"/>
                  </a:cubicBezTo>
                  <a:cubicBezTo>
                    <a:pt x="134" y="251"/>
                    <a:pt x="167" y="267"/>
                    <a:pt x="217" y="267"/>
                  </a:cubicBezTo>
                  <a:lnTo>
                    <a:pt x="250" y="267"/>
                  </a:lnTo>
                  <a:lnTo>
                    <a:pt x="283" y="251"/>
                  </a:lnTo>
                  <a:cubicBezTo>
                    <a:pt x="317" y="200"/>
                    <a:pt x="317" y="167"/>
                    <a:pt x="317" y="118"/>
                  </a:cubicBezTo>
                  <a:lnTo>
                    <a:pt x="301" y="67"/>
                  </a:lnTo>
                  <a:lnTo>
                    <a:pt x="283" y="51"/>
                  </a:lnTo>
                  <a:lnTo>
                    <a:pt x="234" y="34"/>
                  </a:lnTo>
                  <a:lnTo>
                    <a:pt x="183" y="34"/>
                  </a:lnTo>
                  <a:cubicBezTo>
                    <a:pt x="167" y="18"/>
                    <a:pt x="134"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76"/>
            <p:cNvSpPr/>
            <p:nvPr/>
          </p:nvSpPr>
          <p:spPr>
            <a:xfrm>
              <a:off x="6376475" y="3577325"/>
              <a:ext cx="3775" cy="3350"/>
            </a:xfrm>
            <a:custGeom>
              <a:avLst/>
              <a:gdLst/>
              <a:ahLst/>
              <a:cxnLst/>
              <a:rect l="l" t="t" r="r" b="b"/>
              <a:pathLst>
                <a:path w="151" h="134" extrusionOk="0">
                  <a:moveTo>
                    <a:pt x="50" y="0"/>
                  </a:moveTo>
                  <a:lnTo>
                    <a:pt x="17" y="18"/>
                  </a:lnTo>
                  <a:cubicBezTo>
                    <a:pt x="17" y="18"/>
                    <a:pt x="17" y="34"/>
                    <a:pt x="1" y="34"/>
                  </a:cubicBezTo>
                  <a:lnTo>
                    <a:pt x="1" y="67"/>
                  </a:lnTo>
                  <a:lnTo>
                    <a:pt x="1" y="84"/>
                  </a:lnTo>
                  <a:lnTo>
                    <a:pt x="17" y="100"/>
                  </a:lnTo>
                  <a:cubicBezTo>
                    <a:pt x="17" y="118"/>
                    <a:pt x="50" y="134"/>
                    <a:pt x="67" y="134"/>
                  </a:cubicBezTo>
                  <a:cubicBezTo>
                    <a:pt x="101" y="134"/>
                    <a:pt x="134" y="100"/>
                    <a:pt x="150" y="67"/>
                  </a:cubicBezTo>
                  <a:lnTo>
                    <a:pt x="150" y="51"/>
                  </a:lnTo>
                  <a:lnTo>
                    <a:pt x="134" y="34"/>
                  </a:lnTo>
                  <a:lnTo>
                    <a:pt x="134" y="18"/>
                  </a:lnTo>
                  <a:cubicBezTo>
                    <a:pt x="117" y="0"/>
                    <a:pt x="101"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76"/>
            <p:cNvSpPr/>
            <p:nvPr/>
          </p:nvSpPr>
          <p:spPr>
            <a:xfrm>
              <a:off x="6376050" y="3620675"/>
              <a:ext cx="2525" cy="2950"/>
            </a:xfrm>
            <a:custGeom>
              <a:avLst/>
              <a:gdLst/>
              <a:ahLst/>
              <a:cxnLst/>
              <a:rect l="l" t="t" r="r" b="b"/>
              <a:pathLst>
                <a:path w="101" h="118" extrusionOk="0">
                  <a:moveTo>
                    <a:pt x="100" y="0"/>
                  </a:moveTo>
                  <a:cubicBezTo>
                    <a:pt x="51" y="0"/>
                    <a:pt x="34" y="18"/>
                    <a:pt x="18" y="34"/>
                  </a:cubicBezTo>
                  <a:cubicBezTo>
                    <a:pt x="18" y="34"/>
                    <a:pt x="0" y="51"/>
                    <a:pt x="0" y="84"/>
                  </a:cubicBezTo>
                  <a:lnTo>
                    <a:pt x="18" y="118"/>
                  </a:lnTo>
                  <a:lnTo>
                    <a:pt x="34" y="118"/>
                  </a:lnTo>
                  <a:lnTo>
                    <a:pt x="67" y="84"/>
                  </a:lnTo>
                  <a:lnTo>
                    <a:pt x="84" y="84"/>
                  </a:ln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1" name="Google Shape;3851;p76"/>
            <p:cNvSpPr/>
            <p:nvPr/>
          </p:nvSpPr>
          <p:spPr>
            <a:xfrm>
              <a:off x="6351025" y="3558150"/>
              <a:ext cx="2975" cy="3350"/>
            </a:xfrm>
            <a:custGeom>
              <a:avLst/>
              <a:gdLst/>
              <a:ahLst/>
              <a:cxnLst/>
              <a:rect l="l" t="t" r="r" b="b"/>
              <a:pathLst>
                <a:path w="119" h="134" extrusionOk="0">
                  <a:moveTo>
                    <a:pt x="34" y="0"/>
                  </a:moveTo>
                  <a:lnTo>
                    <a:pt x="18" y="18"/>
                  </a:lnTo>
                  <a:lnTo>
                    <a:pt x="1" y="34"/>
                  </a:lnTo>
                  <a:lnTo>
                    <a:pt x="1" y="51"/>
                  </a:lnTo>
                  <a:lnTo>
                    <a:pt x="1" y="67"/>
                  </a:lnTo>
                  <a:lnTo>
                    <a:pt x="1" y="100"/>
                  </a:lnTo>
                  <a:lnTo>
                    <a:pt x="18" y="118"/>
                  </a:lnTo>
                  <a:lnTo>
                    <a:pt x="52" y="134"/>
                  </a:lnTo>
                  <a:lnTo>
                    <a:pt x="68" y="134"/>
                  </a:lnTo>
                  <a:lnTo>
                    <a:pt x="85" y="118"/>
                  </a:lnTo>
                  <a:lnTo>
                    <a:pt x="118" y="100"/>
                  </a:lnTo>
                  <a:lnTo>
                    <a:pt x="118" y="67"/>
                  </a:lnTo>
                  <a:lnTo>
                    <a:pt x="118" y="34"/>
                  </a:lnTo>
                  <a:lnTo>
                    <a:pt x="101" y="18"/>
                  </a:lnTo>
                  <a:cubicBezTo>
                    <a:pt x="85" y="0"/>
                    <a:pt x="68" y="0"/>
                    <a:pt x="5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76"/>
            <p:cNvSpPr/>
            <p:nvPr/>
          </p:nvSpPr>
          <p:spPr>
            <a:xfrm>
              <a:off x="6344375" y="3533125"/>
              <a:ext cx="1275" cy="1700"/>
            </a:xfrm>
            <a:custGeom>
              <a:avLst/>
              <a:gdLst/>
              <a:ahLst/>
              <a:cxnLst/>
              <a:rect l="l" t="t" r="r" b="b"/>
              <a:pathLst>
                <a:path w="51" h="68" extrusionOk="0">
                  <a:moveTo>
                    <a:pt x="0" y="1"/>
                  </a:moveTo>
                  <a:lnTo>
                    <a:pt x="0" y="18"/>
                  </a:lnTo>
                  <a:lnTo>
                    <a:pt x="0" y="34"/>
                  </a:lnTo>
                  <a:cubicBezTo>
                    <a:pt x="0" y="34"/>
                    <a:pt x="0" y="67"/>
                    <a:pt x="18" y="67"/>
                  </a:cubicBezTo>
                  <a:lnTo>
                    <a:pt x="34" y="67"/>
                  </a:lnTo>
                  <a:cubicBezTo>
                    <a:pt x="34" y="51"/>
                    <a:pt x="51" y="34"/>
                    <a:pt x="34" y="18"/>
                  </a:cubicBezTo>
                  <a:cubicBezTo>
                    <a:pt x="34" y="1"/>
                    <a:pt x="18" y="1"/>
                    <a:pt x="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76"/>
            <p:cNvSpPr/>
            <p:nvPr/>
          </p:nvSpPr>
          <p:spPr>
            <a:xfrm>
              <a:off x="6319800" y="3523550"/>
              <a:ext cx="1250" cy="1275"/>
            </a:xfrm>
            <a:custGeom>
              <a:avLst/>
              <a:gdLst/>
              <a:ahLst/>
              <a:cxnLst/>
              <a:rect l="l" t="t" r="r" b="b"/>
              <a:pathLst>
                <a:path w="50" h="51" extrusionOk="0">
                  <a:moveTo>
                    <a:pt x="16" y="1"/>
                  </a:moveTo>
                  <a:lnTo>
                    <a:pt x="0" y="17"/>
                  </a:lnTo>
                  <a:lnTo>
                    <a:pt x="0" y="50"/>
                  </a:lnTo>
                  <a:lnTo>
                    <a:pt x="16" y="50"/>
                  </a:lnTo>
                  <a:cubicBezTo>
                    <a:pt x="33" y="50"/>
                    <a:pt x="49" y="50"/>
                    <a:pt x="49" y="34"/>
                  </a:cubicBezTo>
                  <a:cubicBezTo>
                    <a:pt x="49" y="17"/>
                    <a:pt x="49" y="1"/>
                    <a:pt x="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76"/>
            <p:cNvSpPr/>
            <p:nvPr/>
          </p:nvSpPr>
          <p:spPr>
            <a:xfrm>
              <a:off x="6308950" y="3596100"/>
              <a:ext cx="7100" cy="7925"/>
            </a:xfrm>
            <a:custGeom>
              <a:avLst/>
              <a:gdLst/>
              <a:ahLst/>
              <a:cxnLst/>
              <a:rect l="l" t="t" r="r" b="b"/>
              <a:pathLst>
                <a:path w="284" h="317" extrusionOk="0">
                  <a:moveTo>
                    <a:pt x="83" y="0"/>
                  </a:moveTo>
                  <a:lnTo>
                    <a:pt x="50" y="34"/>
                  </a:lnTo>
                  <a:lnTo>
                    <a:pt x="34" y="50"/>
                  </a:lnTo>
                  <a:lnTo>
                    <a:pt x="16" y="100"/>
                  </a:lnTo>
                  <a:lnTo>
                    <a:pt x="16" y="116"/>
                  </a:lnTo>
                  <a:lnTo>
                    <a:pt x="0" y="134"/>
                  </a:lnTo>
                  <a:cubicBezTo>
                    <a:pt x="0" y="167"/>
                    <a:pt x="0" y="200"/>
                    <a:pt x="16" y="234"/>
                  </a:cubicBezTo>
                  <a:lnTo>
                    <a:pt x="34" y="234"/>
                  </a:lnTo>
                  <a:cubicBezTo>
                    <a:pt x="34" y="267"/>
                    <a:pt x="50" y="300"/>
                    <a:pt x="83" y="316"/>
                  </a:cubicBezTo>
                  <a:lnTo>
                    <a:pt x="150" y="316"/>
                  </a:lnTo>
                  <a:lnTo>
                    <a:pt x="167" y="300"/>
                  </a:lnTo>
                  <a:cubicBezTo>
                    <a:pt x="217" y="300"/>
                    <a:pt x="250" y="267"/>
                    <a:pt x="250" y="216"/>
                  </a:cubicBezTo>
                  <a:cubicBezTo>
                    <a:pt x="283" y="183"/>
                    <a:pt x="283" y="134"/>
                    <a:pt x="250" y="83"/>
                  </a:cubicBezTo>
                  <a:lnTo>
                    <a:pt x="234" y="67"/>
                  </a:lnTo>
                  <a:lnTo>
                    <a:pt x="167" y="16"/>
                  </a:lnTo>
                  <a:lnTo>
                    <a:pt x="183" y="16"/>
                  </a:lnTo>
                  <a:cubicBezTo>
                    <a:pt x="183" y="16"/>
                    <a:pt x="150" y="0"/>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76"/>
            <p:cNvSpPr/>
            <p:nvPr/>
          </p:nvSpPr>
          <p:spPr>
            <a:xfrm>
              <a:off x="6284775" y="3635675"/>
              <a:ext cx="2525" cy="2125"/>
            </a:xfrm>
            <a:custGeom>
              <a:avLst/>
              <a:gdLst/>
              <a:ahLst/>
              <a:cxnLst/>
              <a:rect l="l" t="t" r="r" b="b"/>
              <a:pathLst>
                <a:path w="101" h="85" extrusionOk="0">
                  <a:moveTo>
                    <a:pt x="67" y="1"/>
                  </a:moveTo>
                  <a:cubicBezTo>
                    <a:pt x="34" y="18"/>
                    <a:pt x="0" y="34"/>
                    <a:pt x="16" y="67"/>
                  </a:cubicBezTo>
                  <a:lnTo>
                    <a:pt x="16" y="85"/>
                  </a:lnTo>
                  <a:lnTo>
                    <a:pt x="50" y="85"/>
                  </a:lnTo>
                  <a:cubicBezTo>
                    <a:pt x="67" y="85"/>
                    <a:pt x="83" y="67"/>
                    <a:pt x="83" y="67"/>
                  </a:cubicBezTo>
                  <a:lnTo>
                    <a:pt x="83" y="51"/>
                  </a:lnTo>
                  <a:cubicBezTo>
                    <a:pt x="83" y="34"/>
                    <a:pt x="100" y="34"/>
                    <a:pt x="100" y="18"/>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76"/>
            <p:cNvSpPr/>
            <p:nvPr/>
          </p:nvSpPr>
          <p:spPr>
            <a:xfrm>
              <a:off x="6294775" y="3604825"/>
              <a:ext cx="2925" cy="3375"/>
            </a:xfrm>
            <a:custGeom>
              <a:avLst/>
              <a:gdLst/>
              <a:ahLst/>
              <a:cxnLst/>
              <a:rect l="l" t="t" r="r" b="b"/>
              <a:pathLst>
                <a:path w="117" h="135" extrusionOk="0">
                  <a:moveTo>
                    <a:pt x="67" y="1"/>
                  </a:moveTo>
                  <a:lnTo>
                    <a:pt x="34" y="18"/>
                  </a:lnTo>
                  <a:lnTo>
                    <a:pt x="17" y="18"/>
                  </a:lnTo>
                  <a:lnTo>
                    <a:pt x="1" y="51"/>
                  </a:lnTo>
                  <a:lnTo>
                    <a:pt x="1" y="67"/>
                  </a:lnTo>
                  <a:lnTo>
                    <a:pt x="17" y="101"/>
                  </a:lnTo>
                  <a:cubicBezTo>
                    <a:pt x="17" y="101"/>
                    <a:pt x="34" y="101"/>
                    <a:pt x="34" y="118"/>
                  </a:cubicBezTo>
                  <a:lnTo>
                    <a:pt x="50" y="134"/>
                  </a:lnTo>
                  <a:cubicBezTo>
                    <a:pt x="67" y="134"/>
                    <a:pt x="83" y="118"/>
                    <a:pt x="101" y="118"/>
                  </a:cubicBezTo>
                  <a:cubicBezTo>
                    <a:pt x="117" y="101"/>
                    <a:pt x="117" y="85"/>
                    <a:pt x="117" y="67"/>
                  </a:cubicBezTo>
                  <a:cubicBezTo>
                    <a:pt x="117" y="18"/>
                    <a:pt x="101"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76"/>
            <p:cNvSpPr/>
            <p:nvPr/>
          </p:nvSpPr>
          <p:spPr>
            <a:xfrm>
              <a:off x="6300600" y="3596925"/>
              <a:ext cx="3375" cy="3350"/>
            </a:xfrm>
            <a:custGeom>
              <a:avLst/>
              <a:gdLst/>
              <a:ahLst/>
              <a:cxnLst/>
              <a:rect l="l" t="t" r="r" b="b"/>
              <a:pathLst>
                <a:path w="135" h="134" extrusionOk="0">
                  <a:moveTo>
                    <a:pt x="68" y="1"/>
                  </a:moveTo>
                  <a:lnTo>
                    <a:pt x="34" y="17"/>
                  </a:lnTo>
                  <a:lnTo>
                    <a:pt x="17" y="34"/>
                  </a:lnTo>
                  <a:cubicBezTo>
                    <a:pt x="17" y="34"/>
                    <a:pt x="1" y="50"/>
                    <a:pt x="1" y="67"/>
                  </a:cubicBezTo>
                  <a:lnTo>
                    <a:pt x="1" y="83"/>
                  </a:lnTo>
                  <a:lnTo>
                    <a:pt x="34" y="117"/>
                  </a:lnTo>
                  <a:cubicBezTo>
                    <a:pt x="34" y="117"/>
                    <a:pt x="34" y="134"/>
                    <a:pt x="50" y="134"/>
                  </a:cubicBezTo>
                  <a:lnTo>
                    <a:pt x="84" y="134"/>
                  </a:lnTo>
                  <a:lnTo>
                    <a:pt x="117" y="101"/>
                  </a:lnTo>
                  <a:cubicBezTo>
                    <a:pt x="117" y="101"/>
                    <a:pt x="117" y="83"/>
                    <a:pt x="134" y="67"/>
                  </a:cubicBezTo>
                  <a:lnTo>
                    <a:pt x="117" y="50"/>
                  </a:lnTo>
                  <a:lnTo>
                    <a:pt x="101" y="17"/>
                  </a:lnTo>
                  <a:cubicBezTo>
                    <a:pt x="101" y="17"/>
                    <a:pt x="84"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8" name="Google Shape;3858;p76"/>
            <p:cNvSpPr/>
            <p:nvPr/>
          </p:nvSpPr>
          <p:spPr>
            <a:xfrm>
              <a:off x="6260600" y="3624450"/>
              <a:ext cx="1250" cy="1250"/>
            </a:xfrm>
            <a:custGeom>
              <a:avLst/>
              <a:gdLst/>
              <a:ahLst/>
              <a:cxnLst/>
              <a:rect l="l" t="t" r="r" b="b"/>
              <a:pathLst>
                <a:path w="50" h="50" extrusionOk="0">
                  <a:moveTo>
                    <a:pt x="16" y="0"/>
                  </a:moveTo>
                  <a:lnTo>
                    <a:pt x="0" y="16"/>
                  </a:lnTo>
                  <a:cubicBezTo>
                    <a:pt x="0" y="33"/>
                    <a:pt x="0" y="49"/>
                    <a:pt x="34" y="49"/>
                  </a:cubicBezTo>
                  <a:lnTo>
                    <a:pt x="50" y="49"/>
                  </a:lnTo>
                  <a:lnTo>
                    <a:pt x="50" y="16"/>
                  </a:lnTo>
                  <a:cubicBezTo>
                    <a:pt x="50" y="0"/>
                    <a:pt x="34" y="0"/>
                    <a:pt x="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76"/>
            <p:cNvSpPr/>
            <p:nvPr/>
          </p:nvSpPr>
          <p:spPr>
            <a:xfrm>
              <a:off x="6316025" y="3610675"/>
              <a:ext cx="5450" cy="5850"/>
            </a:xfrm>
            <a:custGeom>
              <a:avLst/>
              <a:gdLst/>
              <a:ahLst/>
              <a:cxnLst/>
              <a:rect l="l" t="t" r="r" b="b"/>
              <a:pathLst>
                <a:path w="218" h="234" extrusionOk="0">
                  <a:moveTo>
                    <a:pt x="118" y="0"/>
                  </a:moveTo>
                  <a:cubicBezTo>
                    <a:pt x="67" y="0"/>
                    <a:pt x="18" y="34"/>
                    <a:pt x="18" y="84"/>
                  </a:cubicBezTo>
                  <a:lnTo>
                    <a:pt x="18" y="100"/>
                  </a:lnTo>
                  <a:lnTo>
                    <a:pt x="18" y="118"/>
                  </a:lnTo>
                  <a:cubicBezTo>
                    <a:pt x="0" y="151"/>
                    <a:pt x="18" y="184"/>
                    <a:pt x="34" y="200"/>
                  </a:cubicBezTo>
                  <a:lnTo>
                    <a:pt x="67" y="218"/>
                  </a:lnTo>
                  <a:lnTo>
                    <a:pt x="84" y="234"/>
                  </a:lnTo>
                  <a:lnTo>
                    <a:pt x="100" y="234"/>
                  </a:lnTo>
                  <a:cubicBezTo>
                    <a:pt x="167" y="234"/>
                    <a:pt x="200" y="200"/>
                    <a:pt x="200" y="134"/>
                  </a:cubicBezTo>
                  <a:lnTo>
                    <a:pt x="218" y="134"/>
                  </a:lnTo>
                  <a:lnTo>
                    <a:pt x="218" y="118"/>
                  </a:lnTo>
                  <a:cubicBezTo>
                    <a:pt x="218" y="84"/>
                    <a:pt x="218" y="51"/>
                    <a:pt x="200" y="34"/>
                  </a:cubicBezTo>
                  <a:cubicBezTo>
                    <a:pt x="167" y="18"/>
                    <a:pt x="151"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76"/>
            <p:cNvSpPr/>
            <p:nvPr/>
          </p:nvSpPr>
          <p:spPr>
            <a:xfrm>
              <a:off x="6343525" y="3612775"/>
              <a:ext cx="5875" cy="5850"/>
            </a:xfrm>
            <a:custGeom>
              <a:avLst/>
              <a:gdLst/>
              <a:ahLst/>
              <a:cxnLst/>
              <a:rect l="l" t="t" r="r" b="b"/>
              <a:pathLst>
                <a:path w="235" h="234" extrusionOk="0">
                  <a:moveTo>
                    <a:pt x="85" y="0"/>
                  </a:moveTo>
                  <a:lnTo>
                    <a:pt x="68" y="16"/>
                  </a:lnTo>
                  <a:lnTo>
                    <a:pt x="52" y="16"/>
                  </a:lnTo>
                  <a:cubicBezTo>
                    <a:pt x="1" y="67"/>
                    <a:pt x="1" y="100"/>
                    <a:pt x="1" y="134"/>
                  </a:cubicBezTo>
                  <a:lnTo>
                    <a:pt x="18" y="167"/>
                  </a:lnTo>
                  <a:lnTo>
                    <a:pt x="34" y="183"/>
                  </a:lnTo>
                  <a:lnTo>
                    <a:pt x="52" y="200"/>
                  </a:lnTo>
                  <a:lnTo>
                    <a:pt x="68" y="216"/>
                  </a:lnTo>
                  <a:lnTo>
                    <a:pt x="101" y="234"/>
                  </a:lnTo>
                  <a:lnTo>
                    <a:pt x="118" y="234"/>
                  </a:lnTo>
                  <a:cubicBezTo>
                    <a:pt x="134" y="234"/>
                    <a:pt x="152" y="216"/>
                    <a:pt x="168" y="216"/>
                  </a:cubicBezTo>
                  <a:lnTo>
                    <a:pt x="185" y="200"/>
                  </a:lnTo>
                  <a:lnTo>
                    <a:pt x="201" y="183"/>
                  </a:lnTo>
                  <a:lnTo>
                    <a:pt x="234" y="134"/>
                  </a:lnTo>
                  <a:cubicBezTo>
                    <a:pt x="234" y="67"/>
                    <a:pt x="201" y="16"/>
                    <a:pt x="15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76"/>
            <p:cNvSpPr/>
            <p:nvPr/>
          </p:nvSpPr>
          <p:spPr>
            <a:xfrm>
              <a:off x="6343125" y="3626500"/>
              <a:ext cx="6700" cy="6300"/>
            </a:xfrm>
            <a:custGeom>
              <a:avLst/>
              <a:gdLst/>
              <a:ahLst/>
              <a:cxnLst/>
              <a:rect l="l" t="t" r="r" b="b"/>
              <a:pathLst>
                <a:path w="268" h="252" extrusionOk="0">
                  <a:moveTo>
                    <a:pt x="101" y="1"/>
                  </a:moveTo>
                  <a:lnTo>
                    <a:pt x="84" y="34"/>
                  </a:lnTo>
                  <a:cubicBezTo>
                    <a:pt x="68" y="34"/>
                    <a:pt x="50" y="34"/>
                    <a:pt x="34" y="51"/>
                  </a:cubicBezTo>
                  <a:lnTo>
                    <a:pt x="1" y="101"/>
                  </a:lnTo>
                  <a:lnTo>
                    <a:pt x="1" y="118"/>
                  </a:lnTo>
                  <a:lnTo>
                    <a:pt x="17" y="152"/>
                  </a:lnTo>
                  <a:lnTo>
                    <a:pt x="34" y="201"/>
                  </a:lnTo>
                  <a:lnTo>
                    <a:pt x="50" y="218"/>
                  </a:lnTo>
                  <a:lnTo>
                    <a:pt x="117" y="252"/>
                  </a:lnTo>
                  <a:cubicBezTo>
                    <a:pt x="150" y="252"/>
                    <a:pt x="184" y="234"/>
                    <a:pt x="184" y="218"/>
                  </a:cubicBezTo>
                  <a:lnTo>
                    <a:pt x="217" y="218"/>
                  </a:lnTo>
                  <a:lnTo>
                    <a:pt x="234" y="201"/>
                  </a:lnTo>
                  <a:lnTo>
                    <a:pt x="250" y="168"/>
                  </a:lnTo>
                  <a:cubicBezTo>
                    <a:pt x="268" y="152"/>
                    <a:pt x="268" y="101"/>
                    <a:pt x="217" y="68"/>
                  </a:cubicBezTo>
                  <a:cubicBezTo>
                    <a:pt x="217" y="51"/>
                    <a:pt x="201" y="51"/>
                    <a:pt x="168" y="34"/>
                  </a:cubicBezTo>
                  <a:cubicBezTo>
                    <a:pt x="150" y="18"/>
                    <a:pt x="134"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2" name="Google Shape;3862;p76"/>
            <p:cNvSpPr/>
            <p:nvPr/>
          </p:nvSpPr>
          <p:spPr>
            <a:xfrm>
              <a:off x="6343525" y="3595250"/>
              <a:ext cx="5475" cy="5425"/>
            </a:xfrm>
            <a:custGeom>
              <a:avLst/>
              <a:gdLst/>
              <a:ahLst/>
              <a:cxnLst/>
              <a:rect l="l" t="t" r="r" b="b"/>
              <a:pathLst>
                <a:path w="219" h="217" extrusionOk="0">
                  <a:moveTo>
                    <a:pt x="85" y="1"/>
                  </a:moveTo>
                  <a:lnTo>
                    <a:pt x="34" y="34"/>
                  </a:lnTo>
                  <a:lnTo>
                    <a:pt x="34" y="50"/>
                  </a:lnTo>
                  <a:lnTo>
                    <a:pt x="18" y="84"/>
                  </a:lnTo>
                  <a:cubicBezTo>
                    <a:pt x="1" y="134"/>
                    <a:pt x="18" y="168"/>
                    <a:pt x="34" y="184"/>
                  </a:cubicBezTo>
                  <a:cubicBezTo>
                    <a:pt x="68" y="201"/>
                    <a:pt x="85" y="217"/>
                    <a:pt x="118" y="217"/>
                  </a:cubicBezTo>
                  <a:cubicBezTo>
                    <a:pt x="152" y="217"/>
                    <a:pt x="185" y="201"/>
                    <a:pt x="201" y="168"/>
                  </a:cubicBezTo>
                  <a:cubicBezTo>
                    <a:pt x="218" y="134"/>
                    <a:pt x="218" y="101"/>
                    <a:pt x="201" y="68"/>
                  </a:cubicBezTo>
                  <a:cubicBezTo>
                    <a:pt x="185" y="34"/>
                    <a:pt x="152"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3" name="Google Shape;3863;p76"/>
            <p:cNvSpPr/>
            <p:nvPr/>
          </p:nvSpPr>
          <p:spPr>
            <a:xfrm>
              <a:off x="6336875" y="3693200"/>
              <a:ext cx="1675" cy="1300"/>
            </a:xfrm>
            <a:custGeom>
              <a:avLst/>
              <a:gdLst/>
              <a:ahLst/>
              <a:cxnLst/>
              <a:rect l="l" t="t" r="r" b="b"/>
              <a:pathLst>
                <a:path w="67" h="52" extrusionOk="0">
                  <a:moveTo>
                    <a:pt x="0" y="1"/>
                  </a:moveTo>
                  <a:lnTo>
                    <a:pt x="0" y="34"/>
                  </a:lnTo>
                  <a:cubicBezTo>
                    <a:pt x="17" y="51"/>
                    <a:pt x="17" y="51"/>
                    <a:pt x="33" y="51"/>
                  </a:cubicBezTo>
                  <a:lnTo>
                    <a:pt x="51" y="51"/>
                  </a:lnTo>
                  <a:lnTo>
                    <a:pt x="67" y="34"/>
                  </a:lnTo>
                  <a:cubicBezTo>
                    <a:pt x="67" y="1"/>
                    <a:pt x="33"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76"/>
            <p:cNvSpPr/>
            <p:nvPr/>
          </p:nvSpPr>
          <p:spPr>
            <a:xfrm>
              <a:off x="6333525" y="3590250"/>
              <a:ext cx="5875" cy="5025"/>
            </a:xfrm>
            <a:custGeom>
              <a:avLst/>
              <a:gdLst/>
              <a:ahLst/>
              <a:cxnLst/>
              <a:rect l="l" t="t" r="r" b="b"/>
              <a:pathLst>
                <a:path w="235" h="201" extrusionOk="0">
                  <a:moveTo>
                    <a:pt x="118" y="1"/>
                  </a:moveTo>
                  <a:cubicBezTo>
                    <a:pt x="85" y="1"/>
                    <a:pt x="51" y="17"/>
                    <a:pt x="34" y="34"/>
                  </a:cubicBezTo>
                  <a:cubicBezTo>
                    <a:pt x="18" y="50"/>
                    <a:pt x="1" y="83"/>
                    <a:pt x="1" y="117"/>
                  </a:cubicBezTo>
                  <a:lnTo>
                    <a:pt x="34" y="168"/>
                  </a:lnTo>
                  <a:lnTo>
                    <a:pt x="67" y="184"/>
                  </a:lnTo>
                  <a:lnTo>
                    <a:pt x="134" y="201"/>
                  </a:lnTo>
                  <a:cubicBezTo>
                    <a:pt x="151" y="201"/>
                    <a:pt x="185" y="184"/>
                    <a:pt x="218" y="134"/>
                  </a:cubicBezTo>
                  <a:lnTo>
                    <a:pt x="234" y="101"/>
                  </a:lnTo>
                  <a:lnTo>
                    <a:pt x="218" y="83"/>
                  </a:lnTo>
                  <a:lnTo>
                    <a:pt x="201" y="34"/>
                  </a:lnTo>
                  <a:cubicBezTo>
                    <a:pt x="185" y="17"/>
                    <a:pt x="151" y="1"/>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76"/>
            <p:cNvSpPr/>
            <p:nvPr/>
          </p:nvSpPr>
          <p:spPr>
            <a:xfrm>
              <a:off x="6333125" y="3620275"/>
              <a:ext cx="5425" cy="5425"/>
            </a:xfrm>
            <a:custGeom>
              <a:avLst/>
              <a:gdLst/>
              <a:ahLst/>
              <a:cxnLst/>
              <a:rect l="l" t="t" r="r" b="b"/>
              <a:pathLst>
                <a:path w="217" h="217" extrusionOk="0">
                  <a:moveTo>
                    <a:pt x="101" y="0"/>
                  </a:moveTo>
                  <a:cubicBezTo>
                    <a:pt x="34" y="16"/>
                    <a:pt x="1" y="83"/>
                    <a:pt x="17" y="116"/>
                  </a:cubicBezTo>
                  <a:lnTo>
                    <a:pt x="17" y="150"/>
                  </a:lnTo>
                  <a:lnTo>
                    <a:pt x="34" y="183"/>
                  </a:lnTo>
                  <a:cubicBezTo>
                    <a:pt x="50" y="200"/>
                    <a:pt x="83" y="216"/>
                    <a:pt x="117" y="216"/>
                  </a:cubicBezTo>
                  <a:cubicBezTo>
                    <a:pt x="167" y="216"/>
                    <a:pt x="217" y="167"/>
                    <a:pt x="217" y="100"/>
                  </a:cubicBezTo>
                  <a:lnTo>
                    <a:pt x="201" y="34"/>
                  </a:lnTo>
                  <a:lnTo>
                    <a:pt x="183" y="16"/>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76"/>
            <p:cNvSpPr/>
            <p:nvPr/>
          </p:nvSpPr>
          <p:spPr>
            <a:xfrm>
              <a:off x="6394400" y="3550250"/>
              <a:ext cx="1675" cy="1250"/>
            </a:xfrm>
            <a:custGeom>
              <a:avLst/>
              <a:gdLst/>
              <a:ahLst/>
              <a:cxnLst/>
              <a:rect l="l" t="t" r="r" b="b"/>
              <a:pathLst>
                <a:path w="67" h="50" extrusionOk="0">
                  <a:moveTo>
                    <a:pt x="51" y="0"/>
                  </a:moveTo>
                  <a:cubicBezTo>
                    <a:pt x="33" y="0"/>
                    <a:pt x="17" y="0"/>
                    <a:pt x="17" y="16"/>
                  </a:cubicBezTo>
                  <a:cubicBezTo>
                    <a:pt x="17" y="16"/>
                    <a:pt x="0" y="16"/>
                    <a:pt x="17" y="33"/>
                  </a:cubicBezTo>
                  <a:lnTo>
                    <a:pt x="33" y="49"/>
                  </a:lnTo>
                  <a:cubicBezTo>
                    <a:pt x="51" y="49"/>
                    <a:pt x="67" y="33"/>
                    <a:pt x="67" y="16"/>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76"/>
            <p:cNvSpPr/>
            <p:nvPr/>
          </p:nvSpPr>
          <p:spPr>
            <a:xfrm>
              <a:off x="6365650" y="3635675"/>
              <a:ext cx="4175" cy="3800"/>
            </a:xfrm>
            <a:custGeom>
              <a:avLst/>
              <a:gdLst/>
              <a:ahLst/>
              <a:cxnLst/>
              <a:rect l="l" t="t" r="r" b="b"/>
              <a:pathLst>
                <a:path w="167" h="152" extrusionOk="0">
                  <a:moveTo>
                    <a:pt x="83" y="1"/>
                  </a:moveTo>
                  <a:lnTo>
                    <a:pt x="83" y="18"/>
                  </a:lnTo>
                  <a:lnTo>
                    <a:pt x="50" y="18"/>
                  </a:lnTo>
                  <a:lnTo>
                    <a:pt x="16" y="51"/>
                  </a:lnTo>
                  <a:cubicBezTo>
                    <a:pt x="16" y="51"/>
                    <a:pt x="0" y="51"/>
                    <a:pt x="0" y="67"/>
                  </a:cubicBezTo>
                  <a:lnTo>
                    <a:pt x="16" y="101"/>
                  </a:lnTo>
                  <a:lnTo>
                    <a:pt x="34" y="134"/>
                  </a:lnTo>
                  <a:cubicBezTo>
                    <a:pt x="34" y="134"/>
                    <a:pt x="50" y="134"/>
                    <a:pt x="67" y="151"/>
                  </a:cubicBezTo>
                  <a:lnTo>
                    <a:pt x="83" y="134"/>
                  </a:lnTo>
                  <a:cubicBezTo>
                    <a:pt x="83" y="151"/>
                    <a:pt x="100" y="151"/>
                    <a:pt x="100" y="151"/>
                  </a:cubicBezTo>
                  <a:lnTo>
                    <a:pt x="116" y="151"/>
                  </a:lnTo>
                  <a:cubicBezTo>
                    <a:pt x="150" y="134"/>
                    <a:pt x="167" y="118"/>
                    <a:pt x="167" y="85"/>
                  </a:cubicBezTo>
                  <a:cubicBezTo>
                    <a:pt x="167" y="51"/>
                    <a:pt x="150"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76"/>
            <p:cNvSpPr/>
            <p:nvPr/>
          </p:nvSpPr>
          <p:spPr>
            <a:xfrm>
              <a:off x="6406500" y="3577325"/>
              <a:ext cx="1700" cy="1675"/>
            </a:xfrm>
            <a:custGeom>
              <a:avLst/>
              <a:gdLst/>
              <a:ahLst/>
              <a:cxnLst/>
              <a:rect l="l" t="t" r="r" b="b"/>
              <a:pathLst>
                <a:path w="68" h="67" extrusionOk="0">
                  <a:moveTo>
                    <a:pt x="34" y="0"/>
                  </a:moveTo>
                  <a:lnTo>
                    <a:pt x="16" y="18"/>
                  </a:lnTo>
                  <a:cubicBezTo>
                    <a:pt x="16" y="34"/>
                    <a:pt x="0" y="34"/>
                    <a:pt x="16" y="51"/>
                  </a:cubicBezTo>
                  <a:lnTo>
                    <a:pt x="34" y="67"/>
                  </a:lnTo>
                  <a:lnTo>
                    <a:pt x="50" y="67"/>
                  </a:lnTo>
                  <a:lnTo>
                    <a:pt x="67" y="51"/>
                  </a:lnTo>
                  <a:lnTo>
                    <a:pt x="67" y="18"/>
                  </a:lnTo>
                  <a:cubicBezTo>
                    <a:pt x="67" y="18"/>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76"/>
            <p:cNvSpPr/>
            <p:nvPr/>
          </p:nvSpPr>
          <p:spPr>
            <a:xfrm>
              <a:off x="6362300" y="3610675"/>
              <a:ext cx="5875" cy="5850"/>
            </a:xfrm>
            <a:custGeom>
              <a:avLst/>
              <a:gdLst/>
              <a:ahLst/>
              <a:cxnLst/>
              <a:rect l="l" t="t" r="r" b="b"/>
              <a:pathLst>
                <a:path w="235" h="234" extrusionOk="0">
                  <a:moveTo>
                    <a:pt x="117" y="0"/>
                  </a:moveTo>
                  <a:lnTo>
                    <a:pt x="50" y="18"/>
                  </a:lnTo>
                  <a:lnTo>
                    <a:pt x="17" y="51"/>
                  </a:lnTo>
                  <a:cubicBezTo>
                    <a:pt x="1" y="100"/>
                    <a:pt x="1" y="134"/>
                    <a:pt x="1" y="151"/>
                  </a:cubicBezTo>
                  <a:lnTo>
                    <a:pt x="17" y="184"/>
                  </a:lnTo>
                  <a:lnTo>
                    <a:pt x="34" y="200"/>
                  </a:lnTo>
                  <a:cubicBezTo>
                    <a:pt x="50" y="218"/>
                    <a:pt x="84" y="234"/>
                    <a:pt x="101" y="234"/>
                  </a:cubicBezTo>
                  <a:cubicBezTo>
                    <a:pt x="134" y="234"/>
                    <a:pt x="134" y="218"/>
                    <a:pt x="150" y="218"/>
                  </a:cubicBezTo>
                  <a:lnTo>
                    <a:pt x="201" y="200"/>
                  </a:lnTo>
                  <a:lnTo>
                    <a:pt x="217" y="184"/>
                  </a:lnTo>
                  <a:lnTo>
                    <a:pt x="234" y="118"/>
                  </a:lnTo>
                  <a:cubicBezTo>
                    <a:pt x="234" y="84"/>
                    <a:pt x="217" y="18"/>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76"/>
            <p:cNvSpPr/>
            <p:nvPr/>
          </p:nvSpPr>
          <p:spPr>
            <a:xfrm>
              <a:off x="6364800" y="3577325"/>
              <a:ext cx="2100" cy="2525"/>
            </a:xfrm>
            <a:custGeom>
              <a:avLst/>
              <a:gdLst/>
              <a:ahLst/>
              <a:cxnLst/>
              <a:rect l="l" t="t" r="r" b="b"/>
              <a:pathLst>
                <a:path w="84" h="101" extrusionOk="0">
                  <a:moveTo>
                    <a:pt x="17" y="0"/>
                  </a:moveTo>
                  <a:cubicBezTo>
                    <a:pt x="1" y="18"/>
                    <a:pt x="1" y="51"/>
                    <a:pt x="17" y="84"/>
                  </a:cubicBezTo>
                  <a:lnTo>
                    <a:pt x="50" y="100"/>
                  </a:lnTo>
                  <a:lnTo>
                    <a:pt x="84" y="51"/>
                  </a:lnTo>
                  <a:lnTo>
                    <a:pt x="84" y="34"/>
                  </a:lnTo>
                  <a:lnTo>
                    <a:pt x="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76"/>
            <p:cNvSpPr/>
            <p:nvPr/>
          </p:nvSpPr>
          <p:spPr>
            <a:xfrm>
              <a:off x="6363550" y="3598600"/>
              <a:ext cx="5850" cy="5425"/>
            </a:xfrm>
            <a:custGeom>
              <a:avLst/>
              <a:gdLst/>
              <a:ahLst/>
              <a:cxnLst/>
              <a:rect l="l" t="t" r="r" b="b"/>
              <a:pathLst>
                <a:path w="234" h="217" extrusionOk="0">
                  <a:moveTo>
                    <a:pt x="118" y="0"/>
                  </a:moveTo>
                  <a:cubicBezTo>
                    <a:pt x="51" y="0"/>
                    <a:pt x="0" y="67"/>
                    <a:pt x="0" y="100"/>
                  </a:cubicBezTo>
                  <a:lnTo>
                    <a:pt x="18" y="150"/>
                  </a:lnTo>
                  <a:lnTo>
                    <a:pt x="34" y="167"/>
                  </a:lnTo>
                  <a:lnTo>
                    <a:pt x="84" y="200"/>
                  </a:lnTo>
                  <a:cubicBezTo>
                    <a:pt x="84" y="216"/>
                    <a:pt x="100" y="216"/>
                    <a:pt x="134" y="216"/>
                  </a:cubicBezTo>
                  <a:cubicBezTo>
                    <a:pt x="167" y="216"/>
                    <a:pt x="200" y="200"/>
                    <a:pt x="218" y="167"/>
                  </a:cubicBezTo>
                  <a:cubicBezTo>
                    <a:pt x="234" y="150"/>
                    <a:pt x="234" y="100"/>
                    <a:pt x="218" y="67"/>
                  </a:cubicBezTo>
                  <a:lnTo>
                    <a:pt x="184" y="34"/>
                  </a:lnTo>
                  <a:lnTo>
                    <a:pt x="184" y="16"/>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76"/>
            <p:cNvSpPr/>
            <p:nvPr/>
          </p:nvSpPr>
          <p:spPr>
            <a:xfrm>
              <a:off x="6357700" y="3665100"/>
              <a:ext cx="1700" cy="1450"/>
            </a:xfrm>
            <a:custGeom>
              <a:avLst/>
              <a:gdLst/>
              <a:ahLst/>
              <a:cxnLst/>
              <a:rect l="l" t="t" r="r" b="b"/>
              <a:pathLst>
                <a:path w="68" h="58" extrusionOk="0">
                  <a:moveTo>
                    <a:pt x="26" y="1"/>
                  </a:moveTo>
                  <a:cubicBezTo>
                    <a:pt x="21" y="1"/>
                    <a:pt x="18" y="3"/>
                    <a:pt x="18" y="8"/>
                  </a:cubicBezTo>
                  <a:lnTo>
                    <a:pt x="1" y="24"/>
                  </a:lnTo>
                  <a:lnTo>
                    <a:pt x="18" y="42"/>
                  </a:lnTo>
                  <a:lnTo>
                    <a:pt x="18" y="24"/>
                  </a:lnTo>
                  <a:lnTo>
                    <a:pt x="34" y="58"/>
                  </a:lnTo>
                  <a:lnTo>
                    <a:pt x="51" y="58"/>
                  </a:lnTo>
                  <a:lnTo>
                    <a:pt x="51" y="42"/>
                  </a:lnTo>
                  <a:cubicBezTo>
                    <a:pt x="67" y="42"/>
                    <a:pt x="67" y="24"/>
                    <a:pt x="67" y="24"/>
                  </a:cubicBezTo>
                  <a:cubicBezTo>
                    <a:pt x="56" y="13"/>
                    <a:pt x="36" y="1"/>
                    <a:pt x="2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76"/>
            <p:cNvSpPr/>
            <p:nvPr/>
          </p:nvSpPr>
          <p:spPr>
            <a:xfrm>
              <a:off x="6364800" y="3585650"/>
              <a:ext cx="3375" cy="2975"/>
            </a:xfrm>
            <a:custGeom>
              <a:avLst/>
              <a:gdLst/>
              <a:ahLst/>
              <a:cxnLst/>
              <a:rect l="l" t="t" r="r" b="b"/>
              <a:pathLst>
                <a:path w="135" h="119" extrusionOk="0">
                  <a:moveTo>
                    <a:pt x="68" y="1"/>
                  </a:moveTo>
                  <a:cubicBezTo>
                    <a:pt x="50" y="1"/>
                    <a:pt x="34" y="1"/>
                    <a:pt x="17" y="18"/>
                  </a:cubicBezTo>
                  <a:lnTo>
                    <a:pt x="17" y="34"/>
                  </a:lnTo>
                  <a:lnTo>
                    <a:pt x="1" y="67"/>
                  </a:lnTo>
                  <a:cubicBezTo>
                    <a:pt x="17" y="101"/>
                    <a:pt x="34" y="118"/>
                    <a:pt x="68" y="118"/>
                  </a:cubicBezTo>
                  <a:lnTo>
                    <a:pt x="101" y="118"/>
                  </a:lnTo>
                  <a:lnTo>
                    <a:pt x="101" y="101"/>
                  </a:lnTo>
                  <a:cubicBezTo>
                    <a:pt x="117" y="101"/>
                    <a:pt x="134" y="67"/>
                    <a:pt x="134" y="67"/>
                  </a:cubicBezTo>
                  <a:lnTo>
                    <a:pt x="134" y="34"/>
                  </a:lnTo>
                  <a:lnTo>
                    <a:pt x="117" y="18"/>
                  </a:ln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76"/>
            <p:cNvSpPr/>
            <p:nvPr/>
          </p:nvSpPr>
          <p:spPr>
            <a:xfrm>
              <a:off x="6353975" y="3601925"/>
              <a:ext cx="5025" cy="5875"/>
            </a:xfrm>
            <a:custGeom>
              <a:avLst/>
              <a:gdLst/>
              <a:ahLst/>
              <a:cxnLst/>
              <a:rect l="l" t="t" r="r" b="b"/>
              <a:pathLst>
                <a:path w="201" h="235" extrusionOk="0">
                  <a:moveTo>
                    <a:pt x="100" y="1"/>
                  </a:moveTo>
                  <a:lnTo>
                    <a:pt x="34" y="34"/>
                  </a:lnTo>
                  <a:lnTo>
                    <a:pt x="16" y="67"/>
                  </a:lnTo>
                  <a:lnTo>
                    <a:pt x="16" y="83"/>
                  </a:lnTo>
                  <a:lnTo>
                    <a:pt x="16" y="134"/>
                  </a:lnTo>
                  <a:lnTo>
                    <a:pt x="0" y="117"/>
                  </a:lnTo>
                  <a:lnTo>
                    <a:pt x="0" y="150"/>
                  </a:lnTo>
                  <a:lnTo>
                    <a:pt x="16" y="183"/>
                  </a:lnTo>
                  <a:lnTo>
                    <a:pt x="67" y="217"/>
                  </a:lnTo>
                  <a:cubicBezTo>
                    <a:pt x="67" y="234"/>
                    <a:pt x="83" y="234"/>
                    <a:pt x="100" y="234"/>
                  </a:cubicBezTo>
                  <a:cubicBezTo>
                    <a:pt x="134" y="234"/>
                    <a:pt x="183" y="201"/>
                    <a:pt x="200" y="150"/>
                  </a:cubicBezTo>
                  <a:lnTo>
                    <a:pt x="134" y="117"/>
                  </a:lnTo>
                  <a:lnTo>
                    <a:pt x="200" y="117"/>
                  </a:lnTo>
                  <a:lnTo>
                    <a:pt x="200" y="83"/>
                  </a:ln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76"/>
            <p:cNvSpPr/>
            <p:nvPr/>
          </p:nvSpPr>
          <p:spPr>
            <a:xfrm>
              <a:off x="6381875" y="3643625"/>
              <a:ext cx="1700" cy="1250"/>
            </a:xfrm>
            <a:custGeom>
              <a:avLst/>
              <a:gdLst/>
              <a:ahLst/>
              <a:cxnLst/>
              <a:rect l="l" t="t" r="r" b="b"/>
              <a:pathLst>
                <a:path w="68" h="50" extrusionOk="0">
                  <a:moveTo>
                    <a:pt x="18" y="0"/>
                  </a:moveTo>
                  <a:cubicBezTo>
                    <a:pt x="1" y="16"/>
                    <a:pt x="1" y="33"/>
                    <a:pt x="18" y="33"/>
                  </a:cubicBezTo>
                  <a:cubicBezTo>
                    <a:pt x="18" y="49"/>
                    <a:pt x="34" y="49"/>
                    <a:pt x="52" y="49"/>
                  </a:cubicBezTo>
                  <a:lnTo>
                    <a:pt x="68" y="49"/>
                  </a:lnTo>
                  <a:cubicBezTo>
                    <a:pt x="68" y="33"/>
                    <a:pt x="68" y="33"/>
                    <a:pt x="52" y="16"/>
                  </a:cubicBezTo>
                  <a:cubicBezTo>
                    <a:pt x="52"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76"/>
            <p:cNvSpPr/>
            <p:nvPr/>
          </p:nvSpPr>
          <p:spPr>
            <a:xfrm>
              <a:off x="6352300" y="3613600"/>
              <a:ext cx="5875" cy="5025"/>
            </a:xfrm>
            <a:custGeom>
              <a:avLst/>
              <a:gdLst/>
              <a:ahLst/>
              <a:cxnLst/>
              <a:rect l="l" t="t" r="r" b="b"/>
              <a:pathLst>
                <a:path w="235" h="201" extrusionOk="0">
                  <a:moveTo>
                    <a:pt x="101" y="1"/>
                  </a:moveTo>
                  <a:lnTo>
                    <a:pt x="50" y="17"/>
                  </a:lnTo>
                  <a:lnTo>
                    <a:pt x="34" y="34"/>
                  </a:lnTo>
                  <a:lnTo>
                    <a:pt x="17" y="67"/>
                  </a:lnTo>
                  <a:cubicBezTo>
                    <a:pt x="1" y="117"/>
                    <a:pt x="17" y="150"/>
                    <a:pt x="34" y="167"/>
                  </a:cubicBezTo>
                  <a:cubicBezTo>
                    <a:pt x="67" y="201"/>
                    <a:pt x="83" y="201"/>
                    <a:pt x="134" y="201"/>
                  </a:cubicBezTo>
                  <a:lnTo>
                    <a:pt x="150" y="201"/>
                  </a:lnTo>
                  <a:lnTo>
                    <a:pt x="183" y="183"/>
                  </a:lnTo>
                  <a:lnTo>
                    <a:pt x="201" y="167"/>
                  </a:lnTo>
                  <a:lnTo>
                    <a:pt x="234" y="134"/>
                  </a:lnTo>
                  <a:cubicBezTo>
                    <a:pt x="234" y="101"/>
                    <a:pt x="217" y="50"/>
                    <a:pt x="201" y="34"/>
                  </a:cubicBezTo>
                  <a:cubicBezTo>
                    <a:pt x="183" y="1"/>
                    <a:pt x="150" y="1"/>
                    <a:pt x="1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76"/>
            <p:cNvSpPr/>
            <p:nvPr/>
          </p:nvSpPr>
          <p:spPr>
            <a:xfrm>
              <a:off x="6356475" y="3644450"/>
              <a:ext cx="4200" cy="3750"/>
            </a:xfrm>
            <a:custGeom>
              <a:avLst/>
              <a:gdLst/>
              <a:ahLst/>
              <a:cxnLst/>
              <a:rect l="l" t="t" r="r" b="b"/>
              <a:pathLst>
                <a:path w="168" h="150" extrusionOk="0">
                  <a:moveTo>
                    <a:pt x="83" y="0"/>
                  </a:moveTo>
                  <a:cubicBezTo>
                    <a:pt x="50" y="0"/>
                    <a:pt x="16" y="16"/>
                    <a:pt x="16" y="50"/>
                  </a:cubicBezTo>
                  <a:cubicBezTo>
                    <a:pt x="0" y="101"/>
                    <a:pt x="16" y="134"/>
                    <a:pt x="50" y="150"/>
                  </a:cubicBezTo>
                  <a:lnTo>
                    <a:pt x="100" y="150"/>
                  </a:lnTo>
                  <a:cubicBezTo>
                    <a:pt x="134" y="134"/>
                    <a:pt x="150" y="117"/>
                    <a:pt x="150" y="83"/>
                  </a:cubicBezTo>
                  <a:cubicBezTo>
                    <a:pt x="167" y="50"/>
                    <a:pt x="150" y="34"/>
                    <a:pt x="134" y="16"/>
                  </a:cubicBez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76"/>
            <p:cNvSpPr/>
            <p:nvPr/>
          </p:nvSpPr>
          <p:spPr>
            <a:xfrm>
              <a:off x="6357300" y="3622350"/>
              <a:ext cx="6275" cy="5450"/>
            </a:xfrm>
            <a:custGeom>
              <a:avLst/>
              <a:gdLst/>
              <a:ahLst/>
              <a:cxnLst/>
              <a:rect l="l" t="t" r="r" b="b"/>
              <a:pathLst>
                <a:path w="251" h="218" extrusionOk="0">
                  <a:moveTo>
                    <a:pt x="101" y="0"/>
                  </a:moveTo>
                  <a:lnTo>
                    <a:pt x="50" y="17"/>
                  </a:lnTo>
                  <a:lnTo>
                    <a:pt x="34" y="33"/>
                  </a:lnTo>
                  <a:lnTo>
                    <a:pt x="17" y="84"/>
                  </a:lnTo>
                  <a:cubicBezTo>
                    <a:pt x="1" y="133"/>
                    <a:pt x="17" y="167"/>
                    <a:pt x="34" y="184"/>
                  </a:cubicBezTo>
                  <a:cubicBezTo>
                    <a:pt x="67" y="200"/>
                    <a:pt x="83" y="217"/>
                    <a:pt x="117" y="217"/>
                  </a:cubicBezTo>
                  <a:lnTo>
                    <a:pt x="167" y="217"/>
                  </a:lnTo>
                  <a:lnTo>
                    <a:pt x="201" y="184"/>
                  </a:lnTo>
                  <a:cubicBezTo>
                    <a:pt x="217" y="167"/>
                    <a:pt x="250" y="133"/>
                    <a:pt x="217" y="67"/>
                  </a:cubicBezTo>
                  <a:lnTo>
                    <a:pt x="201" y="33"/>
                  </a:lnTo>
                  <a:lnTo>
                    <a:pt x="183" y="17"/>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76"/>
            <p:cNvSpPr/>
            <p:nvPr/>
          </p:nvSpPr>
          <p:spPr>
            <a:xfrm>
              <a:off x="6399400" y="3683625"/>
              <a:ext cx="1675" cy="1275"/>
            </a:xfrm>
            <a:custGeom>
              <a:avLst/>
              <a:gdLst/>
              <a:ahLst/>
              <a:cxnLst/>
              <a:rect l="l" t="t" r="r" b="b"/>
              <a:pathLst>
                <a:path w="67" h="51" extrusionOk="0">
                  <a:moveTo>
                    <a:pt x="18" y="1"/>
                  </a:moveTo>
                  <a:cubicBezTo>
                    <a:pt x="18" y="1"/>
                    <a:pt x="0" y="1"/>
                    <a:pt x="0" y="17"/>
                  </a:cubicBezTo>
                  <a:lnTo>
                    <a:pt x="18" y="34"/>
                  </a:lnTo>
                  <a:cubicBezTo>
                    <a:pt x="34" y="50"/>
                    <a:pt x="34" y="50"/>
                    <a:pt x="51" y="50"/>
                  </a:cubicBezTo>
                  <a:lnTo>
                    <a:pt x="67" y="34"/>
                  </a:lnTo>
                  <a:lnTo>
                    <a:pt x="67" y="17"/>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76"/>
            <p:cNvSpPr/>
            <p:nvPr/>
          </p:nvSpPr>
          <p:spPr>
            <a:xfrm>
              <a:off x="6348125" y="3636950"/>
              <a:ext cx="3375" cy="3350"/>
            </a:xfrm>
            <a:custGeom>
              <a:avLst/>
              <a:gdLst/>
              <a:ahLst/>
              <a:cxnLst/>
              <a:rect l="l" t="t" r="r" b="b"/>
              <a:pathLst>
                <a:path w="135" h="134" extrusionOk="0">
                  <a:moveTo>
                    <a:pt x="34" y="0"/>
                  </a:moveTo>
                  <a:lnTo>
                    <a:pt x="17" y="16"/>
                  </a:lnTo>
                  <a:lnTo>
                    <a:pt x="1" y="50"/>
                  </a:lnTo>
                  <a:lnTo>
                    <a:pt x="1" y="83"/>
                  </a:lnTo>
                  <a:lnTo>
                    <a:pt x="1" y="100"/>
                  </a:lnTo>
                  <a:lnTo>
                    <a:pt x="17" y="116"/>
                  </a:lnTo>
                  <a:lnTo>
                    <a:pt x="50" y="134"/>
                  </a:lnTo>
                  <a:cubicBezTo>
                    <a:pt x="84" y="134"/>
                    <a:pt x="101" y="116"/>
                    <a:pt x="117" y="116"/>
                  </a:cubicBezTo>
                  <a:cubicBezTo>
                    <a:pt x="117" y="100"/>
                    <a:pt x="134" y="67"/>
                    <a:pt x="134" y="34"/>
                  </a:cubicBezTo>
                  <a:lnTo>
                    <a:pt x="117" y="16"/>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76"/>
            <p:cNvSpPr/>
            <p:nvPr/>
          </p:nvSpPr>
          <p:spPr>
            <a:xfrm>
              <a:off x="6372325" y="3597750"/>
              <a:ext cx="3750" cy="3375"/>
            </a:xfrm>
            <a:custGeom>
              <a:avLst/>
              <a:gdLst/>
              <a:ahLst/>
              <a:cxnLst/>
              <a:rect l="l" t="t" r="r" b="b"/>
              <a:pathLst>
                <a:path w="150" h="135" extrusionOk="0">
                  <a:moveTo>
                    <a:pt x="67" y="1"/>
                  </a:moveTo>
                  <a:cubicBezTo>
                    <a:pt x="16" y="17"/>
                    <a:pt x="0" y="50"/>
                    <a:pt x="0" y="68"/>
                  </a:cubicBezTo>
                  <a:lnTo>
                    <a:pt x="16" y="101"/>
                  </a:lnTo>
                  <a:cubicBezTo>
                    <a:pt x="16" y="117"/>
                    <a:pt x="49" y="134"/>
                    <a:pt x="67" y="134"/>
                  </a:cubicBezTo>
                  <a:cubicBezTo>
                    <a:pt x="100" y="134"/>
                    <a:pt x="133" y="117"/>
                    <a:pt x="149" y="68"/>
                  </a:cubicBezTo>
                  <a:cubicBezTo>
                    <a:pt x="149" y="50"/>
                    <a:pt x="149" y="17"/>
                    <a:pt x="1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76"/>
            <p:cNvSpPr/>
            <p:nvPr/>
          </p:nvSpPr>
          <p:spPr>
            <a:xfrm>
              <a:off x="6386875" y="3601100"/>
              <a:ext cx="2975" cy="3350"/>
            </a:xfrm>
            <a:custGeom>
              <a:avLst/>
              <a:gdLst/>
              <a:ahLst/>
              <a:cxnLst/>
              <a:rect l="l" t="t" r="r" b="b"/>
              <a:pathLst>
                <a:path w="119" h="134" extrusionOk="0">
                  <a:moveTo>
                    <a:pt x="68" y="0"/>
                  </a:moveTo>
                  <a:lnTo>
                    <a:pt x="34" y="16"/>
                  </a:lnTo>
                  <a:lnTo>
                    <a:pt x="18" y="34"/>
                  </a:lnTo>
                  <a:cubicBezTo>
                    <a:pt x="1" y="34"/>
                    <a:pt x="1" y="50"/>
                    <a:pt x="1" y="67"/>
                  </a:cubicBezTo>
                  <a:lnTo>
                    <a:pt x="1" y="83"/>
                  </a:lnTo>
                  <a:lnTo>
                    <a:pt x="18" y="116"/>
                  </a:lnTo>
                  <a:cubicBezTo>
                    <a:pt x="34" y="116"/>
                    <a:pt x="34" y="134"/>
                    <a:pt x="52" y="134"/>
                  </a:cubicBezTo>
                  <a:lnTo>
                    <a:pt x="85" y="134"/>
                  </a:lnTo>
                  <a:lnTo>
                    <a:pt x="118" y="100"/>
                  </a:lnTo>
                  <a:lnTo>
                    <a:pt x="118" y="83"/>
                  </a:lnTo>
                  <a:lnTo>
                    <a:pt x="118" y="50"/>
                  </a:lnTo>
                  <a:lnTo>
                    <a:pt x="101" y="16"/>
                  </a:lnTo>
                  <a:cubicBezTo>
                    <a:pt x="101" y="16"/>
                    <a:pt x="85" y="16"/>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3" name="Google Shape;3883;p76"/>
            <p:cNvSpPr/>
            <p:nvPr/>
          </p:nvSpPr>
          <p:spPr>
            <a:xfrm>
              <a:off x="6371050" y="3614000"/>
              <a:ext cx="4200" cy="4625"/>
            </a:xfrm>
            <a:custGeom>
              <a:avLst/>
              <a:gdLst/>
              <a:ahLst/>
              <a:cxnLst/>
              <a:rect l="l" t="t" r="r" b="b"/>
              <a:pathLst>
                <a:path w="168" h="185" extrusionOk="0">
                  <a:moveTo>
                    <a:pt x="67" y="1"/>
                  </a:moveTo>
                  <a:cubicBezTo>
                    <a:pt x="34" y="1"/>
                    <a:pt x="18" y="1"/>
                    <a:pt x="0" y="18"/>
                  </a:cubicBezTo>
                  <a:lnTo>
                    <a:pt x="0" y="85"/>
                  </a:lnTo>
                  <a:lnTo>
                    <a:pt x="18" y="101"/>
                  </a:lnTo>
                  <a:lnTo>
                    <a:pt x="34" y="101"/>
                  </a:lnTo>
                  <a:lnTo>
                    <a:pt x="34" y="118"/>
                  </a:lnTo>
                  <a:lnTo>
                    <a:pt x="34" y="134"/>
                  </a:lnTo>
                  <a:cubicBezTo>
                    <a:pt x="51" y="167"/>
                    <a:pt x="67" y="185"/>
                    <a:pt x="100" y="185"/>
                  </a:cubicBezTo>
                  <a:lnTo>
                    <a:pt x="118" y="185"/>
                  </a:lnTo>
                  <a:lnTo>
                    <a:pt x="134" y="167"/>
                  </a:lnTo>
                  <a:lnTo>
                    <a:pt x="151" y="167"/>
                  </a:lnTo>
                  <a:lnTo>
                    <a:pt x="167" y="134"/>
                  </a:lnTo>
                  <a:cubicBezTo>
                    <a:pt x="167" y="101"/>
                    <a:pt x="167" y="67"/>
                    <a:pt x="134" y="51"/>
                  </a:cubicBezTo>
                  <a:lnTo>
                    <a:pt x="118" y="18"/>
                  </a:ln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4" name="Google Shape;3884;p76"/>
            <p:cNvSpPr/>
            <p:nvPr/>
          </p:nvSpPr>
          <p:spPr>
            <a:xfrm>
              <a:off x="6371475" y="3627350"/>
              <a:ext cx="2525" cy="3775"/>
            </a:xfrm>
            <a:custGeom>
              <a:avLst/>
              <a:gdLst/>
              <a:ahLst/>
              <a:cxnLst/>
              <a:rect l="l" t="t" r="r" b="b"/>
              <a:pathLst>
                <a:path w="101" h="151" extrusionOk="0">
                  <a:moveTo>
                    <a:pt x="50" y="0"/>
                  </a:moveTo>
                  <a:lnTo>
                    <a:pt x="1" y="34"/>
                  </a:lnTo>
                  <a:lnTo>
                    <a:pt x="1" y="51"/>
                  </a:lnTo>
                  <a:lnTo>
                    <a:pt x="1" y="100"/>
                  </a:lnTo>
                  <a:lnTo>
                    <a:pt x="17" y="118"/>
                  </a:lnTo>
                  <a:lnTo>
                    <a:pt x="50" y="151"/>
                  </a:lnTo>
                  <a:lnTo>
                    <a:pt x="83" y="118"/>
                  </a:lnTo>
                  <a:cubicBezTo>
                    <a:pt x="101" y="118"/>
                    <a:pt x="101" y="100"/>
                    <a:pt x="101" y="67"/>
                  </a:cubicBezTo>
                  <a:cubicBezTo>
                    <a:pt x="101" y="34"/>
                    <a:pt x="83"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76"/>
            <p:cNvSpPr/>
            <p:nvPr/>
          </p:nvSpPr>
          <p:spPr>
            <a:xfrm>
              <a:off x="6365650" y="3643175"/>
              <a:ext cx="4175" cy="2975"/>
            </a:xfrm>
            <a:custGeom>
              <a:avLst/>
              <a:gdLst/>
              <a:ahLst/>
              <a:cxnLst/>
              <a:rect l="l" t="t" r="r" b="b"/>
              <a:pathLst>
                <a:path w="167" h="119" extrusionOk="0">
                  <a:moveTo>
                    <a:pt x="116" y="1"/>
                  </a:moveTo>
                  <a:cubicBezTo>
                    <a:pt x="83" y="1"/>
                    <a:pt x="34" y="1"/>
                    <a:pt x="0" y="51"/>
                  </a:cubicBezTo>
                  <a:lnTo>
                    <a:pt x="16" y="101"/>
                  </a:lnTo>
                  <a:lnTo>
                    <a:pt x="50" y="118"/>
                  </a:lnTo>
                  <a:lnTo>
                    <a:pt x="83" y="118"/>
                  </a:lnTo>
                  <a:cubicBezTo>
                    <a:pt x="100" y="118"/>
                    <a:pt x="134" y="118"/>
                    <a:pt x="150" y="101"/>
                  </a:cubicBezTo>
                  <a:cubicBezTo>
                    <a:pt x="167" y="85"/>
                    <a:pt x="167" y="67"/>
                    <a:pt x="167" y="51"/>
                  </a:cubicBezTo>
                  <a:lnTo>
                    <a:pt x="150" y="34"/>
                  </a:lnTo>
                  <a:lnTo>
                    <a:pt x="134" y="18"/>
                  </a:lnTo>
                  <a:lnTo>
                    <a:pt x="1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76"/>
            <p:cNvSpPr/>
            <p:nvPr/>
          </p:nvSpPr>
          <p:spPr>
            <a:xfrm>
              <a:off x="6322300" y="3624850"/>
              <a:ext cx="9175" cy="10450"/>
            </a:xfrm>
            <a:custGeom>
              <a:avLst/>
              <a:gdLst/>
              <a:ahLst/>
              <a:cxnLst/>
              <a:rect l="l" t="t" r="r" b="b"/>
              <a:pathLst>
                <a:path w="367" h="418" extrusionOk="0">
                  <a:moveTo>
                    <a:pt x="100" y="0"/>
                  </a:moveTo>
                  <a:lnTo>
                    <a:pt x="49" y="17"/>
                  </a:lnTo>
                  <a:lnTo>
                    <a:pt x="33" y="33"/>
                  </a:lnTo>
                  <a:lnTo>
                    <a:pt x="0" y="100"/>
                  </a:lnTo>
                  <a:lnTo>
                    <a:pt x="0" y="117"/>
                  </a:lnTo>
                  <a:lnTo>
                    <a:pt x="33" y="167"/>
                  </a:lnTo>
                  <a:lnTo>
                    <a:pt x="49" y="184"/>
                  </a:lnTo>
                  <a:lnTo>
                    <a:pt x="100" y="218"/>
                  </a:lnTo>
                  <a:lnTo>
                    <a:pt x="116" y="218"/>
                  </a:lnTo>
                  <a:lnTo>
                    <a:pt x="116" y="234"/>
                  </a:lnTo>
                  <a:lnTo>
                    <a:pt x="116" y="251"/>
                  </a:lnTo>
                  <a:lnTo>
                    <a:pt x="167" y="300"/>
                  </a:lnTo>
                  <a:lnTo>
                    <a:pt x="167" y="334"/>
                  </a:lnTo>
                  <a:cubicBezTo>
                    <a:pt x="183" y="384"/>
                    <a:pt x="216" y="418"/>
                    <a:pt x="267" y="418"/>
                  </a:cubicBezTo>
                  <a:cubicBezTo>
                    <a:pt x="316" y="418"/>
                    <a:pt x="350" y="400"/>
                    <a:pt x="367" y="367"/>
                  </a:cubicBezTo>
                  <a:lnTo>
                    <a:pt x="367" y="318"/>
                  </a:lnTo>
                  <a:lnTo>
                    <a:pt x="367" y="300"/>
                  </a:lnTo>
                  <a:cubicBezTo>
                    <a:pt x="350" y="284"/>
                    <a:pt x="350" y="267"/>
                    <a:pt x="350" y="251"/>
                  </a:cubicBezTo>
                  <a:lnTo>
                    <a:pt x="350" y="234"/>
                  </a:lnTo>
                  <a:lnTo>
                    <a:pt x="334" y="167"/>
                  </a:lnTo>
                  <a:lnTo>
                    <a:pt x="334" y="151"/>
                  </a:lnTo>
                  <a:lnTo>
                    <a:pt x="283" y="117"/>
                  </a:lnTo>
                  <a:cubicBezTo>
                    <a:pt x="267" y="117"/>
                    <a:pt x="250" y="100"/>
                    <a:pt x="216" y="100"/>
                  </a:cubicBezTo>
                  <a:lnTo>
                    <a:pt x="183" y="33"/>
                  </a:ln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76"/>
            <p:cNvSpPr/>
            <p:nvPr/>
          </p:nvSpPr>
          <p:spPr>
            <a:xfrm>
              <a:off x="6326850" y="3582325"/>
              <a:ext cx="5875" cy="5450"/>
            </a:xfrm>
            <a:custGeom>
              <a:avLst/>
              <a:gdLst/>
              <a:ahLst/>
              <a:cxnLst/>
              <a:rect l="l" t="t" r="r" b="b"/>
              <a:pathLst>
                <a:path w="235" h="218" extrusionOk="0">
                  <a:moveTo>
                    <a:pt x="118" y="0"/>
                  </a:moveTo>
                  <a:cubicBezTo>
                    <a:pt x="85" y="0"/>
                    <a:pt x="34" y="18"/>
                    <a:pt x="18" y="51"/>
                  </a:cubicBezTo>
                  <a:cubicBezTo>
                    <a:pt x="1" y="67"/>
                    <a:pt x="1" y="100"/>
                    <a:pt x="1" y="134"/>
                  </a:cubicBezTo>
                  <a:lnTo>
                    <a:pt x="18" y="167"/>
                  </a:lnTo>
                  <a:cubicBezTo>
                    <a:pt x="52" y="200"/>
                    <a:pt x="85" y="218"/>
                    <a:pt x="118" y="218"/>
                  </a:cubicBezTo>
                  <a:cubicBezTo>
                    <a:pt x="152" y="218"/>
                    <a:pt x="185" y="200"/>
                    <a:pt x="201" y="167"/>
                  </a:cubicBezTo>
                  <a:cubicBezTo>
                    <a:pt x="218" y="151"/>
                    <a:pt x="234" y="118"/>
                    <a:pt x="218" y="84"/>
                  </a:cubicBezTo>
                  <a:cubicBezTo>
                    <a:pt x="218" y="34"/>
                    <a:pt x="168"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76"/>
            <p:cNvSpPr/>
            <p:nvPr/>
          </p:nvSpPr>
          <p:spPr>
            <a:xfrm>
              <a:off x="6305175" y="3554400"/>
              <a:ext cx="1300" cy="1275"/>
            </a:xfrm>
            <a:custGeom>
              <a:avLst/>
              <a:gdLst/>
              <a:ahLst/>
              <a:cxnLst/>
              <a:rect l="l" t="t" r="r" b="b"/>
              <a:pathLst>
                <a:path w="52" h="51" extrusionOk="0">
                  <a:moveTo>
                    <a:pt x="18" y="1"/>
                  </a:moveTo>
                  <a:lnTo>
                    <a:pt x="1" y="17"/>
                  </a:lnTo>
                  <a:lnTo>
                    <a:pt x="1" y="34"/>
                  </a:lnTo>
                  <a:lnTo>
                    <a:pt x="18" y="50"/>
                  </a:lnTo>
                  <a:lnTo>
                    <a:pt x="34" y="50"/>
                  </a:lnTo>
                  <a:lnTo>
                    <a:pt x="51" y="34"/>
                  </a:lnTo>
                  <a:cubicBezTo>
                    <a:pt x="51" y="17"/>
                    <a:pt x="34"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9" name="Google Shape;3889;p76"/>
            <p:cNvSpPr/>
            <p:nvPr/>
          </p:nvSpPr>
          <p:spPr>
            <a:xfrm>
              <a:off x="6344375" y="3647775"/>
              <a:ext cx="3775" cy="3775"/>
            </a:xfrm>
            <a:custGeom>
              <a:avLst/>
              <a:gdLst/>
              <a:ahLst/>
              <a:cxnLst/>
              <a:rect l="l" t="t" r="r" b="b"/>
              <a:pathLst>
                <a:path w="151" h="151" extrusionOk="0">
                  <a:moveTo>
                    <a:pt x="51" y="1"/>
                  </a:moveTo>
                  <a:lnTo>
                    <a:pt x="34" y="17"/>
                  </a:lnTo>
                  <a:cubicBezTo>
                    <a:pt x="18" y="34"/>
                    <a:pt x="0" y="50"/>
                    <a:pt x="18" y="84"/>
                  </a:cubicBezTo>
                  <a:cubicBezTo>
                    <a:pt x="18" y="117"/>
                    <a:pt x="51" y="134"/>
                    <a:pt x="67" y="150"/>
                  </a:cubicBezTo>
                  <a:lnTo>
                    <a:pt x="84" y="150"/>
                  </a:lnTo>
                  <a:lnTo>
                    <a:pt x="100" y="134"/>
                  </a:lnTo>
                  <a:lnTo>
                    <a:pt x="118" y="134"/>
                  </a:lnTo>
                  <a:cubicBezTo>
                    <a:pt x="151" y="117"/>
                    <a:pt x="151" y="68"/>
                    <a:pt x="134" y="50"/>
                  </a:cubicBezTo>
                  <a:cubicBezTo>
                    <a:pt x="134" y="17"/>
                    <a:pt x="100"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0" name="Google Shape;3890;p76"/>
            <p:cNvSpPr/>
            <p:nvPr/>
          </p:nvSpPr>
          <p:spPr>
            <a:xfrm>
              <a:off x="6330200" y="3644025"/>
              <a:ext cx="4175" cy="3350"/>
            </a:xfrm>
            <a:custGeom>
              <a:avLst/>
              <a:gdLst/>
              <a:ahLst/>
              <a:cxnLst/>
              <a:rect l="l" t="t" r="r" b="b"/>
              <a:pathLst>
                <a:path w="167" h="134" extrusionOk="0">
                  <a:moveTo>
                    <a:pt x="84" y="0"/>
                  </a:moveTo>
                  <a:cubicBezTo>
                    <a:pt x="67" y="0"/>
                    <a:pt x="34" y="17"/>
                    <a:pt x="18" y="33"/>
                  </a:cubicBezTo>
                  <a:lnTo>
                    <a:pt x="0" y="67"/>
                  </a:lnTo>
                  <a:lnTo>
                    <a:pt x="18" y="84"/>
                  </a:lnTo>
                  <a:lnTo>
                    <a:pt x="18" y="100"/>
                  </a:lnTo>
                  <a:cubicBezTo>
                    <a:pt x="34" y="118"/>
                    <a:pt x="51" y="134"/>
                    <a:pt x="67" y="134"/>
                  </a:cubicBezTo>
                  <a:cubicBezTo>
                    <a:pt x="84" y="134"/>
                    <a:pt x="84" y="118"/>
                    <a:pt x="100" y="118"/>
                  </a:cubicBezTo>
                  <a:lnTo>
                    <a:pt x="134" y="118"/>
                  </a:lnTo>
                  <a:lnTo>
                    <a:pt x="151" y="100"/>
                  </a:lnTo>
                  <a:lnTo>
                    <a:pt x="167" y="67"/>
                  </a:lnTo>
                  <a:cubicBezTo>
                    <a:pt x="167" y="17"/>
                    <a:pt x="134" y="0"/>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76"/>
            <p:cNvSpPr/>
            <p:nvPr/>
          </p:nvSpPr>
          <p:spPr>
            <a:xfrm>
              <a:off x="6263925" y="3593600"/>
              <a:ext cx="1700" cy="1675"/>
            </a:xfrm>
            <a:custGeom>
              <a:avLst/>
              <a:gdLst/>
              <a:ahLst/>
              <a:cxnLst/>
              <a:rect l="l" t="t" r="r" b="b"/>
              <a:pathLst>
                <a:path w="68" h="67" extrusionOk="0">
                  <a:moveTo>
                    <a:pt x="17" y="0"/>
                  </a:moveTo>
                  <a:lnTo>
                    <a:pt x="1" y="16"/>
                  </a:lnTo>
                  <a:cubicBezTo>
                    <a:pt x="1" y="34"/>
                    <a:pt x="17" y="50"/>
                    <a:pt x="17" y="67"/>
                  </a:cubicBezTo>
                  <a:lnTo>
                    <a:pt x="34" y="67"/>
                  </a:lnTo>
                  <a:cubicBezTo>
                    <a:pt x="34" y="67"/>
                    <a:pt x="50" y="67"/>
                    <a:pt x="50" y="50"/>
                  </a:cubicBezTo>
                  <a:cubicBezTo>
                    <a:pt x="50" y="34"/>
                    <a:pt x="67" y="34"/>
                    <a:pt x="67" y="16"/>
                  </a:cubicBez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2" name="Google Shape;3892;p76"/>
            <p:cNvSpPr/>
            <p:nvPr/>
          </p:nvSpPr>
          <p:spPr>
            <a:xfrm>
              <a:off x="6333525" y="3669275"/>
              <a:ext cx="1300" cy="1450"/>
            </a:xfrm>
            <a:custGeom>
              <a:avLst/>
              <a:gdLst/>
              <a:ahLst/>
              <a:cxnLst/>
              <a:rect l="l" t="t" r="r" b="b"/>
              <a:pathLst>
                <a:path w="52" h="58" extrusionOk="0">
                  <a:moveTo>
                    <a:pt x="18" y="0"/>
                  </a:moveTo>
                  <a:cubicBezTo>
                    <a:pt x="12" y="0"/>
                    <a:pt x="6" y="2"/>
                    <a:pt x="1" y="8"/>
                  </a:cubicBezTo>
                  <a:lnTo>
                    <a:pt x="1" y="24"/>
                  </a:lnTo>
                  <a:lnTo>
                    <a:pt x="18" y="57"/>
                  </a:lnTo>
                  <a:lnTo>
                    <a:pt x="34" y="57"/>
                  </a:lnTo>
                  <a:lnTo>
                    <a:pt x="51" y="41"/>
                  </a:lnTo>
                  <a:lnTo>
                    <a:pt x="51" y="8"/>
                  </a:lnTo>
                  <a:cubicBezTo>
                    <a:pt x="40" y="8"/>
                    <a:pt x="29"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3" name="Google Shape;3893;p76"/>
            <p:cNvSpPr/>
            <p:nvPr/>
          </p:nvSpPr>
          <p:spPr>
            <a:xfrm>
              <a:off x="6332300" y="3606100"/>
              <a:ext cx="5425" cy="5425"/>
            </a:xfrm>
            <a:custGeom>
              <a:avLst/>
              <a:gdLst/>
              <a:ahLst/>
              <a:cxnLst/>
              <a:rect l="l" t="t" r="r" b="b"/>
              <a:pathLst>
                <a:path w="217" h="217" extrusionOk="0">
                  <a:moveTo>
                    <a:pt x="83" y="0"/>
                  </a:moveTo>
                  <a:cubicBezTo>
                    <a:pt x="34" y="0"/>
                    <a:pt x="0" y="34"/>
                    <a:pt x="0" y="83"/>
                  </a:cubicBezTo>
                  <a:lnTo>
                    <a:pt x="0" y="134"/>
                  </a:lnTo>
                  <a:cubicBezTo>
                    <a:pt x="16" y="183"/>
                    <a:pt x="50" y="217"/>
                    <a:pt x="83" y="217"/>
                  </a:cubicBezTo>
                  <a:lnTo>
                    <a:pt x="150" y="183"/>
                  </a:lnTo>
                  <a:cubicBezTo>
                    <a:pt x="200" y="167"/>
                    <a:pt x="216" y="116"/>
                    <a:pt x="216" y="100"/>
                  </a:cubicBezTo>
                  <a:cubicBezTo>
                    <a:pt x="216" y="83"/>
                    <a:pt x="200" y="34"/>
                    <a:pt x="150" y="16"/>
                  </a:cubicBezTo>
                  <a:lnTo>
                    <a:pt x="116" y="16"/>
                  </a:lnTo>
                  <a:cubicBezTo>
                    <a:pt x="116" y="0"/>
                    <a:pt x="100"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76"/>
            <p:cNvSpPr/>
            <p:nvPr/>
          </p:nvSpPr>
          <p:spPr>
            <a:xfrm>
              <a:off x="6339800" y="3650675"/>
              <a:ext cx="3350" cy="2125"/>
            </a:xfrm>
            <a:custGeom>
              <a:avLst/>
              <a:gdLst/>
              <a:ahLst/>
              <a:cxnLst/>
              <a:rect l="l" t="t" r="r" b="b"/>
              <a:pathLst>
                <a:path w="134" h="85" extrusionOk="0">
                  <a:moveTo>
                    <a:pt x="83" y="1"/>
                  </a:moveTo>
                  <a:cubicBezTo>
                    <a:pt x="50" y="1"/>
                    <a:pt x="16" y="18"/>
                    <a:pt x="0" y="52"/>
                  </a:cubicBezTo>
                  <a:lnTo>
                    <a:pt x="34" y="68"/>
                  </a:lnTo>
                  <a:lnTo>
                    <a:pt x="50" y="68"/>
                  </a:lnTo>
                  <a:lnTo>
                    <a:pt x="50" y="85"/>
                  </a:lnTo>
                  <a:lnTo>
                    <a:pt x="134" y="85"/>
                  </a:lnTo>
                  <a:lnTo>
                    <a:pt x="134" y="68"/>
                  </a:lnTo>
                  <a:lnTo>
                    <a:pt x="116" y="34"/>
                  </a:lnTo>
                  <a:lnTo>
                    <a:pt x="100" y="18"/>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76"/>
            <p:cNvSpPr/>
            <p:nvPr/>
          </p:nvSpPr>
          <p:spPr>
            <a:xfrm>
              <a:off x="6340200" y="3603175"/>
              <a:ext cx="5850" cy="6675"/>
            </a:xfrm>
            <a:custGeom>
              <a:avLst/>
              <a:gdLst/>
              <a:ahLst/>
              <a:cxnLst/>
              <a:rect l="l" t="t" r="r" b="b"/>
              <a:pathLst>
                <a:path w="234" h="267" extrusionOk="0">
                  <a:moveTo>
                    <a:pt x="67" y="0"/>
                  </a:moveTo>
                  <a:lnTo>
                    <a:pt x="51" y="17"/>
                  </a:lnTo>
                  <a:lnTo>
                    <a:pt x="34" y="67"/>
                  </a:lnTo>
                  <a:lnTo>
                    <a:pt x="18" y="51"/>
                  </a:lnTo>
                  <a:cubicBezTo>
                    <a:pt x="18" y="67"/>
                    <a:pt x="0" y="84"/>
                    <a:pt x="0" y="117"/>
                  </a:cubicBezTo>
                  <a:lnTo>
                    <a:pt x="18" y="151"/>
                  </a:lnTo>
                  <a:cubicBezTo>
                    <a:pt x="18" y="184"/>
                    <a:pt x="18" y="200"/>
                    <a:pt x="34" y="217"/>
                  </a:cubicBezTo>
                  <a:cubicBezTo>
                    <a:pt x="51" y="233"/>
                    <a:pt x="84" y="267"/>
                    <a:pt x="134" y="267"/>
                  </a:cubicBezTo>
                  <a:lnTo>
                    <a:pt x="151" y="267"/>
                  </a:lnTo>
                  <a:cubicBezTo>
                    <a:pt x="201" y="251"/>
                    <a:pt x="234" y="200"/>
                    <a:pt x="218" y="151"/>
                  </a:cubicBezTo>
                  <a:cubicBezTo>
                    <a:pt x="218" y="133"/>
                    <a:pt x="218" y="133"/>
                    <a:pt x="201" y="117"/>
                  </a:cubicBezTo>
                  <a:lnTo>
                    <a:pt x="218" y="100"/>
                  </a:lnTo>
                  <a:cubicBezTo>
                    <a:pt x="201" y="33"/>
                    <a:pt x="167" y="17"/>
                    <a:pt x="1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6" name="Google Shape;3896;p76"/>
            <p:cNvSpPr/>
            <p:nvPr/>
          </p:nvSpPr>
          <p:spPr>
            <a:xfrm>
              <a:off x="6341875" y="3641125"/>
              <a:ext cx="3350" cy="3350"/>
            </a:xfrm>
            <a:custGeom>
              <a:avLst/>
              <a:gdLst/>
              <a:ahLst/>
              <a:cxnLst/>
              <a:rect l="l" t="t" r="r" b="b"/>
              <a:pathLst>
                <a:path w="134" h="134" extrusionOk="0">
                  <a:moveTo>
                    <a:pt x="67" y="0"/>
                  </a:moveTo>
                  <a:cubicBezTo>
                    <a:pt x="33" y="0"/>
                    <a:pt x="0" y="16"/>
                    <a:pt x="0" y="67"/>
                  </a:cubicBezTo>
                  <a:cubicBezTo>
                    <a:pt x="0" y="100"/>
                    <a:pt x="33" y="133"/>
                    <a:pt x="67" y="133"/>
                  </a:cubicBezTo>
                  <a:lnTo>
                    <a:pt x="100" y="116"/>
                  </a:lnTo>
                  <a:lnTo>
                    <a:pt x="118" y="100"/>
                  </a:lnTo>
                  <a:lnTo>
                    <a:pt x="118" y="83"/>
                  </a:lnTo>
                  <a:cubicBezTo>
                    <a:pt x="118" y="83"/>
                    <a:pt x="134" y="67"/>
                    <a:pt x="134" y="49"/>
                  </a:cubicBezTo>
                  <a:lnTo>
                    <a:pt x="118" y="16"/>
                  </a:lnTo>
                  <a:lnTo>
                    <a:pt x="100" y="16"/>
                  </a:ln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76"/>
            <p:cNvSpPr/>
            <p:nvPr/>
          </p:nvSpPr>
          <p:spPr>
            <a:xfrm>
              <a:off x="6338125" y="3569825"/>
              <a:ext cx="7925" cy="5025"/>
            </a:xfrm>
            <a:custGeom>
              <a:avLst/>
              <a:gdLst/>
              <a:ahLst/>
              <a:cxnLst/>
              <a:rect l="l" t="t" r="r" b="b"/>
              <a:pathLst>
                <a:path w="317" h="201" extrusionOk="0">
                  <a:moveTo>
                    <a:pt x="67" y="0"/>
                  </a:moveTo>
                  <a:lnTo>
                    <a:pt x="34" y="33"/>
                  </a:lnTo>
                  <a:lnTo>
                    <a:pt x="17" y="51"/>
                  </a:lnTo>
                  <a:lnTo>
                    <a:pt x="17" y="67"/>
                  </a:lnTo>
                  <a:cubicBezTo>
                    <a:pt x="1" y="84"/>
                    <a:pt x="1" y="100"/>
                    <a:pt x="1" y="117"/>
                  </a:cubicBezTo>
                  <a:cubicBezTo>
                    <a:pt x="1" y="151"/>
                    <a:pt x="17" y="167"/>
                    <a:pt x="34" y="167"/>
                  </a:cubicBezTo>
                  <a:cubicBezTo>
                    <a:pt x="50" y="184"/>
                    <a:pt x="67" y="200"/>
                    <a:pt x="101" y="200"/>
                  </a:cubicBezTo>
                  <a:lnTo>
                    <a:pt x="117" y="184"/>
                  </a:lnTo>
                  <a:lnTo>
                    <a:pt x="134" y="184"/>
                  </a:lnTo>
                  <a:lnTo>
                    <a:pt x="167" y="151"/>
                  </a:lnTo>
                  <a:cubicBezTo>
                    <a:pt x="167" y="151"/>
                    <a:pt x="167" y="167"/>
                    <a:pt x="183" y="184"/>
                  </a:cubicBezTo>
                  <a:cubicBezTo>
                    <a:pt x="183" y="200"/>
                    <a:pt x="217" y="200"/>
                    <a:pt x="234" y="200"/>
                  </a:cubicBezTo>
                  <a:cubicBezTo>
                    <a:pt x="250" y="200"/>
                    <a:pt x="284" y="200"/>
                    <a:pt x="301" y="184"/>
                  </a:cubicBezTo>
                  <a:cubicBezTo>
                    <a:pt x="301" y="167"/>
                    <a:pt x="317" y="133"/>
                    <a:pt x="301" y="100"/>
                  </a:cubicBezTo>
                  <a:lnTo>
                    <a:pt x="284" y="84"/>
                  </a:lnTo>
                  <a:cubicBezTo>
                    <a:pt x="284" y="67"/>
                    <a:pt x="268" y="67"/>
                    <a:pt x="234" y="67"/>
                  </a:cubicBezTo>
                  <a:lnTo>
                    <a:pt x="217" y="67"/>
                  </a:lnTo>
                  <a:lnTo>
                    <a:pt x="183" y="84"/>
                  </a:lnTo>
                  <a:lnTo>
                    <a:pt x="183" y="100"/>
                  </a:lnTo>
                  <a:lnTo>
                    <a:pt x="167" y="100"/>
                  </a:lnTo>
                  <a:lnTo>
                    <a:pt x="167" y="84"/>
                  </a:lnTo>
                  <a:lnTo>
                    <a:pt x="167" y="67"/>
                  </a:lnTo>
                  <a:lnTo>
                    <a:pt x="150" y="51"/>
                  </a:lnTo>
                  <a:lnTo>
                    <a:pt x="117" y="17"/>
                  </a:lnTo>
                  <a:cubicBezTo>
                    <a:pt x="117" y="17"/>
                    <a:pt x="117"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8" name="Google Shape;3898;p76"/>
            <p:cNvSpPr/>
            <p:nvPr/>
          </p:nvSpPr>
          <p:spPr>
            <a:xfrm>
              <a:off x="6368975" y="3548975"/>
              <a:ext cx="1700" cy="1700"/>
            </a:xfrm>
            <a:custGeom>
              <a:avLst/>
              <a:gdLst/>
              <a:ahLst/>
              <a:cxnLst/>
              <a:rect l="l" t="t" r="r" b="b"/>
              <a:pathLst>
                <a:path w="68" h="68" extrusionOk="0">
                  <a:moveTo>
                    <a:pt x="1" y="0"/>
                  </a:moveTo>
                  <a:lnTo>
                    <a:pt x="1" y="18"/>
                  </a:lnTo>
                  <a:lnTo>
                    <a:pt x="1" y="34"/>
                  </a:lnTo>
                  <a:lnTo>
                    <a:pt x="1" y="51"/>
                  </a:lnTo>
                  <a:lnTo>
                    <a:pt x="17" y="67"/>
                  </a:lnTo>
                  <a:lnTo>
                    <a:pt x="50" y="67"/>
                  </a:lnTo>
                  <a:lnTo>
                    <a:pt x="50" y="51"/>
                  </a:lnTo>
                  <a:lnTo>
                    <a:pt x="67" y="51"/>
                  </a:lnTo>
                  <a:lnTo>
                    <a:pt x="67" y="18"/>
                  </a:lnTo>
                  <a:cubicBezTo>
                    <a:pt x="67" y="18"/>
                    <a:pt x="67" y="0"/>
                    <a:pt x="50" y="0"/>
                  </a:cubicBezTo>
                  <a:lnTo>
                    <a:pt x="41" y="10"/>
                  </a:lnTo>
                  <a:lnTo>
                    <a:pt x="41" y="10"/>
                  </a:lnTo>
                  <a:cubicBezTo>
                    <a:pt x="28" y="0"/>
                    <a:pt x="14" y="0"/>
                    <a:pt x="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9" name="Google Shape;3899;p76"/>
            <p:cNvSpPr/>
            <p:nvPr/>
          </p:nvSpPr>
          <p:spPr>
            <a:xfrm>
              <a:off x="6336475" y="3566925"/>
              <a:ext cx="2925" cy="3350"/>
            </a:xfrm>
            <a:custGeom>
              <a:avLst/>
              <a:gdLst/>
              <a:ahLst/>
              <a:cxnLst/>
              <a:rect l="l" t="t" r="r" b="b"/>
              <a:pathLst>
                <a:path w="117" h="134" extrusionOk="0">
                  <a:moveTo>
                    <a:pt x="49" y="0"/>
                  </a:moveTo>
                  <a:lnTo>
                    <a:pt x="16" y="16"/>
                  </a:lnTo>
                  <a:lnTo>
                    <a:pt x="0" y="33"/>
                  </a:lnTo>
                  <a:lnTo>
                    <a:pt x="0" y="49"/>
                  </a:lnTo>
                  <a:lnTo>
                    <a:pt x="0" y="83"/>
                  </a:lnTo>
                  <a:lnTo>
                    <a:pt x="0" y="116"/>
                  </a:lnTo>
                  <a:lnTo>
                    <a:pt x="16" y="133"/>
                  </a:lnTo>
                  <a:lnTo>
                    <a:pt x="83" y="133"/>
                  </a:lnTo>
                  <a:lnTo>
                    <a:pt x="100" y="116"/>
                  </a:lnTo>
                  <a:lnTo>
                    <a:pt x="116" y="83"/>
                  </a:lnTo>
                  <a:lnTo>
                    <a:pt x="116" y="49"/>
                  </a:lnTo>
                  <a:lnTo>
                    <a:pt x="100" y="33"/>
                  </a:lnTo>
                  <a:lnTo>
                    <a:pt x="83" y="16"/>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76"/>
            <p:cNvSpPr/>
            <p:nvPr/>
          </p:nvSpPr>
          <p:spPr>
            <a:xfrm>
              <a:off x="6334800" y="3632350"/>
              <a:ext cx="5425" cy="5025"/>
            </a:xfrm>
            <a:custGeom>
              <a:avLst/>
              <a:gdLst/>
              <a:ahLst/>
              <a:cxnLst/>
              <a:rect l="l" t="t" r="r" b="b"/>
              <a:pathLst>
                <a:path w="217" h="201" extrusionOk="0">
                  <a:moveTo>
                    <a:pt x="100" y="0"/>
                  </a:moveTo>
                  <a:lnTo>
                    <a:pt x="50" y="18"/>
                  </a:lnTo>
                  <a:lnTo>
                    <a:pt x="50" y="34"/>
                  </a:lnTo>
                  <a:lnTo>
                    <a:pt x="16" y="51"/>
                  </a:lnTo>
                  <a:cubicBezTo>
                    <a:pt x="0" y="84"/>
                    <a:pt x="0" y="118"/>
                    <a:pt x="16" y="151"/>
                  </a:cubicBezTo>
                  <a:cubicBezTo>
                    <a:pt x="34" y="184"/>
                    <a:pt x="67" y="200"/>
                    <a:pt x="116" y="200"/>
                  </a:cubicBezTo>
                  <a:cubicBezTo>
                    <a:pt x="150" y="200"/>
                    <a:pt x="167" y="200"/>
                    <a:pt x="200" y="167"/>
                  </a:cubicBezTo>
                  <a:cubicBezTo>
                    <a:pt x="216" y="151"/>
                    <a:pt x="216" y="118"/>
                    <a:pt x="216" y="84"/>
                  </a:cubicBezTo>
                  <a:lnTo>
                    <a:pt x="183" y="51"/>
                  </a:lnTo>
                  <a:lnTo>
                    <a:pt x="167" y="34"/>
                  </a:lnTo>
                  <a:cubicBezTo>
                    <a:pt x="167" y="18"/>
                    <a:pt x="134"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76"/>
            <p:cNvSpPr/>
            <p:nvPr/>
          </p:nvSpPr>
          <p:spPr>
            <a:xfrm>
              <a:off x="6337700" y="3594000"/>
              <a:ext cx="5450" cy="5025"/>
            </a:xfrm>
            <a:custGeom>
              <a:avLst/>
              <a:gdLst/>
              <a:ahLst/>
              <a:cxnLst/>
              <a:rect l="l" t="t" r="r" b="b"/>
              <a:pathLst>
                <a:path w="218" h="201" extrusionOk="0">
                  <a:moveTo>
                    <a:pt x="51" y="0"/>
                  </a:moveTo>
                  <a:lnTo>
                    <a:pt x="0" y="67"/>
                  </a:lnTo>
                  <a:cubicBezTo>
                    <a:pt x="0" y="151"/>
                    <a:pt x="51" y="200"/>
                    <a:pt x="67" y="200"/>
                  </a:cubicBezTo>
                  <a:lnTo>
                    <a:pt x="151" y="200"/>
                  </a:lnTo>
                  <a:lnTo>
                    <a:pt x="167" y="184"/>
                  </a:lnTo>
                  <a:cubicBezTo>
                    <a:pt x="200" y="151"/>
                    <a:pt x="218" y="118"/>
                    <a:pt x="218" y="67"/>
                  </a:cubicBezTo>
                  <a:lnTo>
                    <a:pt x="184" y="18"/>
                  </a:lnTo>
                  <a:lnTo>
                    <a:pt x="1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76"/>
            <p:cNvSpPr/>
            <p:nvPr/>
          </p:nvSpPr>
          <p:spPr>
            <a:xfrm>
              <a:off x="6306450" y="3665700"/>
              <a:ext cx="1700" cy="1675"/>
            </a:xfrm>
            <a:custGeom>
              <a:avLst/>
              <a:gdLst/>
              <a:ahLst/>
              <a:cxnLst/>
              <a:rect l="l" t="t" r="r" b="b"/>
              <a:pathLst>
                <a:path w="68" h="67" extrusionOk="0">
                  <a:moveTo>
                    <a:pt x="16" y="0"/>
                  </a:moveTo>
                  <a:lnTo>
                    <a:pt x="0" y="18"/>
                  </a:lnTo>
                  <a:cubicBezTo>
                    <a:pt x="0" y="34"/>
                    <a:pt x="0" y="51"/>
                    <a:pt x="16" y="51"/>
                  </a:cubicBezTo>
                  <a:cubicBezTo>
                    <a:pt x="16" y="51"/>
                    <a:pt x="16" y="67"/>
                    <a:pt x="34" y="67"/>
                  </a:cubicBezTo>
                  <a:cubicBezTo>
                    <a:pt x="50" y="67"/>
                    <a:pt x="50" y="51"/>
                    <a:pt x="67" y="51"/>
                  </a:cubicBezTo>
                  <a:lnTo>
                    <a:pt x="67" y="18"/>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76"/>
            <p:cNvSpPr/>
            <p:nvPr/>
          </p:nvSpPr>
          <p:spPr>
            <a:xfrm>
              <a:off x="6313125" y="3573575"/>
              <a:ext cx="6250" cy="4600"/>
            </a:xfrm>
            <a:custGeom>
              <a:avLst/>
              <a:gdLst/>
              <a:ahLst/>
              <a:cxnLst/>
              <a:rect l="l" t="t" r="r" b="b"/>
              <a:pathLst>
                <a:path w="250" h="184" extrusionOk="0">
                  <a:moveTo>
                    <a:pt x="34" y="1"/>
                  </a:moveTo>
                  <a:lnTo>
                    <a:pt x="16" y="17"/>
                  </a:lnTo>
                  <a:lnTo>
                    <a:pt x="0" y="34"/>
                  </a:lnTo>
                  <a:cubicBezTo>
                    <a:pt x="0" y="50"/>
                    <a:pt x="0" y="84"/>
                    <a:pt x="16" y="101"/>
                  </a:cubicBezTo>
                  <a:cubicBezTo>
                    <a:pt x="16" y="134"/>
                    <a:pt x="34" y="168"/>
                    <a:pt x="83" y="168"/>
                  </a:cubicBezTo>
                  <a:cubicBezTo>
                    <a:pt x="100" y="184"/>
                    <a:pt x="116" y="184"/>
                    <a:pt x="134" y="184"/>
                  </a:cubicBezTo>
                  <a:cubicBezTo>
                    <a:pt x="167" y="184"/>
                    <a:pt x="183" y="184"/>
                    <a:pt x="183" y="168"/>
                  </a:cubicBezTo>
                  <a:cubicBezTo>
                    <a:pt x="200" y="150"/>
                    <a:pt x="200" y="134"/>
                    <a:pt x="200" y="117"/>
                  </a:cubicBezTo>
                  <a:cubicBezTo>
                    <a:pt x="234" y="117"/>
                    <a:pt x="234" y="84"/>
                    <a:pt x="250" y="67"/>
                  </a:cubicBezTo>
                  <a:lnTo>
                    <a:pt x="234" y="34"/>
                  </a:lnTo>
                  <a:lnTo>
                    <a:pt x="200" y="17"/>
                  </a:lnTo>
                  <a:lnTo>
                    <a:pt x="183" y="1"/>
                  </a:lnTo>
                  <a:lnTo>
                    <a:pt x="134" y="1"/>
                  </a:lnTo>
                  <a:lnTo>
                    <a:pt x="100" y="17"/>
                  </a:lnTo>
                  <a:cubicBezTo>
                    <a:pt x="83" y="1"/>
                    <a:pt x="83"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76"/>
            <p:cNvSpPr/>
            <p:nvPr/>
          </p:nvSpPr>
          <p:spPr>
            <a:xfrm>
              <a:off x="6293950" y="3644850"/>
              <a:ext cx="1250" cy="1700"/>
            </a:xfrm>
            <a:custGeom>
              <a:avLst/>
              <a:gdLst/>
              <a:ahLst/>
              <a:cxnLst/>
              <a:rect l="l" t="t" r="r" b="b"/>
              <a:pathLst>
                <a:path w="50" h="68" extrusionOk="0">
                  <a:moveTo>
                    <a:pt x="34" y="0"/>
                  </a:moveTo>
                  <a:lnTo>
                    <a:pt x="16" y="18"/>
                  </a:lnTo>
                  <a:cubicBezTo>
                    <a:pt x="0" y="34"/>
                    <a:pt x="0" y="34"/>
                    <a:pt x="0" y="51"/>
                  </a:cubicBezTo>
                  <a:lnTo>
                    <a:pt x="16" y="67"/>
                  </a:lnTo>
                  <a:lnTo>
                    <a:pt x="50" y="51"/>
                  </a:lnTo>
                  <a:lnTo>
                    <a:pt x="50" y="18"/>
                  </a:lnTo>
                  <a:cubicBezTo>
                    <a:pt x="50"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76"/>
            <p:cNvSpPr/>
            <p:nvPr/>
          </p:nvSpPr>
          <p:spPr>
            <a:xfrm>
              <a:off x="6292275" y="3586100"/>
              <a:ext cx="3350" cy="3350"/>
            </a:xfrm>
            <a:custGeom>
              <a:avLst/>
              <a:gdLst/>
              <a:ahLst/>
              <a:cxnLst/>
              <a:rect l="l" t="t" r="r" b="b"/>
              <a:pathLst>
                <a:path w="134" h="134" extrusionOk="0">
                  <a:moveTo>
                    <a:pt x="67" y="0"/>
                  </a:moveTo>
                  <a:cubicBezTo>
                    <a:pt x="34" y="0"/>
                    <a:pt x="17" y="33"/>
                    <a:pt x="0" y="67"/>
                  </a:cubicBezTo>
                  <a:lnTo>
                    <a:pt x="17" y="83"/>
                  </a:lnTo>
                  <a:lnTo>
                    <a:pt x="17" y="116"/>
                  </a:lnTo>
                  <a:lnTo>
                    <a:pt x="50" y="133"/>
                  </a:lnTo>
                  <a:lnTo>
                    <a:pt x="83" y="133"/>
                  </a:lnTo>
                  <a:lnTo>
                    <a:pt x="117" y="116"/>
                  </a:lnTo>
                  <a:lnTo>
                    <a:pt x="134" y="83"/>
                  </a:lnTo>
                  <a:lnTo>
                    <a:pt x="134" y="49"/>
                  </a:lnTo>
                  <a:lnTo>
                    <a:pt x="117" y="33"/>
                  </a:lnTo>
                  <a:lnTo>
                    <a:pt x="117" y="16"/>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76"/>
            <p:cNvSpPr/>
            <p:nvPr/>
          </p:nvSpPr>
          <p:spPr>
            <a:xfrm>
              <a:off x="6297275" y="3616925"/>
              <a:ext cx="3350" cy="3375"/>
            </a:xfrm>
            <a:custGeom>
              <a:avLst/>
              <a:gdLst/>
              <a:ahLst/>
              <a:cxnLst/>
              <a:rect l="l" t="t" r="r" b="b"/>
              <a:pathLst>
                <a:path w="134" h="135" extrusionOk="0">
                  <a:moveTo>
                    <a:pt x="83" y="1"/>
                  </a:moveTo>
                  <a:cubicBezTo>
                    <a:pt x="34" y="1"/>
                    <a:pt x="17" y="34"/>
                    <a:pt x="1" y="50"/>
                  </a:cubicBezTo>
                  <a:lnTo>
                    <a:pt x="1" y="84"/>
                  </a:lnTo>
                  <a:lnTo>
                    <a:pt x="17" y="117"/>
                  </a:lnTo>
                  <a:lnTo>
                    <a:pt x="50" y="134"/>
                  </a:lnTo>
                  <a:lnTo>
                    <a:pt x="67" y="134"/>
                  </a:lnTo>
                  <a:cubicBezTo>
                    <a:pt x="83" y="134"/>
                    <a:pt x="117" y="117"/>
                    <a:pt x="117" y="117"/>
                  </a:cubicBezTo>
                  <a:cubicBezTo>
                    <a:pt x="134" y="101"/>
                    <a:pt x="134" y="84"/>
                    <a:pt x="134" y="50"/>
                  </a:cubicBezTo>
                  <a:lnTo>
                    <a:pt x="117" y="17"/>
                  </a:lnTo>
                  <a:lnTo>
                    <a:pt x="101" y="17"/>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76"/>
            <p:cNvSpPr/>
            <p:nvPr/>
          </p:nvSpPr>
          <p:spPr>
            <a:xfrm>
              <a:off x="6294350" y="3622775"/>
              <a:ext cx="3350" cy="3350"/>
            </a:xfrm>
            <a:custGeom>
              <a:avLst/>
              <a:gdLst/>
              <a:ahLst/>
              <a:cxnLst/>
              <a:rect l="l" t="t" r="r" b="b"/>
              <a:pathLst>
                <a:path w="134" h="134" extrusionOk="0">
                  <a:moveTo>
                    <a:pt x="18" y="0"/>
                  </a:moveTo>
                  <a:lnTo>
                    <a:pt x="0" y="16"/>
                  </a:lnTo>
                  <a:lnTo>
                    <a:pt x="0" y="50"/>
                  </a:lnTo>
                  <a:lnTo>
                    <a:pt x="0" y="83"/>
                  </a:lnTo>
                  <a:lnTo>
                    <a:pt x="18" y="100"/>
                  </a:lnTo>
                  <a:cubicBezTo>
                    <a:pt x="18" y="100"/>
                    <a:pt x="34" y="116"/>
                    <a:pt x="51" y="116"/>
                  </a:cubicBezTo>
                  <a:lnTo>
                    <a:pt x="67" y="134"/>
                  </a:lnTo>
                  <a:lnTo>
                    <a:pt x="84" y="116"/>
                  </a:lnTo>
                  <a:lnTo>
                    <a:pt x="100" y="116"/>
                  </a:lnTo>
                  <a:cubicBezTo>
                    <a:pt x="118" y="100"/>
                    <a:pt x="134" y="67"/>
                    <a:pt x="134" y="50"/>
                  </a:cubicBezTo>
                  <a:cubicBezTo>
                    <a:pt x="118" y="16"/>
                    <a:pt x="84" y="0"/>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76"/>
            <p:cNvSpPr/>
            <p:nvPr/>
          </p:nvSpPr>
          <p:spPr>
            <a:xfrm>
              <a:off x="6286000" y="3601100"/>
              <a:ext cx="3375" cy="3750"/>
            </a:xfrm>
            <a:custGeom>
              <a:avLst/>
              <a:gdLst/>
              <a:ahLst/>
              <a:cxnLst/>
              <a:rect l="l" t="t" r="r" b="b"/>
              <a:pathLst>
                <a:path w="135" h="150" extrusionOk="0">
                  <a:moveTo>
                    <a:pt x="34" y="0"/>
                  </a:moveTo>
                  <a:lnTo>
                    <a:pt x="18" y="34"/>
                  </a:lnTo>
                  <a:lnTo>
                    <a:pt x="18" y="50"/>
                  </a:lnTo>
                  <a:cubicBezTo>
                    <a:pt x="18" y="67"/>
                    <a:pt x="1" y="100"/>
                    <a:pt x="18" y="116"/>
                  </a:cubicBezTo>
                  <a:cubicBezTo>
                    <a:pt x="34" y="134"/>
                    <a:pt x="51" y="150"/>
                    <a:pt x="67" y="150"/>
                  </a:cubicBezTo>
                  <a:lnTo>
                    <a:pt x="101" y="134"/>
                  </a:lnTo>
                  <a:lnTo>
                    <a:pt x="118" y="116"/>
                  </a:lnTo>
                  <a:lnTo>
                    <a:pt x="134" y="83"/>
                  </a:lnTo>
                  <a:cubicBezTo>
                    <a:pt x="134" y="34"/>
                    <a:pt x="118" y="16"/>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76"/>
            <p:cNvSpPr/>
            <p:nvPr/>
          </p:nvSpPr>
          <p:spPr>
            <a:xfrm>
              <a:off x="6307275" y="3623175"/>
              <a:ext cx="6275" cy="5450"/>
            </a:xfrm>
            <a:custGeom>
              <a:avLst/>
              <a:gdLst/>
              <a:ahLst/>
              <a:cxnLst/>
              <a:rect l="l" t="t" r="r" b="b"/>
              <a:pathLst>
                <a:path w="251" h="218" extrusionOk="0">
                  <a:moveTo>
                    <a:pt x="101" y="0"/>
                  </a:moveTo>
                  <a:cubicBezTo>
                    <a:pt x="34" y="0"/>
                    <a:pt x="1" y="51"/>
                    <a:pt x="1" y="84"/>
                  </a:cubicBezTo>
                  <a:lnTo>
                    <a:pt x="1" y="134"/>
                  </a:lnTo>
                  <a:lnTo>
                    <a:pt x="34" y="167"/>
                  </a:lnTo>
                  <a:cubicBezTo>
                    <a:pt x="34" y="184"/>
                    <a:pt x="67" y="218"/>
                    <a:pt x="134" y="218"/>
                  </a:cubicBezTo>
                  <a:lnTo>
                    <a:pt x="168" y="218"/>
                  </a:lnTo>
                  <a:lnTo>
                    <a:pt x="217" y="201"/>
                  </a:lnTo>
                  <a:lnTo>
                    <a:pt x="217" y="184"/>
                  </a:lnTo>
                  <a:lnTo>
                    <a:pt x="234" y="151"/>
                  </a:lnTo>
                  <a:cubicBezTo>
                    <a:pt x="250" y="118"/>
                    <a:pt x="250" y="84"/>
                    <a:pt x="234" y="67"/>
                  </a:cubicBezTo>
                  <a:cubicBezTo>
                    <a:pt x="201" y="34"/>
                    <a:pt x="168" y="18"/>
                    <a:pt x="150" y="18"/>
                  </a:cubicBez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76"/>
            <p:cNvSpPr/>
            <p:nvPr/>
          </p:nvSpPr>
          <p:spPr>
            <a:xfrm>
              <a:off x="6309775" y="3642775"/>
              <a:ext cx="1700" cy="2100"/>
            </a:xfrm>
            <a:custGeom>
              <a:avLst/>
              <a:gdLst/>
              <a:ahLst/>
              <a:cxnLst/>
              <a:rect l="l" t="t" r="r" b="b"/>
              <a:pathLst>
                <a:path w="68" h="84" extrusionOk="0">
                  <a:moveTo>
                    <a:pt x="1" y="1"/>
                  </a:moveTo>
                  <a:lnTo>
                    <a:pt x="1" y="83"/>
                  </a:lnTo>
                  <a:lnTo>
                    <a:pt x="68" y="50"/>
                  </a:lnTo>
                  <a:lnTo>
                    <a:pt x="50" y="34"/>
                  </a:lnTo>
                  <a:lnTo>
                    <a:pt x="34" y="17"/>
                  </a:lnTo>
                  <a:cubicBezTo>
                    <a:pt x="34" y="17"/>
                    <a:pt x="17" y="1"/>
                    <a:pt x="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76"/>
            <p:cNvSpPr/>
            <p:nvPr/>
          </p:nvSpPr>
          <p:spPr>
            <a:xfrm>
              <a:off x="6399400" y="3655300"/>
              <a:ext cx="1675" cy="1250"/>
            </a:xfrm>
            <a:custGeom>
              <a:avLst/>
              <a:gdLst/>
              <a:ahLst/>
              <a:cxnLst/>
              <a:rect l="l" t="t" r="r" b="b"/>
              <a:pathLst>
                <a:path w="67" h="50" extrusionOk="0">
                  <a:moveTo>
                    <a:pt x="18" y="0"/>
                  </a:moveTo>
                  <a:cubicBezTo>
                    <a:pt x="18" y="16"/>
                    <a:pt x="18" y="16"/>
                    <a:pt x="0" y="16"/>
                  </a:cubicBezTo>
                  <a:lnTo>
                    <a:pt x="18" y="33"/>
                  </a:lnTo>
                  <a:cubicBezTo>
                    <a:pt x="18" y="49"/>
                    <a:pt x="34" y="49"/>
                    <a:pt x="34" y="49"/>
                  </a:cubicBezTo>
                  <a:lnTo>
                    <a:pt x="51" y="33"/>
                  </a:lnTo>
                  <a:cubicBezTo>
                    <a:pt x="51" y="33"/>
                    <a:pt x="67" y="33"/>
                    <a:pt x="67" y="16"/>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76"/>
            <p:cNvSpPr/>
            <p:nvPr/>
          </p:nvSpPr>
          <p:spPr>
            <a:xfrm>
              <a:off x="6285600" y="3574425"/>
              <a:ext cx="3375" cy="3750"/>
            </a:xfrm>
            <a:custGeom>
              <a:avLst/>
              <a:gdLst/>
              <a:ahLst/>
              <a:cxnLst/>
              <a:rect l="l" t="t" r="r" b="b"/>
              <a:pathLst>
                <a:path w="135" h="150" extrusionOk="0">
                  <a:moveTo>
                    <a:pt x="67" y="0"/>
                  </a:moveTo>
                  <a:cubicBezTo>
                    <a:pt x="50" y="0"/>
                    <a:pt x="34" y="16"/>
                    <a:pt x="17" y="33"/>
                  </a:cubicBezTo>
                  <a:cubicBezTo>
                    <a:pt x="1" y="50"/>
                    <a:pt x="1" y="67"/>
                    <a:pt x="1" y="100"/>
                  </a:cubicBezTo>
                  <a:lnTo>
                    <a:pt x="1" y="116"/>
                  </a:lnTo>
                  <a:lnTo>
                    <a:pt x="17" y="134"/>
                  </a:lnTo>
                  <a:lnTo>
                    <a:pt x="50" y="150"/>
                  </a:lnTo>
                  <a:cubicBezTo>
                    <a:pt x="67" y="150"/>
                    <a:pt x="117" y="134"/>
                    <a:pt x="134" y="67"/>
                  </a:cubicBezTo>
                  <a:lnTo>
                    <a:pt x="117" y="33"/>
                  </a:lnTo>
                  <a:lnTo>
                    <a:pt x="101" y="16"/>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76"/>
            <p:cNvSpPr/>
            <p:nvPr/>
          </p:nvSpPr>
          <p:spPr>
            <a:xfrm>
              <a:off x="6304775" y="3638175"/>
              <a:ext cx="3775" cy="3375"/>
            </a:xfrm>
            <a:custGeom>
              <a:avLst/>
              <a:gdLst/>
              <a:ahLst/>
              <a:cxnLst/>
              <a:rect l="l" t="t" r="r" b="b"/>
              <a:pathLst>
                <a:path w="151" h="135" extrusionOk="0">
                  <a:moveTo>
                    <a:pt x="34" y="1"/>
                  </a:moveTo>
                  <a:lnTo>
                    <a:pt x="17" y="18"/>
                  </a:lnTo>
                  <a:lnTo>
                    <a:pt x="17" y="34"/>
                  </a:lnTo>
                  <a:cubicBezTo>
                    <a:pt x="1" y="67"/>
                    <a:pt x="17" y="101"/>
                    <a:pt x="17" y="101"/>
                  </a:cubicBezTo>
                  <a:cubicBezTo>
                    <a:pt x="34" y="118"/>
                    <a:pt x="50" y="134"/>
                    <a:pt x="67" y="134"/>
                  </a:cubicBezTo>
                  <a:cubicBezTo>
                    <a:pt x="101" y="134"/>
                    <a:pt x="117" y="118"/>
                    <a:pt x="134" y="101"/>
                  </a:cubicBezTo>
                  <a:cubicBezTo>
                    <a:pt x="150" y="85"/>
                    <a:pt x="150" y="67"/>
                    <a:pt x="150" y="34"/>
                  </a:cubicBezTo>
                  <a:lnTo>
                    <a:pt x="134" y="18"/>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76"/>
            <p:cNvSpPr/>
            <p:nvPr/>
          </p:nvSpPr>
          <p:spPr>
            <a:xfrm>
              <a:off x="6251425" y="3573675"/>
              <a:ext cx="2100" cy="1600"/>
            </a:xfrm>
            <a:custGeom>
              <a:avLst/>
              <a:gdLst/>
              <a:ahLst/>
              <a:cxnLst/>
              <a:rect l="l" t="t" r="r" b="b"/>
              <a:pathLst>
                <a:path w="84" h="64" extrusionOk="0">
                  <a:moveTo>
                    <a:pt x="48" y="1"/>
                  </a:moveTo>
                  <a:cubicBezTo>
                    <a:pt x="38" y="1"/>
                    <a:pt x="25" y="5"/>
                    <a:pt x="16" y="13"/>
                  </a:cubicBezTo>
                  <a:cubicBezTo>
                    <a:pt x="0" y="30"/>
                    <a:pt x="16" y="46"/>
                    <a:pt x="16" y="46"/>
                  </a:cubicBezTo>
                  <a:cubicBezTo>
                    <a:pt x="16" y="63"/>
                    <a:pt x="34" y="63"/>
                    <a:pt x="50" y="63"/>
                  </a:cubicBezTo>
                  <a:cubicBezTo>
                    <a:pt x="50" y="63"/>
                    <a:pt x="67" y="63"/>
                    <a:pt x="83" y="46"/>
                  </a:cubicBezTo>
                  <a:cubicBezTo>
                    <a:pt x="83" y="30"/>
                    <a:pt x="83" y="13"/>
                    <a:pt x="67" y="13"/>
                  </a:cubicBezTo>
                  <a:cubicBezTo>
                    <a:pt x="67" y="5"/>
                    <a:pt x="59" y="1"/>
                    <a:pt x="4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76"/>
            <p:cNvSpPr/>
            <p:nvPr/>
          </p:nvSpPr>
          <p:spPr>
            <a:xfrm>
              <a:off x="6239325" y="3648850"/>
              <a:ext cx="2125" cy="1450"/>
            </a:xfrm>
            <a:custGeom>
              <a:avLst/>
              <a:gdLst/>
              <a:ahLst/>
              <a:cxnLst/>
              <a:rect l="l" t="t" r="r" b="b"/>
              <a:pathLst>
                <a:path w="85" h="58" extrusionOk="0">
                  <a:moveTo>
                    <a:pt x="42" y="1"/>
                  </a:moveTo>
                  <a:cubicBezTo>
                    <a:pt x="26" y="1"/>
                    <a:pt x="17" y="12"/>
                    <a:pt x="17" y="25"/>
                  </a:cubicBezTo>
                  <a:lnTo>
                    <a:pt x="0" y="25"/>
                  </a:lnTo>
                  <a:lnTo>
                    <a:pt x="17" y="58"/>
                  </a:lnTo>
                  <a:lnTo>
                    <a:pt x="51" y="58"/>
                  </a:lnTo>
                  <a:cubicBezTo>
                    <a:pt x="51" y="58"/>
                    <a:pt x="67" y="58"/>
                    <a:pt x="84" y="41"/>
                  </a:cubicBezTo>
                  <a:lnTo>
                    <a:pt x="84" y="25"/>
                  </a:lnTo>
                  <a:lnTo>
                    <a:pt x="67" y="7"/>
                  </a:lnTo>
                  <a:cubicBezTo>
                    <a:pt x="57" y="3"/>
                    <a:pt x="49" y="1"/>
                    <a:pt x="4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76"/>
            <p:cNvSpPr/>
            <p:nvPr/>
          </p:nvSpPr>
          <p:spPr>
            <a:xfrm>
              <a:off x="6302675" y="3627775"/>
              <a:ext cx="3800" cy="2925"/>
            </a:xfrm>
            <a:custGeom>
              <a:avLst/>
              <a:gdLst/>
              <a:ahLst/>
              <a:cxnLst/>
              <a:rect l="l" t="t" r="r" b="b"/>
              <a:pathLst>
                <a:path w="152" h="117" extrusionOk="0">
                  <a:moveTo>
                    <a:pt x="34" y="0"/>
                  </a:moveTo>
                  <a:lnTo>
                    <a:pt x="18" y="17"/>
                  </a:lnTo>
                  <a:lnTo>
                    <a:pt x="18" y="34"/>
                  </a:lnTo>
                  <a:cubicBezTo>
                    <a:pt x="1" y="67"/>
                    <a:pt x="18" y="83"/>
                    <a:pt x="18" y="101"/>
                  </a:cubicBezTo>
                  <a:cubicBezTo>
                    <a:pt x="34" y="117"/>
                    <a:pt x="51" y="117"/>
                    <a:pt x="85" y="117"/>
                  </a:cubicBezTo>
                  <a:cubicBezTo>
                    <a:pt x="118" y="117"/>
                    <a:pt x="151" y="101"/>
                    <a:pt x="151" y="50"/>
                  </a:cubicBezTo>
                  <a:lnTo>
                    <a:pt x="151" y="17"/>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76"/>
            <p:cNvSpPr/>
            <p:nvPr/>
          </p:nvSpPr>
          <p:spPr>
            <a:xfrm>
              <a:off x="6283100" y="3592750"/>
              <a:ext cx="3775" cy="3775"/>
            </a:xfrm>
            <a:custGeom>
              <a:avLst/>
              <a:gdLst/>
              <a:ahLst/>
              <a:cxnLst/>
              <a:rect l="l" t="t" r="r" b="b"/>
              <a:pathLst>
                <a:path w="151" h="151" extrusionOk="0">
                  <a:moveTo>
                    <a:pt x="117" y="1"/>
                  </a:moveTo>
                  <a:cubicBezTo>
                    <a:pt x="17" y="1"/>
                    <a:pt x="1" y="50"/>
                    <a:pt x="1" y="68"/>
                  </a:cubicBezTo>
                  <a:lnTo>
                    <a:pt x="34" y="68"/>
                  </a:lnTo>
                  <a:lnTo>
                    <a:pt x="34" y="84"/>
                  </a:lnTo>
                  <a:lnTo>
                    <a:pt x="1" y="117"/>
                  </a:lnTo>
                  <a:cubicBezTo>
                    <a:pt x="17" y="134"/>
                    <a:pt x="50" y="150"/>
                    <a:pt x="67" y="150"/>
                  </a:cubicBezTo>
                  <a:cubicBezTo>
                    <a:pt x="101" y="150"/>
                    <a:pt x="117" y="117"/>
                    <a:pt x="134" y="101"/>
                  </a:cubicBezTo>
                  <a:lnTo>
                    <a:pt x="150" y="101"/>
                  </a:lnTo>
                  <a:lnTo>
                    <a:pt x="150" y="50"/>
                  </a:lnTo>
                  <a:lnTo>
                    <a:pt x="150" y="34"/>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76"/>
            <p:cNvSpPr/>
            <p:nvPr/>
          </p:nvSpPr>
          <p:spPr>
            <a:xfrm>
              <a:off x="6281425" y="3602775"/>
              <a:ext cx="3775" cy="3350"/>
            </a:xfrm>
            <a:custGeom>
              <a:avLst/>
              <a:gdLst/>
              <a:ahLst/>
              <a:cxnLst/>
              <a:rect l="l" t="t" r="r" b="b"/>
              <a:pathLst>
                <a:path w="151" h="134" extrusionOk="0">
                  <a:moveTo>
                    <a:pt x="50" y="0"/>
                  </a:moveTo>
                  <a:lnTo>
                    <a:pt x="17" y="16"/>
                  </a:lnTo>
                  <a:lnTo>
                    <a:pt x="34" y="49"/>
                  </a:lnTo>
                  <a:lnTo>
                    <a:pt x="34" y="83"/>
                  </a:lnTo>
                  <a:lnTo>
                    <a:pt x="1" y="116"/>
                  </a:lnTo>
                  <a:lnTo>
                    <a:pt x="17" y="133"/>
                  </a:lnTo>
                  <a:lnTo>
                    <a:pt x="101" y="133"/>
                  </a:lnTo>
                  <a:lnTo>
                    <a:pt x="117" y="116"/>
                  </a:lnTo>
                  <a:lnTo>
                    <a:pt x="134" y="100"/>
                  </a:lnTo>
                  <a:cubicBezTo>
                    <a:pt x="134" y="83"/>
                    <a:pt x="150" y="33"/>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76"/>
            <p:cNvSpPr/>
            <p:nvPr/>
          </p:nvSpPr>
          <p:spPr>
            <a:xfrm>
              <a:off x="6310175" y="3585250"/>
              <a:ext cx="5875" cy="5425"/>
            </a:xfrm>
            <a:custGeom>
              <a:avLst/>
              <a:gdLst/>
              <a:ahLst/>
              <a:cxnLst/>
              <a:rect l="l" t="t" r="r" b="b"/>
              <a:pathLst>
                <a:path w="235" h="217" extrusionOk="0">
                  <a:moveTo>
                    <a:pt x="101" y="1"/>
                  </a:moveTo>
                  <a:lnTo>
                    <a:pt x="34" y="17"/>
                  </a:lnTo>
                  <a:lnTo>
                    <a:pt x="18" y="34"/>
                  </a:lnTo>
                  <a:lnTo>
                    <a:pt x="1" y="101"/>
                  </a:lnTo>
                  <a:cubicBezTo>
                    <a:pt x="1" y="150"/>
                    <a:pt x="18" y="183"/>
                    <a:pt x="52" y="201"/>
                  </a:cubicBezTo>
                  <a:lnTo>
                    <a:pt x="118" y="217"/>
                  </a:lnTo>
                  <a:lnTo>
                    <a:pt x="134" y="217"/>
                  </a:lnTo>
                  <a:lnTo>
                    <a:pt x="185" y="183"/>
                  </a:lnTo>
                  <a:cubicBezTo>
                    <a:pt x="234" y="134"/>
                    <a:pt x="218" y="67"/>
                    <a:pt x="201" y="50"/>
                  </a:cubicBezTo>
                  <a:lnTo>
                    <a:pt x="185" y="17"/>
                  </a:lnTo>
                  <a:lnTo>
                    <a:pt x="168" y="17"/>
                  </a:ln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76"/>
            <p:cNvSpPr/>
            <p:nvPr/>
          </p:nvSpPr>
          <p:spPr>
            <a:xfrm>
              <a:off x="6306450" y="3614825"/>
              <a:ext cx="5425" cy="5475"/>
            </a:xfrm>
            <a:custGeom>
              <a:avLst/>
              <a:gdLst/>
              <a:ahLst/>
              <a:cxnLst/>
              <a:rect l="l" t="t" r="r" b="b"/>
              <a:pathLst>
                <a:path w="217" h="219" extrusionOk="0">
                  <a:moveTo>
                    <a:pt x="116" y="1"/>
                  </a:moveTo>
                  <a:cubicBezTo>
                    <a:pt x="67" y="1"/>
                    <a:pt x="34" y="18"/>
                    <a:pt x="34" y="34"/>
                  </a:cubicBezTo>
                  <a:cubicBezTo>
                    <a:pt x="0" y="85"/>
                    <a:pt x="16" y="134"/>
                    <a:pt x="16" y="152"/>
                  </a:cubicBezTo>
                  <a:lnTo>
                    <a:pt x="50" y="185"/>
                  </a:lnTo>
                  <a:lnTo>
                    <a:pt x="50" y="201"/>
                  </a:lnTo>
                  <a:lnTo>
                    <a:pt x="100" y="218"/>
                  </a:lnTo>
                  <a:lnTo>
                    <a:pt x="116" y="218"/>
                  </a:lnTo>
                  <a:cubicBezTo>
                    <a:pt x="134" y="218"/>
                    <a:pt x="167" y="201"/>
                    <a:pt x="183" y="168"/>
                  </a:cubicBezTo>
                  <a:cubicBezTo>
                    <a:pt x="201" y="152"/>
                    <a:pt x="217" y="134"/>
                    <a:pt x="217" y="85"/>
                  </a:cubicBezTo>
                  <a:lnTo>
                    <a:pt x="201" y="34"/>
                  </a:lnTo>
                  <a:lnTo>
                    <a:pt x="183" y="18"/>
                  </a:lnTo>
                  <a:lnTo>
                    <a:pt x="1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1" name="Google Shape;3921;p76"/>
            <p:cNvSpPr/>
            <p:nvPr/>
          </p:nvSpPr>
          <p:spPr>
            <a:xfrm>
              <a:off x="6298950" y="3568975"/>
              <a:ext cx="2925" cy="3375"/>
            </a:xfrm>
            <a:custGeom>
              <a:avLst/>
              <a:gdLst/>
              <a:ahLst/>
              <a:cxnLst/>
              <a:rect l="l" t="t" r="r" b="b"/>
              <a:pathLst>
                <a:path w="117" h="135" extrusionOk="0">
                  <a:moveTo>
                    <a:pt x="67" y="1"/>
                  </a:moveTo>
                  <a:lnTo>
                    <a:pt x="34" y="18"/>
                  </a:lnTo>
                  <a:lnTo>
                    <a:pt x="0" y="34"/>
                  </a:lnTo>
                  <a:lnTo>
                    <a:pt x="0" y="67"/>
                  </a:lnTo>
                  <a:lnTo>
                    <a:pt x="0" y="101"/>
                  </a:lnTo>
                  <a:lnTo>
                    <a:pt x="16" y="118"/>
                  </a:lnTo>
                  <a:cubicBezTo>
                    <a:pt x="16" y="118"/>
                    <a:pt x="34" y="134"/>
                    <a:pt x="50" y="134"/>
                  </a:cubicBezTo>
                  <a:lnTo>
                    <a:pt x="83" y="134"/>
                  </a:lnTo>
                  <a:lnTo>
                    <a:pt x="100" y="118"/>
                  </a:lnTo>
                  <a:cubicBezTo>
                    <a:pt x="116" y="101"/>
                    <a:pt x="116" y="101"/>
                    <a:pt x="116" y="85"/>
                  </a:cubicBezTo>
                  <a:lnTo>
                    <a:pt x="116" y="51"/>
                  </a:lnTo>
                  <a:lnTo>
                    <a:pt x="100" y="18"/>
                  </a:lnTo>
                  <a:cubicBezTo>
                    <a:pt x="83" y="18"/>
                    <a:pt x="83" y="18"/>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2" name="Google Shape;3922;p76"/>
            <p:cNvSpPr/>
            <p:nvPr/>
          </p:nvSpPr>
          <p:spPr>
            <a:xfrm>
              <a:off x="6312675" y="3564400"/>
              <a:ext cx="3375" cy="3775"/>
            </a:xfrm>
            <a:custGeom>
              <a:avLst/>
              <a:gdLst/>
              <a:ahLst/>
              <a:cxnLst/>
              <a:rect l="l" t="t" r="r" b="b"/>
              <a:pathLst>
                <a:path w="135" h="151" extrusionOk="0">
                  <a:moveTo>
                    <a:pt x="68" y="1"/>
                  </a:moveTo>
                  <a:cubicBezTo>
                    <a:pt x="52" y="1"/>
                    <a:pt x="34" y="17"/>
                    <a:pt x="18" y="17"/>
                  </a:cubicBezTo>
                  <a:cubicBezTo>
                    <a:pt x="1" y="50"/>
                    <a:pt x="1" y="68"/>
                    <a:pt x="1" y="84"/>
                  </a:cubicBezTo>
                  <a:lnTo>
                    <a:pt x="18" y="117"/>
                  </a:lnTo>
                  <a:lnTo>
                    <a:pt x="18" y="134"/>
                  </a:lnTo>
                  <a:cubicBezTo>
                    <a:pt x="34" y="150"/>
                    <a:pt x="52" y="150"/>
                    <a:pt x="85" y="150"/>
                  </a:cubicBezTo>
                  <a:lnTo>
                    <a:pt x="101" y="150"/>
                  </a:lnTo>
                  <a:lnTo>
                    <a:pt x="118" y="134"/>
                  </a:lnTo>
                  <a:lnTo>
                    <a:pt x="134" y="117"/>
                  </a:lnTo>
                  <a:cubicBezTo>
                    <a:pt x="134" y="84"/>
                    <a:pt x="134" y="68"/>
                    <a:pt x="118" y="50"/>
                  </a:cubicBezTo>
                  <a:lnTo>
                    <a:pt x="101" y="17"/>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76"/>
            <p:cNvSpPr/>
            <p:nvPr/>
          </p:nvSpPr>
          <p:spPr>
            <a:xfrm>
              <a:off x="6326450" y="3563975"/>
              <a:ext cx="3375" cy="2950"/>
            </a:xfrm>
            <a:custGeom>
              <a:avLst/>
              <a:gdLst/>
              <a:ahLst/>
              <a:cxnLst/>
              <a:rect l="l" t="t" r="r" b="b"/>
              <a:pathLst>
                <a:path w="135" h="118" extrusionOk="0">
                  <a:moveTo>
                    <a:pt x="50" y="1"/>
                  </a:moveTo>
                  <a:lnTo>
                    <a:pt x="17" y="18"/>
                  </a:lnTo>
                  <a:cubicBezTo>
                    <a:pt x="17" y="34"/>
                    <a:pt x="1" y="51"/>
                    <a:pt x="17" y="85"/>
                  </a:cubicBezTo>
                  <a:lnTo>
                    <a:pt x="17" y="101"/>
                  </a:lnTo>
                  <a:lnTo>
                    <a:pt x="34" y="118"/>
                  </a:lnTo>
                  <a:lnTo>
                    <a:pt x="101" y="118"/>
                  </a:lnTo>
                  <a:lnTo>
                    <a:pt x="117" y="101"/>
                  </a:lnTo>
                  <a:cubicBezTo>
                    <a:pt x="134" y="67"/>
                    <a:pt x="134" y="51"/>
                    <a:pt x="134" y="34"/>
                  </a:cubicBezTo>
                  <a:cubicBezTo>
                    <a:pt x="134" y="18"/>
                    <a:pt x="117"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76"/>
            <p:cNvSpPr/>
            <p:nvPr/>
          </p:nvSpPr>
          <p:spPr>
            <a:xfrm>
              <a:off x="6323125" y="3615275"/>
              <a:ext cx="5425" cy="5425"/>
            </a:xfrm>
            <a:custGeom>
              <a:avLst/>
              <a:gdLst/>
              <a:ahLst/>
              <a:cxnLst/>
              <a:rect l="l" t="t" r="r" b="b"/>
              <a:pathLst>
                <a:path w="217" h="217" extrusionOk="0">
                  <a:moveTo>
                    <a:pt x="134" y="0"/>
                  </a:moveTo>
                  <a:lnTo>
                    <a:pt x="67" y="16"/>
                  </a:lnTo>
                  <a:cubicBezTo>
                    <a:pt x="34" y="34"/>
                    <a:pt x="16" y="67"/>
                    <a:pt x="0" y="83"/>
                  </a:cubicBezTo>
                  <a:lnTo>
                    <a:pt x="16" y="134"/>
                  </a:lnTo>
                  <a:lnTo>
                    <a:pt x="34" y="167"/>
                  </a:lnTo>
                  <a:lnTo>
                    <a:pt x="50" y="183"/>
                  </a:lnTo>
                  <a:cubicBezTo>
                    <a:pt x="67" y="200"/>
                    <a:pt x="83" y="216"/>
                    <a:pt x="116" y="216"/>
                  </a:cubicBezTo>
                  <a:cubicBezTo>
                    <a:pt x="167" y="216"/>
                    <a:pt x="217" y="167"/>
                    <a:pt x="217" y="116"/>
                  </a:cubicBezTo>
                  <a:lnTo>
                    <a:pt x="201" y="67"/>
                  </a:lnTo>
                  <a:cubicBezTo>
                    <a:pt x="183" y="16"/>
                    <a:pt x="150" y="0"/>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5" name="Google Shape;3925;p76"/>
            <p:cNvSpPr/>
            <p:nvPr/>
          </p:nvSpPr>
          <p:spPr>
            <a:xfrm>
              <a:off x="6235575" y="3599825"/>
              <a:ext cx="1275" cy="1700"/>
            </a:xfrm>
            <a:custGeom>
              <a:avLst/>
              <a:gdLst/>
              <a:ahLst/>
              <a:cxnLst/>
              <a:rect l="l" t="t" r="r" b="b"/>
              <a:pathLst>
                <a:path w="51" h="68" extrusionOk="0">
                  <a:moveTo>
                    <a:pt x="34" y="1"/>
                  </a:moveTo>
                  <a:cubicBezTo>
                    <a:pt x="17" y="1"/>
                    <a:pt x="17" y="1"/>
                    <a:pt x="1" y="18"/>
                  </a:cubicBezTo>
                  <a:lnTo>
                    <a:pt x="1" y="51"/>
                  </a:lnTo>
                  <a:lnTo>
                    <a:pt x="17" y="67"/>
                  </a:lnTo>
                  <a:cubicBezTo>
                    <a:pt x="34" y="67"/>
                    <a:pt x="50" y="51"/>
                    <a:pt x="50" y="34"/>
                  </a:cubicBezTo>
                  <a:lnTo>
                    <a:pt x="34" y="34"/>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6" name="Google Shape;3926;p76"/>
            <p:cNvSpPr/>
            <p:nvPr/>
          </p:nvSpPr>
          <p:spPr>
            <a:xfrm>
              <a:off x="6281425" y="3563975"/>
              <a:ext cx="1700" cy="1300"/>
            </a:xfrm>
            <a:custGeom>
              <a:avLst/>
              <a:gdLst/>
              <a:ahLst/>
              <a:cxnLst/>
              <a:rect l="l" t="t" r="r" b="b"/>
              <a:pathLst>
                <a:path w="68" h="52" extrusionOk="0">
                  <a:moveTo>
                    <a:pt x="17" y="1"/>
                  </a:moveTo>
                  <a:lnTo>
                    <a:pt x="1" y="18"/>
                  </a:lnTo>
                  <a:cubicBezTo>
                    <a:pt x="1" y="51"/>
                    <a:pt x="17" y="51"/>
                    <a:pt x="34" y="51"/>
                  </a:cubicBezTo>
                  <a:lnTo>
                    <a:pt x="50" y="51"/>
                  </a:lnTo>
                  <a:cubicBezTo>
                    <a:pt x="50" y="51"/>
                    <a:pt x="68" y="34"/>
                    <a:pt x="50" y="18"/>
                  </a:cubicBezTo>
                  <a:cubicBezTo>
                    <a:pt x="50" y="1"/>
                    <a:pt x="34"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76"/>
            <p:cNvSpPr/>
            <p:nvPr/>
          </p:nvSpPr>
          <p:spPr>
            <a:xfrm>
              <a:off x="6299350" y="3581475"/>
              <a:ext cx="2950" cy="3375"/>
            </a:xfrm>
            <a:custGeom>
              <a:avLst/>
              <a:gdLst/>
              <a:ahLst/>
              <a:cxnLst/>
              <a:rect l="l" t="t" r="r" b="b"/>
              <a:pathLst>
                <a:path w="118" h="135" extrusionOk="0">
                  <a:moveTo>
                    <a:pt x="51" y="1"/>
                  </a:moveTo>
                  <a:cubicBezTo>
                    <a:pt x="34" y="1"/>
                    <a:pt x="18" y="18"/>
                    <a:pt x="18" y="18"/>
                  </a:cubicBezTo>
                  <a:cubicBezTo>
                    <a:pt x="0" y="34"/>
                    <a:pt x="0" y="52"/>
                    <a:pt x="0" y="68"/>
                  </a:cubicBezTo>
                  <a:cubicBezTo>
                    <a:pt x="0" y="101"/>
                    <a:pt x="18" y="134"/>
                    <a:pt x="67" y="134"/>
                  </a:cubicBezTo>
                  <a:lnTo>
                    <a:pt x="100" y="101"/>
                  </a:lnTo>
                  <a:cubicBezTo>
                    <a:pt x="100" y="101"/>
                    <a:pt x="118" y="85"/>
                    <a:pt x="118" y="68"/>
                  </a:cubicBezTo>
                  <a:lnTo>
                    <a:pt x="100" y="34"/>
                  </a:lnTo>
                  <a:cubicBezTo>
                    <a:pt x="84" y="34"/>
                    <a:pt x="84" y="34"/>
                    <a:pt x="84" y="18"/>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76"/>
            <p:cNvSpPr/>
            <p:nvPr/>
          </p:nvSpPr>
          <p:spPr>
            <a:xfrm>
              <a:off x="6298100" y="3538125"/>
              <a:ext cx="1700" cy="1300"/>
            </a:xfrm>
            <a:custGeom>
              <a:avLst/>
              <a:gdLst/>
              <a:ahLst/>
              <a:cxnLst/>
              <a:rect l="l" t="t" r="r" b="b"/>
              <a:pathLst>
                <a:path w="68" h="52" extrusionOk="0">
                  <a:moveTo>
                    <a:pt x="34" y="1"/>
                  </a:moveTo>
                  <a:lnTo>
                    <a:pt x="17" y="18"/>
                  </a:lnTo>
                  <a:lnTo>
                    <a:pt x="1" y="18"/>
                  </a:lnTo>
                  <a:lnTo>
                    <a:pt x="17" y="51"/>
                  </a:lnTo>
                  <a:lnTo>
                    <a:pt x="34" y="51"/>
                  </a:lnTo>
                  <a:lnTo>
                    <a:pt x="50" y="34"/>
                  </a:lnTo>
                  <a:cubicBezTo>
                    <a:pt x="50" y="34"/>
                    <a:pt x="68" y="34"/>
                    <a:pt x="68" y="18"/>
                  </a:cubicBez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76"/>
            <p:cNvSpPr/>
            <p:nvPr/>
          </p:nvSpPr>
          <p:spPr>
            <a:xfrm>
              <a:off x="6275600" y="3612775"/>
              <a:ext cx="1700" cy="1675"/>
            </a:xfrm>
            <a:custGeom>
              <a:avLst/>
              <a:gdLst/>
              <a:ahLst/>
              <a:cxnLst/>
              <a:rect l="l" t="t" r="r" b="b"/>
              <a:pathLst>
                <a:path w="68" h="67" extrusionOk="0">
                  <a:moveTo>
                    <a:pt x="34" y="0"/>
                  </a:moveTo>
                  <a:cubicBezTo>
                    <a:pt x="1" y="16"/>
                    <a:pt x="17" y="34"/>
                    <a:pt x="17" y="50"/>
                  </a:cubicBezTo>
                  <a:lnTo>
                    <a:pt x="34" y="67"/>
                  </a:lnTo>
                  <a:cubicBezTo>
                    <a:pt x="50" y="67"/>
                    <a:pt x="50" y="50"/>
                    <a:pt x="67" y="50"/>
                  </a:cubicBezTo>
                  <a:cubicBezTo>
                    <a:pt x="67" y="34"/>
                    <a:pt x="67" y="34"/>
                    <a:pt x="50" y="16"/>
                  </a:cubicBez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76"/>
            <p:cNvSpPr/>
            <p:nvPr/>
          </p:nvSpPr>
          <p:spPr>
            <a:xfrm>
              <a:off x="6298500" y="3601925"/>
              <a:ext cx="3800" cy="4200"/>
            </a:xfrm>
            <a:custGeom>
              <a:avLst/>
              <a:gdLst/>
              <a:ahLst/>
              <a:cxnLst/>
              <a:rect l="l" t="t" r="r" b="b"/>
              <a:pathLst>
                <a:path w="152" h="168" extrusionOk="0">
                  <a:moveTo>
                    <a:pt x="52" y="1"/>
                  </a:moveTo>
                  <a:lnTo>
                    <a:pt x="18" y="17"/>
                  </a:lnTo>
                  <a:lnTo>
                    <a:pt x="1" y="34"/>
                  </a:lnTo>
                  <a:lnTo>
                    <a:pt x="1" y="50"/>
                  </a:lnTo>
                  <a:lnTo>
                    <a:pt x="1" y="83"/>
                  </a:lnTo>
                  <a:lnTo>
                    <a:pt x="1" y="101"/>
                  </a:lnTo>
                  <a:cubicBezTo>
                    <a:pt x="1" y="117"/>
                    <a:pt x="18" y="134"/>
                    <a:pt x="34" y="150"/>
                  </a:cubicBezTo>
                  <a:lnTo>
                    <a:pt x="52" y="167"/>
                  </a:lnTo>
                  <a:lnTo>
                    <a:pt x="68" y="167"/>
                  </a:lnTo>
                  <a:cubicBezTo>
                    <a:pt x="101" y="167"/>
                    <a:pt x="134" y="150"/>
                    <a:pt x="152" y="101"/>
                  </a:cubicBezTo>
                  <a:lnTo>
                    <a:pt x="152" y="83"/>
                  </a:lnTo>
                  <a:lnTo>
                    <a:pt x="152" y="67"/>
                  </a:lnTo>
                  <a:lnTo>
                    <a:pt x="134" y="34"/>
                  </a:lnTo>
                  <a:cubicBezTo>
                    <a:pt x="134" y="17"/>
                    <a:pt x="101"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1" name="Google Shape;3931;p76"/>
            <p:cNvSpPr/>
            <p:nvPr/>
          </p:nvSpPr>
          <p:spPr>
            <a:xfrm>
              <a:off x="6261425" y="3655300"/>
              <a:ext cx="1250" cy="1250"/>
            </a:xfrm>
            <a:custGeom>
              <a:avLst/>
              <a:gdLst/>
              <a:ahLst/>
              <a:cxnLst/>
              <a:rect l="l" t="t" r="r" b="b"/>
              <a:pathLst>
                <a:path w="50" h="50" extrusionOk="0">
                  <a:moveTo>
                    <a:pt x="1" y="0"/>
                  </a:moveTo>
                  <a:lnTo>
                    <a:pt x="1" y="16"/>
                  </a:lnTo>
                  <a:lnTo>
                    <a:pt x="1" y="33"/>
                  </a:lnTo>
                  <a:lnTo>
                    <a:pt x="17" y="49"/>
                  </a:lnTo>
                  <a:lnTo>
                    <a:pt x="34" y="49"/>
                  </a:lnTo>
                  <a:lnTo>
                    <a:pt x="50" y="33"/>
                  </a:lnTo>
                  <a:cubicBezTo>
                    <a:pt x="50" y="16"/>
                    <a:pt x="50" y="16"/>
                    <a:pt x="34" y="16"/>
                  </a:cubicBezTo>
                  <a:cubicBezTo>
                    <a:pt x="34" y="0"/>
                    <a:pt x="34" y="0"/>
                    <a:pt x="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76"/>
            <p:cNvSpPr/>
            <p:nvPr/>
          </p:nvSpPr>
          <p:spPr>
            <a:xfrm>
              <a:off x="6319800" y="3575250"/>
              <a:ext cx="3350" cy="2925"/>
            </a:xfrm>
            <a:custGeom>
              <a:avLst/>
              <a:gdLst/>
              <a:ahLst/>
              <a:cxnLst/>
              <a:rect l="l" t="t" r="r" b="b"/>
              <a:pathLst>
                <a:path w="134" h="117" extrusionOk="0">
                  <a:moveTo>
                    <a:pt x="67" y="0"/>
                  </a:moveTo>
                  <a:cubicBezTo>
                    <a:pt x="33" y="0"/>
                    <a:pt x="16" y="17"/>
                    <a:pt x="0" y="50"/>
                  </a:cubicBezTo>
                  <a:cubicBezTo>
                    <a:pt x="0" y="67"/>
                    <a:pt x="0" y="101"/>
                    <a:pt x="33" y="117"/>
                  </a:cubicBezTo>
                  <a:lnTo>
                    <a:pt x="100" y="117"/>
                  </a:lnTo>
                  <a:lnTo>
                    <a:pt x="133" y="83"/>
                  </a:lnTo>
                  <a:cubicBezTo>
                    <a:pt x="133" y="67"/>
                    <a:pt x="133" y="34"/>
                    <a:pt x="116" y="34"/>
                  </a:cubicBezTo>
                  <a:cubicBezTo>
                    <a:pt x="100" y="17"/>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76"/>
            <p:cNvSpPr/>
            <p:nvPr/>
          </p:nvSpPr>
          <p:spPr>
            <a:xfrm>
              <a:off x="6284350" y="3674475"/>
              <a:ext cx="1275" cy="1250"/>
            </a:xfrm>
            <a:custGeom>
              <a:avLst/>
              <a:gdLst/>
              <a:ahLst/>
              <a:cxnLst/>
              <a:rect l="l" t="t" r="r" b="b"/>
              <a:pathLst>
                <a:path w="51" h="50" extrusionOk="0">
                  <a:moveTo>
                    <a:pt x="33" y="0"/>
                  </a:moveTo>
                  <a:lnTo>
                    <a:pt x="0" y="16"/>
                  </a:lnTo>
                  <a:lnTo>
                    <a:pt x="17" y="49"/>
                  </a:lnTo>
                  <a:lnTo>
                    <a:pt x="33" y="49"/>
                  </a:lnTo>
                  <a:lnTo>
                    <a:pt x="51" y="33"/>
                  </a:lnTo>
                  <a:lnTo>
                    <a:pt x="51"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76"/>
            <p:cNvSpPr/>
            <p:nvPr/>
          </p:nvSpPr>
          <p:spPr>
            <a:xfrm>
              <a:off x="6323950" y="3603175"/>
              <a:ext cx="5025" cy="5450"/>
            </a:xfrm>
            <a:custGeom>
              <a:avLst/>
              <a:gdLst/>
              <a:ahLst/>
              <a:cxnLst/>
              <a:rect l="l" t="t" r="r" b="b"/>
              <a:pathLst>
                <a:path w="201" h="218" extrusionOk="0">
                  <a:moveTo>
                    <a:pt x="50" y="0"/>
                  </a:moveTo>
                  <a:lnTo>
                    <a:pt x="34" y="17"/>
                  </a:lnTo>
                  <a:lnTo>
                    <a:pt x="17" y="51"/>
                  </a:lnTo>
                  <a:cubicBezTo>
                    <a:pt x="1" y="67"/>
                    <a:pt x="1" y="100"/>
                    <a:pt x="1" y="117"/>
                  </a:cubicBezTo>
                  <a:lnTo>
                    <a:pt x="1" y="151"/>
                  </a:lnTo>
                  <a:lnTo>
                    <a:pt x="17" y="184"/>
                  </a:lnTo>
                  <a:lnTo>
                    <a:pt x="67" y="217"/>
                  </a:lnTo>
                  <a:lnTo>
                    <a:pt x="101" y="217"/>
                  </a:lnTo>
                  <a:cubicBezTo>
                    <a:pt x="150" y="217"/>
                    <a:pt x="201" y="184"/>
                    <a:pt x="201" y="100"/>
                  </a:cubicBezTo>
                  <a:lnTo>
                    <a:pt x="184" y="33"/>
                  </a:lnTo>
                  <a:lnTo>
                    <a:pt x="168" y="17"/>
                  </a:ln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76"/>
            <p:cNvSpPr/>
            <p:nvPr/>
          </p:nvSpPr>
          <p:spPr>
            <a:xfrm>
              <a:off x="6316850" y="3647350"/>
              <a:ext cx="4200" cy="3800"/>
            </a:xfrm>
            <a:custGeom>
              <a:avLst/>
              <a:gdLst/>
              <a:ahLst/>
              <a:cxnLst/>
              <a:rect l="l" t="t" r="r" b="b"/>
              <a:pathLst>
                <a:path w="168" h="152" extrusionOk="0">
                  <a:moveTo>
                    <a:pt x="67" y="1"/>
                  </a:moveTo>
                  <a:lnTo>
                    <a:pt x="34" y="18"/>
                  </a:lnTo>
                  <a:cubicBezTo>
                    <a:pt x="18" y="34"/>
                    <a:pt x="1" y="51"/>
                    <a:pt x="1" y="101"/>
                  </a:cubicBezTo>
                  <a:lnTo>
                    <a:pt x="18" y="134"/>
                  </a:lnTo>
                  <a:lnTo>
                    <a:pt x="34" y="151"/>
                  </a:lnTo>
                  <a:lnTo>
                    <a:pt x="134" y="151"/>
                  </a:lnTo>
                  <a:lnTo>
                    <a:pt x="151" y="134"/>
                  </a:lnTo>
                  <a:lnTo>
                    <a:pt x="167" y="118"/>
                  </a:lnTo>
                  <a:cubicBezTo>
                    <a:pt x="167" y="67"/>
                    <a:pt x="151" y="18"/>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6" name="Google Shape;3936;p76"/>
            <p:cNvSpPr/>
            <p:nvPr/>
          </p:nvSpPr>
          <p:spPr>
            <a:xfrm>
              <a:off x="6264750" y="3537300"/>
              <a:ext cx="1275" cy="1300"/>
            </a:xfrm>
            <a:custGeom>
              <a:avLst/>
              <a:gdLst/>
              <a:ahLst/>
              <a:cxnLst/>
              <a:rect l="l" t="t" r="r" b="b"/>
              <a:pathLst>
                <a:path w="51" h="52" extrusionOk="0">
                  <a:moveTo>
                    <a:pt x="34" y="0"/>
                  </a:moveTo>
                  <a:lnTo>
                    <a:pt x="1" y="18"/>
                  </a:lnTo>
                  <a:lnTo>
                    <a:pt x="1" y="34"/>
                  </a:lnTo>
                  <a:lnTo>
                    <a:pt x="17" y="51"/>
                  </a:lnTo>
                  <a:lnTo>
                    <a:pt x="50" y="51"/>
                  </a:lnTo>
                  <a:lnTo>
                    <a:pt x="50" y="34"/>
                  </a:lnTo>
                  <a:lnTo>
                    <a:pt x="34" y="18"/>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7" name="Google Shape;3937;p76"/>
            <p:cNvSpPr/>
            <p:nvPr/>
          </p:nvSpPr>
          <p:spPr>
            <a:xfrm>
              <a:off x="6398150" y="3625275"/>
              <a:ext cx="1700" cy="1250"/>
            </a:xfrm>
            <a:custGeom>
              <a:avLst/>
              <a:gdLst/>
              <a:ahLst/>
              <a:cxnLst/>
              <a:rect l="l" t="t" r="r" b="b"/>
              <a:pathLst>
                <a:path w="68" h="50" extrusionOk="0">
                  <a:moveTo>
                    <a:pt x="17" y="0"/>
                  </a:moveTo>
                  <a:lnTo>
                    <a:pt x="1" y="16"/>
                  </a:lnTo>
                  <a:cubicBezTo>
                    <a:pt x="1" y="34"/>
                    <a:pt x="1" y="34"/>
                    <a:pt x="17" y="50"/>
                  </a:cubicBezTo>
                  <a:lnTo>
                    <a:pt x="50" y="50"/>
                  </a:lnTo>
                  <a:lnTo>
                    <a:pt x="50" y="34"/>
                  </a:lnTo>
                  <a:cubicBezTo>
                    <a:pt x="68" y="34"/>
                    <a:pt x="50" y="16"/>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8" name="Google Shape;3938;p76"/>
            <p:cNvSpPr/>
            <p:nvPr/>
          </p:nvSpPr>
          <p:spPr>
            <a:xfrm>
              <a:off x="6327300" y="3549800"/>
              <a:ext cx="2075" cy="2125"/>
            </a:xfrm>
            <a:custGeom>
              <a:avLst/>
              <a:gdLst/>
              <a:ahLst/>
              <a:cxnLst/>
              <a:rect l="l" t="t" r="r" b="b"/>
              <a:pathLst>
                <a:path w="83" h="85" extrusionOk="0">
                  <a:moveTo>
                    <a:pt x="16" y="1"/>
                  </a:moveTo>
                  <a:lnTo>
                    <a:pt x="0" y="18"/>
                  </a:lnTo>
                  <a:cubicBezTo>
                    <a:pt x="0" y="67"/>
                    <a:pt x="34" y="85"/>
                    <a:pt x="50" y="85"/>
                  </a:cubicBezTo>
                  <a:lnTo>
                    <a:pt x="83" y="67"/>
                  </a:lnTo>
                  <a:cubicBezTo>
                    <a:pt x="83" y="51"/>
                    <a:pt x="67" y="51"/>
                    <a:pt x="67" y="34"/>
                  </a:cubicBezTo>
                  <a:lnTo>
                    <a:pt x="50" y="34"/>
                  </a:lnTo>
                  <a:cubicBezTo>
                    <a:pt x="50" y="18"/>
                    <a:pt x="50" y="1"/>
                    <a:pt x="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9" name="Google Shape;3939;p76"/>
            <p:cNvSpPr/>
            <p:nvPr/>
          </p:nvSpPr>
          <p:spPr>
            <a:xfrm>
              <a:off x="6317675" y="3595250"/>
              <a:ext cx="5875" cy="5875"/>
            </a:xfrm>
            <a:custGeom>
              <a:avLst/>
              <a:gdLst/>
              <a:ahLst/>
              <a:cxnLst/>
              <a:rect l="l" t="t" r="r" b="b"/>
              <a:pathLst>
                <a:path w="235" h="235" extrusionOk="0">
                  <a:moveTo>
                    <a:pt x="101" y="1"/>
                  </a:moveTo>
                  <a:cubicBezTo>
                    <a:pt x="52" y="1"/>
                    <a:pt x="18" y="34"/>
                    <a:pt x="1" y="84"/>
                  </a:cubicBezTo>
                  <a:lnTo>
                    <a:pt x="18" y="150"/>
                  </a:lnTo>
                  <a:lnTo>
                    <a:pt x="18" y="168"/>
                  </a:lnTo>
                  <a:cubicBezTo>
                    <a:pt x="52" y="217"/>
                    <a:pt x="101" y="234"/>
                    <a:pt x="118" y="234"/>
                  </a:cubicBezTo>
                  <a:lnTo>
                    <a:pt x="134" y="234"/>
                  </a:lnTo>
                  <a:lnTo>
                    <a:pt x="185" y="201"/>
                  </a:lnTo>
                  <a:lnTo>
                    <a:pt x="201" y="184"/>
                  </a:lnTo>
                  <a:lnTo>
                    <a:pt x="201" y="168"/>
                  </a:lnTo>
                  <a:cubicBezTo>
                    <a:pt x="218" y="168"/>
                    <a:pt x="234" y="134"/>
                    <a:pt x="218" y="101"/>
                  </a:cubicBezTo>
                  <a:lnTo>
                    <a:pt x="201" y="50"/>
                  </a:lnTo>
                  <a:lnTo>
                    <a:pt x="185" y="34"/>
                  </a:lnTo>
                  <a:lnTo>
                    <a:pt x="152" y="17"/>
                  </a:lnTo>
                  <a:cubicBezTo>
                    <a:pt x="134" y="17"/>
                    <a:pt x="118"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0" name="Google Shape;3940;p76"/>
            <p:cNvSpPr/>
            <p:nvPr/>
          </p:nvSpPr>
          <p:spPr>
            <a:xfrm>
              <a:off x="6276825" y="3592325"/>
              <a:ext cx="2525" cy="1300"/>
            </a:xfrm>
            <a:custGeom>
              <a:avLst/>
              <a:gdLst/>
              <a:ahLst/>
              <a:cxnLst/>
              <a:rect l="l" t="t" r="r" b="b"/>
              <a:pathLst>
                <a:path w="101" h="52" extrusionOk="0">
                  <a:moveTo>
                    <a:pt x="1" y="0"/>
                  </a:moveTo>
                  <a:cubicBezTo>
                    <a:pt x="1" y="34"/>
                    <a:pt x="34" y="51"/>
                    <a:pt x="52" y="51"/>
                  </a:cubicBezTo>
                  <a:cubicBezTo>
                    <a:pt x="85" y="51"/>
                    <a:pt x="101" y="34"/>
                    <a:pt x="101" y="18"/>
                  </a:cubicBezTo>
                  <a:lnTo>
                    <a:pt x="6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76"/>
            <p:cNvSpPr/>
            <p:nvPr/>
          </p:nvSpPr>
          <p:spPr>
            <a:xfrm>
              <a:off x="6324350" y="3629450"/>
              <a:ext cx="5875" cy="5025"/>
            </a:xfrm>
            <a:custGeom>
              <a:avLst/>
              <a:gdLst/>
              <a:ahLst/>
              <a:cxnLst/>
              <a:rect l="l" t="t" r="r" b="b"/>
              <a:pathLst>
                <a:path w="235" h="201" extrusionOk="0">
                  <a:moveTo>
                    <a:pt x="101" y="0"/>
                  </a:moveTo>
                  <a:lnTo>
                    <a:pt x="85" y="16"/>
                  </a:lnTo>
                  <a:lnTo>
                    <a:pt x="34" y="50"/>
                  </a:lnTo>
                  <a:lnTo>
                    <a:pt x="34" y="67"/>
                  </a:lnTo>
                  <a:lnTo>
                    <a:pt x="1" y="83"/>
                  </a:lnTo>
                  <a:cubicBezTo>
                    <a:pt x="1" y="116"/>
                    <a:pt x="18" y="150"/>
                    <a:pt x="34" y="167"/>
                  </a:cubicBezTo>
                  <a:cubicBezTo>
                    <a:pt x="67" y="183"/>
                    <a:pt x="85" y="200"/>
                    <a:pt x="118" y="200"/>
                  </a:cubicBezTo>
                  <a:cubicBezTo>
                    <a:pt x="168" y="200"/>
                    <a:pt x="234" y="167"/>
                    <a:pt x="234" y="100"/>
                  </a:cubicBezTo>
                  <a:lnTo>
                    <a:pt x="218" y="83"/>
                  </a:lnTo>
                  <a:lnTo>
                    <a:pt x="201" y="50"/>
                  </a:lnTo>
                  <a:cubicBezTo>
                    <a:pt x="168" y="0"/>
                    <a:pt x="134"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2" name="Google Shape;3942;p76"/>
            <p:cNvSpPr/>
            <p:nvPr/>
          </p:nvSpPr>
          <p:spPr>
            <a:xfrm>
              <a:off x="6331850" y="3644025"/>
              <a:ext cx="4200" cy="4175"/>
            </a:xfrm>
            <a:custGeom>
              <a:avLst/>
              <a:gdLst/>
              <a:ahLst/>
              <a:cxnLst/>
              <a:rect l="l" t="t" r="r" b="b"/>
              <a:pathLst>
                <a:path w="168" h="167" extrusionOk="0">
                  <a:moveTo>
                    <a:pt x="52" y="0"/>
                  </a:moveTo>
                  <a:lnTo>
                    <a:pt x="34" y="17"/>
                  </a:lnTo>
                  <a:lnTo>
                    <a:pt x="18" y="33"/>
                  </a:lnTo>
                  <a:cubicBezTo>
                    <a:pt x="18" y="51"/>
                    <a:pt x="1" y="67"/>
                    <a:pt x="1" y="67"/>
                  </a:cubicBezTo>
                  <a:lnTo>
                    <a:pt x="1" y="84"/>
                  </a:lnTo>
                  <a:lnTo>
                    <a:pt x="1" y="100"/>
                  </a:lnTo>
                  <a:lnTo>
                    <a:pt x="1" y="118"/>
                  </a:lnTo>
                  <a:lnTo>
                    <a:pt x="18" y="134"/>
                  </a:lnTo>
                  <a:cubicBezTo>
                    <a:pt x="52" y="167"/>
                    <a:pt x="85" y="167"/>
                    <a:pt x="118" y="167"/>
                  </a:cubicBezTo>
                  <a:cubicBezTo>
                    <a:pt x="152" y="151"/>
                    <a:pt x="168" y="118"/>
                    <a:pt x="168" y="84"/>
                  </a:cubicBezTo>
                  <a:lnTo>
                    <a:pt x="168" y="67"/>
                  </a:lnTo>
                  <a:lnTo>
                    <a:pt x="152" y="51"/>
                  </a:lnTo>
                  <a:lnTo>
                    <a:pt x="152" y="33"/>
                  </a:lnTo>
                  <a:lnTo>
                    <a:pt x="134" y="33"/>
                  </a:lnTo>
                  <a:cubicBezTo>
                    <a:pt x="134" y="17"/>
                    <a:pt x="101" y="0"/>
                    <a:pt x="5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3" name="Google Shape;3943;p76"/>
            <p:cNvSpPr/>
            <p:nvPr/>
          </p:nvSpPr>
          <p:spPr>
            <a:xfrm>
              <a:off x="6266425" y="3689025"/>
              <a:ext cx="1275" cy="1700"/>
            </a:xfrm>
            <a:custGeom>
              <a:avLst/>
              <a:gdLst/>
              <a:ahLst/>
              <a:cxnLst/>
              <a:rect l="l" t="t" r="r" b="b"/>
              <a:pathLst>
                <a:path w="51" h="68" extrusionOk="0">
                  <a:moveTo>
                    <a:pt x="17" y="1"/>
                  </a:moveTo>
                  <a:lnTo>
                    <a:pt x="1" y="18"/>
                  </a:lnTo>
                  <a:lnTo>
                    <a:pt x="17" y="34"/>
                  </a:lnTo>
                  <a:lnTo>
                    <a:pt x="1" y="34"/>
                  </a:lnTo>
                  <a:cubicBezTo>
                    <a:pt x="1" y="34"/>
                    <a:pt x="1" y="52"/>
                    <a:pt x="17" y="68"/>
                  </a:cubicBezTo>
                  <a:lnTo>
                    <a:pt x="34" y="68"/>
                  </a:lnTo>
                  <a:cubicBezTo>
                    <a:pt x="34" y="52"/>
                    <a:pt x="50" y="52"/>
                    <a:pt x="50" y="34"/>
                  </a:cubicBezTo>
                  <a:cubicBezTo>
                    <a:pt x="50" y="18"/>
                    <a:pt x="34"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76"/>
            <p:cNvSpPr/>
            <p:nvPr/>
          </p:nvSpPr>
          <p:spPr>
            <a:xfrm>
              <a:off x="6389000" y="3671975"/>
              <a:ext cx="1250" cy="1250"/>
            </a:xfrm>
            <a:custGeom>
              <a:avLst/>
              <a:gdLst/>
              <a:ahLst/>
              <a:cxnLst/>
              <a:rect l="l" t="t" r="r" b="b"/>
              <a:pathLst>
                <a:path w="50" h="50" extrusionOk="0">
                  <a:moveTo>
                    <a:pt x="16" y="0"/>
                  </a:moveTo>
                  <a:lnTo>
                    <a:pt x="0" y="16"/>
                  </a:lnTo>
                  <a:lnTo>
                    <a:pt x="0" y="33"/>
                  </a:lnTo>
                  <a:lnTo>
                    <a:pt x="0" y="49"/>
                  </a:lnTo>
                  <a:lnTo>
                    <a:pt x="33" y="49"/>
                  </a:lnTo>
                  <a:cubicBezTo>
                    <a:pt x="49" y="33"/>
                    <a:pt x="49" y="16"/>
                    <a:pt x="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5" name="Google Shape;3945;p76"/>
            <p:cNvSpPr/>
            <p:nvPr/>
          </p:nvSpPr>
          <p:spPr>
            <a:xfrm>
              <a:off x="6317275" y="3628000"/>
              <a:ext cx="5875" cy="6475"/>
            </a:xfrm>
            <a:custGeom>
              <a:avLst/>
              <a:gdLst/>
              <a:ahLst/>
              <a:cxnLst/>
              <a:rect l="l" t="t" r="r" b="b"/>
              <a:pathLst>
                <a:path w="235" h="259" extrusionOk="0">
                  <a:moveTo>
                    <a:pt x="116" y="1"/>
                  </a:moveTo>
                  <a:cubicBezTo>
                    <a:pt x="105" y="1"/>
                    <a:pt x="93" y="3"/>
                    <a:pt x="84" y="8"/>
                  </a:cubicBezTo>
                  <a:lnTo>
                    <a:pt x="34" y="25"/>
                  </a:lnTo>
                  <a:lnTo>
                    <a:pt x="34" y="41"/>
                  </a:lnTo>
                  <a:lnTo>
                    <a:pt x="17" y="92"/>
                  </a:lnTo>
                  <a:cubicBezTo>
                    <a:pt x="1" y="125"/>
                    <a:pt x="17" y="141"/>
                    <a:pt x="34" y="158"/>
                  </a:cubicBezTo>
                  <a:cubicBezTo>
                    <a:pt x="34" y="208"/>
                    <a:pt x="68" y="258"/>
                    <a:pt x="117" y="258"/>
                  </a:cubicBezTo>
                  <a:lnTo>
                    <a:pt x="184" y="258"/>
                  </a:lnTo>
                  <a:cubicBezTo>
                    <a:pt x="217" y="241"/>
                    <a:pt x="234" y="208"/>
                    <a:pt x="234" y="158"/>
                  </a:cubicBezTo>
                  <a:lnTo>
                    <a:pt x="217" y="141"/>
                  </a:lnTo>
                  <a:lnTo>
                    <a:pt x="217" y="125"/>
                  </a:lnTo>
                  <a:cubicBezTo>
                    <a:pt x="234" y="92"/>
                    <a:pt x="217" y="58"/>
                    <a:pt x="184" y="25"/>
                  </a:cubicBezTo>
                  <a:cubicBezTo>
                    <a:pt x="172" y="13"/>
                    <a:pt x="144" y="1"/>
                    <a:pt x="1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6" name="Google Shape;3946;p76"/>
            <p:cNvSpPr/>
            <p:nvPr/>
          </p:nvSpPr>
          <p:spPr>
            <a:xfrm>
              <a:off x="6286000" y="3627350"/>
              <a:ext cx="5025" cy="5025"/>
            </a:xfrm>
            <a:custGeom>
              <a:avLst/>
              <a:gdLst/>
              <a:ahLst/>
              <a:cxnLst/>
              <a:rect l="l" t="t" r="r" b="b"/>
              <a:pathLst>
                <a:path w="201" h="201" extrusionOk="0">
                  <a:moveTo>
                    <a:pt x="101" y="0"/>
                  </a:moveTo>
                  <a:lnTo>
                    <a:pt x="51" y="17"/>
                  </a:lnTo>
                  <a:lnTo>
                    <a:pt x="34" y="34"/>
                  </a:lnTo>
                  <a:lnTo>
                    <a:pt x="1" y="84"/>
                  </a:lnTo>
                  <a:lnTo>
                    <a:pt x="1" y="100"/>
                  </a:lnTo>
                  <a:lnTo>
                    <a:pt x="18" y="151"/>
                  </a:lnTo>
                  <a:lnTo>
                    <a:pt x="34" y="167"/>
                  </a:lnTo>
                  <a:lnTo>
                    <a:pt x="85" y="200"/>
                  </a:lnTo>
                  <a:cubicBezTo>
                    <a:pt x="118" y="200"/>
                    <a:pt x="134" y="200"/>
                    <a:pt x="167" y="184"/>
                  </a:cubicBezTo>
                  <a:cubicBezTo>
                    <a:pt x="185" y="167"/>
                    <a:pt x="201" y="134"/>
                    <a:pt x="201" y="100"/>
                  </a:cubicBezTo>
                  <a:lnTo>
                    <a:pt x="201" y="84"/>
                  </a:lnTo>
                  <a:lnTo>
                    <a:pt x="185" y="34"/>
                  </a:lnTo>
                  <a:lnTo>
                    <a:pt x="167" y="17"/>
                  </a:ln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76"/>
            <p:cNvSpPr/>
            <p:nvPr/>
          </p:nvSpPr>
          <p:spPr>
            <a:xfrm>
              <a:off x="6236825" y="3657350"/>
              <a:ext cx="1675" cy="1300"/>
            </a:xfrm>
            <a:custGeom>
              <a:avLst/>
              <a:gdLst/>
              <a:ahLst/>
              <a:cxnLst/>
              <a:rect l="l" t="t" r="r" b="b"/>
              <a:pathLst>
                <a:path w="67" h="52" extrusionOk="0">
                  <a:moveTo>
                    <a:pt x="17" y="1"/>
                  </a:moveTo>
                  <a:cubicBezTo>
                    <a:pt x="0" y="18"/>
                    <a:pt x="0" y="18"/>
                    <a:pt x="0" y="34"/>
                  </a:cubicBezTo>
                  <a:lnTo>
                    <a:pt x="17" y="51"/>
                  </a:lnTo>
                  <a:lnTo>
                    <a:pt x="51" y="51"/>
                  </a:lnTo>
                  <a:cubicBezTo>
                    <a:pt x="67" y="51"/>
                    <a:pt x="67" y="34"/>
                    <a:pt x="67" y="18"/>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8" name="Google Shape;3948;p76"/>
            <p:cNvSpPr/>
            <p:nvPr/>
          </p:nvSpPr>
          <p:spPr>
            <a:xfrm>
              <a:off x="6305625" y="3688875"/>
              <a:ext cx="1675" cy="1450"/>
            </a:xfrm>
            <a:custGeom>
              <a:avLst/>
              <a:gdLst/>
              <a:ahLst/>
              <a:cxnLst/>
              <a:rect l="l" t="t" r="r" b="b"/>
              <a:pathLst>
                <a:path w="67" h="58" extrusionOk="0">
                  <a:moveTo>
                    <a:pt x="44" y="0"/>
                  </a:moveTo>
                  <a:cubicBezTo>
                    <a:pt x="41" y="0"/>
                    <a:pt x="38" y="2"/>
                    <a:pt x="33" y="7"/>
                  </a:cubicBezTo>
                  <a:cubicBezTo>
                    <a:pt x="16" y="7"/>
                    <a:pt x="16" y="24"/>
                    <a:pt x="0" y="40"/>
                  </a:cubicBezTo>
                  <a:lnTo>
                    <a:pt x="16" y="58"/>
                  </a:lnTo>
                  <a:lnTo>
                    <a:pt x="49" y="58"/>
                  </a:lnTo>
                  <a:cubicBezTo>
                    <a:pt x="67" y="58"/>
                    <a:pt x="67" y="40"/>
                    <a:pt x="67" y="40"/>
                  </a:cubicBezTo>
                  <a:lnTo>
                    <a:pt x="67" y="24"/>
                  </a:lnTo>
                  <a:cubicBezTo>
                    <a:pt x="54" y="12"/>
                    <a:pt x="51" y="0"/>
                    <a:pt x="4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9" name="Google Shape;3949;p76"/>
            <p:cNvSpPr/>
            <p:nvPr/>
          </p:nvSpPr>
          <p:spPr>
            <a:xfrm>
              <a:off x="6319800" y="3636950"/>
              <a:ext cx="7075" cy="7925"/>
            </a:xfrm>
            <a:custGeom>
              <a:avLst/>
              <a:gdLst/>
              <a:ahLst/>
              <a:cxnLst/>
              <a:rect l="l" t="t" r="r" b="b"/>
              <a:pathLst>
                <a:path w="283" h="317" extrusionOk="0">
                  <a:moveTo>
                    <a:pt x="230" y="176"/>
                  </a:moveTo>
                  <a:cubicBezTo>
                    <a:pt x="226" y="178"/>
                    <a:pt x="221" y="181"/>
                    <a:pt x="216" y="183"/>
                  </a:cubicBezTo>
                  <a:cubicBezTo>
                    <a:pt x="223" y="183"/>
                    <a:pt x="228" y="180"/>
                    <a:pt x="230" y="176"/>
                  </a:cubicBezTo>
                  <a:close/>
                  <a:moveTo>
                    <a:pt x="133" y="0"/>
                  </a:moveTo>
                  <a:lnTo>
                    <a:pt x="116" y="16"/>
                  </a:lnTo>
                  <a:lnTo>
                    <a:pt x="67" y="83"/>
                  </a:lnTo>
                  <a:cubicBezTo>
                    <a:pt x="67" y="67"/>
                    <a:pt x="82" y="50"/>
                    <a:pt x="83" y="50"/>
                  </a:cubicBezTo>
                  <a:lnTo>
                    <a:pt x="83" y="50"/>
                  </a:lnTo>
                  <a:cubicBezTo>
                    <a:pt x="67" y="67"/>
                    <a:pt x="49" y="83"/>
                    <a:pt x="49" y="116"/>
                  </a:cubicBezTo>
                  <a:cubicBezTo>
                    <a:pt x="33" y="116"/>
                    <a:pt x="0" y="150"/>
                    <a:pt x="0" y="183"/>
                  </a:cubicBezTo>
                  <a:lnTo>
                    <a:pt x="0" y="216"/>
                  </a:lnTo>
                  <a:lnTo>
                    <a:pt x="0" y="234"/>
                  </a:lnTo>
                  <a:lnTo>
                    <a:pt x="16" y="267"/>
                  </a:lnTo>
                  <a:cubicBezTo>
                    <a:pt x="49" y="316"/>
                    <a:pt x="83" y="316"/>
                    <a:pt x="133" y="316"/>
                  </a:cubicBezTo>
                  <a:lnTo>
                    <a:pt x="183" y="300"/>
                  </a:lnTo>
                  <a:lnTo>
                    <a:pt x="200" y="283"/>
                  </a:lnTo>
                  <a:lnTo>
                    <a:pt x="233" y="234"/>
                  </a:lnTo>
                  <a:cubicBezTo>
                    <a:pt x="233" y="216"/>
                    <a:pt x="233" y="200"/>
                    <a:pt x="216" y="183"/>
                  </a:cubicBezTo>
                  <a:lnTo>
                    <a:pt x="216" y="167"/>
                  </a:lnTo>
                  <a:lnTo>
                    <a:pt x="233" y="150"/>
                  </a:lnTo>
                  <a:lnTo>
                    <a:pt x="233" y="150"/>
                  </a:lnTo>
                  <a:cubicBezTo>
                    <a:pt x="233" y="160"/>
                    <a:pt x="233" y="169"/>
                    <a:pt x="230" y="176"/>
                  </a:cubicBezTo>
                  <a:lnTo>
                    <a:pt x="230" y="176"/>
                  </a:lnTo>
                  <a:cubicBezTo>
                    <a:pt x="255" y="162"/>
                    <a:pt x="269" y="145"/>
                    <a:pt x="283" y="116"/>
                  </a:cubicBezTo>
                  <a:lnTo>
                    <a:pt x="267" y="50"/>
                  </a:lnTo>
                  <a:lnTo>
                    <a:pt x="249" y="34"/>
                  </a:lnTo>
                  <a:lnTo>
                    <a:pt x="216" y="16"/>
                  </a:lnTo>
                  <a:lnTo>
                    <a:pt x="200" y="16"/>
                  </a:lnTo>
                  <a:lnTo>
                    <a:pt x="183" y="0"/>
                  </a:lnTo>
                  <a:lnTo>
                    <a:pt x="183" y="16"/>
                  </a:lnTo>
                  <a:lnTo>
                    <a:pt x="1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76"/>
            <p:cNvSpPr/>
            <p:nvPr/>
          </p:nvSpPr>
          <p:spPr>
            <a:xfrm>
              <a:off x="6325625" y="3666525"/>
              <a:ext cx="3350" cy="3350"/>
            </a:xfrm>
            <a:custGeom>
              <a:avLst/>
              <a:gdLst/>
              <a:ahLst/>
              <a:cxnLst/>
              <a:rect l="l" t="t" r="r" b="b"/>
              <a:pathLst>
                <a:path w="134" h="134" extrusionOk="0">
                  <a:moveTo>
                    <a:pt x="16" y="1"/>
                  </a:moveTo>
                  <a:cubicBezTo>
                    <a:pt x="0" y="18"/>
                    <a:pt x="0" y="34"/>
                    <a:pt x="0" y="51"/>
                  </a:cubicBezTo>
                  <a:cubicBezTo>
                    <a:pt x="0" y="85"/>
                    <a:pt x="16" y="118"/>
                    <a:pt x="50" y="134"/>
                  </a:cubicBezTo>
                  <a:lnTo>
                    <a:pt x="101" y="134"/>
                  </a:lnTo>
                  <a:cubicBezTo>
                    <a:pt x="117" y="118"/>
                    <a:pt x="134" y="101"/>
                    <a:pt x="134" y="85"/>
                  </a:cubicBezTo>
                  <a:lnTo>
                    <a:pt x="117" y="51"/>
                  </a:lnTo>
                  <a:lnTo>
                    <a:pt x="117" y="18"/>
                  </a:lnTo>
                  <a:cubicBezTo>
                    <a:pt x="101" y="18"/>
                    <a:pt x="101" y="18"/>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76"/>
            <p:cNvSpPr/>
            <p:nvPr/>
          </p:nvSpPr>
          <p:spPr>
            <a:xfrm>
              <a:off x="6282675" y="3661525"/>
              <a:ext cx="2950" cy="2525"/>
            </a:xfrm>
            <a:custGeom>
              <a:avLst/>
              <a:gdLst/>
              <a:ahLst/>
              <a:cxnLst/>
              <a:rect l="l" t="t" r="r" b="b"/>
              <a:pathLst>
                <a:path w="118" h="101" extrusionOk="0">
                  <a:moveTo>
                    <a:pt x="51" y="0"/>
                  </a:moveTo>
                  <a:lnTo>
                    <a:pt x="18" y="18"/>
                  </a:lnTo>
                  <a:lnTo>
                    <a:pt x="0" y="34"/>
                  </a:lnTo>
                  <a:lnTo>
                    <a:pt x="51" y="85"/>
                  </a:lnTo>
                  <a:lnTo>
                    <a:pt x="118" y="101"/>
                  </a:lnTo>
                  <a:cubicBezTo>
                    <a:pt x="118" y="67"/>
                    <a:pt x="118" y="51"/>
                    <a:pt x="100" y="34"/>
                  </a:cubicBezTo>
                  <a:cubicBezTo>
                    <a:pt x="100" y="18"/>
                    <a:pt x="67"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76"/>
            <p:cNvSpPr/>
            <p:nvPr/>
          </p:nvSpPr>
          <p:spPr>
            <a:xfrm>
              <a:off x="6347300" y="3642775"/>
              <a:ext cx="3350" cy="3375"/>
            </a:xfrm>
            <a:custGeom>
              <a:avLst/>
              <a:gdLst/>
              <a:ahLst/>
              <a:cxnLst/>
              <a:rect l="l" t="t" r="r" b="b"/>
              <a:pathLst>
                <a:path w="134" h="135" extrusionOk="0">
                  <a:moveTo>
                    <a:pt x="50" y="1"/>
                  </a:moveTo>
                  <a:lnTo>
                    <a:pt x="34" y="17"/>
                  </a:lnTo>
                  <a:lnTo>
                    <a:pt x="17" y="34"/>
                  </a:lnTo>
                  <a:lnTo>
                    <a:pt x="1" y="50"/>
                  </a:lnTo>
                  <a:lnTo>
                    <a:pt x="1" y="67"/>
                  </a:lnTo>
                  <a:lnTo>
                    <a:pt x="1" y="101"/>
                  </a:lnTo>
                  <a:lnTo>
                    <a:pt x="17" y="117"/>
                  </a:lnTo>
                  <a:cubicBezTo>
                    <a:pt x="17" y="117"/>
                    <a:pt x="34" y="134"/>
                    <a:pt x="50" y="134"/>
                  </a:cubicBezTo>
                  <a:lnTo>
                    <a:pt x="83" y="134"/>
                  </a:lnTo>
                  <a:lnTo>
                    <a:pt x="101" y="117"/>
                  </a:lnTo>
                  <a:cubicBezTo>
                    <a:pt x="117" y="101"/>
                    <a:pt x="117" y="101"/>
                    <a:pt x="134" y="67"/>
                  </a:cubicBezTo>
                  <a:lnTo>
                    <a:pt x="117" y="34"/>
                  </a:lnTo>
                  <a:lnTo>
                    <a:pt x="101" y="17"/>
                  </a:lnTo>
                  <a:lnTo>
                    <a:pt x="83"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3" name="Google Shape;3953;p76"/>
            <p:cNvSpPr/>
            <p:nvPr/>
          </p:nvSpPr>
          <p:spPr>
            <a:xfrm>
              <a:off x="6374375" y="3639025"/>
              <a:ext cx="1700" cy="1275"/>
            </a:xfrm>
            <a:custGeom>
              <a:avLst/>
              <a:gdLst/>
              <a:ahLst/>
              <a:cxnLst/>
              <a:rect l="l" t="t" r="r" b="b"/>
              <a:pathLst>
                <a:path w="68" h="51" extrusionOk="0">
                  <a:moveTo>
                    <a:pt x="34" y="0"/>
                  </a:moveTo>
                  <a:cubicBezTo>
                    <a:pt x="18" y="0"/>
                    <a:pt x="1" y="0"/>
                    <a:pt x="1" y="17"/>
                  </a:cubicBezTo>
                  <a:lnTo>
                    <a:pt x="1" y="33"/>
                  </a:lnTo>
                  <a:cubicBezTo>
                    <a:pt x="1" y="33"/>
                    <a:pt x="18" y="51"/>
                    <a:pt x="34" y="51"/>
                  </a:cubicBezTo>
                  <a:cubicBezTo>
                    <a:pt x="51" y="51"/>
                    <a:pt x="67" y="33"/>
                    <a:pt x="51" y="17"/>
                  </a:cubicBez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4" name="Google Shape;3954;p76"/>
            <p:cNvSpPr/>
            <p:nvPr/>
          </p:nvSpPr>
          <p:spPr>
            <a:xfrm>
              <a:off x="6386475" y="3615675"/>
              <a:ext cx="1275" cy="1275"/>
            </a:xfrm>
            <a:custGeom>
              <a:avLst/>
              <a:gdLst/>
              <a:ahLst/>
              <a:cxnLst/>
              <a:rect l="l" t="t" r="r" b="b"/>
              <a:pathLst>
                <a:path w="51" h="51" extrusionOk="0">
                  <a:moveTo>
                    <a:pt x="1" y="0"/>
                  </a:moveTo>
                  <a:lnTo>
                    <a:pt x="1" y="18"/>
                  </a:lnTo>
                  <a:cubicBezTo>
                    <a:pt x="1" y="34"/>
                    <a:pt x="1" y="51"/>
                    <a:pt x="17" y="51"/>
                  </a:cubicBezTo>
                  <a:cubicBezTo>
                    <a:pt x="34" y="51"/>
                    <a:pt x="50" y="51"/>
                    <a:pt x="50" y="18"/>
                  </a:cubicBez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76"/>
            <p:cNvSpPr/>
            <p:nvPr/>
          </p:nvSpPr>
          <p:spPr>
            <a:xfrm>
              <a:off x="6308950" y="3597325"/>
              <a:ext cx="7925" cy="6775"/>
            </a:xfrm>
            <a:custGeom>
              <a:avLst/>
              <a:gdLst/>
              <a:ahLst/>
              <a:cxnLst/>
              <a:rect l="l" t="t" r="r" b="b"/>
              <a:pathLst>
                <a:path w="317" h="271" extrusionOk="0">
                  <a:moveTo>
                    <a:pt x="183" y="1"/>
                  </a:moveTo>
                  <a:cubicBezTo>
                    <a:pt x="150" y="1"/>
                    <a:pt x="117" y="1"/>
                    <a:pt x="101" y="18"/>
                  </a:cubicBezTo>
                  <a:cubicBezTo>
                    <a:pt x="67" y="18"/>
                    <a:pt x="34" y="51"/>
                    <a:pt x="0" y="67"/>
                  </a:cubicBezTo>
                  <a:lnTo>
                    <a:pt x="0" y="134"/>
                  </a:lnTo>
                  <a:lnTo>
                    <a:pt x="0" y="151"/>
                  </a:lnTo>
                  <a:cubicBezTo>
                    <a:pt x="16" y="201"/>
                    <a:pt x="34" y="234"/>
                    <a:pt x="83" y="251"/>
                  </a:cubicBezTo>
                  <a:cubicBezTo>
                    <a:pt x="103" y="261"/>
                    <a:pt x="128" y="270"/>
                    <a:pt x="155" y="270"/>
                  </a:cubicBezTo>
                  <a:cubicBezTo>
                    <a:pt x="175" y="270"/>
                    <a:pt x="196" y="265"/>
                    <a:pt x="217" y="251"/>
                  </a:cubicBezTo>
                  <a:lnTo>
                    <a:pt x="234" y="251"/>
                  </a:lnTo>
                  <a:lnTo>
                    <a:pt x="283" y="185"/>
                  </a:lnTo>
                  <a:lnTo>
                    <a:pt x="283" y="201"/>
                  </a:lnTo>
                  <a:lnTo>
                    <a:pt x="317" y="134"/>
                  </a:lnTo>
                  <a:cubicBezTo>
                    <a:pt x="317" y="118"/>
                    <a:pt x="317" y="118"/>
                    <a:pt x="301" y="101"/>
                  </a:cubicBezTo>
                  <a:lnTo>
                    <a:pt x="283" y="67"/>
                  </a:lnTo>
                  <a:lnTo>
                    <a:pt x="267" y="51"/>
                  </a:lnTo>
                  <a:lnTo>
                    <a:pt x="234" y="18"/>
                  </a:lnTo>
                  <a:lnTo>
                    <a:pt x="217" y="18"/>
                  </a:lnTo>
                  <a:lnTo>
                    <a:pt x="1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76"/>
            <p:cNvSpPr/>
            <p:nvPr/>
          </p:nvSpPr>
          <p:spPr>
            <a:xfrm>
              <a:off x="6278100" y="3569825"/>
              <a:ext cx="1700" cy="2300"/>
            </a:xfrm>
            <a:custGeom>
              <a:avLst/>
              <a:gdLst/>
              <a:ahLst/>
              <a:cxnLst/>
              <a:rect l="l" t="t" r="r" b="b"/>
              <a:pathLst>
                <a:path w="68" h="92" extrusionOk="0">
                  <a:moveTo>
                    <a:pt x="17" y="0"/>
                  </a:moveTo>
                  <a:lnTo>
                    <a:pt x="1" y="17"/>
                  </a:lnTo>
                  <a:lnTo>
                    <a:pt x="1" y="33"/>
                  </a:lnTo>
                  <a:lnTo>
                    <a:pt x="1" y="51"/>
                  </a:lnTo>
                  <a:cubicBezTo>
                    <a:pt x="1" y="67"/>
                    <a:pt x="1" y="67"/>
                    <a:pt x="17" y="84"/>
                  </a:cubicBezTo>
                  <a:lnTo>
                    <a:pt x="34" y="84"/>
                  </a:lnTo>
                  <a:cubicBezTo>
                    <a:pt x="34" y="84"/>
                    <a:pt x="41" y="91"/>
                    <a:pt x="51" y="91"/>
                  </a:cubicBezTo>
                  <a:cubicBezTo>
                    <a:pt x="56" y="91"/>
                    <a:pt x="61" y="89"/>
                    <a:pt x="67" y="84"/>
                  </a:cubicBezTo>
                  <a:lnTo>
                    <a:pt x="67" y="67"/>
                  </a:lnTo>
                  <a:cubicBezTo>
                    <a:pt x="67" y="33"/>
                    <a:pt x="50"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76"/>
            <p:cNvSpPr/>
            <p:nvPr/>
          </p:nvSpPr>
          <p:spPr>
            <a:xfrm>
              <a:off x="6306450" y="3582750"/>
              <a:ext cx="3350" cy="2925"/>
            </a:xfrm>
            <a:custGeom>
              <a:avLst/>
              <a:gdLst/>
              <a:ahLst/>
              <a:cxnLst/>
              <a:rect l="l" t="t" r="r" b="b"/>
              <a:pathLst>
                <a:path w="134" h="117" extrusionOk="0">
                  <a:moveTo>
                    <a:pt x="67" y="1"/>
                  </a:moveTo>
                  <a:lnTo>
                    <a:pt x="34" y="17"/>
                  </a:lnTo>
                  <a:cubicBezTo>
                    <a:pt x="34" y="17"/>
                    <a:pt x="16" y="17"/>
                    <a:pt x="16" y="34"/>
                  </a:cubicBezTo>
                  <a:lnTo>
                    <a:pt x="0" y="50"/>
                  </a:lnTo>
                  <a:cubicBezTo>
                    <a:pt x="0" y="67"/>
                    <a:pt x="0" y="83"/>
                    <a:pt x="16" y="101"/>
                  </a:cubicBezTo>
                  <a:cubicBezTo>
                    <a:pt x="16" y="117"/>
                    <a:pt x="34" y="117"/>
                    <a:pt x="67" y="117"/>
                  </a:cubicBezTo>
                  <a:cubicBezTo>
                    <a:pt x="100" y="117"/>
                    <a:pt x="134" y="101"/>
                    <a:pt x="134" y="67"/>
                  </a:cubicBezTo>
                  <a:lnTo>
                    <a:pt x="116" y="34"/>
                  </a:lnTo>
                  <a:lnTo>
                    <a:pt x="100" y="17"/>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76"/>
            <p:cNvSpPr/>
            <p:nvPr/>
          </p:nvSpPr>
          <p:spPr>
            <a:xfrm>
              <a:off x="6313525" y="3589425"/>
              <a:ext cx="3350" cy="2925"/>
            </a:xfrm>
            <a:custGeom>
              <a:avLst/>
              <a:gdLst/>
              <a:ahLst/>
              <a:cxnLst/>
              <a:rect l="l" t="t" r="r" b="b"/>
              <a:pathLst>
                <a:path w="134" h="117" extrusionOk="0">
                  <a:moveTo>
                    <a:pt x="51" y="0"/>
                  </a:moveTo>
                  <a:lnTo>
                    <a:pt x="18" y="16"/>
                  </a:lnTo>
                  <a:cubicBezTo>
                    <a:pt x="18" y="16"/>
                    <a:pt x="18" y="34"/>
                    <a:pt x="0" y="34"/>
                  </a:cubicBezTo>
                  <a:lnTo>
                    <a:pt x="0" y="67"/>
                  </a:lnTo>
                  <a:lnTo>
                    <a:pt x="34" y="100"/>
                  </a:lnTo>
                  <a:cubicBezTo>
                    <a:pt x="34" y="100"/>
                    <a:pt x="34" y="116"/>
                    <a:pt x="51" y="116"/>
                  </a:cubicBezTo>
                  <a:lnTo>
                    <a:pt x="84" y="116"/>
                  </a:lnTo>
                  <a:lnTo>
                    <a:pt x="118" y="100"/>
                  </a:lnTo>
                  <a:cubicBezTo>
                    <a:pt x="118" y="100"/>
                    <a:pt x="118" y="83"/>
                    <a:pt x="134" y="67"/>
                  </a:cubicBezTo>
                  <a:lnTo>
                    <a:pt x="134" y="34"/>
                  </a:lnTo>
                  <a:lnTo>
                    <a:pt x="118" y="16"/>
                  </a:lnTo>
                  <a:cubicBezTo>
                    <a:pt x="100" y="0"/>
                    <a:pt x="100" y="0"/>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76"/>
            <p:cNvSpPr/>
            <p:nvPr/>
          </p:nvSpPr>
          <p:spPr>
            <a:xfrm>
              <a:off x="6292275" y="3546900"/>
              <a:ext cx="1700" cy="1250"/>
            </a:xfrm>
            <a:custGeom>
              <a:avLst/>
              <a:gdLst/>
              <a:ahLst/>
              <a:cxnLst/>
              <a:rect l="l" t="t" r="r" b="b"/>
              <a:pathLst>
                <a:path w="68" h="50" extrusionOk="0">
                  <a:moveTo>
                    <a:pt x="50" y="1"/>
                  </a:moveTo>
                  <a:cubicBezTo>
                    <a:pt x="34" y="1"/>
                    <a:pt x="17" y="1"/>
                    <a:pt x="0" y="17"/>
                  </a:cubicBezTo>
                  <a:lnTo>
                    <a:pt x="17" y="50"/>
                  </a:lnTo>
                  <a:lnTo>
                    <a:pt x="50" y="50"/>
                  </a:lnTo>
                  <a:cubicBezTo>
                    <a:pt x="50" y="50"/>
                    <a:pt x="67" y="34"/>
                    <a:pt x="50" y="17"/>
                  </a:cubicBez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76"/>
            <p:cNvSpPr/>
            <p:nvPr/>
          </p:nvSpPr>
          <p:spPr>
            <a:xfrm>
              <a:off x="6295600" y="3603175"/>
              <a:ext cx="6275" cy="5350"/>
            </a:xfrm>
            <a:custGeom>
              <a:avLst/>
              <a:gdLst/>
              <a:ahLst/>
              <a:cxnLst/>
              <a:rect l="l" t="t" r="r" b="b"/>
              <a:pathLst>
                <a:path w="251" h="214" extrusionOk="0">
                  <a:moveTo>
                    <a:pt x="134" y="0"/>
                  </a:moveTo>
                  <a:cubicBezTo>
                    <a:pt x="101" y="0"/>
                    <a:pt x="68" y="0"/>
                    <a:pt x="50" y="17"/>
                  </a:cubicBezTo>
                  <a:lnTo>
                    <a:pt x="17" y="51"/>
                  </a:lnTo>
                  <a:lnTo>
                    <a:pt x="17" y="67"/>
                  </a:lnTo>
                  <a:lnTo>
                    <a:pt x="1" y="84"/>
                  </a:lnTo>
                  <a:cubicBezTo>
                    <a:pt x="1" y="151"/>
                    <a:pt x="34" y="184"/>
                    <a:pt x="84" y="200"/>
                  </a:cubicBezTo>
                  <a:lnTo>
                    <a:pt x="101" y="200"/>
                  </a:lnTo>
                  <a:cubicBezTo>
                    <a:pt x="118" y="209"/>
                    <a:pt x="134" y="213"/>
                    <a:pt x="151" y="213"/>
                  </a:cubicBezTo>
                  <a:cubicBezTo>
                    <a:pt x="168" y="213"/>
                    <a:pt x="184" y="209"/>
                    <a:pt x="201" y="200"/>
                  </a:cubicBezTo>
                  <a:cubicBezTo>
                    <a:pt x="217" y="184"/>
                    <a:pt x="234" y="151"/>
                    <a:pt x="250" y="117"/>
                  </a:cubicBezTo>
                  <a:cubicBezTo>
                    <a:pt x="250" y="67"/>
                    <a:pt x="217" y="17"/>
                    <a:pt x="168" y="17"/>
                  </a:cubicBezTo>
                  <a:lnTo>
                    <a:pt x="150" y="17"/>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76"/>
            <p:cNvSpPr/>
            <p:nvPr/>
          </p:nvSpPr>
          <p:spPr>
            <a:xfrm>
              <a:off x="6291000" y="3630275"/>
              <a:ext cx="5875" cy="5550"/>
            </a:xfrm>
            <a:custGeom>
              <a:avLst/>
              <a:gdLst/>
              <a:ahLst/>
              <a:cxnLst/>
              <a:rect l="l" t="t" r="r" b="b"/>
              <a:pathLst>
                <a:path w="235" h="222" extrusionOk="0">
                  <a:moveTo>
                    <a:pt x="118" y="1"/>
                  </a:moveTo>
                  <a:lnTo>
                    <a:pt x="68" y="17"/>
                  </a:lnTo>
                  <a:lnTo>
                    <a:pt x="51" y="17"/>
                  </a:lnTo>
                  <a:lnTo>
                    <a:pt x="51" y="34"/>
                  </a:lnTo>
                  <a:lnTo>
                    <a:pt x="34" y="34"/>
                  </a:lnTo>
                  <a:lnTo>
                    <a:pt x="18" y="50"/>
                  </a:lnTo>
                  <a:lnTo>
                    <a:pt x="1" y="83"/>
                  </a:lnTo>
                  <a:lnTo>
                    <a:pt x="1" y="101"/>
                  </a:lnTo>
                  <a:cubicBezTo>
                    <a:pt x="1" y="117"/>
                    <a:pt x="1" y="134"/>
                    <a:pt x="18" y="150"/>
                  </a:cubicBezTo>
                  <a:lnTo>
                    <a:pt x="34" y="167"/>
                  </a:lnTo>
                  <a:lnTo>
                    <a:pt x="34" y="201"/>
                  </a:lnTo>
                  <a:lnTo>
                    <a:pt x="101" y="217"/>
                  </a:lnTo>
                  <a:cubicBezTo>
                    <a:pt x="110" y="220"/>
                    <a:pt x="120" y="221"/>
                    <a:pt x="129" y="221"/>
                  </a:cubicBezTo>
                  <a:cubicBezTo>
                    <a:pt x="170" y="221"/>
                    <a:pt x="207" y="194"/>
                    <a:pt x="234" y="167"/>
                  </a:cubicBezTo>
                  <a:lnTo>
                    <a:pt x="234" y="83"/>
                  </a:lnTo>
                  <a:lnTo>
                    <a:pt x="218" y="67"/>
                  </a:lnTo>
                  <a:lnTo>
                    <a:pt x="218" y="50"/>
                  </a:lnTo>
                  <a:cubicBezTo>
                    <a:pt x="185" y="1"/>
                    <a:pt x="134" y="1"/>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76"/>
            <p:cNvSpPr/>
            <p:nvPr/>
          </p:nvSpPr>
          <p:spPr>
            <a:xfrm>
              <a:off x="6276825" y="3628600"/>
              <a:ext cx="6300" cy="6275"/>
            </a:xfrm>
            <a:custGeom>
              <a:avLst/>
              <a:gdLst/>
              <a:ahLst/>
              <a:cxnLst/>
              <a:rect l="l" t="t" r="r" b="b"/>
              <a:pathLst>
                <a:path w="252" h="251" extrusionOk="0">
                  <a:moveTo>
                    <a:pt x="118" y="1"/>
                  </a:moveTo>
                  <a:lnTo>
                    <a:pt x="52" y="17"/>
                  </a:lnTo>
                  <a:lnTo>
                    <a:pt x="34" y="34"/>
                  </a:lnTo>
                  <a:lnTo>
                    <a:pt x="1" y="84"/>
                  </a:lnTo>
                  <a:cubicBezTo>
                    <a:pt x="1" y="134"/>
                    <a:pt x="18" y="150"/>
                    <a:pt x="34" y="168"/>
                  </a:cubicBezTo>
                  <a:lnTo>
                    <a:pt x="34" y="201"/>
                  </a:lnTo>
                  <a:lnTo>
                    <a:pt x="34" y="217"/>
                  </a:lnTo>
                  <a:lnTo>
                    <a:pt x="68" y="234"/>
                  </a:lnTo>
                  <a:cubicBezTo>
                    <a:pt x="76" y="242"/>
                    <a:pt x="93" y="251"/>
                    <a:pt x="114" y="251"/>
                  </a:cubicBezTo>
                  <a:cubicBezTo>
                    <a:pt x="135" y="251"/>
                    <a:pt x="160" y="242"/>
                    <a:pt x="185" y="217"/>
                  </a:cubicBezTo>
                  <a:cubicBezTo>
                    <a:pt x="201" y="201"/>
                    <a:pt x="201" y="184"/>
                    <a:pt x="218" y="168"/>
                  </a:cubicBezTo>
                  <a:cubicBezTo>
                    <a:pt x="234" y="150"/>
                    <a:pt x="252" y="134"/>
                    <a:pt x="252" y="101"/>
                  </a:cubicBezTo>
                  <a:lnTo>
                    <a:pt x="234" y="84"/>
                  </a:lnTo>
                  <a:cubicBezTo>
                    <a:pt x="234" y="68"/>
                    <a:pt x="234" y="50"/>
                    <a:pt x="218" y="34"/>
                  </a:cubicBezTo>
                  <a:lnTo>
                    <a:pt x="1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76"/>
            <p:cNvSpPr/>
            <p:nvPr/>
          </p:nvSpPr>
          <p:spPr>
            <a:xfrm>
              <a:off x="6308950" y="3632175"/>
              <a:ext cx="5025" cy="5100"/>
            </a:xfrm>
            <a:custGeom>
              <a:avLst/>
              <a:gdLst/>
              <a:ahLst/>
              <a:cxnLst/>
              <a:rect l="l" t="t" r="r" b="b"/>
              <a:pathLst>
                <a:path w="201" h="204" extrusionOk="0">
                  <a:moveTo>
                    <a:pt x="97" y="1"/>
                  </a:moveTo>
                  <a:cubicBezTo>
                    <a:pt x="72" y="1"/>
                    <a:pt x="57" y="12"/>
                    <a:pt x="34" y="25"/>
                  </a:cubicBezTo>
                  <a:cubicBezTo>
                    <a:pt x="16" y="41"/>
                    <a:pt x="0" y="58"/>
                    <a:pt x="0" y="91"/>
                  </a:cubicBezTo>
                  <a:cubicBezTo>
                    <a:pt x="0" y="125"/>
                    <a:pt x="16" y="158"/>
                    <a:pt x="34" y="191"/>
                  </a:cubicBezTo>
                  <a:cubicBezTo>
                    <a:pt x="51" y="199"/>
                    <a:pt x="67" y="203"/>
                    <a:pt x="84" y="203"/>
                  </a:cubicBezTo>
                  <a:cubicBezTo>
                    <a:pt x="101" y="203"/>
                    <a:pt x="117" y="199"/>
                    <a:pt x="134" y="191"/>
                  </a:cubicBezTo>
                  <a:cubicBezTo>
                    <a:pt x="183" y="174"/>
                    <a:pt x="201" y="141"/>
                    <a:pt x="201" y="107"/>
                  </a:cubicBezTo>
                  <a:lnTo>
                    <a:pt x="201" y="74"/>
                  </a:lnTo>
                  <a:lnTo>
                    <a:pt x="183" y="41"/>
                  </a:lnTo>
                  <a:lnTo>
                    <a:pt x="167" y="25"/>
                  </a:lnTo>
                  <a:lnTo>
                    <a:pt x="134" y="7"/>
                  </a:lnTo>
                  <a:cubicBezTo>
                    <a:pt x="119" y="3"/>
                    <a:pt x="107" y="1"/>
                    <a:pt x="9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4" name="Google Shape;3964;p76"/>
            <p:cNvSpPr/>
            <p:nvPr/>
          </p:nvSpPr>
          <p:spPr>
            <a:xfrm>
              <a:off x="6216800" y="3615675"/>
              <a:ext cx="1300" cy="1675"/>
            </a:xfrm>
            <a:custGeom>
              <a:avLst/>
              <a:gdLst/>
              <a:ahLst/>
              <a:cxnLst/>
              <a:rect l="l" t="t" r="r" b="b"/>
              <a:pathLst>
                <a:path w="52" h="67" extrusionOk="0">
                  <a:moveTo>
                    <a:pt x="1" y="0"/>
                  </a:moveTo>
                  <a:lnTo>
                    <a:pt x="1" y="34"/>
                  </a:lnTo>
                  <a:lnTo>
                    <a:pt x="1" y="51"/>
                  </a:lnTo>
                  <a:lnTo>
                    <a:pt x="1" y="67"/>
                  </a:lnTo>
                  <a:cubicBezTo>
                    <a:pt x="34" y="67"/>
                    <a:pt x="51" y="34"/>
                    <a:pt x="51" y="34"/>
                  </a:cubicBezTo>
                  <a:lnTo>
                    <a:pt x="51" y="18"/>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76"/>
            <p:cNvSpPr/>
            <p:nvPr/>
          </p:nvSpPr>
          <p:spPr>
            <a:xfrm>
              <a:off x="6315175" y="3622775"/>
              <a:ext cx="5050" cy="5425"/>
            </a:xfrm>
            <a:custGeom>
              <a:avLst/>
              <a:gdLst/>
              <a:ahLst/>
              <a:cxnLst/>
              <a:rect l="l" t="t" r="r" b="b"/>
              <a:pathLst>
                <a:path w="202" h="217" extrusionOk="0">
                  <a:moveTo>
                    <a:pt x="101" y="0"/>
                  </a:moveTo>
                  <a:lnTo>
                    <a:pt x="34" y="16"/>
                  </a:lnTo>
                  <a:lnTo>
                    <a:pt x="18" y="34"/>
                  </a:lnTo>
                  <a:lnTo>
                    <a:pt x="1" y="100"/>
                  </a:lnTo>
                  <a:cubicBezTo>
                    <a:pt x="1" y="116"/>
                    <a:pt x="1" y="167"/>
                    <a:pt x="52" y="200"/>
                  </a:cubicBezTo>
                  <a:lnTo>
                    <a:pt x="85" y="217"/>
                  </a:lnTo>
                  <a:lnTo>
                    <a:pt x="118" y="217"/>
                  </a:lnTo>
                  <a:lnTo>
                    <a:pt x="152" y="200"/>
                  </a:lnTo>
                  <a:cubicBezTo>
                    <a:pt x="185" y="183"/>
                    <a:pt x="201" y="150"/>
                    <a:pt x="201" y="116"/>
                  </a:cubicBezTo>
                  <a:cubicBezTo>
                    <a:pt x="201" y="83"/>
                    <a:pt x="185" y="50"/>
                    <a:pt x="168" y="34"/>
                  </a:cubicBezTo>
                  <a:cubicBezTo>
                    <a:pt x="152" y="16"/>
                    <a:pt x="118"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76"/>
            <p:cNvSpPr/>
            <p:nvPr/>
          </p:nvSpPr>
          <p:spPr>
            <a:xfrm>
              <a:off x="6285175" y="3619450"/>
              <a:ext cx="5025" cy="5025"/>
            </a:xfrm>
            <a:custGeom>
              <a:avLst/>
              <a:gdLst/>
              <a:ahLst/>
              <a:cxnLst/>
              <a:rect l="l" t="t" r="r" b="b"/>
              <a:pathLst>
                <a:path w="201" h="201" extrusionOk="0">
                  <a:moveTo>
                    <a:pt x="67" y="0"/>
                  </a:moveTo>
                  <a:lnTo>
                    <a:pt x="34" y="16"/>
                  </a:lnTo>
                  <a:cubicBezTo>
                    <a:pt x="18" y="33"/>
                    <a:pt x="0" y="49"/>
                    <a:pt x="0" y="83"/>
                  </a:cubicBezTo>
                  <a:cubicBezTo>
                    <a:pt x="0" y="149"/>
                    <a:pt x="34" y="200"/>
                    <a:pt x="100" y="200"/>
                  </a:cubicBezTo>
                  <a:lnTo>
                    <a:pt x="167" y="183"/>
                  </a:lnTo>
                  <a:lnTo>
                    <a:pt x="184" y="167"/>
                  </a:lnTo>
                  <a:lnTo>
                    <a:pt x="200" y="100"/>
                  </a:lnTo>
                  <a:cubicBezTo>
                    <a:pt x="200" y="16"/>
                    <a:pt x="151"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76"/>
            <p:cNvSpPr/>
            <p:nvPr/>
          </p:nvSpPr>
          <p:spPr>
            <a:xfrm>
              <a:off x="6352700" y="3687375"/>
              <a:ext cx="1300" cy="1275"/>
            </a:xfrm>
            <a:custGeom>
              <a:avLst/>
              <a:gdLst/>
              <a:ahLst/>
              <a:cxnLst/>
              <a:rect l="l" t="t" r="r" b="b"/>
              <a:pathLst>
                <a:path w="52" h="51" extrusionOk="0">
                  <a:moveTo>
                    <a:pt x="18" y="0"/>
                  </a:moveTo>
                  <a:lnTo>
                    <a:pt x="1" y="18"/>
                  </a:lnTo>
                  <a:cubicBezTo>
                    <a:pt x="1" y="34"/>
                    <a:pt x="1" y="51"/>
                    <a:pt x="18" y="51"/>
                  </a:cubicBezTo>
                  <a:lnTo>
                    <a:pt x="51" y="34"/>
                  </a:lnTo>
                  <a:cubicBezTo>
                    <a:pt x="51" y="18"/>
                    <a:pt x="51" y="18"/>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76"/>
            <p:cNvSpPr/>
            <p:nvPr/>
          </p:nvSpPr>
          <p:spPr>
            <a:xfrm>
              <a:off x="6268100" y="3649850"/>
              <a:ext cx="3750" cy="4200"/>
            </a:xfrm>
            <a:custGeom>
              <a:avLst/>
              <a:gdLst/>
              <a:ahLst/>
              <a:cxnLst/>
              <a:rect l="l" t="t" r="r" b="b"/>
              <a:pathLst>
                <a:path w="150" h="168" extrusionOk="0">
                  <a:moveTo>
                    <a:pt x="67" y="1"/>
                  </a:moveTo>
                  <a:lnTo>
                    <a:pt x="34" y="18"/>
                  </a:lnTo>
                  <a:cubicBezTo>
                    <a:pt x="34" y="34"/>
                    <a:pt x="16" y="34"/>
                    <a:pt x="16" y="51"/>
                  </a:cubicBezTo>
                  <a:lnTo>
                    <a:pt x="16" y="67"/>
                  </a:lnTo>
                  <a:cubicBezTo>
                    <a:pt x="16" y="85"/>
                    <a:pt x="0" y="85"/>
                    <a:pt x="0" y="101"/>
                  </a:cubicBezTo>
                  <a:cubicBezTo>
                    <a:pt x="0" y="134"/>
                    <a:pt x="34" y="167"/>
                    <a:pt x="67" y="167"/>
                  </a:cubicBezTo>
                  <a:cubicBezTo>
                    <a:pt x="100" y="167"/>
                    <a:pt x="134" y="151"/>
                    <a:pt x="150" y="101"/>
                  </a:cubicBezTo>
                  <a:lnTo>
                    <a:pt x="134" y="85"/>
                  </a:lnTo>
                  <a:lnTo>
                    <a:pt x="134" y="51"/>
                  </a:lnTo>
                  <a:lnTo>
                    <a:pt x="116" y="18"/>
                  </a:lnTo>
                  <a:cubicBezTo>
                    <a:pt x="116" y="18"/>
                    <a:pt x="100" y="1"/>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9" name="Google Shape;3969;p76"/>
            <p:cNvSpPr/>
            <p:nvPr/>
          </p:nvSpPr>
          <p:spPr>
            <a:xfrm>
              <a:off x="6323950" y="3696550"/>
              <a:ext cx="1700" cy="1675"/>
            </a:xfrm>
            <a:custGeom>
              <a:avLst/>
              <a:gdLst/>
              <a:ahLst/>
              <a:cxnLst/>
              <a:rect l="l" t="t" r="r" b="b"/>
              <a:pathLst>
                <a:path w="68" h="67" extrusionOk="0">
                  <a:moveTo>
                    <a:pt x="17" y="0"/>
                  </a:moveTo>
                  <a:lnTo>
                    <a:pt x="17" y="17"/>
                  </a:lnTo>
                  <a:lnTo>
                    <a:pt x="1" y="33"/>
                  </a:lnTo>
                  <a:lnTo>
                    <a:pt x="17" y="67"/>
                  </a:lnTo>
                  <a:cubicBezTo>
                    <a:pt x="34" y="67"/>
                    <a:pt x="50" y="67"/>
                    <a:pt x="50" y="51"/>
                  </a:cubicBezTo>
                  <a:cubicBezTo>
                    <a:pt x="67" y="51"/>
                    <a:pt x="67" y="33"/>
                    <a:pt x="67" y="17"/>
                  </a:cubicBez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76"/>
            <p:cNvSpPr/>
            <p:nvPr/>
          </p:nvSpPr>
          <p:spPr>
            <a:xfrm>
              <a:off x="6291450" y="3649025"/>
              <a:ext cx="5425" cy="5850"/>
            </a:xfrm>
            <a:custGeom>
              <a:avLst/>
              <a:gdLst/>
              <a:ahLst/>
              <a:cxnLst/>
              <a:rect l="l" t="t" r="r" b="b"/>
              <a:pathLst>
                <a:path w="217" h="234" extrusionOk="0">
                  <a:moveTo>
                    <a:pt x="50" y="0"/>
                  </a:moveTo>
                  <a:lnTo>
                    <a:pt x="33" y="18"/>
                  </a:lnTo>
                  <a:cubicBezTo>
                    <a:pt x="16" y="34"/>
                    <a:pt x="0" y="67"/>
                    <a:pt x="0" y="100"/>
                  </a:cubicBezTo>
                  <a:lnTo>
                    <a:pt x="0" y="134"/>
                  </a:lnTo>
                  <a:lnTo>
                    <a:pt x="16" y="184"/>
                  </a:lnTo>
                  <a:lnTo>
                    <a:pt x="33" y="200"/>
                  </a:lnTo>
                  <a:lnTo>
                    <a:pt x="83" y="234"/>
                  </a:lnTo>
                  <a:cubicBezTo>
                    <a:pt x="116" y="234"/>
                    <a:pt x="183" y="218"/>
                    <a:pt x="216" y="134"/>
                  </a:cubicBezTo>
                  <a:lnTo>
                    <a:pt x="200" y="51"/>
                  </a:lnTo>
                  <a:lnTo>
                    <a:pt x="183" y="18"/>
                  </a:lnTo>
                  <a:cubicBezTo>
                    <a:pt x="134" y="0"/>
                    <a:pt x="100"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76"/>
            <p:cNvSpPr/>
            <p:nvPr/>
          </p:nvSpPr>
          <p:spPr>
            <a:xfrm>
              <a:off x="6327300" y="3654975"/>
              <a:ext cx="2925" cy="2000"/>
            </a:xfrm>
            <a:custGeom>
              <a:avLst/>
              <a:gdLst/>
              <a:ahLst/>
              <a:cxnLst/>
              <a:rect l="l" t="t" r="r" b="b"/>
              <a:pathLst>
                <a:path w="117" h="80" extrusionOk="0">
                  <a:moveTo>
                    <a:pt x="75" y="0"/>
                  </a:moveTo>
                  <a:cubicBezTo>
                    <a:pt x="63" y="0"/>
                    <a:pt x="50" y="4"/>
                    <a:pt x="34" y="13"/>
                  </a:cubicBezTo>
                  <a:lnTo>
                    <a:pt x="0" y="29"/>
                  </a:lnTo>
                  <a:lnTo>
                    <a:pt x="50" y="80"/>
                  </a:lnTo>
                  <a:lnTo>
                    <a:pt x="67" y="80"/>
                  </a:lnTo>
                  <a:lnTo>
                    <a:pt x="116" y="13"/>
                  </a:lnTo>
                  <a:cubicBezTo>
                    <a:pt x="100" y="4"/>
                    <a:pt x="87" y="0"/>
                    <a:pt x="7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76"/>
            <p:cNvSpPr/>
            <p:nvPr/>
          </p:nvSpPr>
          <p:spPr>
            <a:xfrm>
              <a:off x="6303525" y="3651525"/>
              <a:ext cx="5450" cy="5625"/>
            </a:xfrm>
            <a:custGeom>
              <a:avLst/>
              <a:gdLst/>
              <a:ahLst/>
              <a:cxnLst/>
              <a:rect l="l" t="t" r="r" b="b"/>
              <a:pathLst>
                <a:path w="218" h="225" extrusionOk="0">
                  <a:moveTo>
                    <a:pt x="67" y="0"/>
                  </a:moveTo>
                  <a:lnTo>
                    <a:pt x="51" y="18"/>
                  </a:lnTo>
                  <a:lnTo>
                    <a:pt x="17" y="67"/>
                  </a:lnTo>
                  <a:cubicBezTo>
                    <a:pt x="0" y="84"/>
                    <a:pt x="0" y="84"/>
                    <a:pt x="0" y="118"/>
                  </a:cubicBezTo>
                  <a:cubicBezTo>
                    <a:pt x="0" y="151"/>
                    <a:pt x="0" y="184"/>
                    <a:pt x="33" y="200"/>
                  </a:cubicBezTo>
                  <a:cubicBezTo>
                    <a:pt x="46" y="213"/>
                    <a:pt x="74" y="224"/>
                    <a:pt x="102" y="224"/>
                  </a:cubicBezTo>
                  <a:cubicBezTo>
                    <a:pt x="113" y="224"/>
                    <a:pt x="124" y="222"/>
                    <a:pt x="133" y="218"/>
                  </a:cubicBezTo>
                  <a:lnTo>
                    <a:pt x="167" y="200"/>
                  </a:lnTo>
                  <a:lnTo>
                    <a:pt x="184" y="184"/>
                  </a:lnTo>
                  <a:lnTo>
                    <a:pt x="200" y="134"/>
                  </a:lnTo>
                  <a:lnTo>
                    <a:pt x="200" y="118"/>
                  </a:lnTo>
                  <a:cubicBezTo>
                    <a:pt x="217" y="51"/>
                    <a:pt x="167" y="0"/>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76"/>
            <p:cNvSpPr/>
            <p:nvPr/>
          </p:nvSpPr>
          <p:spPr>
            <a:xfrm>
              <a:off x="6242250" y="3639450"/>
              <a:ext cx="1700" cy="1250"/>
            </a:xfrm>
            <a:custGeom>
              <a:avLst/>
              <a:gdLst/>
              <a:ahLst/>
              <a:cxnLst/>
              <a:rect l="l" t="t" r="r" b="b"/>
              <a:pathLst>
                <a:path w="68" h="50" extrusionOk="0">
                  <a:moveTo>
                    <a:pt x="34" y="0"/>
                  </a:moveTo>
                  <a:lnTo>
                    <a:pt x="1" y="16"/>
                  </a:lnTo>
                  <a:lnTo>
                    <a:pt x="1" y="34"/>
                  </a:lnTo>
                  <a:lnTo>
                    <a:pt x="17" y="50"/>
                  </a:lnTo>
                  <a:lnTo>
                    <a:pt x="34" y="50"/>
                  </a:lnTo>
                  <a:cubicBezTo>
                    <a:pt x="50" y="34"/>
                    <a:pt x="67" y="16"/>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76"/>
            <p:cNvSpPr/>
            <p:nvPr/>
          </p:nvSpPr>
          <p:spPr>
            <a:xfrm>
              <a:off x="6318525" y="3654025"/>
              <a:ext cx="3350" cy="3350"/>
            </a:xfrm>
            <a:custGeom>
              <a:avLst/>
              <a:gdLst/>
              <a:ahLst/>
              <a:cxnLst/>
              <a:rect l="l" t="t" r="r" b="b"/>
              <a:pathLst>
                <a:path w="134" h="134" extrusionOk="0">
                  <a:moveTo>
                    <a:pt x="67" y="0"/>
                  </a:moveTo>
                  <a:cubicBezTo>
                    <a:pt x="34" y="0"/>
                    <a:pt x="18" y="34"/>
                    <a:pt x="0" y="67"/>
                  </a:cubicBezTo>
                  <a:lnTo>
                    <a:pt x="18" y="84"/>
                  </a:lnTo>
                  <a:cubicBezTo>
                    <a:pt x="18" y="118"/>
                    <a:pt x="51" y="134"/>
                    <a:pt x="51" y="134"/>
                  </a:cubicBezTo>
                  <a:lnTo>
                    <a:pt x="84" y="134"/>
                  </a:lnTo>
                  <a:lnTo>
                    <a:pt x="100" y="118"/>
                  </a:lnTo>
                  <a:lnTo>
                    <a:pt x="118" y="100"/>
                  </a:lnTo>
                  <a:cubicBezTo>
                    <a:pt x="134" y="100"/>
                    <a:pt x="134" y="84"/>
                    <a:pt x="134" y="67"/>
                  </a:cubicBezTo>
                  <a:cubicBezTo>
                    <a:pt x="134" y="67"/>
                    <a:pt x="134" y="51"/>
                    <a:pt x="118" y="34"/>
                  </a:cubicBezTo>
                  <a:lnTo>
                    <a:pt x="100" y="18"/>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76"/>
            <p:cNvSpPr/>
            <p:nvPr/>
          </p:nvSpPr>
          <p:spPr>
            <a:xfrm>
              <a:off x="6300600" y="3641525"/>
              <a:ext cx="5875" cy="5025"/>
            </a:xfrm>
            <a:custGeom>
              <a:avLst/>
              <a:gdLst/>
              <a:ahLst/>
              <a:cxnLst/>
              <a:rect l="l" t="t" r="r" b="b"/>
              <a:pathLst>
                <a:path w="235" h="201" extrusionOk="0">
                  <a:moveTo>
                    <a:pt x="101" y="0"/>
                  </a:moveTo>
                  <a:lnTo>
                    <a:pt x="68" y="17"/>
                  </a:lnTo>
                  <a:lnTo>
                    <a:pt x="17" y="51"/>
                  </a:lnTo>
                  <a:lnTo>
                    <a:pt x="17" y="84"/>
                  </a:lnTo>
                  <a:cubicBezTo>
                    <a:pt x="1" y="133"/>
                    <a:pt x="34" y="184"/>
                    <a:pt x="84" y="200"/>
                  </a:cubicBezTo>
                  <a:lnTo>
                    <a:pt x="117" y="133"/>
                  </a:lnTo>
                  <a:lnTo>
                    <a:pt x="117" y="200"/>
                  </a:lnTo>
                  <a:lnTo>
                    <a:pt x="150" y="200"/>
                  </a:lnTo>
                  <a:lnTo>
                    <a:pt x="234" y="133"/>
                  </a:lnTo>
                  <a:lnTo>
                    <a:pt x="234" y="100"/>
                  </a:lnTo>
                  <a:lnTo>
                    <a:pt x="201" y="51"/>
                  </a:lnTo>
                  <a:lnTo>
                    <a:pt x="184" y="33"/>
                  </a:lnTo>
                  <a:lnTo>
                    <a:pt x="168" y="17"/>
                  </a:lnTo>
                  <a:lnTo>
                    <a:pt x="117" y="17"/>
                  </a:lnTo>
                  <a:cubicBezTo>
                    <a:pt x="117" y="0"/>
                    <a:pt x="117" y="0"/>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76"/>
            <p:cNvSpPr/>
            <p:nvPr/>
          </p:nvSpPr>
          <p:spPr>
            <a:xfrm>
              <a:off x="6261000" y="3665300"/>
              <a:ext cx="1675" cy="1675"/>
            </a:xfrm>
            <a:custGeom>
              <a:avLst/>
              <a:gdLst/>
              <a:ahLst/>
              <a:cxnLst/>
              <a:rect l="l" t="t" r="r" b="b"/>
              <a:pathLst>
                <a:path w="67" h="67" extrusionOk="0">
                  <a:moveTo>
                    <a:pt x="34" y="0"/>
                  </a:moveTo>
                  <a:lnTo>
                    <a:pt x="0" y="34"/>
                  </a:lnTo>
                  <a:cubicBezTo>
                    <a:pt x="0" y="50"/>
                    <a:pt x="18" y="67"/>
                    <a:pt x="18" y="67"/>
                  </a:cubicBezTo>
                  <a:cubicBezTo>
                    <a:pt x="18" y="67"/>
                    <a:pt x="34" y="67"/>
                    <a:pt x="51" y="50"/>
                  </a:cubicBezTo>
                  <a:lnTo>
                    <a:pt x="67" y="34"/>
                  </a:lnTo>
                  <a:lnTo>
                    <a:pt x="51" y="16"/>
                  </a:lnTo>
                  <a:cubicBezTo>
                    <a:pt x="51"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76"/>
            <p:cNvSpPr/>
            <p:nvPr/>
          </p:nvSpPr>
          <p:spPr>
            <a:xfrm>
              <a:off x="6289775" y="3639025"/>
              <a:ext cx="5425" cy="5450"/>
            </a:xfrm>
            <a:custGeom>
              <a:avLst/>
              <a:gdLst/>
              <a:ahLst/>
              <a:cxnLst/>
              <a:rect l="l" t="t" r="r" b="b"/>
              <a:pathLst>
                <a:path w="217" h="218" extrusionOk="0">
                  <a:moveTo>
                    <a:pt x="150" y="0"/>
                  </a:moveTo>
                  <a:cubicBezTo>
                    <a:pt x="117" y="0"/>
                    <a:pt x="83" y="0"/>
                    <a:pt x="50" y="17"/>
                  </a:cubicBezTo>
                  <a:cubicBezTo>
                    <a:pt x="16" y="33"/>
                    <a:pt x="0" y="67"/>
                    <a:pt x="0" y="100"/>
                  </a:cubicBezTo>
                  <a:lnTo>
                    <a:pt x="0" y="117"/>
                  </a:lnTo>
                  <a:lnTo>
                    <a:pt x="16" y="167"/>
                  </a:lnTo>
                  <a:lnTo>
                    <a:pt x="34" y="184"/>
                  </a:lnTo>
                  <a:lnTo>
                    <a:pt x="67" y="217"/>
                  </a:lnTo>
                  <a:cubicBezTo>
                    <a:pt x="117" y="217"/>
                    <a:pt x="150" y="217"/>
                    <a:pt x="167" y="200"/>
                  </a:cubicBezTo>
                  <a:cubicBezTo>
                    <a:pt x="201" y="184"/>
                    <a:pt x="217" y="151"/>
                    <a:pt x="217" y="117"/>
                  </a:cubicBezTo>
                  <a:lnTo>
                    <a:pt x="217" y="84"/>
                  </a:lnTo>
                  <a:lnTo>
                    <a:pt x="201" y="51"/>
                  </a:lnTo>
                  <a:lnTo>
                    <a:pt x="183" y="33"/>
                  </a:lnTo>
                  <a:lnTo>
                    <a:pt x="1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76"/>
            <p:cNvSpPr/>
            <p:nvPr/>
          </p:nvSpPr>
          <p:spPr>
            <a:xfrm>
              <a:off x="6260150" y="3640100"/>
              <a:ext cx="4200" cy="3700"/>
            </a:xfrm>
            <a:custGeom>
              <a:avLst/>
              <a:gdLst/>
              <a:ahLst/>
              <a:cxnLst/>
              <a:rect l="l" t="t" r="r" b="b"/>
              <a:pathLst>
                <a:path w="168" h="148" extrusionOk="0">
                  <a:moveTo>
                    <a:pt x="81" y="1"/>
                  </a:moveTo>
                  <a:cubicBezTo>
                    <a:pt x="51" y="1"/>
                    <a:pt x="30" y="17"/>
                    <a:pt x="18" y="41"/>
                  </a:cubicBezTo>
                  <a:lnTo>
                    <a:pt x="18" y="57"/>
                  </a:lnTo>
                  <a:lnTo>
                    <a:pt x="1" y="74"/>
                  </a:lnTo>
                  <a:lnTo>
                    <a:pt x="18" y="74"/>
                  </a:lnTo>
                  <a:cubicBezTo>
                    <a:pt x="18" y="108"/>
                    <a:pt x="34" y="141"/>
                    <a:pt x="68" y="141"/>
                  </a:cubicBezTo>
                  <a:cubicBezTo>
                    <a:pt x="77" y="146"/>
                    <a:pt x="86" y="148"/>
                    <a:pt x="93" y="148"/>
                  </a:cubicBezTo>
                  <a:cubicBezTo>
                    <a:pt x="112" y="148"/>
                    <a:pt x="128" y="136"/>
                    <a:pt x="152" y="124"/>
                  </a:cubicBezTo>
                  <a:lnTo>
                    <a:pt x="168" y="108"/>
                  </a:lnTo>
                  <a:lnTo>
                    <a:pt x="168" y="90"/>
                  </a:lnTo>
                  <a:cubicBezTo>
                    <a:pt x="168" y="41"/>
                    <a:pt x="152" y="24"/>
                    <a:pt x="118" y="8"/>
                  </a:cubicBezTo>
                  <a:cubicBezTo>
                    <a:pt x="105" y="3"/>
                    <a:pt x="92" y="1"/>
                    <a:pt x="8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76"/>
            <p:cNvSpPr/>
            <p:nvPr/>
          </p:nvSpPr>
          <p:spPr>
            <a:xfrm>
              <a:off x="6280600" y="3643025"/>
              <a:ext cx="5425" cy="5300"/>
            </a:xfrm>
            <a:custGeom>
              <a:avLst/>
              <a:gdLst/>
              <a:ahLst/>
              <a:cxnLst/>
              <a:rect l="l" t="t" r="r" b="b"/>
              <a:pathLst>
                <a:path w="217" h="212" extrusionOk="0">
                  <a:moveTo>
                    <a:pt x="105" y="0"/>
                  </a:moveTo>
                  <a:cubicBezTo>
                    <a:pt x="83" y="0"/>
                    <a:pt x="62" y="12"/>
                    <a:pt x="50" y="24"/>
                  </a:cubicBezTo>
                  <a:cubicBezTo>
                    <a:pt x="17" y="40"/>
                    <a:pt x="1" y="73"/>
                    <a:pt x="1" y="107"/>
                  </a:cubicBezTo>
                  <a:lnTo>
                    <a:pt x="1" y="140"/>
                  </a:lnTo>
                  <a:lnTo>
                    <a:pt x="1" y="158"/>
                  </a:lnTo>
                  <a:lnTo>
                    <a:pt x="17" y="174"/>
                  </a:lnTo>
                  <a:cubicBezTo>
                    <a:pt x="31" y="187"/>
                    <a:pt x="55" y="212"/>
                    <a:pt x="98" y="212"/>
                  </a:cubicBezTo>
                  <a:cubicBezTo>
                    <a:pt x="109" y="212"/>
                    <a:pt x="121" y="210"/>
                    <a:pt x="134" y="207"/>
                  </a:cubicBezTo>
                  <a:lnTo>
                    <a:pt x="167" y="191"/>
                  </a:lnTo>
                  <a:lnTo>
                    <a:pt x="183" y="174"/>
                  </a:lnTo>
                  <a:lnTo>
                    <a:pt x="217" y="124"/>
                  </a:lnTo>
                  <a:lnTo>
                    <a:pt x="217" y="107"/>
                  </a:lnTo>
                  <a:lnTo>
                    <a:pt x="201" y="57"/>
                  </a:lnTo>
                  <a:lnTo>
                    <a:pt x="183" y="24"/>
                  </a:lnTo>
                  <a:lnTo>
                    <a:pt x="134" y="7"/>
                  </a:lnTo>
                  <a:cubicBezTo>
                    <a:pt x="124" y="2"/>
                    <a:pt x="115" y="0"/>
                    <a:pt x="10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76"/>
            <p:cNvSpPr/>
            <p:nvPr/>
          </p:nvSpPr>
          <p:spPr>
            <a:xfrm>
              <a:off x="6219750" y="3678625"/>
              <a:ext cx="1675" cy="1700"/>
            </a:xfrm>
            <a:custGeom>
              <a:avLst/>
              <a:gdLst/>
              <a:ahLst/>
              <a:cxnLst/>
              <a:rect l="l" t="t" r="r" b="b"/>
              <a:pathLst>
                <a:path w="67" h="68" extrusionOk="0">
                  <a:moveTo>
                    <a:pt x="33" y="1"/>
                  </a:moveTo>
                  <a:lnTo>
                    <a:pt x="16" y="17"/>
                  </a:lnTo>
                  <a:cubicBezTo>
                    <a:pt x="16" y="34"/>
                    <a:pt x="16" y="34"/>
                    <a:pt x="0" y="50"/>
                  </a:cubicBezTo>
                  <a:lnTo>
                    <a:pt x="16" y="67"/>
                  </a:lnTo>
                  <a:lnTo>
                    <a:pt x="33" y="67"/>
                  </a:lnTo>
                  <a:lnTo>
                    <a:pt x="49" y="50"/>
                  </a:lnTo>
                  <a:lnTo>
                    <a:pt x="67" y="50"/>
                  </a:lnTo>
                  <a:lnTo>
                    <a:pt x="49" y="17"/>
                  </a:lnTo>
                  <a:lnTo>
                    <a:pt x="49" y="34"/>
                  </a:lnTo>
                  <a:cubicBezTo>
                    <a:pt x="49" y="17"/>
                    <a:pt x="49" y="17"/>
                    <a:pt x="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76"/>
            <p:cNvSpPr/>
            <p:nvPr/>
          </p:nvSpPr>
          <p:spPr>
            <a:xfrm>
              <a:off x="6269325" y="3632350"/>
              <a:ext cx="3375" cy="3350"/>
            </a:xfrm>
            <a:custGeom>
              <a:avLst/>
              <a:gdLst/>
              <a:ahLst/>
              <a:cxnLst/>
              <a:rect l="l" t="t" r="r" b="b"/>
              <a:pathLst>
                <a:path w="135" h="134" extrusionOk="0">
                  <a:moveTo>
                    <a:pt x="34" y="0"/>
                  </a:moveTo>
                  <a:lnTo>
                    <a:pt x="18" y="18"/>
                  </a:lnTo>
                  <a:lnTo>
                    <a:pt x="1" y="34"/>
                  </a:lnTo>
                  <a:lnTo>
                    <a:pt x="1" y="51"/>
                  </a:lnTo>
                  <a:cubicBezTo>
                    <a:pt x="1" y="67"/>
                    <a:pt x="1" y="84"/>
                    <a:pt x="18" y="100"/>
                  </a:cubicBezTo>
                  <a:cubicBezTo>
                    <a:pt x="34" y="118"/>
                    <a:pt x="51" y="134"/>
                    <a:pt x="85" y="134"/>
                  </a:cubicBezTo>
                  <a:lnTo>
                    <a:pt x="101" y="118"/>
                  </a:lnTo>
                  <a:lnTo>
                    <a:pt x="118" y="100"/>
                  </a:lnTo>
                  <a:lnTo>
                    <a:pt x="134" y="84"/>
                  </a:lnTo>
                  <a:lnTo>
                    <a:pt x="134" y="67"/>
                  </a:lnTo>
                  <a:lnTo>
                    <a:pt x="118" y="34"/>
                  </a:lnTo>
                  <a:lnTo>
                    <a:pt x="118" y="18"/>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76"/>
            <p:cNvSpPr/>
            <p:nvPr/>
          </p:nvSpPr>
          <p:spPr>
            <a:xfrm>
              <a:off x="6305625" y="3660300"/>
              <a:ext cx="3350" cy="3750"/>
            </a:xfrm>
            <a:custGeom>
              <a:avLst/>
              <a:gdLst/>
              <a:ahLst/>
              <a:cxnLst/>
              <a:rect l="l" t="t" r="r" b="b"/>
              <a:pathLst>
                <a:path w="134" h="150" extrusionOk="0">
                  <a:moveTo>
                    <a:pt x="67" y="0"/>
                  </a:moveTo>
                  <a:lnTo>
                    <a:pt x="49" y="16"/>
                  </a:lnTo>
                  <a:cubicBezTo>
                    <a:pt x="16" y="16"/>
                    <a:pt x="0" y="33"/>
                    <a:pt x="0" y="67"/>
                  </a:cubicBezTo>
                  <a:cubicBezTo>
                    <a:pt x="0" y="100"/>
                    <a:pt x="16" y="134"/>
                    <a:pt x="49" y="150"/>
                  </a:cubicBezTo>
                  <a:cubicBezTo>
                    <a:pt x="83" y="150"/>
                    <a:pt x="116" y="150"/>
                    <a:pt x="133" y="116"/>
                  </a:cubicBezTo>
                  <a:lnTo>
                    <a:pt x="133" y="83"/>
                  </a:lnTo>
                  <a:lnTo>
                    <a:pt x="133" y="67"/>
                  </a:lnTo>
                  <a:cubicBezTo>
                    <a:pt x="116" y="16"/>
                    <a:pt x="100" y="16"/>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76"/>
            <p:cNvSpPr/>
            <p:nvPr/>
          </p:nvSpPr>
          <p:spPr>
            <a:xfrm>
              <a:off x="6301000" y="3674475"/>
              <a:ext cx="2975" cy="2925"/>
            </a:xfrm>
            <a:custGeom>
              <a:avLst/>
              <a:gdLst/>
              <a:ahLst/>
              <a:cxnLst/>
              <a:rect l="l" t="t" r="r" b="b"/>
              <a:pathLst>
                <a:path w="119" h="117" extrusionOk="0">
                  <a:moveTo>
                    <a:pt x="52" y="0"/>
                  </a:moveTo>
                  <a:lnTo>
                    <a:pt x="18" y="16"/>
                  </a:lnTo>
                  <a:cubicBezTo>
                    <a:pt x="1" y="16"/>
                    <a:pt x="1" y="33"/>
                    <a:pt x="1" y="49"/>
                  </a:cubicBezTo>
                  <a:lnTo>
                    <a:pt x="1" y="67"/>
                  </a:lnTo>
                  <a:lnTo>
                    <a:pt x="18" y="100"/>
                  </a:lnTo>
                  <a:lnTo>
                    <a:pt x="34" y="116"/>
                  </a:lnTo>
                  <a:lnTo>
                    <a:pt x="68" y="116"/>
                  </a:lnTo>
                  <a:lnTo>
                    <a:pt x="101" y="100"/>
                  </a:lnTo>
                  <a:cubicBezTo>
                    <a:pt x="101" y="100"/>
                    <a:pt x="118" y="83"/>
                    <a:pt x="118" y="67"/>
                  </a:cubicBezTo>
                  <a:lnTo>
                    <a:pt x="118" y="33"/>
                  </a:lnTo>
                  <a:lnTo>
                    <a:pt x="101" y="16"/>
                  </a:lnTo>
                  <a:cubicBezTo>
                    <a:pt x="101" y="16"/>
                    <a:pt x="85"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4" name="Google Shape;3984;p76"/>
            <p:cNvSpPr/>
            <p:nvPr/>
          </p:nvSpPr>
          <p:spPr>
            <a:xfrm>
              <a:off x="6288100" y="3657350"/>
              <a:ext cx="5025" cy="4050"/>
            </a:xfrm>
            <a:custGeom>
              <a:avLst/>
              <a:gdLst/>
              <a:ahLst/>
              <a:cxnLst/>
              <a:rect l="l" t="t" r="r" b="b"/>
              <a:pathLst>
                <a:path w="201" h="162" extrusionOk="0">
                  <a:moveTo>
                    <a:pt x="117" y="1"/>
                  </a:moveTo>
                  <a:lnTo>
                    <a:pt x="101" y="18"/>
                  </a:lnTo>
                  <a:lnTo>
                    <a:pt x="83" y="18"/>
                  </a:lnTo>
                  <a:lnTo>
                    <a:pt x="83" y="34"/>
                  </a:lnTo>
                  <a:cubicBezTo>
                    <a:pt x="83" y="34"/>
                    <a:pt x="76" y="27"/>
                    <a:pt x="72" y="27"/>
                  </a:cubicBezTo>
                  <a:cubicBezTo>
                    <a:pt x="69" y="27"/>
                    <a:pt x="67" y="29"/>
                    <a:pt x="67" y="34"/>
                  </a:cubicBezTo>
                  <a:cubicBezTo>
                    <a:pt x="34" y="34"/>
                    <a:pt x="17" y="67"/>
                    <a:pt x="1" y="101"/>
                  </a:cubicBezTo>
                  <a:lnTo>
                    <a:pt x="17" y="134"/>
                  </a:lnTo>
                  <a:lnTo>
                    <a:pt x="34" y="151"/>
                  </a:lnTo>
                  <a:lnTo>
                    <a:pt x="50" y="151"/>
                  </a:lnTo>
                  <a:cubicBezTo>
                    <a:pt x="64" y="158"/>
                    <a:pt x="77" y="162"/>
                    <a:pt x="90" y="162"/>
                  </a:cubicBezTo>
                  <a:cubicBezTo>
                    <a:pt x="108" y="162"/>
                    <a:pt x="124" y="154"/>
                    <a:pt x="134" y="134"/>
                  </a:cubicBezTo>
                  <a:lnTo>
                    <a:pt x="167" y="134"/>
                  </a:lnTo>
                  <a:lnTo>
                    <a:pt x="184" y="118"/>
                  </a:lnTo>
                  <a:lnTo>
                    <a:pt x="201" y="67"/>
                  </a:lnTo>
                  <a:cubicBezTo>
                    <a:pt x="201" y="34"/>
                    <a:pt x="184" y="18"/>
                    <a:pt x="184" y="18"/>
                  </a:cubicBezTo>
                  <a:cubicBezTo>
                    <a:pt x="167" y="1"/>
                    <a:pt x="150" y="1"/>
                    <a:pt x="1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76"/>
            <p:cNvSpPr/>
            <p:nvPr/>
          </p:nvSpPr>
          <p:spPr>
            <a:xfrm>
              <a:off x="6276000" y="3656350"/>
              <a:ext cx="3800" cy="2700"/>
            </a:xfrm>
            <a:custGeom>
              <a:avLst/>
              <a:gdLst/>
              <a:ahLst/>
              <a:cxnLst/>
              <a:rect l="l" t="t" r="r" b="b"/>
              <a:pathLst>
                <a:path w="152" h="108" extrusionOk="0">
                  <a:moveTo>
                    <a:pt x="84" y="0"/>
                  </a:moveTo>
                  <a:cubicBezTo>
                    <a:pt x="79" y="0"/>
                    <a:pt x="73" y="2"/>
                    <a:pt x="67" y="7"/>
                  </a:cubicBezTo>
                  <a:lnTo>
                    <a:pt x="34" y="7"/>
                  </a:lnTo>
                  <a:lnTo>
                    <a:pt x="34" y="25"/>
                  </a:lnTo>
                  <a:lnTo>
                    <a:pt x="1" y="41"/>
                  </a:lnTo>
                  <a:cubicBezTo>
                    <a:pt x="1" y="58"/>
                    <a:pt x="18" y="74"/>
                    <a:pt x="18" y="91"/>
                  </a:cubicBezTo>
                  <a:cubicBezTo>
                    <a:pt x="34" y="91"/>
                    <a:pt x="51" y="107"/>
                    <a:pt x="67" y="107"/>
                  </a:cubicBezTo>
                  <a:cubicBezTo>
                    <a:pt x="118" y="107"/>
                    <a:pt x="151" y="91"/>
                    <a:pt x="151" y="58"/>
                  </a:cubicBezTo>
                  <a:lnTo>
                    <a:pt x="118" y="7"/>
                  </a:lnTo>
                  <a:lnTo>
                    <a:pt x="101" y="7"/>
                  </a:lnTo>
                  <a:cubicBezTo>
                    <a:pt x="101" y="7"/>
                    <a:pt x="93" y="0"/>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76"/>
            <p:cNvSpPr/>
            <p:nvPr/>
          </p:nvSpPr>
          <p:spPr>
            <a:xfrm>
              <a:off x="6261425" y="3649450"/>
              <a:ext cx="3350" cy="3750"/>
            </a:xfrm>
            <a:custGeom>
              <a:avLst/>
              <a:gdLst/>
              <a:ahLst/>
              <a:cxnLst/>
              <a:rect l="l" t="t" r="r" b="b"/>
              <a:pathLst>
                <a:path w="134" h="150" extrusionOk="0">
                  <a:moveTo>
                    <a:pt x="34" y="1"/>
                  </a:moveTo>
                  <a:lnTo>
                    <a:pt x="1" y="34"/>
                  </a:lnTo>
                  <a:lnTo>
                    <a:pt x="1" y="50"/>
                  </a:lnTo>
                  <a:lnTo>
                    <a:pt x="1" y="67"/>
                  </a:lnTo>
                  <a:cubicBezTo>
                    <a:pt x="1" y="83"/>
                    <a:pt x="1" y="117"/>
                    <a:pt x="17" y="134"/>
                  </a:cubicBezTo>
                  <a:cubicBezTo>
                    <a:pt x="34" y="150"/>
                    <a:pt x="50" y="150"/>
                    <a:pt x="67" y="150"/>
                  </a:cubicBezTo>
                  <a:lnTo>
                    <a:pt x="83" y="150"/>
                  </a:lnTo>
                  <a:lnTo>
                    <a:pt x="101" y="134"/>
                  </a:lnTo>
                  <a:lnTo>
                    <a:pt x="117" y="101"/>
                  </a:lnTo>
                  <a:cubicBezTo>
                    <a:pt x="117" y="83"/>
                    <a:pt x="134" y="17"/>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76"/>
            <p:cNvSpPr/>
            <p:nvPr/>
          </p:nvSpPr>
          <p:spPr>
            <a:xfrm>
              <a:off x="6276000" y="3607775"/>
              <a:ext cx="10875" cy="8750"/>
            </a:xfrm>
            <a:custGeom>
              <a:avLst/>
              <a:gdLst/>
              <a:ahLst/>
              <a:cxnLst/>
              <a:rect l="l" t="t" r="r" b="b"/>
              <a:pathLst>
                <a:path w="435" h="350" extrusionOk="0">
                  <a:moveTo>
                    <a:pt x="334" y="0"/>
                  </a:moveTo>
                  <a:lnTo>
                    <a:pt x="267" y="33"/>
                  </a:lnTo>
                  <a:lnTo>
                    <a:pt x="234" y="100"/>
                  </a:lnTo>
                  <a:lnTo>
                    <a:pt x="201" y="100"/>
                  </a:lnTo>
                  <a:lnTo>
                    <a:pt x="185" y="116"/>
                  </a:lnTo>
                  <a:lnTo>
                    <a:pt x="134" y="150"/>
                  </a:lnTo>
                  <a:lnTo>
                    <a:pt x="101" y="150"/>
                  </a:lnTo>
                  <a:cubicBezTo>
                    <a:pt x="51" y="150"/>
                    <a:pt x="1" y="183"/>
                    <a:pt x="1" y="234"/>
                  </a:cubicBezTo>
                  <a:cubicBezTo>
                    <a:pt x="1" y="283"/>
                    <a:pt x="18" y="316"/>
                    <a:pt x="51" y="334"/>
                  </a:cubicBezTo>
                  <a:lnTo>
                    <a:pt x="101" y="334"/>
                  </a:lnTo>
                  <a:lnTo>
                    <a:pt x="118" y="350"/>
                  </a:lnTo>
                  <a:cubicBezTo>
                    <a:pt x="134" y="334"/>
                    <a:pt x="151" y="334"/>
                    <a:pt x="167" y="334"/>
                  </a:cubicBezTo>
                  <a:lnTo>
                    <a:pt x="251" y="334"/>
                  </a:lnTo>
                  <a:lnTo>
                    <a:pt x="267" y="316"/>
                  </a:lnTo>
                  <a:lnTo>
                    <a:pt x="301" y="283"/>
                  </a:lnTo>
                  <a:cubicBezTo>
                    <a:pt x="318" y="267"/>
                    <a:pt x="318" y="250"/>
                    <a:pt x="318" y="216"/>
                  </a:cubicBezTo>
                  <a:lnTo>
                    <a:pt x="334" y="216"/>
                  </a:lnTo>
                  <a:lnTo>
                    <a:pt x="385" y="200"/>
                  </a:lnTo>
                  <a:lnTo>
                    <a:pt x="401" y="183"/>
                  </a:lnTo>
                  <a:lnTo>
                    <a:pt x="434" y="134"/>
                  </a:lnTo>
                  <a:lnTo>
                    <a:pt x="434" y="116"/>
                  </a:lnTo>
                  <a:lnTo>
                    <a:pt x="418" y="67"/>
                  </a:lnTo>
                  <a:lnTo>
                    <a:pt x="418" y="49"/>
                  </a:lnTo>
                  <a:lnTo>
                    <a:pt x="401" y="33"/>
                  </a:lnTo>
                  <a:lnTo>
                    <a:pt x="3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76"/>
            <p:cNvSpPr/>
            <p:nvPr/>
          </p:nvSpPr>
          <p:spPr>
            <a:xfrm>
              <a:off x="6323125" y="3616500"/>
              <a:ext cx="5425" cy="5625"/>
            </a:xfrm>
            <a:custGeom>
              <a:avLst/>
              <a:gdLst/>
              <a:ahLst/>
              <a:cxnLst/>
              <a:rect l="l" t="t" r="r" b="b"/>
              <a:pathLst>
                <a:path w="217" h="225" extrusionOk="0">
                  <a:moveTo>
                    <a:pt x="100" y="1"/>
                  </a:moveTo>
                  <a:lnTo>
                    <a:pt x="67" y="18"/>
                  </a:lnTo>
                  <a:lnTo>
                    <a:pt x="50" y="18"/>
                  </a:lnTo>
                  <a:lnTo>
                    <a:pt x="0" y="118"/>
                  </a:lnTo>
                  <a:cubicBezTo>
                    <a:pt x="0" y="151"/>
                    <a:pt x="16" y="185"/>
                    <a:pt x="34" y="201"/>
                  </a:cubicBezTo>
                  <a:cubicBezTo>
                    <a:pt x="57" y="213"/>
                    <a:pt x="81" y="225"/>
                    <a:pt x="99" y="225"/>
                  </a:cubicBezTo>
                  <a:cubicBezTo>
                    <a:pt x="106" y="225"/>
                    <a:pt x="112" y="223"/>
                    <a:pt x="116" y="218"/>
                  </a:cubicBezTo>
                  <a:cubicBezTo>
                    <a:pt x="167" y="218"/>
                    <a:pt x="217" y="185"/>
                    <a:pt x="217" y="134"/>
                  </a:cubicBezTo>
                  <a:cubicBezTo>
                    <a:pt x="217" y="85"/>
                    <a:pt x="201" y="51"/>
                    <a:pt x="183" y="34"/>
                  </a:cubicBezTo>
                  <a:cubicBezTo>
                    <a:pt x="150" y="18"/>
                    <a:pt x="134"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76"/>
            <p:cNvSpPr/>
            <p:nvPr/>
          </p:nvSpPr>
          <p:spPr>
            <a:xfrm>
              <a:off x="6357300" y="3598150"/>
              <a:ext cx="1275" cy="1300"/>
            </a:xfrm>
            <a:custGeom>
              <a:avLst/>
              <a:gdLst/>
              <a:ahLst/>
              <a:cxnLst/>
              <a:rect l="l" t="t" r="r" b="b"/>
              <a:pathLst>
                <a:path w="51" h="52" extrusionOk="0">
                  <a:moveTo>
                    <a:pt x="34" y="1"/>
                  </a:moveTo>
                  <a:lnTo>
                    <a:pt x="1" y="18"/>
                  </a:lnTo>
                  <a:lnTo>
                    <a:pt x="1" y="34"/>
                  </a:lnTo>
                  <a:lnTo>
                    <a:pt x="17" y="52"/>
                  </a:lnTo>
                  <a:cubicBezTo>
                    <a:pt x="50" y="52"/>
                    <a:pt x="50" y="34"/>
                    <a:pt x="50" y="18"/>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76"/>
            <p:cNvSpPr/>
            <p:nvPr/>
          </p:nvSpPr>
          <p:spPr>
            <a:xfrm>
              <a:off x="6258500" y="3627775"/>
              <a:ext cx="3775" cy="3525"/>
            </a:xfrm>
            <a:custGeom>
              <a:avLst/>
              <a:gdLst/>
              <a:ahLst/>
              <a:cxnLst/>
              <a:rect l="l" t="t" r="r" b="b"/>
              <a:pathLst>
                <a:path w="151" h="141" extrusionOk="0">
                  <a:moveTo>
                    <a:pt x="67" y="0"/>
                  </a:moveTo>
                  <a:cubicBezTo>
                    <a:pt x="34" y="0"/>
                    <a:pt x="18" y="34"/>
                    <a:pt x="0" y="50"/>
                  </a:cubicBezTo>
                  <a:lnTo>
                    <a:pt x="0" y="67"/>
                  </a:lnTo>
                  <a:lnTo>
                    <a:pt x="0" y="83"/>
                  </a:lnTo>
                  <a:lnTo>
                    <a:pt x="0" y="101"/>
                  </a:lnTo>
                  <a:cubicBezTo>
                    <a:pt x="25" y="125"/>
                    <a:pt x="49" y="140"/>
                    <a:pt x="74" y="140"/>
                  </a:cubicBezTo>
                  <a:cubicBezTo>
                    <a:pt x="82" y="140"/>
                    <a:pt x="91" y="138"/>
                    <a:pt x="100" y="134"/>
                  </a:cubicBezTo>
                  <a:cubicBezTo>
                    <a:pt x="118" y="134"/>
                    <a:pt x="134" y="101"/>
                    <a:pt x="151" y="67"/>
                  </a:cubicBezTo>
                  <a:lnTo>
                    <a:pt x="134" y="50"/>
                  </a:lnTo>
                  <a:lnTo>
                    <a:pt x="134" y="34"/>
                  </a:lnTo>
                  <a:cubicBezTo>
                    <a:pt x="118" y="17"/>
                    <a:pt x="100"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76"/>
            <p:cNvSpPr/>
            <p:nvPr/>
          </p:nvSpPr>
          <p:spPr>
            <a:xfrm>
              <a:off x="6263925" y="3614000"/>
              <a:ext cx="3375" cy="4200"/>
            </a:xfrm>
            <a:custGeom>
              <a:avLst/>
              <a:gdLst/>
              <a:ahLst/>
              <a:cxnLst/>
              <a:rect l="l" t="t" r="r" b="b"/>
              <a:pathLst>
                <a:path w="135" h="168" extrusionOk="0">
                  <a:moveTo>
                    <a:pt x="50" y="1"/>
                  </a:moveTo>
                  <a:lnTo>
                    <a:pt x="34" y="18"/>
                  </a:lnTo>
                  <a:cubicBezTo>
                    <a:pt x="17" y="34"/>
                    <a:pt x="1" y="51"/>
                    <a:pt x="1" y="67"/>
                  </a:cubicBezTo>
                  <a:cubicBezTo>
                    <a:pt x="1" y="67"/>
                    <a:pt x="1" y="85"/>
                    <a:pt x="17" y="85"/>
                  </a:cubicBezTo>
                  <a:lnTo>
                    <a:pt x="17" y="118"/>
                  </a:lnTo>
                  <a:lnTo>
                    <a:pt x="17" y="151"/>
                  </a:lnTo>
                  <a:lnTo>
                    <a:pt x="67" y="167"/>
                  </a:lnTo>
                  <a:cubicBezTo>
                    <a:pt x="101" y="167"/>
                    <a:pt x="134" y="134"/>
                    <a:pt x="134" y="85"/>
                  </a:cubicBezTo>
                  <a:cubicBezTo>
                    <a:pt x="134" y="67"/>
                    <a:pt x="117" y="34"/>
                    <a:pt x="101" y="18"/>
                  </a:cubicBez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76"/>
            <p:cNvSpPr/>
            <p:nvPr/>
          </p:nvSpPr>
          <p:spPr>
            <a:xfrm>
              <a:off x="6322300" y="3553375"/>
              <a:ext cx="1675" cy="1450"/>
            </a:xfrm>
            <a:custGeom>
              <a:avLst/>
              <a:gdLst/>
              <a:ahLst/>
              <a:cxnLst/>
              <a:rect l="l" t="t" r="r" b="b"/>
              <a:pathLst>
                <a:path w="67" h="58" extrusionOk="0">
                  <a:moveTo>
                    <a:pt x="34" y="1"/>
                  </a:moveTo>
                  <a:cubicBezTo>
                    <a:pt x="24" y="1"/>
                    <a:pt x="16" y="8"/>
                    <a:pt x="16" y="8"/>
                  </a:cubicBezTo>
                  <a:lnTo>
                    <a:pt x="0" y="24"/>
                  </a:lnTo>
                  <a:cubicBezTo>
                    <a:pt x="0" y="42"/>
                    <a:pt x="0" y="42"/>
                    <a:pt x="16" y="58"/>
                  </a:cubicBezTo>
                  <a:lnTo>
                    <a:pt x="49" y="58"/>
                  </a:lnTo>
                  <a:lnTo>
                    <a:pt x="67" y="42"/>
                  </a:lnTo>
                  <a:lnTo>
                    <a:pt x="67" y="24"/>
                  </a:lnTo>
                  <a:lnTo>
                    <a:pt x="49" y="8"/>
                  </a:lnTo>
                  <a:cubicBezTo>
                    <a:pt x="44" y="3"/>
                    <a:pt x="39"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76"/>
            <p:cNvSpPr/>
            <p:nvPr/>
          </p:nvSpPr>
          <p:spPr>
            <a:xfrm>
              <a:off x="6240575" y="3614825"/>
              <a:ext cx="1700" cy="1300"/>
            </a:xfrm>
            <a:custGeom>
              <a:avLst/>
              <a:gdLst/>
              <a:ahLst/>
              <a:cxnLst/>
              <a:rect l="l" t="t" r="r" b="b"/>
              <a:pathLst>
                <a:path w="68" h="52" extrusionOk="0">
                  <a:moveTo>
                    <a:pt x="34" y="1"/>
                  </a:moveTo>
                  <a:lnTo>
                    <a:pt x="1" y="18"/>
                  </a:lnTo>
                  <a:lnTo>
                    <a:pt x="1" y="34"/>
                  </a:lnTo>
                  <a:lnTo>
                    <a:pt x="17" y="52"/>
                  </a:lnTo>
                  <a:lnTo>
                    <a:pt x="34" y="52"/>
                  </a:lnTo>
                  <a:cubicBezTo>
                    <a:pt x="50" y="34"/>
                    <a:pt x="68" y="18"/>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76"/>
            <p:cNvSpPr/>
            <p:nvPr/>
          </p:nvSpPr>
          <p:spPr>
            <a:xfrm>
              <a:off x="6299350" y="3619450"/>
              <a:ext cx="5025" cy="5425"/>
            </a:xfrm>
            <a:custGeom>
              <a:avLst/>
              <a:gdLst/>
              <a:ahLst/>
              <a:cxnLst/>
              <a:rect l="l" t="t" r="r" b="b"/>
              <a:pathLst>
                <a:path w="201" h="217" extrusionOk="0">
                  <a:moveTo>
                    <a:pt x="134" y="0"/>
                  </a:moveTo>
                  <a:lnTo>
                    <a:pt x="100" y="16"/>
                  </a:lnTo>
                  <a:lnTo>
                    <a:pt x="84" y="16"/>
                  </a:lnTo>
                  <a:cubicBezTo>
                    <a:pt x="34" y="16"/>
                    <a:pt x="0" y="49"/>
                    <a:pt x="0" y="83"/>
                  </a:cubicBezTo>
                  <a:lnTo>
                    <a:pt x="18" y="149"/>
                  </a:lnTo>
                  <a:cubicBezTo>
                    <a:pt x="34" y="216"/>
                    <a:pt x="84" y="216"/>
                    <a:pt x="100" y="216"/>
                  </a:cubicBezTo>
                  <a:cubicBezTo>
                    <a:pt x="118" y="216"/>
                    <a:pt x="167" y="216"/>
                    <a:pt x="184" y="167"/>
                  </a:cubicBezTo>
                  <a:lnTo>
                    <a:pt x="200" y="133"/>
                  </a:lnTo>
                  <a:lnTo>
                    <a:pt x="200" y="100"/>
                  </a:lnTo>
                  <a:cubicBezTo>
                    <a:pt x="200" y="67"/>
                    <a:pt x="184" y="16"/>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76"/>
            <p:cNvSpPr/>
            <p:nvPr/>
          </p:nvSpPr>
          <p:spPr>
            <a:xfrm>
              <a:off x="6257250" y="3622775"/>
              <a:ext cx="2525" cy="3350"/>
            </a:xfrm>
            <a:custGeom>
              <a:avLst/>
              <a:gdLst/>
              <a:ahLst/>
              <a:cxnLst/>
              <a:rect l="l" t="t" r="r" b="b"/>
              <a:pathLst>
                <a:path w="101" h="134" extrusionOk="0">
                  <a:moveTo>
                    <a:pt x="50" y="0"/>
                  </a:moveTo>
                  <a:lnTo>
                    <a:pt x="34" y="34"/>
                  </a:lnTo>
                  <a:lnTo>
                    <a:pt x="34" y="50"/>
                  </a:lnTo>
                  <a:lnTo>
                    <a:pt x="17" y="50"/>
                  </a:lnTo>
                  <a:lnTo>
                    <a:pt x="17" y="83"/>
                  </a:lnTo>
                  <a:lnTo>
                    <a:pt x="1" y="116"/>
                  </a:lnTo>
                  <a:cubicBezTo>
                    <a:pt x="17" y="116"/>
                    <a:pt x="17" y="116"/>
                    <a:pt x="17" y="134"/>
                  </a:cubicBezTo>
                  <a:lnTo>
                    <a:pt x="50" y="116"/>
                  </a:lnTo>
                  <a:lnTo>
                    <a:pt x="84" y="116"/>
                  </a:lnTo>
                  <a:lnTo>
                    <a:pt x="101" y="83"/>
                  </a:lnTo>
                  <a:cubicBezTo>
                    <a:pt x="101" y="50"/>
                    <a:pt x="84" y="16"/>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76"/>
            <p:cNvSpPr/>
            <p:nvPr/>
          </p:nvSpPr>
          <p:spPr>
            <a:xfrm>
              <a:off x="6299775" y="3627775"/>
              <a:ext cx="6700" cy="5425"/>
            </a:xfrm>
            <a:custGeom>
              <a:avLst/>
              <a:gdLst/>
              <a:ahLst/>
              <a:cxnLst/>
              <a:rect l="l" t="t" r="r" b="b"/>
              <a:pathLst>
                <a:path w="268" h="217" extrusionOk="0">
                  <a:moveTo>
                    <a:pt x="167" y="0"/>
                  </a:moveTo>
                  <a:lnTo>
                    <a:pt x="134" y="17"/>
                  </a:lnTo>
                  <a:cubicBezTo>
                    <a:pt x="101" y="17"/>
                    <a:pt x="83" y="17"/>
                    <a:pt x="67" y="34"/>
                  </a:cubicBezTo>
                  <a:cubicBezTo>
                    <a:pt x="50" y="34"/>
                    <a:pt x="1" y="67"/>
                    <a:pt x="1" y="117"/>
                  </a:cubicBezTo>
                  <a:lnTo>
                    <a:pt x="1" y="134"/>
                  </a:lnTo>
                  <a:cubicBezTo>
                    <a:pt x="17" y="183"/>
                    <a:pt x="67" y="217"/>
                    <a:pt x="117" y="217"/>
                  </a:cubicBezTo>
                  <a:cubicBezTo>
                    <a:pt x="117" y="217"/>
                    <a:pt x="134" y="217"/>
                    <a:pt x="150" y="201"/>
                  </a:cubicBezTo>
                  <a:lnTo>
                    <a:pt x="150" y="217"/>
                  </a:lnTo>
                  <a:cubicBezTo>
                    <a:pt x="234" y="217"/>
                    <a:pt x="250" y="167"/>
                    <a:pt x="267" y="150"/>
                  </a:cubicBezTo>
                  <a:lnTo>
                    <a:pt x="267" y="83"/>
                  </a:lnTo>
                  <a:lnTo>
                    <a:pt x="250" y="50"/>
                  </a:lnTo>
                  <a:lnTo>
                    <a:pt x="217" y="34"/>
                  </a:lnTo>
                  <a:lnTo>
                    <a:pt x="234" y="34"/>
                  </a:lnTo>
                  <a:cubicBezTo>
                    <a:pt x="217" y="17"/>
                    <a:pt x="201" y="0"/>
                    <a:pt x="1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76"/>
            <p:cNvSpPr/>
            <p:nvPr/>
          </p:nvSpPr>
          <p:spPr>
            <a:xfrm>
              <a:off x="6265600" y="3625675"/>
              <a:ext cx="3750" cy="3350"/>
            </a:xfrm>
            <a:custGeom>
              <a:avLst/>
              <a:gdLst/>
              <a:ahLst/>
              <a:cxnLst/>
              <a:rect l="l" t="t" r="r" b="b"/>
              <a:pathLst>
                <a:path w="150" h="134" extrusionOk="0">
                  <a:moveTo>
                    <a:pt x="83" y="0"/>
                  </a:moveTo>
                  <a:cubicBezTo>
                    <a:pt x="50" y="0"/>
                    <a:pt x="16" y="18"/>
                    <a:pt x="0" y="67"/>
                  </a:cubicBezTo>
                  <a:lnTo>
                    <a:pt x="16" y="84"/>
                  </a:lnTo>
                  <a:lnTo>
                    <a:pt x="34" y="118"/>
                  </a:lnTo>
                  <a:cubicBezTo>
                    <a:pt x="50" y="118"/>
                    <a:pt x="67" y="134"/>
                    <a:pt x="83" y="134"/>
                  </a:cubicBezTo>
                  <a:lnTo>
                    <a:pt x="100" y="134"/>
                  </a:lnTo>
                  <a:lnTo>
                    <a:pt x="116" y="118"/>
                  </a:lnTo>
                  <a:lnTo>
                    <a:pt x="134" y="101"/>
                  </a:lnTo>
                  <a:lnTo>
                    <a:pt x="134" y="84"/>
                  </a:lnTo>
                  <a:cubicBezTo>
                    <a:pt x="150" y="34"/>
                    <a:pt x="116"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76"/>
            <p:cNvSpPr/>
            <p:nvPr/>
          </p:nvSpPr>
          <p:spPr>
            <a:xfrm>
              <a:off x="6334350" y="3629000"/>
              <a:ext cx="5475" cy="7525"/>
            </a:xfrm>
            <a:custGeom>
              <a:avLst/>
              <a:gdLst/>
              <a:ahLst/>
              <a:cxnLst/>
              <a:rect l="l" t="t" r="r" b="b"/>
              <a:pathLst>
                <a:path w="219" h="301" extrusionOk="0">
                  <a:moveTo>
                    <a:pt x="118" y="1"/>
                  </a:moveTo>
                  <a:cubicBezTo>
                    <a:pt x="85" y="1"/>
                    <a:pt x="68" y="18"/>
                    <a:pt x="68" y="34"/>
                  </a:cubicBezTo>
                  <a:cubicBezTo>
                    <a:pt x="52" y="52"/>
                    <a:pt x="34" y="68"/>
                    <a:pt x="34" y="85"/>
                  </a:cubicBezTo>
                  <a:lnTo>
                    <a:pt x="34" y="101"/>
                  </a:lnTo>
                  <a:lnTo>
                    <a:pt x="34" y="118"/>
                  </a:lnTo>
                  <a:lnTo>
                    <a:pt x="34" y="134"/>
                  </a:lnTo>
                  <a:cubicBezTo>
                    <a:pt x="52" y="134"/>
                    <a:pt x="68" y="152"/>
                    <a:pt x="68" y="168"/>
                  </a:cubicBezTo>
                  <a:lnTo>
                    <a:pt x="34" y="168"/>
                  </a:lnTo>
                  <a:cubicBezTo>
                    <a:pt x="18" y="185"/>
                    <a:pt x="18" y="201"/>
                    <a:pt x="1" y="218"/>
                  </a:cubicBezTo>
                  <a:cubicBezTo>
                    <a:pt x="1" y="252"/>
                    <a:pt x="18" y="268"/>
                    <a:pt x="34" y="285"/>
                  </a:cubicBezTo>
                  <a:cubicBezTo>
                    <a:pt x="52" y="301"/>
                    <a:pt x="68" y="301"/>
                    <a:pt x="101" y="301"/>
                  </a:cubicBezTo>
                  <a:lnTo>
                    <a:pt x="118" y="301"/>
                  </a:lnTo>
                  <a:cubicBezTo>
                    <a:pt x="134" y="285"/>
                    <a:pt x="134" y="268"/>
                    <a:pt x="134" y="252"/>
                  </a:cubicBezTo>
                  <a:cubicBezTo>
                    <a:pt x="152" y="234"/>
                    <a:pt x="134" y="218"/>
                    <a:pt x="134" y="218"/>
                  </a:cubicBezTo>
                  <a:lnTo>
                    <a:pt x="134" y="201"/>
                  </a:lnTo>
                  <a:lnTo>
                    <a:pt x="118" y="185"/>
                  </a:lnTo>
                  <a:lnTo>
                    <a:pt x="118" y="168"/>
                  </a:lnTo>
                  <a:lnTo>
                    <a:pt x="152" y="168"/>
                  </a:lnTo>
                  <a:cubicBezTo>
                    <a:pt x="168" y="168"/>
                    <a:pt x="168" y="152"/>
                    <a:pt x="168" y="152"/>
                  </a:cubicBezTo>
                  <a:lnTo>
                    <a:pt x="201" y="134"/>
                  </a:lnTo>
                  <a:cubicBezTo>
                    <a:pt x="218" y="134"/>
                    <a:pt x="218" y="118"/>
                    <a:pt x="218" y="101"/>
                  </a:cubicBezTo>
                  <a:lnTo>
                    <a:pt x="218" y="85"/>
                  </a:lnTo>
                  <a:lnTo>
                    <a:pt x="201" y="52"/>
                  </a:lnTo>
                  <a:lnTo>
                    <a:pt x="185" y="34"/>
                  </a:lnTo>
                  <a:lnTo>
                    <a:pt x="168" y="34"/>
                  </a:lnTo>
                  <a:lnTo>
                    <a:pt x="168" y="18"/>
                  </a:lnTo>
                  <a:cubicBezTo>
                    <a:pt x="152" y="1"/>
                    <a:pt x="134" y="1"/>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9" name="Google Shape;3999;p76"/>
            <p:cNvSpPr/>
            <p:nvPr/>
          </p:nvSpPr>
          <p:spPr>
            <a:xfrm>
              <a:off x="6355650" y="3661950"/>
              <a:ext cx="2075" cy="1700"/>
            </a:xfrm>
            <a:custGeom>
              <a:avLst/>
              <a:gdLst/>
              <a:ahLst/>
              <a:cxnLst/>
              <a:rect l="l" t="t" r="r" b="b"/>
              <a:pathLst>
                <a:path w="83" h="68" extrusionOk="0">
                  <a:moveTo>
                    <a:pt x="16" y="1"/>
                  </a:moveTo>
                  <a:lnTo>
                    <a:pt x="0" y="34"/>
                  </a:lnTo>
                  <a:lnTo>
                    <a:pt x="33" y="50"/>
                  </a:lnTo>
                  <a:lnTo>
                    <a:pt x="33" y="68"/>
                  </a:lnTo>
                  <a:lnTo>
                    <a:pt x="49" y="68"/>
                  </a:lnTo>
                  <a:cubicBezTo>
                    <a:pt x="67" y="68"/>
                    <a:pt x="67" y="68"/>
                    <a:pt x="83" y="50"/>
                  </a:cubicBezTo>
                  <a:lnTo>
                    <a:pt x="74" y="41"/>
                  </a:lnTo>
                  <a:lnTo>
                    <a:pt x="74" y="41"/>
                  </a:lnTo>
                  <a:cubicBezTo>
                    <a:pt x="83" y="28"/>
                    <a:pt x="83" y="14"/>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0" name="Google Shape;4000;p76"/>
            <p:cNvSpPr/>
            <p:nvPr/>
          </p:nvSpPr>
          <p:spPr>
            <a:xfrm>
              <a:off x="6339800" y="3627775"/>
              <a:ext cx="3350" cy="2925"/>
            </a:xfrm>
            <a:custGeom>
              <a:avLst/>
              <a:gdLst/>
              <a:ahLst/>
              <a:cxnLst/>
              <a:rect l="l" t="t" r="r" b="b"/>
              <a:pathLst>
                <a:path w="134" h="117" extrusionOk="0">
                  <a:moveTo>
                    <a:pt x="34" y="0"/>
                  </a:moveTo>
                  <a:lnTo>
                    <a:pt x="16" y="17"/>
                  </a:lnTo>
                  <a:lnTo>
                    <a:pt x="0" y="34"/>
                  </a:lnTo>
                  <a:lnTo>
                    <a:pt x="0" y="50"/>
                  </a:lnTo>
                  <a:lnTo>
                    <a:pt x="0" y="83"/>
                  </a:lnTo>
                  <a:lnTo>
                    <a:pt x="16" y="101"/>
                  </a:lnTo>
                  <a:lnTo>
                    <a:pt x="50" y="117"/>
                  </a:lnTo>
                  <a:lnTo>
                    <a:pt x="100" y="117"/>
                  </a:lnTo>
                  <a:lnTo>
                    <a:pt x="116" y="101"/>
                  </a:lnTo>
                  <a:lnTo>
                    <a:pt x="134" y="67"/>
                  </a:lnTo>
                  <a:lnTo>
                    <a:pt x="134" y="50"/>
                  </a:lnTo>
                  <a:lnTo>
                    <a:pt x="134" y="34"/>
                  </a:lnTo>
                  <a:lnTo>
                    <a:pt x="116" y="17"/>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76"/>
            <p:cNvSpPr/>
            <p:nvPr/>
          </p:nvSpPr>
          <p:spPr>
            <a:xfrm>
              <a:off x="6273100" y="3619575"/>
              <a:ext cx="5025" cy="5300"/>
            </a:xfrm>
            <a:custGeom>
              <a:avLst/>
              <a:gdLst/>
              <a:ahLst/>
              <a:cxnLst/>
              <a:rect l="l" t="t" r="r" b="b"/>
              <a:pathLst>
                <a:path w="201" h="212" extrusionOk="0">
                  <a:moveTo>
                    <a:pt x="108" y="1"/>
                  </a:moveTo>
                  <a:cubicBezTo>
                    <a:pt x="94" y="1"/>
                    <a:pt x="81" y="4"/>
                    <a:pt x="67" y="11"/>
                  </a:cubicBezTo>
                  <a:cubicBezTo>
                    <a:pt x="34" y="28"/>
                    <a:pt x="0" y="62"/>
                    <a:pt x="0" y="95"/>
                  </a:cubicBezTo>
                  <a:cubicBezTo>
                    <a:pt x="0" y="128"/>
                    <a:pt x="0" y="162"/>
                    <a:pt x="34" y="178"/>
                  </a:cubicBezTo>
                  <a:cubicBezTo>
                    <a:pt x="50" y="211"/>
                    <a:pt x="83" y="211"/>
                    <a:pt x="101" y="211"/>
                  </a:cubicBezTo>
                  <a:lnTo>
                    <a:pt x="150" y="195"/>
                  </a:lnTo>
                  <a:lnTo>
                    <a:pt x="167" y="178"/>
                  </a:lnTo>
                  <a:cubicBezTo>
                    <a:pt x="183" y="162"/>
                    <a:pt x="201" y="144"/>
                    <a:pt x="201" y="95"/>
                  </a:cubicBezTo>
                  <a:lnTo>
                    <a:pt x="183" y="62"/>
                  </a:lnTo>
                  <a:lnTo>
                    <a:pt x="183" y="44"/>
                  </a:lnTo>
                  <a:lnTo>
                    <a:pt x="167" y="28"/>
                  </a:lnTo>
                  <a:cubicBezTo>
                    <a:pt x="148" y="9"/>
                    <a:pt x="128" y="1"/>
                    <a:pt x="10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76"/>
            <p:cNvSpPr/>
            <p:nvPr/>
          </p:nvSpPr>
          <p:spPr>
            <a:xfrm>
              <a:off x="6311025" y="3626400"/>
              <a:ext cx="5025" cy="5250"/>
            </a:xfrm>
            <a:custGeom>
              <a:avLst/>
              <a:gdLst/>
              <a:ahLst/>
              <a:cxnLst/>
              <a:rect l="l" t="t" r="r" b="b"/>
              <a:pathLst>
                <a:path w="201" h="210" extrusionOk="0">
                  <a:moveTo>
                    <a:pt x="200" y="138"/>
                  </a:moveTo>
                  <a:lnTo>
                    <a:pt x="184" y="156"/>
                  </a:lnTo>
                  <a:cubicBezTo>
                    <a:pt x="184" y="156"/>
                    <a:pt x="200" y="156"/>
                    <a:pt x="200" y="138"/>
                  </a:cubicBezTo>
                  <a:close/>
                  <a:moveTo>
                    <a:pt x="94" y="1"/>
                  </a:moveTo>
                  <a:cubicBezTo>
                    <a:pt x="40" y="1"/>
                    <a:pt x="14" y="28"/>
                    <a:pt x="0" y="55"/>
                  </a:cubicBezTo>
                  <a:lnTo>
                    <a:pt x="0" y="138"/>
                  </a:lnTo>
                  <a:lnTo>
                    <a:pt x="18" y="156"/>
                  </a:lnTo>
                  <a:cubicBezTo>
                    <a:pt x="31" y="183"/>
                    <a:pt x="66" y="210"/>
                    <a:pt x="97" y="210"/>
                  </a:cubicBezTo>
                  <a:cubicBezTo>
                    <a:pt x="104" y="210"/>
                    <a:pt x="111" y="208"/>
                    <a:pt x="118" y="205"/>
                  </a:cubicBezTo>
                  <a:lnTo>
                    <a:pt x="167" y="189"/>
                  </a:lnTo>
                  <a:lnTo>
                    <a:pt x="184" y="156"/>
                  </a:lnTo>
                  <a:lnTo>
                    <a:pt x="200" y="72"/>
                  </a:lnTo>
                  <a:lnTo>
                    <a:pt x="200" y="55"/>
                  </a:lnTo>
                  <a:lnTo>
                    <a:pt x="134" y="5"/>
                  </a:lnTo>
                  <a:cubicBezTo>
                    <a:pt x="119" y="2"/>
                    <a:pt x="106" y="1"/>
                    <a:pt x="9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76"/>
            <p:cNvSpPr/>
            <p:nvPr/>
          </p:nvSpPr>
          <p:spPr>
            <a:xfrm>
              <a:off x="6246825" y="3588275"/>
              <a:ext cx="1275" cy="2000"/>
            </a:xfrm>
            <a:custGeom>
              <a:avLst/>
              <a:gdLst/>
              <a:ahLst/>
              <a:cxnLst/>
              <a:rect l="l" t="t" r="r" b="b"/>
              <a:pathLst>
                <a:path w="51" h="80" extrusionOk="0">
                  <a:moveTo>
                    <a:pt x="23" y="0"/>
                  </a:moveTo>
                  <a:cubicBezTo>
                    <a:pt x="17" y="0"/>
                    <a:pt x="9" y="4"/>
                    <a:pt x="0" y="13"/>
                  </a:cubicBezTo>
                  <a:lnTo>
                    <a:pt x="0" y="29"/>
                  </a:lnTo>
                  <a:lnTo>
                    <a:pt x="0" y="62"/>
                  </a:lnTo>
                  <a:cubicBezTo>
                    <a:pt x="18" y="62"/>
                    <a:pt x="18" y="80"/>
                    <a:pt x="34" y="80"/>
                  </a:cubicBezTo>
                  <a:lnTo>
                    <a:pt x="51" y="62"/>
                  </a:lnTo>
                  <a:lnTo>
                    <a:pt x="51" y="29"/>
                  </a:lnTo>
                  <a:lnTo>
                    <a:pt x="34" y="13"/>
                  </a:lnTo>
                  <a:cubicBezTo>
                    <a:pt x="34" y="4"/>
                    <a:pt x="30" y="0"/>
                    <a:pt x="2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76"/>
            <p:cNvSpPr/>
            <p:nvPr/>
          </p:nvSpPr>
          <p:spPr>
            <a:xfrm>
              <a:off x="6333950" y="3604100"/>
              <a:ext cx="5050" cy="5750"/>
            </a:xfrm>
            <a:custGeom>
              <a:avLst/>
              <a:gdLst/>
              <a:ahLst/>
              <a:cxnLst/>
              <a:rect l="l" t="t" r="r" b="b"/>
              <a:pathLst>
                <a:path w="202" h="230" extrusionOk="0">
                  <a:moveTo>
                    <a:pt x="134" y="1"/>
                  </a:moveTo>
                  <a:cubicBezTo>
                    <a:pt x="121" y="1"/>
                    <a:pt x="109" y="5"/>
                    <a:pt x="101" y="14"/>
                  </a:cubicBezTo>
                  <a:cubicBezTo>
                    <a:pt x="68" y="14"/>
                    <a:pt x="34" y="30"/>
                    <a:pt x="34" y="80"/>
                  </a:cubicBezTo>
                  <a:cubicBezTo>
                    <a:pt x="17" y="80"/>
                    <a:pt x="1" y="114"/>
                    <a:pt x="1" y="130"/>
                  </a:cubicBezTo>
                  <a:cubicBezTo>
                    <a:pt x="1" y="147"/>
                    <a:pt x="1" y="163"/>
                    <a:pt x="17" y="180"/>
                  </a:cubicBezTo>
                  <a:cubicBezTo>
                    <a:pt x="34" y="180"/>
                    <a:pt x="50" y="196"/>
                    <a:pt x="68" y="196"/>
                  </a:cubicBezTo>
                  <a:cubicBezTo>
                    <a:pt x="68" y="214"/>
                    <a:pt x="84" y="230"/>
                    <a:pt x="117" y="230"/>
                  </a:cubicBezTo>
                  <a:lnTo>
                    <a:pt x="150" y="230"/>
                  </a:lnTo>
                  <a:lnTo>
                    <a:pt x="168" y="214"/>
                  </a:lnTo>
                  <a:lnTo>
                    <a:pt x="184" y="180"/>
                  </a:lnTo>
                  <a:lnTo>
                    <a:pt x="184" y="147"/>
                  </a:lnTo>
                  <a:lnTo>
                    <a:pt x="184" y="130"/>
                  </a:lnTo>
                  <a:lnTo>
                    <a:pt x="168" y="96"/>
                  </a:lnTo>
                  <a:cubicBezTo>
                    <a:pt x="184" y="96"/>
                    <a:pt x="201" y="80"/>
                    <a:pt x="201" y="63"/>
                  </a:cubicBezTo>
                  <a:lnTo>
                    <a:pt x="184" y="47"/>
                  </a:lnTo>
                  <a:lnTo>
                    <a:pt x="184" y="14"/>
                  </a:lnTo>
                  <a:lnTo>
                    <a:pt x="168" y="14"/>
                  </a:lnTo>
                  <a:cubicBezTo>
                    <a:pt x="159" y="5"/>
                    <a:pt x="146" y="1"/>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76"/>
            <p:cNvSpPr/>
            <p:nvPr/>
          </p:nvSpPr>
          <p:spPr>
            <a:xfrm>
              <a:off x="6268500" y="3577975"/>
              <a:ext cx="1700" cy="1475"/>
            </a:xfrm>
            <a:custGeom>
              <a:avLst/>
              <a:gdLst/>
              <a:ahLst/>
              <a:cxnLst/>
              <a:rect l="l" t="t" r="r" b="b"/>
              <a:pathLst>
                <a:path w="68" h="59" extrusionOk="0">
                  <a:moveTo>
                    <a:pt x="30" y="0"/>
                  </a:moveTo>
                  <a:cubicBezTo>
                    <a:pt x="27" y="0"/>
                    <a:pt x="23" y="2"/>
                    <a:pt x="18" y="8"/>
                  </a:cubicBezTo>
                  <a:cubicBezTo>
                    <a:pt x="18" y="8"/>
                    <a:pt x="0" y="8"/>
                    <a:pt x="0" y="25"/>
                  </a:cubicBezTo>
                  <a:lnTo>
                    <a:pt x="18" y="41"/>
                  </a:lnTo>
                  <a:cubicBezTo>
                    <a:pt x="18" y="41"/>
                    <a:pt x="34" y="58"/>
                    <a:pt x="51" y="58"/>
                  </a:cubicBezTo>
                  <a:cubicBezTo>
                    <a:pt x="51" y="41"/>
                    <a:pt x="67" y="41"/>
                    <a:pt x="67" y="25"/>
                  </a:cubicBezTo>
                  <a:lnTo>
                    <a:pt x="51" y="8"/>
                  </a:lnTo>
                  <a:cubicBezTo>
                    <a:pt x="40" y="8"/>
                    <a:pt x="36" y="0"/>
                    <a:pt x="3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76"/>
            <p:cNvSpPr/>
            <p:nvPr/>
          </p:nvSpPr>
          <p:spPr>
            <a:xfrm>
              <a:off x="6325200" y="3582325"/>
              <a:ext cx="3350" cy="2950"/>
            </a:xfrm>
            <a:custGeom>
              <a:avLst/>
              <a:gdLst/>
              <a:ahLst/>
              <a:cxnLst/>
              <a:rect l="l" t="t" r="r" b="b"/>
              <a:pathLst>
                <a:path w="134" h="118" extrusionOk="0">
                  <a:moveTo>
                    <a:pt x="33" y="0"/>
                  </a:moveTo>
                  <a:lnTo>
                    <a:pt x="0" y="34"/>
                  </a:lnTo>
                  <a:lnTo>
                    <a:pt x="0" y="67"/>
                  </a:lnTo>
                  <a:lnTo>
                    <a:pt x="0" y="100"/>
                  </a:lnTo>
                  <a:lnTo>
                    <a:pt x="33" y="118"/>
                  </a:lnTo>
                  <a:lnTo>
                    <a:pt x="84" y="118"/>
                  </a:lnTo>
                  <a:lnTo>
                    <a:pt x="100" y="100"/>
                  </a:lnTo>
                  <a:lnTo>
                    <a:pt x="118" y="84"/>
                  </a:lnTo>
                  <a:lnTo>
                    <a:pt x="134" y="67"/>
                  </a:lnTo>
                  <a:cubicBezTo>
                    <a:pt x="134" y="34"/>
                    <a:pt x="100" y="0"/>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76"/>
            <p:cNvSpPr/>
            <p:nvPr/>
          </p:nvSpPr>
          <p:spPr>
            <a:xfrm>
              <a:off x="6293950" y="3583975"/>
              <a:ext cx="3350" cy="3375"/>
            </a:xfrm>
            <a:custGeom>
              <a:avLst/>
              <a:gdLst/>
              <a:ahLst/>
              <a:cxnLst/>
              <a:rect l="l" t="t" r="r" b="b"/>
              <a:pathLst>
                <a:path w="134" h="135" extrusionOk="0">
                  <a:moveTo>
                    <a:pt x="50" y="1"/>
                  </a:moveTo>
                  <a:lnTo>
                    <a:pt x="34" y="18"/>
                  </a:lnTo>
                  <a:lnTo>
                    <a:pt x="16" y="34"/>
                  </a:lnTo>
                  <a:lnTo>
                    <a:pt x="0" y="52"/>
                  </a:lnTo>
                  <a:cubicBezTo>
                    <a:pt x="0" y="85"/>
                    <a:pt x="16" y="101"/>
                    <a:pt x="16" y="118"/>
                  </a:cubicBezTo>
                  <a:cubicBezTo>
                    <a:pt x="34" y="118"/>
                    <a:pt x="50" y="134"/>
                    <a:pt x="83" y="134"/>
                  </a:cubicBezTo>
                  <a:lnTo>
                    <a:pt x="100" y="118"/>
                  </a:lnTo>
                  <a:lnTo>
                    <a:pt x="116" y="101"/>
                  </a:lnTo>
                  <a:lnTo>
                    <a:pt x="134" y="85"/>
                  </a:lnTo>
                  <a:cubicBezTo>
                    <a:pt x="134" y="34"/>
                    <a:pt x="100" y="18"/>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76"/>
            <p:cNvSpPr/>
            <p:nvPr/>
          </p:nvSpPr>
          <p:spPr>
            <a:xfrm>
              <a:off x="6288950" y="3580250"/>
              <a:ext cx="3350" cy="3350"/>
            </a:xfrm>
            <a:custGeom>
              <a:avLst/>
              <a:gdLst/>
              <a:ahLst/>
              <a:cxnLst/>
              <a:rect l="l" t="t" r="r" b="b"/>
              <a:pathLst>
                <a:path w="134" h="134" extrusionOk="0">
                  <a:moveTo>
                    <a:pt x="49" y="1"/>
                  </a:moveTo>
                  <a:lnTo>
                    <a:pt x="16" y="17"/>
                  </a:lnTo>
                  <a:cubicBezTo>
                    <a:pt x="16" y="34"/>
                    <a:pt x="0" y="34"/>
                    <a:pt x="0" y="50"/>
                  </a:cubicBezTo>
                  <a:lnTo>
                    <a:pt x="0" y="67"/>
                  </a:lnTo>
                  <a:lnTo>
                    <a:pt x="0" y="83"/>
                  </a:lnTo>
                  <a:lnTo>
                    <a:pt x="0" y="117"/>
                  </a:lnTo>
                  <a:cubicBezTo>
                    <a:pt x="16" y="134"/>
                    <a:pt x="33" y="134"/>
                    <a:pt x="67" y="134"/>
                  </a:cubicBezTo>
                  <a:cubicBezTo>
                    <a:pt x="100" y="134"/>
                    <a:pt x="116" y="101"/>
                    <a:pt x="116" y="101"/>
                  </a:cubicBezTo>
                  <a:lnTo>
                    <a:pt x="133" y="67"/>
                  </a:lnTo>
                  <a:lnTo>
                    <a:pt x="116" y="34"/>
                  </a:lnTo>
                  <a:lnTo>
                    <a:pt x="100" y="17"/>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76"/>
            <p:cNvSpPr/>
            <p:nvPr/>
          </p:nvSpPr>
          <p:spPr>
            <a:xfrm>
              <a:off x="6310625" y="3574525"/>
              <a:ext cx="3750" cy="3250"/>
            </a:xfrm>
            <a:custGeom>
              <a:avLst/>
              <a:gdLst/>
              <a:ahLst/>
              <a:cxnLst/>
              <a:rect l="l" t="t" r="r" b="b"/>
              <a:pathLst>
                <a:path w="150" h="130" extrusionOk="0">
                  <a:moveTo>
                    <a:pt x="66" y="0"/>
                  </a:moveTo>
                  <a:cubicBezTo>
                    <a:pt x="54" y="0"/>
                    <a:pt x="42" y="4"/>
                    <a:pt x="34" y="12"/>
                  </a:cubicBezTo>
                  <a:cubicBezTo>
                    <a:pt x="16" y="12"/>
                    <a:pt x="0" y="29"/>
                    <a:pt x="0" y="63"/>
                  </a:cubicBezTo>
                  <a:lnTo>
                    <a:pt x="0" y="96"/>
                  </a:lnTo>
                  <a:lnTo>
                    <a:pt x="34" y="112"/>
                  </a:lnTo>
                  <a:lnTo>
                    <a:pt x="67" y="130"/>
                  </a:lnTo>
                  <a:cubicBezTo>
                    <a:pt x="100" y="130"/>
                    <a:pt x="134" y="112"/>
                    <a:pt x="150" y="79"/>
                  </a:cubicBezTo>
                  <a:lnTo>
                    <a:pt x="134" y="46"/>
                  </a:lnTo>
                  <a:lnTo>
                    <a:pt x="116" y="12"/>
                  </a:lnTo>
                  <a:lnTo>
                    <a:pt x="100" y="12"/>
                  </a:lnTo>
                  <a:cubicBezTo>
                    <a:pt x="92" y="4"/>
                    <a:pt x="79" y="0"/>
                    <a:pt x="6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76"/>
            <p:cNvSpPr/>
            <p:nvPr/>
          </p:nvSpPr>
          <p:spPr>
            <a:xfrm>
              <a:off x="6284350" y="3593150"/>
              <a:ext cx="5850" cy="6200"/>
            </a:xfrm>
            <a:custGeom>
              <a:avLst/>
              <a:gdLst/>
              <a:ahLst/>
              <a:cxnLst/>
              <a:rect l="l" t="t" r="r" b="b"/>
              <a:pathLst>
                <a:path w="234" h="248" extrusionOk="0">
                  <a:moveTo>
                    <a:pt x="100" y="1"/>
                  </a:moveTo>
                  <a:lnTo>
                    <a:pt x="67" y="18"/>
                  </a:lnTo>
                  <a:cubicBezTo>
                    <a:pt x="51" y="34"/>
                    <a:pt x="17" y="68"/>
                    <a:pt x="0" y="118"/>
                  </a:cubicBezTo>
                  <a:lnTo>
                    <a:pt x="0" y="168"/>
                  </a:lnTo>
                  <a:lnTo>
                    <a:pt x="17" y="201"/>
                  </a:lnTo>
                  <a:lnTo>
                    <a:pt x="33" y="218"/>
                  </a:lnTo>
                  <a:lnTo>
                    <a:pt x="67" y="234"/>
                  </a:lnTo>
                  <a:cubicBezTo>
                    <a:pt x="83" y="243"/>
                    <a:pt x="100" y="247"/>
                    <a:pt x="115" y="247"/>
                  </a:cubicBezTo>
                  <a:cubicBezTo>
                    <a:pt x="129" y="247"/>
                    <a:pt x="142" y="243"/>
                    <a:pt x="151" y="234"/>
                  </a:cubicBezTo>
                  <a:cubicBezTo>
                    <a:pt x="184" y="218"/>
                    <a:pt x="200" y="185"/>
                    <a:pt x="217" y="152"/>
                  </a:cubicBezTo>
                  <a:lnTo>
                    <a:pt x="233" y="101"/>
                  </a:lnTo>
                  <a:cubicBezTo>
                    <a:pt x="233" y="34"/>
                    <a:pt x="184" y="1"/>
                    <a:pt x="1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76"/>
            <p:cNvSpPr/>
            <p:nvPr/>
          </p:nvSpPr>
          <p:spPr>
            <a:xfrm>
              <a:off x="6268500" y="3593600"/>
              <a:ext cx="2125" cy="1675"/>
            </a:xfrm>
            <a:custGeom>
              <a:avLst/>
              <a:gdLst/>
              <a:ahLst/>
              <a:cxnLst/>
              <a:rect l="l" t="t" r="r" b="b"/>
              <a:pathLst>
                <a:path w="85" h="67" extrusionOk="0">
                  <a:moveTo>
                    <a:pt x="0" y="0"/>
                  </a:moveTo>
                  <a:lnTo>
                    <a:pt x="34" y="67"/>
                  </a:lnTo>
                  <a:lnTo>
                    <a:pt x="51" y="67"/>
                  </a:lnTo>
                  <a:lnTo>
                    <a:pt x="67" y="50"/>
                  </a:lnTo>
                  <a:cubicBezTo>
                    <a:pt x="67" y="50"/>
                    <a:pt x="84" y="34"/>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76"/>
            <p:cNvSpPr/>
            <p:nvPr/>
          </p:nvSpPr>
          <p:spPr>
            <a:xfrm>
              <a:off x="6248075" y="3681525"/>
              <a:ext cx="1275" cy="1700"/>
            </a:xfrm>
            <a:custGeom>
              <a:avLst/>
              <a:gdLst/>
              <a:ahLst/>
              <a:cxnLst/>
              <a:rect l="l" t="t" r="r" b="b"/>
              <a:pathLst>
                <a:path w="51" h="68" extrusionOk="0">
                  <a:moveTo>
                    <a:pt x="34" y="1"/>
                  </a:moveTo>
                  <a:lnTo>
                    <a:pt x="1" y="18"/>
                  </a:lnTo>
                  <a:lnTo>
                    <a:pt x="1" y="34"/>
                  </a:lnTo>
                  <a:lnTo>
                    <a:pt x="17" y="52"/>
                  </a:lnTo>
                  <a:lnTo>
                    <a:pt x="17" y="68"/>
                  </a:lnTo>
                  <a:lnTo>
                    <a:pt x="50" y="52"/>
                  </a:lnTo>
                  <a:lnTo>
                    <a:pt x="50" y="34"/>
                  </a:lnTo>
                  <a:lnTo>
                    <a:pt x="34"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76"/>
            <p:cNvSpPr/>
            <p:nvPr/>
          </p:nvSpPr>
          <p:spPr>
            <a:xfrm>
              <a:off x="6337300" y="3576475"/>
              <a:ext cx="3350" cy="3375"/>
            </a:xfrm>
            <a:custGeom>
              <a:avLst/>
              <a:gdLst/>
              <a:ahLst/>
              <a:cxnLst/>
              <a:rect l="l" t="t" r="r" b="b"/>
              <a:pathLst>
                <a:path w="134" h="135" extrusionOk="0">
                  <a:moveTo>
                    <a:pt x="34" y="1"/>
                  </a:moveTo>
                  <a:lnTo>
                    <a:pt x="16" y="18"/>
                  </a:lnTo>
                  <a:lnTo>
                    <a:pt x="0" y="52"/>
                  </a:lnTo>
                  <a:cubicBezTo>
                    <a:pt x="0" y="68"/>
                    <a:pt x="0" y="118"/>
                    <a:pt x="67" y="134"/>
                  </a:cubicBezTo>
                  <a:lnTo>
                    <a:pt x="83" y="134"/>
                  </a:lnTo>
                  <a:lnTo>
                    <a:pt x="116" y="118"/>
                  </a:lnTo>
                  <a:lnTo>
                    <a:pt x="134" y="85"/>
                  </a:lnTo>
                  <a:cubicBezTo>
                    <a:pt x="134" y="52"/>
                    <a:pt x="134" y="34"/>
                    <a:pt x="116" y="18"/>
                  </a:cubicBezTo>
                  <a:cubicBezTo>
                    <a:pt x="100" y="1"/>
                    <a:pt x="83"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76"/>
            <p:cNvSpPr/>
            <p:nvPr/>
          </p:nvSpPr>
          <p:spPr>
            <a:xfrm>
              <a:off x="6272275" y="3589425"/>
              <a:ext cx="3350" cy="3525"/>
            </a:xfrm>
            <a:custGeom>
              <a:avLst/>
              <a:gdLst/>
              <a:ahLst/>
              <a:cxnLst/>
              <a:rect l="l" t="t" r="r" b="b"/>
              <a:pathLst>
                <a:path w="134" h="141" extrusionOk="0">
                  <a:moveTo>
                    <a:pt x="100" y="0"/>
                  </a:moveTo>
                  <a:cubicBezTo>
                    <a:pt x="67" y="0"/>
                    <a:pt x="49" y="0"/>
                    <a:pt x="33" y="16"/>
                  </a:cubicBezTo>
                  <a:cubicBezTo>
                    <a:pt x="16" y="16"/>
                    <a:pt x="0" y="34"/>
                    <a:pt x="0" y="67"/>
                  </a:cubicBezTo>
                  <a:cubicBezTo>
                    <a:pt x="0" y="83"/>
                    <a:pt x="0" y="100"/>
                    <a:pt x="16" y="116"/>
                  </a:cubicBezTo>
                  <a:cubicBezTo>
                    <a:pt x="28" y="129"/>
                    <a:pt x="49" y="140"/>
                    <a:pt x="65" y="140"/>
                  </a:cubicBezTo>
                  <a:cubicBezTo>
                    <a:pt x="72" y="140"/>
                    <a:pt x="78" y="138"/>
                    <a:pt x="83" y="134"/>
                  </a:cubicBezTo>
                  <a:lnTo>
                    <a:pt x="100" y="134"/>
                  </a:lnTo>
                  <a:lnTo>
                    <a:pt x="116" y="116"/>
                  </a:lnTo>
                  <a:lnTo>
                    <a:pt x="134" y="83"/>
                  </a:lnTo>
                  <a:lnTo>
                    <a:pt x="134" y="67"/>
                  </a:lnTo>
                  <a:lnTo>
                    <a:pt x="134" y="34"/>
                  </a:lnTo>
                  <a:lnTo>
                    <a:pt x="116" y="16"/>
                  </a:ln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76"/>
            <p:cNvSpPr/>
            <p:nvPr/>
          </p:nvSpPr>
          <p:spPr>
            <a:xfrm>
              <a:off x="6343525" y="3543125"/>
              <a:ext cx="1700" cy="1700"/>
            </a:xfrm>
            <a:custGeom>
              <a:avLst/>
              <a:gdLst/>
              <a:ahLst/>
              <a:cxnLst/>
              <a:rect l="l" t="t" r="r" b="b"/>
              <a:pathLst>
                <a:path w="68" h="68" extrusionOk="0">
                  <a:moveTo>
                    <a:pt x="1" y="1"/>
                  </a:moveTo>
                  <a:lnTo>
                    <a:pt x="1" y="34"/>
                  </a:lnTo>
                  <a:lnTo>
                    <a:pt x="1" y="68"/>
                  </a:lnTo>
                  <a:lnTo>
                    <a:pt x="34" y="68"/>
                  </a:lnTo>
                  <a:cubicBezTo>
                    <a:pt x="52" y="52"/>
                    <a:pt x="68" y="18"/>
                    <a:pt x="5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6" name="Google Shape;4016;p76"/>
            <p:cNvSpPr/>
            <p:nvPr/>
          </p:nvSpPr>
          <p:spPr>
            <a:xfrm>
              <a:off x="6270175" y="3523550"/>
              <a:ext cx="1275" cy="2100"/>
            </a:xfrm>
            <a:custGeom>
              <a:avLst/>
              <a:gdLst/>
              <a:ahLst/>
              <a:cxnLst/>
              <a:rect l="l" t="t" r="r" b="b"/>
              <a:pathLst>
                <a:path w="51" h="84" extrusionOk="0">
                  <a:moveTo>
                    <a:pt x="33" y="1"/>
                  </a:moveTo>
                  <a:lnTo>
                    <a:pt x="0" y="17"/>
                  </a:lnTo>
                  <a:lnTo>
                    <a:pt x="0" y="34"/>
                  </a:lnTo>
                  <a:lnTo>
                    <a:pt x="0" y="68"/>
                  </a:lnTo>
                  <a:cubicBezTo>
                    <a:pt x="17" y="84"/>
                    <a:pt x="17" y="84"/>
                    <a:pt x="33" y="84"/>
                  </a:cubicBezTo>
                  <a:lnTo>
                    <a:pt x="51" y="68"/>
                  </a:lnTo>
                  <a:cubicBezTo>
                    <a:pt x="51" y="34"/>
                    <a:pt x="51" y="17"/>
                    <a:pt x="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7" name="Google Shape;4017;p76"/>
            <p:cNvSpPr/>
            <p:nvPr/>
          </p:nvSpPr>
          <p:spPr>
            <a:xfrm>
              <a:off x="6283100" y="3588600"/>
              <a:ext cx="3375" cy="3750"/>
            </a:xfrm>
            <a:custGeom>
              <a:avLst/>
              <a:gdLst/>
              <a:ahLst/>
              <a:cxnLst/>
              <a:rect l="l" t="t" r="r" b="b"/>
              <a:pathLst>
                <a:path w="135" h="150" extrusionOk="0">
                  <a:moveTo>
                    <a:pt x="34" y="0"/>
                  </a:moveTo>
                  <a:cubicBezTo>
                    <a:pt x="17" y="16"/>
                    <a:pt x="1" y="33"/>
                    <a:pt x="1" y="49"/>
                  </a:cubicBezTo>
                  <a:cubicBezTo>
                    <a:pt x="1" y="100"/>
                    <a:pt x="17" y="133"/>
                    <a:pt x="67" y="149"/>
                  </a:cubicBezTo>
                  <a:lnTo>
                    <a:pt x="83" y="133"/>
                  </a:lnTo>
                  <a:lnTo>
                    <a:pt x="117" y="116"/>
                  </a:lnTo>
                  <a:lnTo>
                    <a:pt x="117" y="100"/>
                  </a:lnTo>
                  <a:lnTo>
                    <a:pt x="134" y="49"/>
                  </a:lnTo>
                  <a:lnTo>
                    <a:pt x="117" y="33"/>
                  </a:lnTo>
                  <a:lnTo>
                    <a:pt x="117" y="16"/>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8" name="Google Shape;4018;p76"/>
            <p:cNvSpPr/>
            <p:nvPr/>
          </p:nvSpPr>
          <p:spPr>
            <a:xfrm>
              <a:off x="6319350" y="3572325"/>
              <a:ext cx="3800" cy="3775"/>
            </a:xfrm>
            <a:custGeom>
              <a:avLst/>
              <a:gdLst/>
              <a:ahLst/>
              <a:cxnLst/>
              <a:rect l="l" t="t" r="r" b="b"/>
              <a:pathLst>
                <a:path w="152" h="151" extrusionOk="0">
                  <a:moveTo>
                    <a:pt x="34" y="0"/>
                  </a:moveTo>
                  <a:cubicBezTo>
                    <a:pt x="1" y="17"/>
                    <a:pt x="1" y="51"/>
                    <a:pt x="1" y="51"/>
                  </a:cubicBezTo>
                  <a:cubicBezTo>
                    <a:pt x="1" y="84"/>
                    <a:pt x="18" y="117"/>
                    <a:pt x="34" y="134"/>
                  </a:cubicBezTo>
                  <a:lnTo>
                    <a:pt x="67" y="151"/>
                  </a:lnTo>
                  <a:lnTo>
                    <a:pt x="101" y="151"/>
                  </a:lnTo>
                  <a:lnTo>
                    <a:pt x="134" y="117"/>
                  </a:lnTo>
                  <a:cubicBezTo>
                    <a:pt x="151" y="33"/>
                    <a:pt x="101" y="0"/>
                    <a:pt x="85" y="0"/>
                  </a:cubicBezTo>
                  <a:lnTo>
                    <a:pt x="67" y="33"/>
                  </a:lnTo>
                  <a:lnTo>
                    <a:pt x="51" y="33"/>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76"/>
            <p:cNvSpPr/>
            <p:nvPr/>
          </p:nvSpPr>
          <p:spPr>
            <a:xfrm>
              <a:off x="6309775" y="3569825"/>
              <a:ext cx="3375" cy="3175"/>
            </a:xfrm>
            <a:custGeom>
              <a:avLst/>
              <a:gdLst/>
              <a:ahLst/>
              <a:cxnLst/>
              <a:rect l="l" t="t" r="r" b="b"/>
              <a:pathLst>
                <a:path w="135" h="127" extrusionOk="0">
                  <a:moveTo>
                    <a:pt x="17" y="0"/>
                  </a:moveTo>
                  <a:lnTo>
                    <a:pt x="1" y="17"/>
                  </a:lnTo>
                  <a:lnTo>
                    <a:pt x="1" y="33"/>
                  </a:lnTo>
                  <a:lnTo>
                    <a:pt x="1" y="67"/>
                  </a:lnTo>
                  <a:lnTo>
                    <a:pt x="1" y="84"/>
                  </a:lnTo>
                  <a:lnTo>
                    <a:pt x="17" y="100"/>
                  </a:lnTo>
                  <a:lnTo>
                    <a:pt x="34" y="117"/>
                  </a:lnTo>
                  <a:cubicBezTo>
                    <a:pt x="40" y="123"/>
                    <a:pt x="50" y="127"/>
                    <a:pt x="62" y="127"/>
                  </a:cubicBezTo>
                  <a:cubicBezTo>
                    <a:pt x="82" y="127"/>
                    <a:pt x="107" y="116"/>
                    <a:pt x="117" y="84"/>
                  </a:cubicBezTo>
                  <a:lnTo>
                    <a:pt x="134" y="51"/>
                  </a:lnTo>
                  <a:lnTo>
                    <a:pt x="117" y="17"/>
                  </a:lnTo>
                  <a:lnTo>
                    <a:pt x="84" y="33"/>
                  </a:lnTo>
                  <a:lnTo>
                    <a:pt x="50" y="17"/>
                  </a:lnTo>
                  <a:lnTo>
                    <a:pt x="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76"/>
            <p:cNvSpPr/>
            <p:nvPr/>
          </p:nvSpPr>
          <p:spPr>
            <a:xfrm>
              <a:off x="6321850" y="3599825"/>
              <a:ext cx="5475" cy="5400"/>
            </a:xfrm>
            <a:custGeom>
              <a:avLst/>
              <a:gdLst/>
              <a:ahLst/>
              <a:cxnLst/>
              <a:rect l="l" t="t" r="r" b="b"/>
              <a:pathLst>
                <a:path w="219" h="216" extrusionOk="0">
                  <a:moveTo>
                    <a:pt x="134" y="1"/>
                  </a:moveTo>
                  <a:cubicBezTo>
                    <a:pt x="85" y="1"/>
                    <a:pt x="51" y="18"/>
                    <a:pt x="18" y="34"/>
                  </a:cubicBezTo>
                  <a:lnTo>
                    <a:pt x="1" y="101"/>
                  </a:lnTo>
                  <a:lnTo>
                    <a:pt x="1" y="134"/>
                  </a:lnTo>
                  <a:lnTo>
                    <a:pt x="34" y="167"/>
                  </a:lnTo>
                  <a:cubicBezTo>
                    <a:pt x="62" y="204"/>
                    <a:pt x="90" y="216"/>
                    <a:pt x="115" y="216"/>
                  </a:cubicBezTo>
                  <a:cubicBezTo>
                    <a:pt x="135" y="216"/>
                    <a:pt x="153" y="208"/>
                    <a:pt x="167" y="201"/>
                  </a:cubicBezTo>
                  <a:lnTo>
                    <a:pt x="201" y="185"/>
                  </a:lnTo>
                  <a:lnTo>
                    <a:pt x="201" y="167"/>
                  </a:lnTo>
                  <a:lnTo>
                    <a:pt x="218" y="134"/>
                  </a:lnTo>
                  <a:lnTo>
                    <a:pt x="218" y="101"/>
                  </a:lnTo>
                  <a:lnTo>
                    <a:pt x="201" y="51"/>
                  </a:lnTo>
                  <a:lnTo>
                    <a:pt x="185" y="34"/>
                  </a:ln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76"/>
            <p:cNvSpPr/>
            <p:nvPr/>
          </p:nvSpPr>
          <p:spPr>
            <a:xfrm>
              <a:off x="6293100" y="3593475"/>
              <a:ext cx="5425" cy="5150"/>
            </a:xfrm>
            <a:custGeom>
              <a:avLst/>
              <a:gdLst/>
              <a:ahLst/>
              <a:cxnLst/>
              <a:rect l="l" t="t" r="r" b="b"/>
              <a:pathLst>
                <a:path w="217" h="206" extrusionOk="0">
                  <a:moveTo>
                    <a:pt x="114" y="1"/>
                  </a:moveTo>
                  <a:cubicBezTo>
                    <a:pt x="93" y="1"/>
                    <a:pt x="76" y="5"/>
                    <a:pt x="68" y="5"/>
                  </a:cubicBezTo>
                  <a:lnTo>
                    <a:pt x="34" y="21"/>
                  </a:lnTo>
                  <a:lnTo>
                    <a:pt x="34" y="39"/>
                  </a:lnTo>
                  <a:lnTo>
                    <a:pt x="1" y="72"/>
                  </a:lnTo>
                  <a:lnTo>
                    <a:pt x="1" y="88"/>
                  </a:lnTo>
                  <a:cubicBezTo>
                    <a:pt x="1" y="121"/>
                    <a:pt x="17" y="155"/>
                    <a:pt x="34" y="172"/>
                  </a:cubicBezTo>
                  <a:cubicBezTo>
                    <a:pt x="50" y="188"/>
                    <a:pt x="84" y="205"/>
                    <a:pt x="117" y="205"/>
                  </a:cubicBezTo>
                  <a:lnTo>
                    <a:pt x="168" y="188"/>
                  </a:lnTo>
                  <a:lnTo>
                    <a:pt x="184" y="172"/>
                  </a:lnTo>
                  <a:lnTo>
                    <a:pt x="217" y="121"/>
                  </a:lnTo>
                  <a:cubicBezTo>
                    <a:pt x="217" y="72"/>
                    <a:pt x="201" y="39"/>
                    <a:pt x="184" y="21"/>
                  </a:cubicBezTo>
                  <a:cubicBezTo>
                    <a:pt x="159" y="5"/>
                    <a:pt x="135" y="1"/>
                    <a:pt x="11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76"/>
            <p:cNvSpPr/>
            <p:nvPr/>
          </p:nvSpPr>
          <p:spPr>
            <a:xfrm>
              <a:off x="6341475" y="3590250"/>
              <a:ext cx="2925" cy="2925"/>
            </a:xfrm>
            <a:custGeom>
              <a:avLst/>
              <a:gdLst/>
              <a:ahLst/>
              <a:cxnLst/>
              <a:rect l="l" t="t" r="r" b="b"/>
              <a:pathLst>
                <a:path w="117" h="117" extrusionOk="0">
                  <a:moveTo>
                    <a:pt x="49" y="1"/>
                  </a:moveTo>
                  <a:lnTo>
                    <a:pt x="16" y="17"/>
                  </a:lnTo>
                  <a:cubicBezTo>
                    <a:pt x="16" y="17"/>
                    <a:pt x="0" y="34"/>
                    <a:pt x="0" y="50"/>
                  </a:cubicBezTo>
                  <a:lnTo>
                    <a:pt x="0" y="83"/>
                  </a:lnTo>
                  <a:lnTo>
                    <a:pt x="16" y="101"/>
                  </a:lnTo>
                  <a:cubicBezTo>
                    <a:pt x="16" y="117"/>
                    <a:pt x="33" y="117"/>
                    <a:pt x="49" y="117"/>
                  </a:cubicBezTo>
                  <a:lnTo>
                    <a:pt x="83" y="117"/>
                  </a:lnTo>
                  <a:lnTo>
                    <a:pt x="100" y="101"/>
                  </a:lnTo>
                  <a:cubicBezTo>
                    <a:pt x="116" y="101"/>
                    <a:pt x="116" y="101"/>
                    <a:pt x="116" y="83"/>
                  </a:cubicBezTo>
                  <a:lnTo>
                    <a:pt x="116" y="50"/>
                  </a:lnTo>
                  <a:lnTo>
                    <a:pt x="100" y="17"/>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3" name="Google Shape;4023;p76"/>
            <p:cNvSpPr/>
            <p:nvPr/>
          </p:nvSpPr>
          <p:spPr>
            <a:xfrm>
              <a:off x="6343975" y="3604425"/>
              <a:ext cx="3750" cy="3375"/>
            </a:xfrm>
            <a:custGeom>
              <a:avLst/>
              <a:gdLst/>
              <a:ahLst/>
              <a:cxnLst/>
              <a:rect l="l" t="t" r="r" b="b"/>
              <a:pathLst>
                <a:path w="150" h="135" extrusionOk="0">
                  <a:moveTo>
                    <a:pt x="50" y="1"/>
                  </a:moveTo>
                  <a:lnTo>
                    <a:pt x="34" y="17"/>
                  </a:lnTo>
                  <a:cubicBezTo>
                    <a:pt x="16" y="34"/>
                    <a:pt x="0" y="50"/>
                    <a:pt x="0" y="67"/>
                  </a:cubicBezTo>
                  <a:lnTo>
                    <a:pt x="0" y="101"/>
                  </a:lnTo>
                  <a:lnTo>
                    <a:pt x="16" y="117"/>
                  </a:lnTo>
                  <a:lnTo>
                    <a:pt x="34" y="134"/>
                  </a:lnTo>
                  <a:cubicBezTo>
                    <a:pt x="67" y="134"/>
                    <a:pt x="83" y="134"/>
                    <a:pt x="100" y="117"/>
                  </a:cubicBezTo>
                  <a:lnTo>
                    <a:pt x="134" y="117"/>
                  </a:lnTo>
                  <a:lnTo>
                    <a:pt x="150" y="101"/>
                  </a:lnTo>
                  <a:lnTo>
                    <a:pt x="150" y="67"/>
                  </a:lnTo>
                  <a:lnTo>
                    <a:pt x="150" y="17"/>
                  </a:lnTo>
                  <a:cubicBezTo>
                    <a:pt x="116" y="1"/>
                    <a:pt x="100" y="1"/>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4" name="Google Shape;4024;p76"/>
            <p:cNvSpPr/>
            <p:nvPr/>
          </p:nvSpPr>
          <p:spPr>
            <a:xfrm>
              <a:off x="6343975" y="3618425"/>
              <a:ext cx="2925" cy="3100"/>
            </a:xfrm>
            <a:custGeom>
              <a:avLst/>
              <a:gdLst/>
              <a:ahLst/>
              <a:cxnLst/>
              <a:rect l="l" t="t" r="r" b="b"/>
              <a:pathLst>
                <a:path w="117" h="124" extrusionOk="0">
                  <a:moveTo>
                    <a:pt x="65" y="0"/>
                  </a:moveTo>
                  <a:cubicBezTo>
                    <a:pt x="60" y="0"/>
                    <a:pt x="55" y="3"/>
                    <a:pt x="50" y="8"/>
                  </a:cubicBezTo>
                  <a:lnTo>
                    <a:pt x="34" y="8"/>
                  </a:lnTo>
                  <a:lnTo>
                    <a:pt x="16" y="24"/>
                  </a:lnTo>
                  <a:lnTo>
                    <a:pt x="0" y="41"/>
                  </a:lnTo>
                  <a:lnTo>
                    <a:pt x="0" y="57"/>
                  </a:lnTo>
                  <a:lnTo>
                    <a:pt x="0" y="74"/>
                  </a:lnTo>
                  <a:lnTo>
                    <a:pt x="0" y="90"/>
                  </a:lnTo>
                  <a:lnTo>
                    <a:pt x="16" y="108"/>
                  </a:lnTo>
                  <a:cubicBezTo>
                    <a:pt x="34" y="124"/>
                    <a:pt x="67" y="124"/>
                    <a:pt x="83" y="124"/>
                  </a:cubicBezTo>
                  <a:cubicBezTo>
                    <a:pt x="83" y="124"/>
                    <a:pt x="116" y="108"/>
                    <a:pt x="116" y="74"/>
                  </a:cubicBezTo>
                  <a:lnTo>
                    <a:pt x="116" y="57"/>
                  </a:lnTo>
                  <a:lnTo>
                    <a:pt x="100" y="24"/>
                  </a:lnTo>
                  <a:cubicBezTo>
                    <a:pt x="88" y="12"/>
                    <a:pt x="76" y="0"/>
                    <a:pt x="6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76"/>
            <p:cNvSpPr/>
            <p:nvPr/>
          </p:nvSpPr>
          <p:spPr>
            <a:xfrm>
              <a:off x="6291000" y="3609825"/>
              <a:ext cx="5025" cy="5475"/>
            </a:xfrm>
            <a:custGeom>
              <a:avLst/>
              <a:gdLst/>
              <a:ahLst/>
              <a:cxnLst/>
              <a:rect l="l" t="t" r="r" b="b"/>
              <a:pathLst>
                <a:path w="201" h="219" extrusionOk="0">
                  <a:moveTo>
                    <a:pt x="85" y="1"/>
                  </a:moveTo>
                  <a:lnTo>
                    <a:pt x="68" y="18"/>
                  </a:lnTo>
                  <a:lnTo>
                    <a:pt x="34" y="34"/>
                  </a:lnTo>
                  <a:cubicBezTo>
                    <a:pt x="18" y="52"/>
                    <a:pt x="1" y="68"/>
                    <a:pt x="1" y="101"/>
                  </a:cubicBezTo>
                  <a:cubicBezTo>
                    <a:pt x="1" y="152"/>
                    <a:pt x="34" y="201"/>
                    <a:pt x="85" y="218"/>
                  </a:cubicBezTo>
                  <a:lnTo>
                    <a:pt x="134" y="201"/>
                  </a:lnTo>
                  <a:lnTo>
                    <a:pt x="152" y="201"/>
                  </a:lnTo>
                  <a:cubicBezTo>
                    <a:pt x="185" y="185"/>
                    <a:pt x="201" y="152"/>
                    <a:pt x="201" y="134"/>
                  </a:cubicBezTo>
                  <a:lnTo>
                    <a:pt x="201" y="68"/>
                  </a:lnTo>
                  <a:cubicBezTo>
                    <a:pt x="185" y="18"/>
                    <a:pt x="152" y="1"/>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76"/>
            <p:cNvSpPr/>
            <p:nvPr/>
          </p:nvSpPr>
          <p:spPr>
            <a:xfrm>
              <a:off x="6318950" y="3524400"/>
              <a:ext cx="1700" cy="1250"/>
            </a:xfrm>
            <a:custGeom>
              <a:avLst/>
              <a:gdLst/>
              <a:ahLst/>
              <a:cxnLst/>
              <a:rect l="l" t="t" r="r" b="b"/>
              <a:pathLst>
                <a:path w="68" h="50" extrusionOk="0">
                  <a:moveTo>
                    <a:pt x="17" y="0"/>
                  </a:moveTo>
                  <a:lnTo>
                    <a:pt x="1" y="16"/>
                  </a:lnTo>
                  <a:cubicBezTo>
                    <a:pt x="1" y="34"/>
                    <a:pt x="1" y="50"/>
                    <a:pt x="34" y="50"/>
                  </a:cubicBezTo>
                  <a:lnTo>
                    <a:pt x="67" y="50"/>
                  </a:lnTo>
                  <a:lnTo>
                    <a:pt x="67" y="16"/>
                  </a:lnTo>
                  <a:cubicBezTo>
                    <a:pt x="50" y="0"/>
                    <a:pt x="34"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76"/>
            <p:cNvSpPr/>
            <p:nvPr/>
          </p:nvSpPr>
          <p:spPr>
            <a:xfrm>
              <a:off x="6350200" y="3573575"/>
              <a:ext cx="1700" cy="1700"/>
            </a:xfrm>
            <a:custGeom>
              <a:avLst/>
              <a:gdLst/>
              <a:ahLst/>
              <a:cxnLst/>
              <a:rect l="l" t="t" r="r" b="b"/>
              <a:pathLst>
                <a:path w="68" h="68" extrusionOk="0">
                  <a:moveTo>
                    <a:pt x="51" y="1"/>
                  </a:moveTo>
                  <a:cubicBezTo>
                    <a:pt x="1" y="1"/>
                    <a:pt x="1" y="17"/>
                    <a:pt x="1" y="34"/>
                  </a:cubicBezTo>
                  <a:lnTo>
                    <a:pt x="1" y="50"/>
                  </a:lnTo>
                  <a:cubicBezTo>
                    <a:pt x="1" y="50"/>
                    <a:pt x="18" y="67"/>
                    <a:pt x="34" y="67"/>
                  </a:cubicBezTo>
                  <a:cubicBezTo>
                    <a:pt x="51" y="50"/>
                    <a:pt x="67" y="50"/>
                    <a:pt x="67" y="17"/>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76"/>
            <p:cNvSpPr/>
            <p:nvPr/>
          </p:nvSpPr>
          <p:spPr>
            <a:xfrm>
              <a:off x="6328950" y="3589425"/>
              <a:ext cx="3375" cy="2925"/>
            </a:xfrm>
            <a:custGeom>
              <a:avLst/>
              <a:gdLst/>
              <a:ahLst/>
              <a:cxnLst/>
              <a:rect l="l" t="t" r="r" b="b"/>
              <a:pathLst>
                <a:path w="135" h="117" extrusionOk="0">
                  <a:moveTo>
                    <a:pt x="84" y="0"/>
                  </a:moveTo>
                  <a:cubicBezTo>
                    <a:pt x="34" y="0"/>
                    <a:pt x="1" y="16"/>
                    <a:pt x="1" y="67"/>
                  </a:cubicBezTo>
                  <a:lnTo>
                    <a:pt x="17" y="100"/>
                  </a:lnTo>
                  <a:lnTo>
                    <a:pt x="34" y="100"/>
                  </a:lnTo>
                  <a:cubicBezTo>
                    <a:pt x="34" y="116"/>
                    <a:pt x="50" y="116"/>
                    <a:pt x="50" y="116"/>
                  </a:cubicBezTo>
                  <a:lnTo>
                    <a:pt x="101" y="100"/>
                  </a:lnTo>
                  <a:lnTo>
                    <a:pt x="117" y="83"/>
                  </a:lnTo>
                  <a:lnTo>
                    <a:pt x="134" y="67"/>
                  </a:lnTo>
                  <a:cubicBezTo>
                    <a:pt x="134" y="50"/>
                    <a:pt x="134" y="34"/>
                    <a:pt x="117" y="16"/>
                  </a:cubicBezTo>
                  <a:cubicBezTo>
                    <a:pt x="101" y="0"/>
                    <a:pt x="84" y="0"/>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76"/>
            <p:cNvSpPr/>
            <p:nvPr/>
          </p:nvSpPr>
          <p:spPr>
            <a:xfrm>
              <a:off x="6374375" y="3592750"/>
              <a:ext cx="1300" cy="1700"/>
            </a:xfrm>
            <a:custGeom>
              <a:avLst/>
              <a:gdLst/>
              <a:ahLst/>
              <a:cxnLst/>
              <a:rect l="l" t="t" r="r" b="b"/>
              <a:pathLst>
                <a:path w="52" h="68" extrusionOk="0">
                  <a:moveTo>
                    <a:pt x="18" y="1"/>
                  </a:moveTo>
                  <a:lnTo>
                    <a:pt x="1" y="17"/>
                  </a:lnTo>
                  <a:lnTo>
                    <a:pt x="1" y="34"/>
                  </a:lnTo>
                  <a:lnTo>
                    <a:pt x="1" y="50"/>
                  </a:lnTo>
                  <a:cubicBezTo>
                    <a:pt x="18" y="50"/>
                    <a:pt x="18" y="68"/>
                    <a:pt x="18" y="68"/>
                  </a:cubicBezTo>
                  <a:lnTo>
                    <a:pt x="34" y="50"/>
                  </a:lnTo>
                  <a:cubicBezTo>
                    <a:pt x="51" y="50"/>
                    <a:pt x="51" y="50"/>
                    <a:pt x="51" y="34"/>
                  </a:cubicBezTo>
                  <a:lnTo>
                    <a:pt x="34" y="17"/>
                  </a:ln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76"/>
            <p:cNvSpPr/>
            <p:nvPr/>
          </p:nvSpPr>
          <p:spPr>
            <a:xfrm>
              <a:off x="6302275" y="3563150"/>
              <a:ext cx="1275" cy="1275"/>
            </a:xfrm>
            <a:custGeom>
              <a:avLst/>
              <a:gdLst/>
              <a:ahLst/>
              <a:cxnLst/>
              <a:rect l="l" t="t" r="r" b="b"/>
              <a:pathLst>
                <a:path w="51" h="51" extrusionOk="0">
                  <a:moveTo>
                    <a:pt x="17" y="0"/>
                  </a:moveTo>
                  <a:cubicBezTo>
                    <a:pt x="1" y="0"/>
                    <a:pt x="1" y="18"/>
                    <a:pt x="1" y="34"/>
                  </a:cubicBezTo>
                  <a:cubicBezTo>
                    <a:pt x="1" y="34"/>
                    <a:pt x="1" y="51"/>
                    <a:pt x="17" y="51"/>
                  </a:cubicBezTo>
                  <a:lnTo>
                    <a:pt x="50" y="51"/>
                  </a:lnTo>
                  <a:lnTo>
                    <a:pt x="50" y="18"/>
                  </a:lnTo>
                  <a:cubicBezTo>
                    <a:pt x="34" y="0"/>
                    <a:pt x="34"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76"/>
            <p:cNvSpPr/>
            <p:nvPr/>
          </p:nvSpPr>
          <p:spPr>
            <a:xfrm>
              <a:off x="6307675" y="3586500"/>
              <a:ext cx="4625" cy="4175"/>
            </a:xfrm>
            <a:custGeom>
              <a:avLst/>
              <a:gdLst/>
              <a:ahLst/>
              <a:cxnLst/>
              <a:rect l="l" t="t" r="r" b="b"/>
              <a:pathLst>
                <a:path w="185" h="167" extrusionOk="0">
                  <a:moveTo>
                    <a:pt x="85" y="0"/>
                  </a:moveTo>
                  <a:cubicBezTo>
                    <a:pt x="67" y="0"/>
                    <a:pt x="51" y="17"/>
                    <a:pt x="34" y="33"/>
                  </a:cubicBezTo>
                  <a:lnTo>
                    <a:pt x="18" y="51"/>
                  </a:lnTo>
                  <a:lnTo>
                    <a:pt x="18" y="67"/>
                  </a:lnTo>
                  <a:cubicBezTo>
                    <a:pt x="1" y="100"/>
                    <a:pt x="18" y="133"/>
                    <a:pt x="67" y="151"/>
                  </a:cubicBezTo>
                  <a:lnTo>
                    <a:pt x="85" y="151"/>
                  </a:lnTo>
                  <a:lnTo>
                    <a:pt x="118" y="167"/>
                  </a:lnTo>
                  <a:lnTo>
                    <a:pt x="152" y="151"/>
                  </a:lnTo>
                  <a:cubicBezTo>
                    <a:pt x="152" y="133"/>
                    <a:pt x="168" y="117"/>
                    <a:pt x="185" y="84"/>
                  </a:cubicBezTo>
                  <a:lnTo>
                    <a:pt x="185" y="67"/>
                  </a:lnTo>
                  <a:lnTo>
                    <a:pt x="168" y="33"/>
                  </a:lnTo>
                  <a:lnTo>
                    <a:pt x="152" y="17"/>
                  </a:lnTo>
                  <a:lnTo>
                    <a:pt x="134" y="17"/>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76"/>
            <p:cNvSpPr/>
            <p:nvPr/>
          </p:nvSpPr>
          <p:spPr>
            <a:xfrm>
              <a:off x="6261825" y="3544400"/>
              <a:ext cx="1300" cy="1700"/>
            </a:xfrm>
            <a:custGeom>
              <a:avLst/>
              <a:gdLst/>
              <a:ahLst/>
              <a:cxnLst/>
              <a:rect l="l" t="t" r="r" b="b"/>
              <a:pathLst>
                <a:path w="52" h="68" extrusionOk="0">
                  <a:moveTo>
                    <a:pt x="18" y="1"/>
                  </a:moveTo>
                  <a:lnTo>
                    <a:pt x="1" y="17"/>
                  </a:lnTo>
                  <a:lnTo>
                    <a:pt x="1" y="34"/>
                  </a:lnTo>
                  <a:lnTo>
                    <a:pt x="18" y="67"/>
                  </a:lnTo>
                  <a:cubicBezTo>
                    <a:pt x="34" y="67"/>
                    <a:pt x="34" y="50"/>
                    <a:pt x="34" y="50"/>
                  </a:cubicBezTo>
                  <a:cubicBezTo>
                    <a:pt x="51" y="50"/>
                    <a:pt x="51" y="34"/>
                    <a:pt x="51" y="17"/>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76"/>
            <p:cNvSpPr/>
            <p:nvPr/>
          </p:nvSpPr>
          <p:spPr>
            <a:xfrm>
              <a:off x="6333525" y="3610400"/>
              <a:ext cx="2950" cy="3225"/>
            </a:xfrm>
            <a:custGeom>
              <a:avLst/>
              <a:gdLst/>
              <a:ahLst/>
              <a:cxnLst/>
              <a:rect l="l" t="t" r="r" b="b"/>
              <a:pathLst>
                <a:path w="118" h="129" extrusionOk="0">
                  <a:moveTo>
                    <a:pt x="56" y="1"/>
                  </a:moveTo>
                  <a:cubicBezTo>
                    <a:pt x="40" y="1"/>
                    <a:pt x="20" y="9"/>
                    <a:pt x="1" y="29"/>
                  </a:cubicBezTo>
                  <a:lnTo>
                    <a:pt x="1" y="62"/>
                  </a:lnTo>
                  <a:lnTo>
                    <a:pt x="1" y="78"/>
                  </a:lnTo>
                  <a:lnTo>
                    <a:pt x="1" y="95"/>
                  </a:lnTo>
                  <a:lnTo>
                    <a:pt x="34" y="129"/>
                  </a:lnTo>
                  <a:lnTo>
                    <a:pt x="85" y="129"/>
                  </a:lnTo>
                  <a:cubicBezTo>
                    <a:pt x="101" y="111"/>
                    <a:pt x="118" y="95"/>
                    <a:pt x="118" y="78"/>
                  </a:cubicBezTo>
                  <a:cubicBezTo>
                    <a:pt x="118" y="45"/>
                    <a:pt x="101" y="11"/>
                    <a:pt x="85" y="11"/>
                  </a:cubicBezTo>
                  <a:cubicBezTo>
                    <a:pt x="78" y="5"/>
                    <a:pt x="68" y="1"/>
                    <a:pt x="5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76"/>
            <p:cNvSpPr/>
            <p:nvPr/>
          </p:nvSpPr>
          <p:spPr>
            <a:xfrm>
              <a:off x="6240575" y="3565650"/>
              <a:ext cx="1275" cy="1275"/>
            </a:xfrm>
            <a:custGeom>
              <a:avLst/>
              <a:gdLst/>
              <a:ahLst/>
              <a:cxnLst/>
              <a:rect l="l" t="t" r="r" b="b"/>
              <a:pathLst>
                <a:path w="51" h="51" extrusionOk="0">
                  <a:moveTo>
                    <a:pt x="1" y="0"/>
                  </a:moveTo>
                  <a:lnTo>
                    <a:pt x="1" y="18"/>
                  </a:lnTo>
                  <a:lnTo>
                    <a:pt x="1" y="34"/>
                  </a:lnTo>
                  <a:cubicBezTo>
                    <a:pt x="17" y="34"/>
                    <a:pt x="17" y="51"/>
                    <a:pt x="17" y="51"/>
                  </a:cubicBezTo>
                  <a:lnTo>
                    <a:pt x="34" y="34"/>
                  </a:lnTo>
                  <a:cubicBezTo>
                    <a:pt x="50" y="34"/>
                    <a:pt x="50" y="34"/>
                    <a:pt x="50" y="18"/>
                  </a:cubicBez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76"/>
            <p:cNvSpPr/>
            <p:nvPr/>
          </p:nvSpPr>
          <p:spPr>
            <a:xfrm>
              <a:off x="6302675" y="3611500"/>
              <a:ext cx="5875" cy="5450"/>
            </a:xfrm>
            <a:custGeom>
              <a:avLst/>
              <a:gdLst/>
              <a:ahLst/>
              <a:cxnLst/>
              <a:rect l="l" t="t" r="r" b="b"/>
              <a:pathLst>
                <a:path w="235" h="218" extrusionOk="0">
                  <a:moveTo>
                    <a:pt x="85" y="1"/>
                  </a:moveTo>
                  <a:lnTo>
                    <a:pt x="51" y="18"/>
                  </a:lnTo>
                  <a:lnTo>
                    <a:pt x="18" y="67"/>
                  </a:lnTo>
                  <a:lnTo>
                    <a:pt x="1" y="85"/>
                  </a:lnTo>
                  <a:cubicBezTo>
                    <a:pt x="1" y="134"/>
                    <a:pt x="34" y="201"/>
                    <a:pt x="118" y="218"/>
                  </a:cubicBezTo>
                  <a:lnTo>
                    <a:pt x="185" y="201"/>
                  </a:lnTo>
                  <a:lnTo>
                    <a:pt x="201" y="185"/>
                  </a:lnTo>
                  <a:lnTo>
                    <a:pt x="218" y="134"/>
                  </a:lnTo>
                  <a:lnTo>
                    <a:pt x="234" y="118"/>
                  </a:lnTo>
                  <a:lnTo>
                    <a:pt x="218" y="67"/>
                  </a:lnTo>
                  <a:lnTo>
                    <a:pt x="218" y="51"/>
                  </a:lnTo>
                  <a:lnTo>
                    <a:pt x="185" y="34"/>
                  </a:lnTo>
                  <a:cubicBezTo>
                    <a:pt x="167" y="1"/>
                    <a:pt x="134" y="1"/>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76"/>
            <p:cNvSpPr/>
            <p:nvPr/>
          </p:nvSpPr>
          <p:spPr>
            <a:xfrm>
              <a:off x="6261425" y="3600250"/>
              <a:ext cx="3750" cy="3925"/>
            </a:xfrm>
            <a:custGeom>
              <a:avLst/>
              <a:gdLst/>
              <a:ahLst/>
              <a:cxnLst/>
              <a:rect l="l" t="t" r="r" b="b"/>
              <a:pathLst>
                <a:path w="150" h="157" extrusionOk="0">
                  <a:moveTo>
                    <a:pt x="50" y="1"/>
                  </a:moveTo>
                  <a:lnTo>
                    <a:pt x="34" y="17"/>
                  </a:lnTo>
                  <a:lnTo>
                    <a:pt x="17" y="34"/>
                  </a:lnTo>
                  <a:lnTo>
                    <a:pt x="1" y="50"/>
                  </a:lnTo>
                  <a:lnTo>
                    <a:pt x="1" y="101"/>
                  </a:lnTo>
                  <a:lnTo>
                    <a:pt x="1" y="117"/>
                  </a:lnTo>
                  <a:lnTo>
                    <a:pt x="17" y="150"/>
                  </a:lnTo>
                  <a:lnTo>
                    <a:pt x="34" y="150"/>
                  </a:lnTo>
                  <a:cubicBezTo>
                    <a:pt x="46" y="155"/>
                    <a:pt x="58" y="157"/>
                    <a:pt x="68" y="157"/>
                  </a:cubicBezTo>
                  <a:cubicBezTo>
                    <a:pt x="100" y="157"/>
                    <a:pt x="125" y="138"/>
                    <a:pt x="150" y="101"/>
                  </a:cubicBezTo>
                  <a:lnTo>
                    <a:pt x="150" y="68"/>
                  </a:lnTo>
                  <a:lnTo>
                    <a:pt x="134" y="50"/>
                  </a:lnTo>
                  <a:cubicBezTo>
                    <a:pt x="134" y="17"/>
                    <a:pt x="101"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76"/>
            <p:cNvSpPr/>
            <p:nvPr/>
          </p:nvSpPr>
          <p:spPr>
            <a:xfrm>
              <a:off x="6378150" y="3559800"/>
              <a:ext cx="1700" cy="1300"/>
            </a:xfrm>
            <a:custGeom>
              <a:avLst/>
              <a:gdLst/>
              <a:ahLst/>
              <a:cxnLst/>
              <a:rect l="l" t="t" r="r" b="b"/>
              <a:pathLst>
                <a:path w="68" h="52" extrusionOk="0">
                  <a:moveTo>
                    <a:pt x="16" y="1"/>
                  </a:moveTo>
                  <a:cubicBezTo>
                    <a:pt x="16" y="18"/>
                    <a:pt x="0" y="18"/>
                    <a:pt x="0" y="18"/>
                  </a:cubicBezTo>
                  <a:lnTo>
                    <a:pt x="16" y="34"/>
                  </a:lnTo>
                  <a:cubicBezTo>
                    <a:pt x="16" y="52"/>
                    <a:pt x="16" y="52"/>
                    <a:pt x="34" y="52"/>
                  </a:cubicBezTo>
                  <a:lnTo>
                    <a:pt x="50" y="34"/>
                  </a:lnTo>
                  <a:lnTo>
                    <a:pt x="67" y="34"/>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76"/>
            <p:cNvSpPr/>
            <p:nvPr/>
          </p:nvSpPr>
          <p:spPr>
            <a:xfrm>
              <a:off x="6277675" y="3683200"/>
              <a:ext cx="1675" cy="1475"/>
            </a:xfrm>
            <a:custGeom>
              <a:avLst/>
              <a:gdLst/>
              <a:ahLst/>
              <a:cxnLst/>
              <a:rect l="l" t="t" r="r" b="b"/>
              <a:pathLst>
                <a:path w="67" h="59" extrusionOk="0">
                  <a:moveTo>
                    <a:pt x="51" y="1"/>
                  </a:moveTo>
                  <a:cubicBezTo>
                    <a:pt x="34" y="1"/>
                    <a:pt x="34" y="1"/>
                    <a:pt x="18" y="18"/>
                  </a:cubicBezTo>
                  <a:cubicBezTo>
                    <a:pt x="18" y="18"/>
                    <a:pt x="0" y="18"/>
                    <a:pt x="0" y="34"/>
                  </a:cubicBezTo>
                  <a:lnTo>
                    <a:pt x="18" y="51"/>
                  </a:lnTo>
                  <a:cubicBezTo>
                    <a:pt x="23" y="57"/>
                    <a:pt x="26" y="58"/>
                    <a:pt x="29" y="58"/>
                  </a:cubicBezTo>
                  <a:cubicBezTo>
                    <a:pt x="35" y="58"/>
                    <a:pt x="39" y="51"/>
                    <a:pt x="51" y="51"/>
                  </a:cubicBezTo>
                  <a:lnTo>
                    <a:pt x="67" y="34"/>
                  </a:lnTo>
                  <a:lnTo>
                    <a:pt x="67" y="18"/>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76"/>
            <p:cNvSpPr/>
            <p:nvPr/>
          </p:nvSpPr>
          <p:spPr>
            <a:xfrm>
              <a:off x="6358975" y="3620575"/>
              <a:ext cx="2100" cy="1800"/>
            </a:xfrm>
            <a:custGeom>
              <a:avLst/>
              <a:gdLst/>
              <a:ahLst/>
              <a:cxnLst/>
              <a:rect l="l" t="t" r="r" b="b"/>
              <a:pathLst>
                <a:path w="84" h="72" extrusionOk="0">
                  <a:moveTo>
                    <a:pt x="43" y="0"/>
                  </a:moveTo>
                  <a:cubicBezTo>
                    <a:pt x="11" y="0"/>
                    <a:pt x="0" y="28"/>
                    <a:pt x="0" y="55"/>
                  </a:cubicBezTo>
                  <a:lnTo>
                    <a:pt x="0" y="71"/>
                  </a:lnTo>
                  <a:cubicBezTo>
                    <a:pt x="16" y="71"/>
                    <a:pt x="34" y="55"/>
                    <a:pt x="34" y="55"/>
                  </a:cubicBezTo>
                  <a:lnTo>
                    <a:pt x="50" y="55"/>
                  </a:lnTo>
                  <a:cubicBezTo>
                    <a:pt x="67" y="55"/>
                    <a:pt x="83" y="55"/>
                    <a:pt x="83" y="22"/>
                  </a:cubicBezTo>
                  <a:lnTo>
                    <a:pt x="67" y="4"/>
                  </a:lnTo>
                  <a:cubicBezTo>
                    <a:pt x="58" y="2"/>
                    <a:pt x="50" y="0"/>
                    <a:pt x="4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76"/>
            <p:cNvSpPr/>
            <p:nvPr/>
          </p:nvSpPr>
          <p:spPr>
            <a:xfrm>
              <a:off x="6311025" y="3606500"/>
              <a:ext cx="5850" cy="5450"/>
            </a:xfrm>
            <a:custGeom>
              <a:avLst/>
              <a:gdLst/>
              <a:ahLst/>
              <a:cxnLst/>
              <a:rect l="l" t="t" r="r" b="b"/>
              <a:pathLst>
                <a:path w="234" h="218" extrusionOk="0">
                  <a:moveTo>
                    <a:pt x="67" y="0"/>
                  </a:moveTo>
                  <a:cubicBezTo>
                    <a:pt x="18" y="34"/>
                    <a:pt x="0" y="84"/>
                    <a:pt x="0" y="100"/>
                  </a:cubicBezTo>
                  <a:lnTo>
                    <a:pt x="18" y="167"/>
                  </a:lnTo>
                  <a:lnTo>
                    <a:pt x="34" y="185"/>
                  </a:lnTo>
                  <a:lnTo>
                    <a:pt x="51" y="185"/>
                  </a:lnTo>
                  <a:cubicBezTo>
                    <a:pt x="67" y="201"/>
                    <a:pt x="84" y="218"/>
                    <a:pt x="118" y="218"/>
                  </a:cubicBezTo>
                  <a:lnTo>
                    <a:pt x="167" y="185"/>
                  </a:lnTo>
                  <a:lnTo>
                    <a:pt x="184" y="167"/>
                  </a:lnTo>
                  <a:lnTo>
                    <a:pt x="200" y="151"/>
                  </a:lnTo>
                  <a:cubicBezTo>
                    <a:pt x="218" y="134"/>
                    <a:pt x="218" y="118"/>
                    <a:pt x="218" y="100"/>
                  </a:cubicBezTo>
                  <a:cubicBezTo>
                    <a:pt x="234" y="51"/>
                    <a:pt x="200" y="18"/>
                    <a:pt x="1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76"/>
            <p:cNvSpPr/>
            <p:nvPr/>
          </p:nvSpPr>
          <p:spPr>
            <a:xfrm>
              <a:off x="6322700" y="3605925"/>
              <a:ext cx="2525" cy="1875"/>
            </a:xfrm>
            <a:custGeom>
              <a:avLst/>
              <a:gdLst/>
              <a:ahLst/>
              <a:cxnLst/>
              <a:rect l="l" t="t" r="r" b="b"/>
              <a:pathLst>
                <a:path w="101" h="75" extrusionOk="0">
                  <a:moveTo>
                    <a:pt x="52" y="0"/>
                  </a:moveTo>
                  <a:cubicBezTo>
                    <a:pt x="45" y="0"/>
                    <a:pt x="39" y="2"/>
                    <a:pt x="33" y="7"/>
                  </a:cubicBezTo>
                  <a:cubicBezTo>
                    <a:pt x="17" y="23"/>
                    <a:pt x="0" y="57"/>
                    <a:pt x="17" y="74"/>
                  </a:cubicBezTo>
                  <a:lnTo>
                    <a:pt x="51" y="57"/>
                  </a:lnTo>
                  <a:lnTo>
                    <a:pt x="67" y="57"/>
                  </a:lnTo>
                  <a:lnTo>
                    <a:pt x="67" y="41"/>
                  </a:lnTo>
                  <a:lnTo>
                    <a:pt x="100" y="23"/>
                  </a:lnTo>
                  <a:cubicBezTo>
                    <a:pt x="89" y="12"/>
                    <a:pt x="69" y="0"/>
                    <a:pt x="5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2" name="Google Shape;4042;p76"/>
            <p:cNvSpPr/>
            <p:nvPr/>
          </p:nvSpPr>
          <p:spPr>
            <a:xfrm>
              <a:off x="6258500" y="3609825"/>
              <a:ext cx="5850" cy="5150"/>
            </a:xfrm>
            <a:custGeom>
              <a:avLst/>
              <a:gdLst/>
              <a:ahLst/>
              <a:cxnLst/>
              <a:rect l="l" t="t" r="r" b="b"/>
              <a:pathLst>
                <a:path w="234" h="206" extrusionOk="0">
                  <a:moveTo>
                    <a:pt x="134" y="1"/>
                  </a:moveTo>
                  <a:cubicBezTo>
                    <a:pt x="118" y="1"/>
                    <a:pt x="84" y="18"/>
                    <a:pt x="67" y="34"/>
                  </a:cubicBezTo>
                  <a:cubicBezTo>
                    <a:pt x="18" y="68"/>
                    <a:pt x="0" y="134"/>
                    <a:pt x="51" y="185"/>
                  </a:cubicBezTo>
                  <a:lnTo>
                    <a:pt x="67" y="185"/>
                  </a:lnTo>
                  <a:lnTo>
                    <a:pt x="118" y="201"/>
                  </a:lnTo>
                  <a:cubicBezTo>
                    <a:pt x="124" y="204"/>
                    <a:pt x="131" y="206"/>
                    <a:pt x="137" y="206"/>
                  </a:cubicBezTo>
                  <a:cubicBezTo>
                    <a:pt x="163" y="206"/>
                    <a:pt x="187" y="182"/>
                    <a:pt x="200" y="168"/>
                  </a:cubicBezTo>
                  <a:lnTo>
                    <a:pt x="218" y="152"/>
                  </a:lnTo>
                  <a:lnTo>
                    <a:pt x="234" y="85"/>
                  </a:lnTo>
                  <a:lnTo>
                    <a:pt x="218" y="68"/>
                  </a:lnTo>
                  <a:lnTo>
                    <a:pt x="234" y="52"/>
                  </a:lnTo>
                  <a:cubicBezTo>
                    <a:pt x="200" y="18"/>
                    <a:pt x="167" y="1"/>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3" name="Google Shape;4043;p76"/>
            <p:cNvSpPr/>
            <p:nvPr/>
          </p:nvSpPr>
          <p:spPr>
            <a:xfrm>
              <a:off x="6245150" y="3604825"/>
              <a:ext cx="4200" cy="3800"/>
            </a:xfrm>
            <a:custGeom>
              <a:avLst/>
              <a:gdLst/>
              <a:ahLst/>
              <a:cxnLst/>
              <a:rect l="l" t="t" r="r" b="b"/>
              <a:pathLst>
                <a:path w="168" h="152" extrusionOk="0">
                  <a:moveTo>
                    <a:pt x="85" y="1"/>
                  </a:moveTo>
                  <a:cubicBezTo>
                    <a:pt x="51" y="1"/>
                    <a:pt x="18" y="18"/>
                    <a:pt x="1" y="51"/>
                  </a:cubicBezTo>
                  <a:cubicBezTo>
                    <a:pt x="1" y="85"/>
                    <a:pt x="1" y="118"/>
                    <a:pt x="18" y="134"/>
                  </a:cubicBezTo>
                  <a:lnTo>
                    <a:pt x="34" y="151"/>
                  </a:lnTo>
                  <a:lnTo>
                    <a:pt x="85" y="151"/>
                  </a:lnTo>
                  <a:cubicBezTo>
                    <a:pt x="101" y="151"/>
                    <a:pt x="134" y="151"/>
                    <a:pt x="151" y="118"/>
                  </a:cubicBezTo>
                  <a:lnTo>
                    <a:pt x="167" y="101"/>
                  </a:lnTo>
                  <a:lnTo>
                    <a:pt x="167" y="85"/>
                  </a:lnTo>
                  <a:lnTo>
                    <a:pt x="167" y="67"/>
                  </a:lnTo>
                  <a:cubicBezTo>
                    <a:pt x="167" y="51"/>
                    <a:pt x="151" y="51"/>
                    <a:pt x="151" y="34"/>
                  </a:cubicBezTo>
                  <a:lnTo>
                    <a:pt x="134" y="18"/>
                  </a:ln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76"/>
            <p:cNvSpPr/>
            <p:nvPr/>
          </p:nvSpPr>
          <p:spPr>
            <a:xfrm>
              <a:off x="6264750" y="3528375"/>
              <a:ext cx="1275" cy="1450"/>
            </a:xfrm>
            <a:custGeom>
              <a:avLst/>
              <a:gdLst/>
              <a:ahLst/>
              <a:cxnLst/>
              <a:rect l="l" t="t" r="r" b="b"/>
              <a:pathLst>
                <a:path w="51" h="58" extrusionOk="0">
                  <a:moveTo>
                    <a:pt x="23" y="1"/>
                  </a:moveTo>
                  <a:cubicBezTo>
                    <a:pt x="18" y="1"/>
                    <a:pt x="11" y="3"/>
                    <a:pt x="1" y="8"/>
                  </a:cubicBezTo>
                  <a:lnTo>
                    <a:pt x="1" y="24"/>
                  </a:lnTo>
                  <a:lnTo>
                    <a:pt x="1" y="41"/>
                  </a:lnTo>
                  <a:cubicBezTo>
                    <a:pt x="17" y="57"/>
                    <a:pt x="34" y="57"/>
                    <a:pt x="50" y="57"/>
                  </a:cubicBezTo>
                  <a:lnTo>
                    <a:pt x="50" y="24"/>
                  </a:lnTo>
                  <a:cubicBezTo>
                    <a:pt x="39" y="13"/>
                    <a:pt x="36" y="1"/>
                    <a:pt x="2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76"/>
            <p:cNvSpPr/>
            <p:nvPr/>
          </p:nvSpPr>
          <p:spPr>
            <a:xfrm>
              <a:off x="6188450" y="3625275"/>
              <a:ext cx="1300" cy="1250"/>
            </a:xfrm>
            <a:custGeom>
              <a:avLst/>
              <a:gdLst/>
              <a:ahLst/>
              <a:cxnLst/>
              <a:rect l="l" t="t" r="r" b="b"/>
              <a:pathLst>
                <a:path w="52" h="50" extrusionOk="0">
                  <a:moveTo>
                    <a:pt x="18" y="0"/>
                  </a:moveTo>
                  <a:cubicBezTo>
                    <a:pt x="18" y="0"/>
                    <a:pt x="1" y="0"/>
                    <a:pt x="1" y="16"/>
                  </a:cubicBezTo>
                  <a:cubicBezTo>
                    <a:pt x="1" y="34"/>
                    <a:pt x="18" y="50"/>
                    <a:pt x="34" y="50"/>
                  </a:cubicBezTo>
                  <a:lnTo>
                    <a:pt x="52" y="16"/>
                  </a:lnTo>
                  <a:lnTo>
                    <a:pt x="34" y="0"/>
                  </a:lnTo>
                  <a:close/>
                  <a:moveTo>
                    <a:pt x="52" y="34"/>
                  </a:moveTo>
                  <a:lnTo>
                    <a:pt x="34" y="50"/>
                  </a:lnTo>
                  <a:lnTo>
                    <a:pt x="52" y="50"/>
                  </a:lnTo>
                  <a:lnTo>
                    <a:pt x="52" y="34"/>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76"/>
            <p:cNvSpPr/>
            <p:nvPr/>
          </p:nvSpPr>
          <p:spPr>
            <a:xfrm>
              <a:off x="6263925" y="3605225"/>
              <a:ext cx="6700" cy="5900"/>
            </a:xfrm>
            <a:custGeom>
              <a:avLst/>
              <a:gdLst/>
              <a:ahLst/>
              <a:cxnLst/>
              <a:rect l="l" t="t" r="r" b="b"/>
              <a:pathLst>
                <a:path w="268" h="236" extrusionOk="0">
                  <a:moveTo>
                    <a:pt x="95" y="0"/>
                  </a:moveTo>
                  <a:cubicBezTo>
                    <a:pt x="74" y="0"/>
                    <a:pt x="53" y="5"/>
                    <a:pt x="34" y="18"/>
                  </a:cubicBezTo>
                  <a:cubicBezTo>
                    <a:pt x="34" y="35"/>
                    <a:pt x="17" y="51"/>
                    <a:pt x="1" y="69"/>
                  </a:cubicBezTo>
                  <a:cubicBezTo>
                    <a:pt x="1" y="102"/>
                    <a:pt x="1" y="135"/>
                    <a:pt x="34" y="169"/>
                  </a:cubicBezTo>
                  <a:lnTo>
                    <a:pt x="50" y="185"/>
                  </a:lnTo>
                  <a:lnTo>
                    <a:pt x="67" y="185"/>
                  </a:lnTo>
                  <a:cubicBezTo>
                    <a:pt x="83" y="218"/>
                    <a:pt x="117" y="236"/>
                    <a:pt x="150" y="236"/>
                  </a:cubicBezTo>
                  <a:cubicBezTo>
                    <a:pt x="183" y="236"/>
                    <a:pt x="217" y="218"/>
                    <a:pt x="250" y="185"/>
                  </a:cubicBezTo>
                  <a:lnTo>
                    <a:pt x="267" y="135"/>
                  </a:lnTo>
                  <a:lnTo>
                    <a:pt x="267" y="118"/>
                  </a:lnTo>
                  <a:lnTo>
                    <a:pt x="250" y="69"/>
                  </a:lnTo>
                  <a:cubicBezTo>
                    <a:pt x="217" y="51"/>
                    <a:pt x="201" y="35"/>
                    <a:pt x="183" y="35"/>
                  </a:cubicBezTo>
                  <a:cubicBezTo>
                    <a:pt x="163" y="15"/>
                    <a:pt x="129" y="0"/>
                    <a:pt x="9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76"/>
            <p:cNvSpPr/>
            <p:nvPr/>
          </p:nvSpPr>
          <p:spPr>
            <a:xfrm>
              <a:off x="6288500" y="3584825"/>
              <a:ext cx="5025" cy="5025"/>
            </a:xfrm>
            <a:custGeom>
              <a:avLst/>
              <a:gdLst/>
              <a:ahLst/>
              <a:cxnLst/>
              <a:rect l="l" t="t" r="r" b="b"/>
              <a:pathLst>
                <a:path w="201" h="201" extrusionOk="0">
                  <a:moveTo>
                    <a:pt x="101" y="0"/>
                  </a:moveTo>
                  <a:lnTo>
                    <a:pt x="51" y="18"/>
                  </a:lnTo>
                  <a:cubicBezTo>
                    <a:pt x="34" y="34"/>
                    <a:pt x="18" y="51"/>
                    <a:pt x="1" y="84"/>
                  </a:cubicBezTo>
                  <a:cubicBezTo>
                    <a:pt x="1" y="118"/>
                    <a:pt x="1" y="134"/>
                    <a:pt x="34" y="167"/>
                  </a:cubicBezTo>
                  <a:lnTo>
                    <a:pt x="51" y="184"/>
                  </a:lnTo>
                  <a:lnTo>
                    <a:pt x="85" y="200"/>
                  </a:lnTo>
                  <a:lnTo>
                    <a:pt x="118" y="200"/>
                  </a:lnTo>
                  <a:lnTo>
                    <a:pt x="168" y="184"/>
                  </a:lnTo>
                  <a:lnTo>
                    <a:pt x="201" y="134"/>
                  </a:lnTo>
                  <a:lnTo>
                    <a:pt x="201" y="100"/>
                  </a:lnTo>
                  <a:lnTo>
                    <a:pt x="185" y="51"/>
                  </a:lnTo>
                  <a:lnTo>
                    <a:pt x="168" y="34"/>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76"/>
            <p:cNvSpPr/>
            <p:nvPr/>
          </p:nvSpPr>
          <p:spPr>
            <a:xfrm>
              <a:off x="6307675" y="3531050"/>
              <a:ext cx="1700" cy="1700"/>
            </a:xfrm>
            <a:custGeom>
              <a:avLst/>
              <a:gdLst/>
              <a:ahLst/>
              <a:cxnLst/>
              <a:rect l="l" t="t" r="r" b="b"/>
              <a:pathLst>
                <a:path w="68" h="68" extrusionOk="0">
                  <a:moveTo>
                    <a:pt x="18" y="1"/>
                  </a:moveTo>
                  <a:cubicBezTo>
                    <a:pt x="18" y="17"/>
                    <a:pt x="1" y="17"/>
                    <a:pt x="1" y="34"/>
                  </a:cubicBezTo>
                  <a:cubicBezTo>
                    <a:pt x="1" y="34"/>
                    <a:pt x="1" y="50"/>
                    <a:pt x="18" y="68"/>
                  </a:cubicBezTo>
                  <a:lnTo>
                    <a:pt x="51" y="68"/>
                  </a:lnTo>
                  <a:lnTo>
                    <a:pt x="67" y="34"/>
                  </a:lnTo>
                  <a:cubicBezTo>
                    <a:pt x="51" y="34"/>
                    <a:pt x="51" y="17"/>
                    <a:pt x="51" y="17"/>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76"/>
            <p:cNvSpPr/>
            <p:nvPr/>
          </p:nvSpPr>
          <p:spPr>
            <a:xfrm>
              <a:off x="6236425" y="3556075"/>
              <a:ext cx="1675" cy="1250"/>
            </a:xfrm>
            <a:custGeom>
              <a:avLst/>
              <a:gdLst/>
              <a:ahLst/>
              <a:cxnLst/>
              <a:rect l="l" t="t" r="r" b="b"/>
              <a:pathLst>
                <a:path w="67" h="50" extrusionOk="0">
                  <a:moveTo>
                    <a:pt x="16" y="0"/>
                  </a:moveTo>
                  <a:cubicBezTo>
                    <a:pt x="0" y="0"/>
                    <a:pt x="0" y="0"/>
                    <a:pt x="0" y="16"/>
                  </a:cubicBezTo>
                  <a:lnTo>
                    <a:pt x="0" y="34"/>
                  </a:lnTo>
                  <a:lnTo>
                    <a:pt x="16" y="50"/>
                  </a:lnTo>
                  <a:cubicBezTo>
                    <a:pt x="33" y="50"/>
                    <a:pt x="49" y="50"/>
                    <a:pt x="49" y="34"/>
                  </a:cubicBezTo>
                  <a:cubicBezTo>
                    <a:pt x="67" y="16"/>
                    <a:pt x="49" y="0"/>
                    <a:pt x="4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76"/>
            <p:cNvSpPr/>
            <p:nvPr/>
          </p:nvSpPr>
          <p:spPr>
            <a:xfrm>
              <a:off x="6255150" y="3599000"/>
              <a:ext cx="6300" cy="8350"/>
            </a:xfrm>
            <a:custGeom>
              <a:avLst/>
              <a:gdLst/>
              <a:ahLst/>
              <a:cxnLst/>
              <a:rect l="l" t="t" r="r" b="b"/>
              <a:pathLst>
                <a:path w="252" h="334" extrusionOk="0">
                  <a:moveTo>
                    <a:pt x="51" y="201"/>
                  </a:moveTo>
                  <a:lnTo>
                    <a:pt x="51" y="201"/>
                  </a:lnTo>
                  <a:cubicBezTo>
                    <a:pt x="52" y="218"/>
                    <a:pt x="67" y="218"/>
                    <a:pt x="67" y="218"/>
                  </a:cubicBezTo>
                  <a:lnTo>
                    <a:pt x="67" y="234"/>
                  </a:lnTo>
                  <a:cubicBezTo>
                    <a:pt x="67" y="234"/>
                    <a:pt x="52" y="218"/>
                    <a:pt x="51" y="201"/>
                  </a:cubicBezTo>
                  <a:close/>
                  <a:moveTo>
                    <a:pt x="152" y="0"/>
                  </a:moveTo>
                  <a:cubicBezTo>
                    <a:pt x="101" y="0"/>
                    <a:pt x="67" y="18"/>
                    <a:pt x="34" y="51"/>
                  </a:cubicBezTo>
                  <a:lnTo>
                    <a:pt x="1" y="100"/>
                  </a:lnTo>
                  <a:lnTo>
                    <a:pt x="1" y="118"/>
                  </a:lnTo>
                  <a:lnTo>
                    <a:pt x="18" y="184"/>
                  </a:lnTo>
                  <a:cubicBezTo>
                    <a:pt x="34" y="184"/>
                    <a:pt x="34" y="200"/>
                    <a:pt x="51" y="200"/>
                  </a:cubicBezTo>
                  <a:cubicBezTo>
                    <a:pt x="51" y="234"/>
                    <a:pt x="51" y="267"/>
                    <a:pt x="67" y="300"/>
                  </a:cubicBezTo>
                  <a:lnTo>
                    <a:pt x="118" y="334"/>
                  </a:lnTo>
                  <a:lnTo>
                    <a:pt x="152" y="334"/>
                  </a:lnTo>
                  <a:lnTo>
                    <a:pt x="168" y="318"/>
                  </a:lnTo>
                  <a:lnTo>
                    <a:pt x="168" y="334"/>
                  </a:lnTo>
                  <a:lnTo>
                    <a:pt x="185" y="318"/>
                  </a:lnTo>
                  <a:lnTo>
                    <a:pt x="201" y="318"/>
                  </a:lnTo>
                  <a:lnTo>
                    <a:pt x="201" y="300"/>
                  </a:lnTo>
                  <a:lnTo>
                    <a:pt x="234" y="284"/>
                  </a:lnTo>
                  <a:lnTo>
                    <a:pt x="252" y="251"/>
                  </a:lnTo>
                  <a:lnTo>
                    <a:pt x="234" y="184"/>
                  </a:lnTo>
                  <a:lnTo>
                    <a:pt x="234" y="184"/>
                  </a:lnTo>
                  <a:cubicBezTo>
                    <a:pt x="252" y="200"/>
                    <a:pt x="252" y="218"/>
                    <a:pt x="252" y="218"/>
                  </a:cubicBezTo>
                  <a:cubicBezTo>
                    <a:pt x="252" y="200"/>
                    <a:pt x="252" y="167"/>
                    <a:pt x="234" y="151"/>
                  </a:cubicBezTo>
                  <a:cubicBezTo>
                    <a:pt x="234" y="118"/>
                    <a:pt x="234" y="84"/>
                    <a:pt x="218" y="51"/>
                  </a:cubicBezTo>
                  <a:lnTo>
                    <a:pt x="201" y="18"/>
                  </a:lnTo>
                  <a:lnTo>
                    <a:pt x="185" y="18"/>
                  </a:lnTo>
                  <a:lnTo>
                    <a:pt x="152"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76"/>
            <p:cNvSpPr/>
            <p:nvPr/>
          </p:nvSpPr>
          <p:spPr>
            <a:xfrm>
              <a:off x="6235150" y="3584650"/>
              <a:ext cx="3800" cy="3300"/>
            </a:xfrm>
            <a:custGeom>
              <a:avLst/>
              <a:gdLst/>
              <a:ahLst/>
              <a:cxnLst/>
              <a:rect l="l" t="t" r="r" b="b"/>
              <a:pathLst>
                <a:path w="152" h="132" extrusionOk="0">
                  <a:moveTo>
                    <a:pt x="63" y="1"/>
                  </a:moveTo>
                  <a:cubicBezTo>
                    <a:pt x="53" y="1"/>
                    <a:pt x="43" y="3"/>
                    <a:pt x="34" y="7"/>
                  </a:cubicBezTo>
                  <a:lnTo>
                    <a:pt x="18" y="7"/>
                  </a:lnTo>
                  <a:lnTo>
                    <a:pt x="0" y="25"/>
                  </a:lnTo>
                  <a:lnTo>
                    <a:pt x="0" y="58"/>
                  </a:lnTo>
                  <a:cubicBezTo>
                    <a:pt x="0" y="74"/>
                    <a:pt x="0" y="91"/>
                    <a:pt x="18" y="91"/>
                  </a:cubicBezTo>
                  <a:lnTo>
                    <a:pt x="34" y="107"/>
                  </a:lnTo>
                  <a:lnTo>
                    <a:pt x="67" y="125"/>
                  </a:lnTo>
                  <a:cubicBezTo>
                    <a:pt x="67" y="125"/>
                    <a:pt x="75" y="132"/>
                    <a:pt x="85" y="132"/>
                  </a:cubicBezTo>
                  <a:cubicBezTo>
                    <a:pt x="90" y="132"/>
                    <a:pt x="95" y="130"/>
                    <a:pt x="100" y="125"/>
                  </a:cubicBezTo>
                  <a:lnTo>
                    <a:pt x="118" y="125"/>
                  </a:lnTo>
                  <a:lnTo>
                    <a:pt x="134" y="107"/>
                  </a:lnTo>
                  <a:lnTo>
                    <a:pt x="151" y="91"/>
                  </a:lnTo>
                  <a:cubicBezTo>
                    <a:pt x="151" y="58"/>
                    <a:pt x="134" y="41"/>
                    <a:pt x="134" y="25"/>
                  </a:cubicBezTo>
                  <a:cubicBezTo>
                    <a:pt x="110" y="12"/>
                    <a:pt x="86" y="1"/>
                    <a:pt x="6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76"/>
            <p:cNvSpPr/>
            <p:nvPr/>
          </p:nvSpPr>
          <p:spPr>
            <a:xfrm>
              <a:off x="6269775" y="3559400"/>
              <a:ext cx="3350" cy="2100"/>
            </a:xfrm>
            <a:custGeom>
              <a:avLst/>
              <a:gdLst/>
              <a:ahLst/>
              <a:cxnLst/>
              <a:rect l="l" t="t" r="r" b="b"/>
              <a:pathLst>
                <a:path w="134" h="84" extrusionOk="0">
                  <a:moveTo>
                    <a:pt x="67" y="1"/>
                  </a:moveTo>
                  <a:lnTo>
                    <a:pt x="0" y="50"/>
                  </a:lnTo>
                  <a:cubicBezTo>
                    <a:pt x="16" y="84"/>
                    <a:pt x="33" y="84"/>
                    <a:pt x="49" y="84"/>
                  </a:cubicBezTo>
                  <a:cubicBezTo>
                    <a:pt x="67" y="84"/>
                    <a:pt x="100" y="84"/>
                    <a:pt x="116" y="68"/>
                  </a:cubicBezTo>
                  <a:lnTo>
                    <a:pt x="133" y="50"/>
                  </a:lnTo>
                  <a:lnTo>
                    <a:pt x="133" y="17"/>
                  </a:lnTo>
                  <a:lnTo>
                    <a:pt x="67" y="17"/>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76"/>
            <p:cNvSpPr/>
            <p:nvPr/>
          </p:nvSpPr>
          <p:spPr>
            <a:xfrm>
              <a:off x="6235975" y="3616500"/>
              <a:ext cx="3375" cy="3350"/>
            </a:xfrm>
            <a:custGeom>
              <a:avLst/>
              <a:gdLst/>
              <a:ahLst/>
              <a:cxnLst/>
              <a:rect l="l" t="t" r="r" b="b"/>
              <a:pathLst>
                <a:path w="135" h="134" extrusionOk="0">
                  <a:moveTo>
                    <a:pt x="67" y="1"/>
                  </a:moveTo>
                  <a:cubicBezTo>
                    <a:pt x="51" y="1"/>
                    <a:pt x="51" y="1"/>
                    <a:pt x="34" y="18"/>
                  </a:cubicBezTo>
                  <a:lnTo>
                    <a:pt x="18" y="34"/>
                  </a:lnTo>
                  <a:lnTo>
                    <a:pt x="1" y="67"/>
                  </a:lnTo>
                  <a:cubicBezTo>
                    <a:pt x="1" y="85"/>
                    <a:pt x="1" y="101"/>
                    <a:pt x="18" y="118"/>
                  </a:cubicBezTo>
                  <a:lnTo>
                    <a:pt x="51" y="134"/>
                  </a:lnTo>
                  <a:lnTo>
                    <a:pt x="67" y="134"/>
                  </a:lnTo>
                  <a:lnTo>
                    <a:pt x="101" y="118"/>
                  </a:lnTo>
                  <a:lnTo>
                    <a:pt x="118" y="118"/>
                  </a:lnTo>
                  <a:lnTo>
                    <a:pt x="118" y="85"/>
                  </a:lnTo>
                  <a:lnTo>
                    <a:pt x="134" y="67"/>
                  </a:lnTo>
                  <a:lnTo>
                    <a:pt x="118" y="34"/>
                  </a:lnTo>
                  <a:lnTo>
                    <a:pt x="118" y="18"/>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76"/>
            <p:cNvSpPr/>
            <p:nvPr/>
          </p:nvSpPr>
          <p:spPr>
            <a:xfrm>
              <a:off x="6221400" y="3639025"/>
              <a:ext cx="1700" cy="1675"/>
            </a:xfrm>
            <a:custGeom>
              <a:avLst/>
              <a:gdLst/>
              <a:ahLst/>
              <a:cxnLst/>
              <a:rect l="l" t="t" r="r" b="b"/>
              <a:pathLst>
                <a:path w="68" h="67" extrusionOk="0">
                  <a:moveTo>
                    <a:pt x="50" y="0"/>
                  </a:moveTo>
                  <a:cubicBezTo>
                    <a:pt x="34" y="0"/>
                    <a:pt x="17" y="17"/>
                    <a:pt x="1" y="17"/>
                  </a:cubicBezTo>
                  <a:cubicBezTo>
                    <a:pt x="1" y="33"/>
                    <a:pt x="1" y="51"/>
                    <a:pt x="17" y="67"/>
                  </a:cubicBezTo>
                  <a:lnTo>
                    <a:pt x="34" y="51"/>
                  </a:lnTo>
                  <a:cubicBezTo>
                    <a:pt x="50" y="51"/>
                    <a:pt x="68" y="33"/>
                    <a:pt x="50" y="17"/>
                  </a:cubicBez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76"/>
            <p:cNvSpPr/>
            <p:nvPr/>
          </p:nvSpPr>
          <p:spPr>
            <a:xfrm>
              <a:off x="6228475" y="3664275"/>
              <a:ext cx="1700" cy="1450"/>
            </a:xfrm>
            <a:custGeom>
              <a:avLst/>
              <a:gdLst/>
              <a:ahLst/>
              <a:cxnLst/>
              <a:rect l="l" t="t" r="r" b="b"/>
              <a:pathLst>
                <a:path w="68" h="58" extrusionOk="0">
                  <a:moveTo>
                    <a:pt x="34" y="0"/>
                  </a:moveTo>
                  <a:cubicBezTo>
                    <a:pt x="29" y="0"/>
                    <a:pt x="23" y="2"/>
                    <a:pt x="18" y="8"/>
                  </a:cubicBezTo>
                  <a:cubicBezTo>
                    <a:pt x="18" y="8"/>
                    <a:pt x="1" y="24"/>
                    <a:pt x="18" y="41"/>
                  </a:cubicBezTo>
                  <a:lnTo>
                    <a:pt x="34" y="57"/>
                  </a:lnTo>
                  <a:cubicBezTo>
                    <a:pt x="51" y="41"/>
                    <a:pt x="67" y="41"/>
                    <a:pt x="67" y="24"/>
                  </a:cubicBezTo>
                  <a:lnTo>
                    <a:pt x="51" y="8"/>
                  </a:lnTo>
                  <a:cubicBezTo>
                    <a:pt x="51" y="8"/>
                    <a:pt x="4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76"/>
            <p:cNvSpPr/>
            <p:nvPr/>
          </p:nvSpPr>
          <p:spPr>
            <a:xfrm>
              <a:off x="6290175" y="3621450"/>
              <a:ext cx="7525" cy="7175"/>
            </a:xfrm>
            <a:custGeom>
              <a:avLst/>
              <a:gdLst/>
              <a:ahLst/>
              <a:cxnLst/>
              <a:rect l="l" t="t" r="r" b="b"/>
              <a:pathLst>
                <a:path w="301" h="287" extrusionOk="0">
                  <a:moveTo>
                    <a:pt x="167" y="1"/>
                  </a:moveTo>
                  <a:cubicBezTo>
                    <a:pt x="149" y="1"/>
                    <a:pt x="132" y="6"/>
                    <a:pt x="118" y="20"/>
                  </a:cubicBezTo>
                  <a:cubicBezTo>
                    <a:pt x="67" y="20"/>
                    <a:pt x="18" y="36"/>
                    <a:pt x="18" y="103"/>
                  </a:cubicBezTo>
                  <a:lnTo>
                    <a:pt x="0" y="120"/>
                  </a:lnTo>
                  <a:lnTo>
                    <a:pt x="18" y="203"/>
                  </a:lnTo>
                  <a:lnTo>
                    <a:pt x="0" y="187"/>
                  </a:lnTo>
                  <a:lnTo>
                    <a:pt x="0" y="187"/>
                  </a:lnTo>
                  <a:cubicBezTo>
                    <a:pt x="0" y="187"/>
                    <a:pt x="0" y="220"/>
                    <a:pt x="34" y="253"/>
                  </a:cubicBezTo>
                  <a:lnTo>
                    <a:pt x="51" y="270"/>
                  </a:lnTo>
                  <a:lnTo>
                    <a:pt x="101" y="287"/>
                  </a:lnTo>
                  <a:lnTo>
                    <a:pt x="118" y="287"/>
                  </a:lnTo>
                  <a:lnTo>
                    <a:pt x="167" y="270"/>
                  </a:lnTo>
                  <a:lnTo>
                    <a:pt x="185" y="270"/>
                  </a:lnTo>
                  <a:lnTo>
                    <a:pt x="201" y="253"/>
                  </a:lnTo>
                  <a:cubicBezTo>
                    <a:pt x="234" y="236"/>
                    <a:pt x="251" y="220"/>
                    <a:pt x="267" y="187"/>
                  </a:cubicBezTo>
                  <a:cubicBezTo>
                    <a:pt x="285" y="153"/>
                    <a:pt x="301" y="120"/>
                    <a:pt x="285" y="87"/>
                  </a:cubicBezTo>
                  <a:lnTo>
                    <a:pt x="251" y="36"/>
                  </a:lnTo>
                  <a:lnTo>
                    <a:pt x="234" y="20"/>
                  </a:lnTo>
                  <a:cubicBezTo>
                    <a:pt x="215" y="10"/>
                    <a:pt x="190" y="1"/>
                    <a:pt x="1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76"/>
            <p:cNvSpPr/>
            <p:nvPr/>
          </p:nvSpPr>
          <p:spPr>
            <a:xfrm>
              <a:off x="6337300" y="3622350"/>
              <a:ext cx="2525" cy="1750"/>
            </a:xfrm>
            <a:custGeom>
              <a:avLst/>
              <a:gdLst/>
              <a:ahLst/>
              <a:cxnLst/>
              <a:rect l="l" t="t" r="r" b="b"/>
              <a:pathLst>
                <a:path w="101" h="70" extrusionOk="0">
                  <a:moveTo>
                    <a:pt x="34" y="0"/>
                  </a:moveTo>
                  <a:cubicBezTo>
                    <a:pt x="16" y="0"/>
                    <a:pt x="16" y="0"/>
                    <a:pt x="0" y="17"/>
                  </a:cubicBezTo>
                  <a:lnTo>
                    <a:pt x="0" y="51"/>
                  </a:lnTo>
                  <a:lnTo>
                    <a:pt x="16" y="51"/>
                  </a:lnTo>
                  <a:cubicBezTo>
                    <a:pt x="26" y="60"/>
                    <a:pt x="42" y="70"/>
                    <a:pt x="60" y="70"/>
                  </a:cubicBezTo>
                  <a:cubicBezTo>
                    <a:pt x="72" y="70"/>
                    <a:pt x="86" y="65"/>
                    <a:pt x="100" y="51"/>
                  </a:cubicBezTo>
                  <a:lnTo>
                    <a:pt x="100" y="33"/>
                  </a:lnTo>
                  <a:lnTo>
                    <a:pt x="100" y="17"/>
                  </a:lnTo>
                  <a:cubicBezTo>
                    <a:pt x="83" y="0"/>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8" name="Google Shape;4058;p76"/>
            <p:cNvSpPr/>
            <p:nvPr/>
          </p:nvSpPr>
          <p:spPr>
            <a:xfrm>
              <a:off x="6306450" y="3631950"/>
              <a:ext cx="3350" cy="2925"/>
            </a:xfrm>
            <a:custGeom>
              <a:avLst/>
              <a:gdLst/>
              <a:ahLst/>
              <a:cxnLst/>
              <a:rect l="l" t="t" r="r" b="b"/>
              <a:pathLst>
                <a:path w="134" h="117" extrusionOk="0">
                  <a:moveTo>
                    <a:pt x="100" y="0"/>
                  </a:moveTo>
                  <a:cubicBezTo>
                    <a:pt x="83" y="0"/>
                    <a:pt x="50" y="16"/>
                    <a:pt x="34" y="16"/>
                  </a:cubicBezTo>
                  <a:cubicBezTo>
                    <a:pt x="16" y="50"/>
                    <a:pt x="0" y="83"/>
                    <a:pt x="34" y="116"/>
                  </a:cubicBezTo>
                  <a:lnTo>
                    <a:pt x="116" y="116"/>
                  </a:lnTo>
                  <a:lnTo>
                    <a:pt x="116" y="100"/>
                  </a:lnTo>
                  <a:lnTo>
                    <a:pt x="134" y="83"/>
                  </a:lnTo>
                  <a:lnTo>
                    <a:pt x="134" y="67"/>
                  </a:lnTo>
                  <a:lnTo>
                    <a:pt x="134" y="34"/>
                  </a:lnTo>
                  <a:cubicBezTo>
                    <a:pt x="134" y="16"/>
                    <a:pt x="116"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9" name="Google Shape;4059;p76"/>
            <p:cNvSpPr/>
            <p:nvPr/>
          </p:nvSpPr>
          <p:spPr>
            <a:xfrm>
              <a:off x="6297275" y="3632350"/>
              <a:ext cx="2925" cy="2950"/>
            </a:xfrm>
            <a:custGeom>
              <a:avLst/>
              <a:gdLst/>
              <a:ahLst/>
              <a:cxnLst/>
              <a:rect l="l" t="t" r="r" b="b"/>
              <a:pathLst>
                <a:path w="117" h="118" extrusionOk="0">
                  <a:moveTo>
                    <a:pt x="34" y="0"/>
                  </a:moveTo>
                  <a:lnTo>
                    <a:pt x="1" y="34"/>
                  </a:lnTo>
                  <a:lnTo>
                    <a:pt x="1" y="67"/>
                  </a:lnTo>
                  <a:lnTo>
                    <a:pt x="1" y="84"/>
                  </a:lnTo>
                  <a:lnTo>
                    <a:pt x="34" y="118"/>
                  </a:lnTo>
                  <a:lnTo>
                    <a:pt x="101" y="118"/>
                  </a:lnTo>
                  <a:lnTo>
                    <a:pt x="117" y="84"/>
                  </a:lnTo>
                  <a:lnTo>
                    <a:pt x="117" y="51"/>
                  </a:lnTo>
                  <a:lnTo>
                    <a:pt x="117" y="34"/>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76"/>
            <p:cNvSpPr/>
            <p:nvPr/>
          </p:nvSpPr>
          <p:spPr>
            <a:xfrm>
              <a:off x="6343975" y="3649025"/>
              <a:ext cx="1250" cy="1275"/>
            </a:xfrm>
            <a:custGeom>
              <a:avLst/>
              <a:gdLst/>
              <a:ahLst/>
              <a:cxnLst/>
              <a:rect l="l" t="t" r="r" b="b"/>
              <a:pathLst>
                <a:path w="50" h="51" extrusionOk="0">
                  <a:moveTo>
                    <a:pt x="16" y="0"/>
                  </a:moveTo>
                  <a:cubicBezTo>
                    <a:pt x="0" y="0"/>
                    <a:pt x="0" y="18"/>
                    <a:pt x="0" y="18"/>
                  </a:cubicBezTo>
                  <a:cubicBezTo>
                    <a:pt x="0" y="34"/>
                    <a:pt x="0" y="34"/>
                    <a:pt x="16" y="51"/>
                  </a:cubicBezTo>
                  <a:lnTo>
                    <a:pt x="34" y="51"/>
                  </a:lnTo>
                  <a:cubicBezTo>
                    <a:pt x="34" y="51"/>
                    <a:pt x="50" y="34"/>
                    <a:pt x="50" y="18"/>
                  </a:cubicBezTo>
                  <a:lnTo>
                    <a:pt x="34" y="18"/>
                  </a:lnTo>
                  <a:lnTo>
                    <a:pt x="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76"/>
            <p:cNvSpPr/>
            <p:nvPr/>
          </p:nvSpPr>
          <p:spPr>
            <a:xfrm>
              <a:off x="6297275" y="3608975"/>
              <a:ext cx="5875" cy="5500"/>
            </a:xfrm>
            <a:custGeom>
              <a:avLst/>
              <a:gdLst/>
              <a:ahLst/>
              <a:cxnLst/>
              <a:rect l="l" t="t" r="r" b="b"/>
              <a:pathLst>
                <a:path w="235" h="220" extrusionOk="0">
                  <a:moveTo>
                    <a:pt x="141" y="0"/>
                  </a:moveTo>
                  <a:cubicBezTo>
                    <a:pt x="122" y="0"/>
                    <a:pt x="103" y="6"/>
                    <a:pt x="83" y="19"/>
                  </a:cubicBezTo>
                  <a:lnTo>
                    <a:pt x="67" y="19"/>
                  </a:lnTo>
                  <a:cubicBezTo>
                    <a:pt x="34" y="35"/>
                    <a:pt x="17" y="68"/>
                    <a:pt x="17" y="102"/>
                  </a:cubicBezTo>
                  <a:cubicBezTo>
                    <a:pt x="1" y="119"/>
                    <a:pt x="17" y="152"/>
                    <a:pt x="34" y="186"/>
                  </a:cubicBezTo>
                  <a:cubicBezTo>
                    <a:pt x="54" y="206"/>
                    <a:pt x="81" y="220"/>
                    <a:pt x="110" y="220"/>
                  </a:cubicBezTo>
                  <a:cubicBezTo>
                    <a:pt x="128" y="220"/>
                    <a:pt x="148" y="214"/>
                    <a:pt x="167" y="202"/>
                  </a:cubicBezTo>
                  <a:lnTo>
                    <a:pt x="167" y="186"/>
                  </a:lnTo>
                  <a:lnTo>
                    <a:pt x="183" y="186"/>
                  </a:lnTo>
                  <a:cubicBezTo>
                    <a:pt x="217" y="168"/>
                    <a:pt x="234" y="152"/>
                    <a:pt x="234" y="119"/>
                  </a:cubicBezTo>
                  <a:lnTo>
                    <a:pt x="234" y="86"/>
                  </a:lnTo>
                  <a:lnTo>
                    <a:pt x="234" y="68"/>
                  </a:lnTo>
                  <a:lnTo>
                    <a:pt x="217" y="35"/>
                  </a:lnTo>
                  <a:cubicBezTo>
                    <a:pt x="196" y="14"/>
                    <a:pt x="170" y="0"/>
                    <a:pt x="14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2" name="Google Shape;4062;p76"/>
            <p:cNvSpPr/>
            <p:nvPr/>
          </p:nvSpPr>
          <p:spPr>
            <a:xfrm>
              <a:off x="6281825" y="3586100"/>
              <a:ext cx="5875" cy="5525"/>
            </a:xfrm>
            <a:custGeom>
              <a:avLst/>
              <a:gdLst/>
              <a:ahLst/>
              <a:cxnLst/>
              <a:rect l="l" t="t" r="r" b="b"/>
              <a:pathLst>
                <a:path w="235" h="221" extrusionOk="0">
                  <a:moveTo>
                    <a:pt x="68" y="0"/>
                  </a:moveTo>
                  <a:cubicBezTo>
                    <a:pt x="18" y="49"/>
                    <a:pt x="1" y="100"/>
                    <a:pt x="18" y="149"/>
                  </a:cubicBezTo>
                  <a:lnTo>
                    <a:pt x="68" y="200"/>
                  </a:lnTo>
                  <a:lnTo>
                    <a:pt x="85" y="200"/>
                  </a:lnTo>
                  <a:lnTo>
                    <a:pt x="101" y="216"/>
                  </a:lnTo>
                  <a:cubicBezTo>
                    <a:pt x="111" y="220"/>
                    <a:pt x="121" y="221"/>
                    <a:pt x="130" y="221"/>
                  </a:cubicBezTo>
                  <a:cubicBezTo>
                    <a:pt x="170" y="221"/>
                    <a:pt x="204" y="197"/>
                    <a:pt x="218" y="183"/>
                  </a:cubicBezTo>
                  <a:lnTo>
                    <a:pt x="234" y="149"/>
                  </a:lnTo>
                  <a:lnTo>
                    <a:pt x="234" y="116"/>
                  </a:lnTo>
                  <a:lnTo>
                    <a:pt x="234" y="100"/>
                  </a:lnTo>
                  <a:lnTo>
                    <a:pt x="234" y="83"/>
                  </a:lnTo>
                  <a:lnTo>
                    <a:pt x="218" y="49"/>
                  </a:lnTo>
                  <a:lnTo>
                    <a:pt x="218" y="33"/>
                  </a:lnTo>
                  <a:cubicBezTo>
                    <a:pt x="201" y="16"/>
                    <a:pt x="185" y="16"/>
                    <a:pt x="1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3" name="Google Shape;4063;p76"/>
            <p:cNvSpPr/>
            <p:nvPr/>
          </p:nvSpPr>
          <p:spPr>
            <a:xfrm>
              <a:off x="6293500" y="3576925"/>
              <a:ext cx="5875" cy="6250"/>
            </a:xfrm>
            <a:custGeom>
              <a:avLst/>
              <a:gdLst/>
              <a:ahLst/>
              <a:cxnLst/>
              <a:rect l="l" t="t" r="r" b="b"/>
              <a:pathLst>
                <a:path w="235" h="250" extrusionOk="0">
                  <a:moveTo>
                    <a:pt x="68" y="0"/>
                  </a:moveTo>
                  <a:cubicBezTo>
                    <a:pt x="52" y="16"/>
                    <a:pt x="1" y="34"/>
                    <a:pt x="1" y="100"/>
                  </a:cubicBezTo>
                  <a:cubicBezTo>
                    <a:pt x="1" y="116"/>
                    <a:pt x="1" y="134"/>
                    <a:pt x="18" y="150"/>
                  </a:cubicBezTo>
                  <a:cubicBezTo>
                    <a:pt x="1" y="183"/>
                    <a:pt x="18" y="200"/>
                    <a:pt x="34" y="234"/>
                  </a:cubicBezTo>
                  <a:lnTo>
                    <a:pt x="52" y="234"/>
                  </a:lnTo>
                  <a:cubicBezTo>
                    <a:pt x="68" y="250"/>
                    <a:pt x="85" y="250"/>
                    <a:pt x="101" y="250"/>
                  </a:cubicBezTo>
                  <a:lnTo>
                    <a:pt x="168" y="234"/>
                  </a:lnTo>
                  <a:lnTo>
                    <a:pt x="185" y="200"/>
                  </a:lnTo>
                  <a:lnTo>
                    <a:pt x="218" y="150"/>
                  </a:lnTo>
                  <a:lnTo>
                    <a:pt x="234" y="134"/>
                  </a:lnTo>
                  <a:lnTo>
                    <a:pt x="218" y="67"/>
                  </a:lnTo>
                  <a:cubicBezTo>
                    <a:pt x="185" y="50"/>
                    <a:pt x="168" y="34"/>
                    <a:pt x="152" y="34"/>
                  </a:cubicBezTo>
                  <a:lnTo>
                    <a:pt x="118" y="16"/>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76"/>
            <p:cNvSpPr/>
            <p:nvPr/>
          </p:nvSpPr>
          <p:spPr>
            <a:xfrm>
              <a:off x="6268500" y="3596925"/>
              <a:ext cx="5450" cy="5425"/>
            </a:xfrm>
            <a:custGeom>
              <a:avLst/>
              <a:gdLst/>
              <a:ahLst/>
              <a:cxnLst/>
              <a:rect l="l" t="t" r="r" b="b"/>
              <a:pathLst>
                <a:path w="218" h="217" extrusionOk="0">
                  <a:moveTo>
                    <a:pt x="100" y="1"/>
                  </a:moveTo>
                  <a:cubicBezTo>
                    <a:pt x="67" y="1"/>
                    <a:pt x="34" y="34"/>
                    <a:pt x="18" y="50"/>
                  </a:cubicBezTo>
                  <a:lnTo>
                    <a:pt x="34" y="67"/>
                  </a:lnTo>
                  <a:cubicBezTo>
                    <a:pt x="0" y="101"/>
                    <a:pt x="0" y="150"/>
                    <a:pt x="34" y="183"/>
                  </a:cubicBezTo>
                  <a:lnTo>
                    <a:pt x="51" y="201"/>
                  </a:lnTo>
                  <a:lnTo>
                    <a:pt x="100" y="217"/>
                  </a:lnTo>
                  <a:lnTo>
                    <a:pt x="118" y="217"/>
                  </a:lnTo>
                  <a:lnTo>
                    <a:pt x="151" y="201"/>
                  </a:lnTo>
                  <a:cubicBezTo>
                    <a:pt x="200" y="183"/>
                    <a:pt x="200" y="150"/>
                    <a:pt x="218" y="117"/>
                  </a:cubicBezTo>
                  <a:cubicBezTo>
                    <a:pt x="218" y="101"/>
                    <a:pt x="218" y="67"/>
                    <a:pt x="184" y="34"/>
                  </a:cubicBezTo>
                  <a:cubicBezTo>
                    <a:pt x="167" y="17"/>
                    <a:pt x="134"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76"/>
            <p:cNvSpPr/>
            <p:nvPr/>
          </p:nvSpPr>
          <p:spPr>
            <a:xfrm>
              <a:off x="6350625" y="3547300"/>
              <a:ext cx="1700" cy="1700"/>
            </a:xfrm>
            <a:custGeom>
              <a:avLst/>
              <a:gdLst/>
              <a:ahLst/>
              <a:cxnLst/>
              <a:rect l="l" t="t" r="r" b="b"/>
              <a:pathLst>
                <a:path w="68" h="68" extrusionOk="0">
                  <a:moveTo>
                    <a:pt x="34" y="1"/>
                  </a:moveTo>
                  <a:cubicBezTo>
                    <a:pt x="1" y="18"/>
                    <a:pt x="17" y="34"/>
                    <a:pt x="17" y="51"/>
                  </a:cubicBezTo>
                  <a:lnTo>
                    <a:pt x="34" y="51"/>
                  </a:lnTo>
                  <a:lnTo>
                    <a:pt x="50" y="67"/>
                  </a:lnTo>
                  <a:cubicBezTo>
                    <a:pt x="68" y="51"/>
                    <a:pt x="68" y="51"/>
                    <a:pt x="68" y="34"/>
                  </a:cubicBez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6" name="Google Shape;4066;p76"/>
            <p:cNvSpPr/>
            <p:nvPr/>
          </p:nvSpPr>
          <p:spPr>
            <a:xfrm>
              <a:off x="6270600" y="3607775"/>
              <a:ext cx="5425" cy="5425"/>
            </a:xfrm>
            <a:custGeom>
              <a:avLst/>
              <a:gdLst/>
              <a:ahLst/>
              <a:cxnLst/>
              <a:rect l="l" t="t" r="r" b="b"/>
              <a:pathLst>
                <a:path w="217" h="217" extrusionOk="0">
                  <a:moveTo>
                    <a:pt x="83" y="0"/>
                  </a:moveTo>
                  <a:lnTo>
                    <a:pt x="34" y="33"/>
                  </a:lnTo>
                  <a:lnTo>
                    <a:pt x="16" y="49"/>
                  </a:lnTo>
                  <a:lnTo>
                    <a:pt x="0" y="83"/>
                  </a:lnTo>
                  <a:cubicBezTo>
                    <a:pt x="0" y="116"/>
                    <a:pt x="0" y="150"/>
                    <a:pt x="16" y="167"/>
                  </a:cubicBezTo>
                  <a:cubicBezTo>
                    <a:pt x="50" y="200"/>
                    <a:pt x="67" y="216"/>
                    <a:pt x="100" y="216"/>
                  </a:cubicBezTo>
                  <a:cubicBezTo>
                    <a:pt x="134" y="216"/>
                    <a:pt x="167" y="200"/>
                    <a:pt x="183" y="183"/>
                  </a:cubicBezTo>
                  <a:lnTo>
                    <a:pt x="217" y="134"/>
                  </a:lnTo>
                  <a:lnTo>
                    <a:pt x="217" y="100"/>
                  </a:lnTo>
                  <a:lnTo>
                    <a:pt x="183" y="33"/>
                  </a:lnTo>
                  <a:cubicBezTo>
                    <a:pt x="167" y="33"/>
                    <a:pt x="134"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7" name="Google Shape;4067;p76"/>
            <p:cNvSpPr/>
            <p:nvPr/>
          </p:nvSpPr>
          <p:spPr>
            <a:xfrm>
              <a:off x="6294350" y="3589900"/>
              <a:ext cx="5450" cy="5275"/>
            </a:xfrm>
            <a:custGeom>
              <a:avLst/>
              <a:gdLst/>
              <a:ahLst/>
              <a:cxnLst/>
              <a:rect l="l" t="t" r="r" b="b"/>
              <a:pathLst>
                <a:path w="218" h="211" extrusionOk="0">
                  <a:moveTo>
                    <a:pt x="108" y="1"/>
                  </a:moveTo>
                  <a:cubicBezTo>
                    <a:pt x="82" y="1"/>
                    <a:pt x="55" y="10"/>
                    <a:pt x="34" y="31"/>
                  </a:cubicBezTo>
                  <a:lnTo>
                    <a:pt x="0" y="81"/>
                  </a:lnTo>
                  <a:lnTo>
                    <a:pt x="0" y="115"/>
                  </a:lnTo>
                  <a:lnTo>
                    <a:pt x="34" y="164"/>
                  </a:lnTo>
                  <a:cubicBezTo>
                    <a:pt x="67" y="198"/>
                    <a:pt x="97" y="210"/>
                    <a:pt x="122" y="210"/>
                  </a:cubicBezTo>
                  <a:cubicBezTo>
                    <a:pt x="147" y="210"/>
                    <a:pt x="168" y="198"/>
                    <a:pt x="184" y="182"/>
                  </a:cubicBezTo>
                  <a:lnTo>
                    <a:pt x="218" y="148"/>
                  </a:lnTo>
                  <a:lnTo>
                    <a:pt x="218" y="131"/>
                  </a:lnTo>
                  <a:cubicBezTo>
                    <a:pt x="218" y="97"/>
                    <a:pt x="218" y="64"/>
                    <a:pt x="200" y="48"/>
                  </a:cubicBezTo>
                  <a:cubicBezTo>
                    <a:pt x="181" y="19"/>
                    <a:pt x="145" y="1"/>
                    <a:pt x="10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8" name="Google Shape;4068;p76"/>
            <p:cNvSpPr/>
            <p:nvPr/>
          </p:nvSpPr>
          <p:spPr>
            <a:xfrm>
              <a:off x="6203900" y="3589425"/>
              <a:ext cx="1250" cy="1250"/>
            </a:xfrm>
            <a:custGeom>
              <a:avLst/>
              <a:gdLst/>
              <a:ahLst/>
              <a:cxnLst/>
              <a:rect l="l" t="t" r="r" b="b"/>
              <a:pathLst>
                <a:path w="50" h="50" extrusionOk="0">
                  <a:moveTo>
                    <a:pt x="0" y="0"/>
                  </a:moveTo>
                  <a:lnTo>
                    <a:pt x="0" y="34"/>
                  </a:lnTo>
                  <a:cubicBezTo>
                    <a:pt x="0" y="34"/>
                    <a:pt x="16" y="50"/>
                    <a:pt x="34" y="50"/>
                  </a:cubicBezTo>
                  <a:lnTo>
                    <a:pt x="50" y="34"/>
                  </a:lnTo>
                  <a:lnTo>
                    <a:pt x="50" y="16"/>
                  </a:lnTo>
                  <a:cubicBezTo>
                    <a:pt x="34" y="0"/>
                    <a:pt x="16" y="0"/>
                    <a:pt x="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9" name="Google Shape;4069;p76"/>
            <p:cNvSpPr/>
            <p:nvPr/>
          </p:nvSpPr>
          <p:spPr>
            <a:xfrm>
              <a:off x="6287275" y="3556575"/>
              <a:ext cx="3750" cy="4100"/>
            </a:xfrm>
            <a:custGeom>
              <a:avLst/>
              <a:gdLst/>
              <a:ahLst/>
              <a:cxnLst/>
              <a:rect l="l" t="t" r="r" b="b"/>
              <a:pathLst>
                <a:path w="150" h="164" extrusionOk="0">
                  <a:moveTo>
                    <a:pt x="75" y="1"/>
                  </a:moveTo>
                  <a:cubicBezTo>
                    <a:pt x="58" y="1"/>
                    <a:pt x="42" y="5"/>
                    <a:pt x="34" y="14"/>
                  </a:cubicBezTo>
                  <a:cubicBezTo>
                    <a:pt x="0" y="30"/>
                    <a:pt x="0" y="81"/>
                    <a:pt x="16" y="114"/>
                  </a:cubicBezTo>
                  <a:lnTo>
                    <a:pt x="34" y="130"/>
                  </a:lnTo>
                  <a:lnTo>
                    <a:pt x="67" y="147"/>
                  </a:lnTo>
                  <a:lnTo>
                    <a:pt x="100" y="163"/>
                  </a:lnTo>
                  <a:cubicBezTo>
                    <a:pt x="100" y="163"/>
                    <a:pt x="116" y="163"/>
                    <a:pt x="134" y="147"/>
                  </a:cubicBezTo>
                  <a:lnTo>
                    <a:pt x="150" y="130"/>
                  </a:lnTo>
                  <a:lnTo>
                    <a:pt x="150" y="97"/>
                  </a:lnTo>
                  <a:lnTo>
                    <a:pt x="150" y="63"/>
                  </a:lnTo>
                  <a:lnTo>
                    <a:pt x="134" y="47"/>
                  </a:lnTo>
                  <a:cubicBezTo>
                    <a:pt x="134" y="47"/>
                    <a:pt x="134" y="30"/>
                    <a:pt x="116" y="30"/>
                  </a:cubicBezTo>
                  <a:lnTo>
                    <a:pt x="116" y="14"/>
                  </a:lnTo>
                  <a:cubicBezTo>
                    <a:pt x="108" y="5"/>
                    <a:pt x="92" y="1"/>
                    <a:pt x="7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0" name="Google Shape;4070;p76"/>
            <p:cNvSpPr/>
            <p:nvPr/>
          </p:nvSpPr>
          <p:spPr>
            <a:xfrm>
              <a:off x="6217650" y="3562750"/>
              <a:ext cx="1675" cy="1675"/>
            </a:xfrm>
            <a:custGeom>
              <a:avLst/>
              <a:gdLst/>
              <a:ahLst/>
              <a:cxnLst/>
              <a:rect l="l" t="t" r="r" b="b"/>
              <a:pathLst>
                <a:path w="67" h="67" extrusionOk="0">
                  <a:moveTo>
                    <a:pt x="33" y="0"/>
                  </a:moveTo>
                  <a:cubicBezTo>
                    <a:pt x="17" y="16"/>
                    <a:pt x="0" y="16"/>
                    <a:pt x="0" y="34"/>
                  </a:cubicBezTo>
                  <a:cubicBezTo>
                    <a:pt x="0" y="50"/>
                    <a:pt x="0" y="50"/>
                    <a:pt x="17" y="67"/>
                  </a:cubicBezTo>
                  <a:lnTo>
                    <a:pt x="33" y="67"/>
                  </a:lnTo>
                  <a:cubicBezTo>
                    <a:pt x="51" y="67"/>
                    <a:pt x="51" y="67"/>
                    <a:pt x="67" y="50"/>
                  </a:cubicBezTo>
                  <a:lnTo>
                    <a:pt x="67" y="34"/>
                  </a:lnTo>
                  <a:lnTo>
                    <a:pt x="51"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1" name="Google Shape;4071;p76"/>
            <p:cNvSpPr/>
            <p:nvPr/>
          </p:nvSpPr>
          <p:spPr>
            <a:xfrm>
              <a:off x="6268500" y="3572325"/>
              <a:ext cx="6700" cy="5850"/>
            </a:xfrm>
            <a:custGeom>
              <a:avLst/>
              <a:gdLst/>
              <a:ahLst/>
              <a:cxnLst/>
              <a:rect l="l" t="t" r="r" b="b"/>
              <a:pathLst>
                <a:path w="268" h="234" extrusionOk="0">
                  <a:moveTo>
                    <a:pt x="134" y="0"/>
                  </a:moveTo>
                  <a:lnTo>
                    <a:pt x="67" y="17"/>
                  </a:lnTo>
                  <a:cubicBezTo>
                    <a:pt x="51" y="51"/>
                    <a:pt x="0" y="100"/>
                    <a:pt x="51" y="184"/>
                  </a:cubicBezTo>
                  <a:lnTo>
                    <a:pt x="118" y="234"/>
                  </a:lnTo>
                  <a:lnTo>
                    <a:pt x="151" y="234"/>
                  </a:lnTo>
                  <a:cubicBezTo>
                    <a:pt x="200" y="234"/>
                    <a:pt x="218" y="200"/>
                    <a:pt x="234" y="184"/>
                  </a:cubicBezTo>
                  <a:lnTo>
                    <a:pt x="251" y="167"/>
                  </a:lnTo>
                  <a:lnTo>
                    <a:pt x="251" y="151"/>
                  </a:lnTo>
                  <a:cubicBezTo>
                    <a:pt x="267" y="117"/>
                    <a:pt x="251" y="84"/>
                    <a:pt x="234" y="51"/>
                  </a:cubicBezTo>
                  <a:cubicBezTo>
                    <a:pt x="218" y="51"/>
                    <a:pt x="218" y="33"/>
                    <a:pt x="200" y="17"/>
                  </a:cubicBezTo>
                  <a:lnTo>
                    <a:pt x="200" y="33"/>
                  </a:lnTo>
                  <a:lnTo>
                    <a:pt x="1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76"/>
            <p:cNvSpPr/>
            <p:nvPr/>
          </p:nvSpPr>
          <p:spPr>
            <a:xfrm>
              <a:off x="6243475" y="3595250"/>
              <a:ext cx="1700" cy="2100"/>
            </a:xfrm>
            <a:custGeom>
              <a:avLst/>
              <a:gdLst/>
              <a:ahLst/>
              <a:cxnLst/>
              <a:rect l="l" t="t" r="r" b="b"/>
              <a:pathLst>
                <a:path w="68" h="84" extrusionOk="0">
                  <a:moveTo>
                    <a:pt x="1" y="1"/>
                  </a:moveTo>
                  <a:lnTo>
                    <a:pt x="1" y="17"/>
                  </a:lnTo>
                  <a:lnTo>
                    <a:pt x="1" y="84"/>
                  </a:lnTo>
                  <a:cubicBezTo>
                    <a:pt x="34" y="84"/>
                    <a:pt x="52" y="68"/>
                    <a:pt x="68" y="34"/>
                  </a:cubicBez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76"/>
            <p:cNvSpPr/>
            <p:nvPr/>
          </p:nvSpPr>
          <p:spPr>
            <a:xfrm>
              <a:off x="6258925" y="3578975"/>
              <a:ext cx="5425" cy="5575"/>
            </a:xfrm>
            <a:custGeom>
              <a:avLst/>
              <a:gdLst/>
              <a:ahLst/>
              <a:cxnLst/>
              <a:rect l="l" t="t" r="r" b="b"/>
              <a:pathLst>
                <a:path w="217" h="223" extrusionOk="0">
                  <a:moveTo>
                    <a:pt x="101" y="1"/>
                  </a:moveTo>
                  <a:cubicBezTo>
                    <a:pt x="67" y="1"/>
                    <a:pt x="34" y="18"/>
                    <a:pt x="17" y="68"/>
                  </a:cubicBezTo>
                  <a:lnTo>
                    <a:pt x="1" y="101"/>
                  </a:lnTo>
                  <a:lnTo>
                    <a:pt x="1" y="118"/>
                  </a:lnTo>
                  <a:lnTo>
                    <a:pt x="17" y="152"/>
                  </a:lnTo>
                  <a:lnTo>
                    <a:pt x="34" y="168"/>
                  </a:lnTo>
                  <a:cubicBezTo>
                    <a:pt x="53" y="207"/>
                    <a:pt x="84" y="223"/>
                    <a:pt x="117" y="223"/>
                  </a:cubicBezTo>
                  <a:cubicBezTo>
                    <a:pt x="139" y="223"/>
                    <a:pt x="163" y="215"/>
                    <a:pt x="183" y="201"/>
                  </a:cubicBezTo>
                  <a:lnTo>
                    <a:pt x="201" y="168"/>
                  </a:lnTo>
                  <a:lnTo>
                    <a:pt x="217" y="152"/>
                  </a:lnTo>
                  <a:lnTo>
                    <a:pt x="217" y="85"/>
                  </a:lnTo>
                  <a:cubicBezTo>
                    <a:pt x="201" y="68"/>
                    <a:pt x="201" y="52"/>
                    <a:pt x="183" y="34"/>
                  </a:cubicBezTo>
                  <a:cubicBezTo>
                    <a:pt x="167" y="18"/>
                    <a:pt x="134"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4" name="Google Shape;4074;p76"/>
            <p:cNvSpPr/>
            <p:nvPr/>
          </p:nvSpPr>
          <p:spPr>
            <a:xfrm>
              <a:off x="6316025" y="3548125"/>
              <a:ext cx="1675" cy="1300"/>
            </a:xfrm>
            <a:custGeom>
              <a:avLst/>
              <a:gdLst/>
              <a:ahLst/>
              <a:cxnLst/>
              <a:rect l="l" t="t" r="r" b="b"/>
              <a:pathLst>
                <a:path w="67" h="52" extrusionOk="0">
                  <a:moveTo>
                    <a:pt x="18" y="1"/>
                  </a:moveTo>
                  <a:cubicBezTo>
                    <a:pt x="0" y="18"/>
                    <a:pt x="18" y="52"/>
                    <a:pt x="51" y="52"/>
                  </a:cubicBezTo>
                  <a:lnTo>
                    <a:pt x="67" y="34"/>
                  </a:lnTo>
                  <a:lnTo>
                    <a:pt x="51" y="34"/>
                  </a:lnTo>
                  <a:lnTo>
                    <a:pt x="67" y="18"/>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5" name="Google Shape;4075;p76"/>
            <p:cNvSpPr/>
            <p:nvPr/>
          </p:nvSpPr>
          <p:spPr>
            <a:xfrm>
              <a:off x="6248925" y="3588800"/>
              <a:ext cx="3350" cy="3150"/>
            </a:xfrm>
            <a:custGeom>
              <a:avLst/>
              <a:gdLst/>
              <a:ahLst/>
              <a:cxnLst/>
              <a:rect l="l" t="t" r="r" b="b"/>
              <a:pathLst>
                <a:path w="134" h="126" extrusionOk="0">
                  <a:moveTo>
                    <a:pt x="63" y="1"/>
                  </a:moveTo>
                  <a:cubicBezTo>
                    <a:pt x="49" y="1"/>
                    <a:pt x="34" y="8"/>
                    <a:pt x="34" y="8"/>
                  </a:cubicBezTo>
                  <a:lnTo>
                    <a:pt x="0" y="25"/>
                  </a:lnTo>
                  <a:lnTo>
                    <a:pt x="0" y="59"/>
                  </a:lnTo>
                  <a:lnTo>
                    <a:pt x="0" y="75"/>
                  </a:lnTo>
                  <a:cubicBezTo>
                    <a:pt x="0" y="92"/>
                    <a:pt x="0" y="92"/>
                    <a:pt x="16" y="108"/>
                  </a:cubicBezTo>
                  <a:cubicBezTo>
                    <a:pt x="16" y="125"/>
                    <a:pt x="34" y="125"/>
                    <a:pt x="50" y="125"/>
                  </a:cubicBezTo>
                  <a:lnTo>
                    <a:pt x="83" y="125"/>
                  </a:lnTo>
                  <a:lnTo>
                    <a:pt x="100" y="108"/>
                  </a:lnTo>
                  <a:cubicBezTo>
                    <a:pt x="134" y="92"/>
                    <a:pt x="134" y="59"/>
                    <a:pt x="116" y="25"/>
                  </a:cubicBezTo>
                  <a:lnTo>
                    <a:pt x="83" y="8"/>
                  </a:lnTo>
                  <a:cubicBezTo>
                    <a:pt x="78" y="3"/>
                    <a:pt x="70" y="1"/>
                    <a:pt x="6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76"/>
            <p:cNvSpPr/>
            <p:nvPr/>
          </p:nvSpPr>
          <p:spPr>
            <a:xfrm>
              <a:off x="6268100" y="3584800"/>
              <a:ext cx="5025" cy="5050"/>
            </a:xfrm>
            <a:custGeom>
              <a:avLst/>
              <a:gdLst/>
              <a:ahLst/>
              <a:cxnLst/>
              <a:rect l="l" t="t" r="r" b="b"/>
              <a:pathLst>
                <a:path w="201" h="202" extrusionOk="0">
                  <a:moveTo>
                    <a:pt x="119" y="0"/>
                  </a:moveTo>
                  <a:cubicBezTo>
                    <a:pt x="99" y="0"/>
                    <a:pt x="75" y="6"/>
                    <a:pt x="50" y="19"/>
                  </a:cubicBezTo>
                  <a:lnTo>
                    <a:pt x="67" y="85"/>
                  </a:lnTo>
                  <a:lnTo>
                    <a:pt x="34" y="35"/>
                  </a:lnTo>
                  <a:lnTo>
                    <a:pt x="0" y="52"/>
                  </a:lnTo>
                  <a:lnTo>
                    <a:pt x="0" y="152"/>
                  </a:lnTo>
                  <a:lnTo>
                    <a:pt x="16" y="185"/>
                  </a:lnTo>
                  <a:lnTo>
                    <a:pt x="67" y="201"/>
                  </a:lnTo>
                  <a:lnTo>
                    <a:pt x="116" y="201"/>
                  </a:lnTo>
                  <a:lnTo>
                    <a:pt x="133" y="190"/>
                  </a:lnTo>
                  <a:lnTo>
                    <a:pt x="133" y="190"/>
                  </a:lnTo>
                  <a:cubicBezTo>
                    <a:pt x="130" y="201"/>
                    <a:pt x="116" y="201"/>
                    <a:pt x="116" y="201"/>
                  </a:cubicBezTo>
                  <a:lnTo>
                    <a:pt x="134" y="201"/>
                  </a:lnTo>
                  <a:lnTo>
                    <a:pt x="134" y="190"/>
                  </a:lnTo>
                  <a:lnTo>
                    <a:pt x="151" y="179"/>
                  </a:lnTo>
                  <a:lnTo>
                    <a:pt x="151" y="179"/>
                  </a:lnTo>
                  <a:cubicBezTo>
                    <a:pt x="150" y="181"/>
                    <a:pt x="150" y="183"/>
                    <a:pt x="150" y="185"/>
                  </a:cubicBezTo>
                  <a:lnTo>
                    <a:pt x="167" y="168"/>
                  </a:lnTo>
                  <a:lnTo>
                    <a:pt x="167" y="168"/>
                  </a:lnTo>
                  <a:lnTo>
                    <a:pt x="167" y="168"/>
                  </a:lnTo>
                  <a:lnTo>
                    <a:pt x="183" y="152"/>
                  </a:lnTo>
                  <a:lnTo>
                    <a:pt x="200" y="135"/>
                  </a:lnTo>
                  <a:lnTo>
                    <a:pt x="200" y="68"/>
                  </a:lnTo>
                  <a:cubicBezTo>
                    <a:pt x="200" y="68"/>
                    <a:pt x="200" y="52"/>
                    <a:pt x="183" y="35"/>
                  </a:cubicBezTo>
                  <a:cubicBezTo>
                    <a:pt x="173" y="14"/>
                    <a:pt x="150" y="0"/>
                    <a:pt x="11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7" name="Google Shape;4077;p76"/>
            <p:cNvSpPr/>
            <p:nvPr/>
          </p:nvSpPr>
          <p:spPr>
            <a:xfrm>
              <a:off x="6284775" y="3541900"/>
              <a:ext cx="1250" cy="1700"/>
            </a:xfrm>
            <a:custGeom>
              <a:avLst/>
              <a:gdLst/>
              <a:ahLst/>
              <a:cxnLst/>
              <a:rect l="l" t="t" r="r" b="b"/>
              <a:pathLst>
                <a:path w="50" h="68" extrusionOk="0">
                  <a:moveTo>
                    <a:pt x="16" y="1"/>
                  </a:moveTo>
                  <a:cubicBezTo>
                    <a:pt x="16" y="1"/>
                    <a:pt x="0" y="17"/>
                    <a:pt x="0" y="34"/>
                  </a:cubicBezTo>
                  <a:lnTo>
                    <a:pt x="0" y="50"/>
                  </a:lnTo>
                  <a:lnTo>
                    <a:pt x="16" y="67"/>
                  </a:lnTo>
                  <a:cubicBezTo>
                    <a:pt x="34" y="67"/>
                    <a:pt x="50" y="50"/>
                    <a:pt x="50" y="50"/>
                  </a:cubicBezTo>
                  <a:lnTo>
                    <a:pt x="50" y="17"/>
                  </a:lnTo>
                  <a:cubicBezTo>
                    <a:pt x="34" y="1"/>
                    <a:pt x="16" y="1"/>
                    <a:pt x="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8" name="Google Shape;4078;p76"/>
            <p:cNvSpPr/>
            <p:nvPr/>
          </p:nvSpPr>
          <p:spPr>
            <a:xfrm>
              <a:off x="6277275" y="3578975"/>
              <a:ext cx="5425" cy="5475"/>
            </a:xfrm>
            <a:custGeom>
              <a:avLst/>
              <a:gdLst/>
              <a:ahLst/>
              <a:cxnLst/>
              <a:rect l="l" t="t" r="r" b="b"/>
              <a:pathLst>
                <a:path w="217" h="219" extrusionOk="0">
                  <a:moveTo>
                    <a:pt x="67" y="1"/>
                  </a:moveTo>
                  <a:cubicBezTo>
                    <a:pt x="34" y="18"/>
                    <a:pt x="16" y="52"/>
                    <a:pt x="16" y="85"/>
                  </a:cubicBezTo>
                  <a:cubicBezTo>
                    <a:pt x="0" y="118"/>
                    <a:pt x="16" y="152"/>
                    <a:pt x="34" y="168"/>
                  </a:cubicBezTo>
                  <a:lnTo>
                    <a:pt x="50" y="185"/>
                  </a:lnTo>
                  <a:lnTo>
                    <a:pt x="83" y="201"/>
                  </a:lnTo>
                  <a:lnTo>
                    <a:pt x="116" y="218"/>
                  </a:lnTo>
                  <a:lnTo>
                    <a:pt x="150" y="201"/>
                  </a:lnTo>
                  <a:cubicBezTo>
                    <a:pt x="183" y="185"/>
                    <a:pt x="216" y="152"/>
                    <a:pt x="216" y="118"/>
                  </a:cubicBezTo>
                  <a:cubicBezTo>
                    <a:pt x="216" y="85"/>
                    <a:pt x="216" y="52"/>
                    <a:pt x="200" y="34"/>
                  </a:cubicBezTo>
                  <a:lnTo>
                    <a:pt x="183" y="18"/>
                  </a:ln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9" name="Google Shape;4079;p76"/>
            <p:cNvSpPr/>
            <p:nvPr/>
          </p:nvSpPr>
          <p:spPr>
            <a:xfrm>
              <a:off x="6299775" y="3558675"/>
              <a:ext cx="4200" cy="3850"/>
            </a:xfrm>
            <a:custGeom>
              <a:avLst/>
              <a:gdLst/>
              <a:ahLst/>
              <a:cxnLst/>
              <a:rect l="l" t="t" r="r" b="b"/>
              <a:pathLst>
                <a:path w="168" h="154" extrusionOk="0">
                  <a:moveTo>
                    <a:pt x="86" y="1"/>
                  </a:moveTo>
                  <a:cubicBezTo>
                    <a:pt x="71" y="1"/>
                    <a:pt x="59" y="5"/>
                    <a:pt x="50" y="13"/>
                  </a:cubicBezTo>
                  <a:cubicBezTo>
                    <a:pt x="17" y="30"/>
                    <a:pt x="1" y="46"/>
                    <a:pt x="1" y="79"/>
                  </a:cubicBezTo>
                  <a:lnTo>
                    <a:pt x="1" y="113"/>
                  </a:lnTo>
                  <a:lnTo>
                    <a:pt x="17" y="130"/>
                  </a:lnTo>
                  <a:cubicBezTo>
                    <a:pt x="29" y="141"/>
                    <a:pt x="49" y="153"/>
                    <a:pt x="72" y="153"/>
                  </a:cubicBezTo>
                  <a:cubicBezTo>
                    <a:pt x="81" y="153"/>
                    <a:pt x="91" y="151"/>
                    <a:pt x="101" y="146"/>
                  </a:cubicBezTo>
                  <a:cubicBezTo>
                    <a:pt x="150" y="130"/>
                    <a:pt x="167" y="97"/>
                    <a:pt x="150" y="46"/>
                  </a:cubicBezTo>
                  <a:lnTo>
                    <a:pt x="134" y="30"/>
                  </a:lnTo>
                  <a:lnTo>
                    <a:pt x="134" y="13"/>
                  </a:lnTo>
                  <a:cubicBezTo>
                    <a:pt x="117" y="5"/>
                    <a:pt x="101" y="1"/>
                    <a:pt x="8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76"/>
            <p:cNvSpPr/>
            <p:nvPr/>
          </p:nvSpPr>
          <p:spPr>
            <a:xfrm>
              <a:off x="6281425" y="3569425"/>
              <a:ext cx="5450" cy="5425"/>
            </a:xfrm>
            <a:custGeom>
              <a:avLst/>
              <a:gdLst/>
              <a:ahLst/>
              <a:cxnLst/>
              <a:rect l="l" t="t" r="r" b="b"/>
              <a:pathLst>
                <a:path w="218" h="217" extrusionOk="0">
                  <a:moveTo>
                    <a:pt x="117" y="0"/>
                  </a:moveTo>
                  <a:cubicBezTo>
                    <a:pt x="101" y="0"/>
                    <a:pt x="50" y="0"/>
                    <a:pt x="17" y="49"/>
                  </a:cubicBezTo>
                  <a:lnTo>
                    <a:pt x="1" y="100"/>
                  </a:lnTo>
                  <a:lnTo>
                    <a:pt x="1" y="116"/>
                  </a:lnTo>
                  <a:lnTo>
                    <a:pt x="17" y="167"/>
                  </a:lnTo>
                  <a:lnTo>
                    <a:pt x="34" y="200"/>
                  </a:lnTo>
                  <a:lnTo>
                    <a:pt x="84" y="216"/>
                  </a:lnTo>
                  <a:lnTo>
                    <a:pt x="150" y="216"/>
                  </a:lnTo>
                  <a:cubicBezTo>
                    <a:pt x="184" y="183"/>
                    <a:pt x="201" y="149"/>
                    <a:pt x="201" y="133"/>
                  </a:cubicBezTo>
                  <a:cubicBezTo>
                    <a:pt x="217" y="100"/>
                    <a:pt x="201" y="67"/>
                    <a:pt x="184" y="33"/>
                  </a:cubicBezTo>
                  <a:lnTo>
                    <a:pt x="168" y="16"/>
                  </a:lnTo>
                  <a:lnTo>
                    <a:pt x="150" y="16"/>
                  </a:ln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1" name="Google Shape;4081;p76"/>
            <p:cNvSpPr/>
            <p:nvPr/>
          </p:nvSpPr>
          <p:spPr>
            <a:xfrm>
              <a:off x="6305175" y="3503950"/>
              <a:ext cx="1300" cy="1475"/>
            </a:xfrm>
            <a:custGeom>
              <a:avLst/>
              <a:gdLst/>
              <a:ahLst/>
              <a:cxnLst/>
              <a:rect l="l" t="t" r="r" b="b"/>
              <a:pathLst>
                <a:path w="52" h="59" extrusionOk="0">
                  <a:moveTo>
                    <a:pt x="18" y="0"/>
                  </a:moveTo>
                  <a:lnTo>
                    <a:pt x="1" y="18"/>
                  </a:lnTo>
                  <a:lnTo>
                    <a:pt x="1" y="34"/>
                  </a:lnTo>
                  <a:lnTo>
                    <a:pt x="1" y="51"/>
                  </a:lnTo>
                  <a:lnTo>
                    <a:pt x="18" y="51"/>
                  </a:lnTo>
                  <a:cubicBezTo>
                    <a:pt x="29" y="51"/>
                    <a:pt x="32" y="58"/>
                    <a:pt x="39" y="58"/>
                  </a:cubicBezTo>
                  <a:cubicBezTo>
                    <a:pt x="42" y="58"/>
                    <a:pt x="46" y="57"/>
                    <a:pt x="51" y="51"/>
                  </a:cubicBezTo>
                  <a:lnTo>
                    <a:pt x="51" y="34"/>
                  </a:lnTo>
                  <a:lnTo>
                    <a:pt x="51" y="18"/>
                  </a:lnTo>
                  <a:cubicBezTo>
                    <a:pt x="51"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2" name="Google Shape;4082;p76"/>
            <p:cNvSpPr/>
            <p:nvPr/>
          </p:nvSpPr>
          <p:spPr>
            <a:xfrm>
              <a:off x="6299350" y="3570650"/>
              <a:ext cx="3350" cy="3350"/>
            </a:xfrm>
            <a:custGeom>
              <a:avLst/>
              <a:gdLst/>
              <a:ahLst/>
              <a:cxnLst/>
              <a:rect l="l" t="t" r="r" b="b"/>
              <a:pathLst>
                <a:path w="134" h="134" extrusionOk="0">
                  <a:moveTo>
                    <a:pt x="67" y="0"/>
                  </a:moveTo>
                  <a:cubicBezTo>
                    <a:pt x="51" y="0"/>
                    <a:pt x="34" y="0"/>
                    <a:pt x="18" y="18"/>
                  </a:cubicBezTo>
                  <a:lnTo>
                    <a:pt x="0" y="51"/>
                  </a:lnTo>
                  <a:lnTo>
                    <a:pt x="0" y="67"/>
                  </a:lnTo>
                  <a:lnTo>
                    <a:pt x="0" y="100"/>
                  </a:lnTo>
                  <a:lnTo>
                    <a:pt x="18" y="118"/>
                  </a:lnTo>
                  <a:lnTo>
                    <a:pt x="51" y="134"/>
                  </a:lnTo>
                  <a:lnTo>
                    <a:pt x="67" y="134"/>
                  </a:lnTo>
                  <a:lnTo>
                    <a:pt x="100" y="118"/>
                  </a:lnTo>
                  <a:lnTo>
                    <a:pt x="118" y="100"/>
                  </a:lnTo>
                  <a:lnTo>
                    <a:pt x="134" y="84"/>
                  </a:lnTo>
                  <a:lnTo>
                    <a:pt x="134" y="67"/>
                  </a:lnTo>
                  <a:lnTo>
                    <a:pt x="134" y="34"/>
                  </a:lnTo>
                  <a:cubicBezTo>
                    <a:pt x="118" y="18"/>
                    <a:pt x="100"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3" name="Google Shape;4083;p76"/>
            <p:cNvSpPr/>
            <p:nvPr/>
          </p:nvSpPr>
          <p:spPr>
            <a:xfrm>
              <a:off x="6253500" y="3575075"/>
              <a:ext cx="3775" cy="3575"/>
            </a:xfrm>
            <a:custGeom>
              <a:avLst/>
              <a:gdLst/>
              <a:ahLst/>
              <a:cxnLst/>
              <a:rect l="l" t="t" r="r" b="b"/>
              <a:pathLst>
                <a:path w="151" h="143" extrusionOk="0">
                  <a:moveTo>
                    <a:pt x="63" y="1"/>
                  </a:moveTo>
                  <a:cubicBezTo>
                    <a:pt x="53" y="1"/>
                    <a:pt x="42" y="3"/>
                    <a:pt x="33" y="7"/>
                  </a:cubicBezTo>
                  <a:cubicBezTo>
                    <a:pt x="17" y="24"/>
                    <a:pt x="0" y="57"/>
                    <a:pt x="0" y="90"/>
                  </a:cubicBezTo>
                  <a:lnTo>
                    <a:pt x="17" y="108"/>
                  </a:lnTo>
                  <a:lnTo>
                    <a:pt x="33" y="124"/>
                  </a:lnTo>
                  <a:cubicBezTo>
                    <a:pt x="48" y="138"/>
                    <a:pt x="62" y="143"/>
                    <a:pt x="76" y="143"/>
                  </a:cubicBezTo>
                  <a:cubicBezTo>
                    <a:pt x="95" y="143"/>
                    <a:pt x="114" y="134"/>
                    <a:pt x="133" y="124"/>
                  </a:cubicBezTo>
                  <a:lnTo>
                    <a:pt x="133" y="108"/>
                  </a:lnTo>
                  <a:cubicBezTo>
                    <a:pt x="151" y="90"/>
                    <a:pt x="151" y="57"/>
                    <a:pt x="133" y="41"/>
                  </a:cubicBezTo>
                  <a:cubicBezTo>
                    <a:pt x="122" y="16"/>
                    <a:pt x="92" y="1"/>
                    <a:pt x="6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4" name="Google Shape;4084;p76"/>
            <p:cNvSpPr/>
            <p:nvPr/>
          </p:nvSpPr>
          <p:spPr>
            <a:xfrm>
              <a:off x="6248075" y="3562300"/>
              <a:ext cx="2950" cy="2975"/>
            </a:xfrm>
            <a:custGeom>
              <a:avLst/>
              <a:gdLst/>
              <a:ahLst/>
              <a:cxnLst/>
              <a:rect l="l" t="t" r="r" b="b"/>
              <a:pathLst>
                <a:path w="118" h="119" extrusionOk="0">
                  <a:moveTo>
                    <a:pt x="17" y="1"/>
                  </a:moveTo>
                  <a:lnTo>
                    <a:pt x="1" y="18"/>
                  </a:lnTo>
                  <a:lnTo>
                    <a:pt x="1" y="52"/>
                  </a:lnTo>
                  <a:lnTo>
                    <a:pt x="1" y="85"/>
                  </a:lnTo>
                  <a:lnTo>
                    <a:pt x="17" y="101"/>
                  </a:lnTo>
                  <a:lnTo>
                    <a:pt x="50" y="118"/>
                  </a:lnTo>
                  <a:lnTo>
                    <a:pt x="84" y="118"/>
                  </a:lnTo>
                  <a:lnTo>
                    <a:pt x="101" y="85"/>
                  </a:lnTo>
                  <a:lnTo>
                    <a:pt x="117" y="52"/>
                  </a:lnTo>
                  <a:lnTo>
                    <a:pt x="117" y="18"/>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5" name="Google Shape;4085;p76"/>
            <p:cNvSpPr/>
            <p:nvPr/>
          </p:nvSpPr>
          <p:spPr>
            <a:xfrm>
              <a:off x="6267275" y="3565250"/>
              <a:ext cx="4175" cy="4775"/>
            </a:xfrm>
            <a:custGeom>
              <a:avLst/>
              <a:gdLst/>
              <a:ahLst/>
              <a:cxnLst/>
              <a:rect l="l" t="t" r="r" b="b"/>
              <a:pathLst>
                <a:path w="167" h="191" extrusionOk="0">
                  <a:moveTo>
                    <a:pt x="67" y="0"/>
                  </a:moveTo>
                  <a:cubicBezTo>
                    <a:pt x="33" y="16"/>
                    <a:pt x="16" y="34"/>
                    <a:pt x="16" y="67"/>
                  </a:cubicBezTo>
                  <a:lnTo>
                    <a:pt x="0" y="100"/>
                  </a:lnTo>
                  <a:lnTo>
                    <a:pt x="0" y="134"/>
                  </a:lnTo>
                  <a:lnTo>
                    <a:pt x="16" y="167"/>
                  </a:lnTo>
                  <a:cubicBezTo>
                    <a:pt x="28" y="178"/>
                    <a:pt x="40" y="190"/>
                    <a:pt x="52" y="190"/>
                  </a:cubicBezTo>
                  <a:cubicBezTo>
                    <a:pt x="57" y="190"/>
                    <a:pt x="62" y="188"/>
                    <a:pt x="67" y="183"/>
                  </a:cubicBezTo>
                  <a:cubicBezTo>
                    <a:pt x="100" y="183"/>
                    <a:pt x="116" y="183"/>
                    <a:pt x="116" y="167"/>
                  </a:cubicBezTo>
                  <a:lnTo>
                    <a:pt x="133" y="134"/>
                  </a:lnTo>
                  <a:lnTo>
                    <a:pt x="133" y="116"/>
                  </a:lnTo>
                  <a:cubicBezTo>
                    <a:pt x="133" y="116"/>
                    <a:pt x="149" y="116"/>
                    <a:pt x="149" y="100"/>
                  </a:cubicBezTo>
                  <a:cubicBezTo>
                    <a:pt x="167" y="67"/>
                    <a:pt x="167" y="34"/>
                    <a:pt x="133" y="16"/>
                  </a:cubicBezTo>
                  <a:lnTo>
                    <a:pt x="1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6" name="Google Shape;4086;p76"/>
            <p:cNvSpPr/>
            <p:nvPr/>
          </p:nvSpPr>
          <p:spPr>
            <a:xfrm>
              <a:off x="6277675" y="3558400"/>
              <a:ext cx="3350" cy="2700"/>
            </a:xfrm>
            <a:custGeom>
              <a:avLst/>
              <a:gdLst/>
              <a:ahLst/>
              <a:cxnLst/>
              <a:rect l="l" t="t" r="r" b="b"/>
              <a:pathLst>
                <a:path w="134" h="108" extrusionOk="0">
                  <a:moveTo>
                    <a:pt x="86" y="0"/>
                  </a:moveTo>
                  <a:cubicBezTo>
                    <a:pt x="74" y="0"/>
                    <a:pt x="62" y="12"/>
                    <a:pt x="51" y="24"/>
                  </a:cubicBezTo>
                  <a:cubicBezTo>
                    <a:pt x="18" y="41"/>
                    <a:pt x="0" y="74"/>
                    <a:pt x="34" y="108"/>
                  </a:cubicBezTo>
                  <a:lnTo>
                    <a:pt x="84" y="108"/>
                  </a:lnTo>
                  <a:cubicBezTo>
                    <a:pt x="100" y="108"/>
                    <a:pt x="118" y="108"/>
                    <a:pt x="134" y="90"/>
                  </a:cubicBezTo>
                  <a:lnTo>
                    <a:pt x="134" y="74"/>
                  </a:lnTo>
                  <a:lnTo>
                    <a:pt x="134" y="57"/>
                  </a:lnTo>
                  <a:lnTo>
                    <a:pt x="134" y="24"/>
                  </a:lnTo>
                  <a:cubicBezTo>
                    <a:pt x="134" y="8"/>
                    <a:pt x="118" y="8"/>
                    <a:pt x="100" y="8"/>
                  </a:cubicBezTo>
                  <a:cubicBezTo>
                    <a:pt x="96" y="2"/>
                    <a:pt x="91" y="0"/>
                    <a:pt x="8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7" name="Google Shape;4087;p76"/>
            <p:cNvSpPr/>
            <p:nvPr/>
          </p:nvSpPr>
          <p:spPr>
            <a:xfrm>
              <a:off x="6293100" y="3552300"/>
              <a:ext cx="3375" cy="3875"/>
            </a:xfrm>
            <a:custGeom>
              <a:avLst/>
              <a:gdLst/>
              <a:ahLst/>
              <a:cxnLst/>
              <a:rect l="l" t="t" r="r" b="b"/>
              <a:pathLst>
                <a:path w="135" h="155" extrusionOk="0">
                  <a:moveTo>
                    <a:pt x="68" y="1"/>
                  </a:moveTo>
                  <a:cubicBezTo>
                    <a:pt x="50" y="1"/>
                    <a:pt x="34" y="1"/>
                    <a:pt x="17" y="18"/>
                  </a:cubicBezTo>
                  <a:lnTo>
                    <a:pt x="1" y="51"/>
                  </a:lnTo>
                  <a:lnTo>
                    <a:pt x="1" y="67"/>
                  </a:lnTo>
                  <a:lnTo>
                    <a:pt x="1" y="101"/>
                  </a:lnTo>
                  <a:cubicBezTo>
                    <a:pt x="15" y="116"/>
                    <a:pt x="41" y="155"/>
                    <a:pt x="91" y="155"/>
                  </a:cubicBezTo>
                  <a:cubicBezTo>
                    <a:pt x="99" y="155"/>
                    <a:pt x="108" y="154"/>
                    <a:pt x="117" y="151"/>
                  </a:cubicBezTo>
                  <a:lnTo>
                    <a:pt x="134" y="101"/>
                  </a:lnTo>
                  <a:lnTo>
                    <a:pt x="134" y="67"/>
                  </a:lnTo>
                  <a:lnTo>
                    <a:pt x="134" y="51"/>
                  </a:lnTo>
                  <a:lnTo>
                    <a:pt x="117" y="34"/>
                  </a:lnTo>
                  <a:cubicBezTo>
                    <a:pt x="117" y="34"/>
                    <a:pt x="101"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8" name="Google Shape;4088;p76"/>
            <p:cNvSpPr/>
            <p:nvPr/>
          </p:nvSpPr>
          <p:spPr>
            <a:xfrm>
              <a:off x="6304775" y="3589250"/>
              <a:ext cx="7100" cy="11425"/>
            </a:xfrm>
            <a:custGeom>
              <a:avLst/>
              <a:gdLst/>
              <a:ahLst/>
              <a:cxnLst/>
              <a:rect l="l" t="t" r="r" b="b"/>
              <a:pathLst>
                <a:path w="284" h="457" extrusionOk="0">
                  <a:moveTo>
                    <a:pt x="188" y="1"/>
                  </a:moveTo>
                  <a:cubicBezTo>
                    <a:pt x="176" y="1"/>
                    <a:pt x="164" y="3"/>
                    <a:pt x="150" y="7"/>
                  </a:cubicBezTo>
                  <a:lnTo>
                    <a:pt x="117" y="41"/>
                  </a:lnTo>
                  <a:lnTo>
                    <a:pt x="101" y="41"/>
                  </a:lnTo>
                  <a:cubicBezTo>
                    <a:pt x="101" y="57"/>
                    <a:pt x="83" y="74"/>
                    <a:pt x="83" y="90"/>
                  </a:cubicBezTo>
                  <a:lnTo>
                    <a:pt x="67" y="90"/>
                  </a:lnTo>
                  <a:lnTo>
                    <a:pt x="17" y="141"/>
                  </a:lnTo>
                  <a:lnTo>
                    <a:pt x="1" y="174"/>
                  </a:lnTo>
                  <a:lnTo>
                    <a:pt x="17" y="224"/>
                  </a:lnTo>
                  <a:cubicBezTo>
                    <a:pt x="17" y="241"/>
                    <a:pt x="17" y="257"/>
                    <a:pt x="34" y="274"/>
                  </a:cubicBezTo>
                  <a:lnTo>
                    <a:pt x="34" y="290"/>
                  </a:lnTo>
                  <a:lnTo>
                    <a:pt x="1" y="341"/>
                  </a:lnTo>
                  <a:lnTo>
                    <a:pt x="17" y="341"/>
                  </a:lnTo>
                  <a:lnTo>
                    <a:pt x="1" y="357"/>
                  </a:lnTo>
                  <a:lnTo>
                    <a:pt x="17" y="424"/>
                  </a:lnTo>
                  <a:lnTo>
                    <a:pt x="34" y="441"/>
                  </a:lnTo>
                  <a:lnTo>
                    <a:pt x="83" y="457"/>
                  </a:lnTo>
                  <a:lnTo>
                    <a:pt x="167" y="457"/>
                  </a:lnTo>
                  <a:lnTo>
                    <a:pt x="183" y="441"/>
                  </a:lnTo>
                  <a:lnTo>
                    <a:pt x="201" y="374"/>
                  </a:lnTo>
                  <a:lnTo>
                    <a:pt x="217" y="357"/>
                  </a:lnTo>
                  <a:lnTo>
                    <a:pt x="201" y="308"/>
                  </a:lnTo>
                  <a:lnTo>
                    <a:pt x="183" y="290"/>
                  </a:lnTo>
                  <a:lnTo>
                    <a:pt x="201" y="290"/>
                  </a:lnTo>
                  <a:lnTo>
                    <a:pt x="217" y="257"/>
                  </a:lnTo>
                  <a:lnTo>
                    <a:pt x="217" y="190"/>
                  </a:lnTo>
                  <a:cubicBezTo>
                    <a:pt x="234" y="190"/>
                    <a:pt x="250" y="190"/>
                    <a:pt x="250" y="174"/>
                  </a:cubicBezTo>
                  <a:cubicBezTo>
                    <a:pt x="284" y="141"/>
                    <a:pt x="284" y="74"/>
                    <a:pt x="268" y="41"/>
                  </a:cubicBezTo>
                  <a:cubicBezTo>
                    <a:pt x="243" y="16"/>
                    <a:pt x="219" y="1"/>
                    <a:pt x="18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9" name="Google Shape;4089;p76"/>
            <p:cNvSpPr/>
            <p:nvPr/>
          </p:nvSpPr>
          <p:spPr>
            <a:xfrm>
              <a:off x="6268500" y="3617775"/>
              <a:ext cx="5850" cy="5425"/>
            </a:xfrm>
            <a:custGeom>
              <a:avLst/>
              <a:gdLst/>
              <a:ahLst/>
              <a:cxnLst/>
              <a:rect l="l" t="t" r="r" b="b"/>
              <a:pathLst>
                <a:path w="234" h="217" extrusionOk="0">
                  <a:moveTo>
                    <a:pt x="118" y="0"/>
                  </a:moveTo>
                  <a:cubicBezTo>
                    <a:pt x="84" y="0"/>
                    <a:pt x="51" y="16"/>
                    <a:pt x="34" y="34"/>
                  </a:cubicBezTo>
                  <a:cubicBezTo>
                    <a:pt x="0" y="83"/>
                    <a:pt x="0" y="134"/>
                    <a:pt x="34" y="167"/>
                  </a:cubicBezTo>
                  <a:cubicBezTo>
                    <a:pt x="51" y="200"/>
                    <a:pt x="84" y="216"/>
                    <a:pt x="118" y="216"/>
                  </a:cubicBezTo>
                  <a:cubicBezTo>
                    <a:pt x="151" y="216"/>
                    <a:pt x="184" y="200"/>
                    <a:pt x="200" y="183"/>
                  </a:cubicBezTo>
                  <a:lnTo>
                    <a:pt x="218" y="167"/>
                  </a:lnTo>
                  <a:lnTo>
                    <a:pt x="218" y="134"/>
                  </a:lnTo>
                  <a:cubicBezTo>
                    <a:pt x="234" y="100"/>
                    <a:pt x="218" y="67"/>
                    <a:pt x="200" y="50"/>
                  </a:cubicBezTo>
                  <a:cubicBezTo>
                    <a:pt x="167" y="16"/>
                    <a:pt x="151"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0" name="Google Shape;4090;p76"/>
            <p:cNvSpPr/>
            <p:nvPr/>
          </p:nvSpPr>
          <p:spPr>
            <a:xfrm>
              <a:off x="6261825" y="3656950"/>
              <a:ext cx="1300" cy="1275"/>
            </a:xfrm>
            <a:custGeom>
              <a:avLst/>
              <a:gdLst/>
              <a:ahLst/>
              <a:cxnLst/>
              <a:rect l="l" t="t" r="r" b="b"/>
              <a:pathLst>
                <a:path w="52" h="51" extrusionOk="0">
                  <a:moveTo>
                    <a:pt x="18" y="1"/>
                  </a:moveTo>
                  <a:cubicBezTo>
                    <a:pt x="1" y="17"/>
                    <a:pt x="1" y="34"/>
                    <a:pt x="18" y="50"/>
                  </a:cubicBezTo>
                  <a:lnTo>
                    <a:pt x="34" y="50"/>
                  </a:lnTo>
                  <a:cubicBezTo>
                    <a:pt x="34" y="34"/>
                    <a:pt x="34" y="34"/>
                    <a:pt x="51" y="34"/>
                  </a:cubicBezTo>
                  <a:lnTo>
                    <a:pt x="51"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1" name="Google Shape;4091;p76"/>
            <p:cNvSpPr/>
            <p:nvPr/>
          </p:nvSpPr>
          <p:spPr>
            <a:xfrm>
              <a:off x="6309775" y="3566325"/>
              <a:ext cx="3775" cy="3525"/>
            </a:xfrm>
            <a:custGeom>
              <a:avLst/>
              <a:gdLst/>
              <a:ahLst/>
              <a:cxnLst/>
              <a:rect l="l" t="t" r="r" b="b"/>
              <a:pathLst>
                <a:path w="151" h="141" extrusionOk="0">
                  <a:moveTo>
                    <a:pt x="75" y="0"/>
                  </a:moveTo>
                  <a:cubicBezTo>
                    <a:pt x="51" y="0"/>
                    <a:pt x="30" y="16"/>
                    <a:pt x="17" y="40"/>
                  </a:cubicBezTo>
                  <a:cubicBezTo>
                    <a:pt x="1" y="73"/>
                    <a:pt x="1" y="91"/>
                    <a:pt x="17" y="124"/>
                  </a:cubicBezTo>
                  <a:cubicBezTo>
                    <a:pt x="34" y="124"/>
                    <a:pt x="34" y="124"/>
                    <a:pt x="50" y="140"/>
                  </a:cubicBezTo>
                  <a:lnTo>
                    <a:pt x="68" y="140"/>
                  </a:lnTo>
                  <a:cubicBezTo>
                    <a:pt x="84" y="140"/>
                    <a:pt x="117" y="140"/>
                    <a:pt x="134" y="124"/>
                  </a:cubicBezTo>
                  <a:cubicBezTo>
                    <a:pt x="150" y="91"/>
                    <a:pt x="150" y="57"/>
                    <a:pt x="134" y="40"/>
                  </a:cubicBezTo>
                  <a:lnTo>
                    <a:pt x="134" y="24"/>
                  </a:lnTo>
                  <a:lnTo>
                    <a:pt x="117" y="7"/>
                  </a:lnTo>
                  <a:lnTo>
                    <a:pt x="101" y="7"/>
                  </a:lnTo>
                  <a:cubicBezTo>
                    <a:pt x="92" y="2"/>
                    <a:pt x="83" y="0"/>
                    <a:pt x="7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2" name="Google Shape;4092;p76"/>
            <p:cNvSpPr/>
            <p:nvPr/>
          </p:nvSpPr>
          <p:spPr>
            <a:xfrm>
              <a:off x="6315175" y="3579425"/>
              <a:ext cx="3800" cy="3750"/>
            </a:xfrm>
            <a:custGeom>
              <a:avLst/>
              <a:gdLst/>
              <a:ahLst/>
              <a:cxnLst/>
              <a:rect l="l" t="t" r="r" b="b"/>
              <a:pathLst>
                <a:path w="152" h="150" extrusionOk="0">
                  <a:moveTo>
                    <a:pt x="68" y="0"/>
                  </a:moveTo>
                  <a:lnTo>
                    <a:pt x="34" y="16"/>
                  </a:lnTo>
                  <a:cubicBezTo>
                    <a:pt x="1" y="50"/>
                    <a:pt x="1" y="83"/>
                    <a:pt x="34" y="116"/>
                  </a:cubicBezTo>
                  <a:cubicBezTo>
                    <a:pt x="52" y="150"/>
                    <a:pt x="68" y="150"/>
                    <a:pt x="101" y="150"/>
                  </a:cubicBezTo>
                  <a:lnTo>
                    <a:pt x="118" y="150"/>
                  </a:lnTo>
                  <a:lnTo>
                    <a:pt x="134" y="134"/>
                  </a:lnTo>
                  <a:lnTo>
                    <a:pt x="152" y="100"/>
                  </a:lnTo>
                  <a:cubicBezTo>
                    <a:pt x="152" y="83"/>
                    <a:pt x="152" y="67"/>
                    <a:pt x="134" y="50"/>
                  </a:cubicBezTo>
                  <a:lnTo>
                    <a:pt x="118" y="34"/>
                  </a:lnTo>
                  <a:lnTo>
                    <a:pt x="101" y="16"/>
                  </a:lnTo>
                  <a:lnTo>
                    <a:pt x="6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76"/>
            <p:cNvSpPr/>
            <p:nvPr/>
          </p:nvSpPr>
          <p:spPr>
            <a:xfrm>
              <a:off x="6317675" y="3664850"/>
              <a:ext cx="1300" cy="1700"/>
            </a:xfrm>
            <a:custGeom>
              <a:avLst/>
              <a:gdLst/>
              <a:ahLst/>
              <a:cxnLst/>
              <a:rect l="l" t="t" r="r" b="b"/>
              <a:pathLst>
                <a:path w="52" h="68" extrusionOk="0">
                  <a:moveTo>
                    <a:pt x="18" y="1"/>
                  </a:moveTo>
                  <a:lnTo>
                    <a:pt x="18" y="18"/>
                  </a:lnTo>
                  <a:lnTo>
                    <a:pt x="1" y="18"/>
                  </a:lnTo>
                  <a:lnTo>
                    <a:pt x="1" y="34"/>
                  </a:lnTo>
                  <a:lnTo>
                    <a:pt x="18" y="68"/>
                  </a:lnTo>
                  <a:lnTo>
                    <a:pt x="34" y="68"/>
                  </a:lnTo>
                  <a:cubicBezTo>
                    <a:pt x="52" y="52"/>
                    <a:pt x="52" y="34"/>
                    <a:pt x="52" y="34"/>
                  </a:cubicBezTo>
                  <a:lnTo>
                    <a:pt x="52" y="18"/>
                  </a:lnTo>
                  <a:cubicBezTo>
                    <a:pt x="52" y="1"/>
                    <a:pt x="34"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4" name="Google Shape;4094;p76"/>
            <p:cNvSpPr/>
            <p:nvPr/>
          </p:nvSpPr>
          <p:spPr>
            <a:xfrm>
              <a:off x="6334350" y="3564400"/>
              <a:ext cx="1300" cy="1700"/>
            </a:xfrm>
            <a:custGeom>
              <a:avLst/>
              <a:gdLst/>
              <a:ahLst/>
              <a:cxnLst/>
              <a:rect l="l" t="t" r="r" b="b"/>
              <a:pathLst>
                <a:path w="52" h="68" extrusionOk="0">
                  <a:moveTo>
                    <a:pt x="34" y="1"/>
                  </a:moveTo>
                  <a:cubicBezTo>
                    <a:pt x="18" y="1"/>
                    <a:pt x="18" y="17"/>
                    <a:pt x="1" y="17"/>
                  </a:cubicBezTo>
                  <a:cubicBezTo>
                    <a:pt x="1" y="34"/>
                    <a:pt x="18" y="68"/>
                    <a:pt x="34" y="68"/>
                  </a:cubicBezTo>
                  <a:cubicBezTo>
                    <a:pt x="34" y="68"/>
                    <a:pt x="52" y="68"/>
                    <a:pt x="52" y="50"/>
                  </a:cubicBezTo>
                  <a:lnTo>
                    <a:pt x="52"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5" name="Google Shape;4095;p76"/>
            <p:cNvSpPr/>
            <p:nvPr/>
          </p:nvSpPr>
          <p:spPr>
            <a:xfrm>
              <a:off x="6283950" y="3599475"/>
              <a:ext cx="5850" cy="5250"/>
            </a:xfrm>
            <a:custGeom>
              <a:avLst/>
              <a:gdLst/>
              <a:ahLst/>
              <a:cxnLst/>
              <a:rect l="l" t="t" r="r" b="b"/>
              <a:pathLst>
                <a:path w="234" h="210" extrusionOk="0">
                  <a:moveTo>
                    <a:pt x="105" y="0"/>
                  </a:moveTo>
                  <a:cubicBezTo>
                    <a:pt x="74" y="0"/>
                    <a:pt x="49" y="20"/>
                    <a:pt x="49" y="32"/>
                  </a:cubicBezTo>
                  <a:cubicBezTo>
                    <a:pt x="33" y="32"/>
                    <a:pt x="0" y="65"/>
                    <a:pt x="16" y="132"/>
                  </a:cubicBezTo>
                  <a:lnTo>
                    <a:pt x="33" y="148"/>
                  </a:lnTo>
                  <a:cubicBezTo>
                    <a:pt x="33" y="148"/>
                    <a:pt x="33" y="165"/>
                    <a:pt x="49" y="181"/>
                  </a:cubicBezTo>
                  <a:cubicBezTo>
                    <a:pt x="60" y="201"/>
                    <a:pt x="81" y="209"/>
                    <a:pt x="107" y="209"/>
                  </a:cubicBezTo>
                  <a:cubicBezTo>
                    <a:pt x="125" y="209"/>
                    <a:pt x="146" y="205"/>
                    <a:pt x="167" y="199"/>
                  </a:cubicBezTo>
                  <a:lnTo>
                    <a:pt x="183" y="165"/>
                  </a:lnTo>
                  <a:lnTo>
                    <a:pt x="200" y="165"/>
                  </a:lnTo>
                  <a:cubicBezTo>
                    <a:pt x="233" y="132"/>
                    <a:pt x="233" y="81"/>
                    <a:pt x="216" y="48"/>
                  </a:cubicBezTo>
                  <a:lnTo>
                    <a:pt x="149" y="15"/>
                  </a:lnTo>
                  <a:cubicBezTo>
                    <a:pt x="134" y="4"/>
                    <a:pt x="119" y="0"/>
                    <a:pt x="10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76"/>
            <p:cNvSpPr/>
            <p:nvPr/>
          </p:nvSpPr>
          <p:spPr>
            <a:xfrm>
              <a:off x="6315175" y="3568975"/>
              <a:ext cx="2525" cy="2975"/>
            </a:xfrm>
            <a:custGeom>
              <a:avLst/>
              <a:gdLst/>
              <a:ahLst/>
              <a:cxnLst/>
              <a:rect l="l" t="t" r="r" b="b"/>
              <a:pathLst>
                <a:path w="101" h="119" extrusionOk="0">
                  <a:moveTo>
                    <a:pt x="34" y="1"/>
                  </a:moveTo>
                  <a:lnTo>
                    <a:pt x="18" y="18"/>
                  </a:lnTo>
                  <a:lnTo>
                    <a:pt x="1" y="51"/>
                  </a:lnTo>
                  <a:lnTo>
                    <a:pt x="18" y="85"/>
                  </a:lnTo>
                  <a:cubicBezTo>
                    <a:pt x="34" y="101"/>
                    <a:pt x="52" y="118"/>
                    <a:pt x="85" y="118"/>
                  </a:cubicBezTo>
                  <a:lnTo>
                    <a:pt x="85" y="67"/>
                  </a:lnTo>
                  <a:cubicBezTo>
                    <a:pt x="85" y="51"/>
                    <a:pt x="85" y="51"/>
                    <a:pt x="101" y="51"/>
                  </a:cubicBezTo>
                  <a:lnTo>
                    <a:pt x="68" y="18"/>
                  </a:lnTo>
                  <a:lnTo>
                    <a:pt x="52"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76"/>
            <p:cNvSpPr/>
            <p:nvPr/>
          </p:nvSpPr>
          <p:spPr>
            <a:xfrm>
              <a:off x="6276825" y="3593725"/>
              <a:ext cx="6700" cy="6125"/>
            </a:xfrm>
            <a:custGeom>
              <a:avLst/>
              <a:gdLst/>
              <a:ahLst/>
              <a:cxnLst/>
              <a:rect l="l" t="t" r="r" b="b"/>
              <a:pathLst>
                <a:path w="268" h="245" extrusionOk="0">
                  <a:moveTo>
                    <a:pt x="154" y="1"/>
                  </a:moveTo>
                  <a:cubicBezTo>
                    <a:pt x="130" y="1"/>
                    <a:pt x="105" y="9"/>
                    <a:pt x="85" y="29"/>
                  </a:cubicBezTo>
                  <a:cubicBezTo>
                    <a:pt x="68" y="45"/>
                    <a:pt x="68" y="62"/>
                    <a:pt x="52" y="62"/>
                  </a:cubicBezTo>
                  <a:cubicBezTo>
                    <a:pt x="1" y="111"/>
                    <a:pt x="1" y="162"/>
                    <a:pt x="1" y="178"/>
                  </a:cubicBezTo>
                  <a:lnTo>
                    <a:pt x="52" y="245"/>
                  </a:lnTo>
                  <a:lnTo>
                    <a:pt x="118" y="245"/>
                  </a:lnTo>
                  <a:cubicBezTo>
                    <a:pt x="134" y="245"/>
                    <a:pt x="168" y="245"/>
                    <a:pt x="185" y="229"/>
                  </a:cubicBezTo>
                  <a:lnTo>
                    <a:pt x="201" y="195"/>
                  </a:lnTo>
                  <a:cubicBezTo>
                    <a:pt x="218" y="178"/>
                    <a:pt x="234" y="162"/>
                    <a:pt x="252" y="129"/>
                  </a:cubicBezTo>
                  <a:cubicBezTo>
                    <a:pt x="252" y="129"/>
                    <a:pt x="268" y="78"/>
                    <a:pt x="234" y="29"/>
                  </a:cubicBezTo>
                  <a:lnTo>
                    <a:pt x="218" y="29"/>
                  </a:lnTo>
                  <a:lnTo>
                    <a:pt x="201" y="11"/>
                  </a:lnTo>
                  <a:cubicBezTo>
                    <a:pt x="187" y="5"/>
                    <a:pt x="171" y="1"/>
                    <a:pt x="15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76"/>
            <p:cNvSpPr/>
            <p:nvPr/>
          </p:nvSpPr>
          <p:spPr>
            <a:xfrm>
              <a:off x="6306450" y="3573150"/>
              <a:ext cx="3750" cy="3000"/>
            </a:xfrm>
            <a:custGeom>
              <a:avLst/>
              <a:gdLst/>
              <a:ahLst/>
              <a:cxnLst/>
              <a:rect l="l" t="t" r="r" b="b"/>
              <a:pathLst>
                <a:path w="150" h="120" extrusionOk="0">
                  <a:moveTo>
                    <a:pt x="50" y="0"/>
                  </a:moveTo>
                  <a:cubicBezTo>
                    <a:pt x="50" y="0"/>
                    <a:pt x="34" y="0"/>
                    <a:pt x="16" y="18"/>
                  </a:cubicBezTo>
                  <a:lnTo>
                    <a:pt x="0" y="34"/>
                  </a:lnTo>
                  <a:lnTo>
                    <a:pt x="0" y="51"/>
                  </a:lnTo>
                  <a:lnTo>
                    <a:pt x="0" y="84"/>
                  </a:lnTo>
                  <a:lnTo>
                    <a:pt x="16" y="101"/>
                  </a:lnTo>
                  <a:cubicBezTo>
                    <a:pt x="26" y="110"/>
                    <a:pt x="47" y="120"/>
                    <a:pt x="66" y="120"/>
                  </a:cubicBezTo>
                  <a:cubicBezTo>
                    <a:pt x="80" y="120"/>
                    <a:pt x="93" y="115"/>
                    <a:pt x="100" y="101"/>
                  </a:cubicBezTo>
                  <a:cubicBezTo>
                    <a:pt x="134" y="84"/>
                    <a:pt x="150" y="51"/>
                    <a:pt x="116" y="18"/>
                  </a:cubicBez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76"/>
            <p:cNvSpPr/>
            <p:nvPr/>
          </p:nvSpPr>
          <p:spPr>
            <a:xfrm>
              <a:off x="6251425" y="3614825"/>
              <a:ext cx="5850" cy="7150"/>
            </a:xfrm>
            <a:custGeom>
              <a:avLst/>
              <a:gdLst/>
              <a:ahLst/>
              <a:cxnLst/>
              <a:rect l="l" t="t" r="r" b="b"/>
              <a:pathLst>
                <a:path w="234" h="286" extrusionOk="0">
                  <a:moveTo>
                    <a:pt x="67" y="1"/>
                  </a:moveTo>
                  <a:cubicBezTo>
                    <a:pt x="50" y="1"/>
                    <a:pt x="34" y="1"/>
                    <a:pt x="16" y="34"/>
                  </a:cubicBezTo>
                  <a:lnTo>
                    <a:pt x="0" y="52"/>
                  </a:lnTo>
                  <a:cubicBezTo>
                    <a:pt x="0" y="68"/>
                    <a:pt x="16" y="85"/>
                    <a:pt x="16" y="101"/>
                  </a:cubicBezTo>
                  <a:lnTo>
                    <a:pt x="34" y="118"/>
                  </a:lnTo>
                  <a:lnTo>
                    <a:pt x="67" y="134"/>
                  </a:lnTo>
                  <a:lnTo>
                    <a:pt x="83" y="134"/>
                  </a:lnTo>
                  <a:lnTo>
                    <a:pt x="83" y="152"/>
                  </a:lnTo>
                  <a:lnTo>
                    <a:pt x="67" y="152"/>
                  </a:lnTo>
                  <a:lnTo>
                    <a:pt x="67" y="168"/>
                  </a:lnTo>
                  <a:lnTo>
                    <a:pt x="67" y="185"/>
                  </a:lnTo>
                  <a:lnTo>
                    <a:pt x="67" y="201"/>
                  </a:lnTo>
                  <a:lnTo>
                    <a:pt x="50" y="234"/>
                  </a:lnTo>
                  <a:lnTo>
                    <a:pt x="50" y="268"/>
                  </a:lnTo>
                  <a:lnTo>
                    <a:pt x="83" y="285"/>
                  </a:lnTo>
                  <a:lnTo>
                    <a:pt x="150" y="285"/>
                  </a:lnTo>
                  <a:cubicBezTo>
                    <a:pt x="183" y="285"/>
                    <a:pt x="200" y="268"/>
                    <a:pt x="216" y="268"/>
                  </a:cubicBezTo>
                  <a:cubicBezTo>
                    <a:pt x="216" y="252"/>
                    <a:pt x="234" y="218"/>
                    <a:pt x="216" y="201"/>
                  </a:cubicBezTo>
                  <a:cubicBezTo>
                    <a:pt x="234" y="185"/>
                    <a:pt x="216" y="168"/>
                    <a:pt x="216" y="134"/>
                  </a:cubicBezTo>
                  <a:lnTo>
                    <a:pt x="200" y="134"/>
                  </a:lnTo>
                  <a:lnTo>
                    <a:pt x="183" y="118"/>
                  </a:lnTo>
                  <a:lnTo>
                    <a:pt x="134" y="118"/>
                  </a:lnTo>
                  <a:cubicBezTo>
                    <a:pt x="134" y="118"/>
                    <a:pt x="150" y="101"/>
                    <a:pt x="150" y="85"/>
                  </a:cubicBezTo>
                  <a:cubicBezTo>
                    <a:pt x="150" y="68"/>
                    <a:pt x="150" y="52"/>
                    <a:pt x="134" y="34"/>
                  </a:cubicBezTo>
                  <a:cubicBezTo>
                    <a:pt x="116" y="1"/>
                    <a:pt x="100"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0" name="Google Shape;4100;p76"/>
            <p:cNvSpPr/>
            <p:nvPr/>
          </p:nvSpPr>
          <p:spPr>
            <a:xfrm>
              <a:off x="6218475" y="3609825"/>
              <a:ext cx="2125" cy="1700"/>
            </a:xfrm>
            <a:custGeom>
              <a:avLst/>
              <a:gdLst/>
              <a:ahLst/>
              <a:cxnLst/>
              <a:rect l="l" t="t" r="r" b="b"/>
              <a:pathLst>
                <a:path w="85" h="68" extrusionOk="0">
                  <a:moveTo>
                    <a:pt x="0" y="1"/>
                  </a:moveTo>
                  <a:lnTo>
                    <a:pt x="0" y="34"/>
                  </a:lnTo>
                  <a:cubicBezTo>
                    <a:pt x="0" y="52"/>
                    <a:pt x="18" y="68"/>
                    <a:pt x="34" y="68"/>
                  </a:cubicBezTo>
                  <a:lnTo>
                    <a:pt x="51" y="68"/>
                  </a:lnTo>
                  <a:lnTo>
                    <a:pt x="51" y="52"/>
                  </a:lnTo>
                  <a:lnTo>
                    <a:pt x="67" y="52"/>
                  </a:lnTo>
                  <a:lnTo>
                    <a:pt x="84" y="18"/>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1" name="Google Shape;4101;p76"/>
            <p:cNvSpPr/>
            <p:nvPr/>
          </p:nvSpPr>
          <p:spPr>
            <a:xfrm>
              <a:off x="6251825" y="3622350"/>
              <a:ext cx="3350" cy="3350"/>
            </a:xfrm>
            <a:custGeom>
              <a:avLst/>
              <a:gdLst/>
              <a:ahLst/>
              <a:cxnLst/>
              <a:rect l="l" t="t" r="r" b="b"/>
              <a:pathLst>
                <a:path w="134" h="134" extrusionOk="0">
                  <a:moveTo>
                    <a:pt x="67" y="0"/>
                  </a:moveTo>
                  <a:lnTo>
                    <a:pt x="34" y="17"/>
                  </a:lnTo>
                  <a:lnTo>
                    <a:pt x="18" y="33"/>
                  </a:lnTo>
                  <a:lnTo>
                    <a:pt x="0" y="67"/>
                  </a:lnTo>
                  <a:lnTo>
                    <a:pt x="0" y="84"/>
                  </a:lnTo>
                  <a:lnTo>
                    <a:pt x="0" y="117"/>
                  </a:lnTo>
                  <a:lnTo>
                    <a:pt x="18" y="117"/>
                  </a:lnTo>
                  <a:lnTo>
                    <a:pt x="51" y="133"/>
                  </a:lnTo>
                  <a:lnTo>
                    <a:pt x="100" y="133"/>
                  </a:lnTo>
                  <a:lnTo>
                    <a:pt x="118" y="117"/>
                  </a:lnTo>
                  <a:lnTo>
                    <a:pt x="134" y="84"/>
                  </a:lnTo>
                  <a:lnTo>
                    <a:pt x="134" y="67"/>
                  </a:lnTo>
                  <a:lnTo>
                    <a:pt x="134" y="33"/>
                  </a:lnTo>
                  <a:lnTo>
                    <a:pt x="118" y="33"/>
                  </a:lnTo>
                  <a:lnTo>
                    <a:pt x="84" y="17"/>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2" name="Google Shape;4102;p76"/>
            <p:cNvSpPr/>
            <p:nvPr/>
          </p:nvSpPr>
          <p:spPr>
            <a:xfrm>
              <a:off x="6303125" y="3581075"/>
              <a:ext cx="5425" cy="5450"/>
            </a:xfrm>
            <a:custGeom>
              <a:avLst/>
              <a:gdLst/>
              <a:ahLst/>
              <a:cxnLst/>
              <a:rect l="l" t="t" r="r" b="b"/>
              <a:pathLst>
                <a:path w="217" h="218" extrusionOk="0">
                  <a:moveTo>
                    <a:pt x="100" y="1"/>
                  </a:moveTo>
                  <a:cubicBezTo>
                    <a:pt x="67" y="1"/>
                    <a:pt x="49" y="17"/>
                    <a:pt x="33" y="50"/>
                  </a:cubicBezTo>
                  <a:lnTo>
                    <a:pt x="16" y="84"/>
                  </a:lnTo>
                  <a:lnTo>
                    <a:pt x="0" y="117"/>
                  </a:lnTo>
                  <a:cubicBezTo>
                    <a:pt x="0" y="117"/>
                    <a:pt x="0" y="150"/>
                    <a:pt x="33" y="184"/>
                  </a:cubicBezTo>
                  <a:lnTo>
                    <a:pt x="67" y="201"/>
                  </a:lnTo>
                  <a:lnTo>
                    <a:pt x="83" y="217"/>
                  </a:lnTo>
                  <a:lnTo>
                    <a:pt x="116" y="217"/>
                  </a:lnTo>
                  <a:cubicBezTo>
                    <a:pt x="149" y="217"/>
                    <a:pt x="183" y="184"/>
                    <a:pt x="200" y="150"/>
                  </a:cubicBezTo>
                  <a:cubicBezTo>
                    <a:pt x="216" y="117"/>
                    <a:pt x="200" y="84"/>
                    <a:pt x="183" y="50"/>
                  </a:cubicBezTo>
                  <a:cubicBezTo>
                    <a:pt x="167" y="17"/>
                    <a:pt x="133" y="17"/>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76"/>
            <p:cNvSpPr/>
            <p:nvPr/>
          </p:nvSpPr>
          <p:spPr>
            <a:xfrm>
              <a:off x="6271000" y="3602600"/>
              <a:ext cx="5450" cy="5200"/>
            </a:xfrm>
            <a:custGeom>
              <a:avLst/>
              <a:gdLst/>
              <a:ahLst/>
              <a:cxnLst/>
              <a:rect l="l" t="t" r="r" b="b"/>
              <a:pathLst>
                <a:path w="218" h="208" extrusionOk="0">
                  <a:moveTo>
                    <a:pt x="104" y="0"/>
                  </a:moveTo>
                  <a:cubicBezTo>
                    <a:pt x="75" y="0"/>
                    <a:pt x="42" y="16"/>
                    <a:pt x="18" y="40"/>
                  </a:cubicBezTo>
                  <a:lnTo>
                    <a:pt x="0" y="90"/>
                  </a:lnTo>
                  <a:lnTo>
                    <a:pt x="0" y="123"/>
                  </a:lnTo>
                  <a:lnTo>
                    <a:pt x="18" y="140"/>
                  </a:lnTo>
                  <a:lnTo>
                    <a:pt x="18" y="123"/>
                  </a:lnTo>
                  <a:lnTo>
                    <a:pt x="51" y="190"/>
                  </a:lnTo>
                  <a:lnTo>
                    <a:pt x="67" y="207"/>
                  </a:lnTo>
                  <a:lnTo>
                    <a:pt x="151" y="207"/>
                  </a:lnTo>
                  <a:cubicBezTo>
                    <a:pt x="218" y="156"/>
                    <a:pt x="218" y="90"/>
                    <a:pt x="218" y="74"/>
                  </a:cubicBezTo>
                  <a:lnTo>
                    <a:pt x="167" y="7"/>
                  </a:lnTo>
                  <a:lnTo>
                    <a:pt x="134" y="7"/>
                  </a:lnTo>
                  <a:cubicBezTo>
                    <a:pt x="125" y="2"/>
                    <a:pt x="115" y="0"/>
                    <a:pt x="10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76"/>
            <p:cNvSpPr/>
            <p:nvPr/>
          </p:nvSpPr>
          <p:spPr>
            <a:xfrm>
              <a:off x="6348125" y="3587750"/>
              <a:ext cx="1700" cy="1275"/>
            </a:xfrm>
            <a:custGeom>
              <a:avLst/>
              <a:gdLst/>
              <a:ahLst/>
              <a:cxnLst/>
              <a:rect l="l" t="t" r="r" b="b"/>
              <a:pathLst>
                <a:path w="68" h="51" extrusionOk="0">
                  <a:moveTo>
                    <a:pt x="1" y="1"/>
                  </a:moveTo>
                  <a:lnTo>
                    <a:pt x="1" y="17"/>
                  </a:lnTo>
                  <a:lnTo>
                    <a:pt x="17" y="50"/>
                  </a:lnTo>
                  <a:lnTo>
                    <a:pt x="34" y="50"/>
                  </a:lnTo>
                  <a:cubicBezTo>
                    <a:pt x="50" y="50"/>
                    <a:pt x="50" y="34"/>
                    <a:pt x="50" y="34"/>
                  </a:cubicBezTo>
                  <a:cubicBezTo>
                    <a:pt x="68" y="17"/>
                    <a:pt x="50" y="17"/>
                    <a:pt x="50" y="17"/>
                  </a:cubicBezTo>
                  <a:cubicBezTo>
                    <a:pt x="50" y="1"/>
                    <a:pt x="34"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76"/>
            <p:cNvSpPr/>
            <p:nvPr/>
          </p:nvSpPr>
          <p:spPr>
            <a:xfrm>
              <a:off x="6269775" y="3634450"/>
              <a:ext cx="5425" cy="5425"/>
            </a:xfrm>
            <a:custGeom>
              <a:avLst/>
              <a:gdLst/>
              <a:ahLst/>
              <a:cxnLst/>
              <a:rect l="l" t="t" r="r" b="b"/>
              <a:pathLst>
                <a:path w="217" h="217" extrusionOk="0">
                  <a:moveTo>
                    <a:pt x="116" y="0"/>
                  </a:moveTo>
                  <a:cubicBezTo>
                    <a:pt x="100" y="0"/>
                    <a:pt x="100" y="0"/>
                    <a:pt x="83" y="16"/>
                  </a:cubicBezTo>
                  <a:cubicBezTo>
                    <a:pt x="66" y="8"/>
                    <a:pt x="54" y="4"/>
                    <a:pt x="43" y="4"/>
                  </a:cubicBezTo>
                  <a:cubicBezTo>
                    <a:pt x="33" y="4"/>
                    <a:pt x="25" y="8"/>
                    <a:pt x="16" y="16"/>
                  </a:cubicBezTo>
                  <a:lnTo>
                    <a:pt x="0" y="50"/>
                  </a:lnTo>
                  <a:lnTo>
                    <a:pt x="0" y="67"/>
                  </a:lnTo>
                  <a:lnTo>
                    <a:pt x="0" y="100"/>
                  </a:lnTo>
                  <a:cubicBezTo>
                    <a:pt x="0" y="100"/>
                    <a:pt x="0" y="116"/>
                    <a:pt x="16" y="134"/>
                  </a:cubicBezTo>
                  <a:lnTo>
                    <a:pt x="33" y="150"/>
                  </a:lnTo>
                  <a:lnTo>
                    <a:pt x="67" y="150"/>
                  </a:lnTo>
                  <a:lnTo>
                    <a:pt x="67" y="200"/>
                  </a:lnTo>
                  <a:lnTo>
                    <a:pt x="83" y="216"/>
                  </a:lnTo>
                  <a:lnTo>
                    <a:pt x="133" y="216"/>
                  </a:lnTo>
                  <a:cubicBezTo>
                    <a:pt x="149" y="216"/>
                    <a:pt x="167" y="200"/>
                    <a:pt x="167" y="167"/>
                  </a:cubicBezTo>
                  <a:lnTo>
                    <a:pt x="167" y="167"/>
                  </a:lnTo>
                  <a:cubicBezTo>
                    <a:pt x="167" y="167"/>
                    <a:pt x="167" y="183"/>
                    <a:pt x="149" y="183"/>
                  </a:cubicBezTo>
                  <a:lnTo>
                    <a:pt x="167" y="167"/>
                  </a:lnTo>
                  <a:lnTo>
                    <a:pt x="167" y="167"/>
                  </a:lnTo>
                  <a:cubicBezTo>
                    <a:pt x="167" y="167"/>
                    <a:pt x="167" y="167"/>
                    <a:pt x="167" y="167"/>
                  </a:cubicBezTo>
                  <a:cubicBezTo>
                    <a:pt x="200" y="150"/>
                    <a:pt x="216" y="116"/>
                    <a:pt x="183" y="67"/>
                  </a:cubicBezTo>
                  <a:cubicBezTo>
                    <a:pt x="183" y="50"/>
                    <a:pt x="183" y="34"/>
                    <a:pt x="167" y="16"/>
                  </a:cubicBezTo>
                  <a:cubicBezTo>
                    <a:pt x="149" y="0"/>
                    <a:pt x="133" y="0"/>
                    <a:pt x="1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76"/>
            <p:cNvSpPr/>
            <p:nvPr/>
          </p:nvSpPr>
          <p:spPr>
            <a:xfrm>
              <a:off x="6339375" y="3610275"/>
              <a:ext cx="1675" cy="1250"/>
            </a:xfrm>
            <a:custGeom>
              <a:avLst/>
              <a:gdLst/>
              <a:ahLst/>
              <a:cxnLst/>
              <a:rect l="l" t="t" r="r" b="b"/>
              <a:pathLst>
                <a:path w="67" h="50" extrusionOk="0">
                  <a:moveTo>
                    <a:pt x="33" y="0"/>
                  </a:moveTo>
                  <a:lnTo>
                    <a:pt x="0" y="34"/>
                  </a:lnTo>
                  <a:lnTo>
                    <a:pt x="0" y="50"/>
                  </a:lnTo>
                  <a:lnTo>
                    <a:pt x="33" y="50"/>
                  </a:lnTo>
                  <a:cubicBezTo>
                    <a:pt x="51" y="50"/>
                    <a:pt x="51" y="50"/>
                    <a:pt x="67" y="34"/>
                  </a:cubicBezTo>
                  <a:lnTo>
                    <a:pt x="67"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7" name="Google Shape;4107;p76"/>
            <p:cNvSpPr/>
            <p:nvPr/>
          </p:nvSpPr>
          <p:spPr>
            <a:xfrm>
              <a:off x="6293500" y="3645275"/>
              <a:ext cx="3375" cy="3225"/>
            </a:xfrm>
            <a:custGeom>
              <a:avLst/>
              <a:gdLst/>
              <a:ahLst/>
              <a:cxnLst/>
              <a:rect l="l" t="t" r="r" b="b"/>
              <a:pathLst>
                <a:path w="135" h="129" extrusionOk="0">
                  <a:moveTo>
                    <a:pt x="52" y="1"/>
                  </a:moveTo>
                  <a:lnTo>
                    <a:pt x="18" y="17"/>
                  </a:lnTo>
                  <a:lnTo>
                    <a:pt x="18" y="34"/>
                  </a:lnTo>
                  <a:lnTo>
                    <a:pt x="1" y="68"/>
                  </a:lnTo>
                  <a:lnTo>
                    <a:pt x="1" y="84"/>
                  </a:lnTo>
                  <a:lnTo>
                    <a:pt x="18" y="101"/>
                  </a:lnTo>
                  <a:cubicBezTo>
                    <a:pt x="27" y="120"/>
                    <a:pt x="49" y="128"/>
                    <a:pt x="68" y="128"/>
                  </a:cubicBezTo>
                  <a:cubicBezTo>
                    <a:pt x="81" y="128"/>
                    <a:pt x="94" y="124"/>
                    <a:pt x="101" y="117"/>
                  </a:cubicBezTo>
                  <a:lnTo>
                    <a:pt x="118" y="101"/>
                  </a:lnTo>
                  <a:lnTo>
                    <a:pt x="134" y="68"/>
                  </a:lnTo>
                  <a:lnTo>
                    <a:pt x="134" y="50"/>
                  </a:lnTo>
                  <a:lnTo>
                    <a:pt x="101" y="50"/>
                  </a:lnTo>
                  <a:lnTo>
                    <a:pt x="134" y="34"/>
                  </a:lnTo>
                  <a:lnTo>
                    <a:pt x="118" y="17"/>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8" name="Google Shape;4108;p76"/>
            <p:cNvSpPr/>
            <p:nvPr/>
          </p:nvSpPr>
          <p:spPr>
            <a:xfrm>
              <a:off x="6314775" y="3622350"/>
              <a:ext cx="3375" cy="3350"/>
            </a:xfrm>
            <a:custGeom>
              <a:avLst/>
              <a:gdLst/>
              <a:ahLst/>
              <a:cxnLst/>
              <a:rect l="l" t="t" r="r" b="b"/>
              <a:pathLst>
                <a:path w="135" h="134" extrusionOk="0">
                  <a:moveTo>
                    <a:pt x="68" y="0"/>
                  </a:moveTo>
                  <a:cubicBezTo>
                    <a:pt x="50" y="0"/>
                    <a:pt x="34" y="0"/>
                    <a:pt x="17" y="33"/>
                  </a:cubicBezTo>
                  <a:lnTo>
                    <a:pt x="1" y="51"/>
                  </a:lnTo>
                  <a:lnTo>
                    <a:pt x="1" y="84"/>
                  </a:lnTo>
                  <a:lnTo>
                    <a:pt x="1" y="100"/>
                  </a:lnTo>
                  <a:cubicBezTo>
                    <a:pt x="34" y="133"/>
                    <a:pt x="68" y="133"/>
                    <a:pt x="84" y="133"/>
                  </a:cubicBezTo>
                  <a:lnTo>
                    <a:pt x="117" y="100"/>
                  </a:lnTo>
                  <a:lnTo>
                    <a:pt x="134" y="84"/>
                  </a:lnTo>
                  <a:lnTo>
                    <a:pt x="134" y="51"/>
                  </a:lnTo>
                  <a:lnTo>
                    <a:pt x="117" y="33"/>
                  </a:lnTo>
                  <a:cubicBezTo>
                    <a:pt x="101" y="17"/>
                    <a:pt x="84"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76"/>
            <p:cNvSpPr/>
            <p:nvPr/>
          </p:nvSpPr>
          <p:spPr>
            <a:xfrm>
              <a:off x="6321025" y="3621500"/>
              <a:ext cx="3350" cy="3375"/>
            </a:xfrm>
            <a:custGeom>
              <a:avLst/>
              <a:gdLst/>
              <a:ahLst/>
              <a:cxnLst/>
              <a:rect l="l" t="t" r="r" b="b"/>
              <a:pathLst>
                <a:path w="134" h="135" extrusionOk="0">
                  <a:moveTo>
                    <a:pt x="84" y="1"/>
                  </a:moveTo>
                  <a:cubicBezTo>
                    <a:pt x="51" y="1"/>
                    <a:pt x="34" y="1"/>
                    <a:pt x="18" y="18"/>
                  </a:cubicBezTo>
                  <a:cubicBezTo>
                    <a:pt x="0" y="34"/>
                    <a:pt x="0" y="85"/>
                    <a:pt x="0" y="85"/>
                  </a:cubicBezTo>
                  <a:lnTo>
                    <a:pt x="34" y="118"/>
                  </a:lnTo>
                  <a:lnTo>
                    <a:pt x="51" y="134"/>
                  </a:lnTo>
                  <a:lnTo>
                    <a:pt x="100" y="134"/>
                  </a:lnTo>
                  <a:lnTo>
                    <a:pt x="118" y="101"/>
                  </a:lnTo>
                  <a:lnTo>
                    <a:pt x="134" y="67"/>
                  </a:lnTo>
                  <a:cubicBezTo>
                    <a:pt x="134" y="67"/>
                    <a:pt x="134" y="51"/>
                    <a:pt x="118" y="34"/>
                  </a:cubicBezTo>
                  <a:lnTo>
                    <a:pt x="118" y="18"/>
                  </a:ln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76"/>
            <p:cNvSpPr/>
            <p:nvPr/>
          </p:nvSpPr>
          <p:spPr>
            <a:xfrm>
              <a:off x="6308950" y="3640675"/>
              <a:ext cx="3750" cy="3375"/>
            </a:xfrm>
            <a:custGeom>
              <a:avLst/>
              <a:gdLst/>
              <a:ahLst/>
              <a:cxnLst/>
              <a:rect l="l" t="t" r="r" b="b"/>
              <a:pathLst>
                <a:path w="150" h="135" extrusionOk="0">
                  <a:moveTo>
                    <a:pt x="83" y="1"/>
                  </a:moveTo>
                  <a:lnTo>
                    <a:pt x="50" y="18"/>
                  </a:lnTo>
                  <a:cubicBezTo>
                    <a:pt x="16" y="51"/>
                    <a:pt x="0" y="67"/>
                    <a:pt x="16" y="101"/>
                  </a:cubicBezTo>
                  <a:lnTo>
                    <a:pt x="50" y="134"/>
                  </a:lnTo>
                  <a:lnTo>
                    <a:pt x="101" y="134"/>
                  </a:lnTo>
                  <a:cubicBezTo>
                    <a:pt x="117" y="118"/>
                    <a:pt x="134" y="118"/>
                    <a:pt x="150" y="85"/>
                  </a:cubicBezTo>
                  <a:cubicBezTo>
                    <a:pt x="150" y="67"/>
                    <a:pt x="150" y="51"/>
                    <a:pt x="134" y="18"/>
                  </a:cubicBez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76"/>
            <p:cNvSpPr/>
            <p:nvPr/>
          </p:nvSpPr>
          <p:spPr>
            <a:xfrm>
              <a:off x="6312275" y="3607775"/>
              <a:ext cx="5875" cy="6100"/>
            </a:xfrm>
            <a:custGeom>
              <a:avLst/>
              <a:gdLst/>
              <a:ahLst/>
              <a:cxnLst/>
              <a:rect l="l" t="t" r="r" b="b"/>
              <a:pathLst>
                <a:path w="235" h="244" extrusionOk="0">
                  <a:moveTo>
                    <a:pt x="68" y="0"/>
                  </a:moveTo>
                  <a:cubicBezTo>
                    <a:pt x="50" y="16"/>
                    <a:pt x="17" y="33"/>
                    <a:pt x="17" y="67"/>
                  </a:cubicBezTo>
                  <a:cubicBezTo>
                    <a:pt x="1" y="100"/>
                    <a:pt x="17" y="134"/>
                    <a:pt x="34" y="150"/>
                  </a:cubicBezTo>
                  <a:lnTo>
                    <a:pt x="50" y="200"/>
                  </a:lnTo>
                  <a:cubicBezTo>
                    <a:pt x="71" y="232"/>
                    <a:pt x="106" y="243"/>
                    <a:pt x="137" y="243"/>
                  </a:cubicBezTo>
                  <a:cubicBezTo>
                    <a:pt x="155" y="243"/>
                    <a:pt x="172" y="239"/>
                    <a:pt x="184" y="234"/>
                  </a:cubicBezTo>
                  <a:lnTo>
                    <a:pt x="201" y="200"/>
                  </a:lnTo>
                  <a:lnTo>
                    <a:pt x="217" y="200"/>
                  </a:lnTo>
                  <a:lnTo>
                    <a:pt x="217" y="150"/>
                  </a:lnTo>
                  <a:cubicBezTo>
                    <a:pt x="234" y="134"/>
                    <a:pt x="234" y="83"/>
                    <a:pt x="201" y="33"/>
                  </a:cubicBezTo>
                  <a:cubicBezTo>
                    <a:pt x="184" y="33"/>
                    <a:pt x="184" y="16"/>
                    <a:pt x="168" y="16"/>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76"/>
            <p:cNvSpPr/>
            <p:nvPr/>
          </p:nvSpPr>
          <p:spPr>
            <a:xfrm>
              <a:off x="6328525" y="3599000"/>
              <a:ext cx="1700" cy="2125"/>
            </a:xfrm>
            <a:custGeom>
              <a:avLst/>
              <a:gdLst/>
              <a:ahLst/>
              <a:cxnLst/>
              <a:rect l="l" t="t" r="r" b="b"/>
              <a:pathLst>
                <a:path w="68" h="85" extrusionOk="0">
                  <a:moveTo>
                    <a:pt x="1" y="0"/>
                  </a:moveTo>
                  <a:lnTo>
                    <a:pt x="1" y="18"/>
                  </a:lnTo>
                  <a:lnTo>
                    <a:pt x="1" y="34"/>
                  </a:lnTo>
                  <a:cubicBezTo>
                    <a:pt x="1" y="51"/>
                    <a:pt x="1" y="67"/>
                    <a:pt x="18" y="84"/>
                  </a:cubicBezTo>
                  <a:lnTo>
                    <a:pt x="67" y="34"/>
                  </a:lnTo>
                  <a:lnTo>
                    <a:pt x="67" y="18"/>
                  </a:lnTo>
                  <a:lnTo>
                    <a:pt x="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76"/>
            <p:cNvSpPr/>
            <p:nvPr/>
          </p:nvSpPr>
          <p:spPr>
            <a:xfrm>
              <a:off x="6283100" y="3521450"/>
              <a:ext cx="1250" cy="1300"/>
            </a:xfrm>
            <a:custGeom>
              <a:avLst/>
              <a:gdLst/>
              <a:ahLst/>
              <a:cxnLst/>
              <a:rect l="l" t="t" r="r" b="b"/>
              <a:pathLst>
                <a:path w="50" h="52" extrusionOk="0">
                  <a:moveTo>
                    <a:pt x="1" y="1"/>
                  </a:moveTo>
                  <a:lnTo>
                    <a:pt x="1" y="34"/>
                  </a:lnTo>
                  <a:lnTo>
                    <a:pt x="34" y="51"/>
                  </a:lnTo>
                  <a:lnTo>
                    <a:pt x="50"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76"/>
            <p:cNvSpPr/>
            <p:nvPr/>
          </p:nvSpPr>
          <p:spPr>
            <a:xfrm>
              <a:off x="6288500" y="3657725"/>
              <a:ext cx="3800" cy="3000"/>
            </a:xfrm>
            <a:custGeom>
              <a:avLst/>
              <a:gdLst/>
              <a:ahLst/>
              <a:cxnLst/>
              <a:rect l="l" t="t" r="r" b="b"/>
              <a:pathLst>
                <a:path w="152" h="120" extrusionOk="0">
                  <a:moveTo>
                    <a:pt x="95" y="0"/>
                  </a:moveTo>
                  <a:cubicBezTo>
                    <a:pt x="81" y="0"/>
                    <a:pt x="62" y="5"/>
                    <a:pt x="34" y="19"/>
                  </a:cubicBezTo>
                  <a:lnTo>
                    <a:pt x="18" y="36"/>
                  </a:lnTo>
                  <a:lnTo>
                    <a:pt x="1" y="52"/>
                  </a:lnTo>
                  <a:lnTo>
                    <a:pt x="18" y="103"/>
                  </a:lnTo>
                  <a:cubicBezTo>
                    <a:pt x="34" y="119"/>
                    <a:pt x="51" y="119"/>
                    <a:pt x="67" y="119"/>
                  </a:cubicBezTo>
                  <a:cubicBezTo>
                    <a:pt x="85" y="119"/>
                    <a:pt x="118" y="119"/>
                    <a:pt x="134" y="103"/>
                  </a:cubicBezTo>
                  <a:lnTo>
                    <a:pt x="151" y="70"/>
                  </a:lnTo>
                  <a:lnTo>
                    <a:pt x="151" y="52"/>
                  </a:lnTo>
                  <a:lnTo>
                    <a:pt x="134" y="36"/>
                  </a:lnTo>
                  <a:lnTo>
                    <a:pt x="134" y="19"/>
                  </a:lnTo>
                  <a:cubicBezTo>
                    <a:pt x="125" y="10"/>
                    <a:pt x="115" y="0"/>
                    <a:pt x="9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76"/>
            <p:cNvSpPr/>
            <p:nvPr/>
          </p:nvSpPr>
          <p:spPr>
            <a:xfrm>
              <a:off x="6326450" y="3603600"/>
              <a:ext cx="3775" cy="3350"/>
            </a:xfrm>
            <a:custGeom>
              <a:avLst/>
              <a:gdLst/>
              <a:ahLst/>
              <a:cxnLst/>
              <a:rect l="l" t="t" r="r" b="b"/>
              <a:pathLst>
                <a:path w="151" h="134" extrusionOk="0">
                  <a:moveTo>
                    <a:pt x="68" y="0"/>
                  </a:moveTo>
                  <a:cubicBezTo>
                    <a:pt x="50" y="0"/>
                    <a:pt x="34" y="0"/>
                    <a:pt x="17" y="16"/>
                  </a:cubicBezTo>
                  <a:lnTo>
                    <a:pt x="1" y="50"/>
                  </a:lnTo>
                  <a:lnTo>
                    <a:pt x="1" y="67"/>
                  </a:lnTo>
                  <a:lnTo>
                    <a:pt x="17" y="100"/>
                  </a:lnTo>
                  <a:lnTo>
                    <a:pt x="34" y="116"/>
                  </a:lnTo>
                  <a:lnTo>
                    <a:pt x="50" y="134"/>
                  </a:lnTo>
                  <a:lnTo>
                    <a:pt x="101" y="134"/>
                  </a:lnTo>
                  <a:cubicBezTo>
                    <a:pt x="134" y="116"/>
                    <a:pt x="134" y="100"/>
                    <a:pt x="134" y="83"/>
                  </a:cubicBezTo>
                  <a:cubicBezTo>
                    <a:pt x="150" y="67"/>
                    <a:pt x="134" y="34"/>
                    <a:pt x="134" y="16"/>
                  </a:cubicBezTo>
                  <a:cubicBezTo>
                    <a:pt x="117" y="0"/>
                    <a:pt x="101"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76"/>
            <p:cNvSpPr/>
            <p:nvPr/>
          </p:nvSpPr>
          <p:spPr>
            <a:xfrm>
              <a:off x="6309350" y="3686525"/>
              <a:ext cx="1700" cy="1700"/>
            </a:xfrm>
            <a:custGeom>
              <a:avLst/>
              <a:gdLst/>
              <a:ahLst/>
              <a:cxnLst/>
              <a:rect l="l" t="t" r="r" b="b"/>
              <a:pathLst>
                <a:path w="68" h="68" extrusionOk="0">
                  <a:moveTo>
                    <a:pt x="18" y="1"/>
                  </a:moveTo>
                  <a:cubicBezTo>
                    <a:pt x="0" y="1"/>
                    <a:pt x="0" y="18"/>
                    <a:pt x="0" y="18"/>
                  </a:cubicBezTo>
                  <a:cubicBezTo>
                    <a:pt x="0" y="52"/>
                    <a:pt x="18" y="68"/>
                    <a:pt x="34" y="68"/>
                  </a:cubicBezTo>
                  <a:lnTo>
                    <a:pt x="51" y="68"/>
                  </a:lnTo>
                  <a:lnTo>
                    <a:pt x="67" y="52"/>
                  </a:lnTo>
                  <a:cubicBezTo>
                    <a:pt x="67" y="34"/>
                    <a:pt x="67" y="34"/>
                    <a:pt x="51" y="18"/>
                  </a:cubicBezTo>
                  <a:cubicBezTo>
                    <a:pt x="51" y="1"/>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76"/>
            <p:cNvSpPr/>
            <p:nvPr/>
          </p:nvSpPr>
          <p:spPr>
            <a:xfrm>
              <a:off x="6375650" y="3650275"/>
              <a:ext cx="1700" cy="1700"/>
            </a:xfrm>
            <a:custGeom>
              <a:avLst/>
              <a:gdLst/>
              <a:ahLst/>
              <a:cxnLst/>
              <a:rect l="l" t="t" r="r" b="b"/>
              <a:pathLst>
                <a:path w="68" h="68" extrusionOk="0">
                  <a:moveTo>
                    <a:pt x="0" y="1"/>
                  </a:moveTo>
                  <a:lnTo>
                    <a:pt x="0" y="34"/>
                  </a:lnTo>
                  <a:cubicBezTo>
                    <a:pt x="16" y="50"/>
                    <a:pt x="34" y="50"/>
                    <a:pt x="50" y="68"/>
                  </a:cubicBezTo>
                  <a:lnTo>
                    <a:pt x="67" y="34"/>
                  </a:lnTo>
                  <a:lnTo>
                    <a:pt x="50" y="17"/>
                  </a:lnTo>
                  <a:cubicBezTo>
                    <a:pt x="50" y="1"/>
                    <a:pt x="34" y="1"/>
                    <a:pt x="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76"/>
            <p:cNvSpPr/>
            <p:nvPr/>
          </p:nvSpPr>
          <p:spPr>
            <a:xfrm>
              <a:off x="6319350" y="3611475"/>
              <a:ext cx="3800" cy="3375"/>
            </a:xfrm>
            <a:custGeom>
              <a:avLst/>
              <a:gdLst/>
              <a:ahLst/>
              <a:cxnLst/>
              <a:rect l="l" t="t" r="r" b="b"/>
              <a:pathLst>
                <a:path w="152" h="135" extrusionOk="0">
                  <a:moveTo>
                    <a:pt x="62" y="0"/>
                  </a:moveTo>
                  <a:cubicBezTo>
                    <a:pt x="46" y="0"/>
                    <a:pt x="31" y="6"/>
                    <a:pt x="18" y="19"/>
                  </a:cubicBezTo>
                  <a:lnTo>
                    <a:pt x="1" y="35"/>
                  </a:lnTo>
                  <a:lnTo>
                    <a:pt x="1" y="68"/>
                  </a:lnTo>
                  <a:lnTo>
                    <a:pt x="18" y="86"/>
                  </a:lnTo>
                  <a:lnTo>
                    <a:pt x="34" y="119"/>
                  </a:lnTo>
                  <a:lnTo>
                    <a:pt x="51" y="135"/>
                  </a:lnTo>
                  <a:lnTo>
                    <a:pt x="101" y="135"/>
                  </a:lnTo>
                  <a:cubicBezTo>
                    <a:pt x="118" y="119"/>
                    <a:pt x="134" y="102"/>
                    <a:pt x="134" y="86"/>
                  </a:cubicBezTo>
                  <a:cubicBezTo>
                    <a:pt x="151" y="68"/>
                    <a:pt x="134" y="52"/>
                    <a:pt x="134" y="35"/>
                  </a:cubicBezTo>
                  <a:cubicBezTo>
                    <a:pt x="114" y="14"/>
                    <a:pt x="87" y="0"/>
                    <a:pt x="6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76"/>
            <p:cNvSpPr/>
            <p:nvPr/>
          </p:nvSpPr>
          <p:spPr>
            <a:xfrm>
              <a:off x="6304350" y="3648175"/>
              <a:ext cx="3800" cy="3425"/>
            </a:xfrm>
            <a:custGeom>
              <a:avLst/>
              <a:gdLst/>
              <a:ahLst/>
              <a:cxnLst/>
              <a:rect l="l" t="t" r="r" b="b"/>
              <a:pathLst>
                <a:path w="152" h="137" extrusionOk="0">
                  <a:moveTo>
                    <a:pt x="51" y="1"/>
                  </a:moveTo>
                  <a:lnTo>
                    <a:pt x="18" y="18"/>
                  </a:lnTo>
                  <a:lnTo>
                    <a:pt x="0" y="34"/>
                  </a:lnTo>
                  <a:lnTo>
                    <a:pt x="0" y="85"/>
                  </a:lnTo>
                  <a:cubicBezTo>
                    <a:pt x="22" y="129"/>
                    <a:pt x="59" y="136"/>
                    <a:pt x="86" y="136"/>
                  </a:cubicBezTo>
                  <a:cubicBezTo>
                    <a:pt x="100" y="136"/>
                    <a:pt x="112" y="134"/>
                    <a:pt x="118" y="134"/>
                  </a:cubicBezTo>
                  <a:lnTo>
                    <a:pt x="100" y="101"/>
                  </a:lnTo>
                  <a:lnTo>
                    <a:pt x="100" y="85"/>
                  </a:lnTo>
                  <a:lnTo>
                    <a:pt x="151" y="101"/>
                  </a:lnTo>
                  <a:cubicBezTo>
                    <a:pt x="151" y="68"/>
                    <a:pt x="134" y="34"/>
                    <a:pt x="134" y="34"/>
                  </a:cubicBezTo>
                  <a:cubicBezTo>
                    <a:pt x="118" y="1"/>
                    <a:pt x="84" y="1"/>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76"/>
            <p:cNvSpPr/>
            <p:nvPr/>
          </p:nvSpPr>
          <p:spPr>
            <a:xfrm>
              <a:off x="6313125" y="3643625"/>
              <a:ext cx="3750" cy="3350"/>
            </a:xfrm>
            <a:custGeom>
              <a:avLst/>
              <a:gdLst/>
              <a:ahLst/>
              <a:cxnLst/>
              <a:rect l="l" t="t" r="r" b="b"/>
              <a:pathLst>
                <a:path w="150" h="134" extrusionOk="0">
                  <a:moveTo>
                    <a:pt x="50" y="0"/>
                  </a:moveTo>
                  <a:cubicBezTo>
                    <a:pt x="50" y="0"/>
                    <a:pt x="0" y="33"/>
                    <a:pt x="16" y="83"/>
                  </a:cubicBezTo>
                  <a:lnTo>
                    <a:pt x="34" y="116"/>
                  </a:lnTo>
                  <a:lnTo>
                    <a:pt x="50" y="134"/>
                  </a:lnTo>
                  <a:lnTo>
                    <a:pt x="83" y="100"/>
                  </a:lnTo>
                  <a:lnTo>
                    <a:pt x="116" y="83"/>
                  </a:lnTo>
                  <a:lnTo>
                    <a:pt x="150" y="83"/>
                  </a:lnTo>
                  <a:lnTo>
                    <a:pt x="150" y="67"/>
                  </a:lnTo>
                  <a:lnTo>
                    <a:pt x="134" y="33"/>
                  </a:lnTo>
                  <a:lnTo>
                    <a:pt x="116" y="16"/>
                  </a:ln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76"/>
            <p:cNvSpPr/>
            <p:nvPr/>
          </p:nvSpPr>
          <p:spPr>
            <a:xfrm>
              <a:off x="6281000" y="3629350"/>
              <a:ext cx="5875" cy="5125"/>
            </a:xfrm>
            <a:custGeom>
              <a:avLst/>
              <a:gdLst/>
              <a:ahLst/>
              <a:cxnLst/>
              <a:rect l="l" t="t" r="r" b="b"/>
              <a:pathLst>
                <a:path w="235" h="205" extrusionOk="0">
                  <a:moveTo>
                    <a:pt x="102" y="1"/>
                  </a:moveTo>
                  <a:cubicBezTo>
                    <a:pt x="42" y="1"/>
                    <a:pt x="16" y="42"/>
                    <a:pt x="1" y="71"/>
                  </a:cubicBezTo>
                  <a:lnTo>
                    <a:pt x="1" y="104"/>
                  </a:lnTo>
                  <a:lnTo>
                    <a:pt x="1" y="120"/>
                  </a:lnTo>
                  <a:lnTo>
                    <a:pt x="18" y="154"/>
                  </a:lnTo>
                  <a:lnTo>
                    <a:pt x="34" y="187"/>
                  </a:lnTo>
                  <a:lnTo>
                    <a:pt x="85" y="204"/>
                  </a:lnTo>
                  <a:lnTo>
                    <a:pt x="118" y="204"/>
                  </a:lnTo>
                  <a:lnTo>
                    <a:pt x="167" y="187"/>
                  </a:lnTo>
                  <a:cubicBezTo>
                    <a:pt x="201" y="171"/>
                    <a:pt x="218" y="138"/>
                    <a:pt x="234" y="87"/>
                  </a:cubicBezTo>
                  <a:lnTo>
                    <a:pt x="201" y="38"/>
                  </a:lnTo>
                  <a:lnTo>
                    <a:pt x="185" y="20"/>
                  </a:lnTo>
                  <a:lnTo>
                    <a:pt x="134" y="4"/>
                  </a:lnTo>
                  <a:cubicBezTo>
                    <a:pt x="122" y="2"/>
                    <a:pt x="112" y="1"/>
                    <a:pt x="10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76"/>
            <p:cNvSpPr/>
            <p:nvPr/>
          </p:nvSpPr>
          <p:spPr>
            <a:xfrm>
              <a:off x="6306450" y="3614000"/>
              <a:ext cx="5425" cy="5450"/>
            </a:xfrm>
            <a:custGeom>
              <a:avLst/>
              <a:gdLst/>
              <a:ahLst/>
              <a:cxnLst/>
              <a:rect l="l" t="t" r="r" b="b"/>
              <a:pathLst>
                <a:path w="217" h="218" extrusionOk="0">
                  <a:moveTo>
                    <a:pt x="116" y="1"/>
                  </a:moveTo>
                  <a:cubicBezTo>
                    <a:pt x="100" y="1"/>
                    <a:pt x="67" y="18"/>
                    <a:pt x="34" y="51"/>
                  </a:cubicBezTo>
                  <a:lnTo>
                    <a:pt x="0" y="85"/>
                  </a:lnTo>
                  <a:lnTo>
                    <a:pt x="0" y="118"/>
                  </a:lnTo>
                  <a:lnTo>
                    <a:pt x="16" y="167"/>
                  </a:lnTo>
                  <a:cubicBezTo>
                    <a:pt x="50" y="218"/>
                    <a:pt x="100" y="218"/>
                    <a:pt x="116" y="218"/>
                  </a:cubicBezTo>
                  <a:cubicBezTo>
                    <a:pt x="167" y="218"/>
                    <a:pt x="201" y="167"/>
                    <a:pt x="201" y="151"/>
                  </a:cubicBezTo>
                  <a:lnTo>
                    <a:pt x="217" y="118"/>
                  </a:lnTo>
                  <a:lnTo>
                    <a:pt x="217" y="101"/>
                  </a:lnTo>
                  <a:lnTo>
                    <a:pt x="201" y="51"/>
                  </a:lnTo>
                  <a:cubicBezTo>
                    <a:pt x="183" y="18"/>
                    <a:pt x="150" y="1"/>
                    <a:pt x="1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76"/>
            <p:cNvSpPr/>
            <p:nvPr/>
          </p:nvSpPr>
          <p:spPr>
            <a:xfrm>
              <a:off x="6276425" y="3650675"/>
              <a:ext cx="3375" cy="2975"/>
            </a:xfrm>
            <a:custGeom>
              <a:avLst/>
              <a:gdLst/>
              <a:ahLst/>
              <a:cxnLst/>
              <a:rect l="l" t="t" r="r" b="b"/>
              <a:pathLst>
                <a:path w="135" h="119" extrusionOk="0">
                  <a:moveTo>
                    <a:pt x="34" y="1"/>
                  </a:moveTo>
                  <a:lnTo>
                    <a:pt x="17" y="34"/>
                  </a:lnTo>
                  <a:lnTo>
                    <a:pt x="1" y="68"/>
                  </a:lnTo>
                  <a:cubicBezTo>
                    <a:pt x="1" y="68"/>
                    <a:pt x="1" y="85"/>
                    <a:pt x="17" y="85"/>
                  </a:cubicBezTo>
                  <a:lnTo>
                    <a:pt x="34" y="118"/>
                  </a:lnTo>
                  <a:lnTo>
                    <a:pt x="101" y="118"/>
                  </a:lnTo>
                  <a:lnTo>
                    <a:pt x="117" y="101"/>
                  </a:lnTo>
                  <a:lnTo>
                    <a:pt x="134" y="68"/>
                  </a:lnTo>
                  <a:cubicBezTo>
                    <a:pt x="134" y="52"/>
                    <a:pt x="134" y="52"/>
                    <a:pt x="117" y="34"/>
                  </a:cubicBez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76"/>
            <p:cNvSpPr/>
            <p:nvPr/>
          </p:nvSpPr>
          <p:spPr>
            <a:xfrm>
              <a:off x="6264325" y="3641950"/>
              <a:ext cx="3375" cy="3750"/>
            </a:xfrm>
            <a:custGeom>
              <a:avLst/>
              <a:gdLst/>
              <a:ahLst/>
              <a:cxnLst/>
              <a:rect l="l" t="t" r="r" b="b"/>
              <a:pathLst>
                <a:path w="135" h="150" extrusionOk="0">
                  <a:moveTo>
                    <a:pt x="67" y="0"/>
                  </a:moveTo>
                  <a:cubicBezTo>
                    <a:pt x="34" y="16"/>
                    <a:pt x="18" y="34"/>
                    <a:pt x="18" y="50"/>
                  </a:cubicBezTo>
                  <a:lnTo>
                    <a:pt x="18" y="67"/>
                  </a:lnTo>
                  <a:lnTo>
                    <a:pt x="1" y="83"/>
                  </a:lnTo>
                  <a:lnTo>
                    <a:pt x="1" y="116"/>
                  </a:lnTo>
                  <a:lnTo>
                    <a:pt x="18" y="134"/>
                  </a:lnTo>
                  <a:cubicBezTo>
                    <a:pt x="34" y="150"/>
                    <a:pt x="34" y="150"/>
                    <a:pt x="51" y="150"/>
                  </a:cubicBezTo>
                  <a:cubicBezTo>
                    <a:pt x="85" y="150"/>
                    <a:pt x="101" y="134"/>
                    <a:pt x="118" y="134"/>
                  </a:cubicBezTo>
                  <a:lnTo>
                    <a:pt x="134" y="100"/>
                  </a:lnTo>
                  <a:lnTo>
                    <a:pt x="134" y="83"/>
                  </a:lnTo>
                  <a:cubicBezTo>
                    <a:pt x="134" y="67"/>
                    <a:pt x="134" y="34"/>
                    <a:pt x="118" y="16"/>
                  </a:cubicBez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76"/>
            <p:cNvSpPr/>
            <p:nvPr/>
          </p:nvSpPr>
          <p:spPr>
            <a:xfrm>
              <a:off x="6255150" y="3631950"/>
              <a:ext cx="3375" cy="3350"/>
            </a:xfrm>
            <a:custGeom>
              <a:avLst/>
              <a:gdLst/>
              <a:ahLst/>
              <a:cxnLst/>
              <a:rect l="l" t="t" r="r" b="b"/>
              <a:pathLst>
                <a:path w="135" h="134" extrusionOk="0">
                  <a:moveTo>
                    <a:pt x="67" y="0"/>
                  </a:moveTo>
                  <a:cubicBezTo>
                    <a:pt x="34" y="0"/>
                    <a:pt x="18" y="16"/>
                    <a:pt x="18" y="34"/>
                  </a:cubicBezTo>
                  <a:cubicBezTo>
                    <a:pt x="1" y="50"/>
                    <a:pt x="1" y="67"/>
                    <a:pt x="18" y="100"/>
                  </a:cubicBezTo>
                  <a:lnTo>
                    <a:pt x="34" y="116"/>
                  </a:lnTo>
                  <a:lnTo>
                    <a:pt x="67" y="134"/>
                  </a:lnTo>
                  <a:cubicBezTo>
                    <a:pt x="85" y="134"/>
                    <a:pt x="101" y="116"/>
                    <a:pt x="118" y="100"/>
                  </a:cubicBezTo>
                  <a:lnTo>
                    <a:pt x="134" y="83"/>
                  </a:lnTo>
                  <a:lnTo>
                    <a:pt x="134" y="67"/>
                  </a:lnTo>
                  <a:lnTo>
                    <a:pt x="118" y="34"/>
                  </a:lnTo>
                  <a:lnTo>
                    <a:pt x="118" y="16"/>
                  </a:lnTo>
                  <a:lnTo>
                    <a:pt x="101" y="16"/>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76"/>
            <p:cNvSpPr/>
            <p:nvPr/>
          </p:nvSpPr>
          <p:spPr>
            <a:xfrm>
              <a:off x="6296850" y="3600625"/>
              <a:ext cx="5025" cy="5400"/>
            </a:xfrm>
            <a:custGeom>
              <a:avLst/>
              <a:gdLst/>
              <a:ahLst/>
              <a:cxnLst/>
              <a:rect l="l" t="t" r="r" b="b"/>
              <a:pathLst>
                <a:path w="201" h="216" extrusionOk="0">
                  <a:moveTo>
                    <a:pt x="101" y="1"/>
                  </a:moveTo>
                  <a:cubicBezTo>
                    <a:pt x="82" y="1"/>
                    <a:pt x="64" y="6"/>
                    <a:pt x="51" y="19"/>
                  </a:cubicBezTo>
                  <a:lnTo>
                    <a:pt x="18" y="69"/>
                  </a:lnTo>
                  <a:cubicBezTo>
                    <a:pt x="0" y="102"/>
                    <a:pt x="0" y="135"/>
                    <a:pt x="18" y="153"/>
                  </a:cubicBezTo>
                  <a:lnTo>
                    <a:pt x="67" y="202"/>
                  </a:lnTo>
                  <a:cubicBezTo>
                    <a:pt x="84" y="211"/>
                    <a:pt x="100" y="215"/>
                    <a:pt x="115" y="215"/>
                  </a:cubicBezTo>
                  <a:cubicBezTo>
                    <a:pt x="130" y="215"/>
                    <a:pt x="142" y="211"/>
                    <a:pt x="151" y="202"/>
                  </a:cubicBezTo>
                  <a:lnTo>
                    <a:pt x="184" y="169"/>
                  </a:lnTo>
                  <a:lnTo>
                    <a:pt x="200" y="153"/>
                  </a:lnTo>
                  <a:lnTo>
                    <a:pt x="200" y="102"/>
                  </a:lnTo>
                  <a:cubicBezTo>
                    <a:pt x="200" y="86"/>
                    <a:pt x="200" y="69"/>
                    <a:pt x="184" y="35"/>
                  </a:cubicBezTo>
                  <a:cubicBezTo>
                    <a:pt x="164" y="15"/>
                    <a:pt x="131"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76"/>
            <p:cNvSpPr/>
            <p:nvPr/>
          </p:nvSpPr>
          <p:spPr>
            <a:xfrm>
              <a:off x="6339800" y="3683625"/>
              <a:ext cx="1700" cy="1275"/>
            </a:xfrm>
            <a:custGeom>
              <a:avLst/>
              <a:gdLst/>
              <a:ahLst/>
              <a:cxnLst/>
              <a:rect l="l" t="t" r="r" b="b"/>
              <a:pathLst>
                <a:path w="68" h="51" extrusionOk="0">
                  <a:moveTo>
                    <a:pt x="16" y="1"/>
                  </a:moveTo>
                  <a:lnTo>
                    <a:pt x="16" y="17"/>
                  </a:lnTo>
                  <a:lnTo>
                    <a:pt x="0" y="34"/>
                  </a:lnTo>
                  <a:cubicBezTo>
                    <a:pt x="0" y="50"/>
                    <a:pt x="16" y="50"/>
                    <a:pt x="34" y="50"/>
                  </a:cubicBezTo>
                  <a:cubicBezTo>
                    <a:pt x="34" y="50"/>
                    <a:pt x="50" y="50"/>
                    <a:pt x="67" y="34"/>
                  </a:cubicBezTo>
                  <a:lnTo>
                    <a:pt x="67" y="17"/>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76"/>
            <p:cNvSpPr/>
            <p:nvPr/>
          </p:nvSpPr>
          <p:spPr>
            <a:xfrm>
              <a:off x="6283500" y="3669450"/>
              <a:ext cx="1700" cy="1700"/>
            </a:xfrm>
            <a:custGeom>
              <a:avLst/>
              <a:gdLst/>
              <a:ahLst/>
              <a:cxnLst/>
              <a:rect l="l" t="t" r="r" b="b"/>
              <a:pathLst>
                <a:path w="68" h="68" extrusionOk="0">
                  <a:moveTo>
                    <a:pt x="51" y="1"/>
                  </a:moveTo>
                  <a:cubicBezTo>
                    <a:pt x="34" y="1"/>
                    <a:pt x="18" y="1"/>
                    <a:pt x="18" y="17"/>
                  </a:cubicBezTo>
                  <a:cubicBezTo>
                    <a:pt x="1" y="34"/>
                    <a:pt x="1" y="50"/>
                    <a:pt x="18" y="50"/>
                  </a:cubicBezTo>
                  <a:lnTo>
                    <a:pt x="34" y="68"/>
                  </a:lnTo>
                  <a:cubicBezTo>
                    <a:pt x="67" y="34"/>
                    <a:pt x="67" y="17"/>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76"/>
            <p:cNvSpPr/>
            <p:nvPr/>
          </p:nvSpPr>
          <p:spPr>
            <a:xfrm>
              <a:off x="6286000" y="3642775"/>
              <a:ext cx="3375" cy="3125"/>
            </a:xfrm>
            <a:custGeom>
              <a:avLst/>
              <a:gdLst/>
              <a:ahLst/>
              <a:cxnLst/>
              <a:rect l="l" t="t" r="r" b="b"/>
              <a:pathLst>
                <a:path w="135" h="125" extrusionOk="0">
                  <a:moveTo>
                    <a:pt x="67" y="1"/>
                  </a:moveTo>
                  <a:cubicBezTo>
                    <a:pt x="51" y="1"/>
                    <a:pt x="51" y="1"/>
                    <a:pt x="34" y="17"/>
                  </a:cubicBezTo>
                  <a:lnTo>
                    <a:pt x="1" y="50"/>
                  </a:lnTo>
                  <a:lnTo>
                    <a:pt x="18" y="67"/>
                  </a:lnTo>
                  <a:lnTo>
                    <a:pt x="18" y="101"/>
                  </a:lnTo>
                  <a:cubicBezTo>
                    <a:pt x="18" y="117"/>
                    <a:pt x="34" y="117"/>
                    <a:pt x="51" y="117"/>
                  </a:cubicBezTo>
                  <a:cubicBezTo>
                    <a:pt x="57" y="123"/>
                    <a:pt x="62" y="125"/>
                    <a:pt x="68" y="125"/>
                  </a:cubicBezTo>
                  <a:cubicBezTo>
                    <a:pt x="79" y="125"/>
                    <a:pt x="90" y="117"/>
                    <a:pt x="101" y="117"/>
                  </a:cubicBezTo>
                  <a:cubicBezTo>
                    <a:pt x="134" y="83"/>
                    <a:pt x="134" y="50"/>
                    <a:pt x="118" y="17"/>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76"/>
            <p:cNvSpPr/>
            <p:nvPr/>
          </p:nvSpPr>
          <p:spPr>
            <a:xfrm>
              <a:off x="6253100" y="3672375"/>
              <a:ext cx="1250" cy="1275"/>
            </a:xfrm>
            <a:custGeom>
              <a:avLst/>
              <a:gdLst/>
              <a:ahLst/>
              <a:cxnLst/>
              <a:rect l="l" t="t" r="r" b="b"/>
              <a:pathLst>
                <a:path w="50" h="51" extrusionOk="0">
                  <a:moveTo>
                    <a:pt x="16" y="0"/>
                  </a:moveTo>
                  <a:lnTo>
                    <a:pt x="0" y="17"/>
                  </a:lnTo>
                  <a:lnTo>
                    <a:pt x="0" y="33"/>
                  </a:lnTo>
                  <a:lnTo>
                    <a:pt x="33" y="51"/>
                  </a:lnTo>
                  <a:lnTo>
                    <a:pt x="49" y="33"/>
                  </a:lnTo>
                  <a:lnTo>
                    <a:pt x="49" y="17"/>
                  </a:lnTo>
                  <a:lnTo>
                    <a:pt x="49"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76"/>
            <p:cNvSpPr/>
            <p:nvPr/>
          </p:nvSpPr>
          <p:spPr>
            <a:xfrm>
              <a:off x="6325625" y="3644025"/>
              <a:ext cx="1250" cy="1450"/>
            </a:xfrm>
            <a:custGeom>
              <a:avLst/>
              <a:gdLst/>
              <a:ahLst/>
              <a:cxnLst/>
              <a:rect l="l" t="t" r="r" b="b"/>
              <a:pathLst>
                <a:path w="50" h="58" extrusionOk="0">
                  <a:moveTo>
                    <a:pt x="16" y="0"/>
                  </a:moveTo>
                  <a:cubicBezTo>
                    <a:pt x="16" y="0"/>
                    <a:pt x="0" y="17"/>
                    <a:pt x="0" y="33"/>
                  </a:cubicBezTo>
                  <a:lnTo>
                    <a:pt x="0" y="51"/>
                  </a:lnTo>
                  <a:cubicBezTo>
                    <a:pt x="12" y="56"/>
                    <a:pt x="19" y="58"/>
                    <a:pt x="25" y="58"/>
                  </a:cubicBezTo>
                  <a:cubicBezTo>
                    <a:pt x="36" y="58"/>
                    <a:pt x="39" y="51"/>
                    <a:pt x="50" y="51"/>
                  </a:cubicBezTo>
                  <a:lnTo>
                    <a:pt x="50" y="17"/>
                  </a:lnTo>
                  <a:cubicBezTo>
                    <a:pt x="34" y="0"/>
                    <a:pt x="34" y="0"/>
                    <a:pt x="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76"/>
            <p:cNvSpPr/>
            <p:nvPr/>
          </p:nvSpPr>
          <p:spPr>
            <a:xfrm>
              <a:off x="6301850" y="3630000"/>
              <a:ext cx="4200" cy="4025"/>
            </a:xfrm>
            <a:custGeom>
              <a:avLst/>
              <a:gdLst/>
              <a:ahLst/>
              <a:cxnLst/>
              <a:rect l="l" t="t" r="r" b="b"/>
              <a:pathLst>
                <a:path w="168" h="161" extrusionOk="0">
                  <a:moveTo>
                    <a:pt x="109" y="0"/>
                  </a:moveTo>
                  <a:cubicBezTo>
                    <a:pt x="95" y="0"/>
                    <a:pt x="81" y="4"/>
                    <a:pt x="67" y="12"/>
                  </a:cubicBezTo>
                  <a:lnTo>
                    <a:pt x="51" y="12"/>
                  </a:lnTo>
                  <a:lnTo>
                    <a:pt x="18" y="28"/>
                  </a:lnTo>
                  <a:lnTo>
                    <a:pt x="0" y="61"/>
                  </a:lnTo>
                  <a:cubicBezTo>
                    <a:pt x="0" y="78"/>
                    <a:pt x="0" y="112"/>
                    <a:pt x="34" y="128"/>
                  </a:cubicBezTo>
                  <a:cubicBezTo>
                    <a:pt x="34" y="145"/>
                    <a:pt x="34" y="145"/>
                    <a:pt x="51" y="145"/>
                  </a:cubicBezTo>
                  <a:lnTo>
                    <a:pt x="67" y="161"/>
                  </a:lnTo>
                  <a:lnTo>
                    <a:pt x="100" y="161"/>
                  </a:lnTo>
                  <a:lnTo>
                    <a:pt x="134" y="128"/>
                  </a:lnTo>
                  <a:cubicBezTo>
                    <a:pt x="167" y="112"/>
                    <a:pt x="167" y="94"/>
                    <a:pt x="167" y="61"/>
                  </a:cubicBezTo>
                  <a:lnTo>
                    <a:pt x="167" y="45"/>
                  </a:lnTo>
                  <a:lnTo>
                    <a:pt x="167" y="28"/>
                  </a:lnTo>
                  <a:cubicBezTo>
                    <a:pt x="148" y="8"/>
                    <a:pt x="128" y="0"/>
                    <a:pt x="10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76"/>
            <p:cNvSpPr/>
            <p:nvPr/>
          </p:nvSpPr>
          <p:spPr>
            <a:xfrm>
              <a:off x="6367700" y="3629850"/>
              <a:ext cx="1300" cy="1275"/>
            </a:xfrm>
            <a:custGeom>
              <a:avLst/>
              <a:gdLst/>
              <a:ahLst/>
              <a:cxnLst/>
              <a:rect l="l" t="t" r="r" b="b"/>
              <a:pathLst>
                <a:path w="52" h="51" extrusionOk="0">
                  <a:moveTo>
                    <a:pt x="1" y="0"/>
                  </a:moveTo>
                  <a:lnTo>
                    <a:pt x="1" y="18"/>
                  </a:lnTo>
                  <a:lnTo>
                    <a:pt x="1" y="51"/>
                  </a:lnTo>
                  <a:lnTo>
                    <a:pt x="34" y="51"/>
                  </a:lnTo>
                  <a:lnTo>
                    <a:pt x="34" y="34"/>
                  </a:lnTo>
                  <a:lnTo>
                    <a:pt x="52" y="18"/>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76"/>
            <p:cNvSpPr/>
            <p:nvPr/>
          </p:nvSpPr>
          <p:spPr>
            <a:xfrm>
              <a:off x="6268500" y="3630275"/>
              <a:ext cx="2950" cy="3350"/>
            </a:xfrm>
            <a:custGeom>
              <a:avLst/>
              <a:gdLst/>
              <a:ahLst/>
              <a:cxnLst/>
              <a:rect l="l" t="t" r="r" b="b"/>
              <a:pathLst>
                <a:path w="118" h="134" extrusionOk="0">
                  <a:moveTo>
                    <a:pt x="34" y="1"/>
                  </a:moveTo>
                  <a:cubicBezTo>
                    <a:pt x="18" y="17"/>
                    <a:pt x="0" y="34"/>
                    <a:pt x="0" y="50"/>
                  </a:cubicBezTo>
                  <a:cubicBezTo>
                    <a:pt x="0" y="67"/>
                    <a:pt x="0" y="101"/>
                    <a:pt x="18" y="117"/>
                  </a:cubicBezTo>
                  <a:cubicBezTo>
                    <a:pt x="34" y="134"/>
                    <a:pt x="51" y="134"/>
                    <a:pt x="84" y="134"/>
                  </a:cubicBezTo>
                  <a:cubicBezTo>
                    <a:pt x="100" y="117"/>
                    <a:pt x="118" y="101"/>
                    <a:pt x="118" y="67"/>
                  </a:cubicBezTo>
                  <a:lnTo>
                    <a:pt x="100" y="50"/>
                  </a:lnTo>
                  <a:lnTo>
                    <a:pt x="84" y="34"/>
                  </a:lnTo>
                  <a:lnTo>
                    <a:pt x="84"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76"/>
            <p:cNvSpPr/>
            <p:nvPr/>
          </p:nvSpPr>
          <p:spPr>
            <a:xfrm>
              <a:off x="6368550" y="3599825"/>
              <a:ext cx="1275" cy="1300"/>
            </a:xfrm>
            <a:custGeom>
              <a:avLst/>
              <a:gdLst/>
              <a:ahLst/>
              <a:cxnLst/>
              <a:rect l="l" t="t" r="r" b="b"/>
              <a:pathLst>
                <a:path w="51" h="52" extrusionOk="0">
                  <a:moveTo>
                    <a:pt x="18" y="1"/>
                  </a:moveTo>
                  <a:lnTo>
                    <a:pt x="0" y="18"/>
                  </a:lnTo>
                  <a:lnTo>
                    <a:pt x="0" y="34"/>
                  </a:lnTo>
                  <a:lnTo>
                    <a:pt x="0" y="51"/>
                  </a:lnTo>
                  <a:lnTo>
                    <a:pt x="34" y="51"/>
                  </a:lnTo>
                  <a:lnTo>
                    <a:pt x="51" y="34"/>
                  </a:lnTo>
                  <a:lnTo>
                    <a:pt x="51" y="18"/>
                  </a:ln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76"/>
            <p:cNvSpPr/>
            <p:nvPr/>
          </p:nvSpPr>
          <p:spPr>
            <a:xfrm>
              <a:off x="6286850" y="3607625"/>
              <a:ext cx="5450" cy="5575"/>
            </a:xfrm>
            <a:custGeom>
              <a:avLst/>
              <a:gdLst/>
              <a:ahLst/>
              <a:cxnLst/>
              <a:rect l="l" t="t" r="r" b="b"/>
              <a:pathLst>
                <a:path w="218" h="223" extrusionOk="0">
                  <a:moveTo>
                    <a:pt x="115" y="1"/>
                  </a:moveTo>
                  <a:cubicBezTo>
                    <a:pt x="90" y="1"/>
                    <a:pt x="62" y="11"/>
                    <a:pt x="33" y="39"/>
                  </a:cubicBezTo>
                  <a:lnTo>
                    <a:pt x="0" y="89"/>
                  </a:lnTo>
                  <a:lnTo>
                    <a:pt x="0" y="106"/>
                  </a:lnTo>
                  <a:lnTo>
                    <a:pt x="17" y="173"/>
                  </a:lnTo>
                  <a:lnTo>
                    <a:pt x="33" y="189"/>
                  </a:lnTo>
                  <a:lnTo>
                    <a:pt x="67" y="206"/>
                  </a:lnTo>
                  <a:lnTo>
                    <a:pt x="84" y="206"/>
                  </a:lnTo>
                  <a:lnTo>
                    <a:pt x="117" y="222"/>
                  </a:lnTo>
                  <a:cubicBezTo>
                    <a:pt x="151" y="206"/>
                    <a:pt x="167" y="189"/>
                    <a:pt x="184" y="189"/>
                  </a:cubicBezTo>
                  <a:lnTo>
                    <a:pt x="217" y="156"/>
                  </a:lnTo>
                  <a:lnTo>
                    <a:pt x="217" y="122"/>
                  </a:lnTo>
                  <a:lnTo>
                    <a:pt x="217" y="73"/>
                  </a:lnTo>
                  <a:lnTo>
                    <a:pt x="200" y="39"/>
                  </a:lnTo>
                  <a:cubicBezTo>
                    <a:pt x="181" y="20"/>
                    <a:pt x="151" y="1"/>
                    <a:pt x="11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76"/>
            <p:cNvSpPr/>
            <p:nvPr/>
          </p:nvSpPr>
          <p:spPr>
            <a:xfrm>
              <a:off x="6326025" y="3587750"/>
              <a:ext cx="4200" cy="4050"/>
            </a:xfrm>
            <a:custGeom>
              <a:avLst/>
              <a:gdLst/>
              <a:ahLst/>
              <a:cxnLst/>
              <a:rect l="l" t="t" r="r" b="b"/>
              <a:pathLst>
                <a:path w="168" h="162" extrusionOk="0">
                  <a:moveTo>
                    <a:pt x="67" y="1"/>
                  </a:moveTo>
                  <a:cubicBezTo>
                    <a:pt x="18" y="17"/>
                    <a:pt x="0" y="67"/>
                    <a:pt x="18" y="117"/>
                  </a:cubicBezTo>
                  <a:lnTo>
                    <a:pt x="51" y="134"/>
                  </a:lnTo>
                  <a:lnTo>
                    <a:pt x="67" y="150"/>
                  </a:lnTo>
                  <a:cubicBezTo>
                    <a:pt x="81" y="157"/>
                    <a:pt x="92" y="162"/>
                    <a:pt x="104" y="162"/>
                  </a:cubicBezTo>
                  <a:cubicBezTo>
                    <a:pt x="121" y="162"/>
                    <a:pt x="139" y="154"/>
                    <a:pt x="167" y="134"/>
                  </a:cubicBezTo>
                  <a:lnTo>
                    <a:pt x="167" y="101"/>
                  </a:lnTo>
                  <a:lnTo>
                    <a:pt x="167" y="83"/>
                  </a:lnTo>
                  <a:lnTo>
                    <a:pt x="167" y="50"/>
                  </a:lnTo>
                  <a:lnTo>
                    <a:pt x="134" y="17"/>
                  </a:ln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76"/>
            <p:cNvSpPr/>
            <p:nvPr/>
          </p:nvSpPr>
          <p:spPr>
            <a:xfrm>
              <a:off x="6273100" y="3699050"/>
              <a:ext cx="1250" cy="1275"/>
            </a:xfrm>
            <a:custGeom>
              <a:avLst/>
              <a:gdLst/>
              <a:ahLst/>
              <a:cxnLst/>
              <a:rect l="l" t="t" r="r" b="b"/>
              <a:pathLst>
                <a:path w="50" h="51" extrusionOk="0">
                  <a:moveTo>
                    <a:pt x="16" y="0"/>
                  </a:moveTo>
                  <a:lnTo>
                    <a:pt x="0" y="18"/>
                  </a:lnTo>
                  <a:lnTo>
                    <a:pt x="0" y="34"/>
                  </a:lnTo>
                  <a:lnTo>
                    <a:pt x="34" y="51"/>
                  </a:lnTo>
                  <a:lnTo>
                    <a:pt x="50" y="51"/>
                  </a:lnTo>
                  <a:lnTo>
                    <a:pt x="50" y="18"/>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9" name="Google Shape;4139;p76"/>
            <p:cNvSpPr/>
            <p:nvPr/>
          </p:nvSpPr>
          <p:spPr>
            <a:xfrm>
              <a:off x="6260600" y="3540625"/>
              <a:ext cx="1250" cy="1700"/>
            </a:xfrm>
            <a:custGeom>
              <a:avLst/>
              <a:gdLst/>
              <a:ahLst/>
              <a:cxnLst/>
              <a:rect l="l" t="t" r="r" b="b"/>
              <a:pathLst>
                <a:path w="50" h="68" extrusionOk="0">
                  <a:moveTo>
                    <a:pt x="16" y="1"/>
                  </a:moveTo>
                  <a:cubicBezTo>
                    <a:pt x="0" y="1"/>
                    <a:pt x="0" y="18"/>
                    <a:pt x="0" y="18"/>
                  </a:cubicBezTo>
                  <a:lnTo>
                    <a:pt x="0" y="52"/>
                  </a:lnTo>
                  <a:lnTo>
                    <a:pt x="34" y="68"/>
                  </a:lnTo>
                  <a:cubicBezTo>
                    <a:pt x="34" y="52"/>
                    <a:pt x="50" y="52"/>
                    <a:pt x="50" y="34"/>
                  </a:cubicBezTo>
                  <a:cubicBezTo>
                    <a:pt x="50" y="34"/>
                    <a:pt x="50" y="18"/>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76"/>
            <p:cNvSpPr/>
            <p:nvPr/>
          </p:nvSpPr>
          <p:spPr>
            <a:xfrm>
              <a:off x="6244325" y="3641525"/>
              <a:ext cx="2125" cy="2125"/>
            </a:xfrm>
            <a:custGeom>
              <a:avLst/>
              <a:gdLst/>
              <a:ahLst/>
              <a:cxnLst/>
              <a:rect l="l" t="t" r="r" b="b"/>
              <a:pathLst>
                <a:path w="85" h="85" extrusionOk="0">
                  <a:moveTo>
                    <a:pt x="51" y="0"/>
                  </a:moveTo>
                  <a:cubicBezTo>
                    <a:pt x="34" y="0"/>
                    <a:pt x="34" y="17"/>
                    <a:pt x="34" y="17"/>
                  </a:cubicBezTo>
                  <a:lnTo>
                    <a:pt x="34" y="33"/>
                  </a:lnTo>
                  <a:cubicBezTo>
                    <a:pt x="18" y="51"/>
                    <a:pt x="0" y="67"/>
                    <a:pt x="18" y="84"/>
                  </a:cubicBezTo>
                  <a:lnTo>
                    <a:pt x="34" y="84"/>
                  </a:lnTo>
                  <a:cubicBezTo>
                    <a:pt x="84" y="51"/>
                    <a:pt x="84" y="17"/>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76"/>
            <p:cNvSpPr/>
            <p:nvPr/>
          </p:nvSpPr>
          <p:spPr>
            <a:xfrm>
              <a:off x="6284775" y="3616925"/>
              <a:ext cx="5425" cy="5600"/>
            </a:xfrm>
            <a:custGeom>
              <a:avLst/>
              <a:gdLst/>
              <a:ahLst/>
              <a:cxnLst/>
              <a:rect l="l" t="t" r="r" b="b"/>
              <a:pathLst>
                <a:path w="217" h="224" extrusionOk="0">
                  <a:moveTo>
                    <a:pt x="83" y="1"/>
                  </a:moveTo>
                  <a:cubicBezTo>
                    <a:pt x="67" y="1"/>
                    <a:pt x="50" y="17"/>
                    <a:pt x="16" y="34"/>
                  </a:cubicBezTo>
                  <a:lnTo>
                    <a:pt x="0" y="84"/>
                  </a:lnTo>
                  <a:lnTo>
                    <a:pt x="0" y="117"/>
                  </a:lnTo>
                  <a:lnTo>
                    <a:pt x="0" y="134"/>
                  </a:lnTo>
                  <a:lnTo>
                    <a:pt x="0" y="150"/>
                  </a:lnTo>
                  <a:cubicBezTo>
                    <a:pt x="0" y="150"/>
                    <a:pt x="0" y="168"/>
                    <a:pt x="16" y="184"/>
                  </a:cubicBezTo>
                  <a:cubicBezTo>
                    <a:pt x="41" y="208"/>
                    <a:pt x="74" y="224"/>
                    <a:pt x="104" y="224"/>
                  </a:cubicBezTo>
                  <a:cubicBezTo>
                    <a:pt x="115" y="224"/>
                    <a:pt x="125" y="222"/>
                    <a:pt x="134" y="217"/>
                  </a:cubicBezTo>
                  <a:lnTo>
                    <a:pt x="183" y="184"/>
                  </a:lnTo>
                  <a:lnTo>
                    <a:pt x="183" y="150"/>
                  </a:lnTo>
                  <a:cubicBezTo>
                    <a:pt x="216" y="101"/>
                    <a:pt x="200" y="50"/>
                    <a:pt x="183" y="34"/>
                  </a:cubicBezTo>
                  <a:lnTo>
                    <a:pt x="116" y="1"/>
                  </a:lnTo>
                  <a:lnTo>
                    <a:pt x="100" y="1"/>
                  </a:lnTo>
                  <a:lnTo>
                    <a:pt x="83" y="17"/>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76"/>
            <p:cNvSpPr/>
            <p:nvPr/>
          </p:nvSpPr>
          <p:spPr>
            <a:xfrm>
              <a:off x="6306025" y="3630275"/>
              <a:ext cx="2525" cy="1700"/>
            </a:xfrm>
            <a:custGeom>
              <a:avLst/>
              <a:gdLst/>
              <a:ahLst/>
              <a:cxnLst/>
              <a:rect l="l" t="t" r="r" b="b"/>
              <a:pathLst>
                <a:path w="101" h="68" extrusionOk="0">
                  <a:moveTo>
                    <a:pt x="51" y="1"/>
                  </a:moveTo>
                  <a:cubicBezTo>
                    <a:pt x="17" y="1"/>
                    <a:pt x="0" y="34"/>
                    <a:pt x="0" y="50"/>
                  </a:cubicBezTo>
                  <a:lnTo>
                    <a:pt x="51" y="50"/>
                  </a:lnTo>
                  <a:lnTo>
                    <a:pt x="51" y="67"/>
                  </a:lnTo>
                  <a:cubicBezTo>
                    <a:pt x="51" y="67"/>
                    <a:pt x="51" y="50"/>
                    <a:pt x="67" y="50"/>
                  </a:cubicBezTo>
                  <a:lnTo>
                    <a:pt x="100" y="50"/>
                  </a:lnTo>
                  <a:cubicBezTo>
                    <a:pt x="100" y="17"/>
                    <a:pt x="84" y="1"/>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76"/>
            <p:cNvSpPr/>
            <p:nvPr/>
          </p:nvSpPr>
          <p:spPr>
            <a:xfrm>
              <a:off x="6250150" y="3597750"/>
              <a:ext cx="5875" cy="5125"/>
            </a:xfrm>
            <a:custGeom>
              <a:avLst/>
              <a:gdLst/>
              <a:ahLst/>
              <a:cxnLst/>
              <a:rect l="l" t="t" r="r" b="b"/>
              <a:pathLst>
                <a:path w="235" h="205" extrusionOk="0">
                  <a:moveTo>
                    <a:pt x="118" y="1"/>
                  </a:moveTo>
                  <a:cubicBezTo>
                    <a:pt x="51" y="17"/>
                    <a:pt x="1" y="68"/>
                    <a:pt x="1" y="117"/>
                  </a:cubicBezTo>
                  <a:lnTo>
                    <a:pt x="34" y="134"/>
                  </a:lnTo>
                  <a:lnTo>
                    <a:pt x="51" y="184"/>
                  </a:lnTo>
                  <a:cubicBezTo>
                    <a:pt x="68" y="201"/>
                    <a:pt x="90" y="205"/>
                    <a:pt x="109" y="205"/>
                  </a:cubicBezTo>
                  <a:cubicBezTo>
                    <a:pt x="127" y="205"/>
                    <a:pt x="143" y="201"/>
                    <a:pt x="151" y="201"/>
                  </a:cubicBezTo>
                  <a:lnTo>
                    <a:pt x="167" y="184"/>
                  </a:lnTo>
                  <a:lnTo>
                    <a:pt x="218" y="150"/>
                  </a:lnTo>
                  <a:lnTo>
                    <a:pt x="218" y="134"/>
                  </a:lnTo>
                  <a:lnTo>
                    <a:pt x="234" y="117"/>
                  </a:lnTo>
                  <a:cubicBezTo>
                    <a:pt x="234" y="84"/>
                    <a:pt x="218" y="50"/>
                    <a:pt x="185" y="34"/>
                  </a:cubicBezTo>
                  <a:cubicBezTo>
                    <a:pt x="167" y="17"/>
                    <a:pt x="134" y="1"/>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76"/>
            <p:cNvSpPr/>
            <p:nvPr/>
          </p:nvSpPr>
          <p:spPr>
            <a:xfrm>
              <a:off x="6242250" y="3585500"/>
              <a:ext cx="4200" cy="4125"/>
            </a:xfrm>
            <a:custGeom>
              <a:avLst/>
              <a:gdLst/>
              <a:ahLst/>
              <a:cxnLst/>
              <a:rect l="l" t="t" r="r" b="b"/>
              <a:pathLst>
                <a:path w="168" h="165" extrusionOk="0">
                  <a:moveTo>
                    <a:pt x="79" y="0"/>
                  </a:moveTo>
                  <a:cubicBezTo>
                    <a:pt x="69" y="0"/>
                    <a:pt x="60" y="2"/>
                    <a:pt x="50" y="7"/>
                  </a:cubicBezTo>
                  <a:cubicBezTo>
                    <a:pt x="17" y="24"/>
                    <a:pt x="1" y="57"/>
                    <a:pt x="1" y="91"/>
                  </a:cubicBezTo>
                  <a:lnTo>
                    <a:pt x="1" y="107"/>
                  </a:lnTo>
                  <a:lnTo>
                    <a:pt x="17" y="124"/>
                  </a:lnTo>
                  <a:lnTo>
                    <a:pt x="34" y="140"/>
                  </a:lnTo>
                  <a:lnTo>
                    <a:pt x="50" y="140"/>
                  </a:lnTo>
                  <a:cubicBezTo>
                    <a:pt x="62" y="152"/>
                    <a:pt x="74" y="164"/>
                    <a:pt x="98" y="164"/>
                  </a:cubicBezTo>
                  <a:cubicBezTo>
                    <a:pt x="107" y="164"/>
                    <a:pt x="119" y="162"/>
                    <a:pt x="134" y="157"/>
                  </a:cubicBezTo>
                  <a:lnTo>
                    <a:pt x="150" y="157"/>
                  </a:lnTo>
                  <a:lnTo>
                    <a:pt x="150" y="140"/>
                  </a:lnTo>
                  <a:lnTo>
                    <a:pt x="167" y="124"/>
                  </a:lnTo>
                  <a:lnTo>
                    <a:pt x="167" y="91"/>
                  </a:lnTo>
                  <a:lnTo>
                    <a:pt x="167" y="73"/>
                  </a:lnTo>
                  <a:lnTo>
                    <a:pt x="167" y="57"/>
                  </a:lnTo>
                  <a:lnTo>
                    <a:pt x="167" y="40"/>
                  </a:lnTo>
                  <a:lnTo>
                    <a:pt x="150" y="24"/>
                  </a:lnTo>
                  <a:cubicBezTo>
                    <a:pt x="126" y="12"/>
                    <a:pt x="103" y="0"/>
                    <a:pt x="7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76"/>
            <p:cNvSpPr/>
            <p:nvPr/>
          </p:nvSpPr>
          <p:spPr>
            <a:xfrm>
              <a:off x="6302675" y="3533575"/>
              <a:ext cx="1300" cy="1675"/>
            </a:xfrm>
            <a:custGeom>
              <a:avLst/>
              <a:gdLst/>
              <a:ahLst/>
              <a:cxnLst/>
              <a:rect l="l" t="t" r="r" b="b"/>
              <a:pathLst>
                <a:path w="52" h="67" extrusionOk="0">
                  <a:moveTo>
                    <a:pt x="18" y="0"/>
                  </a:moveTo>
                  <a:cubicBezTo>
                    <a:pt x="1" y="16"/>
                    <a:pt x="1" y="16"/>
                    <a:pt x="1" y="33"/>
                  </a:cubicBezTo>
                  <a:cubicBezTo>
                    <a:pt x="1" y="49"/>
                    <a:pt x="18" y="49"/>
                    <a:pt x="34" y="67"/>
                  </a:cubicBezTo>
                  <a:lnTo>
                    <a:pt x="51" y="33"/>
                  </a:lnTo>
                  <a:cubicBezTo>
                    <a:pt x="51" y="16"/>
                    <a:pt x="51"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6" name="Google Shape;4146;p76"/>
            <p:cNvSpPr/>
            <p:nvPr/>
          </p:nvSpPr>
          <p:spPr>
            <a:xfrm>
              <a:off x="6185125" y="3569525"/>
              <a:ext cx="1700" cy="1575"/>
            </a:xfrm>
            <a:custGeom>
              <a:avLst/>
              <a:gdLst/>
              <a:ahLst/>
              <a:cxnLst/>
              <a:rect l="l" t="t" r="r" b="b"/>
              <a:pathLst>
                <a:path w="68" h="63" extrusionOk="0">
                  <a:moveTo>
                    <a:pt x="34" y="0"/>
                  </a:moveTo>
                  <a:cubicBezTo>
                    <a:pt x="30" y="0"/>
                    <a:pt x="26" y="4"/>
                    <a:pt x="18" y="12"/>
                  </a:cubicBezTo>
                  <a:cubicBezTo>
                    <a:pt x="0" y="12"/>
                    <a:pt x="0" y="45"/>
                    <a:pt x="18" y="63"/>
                  </a:cubicBezTo>
                  <a:lnTo>
                    <a:pt x="34" y="63"/>
                  </a:lnTo>
                  <a:lnTo>
                    <a:pt x="51" y="45"/>
                  </a:lnTo>
                  <a:lnTo>
                    <a:pt x="34" y="45"/>
                  </a:lnTo>
                  <a:lnTo>
                    <a:pt x="67" y="29"/>
                  </a:lnTo>
                  <a:lnTo>
                    <a:pt x="51" y="12"/>
                  </a:lnTo>
                  <a:cubicBezTo>
                    <a:pt x="42" y="4"/>
                    <a:pt x="38"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76"/>
            <p:cNvSpPr/>
            <p:nvPr/>
          </p:nvSpPr>
          <p:spPr>
            <a:xfrm>
              <a:off x="6257250" y="3596925"/>
              <a:ext cx="5875" cy="6450"/>
            </a:xfrm>
            <a:custGeom>
              <a:avLst/>
              <a:gdLst/>
              <a:ahLst/>
              <a:cxnLst/>
              <a:rect l="l" t="t" r="r" b="b"/>
              <a:pathLst>
                <a:path w="235" h="258" extrusionOk="0">
                  <a:moveTo>
                    <a:pt x="101" y="1"/>
                  </a:moveTo>
                  <a:cubicBezTo>
                    <a:pt x="68" y="1"/>
                    <a:pt x="50" y="1"/>
                    <a:pt x="34" y="17"/>
                  </a:cubicBezTo>
                  <a:cubicBezTo>
                    <a:pt x="17" y="34"/>
                    <a:pt x="1" y="67"/>
                    <a:pt x="1" y="117"/>
                  </a:cubicBezTo>
                  <a:lnTo>
                    <a:pt x="17" y="134"/>
                  </a:lnTo>
                  <a:lnTo>
                    <a:pt x="17" y="150"/>
                  </a:lnTo>
                  <a:cubicBezTo>
                    <a:pt x="17" y="183"/>
                    <a:pt x="34" y="217"/>
                    <a:pt x="68" y="234"/>
                  </a:cubicBezTo>
                  <a:cubicBezTo>
                    <a:pt x="91" y="245"/>
                    <a:pt x="115" y="257"/>
                    <a:pt x="138" y="257"/>
                  </a:cubicBezTo>
                  <a:cubicBezTo>
                    <a:pt x="148" y="257"/>
                    <a:pt x="158" y="255"/>
                    <a:pt x="168" y="250"/>
                  </a:cubicBezTo>
                  <a:lnTo>
                    <a:pt x="217" y="217"/>
                  </a:lnTo>
                  <a:lnTo>
                    <a:pt x="217" y="201"/>
                  </a:lnTo>
                  <a:lnTo>
                    <a:pt x="234" y="150"/>
                  </a:lnTo>
                  <a:cubicBezTo>
                    <a:pt x="234" y="117"/>
                    <a:pt x="217" y="101"/>
                    <a:pt x="201" y="83"/>
                  </a:cubicBezTo>
                  <a:cubicBezTo>
                    <a:pt x="201" y="34"/>
                    <a:pt x="150"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76"/>
            <p:cNvSpPr/>
            <p:nvPr/>
          </p:nvSpPr>
          <p:spPr>
            <a:xfrm>
              <a:off x="6288950" y="3594000"/>
              <a:ext cx="5025" cy="5025"/>
            </a:xfrm>
            <a:custGeom>
              <a:avLst/>
              <a:gdLst/>
              <a:ahLst/>
              <a:cxnLst/>
              <a:rect l="l" t="t" r="r" b="b"/>
              <a:pathLst>
                <a:path w="201" h="201" extrusionOk="0">
                  <a:moveTo>
                    <a:pt x="116" y="0"/>
                  </a:moveTo>
                  <a:cubicBezTo>
                    <a:pt x="83" y="0"/>
                    <a:pt x="49" y="18"/>
                    <a:pt x="33" y="34"/>
                  </a:cubicBezTo>
                  <a:cubicBezTo>
                    <a:pt x="16" y="51"/>
                    <a:pt x="0" y="84"/>
                    <a:pt x="0" y="118"/>
                  </a:cubicBezTo>
                  <a:lnTo>
                    <a:pt x="0" y="134"/>
                  </a:lnTo>
                  <a:lnTo>
                    <a:pt x="33" y="184"/>
                  </a:lnTo>
                  <a:lnTo>
                    <a:pt x="49" y="184"/>
                  </a:lnTo>
                  <a:lnTo>
                    <a:pt x="100" y="200"/>
                  </a:lnTo>
                  <a:lnTo>
                    <a:pt x="116" y="200"/>
                  </a:lnTo>
                  <a:lnTo>
                    <a:pt x="167" y="184"/>
                  </a:lnTo>
                  <a:lnTo>
                    <a:pt x="183" y="167"/>
                  </a:lnTo>
                  <a:lnTo>
                    <a:pt x="200" y="100"/>
                  </a:lnTo>
                  <a:lnTo>
                    <a:pt x="200" y="84"/>
                  </a:lnTo>
                  <a:lnTo>
                    <a:pt x="183" y="34"/>
                  </a:lnTo>
                  <a:lnTo>
                    <a:pt x="167" y="18"/>
                  </a:ln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76"/>
            <p:cNvSpPr/>
            <p:nvPr/>
          </p:nvSpPr>
          <p:spPr>
            <a:xfrm>
              <a:off x="6336475" y="3560250"/>
              <a:ext cx="1250" cy="1675"/>
            </a:xfrm>
            <a:custGeom>
              <a:avLst/>
              <a:gdLst/>
              <a:ahLst/>
              <a:cxnLst/>
              <a:rect l="l" t="t" r="r" b="b"/>
              <a:pathLst>
                <a:path w="50" h="67" extrusionOk="0">
                  <a:moveTo>
                    <a:pt x="33" y="0"/>
                  </a:moveTo>
                  <a:cubicBezTo>
                    <a:pt x="16" y="0"/>
                    <a:pt x="16" y="0"/>
                    <a:pt x="0" y="16"/>
                  </a:cubicBezTo>
                  <a:lnTo>
                    <a:pt x="0" y="50"/>
                  </a:lnTo>
                  <a:lnTo>
                    <a:pt x="16" y="50"/>
                  </a:lnTo>
                  <a:lnTo>
                    <a:pt x="33" y="67"/>
                  </a:lnTo>
                  <a:lnTo>
                    <a:pt x="49" y="50"/>
                  </a:lnTo>
                  <a:lnTo>
                    <a:pt x="49"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76"/>
            <p:cNvSpPr/>
            <p:nvPr/>
          </p:nvSpPr>
          <p:spPr>
            <a:xfrm>
              <a:off x="6263925" y="3540050"/>
              <a:ext cx="1700" cy="1450"/>
            </a:xfrm>
            <a:custGeom>
              <a:avLst/>
              <a:gdLst/>
              <a:ahLst/>
              <a:cxnLst/>
              <a:rect l="l" t="t" r="r" b="b"/>
              <a:pathLst>
                <a:path w="68" h="58" extrusionOk="0">
                  <a:moveTo>
                    <a:pt x="21" y="0"/>
                  </a:moveTo>
                  <a:cubicBezTo>
                    <a:pt x="19" y="0"/>
                    <a:pt x="17" y="2"/>
                    <a:pt x="17" y="8"/>
                  </a:cubicBezTo>
                  <a:cubicBezTo>
                    <a:pt x="1" y="8"/>
                    <a:pt x="1" y="8"/>
                    <a:pt x="1" y="24"/>
                  </a:cubicBezTo>
                  <a:lnTo>
                    <a:pt x="1" y="41"/>
                  </a:lnTo>
                  <a:cubicBezTo>
                    <a:pt x="17" y="57"/>
                    <a:pt x="34" y="57"/>
                    <a:pt x="50" y="57"/>
                  </a:cubicBezTo>
                  <a:cubicBezTo>
                    <a:pt x="67" y="41"/>
                    <a:pt x="67" y="24"/>
                    <a:pt x="67" y="24"/>
                  </a:cubicBezTo>
                  <a:lnTo>
                    <a:pt x="50" y="8"/>
                  </a:lnTo>
                  <a:lnTo>
                    <a:pt x="34" y="8"/>
                  </a:lnTo>
                  <a:cubicBezTo>
                    <a:pt x="34" y="8"/>
                    <a:pt x="26" y="0"/>
                    <a:pt x="2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76"/>
            <p:cNvSpPr/>
            <p:nvPr/>
          </p:nvSpPr>
          <p:spPr>
            <a:xfrm>
              <a:off x="6252650" y="3586925"/>
              <a:ext cx="6700" cy="7925"/>
            </a:xfrm>
            <a:custGeom>
              <a:avLst/>
              <a:gdLst/>
              <a:ahLst/>
              <a:cxnLst/>
              <a:rect l="l" t="t" r="r" b="b"/>
              <a:pathLst>
                <a:path w="268" h="317" extrusionOk="0">
                  <a:moveTo>
                    <a:pt x="118" y="0"/>
                  </a:moveTo>
                  <a:lnTo>
                    <a:pt x="67" y="34"/>
                  </a:lnTo>
                  <a:lnTo>
                    <a:pt x="51" y="50"/>
                  </a:lnTo>
                  <a:lnTo>
                    <a:pt x="34" y="100"/>
                  </a:lnTo>
                  <a:lnTo>
                    <a:pt x="34" y="150"/>
                  </a:lnTo>
                  <a:lnTo>
                    <a:pt x="51" y="167"/>
                  </a:lnTo>
                  <a:lnTo>
                    <a:pt x="34" y="183"/>
                  </a:lnTo>
                  <a:lnTo>
                    <a:pt x="34" y="150"/>
                  </a:lnTo>
                  <a:cubicBezTo>
                    <a:pt x="18" y="167"/>
                    <a:pt x="1" y="200"/>
                    <a:pt x="1" y="234"/>
                  </a:cubicBezTo>
                  <a:lnTo>
                    <a:pt x="18" y="283"/>
                  </a:lnTo>
                  <a:lnTo>
                    <a:pt x="51" y="301"/>
                  </a:lnTo>
                  <a:lnTo>
                    <a:pt x="67" y="317"/>
                  </a:lnTo>
                  <a:lnTo>
                    <a:pt x="151" y="317"/>
                  </a:lnTo>
                  <a:lnTo>
                    <a:pt x="167" y="301"/>
                  </a:lnTo>
                  <a:lnTo>
                    <a:pt x="201" y="234"/>
                  </a:lnTo>
                  <a:lnTo>
                    <a:pt x="201" y="267"/>
                  </a:lnTo>
                  <a:cubicBezTo>
                    <a:pt x="201" y="250"/>
                    <a:pt x="218" y="234"/>
                    <a:pt x="218" y="200"/>
                  </a:cubicBezTo>
                  <a:cubicBezTo>
                    <a:pt x="234" y="183"/>
                    <a:pt x="252" y="150"/>
                    <a:pt x="268" y="116"/>
                  </a:cubicBezTo>
                  <a:lnTo>
                    <a:pt x="252" y="83"/>
                  </a:lnTo>
                  <a:lnTo>
                    <a:pt x="252" y="67"/>
                  </a:lnTo>
                  <a:lnTo>
                    <a:pt x="234" y="34"/>
                  </a:lnTo>
                  <a:cubicBezTo>
                    <a:pt x="201" y="0"/>
                    <a:pt x="151"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76"/>
            <p:cNvSpPr/>
            <p:nvPr/>
          </p:nvSpPr>
          <p:spPr>
            <a:xfrm>
              <a:off x="6245975" y="3563150"/>
              <a:ext cx="3375" cy="3775"/>
            </a:xfrm>
            <a:custGeom>
              <a:avLst/>
              <a:gdLst/>
              <a:ahLst/>
              <a:cxnLst/>
              <a:rect l="l" t="t" r="r" b="b"/>
              <a:pathLst>
                <a:path w="135" h="151" extrusionOk="0">
                  <a:moveTo>
                    <a:pt x="34" y="0"/>
                  </a:moveTo>
                  <a:lnTo>
                    <a:pt x="18" y="18"/>
                  </a:lnTo>
                  <a:cubicBezTo>
                    <a:pt x="1" y="34"/>
                    <a:pt x="1" y="51"/>
                    <a:pt x="1" y="67"/>
                  </a:cubicBezTo>
                  <a:lnTo>
                    <a:pt x="18" y="84"/>
                  </a:lnTo>
                  <a:lnTo>
                    <a:pt x="34" y="118"/>
                  </a:lnTo>
                  <a:cubicBezTo>
                    <a:pt x="34" y="118"/>
                    <a:pt x="34" y="134"/>
                    <a:pt x="52" y="134"/>
                  </a:cubicBezTo>
                  <a:lnTo>
                    <a:pt x="85" y="151"/>
                  </a:lnTo>
                  <a:lnTo>
                    <a:pt x="101" y="134"/>
                  </a:lnTo>
                  <a:lnTo>
                    <a:pt x="118" y="134"/>
                  </a:lnTo>
                  <a:cubicBezTo>
                    <a:pt x="134" y="118"/>
                    <a:pt x="134" y="100"/>
                    <a:pt x="134" y="67"/>
                  </a:cubicBezTo>
                  <a:cubicBezTo>
                    <a:pt x="134" y="34"/>
                    <a:pt x="118"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76"/>
            <p:cNvSpPr/>
            <p:nvPr/>
          </p:nvSpPr>
          <p:spPr>
            <a:xfrm>
              <a:off x="6288950" y="3562300"/>
              <a:ext cx="3350" cy="2300"/>
            </a:xfrm>
            <a:custGeom>
              <a:avLst/>
              <a:gdLst/>
              <a:ahLst/>
              <a:cxnLst/>
              <a:rect l="l" t="t" r="r" b="b"/>
              <a:pathLst>
                <a:path w="134" h="92" extrusionOk="0">
                  <a:moveTo>
                    <a:pt x="0" y="1"/>
                  </a:moveTo>
                  <a:cubicBezTo>
                    <a:pt x="0" y="52"/>
                    <a:pt x="16" y="68"/>
                    <a:pt x="33" y="68"/>
                  </a:cubicBezTo>
                  <a:cubicBezTo>
                    <a:pt x="45" y="80"/>
                    <a:pt x="57" y="92"/>
                    <a:pt x="75" y="92"/>
                  </a:cubicBezTo>
                  <a:cubicBezTo>
                    <a:pt x="82" y="92"/>
                    <a:pt x="90" y="90"/>
                    <a:pt x="100" y="85"/>
                  </a:cubicBezTo>
                  <a:lnTo>
                    <a:pt x="116" y="85"/>
                  </a:lnTo>
                  <a:lnTo>
                    <a:pt x="133" y="68"/>
                  </a:lnTo>
                  <a:lnTo>
                    <a:pt x="83" y="18"/>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76"/>
            <p:cNvSpPr/>
            <p:nvPr/>
          </p:nvSpPr>
          <p:spPr>
            <a:xfrm>
              <a:off x="6228475" y="3589825"/>
              <a:ext cx="3350" cy="3350"/>
            </a:xfrm>
            <a:custGeom>
              <a:avLst/>
              <a:gdLst/>
              <a:ahLst/>
              <a:cxnLst/>
              <a:rect l="l" t="t" r="r" b="b"/>
              <a:pathLst>
                <a:path w="134" h="134" extrusionOk="0">
                  <a:moveTo>
                    <a:pt x="51" y="0"/>
                  </a:moveTo>
                  <a:lnTo>
                    <a:pt x="18" y="34"/>
                  </a:lnTo>
                  <a:cubicBezTo>
                    <a:pt x="18" y="34"/>
                    <a:pt x="1" y="51"/>
                    <a:pt x="1" y="84"/>
                  </a:cubicBezTo>
                  <a:lnTo>
                    <a:pt x="18" y="100"/>
                  </a:lnTo>
                  <a:lnTo>
                    <a:pt x="34" y="118"/>
                  </a:lnTo>
                  <a:lnTo>
                    <a:pt x="67" y="134"/>
                  </a:lnTo>
                  <a:lnTo>
                    <a:pt x="85" y="118"/>
                  </a:lnTo>
                  <a:lnTo>
                    <a:pt x="101" y="118"/>
                  </a:lnTo>
                  <a:lnTo>
                    <a:pt x="118" y="100"/>
                  </a:lnTo>
                  <a:lnTo>
                    <a:pt x="134" y="67"/>
                  </a:lnTo>
                  <a:lnTo>
                    <a:pt x="134" y="51"/>
                  </a:lnTo>
                  <a:lnTo>
                    <a:pt x="118" y="34"/>
                  </a:lnTo>
                  <a:lnTo>
                    <a:pt x="101" y="18"/>
                  </a:lnTo>
                  <a:cubicBezTo>
                    <a:pt x="101" y="0"/>
                    <a:pt x="85"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76"/>
            <p:cNvSpPr/>
            <p:nvPr/>
          </p:nvSpPr>
          <p:spPr>
            <a:xfrm>
              <a:off x="6204300" y="3599650"/>
              <a:ext cx="1700" cy="1475"/>
            </a:xfrm>
            <a:custGeom>
              <a:avLst/>
              <a:gdLst/>
              <a:ahLst/>
              <a:cxnLst/>
              <a:rect l="l" t="t" r="r" b="b"/>
              <a:pathLst>
                <a:path w="68" h="59" extrusionOk="0">
                  <a:moveTo>
                    <a:pt x="34" y="1"/>
                  </a:moveTo>
                  <a:cubicBezTo>
                    <a:pt x="29" y="1"/>
                    <a:pt x="23" y="2"/>
                    <a:pt x="18" y="8"/>
                  </a:cubicBezTo>
                  <a:cubicBezTo>
                    <a:pt x="0" y="8"/>
                    <a:pt x="0" y="25"/>
                    <a:pt x="0" y="41"/>
                  </a:cubicBezTo>
                  <a:lnTo>
                    <a:pt x="34" y="58"/>
                  </a:lnTo>
                  <a:cubicBezTo>
                    <a:pt x="51" y="58"/>
                    <a:pt x="67" y="58"/>
                    <a:pt x="67" y="25"/>
                  </a:cubicBezTo>
                  <a:lnTo>
                    <a:pt x="67" y="8"/>
                  </a:lnTo>
                  <a:cubicBezTo>
                    <a:pt x="57" y="8"/>
                    <a:pt x="45"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6" name="Google Shape;4156;p76"/>
            <p:cNvSpPr/>
            <p:nvPr/>
          </p:nvSpPr>
          <p:spPr>
            <a:xfrm>
              <a:off x="6196400" y="3624450"/>
              <a:ext cx="1250" cy="1250"/>
            </a:xfrm>
            <a:custGeom>
              <a:avLst/>
              <a:gdLst/>
              <a:ahLst/>
              <a:cxnLst/>
              <a:rect l="l" t="t" r="r" b="b"/>
              <a:pathLst>
                <a:path w="50" h="50" extrusionOk="0">
                  <a:moveTo>
                    <a:pt x="16" y="0"/>
                  </a:moveTo>
                  <a:cubicBezTo>
                    <a:pt x="16" y="0"/>
                    <a:pt x="0" y="0"/>
                    <a:pt x="0" y="33"/>
                  </a:cubicBezTo>
                  <a:lnTo>
                    <a:pt x="16" y="49"/>
                  </a:lnTo>
                  <a:cubicBezTo>
                    <a:pt x="34" y="49"/>
                    <a:pt x="34" y="49"/>
                    <a:pt x="50" y="33"/>
                  </a:cubicBezTo>
                  <a:lnTo>
                    <a:pt x="50" y="16"/>
                  </a:lnTo>
                  <a:cubicBezTo>
                    <a:pt x="50" y="16"/>
                    <a:pt x="34" y="0"/>
                    <a:pt x="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7" name="Google Shape;4157;p76"/>
            <p:cNvSpPr/>
            <p:nvPr/>
          </p:nvSpPr>
          <p:spPr>
            <a:xfrm>
              <a:off x="6268500" y="3625475"/>
              <a:ext cx="7525" cy="6900"/>
            </a:xfrm>
            <a:custGeom>
              <a:avLst/>
              <a:gdLst/>
              <a:ahLst/>
              <a:cxnLst/>
              <a:rect l="l" t="t" r="r" b="b"/>
              <a:pathLst>
                <a:path w="301" h="276" extrusionOk="0">
                  <a:moveTo>
                    <a:pt x="140" y="1"/>
                  </a:moveTo>
                  <a:cubicBezTo>
                    <a:pt x="117" y="1"/>
                    <a:pt x="92" y="9"/>
                    <a:pt x="67" y="26"/>
                  </a:cubicBezTo>
                  <a:lnTo>
                    <a:pt x="51" y="42"/>
                  </a:lnTo>
                  <a:lnTo>
                    <a:pt x="18" y="109"/>
                  </a:lnTo>
                  <a:lnTo>
                    <a:pt x="18" y="92"/>
                  </a:lnTo>
                  <a:cubicBezTo>
                    <a:pt x="18" y="92"/>
                    <a:pt x="0" y="126"/>
                    <a:pt x="0" y="159"/>
                  </a:cubicBezTo>
                  <a:lnTo>
                    <a:pt x="0" y="193"/>
                  </a:lnTo>
                  <a:lnTo>
                    <a:pt x="34" y="226"/>
                  </a:lnTo>
                  <a:lnTo>
                    <a:pt x="51" y="242"/>
                  </a:lnTo>
                  <a:lnTo>
                    <a:pt x="100" y="259"/>
                  </a:lnTo>
                  <a:lnTo>
                    <a:pt x="118" y="259"/>
                  </a:lnTo>
                  <a:lnTo>
                    <a:pt x="134" y="275"/>
                  </a:lnTo>
                  <a:cubicBezTo>
                    <a:pt x="167" y="275"/>
                    <a:pt x="200" y="259"/>
                    <a:pt x="234" y="242"/>
                  </a:cubicBezTo>
                  <a:cubicBezTo>
                    <a:pt x="267" y="226"/>
                    <a:pt x="285" y="209"/>
                    <a:pt x="301" y="175"/>
                  </a:cubicBezTo>
                  <a:lnTo>
                    <a:pt x="301" y="109"/>
                  </a:lnTo>
                  <a:lnTo>
                    <a:pt x="301" y="92"/>
                  </a:lnTo>
                  <a:cubicBezTo>
                    <a:pt x="285" y="42"/>
                    <a:pt x="251" y="26"/>
                    <a:pt x="200" y="26"/>
                  </a:cubicBezTo>
                  <a:cubicBezTo>
                    <a:pt x="184" y="9"/>
                    <a:pt x="163" y="1"/>
                    <a:pt x="14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8" name="Google Shape;4158;p76"/>
            <p:cNvSpPr/>
            <p:nvPr/>
          </p:nvSpPr>
          <p:spPr>
            <a:xfrm>
              <a:off x="6308950" y="3651750"/>
              <a:ext cx="2100" cy="2000"/>
            </a:xfrm>
            <a:custGeom>
              <a:avLst/>
              <a:gdLst/>
              <a:ahLst/>
              <a:cxnLst/>
              <a:rect l="l" t="t" r="r" b="b"/>
              <a:pathLst>
                <a:path w="84" h="80" extrusionOk="0">
                  <a:moveTo>
                    <a:pt x="29" y="1"/>
                  </a:moveTo>
                  <a:cubicBezTo>
                    <a:pt x="26" y="1"/>
                    <a:pt x="22" y="3"/>
                    <a:pt x="16" y="9"/>
                  </a:cubicBezTo>
                  <a:lnTo>
                    <a:pt x="0" y="25"/>
                  </a:lnTo>
                  <a:lnTo>
                    <a:pt x="0" y="42"/>
                  </a:lnTo>
                  <a:cubicBezTo>
                    <a:pt x="14" y="55"/>
                    <a:pt x="27" y="80"/>
                    <a:pt x="50" y="80"/>
                  </a:cubicBezTo>
                  <a:cubicBezTo>
                    <a:pt x="55" y="80"/>
                    <a:pt x="61" y="78"/>
                    <a:pt x="67" y="75"/>
                  </a:cubicBezTo>
                  <a:lnTo>
                    <a:pt x="83" y="75"/>
                  </a:lnTo>
                  <a:lnTo>
                    <a:pt x="83" y="58"/>
                  </a:lnTo>
                  <a:cubicBezTo>
                    <a:pt x="83" y="42"/>
                    <a:pt x="83" y="42"/>
                    <a:pt x="67" y="25"/>
                  </a:cubicBezTo>
                  <a:cubicBezTo>
                    <a:pt x="83" y="25"/>
                    <a:pt x="67" y="9"/>
                    <a:pt x="50" y="9"/>
                  </a:cubicBezTo>
                  <a:lnTo>
                    <a:pt x="34" y="9"/>
                  </a:lnTo>
                  <a:cubicBezTo>
                    <a:pt x="34" y="9"/>
                    <a:pt x="34" y="1"/>
                    <a:pt x="2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9" name="Google Shape;4159;p76"/>
            <p:cNvSpPr/>
            <p:nvPr/>
          </p:nvSpPr>
          <p:spPr>
            <a:xfrm>
              <a:off x="6277675" y="3642775"/>
              <a:ext cx="3350" cy="2925"/>
            </a:xfrm>
            <a:custGeom>
              <a:avLst/>
              <a:gdLst/>
              <a:ahLst/>
              <a:cxnLst/>
              <a:rect l="l" t="t" r="r" b="b"/>
              <a:pathLst>
                <a:path w="134" h="117" extrusionOk="0">
                  <a:moveTo>
                    <a:pt x="67" y="1"/>
                  </a:moveTo>
                  <a:cubicBezTo>
                    <a:pt x="34" y="1"/>
                    <a:pt x="0" y="34"/>
                    <a:pt x="0" y="67"/>
                  </a:cubicBezTo>
                  <a:lnTo>
                    <a:pt x="34" y="83"/>
                  </a:lnTo>
                  <a:lnTo>
                    <a:pt x="34" y="101"/>
                  </a:lnTo>
                  <a:lnTo>
                    <a:pt x="67" y="117"/>
                  </a:lnTo>
                  <a:lnTo>
                    <a:pt x="84" y="117"/>
                  </a:lnTo>
                  <a:lnTo>
                    <a:pt x="100" y="101"/>
                  </a:lnTo>
                  <a:cubicBezTo>
                    <a:pt x="118" y="101"/>
                    <a:pt x="118" y="83"/>
                    <a:pt x="118" y="83"/>
                  </a:cubicBezTo>
                  <a:lnTo>
                    <a:pt x="134" y="67"/>
                  </a:lnTo>
                  <a:cubicBezTo>
                    <a:pt x="134" y="50"/>
                    <a:pt x="134" y="34"/>
                    <a:pt x="118" y="17"/>
                  </a:cubicBezTo>
                  <a:cubicBezTo>
                    <a:pt x="100" y="1"/>
                    <a:pt x="84"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0" name="Google Shape;4160;p76"/>
            <p:cNvSpPr/>
            <p:nvPr/>
          </p:nvSpPr>
          <p:spPr>
            <a:xfrm>
              <a:off x="6269775" y="3637350"/>
              <a:ext cx="3350" cy="3350"/>
            </a:xfrm>
            <a:custGeom>
              <a:avLst/>
              <a:gdLst/>
              <a:ahLst/>
              <a:cxnLst/>
              <a:rect l="l" t="t" r="r" b="b"/>
              <a:pathLst>
                <a:path w="134" h="134" extrusionOk="0">
                  <a:moveTo>
                    <a:pt x="49" y="0"/>
                  </a:moveTo>
                  <a:lnTo>
                    <a:pt x="16" y="34"/>
                  </a:lnTo>
                  <a:lnTo>
                    <a:pt x="0" y="51"/>
                  </a:lnTo>
                  <a:lnTo>
                    <a:pt x="16" y="84"/>
                  </a:lnTo>
                  <a:lnTo>
                    <a:pt x="33" y="118"/>
                  </a:lnTo>
                  <a:cubicBezTo>
                    <a:pt x="33" y="118"/>
                    <a:pt x="49" y="118"/>
                    <a:pt x="67" y="134"/>
                  </a:cubicBezTo>
                  <a:lnTo>
                    <a:pt x="83" y="118"/>
                  </a:lnTo>
                  <a:lnTo>
                    <a:pt x="116" y="100"/>
                  </a:lnTo>
                  <a:cubicBezTo>
                    <a:pt x="116" y="100"/>
                    <a:pt x="133" y="84"/>
                    <a:pt x="133" y="67"/>
                  </a:cubicBezTo>
                  <a:lnTo>
                    <a:pt x="116" y="34"/>
                  </a:lnTo>
                  <a:lnTo>
                    <a:pt x="100" y="18"/>
                  </a:lnTo>
                  <a:cubicBezTo>
                    <a:pt x="100" y="18"/>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76"/>
            <p:cNvSpPr/>
            <p:nvPr/>
          </p:nvSpPr>
          <p:spPr>
            <a:xfrm>
              <a:off x="6298950" y="3677175"/>
              <a:ext cx="1675" cy="1475"/>
            </a:xfrm>
            <a:custGeom>
              <a:avLst/>
              <a:gdLst/>
              <a:ahLst/>
              <a:cxnLst/>
              <a:rect l="l" t="t" r="r" b="b"/>
              <a:pathLst>
                <a:path w="67" h="59" extrusionOk="0">
                  <a:moveTo>
                    <a:pt x="38" y="1"/>
                  </a:moveTo>
                  <a:cubicBezTo>
                    <a:pt x="32" y="1"/>
                    <a:pt x="28" y="8"/>
                    <a:pt x="16" y="8"/>
                  </a:cubicBezTo>
                  <a:cubicBezTo>
                    <a:pt x="16" y="8"/>
                    <a:pt x="0" y="25"/>
                    <a:pt x="16" y="41"/>
                  </a:cubicBezTo>
                  <a:lnTo>
                    <a:pt x="34" y="59"/>
                  </a:lnTo>
                  <a:cubicBezTo>
                    <a:pt x="34" y="59"/>
                    <a:pt x="50" y="59"/>
                    <a:pt x="67" y="25"/>
                  </a:cubicBezTo>
                  <a:lnTo>
                    <a:pt x="50" y="8"/>
                  </a:lnTo>
                  <a:cubicBezTo>
                    <a:pt x="44" y="3"/>
                    <a:pt x="41" y="1"/>
                    <a:pt x="3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76"/>
            <p:cNvSpPr/>
            <p:nvPr/>
          </p:nvSpPr>
          <p:spPr>
            <a:xfrm>
              <a:off x="6282275" y="3619000"/>
              <a:ext cx="5850" cy="5025"/>
            </a:xfrm>
            <a:custGeom>
              <a:avLst/>
              <a:gdLst/>
              <a:ahLst/>
              <a:cxnLst/>
              <a:rect l="l" t="t" r="r" b="b"/>
              <a:pathLst>
                <a:path w="234" h="201" extrusionOk="0">
                  <a:moveTo>
                    <a:pt x="116" y="1"/>
                  </a:moveTo>
                  <a:cubicBezTo>
                    <a:pt x="83" y="1"/>
                    <a:pt x="50" y="18"/>
                    <a:pt x="34" y="34"/>
                  </a:cubicBezTo>
                  <a:cubicBezTo>
                    <a:pt x="16" y="51"/>
                    <a:pt x="0" y="85"/>
                    <a:pt x="0" y="118"/>
                  </a:cubicBezTo>
                  <a:cubicBezTo>
                    <a:pt x="0" y="167"/>
                    <a:pt x="50" y="201"/>
                    <a:pt x="100" y="201"/>
                  </a:cubicBezTo>
                  <a:lnTo>
                    <a:pt x="116" y="201"/>
                  </a:lnTo>
                  <a:cubicBezTo>
                    <a:pt x="167" y="201"/>
                    <a:pt x="183" y="201"/>
                    <a:pt x="216" y="185"/>
                  </a:cubicBezTo>
                  <a:lnTo>
                    <a:pt x="234" y="151"/>
                  </a:lnTo>
                  <a:lnTo>
                    <a:pt x="234" y="134"/>
                  </a:lnTo>
                  <a:lnTo>
                    <a:pt x="234" y="101"/>
                  </a:lnTo>
                  <a:cubicBezTo>
                    <a:pt x="234" y="51"/>
                    <a:pt x="200" y="18"/>
                    <a:pt x="134" y="18"/>
                  </a:cubicBezTo>
                  <a:lnTo>
                    <a:pt x="1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76"/>
            <p:cNvSpPr/>
            <p:nvPr/>
          </p:nvSpPr>
          <p:spPr>
            <a:xfrm>
              <a:off x="6282675" y="3591500"/>
              <a:ext cx="5850" cy="5525"/>
            </a:xfrm>
            <a:custGeom>
              <a:avLst/>
              <a:gdLst/>
              <a:ahLst/>
              <a:cxnLst/>
              <a:rect l="l" t="t" r="r" b="b"/>
              <a:pathLst>
                <a:path w="234" h="221" extrusionOk="0">
                  <a:moveTo>
                    <a:pt x="134" y="0"/>
                  </a:moveTo>
                  <a:cubicBezTo>
                    <a:pt x="67" y="0"/>
                    <a:pt x="34" y="33"/>
                    <a:pt x="0" y="84"/>
                  </a:cubicBezTo>
                  <a:lnTo>
                    <a:pt x="18" y="151"/>
                  </a:lnTo>
                  <a:lnTo>
                    <a:pt x="34" y="167"/>
                  </a:lnTo>
                  <a:lnTo>
                    <a:pt x="34" y="184"/>
                  </a:lnTo>
                  <a:cubicBezTo>
                    <a:pt x="64" y="214"/>
                    <a:pt x="89" y="220"/>
                    <a:pt x="111" y="220"/>
                  </a:cubicBezTo>
                  <a:cubicBezTo>
                    <a:pt x="125" y="220"/>
                    <a:pt x="138" y="218"/>
                    <a:pt x="151" y="218"/>
                  </a:cubicBezTo>
                  <a:lnTo>
                    <a:pt x="184" y="200"/>
                  </a:lnTo>
                  <a:lnTo>
                    <a:pt x="200" y="184"/>
                  </a:lnTo>
                  <a:lnTo>
                    <a:pt x="218" y="167"/>
                  </a:lnTo>
                  <a:lnTo>
                    <a:pt x="218" y="151"/>
                  </a:lnTo>
                  <a:lnTo>
                    <a:pt x="234" y="118"/>
                  </a:lnTo>
                  <a:lnTo>
                    <a:pt x="234" y="100"/>
                  </a:lnTo>
                  <a:cubicBezTo>
                    <a:pt x="234" y="84"/>
                    <a:pt x="234" y="67"/>
                    <a:pt x="218" y="51"/>
                  </a:cubicBezTo>
                  <a:lnTo>
                    <a:pt x="200" y="33"/>
                  </a:lnTo>
                  <a:lnTo>
                    <a:pt x="184" y="17"/>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76"/>
            <p:cNvSpPr/>
            <p:nvPr/>
          </p:nvSpPr>
          <p:spPr>
            <a:xfrm>
              <a:off x="6296850" y="3590175"/>
              <a:ext cx="5850" cy="6350"/>
            </a:xfrm>
            <a:custGeom>
              <a:avLst/>
              <a:gdLst/>
              <a:ahLst/>
              <a:cxnLst/>
              <a:rect l="l" t="t" r="r" b="b"/>
              <a:pathLst>
                <a:path w="234" h="254" extrusionOk="0">
                  <a:moveTo>
                    <a:pt x="117" y="1"/>
                  </a:moveTo>
                  <a:cubicBezTo>
                    <a:pt x="96" y="1"/>
                    <a:pt x="71" y="7"/>
                    <a:pt x="51" y="37"/>
                  </a:cubicBezTo>
                  <a:cubicBezTo>
                    <a:pt x="34" y="53"/>
                    <a:pt x="34" y="70"/>
                    <a:pt x="18" y="104"/>
                  </a:cubicBezTo>
                  <a:cubicBezTo>
                    <a:pt x="0" y="120"/>
                    <a:pt x="0" y="137"/>
                    <a:pt x="0" y="171"/>
                  </a:cubicBezTo>
                  <a:lnTo>
                    <a:pt x="18" y="187"/>
                  </a:lnTo>
                  <a:cubicBezTo>
                    <a:pt x="18" y="204"/>
                    <a:pt x="34" y="220"/>
                    <a:pt x="34" y="220"/>
                  </a:cubicBezTo>
                  <a:lnTo>
                    <a:pt x="100" y="253"/>
                  </a:lnTo>
                  <a:lnTo>
                    <a:pt x="118" y="253"/>
                  </a:lnTo>
                  <a:lnTo>
                    <a:pt x="151" y="237"/>
                  </a:lnTo>
                  <a:lnTo>
                    <a:pt x="200" y="220"/>
                  </a:lnTo>
                  <a:lnTo>
                    <a:pt x="218" y="204"/>
                  </a:lnTo>
                  <a:lnTo>
                    <a:pt x="234" y="153"/>
                  </a:lnTo>
                  <a:lnTo>
                    <a:pt x="234" y="137"/>
                  </a:lnTo>
                  <a:cubicBezTo>
                    <a:pt x="234" y="104"/>
                    <a:pt x="218" y="86"/>
                    <a:pt x="200" y="70"/>
                  </a:cubicBezTo>
                  <a:lnTo>
                    <a:pt x="200" y="53"/>
                  </a:lnTo>
                  <a:lnTo>
                    <a:pt x="184" y="37"/>
                  </a:lnTo>
                  <a:lnTo>
                    <a:pt x="151" y="4"/>
                  </a:lnTo>
                  <a:cubicBezTo>
                    <a:pt x="144" y="4"/>
                    <a:pt x="132" y="1"/>
                    <a:pt x="1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76"/>
            <p:cNvSpPr/>
            <p:nvPr/>
          </p:nvSpPr>
          <p:spPr>
            <a:xfrm>
              <a:off x="6265600" y="3592850"/>
              <a:ext cx="5425" cy="4925"/>
            </a:xfrm>
            <a:custGeom>
              <a:avLst/>
              <a:gdLst/>
              <a:ahLst/>
              <a:cxnLst/>
              <a:rect l="l" t="t" r="r" b="b"/>
              <a:pathLst>
                <a:path w="217" h="197" extrusionOk="0">
                  <a:moveTo>
                    <a:pt x="117" y="1"/>
                  </a:moveTo>
                  <a:cubicBezTo>
                    <a:pt x="100" y="1"/>
                    <a:pt x="84" y="5"/>
                    <a:pt x="67" y="13"/>
                  </a:cubicBezTo>
                  <a:cubicBezTo>
                    <a:pt x="16" y="30"/>
                    <a:pt x="0" y="80"/>
                    <a:pt x="0" y="113"/>
                  </a:cubicBezTo>
                  <a:lnTo>
                    <a:pt x="0" y="130"/>
                  </a:lnTo>
                  <a:lnTo>
                    <a:pt x="34" y="180"/>
                  </a:lnTo>
                  <a:lnTo>
                    <a:pt x="50" y="197"/>
                  </a:lnTo>
                  <a:lnTo>
                    <a:pt x="83" y="197"/>
                  </a:lnTo>
                  <a:cubicBezTo>
                    <a:pt x="134" y="197"/>
                    <a:pt x="167" y="180"/>
                    <a:pt x="183" y="164"/>
                  </a:cubicBezTo>
                  <a:cubicBezTo>
                    <a:pt x="200" y="146"/>
                    <a:pt x="216" y="113"/>
                    <a:pt x="216" y="97"/>
                  </a:cubicBezTo>
                  <a:cubicBezTo>
                    <a:pt x="216" y="64"/>
                    <a:pt x="183" y="30"/>
                    <a:pt x="167" y="13"/>
                  </a:cubicBezTo>
                  <a:cubicBezTo>
                    <a:pt x="150" y="5"/>
                    <a:pt x="134" y="1"/>
                    <a:pt x="1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76"/>
            <p:cNvSpPr/>
            <p:nvPr/>
          </p:nvSpPr>
          <p:spPr>
            <a:xfrm>
              <a:off x="6362700" y="3597750"/>
              <a:ext cx="1300" cy="1700"/>
            </a:xfrm>
            <a:custGeom>
              <a:avLst/>
              <a:gdLst/>
              <a:ahLst/>
              <a:cxnLst/>
              <a:rect l="l" t="t" r="r" b="b"/>
              <a:pathLst>
                <a:path w="52" h="68" extrusionOk="0">
                  <a:moveTo>
                    <a:pt x="34" y="1"/>
                  </a:moveTo>
                  <a:cubicBezTo>
                    <a:pt x="1" y="1"/>
                    <a:pt x="1" y="34"/>
                    <a:pt x="1" y="50"/>
                  </a:cubicBezTo>
                  <a:lnTo>
                    <a:pt x="18" y="68"/>
                  </a:lnTo>
                  <a:lnTo>
                    <a:pt x="52" y="68"/>
                  </a:lnTo>
                  <a:lnTo>
                    <a:pt x="52" y="34"/>
                  </a:lnTo>
                  <a:lnTo>
                    <a:pt x="52"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76"/>
            <p:cNvSpPr/>
            <p:nvPr/>
          </p:nvSpPr>
          <p:spPr>
            <a:xfrm>
              <a:off x="6261000" y="3602775"/>
              <a:ext cx="5025" cy="5425"/>
            </a:xfrm>
            <a:custGeom>
              <a:avLst/>
              <a:gdLst/>
              <a:ahLst/>
              <a:cxnLst/>
              <a:rect l="l" t="t" r="r" b="b"/>
              <a:pathLst>
                <a:path w="201" h="217" extrusionOk="0">
                  <a:moveTo>
                    <a:pt x="84" y="0"/>
                  </a:moveTo>
                  <a:lnTo>
                    <a:pt x="34" y="16"/>
                  </a:lnTo>
                  <a:cubicBezTo>
                    <a:pt x="18" y="49"/>
                    <a:pt x="0" y="67"/>
                    <a:pt x="18" y="100"/>
                  </a:cubicBezTo>
                  <a:cubicBezTo>
                    <a:pt x="18" y="133"/>
                    <a:pt x="34" y="167"/>
                    <a:pt x="51" y="183"/>
                  </a:cubicBezTo>
                  <a:cubicBezTo>
                    <a:pt x="67" y="200"/>
                    <a:pt x="100" y="216"/>
                    <a:pt x="134" y="216"/>
                  </a:cubicBezTo>
                  <a:lnTo>
                    <a:pt x="184" y="183"/>
                  </a:lnTo>
                  <a:lnTo>
                    <a:pt x="200" y="149"/>
                  </a:lnTo>
                  <a:lnTo>
                    <a:pt x="200" y="83"/>
                  </a:lnTo>
                  <a:cubicBezTo>
                    <a:pt x="200" y="67"/>
                    <a:pt x="184" y="33"/>
                    <a:pt x="1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76"/>
            <p:cNvSpPr/>
            <p:nvPr/>
          </p:nvSpPr>
          <p:spPr>
            <a:xfrm>
              <a:off x="6291000" y="3601500"/>
              <a:ext cx="5025" cy="5450"/>
            </a:xfrm>
            <a:custGeom>
              <a:avLst/>
              <a:gdLst/>
              <a:ahLst/>
              <a:cxnLst/>
              <a:rect l="l" t="t" r="r" b="b"/>
              <a:pathLst>
                <a:path w="201" h="218" extrusionOk="0">
                  <a:moveTo>
                    <a:pt x="85" y="0"/>
                  </a:moveTo>
                  <a:lnTo>
                    <a:pt x="34" y="34"/>
                  </a:lnTo>
                  <a:lnTo>
                    <a:pt x="18" y="51"/>
                  </a:lnTo>
                  <a:lnTo>
                    <a:pt x="1" y="118"/>
                  </a:lnTo>
                  <a:cubicBezTo>
                    <a:pt x="18" y="200"/>
                    <a:pt x="85" y="218"/>
                    <a:pt x="134" y="218"/>
                  </a:cubicBezTo>
                  <a:lnTo>
                    <a:pt x="152" y="200"/>
                  </a:lnTo>
                  <a:lnTo>
                    <a:pt x="185" y="184"/>
                  </a:lnTo>
                  <a:cubicBezTo>
                    <a:pt x="201" y="167"/>
                    <a:pt x="201" y="134"/>
                    <a:pt x="201" y="100"/>
                  </a:cubicBezTo>
                  <a:cubicBezTo>
                    <a:pt x="201" y="51"/>
                    <a:pt x="152"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76"/>
            <p:cNvSpPr/>
            <p:nvPr/>
          </p:nvSpPr>
          <p:spPr>
            <a:xfrm>
              <a:off x="6218475" y="3548975"/>
              <a:ext cx="1300" cy="1300"/>
            </a:xfrm>
            <a:custGeom>
              <a:avLst/>
              <a:gdLst/>
              <a:ahLst/>
              <a:cxnLst/>
              <a:rect l="l" t="t" r="r" b="b"/>
              <a:pathLst>
                <a:path w="52" h="52" extrusionOk="0">
                  <a:moveTo>
                    <a:pt x="18" y="0"/>
                  </a:moveTo>
                  <a:lnTo>
                    <a:pt x="0" y="18"/>
                  </a:lnTo>
                  <a:cubicBezTo>
                    <a:pt x="0" y="34"/>
                    <a:pt x="0" y="34"/>
                    <a:pt x="18" y="51"/>
                  </a:cubicBezTo>
                  <a:lnTo>
                    <a:pt x="34" y="51"/>
                  </a:lnTo>
                  <a:lnTo>
                    <a:pt x="51" y="34"/>
                  </a:lnTo>
                  <a:cubicBezTo>
                    <a:pt x="51" y="18"/>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76"/>
            <p:cNvSpPr/>
            <p:nvPr/>
          </p:nvSpPr>
          <p:spPr>
            <a:xfrm>
              <a:off x="6304350" y="3569825"/>
              <a:ext cx="3800" cy="4175"/>
            </a:xfrm>
            <a:custGeom>
              <a:avLst/>
              <a:gdLst/>
              <a:ahLst/>
              <a:cxnLst/>
              <a:rect l="l" t="t" r="r" b="b"/>
              <a:pathLst>
                <a:path w="152" h="167" extrusionOk="0">
                  <a:moveTo>
                    <a:pt x="67" y="0"/>
                  </a:moveTo>
                  <a:cubicBezTo>
                    <a:pt x="34" y="0"/>
                    <a:pt x="0" y="33"/>
                    <a:pt x="18" y="84"/>
                  </a:cubicBezTo>
                  <a:lnTo>
                    <a:pt x="18" y="100"/>
                  </a:lnTo>
                  <a:lnTo>
                    <a:pt x="34" y="133"/>
                  </a:lnTo>
                  <a:lnTo>
                    <a:pt x="51" y="151"/>
                  </a:lnTo>
                  <a:cubicBezTo>
                    <a:pt x="51" y="151"/>
                    <a:pt x="67" y="167"/>
                    <a:pt x="84" y="167"/>
                  </a:cubicBezTo>
                  <a:lnTo>
                    <a:pt x="100" y="167"/>
                  </a:lnTo>
                  <a:lnTo>
                    <a:pt x="134" y="133"/>
                  </a:lnTo>
                  <a:lnTo>
                    <a:pt x="151" y="117"/>
                  </a:lnTo>
                  <a:lnTo>
                    <a:pt x="134" y="84"/>
                  </a:lnTo>
                  <a:cubicBezTo>
                    <a:pt x="151" y="84"/>
                    <a:pt x="151" y="67"/>
                    <a:pt x="151" y="67"/>
                  </a:cubicBezTo>
                  <a:lnTo>
                    <a:pt x="151" y="51"/>
                  </a:lnTo>
                  <a:cubicBezTo>
                    <a:pt x="134" y="17"/>
                    <a:pt x="100"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76"/>
            <p:cNvSpPr/>
            <p:nvPr/>
          </p:nvSpPr>
          <p:spPr>
            <a:xfrm>
              <a:off x="6244750" y="3535225"/>
              <a:ext cx="1700" cy="1700"/>
            </a:xfrm>
            <a:custGeom>
              <a:avLst/>
              <a:gdLst/>
              <a:ahLst/>
              <a:cxnLst/>
              <a:rect l="l" t="t" r="r" b="b"/>
              <a:pathLst>
                <a:path w="68" h="68" extrusionOk="0">
                  <a:moveTo>
                    <a:pt x="50" y="1"/>
                  </a:moveTo>
                  <a:cubicBezTo>
                    <a:pt x="34" y="1"/>
                    <a:pt x="17" y="1"/>
                    <a:pt x="1" y="17"/>
                  </a:cubicBezTo>
                  <a:lnTo>
                    <a:pt x="1" y="34"/>
                  </a:lnTo>
                  <a:lnTo>
                    <a:pt x="17" y="50"/>
                  </a:lnTo>
                  <a:cubicBezTo>
                    <a:pt x="17" y="67"/>
                    <a:pt x="34" y="67"/>
                    <a:pt x="50" y="67"/>
                  </a:cubicBezTo>
                  <a:lnTo>
                    <a:pt x="67" y="50"/>
                  </a:lnTo>
                  <a:lnTo>
                    <a:pt x="50"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76"/>
            <p:cNvSpPr/>
            <p:nvPr/>
          </p:nvSpPr>
          <p:spPr>
            <a:xfrm>
              <a:off x="6279775" y="3572750"/>
              <a:ext cx="5850" cy="5950"/>
            </a:xfrm>
            <a:custGeom>
              <a:avLst/>
              <a:gdLst/>
              <a:ahLst/>
              <a:cxnLst/>
              <a:rect l="l" t="t" r="r" b="b"/>
              <a:pathLst>
                <a:path w="234" h="238" extrusionOk="0">
                  <a:moveTo>
                    <a:pt x="116" y="0"/>
                  </a:moveTo>
                  <a:cubicBezTo>
                    <a:pt x="83" y="0"/>
                    <a:pt x="16" y="34"/>
                    <a:pt x="0" y="134"/>
                  </a:cubicBezTo>
                  <a:lnTo>
                    <a:pt x="34" y="201"/>
                  </a:lnTo>
                  <a:lnTo>
                    <a:pt x="67" y="217"/>
                  </a:lnTo>
                  <a:cubicBezTo>
                    <a:pt x="84" y="234"/>
                    <a:pt x="101" y="238"/>
                    <a:pt x="118" y="238"/>
                  </a:cubicBezTo>
                  <a:cubicBezTo>
                    <a:pt x="134" y="238"/>
                    <a:pt x="151" y="234"/>
                    <a:pt x="167" y="234"/>
                  </a:cubicBezTo>
                  <a:lnTo>
                    <a:pt x="183" y="217"/>
                  </a:lnTo>
                  <a:lnTo>
                    <a:pt x="200" y="201"/>
                  </a:lnTo>
                  <a:cubicBezTo>
                    <a:pt x="216" y="183"/>
                    <a:pt x="234" y="150"/>
                    <a:pt x="234" y="134"/>
                  </a:cubicBezTo>
                  <a:cubicBezTo>
                    <a:pt x="234" y="100"/>
                    <a:pt x="216" y="100"/>
                    <a:pt x="216" y="83"/>
                  </a:cubicBezTo>
                  <a:lnTo>
                    <a:pt x="200" y="34"/>
                  </a:lnTo>
                  <a:lnTo>
                    <a:pt x="183" y="16"/>
                  </a:ln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3" name="Google Shape;4173;p76"/>
            <p:cNvSpPr/>
            <p:nvPr/>
          </p:nvSpPr>
          <p:spPr>
            <a:xfrm>
              <a:off x="6246825" y="3576075"/>
              <a:ext cx="2525" cy="2000"/>
            </a:xfrm>
            <a:custGeom>
              <a:avLst/>
              <a:gdLst/>
              <a:ahLst/>
              <a:cxnLst/>
              <a:rect l="l" t="t" r="r" b="b"/>
              <a:pathLst>
                <a:path w="101" h="80" extrusionOk="0">
                  <a:moveTo>
                    <a:pt x="34" y="1"/>
                  </a:moveTo>
                  <a:lnTo>
                    <a:pt x="0" y="68"/>
                  </a:lnTo>
                  <a:cubicBezTo>
                    <a:pt x="17" y="76"/>
                    <a:pt x="30" y="80"/>
                    <a:pt x="42" y="80"/>
                  </a:cubicBezTo>
                  <a:cubicBezTo>
                    <a:pt x="55" y="80"/>
                    <a:pt x="68" y="76"/>
                    <a:pt x="84" y="68"/>
                  </a:cubicBezTo>
                  <a:lnTo>
                    <a:pt x="100" y="34"/>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4" name="Google Shape;4174;p76"/>
            <p:cNvSpPr/>
            <p:nvPr/>
          </p:nvSpPr>
          <p:spPr>
            <a:xfrm>
              <a:off x="6268100" y="3572425"/>
              <a:ext cx="5025" cy="5750"/>
            </a:xfrm>
            <a:custGeom>
              <a:avLst/>
              <a:gdLst/>
              <a:ahLst/>
              <a:cxnLst/>
              <a:rect l="l" t="t" r="r" b="b"/>
              <a:pathLst>
                <a:path w="201" h="230" extrusionOk="0">
                  <a:moveTo>
                    <a:pt x="106" y="0"/>
                  </a:moveTo>
                  <a:cubicBezTo>
                    <a:pt x="87" y="0"/>
                    <a:pt x="66" y="5"/>
                    <a:pt x="50" y="13"/>
                  </a:cubicBezTo>
                  <a:lnTo>
                    <a:pt x="16" y="47"/>
                  </a:lnTo>
                  <a:lnTo>
                    <a:pt x="0" y="63"/>
                  </a:lnTo>
                  <a:lnTo>
                    <a:pt x="0" y="96"/>
                  </a:lnTo>
                  <a:lnTo>
                    <a:pt x="0" y="113"/>
                  </a:lnTo>
                  <a:cubicBezTo>
                    <a:pt x="0" y="196"/>
                    <a:pt x="50" y="230"/>
                    <a:pt x="100" y="230"/>
                  </a:cubicBezTo>
                  <a:lnTo>
                    <a:pt x="150" y="214"/>
                  </a:lnTo>
                  <a:lnTo>
                    <a:pt x="167" y="196"/>
                  </a:lnTo>
                  <a:lnTo>
                    <a:pt x="200" y="147"/>
                  </a:lnTo>
                  <a:lnTo>
                    <a:pt x="200" y="96"/>
                  </a:lnTo>
                  <a:cubicBezTo>
                    <a:pt x="200" y="63"/>
                    <a:pt x="183" y="29"/>
                    <a:pt x="150" y="13"/>
                  </a:cubicBezTo>
                  <a:cubicBezTo>
                    <a:pt x="142" y="5"/>
                    <a:pt x="125" y="0"/>
                    <a:pt x="10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76"/>
            <p:cNvSpPr/>
            <p:nvPr/>
          </p:nvSpPr>
          <p:spPr>
            <a:xfrm>
              <a:off x="6333950" y="3578975"/>
              <a:ext cx="1275" cy="1300"/>
            </a:xfrm>
            <a:custGeom>
              <a:avLst/>
              <a:gdLst/>
              <a:ahLst/>
              <a:cxnLst/>
              <a:rect l="l" t="t" r="r" b="b"/>
              <a:pathLst>
                <a:path w="51" h="52" extrusionOk="0">
                  <a:moveTo>
                    <a:pt x="17" y="1"/>
                  </a:moveTo>
                  <a:cubicBezTo>
                    <a:pt x="1" y="1"/>
                    <a:pt x="1" y="34"/>
                    <a:pt x="17" y="52"/>
                  </a:cubicBezTo>
                  <a:lnTo>
                    <a:pt x="34" y="52"/>
                  </a:lnTo>
                  <a:lnTo>
                    <a:pt x="50" y="34"/>
                  </a:lnTo>
                  <a:lnTo>
                    <a:pt x="50"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76"/>
            <p:cNvSpPr/>
            <p:nvPr/>
          </p:nvSpPr>
          <p:spPr>
            <a:xfrm>
              <a:off x="6254750" y="3574425"/>
              <a:ext cx="3375" cy="3350"/>
            </a:xfrm>
            <a:custGeom>
              <a:avLst/>
              <a:gdLst/>
              <a:ahLst/>
              <a:cxnLst/>
              <a:rect l="l" t="t" r="r" b="b"/>
              <a:pathLst>
                <a:path w="135" h="134" extrusionOk="0">
                  <a:moveTo>
                    <a:pt x="50" y="0"/>
                  </a:moveTo>
                  <a:lnTo>
                    <a:pt x="34" y="16"/>
                  </a:lnTo>
                  <a:lnTo>
                    <a:pt x="17" y="33"/>
                  </a:lnTo>
                  <a:cubicBezTo>
                    <a:pt x="17" y="50"/>
                    <a:pt x="1" y="50"/>
                    <a:pt x="1" y="67"/>
                  </a:cubicBezTo>
                  <a:cubicBezTo>
                    <a:pt x="1" y="83"/>
                    <a:pt x="17" y="100"/>
                    <a:pt x="34" y="116"/>
                  </a:cubicBezTo>
                  <a:lnTo>
                    <a:pt x="50" y="116"/>
                  </a:lnTo>
                  <a:lnTo>
                    <a:pt x="83" y="134"/>
                  </a:lnTo>
                  <a:cubicBezTo>
                    <a:pt x="117" y="116"/>
                    <a:pt x="134" y="100"/>
                    <a:pt x="134" y="67"/>
                  </a:cubicBezTo>
                  <a:lnTo>
                    <a:pt x="117" y="33"/>
                  </a:lnTo>
                  <a:cubicBezTo>
                    <a:pt x="101" y="0"/>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76"/>
            <p:cNvSpPr/>
            <p:nvPr/>
          </p:nvSpPr>
          <p:spPr>
            <a:xfrm>
              <a:off x="6271825" y="3582325"/>
              <a:ext cx="5475" cy="5025"/>
            </a:xfrm>
            <a:custGeom>
              <a:avLst/>
              <a:gdLst/>
              <a:ahLst/>
              <a:cxnLst/>
              <a:rect l="l" t="t" r="r" b="b"/>
              <a:pathLst>
                <a:path w="219" h="201" extrusionOk="0">
                  <a:moveTo>
                    <a:pt x="67" y="0"/>
                  </a:moveTo>
                  <a:lnTo>
                    <a:pt x="1" y="84"/>
                  </a:lnTo>
                  <a:lnTo>
                    <a:pt x="1" y="118"/>
                  </a:lnTo>
                  <a:lnTo>
                    <a:pt x="34" y="167"/>
                  </a:lnTo>
                  <a:lnTo>
                    <a:pt x="51" y="184"/>
                  </a:lnTo>
                  <a:lnTo>
                    <a:pt x="67" y="184"/>
                  </a:lnTo>
                  <a:lnTo>
                    <a:pt x="85" y="200"/>
                  </a:lnTo>
                  <a:lnTo>
                    <a:pt x="101" y="200"/>
                  </a:lnTo>
                  <a:cubicBezTo>
                    <a:pt x="85" y="200"/>
                    <a:pt x="85" y="200"/>
                    <a:pt x="85" y="184"/>
                  </a:cubicBezTo>
                  <a:lnTo>
                    <a:pt x="85" y="184"/>
                  </a:lnTo>
                  <a:lnTo>
                    <a:pt x="134" y="200"/>
                  </a:lnTo>
                  <a:lnTo>
                    <a:pt x="152" y="200"/>
                  </a:lnTo>
                  <a:lnTo>
                    <a:pt x="168" y="184"/>
                  </a:lnTo>
                  <a:lnTo>
                    <a:pt x="218" y="134"/>
                  </a:lnTo>
                  <a:lnTo>
                    <a:pt x="218" y="100"/>
                  </a:lnTo>
                  <a:cubicBezTo>
                    <a:pt x="218" y="67"/>
                    <a:pt x="185" y="18"/>
                    <a:pt x="134" y="0"/>
                  </a:cubicBezTo>
                  <a:lnTo>
                    <a:pt x="101" y="67"/>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76"/>
            <p:cNvSpPr/>
            <p:nvPr/>
          </p:nvSpPr>
          <p:spPr>
            <a:xfrm>
              <a:off x="6311450" y="3556075"/>
              <a:ext cx="1250" cy="1450"/>
            </a:xfrm>
            <a:custGeom>
              <a:avLst/>
              <a:gdLst/>
              <a:ahLst/>
              <a:cxnLst/>
              <a:rect l="l" t="t" r="r" b="b"/>
              <a:pathLst>
                <a:path w="50" h="58" extrusionOk="0">
                  <a:moveTo>
                    <a:pt x="17" y="0"/>
                  </a:moveTo>
                  <a:lnTo>
                    <a:pt x="17" y="16"/>
                  </a:lnTo>
                  <a:cubicBezTo>
                    <a:pt x="1" y="16"/>
                    <a:pt x="1" y="34"/>
                    <a:pt x="1" y="34"/>
                  </a:cubicBezTo>
                  <a:lnTo>
                    <a:pt x="1" y="50"/>
                  </a:lnTo>
                  <a:cubicBezTo>
                    <a:pt x="6" y="56"/>
                    <a:pt x="11" y="58"/>
                    <a:pt x="16" y="58"/>
                  </a:cubicBezTo>
                  <a:cubicBezTo>
                    <a:pt x="26" y="58"/>
                    <a:pt x="34" y="50"/>
                    <a:pt x="34" y="50"/>
                  </a:cubicBezTo>
                  <a:cubicBezTo>
                    <a:pt x="50" y="50"/>
                    <a:pt x="50" y="34"/>
                    <a:pt x="50" y="16"/>
                  </a:cubicBezTo>
                  <a:cubicBezTo>
                    <a:pt x="50" y="0"/>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76"/>
            <p:cNvSpPr/>
            <p:nvPr/>
          </p:nvSpPr>
          <p:spPr>
            <a:xfrm>
              <a:off x="6283100" y="3582750"/>
              <a:ext cx="5425" cy="5425"/>
            </a:xfrm>
            <a:custGeom>
              <a:avLst/>
              <a:gdLst/>
              <a:ahLst/>
              <a:cxnLst/>
              <a:rect l="l" t="t" r="r" b="b"/>
              <a:pathLst>
                <a:path w="217" h="217" extrusionOk="0">
                  <a:moveTo>
                    <a:pt x="134" y="1"/>
                  </a:moveTo>
                  <a:cubicBezTo>
                    <a:pt x="101" y="1"/>
                    <a:pt x="67" y="17"/>
                    <a:pt x="34" y="34"/>
                  </a:cubicBezTo>
                  <a:cubicBezTo>
                    <a:pt x="17" y="50"/>
                    <a:pt x="1" y="83"/>
                    <a:pt x="1" y="117"/>
                  </a:cubicBezTo>
                  <a:lnTo>
                    <a:pt x="1" y="150"/>
                  </a:lnTo>
                  <a:lnTo>
                    <a:pt x="34" y="183"/>
                  </a:lnTo>
                  <a:lnTo>
                    <a:pt x="50" y="201"/>
                  </a:lnTo>
                  <a:lnTo>
                    <a:pt x="83" y="217"/>
                  </a:lnTo>
                  <a:cubicBezTo>
                    <a:pt x="117" y="217"/>
                    <a:pt x="150" y="217"/>
                    <a:pt x="183" y="183"/>
                  </a:cubicBezTo>
                  <a:cubicBezTo>
                    <a:pt x="201" y="167"/>
                    <a:pt x="217" y="134"/>
                    <a:pt x="217" y="101"/>
                  </a:cubicBezTo>
                  <a:lnTo>
                    <a:pt x="217" y="83"/>
                  </a:lnTo>
                  <a:lnTo>
                    <a:pt x="183" y="34"/>
                  </a:lnTo>
                  <a:lnTo>
                    <a:pt x="167" y="17"/>
                  </a:ln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76"/>
            <p:cNvSpPr/>
            <p:nvPr/>
          </p:nvSpPr>
          <p:spPr>
            <a:xfrm>
              <a:off x="6313525" y="3578825"/>
              <a:ext cx="3775" cy="3650"/>
            </a:xfrm>
            <a:custGeom>
              <a:avLst/>
              <a:gdLst/>
              <a:ahLst/>
              <a:cxnLst/>
              <a:rect l="l" t="t" r="r" b="b"/>
              <a:pathLst>
                <a:path w="151" h="146" extrusionOk="0">
                  <a:moveTo>
                    <a:pt x="59" y="0"/>
                  </a:moveTo>
                  <a:cubicBezTo>
                    <a:pt x="41" y="0"/>
                    <a:pt x="29" y="12"/>
                    <a:pt x="18" y="24"/>
                  </a:cubicBezTo>
                  <a:lnTo>
                    <a:pt x="0" y="58"/>
                  </a:lnTo>
                  <a:lnTo>
                    <a:pt x="0" y="74"/>
                  </a:lnTo>
                  <a:cubicBezTo>
                    <a:pt x="0" y="107"/>
                    <a:pt x="18" y="140"/>
                    <a:pt x="67" y="140"/>
                  </a:cubicBezTo>
                  <a:cubicBezTo>
                    <a:pt x="73" y="144"/>
                    <a:pt x="80" y="145"/>
                    <a:pt x="86" y="145"/>
                  </a:cubicBezTo>
                  <a:cubicBezTo>
                    <a:pt x="112" y="145"/>
                    <a:pt x="137" y="118"/>
                    <a:pt x="151" y="91"/>
                  </a:cubicBezTo>
                  <a:lnTo>
                    <a:pt x="151" y="74"/>
                  </a:lnTo>
                  <a:lnTo>
                    <a:pt x="151" y="58"/>
                  </a:lnTo>
                  <a:cubicBezTo>
                    <a:pt x="134" y="24"/>
                    <a:pt x="118" y="7"/>
                    <a:pt x="84" y="7"/>
                  </a:cubicBezTo>
                  <a:cubicBezTo>
                    <a:pt x="75" y="2"/>
                    <a:pt x="66" y="0"/>
                    <a:pt x="5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76"/>
            <p:cNvSpPr/>
            <p:nvPr/>
          </p:nvSpPr>
          <p:spPr>
            <a:xfrm>
              <a:off x="6291450" y="3577400"/>
              <a:ext cx="5425" cy="5375"/>
            </a:xfrm>
            <a:custGeom>
              <a:avLst/>
              <a:gdLst/>
              <a:ahLst/>
              <a:cxnLst/>
              <a:rect l="l" t="t" r="r" b="b"/>
              <a:pathLst>
                <a:path w="217" h="215" extrusionOk="0">
                  <a:moveTo>
                    <a:pt x="120" y="0"/>
                  </a:moveTo>
                  <a:cubicBezTo>
                    <a:pt x="105" y="0"/>
                    <a:pt x="88" y="4"/>
                    <a:pt x="67" y="15"/>
                  </a:cubicBezTo>
                  <a:lnTo>
                    <a:pt x="33" y="31"/>
                  </a:lnTo>
                  <a:lnTo>
                    <a:pt x="16" y="48"/>
                  </a:lnTo>
                  <a:lnTo>
                    <a:pt x="0" y="97"/>
                  </a:lnTo>
                  <a:lnTo>
                    <a:pt x="0" y="131"/>
                  </a:lnTo>
                  <a:lnTo>
                    <a:pt x="33" y="181"/>
                  </a:lnTo>
                  <a:lnTo>
                    <a:pt x="50" y="197"/>
                  </a:lnTo>
                  <a:lnTo>
                    <a:pt x="100" y="215"/>
                  </a:lnTo>
                  <a:cubicBezTo>
                    <a:pt x="150" y="215"/>
                    <a:pt x="167" y="197"/>
                    <a:pt x="183" y="181"/>
                  </a:cubicBezTo>
                  <a:cubicBezTo>
                    <a:pt x="216" y="164"/>
                    <a:pt x="216" y="131"/>
                    <a:pt x="216" y="97"/>
                  </a:cubicBezTo>
                  <a:lnTo>
                    <a:pt x="216" y="64"/>
                  </a:lnTo>
                  <a:lnTo>
                    <a:pt x="216" y="48"/>
                  </a:lnTo>
                  <a:lnTo>
                    <a:pt x="200" y="31"/>
                  </a:lnTo>
                  <a:cubicBezTo>
                    <a:pt x="177" y="20"/>
                    <a:pt x="154" y="0"/>
                    <a:pt x="12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76"/>
            <p:cNvSpPr/>
            <p:nvPr/>
          </p:nvSpPr>
          <p:spPr>
            <a:xfrm>
              <a:off x="6349800" y="3536475"/>
              <a:ext cx="1250" cy="1675"/>
            </a:xfrm>
            <a:custGeom>
              <a:avLst/>
              <a:gdLst/>
              <a:ahLst/>
              <a:cxnLst/>
              <a:rect l="l" t="t" r="r" b="b"/>
              <a:pathLst>
                <a:path w="50" h="67" extrusionOk="0">
                  <a:moveTo>
                    <a:pt x="17" y="0"/>
                  </a:moveTo>
                  <a:lnTo>
                    <a:pt x="1" y="17"/>
                  </a:lnTo>
                  <a:lnTo>
                    <a:pt x="1" y="33"/>
                  </a:lnTo>
                  <a:lnTo>
                    <a:pt x="17" y="51"/>
                  </a:lnTo>
                  <a:cubicBezTo>
                    <a:pt x="17" y="51"/>
                    <a:pt x="17" y="67"/>
                    <a:pt x="34" y="67"/>
                  </a:cubicBezTo>
                  <a:lnTo>
                    <a:pt x="50" y="51"/>
                  </a:lnTo>
                  <a:lnTo>
                    <a:pt x="50" y="17"/>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76"/>
            <p:cNvSpPr/>
            <p:nvPr/>
          </p:nvSpPr>
          <p:spPr>
            <a:xfrm>
              <a:off x="6306450" y="3588150"/>
              <a:ext cx="3350" cy="3375"/>
            </a:xfrm>
            <a:custGeom>
              <a:avLst/>
              <a:gdLst/>
              <a:ahLst/>
              <a:cxnLst/>
              <a:rect l="l" t="t" r="r" b="b"/>
              <a:pathLst>
                <a:path w="134" h="135" extrusionOk="0">
                  <a:moveTo>
                    <a:pt x="50" y="1"/>
                  </a:moveTo>
                  <a:lnTo>
                    <a:pt x="16" y="18"/>
                  </a:lnTo>
                  <a:lnTo>
                    <a:pt x="16" y="34"/>
                  </a:lnTo>
                  <a:lnTo>
                    <a:pt x="0" y="51"/>
                  </a:lnTo>
                  <a:lnTo>
                    <a:pt x="0" y="85"/>
                  </a:lnTo>
                  <a:lnTo>
                    <a:pt x="16" y="101"/>
                  </a:lnTo>
                  <a:lnTo>
                    <a:pt x="34" y="118"/>
                  </a:lnTo>
                  <a:lnTo>
                    <a:pt x="67" y="134"/>
                  </a:lnTo>
                  <a:lnTo>
                    <a:pt x="83" y="134"/>
                  </a:lnTo>
                  <a:lnTo>
                    <a:pt x="116" y="118"/>
                  </a:lnTo>
                  <a:lnTo>
                    <a:pt x="134" y="101"/>
                  </a:lnTo>
                  <a:lnTo>
                    <a:pt x="134" y="85"/>
                  </a:lnTo>
                  <a:lnTo>
                    <a:pt x="134" y="67"/>
                  </a:lnTo>
                  <a:cubicBezTo>
                    <a:pt x="134" y="51"/>
                    <a:pt x="134" y="34"/>
                    <a:pt x="116" y="18"/>
                  </a:cubicBezTo>
                  <a:cubicBezTo>
                    <a:pt x="100" y="1"/>
                    <a:pt x="67"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76"/>
            <p:cNvSpPr/>
            <p:nvPr/>
          </p:nvSpPr>
          <p:spPr>
            <a:xfrm>
              <a:off x="6266425" y="3565900"/>
              <a:ext cx="3375" cy="3550"/>
            </a:xfrm>
            <a:custGeom>
              <a:avLst/>
              <a:gdLst/>
              <a:ahLst/>
              <a:cxnLst/>
              <a:rect l="l" t="t" r="r" b="b"/>
              <a:pathLst>
                <a:path w="135" h="142" extrusionOk="0">
                  <a:moveTo>
                    <a:pt x="51" y="1"/>
                  </a:moveTo>
                  <a:cubicBezTo>
                    <a:pt x="33" y="1"/>
                    <a:pt x="12" y="17"/>
                    <a:pt x="1" y="41"/>
                  </a:cubicBezTo>
                  <a:lnTo>
                    <a:pt x="1" y="74"/>
                  </a:lnTo>
                  <a:lnTo>
                    <a:pt x="17" y="90"/>
                  </a:lnTo>
                  <a:cubicBezTo>
                    <a:pt x="17" y="141"/>
                    <a:pt x="50" y="141"/>
                    <a:pt x="83" y="141"/>
                  </a:cubicBezTo>
                  <a:lnTo>
                    <a:pt x="101" y="141"/>
                  </a:lnTo>
                  <a:cubicBezTo>
                    <a:pt x="117" y="124"/>
                    <a:pt x="134" y="90"/>
                    <a:pt x="134" y="74"/>
                  </a:cubicBezTo>
                  <a:cubicBezTo>
                    <a:pt x="134" y="41"/>
                    <a:pt x="117" y="8"/>
                    <a:pt x="67" y="8"/>
                  </a:cubicBezTo>
                  <a:cubicBezTo>
                    <a:pt x="63" y="3"/>
                    <a:pt x="57" y="1"/>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76"/>
            <p:cNvSpPr/>
            <p:nvPr/>
          </p:nvSpPr>
          <p:spPr>
            <a:xfrm>
              <a:off x="6269325" y="3551900"/>
              <a:ext cx="2975" cy="3375"/>
            </a:xfrm>
            <a:custGeom>
              <a:avLst/>
              <a:gdLst/>
              <a:ahLst/>
              <a:cxnLst/>
              <a:rect l="l" t="t" r="r" b="b"/>
              <a:pathLst>
                <a:path w="119" h="135" extrusionOk="0">
                  <a:moveTo>
                    <a:pt x="67" y="1"/>
                  </a:moveTo>
                  <a:lnTo>
                    <a:pt x="34" y="17"/>
                  </a:lnTo>
                  <a:lnTo>
                    <a:pt x="18" y="34"/>
                  </a:lnTo>
                  <a:cubicBezTo>
                    <a:pt x="1" y="34"/>
                    <a:pt x="1" y="50"/>
                    <a:pt x="1" y="67"/>
                  </a:cubicBezTo>
                  <a:lnTo>
                    <a:pt x="1" y="83"/>
                  </a:lnTo>
                  <a:lnTo>
                    <a:pt x="18" y="117"/>
                  </a:lnTo>
                  <a:cubicBezTo>
                    <a:pt x="34" y="117"/>
                    <a:pt x="34" y="134"/>
                    <a:pt x="51" y="134"/>
                  </a:cubicBezTo>
                  <a:lnTo>
                    <a:pt x="85" y="117"/>
                  </a:lnTo>
                  <a:lnTo>
                    <a:pt x="118" y="101"/>
                  </a:lnTo>
                  <a:lnTo>
                    <a:pt x="118" y="67"/>
                  </a:lnTo>
                  <a:lnTo>
                    <a:pt x="118" y="34"/>
                  </a:lnTo>
                  <a:lnTo>
                    <a:pt x="101" y="17"/>
                  </a:lnTo>
                  <a:cubicBezTo>
                    <a:pt x="85" y="17"/>
                    <a:pt x="85"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76"/>
            <p:cNvSpPr/>
            <p:nvPr/>
          </p:nvSpPr>
          <p:spPr>
            <a:xfrm>
              <a:off x="6282675" y="3565650"/>
              <a:ext cx="4625" cy="4525"/>
            </a:xfrm>
            <a:custGeom>
              <a:avLst/>
              <a:gdLst/>
              <a:ahLst/>
              <a:cxnLst/>
              <a:rect l="l" t="t" r="r" b="b"/>
              <a:pathLst>
                <a:path w="185" h="181" extrusionOk="0">
                  <a:moveTo>
                    <a:pt x="134" y="0"/>
                  </a:moveTo>
                  <a:cubicBezTo>
                    <a:pt x="100" y="0"/>
                    <a:pt x="67" y="18"/>
                    <a:pt x="51" y="34"/>
                  </a:cubicBezTo>
                  <a:lnTo>
                    <a:pt x="18" y="51"/>
                  </a:lnTo>
                  <a:lnTo>
                    <a:pt x="0" y="67"/>
                  </a:lnTo>
                  <a:lnTo>
                    <a:pt x="0" y="118"/>
                  </a:lnTo>
                  <a:cubicBezTo>
                    <a:pt x="0" y="151"/>
                    <a:pt x="18" y="167"/>
                    <a:pt x="18" y="167"/>
                  </a:cubicBezTo>
                  <a:cubicBezTo>
                    <a:pt x="26" y="176"/>
                    <a:pt x="38" y="180"/>
                    <a:pt x="51" y="180"/>
                  </a:cubicBezTo>
                  <a:cubicBezTo>
                    <a:pt x="63" y="180"/>
                    <a:pt x="76" y="176"/>
                    <a:pt x="84" y="167"/>
                  </a:cubicBezTo>
                  <a:lnTo>
                    <a:pt x="100" y="151"/>
                  </a:lnTo>
                  <a:lnTo>
                    <a:pt x="118" y="151"/>
                  </a:lnTo>
                  <a:lnTo>
                    <a:pt x="118" y="134"/>
                  </a:lnTo>
                  <a:lnTo>
                    <a:pt x="134" y="134"/>
                  </a:lnTo>
                  <a:cubicBezTo>
                    <a:pt x="167" y="118"/>
                    <a:pt x="184" y="100"/>
                    <a:pt x="184" y="67"/>
                  </a:cubicBezTo>
                  <a:lnTo>
                    <a:pt x="184" y="51"/>
                  </a:lnTo>
                  <a:lnTo>
                    <a:pt x="167" y="34"/>
                  </a:lnTo>
                  <a:lnTo>
                    <a:pt x="151" y="18"/>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76"/>
            <p:cNvSpPr/>
            <p:nvPr/>
          </p:nvSpPr>
          <p:spPr>
            <a:xfrm>
              <a:off x="6296000" y="3566075"/>
              <a:ext cx="3375" cy="2925"/>
            </a:xfrm>
            <a:custGeom>
              <a:avLst/>
              <a:gdLst/>
              <a:ahLst/>
              <a:cxnLst/>
              <a:rect l="l" t="t" r="r" b="b"/>
              <a:pathLst>
                <a:path w="135" h="117" extrusionOk="0">
                  <a:moveTo>
                    <a:pt x="68" y="1"/>
                  </a:moveTo>
                  <a:cubicBezTo>
                    <a:pt x="18" y="1"/>
                    <a:pt x="1" y="34"/>
                    <a:pt x="1" y="67"/>
                  </a:cubicBezTo>
                  <a:lnTo>
                    <a:pt x="34" y="101"/>
                  </a:lnTo>
                  <a:lnTo>
                    <a:pt x="52" y="101"/>
                  </a:lnTo>
                  <a:cubicBezTo>
                    <a:pt x="52" y="101"/>
                    <a:pt x="68" y="117"/>
                    <a:pt x="85" y="117"/>
                  </a:cubicBezTo>
                  <a:lnTo>
                    <a:pt x="101" y="101"/>
                  </a:lnTo>
                  <a:lnTo>
                    <a:pt x="118" y="101"/>
                  </a:lnTo>
                  <a:lnTo>
                    <a:pt x="118" y="83"/>
                  </a:lnTo>
                  <a:lnTo>
                    <a:pt x="134" y="67"/>
                  </a:lnTo>
                  <a:cubicBezTo>
                    <a:pt x="134" y="50"/>
                    <a:pt x="134" y="34"/>
                    <a:pt x="118" y="17"/>
                  </a:cubicBezTo>
                  <a:cubicBezTo>
                    <a:pt x="101" y="17"/>
                    <a:pt x="85"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76"/>
            <p:cNvSpPr/>
            <p:nvPr/>
          </p:nvSpPr>
          <p:spPr>
            <a:xfrm>
              <a:off x="6311850" y="3569425"/>
              <a:ext cx="2950" cy="4175"/>
            </a:xfrm>
            <a:custGeom>
              <a:avLst/>
              <a:gdLst/>
              <a:ahLst/>
              <a:cxnLst/>
              <a:rect l="l" t="t" r="r" b="b"/>
              <a:pathLst>
                <a:path w="118" h="167" extrusionOk="0">
                  <a:moveTo>
                    <a:pt x="51" y="0"/>
                  </a:moveTo>
                  <a:lnTo>
                    <a:pt x="18" y="16"/>
                  </a:lnTo>
                  <a:lnTo>
                    <a:pt x="1" y="33"/>
                  </a:lnTo>
                  <a:lnTo>
                    <a:pt x="1" y="67"/>
                  </a:lnTo>
                  <a:cubicBezTo>
                    <a:pt x="1" y="83"/>
                    <a:pt x="1" y="149"/>
                    <a:pt x="51" y="167"/>
                  </a:cubicBezTo>
                  <a:lnTo>
                    <a:pt x="101" y="149"/>
                  </a:lnTo>
                  <a:lnTo>
                    <a:pt x="118" y="116"/>
                  </a:lnTo>
                  <a:lnTo>
                    <a:pt x="118" y="100"/>
                  </a:lnTo>
                  <a:lnTo>
                    <a:pt x="118" y="83"/>
                  </a:lnTo>
                  <a:cubicBezTo>
                    <a:pt x="118" y="67"/>
                    <a:pt x="118" y="33"/>
                    <a:pt x="101" y="16"/>
                  </a:cubicBezTo>
                  <a:cubicBezTo>
                    <a:pt x="85" y="0"/>
                    <a:pt x="67"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76"/>
            <p:cNvSpPr/>
            <p:nvPr/>
          </p:nvSpPr>
          <p:spPr>
            <a:xfrm>
              <a:off x="6296000" y="3608175"/>
              <a:ext cx="10475" cy="9175"/>
            </a:xfrm>
            <a:custGeom>
              <a:avLst/>
              <a:gdLst/>
              <a:ahLst/>
              <a:cxnLst/>
              <a:rect l="l" t="t" r="r" b="b"/>
              <a:pathLst>
                <a:path w="419" h="367" extrusionOk="0">
                  <a:moveTo>
                    <a:pt x="285" y="0"/>
                  </a:moveTo>
                  <a:cubicBezTo>
                    <a:pt x="268" y="0"/>
                    <a:pt x="252" y="17"/>
                    <a:pt x="252" y="17"/>
                  </a:cubicBezTo>
                  <a:lnTo>
                    <a:pt x="218" y="17"/>
                  </a:lnTo>
                  <a:lnTo>
                    <a:pt x="152" y="33"/>
                  </a:lnTo>
                  <a:lnTo>
                    <a:pt x="134" y="51"/>
                  </a:lnTo>
                  <a:lnTo>
                    <a:pt x="118" y="100"/>
                  </a:lnTo>
                  <a:cubicBezTo>
                    <a:pt x="101" y="100"/>
                    <a:pt x="101" y="134"/>
                    <a:pt x="101" y="151"/>
                  </a:cubicBezTo>
                  <a:lnTo>
                    <a:pt x="34" y="184"/>
                  </a:lnTo>
                  <a:lnTo>
                    <a:pt x="34" y="200"/>
                  </a:lnTo>
                  <a:lnTo>
                    <a:pt x="1" y="267"/>
                  </a:lnTo>
                  <a:lnTo>
                    <a:pt x="1" y="284"/>
                  </a:lnTo>
                  <a:lnTo>
                    <a:pt x="34" y="334"/>
                  </a:lnTo>
                  <a:lnTo>
                    <a:pt x="52" y="351"/>
                  </a:lnTo>
                  <a:lnTo>
                    <a:pt x="101" y="367"/>
                  </a:lnTo>
                  <a:lnTo>
                    <a:pt x="118" y="367"/>
                  </a:lnTo>
                  <a:lnTo>
                    <a:pt x="185" y="334"/>
                  </a:lnTo>
                  <a:lnTo>
                    <a:pt x="185" y="318"/>
                  </a:lnTo>
                  <a:lnTo>
                    <a:pt x="218" y="267"/>
                  </a:lnTo>
                  <a:lnTo>
                    <a:pt x="218" y="251"/>
                  </a:lnTo>
                  <a:lnTo>
                    <a:pt x="252" y="251"/>
                  </a:lnTo>
                  <a:lnTo>
                    <a:pt x="301" y="200"/>
                  </a:lnTo>
                  <a:lnTo>
                    <a:pt x="334" y="200"/>
                  </a:lnTo>
                  <a:cubicBezTo>
                    <a:pt x="385" y="184"/>
                    <a:pt x="418" y="134"/>
                    <a:pt x="418" y="84"/>
                  </a:cubicBezTo>
                  <a:cubicBezTo>
                    <a:pt x="418" y="51"/>
                    <a:pt x="385" y="17"/>
                    <a:pt x="35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76"/>
            <p:cNvSpPr/>
            <p:nvPr/>
          </p:nvSpPr>
          <p:spPr>
            <a:xfrm>
              <a:off x="6253925" y="3609825"/>
              <a:ext cx="5425" cy="5475"/>
            </a:xfrm>
            <a:custGeom>
              <a:avLst/>
              <a:gdLst/>
              <a:ahLst/>
              <a:cxnLst/>
              <a:rect l="l" t="t" r="r" b="b"/>
              <a:pathLst>
                <a:path w="217" h="219" extrusionOk="0">
                  <a:moveTo>
                    <a:pt x="83" y="1"/>
                  </a:moveTo>
                  <a:cubicBezTo>
                    <a:pt x="34" y="18"/>
                    <a:pt x="0" y="68"/>
                    <a:pt x="0" y="118"/>
                  </a:cubicBezTo>
                  <a:cubicBezTo>
                    <a:pt x="0" y="152"/>
                    <a:pt x="16" y="185"/>
                    <a:pt x="50" y="201"/>
                  </a:cubicBezTo>
                  <a:cubicBezTo>
                    <a:pt x="83" y="218"/>
                    <a:pt x="100" y="218"/>
                    <a:pt x="134" y="218"/>
                  </a:cubicBezTo>
                  <a:lnTo>
                    <a:pt x="167" y="201"/>
                  </a:lnTo>
                  <a:cubicBezTo>
                    <a:pt x="201" y="168"/>
                    <a:pt x="217" y="134"/>
                    <a:pt x="201" y="101"/>
                  </a:cubicBezTo>
                  <a:cubicBezTo>
                    <a:pt x="201" y="68"/>
                    <a:pt x="183" y="34"/>
                    <a:pt x="167" y="18"/>
                  </a:cubicBezTo>
                  <a:cubicBezTo>
                    <a:pt x="134" y="1"/>
                    <a:pt x="100" y="1"/>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76"/>
            <p:cNvSpPr/>
            <p:nvPr/>
          </p:nvSpPr>
          <p:spPr>
            <a:xfrm>
              <a:off x="6227650" y="3636950"/>
              <a:ext cx="1275" cy="1250"/>
            </a:xfrm>
            <a:custGeom>
              <a:avLst/>
              <a:gdLst/>
              <a:ahLst/>
              <a:cxnLst/>
              <a:rect l="l" t="t" r="r" b="b"/>
              <a:pathLst>
                <a:path w="51" h="50" extrusionOk="0">
                  <a:moveTo>
                    <a:pt x="34" y="0"/>
                  </a:moveTo>
                  <a:cubicBezTo>
                    <a:pt x="0" y="0"/>
                    <a:pt x="0" y="16"/>
                    <a:pt x="0" y="34"/>
                  </a:cubicBezTo>
                  <a:lnTo>
                    <a:pt x="18" y="50"/>
                  </a:lnTo>
                  <a:lnTo>
                    <a:pt x="51" y="50"/>
                  </a:lnTo>
                  <a:lnTo>
                    <a:pt x="51"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76"/>
            <p:cNvSpPr/>
            <p:nvPr/>
          </p:nvSpPr>
          <p:spPr>
            <a:xfrm>
              <a:off x="6317675" y="3590800"/>
              <a:ext cx="3375" cy="3400"/>
            </a:xfrm>
            <a:custGeom>
              <a:avLst/>
              <a:gdLst/>
              <a:ahLst/>
              <a:cxnLst/>
              <a:rect l="l" t="t" r="r" b="b"/>
              <a:pathLst>
                <a:path w="135" h="136" extrusionOk="0">
                  <a:moveTo>
                    <a:pt x="75" y="1"/>
                  </a:moveTo>
                  <a:cubicBezTo>
                    <a:pt x="62" y="1"/>
                    <a:pt x="48" y="5"/>
                    <a:pt x="34" y="12"/>
                  </a:cubicBezTo>
                  <a:cubicBezTo>
                    <a:pt x="1" y="12"/>
                    <a:pt x="1" y="45"/>
                    <a:pt x="1" y="79"/>
                  </a:cubicBezTo>
                  <a:lnTo>
                    <a:pt x="1" y="95"/>
                  </a:lnTo>
                  <a:lnTo>
                    <a:pt x="18" y="112"/>
                  </a:lnTo>
                  <a:cubicBezTo>
                    <a:pt x="30" y="123"/>
                    <a:pt x="42" y="135"/>
                    <a:pt x="59" y="135"/>
                  </a:cubicBezTo>
                  <a:cubicBezTo>
                    <a:pt x="67" y="135"/>
                    <a:pt x="75" y="133"/>
                    <a:pt x="85" y="128"/>
                  </a:cubicBezTo>
                  <a:cubicBezTo>
                    <a:pt x="118" y="128"/>
                    <a:pt x="134" y="95"/>
                    <a:pt x="134" y="79"/>
                  </a:cubicBezTo>
                  <a:lnTo>
                    <a:pt x="134" y="61"/>
                  </a:lnTo>
                  <a:lnTo>
                    <a:pt x="134" y="45"/>
                  </a:lnTo>
                  <a:lnTo>
                    <a:pt x="118" y="28"/>
                  </a:lnTo>
                  <a:cubicBezTo>
                    <a:pt x="108" y="9"/>
                    <a:pt x="93" y="1"/>
                    <a:pt x="7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76"/>
            <p:cNvSpPr/>
            <p:nvPr/>
          </p:nvSpPr>
          <p:spPr>
            <a:xfrm>
              <a:off x="6314350" y="3604425"/>
              <a:ext cx="3350" cy="4200"/>
            </a:xfrm>
            <a:custGeom>
              <a:avLst/>
              <a:gdLst/>
              <a:ahLst/>
              <a:cxnLst/>
              <a:rect l="l" t="t" r="r" b="b"/>
              <a:pathLst>
                <a:path w="134" h="168" extrusionOk="0">
                  <a:moveTo>
                    <a:pt x="67" y="1"/>
                  </a:moveTo>
                  <a:cubicBezTo>
                    <a:pt x="34" y="17"/>
                    <a:pt x="1" y="50"/>
                    <a:pt x="18" y="83"/>
                  </a:cubicBezTo>
                  <a:cubicBezTo>
                    <a:pt x="18" y="117"/>
                    <a:pt x="18" y="134"/>
                    <a:pt x="51" y="150"/>
                  </a:cubicBezTo>
                  <a:lnTo>
                    <a:pt x="67" y="167"/>
                  </a:lnTo>
                  <a:lnTo>
                    <a:pt x="101" y="167"/>
                  </a:lnTo>
                  <a:lnTo>
                    <a:pt x="118" y="150"/>
                  </a:lnTo>
                  <a:cubicBezTo>
                    <a:pt x="134" y="134"/>
                    <a:pt x="134" y="117"/>
                    <a:pt x="134" y="101"/>
                  </a:cubicBezTo>
                  <a:lnTo>
                    <a:pt x="134" y="67"/>
                  </a:lnTo>
                  <a:lnTo>
                    <a:pt x="118" y="34"/>
                  </a:lnTo>
                  <a:lnTo>
                    <a:pt x="101" y="17"/>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76"/>
            <p:cNvSpPr/>
            <p:nvPr/>
          </p:nvSpPr>
          <p:spPr>
            <a:xfrm>
              <a:off x="6268500" y="3675300"/>
              <a:ext cx="1700" cy="1700"/>
            </a:xfrm>
            <a:custGeom>
              <a:avLst/>
              <a:gdLst/>
              <a:ahLst/>
              <a:cxnLst/>
              <a:rect l="l" t="t" r="r" b="b"/>
              <a:pathLst>
                <a:path w="68" h="68" extrusionOk="0">
                  <a:moveTo>
                    <a:pt x="51" y="0"/>
                  </a:moveTo>
                  <a:lnTo>
                    <a:pt x="51" y="16"/>
                  </a:lnTo>
                  <a:cubicBezTo>
                    <a:pt x="40" y="16"/>
                    <a:pt x="36" y="9"/>
                    <a:pt x="30" y="9"/>
                  </a:cubicBezTo>
                  <a:cubicBezTo>
                    <a:pt x="27" y="9"/>
                    <a:pt x="23" y="11"/>
                    <a:pt x="18" y="16"/>
                  </a:cubicBezTo>
                  <a:lnTo>
                    <a:pt x="0" y="34"/>
                  </a:lnTo>
                  <a:lnTo>
                    <a:pt x="18" y="50"/>
                  </a:lnTo>
                  <a:lnTo>
                    <a:pt x="18" y="67"/>
                  </a:lnTo>
                  <a:cubicBezTo>
                    <a:pt x="34" y="67"/>
                    <a:pt x="51" y="50"/>
                    <a:pt x="67" y="50"/>
                  </a:cubicBezTo>
                  <a:lnTo>
                    <a:pt x="67" y="34"/>
                  </a:lnTo>
                  <a:cubicBezTo>
                    <a:pt x="67" y="16"/>
                    <a:pt x="67" y="16"/>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76"/>
            <p:cNvSpPr/>
            <p:nvPr/>
          </p:nvSpPr>
          <p:spPr>
            <a:xfrm>
              <a:off x="6339375" y="3602775"/>
              <a:ext cx="1275" cy="1250"/>
            </a:xfrm>
            <a:custGeom>
              <a:avLst/>
              <a:gdLst/>
              <a:ahLst/>
              <a:cxnLst/>
              <a:rect l="l" t="t" r="r" b="b"/>
              <a:pathLst>
                <a:path w="51" h="50" extrusionOk="0">
                  <a:moveTo>
                    <a:pt x="17" y="0"/>
                  </a:moveTo>
                  <a:cubicBezTo>
                    <a:pt x="0" y="16"/>
                    <a:pt x="0" y="33"/>
                    <a:pt x="17" y="49"/>
                  </a:cubicBezTo>
                  <a:lnTo>
                    <a:pt x="33" y="49"/>
                  </a:lnTo>
                  <a:lnTo>
                    <a:pt x="51" y="33"/>
                  </a:lnTo>
                  <a:lnTo>
                    <a:pt x="51"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76"/>
            <p:cNvSpPr/>
            <p:nvPr/>
          </p:nvSpPr>
          <p:spPr>
            <a:xfrm>
              <a:off x="6277275" y="3603600"/>
              <a:ext cx="5025" cy="5025"/>
            </a:xfrm>
            <a:custGeom>
              <a:avLst/>
              <a:gdLst/>
              <a:ahLst/>
              <a:cxnLst/>
              <a:rect l="l" t="t" r="r" b="b"/>
              <a:pathLst>
                <a:path w="201" h="201" extrusionOk="0">
                  <a:moveTo>
                    <a:pt x="83" y="0"/>
                  </a:moveTo>
                  <a:cubicBezTo>
                    <a:pt x="67" y="0"/>
                    <a:pt x="16" y="16"/>
                    <a:pt x="0" y="67"/>
                  </a:cubicBezTo>
                  <a:lnTo>
                    <a:pt x="0" y="83"/>
                  </a:lnTo>
                  <a:lnTo>
                    <a:pt x="0" y="116"/>
                  </a:lnTo>
                  <a:cubicBezTo>
                    <a:pt x="0" y="167"/>
                    <a:pt x="34" y="200"/>
                    <a:pt x="83" y="200"/>
                  </a:cubicBezTo>
                  <a:lnTo>
                    <a:pt x="116" y="200"/>
                  </a:lnTo>
                  <a:cubicBezTo>
                    <a:pt x="183" y="183"/>
                    <a:pt x="200" y="150"/>
                    <a:pt x="200" y="116"/>
                  </a:cubicBezTo>
                  <a:lnTo>
                    <a:pt x="167" y="50"/>
                  </a:lnTo>
                  <a:cubicBezTo>
                    <a:pt x="150" y="0"/>
                    <a:pt x="100"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76"/>
            <p:cNvSpPr/>
            <p:nvPr/>
          </p:nvSpPr>
          <p:spPr>
            <a:xfrm>
              <a:off x="6320625" y="3595650"/>
              <a:ext cx="2525" cy="2975"/>
            </a:xfrm>
            <a:custGeom>
              <a:avLst/>
              <a:gdLst/>
              <a:ahLst/>
              <a:cxnLst/>
              <a:rect l="l" t="t" r="r" b="b"/>
              <a:pathLst>
                <a:path w="101" h="119" extrusionOk="0">
                  <a:moveTo>
                    <a:pt x="34" y="1"/>
                  </a:moveTo>
                  <a:lnTo>
                    <a:pt x="16" y="18"/>
                  </a:lnTo>
                  <a:lnTo>
                    <a:pt x="0" y="52"/>
                  </a:lnTo>
                  <a:cubicBezTo>
                    <a:pt x="0" y="85"/>
                    <a:pt x="16" y="101"/>
                    <a:pt x="50" y="118"/>
                  </a:cubicBezTo>
                  <a:lnTo>
                    <a:pt x="67" y="85"/>
                  </a:lnTo>
                  <a:lnTo>
                    <a:pt x="67" y="68"/>
                  </a:lnTo>
                  <a:lnTo>
                    <a:pt x="100" y="68"/>
                  </a:lnTo>
                  <a:lnTo>
                    <a:pt x="83" y="34"/>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76"/>
            <p:cNvSpPr/>
            <p:nvPr/>
          </p:nvSpPr>
          <p:spPr>
            <a:xfrm>
              <a:off x="6273500" y="3595250"/>
              <a:ext cx="7125" cy="5625"/>
            </a:xfrm>
            <a:custGeom>
              <a:avLst/>
              <a:gdLst/>
              <a:ahLst/>
              <a:cxnLst/>
              <a:rect l="l" t="t" r="r" b="b"/>
              <a:pathLst>
                <a:path w="285" h="225" extrusionOk="0">
                  <a:moveTo>
                    <a:pt x="151" y="1"/>
                  </a:moveTo>
                  <a:cubicBezTo>
                    <a:pt x="134" y="1"/>
                    <a:pt x="134" y="17"/>
                    <a:pt x="118" y="17"/>
                  </a:cubicBezTo>
                  <a:lnTo>
                    <a:pt x="101" y="17"/>
                  </a:lnTo>
                  <a:cubicBezTo>
                    <a:pt x="34" y="34"/>
                    <a:pt x="18" y="68"/>
                    <a:pt x="0" y="84"/>
                  </a:cubicBezTo>
                  <a:lnTo>
                    <a:pt x="18" y="168"/>
                  </a:lnTo>
                  <a:lnTo>
                    <a:pt x="34" y="184"/>
                  </a:lnTo>
                  <a:lnTo>
                    <a:pt x="67" y="201"/>
                  </a:lnTo>
                  <a:lnTo>
                    <a:pt x="67" y="217"/>
                  </a:lnTo>
                  <a:cubicBezTo>
                    <a:pt x="79" y="217"/>
                    <a:pt x="90" y="225"/>
                    <a:pt x="106" y="225"/>
                  </a:cubicBezTo>
                  <a:cubicBezTo>
                    <a:pt x="114" y="225"/>
                    <a:pt x="123" y="223"/>
                    <a:pt x="134" y="217"/>
                  </a:cubicBezTo>
                  <a:lnTo>
                    <a:pt x="167" y="201"/>
                  </a:lnTo>
                  <a:cubicBezTo>
                    <a:pt x="185" y="201"/>
                    <a:pt x="218" y="201"/>
                    <a:pt x="234" y="184"/>
                  </a:cubicBezTo>
                  <a:cubicBezTo>
                    <a:pt x="251" y="184"/>
                    <a:pt x="285" y="150"/>
                    <a:pt x="285" y="101"/>
                  </a:cubicBezTo>
                  <a:lnTo>
                    <a:pt x="267" y="84"/>
                  </a:lnTo>
                  <a:lnTo>
                    <a:pt x="267" y="68"/>
                  </a:lnTo>
                  <a:cubicBezTo>
                    <a:pt x="251" y="17"/>
                    <a:pt x="201" y="1"/>
                    <a:pt x="1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76"/>
            <p:cNvSpPr/>
            <p:nvPr/>
          </p:nvSpPr>
          <p:spPr>
            <a:xfrm>
              <a:off x="6311025" y="3594000"/>
              <a:ext cx="3350" cy="3350"/>
            </a:xfrm>
            <a:custGeom>
              <a:avLst/>
              <a:gdLst/>
              <a:ahLst/>
              <a:cxnLst/>
              <a:rect l="l" t="t" r="r" b="b"/>
              <a:pathLst>
                <a:path w="134" h="134" extrusionOk="0">
                  <a:moveTo>
                    <a:pt x="51" y="0"/>
                  </a:moveTo>
                  <a:lnTo>
                    <a:pt x="18" y="18"/>
                  </a:lnTo>
                  <a:lnTo>
                    <a:pt x="18" y="34"/>
                  </a:lnTo>
                  <a:lnTo>
                    <a:pt x="0" y="51"/>
                  </a:lnTo>
                  <a:lnTo>
                    <a:pt x="0" y="67"/>
                  </a:lnTo>
                  <a:cubicBezTo>
                    <a:pt x="0" y="100"/>
                    <a:pt x="34" y="134"/>
                    <a:pt x="67" y="134"/>
                  </a:cubicBezTo>
                  <a:cubicBezTo>
                    <a:pt x="100" y="134"/>
                    <a:pt x="134" y="100"/>
                    <a:pt x="134" y="67"/>
                  </a:cubicBezTo>
                  <a:lnTo>
                    <a:pt x="118" y="34"/>
                  </a:lnTo>
                  <a:lnTo>
                    <a:pt x="100" y="18"/>
                  </a:lnTo>
                  <a:lnTo>
                    <a:pt x="84" y="18"/>
                  </a:lnTo>
                  <a:cubicBezTo>
                    <a:pt x="84" y="18"/>
                    <a:pt x="67"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76"/>
            <p:cNvSpPr/>
            <p:nvPr/>
          </p:nvSpPr>
          <p:spPr>
            <a:xfrm>
              <a:off x="6240975" y="3597325"/>
              <a:ext cx="4625" cy="7525"/>
            </a:xfrm>
            <a:custGeom>
              <a:avLst/>
              <a:gdLst/>
              <a:ahLst/>
              <a:cxnLst/>
              <a:rect l="l" t="t" r="r" b="b"/>
              <a:pathLst>
                <a:path w="185" h="301" extrusionOk="0">
                  <a:moveTo>
                    <a:pt x="85" y="1"/>
                  </a:moveTo>
                  <a:lnTo>
                    <a:pt x="68" y="18"/>
                  </a:lnTo>
                  <a:cubicBezTo>
                    <a:pt x="68" y="34"/>
                    <a:pt x="52" y="51"/>
                    <a:pt x="52" y="67"/>
                  </a:cubicBezTo>
                  <a:cubicBezTo>
                    <a:pt x="52" y="85"/>
                    <a:pt x="52" y="85"/>
                    <a:pt x="68" y="85"/>
                  </a:cubicBezTo>
                  <a:lnTo>
                    <a:pt x="68" y="118"/>
                  </a:lnTo>
                  <a:lnTo>
                    <a:pt x="85" y="134"/>
                  </a:lnTo>
                  <a:lnTo>
                    <a:pt x="68" y="134"/>
                  </a:lnTo>
                  <a:lnTo>
                    <a:pt x="52" y="151"/>
                  </a:lnTo>
                  <a:lnTo>
                    <a:pt x="34" y="167"/>
                  </a:lnTo>
                  <a:lnTo>
                    <a:pt x="1" y="185"/>
                  </a:lnTo>
                  <a:lnTo>
                    <a:pt x="1" y="218"/>
                  </a:lnTo>
                  <a:lnTo>
                    <a:pt x="1" y="234"/>
                  </a:lnTo>
                  <a:lnTo>
                    <a:pt x="18" y="267"/>
                  </a:lnTo>
                  <a:cubicBezTo>
                    <a:pt x="34" y="267"/>
                    <a:pt x="34" y="285"/>
                    <a:pt x="52" y="285"/>
                  </a:cubicBezTo>
                  <a:lnTo>
                    <a:pt x="68" y="285"/>
                  </a:lnTo>
                  <a:cubicBezTo>
                    <a:pt x="85" y="301"/>
                    <a:pt x="101" y="301"/>
                    <a:pt x="118" y="301"/>
                  </a:cubicBezTo>
                  <a:cubicBezTo>
                    <a:pt x="134" y="301"/>
                    <a:pt x="152" y="285"/>
                    <a:pt x="168" y="267"/>
                  </a:cubicBezTo>
                  <a:cubicBezTo>
                    <a:pt x="185" y="251"/>
                    <a:pt x="185" y="234"/>
                    <a:pt x="185" y="201"/>
                  </a:cubicBezTo>
                  <a:lnTo>
                    <a:pt x="185" y="185"/>
                  </a:lnTo>
                  <a:lnTo>
                    <a:pt x="168" y="167"/>
                  </a:lnTo>
                  <a:cubicBezTo>
                    <a:pt x="168" y="151"/>
                    <a:pt x="152" y="151"/>
                    <a:pt x="134" y="134"/>
                  </a:cubicBezTo>
                  <a:cubicBezTo>
                    <a:pt x="152" y="134"/>
                    <a:pt x="152" y="134"/>
                    <a:pt x="168" y="118"/>
                  </a:cubicBezTo>
                  <a:cubicBezTo>
                    <a:pt x="185" y="118"/>
                    <a:pt x="185" y="85"/>
                    <a:pt x="185" y="67"/>
                  </a:cubicBezTo>
                  <a:cubicBezTo>
                    <a:pt x="185" y="34"/>
                    <a:pt x="185" y="18"/>
                    <a:pt x="15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76"/>
            <p:cNvSpPr/>
            <p:nvPr/>
          </p:nvSpPr>
          <p:spPr>
            <a:xfrm>
              <a:off x="6218475" y="3573975"/>
              <a:ext cx="2125" cy="1700"/>
            </a:xfrm>
            <a:custGeom>
              <a:avLst/>
              <a:gdLst/>
              <a:ahLst/>
              <a:cxnLst/>
              <a:rect l="l" t="t" r="r" b="b"/>
              <a:pathLst>
                <a:path w="85" h="68" extrusionOk="0">
                  <a:moveTo>
                    <a:pt x="34" y="1"/>
                  </a:moveTo>
                  <a:cubicBezTo>
                    <a:pt x="18" y="1"/>
                    <a:pt x="18" y="1"/>
                    <a:pt x="18" y="18"/>
                  </a:cubicBezTo>
                  <a:cubicBezTo>
                    <a:pt x="18" y="34"/>
                    <a:pt x="0" y="51"/>
                    <a:pt x="18" y="68"/>
                  </a:cubicBezTo>
                  <a:lnTo>
                    <a:pt x="67" y="68"/>
                  </a:lnTo>
                  <a:lnTo>
                    <a:pt x="84" y="51"/>
                  </a:lnTo>
                  <a:lnTo>
                    <a:pt x="84" y="18"/>
                  </a:lnTo>
                  <a:lnTo>
                    <a:pt x="51" y="18"/>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76"/>
            <p:cNvSpPr/>
            <p:nvPr/>
          </p:nvSpPr>
          <p:spPr>
            <a:xfrm>
              <a:off x="6238075" y="3604000"/>
              <a:ext cx="3375" cy="2950"/>
            </a:xfrm>
            <a:custGeom>
              <a:avLst/>
              <a:gdLst/>
              <a:ahLst/>
              <a:cxnLst/>
              <a:rect l="l" t="t" r="r" b="b"/>
              <a:pathLst>
                <a:path w="135" h="118" extrusionOk="0">
                  <a:moveTo>
                    <a:pt x="34" y="0"/>
                  </a:moveTo>
                  <a:lnTo>
                    <a:pt x="17" y="18"/>
                  </a:lnTo>
                  <a:lnTo>
                    <a:pt x="1" y="51"/>
                  </a:lnTo>
                  <a:lnTo>
                    <a:pt x="1" y="67"/>
                  </a:lnTo>
                  <a:lnTo>
                    <a:pt x="17" y="84"/>
                  </a:lnTo>
                  <a:lnTo>
                    <a:pt x="34" y="100"/>
                  </a:lnTo>
                  <a:lnTo>
                    <a:pt x="67" y="118"/>
                  </a:lnTo>
                  <a:lnTo>
                    <a:pt x="83" y="118"/>
                  </a:lnTo>
                  <a:lnTo>
                    <a:pt x="117" y="100"/>
                  </a:lnTo>
                  <a:lnTo>
                    <a:pt x="134" y="84"/>
                  </a:lnTo>
                  <a:lnTo>
                    <a:pt x="134" y="51"/>
                  </a:lnTo>
                  <a:lnTo>
                    <a:pt x="117" y="18"/>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76"/>
            <p:cNvSpPr/>
            <p:nvPr/>
          </p:nvSpPr>
          <p:spPr>
            <a:xfrm>
              <a:off x="6303125" y="3599425"/>
              <a:ext cx="5025" cy="5225"/>
            </a:xfrm>
            <a:custGeom>
              <a:avLst/>
              <a:gdLst/>
              <a:ahLst/>
              <a:cxnLst/>
              <a:rect l="l" t="t" r="r" b="b"/>
              <a:pathLst>
                <a:path w="201" h="209" extrusionOk="0">
                  <a:moveTo>
                    <a:pt x="67" y="1"/>
                  </a:moveTo>
                  <a:lnTo>
                    <a:pt x="33" y="34"/>
                  </a:lnTo>
                  <a:lnTo>
                    <a:pt x="16" y="50"/>
                  </a:lnTo>
                  <a:cubicBezTo>
                    <a:pt x="0" y="50"/>
                    <a:pt x="0" y="83"/>
                    <a:pt x="0" y="117"/>
                  </a:cubicBezTo>
                  <a:lnTo>
                    <a:pt x="0" y="134"/>
                  </a:lnTo>
                  <a:lnTo>
                    <a:pt x="16" y="167"/>
                  </a:lnTo>
                  <a:lnTo>
                    <a:pt x="49" y="183"/>
                  </a:lnTo>
                  <a:cubicBezTo>
                    <a:pt x="66" y="200"/>
                    <a:pt x="83" y="208"/>
                    <a:pt x="99" y="208"/>
                  </a:cubicBezTo>
                  <a:cubicBezTo>
                    <a:pt x="116" y="208"/>
                    <a:pt x="133" y="200"/>
                    <a:pt x="149" y="183"/>
                  </a:cubicBezTo>
                  <a:cubicBezTo>
                    <a:pt x="183" y="167"/>
                    <a:pt x="200" y="134"/>
                    <a:pt x="200" y="101"/>
                  </a:cubicBezTo>
                  <a:cubicBezTo>
                    <a:pt x="183" y="67"/>
                    <a:pt x="183" y="34"/>
                    <a:pt x="149" y="17"/>
                  </a:cubicBezTo>
                  <a:cubicBezTo>
                    <a:pt x="133" y="1"/>
                    <a:pt x="100"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4" name="Google Shape;4204;p76"/>
            <p:cNvSpPr/>
            <p:nvPr/>
          </p:nvSpPr>
          <p:spPr>
            <a:xfrm>
              <a:off x="6264750" y="3598600"/>
              <a:ext cx="5050" cy="5425"/>
            </a:xfrm>
            <a:custGeom>
              <a:avLst/>
              <a:gdLst/>
              <a:ahLst/>
              <a:cxnLst/>
              <a:rect l="l" t="t" r="r" b="b"/>
              <a:pathLst>
                <a:path w="202" h="217" extrusionOk="0">
                  <a:moveTo>
                    <a:pt x="50" y="0"/>
                  </a:moveTo>
                  <a:lnTo>
                    <a:pt x="17" y="34"/>
                  </a:lnTo>
                  <a:lnTo>
                    <a:pt x="1" y="67"/>
                  </a:lnTo>
                  <a:lnTo>
                    <a:pt x="1" y="150"/>
                  </a:lnTo>
                  <a:lnTo>
                    <a:pt x="17" y="167"/>
                  </a:lnTo>
                  <a:lnTo>
                    <a:pt x="84" y="216"/>
                  </a:lnTo>
                  <a:cubicBezTo>
                    <a:pt x="168" y="216"/>
                    <a:pt x="201" y="167"/>
                    <a:pt x="201" y="150"/>
                  </a:cubicBezTo>
                  <a:lnTo>
                    <a:pt x="184" y="67"/>
                  </a:lnTo>
                  <a:lnTo>
                    <a:pt x="168" y="50"/>
                  </a:lnTo>
                  <a:cubicBezTo>
                    <a:pt x="150" y="0"/>
                    <a:pt x="101"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5" name="Google Shape;4205;p76"/>
            <p:cNvSpPr/>
            <p:nvPr/>
          </p:nvSpPr>
          <p:spPr>
            <a:xfrm>
              <a:off x="6337700" y="3629000"/>
              <a:ext cx="1300" cy="1900"/>
            </a:xfrm>
            <a:custGeom>
              <a:avLst/>
              <a:gdLst/>
              <a:ahLst/>
              <a:cxnLst/>
              <a:rect l="l" t="t" r="r" b="b"/>
              <a:pathLst>
                <a:path w="52" h="76" extrusionOk="0">
                  <a:moveTo>
                    <a:pt x="0" y="1"/>
                  </a:moveTo>
                  <a:lnTo>
                    <a:pt x="0" y="18"/>
                  </a:lnTo>
                  <a:lnTo>
                    <a:pt x="0" y="52"/>
                  </a:lnTo>
                  <a:lnTo>
                    <a:pt x="18" y="68"/>
                  </a:lnTo>
                  <a:cubicBezTo>
                    <a:pt x="18" y="73"/>
                    <a:pt x="19" y="75"/>
                    <a:pt x="22" y="75"/>
                  </a:cubicBezTo>
                  <a:cubicBezTo>
                    <a:pt x="27" y="75"/>
                    <a:pt x="34" y="68"/>
                    <a:pt x="34" y="68"/>
                  </a:cubicBezTo>
                  <a:cubicBezTo>
                    <a:pt x="51" y="68"/>
                    <a:pt x="51" y="52"/>
                    <a:pt x="51" y="52"/>
                  </a:cubicBezTo>
                  <a:cubicBezTo>
                    <a:pt x="51" y="34"/>
                    <a:pt x="34" y="18"/>
                    <a:pt x="34" y="18"/>
                  </a:cubicBezTo>
                  <a:cubicBezTo>
                    <a:pt x="18" y="1"/>
                    <a:pt x="18" y="1"/>
                    <a:pt x="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76"/>
            <p:cNvSpPr/>
            <p:nvPr/>
          </p:nvSpPr>
          <p:spPr>
            <a:xfrm>
              <a:off x="6245575" y="3623600"/>
              <a:ext cx="5050" cy="5875"/>
            </a:xfrm>
            <a:custGeom>
              <a:avLst/>
              <a:gdLst/>
              <a:ahLst/>
              <a:cxnLst/>
              <a:rect l="l" t="t" r="r" b="b"/>
              <a:pathLst>
                <a:path w="202" h="235" extrusionOk="0">
                  <a:moveTo>
                    <a:pt x="34" y="1"/>
                  </a:moveTo>
                  <a:lnTo>
                    <a:pt x="17" y="34"/>
                  </a:lnTo>
                  <a:lnTo>
                    <a:pt x="17" y="50"/>
                  </a:lnTo>
                  <a:cubicBezTo>
                    <a:pt x="17" y="67"/>
                    <a:pt x="1" y="67"/>
                    <a:pt x="1" y="101"/>
                  </a:cubicBezTo>
                  <a:lnTo>
                    <a:pt x="17" y="117"/>
                  </a:lnTo>
                  <a:lnTo>
                    <a:pt x="34" y="134"/>
                  </a:lnTo>
                  <a:cubicBezTo>
                    <a:pt x="17" y="150"/>
                    <a:pt x="17" y="167"/>
                    <a:pt x="17" y="184"/>
                  </a:cubicBezTo>
                  <a:lnTo>
                    <a:pt x="17" y="201"/>
                  </a:lnTo>
                  <a:lnTo>
                    <a:pt x="34" y="217"/>
                  </a:lnTo>
                  <a:lnTo>
                    <a:pt x="68" y="234"/>
                  </a:lnTo>
                  <a:cubicBezTo>
                    <a:pt x="68" y="234"/>
                    <a:pt x="101" y="234"/>
                    <a:pt x="117" y="217"/>
                  </a:cubicBezTo>
                  <a:lnTo>
                    <a:pt x="101" y="217"/>
                  </a:lnTo>
                  <a:lnTo>
                    <a:pt x="117" y="201"/>
                  </a:lnTo>
                  <a:cubicBezTo>
                    <a:pt x="150" y="201"/>
                    <a:pt x="184" y="184"/>
                    <a:pt x="184" y="134"/>
                  </a:cubicBezTo>
                  <a:cubicBezTo>
                    <a:pt x="184" y="117"/>
                    <a:pt x="201" y="101"/>
                    <a:pt x="201" y="83"/>
                  </a:cubicBezTo>
                  <a:cubicBezTo>
                    <a:pt x="201" y="67"/>
                    <a:pt x="184" y="50"/>
                    <a:pt x="168" y="34"/>
                  </a:cubicBezTo>
                  <a:lnTo>
                    <a:pt x="134" y="34"/>
                  </a:lnTo>
                  <a:cubicBezTo>
                    <a:pt x="117" y="1"/>
                    <a:pt x="101"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76"/>
            <p:cNvSpPr/>
            <p:nvPr/>
          </p:nvSpPr>
          <p:spPr>
            <a:xfrm>
              <a:off x="6317675" y="3643175"/>
              <a:ext cx="1300" cy="1300"/>
            </a:xfrm>
            <a:custGeom>
              <a:avLst/>
              <a:gdLst/>
              <a:ahLst/>
              <a:cxnLst/>
              <a:rect l="l" t="t" r="r" b="b"/>
              <a:pathLst>
                <a:path w="52" h="52" extrusionOk="0">
                  <a:moveTo>
                    <a:pt x="1" y="1"/>
                  </a:moveTo>
                  <a:lnTo>
                    <a:pt x="1" y="18"/>
                  </a:lnTo>
                  <a:lnTo>
                    <a:pt x="18" y="34"/>
                  </a:lnTo>
                  <a:lnTo>
                    <a:pt x="18" y="51"/>
                  </a:lnTo>
                  <a:lnTo>
                    <a:pt x="34" y="51"/>
                  </a:lnTo>
                  <a:lnTo>
                    <a:pt x="52" y="34"/>
                  </a:lnTo>
                  <a:lnTo>
                    <a:pt x="52"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76"/>
            <p:cNvSpPr/>
            <p:nvPr/>
          </p:nvSpPr>
          <p:spPr>
            <a:xfrm>
              <a:off x="6259750" y="3646125"/>
              <a:ext cx="2925" cy="2925"/>
            </a:xfrm>
            <a:custGeom>
              <a:avLst/>
              <a:gdLst/>
              <a:ahLst/>
              <a:cxnLst/>
              <a:rect l="l" t="t" r="r" b="b"/>
              <a:pathLst>
                <a:path w="117" h="117" extrusionOk="0">
                  <a:moveTo>
                    <a:pt x="50" y="0"/>
                  </a:moveTo>
                  <a:lnTo>
                    <a:pt x="17" y="16"/>
                  </a:lnTo>
                  <a:lnTo>
                    <a:pt x="1" y="16"/>
                  </a:lnTo>
                  <a:lnTo>
                    <a:pt x="1" y="50"/>
                  </a:lnTo>
                  <a:lnTo>
                    <a:pt x="1" y="67"/>
                  </a:lnTo>
                  <a:cubicBezTo>
                    <a:pt x="1" y="100"/>
                    <a:pt x="17" y="116"/>
                    <a:pt x="50" y="116"/>
                  </a:cubicBezTo>
                  <a:lnTo>
                    <a:pt x="68" y="116"/>
                  </a:lnTo>
                  <a:lnTo>
                    <a:pt x="101" y="100"/>
                  </a:lnTo>
                  <a:lnTo>
                    <a:pt x="117" y="83"/>
                  </a:lnTo>
                  <a:lnTo>
                    <a:pt x="117" y="34"/>
                  </a:lnTo>
                  <a:lnTo>
                    <a:pt x="101" y="16"/>
                  </a:lnTo>
                  <a:lnTo>
                    <a:pt x="6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76"/>
            <p:cNvSpPr/>
            <p:nvPr/>
          </p:nvSpPr>
          <p:spPr>
            <a:xfrm>
              <a:off x="6289775" y="3639275"/>
              <a:ext cx="3350" cy="3100"/>
            </a:xfrm>
            <a:custGeom>
              <a:avLst/>
              <a:gdLst/>
              <a:ahLst/>
              <a:cxnLst/>
              <a:rect l="l" t="t" r="r" b="b"/>
              <a:pathLst>
                <a:path w="134" h="124" extrusionOk="0">
                  <a:moveTo>
                    <a:pt x="65" y="0"/>
                  </a:moveTo>
                  <a:cubicBezTo>
                    <a:pt x="60" y="0"/>
                    <a:pt x="55" y="2"/>
                    <a:pt x="50" y="7"/>
                  </a:cubicBezTo>
                  <a:lnTo>
                    <a:pt x="16" y="23"/>
                  </a:lnTo>
                  <a:lnTo>
                    <a:pt x="0" y="41"/>
                  </a:lnTo>
                  <a:lnTo>
                    <a:pt x="0" y="57"/>
                  </a:lnTo>
                  <a:cubicBezTo>
                    <a:pt x="0" y="107"/>
                    <a:pt x="34" y="123"/>
                    <a:pt x="50" y="123"/>
                  </a:cubicBezTo>
                  <a:lnTo>
                    <a:pt x="117" y="123"/>
                  </a:lnTo>
                  <a:lnTo>
                    <a:pt x="134" y="90"/>
                  </a:lnTo>
                  <a:lnTo>
                    <a:pt x="134" y="74"/>
                  </a:lnTo>
                  <a:cubicBezTo>
                    <a:pt x="134" y="41"/>
                    <a:pt x="117" y="23"/>
                    <a:pt x="100" y="23"/>
                  </a:cubicBezTo>
                  <a:cubicBezTo>
                    <a:pt x="88" y="12"/>
                    <a:pt x="77" y="0"/>
                    <a:pt x="6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0" name="Google Shape;4210;p76"/>
            <p:cNvSpPr/>
            <p:nvPr/>
          </p:nvSpPr>
          <p:spPr>
            <a:xfrm>
              <a:off x="6295600" y="3641950"/>
              <a:ext cx="3375" cy="3350"/>
            </a:xfrm>
            <a:custGeom>
              <a:avLst/>
              <a:gdLst/>
              <a:ahLst/>
              <a:cxnLst/>
              <a:rect l="l" t="t" r="r" b="b"/>
              <a:pathLst>
                <a:path w="135" h="134" extrusionOk="0">
                  <a:moveTo>
                    <a:pt x="50" y="0"/>
                  </a:moveTo>
                  <a:cubicBezTo>
                    <a:pt x="17" y="16"/>
                    <a:pt x="1" y="50"/>
                    <a:pt x="1" y="67"/>
                  </a:cubicBezTo>
                  <a:lnTo>
                    <a:pt x="1" y="100"/>
                  </a:lnTo>
                  <a:lnTo>
                    <a:pt x="17" y="116"/>
                  </a:lnTo>
                  <a:lnTo>
                    <a:pt x="17" y="134"/>
                  </a:lnTo>
                  <a:lnTo>
                    <a:pt x="84" y="134"/>
                  </a:lnTo>
                  <a:lnTo>
                    <a:pt x="101" y="116"/>
                  </a:lnTo>
                  <a:lnTo>
                    <a:pt x="134" y="83"/>
                  </a:lnTo>
                  <a:lnTo>
                    <a:pt x="117" y="50"/>
                  </a:lnTo>
                  <a:lnTo>
                    <a:pt x="117" y="34"/>
                  </a:lnTo>
                  <a:cubicBezTo>
                    <a:pt x="101" y="16"/>
                    <a:pt x="68"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1" name="Google Shape;4211;p76"/>
            <p:cNvSpPr/>
            <p:nvPr/>
          </p:nvSpPr>
          <p:spPr>
            <a:xfrm>
              <a:off x="6274325" y="3651525"/>
              <a:ext cx="4200" cy="2950"/>
            </a:xfrm>
            <a:custGeom>
              <a:avLst/>
              <a:gdLst/>
              <a:ahLst/>
              <a:cxnLst/>
              <a:rect l="l" t="t" r="r" b="b"/>
              <a:pathLst>
                <a:path w="168" h="118" extrusionOk="0">
                  <a:moveTo>
                    <a:pt x="85" y="0"/>
                  </a:moveTo>
                  <a:cubicBezTo>
                    <a:pt x="52" y="0"/>
                    <a:pt x="18" y="18"/>
                    <a:pt x="1" y="51"/>
                  </a:cubicBezTo>
                  <a:lnTo>
                    <a:pt x="18" y="84"/>
                  </a:lnTo>
                  <a:lnTo>
                    <a:pt x="52" y="100"/>
                  </a:lnTo>
                  <a:lnTo>
                    <a:pt x="68" y="118"/>
                  </a:lnTo>
                  <a:cubicBezTo>
                    <a:pt x="85" y="118"/>
                    <a:pt x="118" y="118"/>
                    <a:pt x="134" y="100"/>
                  </a:cubicBezTo>
                  <a:cubicBezTo>
                    <a:pt x="152" y="100"/>
                    <a:pt x="168" y="67"/>
                    <a:pt x="168" y="51"/>
                  </a:cubicBezTo>
                  <a:lnTo>
                    <a:pt x="152" y="18"/>
                  </a:ln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2" name="Google Shape;4212;p76"/>
            <p:cNvSpPr/>
            <p:nvPr/>
          </p:nvSpPr>
          <p:spPr>
            <a:xfrm>
              <a:off x="6295175" y="3626350"/>
              <a:ext cx="5850" cy="6025"/>
            </a:xfrm>
            <a:custGeom>
              <a:avLst/>
              <a:gdLst/>
              <a:ahLst/>
              <a:cxnLst/>
              <a:rect l="l" t="t" r="r" b="b"/>
              <a:pathLst>
                <a:path w="234" h="241" extrusionOk="0">
                  <a:moveTo>
                    <a:pt x="122" y="0"/>
                  </a:moveTo>
                  <a:cubicBezTo>
                    <a:pt x="99" y="0"/>
                    <a:pt x="75" y="12"/>
                    <a:pt x="51" y="24"/>
                  </a:cubicBezTo>
                  <a:cubicBezTo>
                    <a:pt x="34" y="40"/>
                    <a:pt x="18" y="74"/>
                    <a:pt x="18" y="107"/>
                  </a:cubicBezTo>
                  <a:lnTo>
                    <a:pt x="1" y="158"/>
                  </a:lnTo>
                  <a:cubicBezTo>
                    <a:pt x="18" y="224"/>
                    <a:pt x="51" y="240"/>
                    <a:pt x="101" y="240"/>
                  </a:cubicBezTo>
                  <a:lnTo>
                    <a:pt x="151" y="240"/>
                  </a:lnTo>
                  <a:lnTo>
                    <a:pt x="185" y="207"/>
                  </a:lnTo>
                  <a:cubicBezTo>
                    <a:pt x="185" y="191"/>
                    <a:pt x="234" y="158"/>
                    <a:pt x="218" y="107"/>
                  </a:cubicBezTo>
                  <a:lnTo>
                    <a:pt x="218" y="57"/>
                  </a:lnTo>
                  <a:lnTo>
                    <a:pt x="201" y="24"/>
                  </a:lnTo>
                  <a:lnTo>
                    <a:pt x="185" y="24"/>
                  </a:lnTo>
                  <a:lnTo>
                    <a:pt x="151" y="7"/>
                  </a:lnTo>
                  <a:cubicBezTo>
                    <a:pt x="142" y="2"/>
                    <a:pt x="132" y="0"/>
                    <a:pt x="12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76"/>
            <p:cNvSpPr/>
            <p:nvPr/>
          </p:nvSpPr>
          <p:spPr>
            <a:xfrm>
              <a:off x="6314775" y="3627350"/>
              <a:ext cx="2100" cy="1675"/>
            </a:xfrm>
            <a:custGeom>
              <a:avLst/>
              <a:gdLst/>
              <a:ahLst/>
              <a:cxnLst/>
              <a:rect l="l" t="t" r="r" b="b"/>
              <a:pathLst>
                <a:path w="84" h="67" extrusionOk="0">
                  <a:moveTo>
                    <a:pt x="34" y="0"/>
                  </a:moveTo>
                  <a:lnTo>
                    <a:pt x="17" y="17"/>
                  </a:lnTo>
                  <a:lnTo>
                    <a:pt x="1" y="17"/>
                  </a:lnTo>
                  <a:lnTo>
                    <a:pt x="1" y="67"/>
                  </a:lnTo>
                  <a:lnTo>
                    <a:pt x="84" y="67"/>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76"/>
            <p:cNvSpPr/>
            <p:nvPr/>
          </p:nvSpPr>
          <p:spPr>
            <a:xfrm>
              <a:off x="6321850" y="3538125"/>
              <a:ext cx="1300" cy="1300"/>
            </a:xfrm>
            <a:custGeom>
              <a:avLst/>
              <a:gdLst/>
              <a:ahLst/>
              <a:cxnLst/>
              <a:rect l="l" t="t" r="r" b="b"/>
              <a:pathLst>
                <a:path w="52" h="52" extrusionOk="0">
                  <a:moveTo>
                    <a:pt x="18" y="1"/>
                  </a:moveTo>
                  <a:lnTo>
                    <a:pt x="1" y="18"/>
                  </a:lnTo>
                  <a:lnTo>
                    <a:pt x="1" y="34"/>
                  </a:lnTo>
                  <a:lnTo>
                    <a:pt x="18" y="51"/>
                  </a:lnTo>
                  <a:lnTo>
                    <a:pt x="34" y="51"/>
                  </a:lnTo>
                  <a:lnTo>
                    <a:pt x="51" y="34"/>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76"/>
            <p:cNvSpPr/>
            <p:nvPr/>
          </p:nvSpPr>
          <p:spPr>
            <a:xfrm>
              <a:off x="6248475" y="3653625"/>
              <a:ext cx="3375" cy="2925"/>
            </a:xfrm>
            <a:custGeom>
              <a:avLst/>
              <a:gdLst/>
              <a:ahLst/>
              <a:cxnLst/>
              <a:rect l="l" t="t" r="r" b="b"/>
              <a:pathLst>
                <a:path w="135" h="117" extrusionOk="0">
                  <a:moveTo>
                    <a:pt x="34" y="0"/>
                  </a:moveTo>
                  <a:lnTo>
                    <a:pt x="18" y="16"/>
                  </a:lnTo>
                  <a:lnTo>
                    <a:pt x="1" y="50"/>
                  </a:lnTo>
                  <a:cubicBezTo>
                    <a:pt x="1" y="67"/>
                    <a:pt x="1" y="100"/>
                    <a:pt x="18" y="100"/>
                  </a:cubicBezTo>
                  <a:cubicBezTo>
                    <a:pt x="34" y="116"/>
                    <a:pt x="68" y="116"/>
                    <a:pt x="85" y="116"/>
                  </a:cubicBezTo>
                  <a:lnTo>
                    <a:pt x="118" y="100"/>
                  </a:lnTo>
                  <a:lnTo>
                    <a:pt x="134" y="83"/>
                  </a:lnTo>
                  <a:lnTo>
                    <a:pt x="134" y="67"/>
                  </a:lnTo>
                  <a:cubicBezTo>
                    <a:pt x="134" y="50"/>
                    <a:pt x="134"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76"/>
            <p:cNvSpPr/>
            <p:nvPr/>
          </p:nvSpPr>
          <p:spPr>
            <a:xfrm>
              <a:off x="6310175" y="3630500"/>
              <a:ext cx="3375" cy="3525"/>
            </a:xfrm>
            <a:custGeom>
              <a:avLst/>
              <a:gdLst/>
              <a:ahLst/>
              <a:cxnLst/>
              <a:rect l="l" t="t" r="r" b="b"/>
              <a:pathLst>
                <a:path w="135" h="141" extrusionOk="0">
                  <a:moveTo>
                    <a:pt x="63" y="0"/>
                  </a:moveTo>
                  <a:cubicBezTo>
                    <a:pt x="55" y="0"/>
                    <a:pt x="45" y="2"/>
                    <a:pt x="34" y="8"/>
                  </a:cubicBezTo>
                  <a:lnTo>
                    <a:pt x="18" y="25"/>
                  </a:lnTo>
                  <a:lnTo>
                    <a:pt x="1" y="41"/>
                  </a:lnTo>
                  <a:lnTo>
                    <a:pt x="1" y="58"/>
                  </a:lnTo>
                  <a:lnTo>
                    <a:pt x="1" y="92"/>
                  </a:lnTo>
                  <a:lnTo>
                    <a:pt x="18" y="108"/>
                  </a:lnTo>
                  <a:lnTo>
                    <a:pt x="18" y="125"/>
                  </a:lnTo>
                  <a:lnTo>
                    <a:pt x="52" y="141"/>
                  </a:lnTo>
                  <a:cubicBezTo>
                    <a:pt x="85" y="141"/>
                    <a:pt x="101" y="125"/>
                    <a:pt x="118" y="125"/>
                  </a:cubicBezTo>
                  <a:cubicBezTo>
                    <a:pt x="134" y="108"/>
                    <a:pt x="134" y="92"/>
                    <a:pt x="134" y="74"/>
                  </a:cubicBezTo>
                  <a:cubicBezTo>
                    <a:pt x="134" y="41"/>
                    <a:pt x="118" y="25"/>
                    <a:pt x="101" y="8"/>
                  </a:cubicBezTo>
                  <a:cubicBezTo>
                    <a:pt x="90" y="8"/>
                    <a:pt x="79" y="0"/>
                    <a:pt x="6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76"/>
            <p:cNvSpPr/>
            <p:nvPr/>
          </p:nvSpPr>
          <p:spPr>
            <a:xfrm>
              <a:off x="6249325" y="3688200"/>
              <a:ext cx="1700" cy="2125"/>
            </a:xfrm>
            <a:custGeom>
              <a:avLst/>
              <a:gdLst/>
              <a:ahLst/>
              <a:cxnLst/>
              <a:rect l="l" t="t" r="r" b="b"/>
              <a:pathLst>
                <a:path w="68" h="85" extrusionOk="0">
                  <a:moveTo>
                    <a:pt x="51" y="1"/>
                  </a:moveTo>
                  <a:cubicBezTo>
                    <a:pt x="34" y="1"/>
                    <a:pt x="18" y="18"/>
                    <a:pt x="18" y="18"/>
                  </a:cubicBezTo>
                  <a:cubicBezTo>
                    <a:pt x="0" y="34"/>
                    <a:pt x="0" y="67"/>
                    <a:pt x="18" y="67"/>
                  </a:cubicBezTo>
                  <a:lnTo>
                    <a:pt x="34" y="85"/>
                  </a:lnTo>
                  <a:cubicBezTo>
                    <a:pt x="51" y="85"/>
                    <a:pt x="51" y="67"/>
                    <a:pt x="67" y="67"/>
                  </a:cubicBezTo>
                  <a:lnTo>
                    <a:pt x="67" y="34"/>
                  </a:lnTo>
                  <a:cubicBezTo>
                    <a:pt x="67" y="34"/>
                    <a:pt x="67" y="18"/>
                    <a:pt x="51" y="18"/>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76"/>
            <p:cNvSpPr/>
            <p:nvPr/>
          </p:nvSpPr>
          <p:spPr>
            <a:xfrm>
              <a:off x="6324350" y="3696150"/>
              <a:ext cx="1700" cy="1675"/>
            </a:xfrm>
            <a:custGeom>
              <a:avLst/>
              <a:gdLst/>
              <a:ahLst/>
              <a:cxnLst/>
              <a:rect l="l" t="t" r="r" b="b"/>
              <a:pathLst>
                <a:path w="68" h="67" extrusionOk="0">
                  <a:moveTo>
                    <a:pt x="18" y="0"/>
                  </a:moveTo>
                  <a:lnTo>
                    <a:pt x="1" y="16"/>
                  </a:lnTo>
                  <a:cubicBezTo>
                    <a:pt x="1" y="49"/>
                    <a:pt x="18" y="67"/>
                    <a:pt x="34" y="67"/>
                  </a:cubicBezTo>
                  <a:lnTo>
                    <a:pt x="67" y="49"/>
                  </a:lnTo>
                  <a:lnTo>
                    <a:pt x="67" y="33"/>
                  </a:lnTo>
                  <a:cubicBezTo>
                    <a:pt x="67" y="33"/>
                    <a:pt x="67" y="16"/>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76"/>
            <p:cNvSpPr/>
            <p:nvPr/>
          </p:nvSpPr>
          <p:spPr>
            <a:xfrm>
              <a:off x="6299775" y="3632775"/>
              <a:ext cx="3375" cy="3750"/>
            </a:xfrm>
            <a:custGeom>
              <a:avLst/>
              <a:gdLst/>
              <a:ahLst/>
              <a:cxnLst/>
              <a:rect l="l" t="t" r="r" b="b"/>
              <a:pathLst>
                <a:path w="135" h="150" extrusionOk="0">
                  <a:moveTo>
                    <a:pt x="50" y="1"/>
                  </a:moveTo>
                  <a:lnTo>
                    <a:pt x="34" y="17"/>
                  </a:lnTo>
                  <a:lnTo>
                    <a:pt x="17" y="34"/>
                  </a:lnTo>
                  <a:lnTo>
                    <a:pt x="1" y="67"/>
                  </a:lnTo>
                  <a:lnTo>
                    <a:pt x="1" y="101"/>
                  </a:lnTo>
                  <a:lnTo>
                    <a:pt x="17" y="117"/>
                  </a:lnTo>
                  <a:lnTo>
                    <a:pt x="34" y="134"/>
                  </a:lnTo>
                  <a:lnTo>
                    <a:pt x="50" y="150"/>
                  </a:lnTo>
                  <a:cubicBezTo>
                    <a:pt x="83" y="150"/>
                    <a:pt x="101" y="150"/>
                    <a:pt x="117" y="134"/>
                  </a:cubicBezTo>
                  <a:cubicBezTo>
                    <a:pt x="134" y="117"/>
                    <a:pt x="134" y="101"/>
                    <a:pt x="134" y="83"/>
                  </a:cubicBezTo>
                  <a:cubicBezTo>
                    <a:pt x="134" y="34"/>
                    <a:pt x="101"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76"/>
            <p:cNvSpPr/>
            <p:nvPr/>
          </p:nvSpPr>
          <p:spPr>
            <a:xfrm>
              <a:off x="6266425" y="3654450"/>
              <a:ext cx="3775" cy="3775"/>
            </a:xfrm>
            <a:custGeom>
              <a:avLst/>
              <a:gdLst/>
              <a:ahLst/>
              <a:cxnLst/>
              <a:rect l="l" t="t" r="r" b="b"/>
              <a:pathLst>
                <a:path w="151" h="151" extrusionOk="0">
                  <a:moveTo>
                    <a:pt x="34" y="1"/>
                  </a:moveTo>
                  <a:lnTo>
                    <a:pt x="1" y="34"/>
                  </a:lnTo>
                  <a:cubicBezTo>
                    <a:pt x="1" y="134"/>
                    <a:pt x="50" y="150"/>
                    <a:pt x="83" y="150"/>
                  </a:cubicBezTo>
                  <a:lnTo>
                    <a:pt x="83" y="117"/>
                  </a:lnTo>
                  <a:lnTo>
                    <a:pt x="101" y="101"/>
                  </a:lnTo>
                  <a:lnTo>
                    <a:pt x="117" y="134"/>
                  </a:lnTo>
                  <a:cubicBezTo>
                    <a:pt x="150" y="117"/>
                    <a:pt x="150" y="83"/>
                    <a:pt x="150" y="83"/>
                  </a:cubicBezTo>
                  <a:cubicBezTo>
                    <a:pt x="150" y="50"/>
                    <a:pt x="117" y="17"/>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76"/>
            <p:cNvSpPr/>
            <p:nvPr/>
          </p:nvSpPr>
          <p:spPr>
            <a:xfrm>
              <a:off x="6276825" y="3655700"/>
              <a:ext cx="2975" cy="3350"/>
            </a:xfrm>
            <a:custGeom>
              <a:avLst/>
              <a:gdLst/>
              <a:ahLst/>
              <a:cxnLst/>
              <a:rect l="l" t="t" r="r" b="b"/>
              <a:pathLst>
                <a:path w="119" h="134" extrusionOk="0">
                  <a:moveTo>
                    <a:pt x="85" y="0"/>
                  </a:moveTo>
                  <a:cubicBezTo>
                    <a:pt x="68" y="0"/>
                    <a:pt x="18" y="0"/>
                    <a:pt x="1" y="67"/>
                  </a:cubicBezTo>
                  <a:lnTo>
                    <a:pt x="1" y="84"/>
                  </a:lnTo>
                  <a:lnTo>
                    <a:pt x="1" y="117"/>
                  </a:lnTo>
                  <a:lnTo>
                    <a:pt x="34" y="100"/>
                  </a:lnTo>
                  <a:lnTo>
                    <a:pt x="68" y="100"/>
                  </a:lnTo>
                  <a:lnTo>
                    <a:pt x="101" y="133"/>
                  </a:lnTo>
                  <a:lnTo>
                    <a:pt x="118" y="117"/>
                  </a:lnTo>
                  <a:lnTo>
                    <a:pt x="118" y="84"/>
                  </a:lnTo>
                  <a:lnTo>
                    <a:pt x="118" y="51"/>
                  </a:lnTo>
                  <a:lnTo>
                    <a:pt x="118" y="33"/>
                  </a:lnTo>
                  <a:lnTo>
                    <a:pt x="101" y="17"/>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76"/>
            <p:cNvSpPr/>
            <p:nvPr/>
          </p:nvSpPr>
          <p:spPr>
            <a:xfrm>
              <a:off x="6257650" y="3626100"/>
              <a:ext cx="5475" cy="5425"/>
            </a:xfrm>
            <a:custGeom>
              <a:avLst/>
              <a:gdLst/>
              <a:ahLst/>
              <a:cxnLst/>
              <a:rect l="l" t="t" r="r" b="b"/>
              <a:pathLst>
                <a:path w="219" h="217" extrusionOk="0">
                  <a:moveTo>
                    <a:pt x="97" y="0"/>
                  </a:moveTo>
                  <a:cubicBezTo>
                    <a:pt x="72" y="0"/>
                    <a:pt x="51" y="9"/>
                    <a:pt x="34" y="17"/>
                  </a:cubicBezTo>
                  <a:lnTo>
                    <a:pt x="18" y="50"/>
                  </a:lnTo>
                  <a:lnTo>
                    <a:pt x="1" y="67"/>
                  </a:lnTo>
                  <a:lnTo>
                    <a:pt x="1" y="101"/>
                  </a:lnTo>
                  <a:lnTo>
                    <a:pt x="1" y="134"/>
                  </a:lnTo>
                  <a:lnTo>
                    <a:pt x="18" y="184"/>
                  </a:lnTo>
                  <a:lnTo>
                    <a:pt x="52" y="201"/>
                  </a:lnTo>
                  <a:lnTo>
                    <a:pt x="101" y="217"/>
                  </a:lnTo>
                  <a:cubicBezTo>
                    <a:pt x="152" y="217"/>
                    <a:pt x="185" y="201"/>
                    <a:pt x="201" y="168"/>
                  </a:cubicBezTo>
                  <a:lnTo>
                    <a:pt x="218" y="101"/>
                  </a:lnTo>
                  <a:lnTo>
                    <a:pt x="218" y="84"/>
                  </a:lnTo>
                  <a:lnTo>
                    <a:pt x="168" y="34"/>
                  </a:lnTo>
                  <a:lnTo>
                    <a:pt x="185" y="34"/>
                  </a:lnTo>
                  <a:cubicBezTo>
                    <a:pt x="152" y="9"/>
                    <a:pt x="122" y="0"/>
                    <a:pt x="9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76"/>
            <p:cNvSpPr/>
            <p:nvPr/>
          </p:nvSpPr>
          <p:spPr>
            <a:xfrm>
              <a:off x="6286850" y="3628175"/>
              <a:ext cx="5450" cy="5400"/>
            </a:xfrm>
            <a:custGeom>
              <a:avLst/>
              <a:gdLst/>
              <a:ahLst/>
              <a:cxnLst/>
              <a:rect l="l" t="t" r="r" b="b"/>
              <a:pathLst>
                <a:path w="218" h="216" extrusionOk="0">
                  <a:moveTo>
                    <a:pt x="84" y="1"/>
                  </a:moveTo>
                  <a:lnTo>
                    <a:pt x="33" y="34"/>
                  </a:lnTo>
                  <a:lnTo>
                    <a:pt x="17" y="51"/>
                  </a:lnTo>
                  <a:lnTo>
                    <a:pt x="0" y="101"/>
                  </a:lnTo>
                  <a:cubicBezTo>
                    <a:pt x="0" y="167"/>
                    <a:pt x="33" y="185"/>
                    <a:pt x="51" y="201"/>
                  </a:cubicBezTo>
                  <a:cubicBezTo>
                    <a:pt x="67" y="212"/>
                    <a:pt x="84" y="215"/>
                    <a:pt x="99" y="215"/>
                  </a:cubicBezTo>
                  <a:cubicBezTo>
                    <a:pt x="130" y="215"/>
                    <a:pt x="156" y="201"/>
                    <a:pt x="167" y="201"/>
                  </a:cubicBezTo>
                  <a:lnTo>
                    <a:pt x="200" y="167"/>
                  </a:lnTo>
                  <a:lnTo>
                    <a:pt x="217" y="118"/>
                  </a:lnTo>
                  <a:lnTo>
                    <a:pt x="217" y="101"/>
                  </a:lnTo>
                  <a:cubicBezTo>
                    <a:pt x="217" y="67"/>
                    <a:pt x="200" y="51"/>
                    <a:pt x="184" y="34"/>
                  </a:cubicBezTo>
                  <a:cubicBezTo>
                    <a:pt x="167" y="18"/>
                    <a:pt x="133"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76"/>
            <p:cNvSpPr/>
            <p:nvPr/>
          </p:nvSpPr>
          <p:spPr>
            <a:xfrm>
              <a:off x="6242650" y="3640675"/>
              <a:ext cx="2950" cy="3375"/>
            </a:xfrm>
            <a:custGeom>
              <a:avLst/>
              <a:gdLst/>
              <a:ahLst/>
              <a:cxnLst/>
              <a:rect l="l" t="t" r="r" b="b"/>
              <a:pathLst>
                <a:path w="118" h="135" extrusionOk="0">
                  <a:moveTo>
                    <a:pt x="34" y="1"/>
                  </a:moveTo>
                  <a:lnTo>
                    <a:pt x="1" y="34"/>
                  </a:lnTo>
                  <a:lnTo>
                    <a:pt x="1" y="51"/>
                  </a:lnTo>
                  <a:lnTo>
                    <a:pt x="1" y="85"/>
                  </a:lnTo>
                  <a:lnTo>
                    <a:pt x="18" y="118"/>
                  </a:lnTo>
                  <a:cubicBezTo>
                    <a:pt x="34" y="118"/>
                    <a:pt x="34" y="118"/>
                    <a:pt x="51" y="134"/>
                  </a:cubicBezTo>
                  <a:lnTo>
                    <a:pt x="85" y="118"/>
                  </a:lnTo>
                  <a:lnTo>
                    <a:pt x="101" y="101"/>
                  </a:lnTo>
                  <a:cubicBezTo>
                    <a:pt x="118" y="101"/>
                    <a:pt x="118" y="85"/>
                    <a:pt x="118" y="67"/>
                  </a:cubicBezTo>
                  <a:lnTo>
                    <a:pt x="118" y="34"/>
                  </a:lnTo>
                  <a:lnTo>
                    <a:pt x="85" y="18"/>
                  </a:lnTo>
                  <a:cubicBezTo>
                    <a:pt x="85" y="18"/>
                    <a:pt x="85"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76"/>
            <p:cNvSpPr/>
            <p:nvPr/>
          </p:nvSpPr>
          <p:spPr>
            <a:xfrm>
              <a:off x="6237250" y="3626950"/>
              <a:ext cx="3750" cy="3450"/>
            </a:xfrm>
            <a:custGeom>
              <a:avLst/>
              <a:gdLst/>
              <a:ahLst/>
              <a:cxnLst/>
              <a:rect l="l" t="t" r="r" b="b"/>
              <a:pathLst>
                <a:path w="150" h="138" extrusionOk="0">
                  <a:moveTo>
                    <a:pt x="100" y="0"/>
                  </a:moveTo>
                  <a:cubicBezTo>
                    <a:pt x="67" y="0"/>
                    <a:pt x="50" y="0"/>
                    <a:pt x="34" y="16"/>
                  </a:cubicBezTo>
                  <a:lnTo>
                    <a:pt x="16" y="33"/>
                  </a:lnTo>
                  <a:lnTo>
                    <a:pt x="0" y="50"/>
                  </a:lnTo>
                  <a:lnTo>
                    <a:pt x="0" y="83"/>
                  </a:lnTo>
                  <a:cubicBezTo>
                    <a:pt x="0" y="100"/>
                    <a:pt x="0" y="116"/>
                    <a:pt x="16" y="116"/>
                  </a:cubicBezTo>
                  <a:cubicBezTo>
                    <a:pt x="25" y="133"/>
                    <a:pt x="38" y="137"/>
                    <a:pt x="49" y="137"/>
                  </a:cubicBezTo>
                  <a:cubicBezTo>
                    <a:pt x="59" y="137"/>
                    <a:pt x="67" y="134"/>
                    <a:pt x="67" y="134"/>
                  </a:cubicBezTo>
                  <a:lnTo>
                    <a:pt x="100" y="116"/>
                  </a:lnTo>
                  <a:lnTo>
                    <a:pt x="116" y="100"/>
                  </a:lnTo>
                  <a:cubicBezTo>
                    <a:pt x="134" y="100"/>
                    <a:pt x="150" y="67"/>
                    <a:pt x="150" y="50"/>
                  </a:cubicBezTo>
                  <a:lnTo>
                    <a:pt x="134" y="33"/>
                  </a:lnTo>
                  <a:lnTo>
                    <a:pt x="116" y="16"/>
                  </a:ln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76"/>
            <p:cNvSpPr/>
            <p:nvPr/>
          </p:nvSpPr>
          <p:spPr>
            <a:xfrm>
              <a:off x="6235575" y="3613275"/>
              <a:ext cx="3375" cy="3250"/>
            </a:xfrm>
            <a:custGeom>
              <a:avLst/>
              <a:gdLst/>
              <a:ahLst/>
              <a:cxnLst/>
              <a:rect l="l" t="t" r="r" b="b"/>
              <a:pathLst>
                <a:path w="135" h="130" extrusionOk="0">
                  <a:moveTo>
                    <a:pt x="67" y="1"/>
                  </a:moveTo>
                  <a:cubicBezTo>
                    <a:pt x="54" y="1"/>
                    <a:pt x="42" y="5"/>
                    <a:pt x="34" y="14"/>
                  </a:cubicBezTo>
                  <a:cubicBezTo>
                    <a:pt x="34" y="14"/>
                    <a:pt x="1" y="30"/>
                    <a:pt x="1" y="63"/>
                  </a:cubicBezTo>
                  <a:lnTo>
                    <a:pt x="1" y="96"/>
                  </a:lnTo>
                  <a:lnTo>
                    <a:pt x="34" y="114"/>
                  </a:lnTo>
                  <a:cubicBezTo>
                    <a:pt x="50" y="130"/>
                    <a:pt x="67" y="130"/>
                    <a:pt x="83" y="130"/>
                  </a:cubicBezTo>
                  <a:lnTo>
                    <a:pt x="117" y="114"/>
                  </a:lnTo>
                  <a:lnTo>
                    <a:pt x="117" y="96"/>
                  </a:lnTo>
                  <a:lnTo>
                    <a:pt x="134" y="80"/>
                  </a:lnTo>
                  <a:lnTo>
                    <a:pt x="134" y="63"/>
                  </a:lnTo>
                  <a:lnTo>
                    <a:pt x="117" y="47"/>
                  </a:lnTo>
                  <a:lnTo>
                    <a:pt x="117" y="30"/>
                  </a:lnTo>
                  <a:lnTo>
                    <a:pt x="101" y="14"/>
                  </a:lnTo>
                  <a:cubicBezTo>
                    <a:pt x="92" y="5"/>
                    <a:pt x="79"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76"/>
            <p:cNvSpPr/>
            <p:nvPr/>
          </p:nvSpPr>
          <p:spPr>
            <a:xfrm>
              <a:off x="6286450" y="3611925"/>
              <a:ext cx="5425" cy="5025"/>
            </a:xfrm>
            <a:custGeom>
              <a:avLst/>
              <a:gdLst/>
              <a:ahLst/>
              <a:cxnLst/>
              <a:rect l="l" t="t" r="r" b="b"/>
              <a:pathLst>
                <a:path w="217" h="201" extrusionOk="0">
                  <a:moveTo>
                    <a:pt x="116" y="1"/>
                  </a:moveTo>
                  <a:lnTo>
                    <a:pt x="67" y="17"/>
                  </a:lnTo>
                  <a:cubicBezTo>
                    <a:pt x="16" y="34"/>
                    <a:pt x="16" y="68"/>
                    <a:pt x="0" y="84"/>
                  </a:cubicBezTo>
                  <a:lnTo>
                    <a:pt x="33" y="150"/>
                  </a:lnTo>
                  <a:lnTo>
                    <a:pt x="16" y="150"/>
                  </a:lnTo>
                  <a:cubicBezTo>
                    <a:pt x="49" y="184"/>
                    <a:pt x="83" y="201"/>
                    <a:pt x="100" y="201"/>
                  </a:cubicBezTo>
                  <a:lnTo>
                    <a:pt x="149" y="201"/>
                  </a:lnTo>
                  <a:lnTo>
                    <a:pt x="167" y="184"/>
                  </a:lnTo>
                  <a:lnTo>
                    <a:pt x="200" y="150"/>
                  </a:lnTo>
                  <a:cubicBezTo>
                    <a:pt x="200" y="134"/>
                    <a:pt x="216" y="117"/>
                    <a:pt x="216" y="84"/>
                  </a:cubicBezTo>
                  <a:cubicBezTo>
                    <a:pt x="200" y="34"/>
                    <a:pt x="167" y="1"/>
                    <a:pt x="1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76"/>
            <p:cNvSpPr/>
            <p:nvPr/>
          </p:nvSpPr>
          <p:spPr>
            <a:xfrm>
              <a:off x="6276425" y="3703650"/>
              <a:ext cx="1700" cy="1150"/>
            </a:xfrm>
            <a:custGeom>
              <a:avLst/>
              <a:gdLst/>
              <a:ahLst/>
              <a:cxnLst/>
              <a:rect l="l" t="t" r="r" b="b"/>
              <a:pathLst>
                <a:path w="68" h="46" extrusionOk="0">
                  <a:moveTo>
                    <a:pt x="1" y="0"/>
                  </a:moveTo>
                  <a:lnTo>
                    <a:pt x="1" y="34"/>
                  </a:lnTo>
                  <a:cubicBezTo>
                    <a:pt x="9" y="42"/>
                    <a:pt x="17" y="46"/>
                    <a:pt x="26" y="46"/>
                  </a:cubicBezTo>
                  <a:cubicBezTo>
                    <a:pt x="34" y="46"/>
                    <a:pt x="42" y="42"/>
                    <a:pt x="50" y="34"/>
                  </a:cubicBezTo>
                  <a:lnTo>
                    <a:pt x="68" y="34"/>
                  </a:lnTo>
                  <a:lnTo>
                    <a:pt x="68" y="16"/>
                  </a:lnTo>
                  <a:cubicBezTo>
                    <a:pt x="68" y="0"/>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76"/>
            <p:cNvSpPr/>
            <p:nvPr/>
          </p:nvSpPr>
          <p:spPr>
            <a:xfrm>
              <a:off x="6238075" y="3659850"/>
              <a:ext cx="1700" cy="1300"/>
            </a:xfrm>
            <a:custGeom>
              <a:avLst/>
              <a:gdLst/>
              <a:ahLst/>
              <a:cxnLst/>
              <a:rect l="l" t="t" r="r" b="b"/>
              <a:pathLst>
                <a:path w="68" h="52" extrusionOk="0">
                  <a:moveTo>
                    <a:pt x="17" y="1"/>
                  </a:moveTo>
                  <a:cubicBezTo>
                    <a:pt x="17" y="18"/>
                    <a:pt x="1" y="18"/>
                    <a:pt x="1" y="34"/>
                  </a:cubicBezTo>
                  <a:lnTo>
                    <a:pt x="17" y="51"/>
                  </a:lnTo>
                  <a:cubicBezTo>
                    <a:pt x="67" y="51"/>
                    <a:pt x="67" y="34"/>
                    <a:pt x="67" y="18"/>
                  </a:cubicBezTo>
                  <a:cubicBezTo>
                    <a:pt x="50" y="1"/>
                    <a:pt x="34"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0" name="Google Shape;4230;p76"/>
            <p:cNvSpPr/>
            <p:nvPr/>
          </p:nvSpPr>
          <p:spPr>
            <a:xfrm>
              <a:off x="6254750" y="3639850"/>
              <a:ext cx="3375" cy="2950"/>
            </a:xfrm>
            <a:custGeom>
              <a:avLst/>
              <a:gdLst/>
              <a:ahLst/>
              <a:cxnLst/>
              <a:rect l="l" t="t" r="r" b="b"/>
              <a:pathLst>
                <a:path w="135" h="118" extrusionOk="0">
                  <a:moveTo>
                    <a:pt x="67" y="0"/>
                  </a:moveTo>
                  <a:lnTo>
                    <a:pt x="17" y="18"/>
                  </a:lnTo>
                  <a:lnTo>
                    <a:pt x="17" y="34"/>
                  </a:lnTo>
                  <a:lnTo>
                    <a:pt x="1" y="51"/>
                  </a:lnTo>
                  <a:cubicBezTo>
                    <a:pt x="1" y="67"/>
                    <a:pt x="1" y="84"/>
                    <a:pt x="17" y="100"/>
                  </a:cubicBezTo>
                  <a:cubicBezTo>
                    <a:pt x="34" y="118"/>
                    <a:pt x="50" y="118"/>
                    <a:pt x="67" y="118"/>
                  </a:cubicBezTo>
                  <a:cubicBezTo>
                    <a:pt x="101" y="118"/>
                    <a:pt x="134" y="84"/>
                    <a:pt x="134" y="51"/>
                  </a:cubicBez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1" name="Google Shape;4231;p76"/>
            <p:cNvSpPr/>
            <p:nvPr/>
          </p:nvSpPr>
          <p:spPr>
            <a:xfrm>
              <a:off x="6211800" y="3644850"/>
              <a:ext cx="1300" cy="1300"/>
            </a:xfrm>
            <a:custGeom>
              <a:avLst/>
              <a:gdLst/>
              <a:ahLst/>
              <a:cxnLst/>
              <a:rect l="l" t="t" r="r" b="b"/>
              <a:pathLst>
                <a:path w="52" h="52" extrusionOk="0">
                  <a:moveTo>
                    <a:pt x="18" y="0"/>
                  </a:moveTo>
                  <a:lnTo>
                    <a:pt x="1" y="18"/>
                  </a:lnTo>
                  <a:lnTo>
                    <a:pt x="18" y="51"/>
                  </a:lnTo>
                  <a:lnTo>
                    <a:pt x="34" y="51"/>
                  </a:lnTo>
                  <a:lnTo>
                    <a:pt x="51" y="34"/>
                  </a:lnTo>
                  <a:lnTo>
                    <a:pt x="51" y="18"/>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2" name="Google Shape;4232;p76"/>
            <p:cNvSpPr/>
            <p:nvPr/>
          </p:nvSpPr>
          <p:spPr>
            <a:xfrm>
              <a:off x="6286850" y="3662800"/>
              <a:ext cx="1675" cy="1250"/>
            </a:xfrm>
            <a:custGeom>
              <a:avLst/>
              <a:gdLst/>
              <a:ahLst/>
              <a:cxnLst/>
              <a:rect l="l" t="t" r="r" b="b"/>
              <a:pathLst>
                <a:path w="67" h="50" extrusionOk="0">
                  <a:moveTo>
                    <a:pt x="51" y="0"/>
                  </a:moveTo>
                  <a:cubicBezTo>
                    <a:pt x="33" y="0"/>
                    <a:pt x="17" y="0"/>
                    <a:pt x="0" y="16"/>
                  </a:cubicBezTo>
                  <a:lnTo>
                    <a:pt x="0" y="34"/>
                  </a:lnTo>
                  <a:cubicBezTo>
                    <a:pt x="17" y="50"/>
                    <a:pt x="33" y="50"/>
                    <a:pt x="51" y="50"/>
                  </a:cubicBezTo>
                  <a:cubicBezTo>
                    <a:pt x="51" y="50"/>
                    <a:pt x="67" y="34"/>
                    <a:pt x="67" y="16"/>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76"/>
            <p:cNvSpPr/>
            <p:nvPr/>
          </p:nvSpPr>
          <p:spPr>
            <a:xfrm>
              <a:off x="6274775" y="3638625"/>
              <a:ext cx="4175" cy="3750"/>
            </a:xfrm>
            <a:custGeom>
              <a:avLst/>
              <a:gdLst/>
              <a:ahLst/>
              <a:cxnLst/>
              <a:rect l="l" t="t" r="r" b="b"/>
              <a:pathLst>
                <a:path w="167" h="150" extrusionOk="0">
                  <a:moveTo>
                    <a:pt x="50" y="0"/>
                  </a:moveTo>
                  <a:lnTo>
                    <a:pt x="16" y="16"/>
                  </a:lnTo>
                  <a:cubicBezTo>
                    <a:pt x="16" y="16"/>
                    <a:pt x="0" y="49"/>
                    <a:pt x="0" y="83"/>
                  </a:cubicBezTo>
                  <a:lnTo>
                    <a:pt x="0" y="100"/>
                  </a:lnTo>
                  <a:lnTo>
                    <a:pt x="16" y="133"/>
                  </a:lnTo>
                  <a:lnTo>
                    <a:pt x="34" y="133"/>
                  </a:lnTo>
                  <a:lnTo>
                    <a:pt x="50" y="149"/>
                  </a:lnTo>
                  <a:lnTo>
                    <a:pt x="83" y="149"/>
                  </a:lnTo>
                  <a:lnTo>
                    <a:pt x="100" y="133"/>
                  </a:lnTo>
                  <a:cubicBezTo>
                    <a:pt x="105" y="138"/>
                    <a:pt x="111" y="140"/>
                    <a:pt x="118" y="140"/>
                  </a:cubicBezTo>
                  <a:cubicBezTo>
                    <a:pt x="134" y="140"/>
                    <a:pt x="155" y="128"/>
                    <a:pt x="167" y="116"/>
                  </a:cubicBezTo>
                  <a:lnTo>
                    <a:pt x="167" y="83"/>
                  </a:lnTo>
                  <a:lnTo>
                    <a:pt x="167" y="67"/>
                  </a:lnTo>
                  <a:cubicBezTo>
                    <a:pt x="167" y="33"/>
                    <a:pt x="150" y="16"/>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76"/>
            <p:cNvSpPr/>
            <p:nvPr/>
          </p:nvSpPr>
          <p:spPr>
            <a:xfrm>
              <a:off x="6329350" y="3674875"/>
              <a:ext cx="1700" cy="1275"/>
            </a:xfrm>
            <a:custGeom>
              <a:avLst/>
              <a:gdLst/>
              <a:ahLst/>
              <a:cxnLst/>
              <a:rect l="l" t="t" r="r" b="b"/>
              <a:pathLst>
                <a:path w="68" h="51" extrusionOk="0">
                  <a:moveTo>
                    <a:pt x="18" y="0"/>
                  </a:moveTo>
                  <a:cubicBezTo>
                    <a:pt x="18" y="17"/>
                    <a:pt x="1" y="17"/>
                    <a:pt x="18" y="33"/>
                  </a:cubicBezTo>
                  <a:lnTo>
                    <a:pt x="34" y="51"/>
                  </a:lnTo>
                  <a:lnTo>
                    <a:pt x="52" y="51"/>
                  </a:lnTo>
                  <a:lnTo>
                    <a:pt x="68" y="33"/>
                  </a:lnTo>
                  <a:lnTo>
                    <a:pt x="52" y="17"/>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5" name="Google Shape;4235;p76"/>
            <p:cNvSpPr/>
            <p:nvPr/>
          </p:nvSpPr>
          <p:spPr>
            <a:xfrm>
              <a:off x="6247250" y="3619450"/>
              <a:ext cx="2925" cy="3350"/>
            </a:xfrm>
            <a:custGeom>
              <a:avLst/>
              <a:gdLst/>
              <a:ahLst/>
              <a:cxnLst/>
              <a:rect l="l" t="t" r="r" b="b"/>
              <a:pathLst>
                <a:path w="117" h="134" extrusionOk="0">
                  <a:moveTo>
                    <a:pt x="83" y="0"/>
                  </a:moveTo>
                  <a:cubicBezTo>
                    <a:pt x="67" y="0"/>
                    <a:pt x="34" y="0"/>
                    <a:pt x="17" y="16"/>
                  </a:cubicBezTo>
                  <a:cubicBezTo>
                    <a:pt x="17" y="33"/>
                    <a:pt x="1" y="49"/>
                    <a:pt x="1" y="67"/>
                  </a:cubicBezTo>
                  <a:cubicBezTo>
                    <a:pt x="1" y="100"/>
                    <a:pt x="17" y="116"/>
                    <a:pt x="50" y="133"/>
                  </a:cubicBezTo>
                  <a:cubicBezTo>
                    <a:pt x="67" y="133"/>
                    <a:pt x="101" y="133"/>
                    <a:pt x="117" y="100"/>
                  </a:cubicBezTo>
                  <a:lnTo>
                    <a:pt x="117" y="67"/>
                  </a:lnTo>
                  <a:lnTo>
                    <a:pt x="117" y="49"/>
                  </a:lnTo>
                  <a:lnTo>
                    <a:pt x="117" y="33"/>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6" name="Google Shape;4236;p76"/>
            <p:cNvSpPr/>
            <p:nvPr/>
          </p:nvSpPr>
          <p:spPr>
            <a:xfrm>
              <a:off x="6347300" y="3651125"/>
              <a:ext cx="1250" cy="1250"/>
            </a:xfrm>
            <a:custGeom>
              <a:avLst/>
              <a:gdLst/>
              <a:ahLst/>
              <a:cxnLst/>
              <a:rect l="l" t="t" r="r" b="b"/>
              <a:pathLst>
                <a:path w="50" h="50" extrusionOk="0">
                  <a:moveTo>
                    <a:pt x="17" y="0"/>
                  </a:moveTo>
                  <a:lnTo>
                    <a:pt x="1" y="16"/>
                  </a:lnTo>
                  <a:lnTo>
                    <a:pt x="17" y="50"/>
                  </a:lnTo>
                  <a:lnTo>
                    <a:pt x="34" y="50"/>
                  </a:lnTo>
                  <a:lnTo>
                    <a:pt x="50" y="34"/>
                  </a:lnTo>
                  <a:lnTo>
                    <a:pt x="50"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76"/>
            <p:cNvSpPr/>
            <p:nvPr/>
          </p:nvSpPr>
          <p:spPr>
            <a:xfrm>
              <a:off x="6274325" y="3611925"/>
              <a:ext cx="5875" cy="5225"/>
            </a:xfrm>
            <a:custGeom>
              <a:avLst/>
              <a:gdLst/>
              <a:ahLst/>
              <a:cxnLst/>
              <a:rect l="l" t="t" r="r" b="b"/>
              <a:pathLst>
                <a:path w="235" h="209" extrusionOk="0">
                  <a:moveTo>
                    <a:pt x="101" y="1"/>
                  </a:moveTo>
                  <a:lnTo>
                    <a:pt x="52" y="17"/>
                  </a:lnTo>
                  <a:lnTo>
                    <a:pt x="34" y="34"/>
                  </a:lnTo>
                  <a:lnTo>
                    <a:pt x="1" y="101"/>
                  </a:lnTo>
                  <a:lnTo>
                    <a:pt x="1" y="117"/>
                  </a:lnTo>
                  <a:lnTo>
                    <a:pt x="18" y="150"/>
                  </a:lnTo>
                  <a:lnTo>
                    <a:pt x="34" y="168"/>
                  </a:lnTo>
                  <a:lnTo>
                    <a:pt x="68" y="201"/>
                  </a:lnTo>
                  <a:cubicBezTo>
                    <a:pt x="73" y="206"/>
                    <a:pt x="81" y="208"/>
                    <a:pt x="89" y="208"/>
                  </a:cubicBezTo>
                  <a:cubicBezTo>
                    <a:pt x="105" y="208"/>
                    <a:pt x="124" y="201"/>
                    <a:pt x="134" y="201"/>
                  </a:cubicBezTo>
                  <a:lnTo>
                    <a:pt x="168" y="201"/>
                  </a:lnTo>
                  <a:lnTo>
                    <a:pt x="201" y="184"/>
                  </a:lnTo>
                  <a:lnTo>
                    <a:pt x="234" y="134"/>
                  </a:lnTo>
                  <a:lnTo>
                    <a:pt x="234" y="101"/>
                  </a:lnTo>
                  <a:cubicBezTo>
                    <a:pt x="218" y="50"/>
                    <a:pt x="185"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76"/>
            <p:cNvSpPr/>
            <p:nvPr/>
          </p:nvSpPr>
          <p:spPr>
            <a:xfrm>
              <a:off x="6318950" y="3617650"/>
              <a:ext cx="3375" cy="4000"/>
            </a:xfrm>
            <a:custGeom>
              <a:avLst/>
              <a:gdLst/>
              <a:ahLst/>
              <a:cxnLst/>
              <a:rect l="l" t="t" r="r" b="b"/>
              <a:pathLst>
                <a:path w="135" h="160" extrusionOk="0">
                  <a:moveTo>
                    <a:pt x="75" y="1"/>
                  </a:moveTo>
                  <a:cubicBezTo>
                    <a:pt x="38" y="1"/>
                    <a:pt x="14" y="31"/>
                    <a:pt x="1" y="72"/>
                  </a:cubicBezTo>
                  <a:lnTo>
                    <a:pt x="1" y="105"/>
                  </a:lnTo>
                  <a:lnTo>
                    <a:pt x="17" y="121"/>
                  </a:lnTo>
                  <a:cubicBezTo>
                    <a:pt x="17" y="135"/>
                    <a:pt x="38" y="160"/>
                    <a:pt x="73" y="160"/>
                  </a:cubicBezTo>
                  <a:cubicBezTo>
                    <a:pt x="81" y="160"/>
                    <a:pt x="91" y="158"/>
                    <a:pt x="101" y="155"/>
                  </a:cubicBezTo>
                  <a:lnTo>
                    <a:pt x="117" y="139"/>
                  </a:lnTo>
                  <a:lnTo>
                    <a:pt x="134" y="121"/>
                  </a:lnTo>
                  <a:lnTo>
                    <a:pt x="134" y="105"/>
                  </a:lnTo>
                  <a:lnTo>
                    <a:pt x="134" y="55"/>
                  </a:lnTo>
                  <a:lnTo>
                    <a:pt x="134" y="21"/>
                  </a:lnTo>
                  <a:lnTo>
                    <a:pt x="117" y="5"/>
                  </a:lnTo>
                  <a:lnTo>
                    <a:pt x="101" y="5"/>
                  </a:lnTo>
                  <a:cubicBezTo>
                    <a:pt x="91" y="2"/>
                    <a:pt x="83" y="1"/>
                    <a:pt x="7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76"/>
            <p:cNvSpPr/>
            <p:nvPr/>
          </p:nvSpPr>
          <p:spPr>
            <a:xfrm>
              <a:off x="6213075" y="3677800"/>
              <a:ext cx="1250" cy="1700"/>
            </a:xfrm>
            <a:custGeom>
              <a:avLst/>
              <a:gdLst/>
              <a:ahLst/>
              <a:cxnLst/>
              <a:rect l="l" t="t" r="r" b="b"/>
              <a:pathLst>
                <a:path w="50" h="68" extrusionOk="0">
                  <a:moveTo>
                    <a:pt x="16" y="0"/>
                  </a:moveTo>
                  <a:lnTo>
                    <a:pt x="0" y="16"/>
                  </a:lnTo>
                  <a:lnTo>
                    <a:pt x="0" y="34"/>
                  </a:lnTo>
                  <a:lnTo>
                    <a:pt x="16" y="50"/>
                  </a:lnTo>
                  <a:lnTo>
                    <a:pt x="16" y="67"/>
                  </a:lnTo>
                  <a:lnTo>
                    <a:pt x="50" y="50"/>
                  </a:lnTo>
                  <a:lnTo>
                    <a:pt x="50" y="34"/>
                  </a:lnTo>
                  <a:lnTo>
                    <a:pt x="34" y="16"/>
                  </a:lnTo>
                  <a:cubicBezTo>
                    <a:pt x="34" y="16"/>
                    <a:pt x="34" y="0"/>
                    <a:pt x="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76"/>
            <p:cNvSpPr/>
            <p:nvPr/>
          </p:nvSpPr>
          <p:spPr>
            <a:xfrm>
              <a:off x="6292275" y="3541075"/>
              <a:ext cx="1700" cy="1675"/>
            </a:xfrm>
            <a:custGeom>
              <a:avLst/>
              <a:gdLst/>
              <a:ahLst/>
              <a:cxnLst/>
              <a:rect l="l" t="t" r="r" b="b"/>
              <a:pathLst>
                <a:path w="68" h="67" extrusionOk="0">
                  <a:moveTo>
                    <a:pt x="50" y="0"/>
                  </a:moveTo>
                  <a:cubicBezTo>
                    <a:pt x="34" y="0"/>
                    <a:pt x="17" y="0"/>
                    <a:pt x="17" y="16"/>
                  </a:cubicBezTo>
                  <a:lnTo>
                    <a:pt x="0" y="34"/>
                  </a:lnTo>
                  <a:lnTo>
                    <a:pt x="0" y="50"/>
                  </a:lnTo>
                  <a:lnTo>
                    <a:pt x="17" y="67"/>
                  </a:lnTo>
                  <a:cubicBezTo>
                    <a:pt x="34" y="67"/>
                    <a:pt x="50" y="50"/>
                    <a:pt x="50" y="50"/>
                  </a:cubicBezTo>
                  <a:cubicBezTo>
                    <a:pt x="50" y="50"/>
                    <a:pt x="67" y="34"/>
                    <a:pt x="50" y="16"/>
                  </a:cubicBez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1" name="Google Shape;4241;p76"/>
            <p:cNvSpPr/>
            <p:nvPr/>
          </p:nvSpPr>
          <p:spPr>
            <a:xfrm>
              <a:off x="6221800" y="3614825"/>
              <a:ext cx="2125" cy="1800"/>
            </a:xfrm>
            <a:custGeom>
              <a:avLst/>
              <a:gdLst/>
              <a:ahLst/>
              <a:cxnLst/>
              <a:rect l="l" t="t" r="r" b="b"/>
              <a:pathLst>
                <a:path w="85" h="72" extrusionOk="0">
                  <a:moveTo>
                    <a:pt x="68" y="1"/>
                  </a:moveTo>
                  <a:cubicBezTo>
                    <a:pt x="52" y="1"/>
                    <a:pt x="34" y="18"/>
                    <a:pt x="34" y="18"/>
                  </a:cubicBezTo>
                  <a:cubicBezTo>
                    <a:pt x="18" y="34"/>
                    <a:pt x="1" y="34"/>
                    <a:pt x="1" y="52"/>
                  </a:cubicBezTo>
                  <a:lnTo>
                    <a:pt x="18" y="68"/>
                  </a:lnTo>
                  <a:cubicBezTo>
                    <a:pt x="25" y="70"/>
                    <a:pt x="32" y="71"/>
                    <a:pt x="37" y="71"/>
                  </a:cubicBezTo>
                  <a:cubicBezTo>
                    <a:pt x="72" y="71"/>
                    <a:pt x="85" y="32"/>
                    <a:pt x="85" y="18"/>
                  </a:cubicBez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2" name="Google Shape;4242;p76"/>
            <p:cNvSpPr/>
            <p:nvPr/>
          </p:nvSpPr>
          <p:spPr>
            <a:xfrm>
              <a:off x="6267275" y="3618175"/>
              <a:ext cx="5425" cy="5450"/>
            </a:xfrm>
            <a:custGeom>
              <a:avLst/>
              <a:gdLst/>
              <a:ahLst/>
              <a:cxnLst/>
              <a:rect l="l" t="t" r="r" b="b"/>
              <a:pathLst>
                <a:path w="217" h="218" extrusionOk="0">
                  <a:moveTo>
                    <a:pt x="83" y="0"/>
                  </a:moveTo>
                  <a:lnTo>
                    <a:pt x="33" y="34"/>
                  </a:lnTo>
                  <a:lnTo>
                    <a:pt x="16" y="51"/>
                  </a:lnTo>
                  <a:lnTo>
                    <a:pt x="16" y="84"/>
                  </a:lnTo>
                  <a:cubicBezTo>
                    <a:pt x="0" y="84"/>
                    <a:pt x="0" y="100"/>
                    <a:pt x="0" y="134"/>
                  </a:cubicBezTo>
                  <a:cubicBezTo>
                    <a:pt x="0" y="167"/>
                    <a:pt x="33" y="200"/>
                    <a:pt x="83" y="218"/>
                  </a:cubicBezTo>
                  <a:lnTo>
                    <a:pt x="149" y="200"/>
                  </a:lnTo>
                  <a:lnTo>
                    <a:pt x="167" y="200"/>
                  </a:lnTo>
                  <a:cubicBezTo>
                    <a:pt x="216" y="167"/>
                    <a:pt x="216" y="118"/>
                    <a:pt x="216" y="84"/>
                  </a:cubicBezTo>
                  <a:lnTo>
                    <a:pt x="183" y="34"/>
                  </a:lnTo>
                  <a:lnTo>
                    <a:pt x="167" y="18"/>
                  </a:lnTo>
                  <a:lnTo>
                    <a:pt x="149" y="18"/>
                  </a:lnTo>
                  <a:cubicBezTo>
                    <a:pt x="149" y="0"/>
                    <a:pt x="116"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3" name="Google Shape;4243;p76"/>
            <p:cNvSpPr/>
            <p:nvPr/>
          </p:nvSpPr>
          <p:spPr>
            <a:xfrm>
              <a:off x="6281825" y="3647600"/>
              <a:ext cx="2525" cy="1875"/>
            </a:xfrm>
            <a:custGeom>
              <a:avLst/>
              <a:gdLst/>
              <a:ahLst/>
              <a:cxnLst/>
              <a:rect l="l" t="t" r="r" b="b"/>
              <a:pathLst>
                <a:path w="101" h="75" extrusionOk="0">
                  <a:moveTo>
                    <a:pt x="50" y="1"/>
                  </a:moveTo>
                  <a:cubicBezTo>
                    <a:pt x="33" y="1"/>
                    <a:pt x="13" y="13"/>
                    <a:pt x="1" y="24"/>
                  </a:cubicBezTo>
                  <a:lnTo>
                    <a:pt x="34" y="41"/>
                  </a:lnTo>
                  <a:lnTo>
                    <a:pt x="34" y="57"/>
                  </a:lnTo>
                  <a:lnTo>
                    <a:pt x="68" y="57"/>
                  </a:lnTo>
                  <a:lnTo>
                    <a:pt x="101" y="75"/>
                  </a:lnTo>
                  <a:cubicBezTo>
                    <a:pt x="101" y="41"/>
                    <a:pt x="101" y="24"/>
                    <a:pt x="68" y="8"/>
                  </a:cubicBezTo>
                  <a:cubicBezTo>
                    <a:pt x="63" y="3"/>
                    <a:pt x="57"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76"/>
            <p:cNvSpPr/>
            <p:nvPr/>
          </p:nvSpPr>
          <p:spPr>
            <a:xfrm>
              <a:off x="6246825" y="3593850"/>
              <a:ext cx="5450" cy="5175"/>
            </a:xfrm>
            <a:custGeom>
              <a:avLst/>
              <a:gdLst/>
              <a:ahLst/>
              <a:cxnLst/>
              <a:rect l="l" t="t" r="r" b="b"/>
              <a:pathLst>
                <a:path w="218" h="207" extrusionOk="0">
                  <a:moveTo>
                    <a:pt x="97" y="0"/>
                  </a:moveTo>
                  <a:cubicBezTo>
                    <a:pt x="56" y="0"/>
                    <a:pt x="14" y="22"/>
                    <a:pt x="0" y="73"/>
                  </a:cubicBezTo>
                  <a:lnTo>
                    <a:pt x="0" y="90"/>
                  </a:lnTo>
                  <a:lnTo>
                    <a:pt x="0" y="140"/>
                  </a:lnTo>
                  <a:cubicBezTo>
                    <a:pt x="18" y="173"/>
                    <a:pt x="67" y="190"/>
                    <a:pt x="84" y="206"/>
                  </a:cubicBezTo>
                  <a:lnTo>
                    <a:pt x="100" y="206"/>
                  </a:lnTo>
                  <a:lnTo>
                    <a:pt x="167" y="190"/>
                  </a:lnTo>
                  <a:lnTo>
                    <a:pt x="167" y="173"/>
                  </a:lnTo>
                  <a:lnTo>
                    <a:pt x="200" y="157"/>
                  </a:lnTo>
                  <a:cubicBezTo>
                    <a:pt x="218" y="124"/>
                    <a:pt x="218" y="90"/>
                    <a:pt x="200" y="57"/>
                  </a:cubicBezTo>
                  <a:cubicBezTo>
                    <a:pt x="184" y="40"/>
                    <a:pt x="167" y="24"/>
                    <a:pt x="134" y="6"/>
                  </a:cubicBezTo>
                  <a:cubicBezTo>
                    <a:pt x="122" y="2"/>
                    <a:pt x="110" y="0"/>
                    <a:pt x="9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76"/>
            <p:cNvSpPr/>
            <p:nvPr/>
          </p:nvSpPr>
          <p:spPr>
            <a:xfrm>
              <a:off x="6245575" y="3578975"/>
              <a:ext cx="4200" cy="4200"/>
            </a:xfrm>
            <a:custGeom>
              <a:avLst/>
              <a:gdLst/>
              <a:ahLst/>
              <a:cxnLst/>
              <a:rect l="l" t="t" r="r" b="b"/>
              <a:pathLst>
                <a:path w="168" h="168" extrusionOk="0">
                  <a:moveTo>
                    <a:pt x="68" y="1"/>
                  </a:moveTo>
                  <a:cubicBezTo>
                    <a:pt x="34" y="1"/>
                    <a:pt x="17" y="18"/>
                    <a:pt x="1" y="52"/>
                  </a:cubicBezTo>
                  <a:lnTo>
                    <a:pt x="1" y="68"/>
                  </a:lnTo>
                  <a:lnTo>
                    <a:pt x="1" y="101"/>
                  </a:lnTo>
                  <a:lnTo>
                    <a:pt x="1" y="118"/>
                  </a:lnTo>
                  <a:lnTo>
                    <a:pt x="17" y="118"/>
                  </a:lnTo>
                  <a:cubicBezTo>
                    <a:pt x="17" y="134"/>
                    <a:pt x="34" y="168"/>
                    <a:pt x="84" y="168"/>
                  </a:cubicBezTo>
                  <a:lnTo>
                    <a:pt x="117" y="168"/>
                  </a:lnTo>
                  <a:lnTo>
                    <a:pt x="117" y="152"/>
                  </a:lnTo>
                  <a:cubicBezTo>
                    <a:pt x="134" y="134"/>
                    <a:pt x="150" y="134"/>
                    <a:pt x="150" y="118"/>
                  </a:cubicBezTo>
                  <a:lnTo>
                    <a:pt x="168" y="85"/>
                  </a:lnTo>
                  <a:lnTo>
                    <a:pt x="168" y="68"/>
                  </a:lnTo>
                  <a:lnTo>
                    <a:pt x="150" y="52"/>
                  </a:lnTo>
                  <a:cubicBezTo>
                    <a:pt x="134" y="18"/>
                    <a:pt x="101"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6" name="Google Shape;4246;p76"/>
            <p:cNvSpPr/>
            <p:nvPr/>
          </p:nvSpPr>
          <p:spPr>
            <a:xfrm>
              <a:off x="6323525" y="3560250"/>
              <a:ext cx="1300" cy="1250"/>
            </a:xfrm>
            <a:custGeom>
              <a:avLst/>
              <a:gdLst/>
              <a:ahLst/>
              <a:cxnLst/>
              <a:rect l="l" t="t" r="r" b="b"/>
              <a:pathLst>
                <a:path w="52" h="50" extrusionOk="0">
                  <a:moveTo>
                    <a:pt x="18" y="0"/>
                  </a:moveTo>
                  <a:cubicBezTo>
                    <a:pt x="18" y="0"/>
                    <a:pt x="0" y="0"/>
                    <a:pt x="0" y="16"/>
                  </a:cubicBezTo>
                  <a:cubicBezTo>
                    <a:pt x="0" y="34"/>
                    <a:pt x="0" y="50"/>
                    <a:pt x="18" y="50"/>
                  </a:cubicBezTo>
                  <a:lnTo>
                    <a:pt x="34" y="50"/>
                  </a:lnTo>
                  <a:lnTo>
                    <a:pt x="34" y="34"/>
                  </a:lnTo>
                  <a:cubicBezTo>
                    <a:pt x="51" y="34"/>
                    <a:pt x="51" y="16"/>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7" name="Google Shape;4247;p76"/>
            <p:cNvSpPr/>
            <p:nvPr/>
          </p:nvSpPr>
          <p:spPr>
            <a:xfrm>
              <a:off x="6203075" y="3538575"/>
              <a:ext cx="1250" cy="1250"/>
            </a:xfrm>
            <a:custGeom>
              <a:avLst/>
              <a:gdLst/>
              <a:ahLst/>
              <a:cxnLst/>
              <a:rect l="l" t="t" r="r" b="b"/>
              <a:pathLst>
                <a:path w="50" h="50" extrusionOk="0">
                  <a:moveTo>
                    <a:pt x="33" y="0"/>
                  </a:moveTo>
                  <a:cubicBezTo>
                    <a:pt x="0" y="0"/>
                    <a:pt x="0" y="16"/>
                    <a:pt x="0" y="33"/>
                  </a:cubicBezTo>
                  <a:lnTo>
                    <a:pt x="16" y="49"/>
                  </a:lnTo>
                  <a:lnTo>
                    <a:pt x="33" y="49"/>
                  </a:lnTo>
                  <a:cubicBezTo>
                    <a:pt x="16" y="49"/>
                    <a:pt x="16" y="33"/>
                    <a:pt x="16" y="33"/>
                  </a:cubicBezTo>
                  <a:lnTo>
                    <a:pt x="49" y="33"/>
                  </a:lnTo>
                  <a:lnTo>
                    <a:pt x="49" y="16"/>
                  </a:lnTo>
                  <a:lnTo>
                    <a:pt x="49"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8" name="Google Shape;4248;p76"/>
            <p:cNvSpPr/>
            <p:nvPr/>
          </p:nvSpPr>
          <p:spPr>
            <a:xfrm>
              <a:off x="6253100" y="3596100"/>
              <a:ext cx="5425" cy="6700"/>
            </a:xfrm>
            <a:custGeom>
              <a:avLst/>
              <a:gdLst/>
              <a:ahLst/>
              <a:cxnLst/>
              <a:rect l="l" t="t" r="r" b="b"/>
              <a:pathLst>
                <a:path w="217" h="268" extrusionOk="0">
                  <a:moveTo>
                    <a:pt x="83" y="0"/>
                  </a:moveTo>
                  <a:cubicBezTo>
                    <a:pt x="49" y="0"/>
                    <a:pt x="33" y="16"/>
                    <a:pt x="0" y="67"/>
                  </a:cubicBezTo>
                  <a:lnTo>
                    <a:pt x="16" y="100"/>
                  </a:lnTo>
                  <a:lnTo>
                    <a:pt x="0" y="100"/>
                  </a:lnTo>
                  <a:cubicBezTo>
                    <a:pt x="0" y="134"/>
                    <a:pt x="0" y="167"/>
                    <a:pt x="16" y="200"/>
                  </a:cubicBezTo>
                  <a:cubicBezTo>
                    <a:pt x="33" y="234"/>
                    <a:pt x="67" y="250"/>
                    <a:pt x="100" y="267"/>
                  </a:cubicBezTo>
                  <a:lnTo>
                    <a:pt x="149" y="250"/>
                  </a:lnTo>
                  <a:lnTo>
                    <a:pt x="167" y="250"/>
                  </a:lnTo>
                  <a:lnTo>
                    <a:pt x="200" y="200"/>
                  </a:lnTo>
                  <a:cubicBezTo>
                    <a:pt x="216" y="167"/>
                    <a:pt x="200" y="150"/>
                    <a:pt x="200" y="134"/>
                  </a:cubicBezTo>
                  <a:cubicBezTo>
                    <a:pt x="216" y="83"/>
                    <a:pt x="200" y="34"/>
                    <a:pt x="14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9" name="Google Shape;4249;p76"/>
            <p:cNvSpPr/>
            <p:nvPr/>
          </p:nvSpPr>
          <p:spPr>
            <a:xfrm>
              <a:off x="6282675" y="3608000"/>
              <a:ext cx="4625" cy="5200"/>
            </a:xfrm>
            <a:custGeom>
              <a:avLst/>
              <a:gdLst/>
              <a:ahLst/>
              <a:cxnLst/>
              <a:rect l="l" t="t" r="r" b="b"/>
              <a:pathLst>
                <a:path w="185" h="208" extrusionOk="0">
                  <a:moveTo>
                    <a:pt x="93" y="1"/>
                  </a:moveTo>
                  <a:cubicBezTo>
                    <a:pt x="85" y="1"/>
                    <a:pt x="77" y="2"/>
                    <a:pt x="67" y="7"/>
                  </a:cubicBezTo>
                  <a:cubicBezTo>
                    <a:pt x="34" y="24"/>
                    <a:pt x="18" y="40"/>
                    <a:pt x="0" y="74"/>
                  </a:cubicBezTo>
                  <a:lnTo>
                    <a:pt x="0" y="91"/>
                  </a:lnTo>
                  <a:lnTo>
                    <a:pt x="0" y="141"/>
                  </a:lnTo>
                  <a:lnTo>
                    <a:pt x="18" y="158"/>
                  </a:lnTo>
                  <a:lnTo>
                    <a:pt x="51" y="191"/>
                  </a:lnTo>
                  <a:lnTo>
                    <a:pt x="67" y="191"/>
                  </a:lnTo>
                  <a:lnTo>
                    <a:pt x="118" y="207"/>
                  </a:lnTo>
                  <a:lnTo>
                    <a:pt x="134" y="191"/>
                  </a:lnTo>
                  <a:lnTo>
                    <a:pt x="184" y="158"/>
                  </a:lnTo>
                  <a:lnTo>
                    <a:pt x="184" y="141"/>
                  </a:lnTo>
                  <a:lnTo>
                    <a:pt x="184" y="74"/>
                  </a:lnTo>
                  <a:lnTo>
                    <a:pt x="184" y="58"/>
                  </a:lnTo>
                  <a:lnTo>
                    <a:pt x="151" y="24"/>
                  </a:lnTo>
                  <a:cubicBezTo>
                    <a:pt x="127" y="12"/>
                    <a:pt x="112" y="1"/>
                    <a:pt x="9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0" name="Google Shape;4250;p76"/>
            <p:cNvSpPr/>
            <p:nvPr/>
          </p:nvSpPr>
          <p:spPr>
            <a:xfrm>
              <a:off x="6341025" y="3599425"/>
              <a:ext cx="1700" cy="1250"/>
            </a:xfrm>
            <a:custGeom>
              <a:avLst/>
              <a:gdLst/>
              <a:ahLst/>
              <a:cxnLst/>
              <a:rect l="l" t="t" r="r" b="b"/>
              <a:pathLst>
                <a:path w="68" h="50" extrusionOk="0">
                  <a:moveTo>
                    <a:pt x="18" y="1"/>
                  </a:moveTo>
                  <a:cubicBezTo>
                    <a:pt x="1" y="1"/>
                    <a:pt x="1" y="1"/>
                    <a:pt x="1" y="17"/>
                  </a:cubicBezTo>
                  <a:lnTo>
                    <a:pt x="1" y="34"/>
                  </a:lnTo>
                  <a:cubicBezTo>
                    <a:pt x="1" y="34"/>
                    <a:pt x="1" y="50"/>
                    <a:pt x="18" y="50"/>
                  </a:cubicBezTo>
                  <a:lnTo>
                    <a:pt x="51" y="50"/>
                  </a:lnTo>
                  <a:lnTo>
                    <a:pt x="51" y="34"/>
                  </a:lnTo>
                  <a:lnTo>
                    <a:pt x="67" y="17"/>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76"/>
            <p:cNvSpPr/>
            <p:nvPr/>
          </p:nvSpPr>
          <p:spPr>
            <a:xfrm>
              <a:off x="6286000" y="3548125"/>
              <a:ext cx="1700" cy="1475"/>
            </a:xfrm>
            <a:custGeom>
              <a:avLst/>
              <a:gdLst/>
              <a:ahLst/>
              <a:cxnLst/>
              <a:rect l="l" t="t" r="r" b="b"/>
              <a:pathLst>
                <a:path w="68" h="59" extrusionOk="0">
                  <a:moveTo>
                    <a:pt x="34" y="1"/>
                  </a:moveTo>
                  <a:cubicBezTo>
                    <a:pt x="18" y="1"/>
                    <a:pt x="18" y="1"/>
                    <a:pt x="1" y="18"/>
                  </a:cubicBezTo>
                  <a:lnTo>
                    <a:pt x="1" y="34"/>
                  </a:lnTo>
                  <a:cubicBezTo>
                    <a:pt x="13" y="47"/>
                    <a:pt x="17" y="58"/>
                    <a:pt x="23" y="58"/>
                  </a:cubicBezTo>
                  <a:cubicBezTo>
                    <a:pt x="26" y="58"/>
                    <a:pt x="29" y="56"/>
                    <a:pt x="34" y="52"/>
                  </a:cubicBezTo>
                  <a:cubicBezTo>
                    <a:pt x="51" y="52"/>
                    <a:pt x="67" y="34"/>
                    <a:pt x="67" y="34"/>
                  </a:cubicBezTo>
                  <a:lnTo>
                    <a:pt x="51" y="18"/>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76"/>
            <p:cNvSpPr/>
            <p:nvPr/>
          </p:nvSpPr>
          <p:spPr>
            <a:xfrm>
              <a:off x="6252250" y="3585650"/>
              <a:ext cx="7525" cy="7125"/>
            </a:xfrm>
            <a:custGeom>
              <a:avLst/>
              <a:gdLst/>
              <a:ahLst/>
              <a:cxnLst/>
              <a:rect l="l" t="t" r="r" b="b"/>
              <a:pathLst>
                <a:path w="301" h="285" extrusionOk="0">
                  <a:moveTo>
                    <a:pt x="150" y="1"/>
                  </a:moveTo>
                  <a:lnTo>
                    <a:pt x="134" y="18"/>
                  </a:lnTo>
                  <a:lnTo>
                    <a:pt x="83" y="51"/>
                  </a:lnTo>
                  <a:lnTo>
                    <a:pt x="83" y="101"/>
                  </a:lnTo>
                  <a:lnTo>
                    <a:pt x="67" y="118"/>
                  </a:lnTo>
                  <a:cubicBezTo>
                    <a:pt x="67" y="118"/>
                    <a:pt x="67" y="101"/>
                    <a:pt x="83" y="101"/>
                  </a:cubicBezTo>
                  <a:cubicBezTo>
                    <a:pt x="50" y="101"/>
                    <a:pt x="17" y="118"/>
                    <a:pt x="1" y="151"/>
                  </a:cubicBezTo>
                  <a:lnTo>
                    <a:pt x="1" y="218"/>
                  </a:lnTo>
                  <a:lnTo>
                    <a:pt x="17" y="234"/>
                  </a:lnTo>
                  <a:lnTo>
                    <a:pt x="34" y="251"/>
                  </a:lnTo>
                  <a:lnTo>
                    <a:pt x="34" y="267"/>
                  </a:lnTo>
                  <a:lnTo>
                    <a:pt x="50" y="285"/>
                  </a:lnTo>
                  <a:lnTo>
                    <a:pt x="67" y="267"/>
                  </a:lnTo>
                  <a:lnTo>
                    <a:pt x="101" y="285"/>
                  </a:lnTo>
                  <a:lnTo>
                    <a:pt x="134" y="285"/>
                  </a:lnTo>
                  <a:lnTo>
                    <a:pt x="183" y="234"/>
                  </a:lnTo>
                  <a:lnTo>
                    <a:pt x="183" y="234"/>
                  </a:lnTo>
                  <a:cubicBezTo>
                    <a:pt x="183" y="267"/>
                    <a:pt x="167" y="267"/>
                    <a:pt x="167" y="267"/>
                  </a:cubicBezTo>
                  <a:cubicBezTo>
                    <a:pt x="183" y="267"/>
                    <a:pt x="201" y="251"/>
                    <a:pt x="217" y="218"/>
                  </a:cubicBezTo>
                  <a:cubicBezTo>
                    <a:pt x="250" y="218"/>
                    <a:pt x="268" y="201"/>
                    <a:pt x="301" y="167"/>
                  </a:cubicBezTo>
                  <a:lnTo>
                    <a:pt x="301" y="134"/>
                  </a:lnTo>
                  <a:lnTo>
                    <a:pt x="301" y="118"/>
                  </a:lnTo>
                  <a:lnTo>
                    <a:pt x="301" y="85"/>
                  </a:lnTo>
                  <a:cubicBezTo>
                    <a:pt x="284" y="34"/>
                    <a:pt x="250" y="18"/>
                    <a:pt x="2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76"/>
            <p:cNvSpPr/>
            <p:nvPr/>
          </p:nvSpPr>
          <p:spPr>
            <a:xfrm>
              <a:off x="6259325" y="3560650"/>
              <a:ext cx="3350" cy="3775"/>
            </a:xfrm>
            <a:custGeom>
              <a:avLst/>
              <a:gdLst/>
              <a:ahLst/>
              <a:cxnLst/>
              <a:rect l="l" t="t" r="r" b="b"/>
              <a:pathLst>
                <a:path w="134" h="151" extrusionOk="0">
                  <a:moveTo>
                    <a:pt x="34" y="0"/>
                  </a:moveTo>
                  <a:lnTo>
                    <a:pt x="1" y="34"/>
                  </a:lnTo>
                  <a:lnTo>
                    <a:pt x="1" y="67"/>
                  </a:lnTo>
                  <a:lnTo>
                    <a:pt x="1" y="100"/>
                  </a:lnTo>
                  <a:cubicBezTo>
                    <a:pt x="1" y="100"/>
                    <a:pt x="1" y="118"/>
                    <a:pt x="18" y="134"/>
                  </a:cubicBezTo>
                  <a:lnTo>
                    <a:pt x="34" y="151"/>
                  </a:lnTo>
                  <a:lnTo>
                    <a:pt x="67" y="151"/>
                  </a:lnTo>
                  <a:cubicBezTo>
                    <a:pt x="101" y="134"/>
                    <a:pt x="101" y="134"/>
                    <a:pt x="118" y="118"/>
                  </a:cubicBezTo>
                  <a:cubicBezTo>
                    <a:pt x="134" y="84"/>
                    <a:pt x="118" y="34"/>
                    <a:pt x="101" y="18"/>
                  </a:cubicBez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4" name="Google Shape;4254;p76"/>
            <p:cNvSpPr/>
            <p:nvPr/>
          </p:nvSpPr>
          <p:spPr>
            <a:xfrm>
              <a:off x="6298100" y="3579425"/>
              <a:ext cx="2525" cy="2925"/>
            </a:xfrm>
            <a:custGeom>
              <a:avLst/>
              <a:gdLst/>
              <a:ahLst/>
              <a:cxnLst/>
              <a:rect l="l" t="t" r="r" b="b"/>
              <a:pathLst>
                <a:path w="101" h="117" extrusionOk="0">
                  <a:moveTo>
                    <a:pt x="17" y="0"/>
                  </a:moveTo>
                  <a:cubicBezTo>
                    <a:pt x="1" y="34"/>
                    <a:pt x="1" y="50"/>
                    <a:pt x="17" y="67"/>
                  </a:cubicBezTo>
                  <a:cubicBezTo>
                    <a:pt x="17" y="83"/>
                    <a:pt x="34" y="100"/>
                    <a:pt x="50" y="116"/>
                  </a:cubicBezTo>
                  <a:lnTo>
                    <a:pt x="84" y="100"/>
                  </a:lnTo>
                  <a:lnTo>
                    <a:pt x="101" y="100"/>
                  </a:lnTo>
                  <a:lnTo>
                    <a:pt x="84" y="50"/>
                  </a:lnTo>
                  <a:lnTo>
                    <a:pt x="84" y="34"/>
                  </a:lnTo>
                  <a:lnTo>
                    <a:pt x="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5" name="Google Shape;4255;p76"/>
            <p:cNvSpPr/>
            <p:nvPr/>
          </p:nvSpPr>
          <p:spPr>
            <a:xfrm>
              <a:off x="6231400" y="3576475"/>
              <a:ext cx="3375" cy="2975"/>
            </a:xfrm>
            <a:custGeom>
              <a:avLst/>
              <a:gdLst/>
              <a:ahLst/>
              <a:cxnLst/>
              <a:rect l="l" t="t" r="r" b="b"/>
              <a:pathLst>
                <a:path w="135" h="119" extrusionOk="0">
                  <a:moveTo>
                    <a:pt x="34" y="1"/>
                  </a:moveTo>
                  <a:cubicBezTo>
                    <a:pt x="34" y="1"/>
                    <a:pt x="17" y="18"/>
                    <a:pt x="1" y="52"/>
                  </a:cubicBezTo>
                  <a:lnTo>
                    <a:pt x="1" y="68"/>
                  </a:lnTo>
                  <a:lnTo>
                    <a:pt x="17" y="101"/>
                  </a:lnTo>
                  <a:lnTo>
                    <a:pt x="34" y="118"/>
                  </a:lnTo>
                  <a:lnTo>
                    <a:pt x="101" y="118"/>
                  </a:lnTo>
                  <a:lnTo>
                    <a:pt x="117" y="101"/>
                  </a:lnTo>
                  <a:lnTo>
                    <a:pt x="134" y="85"/>
                  </a:lnTo>
                  <a:lnTo>
                    <a:pt x="134" y="52"/>
                  </a:lnTo>
                  <a:lnTo>
                    <a:pt x="117" y="34"/>
                  </a:lnTo>
                  <a:cubicBezTo>
                    <a:pt x="117" y="18"/>
                    <a:pt x="117" y="18"/>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6" name="Google Shape;4256;p76"/>
            <p:cNvSpPr/>
            <p:nvPr/>
          </p:nvSpPr>
          <p:spPr>
            <a:xfrm>
              <a:off x="6205975" y="3573825"/>
              <a:ext cx="1675" cy="1350"/>
            </a:xfrm>
            <a:custGeom>
              <a:avLst/>
              <a:gdLst/>
              <a:ahLst/>
              <a:cxnLst/>
              <a:rect l="l" t="t" r="r" b="b"/>
              <a:pathLst>
                <a:path w="67" h="54" extrusionOk="0">
                  <a:moveTo>
                    <a:pt x="23" y="0"/>
                  </a:moveTo>
                  <a:cubicBezTo>
                    <a:pt x="16" y="0"/>
                    <a:pt x="12" y="12"/>
                    <a:pt x="0" y="24"/>
                  </a:cubicBezTo>
                  <a:lnTo>
                    <a:pt x="18" y="40"/>
                  </a:lnTo>
                  <a:cubicBezTo>
                    <a:pt x="26" y="49"/>
                    <a:pt x="34" y="53"/>
                    <a:pt x="42" y="53"/>
                  </a:cubicBezTo>
                  <a:cubicBezTo>
                    <a:pt x="51" y="53"/>
                    <a:pt x="59" y="49"/>
                    <a:pt x="67" y="40"/>
                  </a:cubicBezTo>
                  <a:lnTo>
                    <a:pt x="67" y="24"/>
                  </a:lnTo>
                  <a:cubicBezTo>
                    <a:pt x="67" y="24"/>
                    <a:pt x="51" y="7"/>
                    <a:pt x="34" y="7"/>
                  </a:cubicBezTo>
                  <a:cubicBezTo>
                    <a:pt x="29" y="2"/>
                    <a:pt x="26" y="0"/>
                    <a:pt x="2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7" name="Google Shape;4257;p76"/>
            <p:cNvSpPr/>
            <p:nvPr/>
          </p:nvSpPr>
          <p:spPr>
            <a:xfrm>
              <a:off x="6187625" y="3591925"/>
              <a:ext cx="1300" cy="1250"/>
            </a:xfrm>
            <a:custGeom>
              <a:avLst/>
              <a:gdLst/>
              <a:ahLst/>
              <a:cxnLst/>
              <a:rect l="l" t="t" r="r" b="b"/>
              <a:pathLst>
                <a:path w="52" h="50" extrusionOk="0">
                  <a:moveTo>
                    <a:pt x="34" y="0"/>
                  </a:moveTo>
                  <a:cubicBezTo>
                    <a:pt x="34" y="0"/>
                    <a:pt x="18" y="0"/>
                    <a:pt x="0" y="16"/>
                  </a:cubicBezTo>
                  <a:lnTo>
                    <a:pt x="0" y="34"/>
                  </a:lnTo>
                  <a:cubicBezTo>
                    <a:pt x="18" y="50"/>
                    <a:pt x="34" y="50"/>
                    <a:pt x="34" y="50"/>
                  </a:cubicBezTo>
                  <a:lnTo>
                    <a:pt x="51" y="34"/>
                  </a:lnTo>
                  <a:cubicBezTo>
                    <a:pt x="51" y="34"/>
                    <a:pt x="51" y="16"/>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76"/>
            <p:cNvSpPr/>
            <p:nvPr/>
          </p:nvSpPr>
          <p:spPr>
            <a:xfrm>
              <a:off x="6249325" y="3627000"/>
              <a:ext cx="7950" cy="6625"/>
            </a:xfrm>
            <a:custGeom>
              <a:avLst/>
              <a:gdLst/>
              <a:ahLst/>
              <a:cxnLst/>
              <a:rect l="l" t="t" r="r" b="b"/>
              <a:pathLst>
                <a:path w="318" h="265" extrusionOk="0">
                  <a:moveTo>
                    <a:pt x="175" y="1"/>
                  </a:moveTo>
                  <a:cubicBezTo>
                    <a:pt x="162" y="1"/>
                    <a:pt x="148" y="5"/>
                    <a:pt x="134" y="14"/>
                  </a:cubicBezTo>
                  <a:lnTo>
                    <a:pt x="118" y="14"/>
                  </a:lnTo>
                  <a:lnTo>
                    <a:pt x="51" y="48"/>
                  </a:lnTo>
                  <a:cubicBezTo>
                    <a:pt x="51" y="31"/>
                    <a:pt x="67" y="31"/>
                    <a:pt x="67" y="31"/>
                  </a:cubicBezTo>
                  <a:cubicBezTo>
                    <a:pt x="51" y="31"/>
                    <a:pt x="34" y="48"/>
                    <a:pt x="18" y="81"/>
                  </a:cubicBezTo>
                  <a:cubicBezTo>
                    <a:pt x="0" y="98"/>
                    <a:pt x="0" y="114"/>
                    <a:pt x="0" y="114"/>
                  </a:cubicBezTo>
                  <a:lnTo>
                    <a:pt x="18" y="165"/>
                  </a:lnTo>
                  <a:lnTo>
                    <a:pt x="18" y="181"/>
                  </a:lnTo>
                  <a:lnTo>
                    <a:pt x="51" y="214"/>
                  </a:lnTo>
                  <a:lnTo>
                    <a:pt x="67" y="232"/>
                  </a:lnTo>
                  <a:lnTo>
                    <a:pt x="84" y="248"/>
                  </a:lnTo>
                  <a:cubicBezTo>
                    <a:pt x="118" y="265"/>
                    <a:pt x="151" y="265"/>
                    <a:pt x="184" y="265"/>
                  </a:cubicBezTo>
                  <a:cubicBezTo>
                    <a:pt x="218" y="265"/>
                    <a:pt x="251" y="265"/>
                    <a:pt x="267" y="248"/>
                  </a:cubicBezTo>
                  <a:lnTo>
                    <a:pt x="300" y="181"/>
                  </a:lnTo>
                  <a:lnTo>
                    <a:pt x="300" y="165"/>
                  </a:lnTo>
                  <a:cubicBezTo>
                    <a:pt x="318" y="114"/>
                    <a:pt x="300" y="81"/>
                    <a:pt x="267" y="65"/>
                  </a:cubicBezTo>
                  <a:cubicBezTo>
                    <a:pt x="243" y="28"/>
                    <a:pt x="211" y="1"/>
                    <a:pt x="17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76"/>
            <p:cNvSpPr/>
            <p:nvPr/>
          </p:nvSpPr>
          <p:spPr>
            <a:xfrm>
              <a:off x="6274775" y="3667350"/>
              <a:ext cx="2075" cy="2525"/>
            </a:xfrm>
            <a:custGeom>
              <a:avLst/>
              <a:gdLst/>
              <a:ahLst/>
              <a:cxnLst/>
              <a:rect l="l" t="t" r="r" b="b"/>
              <a:pathLst>
                <a:path w="83" h="101" extrusionOk="0">
                  <a:moveTo>
                    <a:pt x="34" y="1"/>
                  </a:moveTo>
                  <a:lnTo>
                    <a:pt x="16" y="18"/>
                  </a:lnTo>
                  <a:lnTo>
                    <a:pt x="16" y="34"/>
                  </a:lnTo>
                  <a:cubicBezTo>
                    <a:pt x="0" y="52"/>
                    <a:pt x="0" y="85"/>
                    <a:pt x="50" y="101"/>
                  </a:cubicBezTo>
                  <a:lnTo>
                    <a:pt x="67" y="101"/>
                  </a:lnTo>
                  <a:lnTo>
                    <a:pt x="67" y="85"/>
                  </a:lnTo>
                  <a:cubicBezTo>
                    <a:pt x="83" y="85"/>
                    <a:pt x="67" y="68"/>
                    <a:pt x="67" y="68"/>
                  </a:cubicBezTo>
                  <a:cubicBezTo>
                    <a:pt x="83" y="52"/>
                    <a:pt x="83" y="52"/>
                    <a:pt x="67" y="34"/>
                  </a:cubicBezTo>
                  <a:lnTo>
                    <a:pt x="50" y="34"/>
                  </a:lnTo>
                  <a:cubicBezTo>
                    <a:pt x="50" y="18"/>
                    <a:pt x="50" y="18"/>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76"/>
            <p:cNvSpPr/>
            <p:nvPr/>
          </p:nvSpPr>
          <p:spPr>
            <a:xfrm>
              <a:off x="6251000" y="3645825"/>
              <a:ext cx="3350" cy="2825"/>
            </a:xfrm>
            <a:custGeom>
              <a:avLst/>
              <a:gdLst/>
              <a:ahLst/>
              <a:cxnLst/>
              <a:rect l="l" t="t" r="r" b="b"/>
              <a:pathLst>
                <a:path w="134" h="113" extrusionOk="0">
                  <a:moveTo>
                    <a:pt x="43" y="1"/>
                  </a:moveTo>
                  <a:cubicBezTo>
                    <a:pt x="26" y="1"/>
                    <a:pt x="10" y="9"/>
                    <a:pt x="0" y="28"/>
                  </a:cubicBezTo>
                  <a:lnTo>
                    <a:pt x="17" y="62"/>
                  </a:lnTo>
                  <a:lnTo>
                    <a:pt x="17" y="79"/>
                  </a:lnTo>
                  <a:lnTo>
                    <a:pt x="33" y="112"/>
                  </a:lnTo>
                  <a:lnTo>
                    <a:pt x="100" y="112"/>
                  </a:lnTo>
                  <a:lnTo>
                    <a:pt x="117" y="95"/>
                  </a:lnTo>
                  <a:cubicBezTo>
                    <a:pt x="133" y="79"/>
                    <a:pt x="133" y="62"/>
                    <a:pt x="117" y="46"/>
                  </a:cubicBezTo>
                  <a:cubicBezTo>
                    <a:pt x="117" y="28"/>
                    <a:pt x="100" y="12"/>
                    <a:pt x="84" y="12"/>
                  </a:cubicBezTo>
                  <a:cubicBezTo>
                    <a:pt x="70" y="5"/>
                    <a:pt x="56" y="1"/>
                    <a:pt x="4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76"/>
            <p:cNvSpPr/>
            <p:nvPr/>
          </p:nvSpPr>
          <p:spPr>
            <a:xfrm>
              <a:off x="6246425" y="3637350"/>
              <a:ext cx="2925" cy="2950"/>
            </a:xfrm>
            <a:custGeom>
              <a:avLst/>
              <a:gdLst/>
              <a:ahLst/>
              <a:cxnLst/>
              <a:rect l="l" t="t" r="r" b="b"/>
              <a:pathLst>
                <a:path w="117" h="118" extrusionOk="0">
                  <a:moveTo>
                    <a:pt x="67" y="0"/>
                  </a:moveTo>
                  <a:lnTo>
                    <a:pt x="34" y="18"/>
                  </a:lnTo>
                  <a:cubicBezTo>
                    <a:pt x="34" y="18"/>
                    <a:pt x="16" y="18"/>
                    <a:pt x="0" y="34"/>
                  </a:cubicBezTo>
                  <a:lnTo>
                    <a:pt x="0" y="51"/>
                  </a:lnTo>
                  <a:lnTo>
                    <a:pt x="0" y="84"/>
                  </a:lnTo>
                  <a:cubicBezTo>
                    <a:pt x="0" y="100"/>
                    <a:pt x="16" y="100"/>
                    <a:pt x="16" y="118"/>
                  </a:cubicBezTo>
                  <a:lnTo>
                    <a:pt x="83" y="118"/>
                  </a:lnTo>
                  <a:cubicBezTo>
                    <a:pt x="100" y="118"/>
                    <a:pt x="100" y="100"/>
                    <a:pt x="116" y="100"/>
                  </a:cubicBezTo>
                  <a:lnTo>
                    <a:pt x="116" y="67"/>
                  </a:lnTo>
                  <a:lnTo>
                    <a:pt x="116" y="34"/>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76"/>
            <p:cNvSpPr/>
            <p:nvPr/>
          </p:nvSpPr>
          <p:spPr>
            <a:xfrm>
              <a:off x="6254325" y="3685700"/>
              <a:ext cx="1700" cy="1400"/>
            </a:xfrm>
            <a:custGeom>
              <a:avLst/>
              <a:gdLst/>
              <a:ahLst/>
              <a:cxnLst/>
              <a:rect l="l" t="t" r="r" b="b"/>
              <a:pathLst>
                <a:path w="68" h="56" extrusionOk="0">
                  <a:moveTo>
                    <a:pt x="34" y="1"/>
                  </a:moveTo>
                  <a:cubicBezTo>
                    <a:pt x="18" y="1"/>
                    <a:pt x="18" y="18"/>
                    <a:pt x="0" y="34"/>
                  </a:cubicBezTo>
                  <a:lnTo>
                    <a:pt x="18" y="51"/>
                  </a:lnTo>
                  <a:cubicBezTo>
                    <a:pt x="18" y="51"/>
                    <a:pt x="22" y="55"/>
                    <a:pt x="29" y="55"/>
                  </a:cubicBezTo>
                  <a:cubicBezTo>
                    <a:pt x="38" y="55"/>
                    <a:pt x="50" y="51"/>
                    <a:pt x="67" y="34"/>
                  </a:cubicBezTo>
                  <a:lnTo>
                    <a:pt x="51" y="34"/>
                  </a:lnTo>
                  <a:lnTo>
                    <a:pt x="67" y="18"/>
                  </a:lnTo>
                  <a:cubicBezTo>
                    <a:pt x="51" y="1"/>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3" name="Google Shape;4263;p76"/>
            <p:cNvSpPr/>
            <p:nvPr/>
          </p:nvSpPr>
          <p:spPr>
            <a:xfrm>
              <a:off x="6264750" y="3627175"/>
              <a:ext cx="6700" cy="5525"/>
            </a:xfrm>
            <a:custGeom>
              <a:avLst/>
              <a:gdLst/>
              <a:ahLst/>
              <a:cxnLst/>
              <a:rect l="l" t="t" r="r" b="b"/>
              <a:pathLst>
                <a:path w="268" h="221" extrusionOk="0">
                  <a:moveTo>
                    <a:pt x="113" y="1"/>
                  </a:moveTo>
                  <a:cubicBezTo>
                    <a:pt x="103" y="1"/>
                    <a:pt x="93" y="3"/>
                    <a:pt x="84" y="7"/>
                  </a:cubicBezTo>
                  <a:cubicBezTo>
                    <a:pt x="68" y="7"/>
                    <a:pt x="34" y="41"/>
                    <a:pt x="17" y="58"/>
                  </a:cubicBezTo>
                  <a:cubicBezTo>
                    <a:pt x="1" y="107"/>
                    <a:pt x="17" y="158"/>
                    <a:pt x="68" y="191"/>
                  </a:cubicBezTo>
                  <a:lnTo>
                    <a:pt x="84" y="191"/>
                  </a:lnTo>
                  <a:lnTo>
                    <a:pt x="84" y="207"/>
                  </a:lnTo>
                  <a:cubicBezTo>
                    <a:pt x="100" y="216"/>
                    <a:pt x="117" y="220"/>
                    <a:pt x="134" y="220"/>
                  </a:cubicBezTo>
                  <a:cubicBezTo>
                    <a:pt x="150" y="220"/>
                    <a:pt x="167" y="216"/>
                    <a:pt x="184" y="207"/>
                  </a:cubicBezTo>
                  <a:lnTo>
                    <a:pt x="201" y="207"/>
                  </a:lnTo>
                  <a:lnTo>
                    <a:pt x="217" y="191"/>
                  </a:lnTo>
                  <a:lnTo>
                    <a:pt x="234" y="158"/>
                  </a:lnTo>
                  <a:cubicBezTo>
                    <a:pt x="268" y="125"/>
                    <a:pt x="234" y="58"/>
                    <a:pt x="201" y="41"/>
                  </a:cubicBezTo>
                  <a:cubicBezTo>
                    <a:pt x="184" y="41"/>
                    <a:pt x="184" y="24"/>
                    <a:pt x="184" y="24"/>
                  </a:cubicBezTo>
                  <a:cubicBezTo>
                    <a:pt x="160" y="12"/>
                    <a:pt x="136" y="1"/>
                    <a:pt x="11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4" name="Google Shape;4264;p76"/>
            <p:cNvSpPr/>
            <p:nvPr/>
          </p:nvSpPr>
          <p:spPr>
            <a:xfrm>
              <a:off x="6278100" y="3603125"/>
              <a:ext cx="5850" cy="5500"/>
            </a:xfrm>
            <a:custGeom>
              <a:avLst/>
              <a:gdLst/>
              <a:ahLst/>
              <a:cxnLst/>
              <a:rect l="l" t="t" r="r" b="b"/>
              <a:pathLst>
                <a:path w="234" h="220" extrusionOk="0">
                  <a:moveTo>
                    <a:pt x="114" y="1"/>
                  </a:moveTo>
                  <a:cubicBezTo>
                    <a:pt x="81" y="1"/>
                    <a:pt x="54" y="15"/>
                    <a:pt x="34" y="35"/>
                  </a:cubicBezTo>
                  <a:lnTo>
                    <a:pt x="1" y="86"/>
                  </a:lnTo>
                  <a:lnTo>
                    <a:pt x="1" y="119"/>
                  </a:lnTo>
                  <a:lnTo>
                    <a:pt x="17" y="135"/>
                  </a:lnTo>
                  <a:cubicBezTo>
                    <a:pt x="17" y="186"/>
                    <a:pt x="67" y="219"/>
                    <a:pt x="83" y="219"/>
                  </a:cubicBezTo>
                  <a:lnTo>
                    <a:pt x="150" y="219"/>
                  </a:lnTo>
                  <a:lnTo>
                    <a:pt x="167" y="202"/>
                  </a:lnTo>
                  <a:lnTo>
                    <a:pt x="183" y="202"/>
                  </a:lnTo>
                  <a:lnTo>
                    <a:pt x="217" y="169"/>
                  </a:lnTo>
                  <a:lnTo>
                    <a:pt x="217" y="153"/>
                  </a:lnTo>
                  <a:cubicBezTo>
                    <a:pt x="234" y="135"/>
                    <a:pt x="234" y="119"/>
                    <a:pt x="234" y="102"/>
                  </a:cubicBezTo>
                  <a:lnTo>
                    <a:pt x="217" y="86"/>
                  </a:lnTo>
                  <a:lnTo>
                    <a:pt x="217" y="53"/>
                  </a:lnTo>
                  <a:lnTo>
                    <a:pt x="183" y="19"/>
                  </a:lnTo>
                  <a:cubicBezTo>
                    <a:pt x="158" y="6"/>
                    <a:pt x="134" y="1"/>
                    <a:pt x="11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5" name="Google Shape;4265;p76"/>
            <p:cNvSpPr/>
            <p:nvPr/>
          </p:nvSpPr>
          <p:spPr>
            <a:xfrm>
              <a:off x="6290600" y="3608625"/>
              <a:ext cx="5875" cy="5825"/>
            </a:xfrm>
            <a:custGeom>
              <a:avLst/>
              <a:gdLst/>
              <a:ahLst/>
              <a:cxnLst/>
              <a:rect l="l" t="t" r="r" b="b"/>
              <a:pathLst>
                <a:path w="235" h="233" extrusionOk="0">
                  <a:moveTo>
                    <a:pt x="157" y="1"/>
                  </a:moveTo>
                  <a:cubicBezTo>
                    <a:pt x="142" y="1"/>
                    <a:pt x="123" y="4"/>
                    <a:pt x="101" y="15"/>
                  </a:cubicBezTo>
                  <a:cubicBezTo>
                    <a:pt x="84" y="15"/>
                    <a:pt x="67" y="33"/>
                    <a:pt x="67" y="49"/>
                  </a:cubicBezTo>
                  <a:cubicBezTo>
                    <a:pt x="34" y="49"/>
                    <a:pt x="17" y="66"/>
                    <a:pt x="1" y="100"/>
                  </a:cubicBezTo>
                  <a:lnTo>
                    <a:pt x="17" y="133"/>
                  </a:lnTo>
                  <a:cubicBezTo>
                    <a:pt x="1" y="133"/>
                    <a:pt x="1" y="149"/>
                    <a:pt x="17" y="166"/>
                  </a:cubicBezTo>
                  <a:lnTo>
                    <a:pt x="50" y="216"/>
                  </a:lnTo>
                  <a:lnTo>
                    <a:pt x="67" y="233"/>
                  </a:lnTo>
                  <a:lnTo>
                    <a:pt x="184" y="233"/>
                  </a:lnTo>
                  <a:lnTo>
                    <a:pt x="217" y="182"/>
                  </a:lnTo>
                  <a:lnTo>
                    <a:pt x="234" y="182"/>
                  </a:lnTo>
                  <a:lnTo>
                    <a:pt x="234" y="100"/>
                  </a:lnTo>
                  <a:lnTo>
                    <a:pt x="234" y="82"/>
                  </a:lnTo>
                  <a:lnTo>
                    <a:pt x="234" y="66"/>
                  </a:lnTo>
                  <a:lnTo>
                    <a:pt x="217" y="15"/>
                  </a:lnTo>
                  <a:cubicBezTo>
                    <a:pt x="206" y="15"/>
                    <a:pt x="188" y="1"/>
                    <a:pt x="15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76"/>
            <p:cNvSpPr/>
            <p:nvPr/>
          </p:nvSpPr>
          <p:spPr>
            <a:xfrm>
              <a:off x="6262250" y="3596500"/>
              <a:ext cx="5450" cy="4925"/>
            </a:xfrm>
            <a:custGeom>
              <a:avLst/>
              <a:gdLst/>
              <a:ahLst/>
              <a:cxnLst/>
              <a:rect l="l" t="t" r="r" b="b"/>
              <a:pathLst>
                <a:path w="218" h="197" extrusionOk="0">
                  <a:moveTo>
                    <a:pt x="101" y="0"/>
                  </a:moveTo>
                  <a:cubicBezTo>
                    <a:pt x="68" y="0"/>
                    <a:pt x="34" y="18"/>
                    <a:pt x="17" y="51"/>
                  </a:cubicBezTo>
                  <a:lnTo>
                    <a:pt x="1" y="84"/>
                  </a:lnTo>
                  <a:lnTo>
                    <a:pt x="17" y="134"/>
                  </a:lnTo>
                  <a:lnTo>
                    <a:pt x="17" y="151"/>
                  </a:lnTo>
                  <a:lnTo>
                    <a:pt x="50" y="184"/>
                  </a:lnTo>
                  <a:cubicBezTo>
                    <a:pt x="67" y="192"/>
                    <a:pt x="84" y="196"/>
                    <a:pt x="100" y="196"/>
                  </a:cubicBezTo>
                  <a:cubicBezTo>
                    <a:pt x="117" y="196"/>
                    <a:pt x="134" y="192"/>
                    <a:pt x="150" y="184"/>
                  </a:cubicBezTo>
                  <a:cubicBezTo>
                    <a:pt x="168" y="184"/>
                    <a:pt x="201" y="167"/>
                    <a:pt x="217" y="134"/>
                  </a:cubicBezTo>
                  <a:cubicBezTo>
                    <a:pt x="217" y="100"/>
                    <a:pt x="217" y="67"/>
                    <a:pt x="201" y="34"/>
                  </a:cubicBezTo>
                  <a:cubicBezTo>
                    <a:pt x="184" y="18"/>
                    <a:pt x="150" y="0"/>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76"/>
            <p:cNvSpPr/>
            <p:nvPr/>
          </p:nvSpPr>
          <p:spPr>
            <a:xfrm>
              <a:off x="6346875" y="3644675"/>
              <a:ext cx="1675" cy="1475"/>
            </a:xfrm>
            <a:custGeom>
              <a:avLst/>
              <a:gdLst/>
              <a:ahLst/>
              <a:cxnLst/>
              <a:rect l="l" t="t" r="r" b="b"/>
              <a:pathLst>
                <a:path w="67" h="59" extrusionOk="0">
                  <a:moveTo>
                    <a:pt x="42" y="1"/>
                  </a:moveTo>
                  <a:cubicBezTo>
                    <a:pt x="26" y="1"/>
                    <a:pt x="18" y="13"/>
                    <a:pt x="18" y="25"/>
                  </a:cubicBezTo>
                  <a:lnTo>
                    <a:pt x="0" y="25"/>
                  </a:lnTo>
                  <a:lnTo>
                    <a:pt x="18" y="58"/>
                  </a:lnTo>
                  <a:lnTo>
                    <a:pt x="34" y="58"/>
                  </a:lnTo>
                  <a:cubicBezTo>
                    <a:pt x="51" y="58"/>
                    <a:pt x="51" y="41"/>
                    <a:pt x="67" y="41"/>
                  </a:cubicBezTo>
                  <a:lnTo>
                    <a:pt x="67" y="25"/>
                  </a:lnTo>
                  <a:lnTo>
                    <a:pt x="67" y="7"/>
                  </a:lnTo>
                  <a:cubicBezTo>
                    <a:pt x="57" y="3"/>
                    <a:pt x="49" y="1"/>
                    <a:pt x="4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76"/>
            <p:cNvSpPr/>
            <p:nvPr/>
          </p:nvSpPr>
          <p:spPr>
            <a:xfrm>
              <a:off x="6253925" y="3603175"/>
              <a:ext cx="5025" cy="5025"/>
            </a:xfrm>
            <a:custGeom>
              <a:avLst/>
              <a:gdLst/>
              <a:ahLst/>
              <a:cxnLst/>
              <a:rect l="l" t="t" r="r" b="b"/>
              <a:pathLst>
                <a:path w="201" h="201" extrusionOk="0">
                  <a:moveTo>
                    <a:pt x="83" y="0"/>
                  </a:moveTo>
                  <a:cubicBezTo>
                    <a:pt x="50" y="0"/>
                    <a:pt x="34" y="33"/>
                    <a:pt x="16" y="51"/>
                  </a:cubicBezTo>
                  <a:cubicBezTo>
                    <a:pt x="0" y="84"/>
                    <a:pt x="0" y="117"/>
                    <a:pt x="16" y="151"/>
                  </a:cubicBezTo>
                  <a:cubicBezTo>
                    <a:pt x="16" y="167"/>
                    <a:pt x="50" y="200"/>
                    <a:pt x="67" y="200"/>
                  </a:cubicBezTo>
                  <a:lnTo>
                    <a:pt x="134" y="200"/>
                  </a:lnTo>
                  <a:lnTo>
                    <a:pt x="150" y="184"/>
                  </a:lnTo>
                  <a:lnTo>
                    <a:pt x="201" y="133"/>
                  </a:lnTo>
                  <a:cubicBezTo>
                    <a:pt x="201" y="117"/>
                    <a:pt x="201" y="67"/>
                    <a:pt x="183" y="33"/>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76"/>
            <p:cNvSpPr/>
            <p:nvPr/>
          </p:nvSpPr>
          <p:spPr>
            <a:xfrm>
              <a:off x="6280600" y="3615675"/>
              <a:ext cx="5875" cy="5450"/>
            </a:xfrm>
            <a:custGeom>
              <a:avLst/>
              <a:gdLst/>
              <a:ahLst/>
              <a:cxnLst/>
              <a:rect l="l" t="t" r="r" b="b"/>
              <a:pathLst>
                <a:path w="235" h="218" extrusionOk="0">
                  <a:moveTo>
                    <a:pt x="83" y="0"/>
                  </a:moveTo>
                  <a:lnTo>
                    <a:pt x="50" y="18"/>
                  </a:lnTo>
                  <a:lnTo>
                    <a:pt x="17" y="67"/>
                  </a:lnTo>
                  <a:cubicBezTo>
                    <a:pt x="1" y="151"/>
                    <a:pt x="34" y="184"/>
                    <a:pt x="83" y="200"/>
                  </a:cubicBezTo>
                  <a:lnTo>
                    <a:pt x="117" y="218"/>
                  </a:lnTo>
                  <a:lnTo>
                    <a:pt x="150" y="200"/>
                  </a:lnTo>
                  <a:cubicBezTo>
                    <a:pt x="167" y="200"/>
                    <a:pt x="201" y="167"/>
                    <a:pt x="201" y="151"/>
                  </a:cubicBezTo>
                  <a:cubicBezTo>
                    <a:pt x="234" y="100"/>
                    <a:pt x="201" y="34"/>
                    <a:pt x="1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0" name="Google Shape;4270;p76"/>
            <p:cNvSpPr/>
            <p:nvPr/>
          </p:nvSpPr>
          <p:spPr>
            <a:xfrm>
              <a:off x="6241825" y="3535225"/>
              <a:ext cx="1275" cy="1275"/>
            </a:xfrm>
            <a:custGeom>
              <a:avLst/>
              <a:gdLst/>
              <a:ahLst/>
              <a:cxnLst/>
              <a:rect l="l" t="t" r="r" b="b"/>
              <a:pathLst>
                <a:path w="51" h="51" extrusionOk="0">
                  <a:moveTo>
                    <a:pt x="0" y="1"/>
                  </a:moveTo>
                  <a:lnTo>
                    <a:pt x="0" y="34"/>
                  </a:lnTo>
                  <a:cubicBezTo>
                    <a:pt x="0" y="50"/>
                    <a:pt x="18" y="50"/>
                    <a:pt x="18" y="50"/>
                  </a:cubicBezTo>
                  <a:lnTo>
                    <a:pt x="34" y="50"/>
                  </a:lnTo>
                  <a:lnTo>
                    <a:pt x="34" y="34"/>
                  </a:lnTo>
                  <a:cubicBezTo>
                    <a:pt x="51" y="34"/>
                    <a:pt x="51" y="17"/>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76"/>
            <p:cNvSpPr/>
            <p:nvPr/>
          </p:nvSpPr>
          <p:spPr>
            <a:xfrm>
              <a:off x="6307675" y="3593600"/>
              <a:ext cx="3800" cy="4175"/>
            </a:xfrm>
            <a:custGeom>
              <a:avLst/>
              <a:gdLst/>
              <a:ahLst/>
              <a:cxnLst/>
              <a:rect l="l" t="t" r="r" b="b"/>
              <a:pathLst>
                <a:path w="152" h="167" extrusionOk="0">
                  <a:moveTo>
                    <a:pt x="101" y="0"/>
                  </a:moveTo>
                  <a:cubicBezTo>
                    <a:pt x="67" y="0"/>
                    <a:pt x="34" y="0"/>
                    <a:pt x="18" y="50"/>
                  </a:cubicBezTo>
                  <a:lnTo>
                    <a:pt x="1" y="50"/>
                  </a:lnTo>
                  <a:lnTo>
                    <a:pt x="18" y="67"/>
                  </a:lnTo>
                  <a:lnTo>
                    <a:pt x="1" y="100"/>
                  </a:lnTo>
                  <a:lnTo>
                    <a:pt x="18" y="134"/>
                  </a:lnTo>
                  <a:cubicBezTo>
                    <a:pt x="18" y="134"/>
                    <a:pt x="18" y="150"/>
                    <a:pt x="34" y="150"/>
                  </a:cubicBezTo>
                  <a:lnTo>
                    <a:pt x="67" y="167"/>
                  </a:lnTo>
                  <a:lnTo>
                    <a:pt x="101" y="150"/>
                  </a:lnTo>
                  <a:lnTo>
                    <a:pt x="118" y="134"/>
                  </a:lnTo>
                  <a:lnTo>
                    <a:pt x="118" y="116"/>
                  </a:lnTo>
                  <a:lnTo>
                    <a:pt x="134" y="100"/>
                  </a:lnTo>
                  <a:lnTo>
                    <a:pt x="134" y="83"/>
                  </a:lnTo>
                  <a:cubicBezTo>
                    <a:pt x="152" y="50"/>
                    <a:pt x="134" y="16"/>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76"/>
            <p:cNvSpPr/>
            <p:nvPr/>
          </p:nvSpPr>
          <p:spPr>
            <a:xfrm>
              <a:off x="6271000" y="3535225"/>
              <a:ext cx="1700" cy="1700"/>
            </a:xfrm>
            <a:custGeom>
              <a:avLst/>
              <a:gdLst/>
              <a:ahLst/>
              <a:cxnLst/>
              <a:rect l="l" t="t" r="r" b="b"/>
              <a:pathLst>
                <a:path w="68" h="68" extrusionOk="0">
                  <a:moveTo>
                    <a:pt x="34" y="1"/>
                  </a:moveTo>
                  <a:cubicBezTo>
                    <a:pt x="18" y="1"/>
                    <a:pt x="18" y="1"/>
                    <a:pt x="0" y="17"/>
                  </a:cubicBezTo>
                  <a:lnTo>
                    <a:pt x="18" y="34"/>
                  </a:lnTo>
                  <a:lnTo>
                    <a:pt x="18" y="50"/>
                  </a:lnTo>
                  <a:cubicBezTo>
                    <a:pt x="18" y="50"/>
                    <a:pt x="34" y="50"/>
                    <a:pt x="51" y="67"/>
                  </a:cubicBezTo>
                  <a:lnTo>
                    <a:pt x="67" y="50"/>
                  </a:lnTo>
                  <a:lnTo>
                    <a:pt x="67" y="34"/>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76"/>
            <p:cNvSpPr/>
            <p:nvPr/>
          </p:nvSpPr>
          <p:spPr>
            <a:xfrm>
              <a:off x="6283950" y="3585325"/>
              <a:ext cx="5425" cy="5800"/>
            </a:xfrm>
            <a:custGeom>
              <a:avLst/>
              <a:gdLst/>
              <a:ahLst/>
              <a:cxnLst/>
              <a:rect l="l" t="t" r="r" b="b"/>
              <a:pathLst>
                <a:path w="217" h="232" extrusionOk="0">
                  <a:moveTo>
                    <a:pt x="113" y="0"/>
                  </a:moveTo>
                  <a:cubicBezTo>
                    <a:pt x="82" y="0"/>
                    <a:pt x="46" y="15"/>
                    <a:pt x="16" y="64"/>
                  </a:cubicBezTo>
                  <a:lnTo>
                    <a:pt x="0" y="147"/>
                  </a:lnTo>
                  <a:lnTo>
                    <a:pt x="16" y="180"/>
                  </a:lnTo>
                  <a:cubicBezTo>
                    <a:pt x="49" y="214"/>
                    <a:pt x="83" y="231"/>
                    <a:pt x="100" y="231"/>
                  </a:cubicBezTo>
                  <a:lnTo>
                    <a:pt x="149" y="231"/>
                  </a:lnTo>
                  <a:cubicBezTo>
                    <a:pt x="183" y="214"/>
                    <a:pt x="200" y="198"/>
                    <a:pt x="216" y="164"/>
                  </a:cubicBezTo>
                  <a:lnTo>
                    <a:pt x="216" y="114"/>
                  </a:lnTo>
                  <a:lnTo>
                    <a:pt x="216" y="80"/>
                  </a:lnTo>
                  <a:lnTo>
                    <a:pt x="216" y="47"/>
                  </a:lnTo>
                  <a:lnTo>
                    <a:pt x="167" y="14"/>
                  </a:lnTo>
                  <a:cubicBezTo>
                    <a:pt x="153" y="7"/>
                    <a:pt x="134" y="0"/>
                    <a:pt x="11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76"/>
            <p:cNvSpPr/>
            <p:nvPr/>
          </p:nvSpPr>
          <p:spPr>
            <a:xfrm>
              <a:off x="6253925" y="3572325"/>
              <a:ext cx="2925" cy="2125"/>
            </a:xfrm>
            <a:custGeom>
              <a:avLst/>
              <a:gdLst/>
              <a:ahLst/>
              <a:cxnLst/>
              <a:rect l="l" t="t" r="r" b="b"/>
              <a:pathLst>
                <a:path w="117" h="85" extrusionOk="0">
                  <a:moveTo>
                    <a:pt x="67" y="0"/>
                  </a:moveTo>
                  <a:lnTo>
                    <a:pt x="0" y="51"/>
                  </a:lnTo>
                  <a:cubicBezTo>
                    <a:pt x="16" y="67"/>
                    <a:pt x="50" y="84"/>
                    <a:pt x="83" y="84"/>
                  </a:cubicBezTo>
                  <a:lnTo>
                    <a:pt x="116" y="67"/>
                  </a:lnTo>
                  <a:lnTo>
                    <a:pt x="83" y="17"/>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76"/>
            <p:cNvSpPr/>
            <p:nvPr/>
          </p:nvSpPr>
          <p:spPr>
            <a:xfrm>
              <a:off x="6273100" y="3579425"/>
              <a:ext cx="5850" cy="5425"/>
            </a:xfrm>
            <a:custGeom>
              <a:avLst/>
              <a:gdLst/>
              <a:ahLst/>
              <a:cxnLst/>
              <a:rect l="l" t="t" r="r" b="b"/>
              <a:pathLst>
                <a:path w="234" h="217" extrusionOk="0">
                  <a:moveTo>
                    <a:pt x="134" y="0"/>
                  </a:moveTo>
                  <a:lnTo>
                    <a:pt x="83" y="16"/>
                  </a:lnTo>
                  <a:lnTo>
                    <a:pt x="67" y="16"/>
                  </a:lnTo>
                  <a:lnTo>
                    <a:pt x="50" y="50"/>
                  </a:lnTo>
                  <a:lnTo>
                    <a:pt x="34" y="67"/>
                  </a:lnTo>
                  <a:cubicBezTo>
                    <a:pt x="0" y="134"/>
                    <a:pt x="34" y="183"/>
                    <a:pt x="83" y="216"/>
                  </a:cubicBezTo>
                  <a:lnTo>
                    <a:pt x="150" y="216"/>
                  </a:lnTo>
                  <a:lnTo>
                    <a:pt x="201" y="183"/>
                  </a:lnTo>
                  <a:cubicBezTo>
                    <a:pt x="201" y="167"/>
                    <a:pt x="217" y="167"/>
                    <a:pt x="234" y="134"/>
                  </a:cubicBezTo>
                  <a:cubicBezTo>
                    <a:pt x="234" y="116"/>
                    <a:pt x="234" y="83"/>
                    <a:pt x="217" y="50"/>
                  </a:cubicBezTo>
                  <a:cubicBezTo>
                    <a:pt x="201" y="16"/>
                    <a:pt x="167" y="0"/>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76"/>
            <p:cNvSpPr/>
            <p:nvPr/>
          </p:nvSpPr>
          <p:spPr>
            <a:xfrm>
              <a:off x="6330200" y="3614425"/>
              <a:ext cx="1675" cy="1700"/>
            </a:xfrm>
            <a:custGeom>
              <a:avLst/>
              <a:gdLst/>
              <a:ahLst/>
              <a:cxnLst/>
              <a:rect l="l" t="t" r="r" b="b"/>
              <a:pathLst>
                <a:path w="67" h="68" extrusionOk="0">
                  <a:moveTo>
                    <a:pt x="34" y="1"/>
                  </a:moveTo>
                  <a:cubicBezTo>
                    <a:pt x="18" y="1"/>
                    <a:pt x="0" y="34"/>
                    <a:pt x="18" y="50"/>
                  </a:cubicBezTo>
                  <a:cubicBezTo>
                    <a:pt x="18" y="50"/>
                    <a:pt x="18" y="68"/>
                    <a:pt x="34" y="68"/>
                  </a:cubicBezTo>
                  <a:lnTo>
                    <a:pt x="34" y="50"/>
                  </a:lnTo>
                  <a:lnTo>
                    <a:pt x="51" y="50"/>
                  </a:lnTo>
                  <a:lnTo>
                    <a:pt x="67" y="34"/>
                  </a:lnTo>
                  <a:lnTo>
                    <a:pt x="67" y="17"/>
                  </a:lnTo>
                  <a:cubicBezTo>
                    <a:pt x="51" y="17"/>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7" name="Google Shape;4277;p76"/>
            <p:cNvSpPr/>
            <p:nvPr/>
          </p:nvSpPr>
          <p:spPr>
            <a:xfrm>
              <a:off x="6261825" y="3574825"/>
              <a:ext cx="2950" cy="3100"/>
            </a:xfrm>
            <a:custGeom>
              <a:avLst/>
              <a:gdLst/>
              <a:ahLst/>
              <a:cxnLst/>
              <a:rect l="l" t="t" r="r" b="b"/>
              <a:pathLst>
                <a:path w="118" h="124" extrusionOk="0">
                  <a:moveTo>
                    <a:pt x="51" y="0"/>
                  </a:moveTo>
                  <a:lnTo>
                    <a:pt x="18" y="17"/>
                  </a:lnTo>
                  <a:lnTo>
                    <a:pt x="1" y="34"/>
                  </a:lnTo>
                  <a:lnTo>
                    <a:pt x="1" y="84"/>
                  </a:lnTo>
                  <a:lnTo>
                    <a:pt x="18" y="100"/>
                  </a:lnTo>
                  <a:lnTo>
                    <a:pt x="51" y="118"/>
                  </a:lnTo>
                  <a:cubicBezTo>
                    <a:pt x="60" y="122"/>
                    <a:pt x="68" y="124"/>
                    <a:pt x="75" y="124"/>
                  </a:cubicBezTo>
                  <a:cubicBezTo>
                    <a:pt x="93" y="124"/>
                    <a:pt x="105" y="109"/>
                    <a:pt x="118" y="84"/>
                  </a:cubicBezTo>
                  <a:lnTo>
                    <a:pt x="118" y="67"/>
                  </a:lnTo>
                  <a:cubicBezTo>
                    <a:pt x="118" y="34"/>
                    <a:pt x="101" y="17"/>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8" name="Google Shape;4278;p76"/>
            <p:cNvSpPr/>
            <p:nvPr/>
          </p:nvSpPr>
          <p:spPr>
            <a:xfrm>
              <a:off x="6272675" y="3589825"/>
              <a:ext cx="5450" cy="5450"/>
            </a:xfrm>
            <a:custGeom>
              <a:avLst/>
              <a:gdLst/>
              <a:ahLst/>
              <a:cxnLst/>
              <a:rect l="l" t="t" r="r" b="b"/>
              <a:pathLst>
                <a:path w="218" h="218" extrusionOk="0">
                  <a:moveTo>
                    <a:pt x="118" y="0"/>
                  </a:moveTo>
                  <a:lnTo>
                    <a:pt x="17" y="34"/>
                  </a:lnTo>
                  <a:lnTo>
                    <a:pt x="0" y="67"/>
                  </a:lnTo>
                  <a:lnTo>
                    <a:pt x="17" y="134"/>
                  </a:lnTo>
                  <a:lnTo>
                    <a:pt x="17" y="167"/>
                  </a:lnTo>
                  <a:lnTo>
                    <a:pt x="33" y="167"/>
                  </a:lnTo>
                  <a:lnTo>
                    <a:pt x="51" y="185"/>
                  </a:lnTo>
                  <a:cubicBezTo>
                    <a:pt x="51" y="185"/>
                    <a:pt x="51" y="181"/>
                    <a:pt x="49" y="178"/>
                  </a:cubicBezTo>
                  <a:lnTo>
                    <a:pt x="49" y="178"/>
                  </a:lnTo>
                  <a:lnTo>
                    <a:pt x="84" y="201"/>
                  </a:lnTo>
                  <a:lnTo>
                    <a:pt x="67" y="201"/>
                  </a:lnTo>
                  <a:lnTo>
                    <a:pt x="100" y="218"/>
                  </a:lnTo>
                  <a:lnTo>
                    <a:pt x="134" y="218"/>
                  </a:lnTo>
                  <a:lnTo>
                    <a:pt x="184" y="185"/>
                  </a:lnTo>
                  <a:cubicBezTo>
                    <a:pt x="200" y="185"/>
                    <a:pt x="200" y="167"/>
                    <a:pt x="200" y="151"/>
                  </a:cubicBezTo>
                  <a:cubicBezTo>
                    <a:pt x="218" y="118"/>
                    <a:pt x="218" y="67"/>
                    <a:pt x="167" y="34"/>
                  </a:cubicBezTo>
                  <a:lnTo>
                    <a:pt x="118" y="67"/>
                  </a:lnTo>
                  <a:lnTo>
                    <a:pt x="151" y="18"/>
                  </a:ln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76"/>
            <p:cNvSpPr/>
            <p:nvPr/>
          </p:nvSpPr>
          <p:spPr>
            <a:xfrm>
              <a:off x="6321025" y="3583975"/>
              <a:ext cx="1300" cy="1700"/>
            </a:xfrm>
            <a:custGeom>
              <a:avLst/>
              <a:gdLst/>
              <a:ahLst/>
              <a:cxnLst/>
              <a:rect l="l" t="t" r="r" b="b"/>
              <a:pathLst>
                <a:path w="52" h="68" extrusionOk="0">
                  <a:moveTo>
                    <a:pt x="18" y="1"/>
                  </a:moveTo>
                  <a:lnTo>
                    <a:pt x="18" y="18"/>
                  </a:lnTo>
                  <a:lnTo>
                    <a:pt x="0" y="18"/>
                  </a:lnTo>
                  <a:lnTo>
                    <a:pt x="0" y="34"/>
                  </a:lnTo>
                  <a:cubicBezTo>
                    <a:pt x="0" y="52"/>
                    <a:pt x="18" y="68"/>
                    <a:pt x="18" y="68"/>
                  </a:cubicBezTo>
                  <a:cubicBezTo>
                    <a:pt x="34" y="68"/>
                    <a:pt x="51" y="52"/>
                    <a:pt x="51" y="34"/>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76"/>
            <p:cNvSpPr/>
            <p:nvPr/>
          </p:nvSpPr>
          <p:spPr>
            <a:xfrm>
              <a:off x="6282275" y="3595500"/>
              <a:ext cx="5425" cy="5375"/>
            </a:xfrm>
            <a:custGeom>
              <a:avLst/>
              <a:gdLst/>
              <a:ahLst/>
              <a:cxnLst/>
              <a:rect l="l" t="t" r="r" b="b"/>
              <a:pathLst>
                <a:path w="217" h="215" extrusionOk="0">
                  <a:moveTo>
                    <a:pt x="112" y="0"/>
                  </a:moveTo>
                  <a:cubicBezTo>
                    <a:pt x="102" y="0"/>
                    <a:pt x="93" y="2"/>
                    <a:pt x="83" y="7"/>
                  </a:cubicBezTo>
                  <a:cubicBezTo>
                    <a:pt x="50" y="24"/>
                    <a:pt x="34" y="40"/>
                    <a:pt x="16" y="74"/>
                  </a:cubicBezTo>
                  <a:lnTo>
                    <a:pt x="0" y="91"/>
                  </a:lnTo>
                  <a:lnTo>
                    <a:pt x="0" y="140"/>
                  </a:lnTo>
                  <a:lnTo>
                    <a:pt x="16" y="158"/>
                  </a:lnTo>
                  <a:lnTo>
                    <a:pt x="50" y="191"/>
                  </a:lnTo>
                  <a:cubicBezTo>
                    <a:pt x="62" y="202"/>
                    <a:pt x="90" y="214"/>
                    <a:pt x="112" y="214"/>
                  </a:cubicBezTo>
                  <a:cubicBezTo>
                    <a:pt x="121" y="214"/>
                    <a:pt x="129" y="212"/>
                    <a:pt x="134" y="207"/>
                  </a:cubicBezTo>
                  <a:cubicBezTo>
                    <a:pt x="167" y="191"/>
                    <a:pt x="200" y="174"/>
                    <a:pt x="216" y="140"/>
                  </a:cubicBezTo>
                  <a:lnTo>
                    <a:pt x="216" y="124"/>
                  </a:lnTo>
                  <a:lnTo>
                    <a:pt x="216" y="74"/>
                  </a:lnTo>
                  <a:lnTo>
                    <a:pt x="216" y="58"/>
                  </a:lnTo>
                  <a:lnTo>
                    <a:pt x="183" y="24"/>
                  </a:lnTo>
                  <a:cubicBezTo>
                    <a:pt x="159" y="12"/>
                    <a:pt x="136" y="0"/>
                    <a:pt x="11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76"/>
            <p:cNvSpPr/>
            <p:nvPr/>
          </p:nvSpPr>
          <p:spPr>
            <a:xfrm>
              <a:off x="6311450" y="3605500"/>
              <a:ext cx="3750" cy="3800"/>
            </a:xfrm>
            <a:custGeom>
              <a:avLst/>
              <a:gdLst/>
              <a:ahLst/>
              <a:cxnLst/>
              <a:rect l="l" t="t" r="r" b="b"/>
              <a:pathLst>
                <a:path w="150" h="152" extrusionOk="0">
                  <a:moveTo>
                    <a:pt x="68" y="0"/>
                  </a:moveTo>
                  <a:cubicBezTo>
                    <a:pt x="61" y="0"/>
                    <a:pt x="55" y="2"/>
                    <a:pt x="50" y="7"/>
                  </a:cubicBezTo>
                  <a:lnTo>
                    <a:pt x="17" y="24"/>
                  </a:lnTo>
                  <a:lnTo>
                    <a:pt x="17" y="40"/>
                  </a:lnTo>
                  <a:cubicBezTo>
                    <a:pt x="1" y="74"/>
                    <a:pt x="1" y="107"/>
                    <a:pt x="34" y="140"/>
                  </a:cubicBezTo>
                  <a:cubicBezTo>
                    <a:pt x="48" y="148"/>
                    <a:pt x="65" y="152"/>
                    <a:pt x="81" y="152"/>
                  </a:cubicBezTo>
                  <a:cubicBezTo>
                    <a:pt x="103" y="152"/>
                    <a:pt x="124" y="144"/>
                    <a:pt x="134" y="124"/>
                  </a:cubicBezTo>
                  <a:lnTo>
                    <a:pt x="150" y="124"/>
                  </a:lnTo>
                  <a:lnTo>
                    <a:pt x="150" y="107"/>
                  </a:lnTo>
                  <a:lnTo>
                    <a:pt x="150" y="91"/>
                  </a:lnTo>
                  <a:cubicBezTo>
                    <a:pt x="150" y="58"/>
                    <a:pt x="150" y="40"/>
                    <a:pt x="117" y="24"/>
                  </a:cubicBezTo>
                  <a:cubicBezTo>
                    <a:pt x="105" y="12"/>
                    <a:pt x="85"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76"/>
            <p:cNvSpPr/>
            <p:nvPr/>
          </p:nvSpPr>
          <p:spPr>
            <a:xfrm>
              <a:off x="6292275" y="3594825"/>
              <a:ext cx="5425" cy="5150"/>
            </a:xfrm>
            <a:custGeom>
              <a:avLst/>
              <a:gdLst/>
              <a:ahLst/>
              <a:cxnLst/>
              <a:rect l="l" t="t" r="r" b="b"/>
              <a:pathLst>
                <a:path w="217" h="206" extrusionOk="0">
                  <a:moveTo>
                    <a:pt x="50" y="1"/>
                  </a:moveTo>
                  <a:lnTo>
                    <a:pt x="17" y="51"/>
                  </a:lnTo>
                  <a:lnTo>
                    <a:pt x="0" y="67"/>
                  </a:lnTo>
                  <a:lnTo>
                    <a:pt x="0" y="118"/>
                  </a:lnTo>
                  <a:lnTo>
                    <a:pt x="17" y="151"/>
                  </a:lnTo>
                  <a:lnTo>
                    <a:pt x="50" y="185"/>
                  </a:lnTo>
                  <a:cubicBezTo>
                    <a:pt x="66" y="201"/>
                    <a:pt x="83" y="205"/>
                    <a:pt x="99" y="205"/>
                  </a:cubicBezTo>
                  <a:cubicBezTo>
                    <a:pt x="116" y="205"/>
                    <a:pt x="133" y="201"/>
                    <a:pt x="150" y="201"/>
                  </a:cubicBezTo>
                  <a:cubicBezTo>
                    <a:pt x="167" y="185"/>
                    <a:pt x="201" y="167"/>
                    <a:pt x="217" y="134"/>
                  </a:cubicBezTo>
                  <a:lnTo>
                    <a:pt x="217" y="101"/>
                  </a:lnTo>
                  <a:lnTo>
                    <a:pt x="217" y="67"/>
                  </a:lnTo>
                  <a:cubicBezTo>
                    <a:pt x="217" y="34"/>
                    <a:pt x="183" y="1"/>
                    <a:pt x="1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76"/>
            <p:cNvSpPr/>
            <p:nvPr/>
          </p:nvSpPr>
          <p:spPr>
            <a:xfrm>
              <a:off x="6363975" y="3584425"/>
              <a:ext cx="1250" cy="1250"/>
            </a:xfrm>
            <a:custGeom>
              <a:avLst/>
              <a:gdLst/>
              <a:ahLst/>
              <a:cxnLst/>
              <a:rect l="l" t="t" r="r" b="b"/>
              <a:pathLst>
                <a:path w="50" h="50" extrusionOk="0">
                  <a:moveTo>
                    <a:pt x="1" y="0"/>
                  </a:moveTo>
                  <a:lnTo>
                    <a:pt x="1" y="16"/>
                  </a:lnTo>
                  <a:lnTo>
                    <a:pt x="1" y="34"/>
                  </a:lnTo>
                  <a:lnTo>
                    <a:pt x="1" y="50"/>
                  </a:lnTo>
                  <a:lnTo>
                    <a:pt x="34" y="50"/>
                  </a:lnTo>
                  <a:cubicBezTo>
                    <a:pt x="34" y="50"/>
                    <a:pt x="34" y="34"/>
                    <a:pt x="50" y="34"/>
                  </a:cubicBezTo>
                  <a:lnTo>
                    <a:pt x="50"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4" name="Google Shape;4284;p76"/>
            <p:cNvSpPr/>
            <p:nvPr/>
          </p:nvSpPr>
          <p:spPr>
            <a:xfrm>
              <a:off x="6301450" y="3610675"/>
              <a:ext cx="3350" cy="3350"/>
            </a:xfrm>
            <a:custGeom>
              <a:avLst/>
              <a:gdLst/>
              <a:ahLst/>
              <a:cxnLst/>
              <a:rect l="l" t="t" r="r" b="b"/>
              <a:pathLst>
                <a:path w="134" h="134" extrusionOk="0">
                  <a:moveTo>
                    <a:pt x="16" y="0"/>
                  </a:moveTo>
                  <a:lnTo>
                    <a:pt x="0" y="18"/>
                  </a:lnTo>
                  <a:lnTo>
                    <a:pt x="0" y="51"/>
                  </a:lnTo>
                  <a:lnTo>
                    <a:pt x="0" y="67"/>
                  </a:lnTo>
                  <a:lnTo>
                    <a:pt x="0" y="100"/>
                  </a:lnTo>
                  <a:lnTo>
                    <a:pt x="16" y="118"/>
                  </a:lnTo>
                  <a:lnTo>
                    <a:pt x="50" y="134"/>
                  </a:lnTo>
                  <a:lnTo>
                    <a:pt x="67" y="134"/>
                  </a:lnTo>
                  <a:lnTo>
                    <a:pt x="100" y="118"/>
                  </a:lnTo>
                  <a:lnTo>
                    <a:pt x="116" y="100"/>
                  </a:lnTo>
                  <a:cubicBezTo>
                    <a:pt x="134" y="84"/>
                    <a:pt x="134" y="51"/>
                    <a:pt x="116" y="34"/>
                  </a:cubicBezTo>
                  <a:cubicBezTo>
                    <a:pt x="116" y="18"/>
                    <a:pt x="100"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5" name="Google Shape;4285;p76"/>
            <p:cNvSpPr/>
            <p:nvPr/>
          </p:nvSpPr>
          <p:spPr>
            <a:xfrm>
              <a:off x="6276000" y="3572425"/>
              <a:ext cx="3350" cy="3675"/>
            </a:xfrm>
            <a:custGeom>
              <a:avLst/>
              <a:gdLst/>
              <a:ahLst/>
              <a:cxnLst/>
              <a:rect l="l" t="t" r="r" b="b"/>
              <a:pathLst>
                <a:path w="134" h="147" extrusionOk="0">
                  <a:moveTo>
                    <a:pt x="66" y="0"/>
                  </a:moveTo>
                  <a:cubicBezTo>
                    <a:pt x="51" y="0"/>
                    <a:pt x="35" y="5"/>
                    <a:pt x="18" y="13"/>
                  </a:cubicBezTo>
                  <a:lnTo>
                    <a:pt x="1" y="47"/>
                  </a:lnTo>
                  <a:lnTo>
                    <a:pt x="1" y="63"/>
                  </a:lnTo>
                  <a:cubicBezTo>
                    <a:pt x="1" y="113"/>
                    <a:pt x="18" y="130"/>
                    <a:pt x="51" y="147"/>
                  </a:cubicBezTo>
                  <a:lnTo>
                    <a:pt x="67" y="147"/>
                  </a:lnTo>
                  <a:cubicBezTo>
                    <a:pt x="85" y="147"/>
                    <a:pt x="118" y="130"/>
                    <a:pt x="118" y="113"/>
                  </a:cubicBezTo>
                  <a:cubicBezTo>
                    <a:pt x="134" y="80"/>
                    <a:pt x="134" y="47"/>
                    <a:pt x="101" y="13"/>
                  </a:cubicBezTo>
                  <a:cubicBezTo>
                    <a:pt x="93" y="5"/>
                    <a:pt x="80" y="0"/>
                    <a:pt x="6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76"/>
            <p:cNvSpPr/>
            <p:nvPr/>
          </p:nvSpPr>
          <p:spPr>
            <a:xfrm>
              <a:off x="6284775" y="3561475"/>
              <a:ext cx="3350" cy="2950"/>
            </a:xfrm>
            <a:custGeom>
              <a:avLst/>
              <a:gdLst/>
              <a:ahLst/>
              <a:cxnLst/>
              <a:rect l="l" t="t" r="r" b="b"/>
              <a:pathLst>
                <a:path w="134" h="118" extrusionOk="0">
                  <a:moveTo>
                    <a:pt x="34" y="1"/>
                  </a:moveTo>
                  <a:cubicBezTo>
                    <a:pt x="34" y="18"/>
                    <a:pt x="16" y="18"/>
                    <a:pt x="16" y="34"/>
                  </a:cubicBezTo>
                  <a:lnTo>
                    <a:pt x="0" y="51"/>
                  </a:lnTo>
                  <a:lnTo>
                    <a:pt x="16" y="85"/>
                  </a:lnTo>
                  <a:cubicBezTo>
                    <a:pt x="16" y="101"/>
                    <a:pt x="16" y="101"/>
                    <a:pt x="34" y="118"/>
                  </a:cubicBezTo>
                  <a:lnTo>
                    <a:pt x="100" y="118"/>
                  </a:lnTo>
                  <a:lnTo>
                    <a:pt x="116" y="101"/>
                  </a:lnTo>
                  <a:lnTo>
                    <a:pt x="134" y="67"/>
                  </a:lnTo>
                  <a:lnTo>
                    <a:pt x="116" y="34"/>
                  </a:lnTo>
                  <a:cubicBezTo>
                    <a:pt x="116" y="34"/>
                    <a:pt x="116" y="18"/>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7" name="Google Shape;4287;p76"/>
            <p:cNvSpPr/>
            <p:nvPr/>
          </p:nvSpPr>
          <p:spPr>
            <a:xfrm>
              <a:off x="6289775" y="3580350"/>
              <a:ext cx="5025" cy="3650"/>
            </a:xfrm>
            <a:custGeom>
              <a:avLst/>
              <a:gdLst/>
              <a:ahLst/>
              <a:cxnLst/>
              <a:rect l="l" t="t" r="r" b="b"/>
              <a:pathLst>
                <a:path w="201" h="146" extrusionOk="0">
                  <a:moveTo>
                    <a:pt x="133" y="1"/>
                  </a:moveTo>
                  <a:cubicBezTo>
                    <a:pt x="117" y="1"/>
                    <a:pt x="100" y="5"/>
                    <a:pt x="83" y="13"/>
                  </a:cubicBezTo>
                  <a:lnTo>
                    <a:pt x="34" y="13"/>
                  </a:lnTo>
                  <a:lnTo>
                    <a:pt x="0" y="46"/>
                  </a:lnTo>
                  <a:cubicBezTo>
                    <a:pt x="0" y="79"/>
                    <a:pt x="0" y="97"/>
                    <a:pt x="16" y="113"/>
                  </a:cubicBezTo>
                  <a:cubicBezTo>
                    <a:pt x="16" y="130"/>
                    <a:pt x="34" y="146"/>
                    <a:pt x="67" y="146"/>
                  </a:cubicBezTo>
                  <a:lnTo>
                    <a:pt x="83" y="146"/>
                  </a:lnTo>
                  <a:lnTo>
                    <a:pt x="100" y="130"/>
                  </a:lnTo>
                  <a:lnTo>
                    <a:pt x="117" y="130"/>
                  </a:lnTo>
                  <a:cubicBezTo>
                    <a:pt x="150" y="130"/>
                    <a:pt x="183" y="113"/>
                    <a:pt x="201" y="97"/>
                  </a:cubicBezTo>
                  <a:lnTo>
                    <a:pt x="201" y="79"/>
                  </a:lnTo>
                  <a:lnTo>
                    <a:pt x="201" y="63"/>
                  </a:lnTo>
                  <a:lnTo>
                    <a:pt x="201" y="46"/>
                  </a:lnTo>
                  <a:lnTo>
                    <a:pt x="183" y="13"/>
                  </a:lnTo>
                  <a:cubicBezTo>
                    <a:pt x="167" y="5"/>
                    <a:pt x="150" y="1"/>
                    <a:pt x="1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8" name="Google Shape;4288;p76"/>
            <p:cNvSpPr/>
            <p:nvPr/>
          </p:nvSpPr>
          <p:spPr>
            <a:xfrm>
              <a:off x="6302275" y="3586325"/>
              <a:ext cx="3375" cy="2700"/>
            </a:xfrm>
            <a:custGeom>
              <a:avLst/>
              <a:gdLst/>
              <a:ahLst/>
              <a:cxnLst/>
              <a:rect l="l" t="t" r="r" b="b"/>
              <a:pathLst>
                <a:path w="135" h="108" extrusionOk="0">
                  <a:moveTo>
                    <a:pt x="57" y="1"/>
                  </a:moveTo>
                  <a:cubicBezTo>
                    <a:pt x="34" y="1"/>
                    <a:pt x="12" y="16"/>
                    <a:pt x="1" y="40"/>
                  </a:cubicBezTo>
                  <a:lnTo>
                    <a:pt x="17" y="91"/>
                  </a:lnTo>
                  <a:cubicBezTo>
                    <a:pt x="34" y="91"/>
                    <a:pt x="34" y="107"/>
                    <a:pt x="67" y="107"/>
                  </a:cubicBezTo>
                  <a:lnTo>
                    <a:pt x="83" y="107"/>
                  </a:lnTo>
                  <a:lnTo>
                    <a:pt x="117" y="91"/>
                  </a:lnTo>
                  <a:cubicBezTo>
                    <a:pt x="134" y="74"/>
                    <a:pt x="134" y="58"/>
                    <a:pt x="117" y="40"/>
                  </a:cubicBezTo>
                  <a:cubicBezTo>
                    <a:pt x="117" y="24"/>
                    <a:pt x="101" y="7"/>
                    <a:pt x="83" y="7"/>
                  </a:cubicBezTo>
                  <a:cubicBezTo>
                    <a:pt x="75" y="3"/>
                    <a:pt x="66" y="1"/>
                    <a:pt x="5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9" name="Google Shape;4289;p76"/>
            <p:cNvSpPr/>
            <p:nvPr/>
          </p:nvSpPr>
          <p:spPr>
            <a:xfrm>
              <a:off x="6313950" y="3596500"/>
              <a:ext cx="3750" cy="3775"/>
            </a:xfrm>
            <a:custGeom>
              <a:avLst/>
              <a:gdLst/>
              <a:ahLst/>
              <a:cxnLst/>
              <a:rect l="l" t="t" r="r" b="b"/>
              <a:pathLst>
                <a:path w="150" h="151" extrusionOk="0">
                  <a:moveTo>
                    <a:pt x="67" y="0"/>
                  </a:moveTo>
                  <a:lnTo>
                    <a:pt x="50" y="18"/>
                  </a:lnTo>
                  <a:lnTo>
                    <a:pt x="34" y="34"/>
                  </a:lnTo>
                  <a:cubicBezTo>
                    <a:pt x="17" y="51"/>
                    <a:pt x="1" y="100"/>
                    <a:pt x="34" y="151"/>
                  </a:cubicBezTo>
                  <a:lnTo>
                    <a:pt x="83" y="151"/>
                  </a:lnTo>
                  <a:lnTo>
                    <a:pt x="117" y="134"/>
                  </a:lnTo>
                  <a:lnTo>
                    <a:pt x="134" y="118"/>
                  </a:lnTo>
                  <a:lnTo>
                    <a:pt x="134" y="100"/>
                  </a:lnTo>
                  <a:cubicBezTo>
                    <a:pt x="134" y="84"/>
                    <a:pt x="150" y="67"/>
                    <a:pt x="134" y="34"/>
                  </a:cubicBezTo>
                  <a:cubicBezTo>
                    <a:pt x="134" y="18"/>
                    <a:pt x="117"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0" name="Google Shape;4290;p76"/>
            <p:cNvSpPr/>
            <p:nvPr/>
          </p:nvSpPr>
          <p:spPr>
            <a:xfrm>
              <a:off x="6280600" y="3625275"/>
              <a:ext cx="11700" cy="7100"/>
            </a:xfrm>
            <a:custGeom>
              <a:avLst/>
              <a:gdLst/>
              <a:ahLst/>
              <a:cxnLst/>
              <a:rect l="l" t="t" r="r" b="b"/>
              <a:pathLst>
                <a:path w="468" h="284" extrusionOk="0">
                  <a:moveTo>
                    <a:pt x="250" y="0"/>
                  </a:moveTo>
                  <a:lnTo>
                    <a:pt x="217" y="16"/>
                  </a:lnTo>
                  <a:lnTo>
                    <a:pt x="183" y="50"/>
                  </a:lnTo>
                  <a:cubicBezTo>
                    <a:pt x="167" y="50"/>
                    <a:pt x="150" y="67"/>
                    <a:pt x="134" y="83"/>
                  </a:cubicBezTo>
                  <a:lnTo>
                    <a:pt x="67" y="83"/>
                  </a:lnTo>
                  <a:lnTo>
                    <a:pt x="67" y="100"/>
                  </a:lnTo>
                  <a:lnTo>
                    <a:pt x="50" y="100"/>
                  </a:lnTo>
                  <a:lnTo>
                    <a:pt x="1" y="134"/>
                  </a:lnTo>
                  <a:lnTo>
                    <a:pt x="1" y="150"/>
                  </a:lnTo>
                  <a:lnTo>
                    <a:pt x="1" y="217"/>
                  </a:lnTo>
                  <a:lnTo>
                    <a:pt x="17" y="234"/>
                  </a:lnTo>
                  <a:lnTo>
                    <a:pt x="50" y="283"/>
                  </a:lnTo>
                  <a:lnTo>
                    <a:pt x="150" y="283"/>
                  </a:lnTo>
                  <a:lnTo>
                    <a:pt x="201" y="234"/>
                  </a:lnTo>
                  <a:lnTo>
                    <a:pt x="234" y="234"/>
                  </a:lnTo>
                  <a:lnTo>
                    <a:pt x="301" y="217"/>
                  </a:lnTo>
                  <a:cubicBezTo>
                    <a:pt x="301" y="217"/>
                    <a:pt x="317" y="234"/>
                    <a:pt x="334" y="234"/>
                  </a:cubicBezTo>
                  <a:cubicBezTo>
                    <a:pt x="383" y="234"/>
                    <a:pt x="434" y="217"/>
                    <a:pt x="450" y="167"/>
                  </a:cubicBezTo>
                  <a:cubicBezTo>
                    <a:pt x="467" y="134"/>
                    <a:pt x="467" y="100"/>
                    <a:pt x="434" y="67"/>
                  </a:cubicBezTo>
                  <a:lnTo>
                    <a:pt x="383" y="50"/>
                  </a:lnTo>
                  <a:lnTo>
                    <a:pt x="383" y="34"/>
                  </a:lnTo>
                  <a:lnTo>
                    <a:pt x="334" y="34"/>
                  </a:lnTo>
                  <a:cubicBezTo>
                    <a:pt x="317" y="34"/>
                    <a:pt x="317" y="34"/>
                    <a:pt x="317" y="16"/>
                  </a:cubicBezTo>
                  <a:lnTo>
                    <a:pt x="2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1" name="Google Shape;4291;p76"/>
            <p:cNvSpPr/>
            <p:nvPr/>
          </p:nvSpPr>
          <p:spPr>
            <a:xfrm>
              <a:off x="6243925" y="3605975"/>
              <a:ext cx="5425" cy="5550"/>
            </a:xfrm>
            <a:custGeom>
              <a:avLst/>
              <a:gdLst/>
              <a:ahLst/>
              <a:cxnLst/>
              <a:rect l="l" t="t" r="r" b="b"/>
              <a:pathLst>
                <a:path w="217" h="222" extrusionOk="0">
                  <a:moveTo>
                    <a:pt x="108" y="1"/>
                  </a:moveTo>
                  <a:cubicBezTo>
                    <a:pt x="71" y="1"/>
                    <a:pt x="44" y="31"/>
                    <a:pt x="16" y="72"/>
                  </a:cubicBezTo>
                  <a:cubicBezTo>
                    <a:pt x="0" y="105"/>
                    <a:pt x="0" y="139"/>
                    <a:pt x="16" y="172"/>
                  </a:cubicBezTo>
                  <a:cubicBezTo>
                    <a:pt x="34" y="188"/>
                    <a:pt x="67" y="222"/>
                    <a:pt x="100" y="222"/>
                  </a:cubicBezTo>
                  <a:lnTo>
                    <a:pt x="134" y="222"/>
                  </a:lnTo>
                  <a:cubicBezTo>
                    <a:pt x="167" y="206"/>
                    <a:pt x="200" y="172"/>
                    <a:pt x="216" y="155"/>
                  </a:cubicBezTo>
                  <a:cubicBezTo>
                    <a:pt x="216" y="121"/>
                    <a:pt x="216" y="88"/>
                    <a:pt x="200" y="55"/>
                  </a:cubicBezTo>
                  <a:cubicBezTo>
                    <a:pt x="200" y="21"/>
                    <a:pt x="167" y="5"/>
                    <a:pt x="134" y="5"/>
                  </a:cubicBezTo>
                  <a:cubicBezTo>
                    <a:pt x="124" y="2"/>
                    <a:pt x="116" y="1"/>
                    <a:pt x="10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2" name="Google Shape;4292;p76"/>
            <p:cNvSpPr/>
            <p:nvPr/>
          </p:nvSpPr>
          <p:spPr>
            <a:xfrm>
              <a:off x="6209725" y="3617475"/>
              <a:ext cx="1275" cy="1150"/>
            </a:xfrm>
            <a:custGeom>
              <a:avLst/>
              <a:gdLst/>
              <a:ahLst/>
              <a:cxnLst/>
              <a:rect l="l" t="t" r="r" b="b"/>
              <a:pathLst>
                <a:path w="51" h="46" extrusionOk="0">
                  <a:moveTo>
                    <a:pt x="14" y="1"/>
                  </a:moveTo>
                  <a:cubicBezTo>
                    <a:pt x="6" y="1"/>
                    <a:pt x="1" y="9"/>
                    <a:pt x="1" y="28"/>
                  </a:cubicBezTo>
                  <a:lnTo>
                    <a:pt x="1" y="46"/>
                  </a:lnTo>
                  <a:lnTo>
                    <a:pt x="34" y="46"/>
                  </a:lnTo>
                  <a:lnTo>
                    <a:pt x="50" y="28"/>
                  </a:lnTo>
                  <a:lnTo>
                    <a:pt x="34" y="12"/>
                  </a:lnTo>
                  <a:cubicBezTo>
                    <a:pt x="27" y="5"/>
                    <a:pt x="20" y="1"/>
                    <a:pt x="1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3" name="Google Shape;4293;p76"/>
            <p:cNvSpPr/>
            <p:nvPr/>
          </p:nvSpPr>
          <p:spPr>
            <a:xfrm>
              <a:off x="6309775" y="3618175"/>
              <a:ext cx="3775" cy="3350"/>
            </a:xfrm>
            <a:custGeom>
              <a:avLst/>
              <a:gdLst/>
              <a:ahLst/>
              <a:cxnLst/>
              <a:rect l="l" t="t" r="r" b="b"/>
              <a:pathLst>
                <a:path w="151" h="134" extrusionOk="0">
                  <a:moveTo>
                    <a:pt x="68" y="0"/>
                  </a:moveTo>
                  <a:cubicBezTo>
                    <a:pt x="34" y="0"/>
                    <a:pt x="17" y="0"/>
                    <a:pt x="1" y="34"/>
                  </a:cubicBezTo>
                  <a:lnTo>
                    <a:pt x="1" y="67"/>
                  </a:lnTo>
                  <a:lnTo>
                    <a:pt x="1" y="84"/>
                  </a:lnTo>
                  <a:lnTo>
                    <a:pt x="50" y="134"/>
                  </a:lnTo>
                  <a:cubicBezTo>
                    <a:pt x="84" y="134"/>
                    <a:pt x="117" y="118"/>
                    <a:pt x="134" y="100"/>
                  </a:cubicBezTo>
                  <a:lnTo>
                    <a:pt x="134" y="84"/>
                  </a:lnTo>
                  <a:lnTo>
                    <a:pt x="150" y="67"/>
                  </a:lnTo>
                  <a:lnTo>
                    <a:pt x="134" y="51"/>
                  </a:lnTo>
                  <a:cubicBezTo>
                    <a:pt x="134" y="18"/>
                    <a:pt x="101"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76"/>
            <p:cNvSpPr/>
            <p:nvPr/>
          </p:nvSpPr>
          <p:spPr>
            <a:xfrm>
              <a:off x="6300600" y="3628600"/>
              <a:ext cx="3375" cy="4200"/>
            </a:xfrm>
            <a:custGeom>
              <a:avLst/>
              <a:gdLst/>
              <a:ahLst/>
              <a:cxnLst/>
              <a:rect l="l" t="t" r="r" b="b"/>
              <a:pathLst>
                <a:path w="135" h="168" extrusionOk="0">
                  <a:moveTo>
                    <a:pt x="101" y="1"/>
                  </a:moveTo>
                  <a:cubicBezTo>
                    <a:pt x="68" y="1"/>
                    <a:pt x="34" y="17"/>
                    <a:pt x="17" y="50"/>
                  </a:cubicBezTo>
                  <a:cubicBezTo>
                    <a:pt x="1" y="84"/>
                    <a:pt x="1" y="117"/>
                    <a:pt x="17" y="134"/>
                  </a:cubicBezTo>
                  <a:lnTo>
                    <a:pt x="34" y="150"/>
                  </a:lnTo>
                  <a:lnTo>
                    <a:pt x="50" y="168"/>
                  </a:lnTo>
                  <a:lnTo>
                    <a:pt x="84" y="150"/>
                  </a:lnTo>
                  <a:cubicBezTo>
                    <a:pt x="101" y="150"/>
                    <a:pt x="117" y="134"/>
                    <a:pt x="117" y="117"/>
                  </a:cubicBezTo>
                  <a:lnTo>
                    <a:pt x="134" y="101"/>
                  </a:lnTo>
                  <a:lnTo>
                    <a:pt x="117" y="101"/>
                  </a:lnTo>
                  <a:lnTo>
                    <a:pt x="134" y="68"/>
                  </a:lnTo>
                  <a:lnTo>
                    <a:pt x="134" y="34"/>
                  </a:ln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76"/>
            <p:cNvSpPr/>
            <p:nvPr/>
          </p:nvSpPr>
          <p:spPr>
            <a:xfrm>
              <a:off x="6228475" y="3670300"/>
              <a:ext cx="1700" cy="1250"/>
            </a:xfrm>
            <a:custGeom>
              <a:avLst/>
              <a:gdLst/>
              <a:ahLst/>
              <a:cxnLst/>
              <a:rect l="l" t="t" r="r" b="b"/>
              <a:pathLst>
                <a:path w="68" h="50" extrusionOk="0">
                  <a:moveTo>
                    <a:pt x="1" y="0"/>
                  </a:moveTo>
                  <a:lnTo>
                    <a:pt x="1" y="16"/>
                  </a:lnTo>
                  <a:lnTo>
                    <a:pt x="1" y="50"/>
                  </a:lnTo>
                  <a:lnTo>
                    <a:pt x="34" y="50"/>
                  </a:lnTo>
                  <a:cubicBezTo>
                    <a:pt x="51" y="50"/>
                    <a:pt x="51" y="34"/>
                    <a:pt x="51" y="34"/>
                  </a:cubicBezTo>
                  <a:cubicBezTo>
                    <a:pt x="51" y="34"/>
                    <a:pt x="67" y="16"/>
                    <a:pt x="51" y="16"/>
                  </a:cubicBezTo>
                  <a:lnTo>
                    <a:pt x="34" y="16"/>
                  </a:lnTo>
                  <a:cubicBezTo>
                    <a:pt x="34" y="0"/>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76"/>
            <p:cNvSpPr/>
            <p:nvPr/>
          </p:nvSpPr>
          <p:spPr>
            <a:xfrm>
              <a:off x="6323950" y="3638175"/>
              <a:ext cx="1700" cy="1300"/>
            </a:xfrm>
            <a:custGeom>
              <a:avLst/>
              <a:gdLst/>
              <a:ahLst/>
              <a:cxnLst/>
              <a:rect l="l" t="t" r="r" b="b"/>
              <a:pathLst>
                <a:path w="68" h="52" extrusionOk="0">
                  <a:moveTo>
                    <a:pt x="34" y="1"/>
                  </a:moveTo>
                  <a:cubicBezTo>
                    <a:pt x="17" y="1"/>
                    <a:pt x="1" y="34"/>
                    <a:pt x="17" y="51"/>
                  </a:cubicBezTo>
                  <a:lnTo>
                    <a:pt x="34" y="51"/>
                  </a:lnTo>
                  <a:lnTo>
                    <a:pt x="67" y="34"/>
                  </a:lnTo>
                  <a:lnTo>
                    <a:pt x="67" y="18"/>
                  </a:lnTo>
                  <a:cubicBezTo>
                    <a:pt x="50" y="1"/>
                    <a:pt x="50"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76"/>
            <p:cNvSpPr/>
            <p:nvPr/>
          </p:nvSpPr>
          <p:spPr>
            <a:xfrm>
              <a:off x="6267275" y="3611000"/>
              <a:ext cx="5425" cy="5225"/>
            </a:xfrm>
            <a:custGeom>
              <a:avLst/>
              <a:gdLst/>
              <a:ahLst/>
              <a:cxnLst/>
              <a:rect l="l" t="t" r="r" b="b"/>
              <a:pathLst>
                <a:path w="217" h="209" extrusionOk="0">
                  <a:moveTo>
                    <a:pt x="111" y="0"/>
                  </a:moveTo>
                  <a:cubicBezTo>
                    <a:pt x="95" y="0"/>
                    <a:pt x="74" y="4"/>
                    <a:pt x="49" y="21"/>
                  </a:cubicBezTo>
                  <a:lnTo>
                    <a:pt x="33" y="54"/>
                  </a:lnTo>
                  <a:cubicBezTo>
                    <a:pt x="33" y="54"/>
                    <a:pt x="33" y="71"/>
                    <a:pt x="16" y="71"/>
                  </a:cubicBezTo>
                  <a:cubicBezTo>
                    <a:pt x="0" y="121"/>
                    <a:pt x="16" y="171"/>
                    <a:pt x="49" y="187"/>
                  </a:cubicBezTo>
                  <a:lnTo>
                    <a:pt x="100" y="205"/>
                  </a:lnTo>
                  <a:cubicBezTo>
                    <a:pt x="109" y="207"/>
                    <a:pt x="117" y="209"/>
                    <a:pt x="125" y="209"/>
                  </a:cubicBezTo>
                  <a:cubicBezTo>
                    <a:pt x="161" y="209"/>
                    <a:pt x="189" y="181"/>
                    <a:pt x="216" y="154"/>
                  </a:cubicBezTo>
                  <a:lnTo>
                    <a:pt x="216" y="87"/>
                  </a:lnTo>
                  <a:cubicBezTo>
                    <a:pt x="200" y="38"/>
                    <a:pt x="167" y="5"/>
                    <a:pt x="149" y="5"/>
                  </a:cubicBezTo>
                  <a:cubicBezTo>
                    <a:pt x="141" y="5"/>
                    <a:pt x="129" y="0"/>
                    <a:pt x="11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76"/>
            <p:cNvSpPr/>
            <p:nvPr/>
          </p:nvSpPr>
          <p:spPr>
            <a:xfrm>
              <a:off x="6310625" y="3623600"/>
              <a:ext cx="2525" cy="2925"/>
            </a:xfrm>
            <a:custGeom>
              <a:avLst/>
              <a:gdLst/>
              <a:ahLst/>
              <a:cxnLst/>
              <a:rect l="l" t="t" r="r" b="b"/>
              <a:pathLst>
                <a:path w="101" h="117" extrusionOk="0">
                  <a:moveTo>
                    <a:pt x="34" y="1"/>
                  </a:moveTo>
                  <a:lnTo>
                    <a:pt x="0" y="34"/>
                  </a:lnTo>
                  <a:cubicBezTo>
                    <a:pt x="0" y="50"/>
                    <a:pt x="0" y="83"/>
                    <a:pt x="16" y="117"/>
                  </a:cubicBezTo>
                  <a:lnTo>
                    <a:pt x="50" y="83"/>
                  </a:lnTo>
                  <a:lnTo>
                    <a:pt x="67" y="83"/>
                  </a:lnTo>
                  <a:lnTo>
                    <a:pt x="83" y="50"/>
                  </a:lnTo>
                  <a:lnTo>
                    <a:pt x="100" y="17"/>
                  </a:lnTo>
                  <a:lnTo>
                    <a:pt x="83"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76"/>
            <p:cNvSpPr/>
            <p:nvPr/>
          </p:nvSpPr>
          <p:spPr>
            <a:xfrm>
              <a:off x="6268100" y="3602575"/>
              <a:ext cx="7100" cy="5400"/>
            </a:xfrm>
            <a:custGeom>
              <a:avLst/>
              <a:gdLst/>
              <a:ahLst/>
              <a:cxnLst/>
              <a:rect l="l" t="t" r="r" b="b"/>
              <a:pathLst>
                <a:path w="284" h="216" extrusionOk="0">
                  <a:moveTo>
                    <a:pt x="99" y="1"/>
                  </a:moveTo>
                  <a:cubicBezTo>
                    <a:pt x="65" y="1"/>
                    <a:pt x="45" y="13"/>
                    <a:pt x="34" y="24"/>
                  </a:cubicBezTo>
                  <a:lnTo>
                    <a:pt x="0" y="108"/>
                  </a:lnTo>
                  <a:lnTo>
                    <a:pt x="16" y="124"/>
                  </a:lnTo>
                  <a:lnTo>
                    <a:pt x="34" y="157"/>
                  </a:lnTo>
                  <a:cubicBezTo>
                    <a:pt x="34" y="175"/>
                    <a:pt x="50" y="191"/>
                    <a:pt x="83" y="208"/>
                  </a:cubicBezTo>
                  <a:lnTo>
                    <a:pt x="116" y="208"/>
                  </a:lnTo>
                  <a:cubicBezTo>
                    <a:pt x="128" y="208"/>
                    <a:pt x="147" y="215"/>
                    <a:pt x="163" y="215"/>
                  </a:cubicBezTo>
                  <a:cubicBezTo>
                    <a:pt x="171" y="215"/>
                    <a:pt x="178" y="213"/>
                    <a:pt x="183" y="208"/>
                  </a:cubicBezTo>
                  <a:cubicBezTo>
                    <a:pt x="200" y="208"/>
                    <a:pt x="250" y="208"/>
                    <a:pt x="267" y="157"/>
                  </a:cubicBezTo>
                  <a:lnTo>
                    <a:pt x="267" y="141"/>
                  </a:lnTo>
                  <a:lnTo>
                    <a:pt x="267" y="124"/>
                  </a:lnTo>
                  <a:cubicBezTo>
                    <a:pt x="283" y="75"/>
                    <a:pt x="250" y="24"/>
                    <a:pt x="200" y="24"/>
                  </a:cubicBezTo>
                  <a:cubicBezTo>
                    <a:pt x="192" y="16"/>
                    <a:pt x="183" y="12"/>
                    <a:pt x="175" y="12"/>
                  </a:cubicBezTo>
                  <a:cubicBezTo>
                    <a:pt x="167" y="12"/>
                    <a:pt x="158" y="16"/>
                    <a:pt x="150" y="24"/>
                  </a:cubicBezTo>
                  <a:lnTo>
                    <a:pt x="150" y="8"/>
                  </a:lnTo>
                  <a:cubicBezTo>
                    <a:pt x="130" y="3"/>
                    <a:pt x="113" y="1"/>
                    <a:pt x="9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76"/>
            <p:cNvSpPr/>
            <p:nvPr/>
          </p:nvSpPr>
          <p:spPr>
            <a:xfrm>
              <a:off x="6302275" y="3617775"/>
              <a:ext cx="3375" cy="3500"/>
            </a:xfrm>
            <a:custGeom>
              <a:avLst/>
              <a:gdLst/>
              <a:ahLst/>
              <a:cxnLst/>
              <a:rect l="l" t="t" r="r" b="b"/>
              <a:pathLst>
                <a:path w="135" h="140" extrusionOk="0">
                  <a:moveTo>
                    <a:pt x="67" y="0"/>
                  </a:moveTo>
                  <a:lnTo>
                    <a:pt x="50" y="16"/>
                  </a:lnTo>
                  <a:lnTo>
                    <a:pt x="34" y="16"/>
                  </a:lnTo>
                  <a:lnTo>
                    <a:pt x="17" y="34"/>
                  </a:lnTo>
                  <a:cubicBezTo>
                    <a:pt x="1" y="67"/>
                    <a:pt x="17" y="116"/>
                    <a:pt x="50" y="134"/>
                  </a:cubicBezTo>
                  <a:cubicBezTo>
                    <a:pt x="59" y="138"/>
                    <a:pt x="68" y="140"/>
                    <a:pt x="76" y="140"/>
                  </a:cubicBezTo>
                  <a:cubicBezTo>
                    <a:pt x="100" y="140"/>
                    <a:pt x="121" y="125"/>
                    <a:pt x="134" y="100"/>
                  </a:cubicBezTo>
                  <a:lnTo>
                    <a:pt x="134" y="67"/>
                  </a:lnTo>
                  <a:lnTo>
                    <a:pt x="134" y="50"/>
                  </a:lnTo>
                  <a:lnTo>
                    <a:pt x="117" y="34"/>
                  </a:lnTo>
                  <a:cubicBezTo>
                    <a:pt x="117" y="34"/>
                    <a:pt x="117" y="16"/>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76"/>
            <p:cNvSpPr/>
            <p:nvPr/>
          </p:nvSpPr>
          <p:spPr>
            <a:xfrm>
              <a:off x="6237250" y="3589425"/>
              <a:ext cx="6250" cy="6850"/>
            </a:xfrm>
            <a:custGeom>
              <a:avLst/>
              <a:gdLst/>
              <a:ahLst/>
              <a:cxnLst/>
              <a:rect l="l" t="t" r="r" b="b"/>
              <a:pathLst>
                <a:path w="250" h="274" extrusionOk="0">
                  <a:moveTo>
                    <a:pt x="167" y="0"/>
                  </a:moveTo>
                  <a:cubicBezTo>
                    <a:pt x="150" y="0"/>
                    <a:pt x="134" y="16"/>
                    <a:pt x="134" y="34"/>
                  </a:cubicBezTo>
                  <a:cubicBezTo>
                    <a:pt x="116" y="34"/>
                    <a:pt x="116" y="50"/>
                    <a:pt x="116" y="67"/>
                  </a:cubicBezTo>
                  <a:lnTo>
                    <a:pt x="116" y="83"/>
                  </a:lnTo>
                  <a:lnTo>
                    <a:pt x="116" y="100"/>
                  </a:lnTo>
                  <a:lnTo>
                    <a:pt x="83" y="100"/>
                  </a:lnTo>
                  <a:lnTo>
                    <a:pt x="67" y="116"/>
                  </a:lnTo>
                  <a:lnTo>
                    <a:pt x="67" y="100"/>
                  </a:lnTo>
                  <a:lnTo>
                    <a:pt x="34" y="116"/>
                  </a:lnTo>
                  <a:cubicBezTo>
                    <a:pt x="34" y="116"/>
                    <a:pt x="16" y="116"/>
                    <a:pt x="16" y="134"/>
                  </a:cubicBezTo>
                  <a:lnTo>
                    <a:pt x="0" y="167"/>
                  </a:lnTo>
                  <a:lnTo>
                    <a:pt x="16" y="201"/>
                  </a:lnTo>
                  <a:cubicBezTo>
                    <a:pt x="16" y="201"/>
                    <a:pt x="16" y="217"/>
                    <a:pt x="34" y="217"/>
                  </a:cubicBezTo>
                  <a:lnTo>
                    <a:pt x="34" y="234"/>
                  </a:lnTo>
                  <a:cubicBezTo>
                    <a:pt x="34" y="250"/>
                    <a:pt x="67" y="267"/>
                    <a:pt x="83" y="267"/>
                  </a:cubicBezTo>
                  <a:cubicBezTo>
                    <a:pt x="88" y="272"/>
                    <a:pt x="93" y="274"/>
                    <a:pt x="98" y="274"/>
                  </a:cubicBezTo>
                  <a:cubicBezTo>
                    <a:pt x="110" y="274"/>
                    <a:pt x="122" y="262"/>
                    <a:pt x="134" y="250"/>
                  </a:cubicBezTo>
                  <a:cubicBezTo>
                    <a:pt x="150" y="250"/>
                    <a:pt x="167" y="234"/>
                    <a:pt x="183" y="217"/>
                  </a:cubicBezTo>
                  <a:lnTo>
                    <a:pt x="183" y="201"/>
                  </a:lnTo>
                  <a:lnTo>
                    <a:pt x="183" y="183"/>
                  </a:lnTo>
                  <a:lnTo>
                    <a:pt x="183" y="167"/>
                  </a:lnTo>
                  <a:cubicBezTo>
                    <a:pt x="183" y="167"/>
                    <a:pt x="167" y="150"/>
                    <a:pt x="167" y="134"/>
                  </a:cubicBezTo>
                  <a:lnTo>
                    <a:pt x="201" y="134"/>
                  </a:lnTo>
                  <a:cubicBezTo>
                    <a:pt x="217" y="134"/>
                    <a:pt x="234" y="116"/>
                    <a:pt x="250" y="100"/>
                  </a:cubicBezTo>
                  <a:lnTo>
                    <a:pt x="250" y="34"/>
                  </a:lnTo>
                  <a:cubicBezTo>
                    <a:pt x="234" y="16"/>
                    <a:pt x="217" y="0"/>
                    <a:pt x="1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2" name="Google Shape;4302;p76"/>
            <p:cNvSpPr/>
            <p:nvPr/>
          </p:nvSpPr>
          <p:spPr>
            <a:xfrm>
              <a:off x="6230150" y="3557300"/>
              <a:ext cx="2125" cy="2125"/>
            </a:xfrm>
            <a:custGeom>
              <a:avLst/>
              <a:gdLst/>
              <a:ahLst/>
              <a:cxnLst/>
              <a:rect l="l" t="t" r="r" b="b"/>
              <a:pathLst>
                <a:path w="85" h="85" extrusionOk="0">
                  <a:moveTo>
                    <a:pt x="51" y="1"/>
                  </a:moveTo>
                  <a:cubicBezTo>
                    <a:pt x="34" y="1"/>
                    <a:pt x="34" y="1"/>
                    <a:pt x="34" y="18"/>
                  </a:cubicBezTo>
                  <a:cubicBezTo>
                    <a:pt x="18" y="34"/>
                    <a:pt x="0" y="34"/>
                    <a:pt x="0" y="52"/>
                  </a:cubicBezTo>
                  <a:lnTo>
                    <a:pt x="18" y="68"/>
                  </a:lnTo>
                  <a:lnTo>
                    <a:pt x="34" y="68"/>
                  </a:lnTo>
                  <a:lnTo>
                    <a:pt x="34" y="85"/>
                  </a:lnTo>
                  <a:lnTo>
                    <a:pt x="67" y="85"/>
                  </a:lnTo>
                  <a:lnTo>
                    <a:pt x="84" y="52"/>
                  </a:lnTo>
                  <a:lnTo>
                    <a:pt x="67" y="34"/>
                  </a:lnTo>
                  <a:lnTo>
                    <a:pt x="67" y="18"/>
                  </a:lnTo>
                  <a:cubicBezTo>
                    <a:pt x="67" y="18"/>
                    <a:pt x="67" y="1"/>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3" name="Google Shape;4303;p76"/>
            <p:cNvSpPr/>
            <p:nvPr/>
          </p:nvSpPr>
          <p:spPr>
            <a:xfrm>
              <a:off x="6233475" y="3593150"/>
              <a:ext cx="3375" cy="2975"/>
            </a:xfrm>
            <a:custGeom>
              <a:avLst/>
              <a:gdLst/>
              <a:ahLst/>
              <a:cxnLst/>
              <a:rect l="l" t="t" r="r" b="b"/>
              <a:pathLst>
                <a:path w="135" h="119" extrusionOk="0">
                  <a:moveTo>
                    <a:pt x="34" y="1"/>
                  </a:moveTo>
                  <a:lnTo>
                    <a:pt x="18" y="34"/>
                  </a:lnTo>
                  <a:lnTo>
                    <a:pt x="1" y="34"/>
                  </a:lnTo>
                  <a:lnTo>
                    <a:pt x="1" y="68"/>
                  </a:lnTo>
                  <a:lnTo>
                    <a:pt x="18" y="85"/>
                  </a:lnTo>
                  <a:lnTo>
                    <a:pt x="34" y="118"/>
                  </a:lnTo>
                  <a:lnTo>
                    <a:pt x="118" y="118"/>
                  </a:lnTo>
                  <a:lnTo>
                    <a:pt x="134" y="101"/>
                  </a:lnTo>
                  <a:lnTo>
                    <a:pt x="134" y="85"/>
                  </a:lnTo>
                  <a:lnTo>
                    <a:pt x="134" y="52"/>
                  </a:lnTo>
                  <a:lnTo>
                    <a:pt x="134" y="34"/>
                  </a:lnTo>
                  <a:lnTo>
                    <a:pt x="118" y="18"/>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76"/>
            <p:cNvSpPr/>
            <p:nvPr/>
          </p:nvSpPr>
          <p:spPr>
            <a:xfrm>
              <a:off x="6292275" y="3619450"/>
              <a:ext cx="5425" cy="5025"/>
            </a:xfrm>
            <a:custGeom>
              <a:avLst/>
              <a:gdLst/>
              <a:ahLst/>
              <a:cxnLst/>
              <a:rect l="l" t="t" r="r" b="b"/>
              <a:pathLst>
                <a:path w="217" h="201" extrusionOk="0">
                  <a:moveTo>
                    <a:pt x="83" y="0"/>
                  </a:moveTo>
                  <a:lnTo>
                    <a:pt x="50" y="16"/>
                  </a:lnTo>
                  <a:cubicBezTo>
                    <a:pt x="50" y="16"/>
                    <a:pt x="34" y="33"/>
                    <a:pt x="17" y="67"/>
                  </a:cubicBezTo>
                  <a:lnTo>
                    <a:pt x="0" y="100"/>
                  </a:lnTo>
                  <a:lnTo>
                    <a:pt x="0" y="116"/>
                  </a:lnTo>
                  <a:lnTo>
                    <a:pt x="17" y="149"/>
                  </a:lnTo>
                  <a:cubicBezTo>
                    <a:pt x="34" y="183"/>
                    <a:pt x="67" y="200"/>
                    <a:pt x="117" y="200"/>
                  </a:cubicBezTo>
                  <a:cubicBezTo>
                    <a:pt x="150" y="183"/>
                    <a:pt x="183" y="167"/>
                    <a:pt x="201" y="133"/>
                  </a:cubicBezTo>
                  <a:cubicBezTo>
                    <a:pt x="217" y="100"/>
                    <a:pt x="217" y="67"/>
                    <a:pt x="201" y="49"/>
                  </a:cubicBezTo>
                  <a:cubicBezTo>
                    <a:pt x="183" y="16"/>
                    <a:pt x="150" y="0"/>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76"/>
            <p:cNvSpPr/>
            <p:nvPr/>
          </p:nvSpPr>
          <p:spPr>
            <a:xfrm>
              <a:off x="6258500" y="3601100"/>
              <a:ext cx="5450" cy="5250"/>
            </a:xfrm>
            <a:custGeom>
              <a:avLst/>
              <a:gdLst/>
              <a:ahLst/>
              <a:cxnLst/>
              <a:rect l="l" t="t" r="r" b="b"/>
              <a:pathLst>
                <a:path w="218" h="210" extrusionOk="0">
                  <a:moveTo>
                    <a:pt x="67" y="0"/>
                  </a:moveTo>
                  <a:lnTo>
                    <a:pt x="51" y="16"/>
                  </a:lnTo>
                  <a:lnTo>
                    <a:pt x="51" y="16"/>
                  </a:lnTo>
                  <a:lnTo>
                    <a:pt x="51" y="16"/>
                  </a:lnTo>
                  <a:lnTo>
                    <a:pt x="34" y="34"/>
                  </a:lnTo>
                  <a:cubicBezTo>
                    <a:pt x="35" y="34"/>
                    <a:pt x="36" y="34"/>
                    <a:pt x="38" y="34"/>
                  </a:cubicBezTo>
                  <a:lnTo>
                    <a:pt x="38" y="34"/>
                  </a:lnTo>
                  <a:lnTo>
                    <a:pt x="0" y="83"/>
                  </a:lnTo>
                  <a:lnTo>
                    <a:pt x="0" y="116"/>
                  </a:lnTo>
                  <a:lnTo>
                    <a:pt x="51" y="183"/>
                  </a:lnTo>
                  <a:cubicBezTo>
                    <a:pt x="77" y="203"/>
                    <a:pt x="101" y="210"/>
                    <a:pt x="121" y="210"/>
                  </a:cubicBezTo>
                  <a:cubicBezTo>
                    <a:pt x="151" y="210"/>
                    <a:pt x="174" y="194"/>
                    <a:pt x="184" y="183"/>
                  </a:cubicBezTo>
                  <a:lnTo>
                    <a:pt x="218" y="100"/>
                  </a:lnTo>
                  <a:lnTo>
                    <a:pt x="218" y="83"/>
                  </a:lnTo>
                  <a:cubicBezTo>
                    <a:pt x="200" y="34"/>
                    <a:pt x="167" y="0"/>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76"/>
            <p:cNvSpPr/>
            <p:nvPr/>
          </p:nvSpPr>
          <p:spPr>
            <a:xfrm>
              <a:off x="6310175" y="3660700"/>
              <a:ext cx="1700" cy="1675"/>
            </a:xfrm>
            <a:custGeom>
              <a:avLst/>
              <a:gdLst/>
              <a:ahLst/>
              <a:cxnLst/>
              <a:rect l="l" t="t" r="r" b="b"/>
              <a:pathLst>
                <a:path w="68" h="67" extrusionOk="0">
                  <a:moveTo>
                    <a:pt x="18" y="0"/>
                  </a:moveTo>
                  <a:lnTo>
                    <a:pt x="1" y="33"/>
                  </a:lnTo>
                  <a:lnTo>
                    <a:pt x="18" y="67"/>
                  </a:lnTo>
                  <a:lnTo>
                    <a:pt x="34" y="67"/>
                  </a:lnTo>
                  <a:cubicBezTo>
                    <a:pt x="52" y="67"/>
                    <a:pt x="52" y="67"/>
                    <a:pt x="52" y="51"/>
                  </a:cubicBezTo>
                  <a:cubicBezTo>
                    <a:pt x="68" y="33"/>
                    <a:pt x="68" y="33"/>
                    <a:pt x="52" y="17"/>
                  </a:cubicBezTo>
                  <a:cubicBezTo>
                    <a:pt x="52" y="0"/>
                    <a:pt x="52"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7" name="Google Shape;4307;p76"/>
            <p:cNvSpPr/>
            <p:nvPr/>
          </p:nvSpPr>
          <p:spPr>
            <a:xfrm>
              <a:off x="6230150" y="3614000"/>
              <a:ext cx="5450" cy="5700"/>
            </a:xfrm>
            <a:custGeom>
              <a:avLst/>
              <a:gdLst/>
              <a:ahLst/>
              <a:cxnLst/>
              <a:rect l="l" t="t" r="r" b="b"/>
              <a:pathLst>
                <a:path w="218" h="228" extrusionOk="0">
                  <a:moveTo>
                    <a:pt x="100" y="1"/>
                  </a:moveTo>
                  <a:lnTo>
                    <a:pt x="84" y="18"/>
                  </a:lnTo>
                  <a:lnTo>
                    <a:pt x="67" y="34"/>
                  </a:lnTo>
                  <a:cubicBezTo>
                    <a:pt x="51" y="34"/>
                    <a:pt x="51" y="51"/>
                    <a:pt x="34" y="67"/>
                  </a:cubicBezTo>
                  <a:lnTo>
                    <a:pt x="34" y="85"/>
                  </a:lnTo>
                  <a:lnTo>
                    <a:pt x="34" y="118"/>
                  </a:lnTo>
                  <a:lnTo>
                    <a:pt x="0" y="151"/>
                  </a:lnTo>
                  <a:lnTo>
                    <a:pt x="0" y="167"/>
                  </a:lnTo>
                  <a:lnTo>
                    <a:pt x="18" y="185"/>
                  </a:lnTo>
                  <a:lnTo>
                    <a:pt x="18" y="201"/>
                  </a:lnTo>
                  <a:cubicBezTo>
                    <a:pt x="29" y="213"/>
                    <a:pt x="41" y="225"/>
                    <a:pt x="59" y="225"/>
                  </a:cubicBezTo>
                  <a:cubicBezTo>
                    <a:pt x="66" y="225"/>
                    <a:pt x="75" y="223"/>
                    <a:pt x="84" y="218"/>
                  </a:cubicBezTo>
                  <a:cubicBezTo>
                    <a:pt x="90" y="224"/>
                    <a:pt x="101" y="228"/>
                    <a:pt x="112" y="228"/>
                  </a:cubicBezTo>
                  <a:cubicBezTo>
                    <a:pt x="133" y="228"/>
                    <a:pt x="157" y="216"/>
                    <a:pt x="167" y="185"/>
                  </a:cubicBezTo>
                  <a:cubicBezTo>
                    <a:pt x="184" y="185"/>
                    <a:pt x="200" y="167"/>
                    <a:pt x="200" y="151"/>
                  </a:cubicBezTo>
                  <a:cubicBezTo>
                    <a:pt x="218" y="134"/>
                    <a:pt x="218" y="101"/>
                    <a:pt x="200" y="85"/>
                  </a:cubicBezTo>
                  <a:cubicBezTo>
                    <a:pt x="200" y="85"/>
                    <a:pt x="184" y="67"/>
                    <a:pt x="167" y="67"/>
                  </a:cubicBezTo>
                  <a:cubicBezTo>
                    <a:pt x="167" y="34"/>
                    <a:pt x="167" y="18"/>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76"/>
            <p:cNvSpPr/>
            <p:nvPr/>
          </p:nvSpPr>
          <p:spPr>
            <a:xfrm>
              <a:off x="6286450" y="3664025"/>
              <a:ext cx="1250" cy="1300"/>
            </a:xfrm>
            <a:custGeom>
              <a:avLst/>
              <a:gdLst/>
              <a:ahLst/>
              <a:cxnLst/>
              <a:rect l="l" t="t" r="r" b="b"/>
              <a:pathLst>
                <a:path w="50" h="52" extrusionOk="0">
                  <a:moveTo>
                    <a:pt x="16" y="1"/>
                  </a:moveTo>
                  <a:cubicBezTo>
                    <a:pt x="16" y="1"/>
                    <a:pt x="0" y="1"/>
                    <a:pt x="0" y="18"/>
                  </a:cubicBezTo>
                  <a:lnTo>
                    <a:pt x="16" y="34"/>
                  </a:lnTo>
                  <a:cubicBezTo>
                    <a:pt x="16" y="51"/>
                    <a:pt x="16" y="51"/>
                    <a:pt x="33" y="51"/>
                  </a:cubicBezTo>
                  <a:cubicBezTo>
                    <a:pt x="49" y="51"/>
                    <a:pt x="49" y="51"/>
                    <a:pt x="49" y="34"/>
                  </a:cubicBezTo>
                  <a:lnTo>
                    <a:pt x="49" y="18"/>
                  </a:lnTo>
                  <a:cubicBezTo>
                    <a:pt x="49" y="18"/>
                    <a:pt x="33" y="1"/>
                    <a:pt x="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9" name="Google Shape;4309;p76"/>
            <p:cNvSpPr/>
            <p:nvPr/>
          </p:nvSpPr>
          <p:spPr>
            <a:xfrm>
              <a:off x="6233075" y="3640275"/>
              <a:ext cx="3375" cy="3375"/>
            </a:xfrm>
            <a:custGeom>
              <a:avLst/>
              <a:gdLst/>
              <a:ahLst/>
              <a:cxnLst/>
              <a:rect l="l" t="t" r="r" b="b"/>
              <a:pathLst>
                <a:path w="135" h="135" extrusionOk="0">
                  <a:moveTo>
                    <a:pt x="50" y="1"/>
                  </a:moveTo>
                  <a:lnTo>
                    <a:pt x="17" y="17"/>
                  </a:lnTo>
                  <a:lnTo>
                    <a:pt x="17" y="34"/>
                  </a:lnTo>
                  <a:cubicBezTo>
                    <a:pt x="1" y="67"/>
                    <a:pt x="17" y="101"/>
                    <a:pt x="34" y="117"/>
                  </a:cubicBezTo>
                  <a:lnTo>
                    <a:pt x="67" y="117"/>
                  </a:lnTo>
                  <a:lnTo>
                    <a:pt x="83" y="134"/>
                  </a:lnTo>
                  <a:lnTo>
                    <a:pt x="117" y="117"/>
                  </a:lnTo>
                  <a:lnTo>
                    <a:pt x="134" y="83"/>
                  </a:lnTo>
                  <a:lnTo>
                    <a:pt x="134" y="50"/>
                  </a:lnTo>
                  <a:lnTo>
                    <a:pt x="117" y="17"/>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0" name="Google Shape;4310;p76"/>
            <p:cNvSpPr/>
            <p:nvPr/>
          </p:nvSpPr>
          <p:spPr>
            <a:xfrm>
              <a:off x="6262650" y="3648175"/>
              <a:ext cx="3800" cy="3375"/>
            </a:xfrm>
            <a:custGeom>
              <a:avLst/>
              <a:gdLst/>
              <a:ahLst/>
              <a:cxnLst/>
              <a:rect l="l" t="t" r="r" b="b"/>
              <a:pathLst>
                <a:path w="152" h="135" extrusionOk="0">
                  <a:moveTo>
                    <a:pt x="68" y="1"/>
                  </a:moveTo>
                  <a:lnTo>
                    <a:pt x="34" y="18"/>
                  </a:lnTo>
                  <a:lnTo>
                    <a:pt x="18" y="34"/>
                  </a:lnTo>
                  <a:cubicBezTo>
                    <a:pt x="1" y="68"/>
                    <a:pt x="34" y="101"/>
                    <a:pt x="34" y="118"/>
                  </a:cubicBezTo>
                  <a:lnTo>
                    <a:pt x="68" y="134"/>
                  </a:lnTo>
                  <a:lnTo>
                    <a:pt x="101" y="134"/>
                  </a:lnTo>
                  <a:lnTo>
                    <a:pt x="134" y="118"/>
                  </a:lnTo>
                  <a:lnTo>
                    <a:pt x="134" y="101"/>
                  </a:lnTo>
                  <a:cubicBezTo>
                    <a:pt x="152" y="68"/>
                    <a:pt x="134" y="52"/>
                    <a:pt x="134" y="34"/>
                  </a:cubicBezTo>
                  <a:cubicBezTo>
                    <a:pt x="134" y="18"/>
                    <a:pt x="118" y="1"/>
                    <a:pt x="8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76"/>
            <p:cNvSpPr/>
            <p:nvPr/>
          </p:nvSpPr>
          <p:spPr>
            <a:xfrm>
              <a:off x="6266825" y="3653175"/>
              <a:ext cx="3375" cy="3375"/>
            </a:xfrm>
            <a:custGeom>
              <a:avLst/>
              <a:gdLst/>
              <a:ahLst/>
              <a:cxnLst/>
              <a:rect l="l" t="t" r="r" b="b"/>
              <a:pathLst>
                <a:path w="135" h="135" extrusionOk="0">
                  <a:moveTo>
                    <a:pt x="85" y="1"/>
                  </a:moveTo>
                  <a:cubicBezTo>
                    <a:pt x="51" y="1"/>
                    <a:pt x="18" y="18"/>
                    <a:pt x="18" y="34"/>
                  </a:cubicBezTo>
                  <a:lnTo>
                    <a:pt x="1" y="68"/>
                  </a:lnTo>
                  <a:lnTo>
                    <a:pt x="1" y="85"/>
                  </a:lnTo>
                  <a:lnTo>
                    <a:pt x="1" y="101"/>
                  </a:lnTo>
                  <a:lnTo>
                    <a:pt x="18" y="118"/>
                  </a:lnTo>
                  <a:lnTo>
                    <a:pt x="51" y="134"/>
                  </a:lnTo>
                  <a:lnTo>
                    <a:pt x="85" y="118"/>
                  </a:lnTo>
                  <a:cubicBezTo>
                    <a:pt x="85" y="118"/>
                    <a:pt x="101" y="118"/>
                    <a:pt x="118" y="101"/>
                  </a:cubicBezTo>
                  <a:lnTo>
                    <a:pt x="134" y="85"/>
                  </a:lnTo>
                  <a:lnTo>
                    <a:pt x="134" y="68"/>
                  </a:lnTo>
                  <a:lnTo>
                    <a:pt x="134" y="52"/>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76"/>
            <p:cNvSpPr/>
            <p:nvPr/>
          </p:nvSpPr>
          <p:spPr>
            <a:xfrm>
              <a:off x="6244325" y="3652050"/>
              <a:ext cx="3350" cy="3275"/>
            </a:xfrm>
            <a:custGeom>
              <a:avLst/>
              <a:gdLst/>
              <a:ahLst/>
              <a:cxnLst/>
              <a:rect l="l" t="t" r="r" b="b"/>
              <a:pathLst>
                <a:path w="134" h="131" extrusionOk="0">
                  <a:moveTo>
                    <a:pt x="48" y="1"/>
                  </a:moveTo>
                  <a:cubicBezTo>
                    <a:pt x="34" y="1"/>
                    <a:pt x="17" y="5"/>
                    <a:pt x="0" y="13"/>
                  </a:cubicBezTo>
                  <a:lnTo>
                    <a:pt x="0" y="63"/>
                  </a:lnTo>
                  <a:lnTo>
                    <a:pt x="18" y="97"/>
                  </a:lnTo>
                  <a:lnTo>
                    <a:pt x="34" y="113"/>
                  </a:lnTo>
                  <a:cubicBezTo>
                    <a:pt x="34" y="113"/>
                    <a:pt x="51" y="130"/>
                    <a:pt x="84" y="130"/>
                  </a:cubicBezTo>
                  <a:cubicBezTo>
                    <a:pt x="100" y="130"/>
                    <a:pt x="118" y="113"/>
                    <a:pt x="134" y="97"/>
                  </a:cubicBezTo>
                  <a:lnTo>
                    <a:pt x="134" y="63"/>
                  </a:lnTo>
                  <a:lnTo>
                    <a:pt x="118" y="30"/>
                  </a:lnTo>
                  <a:lnTo>
                    <a:pt x="84" y="13"/>
                  </a:lnTo>
                  <a:cubicBezTo>
                    <a:pt x="76" y="5"/>
                    <a:pt x="63" y="1"/>
                    <a:pt x="4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76"/>
            <p:cNvSpPr/>
            <p:nvPr/>
          </p:nvSpPr>
          <p:spPr>
            <a:xfrm>
              <a:off x="6272275" y="3639675"/>
              <a:ext cx="6675" cy="6025"/>
            </a:xfrm>
            <a:custGeom>
              <a:avLst/>
              <a:gdLst/>
              <a:ahLst/>
              <a:cxnLst/>
              <a:rect l="l" t="t" r="r" b="b"/>
              <a:pathLst>
                <a:path w="267" h="241" extrusionOk="0">
                  <a:moveTo>
                    <a:pt x="162" y="1"/>
                  </a:moveTo>
                  <a:cubicBezTo>
                    <a:pt x="153" y="1"/>
                    <a:pt x="143" y="3"/>
                    <a:pt x="134" y="7"/>
                  </a:cubicBezTo>
                  <a:cubicBezTo>
                    <a:pt x="100" y="7"/>
                    <a:pt x="83" y="41"/>
                    <a:pt x="67" y="58"/>
                  </a:cubicBezTo>
                  <a:lnTo>
                    <a:pt x="33" y="91"/>
                  </a:lnTo>
                  <a:cubicBezTo>
                    <a:pt x="0" y="158"/>
                    <a:pt x="33" y="207"/>
                    <a:pt x="67" y="225"/>
                  </a:cubicBezTo>
                  <a:lnTo>
                    <a:pt x="100" y="241"/>
                  </a:lnTo>
                  <a:lnTo>
                    <a:pt x="116" y="241"/>
                  </a:lnTo>
                  <a:lnTo>
                    <a:pt x="150" y="225"/>
                  </a:lnTo>
                  <a:cubicBezTo>
                    <a:pt x="183" y="225"/>
                    <a:pt x="216" y="207"/>
                    <a:pt x="250" y="158"/>
                  </a:cubicBezTo>
                  <a:cubicBezTo>
                    <a:pt x="250" y="141"/>
                    <a:pt x="250" y="125"/>
                    <a:pt x="267" y="107"/>
                  </a:cubicBezTo>
                  <a:lnTo>
                    <a:pt x="250" y="74"/>
                  </a:lnTo>
                  <a:lnTo>
                    <a:pt x="250" y="58"/>
                  </a:lnTo>
                  <a:lnTo>
                    <a:pt x="216" y="25"/>
                  </a:lnTo>
                  <a:cubicBezTo>
                    <a:pt x="205" y="12"/>
                    <a:pt x="185" y="1"/>
                    <a:pt x="16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76"/>
            <p:cNvSpPr/>
            <p:nvPr/>
          </p:nvSpPr>
          <p:spPr>
            <a:xfrm>
              <a:off x="6290600" y="3649025"/>
              <a:ext cx="2100" cy="1675"/>
            </a:xfrm>
            <a:custGeom>
              <a:avLst/>
              <a:gdLst/>
              <a:ahLst/>
              <a:cxnLst/>
              <a:rect l="l" t="t" r="r" b="b"/>
              <a:pathLst>
                <a:path w="84" h="67" extrusionOk="0">
                  <a:moveTo>
                    <a:pt x="34" y="0"/>
                  </a:moveTo>
                  <a:cubicBezTo>
                    <a:pt x="34" y="18"/>
                    <a:pt x="17" y="18"/>
                    <a:pt x="1" y="34"/>
                  </a:cubicBezTo>
                  <a:lnTo>
                    <a:pt x="67" y="67"/>
                  </a:lnTo>
                  <a:lnTo>
                    <a:pt x="84" y="67"/>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76"/>
            <p:cNvSpPr/>
            <p:nvPr/>
          </p:nvSpPr>
          <p:spPr>
            <a:xfrm>
              <a:off x="6338125" y="3573150"/>
              <a:ext cx="1275" cy="1300"/>
            </a:xfrm>
            <a:custGeom>
              <a:avLst/>
              <a:gdLst/>
              <a:ahLst/>
              <a:cxnLst/>
              <a:rect l="l" t="t" r="r" b="b"/>
              <a:pathLst>
                <a:path w="51" h="52" extrusionOk="0">
                  <a:moveTo>
                    <a:pt x="17" y="0"/>
                  </a:moveTo>
                  <a:lnTo>
                    <a:pt x="1" y="18"/>
                  </a:lnTo>
                  <a:lnTo>
                    <a:pt x="17" y="34"/>
                  </a:lnTo>
                  <a:lnTo>
                    <a:pt x="17" y="51"/>
                  </a:lnTo>
                  <a:lnTo>
                    <a:pt x="50" y="34"/>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76"/>
            <p:cNvSpPr/>
            <p:nvPr/>
          </p:nvSpPr>
          <p:spPr>
            <a:xfrm>
              <a:off x="6220150" y="3641950"/>
              <a:ext cx="3350" cy="3350"/>
            </a:xfrm>
            <a:custGeom>
              <a:avLst/>
              <a:gdLst/>
              <a:ahLst/>
              <a:cxnLst/>
              <a:rect l="l" t="t" r="r" b="b"/>
              <a:pathLst>
                <a:path w="134" h="134" extrusionOk="0">
                  <a:moveTo>
                    <a:pt x="33" y="0"/>
                  </a:moveTo>
                  <a:lnTo>
                    <a:pt x="0" y="16"/>
                  </a:lnTo>
                  <a:lnTo>
                    <a:pt x="0" y="83"/>
                  </a:lnTo>
                  <a:lnTo>
                    <a:pt x="51" y="134"/>
                  </a:lnTo>
                  <a:lnTo>
                    <a:pt x="84" y="116"/>
                  </a:lnTo>
                  <a:lnTo>
                    <a:pt x="100" y="116"/>
                  </a:lnTo>
                  <a:lnTo>
                    <a:pt x="118" y="100"/>
                  </a:lnTo>
                  <a:cubicBezTo>
                    <a:pt x="134" y="83"/>
                    <a:pt x="134" y="34"/>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7" name="Google Shape;4317;p76"/>
            <p:cNvSpPr/>
            <p:nvPr/>
          </p:nvSpPr>
          <p:spPr>
            <a:xfrm>
              <a:off x="6285175" y="3649850"/>
              <a:ext cx="3350" cy="3350"/>
            </a:xfrm>
            <a:custGeom>
              <a:avLst/>
              <a:gdLst/>
              <a:ahLst/>
              <a:cxnLst/>
              <a:rect l="l" t="t" r="r" b="b"/>
              <a:pathLst>
                <a:path w="134" h="134" extrusionOk="0">
                  <a:moveTo>
                    <a:pt x="18" y="1"/>
                  </a:moveTo>
                  <a:lnTo>
                    <a:pt x="0" y="18"/>
                  </a:lnTo>
                  <a:lnTo>
                    <a:pt x="0" y="51"/>
                  </a:lnTo>
                  <a:lnTo>
                    <a:pt x="0" y="67"/>
                  </a:lnTo>
                  <a:lnTo>
                    <a:pt x="0" y="101"/>
                  </a:lnTo>
                  <a:lnTo>
                    <a:pt x="18" y="118"/>
                  </a:lnTo>
                  <a:cubicBezTo>
                    <a:pt x="34" y="134"/>
                    <a:pt x="67" y="134"/>
                    <a:pt x="84" y="134"/>
                  </a:cubicBezTo>
                  <a:cubicBezTo>
                    <a:pt x="100" y="118"/>
                    <a:pt x="118" y="118"/>
                    <a:pt x="118" y="101"/>
                  </a:cubicBezTo>
                  <a:cubicBezTo>
                    <a:pt x="134" y="67"/>
                    <a:pt x="134" y="51"/>
                    <a:pt x="118" y="34"/>
                  </a:cubicBezTo>
                  <a:cubicBezTo>
                    <a:pt x="118" y="18"/>
                    <a:pt x="84"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8" name="Google Shape;4318;p76"/>
            <p:cNvSpPr/>
            <p:nvPr/>
          </p:nvSpPr>
          <p:spPr>
            <a:xfrm>
              <a:off x="6205125" y="3672800"/>
              <a:ext cx="1700" cy="2000"/>
            </a:xfrm>
            <a:custGeom>
              <a:avLst/>
              <a:gdLst/>
              <a:ahLst/>
              <a:cxnLst/>
              <a:rect l="l" t="t" r="r" b="b"/>
              <a:pathLst>
                <a:path w="68" h="80" extrusionOk="0">
                  <a:moveTo>
                    <a:pt x="34" y="0"/>
                  </a:moveTo>
                  <a:cubicBezTo>
                    <a:pt x="18" y="16"/>
                    <a:pt x="1" y="34"/>
                    <a:pt x="18" y="67"/>
                  </a:cubicBezTo>
                  <a:cubicBezTo>
                    <a:pt x="26" y="75"/>
                    <a:pt x="30" y="79"/>
                    <a:pt x="34" y="79"/>
                  </a:cubicBezTo>
                  <a:cubicBezTo>
                    <a:pt x="39" y="79"/>
                    <a:pt x="43" y="75"/>
                    <a:pt x="52" y="67"/>
                  </a:cubicBezTo>
                  <a:cubicBezTo>
                    <a:pt x="52" y="67"/>
                    <a:pt x="68" y="67"/>
                    <a:pt x="68" y="50"/>
                  </a:cubicBezTo>
                  <a:lnTo>
                    <a:pt x="68" y="16"/>
                  </a:lnTo>
                  <a:cubicBezTo>
                    <a:pt x="52"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76"/>
            <p:cNvSpPr/>
            <p:nvPr/>
          </p:nvSpPr>
          <p:spPr>
            <a:xfrm>
              <a:off x="6268100" y="3714050"/>
              <a:ext cx="1700" cy="1700"/>
            </a:xfrm>
            <a:custGeom>
              <a:avLst/>
              <a:gdLst/>
              <a:ahLst/>
              <a:cxnLst/>
              <a:rect l="l" t="t" r="r" b="b"/>
              <a:pathLst>
                <a:path w="68" h="68" extrusionOk="0">
                  <a:moveTo>
                    <a:pt x="16" y="0"/>
                  </a:moveTo>
                  <a:cubicBezTo>
                    <a:pt x="0" y="34"/>
                    <a:pt x="16" y="51"/>
                    <a:pt x="16" y="67"/>
                  </a:cubicBezTo>
                  <a:lnTo>
                    <a:pt x="50" y="67"/>
                  </a:lnTo>
                  <a:lnTo>
                    <a:pt x="50" y="51"/>
                  </a:lnTo>
                  <a:cubicBezTo>
                    <a:pt x="67" y="34"/>
                    <a:pt x="67" y="34"/>
                    <a:pt x="67" y="18"/>
                  </a:cubicBezTo>
                  <a:cubicBezTo>
                    <a:pt x="50" y="0"/>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76"/>
            <p:cNvSpPr/>
            <p:nvPr/>
          </p:nvSpPr>
          <p:spPr>
            <a:xfrm>
              <a:off x="6274775" y="3647350"/>
              <a:ext cx="3350" cy="3350"/>
            </a:xfrm>
            <a:custGeom>
              <a:avLst/>
              <a:gdLst/>
              <a:ahLst/>
              <a:cxnLst/>
              <a:rect l="l" t="t" r="r" b="b"/>
              <a:pathLst>
                <a:path w="134" h="134" extrusionOk="0">
                  <a:moveTo>
                    <a:pt x="34" y="1"/>
                  </a:moveTo>
                  <a:lnTo>
                    <a:pt x="16" y="18"/>
                  </a:lnTo>
                  <a:lnTo>
                    <a:pt x="0" y="51"/>
                  </a:lnTo>
                  <a:lnTo>
                    <a:pt x="0" y="85"/>
                  </a:lnTo>
                  <a:lnTo>
                    <a:pt x="0" y="101"/>
                  </a:lnTo>
                  <a:lnTo>
                    <a:pt x="16" y="118"/>
                  </a:lnTo>
                  <a:cubicBezTo>
                    <a:pt x="34" y="134"/>
                    <a:pt x="67" y="134"/>
                    <a:pt x="83" y="134"/>
                  </a:cubicBezTo>
                  <a:cubicBezTo>
                    <a:pt x="100" y="134"/>
                    <a:pt x="116" y="118"/>
                    <a:pt x="116" y="101"/>
                  </a:cubicBezTo>
                  <a:cubicBezTo>
                    <a:pt x="134" y="67"/>
                    <a:pt x="134" y="18"/>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76"/>
            <p:cNvSpPr/>
            <p:nvPr/>
          </p:nvSpPr>
          <p:spPr>
            <a:xfrm>
              <a:off x="6235150" y="3650675"/>
              <a:ext cx="3800" cy="4200"/>
            </a:xfrm>
            <a:custGeom>
              <a:avLst/>
              <a:gdLst/>
              <a:ahLst/>
              <a:cxnLst/>
              <a:rect l="l" t="t" r="r" b="b"/>
              <a:pathLst>
                <a:path w="152" h="168" extrusionOk="0">
                  <a:moveTo>
                    <a:pt x="67" y="1"/>
                  </a:moveTo>
                  <a:lnTo>
                    <a:pt x="34" y="18"/>
                  </a:lnTo>
                  <a:cubicBezTo>
                    <a:pt x="0" y="101"/>
                    <a:pt x="34" y="134"/>
                    <a:pt x="51" y="152"/>
                  </a:cubicBezTo>
                  <a:lnTo>
                    <a:pt x="67" y="118"/>
                  </a:lnTo>
                  <a:lnTo>
                    <a:pt x="84" y="134"/>
                  </a:lnTo>
                  <a:lnTo>
                    <a:pt x="84" y="168"/>
                  </a:lnTo>
                  <a:cubicBezTo>
                    <a:pt x="118" y="152"/>
                    <a:pt x="134" y="134"/>
                    <a:pt x="151" y="118"/>
                  </a:cubicBezTo>
                  <a:cubicBezTo>
                    <a:pt x="151" y="85"/>
                    <a:pt x="151" y="68"/>
                    <a:pt x="134" y="34"/>
                  </a:cubicBez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76"/>
            <p:cNvSpPr/>
            <p:nvPr/>
          </p:nvSpPr>
          <p:spPr>
            <a:xfrm>
              <a:off x="6243925" y="3656700"/>
              <a:ext cx="3350" cy="3625"/>
            </a:xfrm>
            <a:custGeom>
              <a:avLst/>
              <a:gdLst/>
              <a:ahLst/>
              <a:cxnLst/>
              <a:rect l="l" t="t" r="r" b="b"/>
              <a:pathLst>
                <a:path w="134" h="145" extrusionOk="0">
                  <a:moveTo>
                    <a:pt x="60" y="1"/>
                  </a:moveTo>
                  <a:cubicBezTo>
                    <a:pt x="45" y="1"/>
                    <a:pt x="29" y="7"/>
                    <a:pt x="16" y="27"/>
                  </a:cubicBezTo>
                  <a:lnTo>
                    <a:pt x="0" y="60"/>
                  </a:lnTo>
                  <a:lnTo>
                    <a:pt x="0" y="77"/>
                  </a:lnTo>
                  <a:lnTo>
                    <a:pt x="34" y="93"/>
                  </a:lnTo>
                  <a:lnTo>
                    <a:pt x="67" y="111"/>
                  </a:lnTo>
                  <a:lnTo>
                    <a:pt x="83" y="144"/>
                  </a:lnTo>
                  <a:lnTo>
                    <a:pt x="100" y="127"/>
                  </a:lnTo>
                  <a:lnTo>
                    <a:pt x="116" y="111"/>
                  </a:lnTo>
                  <a:lnTo>
                    <a:pt x="134" y="93"/>
                  </a:lnTo>
                  <a:lnTo>
                    <a:pt x="134" y="60"/>
                  </a:lnTo>
                  <a:lnTo>
                    <a:pt x="116" y="44"/>
                  </a:lnTo>
                  <a:lnTo>
                    <a:pt x="116" y="27"/>
                  </a:lnTo>
                  <a:cubicBezTo>
                    <a:pt x="107" y="17"/>
                    <a:pt x="84" y="1"/>
                    <a:pt x="6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76"/>
            <p:cNvSpPr/>
            <p:nvPr/>
          </p:nvSpPr>
          <p:spPr>
            <a:xfrm>
              <a:off x="6240150" y="3622350"/>
              <a:ext cx="5025" cy="5350"/>
            </a:xfrm>
            <a:custGeom>
              <a:avLst/>
              <a:gdLst/>
              <a:ahLst/>
              <a:cxnLst/>
              <a:rect l="l" t="t" r="r" b="b"/>
              <a:pathLst>
                <a:path w="201" h="214" extrusionOk="0">
                  <a:moveTo>
                    <a:pt x="51" y="0"/>
                  </a:moveTo>
                  <a:lnTo>
                    <a:pt x="34" y="17"/>
                  </a:lnTo>
                  <a:lnTo>
                    <a:pt x="0" y="51"/>
                  </a:lnTo>
                  <a:lnTo>
                    <a:pt x="0" y="67"/>
                  </a:lnTo>
                  <a:lnTo>
                    <a:pt x="0" y="133"/>
                  </a:lnTo>
                  <a:lnTo>
                    <a:pt x="0" y="151"/>
                  </a:lnTo>
                  <a:lnTo>
                    <a:pt x="51" y="200"/>
                  </a:lnTo>
                  <a:cubicBezTo>
                    <a:pt x="68" y="209"/>
                    <a:pt x="89" y="213"/>
                    <a:pt x="109" y="213"/>
                  </a:cubicBezTo>
                  <a:cubicBezTo>
                    <a:pt x="130" y="213"/>
                    <a:pt x="151" y="209"/>
                    <a:pt x="167" y="200"/>
                  </a:cubicBezTo>
                  <a:lnTo>
                    <a:pt x="201" y="151"/>
                  </a:lnTo>
                  <a:lnTo>
                    <a:pt x="201" y="117"/>
                  </a:lnTo>
                  <a:lnTo>
                    <a:pt x="201" y="67"/>
                  </a:lnTo>
                  <a:cubicBezTo>
                    <a:pt x="167" y="0"/>
                    <a:pt x="101"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4" name="Google Shape;4324;p76"/>
            <p:cNvSpPr/>
            <p:nvPr/>
          </p:nvSpPr>
          <p:spPr>
            <a:xfrm>
              <a:off x="6264750" y="3637350"/>
              <a:ext cx="5450" cy="5450"/>
            </a:xfrm>
            <a:custGeom>
              <a:avLst/>
              <a:gdLst/>
              <a:ahLst/>
              <a:cxnLst/>
              <a:rect l="l" t="t" r="r" b="b"/>
              <a:pathLst>
                <a:path w="218" h="218" extrusionOk="0">
                  <a:moveTo>
                    <a:pt x="84" y="0"/>
                  </a:moveTo>
                  <a:lnTo>
                    <a:pt x="68" y="18"/>
                  </a:lnTo>
                  <a:lnTo>
                    <a:pt x="17" y="67"/>
                  </a:lnTo>
                  <a:cubicBezTo>
                    <a:pt x="1" y="118"/>
                    <a:pt x="17" y="151"/>
                    <a:pt x="34" y="167"/>
                  </a:cubicBezTo>
                  <a:cubicBezTo>
                    <a:pt x="50" y="218"/>
                    <a:pt x="101" y="218"/>
                    <a:pt x="117" y="218"/>
                  </a:cubicBezTo>
                  <a:lnTo>
                    <a:pt x="168" y="200"/>
                  </a:lnTo>
                  <a:lnTo>
                    <a:pt x="184" y="200"/>
                  </a:lnTo>
                  <a:lnTo>
                    <a:pt x="201" y="167"/>
                  </a:lnTo>
                  <a:lnTo>
                    <a:pt x="217" y="151"/>
                  </a:lnTo>
                  <a:lnTo>
                    <a:pt x="217" y="67"/>
                  </a:lnTo>
                  <a:cubicBezTo>
                    <a:pt x="201" y="51"/>
                    <a:pt x="184" y="18"/>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5" name="Google Shape;4325;p76"/>
            <p:cNvSpPr/>
            <p:nvPr/>
          </p:nvSpPr>
          <p:spPr>
            <a:xfrm>
              <a:off x="6220575" y="3627775"/>
              <a:ext cx="2925" cy="2925"/>
            </a:xfrm>
            <a:custGeom>
              <a:avLst/>
              <a:gdLst/>
              <a:ahLst/>
              <a:cxnLst/>
              <a:rect l="l" t="t" r="r" b="b"/>
              <a:pathLst>
                <a:path w="117" h="117" extrusionOk="0">
                  <a:moveTo>
                    <a:pt x="67" y="0"/>
                  </a:moveTo>
                  <a:lnTo>
                    <a:pt x="34" y="17"/>
                  </a:lnTo>
                  <a:cubicBezTo>
                    <a:pt x="34" y="17"/>
                    <a:pt x="16" y="17"/>
                    <a:pt x="16" y="34"/>
                  </a:cubicBezTo>
                  <a:lnTo>
                    <a:pt x="0" y="50"/>
                  </a:lnTo>
                  <a:lnTo>
                    <a:pt x="16" y="83"/>
                  </a:lnTo>
                  <a:cubicBezTo>
                    <a:pt x="16" y="101"/>
                    <a:pt x="16" y="101"/>
                    <a:pt x="34" y="117"/>
                  </a:cubicBezTo>
                  <a:lnTo>
                    <a:pt x="83" y="117"/>
                  </a:lnTo>
                  <a:cubicBezTo>
                    <a:pt x="101" y="117"/>
                    <a:pt x="101" y="101"/>
                    <a:pt x="117" y="101"/>
                  </a:cubicBezTo>
                  <a:lnTo>
                    <a:pt x="117" y="67"/>
                  </a:lnTo>
                  <a:lnTo>
                    <a:pt x="117" y="34"/>
                  </a:lnTo>
                  <a:cubicBezTo>
                    <a:pt x="117" y="34"/>
                    <a:pt x="101" y="17"/>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76"/>
            <p:cNvSpPr/>
            <p:nvPr/>
          </p:nvSpPr>
          <p:spPr>
            <a:xfrm>
              <a:off x="6221800" y="3613425"/>
              <a:ext cx="3800" cy="3100"/>
            </a:xfrm>
            <a:custGeom>
              <a:avLst/>
              <a:gdLst/>
              <a:ahLst/>
              <a:cxnLst/>
              <a:rect l="l" t="t" r="r" b="b"/>
              <a:pathLst>
                <a:path w="152" h="124" extrusionOk="0">
                  <a:moveTo>
                    <a:pt x="93" y="0"/>
                  </a:moveTo>
                  <a:cubicBezTo>
                    <a:pt x="86" y="0"/>
                    <a:pt x="77" y="2"/>
                    <a:pt x="68" y="8"/>
                  </a:cubicBezTo>
                  <a:lnTo>
                    <a:pt x="52" y="8"/>
                  </a:lnTo>
                  <a:lnTo>
                    <a:pt x="18" y="24"/>
                  </a:lnTo>
                  <a:lnTo>
                    <a:pt x="1" y="41"/>
                  </a:lnTo>
                  <a:lnTo>
                    <a:pt x="1" y="90"/>
                  </a:lnTo>
                  <a:cubicBezTo>
                    <a:pt x="18" y="108"/>
                    <a:pt x="34" y="124"/>
                    <a:pt x="52" y="124"/>
                  </a:cubicBezTo>
                  <a:lnTo>
                    <a:pt x="101" y="124"/>
                  </a:lnTo>
                  <a:cubicBezTo>
                    <a:pt x="134" y="108"/>
                    <a:pt x="152" y="108"/>
                    <a:pt x="152" y="74"/>
                  </a:cubicBezTo>
                  <a:lnTo>
                    <a:pt x="152" y="57"/>
                  </a:lnTo>
                  <a:lnTo>
                    <a:pt x="152" y="41"/>
                  </a:lnTo>
                  <a:lnTo>
                    <a:pt x="134" y="24"/>
                  </a:lnTo>
                  <a:cubicBezTo>
                    <a:pt x="123" y="12"/>
                    <a:pt x="111" y="0"/>
                    <a:pt x="9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7" name="Google Shape;4327;p76"/>
            <p:cNvSpPr/>
            <p:nvPr/>
          </p:nvSpPr>
          <p:spPr>
            <a:xfrm>
              <a:off x="6226800" y="3600250"/>
              <a:ext cx="3375" cy="3375"/>
            </a:xfrm>
            <a:custGeom>
              <a:avLst/>
              <a:gdLst/>
              <a:ahLst/>
              <a:cxnLst/>
              <a:rect l="l" t="t" r="r" b="b"/>
              <a:pathLst>
                <a:path w="135" h="135" extrusionOk="0">
                  <a:moveTo>
                    <a:pt x="85" y="1"/>
                  </a:moveTo>
                  <a:cubicBezTo>
                    <a:pt x="68" y="1"/>
                    <a:pt x="34" y="1"/>
                    <a:pt x="18" y="34"/>
                  </a:cubicBezTo>
                  <a:lnTo>
                    <a:pt x="1" y="68"/>
                  </a:lnTo>
                  <a:lnTo>
                    <a:pt x="18" y="101"/>
                  </a:lnTo>
                  <a:cubicBezTo>
                    <a:pt x="34" y="117"/>
                    <a:pt x="52" y="134"/>
                    <a:pt x="68" y="134"/>
                  </a:cubicBezTo>
                  <a:lnTo>
                    <a:pt x="85" y="134"/>
                  </a:lnTo>
                  <a:lnTo>
                    <a:pt x="101" y="117"/>
                  </a:lnTo>
                  <a:lnTo>
                    <a:pt x="118" y="101"/>
                  </a:lnTo>
                  <a:lnTo>
                    <a:pt x="134" y="101"/>
                  </a:lnTo>
                  <a:lnTo>
                    <a:pt x="134" y="84"/>
                  </a:lnTo>
                  <a:lnTo>
                    <a:pt x="134" y="68"/>
                  </a:lnTo>
                  <a:lnTo>
                    <a:pt x="134" y="50"/>
                  </a:lnTo>
                  <a:cubicBezTo>
                    <a:pt x="118" y="17"/>
                    <a:pt x="85" y="17"/>
                    <a:pt x="8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8" name="Google Shape;4328;p76"/>
            <p:cNvSpPr/>
            <p:nvPr/>
          </p:nvSpPr>
          <p:spPr>
            <a:xfrm>
              <a:off x="6272275" y="3622775"/>
              <a:ext cx="5425" cy="5025"/>
            </a:xfrm>
            <a:custGeom>
              <a:avLst/>
              <a:gdLst/>
              <a:ahLst/>
              <a:cxnLst/>
              <a:rect l="l" t="t" r="r" b="b"/>
              <a:pathLst>
                <a:path w="217" h="201" extrusionOk="0">
                  <a:moveTo>
                    <a:pt x="100" y="0"/>
                  </a:moveTo>
                  <a:cubicBezTo>
                    <a:pt x="49" y="0"/>
                    <a:pt x="33" y="16"/>
                    <a:pt x="16" y="50"/>
                  </a:cubicBezTo>
                  <a:lnTo>
                    <a:pt x="0" y="100"/>
                  </a:lnTo>
                  <a:cubicBezTo>
                    <a:pt x="0" y="150"/>
                    <a:pt x="33" y="183"/>
                    <a:pt x="49" y="183"/>
                  </a:cubicBezTo>
                  <a:lnTo>
                    <a:pt x="100" y="200"/>
                  </a:lnTo>
                  <a:lnTo>
                    <a:pt x="116" y="200"/>
                  </a:lnTo>
                  <a:lnTo>
                    <a:pt x="150" y="183"/>
                  </a:lnTo>
                  <a:cubicBezTo>
                    <a:pt x="167" y="183"/>
                    <a:pt x="183" y="167"/>
                    <a:pt x="200" y="134"/>
                  </a:cubicBezTo>
                  <a:cubicBezTo>
                    <a:pt x="216" y="83"/>
                    <a:pt x="200" y="34"/>
                    <a:pt x="150" y="16"/>
                  </a:cubicBez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9" name="Google Shape;4329;p76"/>
            <p:cNvSpPr/>
            <p:nvPr/>
          </p:nvSpPr>
          <p:spPr>
            <a:xfrm>
              <a:off x="6222250" y="3698650"/>
              <a:ext cx="1675" cy="1250"/>
            </a:xfrm>
            <a:custGeom>
              <a:avLst/>
              <a:gdLst/>
              <a:ahLst/>
              <a:cxnLst/>
              <a:rect l="l" t="t" r="r" b="b"/>
              <a:pathLst>
                <a:path w="67" h="50" extrusionOk="0">
                  <a:moveTo>
                    <a:pt x="16" y="0"/>
                  </a:moveTo>
                  <a:cubicBezTo>
                    <a:pt x="0" y="0"/>
                    <a:pt x="0" y="16"/>
                    <a:pt x="0" y="16"/>
                  </a:cubicBezTo>
                  <a:cubicBezTo>
                    <a:pt x="16" y="34"/>
                    <a:pt x="34" y="50"/>
                    <a:pt x="50" y="50"/>
                  </a:cubicBezTo>
                  <a:lnTo>
                    <a:pt x="67" y="50"/>
                  </a:lnTo>
                  <a:lnTo>
                    <a:pt x="67" y="34"/>
                  </a:lnTo>
                  <a:cubicBezTo>
                    <a:pt x="67" y="16"/>
                    <a:pt x="67" y="16"/>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0" name="Google Shape;4330;p76"/>
            <p:cNvSpPr/>
            <p:nvPr/>
          </p:nvSpPr>
          <p:spPr>
            <a:xfrm>
              <a:off x="6208475" y="3642350"/>
              <a:ext cx="1675" cy="1475"/>
            </a:xfrm>
            <a:custGeom>
              <a:avLst/>
              <a:gdLst/>
              <a:ahLst/>
              <a:cxnLst/>
              <a:rect l="l" t="t" r="r" b="b"/>
              <a:pathLst>
                <a:path w="67" h="59" extrusionOk="0">
                  <a:moveTo>
                    <a:pt x="34" y="0"/>
                  </a:moveTo>
                  <a:cubicBezTo>
                    <a:pt x="18" y="0"/>
                    <a:pt x="0" y="18"/>
                    <a:pt x="0" y="34"/>
                  </a:cubicBezTo>
                  <a:lnTo>
                    <a:pt x="0" y="51"/>
                  </a:lnTo>
                  <a:cubicBezTo>
                    <a:pt x="11" y="56"/>
                    <a:pt x="21" y="58"/>
                    <a:pt x="29" y="58"/>
                  </a:cubicBezTo>
                  <a:cubicBezTo>
                    <a:pt x="45" y="58"/>
                    <a:pt x="56" y="51"/>
                    <a:pt x="67" y="51"/>
                  </a:cubicBezTo>
                  <a:lnTo>
                    <a:pt x="67" y="34"/>
                  </a:lnTo>
                  <a:cubicBezTo>
                    <a:pt x="51" y="18"/>
                    <a:pt x="51"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1" name="Google Shape;4331;p76"/>
            <p:cNvSpPr/>
            <p:nvPr/>
          </p:nvSpPr>
          <p:spPr>
            <a:xfrm>
              <a:off x="6231825" y="3632775"/>
              <a:ext cx="3350" cy="2675"/>
            </a:xfrm>
            <a:custGeom>
              <a:avLst/>
              <a:gdLst/>
              <a:ahLst/>
              <a:cxnLst/>
              <a:rect l="l" t="t" r="r" b="b"/>
              <a:pathLst>
                <a:path w="134" h="107" extrusionOk="0">
                  <a:moveTo>
                    <a:pt x="51" y="1"/>
                  </a:moveTo>
                  <a:cubicBezTo>
                    <a:pt x="51" y="1"/>
                    <a:pt x="33" y="1"/>
                    <a:pt x="33" y="17"/>
                  </a:cubicBezTo>
                  <a:lnTo>
                    <a:pt x="0" y="17"/>
                  </a:lnTo>
                  <a:lnTo>
                    <a:pt x="0" y="67"/>
                  </a:lnTo>
                  <a:cubicBezTo>
                    <a:pt x="17" y="83"/>
                    <a:pt x="17" y="101"/>
                    <a:pt x="33" y="101"/>
                  </a:cubicBezTo>
                  <a:cubicBezTo>
                    <a:pt x="42" y="105"/>
                    <a:pt x="52" y="107"/>
                    <a:pt x="63" y="107"/>
                  </a:cubicBezTo>
                  <a:cubicBezTo>
                    <a:pt x="91" y="107"/>
                    <a:pt x="122" y="92"/>
                    <a:pt x="133" y="67"/>
                  </a:cubicBezTo>
                  <a:lnTo>
                    <a:pt x="117" y="17"/>
                  </a:ln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2" name="Google Shape;4332;p76"/>
            <p:cNvSpPr/>
            <p:nvPr/>
          </p:nvSpPr>
          <p:spPr>
            <a:xfrm>
              <a:off x="6192225" y="3616925"/>
              <a:ext cx="1250" cy="1275"/>
            </a:xfrm>
            <a:custGeom>
              <a:avLst/>
              <a:gdLst/>
              <a:ahLst/>
              <a:cxnLst/>
              <a:rect l="l" t="t" r="r" b="b"/>
              <a:pathLst>
                <a:path w="50" h="51" extrusionOk="0">
                  <a:moveTo>
                    <a:pt x="34" y="1"/>
                  </a:moveTo>
                  <a:lnTo>
                    <a:pt x="1" y="17"/>
                  </a:lnTo>
                  <a:lnTo>
                    <a:pt x="1" y="50"/>
                  </a:lnTo>
                  <a:lnTo>
                    <a:pt x="34" y="50"/>
                  </a:lnTo>
                  <a:lnTo>
                    <a:pt x="50" y="34"/>
                  </a:lnTo>
                  <a:lnTo>
                    <a:pt x="34"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76"/>
            <p:cNvSpPr/>
            <p:nvPr/>
          </p:nvSpPr>
          <p:spPr>
            <a:xfrm>
              <a:off x="6250150" y="3667350"/>
              <a:ext cx="1700" cy="1300"/>
            </a:xfrm>
            <a:custGeom>
              <a:avLst/>
              <a:gdLst/>
              <a:ahLst/>
              <a:cxnLst/>
              <a:rect l="l" t="t" r="r" b="b"/>
              <a:pathLst>
                <a:path w="68" h="52" extrusionOk="0">
                  <a:moveTo>
                    <a:pt x="18" y="1"/>
                  </a:moveTo>
                  <a:lnTo>
                    <a:pt x="1" y="18"/>
                  </a:lnTo>
                  <a:cubicBezTo>
                    <a:pt x="18" y="52"/>
                    <a:pt x="34" y="52"/>
                    <a:pt x="34" y="52"/>
                  </a:cubicBezTo>
                  <a:cubicBezTo>
                    <a:pt x="51" y="52"/>
                    <a:pt x="51" y="52"/>
                    <a:pt x="67" y="34"/>
                  </a:cubicBezTo>
                  <a:cubicBezTo>
                    <a:pt x="67" y="34"/>
                    <a:pt x="67" y="18"/>
                    <a:pt x="51" y="18"/>
                  </a:cubicBezTo>
                  <a:cubicBezTo>
                    <a:pt x="51" y="1"/>
                    <a:pt x="34"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76"/>
            <p:cNvSpPr/>
            <p:nvPr/>
          </p:nvSpPr>
          <p:spPr>
            <a:xfrm>
              <a:off x="6249750" y="3640675"/>
              <a:ext cx="4600" cy="4100"/>
            </a:xfrm>
            <a:custGeom>
              <a:avLst/>
              <a:gdLst/>
              <a:ahLst/>
              <a:cxnLst/>
              <a:rect l="l" t="t" r="r" b="b"/>
              <a:pathLst>
                <a:path w="184" h="164" extrusionOk="0">
                  <a:moveTo>
                    <a:pt x="67" y="1"/>
                  </a:moveTo>
                  <a:cubicBezTo>
                    <a:pt x="50" y="1"/>
                    <a:pt x="34" y="18"/>
                    <a:pt x="17" y="51"/>
                  </a:cubicBezTo>
                  <a:cubicBezTo>
                    <a:pt x="17" y="67"/>
                    <a:pt x="1" y="67"/>
                    <a:pt x="1" y="67"/>
                  </a:cubicBezTo>
                  <a:lnTo>
                    <a:pt x="1" y="101"/>
                  </a:lnTo>
                  <a:lnTo>
                    <a:pt x="17" y="118"/>
                  </a:lnTo>
                  <a:lnTo>
                    <a:pt x="34" y="134"/>
                  </a:lnTo>
                  <a:lnTo>
                    <a:pt x="67" y="151"/>
                  </a:lnTo>
                  <a:cubicBezTo>
                    <a:pt x="84" y="159"/>
                    <a:pt x="96" y="163"/>
                    <a:pt x="107" y="163"/>
                  </a:cubicBezTo>
                  <a:cubicBezTo>
                    <a:pt x="117" y="163"/>
                    <a:pt x="125" y="159"/>
                    <a:pt x="134" y="151"/>
                  </a:cubicBezTo>
                  <a:lnTo>
                    <a:pt x="150" y="134"/>
                  </a:lnTo>
                  <a:lnTo>
                    <a:pt x="167" y="118"/>
                  </a:lnTo>
                  <a:cubicBezTo>
                    <a:pt x="183" y="85"/>
                    <a:pt x="167" y="51"/>
                    <a:pt x="134" y="18"/>
                  </a:cubicBezTo>
                  <a:lnTo>
                    <a:pt x="117" y="18"/>
                  </a:ln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76"/>
            <p:cNvSpPr/>
            <p:nvPr/>
          </p:nvSpPr>
          <p:spPr>
            <a:xfrm>
              <a:off x="6282675" y="3697375"/>
              <a:ext cx="1275" cy="1700"/>
            </a:xfrm>
            <a:custGeom>
              <a:avLst/>
              <a:gdLst/>
              <a:ahLst/>
              <a:cxnLst/>
              <a:rect l="l" t="t" r="r" b="b"/>
              <a:pathLst>
                <a:path w="51" h="68" extrusionOk="0">
                  <a:moveTo>
                    <a:pt x="18" y="0"/>
                  </a:moveTo>
                  <a:cubicBezTo>
                    <a:pt x="18" y="18"/>
                    <a:pt x="0" y="18"/>
                    <a:pt x="0" y="34"/>
                  </a:cubicBezTo>
                  <a:lnTo>
                    <a:pt x="0" y="51"/>
                  </a:lnTo>
                  <a:lnTo>
                    <a:pt x="18" y="67"/>
                  </a:lnTo>
                  <a:lnTo>
                    <a:pt x="34" y="51"/>
                  </a:lnTo>
                  <a:lnTo>
                    <a:pt x="51" y="34"/>
                  </a:lnTo>
                  <a:lnTo>
                    <a:pt x="34" y="18"/>
                  </a:lnTo>
                  <a:cubicBezTo>
                    <a:pt x="34" y="0"/>
                    <a:pt x="18"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76"/>
            <p:cNvSpPr/>
            <p:nvPr/>
          </p:nvSpPr>
          <p:spPr>
            <a:xfrm>
              <a:off x="6234325" y="3611100"/>
              <a:ext cx="3350" cy="3250"/>
            </a:xfrm>
            <a:custGeom>
              <a:avLst/>
              <a:gdLst/>
              <a:ahLst/>
              <a:cxnLst/>
              <a:rect l="l" t="t" r="r" b="b"/>
              <a:pathLst>
                <a:path w="134" h="130" extrusionOk="0">
                  <a:moveTo>
                    <a:pt x="51" y="1"/>
                  </a:moveTo>
                  <a:cubicBezTo>
                    <a:pt x="33" y="17"/>
                    <a:pt x="17" y="17"/>
                    <a:pt x="17" y="50"/>
                  </a:cubicBezTo>
                  <a:cubicBezTo>
                    <a:pt x="0" y="67"/>
                    <a:pt x="0" y="101"/>
                    <a:pt x="17" y="117"/>
                  </a:cubicBezTo>
                  <a:cubicBezTo>
                    <a:pt x="25" y="125"/>
                    <a:pt x="38" y="130"/>
                    <a:pt x="52" y="130"/>
                  </a:cubicBezTo>
                  <a:cubicBezTo>
                    <a:pt x="67" y="130"/>
                    <a:pt x="83" y="125"/>
                    <a:pt x="100" y="117"/>
                  </a:cubicBezTo>
                  <a:lnTo>
                    <a:pt x="117" y="83"/>
                  </a:lnTo>
                  <a:lnTo>
                    <a:pt x="133" y="67"/>
                  </a:lnTo>
                  <a:lnTo>
                    <a:pt x="117" y="17"/>
                  </a:lnTo>
                  <a:cubicBezTo>
                    <a:pt x="100" y="1"/>
                    <a:pt x="67" y="1"/>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76"/>
            <p:cNvSpPr/>
            <p:nvPr/>
          </p:nvSpPr>
          <p:spPr>
            <a:xfrm>
              <a:off x="6308950" y="3684475"/>
              <a:ext cx="1250" cy="1250"/>
            </a:xfrm>
            <a:custGeom>
              <a:avLst/>
              <a:gdLst/>
              <a:ahLst/>
              <a:cxnLst/>
              <a:rect l="l" t="t" r="r" b="b"/>
              <a:pathLst>
                <a:path w="50" h="50" extrusionOk="0">
                  <a:moveTo>
                    <a:pt x="16" y="0"/>
                  </a:moveTo>
                  <a:cubicBezTo>
                    <a:pt x="16" y="16"/>
                    <a:pt x="16" y="16"/>
                    <a:pt x="0" y="16"/>
                  </a:cubicBezTo>
                  <a:lnTo>
                    <a:pt x="16" y="34"/>
                  </a:lnTo>
                  <a:lnTo>
                    <a:pt x="16" y="50"/>
                  </a:lnTo>
                  <a:lnTo>
                    <a:pt x="50" y="50"/>
                  </a:lnTo>
                  <a:lnTo>
                    <a:pt x="50" y="34"/>
                  </a:lnTo>
                  <a:lnTo>
                    <a:pt x="50" y="16"/>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8" name="Google Shape;4338;p76"/>
            <p:cNvSpPr/>
            <p:nvPr/>
          </p:nvSpPr>
          <p:spPr>
            <a:xfrm>
              <a:off x="6261425" y="3617325"/>
              <a:ext cx="5875" cy="5475"/>
            </a:xfrm>
            <a:custGeom>
              <a:avLst/>
              <a:gdLst/>
              <a:ahLst/>
              <a:cxnLst/>
              <a:rect l="l" t="t" r="r" b="b"/>
              <a:pathLst>
                <a:path w="235" h="219" extrusionOk="0">
                  <a:moveTo>
                    <a:pt x="67" y="1"/>
                  </a:moveTo>
                  <a:lnTo>
                    <a:pt x="17" y="52"/>
                  </a:lnTo>
                  <a:lnTo>
                    <a:pt x="17" y="68"/>
                  </a:lnTo>
                  <a:lnTo>
                    <a:pt x="1" y="101"/>
                  </a:lnTo>
                  <a:lnTo>
                    <a:pt x="1" y="118"/>
                  </a:lnTo>
                  <a:lnTo>
                    <a:pt x="17" y="168"/>
                  </a:lnTo>
                  <a:cubicBezTo>
                    <a:pt x="34" y="185"/>
                    <a:pt x="67" y="201"/>
                    <a:pt x="83" y="201"/>
                  </a:cubicBezTo>
                  <a:lnTo>
                    <a:pt x="117" y="218"/>
                  </a:lnTo>
                  <a:lnTo>
                    <a:pt x="150" y="201"/>
                  </a:lnTo>
                  <a:lnTo>
                    <a:pt x="201" y="185"/>
                  </a:lnTo>
                  <a:lnTo>
                    <a:pt x="217" y="152"/>
                  </a:lnTo>
                  <a:cubicBezTo>
                    <a:pt x="234" y="118"/>
                    <a:pt x="217" y="52"/>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9" name="Google Shape;4339;p76"/>
            <p:cNvSpPr/>
            <p:nvPr/>
          </p:nvSpPr>
          <p:spPr>
            <a:xfrm>
              <a:off x="6298500" y="3642325"/>
              <a:ext cx="3800" cy="4225"/>
            </a:xfrm>
            <a:custGeom>
              <a:avLst/>
              <a:gdLst/>
              <a:ahLst/>
              <a:cxnLst/>
              <a:rect l="l" t="t" r="r" b="b"/>
              <a:pathLst>
                <a:path w="152" h="169" extrusionOk="0">
                  <a:moveTo>
                    <a:pt x="83" y="0"/>
                  </a:moveTo>
                  <a:cubicBezTo>
                    <a:pt x="59" y="0"/>
                    <a:pt x="39" y="14"/>
                    <a:pt x="18" y="35"/>
                  </a:cubicBezTo>
                  <a:lnTo>
                    <a:pt x="1" y="68"/>
                  </a:lnTo>
                  <a:lnTo>
                    <a:pt x="1" y="85"/>
                  </a:lnTo>
                  <a:lnTo>
                    <a:pt x="1" y="101"/>
                  </a:lnTo>
                  <a:cubicBezTo>
                    <a:pt x="1" y="119"/>
                    <a:pt x="18" y="152"/>
                    <a:pt x="68" y="168"/>
                  </a:cubicBezTo>
                  <a:lnTo>
                    <a:pt x="85" y="168"/>
                  </a:lnTo>
                  <a:lnTo>
                    <a:pt x="101" y="152"/>
                  </a:lnTo>
                  <a:lnTo>
                    <a:pt x="134" y="135"/>
                  </a:lnTo>
                  <a:lnTo>
                    <a:pt x="152" y="85"/>
                  </a:lnTo>
                  <a:lnTo>
                    <a:pt x="152" y="68"/>
                  </a:lnTo>
                  <a:lnTo>
                    <a:pt x="152" y="35"/>
                  </a:lnTo>
                  <a:lnTo>
                    <a:pt x="134" y="19"/>
                  </a:lnTo>
                  <a:cubicBezTo>
                    <a:pt x="115" y="6"/>
                    <a:pt x="99"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0" name="Google Shape;4340;p76"/>
            <p:cNvSpPr/>
            <p:nvPr/>
          </p:nvSpPr>
          <p:spPr>
            <a:xfrm>
              <a:off x="6178050" y="3646950"/>
              <a:ext cx="1250" cy="1250"/>
            </a:xfrm>
            <a:custGeom>
              <a:avLst/>
              <a:gdLst/>
              <a:ahLst/>
              <a:cxnLst/>
              <a:rect l="l" t="t" r="r" b="b"/>
              <a:pathLst>
                <a:path w="50" h="50" extrusionOk="0">
                  <a:moveTo>
                    <a:pt x="1" y="1"/>
                  </a:moveTo>
                  <a:lnTo>
                    <a:pt x="1" y="17"/>
                  </a:lnTo>
                  <a:lnTo>
                    <a:pt x="1" y="34"/>
                  </a:lnTo>
                  <a:cubicBezTo>
                    <a:pt x="1" y="50"/>
                    <a:pt x="1" y="50"/>
                    <a:pt x="17" y="50"/>
                  </a:cubicBezTo>
                  <a:lnTo>
                    <a:pt x="34" y="50"/>
                  </a:lnTo>
                  <a:lnTo>
                    <a:pt x="50" y="34"/>
                  </a:lnTo>
                  <a:lnTo>
                    <a:pt x="34"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76"/>
            <p:cNvSpPr/>
            <p:nvPr/>
          </p:nvSpPr>
          <p:spPr>
            <a:xfrm>
              <a:off x="6310625" y="3562300"/>
              <a:ext cx="1675" cy="1300"/>
            </a:xfrm>
            <a:custGeom>
              <a:avLst/>
              <a:gdLst/>
              <a:ahLst/>
              <a:cxnLst/>
              <a:rect l="l" t="t" r="r" b="b"/>
              <a:pathLst>
                <a:path w="67" h="52" extrusionOk="0">
                  <a:moveTo>
                    <a:pt x="16" y="1"/>
                  </a:moveTo>
                  <a:lnTo>
                    <a:pt x="0" y="18"/>
                  </a:lnTo>
                  <a:lnTo>
                    <a:pt x="16" y="52"/>
                  </a:lnTo>
                  <a:lnTo>
                    <a:pt x="34" y="52"/>
                  </a:lnTo>
                  <a:cubicBezTo>
                    <a:pt x="50" y="52"/>
                    <a:pt x="50" y="34"/>
                    <a:pt x="67" y="34"/>
                  </a:cubicBezTo>
                  <a:lnTo>
                    <a:pt x="67"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76"/>
            <p:cNvSpPr/>
            <p:nvPr/>
          </p:nvSpPr>
          <p:spPr>
            <a:xfrm>
              <a:off x="6214300" y="3595475"/>
              <a:ext cx="2525" cy="1500"/>
            </a:xfrm>
            <a:custGeom>
              <a:avLst/>
              <a:gdLst/>
              <a:ahLst/>
              <a:cxnLst/>
              <a:rect l="l" t="t" r="r" b="b"/>
              <a:pathLst>
                <a:path w="101" h="60" extrusionOk="0">
                  <a:moveTo>
                    <a:pt x="68" y="1"/>
                  </a:moveTo>
                  <a:cubicBezTo>
                    <a:pt x="58" y="1"/>
                    <a:pt x="51" y="8"/>
                    <a:pt x="51" y="8"/>
                  </a:cubicBezTo>
                  <a:lnTo>
                    <a:pt x="34" y="8"/>
                  </a:lnTo>
                  <a:cubicBezTo>
                    <a:pt x="34" y="8"/>
                    <a:pt x="1" y="8"/>
                    <a:pt x="1" y="25"/>
                  </a:cubicBezTo>
                  <a:lnTo>
                    <a:pt x="1" y="41"/>
                  </a:lnTo>
                  <a:cubicBezTo>
                    <a:pt x="20" y="54"/>
                    <a:pt x="37" y="60"/>
                    <a:pt x="52" y="60"/>
                  </a:cubicBezTo>
                  <a:cubicBezTo>
                    <a:pt x="75" y="60"/>
                    <a:pt x="91" y="46"/>
                    <a:pt x="101" y="25"/>
                  </a:cubicBezTo>
                  <a:lnTo>
                    <a:pt x="85" y="8"/>
                  </a:lnTo>
                  <a:cubicBezTo>
                    <a:pt x="79" y="3"/>
                    <a:pt x="73"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76"/>
            <p:cNvSpPr/>
            <p:nvPr/>
          </p:nvSpPr>
          <p:spPr>
            <a:xfrm>
              <a:off x="6251825" y="3619450"/>
              <a:ext cx="5850" cy="5425"/>
            </a:xfrm>
            <a:custGeom>
              <a:avLst/>
              <a:gdLst/>
              <a:ahLst/>
              <a:cxnLst/>
              <a:rect l="l" t="t" r="r" b="b"/>
              <a:pathLst>
                <a:path w="234" h="217" extrusionOk="0">
                  <a:moveTo>
                    <a:pt x="151" y="0"/>
                  </a:moveTo>
                  <a:lnTo>
                    <a:pt x="100" y="16"/>
                  </a:lnTo>
                  <a:lnTo>
                    <a:pt x="67" y="16"/>
                  </a:lnTo>
                  <a:lnTo>
                    <a:pt x="51" y="49"/>
                  </a:lnTo>
                  <a:lnTo>
                    <a:pt x="51" y="33"/>
                  </a:lnTo>
                  <a:cubicBezTo>
                    <a:pt x="34" y="49"/>
                    <a:pt x="34" y="67"/>
                    <a:pt x="18" y="83"/>
                  </a:cubicBezTo>
                  <a:cubicBezTo>
                    <a:pt x="0" y="116"/>
                    <a:pt x="18" y="167"/>
                    <a:pt x="34" y="200"/>
                  </a:cubicBezTo>
                  <a:lnTo>
                    <a:pt x="100" y="216"/>
                  </a:lnTo>
                  <a:lnTo>
                    <a:pt x="134" y="216"/>
                  </a:lnTo>
                  <a:cubicBezTo>
                    <a:pt x="200" y="216"/>
                    <a:pt x="218" y="167"/>
                    <a:pt x="234" y="149"/>
                  </a:cubicBezTo>
                  <a:lnTo>
                    <a:pt x="234" y="83"/>
                  </a:lnTo>
                  <a:lnTo>
                    <a:pt x="218" y="67"/>
                  </a:lnTo>
                  <a:lnTo>
                    <a:pt x="200" y="49"/>
                  </a:lnTo>
                  <a:cubicBezTo>
                    <a:pt x="200" y="33"/>
                    <a:pt x="184" y="16"/>
                    <a:pt x="1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4" name="Google Shape;4344;p76"/>
            <p:cNvSpPr/>
            <p:nvPr/>
          </p:nvSpPr>
          <p:spPr>
            <a:xfrm>
              <a:off x="6218900" y="3646125"/>
              <a:ext cx="2100" cy="2275"/>
            </a:xfrm>
            <a:custGeom>
              <a:avLst/>
              <a:gdLst/>
              <a:ahLst/>
              <a:cxnLst/>
              <a:rect l="l" t="t" r="r" b="b"/>
              <a:pathLst>
                <a:path w="84" h="91" extrusionOk="0">
                  <a:moveTo>
                    <a:pt x="50" y="0"/>
                  </a:moveTo>
                  <a:lnTo>
                    <a:pt x="34" y="34"/>
                  </a:lnTo>
                  <a:lnTo>
                    <a:pt x="17" y="34"/>
                  </a:lnTo>
                  <a:lnTo>
                    <a:pt x="17" y="50"/>
                  </a:lnTo>
                  <a:lnTo>
                    <a:pt x="1" y="83"/>
                  </a:lnTo>
                  <a:cubicBezTo>
                    <a:pt x="5" y="88"/>
                    <a:pt x="12" y="90"/>
                    <a:pt x="19" y="90"/>
                  </a:cubicBezTo>
                  <a:cubicBezTo>
                    <a:pt x="35" y="90"/>
                    <a:pt x="55" y="78"/>
                    <a:pt x="67" y="67"/>
                  </a:cubicBezTo>
                  <a:cubicBezTo>
                    <a:pt x="83" y="34"/>
                    <a:pt x="67"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5" name="Google Shape;4345;p76"/>
            <p:cNvSpPr/>
            <p:nvPr/>
          </p:nvSpPr>
          <p:spPr>
            <a:xfrm>
              <a:off x="6272675" y="3616500"/>
              <a:ext cx="5025" cy="5350"/>
            </a:xfrm>
            <a:custGeom>
              <a:avLst/>
              <a:gdLst/>
              <a:ahLst/>
              <a:cxnLst/>
              <a:rect l="l" t="t" r="r" b="b"/>
              <a:pathLst>
                <a:path w="201" h="214" extrusionOk="0">
                  <a:moveTo>
                    <a:pt x="67" y="1"/>
                  </a:moveTo>
                  <a:cubicBezTo>
                    <a:pt x="17" y="18"/>
                    <a:pt x="0" y="51"/>
                    <a:pt x="0" y="67"/>
                  </a:cubicBezTo>
                  <a:lnTo>
                    <a:pt x="0" y="85"/>
                  </a:lnTo>
                  <a:lnTo>
                    <a:pt x="0" y="101"/>
                  </a:lnTo>
                  <a:lnTo>
                    <a:pt x="0" y="151"/>
                  </a:lnTo>
                  <a:lnTo>
                    <a:pt x="17" y="167"/>
                  </a:lnTo>
                  <a:lnTo>
                    <a:pt x="17" y="201"/>
                  </a:lnTo>
                  <a:cubicBezTo>
                    <a:pt x="34" y="209"/>
                    <a:pt x="51" y="214"/>
                    <a:pt x="67" y="214"/>
                  </a:cubicBezTo>
                  <a:cubicBezTo>
                    <a:pt x="84" y="214"/>
                    <a:pt x="101" y="209"/>
                    <a:pt x="118" y="201"/>
                  </a:cubicBezTo>
                  <a:cubicBezTo>
                    <a:pt x="151" y="185"/>
                    <a:pt x="167" y="167"/>
                    <a:pt x="167" y="151"/>
                  </a:cubicBezTo>
                  <a:cubicBezTo>
                    <a:pt x="200" y="101"/>
                    <a:pt x="184" y="34"/>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6" name="Google Shape;4346;p76"/>
            <p:cNvSpPr/>
            <p:nvPr/>
          </p:nvSpPr>
          <p:spPr>
            <a:xfrm>
              <a:off x="6288100" y="3616925"/>
              <a:ext cx="4200" cy="4200"/>
            </a:xfrm>
            <a:custGeom>
              <a:avLst/>
              <a:gdLst/>
              <a:ahLst/>
              <a:cxnLst/>
              <a:rect l="l" t="t" r="r" b="b"/>
              <a:pathLst>
                <a:path w="168" h="168" extrusionOk="0">
                  <a:moveTo>
                    <a:pt x="50" y="1"/>
                  </a:moveTo>
                  <a:cubicBezTo>
                    <a:pt x="50" y="17"/>
                    <a:pt x="17" y="17"/>
                    <a:pt x="1" y="68"/>
                  </a:cubicBezTo>
                  <a:lnTo>
                    <a:pt x="1" y="84"/>
                  </a:lnTo>
                  <a:lnTo>
                    <a:pt x="1" y="101"/>
                  </a:lnTo>
                  <a:lnTo>
                    <a:pt x="17" y="117"/>
                  </a:lnTo>
                  <a:cubicBezTo>
                    <a:pt x="34" y="134"/>
                    <a:pt x="34" y="134"/>
                    <a:pt x="50" y="134"/>
                  </a:cubicBezTo>
                  <a:lnTo>
                    <a:pt x="50" y="150"/>
                  </a:lnTo>
                  <a:lnTo>
                    <a:pt x="67" y="150"/>
                  </a:lnTo>
                  <a:lnTo>
                    <a:pt x="83" y="168"/>
                  </a:lnTo>
                  <a:lnTo>
                    <a:pt x="117" y="150"/>
                  </a:lnTo>
                  <a:cubicBezTo>
                    <a:pt x="150" y="150"/>
                    <a:pt x="167" y="117"/>
                    <a:pt x="167" y="84"/>
                  </a:cubicBezTo>
                  <a:cubicBezTo>
                    <a:pt x="167" y="50"/>
                    <a:pt x="150" y="17"/>
                    <a:pt x="134" y="1"/>
                  </a:cubicBezTo>
                  <a:lnTo>
                    <a:pt x="67" y="1"/>
                  </a:lnTo>
                  <a:lnTo>
                    <a:pt x="67"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7" name="Google Shape;4347;p76"/>
            <p:cNvSpPr/>
            <p:nvPr/>
          </p:nvSpPr>
          <p:spPr>
            <a:xfrm>
              <a:off x="6301850" y="3696150"/>
              <a:ext cx="1300" cy="1250"/>
            </a:xfrm>
            <a:custGeom>
              <a:avLst/>
              <a:gdLst/>
              <a:ahLst/>
              <a:cxnLst/>
              <a:rect l="l" t="t" r="r" b="b"/>
              <a:pathLst>
                <a:path w="52" h="50" extrusionOk="0">
                  <a:moveTo>
                    <a:pt x="34" y="0"/>
                  </a:moveTo>
                  <a:cubicBezTo>
                    <a:pt x="18" y="0"/>
                    <a:pt x="0" y="0"/>
                    <a:pt x="0" y="16"/>
                  </a:cubicBezTo>
                  <a:lnTo>
                    <a:pt x="0" y="33"/>
                  </a:lnTo>
                  <a:lnTo>
                    <a:pt x="18" y="33"/>
                  </a:lnTo>
                  <a:lnTo>
                    <a:pt x="18" y="49"/>
                  </a:lnTo>
                  <a:lnTo>
                    <a:pt x="51" y="49"/>
                  </a:lnTo>
                  <a:lnTo>
                    <a:pt x="51" y="33"/>
                  </a:lnTo>
                  <a:cubicBezTo>
                    <a:pt x="51" y="16"/>
                    <a:pt x="51" y="16"/>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8" name="Google Shape;4348;p76"/>
            <p:cNvSpPr/>
            <p:nvPr/>
          </p:nvSpPr>
          <p:spPr>
            <a:xfrm>
              <a:off x="6336025" y="3578975"/>
              <a:ext cx="1300" cy="1300"/>
            </a:xfrm>
            <a:custGeom>
              <a:avLst/>
              <a:gdLst/>
              <a:ahLst/>
              <a:cxnLst/>
              <a:rect l="l" t="t" r="r" b="b"/>
              <a:pathLst>
                <a:path w="52" h="52" extrusionOk="0">
                  <a:moveTo>
                    <a:pt x="1" y="1"/>
                  </a:moveTo>
                  <a:lnTo>
                    <a:pt x="1" y="18"/>
                  </a:lnTo>
                  <a:lnTo>
                    <a:pt x="1" y="52"/>
                  </a:lnTo>
                  <a:lnTo>
                    <a:pt x="34" y="52"/>
                  </a:lnTo>
                  <a:lnTo>
                    <a:pt x="51" y="34"/>
                  </a:lnTo>
                  <a:cubicBezTo>
                    <a:pt x="51" y="18"/>
                    <a:pt x="18" y="1"/>
                    <a:pt x="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9" name="Google Shape;4349;p76"/>
            <p:cNvSpPr/>
            <p:nvPr/>
          </p:nvSpPr>
          <p:spPr>
            <a:xfrm>
              <a:off x="6268100" y="3622350"/>
              <a:ext cx="6700" cy="5175"/>
            </a:xfrm>
            <a:custGeom>
              <a:avLst/>
              <a:gdLst/>
              <a:ahLst/>
              <a:cxnLst/>
              <a:rect l="l" t="t" r="r" b="b"/>
              <a:pathLst>
                <a:path w="268" h="207" extrusionOk="0">
                  <a:moveTo>
                    <a:pt x="67" y="0"/>
                  </a:moveTo>
                  <a:cubicBezTo>
                    <a:pt x="34" y="17"/>
                    <a:pt x="16" y="51"/>
                    <a:pt x="0" y="84"/>
                  </a:cubicBezTo>
                  <a:lnTo>
                    <a:pt x="0" y="133"/>
                  </a:lnTo>
                  <a:lnTo>
                    <a:pt x="16" y="151"/>
                  </a:lnTo>
                  <a:lnTo>
                    <a:pt x="50" y="200"/>
                  </a:lnTo>
                  <a:lnTo>
                    <a:pt x="116" y="200"/>
                  </a:lnTo>
                  <a:cubicBezTo>
                    <a:pt x="130" y="205"/>
                    <a:pt x="144" y="207"/>
                    <a:pt x="157" y="207"/>
                  </a:cubicBezTo>
                  <a:cubicBezTo>
                    <a:pt x="193" y="207"/>
                    <a:pt x="225" y="191"/>
                    <a:pt x="250" y="167"/>
                  </a:cubicBezTo>
                  <a:cubicBezTo>
                    <a:pt x="267" y="151"/>
                    <a:pt x="267" y="117"/>
                    <a:pt x="267" y="100"/>
                  </a:cubicBezTo>
                  <a:cubicBezTo>
                    <a:pt x="267" y="67"/>
                    <a:pt x="250" y="33"/>
                    <a:pt x="216" y="17"/>
                  </a:cubicBezTo>
                  <a:lnTo>
                    <a:pt x="167" y="17"/>
                  </a:lnTo>
                  <a:cubicBezTo>
                    <a:pt x="134" y="0"/>
                    <a:pt x="100"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0" name="Google Shape;4350;p76"/>
            <p:cNvSpPr/>
            <p:nvPr/>
          </p:nvSpPr>
          <p:spPr>
            <a:xfrm>
              <a:off x="6254750" y="3650675"/>
              <a:ext cx="5025" cy="4650"/>
            </a:xfrm>
            <a:custGeom>
              <a:avLst/>
              <a:gdLst/>
              <a:ahLst/>
              <a:cxnLst/>
              <a:rect l="l" t="t" r="r" b="b"/>
              <a:pathLst>
                <a:path w="201" h="186" extrusionOk="0">
                  <a:moveTo>
                    <a:pt x="50" y="1"/>
                  </a:moveTo>
                  <a:lnTo>
                    <a:pt x="17" y="34"/>
                  </a:lnTo>
                  <a:lnTo>
                    <a:pt x="1" y="52"/>
                  </a:lnTo>
                  <a:lnTo>
                    <a:pt x="1" y="101"/>
                  </a:lnTo>
                  <a:lnTo>
                    <a:pt x="1" y="118"/>
                  </a:lnTo>
                  <a:lnTo>
                    <a:pt x="34" y="168"/>
                  </a:lnTo>
                  <a:lnTo>
                    <a:pt x="67" y="185"/>
                  </a:lnTo>
                  <a:lnTo>
                    <a:pt x="134" y="185"/>
                  </a:lnTo>
                  <a:lnTo>
                    <a:pt x="184" y="152"/>
                  </a:lnTo>
                  <a:cubicBezTo>
                    <a:pt x="201" y="134"/>
                    <a:pt x="201" y="101"/>
                    <a:pt x="201" y="68"/>
                  </a:cubicBezTo>
                  <a:cubicBezTo>
                    <a:pt x="184" y="52"/>
                    <a:pt x="168" y="18"/>
                    <a:pt x="1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1" name="Google Shape;4351;p76"/>
            <p:cNvSpPr/>
            <p:nvPr/>
          </p:nvSpPr>
          <p:spPr>
            <a:xfrm>
              <a:off x="6261000" y="3709475"/>
              <a:ext cx="1675" cy="1700"/>
            </a:xfrm>
            <a:custGeom>
              <a:avLst/>
              <a:gdLst/>
              <a:ahLst/>
              <a:cxnLst/>
              <a:rect l="l" t="t" r="r" b="b"/>
              <a:pathLst>
                <a:path w="67" h="68" extrusionOk="0">
                  <a:moveTo>
                    <a:pt x="18" y="1"/>
                  </a:moveTo>
                  <a:lnTo>
                    <a:pt x="18" y="17"/>
                  </a:lnTo>
                  <a:lnTo>
                    <a:pt x="0" y="34"/>
                  </a:lnTo>
                  <a:lnTo>
                    <a:pt x="18" y="50"/>
                  </a:lnTo>
                  <a:lnTo>
                    <a:pt x="34" y="67"/>
                  </a:lnTo>
                  <a:lnTo>
                    <a:pt x="51" y="50"/>
                  </a:lnTo>
                  <a:cubicBezTo>
                    <a:pt x="67" y="50"/>
                    <a:pt x="67" y="34"/>
                    <a:pt x="67" y="17"/>
                  </a:cubicBezTo>
                  <a:cubicBezTo>
                    <a:pt x="67" y="17"/>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76"/>
            <p:cNvSpPr/>
            <p:nvPr/>
          </p:nvSpPr>
          <p:spPr>
            <a:xfrm>
              <a:off x="6317275" y="3660300"/>
              <a:ext cx="1700" cy="1675"/>
            </a:xfrm>
            <a:custGeom>
              <a:avLst/>
              <a:gdLst/>
              <a:ahLst/>
              <a:cxnLst/>
              <a:rect l="l" t="t" r="r" b="b"/>
              <a:pathLst>
                <a:path w="68" h="67" extrusionOk="0">
                  <a:moveTo>
                    <a:pt x="34" y="0"/>
                  </a:moveTo>
                  <a:lnTo>
                    <a:pt x="1" y="33"/>
                  </a:lnTo>
                  <a:cubicBezTo>
                    <a:pt x="1" y="49"/>
                    <a:pt x="17" y="49"/>
                    <a:pt x="34" y="67"/>
                  </a:cubicBezTo>
                  <a:lnTo>
                    <a:pt x="50" y="49"/>
                  </a:lnTo>
                  <a:cubicBezTo>
                    <a:pt x="68" y="49"/>
                    <a:pt x="68" y="33"/>
                    <a:pt x="68" y="33"/>
                  </a:cubicBezTo>
                  <a:cubicBezTo>
                    <a:pt x="68" y="16"/>
                    <a:pt x="68" y="16"/>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76"/>
            <p:cNvSpPr/>
            <p:nvPr/>
          </p:nvSpPr>
          <p:spPr>
            <a:xfrm>
              <a:off x="6278100" y="3622350"/>
              <a:ext cx="6700" cy="7950"/>
            </a:xfrm>
            <a:custGeom>
              <a:avLst/>
              <a:gdLst/>
              <a:ahLst/>
              <a:cxnLst/>
              <a:rect l="l" t="t" r="r" b="b"/>
              <a:pathLst>
                <a:path w="268" h="318" extrusionOk="0">
                  <a:moveTo>
                    <a:pt x="83" y="0"/>
                  </a:moveTo>
                  <a:lnTo>
                    <a:pt x="50" y="17"/>
                  </a:lnTo>
                  <a:lnTo>
                    <a:pt x="34" y="33"/>
                  </a:lnTo>
                  <a:lnTo>
                    <a:pt x="17" y="33"/>
                  </a:lnTo>
                  <a:lnTo>
                    <a:pt x="1" y="51"/>
                  </a:lnTo>
                  <a:lnTo>
                    <a:pt x="17" y="67"/>
                  </a:lnTo>
                  <a:lnTo>
                    <a:pt x="1" y="100"/>
                  </a:lnTo>
                  <a:lnTo>
                    <a:pt x="1" y="133"/>
                  </a:lnTo>
                  <a:lnTo>
                    <a:pt x="34" y="184"/>
                  </a:lnTo>
                  <a:cubicBezTo>
                    <a:pt x="17" y="184"/>
                    <a:pt x="1" y="167"/>
                    <a:pt x="1" y="167"/>
                  </a:cubicBezTo>
                  <a:lnTo>
                    <a:pt x="1" y="167"/>
                  </a:lnTo>
                  <a:cubicBezTo>
                    <a:pt x="17" y="184"/>
                    <a:pt x="17" y="200"/>
                    <a:pt x="50" y="217"/>
                  </a:cubicBezTo>
                  <a:cubicBezTo>
                    <a:pt x="50" y="251"/>
                    <a:pt x="67" y="267"/>
                    <a:pt x="101" y="300"/>
                  </a:cubicBezTo>
                  <a:lnTo>
                    <a:pt x="134" y="318"/>
                  </a:lnTo>
                  <a:lnTo>
                    <a:pt x="167" y="318"/>
                  </a:lnTo>
                  <a:cubicBezTo>
                    <a:pt x="217" y="300"/>
                    <a:pt x="250" y="267"/>
                    <a:pt x="267" y="234"/>
                  </a:cubicBezTo>
                  <a:lnTo>
                    <a:pt x="267" y="184"/>
                  </a:lnTo>
                  <a:lnTo>
                    <a:pt x="267" y="151"/>
                  </a:lnTo>
                  <a:lnTo>
                    <a:pt x="234" y="117"/>
                  </a:lnTo>
                  <a:cubicBezTo>
                    <a:pt x="217" y="100"/>
                    <a:pt x="201" y="100"/>
                    <a:pt x="183" y="100"/>
                  </a:cubicBezTo>
                  <a:lnTo>
                    <a:pt x="167" y="100"/>
                  </a:lnTo>
                  <a:lnTo>
                    <a:pt x="167" y="67"/>
                  </a:lnTo>
                  <a:cubicBezTo>
                    <a:pt x="167" y="84"/>
                    <a:pt x="183" y="84"/>
                    <a:pt x="183" y="100"/>
                  </a:cubicBezTo>
                  <a:cubicBezTo>
                    <a:pt x="183" y="67"/>
                    <a:pt x="167" y="33"/>
                    <a:pt x="134" y="17"/>
                  </a:cubicBez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4" name="Google Shape;4354;p76"/>
            <p:cNvSpPr/>
            <p:nvPr/>
          </p:nvSpPr>
          <p:spPr>
            <a:xfrm>
              <a:off x="6305625" y="3632350"/>
              <a:ext cx="3750" cy="3225"/>
            </a:xfrm>
            <a:custGeom>
              <a:avLst/>
              <a:gdLst/>
              <a:ahLst/>
              <a:cxnLst/>
              <a:rect l="l" t="t" r="r" b="b"/>
              <a:pathLst>
                <a:path w="150" h="129" extrusionOk="0">
                  <a:moveTo>
                    <a:pt x="49" y="0"/>
                  </a:moveTo>
                  <a:cubicBezTo>
                    <a:pt x="49" y="0"/>
                    <a:pt x="33" y="0"/>
                    <a:pt x="16" y="18"/>
                  </a:cubicBezTo>
                  <a:lnTo>
                    <a:pt x="0" y="34"/>
                  </a:lnTo>
                  <a:lnTo>
                    <a:pt x="0" y="51"/>
                  </a:lnTo>
                  <a:lnTo>
                    <a:pt x="0" y="67"/>
                  </a:lnTo>
                  <a:cubicBezTo>
                    <a:pt x="0" y="84"/>
                    <a:pt x="16" y="100"/>
                    <a:pt x="33" y="118"/>
                  </a:cubicBezTo>
                  <a:cubicBezTo>
                    <a:pt x="47" y="124"/>
                    <a:pt x="61" y="128"/>
                    <a:pt x="74" y="128"/>
                  </a:cubicBezTo>
                  <a:cubicBezTo>
                    <a:pt x="94" y="128"/>
                    <a:pt x="114" y="120"/>
                    <a:pt x="133" y="100"/>
                  </a:cubicBezTo>
                  <a:lnTo>
                    <a:pt x="133" y="84"/>
                  </a:lnTo>
                  <a:lnTo>
                    <a:pt x="149" y="67"/>
                  </a:lnTo>
                  <a:lnTo>
                    <a:pt x="149" y="51"/>
                  </a:lnTo>
                  <a:cubicBezTo>
                    <a:pt x="133" y="34"/>
                    <a:pt x="133" y="18"/>
                    <a:pt x="116" y="18"/>
                  </a:cubicBez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5" name="Google Shape;4355;p76"/>
            <p:cNvSpPr/>
            <p:nvPr/>
          </p:nvSpPr>
          <p:spPr>
            <a:xfrm>
              <a:off x="6283950" y="3669025"/>
              <a:ext cx="2925" cy="2525"/>
            </a:xfrm>
            <a:custGeom>
              <a:avLst/>
              <a:gdLst/>
              <a:ahLst/>
              <a:cxnLst/>
              <a:rect l="l" t="t" r="r" b="b"/>
              <a:pathLst>
                <a:path w="117" h="101" extrusionOk="0">
                  <a:moveTo>
                    <a:pt x="49" y="1"/>
                  </a:moveTo>
                  <a:cubicBezTo>
                    <a:pt x="33" y="18"/>
                    <a:pt x="16" y="18"/>
                    <a:pt x="0" y="51"/>
                  </a:cubicBezTo>
                  <a:lnTo>
                    <a:pt x="0" y="67"/>
                  </a:lnTo>
                  <a:lnTo>
                    <a:pt x="0" y="101"/>
                  </a:lnTo>
                  <a:lnTo>
                    <a:pt x="67" y="85"/>
                  </a:lnTo>
                  <a:lnTo>
                    <a:pt x="116" y="18"/>
                  </a:lnTo>
                  <a:cubicBezTo>
                    <a:pt x="83" y="1"/>
                    <a:pt x="67" y="1"/>
                    <a:pt x="4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6" name="Google Shape;4356;p76"/>
            <p:cNvSpPr/>
            <p:nvPr/>
          </p:nvSpPr>
          <p:spPr>
            <a:xfrm>
              <a:off x="6293500" y="3603175"/>
              <a:ext cx="2975" cy="3350"/>
            </a:xfrm>
            <a:custGeom>
              <a:avLst/>
              <a:gdLst/>
              <a:ahLst/>
              <a:cxnLst/>
              <a:rect l="l" t="t" r="r" b="b"/>
              <a:pathLst>
                <a:path w="119" h="134" extrusionOk="0">
                  <a:moveTo>
                    <a:pt x="52" y="0"/>
                  </a:moveTo>
                  <a:lnTo>
                    <a:pt x="34" y="17"/>
                  </a:lnTo>
                  <a:lnTo>
                    <a:pt x="1" y="33"/>
                  </a:lnTo>
                  <a:lnTo>
                    <a:pt x="1" y="51"/>
                  </a:lnTo>
                  <a:lnTo>
                    <a:pt x="1" y="67"/>
                  </a:lnTo>
                  <a:lnTo>
                    <a:pt x="1" y="100"/>
                  </a:lnTo>
                  <a:lnTo>
                    <a:pt x="18" y="117"/>
                  </a:lnTo>
                  <a:lnTo>
                    <a:pt x="34" y="133"/>
                  </a:lnTo>
                  <a:lnTo>
                    <a:pt x="52" y="133"/>
                  </a:lnTo>
                  <a:lnTo>
                    <a:pt x="85" y="117"/>
                  </a:lnTo>
                  <a:cubicBezTo>
                    <a:pt x="85" y="117"/>
                    <a:pt x="101" y="117"/>
                    <a:pt x="101" y="100"/>
                  </a:cubicBezTo>
                  <a:lnTo>
                    <a:pt x="118" y="84"/>
                  </a:lnTo>
                  <a:lnTo>
                    <a:pt x="118" y="51"/>
                  </a:lnTo>
                  <a:cubicBezTo>
                    <a:pt x="118" y="33"/>
                    <a:pt x="101" y="17"/>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7" name="Google Shape;4357;p76"/>
            <p:cNvSpPr/>
            <p:nvPr/>
          </p:nvSpPr>
          <p:spPr>
            <a:xfrm>
              <a:off x="6300175" y="3578575"/>
              <a:ext cx="1700" cy="1275"/>
            </a:xfrm>
            <a:custGeom>
              <a:avLst/>
              <a:gdLst/>
              <a:ahLst/>
              <a:cxnLst/>
              <a:rect l="l" t="t" r="r" b="b"/>
              <a:pathLst>
                <a:path w="68" h="51" extrusionOk="0">
                  <a:moveTo>
                    <a:pt x="18" y="1"/>
                  </a:moveTo>
                  <a:lnTo>
                    <a:pt x="18" y="17"/>
                  </a:lnTo>
                  <a:cubicBezTo>
                    <a:pt x="18" y="17"/>
                    <a:pt x="1" y="34"/>
                    <a:pt x="18" y="50"/>
                  </a:cubicBezTo>
                  <a:lnTo>
                    <a:pt x="34" y="50"/>
                  </a:lnTo>
                  <a:cubicBezTo>
                    <a:pt x="34" y="50"/>
                    <a:pt x="67" y="50"/>
                    <a:pt x="67" y="17"/>
                  </a:cubicBezTo>
                  <a:cubicBezTo>
                    <a:pt x="67" y="17"/>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76"/>
            <p:cNvSpPr/>
            <p:nvPr/>
          </p:nvSpPr>
          <p:spPr>
            <a:xfrm>
              <a:off x="6284350" y="3558150"/>
              <a:ext cx="1275" cy="1450"/>
            </a:xfrm>
            <a:custGeom>
              <a:avLst/>
              <a:gdLst/>
              <a:ahLst/>
              <a:cxnLst/>
              <a:rect l="l" t="t" r="r" b="b"/>
              <a:pathLst>
                <a:path w="51" h="58" extrusionOk="0">
                  <a:moveTo>
                    <a:pt x="33" y="0"/>
                  </a:moveTo>
                  <a:lnTo>
                    <a:pt x="17" y="18"/>
                  </a:lnTo>
                  <a:cubicBezTo>
                    <a:pt x="0" y="18"/>
                    <a:pt x="0" y="34"/>
                    <a:pt x="0" y="34"/>
                  </a:cubicBezTo>
                  <a:lnTo>
                    <a:pt x="17" y="51"/>
                  </a:lnTo>
                  <a:cubicBezTo>
                    <a:pt x="23" y="56"/>
                    <a:pt x="26" y="58"/>
                    <a:pt x="29" y="58"/>
                  </a:cubicBezTo>
                  <a:cubicBezTo>
                    <a:pt x="35" y="58"/>
                    <a:pt x="39" y="51"/>
                    <a:pt x="51" y="51"/>
                  </a:cubicBezTo>
                  <a:cubicBezTo>
                    <a:pt x="51" y="34"/>
                    <a:pt x="51" y="18"/>
                    <a:pt x="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76"/>
            <p:cNvSpPr/>
            <p:nvPr/>
          </p:nvSpPr>
          <p:spPr>
            <a:xfrm>
              <a:off x="6237250" y="3615675"/>
              <a:ext cx="7100" cy="7525"/>
            </a:xfrm>
            <a:custGeom>
              <a:avLst/>
              <a:gdLst/>
              <a:ahLst/>
              <a:cxnLst/>
              <a:rect l="l" t="t" r="r" b="b"/>
              <a:pathLst>
                <a:path w="284" h="301" extrusionOk="0">
                  <a:moveTo>
                    <a:pt x="116" y="0"/>
                  </a:moveTo>
                  <a:lnTo>
                    <a:pt x="67" y="34"/>
                  </a:lnTo>
                  <a:lnTo>
                    <a:pt x="67" y="51"/>
                  </a:lnTo>
                  <a:lnTo>
                    <a:pt x="50" y="67"/>
                  </a:lnTo>
                  <a:cubicBezTo>
                    <a:pt x="16" y="100"/>
                    <a:pt x="16" y="118"/>
                    <a:pt x="16" y="151"/>
                  </a:cubicBezTo>
                  <a:cubicBezTo>
                    <a:pt x="0" y="184"/>
                    <a:pt x="16" y="234"/>
                    <a:pt x="34" y="251"/>
                  </a:cubicBezTo>
                  <a:lnTo>
                    <a:pt x="83" y="284"/>
                  </a:lnTo>
                  <a:lnTo>
                    <a:pt x="100" y="284"/>
                  </a:lnTo>
                  <a:lnTo>
                    <a:pt x="100" y="300"/>
                  </a:lnTo>
                  <a:cubicBezTo>
                    <a:pt x="150" y="300"/>
                    <a:pt x="183" y="300"/>
                    <a:pt x="217" y="267"/>
                  </a:cubicBezTo>
                  <a:cubicBezTo>
                    <a:pt x="250" y="234"/>
                    <a:pt x="283" y="200"/>
                    <a:pt x="283" y="134"/>
                  </a:cubicBezTo>
                  <a:lnTo>
                    <a:pt x="283" y="118"/>
                  </a:lnTo>
                  <a:lnTo>
                    <a:pt x="250" y="51"/>
                  </a:lnTo>
                  <a:lnTo>
                    <a:pt x="250" y="67"/>
                  </a:lnTo>
                  <a:cubicBezTo>
                    <a:pt x="250" y="51"/>
                    <a:pt x="234" y="34"/>
                    <a:pt x="201" y="18"/>
                  </a:cubicBezTo>
                  <a:cubicBezTo>
                    <a:pt x="201" y="0"/>
                    <a:pt x="183" y="0"/>
                    <a:pt x="1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76"/>
            <p:cNvSpPr/>
            <p:nvPr/>
          </p:nvSpPr>
          <p:spPr>
            <a:xfrm>
              <a:off x="6199300" y="3636950"/>
              <a:ext cx="2525" cy="1700"/>
            </a:xfrm>
            <a:custGeom>
              <a:avLst/>
              <a:gdLst/>
              <a:ahLst/>
              <a:cxnLst/>
              <a:rect l="l" t="t" r="r" b="b"/>
              <a:pathLst>
                <a:path w="101" h="68" extrusionOk="0">
                  <a:moveTo>
                    <a:pt x="67" y="0"/>
                  </a:moveTo>
                  <a:cubicBezTo>
                    <a:pt x="51" y="0"/>
                    <a:pt x="18" y="0"/>
                    <a:pt x="0" y="34"/>
                  </a:cubicBezTo>
                  <a:lnTo>
                    <a:pt x="0" y="50"/>
                  </a:lnTo>
                  <a:lnTo>
                    <a:pt x="18" y="67"/>
                  </a:lnTo>
                  <a:lnTo>
                    <a:pt x="67" y="67"/>
                  </a:lnTo>
                  <a:lnTo>
                    <a:pt x="84" y="50"/>
                  </a:lnTo>
                  <a:cubicBezTo>
                    <a:pt x="84" y="50"/>
                    <a:pt x="84" y="34"/>
                    <a:pt x="100" y="34"/>
                  </a:cubicBez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1" name="Google Shape;4361;p76"/>
            <p:cNvSpPr/>
            <p:nvPr/>
          </p:nvSpPr>
          <p:spPr>
            <a:xfrm>
              <a:off x="6222650" y="3615675"/>
              <a:ext cx="3350" cy="2950"/>
            </a:xfrm>
            <a:custGeom>
              <a:avLst/>
              <a:gdLst/>
              <a:ahLst/>
              <a:cxnLst/>
              <a:rect l="l" t="t" r="r" b="b"/>
              <a:pathLst>
                <a:path w="134" h="118" extrusionOk="0">
                  <a:moveTo>
                    <a:pt x="51" y="0"/>
                  </a:moveTo>
                  <a:lnTo>
                    <a:pt x="18" y="18"/>
                  </a:lnTo>
                  <a:lnTo>
                    <a:pt x="18" y="34"/>
                  </a:lnTo>
                  <a:lnTo>
                    <a:pt x="0" y="51"/>
                  </a:lnTo>
                  <a:cubicBezTo>
                    <a:pt x="0" y="67"/>
                    <a:pt x="18" y="67"/>
                    <a:pt x="18" y="84"/>
                  </a:cubicBezTo>
                  <a:lnTo>
                    <a:pt x="18" y="100"/>
                  </a:lnTo>
                  <a:cubicBezTo>
                    <a:pt x="34" y="118"/>
                    <a:pt x="51" y="118"/>
                    <a:pt x="67" y="118"/>
                  </a:cubicBezTo>
                  <a:cubicBezTo>
                    <a:pt x="84" y="118"/>
                    <a:pt x="100" y="100"/>
                    <a:pt x="118" y="84"/>
                  </a:cubicBezTo>
                  <a:cubicBezTo>
                    <a:pt x="134" y="51"/>
                    <a:pt x="118" y="18"/>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2" name="Google Shape;4362;p76"/>
            <p:cNvSpPr/>
            <p:nvPr/>
          </p:nvSpPr>
          <p:spPr>
            <a:xfrm>
              <a:off x="6231400" y="3611500"/>
              <a:ext cx="2950" cy="3350"/>
            </a:xfrm>
            <a:custGeom>
              <a:avLst/>
              <a:gdLst/>
              <a:ahLst/>
              <a:cxnLst/>
              <a:rect l="l" t="t" r="r" b="b"/>
              <a:pathLst>
                <a:path w="118" h="134" extrusionOk="0">
                  <a:moveTo>
                    <a:pt x="68" y="1"/>
                  </a:moveTo>
                  <a:lnTo>
                    <a:pt x="34" y="18"/>
                  </a:lnTo>
                  <a:cubicBezTo>
                    <a:pt x="34" y="18"/>
                    <a:pt x="17" y="18"/>
                    <a:pt x="17" y="34"/>
                  </a:cubicBezTo>
                  <a:lnTo>
                    <a:pt x="1" y="51"/>
                  </a:lnTo>
                  <a:lnTo>
                    <a:pt x="1" y="85"/>
                  </a:lnTo>
                  <a:cubicBezTo>
                    <a:pt x="17" y="101"/>
                    <a:pt x="17" y="101"/>
                    <a:pt x="17" y="118"/>
                  </a:cubicBezTo>
                  <a:lnTo>
                    <a:pt x="50" y="134"/>
                  </a:lnTo>
                  <a:lnTo>
                    <a:pt x="84" y="118"/>
                  </a:lnTo>
                  <a:cubicBezTo>
                    <a:pt x="101" y="118"/>
                    <a:pt x="101" y="118"/>
                    <a:pt x="117" y="101"/>
                  </a:cubicBezTo>
                  <a:lnTo>
                    <a:pt x="117" y="85"/>
                  </a:lnTo>
                  <a:lnTo>
                    <a:pt x="117" y="51"/>
                  </a:lnTo>
                  <a:cubicBezTo>
                    <a:pt x="117" y="34"/>
                    <a:pt x="117" y="34"/>
                    <a:pt x="101" y="18"/>
                  </a:cubicBez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76"/>
            <p:cNvSpPr/>
            <p:nvPr/>
          </p:nvSpPr>
          <p:spPr>
            <a:xfrm>
              <a:off x="6184300" y="3614825"/>
              <a:ext cx="1675" cy="1300"/>
            </a:xfrm>
            <a:custGeom>
              <a:avLst/>
              <a:gdLst/>
              <a:ahLst/>
              <a:cxnLst/>
              <a:rect l="l" t="t" r="r" b="b"/>
              <a:pathLst>
                <a:path w="67" h="52" extrusionOk="0">
                  <a:moveTo>
                    <a:pt x="17" y="1"/>
                  </a:moveTo>
                  <a:cubicBezTo>
                    <a:pt x="0" y="18"/>
                    <a:pt x="0" y="34"/>
                    <a:pt x="17" y="52"/>
                  </a:cubicBezTo>
                  <a:lnTo>
                    <a:pt x="51" y="52"/>
                  </a:lnTo>
                  <a:lnTo>
                    <a:pt x="67" y="34"/>
                  </a:lnTo>
                  <a:cubicBezTo>
                    <a:pt x="67" y="18"/>
                    <a:pt x="51" y="1"/>
                    <a:pt x="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76"/>
            <p:cNvSpPr/>
            <p:nvPr/>
          </p:nvSpPr>
          <p:spPr>
            <a:xfrm>
              <a:off x="6236825" y="3631275"/>
              <a:ext cx="5850" cy="5700"/>
            </a:xfrm>
            <a:custGeom>
              <a:avLst/>
              <a:gdLst/>
              <a:ahLst/>
              <a:cxnLst/>
              <a:rect l="l" t="t" r="r" b="b"/>
              <a:pathLst>
                <a:path w="234" h="228" extrusionOk="0">
                  <a:moveTo>
                    <a:pt x="130" y="0"/>
                  </a:moveTo>
                  <a:cubicBezTo>
                    <a:pt x="100" y="0"/>
                    <a:pt x="72" y="12"/>
                    <a:pt x="51" y="43"/>
                  </a:cubicBezTo>
                  <a:lnTo>
                    <a:pt x="33" y="61"/>
                  </a:lnTo>
                  <a:cubicBezTo>
                    <a:pt x="17" y="94"/>
                    <a:pt x="0" y="127"/>
                    <a:pt x="17" y="143"/>
                  </a:cubicBezTo>
                  <a:lnTo>
                    <a:pt x="17" y="177"/>
                  </a:lnTo>
                  <a:lnTo>
                    <a:pt x="33" y="194"/>
                  </a:lnTo>
                  <a:lnTo>
                    <a:pt x="51" y="210"/>
                  </a:lnTo>
                  <a:cubicBezTo>
                    <a:pt x="68" y="222"/>
                    <a:pt x="86" y="228"/>
                    <a:pt x="103" y="228"/>
                  </a:cubicBezTo>
                  <a:cubicBezTo>
                    <a:pt x="134" y="228"/>
                    <a:pt x="163" y="209"/>
                    <a:pt x="184" y="177"/>
                  </a:cubicBezTo>
                  <a:lnTo>
                    <a:pt x="200" y="177"/>
                  </a:lnTo>
                  <a:cubicBezTo>
                    <a:pt x="218" y="143"/>
                    <a:pt x="234" y="110"/>
                    <a:pt x="234" y="77"/>
                  </a:cubicBezTo>
                  <a:cubicBezTo>
                    <a:pt x="218" y="61"/>
                    <a:pt x="200" y="27"/>
                    <a:pt x="184" y="10"/>
                  </a:cubicBezTo>
                  <a:cubicBezTo>
                    <a:pt x="166" y="4"/>
                    <a:pt x="148" y="0"/>
                    <a:pt x="13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76"/>
            <p:cNvSpPr/>
            <p:nvPr/>
          </p:nvSpPr>
          <p:spPr>
            <a:xfrm>
              <a:off x="6259750" y="3646525"/>
              <a:ext cx="5425" cy="5850"/>
            </a:xfrm>
            <a:custGeom>
              <a:avLst/>
              <a:gdLst/>
              <a:ahLst/>
              <a:cxnLst/>
              <a:rect l="l" t="t" r="r" b="b"/>
              <a:pathLst>
                <a:path w="217" h="234" extrusionOk="0">
                  <a:moveTo>
                    <a:pt x="84" y="0"/>
                  </a:moveTo>
                  <a:cubicBezTo>
                    <a:pt x="34" y="18"/>
                    <a:pt x="1" y="51"/>
                    <a:pt x="1" y="84"/>
                  </a:cubicBezTo>
                  <a:lnTo>
                    <a:pt x="1" y="118"/>
                  </a:lnTo>
                  <a:lnTo>
                    <a:pt x="1" y="151"/>
                  </a:lnTo>
                  <a:lnTo>
                    <a:pt x="1" y="167"/>
                  </a:lnTo>
                  <a:lnTo>
                    <a:pt x="1" y="184"/>
                  </a:lnTo>
                  <a:lnTo>
                    <a:pt x="34" y="200"/>
                  </a:lnTo>
                  <a:lnTo>
                    <a:pt x="50" y="218"/>
                  </a:lnTo>
                  <a:cubicBezTo>
                    <a:pt x="68" y="218"/>
                    <a:pt x="84" y="234"/>
                    <a:pt x="84" y="234"/>
                  </a:cubicBezTo>
                  <a:lnTo>
                    <a:pt x="117" y="234"/>
                  </a:lnTo>
                  <a:lnTo>
                    <a:pt x="150" y="218"/>
                  </a:lnTo>
                  <a:lnTo>
                    <a:pt x="184" y="184"/>
                  </a:lnTo>
                  <a:cubicBezTo>
                    <a:pt x="217" y="134"/>
                    <a:pt x="217" y="84"/>
                    <a:pt x="184" y="34"/>
                  </a:cubicBezTo>
                  <a:lnTo>
                    <a:pt x="134" y="0"/>
                  </a:lnTo>
                  <a:lnTo>
                    <a:pt x="101" y="0"/>
                  </a:lnTo>
                  <a:lnTo>
                    <a:pt x="84" y="18"/>
                  </a:ln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76"/>
            <p:cNvSpPr/>
            <p:nvPr/>
          </p:nvSpPr>
          <p:spPr>
            <a:xfrm>
              <a:off x="6252250" y="3658625"/>
              <a:ext cx="6275" cy="5850"/>
            </a:xfrm>
            <a:custGeom>
              <a:avLst/>
              <a:gdLst/>
              <a:ahLst/>
              <a:cxnLst/>
              <a:rect l="l" t="t" r="r" b="b"/>
              <a:pathLst>
                <a:path w="251" h="234" extrusionOk="0">
                  <a:moveTo>
                    <a:pt x="83" y="0"/>
                  </a:moveTo>
                  <a:lnTo>
                    <a:pt x="34" y="34"/>
                  </a:lnTo>
                  <a:lnTo>
                    <a:pt x="17" y="50"/>
                  </a:lnTo>
                  <a:lnTo>
                    <a:pt x="17" y="83"/>
                  </a:lnTo>
                  <a:lnTo>
                    <a:pt x="1" y="134"/>
                  </a:lnTo>
                  <a:lnTo>
                    <a:pt x="17" y="150"/>
                  </a:lnTo>
                  <a:lnTo>
                    <a:pt x="50" y="201"/>
                  </a:lnTo>
                  <a:cubicBezTo>
                    <a:pt x="83" y="217"/>
                    <a:pt x="101" y="217"/>
                    <a:pt x="134" y="217"/>
                  </a:cubicBezTo>
                  <a:lnTo>
                    <a:pt x="150" y="234"/>
                  </a:lnTo>
                  <a:lnTo>
                    <a:pt x="167" y="234"/>
                  </a:lnTo>
                  <a:lnTo>
                    <a:pt x="217" y="217"/>
                  </a:lnTo>
                  <a:cubicBezTo>
                    <a:pt x="217" y="201"/>
                    <a:pt x="250" y="167"/>
                    <a:pt x="234" y="100"/>
                  </a:cubicBezTo>
                  <a:cubicBezTo>
                    <a:pt x="234" y="83"/>
                    <a:pt x="217" y="67"/>
                    <a:pt x="201" y="50"/>
                  </a:cubicBezTo>
                  <a:cubicBezTo>
                    <a:pt x="201" y="34"/>
                    <a:pt x="183" y="0"/>
                    <a:pt x="1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76"/>
            <p:cNvSpPr/>
            <p:nvPr/>
          </p:nvSpPr>
          <p:spPr>
            <a:xfrm>
              <a:off x="6268500" y="3631950"/>
              <a:ext cx="5025" cy="4900"/>
            </a:xfrm>
            <a:custGeom>
              <a:avLst/>
              <a:gdLst/>
              <a:ahLst/>
              <a:cxnLst/>
              <a:rect l="l" t="t" r="r" b="b"/>
              <a:pathLst>
                <a:path w="201" h="196" extrusionOk="0">
                  <a:moveTo>
                    <a:pt x="51" y="0"/>
                  </a:moveTo>
                  <a:lnTo>
                    <a:pt x="18" y="34"/>
                  </a:lnTo>
                  <a:cubicBezTo>
                    <a:pt x="0" y="67"/>
                    <a:pt x="0" y="100"/>
                    <a:pt x="0" y="116"/>
                  </a:cubicBezTo>
                  <a:cubicBezTo>
                    <a:pt x="0" y="150"/>
                    <a:pt x="18" y="167"/>
                    <a:pt x="51" y="183"/>
                  </a:cubicBezTo>
                  <a:cubicBezTo>
                    <a:pt x="68" y="192"/>
                    <a:pt x="84" y="196"/>
                    <a:pt x="101" y="196"/>
                  </a:cubicBezTo>
                  <a:cubicBezTo>
                    <a:pt x="118" y="196"/>
                    <a:pt x="134" y="192"/>
                    <a:pt x="151" y="183"/>
                  </a:cubicBezTo>
                  <a:cubicBezTo>
                    <a:pt x="167" y="167"/>
                    <a:pt x="200" y="150"/>
                    <a:pt x="200" y="116"/>
                  </a:cubicBezTo>
                  <a:lnTo>
                    <a:pt x="184" y="100"/>
                  </a:lnTo>
                  <a:cubicBezTo>
                    <a:pt x="200" y="67"/>
                    <a:pt x="184" y="16"/>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76"/>
            <p:cNvSpPr/>
            <p:nvPr/>
          </p:nvSpPr>
          <p:spPr>
            <a:xfrm>
              <a:off x="6215575" y="3710725"/>
              <a:ext cx="1700" cy="1675"/>
            </a:xfrm>
            <a:custGeom>
              <a:avLst/>
              <a:gdLst/>
              <a:ahLst/>
              <a:cxnLst/>
              <a:rect l="l" t="t" r="r" b="b"/>
              <a:pathLst>
                <a:path w="68" h="67" extrusionOk="0">
                  <a:moveTo>
                    <a:pt x="0" y="0"/>
                  </a:moveTo>
                  <a:lnTo>
                    <a:pt x="0" y="33"/>
                  </a:lnTo>
                  <a:cubicBezTo>
                    <a:pt x="0" y="51"/>
                    <a:pt x="16" y="51"/>
                    <a:pt x="16" y="67"/>
                  </a:cubicBezTo>
                  <a:lnTo>
                    <a:pt x="34" y="67"/>
                  </a:lnTo>
                  <a:lnTo>
                    <a:pt x="50" y="51"/>
                  </a:lnTo>
                  <a:cubicBezTo>
                    <a:pt x="67" y="33"/>
                    <a:pt x="50" y="17"/>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76"/>
            <p:cNvSpPr/>
            <p:nvPr/>
          </p:nvSpPr>
          <p:spPr>
            <a:xfrm>
              <a:off x="6262650" y="3622600"/>
              <a:ext cx="5050" cy="4950"/>
            </a:xfrm>
            <a:custGeom>
              <a:avLst/>
              <a:gdLst/>
              <a:ahLst/>
              <a:cxnLst/>
              <a:rect l="l" t="t" r="r" b="b"/>
              <a:pathLst>
                <a:path w="202" h="198" extrusionOk="0">
                  <a:moveTo>
                    <a:pt x="81" y="0"/>
                  </a:moveTo>
                  <a:cubicBezTo>
                    <a:pt x="71" y="0"/>
                    <a:pt x="61" y="2"/>
                    <a:pt x="52" y="7"/>
                  </a:cubicBezTo>
                  <a:cubicBezTo>
                    <a:pt x="34" y="7"/>
                    <a:pt x="1" y="41"/>
                    <a:pt x="1" y="57"/>
                  </a:cubicBezTo>
                  <a:lnTo>
                    <a:pt x="1" y="123"/>
                  </a:lnTo>
                  <a:lnTo>
                    <a:pt x="1" y="141"/>
                  </a:lnTo>
                  <a:lnTo>
                    <a:pt x="52" y="190"/>
                  </a:lnTo>
                  <a:cubicBezTo>
                    <a:pt x="62" y="190"/>
                    <a:pt x="88" y="198"/>
                    <a:pt x="114" y="198"/>
                  </a:cubicBezTo>
                  <a:cubicBezTo>
                    <a:pt x="128" y="198"/>
                    <a:pt x="141" y="196"/>
                    <a:pt x="152" y="190"/>
                  </a:cubicBezTo>
                  <a:lnTo>
                    <a:pt x="185" y="157"/>
                  </a:lnTo>
                  <a:lnTo>
                    <a:pt x="201" y="141"/>
                  </a:lnTo>
                  <a:lnTo>
                    <a:pt x="201" y="90"/>
                  </a:lnTo>
                  <a:cubicBezTo>
                    <a:pt x="201" y="57"/>
                    <a:pt x="185" y="41"/>
                    <a:pt x="152" y="23"/>
                  </a:cubicBezTo>
                  <a:cubicBezTo>
                    <a:pt x="128" y="12"/>
                    <a:pt x="105" y="0"/>
                    <a:pt x="8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76"/>
            <p:cNvSpPr/>
            <p:nvPr/>
          </p:nvSpPr>
          <p:spPr>
            <a:xfrm>
              <a:off x="6247250" y="3647900"/>
              <a:ext cx="5025" cy="5250"/>
            </a:xfrm>
            <a:custGeom>
              <a:avLst/>
              <a:gdLst/>
              <a:ahLst/>
              <a:cxnLst/>
              <a:rect l="l" t="t" r="r" b="b"/>
              <a:pathLst>
                <a:path w="201" h="210" extrusionOk="0">
                  <a:moveTo>
                    <a:pt x="98" y="1"/>
                  </a:moveTo>
                  <a:cubicBezTo>
                    <a:pt x="46" y="1"/>
                    <a:pt x="13" y="37"/>
                    <a:pt x="1" y="63"/>
                  </a:cubicBezTo>
                  <a:lnTo>
                    <a:pt x="1" y="96"/>
                  </a:lnTo>
                  <a:lnTo>
                    <a:pt x="1" y="129"/>
                  </a:lnTo>
                  <a:cubicBezTo>
                    <a:pt x="1" y="163"/>
                    <a:pt x="17" y="179"/>
                    <a:pt x="50" y="196"/>
                  </a:cubicBezTo>
                  <a:cubicBezTo>
                    <a:pt x="64" y="205"/>
                    <a:pt x="79" y="209"/>
                    <a:pt x="95" y="209"/>
                  </a:cubicBezTo>
                  <a:cubicBezTo>
                    <a:pt x="135" y="209"/>
                    <a:pt x="177" y="182"/>
                    <a:pt x="201" y="145"/>
                  </a:cubicBezTo>
                  <a:lnTo>
                    <a:pt x="201" y="79"/>
                  </a:lnTo>
                  <a:lnTo>
                    <a:pt x="201" y="63"/>
                  </a:lnTo>
                  <a:lnTo>
                    <a:pt x="150" y="12"/>
                  </a:lnTo>
                  <a:cubicBezTo>
                    <a:pt x="131" y="4"/>
                    <a:pt x="114" y="1"/>
                    <a:pt x="9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76"/>
            <p:cNvSpPr/>
            <p:nvPr/>
          </p:nvSpPr>
          <p:spPr>
            <a:xfrm>
              <a:off x="6335200" y="3617775"/>
              <a:ext cx="1275" cy="1250"/>
            </a:xfrm>
            <a:custGeom>
              <a:avLst/>
              <a:gdLst/>
              <a:ahLst/>
              <a:cxnLst/>
              <a:rect l="l" t="t" r="r" b="b"/>
              <a:pathLst>
                <a:path w="51" h="50" extrusionOk="0">
                  <a:moveTo>
                    <a:pt x="0" y="0"/>
                  </a:moveTo>
                  <a:lnTo>
                    <a:pt x="0" y="16"/>
                  </a:lnTo>
                  <a:lnTo>
                    <a:pt x="0" y="34"/>
                  </a:lnTo>
                  <a:lnTo>
                    <a:pt x="0" y="50"/>
                  </a:lnTo>
                  <a:cubicBezTo>
                    <a:pt x="18" y="50"/>
                    <a:pt x="34" y="50"/>
                    <a:pt x="51" y="34"/>
                  </a:cubicBezTo>
                  <a:lnTo>
                    <a:pt x="34" y="16"/>
                  </a:lnTo>
                  <a:cubicBezTo>
                    <a:pt x="34" y="0"/>
                    <a:pt x="18" y="0"/>
                    <a:pt x="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76"/>
            <p:cNvSpPr/>
            <p:nvPr/>
          </p:nvSpPr>
          <p:spPr>
            <a:xfrm>
              <a:off x="6267675" y="3676975"/>
              <a:ext cx="4175" cy="3525"/>
            </a:xfrm>
            <a:custGeom>
              <a:avLst/>
              <a:gdLst/>
              <a:ahLst/>
              <a:cxnLst/>
              <a:rect l="l" t="t" r="r" b="b"/>
              <a:pathLst>
                <a:path w="167" h="141" extrusionOk="0">
                  <a:moveTo>
                    <a:pt x="33" y="0"/>
                  </a:moveTo>
                  <a:cubicBezTo>
                    <a:pt x="33" y="0"/>
                    <a:pt x="17" y="16"/>
                    <a:pt x="0" y="16"/>
                  </a:cubicBezTo>
                  <a:lnTo>
                    <a:pt x="0" y="49"/>
                  </a:lnTo>
                  <a:lnTo>
                    <a:pt x="0" y="83"/>
                  </a:lnTo>
                  <a:cubicBezTo>
                    <a:pt x="0" y="83"/>
                    <a:pt x="17" y="100"/>
                    <a:pt x="17" y="116"/>
                  </a:cubicBezTo>
                  <a:lnTo>
                    <a:pt x="33" y="116"/>
                  </a:lnTo>
                  <a:cubicBezTo>
                    <a:pt x="51" y="116"/>
                    <a:pt x="51" y="133"/>
                    <a:pt x="51" y="133"/>
                  </a:cubicBezTo>
                  <a:lnTo>
                    <a:pt x="67" y="133"/>
                  </a:lnTo>
                  <a:cubicBezTo>
                    <a:pt x="76" y="138"/>
                    <a:pt x="86" y="140"/>
                    <a:pt x="95" y="140"/>
                  </a:cubicBezTo>
                  <a:cubicBezTo>
                    <a:pt x="118" y="140"/>
                    <a:pt x="138" y="128"/>
                    <a:pt x="151" y="116"/>
                  </a:cubicBezTo>
                  <a:cubicBezTo>
                    <a:pt x="167" y="83"/>
                    <a:pt x="151" y="33"/>
                    <a:pt x="117" y="16"/>
                  </a:cubicBezTo>
                  <a:lnTo>
                    <a:pt x="100" y="16"/>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76"/>
            <p:cNvSpPr/>
            <p:nvPr/>
          </p:nvSpPr>
          <p:spPr>
            <a:xfrm>
              <a:off x="6331850" y="3646950"/>
              <a:ext cx="1700" cy="1700"/>
            </a:xfrm>
            <a:custGeom>
              <a:avLst/>
              <a:gdLst/>
              <a:ahLst/>
              <a:cxnLst/>
              <a:rect l="l" t="t" r="r" b="b"/>
              <a:pathLst>
                <a:path w="68" h="68" extrusionOk="0">
                  <a:moveTo>
                    <a:pt x="18" y="1"/>
                  </a:moveTo>
                  <a:cubicBezTo>
                    <a:pt x="1" y="17"/>
                    <a:pt x="1" y="17"/>
                    <a:pt x="1" y="34"/>
                  </a:cubicBezTo>
                  <a:lnTo>
                    <a:pt x="1" y="50"/>
                  </a:lnTo>
                  <a:lnTo>
                    <a:pt x="34" y="67"/>
                  </a:lnTo>
                  <a:lnTo>
                    <a:pt x="52" y="67"/>
                  </a:lnTo>
                  <a:cubicBezTo>
                    <a:pt x="52" y="50"/>
                    <a:pt x="68" y="34"/>
                    <a:pt x="52" y="17"/>
                  </a:cubicBezTo>
                  <a:cubicBezTo>
                    <a:pt x="52" y="17"/>
                    <a:pt x="52"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76"/>
            <p:cNvSpPr/>
            <p:nvPr/>
          </p:nvSpPr>
          <p:spPr>
            <a:xfrm>
              <a:off x="6276425" y="3654025"/>
              <a:ext cx="6275" cy="5850"/>
            </a:xfrm>
            <a:custGeom>
              <a:avLst/>
              <a:gdLst/>
              <a:ahLst/>
              <a:cxnLst/>
              <a:rect l="l" t="t" r="r" b="b"/>
              <a:pathLst>
                <a:path w="251" h="234" extrusionOk="0">
                  <a:moveTo>
                    <a:pt x="101" y="0"/>
                  </a:moveTo>
                  <a:lnTo>
                    <a:pt x="68" y="18"/>
                  </a:lnTo>
                  <a:cubicBezTo>
                    <a:pt x="17" y="34"/>
                    <a:pt x="1" y="67"/>
                    <a:pt x="1" y="100"/>
                  </a:cubicBezTo>
                  <a:lnTo>
                    <a:pt x="1" y="118"/>
                  </a:lnTo>
                  <a:lnTo>
                    <a:pt x="1" y="134"/>
                  </a:lnTo>
                  <a:cubicBezTo>
                    <a:pt x="1" y="167"/>
                    <a:pt x="17" y="200"/>
                    <a:pt x="50" y="218"/>
                  </a:cubicBezTo>
                  <a:lnTo>
                    <a:pt x="101" y="218"/>
                  </a:lnTo>
                  <a:lnTo>
                    <a:pt x="134" y="234"/>
                  </a:lnTo>
                  <a:lnTo>
                    <a:pt x="168" y="218"/>
                  </a:lnTo>
                  <a:lnTo>
                    <a:pt x="217" y="184"/>
                  </a:lnTo>
                  <a:cubicBezTo>
                    <a:pt x="234" y="151"/>
                    <a:pt x="250" y="84"/>
                    <a:pt x="168" y="18"/>
                  </a:cubicBez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5" name="Google Shape;4375;p76"/>
            <p:cNvSpPr/>
            <p:nvPr/>
          </p:nvSpPr>
          <p:spPr>
            <a:xfrm>
              <a:off x="6296000" y="3626100"/>
              <a:ext cx="2125" cy="2525"/>
            </a:xfrm>
            <a:custGeom>
              <a:avLst/>
              <a:gdLst/>
              <a:ahLst/>
              <a:cxnLst/>
              <a:rect l="l" t="t" r="r" b="b"/>
              <a:pathLst>
                <a:path w="85" h="101" extrusionOk="0">
                  <a:moveTo>
                    <a:pt x="52" y="1"/>
                  </a:moveTo>
                  <a:cubicBezTo>
                    <a:pt x="18" y="17"/>
                    <a:pt x="1" y="34"/>
                    <a:pt x="1" y="67"/>
                  </a:cubicBezTo>
                  <a:lnTo>
                    <a:pt x="18" y="101"/>
                  </a:lnTo>
                  <a:lnTo>
                    <a:pt x="68" y="67"/>
                  </a:lnTo>
                  <a:lnTo>
                    <a:pt x="85" y="67"/>
                  </a:lnTo>
                  <a:lnTo>
                    <a:pt x="52"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6" name="Google Shape;4376;p76"/>
            <p:cNvSpPr/>
            <p:nvPr/>
          </p:nvSpPr>
          <p:spPr>
            <a:xfrm>
              <a:off x="6283500" y="3644500"/>
              <a:ext cx="5475" cy="5375"/>
            </a:xfrm>
            <a:custGeom>
              <a:avLst/>
              <a:gdLst/>
              <a:ahLst/>
              <a:cxnLst/>
              <a:rect l="l" t="t" r="r" b="b"/>
              <a:pathLst>
                <a:path w="219" h="215" extrusionOk="0">
                  <a:moveTo>
                    <a:pt x="113" y="1"/>
                  </a:moveTo>
                  <a:cubicBezTo>
                    <a:pt x="73" y="1"/>
                    <a:pt x="42" y="24"/>
                    <a:pt x="18" y="48"/>
                  </a:cubicBezTo>
                  <a:lnTo>
                    <a:pt x="1" y="99"/>
                  </a:lnTo>
                  <a:lnTo>
                    <a:pt x="1" y="115"/>
                  </a:lnTo>
                  <a:lnTo>
                    <a:pt x="34" y="165"/>
                  </a:lnTo>
                  <a:cubicBezTo>
                    <a:pt x="34" y="181"/>
                    <a:pt x="51" y="199"/>
                    <a:pt x="67" y="199"/>
                  </a:cubicBezTo>
                  <a:cubicBezTo>
                    <a:pt x="101" y="215"/>
                    <a:pt x="134" y="215"/>
                    <a:pt x="167" y="215"/>
                  </a:cubicBezTo>
                  <a:cubicBezTo>
                    <a:pt x="185" y="199"/>
                    <a:pt x="218" y="165"/>
                    <a:pt x="218" y="115"/>
                  </a:cubicBezTo>
                  <a:lnTo>
                    <a:pt x="218" y="81"/>
                  </a:lnTo>
                  <a:lnTo>
                    <a:pt x="201" y="65"/>
                  </a:lnTo>
                  <a:lnTo>
                    <a:pt x="185" y="32"/>
                  </a:lnTo>
                  <a:lnTo>
                    <a:pt x="167" y="14"/>
                  </a:lnTo>
                  <a:cubicBezTo>
                    <a:pt x="148" y="5"/>
                    <a:pt x="130" y="1"/>
                    <a:pt x="11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7" name="Google Shape;4377;p76"/>
            <p:cNvSpPr/>
            <p:nvPr/>
          </p:nvSpPr>
          <p:spPr>
            <a:xfrm>
              <a:off x="6247250" y="3697375"/>
              <a:ext cx="1250" cy="1300"/>
            </a:xfrm>
            <a:custGeom>
              <a:avLst/>
              <a:gdLst/>
              <a:ahLst/>
              <a:cxnLst/>
              <a:rect l="l" t="t" r="r" b="b"/>
              <a:pathLst>
                <a:path w="50" h="52" extrusionOk="0">
                  <a:moveTo>
                    <a:pt x="17" y="0"/>
                  </a:moveTo>
                  <a:cubicBezTo>
                    <a:pt x="1" y="0"/>
                    <a:pt x="1" y="18"/>
                    <a:pt x="1" y="18"/>
                  </a:cubicBezTo>
                  <a:lnTo>
                    <a:pt x="1" y="51"/>
                  </a:lnTo>
                  <a:lnTo>
                    <a:pt x="34" y="51"/>
                  </a:lnTo>
                  <a:cubicBezTo>
                    <a:pt x="50" y="51"/>
                    <a:pt x="50" y="34"/>
                    <a:pt x="50" y="34"/>
                  </a:cubicBezTo>
                  <a:cubicBezTo>
                    <a:pt x="50" y="18"/>
                    <a:pt x="34"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76"/>
            <p:cNvSpPr/>
            <p:nvPr/>
          </p:nvSpPr>
          <p:spPr>
            <a:xfrm>
              <a:off x="6291450" y="3633600"/>
              <a:ext cx="3350" cy="2925"/>
            </a:xfrm>
            <a:custGeom>
              <a:avLst/>
              <a:gdLst/>
              <a:ahLst/>
              <a:cxnLst/>
              <a:rect l="l" t="t" r="r" b="b"/>
              <a:pathLst>
                <a:path w="134" h="117" extrusionOk="0">
                  <a:moveTo>
                    <a:pt x="33" y="1"/>
                  </a:moveTo>
                  <a:lnTo>
                    <a:pt x="16" y="34"/>
                  </a:lnTo>
                  <a:cubicBezTo>
                    <a:pt x="0" y="68"/>
                    <a:pt x="16" y="101"/>
                    <a:pt x="50" y="117"/>
                  </a:cubicBezTo>
                  <a:lnTo>
                    <a:pt x="67" y="117"/>
                  </a:lnTo>
                  <a:cubicBezTo>
                    <a:pt x="100" y="117"/>
                    <a:pt x="116" y="101"/>
                    <a:pt x="134" y="101"/>
                  </a:cubicBezTo>
                  <a:lnTo>
                    <a:pt x="134" y="68"/>
                  </a:lnTo>
                  <a:lnTo>
                    <a:pt x="134" y="50"/>
                  </a:lnTo>
                  <a:lnTo>
                    <a:pt x="134" y="17"/>
                  </a:lnTo>
                  <a:cubicBezTo>
                    <a:pt x="134" y="17"/>
                    <a:pt x="116" y="17"/>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76"/>
            <p:cNvSpPr/>
            <p:nvPr/>
          </p:nvSpPr>
          <p:spPr>
            <a:xfrm>
              <a:off x="6273500" y="3642775"/>
              <a:ext cx="5025" cy="5275"/>
            </a:xfrm>
            <a:custGeom>
              <a:avLst/>
              <a:gdLst/>
              <a:ahLst/>
              <a:cxnLst/>
              <a:rect l="l" t="t" r="r" b="b"/>
              <a:pathLst>
                <a:path w="201" h="211" extrusionOk="0">
                  <a:moveTo>
                    <a:pt x="51" y="17"/>
                  </a:moveTo>
                  <a:lnTo>
                    <a:pt x="41" y="33"/>
                  </a:lnTo>
                  <a:lnTo>
                    <a:pt x="41" y="33"/>
                  </a:lnTo>
                  <a:cubicBezTo>
                    <a:pt x="46" y="31"/>
                    <a:pt x="51" y="27"/>
                    <a:pt x="51" y="17"/>
                  </a:cubicBezTo>
                  <a:close/>
                  <a:moveTo>
                    <a:pt x="41" y="33"/>
                  </a:moveTo>
                  <a:cubicBezTo>
                    <a:pt x="37" y="34"/>
                    <a:pt x="34" y="34"/>
                    <a:pt x="34" y="34"/>
                  </a:cubicBezTo>
                  <a:lnTo>
                    <a:pt x="40" y="34"/>
                  </a:lnTo>
                  <a:lnTo>
                    <a:pt x="41" y="33"/>
                  </a:lnTo>
                  <a:close/>
                  <a:moveTo>
                    <a:pt x="85" y="1"/>
                  </a:moveTo>
                  <a:lnTo>
                    <a:pt x="67" y="17"/>
                  </a:lnTo>
                  <a:lnTo>
                    <a:pt x="51" y="17"/>
                  </a:lnTo>
                  <a:lnTo>
                    <a:pt x="51" y="34"/>
                  </a:lnTo>
                  <a:lnTo>
                    <a:pt x="40" y="34"/>
                  </a:lnTo>
                  <a:lnTo>
                    <a:pt x="18" y="67"/>
                  </a:lnTo>
                  <a:lnTo>
                    <a:pt x="18" y="50"/>
                  </a:lnTo>
                  <a:lnTo>
                    <a:pt x="0" y="83"/>
                  </a:lnTo>
                  <a:lnTo>
                    <a:pt x="0" y="101"/>
                  </a:lnTo>
                  <a:lnTo>
                    <a:pt x="18" y="168"/>
                  </a:lnTo>
                  <a:lnTo>
                    <a:pt x="51" y="201"/>
                  </a:lnTo>
                  <a:cubicBezTo>
                    <a:pt x="63" y="207"/>
                    <a:pt x="77" y="210"/>
                    <a:pt x="92" y="210"/>
                  </a:cubicBezTo>
                  <a:cubicBezTo>
                    <a:pt x="118" y="210"/>
                    <a:pt x="146" y="199"/>
                    <a:pt x="167" y="168"/>
                  </a:cubicBezTo>
                  <a:lnTo>
                    <a:pt x="134" y="117"/>
                  </a:lnTo>
                  <a:lnTo>
                    <a:pt x="201" y="150"/>
                  </a:lnTo>
                  <a:lnTo>
                    <a:pt x="201" y="117"/>
                  </a:lnTo>
                  <a:lnTo>
                    <a:pt x="185" y="17"/>
                  </a:lnTo>
                  <a:lnTo>
                    <a:pt x="1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76"/>
            <p:cNvSpPr/>
            <p:nvPr/>
          </p:nvSpPr>
          <p:spPr>
            <a:xfrm>
              <a:off x="6278100" y="3691150"/>
              <a:ext cx="1700" cy="1450"/>
            </a:xfrm>
            <a:custGeom>
              <a:avLst/>
              <a:gdLst/>
              <a:ahLst/>
              <a:cxnLst/>
              <a:rect l="l" t="t" r="r" b="b"/>
              <a:pathLst>
                <a:path w="68" h="58" extrusionOk="0">
                  <a:moveTo>
                    <a:pt x="34" y="0"/>
                  </a:moveTo>
                  <a:cubicBezTo>
                    <a:pt x="17" y="0"/>
                    <a:pt x="17" y="16"/>
                    <a:pt x="17" y="16"/>
                  </a:cubicBezTo>
                  <a:cubicBezTo>
                    <a:pt x="1" y="33"/>
                    <a:pt x="17" y="49"/>
                    <a:pt x="34" y="49"/>
                  </a:cubicBezTo>
                  <a:cubicBezTo>
                    <a:pt x="39" y="55"/>
                    <a:pt x="43" y="57"/>
                    <a:pt x="45" y="57"/>
                  </a:cubicBezTo>
                  <a:cubicBezTo>
                    <a:pt x="50" y="57"/>
                    <a:pt x="50" y="49"/>
                    <a:pt x="50" y="49"/>
                  </a:cubicBezTo>
                  <a:cubicBezTo>
                    <a:pt x="67" y="49"/>
                    <a:pt x="67" y="33"/>
                    <a:pt x="67" y="16"/>
                  </a:cubicBezTo>
                  <a:lnTo>
                    <a:pt x="50" y="16"/>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1" name="Google Shape;4381;p76"/>
            <p:cNvSpPr/>
            <p:nvPr/>
          </p:nvSpPr>
          <p:spPr>
            <a:xfrm>
              <a:off x="6266825" y="3651525"/>
              <a:ext cx="5475" cy="5450"/>
            </a:xfrm>
            <a:custGeom>
              <a:avLst/>
              <a:gdLst/>
              <a:ahLst/>
              <a:cxnLst/>
              <a:rect l="l" t="t" r="r" b="b"/>
              <a:pathLst>
                <a:path w="219" h="218" extrusionOk="0">
                  <a:moveTo>
                    <a:pt x="67" y="0"/>
                  </a:moveTo>
                  <a:lnTo>
                    <a:pt x="34" y="34"/>
                  </a:lnTo>
                  <a:cubicBezTo>
                    <a:pt x="1" y="67"/>
                    <a:pt x="1" y="100"/>
                    <a:pt x="1" y="134"/>
                  </a:cubicBezTo>
                  <a:cubicBezTo>
                    <a:pt x="18" y="167"/>
                    <a:pt x="34" y="184"/>
                    <a:pt x="67" y="200"/>
                  </a:cubicBezTo>
                  <a:lnTo>
                    <a:pt x="85" y="218"/>
                  </a:lnTo>
                  <a:lnTo>
                    <a:pt x="151" y="218"/>
                  </a:lnTo>
                  <a:lnTo>
                    <a:pt x="185" y="184"/>
                  </a:lnTo>
                  <a:cubicBezTo>
                    <a:pt x="201" y="151"/>
                    <a:pt x="218" y="118"/>
                    <a:pt x="218" y="84"/>
                  </a:cubicBezTo>
                  <a:cubicBezTo>
                    <a:pt x="201" y="51"/>
                    <a:pt x="185" y="34"/>
                    <a:pt x="151" y="18"/>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2" name="Google Shape;4382;p76"/>
            <p:cNvSpPr/>
            <p:nvPr/>
          </p:nvSpPr>
          <p:spPr>
            <a:xfrm>
              <a:off x="6255600" y="3679600"/>
              <a:ext cx="3750" cy="3625"/>
            </a:xfrm>
            <a:custGeom>
              <a:avLst/>
              <a:gdLst/>
              <a:ahLst/>
              <a:cxnLst/>
              <a:rect l="l" t="t" r="r" b="b"/>
              <a:pathLst>
                <a:path w="150" h="145" extrusionOk="0">
                  <a:moveTo>
                    <a:pt x="75" y="1"/>
                  </a:moveTo>
                  <a:cubicBezTo>
                    <a:pt x="56" y="1"/>
                    <a:pt x="36" y="9"/>
                    <a:pt x="16" y="28"/>
                  </a:cubicBezTo>
                  <a:cubicBezTo>
                    <a:pt x="0" y="45"/>
                    <a:pt x="0" y="95"/>
                    <a:pt x="16" y="129"/>
                  </a:cubicBezTo>
                  <a:lnTo>
                    <a:pt x="33" y="145"/>
                  </a:lnTo>
                  <a:lnTo>
                    <a:pt x="49" y="145"/>
                  </a:lnTo>
                  <a:cubicBezTo>
                    <a:pt x="83" y="145"/>
                    <a:pt x="116" y="145"/>
                    <a:pt x="134" y="111"/>
                  </a:cubicBezTo>
                  <a:cubicBezTo>
                    <a:pt x="150" y="95"/>
                    <a:pt x="150" y="78"/>
                    <a:pt x="150" y="45"/>
                  </a:cubicBezTo>
                  <a:lnTo>
                    <a:pt x="134" y="11"/>
                  </a:lnTo>
                  <a:lnTo>
                    <a:pt x="116" y="11"/>
                  </a:lnTo>
                  <a:cubicBezTo>
                    <a:pt x="103" y="5"/>
                    <a:pt x="89" y="1"/>
                    <a:pt x="7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76"/>
            <p:cNvSpPr/>
            <p:nvPr/>
          </p:nvSpPr>
          <p:spPr>
            <a:xfrm>
              <a:off x="6266825" y="3661525"/>
              <a:ext cx="5025" cy="5450"/>
            </a:xfrm>
            <a:custGeom>
              <a:avLst/>
              <a:gdLst/>
              <a:ahLst/>
              <a:cxnLst/>
              <a:rect l="l" t="t" r="r" b="b"/>
              <a:pathLst>
                <a:path w="201" h="218" extrusionOk="0">
                  <a:moveTo>
                    <a:pt x="67" y="0"/>
                  </a:moveTo>
                  <a:lnTo>
                    <a:pt x="18" y="34"/>
                  </a:lnTo>
                  <a:cubicBezTo>
                    <a:pt x="1" y="67"/>
                    <a:pt x="1" y="101"/>
                    <a:pt x="1" y="134"/>
                  </a:cubicBezTo>
                  <a:cubicBezTo>
                    <a:pt x="1" y="167"/>
                    <a:pt x="18" y="185"/>
                    <a:pt x="51" y="201"/>
                  </a:cubicBezTo>
                  <a:lnTo>
                    <a:pt x="85" y="218"/>
                  </a:lnTo>
                  <a:lnTo>
                    <a:pt x="134" y="218"/>
                  </a:lnTo>
                  <a:cubicBezTo>
                    <a:pt x="151" y="218"/>
                    <a:pt x="201" y="185"/>
                    <a:pt x="201" y="134"/>
                  </a:cubicBezTo>
                  <a:lnTo>
                    <a:pt x="201" y="85"/>
                  </a:lnTo>
                  <a:lnTo>
                    <a:pt x="201" y="67"/>
                  </a:lnTo>
                  <a:lnTo>
                    <a:pt x="167" y="18"/>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76"/>
            <p:cNvSpPr/>
            <p:nvPr/>
          </p:nvSpPr>
          <p:spPr>
            <a:xfrm>
              <a:off x="6273500" y="3733650"/>
              <a:ext cx="1700" cy="1275"/>
            </a:xfrm>
            <a:custGeom>
              <a:avLst/>
              <a:gdLst/>
              <a:ahLst/>
              <a:cxnLst/>
              <a:rect l="l" t="t" r="r" b="b"/>
              <a:pathLst>
                <a:path w="68" h="51" extrusionOk="0">
                  <a:moveTo>
                    <a:pt x="0" y="1"/>
                  </a:moveTo>
                  <a:lnTo>
                    <a:pt x="0" y="34"/>
                  </a:lnTo>
                  <a:lnTo>
                    <a:pt x="18" y="34"/>
                  </a:lnTo>
                  <a:cubicBezTo>
                    <a:pt x="18" y="34"/>
                    <a:pt x="18" y="50"/>
                    <a:pt x="34" y="50"/>
                  </a:cubicBezTo>
                  <a:lnTo>
                    <a:pt x="51" y="50"/>
                  </a:lnTo>
                  <a:lnTo>
                    <a:pt x="67" y="34"/>
                  </a:lnTo>
                  <a:lnTo>
                    <a:pt x="51" y="17"/>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76"/>
            <p:cNvSpPr/>
            <p:nvPr/>
          </p:nvSpPr>
          <p:spPr>
            <a:xfrm>
              <a:off x="6252250" y="3668625"/>
              <a:ext cx="3375" cy="3650"/>
            </a:xfrm>
            <a:custGeom>
              <a:avLst/>
              <a:gdLst/>
              <a:ahLst/>
              <a:cxnLst/>
              <a:rect l="l" t="t" r="r" b="b"/>
              <a:pathLst>
                <a:path w="135" h="146" extrusionOk="0">
                  <a:moveTo>
                    <a:pt x="50" y="1"/>
                  </a:moveTo>
                  <a:lnTo>
                    <a:pt x="34" y="17"/>
                  </a:lnTo>
                  <a:lnTo>
                    <a:pt x="17" y="34"/>
                  </a:lnTo>
                  <a:lnTo>
                    <a:pt x="1" y="50"/>
                  </a:lnTo>
                  <a:lnTo>
                    <a:pt x="1" y="83"/>
                  </a:lnTo>
                  <a:lnTo>
                    <a:pt x="1" y="101"/>
                  </a:lnTo>
                  <a:lnTo>
                    <a:pt x="17" y="134"/>
                  </a:lnTo>
                  <a:cubicBezTo>
                    <a:pt x="25" y="142"/>
                    <a:pt x="38" y="146"/>
                    <a:pt x="51" y="146"/>
                  </a:cubicBezTo>
                  <a:cubicBezTo>
                    <a:pt x="63" y="146"/>
                    <a:pt x="75" y="142"/>
                    <a:pt x="83" y="134"/>
                  </a:cubicBezTo>
                  <a:cubicBezTo>
                    <a:pt x="101" y="134"/>
                    <a:pt x="117" y="117"/>
                    <a:pt x="134" y="83"/>
                  </a:cubicBezTo>
                  <a:lnTo>
                    <a:pt x="134" y="67"/>
                  </a:lnTo>
                  <a:lnTo>
                    <a:pt x="117" y="50"/>
                  </a:lnTo>
                  <a:lnTo>
                    <a:pt x="101" y="17"/>
                  </a:lnTo>
                  <a:lnTo>
                    <a:pt x="83"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76"/>
            <p:cNvSpPr/>
            <p:nvPr/>
          </p:nvSpPr>
          <p:spPr>
            <a:xfrm>
              <a:off x="6292275" y="3647675"/>
              <a:ext cx="3750" cy="3325"/>
            </a:xfrm>
            <a:custGeom>
              <a:avLst/>
              <a:gdLst/>
              <a:ahLst/>
              <a:cxnLst/>
              <a:rect l="l" t="t" r="r" b="b"/>
              <a:pathLst>
                <a:path w="150" h="133" extrusionOk="0">
                  <a:moveTo>
                    <a:pt x="58" y="0"/>
                  </a:moveTo>
                  <a:cubicBezTo>
                    <a:pt x="27" y="0"/>
                    <a:pt x="13" y="24"/>
                    <a:pt x="0" y="38"/>
                  </a:cubicBezTo>
                  <a:lnTo>
                    <a:pt x="0" y="54"/>
                  </a:lnTo>
                  <a:cubicBezTo>
                    <a:pt x="0" y="88"/>
                    <a:pt x="0" y="105"/>
                    <a:pt x="34" y="121"/>
                  </a:cubicBezTo>
                  <a:cubicBezTo>
                    <a:pt x="41" y="128"/>
                    <a:pt x="53" y="132"/>
                    <a:pt x="67" y="132"/>
                  </a:cubicBezTo>
                  <a:cubicBezTo>
                    <a:pt x="86" y="132"/>
                    <a:pt x="107" y="124"/>
                    <a:pt x="117" y="105"/>
                  </a:cubicBezTo>
                  <a:cubicBezTo>
                    <a:pt x="150" y="88"/>
                    <a:pt x="150" y="54"/>
                    <a:pt x="134" y="21"/>
                  </a:cubicBezTo>
                  <a:lnTo>
                    <a:pt x="101" y="5"/>
                  </a:lnTo>
                  <a:lnTo>
                    <a:pt x="83" y="5"/>
                  </a:lnTo>
                  <a:cubicBezTo>
                    <a:pt x="74" y="1"/>
                    <a:pt x="65" y="0"/>
                    <a:pt x="5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76"/>
            <p:cNvSpPr/>
            <p:nvPr/>
          </p:nvSpPr>
          <p:spPr>
            <a:xfrm>
              <a:off x="6302675" y="3657800"/>
              <a:ext cx="2975" cy="2925"/>
            </a:xfrm>
            <a:custGeom>
              <a:avLst/>
              <a:gdLst/>
              <a:ahLst/>
              <a:cxnLst/>
              <a:rect l="l" t="t" r="r" b="b"/>
              <a:pathLst>
                <a:path w="119" h="117" extrusionOk="0">
                  <a:moveTo>
                    <a:pt x="34" y="0"/>
                  </a:moveTo>
                  <a:cubicBezTo>
                    <a:pt x="34" y="0"/>
                    <a:pt x="18" y="0"/>
                    <a:pt x="18" y="16"/>
                  </a:cubicBezTo>
                  <a:lnTo>
                    <a:pt x="1" y="49"/>
                  </a:lnTo>
                  <a:lnTo>
                    <a:pt x="1" y="83"/>
                  </a:lnTo>
                  <a:lnTo>
                    <a:pt x="18" y="100"/>
                  </a:lnTo>
                  <a:lnTo>
                    <a:pt x="51" y="116"/>
                  </a:lnTo>
                  <a:lnTo>
                    <a:pt x="85" y="116"/>
                  </a:lnTo>
                  <a:cubicBezTo>
                    <a:pt x="85" y="116"/>
                    <a:pt x="101" y="100"/>
                    <a:pt x="118" y="100"/>
                  </a:cubicBezTo>
                  <a:lnTo>
                    <a:pt x="118" y="67"/>
                  </a:lnTo>
                  <a:lnTo>
                    <a:pt x="118" y="33"/>
                  </a:lnTo>
                  <a:cubicBezTo>
                    <a:pt x="118" y="33"/>
                    <a:pt x="118" y="16"/>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76"/>
            <p:cNvSpPr/>
            <p:nvPr/>
          </p:nvSpPr>
          <p:spPr>
            <a:xfrm>
              <a:off x="6282675" y="3660525"/>
              <a:ext cx="3800" cy="5200"/>
            </a:xfrm>
            <a:custGeom>
              <a:avLst/>
              <a:gdLst/>
              <a:ahLst/>
              <a:cxnLst/>
              <a:rect l="l" t="t" r="r" b="b"/>
              <a:pathLst>
                <a:path w="152" h="208" extrusionOk="0">
                  <a:moveTo>
                    <a:pt x="84" y="0"/>
                  </a:moveTo>
                  <a:cubicBezTo>
                    <a:pt x="73" y="0"/>
                    <a:pt x="62" y="7"/>
                    <a:pt x="51" y="7"/>
                  </a:cubicBezTo>
                  <a:cubicBezTo>
                    <a:pt x="34" y="7"/>
                    <a:pt x="18" y="24"/>
                    <a:pt x="18" y="58"/>
                  </a:cubicBezTo>
                  <a:lnTo>
                    <a:pt x="18" y="74"/>
                  </a:lnTo>
                  <a:lnTo>
                    <a:pt x="18" y="91"/>
                  </a:lnTo>
                  <a:lnTo>
                    <a:pt x="18" y="125"/>
                  </a:lnTo>
                  <a:cubicBezTo>
                    <a:pt x="0" y="141"/>
                    <a:pt x="18" y="174"/>
                    <a:pt x="51" y="191"/>
                  </a:cubicBezTo>
                  <a:lnTo>
                    <a:pt x="67" y="191"/>
                  </a:lnTo>
                  <a:lnTo>
                    <a:pt x="84" y="207"/>
                  </a:lnTo>
                  <a:lnTo>
                    <a:pt x="100" y="191"/>
                  </a:lnTo>
                  <a:lnTo>
                    <a:pt x="118" y="191"/>
                  </a:lnTo>
                  <a:cubicBezTo>
                    <a:pt x="151" y="158"/>
                    <a:pt x="151" y="125"/>
                    <a:pt x="134" y="107"/>
                  </a:cubicBezTo>
                  <a:lnTo>
                    <a:pt x="151" y="74"/>
                  </a:lnTo>
                  <a:lnTo>
                    <a:pt x="134" y="40"/>
                  </a:lnTo>
                  <a:lnTo>
                    <a:pt x="100" y="7"/>
                  </a:lnTo>
                  <a:cubicBezTo>
                    <a:pt x="95" y="2"/>
                    <a:pt x="90" y="0"/>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9" name="Google Shape;4389;p76"/>
            <p:cNvSpPr/>
            <p:nvPr/>
          </p:nvSpPr>
          <p:spPr>
            <a:xfrm>
              <a:off x="6276425" y="3672375"/>
              <a:ext cx="3375" cy="3125"/>
            </a:xfrm>
            <a:custGeom>
              <a:avLst/>
              <a:gdLst/>
              <a:ahLst/>
              <a:cxnLst/>
              <a:rect l="l" t="t" r="r" b="b"/>
              <a:pathLst>
                <a:path w="135" h="125" extrusionOk="0">
                  <a:moveTo>
                    <a:pt x="84" y="0"/>
                  </a:moveTo>
                  <a:lnTo>
                    <a:pt x="34" y="17"/>
                  </a:lnTo>
                  <a:lnTo>
                    <a:pt x="1" y="51"/>
                  </a:lnTo>
                  <a:lnTo>
                    <a:pt x="1" y="67"/>
                  </a:lnTo>
                  <a:lnTo>
                    <a:pt x="1" y="84"/>
                  </a:lnTo>
                  <a:lnTo>
                    <a:pt x="17" y="84"/>
                  </a:lnTo>
                  <a:lnTo>
                    <a:pt x="17" y="117"/>
                  </a:lnTo>
                  <a:cubicBezTo>
                    <a:pt x="28" y="117"/>
                    <a:pt x="39" y="125"/>
                    <a:pt x="51" y="125"/>
                  </a:cubicBezTo>
                  <a:cubicBezTo>
                    <a:pt x="56" y="125"/>
                    <a:pt x="62" y="123"/>
                    <a:pt x="68" y="117"/>
                  </a:cubicBezTo>
                  <a:cubicBezTo>
                    <a:pt x="84" y="117"/>
                    <a:pt x="101" y="100"/>
                    <a:pt x="101" y="84"/>
                  </a:cubicBezTo>
                  <a:cubicBezTo>
                    <a:pt x="134" y="51"/>
                    <a:pt x="117" y="17"/>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0" name="Google Shape;4390;p76"/>
            <p:cNvSpPr/>
            <p:nvPr/>
          </p:nvSpPr>
          <p:spPr>
            <a:xfrm>
              <a:off x="6264325" y="3683275"/>
              <a:ext cx="3800" cy="3275"/>
            </a:xfrm>
            <a:custGeom>
              <a:avLst/>
              <a:gdLst/>
              <a:ahLst/>
              <a:cxnLst/>
              <a:rect l="l" t="t" r="r" b="b"/>
              <a:pathLst>
                <a:path w="152" h="131" extrusionOk="0">
                  <a:moveTo>
                    <a:pt x="50" y="0"/>
                  </a:moveTo>
                  <a:cubicBezTo>
                    <a:pt x="34" y="0"/>
                    <a:pt x="18" y="4"/>
                    <a:pt x="1" y="15"/>
                  </a:cubicBezTo>
                  <a:lnTo>
                    <a:pt x="1" y="64"/>
                  </a:lnTo>
                  <a:lnTo>
                    <a:pt x="1" y="82"/>
                  </a:lnTo>
                  <a:lnTo>
                    <a:pt x="34" y="115"/>
                  </a:lnTo>
                  <a:cubicBezTo>
                    <a:pt x="51" y="115"/>
                    <a:pt x="85" y="131"/>
                    <a:pt x="101" y="131"/>
                  </a:cubicBezTo>
                  <a:cubicBezTo>
                    <a:pt x="118" y="115"/>
                    <a:pt x="134" y="115"/>
                    <a:pt x="151" y="98"/>
                  </a:cubicBezTo>
                  <a:lnTo>
                    <a:pt x="151" y="64"/>
                  </a:lnTo>
                  <a:lnTo>
                    <a:pt x="134" y="48"/>
                  </a:lnTo>
                  <a:lnTo>
                    <a:pt x="118" y="15"/>
                  </a:lnTo>
                  <a:cubicBezTo>
                    <a:pt x="106" y="15"/>
                    <a:pt x="81"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76"/>
            <p:cNvSpPr/>
            <p:nvPr/>
          </p:nvSpPr>
          <p:spPr>
            <a:xfrm>
              <a:off x="6235575" y="3646525"/>
              <a:ext cx="6700" cy="11600"/>
            </a:xfrm>
            <a:custGeom>
              <a:avLst/>
              <a:gdLst/>
              <a:ahLst/>
              <a:cxnLst/>
              <a:rect l="l" t="t" r="r" b="b"/>
              <a:pathLst>
                <a:path w="268" h="464" extrusionOk="0">
                  <a:moveTo>
                    <a:pt x="67" y="0"/>
                  </a:moveTo>
                  <a:lnTo>
                    <a:pt x="17" y="34"/>
                  </a:lnTo>
                  <a:lnTo>
                    <a:pt x="17" y="51"/>
                  </a:lnTo>
                  <a:lnTo>
                    <a:pt x="1" y="118"/>
                  </a:lnTo>
                  <a:lnTo>
                    <a:pt x="17" y="134"/>
                  </a:lnTo>
                  <a:lnTo>
                    <a:pt x="50" y="184"/>
                  </a:lnTo>
                  <a:lnTo>
                    <a:pt x="50" y="200"/>
                  </a:lnTo>
                  <a:lnTo>
                    <a:pt x="34" y="234"/>
                  </a:lnTo>
                  <a:lnTo>
                    <a:pt x="67" y="284"/>
                  </a:lnTo>
                  <a:cubicBezTo>
                    <a:pt x="50" y="300"/>
                    <a:pt x="50" y="318"/>
                    <a:pt x="50" y="318"/>
                  </a:cubicBezTo>
                  <a:cubicBezTo>
                    <a:pt x="17" y="367"/>
                    <a:pt x="50" y="434"/>
                    <a:pt x="83" y="451"/>
                  </a:cubicBezTo>
                  <a:cubicBezTo>
                    <a:pt x="100" y="459"/>
                    <a:pt x="121" y="463"/>
                    <a:pt x="142" y="463"/>
                  </a:cubicBezTo>
                  <a:cubicBezTo>
                    <a:pt x="163" y="463"/>
                    <a:pt x="184" y="459"/>
                    <a:pt x="201" y="451"/>
                  </a:cubicBezTo>
                  <a:lnTo>
                    <a:pt x="217" y="400"/>
                  </a:lnTo>
                  <a:lnTo>
                    <a:pt x="217" y="384"/>
                  </a:lnTo>
                  <a:cubicBezTo>
                    <a:pt x="234" y="367"/>
                    <a:pt x="234" y="351"/>
                    <a:pt x="234" y="334"/>
                  </a:cubicBezTo>
                  <a:lnTo>
                    <a:pt x="250" y="334"/>
                  </a:lnTo>
                  <a:lnTo>
                    <a:pt x="268" y="267"/>
                  </a:lnTo>
                  <a:lnTo>
                    <a:pt x="268" y="251"/>
                  </a:lnTo>
                  <a:lnTo>
                    <a:pt x="234" y="184"/>
                  </a:lnTo>
                  <a:lnTo>
                    <a:pt x="201" y="151"/>
                  </a:lnTo>
                  <a:lnTo>
                    <a:pt x="201" y="84"/>
                  </a:lnTo>
                  <a:lnTo>
                    <a:pt x="201" y="67"/>
                  </a:lnTo>
                  <a:lnTo>
                    <a:pt x="167" y="18"/>
                  </a:lnTo>
                  <a:lnTo>
                    <a:pt x="1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76"/>
            <p:cNvSpPr/>
            <p:nvPr/>
          </p:nvSpPr>
          <p:spPr>
            <a:xfrm>
              <a:off x="6260150" y="3612575"/>
              <a:ext cx="5875" cy="5375"/>
            </a:xfrm>
            <a:custGeom>
              <a:avLst/>
              <a:gdLst/>
              <a:ahLst/>
              <a:cxnLst/>
              <a:rect l="l" t="t" r="r" b="b"/>
              <a:pathLst>
                <a:path w="235" h="215" extrusionOk="0">
                  <a:moveTo>
                    <a:pt x="97" y="1"/>
                  </a:moveTo>
                  <a:cubicBezTo>
                    <a:pt x="87" y="1"/>
                    <a:pt x="77" y="3"/>
                    <a:pt x="68" y="8"/>
                  </a:cubicBezTo>
                  <a:cubicBezTo>
                    <a:pt x="34" y="24"/>
                    <a:pt x="18" y="42"/>
                    <a:pt x="1" y="75"/>
                  </a:cubicBezTo>
                  <a:lnTo>
                    <a:pt x="1" y="91"/>
                  </a:lnTo>
                  <a:lnTo>
                    <a:pt x="1" y="124"/>
                  </a:lnTo>
                  <a:cubicBezTo>
                    <a:pt x="18" y="158"/>
                    <a:pt x="34" y="191"/>
                    <a:pt x="68" y="191"/>
                  </a:cubicBezTo>
                  <a:cubicBezTo>
                    <a:pt x="91" y="203"/>
                    <a:pt x="115" y="215"/>
                    <a:pt x="133" y="215"/>
                  </a:cubicBezTo>
                  <a:cubicBezTo>
                    <a:pt x="140" y="215"/>
                    <a:pt x="147" y="213"/>
                    <a:pt x="152" y="208"/>
                  </a:cubicBezTo>
                  <a:cubicBezTo>
                    <a:pt x="185" y="191"/>
                    <a:pt x="201" y="175"/>
                    <a:pt x="218" y="142"/>
                  </a:cubicBezTo>
                  <a:cubicBezTo>
                    <a:pt x="234" y="91"/>
                    <a:pt x="218" y="42"/>
                    <a:pt x="168" y="24"/>
                  </a:cubicBezTo>
                  <a:cubicBezTo>
                    <a:pt x="144" y="13"/>
                    <a:pt x="121" y="1"/>
                    <a:pt x="9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76"/>
            <p:cNvSpPr/>
            <p:nvPr/>
          </p:nvSpPr>
          <p:spPr>
            <a:xfrm>
              <a:off x="6256825" y="3577325"/>
              <a:ext cx="1300" cy="1275"/>
            </a:xfrm>
            <a:custGeom>
              <a:avLst/>
              <a:gdLst/>
              <a:ahLst/>
              <a:cxnLst/>
              <a:rect l="l" t="t" r="r" b="b"/>
              <a:pathLst>
                <a:path w="52" h="51" extrusionOk="0">
                  <a:moveTo>
                    <a:pt x="34" y="0"/>
                  </a:moveTo>
                  <a:lnTo>
                    <a:pt x="18" y="18"/>
                  </a:lnTo>
                  <a:lnTo>
                    <a:pt x="0" y="18"/>
                  </a:lnTo>
                  <a:lnTo>
                    <a:pt x="0" y="51"/>
                  </a:lnTo>
                  <a:lnTo>
                    <a:pt x="51" y="51"/>
                  </a:lnTo>
                  <a:cubicBezTo>
                    <a:pt x="51" y="18"/>
                    <a:pt x="51"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4" name="Google Shape;4394;p76"/>
            <p:cNvSpPr/>
            <p:nvPr/>
          </p:nvSpPr>
          <p:spPr>
            <a:xfrm>
              <a:off x="6243475" y="3676525"/>
              <a:ext cx="3800" cy="3375"/>
            </a:xfrm>
            <a:custGeom>
              <a:avLst/>
              <a:gdLst/>
              <a:ahLst/>
              <a:cxnLst/>
              <a:rect l="l" t="t" r="r" b="b"/>
              <a:pathLst>
                <a:path w="152" h="135" extrusionOk="0">
                  <a:moveTo>
                    <a:pt x="68" y="1"/>
                  </a:moveTo>
                  <a:cubicBezTo>
                    <a:pt x="34" y="1"/>
                    <a:pt x="18" y="18"/>
                    <a:pt x="18" y="51"/>
                  </a:cubicBezTo>
                  <a:cubicBezTo>
                    <a:pt x="1" y="85"/>
                    <a:pt x="18" y="101"/>
                    <a:pt x="34" y="118"/>
                  </a:cubicBezTo>
                  <a:lnTo>
                    <a:pt x="52" y="134"/>
                  </a:lnTo>
                  <a:lnTo>
                    <a:pt x="85" y="134"/>
                  </a:lnTo>
                  <a:cubicBezTo>
                    <a:pt x="118" y="134"/>
                    <a:pt x="134" y="101"/>
                    <a:pt x="152" y="85"/>
                  </a:cubicBezTo>
                  <a:cubicBezTo>
                    <a:pt x="152" y="51"/>
                    <a:pt x="134" y="18"/>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5" name="Google Shape;4395;p76"/>
            <p:cNvSpPr/>
            <p:nvPr/>
          </p:nvSpPr>
          <p:spPr>
            <a:xfrm>
              <a:off x="6233475" y="3666225"/>
              <a:ext cx="4200" cy="3650"/>
            </a:xfrm>
            <a:custGeom>
              <a:avLst/>
              <a:gdLst/>
              <a:ahLst/>
              <a:cxnLst/>
              <a:rect l="l" t="t" r="r" b="b"/>
              <a:pathLst>
                <a:path w="168" h="146" extrusionOk="0">
                  <a:moveTo>
                    <a:pt x="76" y="1"/>
                  </a:moveTo>
                  <a:cubicBezTo>
                    <a:pt x="63" y="1"/>
                    <a:pt x="51" y="5"/>
                    <a:pt x="34" y="13"/>
                  </a:cubicBezTo>
                  <a:lnTo>
                    <a:pt x="18" y="30"/>
                  </a:lnTo>
                  <a:lnTo>
                    <a:pt x="1" y="46"/>
                  </a:lnTo>
                  <a:lnTo>
                    <a:pt x="1" y="79"/>
                  </a:lnTo>
                  <a:cubicBezTo>
                    <a:pt x="18" y="97"/>
                    <a:pt x="18" y="113"/>
                    <a:pt x="34" y="113"/>
                  </a:cubicBezTo>
                  <a:cubicBezTo>
                    <a:pt x="51" y="130"/>
                    <a:pt x="51" y="130"/>
                    <a:pt x="67" y="130"/>
                  </a:cubicBezTo>
                  <a:lnTo>
                    <a:pt x="85" y="146"/>
                  </a:lnTo>
                  <a:lnTo>
                    <a:pt x="118" y="130"/>
                  </a:lnTo>
                  <a:lnTo>
                    <a:pt x="151" y="113"/>
                  </a:lnTo>
                  <a:cubicBezTo>
                    <a:pt x="167" y="79"/>
                    <a:pt x="151" y="46"/>
                    <a:pt x="118" y="13"/>
                  </a:cubicBezTo>
                  <a:cubicBezTo>
                    <a:pt x="101" y="5"/>
                    <a:pt x="89" y="1"/>
                    <a:pt x="7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76"/>
            <p:cNvSpPr/>
            <p:nvPr/>
          </p:nvSpPr>
          <p:spPr>
            <a:xfrm>
              <a:off x="6202625" y="3590650"/>
              <a:ext cx="1300" cy="1475"/>
            </a:xfrm>
            <a:custGeom>
              <a:avLst/>
              <a:gdLst/>
              <a:ahLst/>
              <a:cxnLst/>
              <a:rect l="l" t="t" r="r" b="b"/>
              <a:pathLst>
                <a:path w="52" h="59" extrusionOk="0">
                  <a:moveTo>
                    <a:pt x="1" y="1"/>
                  </a:moveTo>
                  <a:lnTo>
                    <a:pt x="1" y="34"/>
                  </a:lnTo>
                  <a:lnTo>
                    <a:pt x="1" y="51"/>
                  </a:lnTo>
                  <a:cubicBezTo>
                    <a:pt x="12" y="51"/>
                    <a:pt x="16" y="59"/>
                    <a:pt x="22" y="59"/>
                  </a:cubicBezTo>
                  <a:cubicBezTo>
                    <a:pt x="25" y="59"/>
                    <a:pt x="29" y="57"/>
                    <a:pt x="34" y="51"/>
                  </a:cubicBezTo>
                  <a:lnTo>
                    <a:pt x="34" y="34"/>
                  </a:lnTo>
                  <a:cubicBezTo>
                    <a:pt x="34" y="34"/>
                    <a:pt x="51" y="34"/>
                    <a:pt x="51" y="18"/>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76"/>
            <p:cNvSpPr/>
            <p:nvPr/>
          </p:nvSpPr>
          <p:spPr>
            <a:xfrm>
              <a:off x="6224300" y="3688875"/>
              <a:ext cx="1300" cy="1450"/>
            </a:xfrm>
            <a:custGeom>
              <a:avLst/>
              <a:gdLst/>
              <a:ahLst/>
              <a:cxnLst/>
              <a:rect l="l" t="t" r="r" b="b"/>
              <a:pathLst>
                <a:path w="52" h="58" extrusionOk="0">
                  <a:moveTo>
                    <a:pt x="32" y="0"/>
                  </a:moveTo>
                  <a:cubicBezTo>
                    <a:pt x="28" y="0"/>
                    <a:pt x="23" y="2"/>
                    <a:pt x="18" y="7"/>
                  </a:cubicBezTo>
                  <a:cubicBezTo>
                    <a:pt x="18" y="7"/>
                    <a:pt x="1" y="7"/>
                    <a:pt x="1" y="24"/>
                  </a:cubicBezTo>
                  <a:lnTo>
                    <a:pt x="18" y="24"/>
                  </a:lnTo>
                  <a:lnTo>
                    <a:pt x="18" y="40"/>
                  </a:lnTo>
                  <a:lnTo>
                    <a:pt x="34" y="58"/>
                  </a:lnTo>
                  <a:lnTo>
                    <a:pt x="52" y="58"/>
                  </a:lnTo>
                  <a:lnTo>
                    <a:pt x="52" y="24"/>
                  </a:lnTo>
                  <a:cubicBezTo>
                    <a:pt x="52" y="12"/>
                    <a:pt x="43" y="0"/>
                    <a:pt x="3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76"/>
            <p:cNvSpPr/>
            <p:nvPr/>
          </p:nvSpPr>
          <p:spPr>
            <a:xfrm>
              <a:off x="6253100" y="3635225"/>
              <a:ext cx="5425" cy="5075"/>
            </a:xfrm>
            <a:custGeom>
              <a:avLst/>
              <a:gdLst/>
              <a:ahLst/>
              <a:cxnLst/>
              <a:rect l="l" t="t" r="r" b="b"/>
              <a:pathLst>
                <a:path w="217" h="203" extrusionOk="0">
                  <a:moveTo>
                    <a:pt x="94" y="1"/>
                  </a:moveTo>
                  <a:cubicBezTo>
                    <a:pt x="64" y="1"/>
                    <a:pt x="37" y="15"/>
                    <a:pt x="16" y="36"/>
                  </a:cubicBezTo>
                  <a:lnTo>
                    <a:pt x="16" y="69"/>
                  </a:lnTo>
                  <a:lnTo>
                    <a:pt x="16" y="85"/>
                  </a:lnTo>
                  <a:cubicBezTo>
                    <a:pt x="0" y="136"/>
                    <a:pt x="16" y="169"/>
                    <a:pt x="33" y="185"/>
                  </a:cubicBezTo>
                  <a:lnTo>
                    <a:pt x="116" y="203"/>
                  </a:lnTo>
                  <a:cubicBezTo>
                    <a:pt x="167" y="203"/>
                    <a:pt x="200" y="169"/>
                    <a:pt x="200" y="152"/>
                  </a:cubicBezTo>
                  <a:cubicBezTo>
                    <a:pt x="216" y="136"/>
                    <a:pt x="216" y="103"/>
                    <a:pt x="200" y="52"/>
                  </a:cubicBezTo>
                  <a:lnTo>
                    <a:pt x="167" y="36"/>
                  </a:lnTo>
                  <a:lnTo>
                    <a:pt x="149" y="19"/>
                  </a:lnTo>
                  <a:cubicBezTo>
                    <a:pt x="131" y="6"/>
                    <a:pt x="112" y="1"/>
                    <a:pt x="9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9" name="Google Shape;4399;p76"/>
            <p:cNvSpPr/>
            <p:nvPr/>
          </p:nvSpPr>
          <p:spPr>
            <a:xfrm>
              <a:off x="6238925" y="3676650"/>
              <a:ext cx="2525" cy="2850"/>
            </a:xfrm>
            <a:custGeom>
              <a:avLst/>
              <a:gdLst/>
              <a:ahLst/>
              <a:cxnLst/>
              <a:rect l="l" t="t" r="r" b="b"/>
              <a:pathLst>
                <a:path w="101" h="114" extrusionOk="0">
                  <a:moveTo>
                    <a:pt x="41" y="0"/>
                  </a:moveTo>
                  <a:cubicBezTo>
                    <a:pt x="29" y="0"/>
                    <a:pt x="17" y="4"/>
                    <a:pt x="0" y="13"/>
                  </a:cubicBezTo>
                  <a:lnTo>
                    <a:pt x="16" y="46"/>
                  </a:lnTo>
                  <a:lnTo>
                    <a:pt x="33" y="62"/>
                  </a:lnTo>
                  <a:cubicBezTo>
                    <a:pt x="16" y="62"/>
                    <a:pt x="16" y="80"/>
                    <a:pt x="16" y="80"/>
                  </a:cubicBezTo>
                  <a:lnTo>
                    <a:pt x="49" y="96"/>
                  </a:lnTo>
                  <a:lnTo>
                    <a:pt x="83" y="113"/>
                  </a:lnTo>
                  <a:lnTo>
                    <a:pt x="83" y="96"/>
                  </a:lnTo>
                  <a:lnTo>
                    <a:pt x="100" y="62"/>
                  </a:lnTo>
                  <a:lnTo>
                    <a:pt x="100" y="46"/>
                  </a:lnTo>
                  <a:lnTo>
                    <a:pt x="83" y="13"/>
                  </a:lnTo>
                  <a:cubicBezTo>
                    <a:pt x="66" y="4"/>
                    <a:pt x="54" y="0"/>
                    <a:pt x="4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0" name="Google Shape;4400;p76"/>
            <p:cNvSpPr/>
            <p:nvPr/>
          </p:nvSpPr>
          <p:spPr>
            <a:xfrm>
              <a:off x="6261000" y="3636950"/>
              <a:ext cx="5850" cy="6425"/>
            </a:xfrm>
            <a:custGeom>
              <a:avLst/>
              <a:gdLst/>
              <a:ahLst/>
              <a:cxnLst/>
              <a:rect l="l" t="t" r="r" b="b"/>
              <a:pathLst>
                <a:path w="234" h="257" extrusionOk="0">
                  <a:moveTo>
                    <a:pt x="100" y="0"/>
                  </a:moveTo>
                  <a:lnTo>
                    <a:pt x="84" y="16"/>
                  </a:lnTo>
                  <a:lnTo>
                    <a:pt x="67" y="16"/>
                  </a:lnTo>
                  <a:cubicBezTo>
                    <a:pt x="67" y="16"/>
                    <a:pt x="34" y="34"/>
                    <a:pt x="34" y="67"/>
                  </a:cubicBezTo>
                  <a:lnTo>
                    <a:pt x="18" y="100"/>
                  </a:lnTo>
                  <a:cubicBezTo>
                    <a:pt x="18" y="116"/>
                    <a:pt x="0" y="134"/>
                    <a:pt x="0" y="167"/>
                  </a:cubicBezTo>
                  <a:cubicBezTo>
                    <a:pt x="0" y="183"/>
                    <a:pt x="18" y="216"/>
                    <a:pt x="51" y="250"/>
                  </a:cubicBezTo>
                  <a:lnTo>
                    <a:pt x="84" y="250"/>
                  </a:lnTo>
                  <a:cubicBezTo>
                    <a:pt x="97" y="254"/>
                    <a:pt x="109" y="256"/>
                    <a:pt x="121" y="256"/>
                  </a:cubicBezTo>
                  <a:cubicBezTo>
                    <a:pt x="157" y="256"/>
                    <a:pt x="188" y="237"/>
                    <a:pt x="200" y="200"/>
                  </a:cubicBezTo>
                  <a:lnTo>
                    <a:pt x="200" y="150"/>
                  </a:lnTo>
                  <a:lnTo>
                    <a:pt x="218" y="150"/>
                  </a:lnTo>
                  <a:cubicBezTo>
                    <a:pt x="234" y="83"/>
                    <a:pt x="218" y="50"/>
                    <a:pt x="200" y="34"/>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1" name="Google Shape;4401;p76"/>
            <p:cNvSpPr/>
            <p:nvPr/>
          </p:nvSpPr>
          <p:spPr>
            <a:xfrm>
              <a:off x="6244325" y="3669300"/>
              <a:ext cx="3775" cy="3525"/>
            </a:xfrm>
            <a:custGeom>
              <a:avLst/>
              <a:gdLst/>
              <a:ahLst/>
              <a:cxnLst/>
              <a:rect l="l" t="t" r="r" b="b"/>
              <a:pathLst>
                <a:path w="151" h="141" extrusionOk="0">
                  <a:moveTo>
                    <a:pt x="91" y="0"/>
                  </a:moveTo>
                  <a:cubicBezTo>
                    <a:pt x="67" y="0"/>
                    <a:pt x="46" y="16"/>
                    <a:pt x="34" y="40"/>
                  </a:cubicBezTo>
                  <a:cubicBezTo>
                    <a:pt x="0" y="74"/>
                    <a:pt x="18" y="107"/>
                    <a:pt x="51" y="123"/>
                  </a:cubicBezTo>
                  <a:lnTo>
                    <a:pt x="84" y="140"/>
                  </a:lnTo>
                  <a:lnTo>
                    <a:pt x="100" y="123"/>
                  </a:lnTo>
                  <a:lnTo>
                    <a:pt x="118" y="123"/>
                  </a:lnTo>
                  <a:lnTo>
                    <a:pt x="151" y="90"/>
                  </a:lnTo>
                  <a:lnTo>
                    <a:pt x="151" y="56"/>
                  </a:lnTo>
                  <a:lnTo>
                    <a:pt x="151" y="40"/>
                  </a:lnTo>
                  <a:lnTo>
                    <a:pt x="134" y="23"/>
                  </a:lnTo>
                  <a:lnTo>
                    <a:pt x="118" y="7"/>
                  </a:lnTo>
                  <a:cubicBezTo>
                    <a:pt x="109" y="2"/>
                    <a:pt x="100" y="0"/>
                    <a:pt x="9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2" name="Google Shape;4402;p76"/>
            <p:cNvSpPr/>
            <p:nvPr/>
          </p:nvSpPr>
          <p:spPr>
            <a:xfrm>
              <a:off x="6276000" y="3607325"/>
              <a:ext cx="6700" cy="6600"/>
            </a:xfrm>
            <a:custGeom>
              <a:avLst/>
              <a:gdLst/>
              <a:ahLst/>
              <a:cxnLst/>
              <a:rect l="l" t="t" r="r" b="b"/>
              <a:pathLst>
                <a:path w="268" h="264" extrusionOk="0">
                  <a:moveTo>
                    <a:pt x="85" y="1"/>
                  </a:moveTo>
                  <a:lnTo>
                    <a:pt x="67" y="18"/>
                  </a:lnTo>
                  <a:lnTo>
                    <a:pt x="51" y="18"/>
                  </a:lnTo>
                  <a:cubicBezTo>
                    <a:pt x="34" y="34"/>
                    <a:pt x="18" y="51"/>
                    <a:pt x="18" y="67"/>
                  </a:cubicBezTo>
                  <a:cubicBezTo>
                    <a:pt x="1" y="85"/>
                    <a:pt x="1" y="101"/>
                    <a:pt x="18" y="134"/>
                  </a:cubicBezTo>
                  <a:cubicBezTo>
                    <a:pt x="18" y="152"/>
                    <a:pt x="34" y="168"/>
                    <a:pt x="51" y="185"/>
                  </a:cubicBezTo>
                  <a:lnTo>
                    <a:pt x="101" y="185"/>
                  </a:lnTo>
                  <a:cubicBezTo>
                    <a:pt x="101" y="185"/>
                    <a:pt x="118" y="168"/>
                    <a:pt x="134" y="168"/>
                  </a:cubicBezTo>
                  <a:lnTo>
                    <a:pt x="134" y="201"/>
                  </a:lnTo>
                  <a:cubicBezTo>
                    <a:pt x="134" y="218"/>
                    <a:pt x="151" y="234"/>
                    <a:pt x="167" y="252"/>
                  </a:cubicBezTo>
                  <a:cubicBezTo>
                    <a:pt x="176" y="260"/>
                    <a:pt x="189" y="264"/>
                    <a:pt x="201" y="264"/>
                  </a:cubicBezTo>
                  <a:cubicBezTo>
                    <a:pt x="214" y="264"/>
                    <a:pt x="226" y="260"/>
                    <a:pt x="234" y="252"/>
                  </a:cubicBezTo>
                  <a:cubicBezTo>
                    <a:pt x="251" y="252"/>
                    <a:pt x="267" y="234"/>
                    <a:pt x="267" y="201"/>
                  </a:cubicBezTo>
                  <a:lnTo>
                    <a:pt x="267" y="185"/>
                  </a:lnTo>
                  <a:cubicBezTo>
                    <a:pt x="267" y="168"/>
                    <a:pt x="251" y="152"/>
                    <a:pt x="234" y="134"/>
                  </a:cubicBezTo>
                  <a:lnTo>
                    <a:pt x="167" y="134"/>
                  </a:lnTo>
                  <a:lnTo>
                    <a:pt x="167" y="118"/>
                  </a:lnTo>
                  <a:lnTo>
                    <a:pt x="167" y="101"/>
                  </a:lnTo>
                  <a:lnTo>
                    <a:pt x="167" y="85"/>
                  </a:lnTo>
                  <a:lnTo>
                    <a:pt x="167" y="67"/>
                  </a:lnTo>
                  <a:lnTo>
                    <a:pt x="167" y="34"/>
                  </a:lnTo>
                  <a:cubicBezTo>
                    <a:pt x="167" y="34"/>
                    <a:pt x="167" y="18"/>
                    <a:pt x="151" y="18"/>
                  </a:cubicBez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3" name="Google Shape;4403;p76"/>
            <p:cNvSpPr/>
            <p:nvPr/>
          </p:nvSpPr>
          <p:spPr>
            <a:xfrm>
              <a:off x="6313525" y="3604000"/>
              <a:ext cx="2125" cy="2125"/>
            </a:xfrm>
            <a:custGeom>
              <a:avLst/>
              <a:gdLst/>
              <a:ahLst/>
              <a:cxnLst/>
              <a:rect l="l" t="t" r="r" b="b"/>
              <a:pathLst>
                <a:path w="85" h="85" extrusionOk="0">
                  <a:moveTo>
                    <a:pt x="34" y="0"/>
                  </a:moveTo>
                  <a:lnTo>
                    <a:pt x="18" y="18"/>
                  </a:lnTo>
                  <a:lnTo>
                    <a:pt x="18" y="34"/>
                  </a:lnTo>
                  <a:lnTo>
                    <a:pt x="0" y="34"/>
                  </a:lnTo>
                  <a:lnTo>
                    <a:pt x="0" y="67"/>
                  </a:lnTo>
                  <a:lnTo>
                    <a:pt x="34" y="84"/>
                  </a:lnTo>
                  <a:lnTo>
                    <a:pt x="51" y="67"/>
                  </a:lnTo>
                  <a:lnTo>
                    <a:pt x="67" y="67"/>
                  </a:lnTo>
                  <a:lnTo>
                    <a:pt x="84" y="51"/>
                  </a:lnTo>
                  <a:cubicBezTo>
                    <a:pt x="84" y="34"/>
                    <a:pt x="84" y="34"/>
                    <a:pt x="67" y="34"/>
                  </a:cubicBezTo>
                  <a:lnTo>
                    <a:pt x="51" y="34"/>
                  </a:lnTo>
                  <a:cubicBezTo>
                    <a:pt x="51" y="34"/>
                    <a:pt x="51" y="27"/>
                    <a:pt x="56" y="27"/>
                  </a:cubicBezTo>
                  <a:cubicBezTo>
                    <a:pt x="58" y="27"/>
                    <a:pt x="62" y="28"/>
                    <a:pt x="67" y="34"/>
                  </a:cubicBezTo>
                  <a:cubicBezTo>
                    <a:pt x="51" y="18"/>
                    <a:pt x="51"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4" name="Google Shape;4404;p76"/>
            <p:cNvSpPr/>
            <p:nvPr/>
          </p:nvSpPr>
          <p:spPr>
            <a:xfrm>
              <a:off x="6276425" y="3603600"/>
              <a:ext cx="3375" cy="3350"/>
            </a:xfrm>
            <a:custGeom>
              <a:avLst/>
              <a:gdLst/>
              <a:ahLst/>
              <a:cxnLst/>
              <a:rect l="l" t="t" r="r" b="b"/>
              <a:pathLst>
                <a:path w="135" h="134" extrusionOk="0">
                  <a:moveTo>
                    <a:pt x="50" y="0"/>
                  </a:moveTo>
                  <a:lnTo>
                    <a:pt x="17" y="16"/>
                  </a:lnTo>
                  <a:lnTo>
                    <a:pt x="1" y="50"/>
                  </a:lnTo>
                  <a:lnTo>
                    <a:pt x="1" y="83"/>
                  </a:lnTo>
                  <a:lnTo>
                    <a:pt x="1" y="100"/>
                  </a:lnTo>
                  <a:lnTo>
                    <a:pt x="34" y="116"/>
                  </a:lnTo>
                  <a:lnTo>
                    <a:pt x="34" y="134"/>
                  </a:lnTo>
                  <a:lnTo>
                    <a:pt x="84" y="134"/>
                  </a:lnTo>
                  <a:lnTo>
                    <a:pt x="117" y="116"/>
                  </a:lnTo>
                  <a:lnTo>
                    <a:pt x="134" y="83"/>
                  </a:lnTo>
                  <a:lnTo>
                    <a:pt x="134" y="50"/>
                  </a:lnTo>
                  <a:lnTo>
                    <a:pt x="117" y="34"/>
                  </a:lnTo>
                  <a:lnTo>
                    <a:pt x="101" y="16"/>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5" name="Google Shape;4405;p76"/>
            <p:cNvSpPr/>
            <p:nvPr/>
          </p:nvSpPr>
          <p:spPr>
            <a:xfrm>
              <a:off x="6242650" y="3659025"/>
              <a:ext cx="5025" cy="5025"/>
            </a:xfrm>
            <a:custGeom>
              <a:avLst/>
              <a:gdLst/>
              <a:ahLst/>
              <a:cxnLst/>
              <a:rect l="l" t="t" r="r" b="b"/>
              <a:pathLst>
                <a:path w="201" h="201" extrusionOk="0">
                  <a:moveTo>
                    <a:pt x="85" y="0"/>
                  </a:moveTo>
                  <a:lnTo>
                    <a:pt x="51" y="18"/>
                  </a:lnTo>
                  <a:cubicBezTo>
                    <a:pt x="18" y="34"/>
                    <a:pt x="1" y="67"/>
                    <a:pt x="1" y="100"/>
                  </a:cubicBezTo>
                  <a:cubicBezTo>
                    <a:pt x="1" y="134"/>
                    <a:pt x="18" y="167"/>
                    <a:pt x="51" y="185"/>
                  </a:cubicBezTo>
                  <a:cubicBezTo>
                    <a:pt x="85" y="201"/>
                    <a:pt x="118" y="201"/>
                    <a:pt x="134" y="201"/>
                  </a:cubicBezTo>
                  <a:cubicBezTo>
                    <a:pt x="167" y="185"/>
                    <a:pt x="185" y="167"/>
                    <a:pt x="201" y="134"/>
                  </a:cubicBezTo>
                  <a:lnTo>
                    <a:pt x="201" y="84"/>
                  </a:lnTo>
                  <a:lnTo>
                    <a:pt x="185" y="67"/>
                  </a:lnTo>
                  <a:cubicBezTo>
                    <a:pt x="185" y="51"/>
                    <a:pt x="167" y="34"/>
                    <a:pt x="134" y="18"/>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6" name="Google Shape;4406;p76"/>
            <p:cNvSpPr/>
            <p:nvPr/>
          </p:nvSpPr>
          <p:spPr>
            <a:xfrm>
              <a:off x="6263500" y="3627350"/>
              <a:ext cx="5850" cy="5450"/>
            </a:xfrm>
            <a:custGeom>
              <a:avLst/>
              <a:gdLst/>
              <a:ahLst/>
              <a:cxnLst/>
              <a:rect l="l" t="t" r="r" b="b"/>
              <a:pathLst>
                <a:path w="234" h="218" extrusionOk="0">
                  <a:moveTo>
                    <a:pt x="118" y="0"/>
                  </a:moveTo>
                  <a:lnTo>
                    <a:pt x="51" y="34"/>
                  </a:lnTo>
                  <a:cubicBezTo>
                    <a:pt x="0" y="100"/>
                    <a:pt x="18" y="167"/>
                    <a:pt x="34" y="184"/>
                  </a:cubicBezTo>
                  <a:lnTo>
                    <a:pt x="100" y="218"/>
                  </a:lnTo>
                  <a:lnTo>
                    <a:pt x="134" y="218"/>
                  </a:lnTo>
                  <a:cubicBezTo>
                    <a:pt x="184" y="218"/>
                    <a:pt x="218" y="184"/>
                    <a:pt x="234" y="134"/>
                  </a:cubicBezTo>
                  <a:lnTo>
                    <a:pt x="218" y="84"/>
                  </a:lnTo>
                  <a:lnTo>
                    <a:pt x="218" y="67"/>
                  </a:lnTo>
                  <a:lnTo>
                    <a:pt x="200" y="51"/>
                  </a:lnTo>
                  <a:lnTo>
                    <a:pt x="200" y="67"/>
                  </a:lnTo>
                  <a:lnTo>
                    <a:pt x="151" y="17"/>
                  </a:ln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7" name="Google Shape;4407;p76"/>
            <p:cNvSpPr/>
            <p:nvPr/>
          </p:nvSpPr>
          <p:spPr>
            <a:xfrm>
              <a:off x="6203075" y="3672800"/>
              <a:ext cx="1675" cy="1250"/>
            </a:xfrm>
            <a:custGeom>
              <a:avLst/>
              <a:gdLst/>
              <a:ahLst/>
              <a:cxnLst/>
              <a:rect l="l" t="t" r="r" b="b"/>
              <a:pathLst>
                <a:path w="67" h="50" extrusionOk="0">
                  <a:moveTo>
                    <a:pt x="16" y="0"/>
                  </a:moveTo>
                  <a:cubicBezTo>
                    <a:pt x="0" y="16"/>
                    <a:pt x="0" y="16"/>
                    <a:pt x="0" y="34"/>
                  </a:cubicBezTo>
                  <a:lnTo>
                    <a:pt x="16" y="50"/>
                  </a:lnTo>
                  <a:lnTo>
                    <a:pt x="49" y="50"/>
                  </a:lnTo>
                  <a:cubicBezTo>
                    <a:pt x="67" y="50"/>
                    <a:pt x="67" y="50"/>
                    <a:pt x="67" y="34"/>
                  </a:cubicBezTo>
                  <a:lnTo>
                    <a:pt x="67"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8" name="Google Shape;4408;p76"/>
            <p:cNvSpPr/>
            <p:nvPr/>
          </p:nvSpPr>
          <p:spPr>
            <a:xfrm>
              <a:off x="6253500" y="3597750"/>
              <a:ext cx="5450" cy="5450"/>
            </a:xfrm>
            <a:custGeom>
              <a:avLst/>
              <a:gdLst/>
              <a:ahLst/>
              <a:cxnLst/>
              <a:rect l="l" t="t" r="r" b="b"/>
              <a:pathLst>
                <a:path w="218" h="218" extrusionOk="0">
                  <a:moveTo>
                    <a:pt x="51" y="1"/>
                  </a:moveTo>
                  <a:lnTo>
                    <a:pt x="33" y="17"/>
                  </a:lnTo>
                  <a:cubicBezTo>
                    <a:pt x="17" y="34"/>
                    <a:pt x="0" y="50"/>
                    <a:pt x="17" y="68"/>
                  </a:cubicBezTo>
                  <a:cubicBezTo>
                    <a:pt x="0" y="101"/>
                    <a:pt x="0" y="134"/>
                    <a:pt x="33" y="168"/>
                  </a:cubicBezTo>
                  <a:cubicBezTo>
                    <a:pt x="51" y="184"/>
                    <a:pt x="51" y="201"/>
                    <a:pt x="67" y="217"/>
                  </a:cubicBezTo>
                  <a:lnTo>
                    <a:pt x="133" y="217"/>
                  </a:lnTo>
                  <a:cubicBezTo>
                    <a:pt x="133" y="201"/>
                    <a:pt x="151" y="201"/>
                    <a:pt x="151" y="184"/>
                  </a:cubicBezTo>
                  <a:cubicBezTo>
                    <a:pt x="184" y="184"/>
                    <a:pt x="200" y="184"/>
                    <a:pt x="218" y="150"/>
                  </a:cubicBezTo>
                  <a:lnTo>
                    <a:pt x="218" y="117"/>
                  </a:lnTo>
                  <a:lnTo>
                    <a:pt x="218" y="101"/>
                  </a:lnTo>
                  <a:lnTo>
                    <a:pt x="200" y="84"/>
                  </a:lnTo>
                  <a:cubicBezTo>
                    <a:pt x="200" y="68"/>
                    <a:pt x="184" y="68"/>
                    <a:pt x="167" y="50"/>
                  </a:cubicBezTo>
                  <a:lnTo>
                    <a:pt x="117" y="50"/>
                  </a:lnTo>
                  <a:cubicBezTo>
                    <a:pt x="117" y="34"/>
                    <a:pt x="117" y="17"/>
                    <a:pt x="100" y="17"/>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9" name="Google Shape;4409;p76"/>
            <p:cNvSpPr/>
            <p:nvPr/>
          </p:nvSpPr>
          <p:spPr>
            <a:xfrm>
              <a:off x="6202625" y="3648625"/>
              <a:ext cx="1700" cy="1675"/>
            </a:xfrm>
            <a:custGeom>
              <a:avLst/>
              <a:gdLst/>
              <a:ahLst/>
              <a:cxnLst/>
              <a:rect l="l" t="t" r="r" b="b"/>
              <a:pathLst>
                <a:path w="68" h="67" extrusionOk="0">
                  <a:moveTo>
                    <a:pt x="51" y="0"/>
                  </a:moveTo>
                  <a:lnTo>
                    <a:pt x="18" y="16"/>
                  </a:lnTo>
                  <a:cubicBezTo>
                    <a:pt x="18" y="16"/>
                    <a:pt x="1" y="16"/>
                    <a:pt x="1" y="34"/>
                  </a:cubicBezTo>
                  <a:cubicBezTo>
                    <a:pt x="1" y="50"/>
                    <a:pt x="18" y="50"/>
                    <a:pt x="18" y="50"/>
                  </a:cubicBezTo>
                  <a:lnTo>
                    <a:pt x="34" y="67"/>
                  </a:lnTo>
                  <a:cubicBezTo>
                    <a:pt x="51" y="50"/>
                    <a:pt x="67" y="50"/>
                    <a:pt x="67" y="34"/>
                  </a:cubicBezTo>
                  <a:cubicBezTo>
                    <a:pt x="67" y="16"/>
                    <a:pt x="51" y="16"/>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76"/>
            <p:cNvSpPr/>
            <p:nvPr/>
          </p:nvSpPr>
          <p:spPr>
            <a:xfrm>
              <a:off x="6229750" y="3598425"/>
              <a:ext cx="3350" cy="3100"/>
            </a:xfrm>
            <a:custGeom>
              <a:avLst/>
              <a:gdLst/>
              <a:ahLst/>
              <a:cxnLst/>
              <a:rect l="l" t="t" r="r" b="b"/>
              <a:pathLst>
                <a:path w="134" h="124" extrusionOk="0">
                  <a:moveTo>
                    <a:pt x="71" y="0"/>
                  </a:moveTo>
                  <a:cubicBezTo>
                    <a:pt x="49" y="0"/>
                    <a:pt x="29" y="12"/>
                    <a:pt x="16" y="23"/>
                  </a:cubicBezTo>
                  <a:lnTo>
                    <a:pt x="0" y="41"/>
                  </a:lnTo>
                  <a:lnTo>
                    <a:pt x="0" y="74"/>
                  </a:lnTo>
                  <a:lnTo>
                    <a:pt x="16" y="107"/>
                  </a:lnTo>
                  <a:lnTo>
                    <a:pt x="50" y="123"/>
                  </a:lnTo>
                  <a:lnTo>
                    <a:pt x="67" y="123"/>
                  </a:lnTo>
                  <a:lnTo>
                    <a:pt x="100" y="107"/>
                  </a:lnTo>
                  <a:lnTo>
                    <a:pt x="116" y="90"/>
                  </a:lnTo>
                  <a:lnTo>
                    <a:pt x="134" y="57"/>
                  </a:lnTo>
                  <a:lnTo>
                    <a:pt x="116" y="41"/>
                  </a:lnTo>
                  <a:lnTo>
                    <a:pt x="116" y="23"/>
                  </a:lnTo>
                  <a:lnTo>
                    <a:pt x="100" y="7"/>
                  </a:lnTo>
                  <a:cubicBezTo>
                    <a:pt x="91" y="2"/>
                    <a:pt x="81" y="0"/>
                    <a:pt x="7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1" name="Google Shape;4411;p76"/>
            <p:cNvSpPr/>
            <p:nvPr/>
          </p:nvSpPr>
          <p:spPr>
            <a:xfrm>
              <a:off x="6218900" y="3627175"/>
              <a:ext cx="3375" cy="3125"/>
            </a:xfrm>
            <a:custGeom>
              <a:avLst/>
              <a:gdLst/>
              <a:ahLst/>
              <a:cxnLst/>
              <a:rect l="l" t="t" r="r" b="b"/>
              <a:pathLst>
                <a:path w="135" h="125" extrusionOk="0">
                  <a:moveTo>
                    <a:pt x="68" y="0"/>
                  </a:moveTo>
                  <a:cubicBezTo>
                    <a:pt x="47" y="0"/>
                    <a:pt x="28" y="7"/>
                    <a:pt x="17" y="7"/>
                  </a:cubicBezTo>
                  <a:lnTo>
                    <a:pt x="1" y="41"/>
                  </a:lnTo>
                  <a:lnTo>
                    <a:pt x="1" y="74"/>
                  </a:lnTo>
                  <a:lnTo>
                    <a:pt x="17" y="107"/>
                  </a:lnTo>
                  <a:cubicBezTo>
                    <a:pt x="50" y="125"/>
                    <a:pt x="67" y="125"/>
                    <a:pt x="83" y="125"/>
                  </a:cubicBezTo>
                  <a:cubicBezTo>
                    <a:pt x="101" y="107"/>
                    <a:pt x="117" y="107"/>
                    <a:pt x="134" y="74"/>
                  </a:cubicBezTo>
                  <a:lnTo>
                    <a:pt x="134" y="58"/>
                  </a:lnTo>
                  <a:lnTo>
                    <a:pt x="117" y="24"/>
                  </a:lnTo>
                  <a:lnTo>
                    <a:pt x="101" y="7"/>
                  </a:lnTo>
                  <a:cubicBezTo>
                    <a:pt x="90" y="2"/>
                    <a:pt x="79"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2" name="Google Shape;4412;p76"/>
            <p:cNvSpPr/>
            <p:nvPr/>
          </p:nvSpPr>
          <p:spPr>
            <a:xfrm>
              <a:off x="6213475" y="3630275"/>
              <a:ext cx="3350" cy="3350"/>
            </a:xfrm>
            <a:custGeom>
              <a:avLst/>
              <a:gdLst/>
              <a:ahLst/>
              <a:cxnLst/>
              <a:rect l="l" t="t" r="r" b="b"/>
              <a:pathLst>
                <a:path w="134" h="134" extrusionOk="0">
                  <a:moveTo>
                    <a:pt x="34" y="1"/>
                  </a:moveTo>
                  <a:lnTo>
                    <a:pt x="18" y="17"/>
                  </a:lnTo>
                  <a:lnTo>
                    <a:pt x="0" y="50"/>
                  </a:lnTo>
                  <a:lnTo>
                    <a:pt x="0" y="83"/>
                  </a:lnTo>
                  <a:cubicBezTo>
                    <a:pt x="0" y="83"/>
                    <a:pt x="0" y="101"/>
                    <a:pt x="18" y="117"/>
                  </a:cubicBezTo>
                  <a:lnTo>
                    <a:pt x="34" y="134"/>
                  </a:lnTo>
                  <a:lnTo>
                    <a:pt x="67" y="134"/>
                  </a:lnTo>
                  <a:cubicBezTo>
                    <a:pt x="100" y="134"/>
                    <a:pt x="118" y="117"/>
                    <a:pt x="118" y="101"/>
                  </a:cubicBezTo>
                  <a:cubicBezTo>
                    <a:pt x="134" y="67"/>
                    <a:pt x="118" y="34"/>
                    <a:pt x="100" y="17"/>
                  </a:cubicBez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3" name="Google Shape;4413;p76"/>
            <p:cNvSpPr/>
            <p:nvPr/>
          </p:nvSpPr>
          <p:spPr>
            <a:xfrm>
              <a:off x="6216800" y="3608175"/>
              <a:ext cx="3800" cy="3350"/>
            </a:xfrm>
            <a:custGeom>
              <a:avLst/>
              <a:gdLst/>
              <a:ahLst/>
              <a:cxnLst/>
              <a:rect l="l" t="t" r="r" b="b"/>
              <a:pathLst>
                <a:path w="152" h="134" extrusionOk="0">
                  <a:moveTo>
                    <a:pt x="51" y="0"/>
                  </a:moveTo>
                  <a:lnTo>
                    <a:pt x="34" y="17"/>
                  </a:lnTo>
                  <a:cubicBezTo>
                    <a:pt x="18" y="33"/>
                    <a:pt x="1" y="51"/>
                    <a:pt x="1" y="84"/>
                  </a:cubicBezTo>
                  <a:cubicBezTo>
                    <a:pt x="1" y="100"/>
                    <a:pt x="18" y="118"/>
                    <a:pt x="34" y="134"/>
                  </a:cubicBezTo>
                  <a:lnTo>
                    <a:pt x="67" y="134"/>
                  </a:lnTo>
                  <a:lnTo>
                    <a:pt x="101" y="118"/>
                  </a:lnTo>
                  <a:lnTo>
                    <a:pt x="118" y="100"/>
                  </a:lnTo>
                  <a:cubicBezTo>
                    <a:pt x="151" y="67"/>
                    <a:pt x="151" y="33"/>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76"/>
            <p:cNvSpPr/>
            <p:nvPr/>
          </p:nvSpPr>
          <p:spPr>
            <a:xfrm>
              <a:off x="6223475" y="3637425"/>
              <a:ext cx="5850" cy="6225"/>
            </a:xfrm>
            <a:custGeom>
              <a:avLst/>
              <a:gdLst/>
              <a:ahLst/>
              <a:cxnLst/>
              <a:rect l="l" t="t" r="r" b="b"/>
              <a:pathLst>
                <a:path w="234" h="249" extrusionOk="0">
                  <a:moveTo>
                    <a:pt x="107" y="1"/>
                  </a:moveTo>
                  <a:cubicBezTo>
                    <a:pt x="73" y="1"/>
                    <a:pt x="41" y="24"/>
                    <a:pt x="18" y="48"/>
                  </a:cubicBezTo>
                  <a:lnTo>
                    <a:pt x="1" y="81"/>
                  </a:lnTo>
                  <a:lnTo>
                    <a:pt x="1" y="97"/>
                  </a:lnTo>
                  <a:lnTo>
                    <a:pt x="18" y="131"/>
                  </a:lnTo>
                  <a:cubicBezTo>
                    <a:pt x="18" y="148"/>
                    <a:pt x="18" y="197"/>
                    <a:pt x="67" y="231"/>
                  </a:cubicBezTo>
                  <a:lnTo>
                    <a:pt x="118" y="231"/>
                  </a:lnTo>
                  <a:lnTo>
                    <a:pt x="151" y="248"/>
                  </a:lnTo>
                  <a:lnTo>
                    <a:pt x="167" y="231"/>
                  </a:lnTo>
                  <a:lnTo>
                    <a:pt x="201" y="215"/>
                  </a:lnTo>
                  <a:cubicBezTo>
                    <a:pt x="218" y="197"/>
                    <a:pt x="234" y="164"/>
                    <a:pt x="234" y="131"/>
                  </a:cubicBezTo>
                  <a:cubicBezTo>
                    <a:pt x="234" y="97"/>
                    <a:pt x="201" y="64"/>
                    <a:pt x="185" y="48"/>
                  </a:cubicBezTo>
                  <a:lnTo>
                    <a:pt x="151" y="15"/>
                  </a:lnTo>
                  <a:cubicBezTo>
                    <a:pt x="136" y="5"/>
                    <a:pt x="122" y="1"/>
                    <a:pt x="10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76"/>
            <p:cNvSpPr/>
            <p:nvPr/>
          </p:nvSpPr>
          <p:spPr>
            <a:xfrm>
              <a:off x="6216800" y="3654450"/>
              <a:ext cx="1700" cy="2100"/>
            </a:xfrm>
            <a:custGeom>
              <a:avLst/>
              <a:gdLst/>
              <a:ahLst/>
              <a:cxnLst/>
              <a:rect l="l" t="t" r="r" b="b"/>
              <a:pathLst>
                <a:path w="68" h="84" extrusionOk="0">
                  <a:moveTo>
                    <a:pt x="34" y="1"/>
                  </a:moveTo>
                  <a:lnTo>
                    <a:pt x="1" y="67"/>
                  </a:lnTo>
                  <a:lnTo>
                    <a:pt x="1" y="83"/>
                  </a:lnTo>
                  <a:lnTo>
                    <a:pt x="67" y="67"/>
                  </a:lnTo>
                  <a:lnTo>
                    <a:pt x="67" y="50"/>
                  </a:lnTo>
                  <a:lnTo>
                    <a:pt x="67" y="34"/>
                  </a:lnTo>
                  <a:cubicBezTo>
                    <a:pt x="51" y="34"/>
                    <a:pt x="51" y="17"/>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76"/>
            <p:cNvSpPr/>
            <p:nvPr/>
          </p:nvSpPr>
          <p:spPr>
            <a:xfrm>
              <a:off x="6287675" y="3709475"/>
              <a:ext cx="1300" cy="1275"/>
            </a:xfrm>
            <a:custGeom>
              <a:avLst/>
              <a:gdLst/>
              <a:ahLst/>
              <a:cxnLst/>
              <a:rect l="l" t="t" r="r" b="b"/>
              <a:pathLst>
                <a:path w="52" h="51" extrusionOk="0">
                  <a:moveTo>
                    <a:pt x="18" y="1"/>
                  </a:moveTo>
                  <a:cubicBezTo>
                    <a:pt x="18" y="1"/>
                    <a:pt x="0" y="1"/>
                    <a:pt x="0" y="17"/>
                  </a:cubicBezTo>
                  <a:lnTo>
                    <a:pt x="0" y="34"/>
                  </a:lnTo>
                  <a:cubicBezTo>
                    <a:pt x="0" y="34"/>
                    <a:pt x="0" y="50"/>
                    <a:pt x="18" y="50"/>
                  </a:cubicBezTo>
                  <a:lnTo>
                    <a:pt x="34" y="50"/>
                  </a:lnTo>
                  <a:lnTo>
                    <a:pt x="51" y="34"/>
                  </a:lnTo>
                  <a:lnTo>
                    <a:pt x="51"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76"/>
            <p:cNvSpPr/>
            <p:nvPr/>
          </p:nvSpPr>
          <p:spPr>
            <a:xfrm>
              <a:off x="6229750" y="3585250"/>
              <a:ext cx="2925" cy="3200"/>
            </a:xfrm>
            <a:custGeom>
              <a:avLst/>
              <a:gdLst/>
              <a:ahLst/>
              <a:cxnLst/>
              <a:rect l="l" t="t" r="r" b="b"/>
              <a:pathLst>
                <a:path w="117" h="128" extrusionOk="0">
                  <a:moveTo>
                    <a:pt x="50" y="1"/>
                  </a:moveTo>
                  <a:cubicBezTo>
                    <a:pt x="16" y="1"/>
                    <a:pt x="0" y="17"/>
                    <a:pt x="0" y="50"/>
                  </a:cubicBezTo>
                  <a:lnTo>
                    <a:pt x="0" y="67"/>
                  </a:lnTo>
                  <a:lnTo>
                    <a:pt x="0" y="83"/>
                  </a:lnTo>
                  <a:lnTo>
                    <a:pt x="16" y="117"/>
                  </a:lnTo>
                  <a:cubicBezTo>
                    <a:pt x="23" y="123"/>
                    <a:pt x="31" y="127"/>
                    <a:pt x="42" y="127"/>
                  </a:cubicBezTo>
                  <a:cubicBezTo>
                    <a:pt x="60" y="127"/>
                    <a:pt x="85" y="115"/>
                    <a:pt x="116" y="83"/>
                  </a:cubicBezTo>
                  <a:lnTo>
                    <a:pt x="116" y="67"/>
                  </a:lnTo>
                  <a:lnTo>
                    <a:pt x="116" y="34"/>
                  </a:ln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76"/>
            <p:cNvSpPr/>
            <p:nvPr/>
          </p:nvSpPr>
          <p:spPr>
            <a:xfrm>
              <a:off x="6214750" y="3648625"/>
              <a:ext cx="3750" cy="3350"/>
            </a:xfrm>
            <a:custGeom>
              <a:avLst/>
              <a:gdLst/>
              <a:ahLst/>
              <a:cxnLst/>
              <a:rect l="l" t="t" r="r" b="b"/>
              <a:pathLst>
                <a:path w="150" h="134" extrusionOk="0">
                  <a:moveTo>
                    <a:pt x="49" y="0"/>
                  </a:moveTo>
                  <a:lnTo>
                    <a:pt x="33" y="16"/>
                  </a:lnTo>
                  <a:cubicBezTo>
                    <a:pt x="0" y="34"/>
                    <a:pt x="0" y="67"/>
                    <a:pt x="0" y="83"/>
                  </a:cubicBezTo>
                  <a:cubicBezTo>
                    <a:pt x="0" y="100"/>
                    <a:pt x="16" y="116"/>
                    <a:pt x="33" y="134"/>
                  </a:cubicBezTo>
                  <a:lnTo>
                    <a:pt x="100" y="134"/>
                  </a:lnTo>
                  <a:cubicBezTo>
                    <a:pt x="116" y="134"/>
                    <a:pt x="133" y="100"/>
                    <a:pt x="149" y="83"/>
                  </a:cubicBezTo>
                  <a:lnTo>
                    <a:pt x="149" y="67"/>
                  </a:lnTo>
                  <a:lnTo>
                    <a:pt x="133" y="34"/>
                  </a:lnTo>
                  <a:lnTo>
                    <a:pt x="116" y="16"/>
                  </a:ln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76"/>
            <p:cNvSpPr/>
            <p:nvPr/>
          </p:nvSpPr>
          <p:spPr>
            <a:xfrm>
              <a:off x="6201800" y="3567325"/>
              <a:ext cx="1700" cy="1675"/>
            </a:xfrm>
            <a:custGeom>
              <a:avLst/>
              <a:gdLst/>
              <a:ahLst/>
              <a:cxnLst/>
              <a:rect l="l" t="t" r="r" b="b"/>
              <a:pathLst>
                <a:path w="68" h="67" extrusionOk="0">
                  <a:moveTo>
                    <a:pt x="18" y="0"/>
                  </a:moveTo>
                  <a:lnTo>
                    <a:pt x="18" y="17"/>
                  </a:lnTo>
                  <a:cubicBezTo>
                    <a:pt x="0" y="17"/>
                    <a:pt x="0" y="33"/>
                    <a:pt x="0" y="33"/>
                  </a:cubicBezTo>
                  <a:cubicBezTo>
                    <a:pt x="0" y="51"/>
                    <a:pt x="18" y="51"/>
                    <a:pt x="18" y="67"/>
                  </a:cubicBezTo>
                  <a:lnTo>
                    <a:pt x="67" y="67"/>
                  </a:lnTo>
                  <a:lnTo>
                    <a:pt x="67" y="33"/>
                  </a:lnTo>
                  <a:cubicBezTo>
                    <a:pt x="67" y="17"/>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76"/>
            <p:cNvSpPr/>
            <p:nvPr/>
          </p:nvSpPr>
          <p:spPr>
            <a:xfrm>
              <a:off x="6154700" y="3625575"/>
              <a:ext cx="1700" cy="1400"/>
            </a:xfrm>
            <a:custGeom>
              <a:avLst/>
              <a:gdLst/>
              <a:ahLst/>
              <a:cxnLst/>
              <a:rect l="l" t="t" r="r" b="b"/>
              <a:pathLst>
                <a:path w="68" h="56" extrusionOk="0">
                  <a:moveTo>
                    <a:pt x="27" y="1"/>
                  </a:moveTo>
                  <a:cubicBezTo>
                    <a:pt x="17" y="1"/>
                    <a:pt x="9" y="4"/>
                    <a:pt x="1" y="4"/>
                  </a:cubicBezTo>
                  <a:lnTo>
                    <a:pt x="1" y="38"/>
                  </a:lnTo>
                  <a:lnTo>
                    <a:pt x="17" y="55"/>
                  </a:lnTo>
                  <a:lnTo>
                    <a:pt x="50" y="55"/>
                  </a:lnTo>
                  <a:lnTo>
                    <a:pt x="68" y="38"/>
                  </a:lnTo>
                  <a:lnTo>
                    <a:pt x="68" y="22"/>
                  </a:lnTo>
                  <a:cubicBezTo>
                    <a:pt x="51" y="5"/>
                    <a:pt x="38" y="1"/>
                    <a:pt x="2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76"/>
            <p:cNvSpPr/>
            <p:nvPr/>
          </p:nvSpPr>
          <p:spPr>
            <a:xfrm>
              <a:off x="6218475" y="3638625"/>
              <a:ext cx="3350" cy="3575"/>
            </a:xfrm>
            <a:custGeom>
              <a:avLst/>
              <a:gdLst/>
              <a:ahLst/>
              <a:cxnLst/>
              <a:rect l="l" t="t" r="r" b="b"/>
              <a:pathLst>
                <a:path w="134" h="143" extrusionOk="0">
                  <a:moveTo>
                    <a:pt x="51" y="0"/>
                  </a:moveTo>
                  <a:lnTo>
                    <a:pt x="34" y="16"/>
                  </a:lnTo>
                  <a:lnTo>
                    <a:pt x="18" y="16"/>
                  </a:lnTo>
                  <a:cubicBezTo>
                    <a:pt x="0" y="33"/>
                    <a:pt x="0" y="67"/>
                    <a:pt x="0" y="83"/>
                  </a:cubicBezTo>
                  <a:cubicBezTo>
                    <a:pt x="0" y="100"/>
                    <a:pt x="18" y="116"/>
                    <a:pt x="34" y="133"/>
                  </a:cubicBezTo>
                  <a:cubicBezTo>
                    <a:pt x="46" y="139"/>
                    <a:pt x="60" y="143"/>
                    <a:pt x="74" y="143"/>
                  </a:cubicBezTo>
                  <a:cubicBezTo>
                    <a:pt x="99" y="143"/>
                    <a:pt x="124" y="132"/>
                    <a:pt x="134" y="100"/>
                  </a:cubicBezTo>
                  <a:lnTo>
                    <a:pt x="134" y="83"/>
                  </a:lnTo>
                  <a:lnTo>
                    <a:pt x="134" y="49"/>
                  </a:lnTo>
                  <a:lnTo>
                    <a:pt x="118" y="33"/>
                  </a:lnTo>
                  <a:lnTo>
                    <a:pt x="84"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76"/>
            <p:cNvSpPr/>
            <p:nvPr/>
          </p:nvSpPr>
          <p:spPr>
            <a:xfrm>
              <a:off x="6218475" y="3599600"/>
              <a:ext cx="3800" cy="3375"/>
            </a:xfrm>
            <a:custGeom>
              <a:avLst/>
              <a:gdLst/>
              <a:ahLst/>
              <a:cxnLst/>
              <a:rect l="l" t="t" r="r" b="b"/>
              <a:pathLst>
                <a:path w="152" h="135" extrusionOk="0">
                  <a:moveTo>
                    <a:pt x="65" y="0"/>
                  </a:moveTo>
                  <a:cubicBezTo>
                    <a:pt x="36" y="0"/>
                    <a:pt x="18" y="16"/>
                    <a:pt x="18" y="27"/>
                  </a:cubicBezTo>
                  <a:lnTo>
                    <a:pt x="34" y="43"/>
                  </a:lnTo>
                  <a:lnTo>
                    <a:pt x="34" y="60"/>
                  </a:lnTo>
                  <a:lnTo>
                    <a:pt x="0" y="60"/>
                  </a:lnTo>
                  <a:cubicBezTo>
                    <a:pt x="0" y="94"/>
                    <a:pt x="18" y="110"/>
                    <a:pt x="34" y="127"/>
                  </a:cubicBezTo>
                  <a:cubicBezTo>
                    <a:pt x="45" y="132"/>
                    <a:pt x="54" y="134"/>
                    <a:pt x="63" y="134"/>
                  </a:cubicBezTo>
                  <a:cubicBezTo>
                    <a:pt x="80" y="134"/>
                    <a:pt x="96" y="127"/>
                    <a:pt x="118" y="127"/>
                  </a:cubicBezTo>
                  <a:lnTo>
                    <a:pt x="151" y="94"/>
                  </a:lnTo>
                  <a:lnTo>
                    <a:pt x="151" y="60"/>
                  </a:lnTo>
                  <a:lnTo>
                    <a:pt x="134" y="27"/>
                  </a:lnTo>
                  <a:cubicBezTo>
                    <a:pt x="108" y="7"/>
                    <a:pt x="84" y="0"/>
                    <a:pt x="6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3" name="Google Shape;4423;p76"/>
            <p:cNvSpPr/>
            <p:nvPr/>
          </p:nvSpPr>
          <p:spPr>
            <a:xfrm>
              <a:off x="6212225" y="3606925"/>
              <a:ext cx="3775" cy="3375"/>
            </a:xfrm>
            <a:custGeom>
              <a:avLst/>
              <a:gdLst/>
              <a:ahLst/>
              <a:cxnLst/>
              <a:rect l="l" t="t" r="r" b="b"/>
              <a:pathLst>
                <a:path w="151" h="135" extrusionOk="0">
                  <a:moveTo>
                    <a:pt x="50" y="1"/>
                  </a:moveTo>
                  <a:lnTo>
                    <a:pt x="50" y="50"/>
                  </a:lnTo>
                  <a:lnTo>
                    <a:pt x="34" y="67"/>
                  </a:lnTo>
                  <a:lnTo>
                    <a:pt x="1" y="83"/>
                  </a:lnTo>
                  <a:lnTo>
                    <a:pt x="1" y="101"/>
                  </a:lnTo>
                  <a:lnTo>
                    <a:pt x="17" y="117"/>
                  </a:lnTo>
                  <a:lnTo>
                    <a:pt x="50" y="134"/>
                  </a:lnTo>
                  <a:lnTo>
                    <a:pt x="101" y="134"/>
                  </a:lnTo>
                  <a:cubicBezTo>
                    <a:pt x="117" y="117"/>
                    <a:pt x="150" y="83"/>
                    <a:pt x="117" y="34"/>
                  </a:cubicBezTo>
                  <a:lnTo>
                    <a:pt x="84"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4" name="Google Shape;4424;p76"/>
            <p:cNvSpPr/>
            <p:nvPr/>
          </p:nvSpPr>
          <p:spPr>
            <a:xfrm>
              <a:off x="6244750" y="3606925"/>
              <a:ext cx="5425" cy="5025"/>
            </a:xfrm>
            <a:custGeom>
              <a:avLst/>
              <a:gdLst/>
              <a:ahLst/>
              <a:cxnLst/>
              <a:rect l="l" t="t" r="r" b="b"/>
              <a:pathLst>
                <a:path w="217" h="201" extrusionOk="0">
                  <a:moveTo>
                    <a:pt x="67" y="1"/>
                  </a:moveTo>
                  <a:lnTo>
                    <a:pt x="17" y="34"/>
                  </a:lnTo>
                  <a:cubicBezTo>
                    <a:pt x="1" y="83"/>
                    <a:pt x="1" y="117"/>
                    <a:pt x="1" y="150"/>
                  </a:cubicBezTo>
                  <a:lnTo>
                    <a:pt x="50" y="201"/>
                  </a:lnTo>
                  <a:lnTo>
                    <a:pt x="134" y="201"/>
                  </a:lnTo>
                  <a:cubicBezTo>
                    <a:pt x="201" y="184"/>
                    <a:pt x="217" y="117"/>
                    <a:pt x="217" y="101"/>
                  </a:cubicBezTo>
                  <a:lnTo>
                    <a:pt x="201" y="50"/>
                  </a:lnTo>
                  <a:lnTo>
                    <a:pt x="167" y="17"/>
                  </a:lnTo>
                  <a:lnTo>
                    <a:pt x="1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76"/>
            <p:cNvSpPr/>
            <p:nvPr/>
          </p:nvSpPr>
          <p:spPr>
            <a:xfrm>
              <a:off x="6227250" y="3630175"/>
              <a:ext cx="5025" cy="5125"/>
            </a:xfrm>
            <a:custGeom>
              <a:avLst/>
              <a:gdLst/>
              <a:ahLst/>
              <a:cxnLst/>
              <a:rect l="l" t="t" r="r" b="b"/>
              <a:pathLst>
                <a:path w="201" h="205" extrusionOk="0">
                  <a:moveTo>
                    <a:pt x="103" y="0"/>
                  </a:moveTo>
                  <a:cubicBezTo>
                    <a:pt x="84" y="0"/>
                    <a:pt x="67" y="5"/>
                    <a:pt x="50" y="5"/>
                  </a:cubicBezTo>
                  <a:cubicBezTo>
                    <a:pt x="16" y="21"/>
                    <a:pt x="0" y="71"/>
                    <a:pt x="0" y="87"/>
                  </a:cubicBezTo>
                  <a:lnTo>
                    <a:pt x="0" y="138"/>
                  </a:lnTo>
                  <a:lnTo>
                    <a:pt x="0" y="154"/>
                  </a:lnTo>
                  <a:lnTo>
                    <a:pt x="34" y="187"/>
                  </a:lnTo>
                  <a:lnTo>
                    <a:pt x="50" y="187"/>
                  </a:lnTo>
                  <a:cubicBezTo>
                    <a:pt x="67" y="205"/>
                    <a:pt x="100" y="205"/>
                    <a:pt x="134" y="205"/>
                  </a:cubicBezTo>
                  <a:cubicBezTo>
                    <a:pt x="150" y="187"/>
                    <a:pt x="183" y="171"/>
                    <a:pt x="200" y="138"/>
                  </a:cubicBezTo>
                  <a:lnTo>
                    <a:pt x="200" y="87"/>
                  </a:lnTo>
                  <a:lnTo>
                    <a:pt x="200" y="54"/>
                  </a:lnTo>
                  <a:lnTo>
                    <a:pt x="167" y="21"/>
                  </a:lnTo>
                  <a:cubicBezTo>
                    <a:pt x="142" y="4"/>
                    <a:pt x="121" y="0"/>
                    <a:pt x="10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76"/>
            <p:cNvSpPr/>
            <p:nvPr/>
          </p:nvSpPr>
          <p:spPr>
            <a:xfrm>
              <a:off x="6243475" y="3587325"/>
              <a:ext cx="3375" cy="2950"/>
            </a:xfrm>
            <a:custGeom>
              <a:avLst/>
              <a:gdLst/>
              <a:ahLst/>
              <a:cxnLst/>
              <a:rect l="l" t="t" r="r" b="b"/>
              <a:pathLst>
                <a:path w="135" h="118" extrusionOk="0">
                  <a:moveTo>
                    <a:pt x="52" y="0"/>
                  </a:moveTo>
                  <a:cubicBezTo>
                    <a:pt x="34" y="0"/>
                    <a:pt x="34" y="0"/>
                    <a:pt x="18" y="18"/>
                  </a:cubicBezTo>
                  <a:lnTo>
                    <a:pt x="1" y="51"/>
                  </a:lnTo>
                  <a:lnTo>
                    <a:pt x="18" y="84"/>
                  </a:lnTo>
                  <a:cubicBezTo>
                    <a:pt x="18" y="84"/>
                    <a:pt x="18" y="100"/>
                    <a:pt x="34" y="100"/>
                  </a:cubicBezTo>
                  <a:lnTo>
                    <a:pt x="52" y="118"/>
                  </a:lnTo>
                  <a:lnTo>
                    <a:pt x="85" y="118"/>
                  </a:lnTo>
                  <a:lnTo>
                    <a:pt x="118" y="84"/>
                  </a:lnTo>
                  <a:lnTo>
                    <a:pt x="134" y="67"/>
                  </a:lnTo>
                  <a:lnTo>
                    <a:pt x="118" y="34"/>
                  </a:lnTo>
                  <a:cubicBezTo>
                    <a:pt x="118" y="34"/>
                    <a:pt x="118" y="18"/>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76"/>
            <p:cNvSpPr/>
            <p:nvPr/>
          </p:nvSpPr>
          <p:spPr>
            <a:xfrm>
              <a:off x="6257650" y="3589825"/>
              <a:ext cx="2975" cy="3800"/>
            </a:xfrm>
            <a:custGeom>
              <a:avLst/>
              <a:gdLst/>
              <a:ahLst/>
              <a:cxnLst/>
              <a:rect l="l" t="t" r="r" b="b"/>
              <a:pathLst>
                <a:path w="119" h="152" extrusionOk="0">
                  <a:moveTo>
                    <a:pt x="52" y="0"/>
                  </a:moveTo>
                  <a:cubicBezTo>
                    <a:pt x="18" y="18"/>
                    <a:pt x="1" y="34"/>
                    <a:pt x="1" y="51"/>
                  </a:cubicBezTo>
                  <a:lnTo>
                    <a:pt x="1" y="84"/>
                  </a:lnTo>
                  <a:lnTo>
                    <a:pt x="1" y="100"/>
                  </a:lnTo>
                  <a:cubicBezTo>
                    <a:pt x="1" y="118"/>
                    <a:pt x="18" y="134"/>
                    <a:pt x="34" y="151"/>
                  </a:cubicBezTo>
                  <a:lnTo>
                    <a:pt x="101" y="151"/>
                  </a:lnTo>
                  <a:cubicBezTo>
                    <a:pt x="118" y="134"/>
                    <a:pt x="118" y="100"/>
                    <a:pt x="118" y="84"/>
                  </a:cubicBezTo>
                  <a:lnTo>
                    <a:pt x="118" y="67"/>
                  </a:lnTo>
                  <a:lnTo>
                    <a:pt x="118" y="51"/>
                  </a:lnTo>
                  <a:lnTo>
                    <a:pt x="118" y="34"/>
                  </a:lnTo>
                  <a:lnTo>
                    <a:pt x="101" y="18"/>
                  </a:lnTo>
                  <a:cubicBezTo>
                    <a:pt x="85" y="0"/>
                    <a:pt x="68" y="0"/>
                    <a:pt x="5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8" name="Google Shape;4428;p76"/>
            <p:cNvSpPr/>
            <p:nvPr/>
          </p:nvSpPr>
          <p:spPr>
            <a:xfrm>
              <a:off x="6269775" y="3596500"/>
              <a:ext cx="3350" cy="2950"/>
            </a:xfrm>
            <a:custGeom>
              <a:avLst/>
              <a:gdLst/>
              <a:ahLst/>
              <a:cxnLst/>
              <a:rect l="l" t="t" r="r" b="b"/>
              <a:pathLst>
                <a:path w="134" h="118" extrusionOk="0">
                  <a:moveTo>
                    <a:pt x="49" y="0"/>
                  </a:moveTo>
                  <a:cubicBezTo>
                    <a:pt x="33" y="0"/>
                    <a:pt x="16" y="18"/>
                    <a:pt x="0" y="34"/>
                  </a:cubicBezTo>
                  <a:lnTo>
                    <a:pt x="0" y="67"/>
                  </a:lnTo>
                  <a:lnTo>
                    <a:pt x="16" y="84"/>
                  </a:lnTo>
                  <a:lnTo>
                    <a:pt x="33" y="100"/>
                  </a:lnTo>
                  <a:lnTo>
                    <a:pt x="49" y="118"/>
                  </a:lnTo>
                  <a:lnTo>
                    <a:pt x="83" y="118"/>
                  </a:lnTo>
                  <a:cubicBezTo>
                    <a:pt x="116" y="100"/>
                    <a:pt x="133" y="84"/>
                    <a:pt x="133" y="67"/>
                  </a:cubicBezTo>
                  <a:cubicBezTo>
                    <a:pt x="133" y="51"/>
                    <a:pt x="133" y="34"/>
                    <a:pt x="1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9" name="Google Shape;4429;p76"/>
            <p:cNvSpPr/>
            <p:nvPr/>
          </p:nvSpPr>
          <p:spPr>
            <a:xfrm>
              <a:off x="6240975" y="3638900"/>
              <a:ext cx="5475" cy="5175"/>
            </a:xfrm>
            <a:custGeom>
              <a:avLst/>
              <a:gdLst/>
              <a:ahLst/>
              <a:cxnLst/>
              <a:rect l="l" t="t" r="r" b="b"/>
              <a:pathLst>
                <a:path w="219" h="207" extrusionOk="0">
                  <a:moveTo>
                    <a:pt x="91" y="1"/>
                  </a:moveTo>
                  <a:cubicBezTo>
                    <a:pt x="56" y="1"/>
                    <a:pt x="34" y="22"/>
                    <a:pt x="34" y="22"/>
                  </a:cubicBezTo>
                  <a:lnTo>
                    <a:pt x="1" y="72"/>
                  </a:lnTo>
                  <a:lnTo>
                    <a:pt x="1" y="105"/>
                  </a:lnTo>
                  <a:lnTo>
                    <a:pt x="18" y="138"/>
                  </a:lnTo>
                  <a:cubicBezTo>
                    <a:pt x="18" y="156"/>
                    <a:pt x="34" y="172"/>
                    <a:pt x="68" y="189"/>
                  </a:cubicBezTo>
                  <a:cubicBezTo>
                    <a:pt x="79" y="201"/>
                    <a:pt x="95" y="206"/>
                    <a:pt x="112" y="206"/>
                  </a:cubicBezTo>
                  <a:cubicBezTo>
                    <a:pt x="144" y="206"/>
                    <a:pt x="179" y="188"/>
                    <a:pt x="201" y="156"/>
                  </a:cubicBezTo>
                  <a:lnTo>
                    <a:pt x="201" y="105"/>
                  </a:lnTo>
                  <a:cubicBezTo>
                    <a:pt x="218" y="56"/>
                    <a:pt x="185" y="38"/>
                    <a:pt x="185" y="22"/>
                  </a:cubicBezTo>
                  <a:lnTo>
                    <a:pt x="118" y="5"/>
                  </a:lnTo>
                  <a:cubicBezTo>
                    <a:pt x="108" y="2"/>
                    <a:pt x="99" y="1"/>
                    <a:pt x="9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76"/>
            <p:cNvSpPr/>
            <p:nvPr/>
          </p:nvSpPr>
          <p:spPr>
            <a:xfrm>
              <a:off x="6175125" y="3581600"/>
              <a:ext cx="1275" cy="1750"/>
            </a:xfrm>
            <a:custGeom>
              <a:avLst/>
              <a:gdLst/>
              <a:ahLst/>
              <a:cxnLst/>
              <a:rect l="l" t="t" r="r" b="b"/>
              <a:pathLst>
                <a:path w="51" h="70" extrusionOk="0">
                  <a:moveTo>
                    <a:pt x="42" y="0"/>
                  </a:moveTo>
                  <a:cubicBezTo>
                    <a:pt x="38" y="0"/>
                    <a:pt x="34" y="5"/>
                    <a:pt x="34" y="13"/>
                  </a:cubicBezTo>
                  <a:cubicBezTo>
                    <a:pt x="18" y="13"/>
                    <a:pt x="0" y="29"/>
                    <a:pt x="0" y="47"/>
                  </a:cubicBezTo>
                  <a:lnTo>
                    <a:pt x="0" y="63"/>
                  </a:lnTo>
                  <a:cubicBezTo>
                    <a:pt x="5" y="68"/>
                    <a:pt x="10" y="70"/>
                    <a:pt x="15" y="70"/>
                  </a:cubicBezTo>
                  <a:cubicBezTo>
                    <a:pt x="27" y="70"/>
                    <a:pt x="39" y="58"/>
                    <a:pt x="51" y="47"/>
                  </a:cubicBezTo>
                  <a:lnTo>
                    <a:pt x="51" y="13"/>
                  </a:lnTo>
                  <a:cubicBezTo>
                    <a:pt x="51" y="5"/>
                    <a:pt x="47" y="0"/>
                    <a:pt x="4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76"/>
            <p:cNvSpPr/>
            <p:nvPr/>
          </p:nvSpPr>
          <p:spPr>
            <a:xfrm>
              <a:off x="6231825" y="3573575"/>
              <a:ext cx="1675" cy="1700"/>
            </a:xfrm>
            <a:custGeom>
              <a:avLst/>
              <a:gdLst/>
              <a:ahLst/>
              <a:cxnLst/>
              <a:rect l="l" t="t" r="r" b="b"/>
              <a:pathLst>
                <a:path w="67" h="68" extrusionOk="0">
                  <a:moveTo>
                    <a:pt x="33" y="1"/>
                  </a:moveTo>
                  <a:lnTo>
                    <a:pt x="17" y="17"/>
                  </a:lnTo>
                  <a:cubicBezTo>
                    <a:pt x="0" y="34"/>
                    <a:pt x="17" y="67"/>
                    <a:pt x="17" y="67"/>
                  </a:cubicBezTo>
                  <a:lnTo>
                    <a:pt x="33" y="67"/>
                  </a:lnTo>
                  <a:cubicBezTo>
                    <a:pt x="51" y="67"/>
                    <a:pt x="67" y="50"/>
                    <a:pt x="67" y="34"/>
                  </a:cubicBezTo>
                  <a:cubicBezTo>
                    <a:pt x="67" y="17"/>
                    <a:pt x="67" y="17"/>
                    <a:pt x="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76"/>
            <p:cNvSpPr/>
            <p:nvPr/>
          </p:nvSpPr>
          <p:spPr>
            <a:xfrm>
              <a:off x="6237650" y="3597750"/>
              <a:ext cx="2950" cy="3375"/>
            </a:xfrm>
            <a:custGeom>
              <a:avLst/>
              <a:gdLst/>
              <a:ahLst/>
              <a:cxnLst/>
              <a:rect l="l" t="t" r="r" b="b"/>
              <a:pathLst>
                <a:path w="118" h="135" extrusionOk="0">
                  <a:moveTo>
                    <a:pt x="51" y="1"/>
                  </a:moveTo>
                  <a:cubicBezTo>
                    <a:pt x="34" y="17"/>
                    <a:pt x="18" y="17"/>
                    <a:pt x="18" y="34"/>
                  </a:cubicBezTo>
                  <a:cubicBezTo>
                    <a:pt x="0" y="68"/>
                    <a:pt x="0" y="117"/>
                    <a:pt x="34" y="134"/>
                  </a:cubicBezTo>
                  <a:lnTo>
                    <a:pt x="84" y="117"/>
                  </a:lnTo>
                  <a:cubicBezTo>
                    <a:pt x="100" y="117"/>
                    <a:pt x="100" y="117"/>
                    <a:pt x="118" y="101"/>
                  </a:cubicBezTo>
                  <a:lnTo>
                    <a:pt x="118" y="50"/>
                  </a:lnTo>
                  <a:lnTo>
                    <a:pt x="118" y="34"/>
                  </a:lnTo>
                  <a:lnTo>
                    <a:pt x="100" y="17"/>
                  </a:lnTo>
                  <a:cubicBezTo>
                    <a:pt x="84" y="1"/>
                    <a:pt x="67" y="1"/>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76"/>
            <p:cNvSpPr/>
            <p:nvPr/>
          </p:nvSpPr>
          <p:spPr>
            <a:xfrm>
              <a:off x="6259325" y="3560250"/>
              <a:ext cx="850" cy="1250"/>
            </a:xfrm>
            <a:custGeom>
              <a:avLst/>
              <a:gdLst/>
              <a:ahLst/>
              <a:cxnLst/>
              <a:rect l="l" t="t" r="r" b="b"/>
              <a:pathLst>
                <a:path w="34" h="50" extrusionOk="0">
                  <a:moveTo>
                    <a:pt x="1" y="0"/>
                  </a:moveTo>
                  <a:lnTo>
                    <a:pt x="1" y="34"/>
                  </a:lnTo>
                  <a:lnTo>
                    <a:pt x="1" y="50"/>
                  </a:lnTo>
                  <a:lnTo>
                    <a:pt x="34" y="34"/>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76"/>
            <p:cNvSpPr/>
            <p:nvPr/>
          </p:nvSpPr>
          <p:spPr>
            <a:xfrm>
              <a:off x="6203075" y="3612775"/>
              <a:ext cx="1250" cy="1250"/>
            </a:xfrm>
            <a:custGeom>
              <a:avLst/>
              <a:gdLst/>
              <a:ahLst/>
              <a:cxnLst/>
              <a:rect l="l" t="t" r="r" b="b"/>
              <a:pathLst>
                <a:path w="50" h="50" extrusionOk="0">
                  <a:moveTo>
                    <a:pt x="33" y="0"/>
                  </a:moveTo>
                  <a:cubicBezTo>
                    <a:pt x="16" y="0"/>
                    <a:pt x="0" y="16"/>
                    <a:pt x="0" y="16"/>
                  </a:cubicBezTo>
                  <a:cubicBezTo>
                    <a:pt x="0" y="34"/>
                    <a:pt x="0" y="34"/>
                    <a:pt x="16" y="50"/>
                  </a:cubicBezTo>
                  <a:lnTo>
                    <a:pt x="49" y="50"/>
                  </a:lnTo>
                  <a:lnTo>
                    <a:pt x="49"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76"/>
            <p:cNvSpPr/>
            <p:nvPr/>
          </p:nvSpPr>
          <p:spPr>
            <a:xfrm>
              <a:off x="6226800" y="3614825"/>
              <a:ext cx="4200" cy="4075"/>
            </a:xfrm>
            <a:custGeom>
              <a:avLst/>
              <a:gdLst/>
              <a:ahLst/>
              <a:cxnLst/>
              <a:rect l="l" t="t" r="r" b="b"/>
              <a:pathLst>
                <a:path w="168" h="163" extrusionOk="0">
                  <a:moveTo>
                    <a:pt x="52" y="1"/>
                  </a:moveTo>
                  <a:lnTo>
                    <a:pt x="34" y="18"/>
                  </a:lnTo>
                  <a:lnTo>
                    <a:pt x="18" y="52"/>
                  </a:lnTo>
                  <a:cubicBezTo>
                    <a:pt x="1" y="85"/>
                    <a:pt x="1" y="101"/>
                    <a:pt x="1" y="118"/>
                  </a:cubicBezTo>
                  <a:lnTo>
                    <a:pt x="18" y="152"/>
                  </a:lnTo>
                  <a:lnTo>
                    <a:pt x="34" y="152"/>
                  </a:lnTo>
                  <a:cubicBezTo>
                    <a:pt x="48" y="158"/>
                    <a:pt x="62" y="162"/>
                    <a:pt x="75" y="162"/>
                  </a:cubicBezTo>
                  <a:cubicBezTo>
                    <a:pt x="95" y="162"/>
                    <a:pt x="115" y="154"/>
                    <a:pt x="134" y="134"/>
                  </a:cubicBezTo>
                  <a:lnTo>
                    <a:pt x="152" y="118"/>
                  </a:lnTo>
                  <a:lnTo>
                    <a:pt x="168" y="101"/>
                  </a:lnTo>
                  <a:lnTo>
                    <a:pt x="168" y="68"/>
                  </a:lnTo>
                  <a:cubicBezTo>
                    <a:pt x="152" y="52"/>
                    <a:pt x="152" y="34"/>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76"/>
            <p:cNvSpPr/>
            <p:nvPr/>
          </p:nvSpPr>
          <p:spPr>
            <a:xfrm>
              <a:off x="6169725" y="3641525"/>
              <a:ext cx="1675" cy="1275"/>
            </a:xfrm>
            <a:custGeom>
              <a:avLst/>
              <a:gdLst/>
              <a:ahLst/>
              <a:cxnLst/>
              <a:rect l="l" t="t" r="r" b="b"/>
              <a:pathLst>
                <a:path w="67" h="51" extrusionOk="0">
                  <a:moveTo>
                    <a:pt x="16" y="0"/>
                  </a:moveTo>
                  <a:lnTo>
                    <a:pt x="0" y="17"/>
                  </a:lnTo>
                  <a:lnTo>
                    <a:pt x="16" y="33"/>
                  </a:lnTo>
                  <a:lnTo>
                    <a:pt x="34" y="51"/>
                  </a:lnTo>
                  <a:lnTo>
                    <a:pt x="50" y="51"/>
                  </a:lnTo>
                  <a:cubicBezTo>
                    <a:pt x="67" y="33"/>
                    <a:pt x="67" y="33"/>
                    <a:pt x="67" y="17"/>
                  </a:cubicBezTo>
                  <a:cubicBezTo>
                    <a:pt x="67" y="17"/>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76"/>
            <p:cNvSpPr/>
            <p:nvPr/>
          </p:nvSpPr>
          <p:spPr>
            <a:xfrm>
              <a:off x="6258100" y="3602450"/>
              <a:ext cx="3750" cy="3250"/>
            </a:xfrm>
            <a:custGeom>
              <a:avLst/>
              <a:gdLst/>
              <a:ahLst/>
              <a:cxnLst/>
              <a:rect l="l" t="t" r="r" b="b"/>
              <a:pathLst>
                <a:path w="150" h="130" extrusionOk="0">
                  <a:moveTo>
                    <a:pt x="68" y="0"/>
                  </a:moveTo>
                  <a:cubicBezTo>
                    <a:pt x="54" y="0"/>
                    <a:pt x="42" y="4"/>
                    <a:pt x="34" y="13"/>
                  </a:cubicBezTo>
                  <a:cubicBezTo>
                    <a:pt x="16" y="29"/>
                    <a:pt x="0" y="62"/>
                    <a:pt x="16" y="96"/>
                  </a:cubicBezTo>
                  <a:lnTo>
                    <a:pt x="50" y="113"/>
                  </a:lnTo>
                  <a:lnTo>
                    <a:pt x="67" y="113"/>
                  </a:lnTo>
                  <a:lnTo>
                    <a:pt x="83" y="129"/>
                  </a:lnTo>
                  <a:lnTo>
                    <a:pt x="116" y="113"/>
                  </a:lnTo>
                  <a:cubicBezTo>
                    <a:pt x="134" y="96"/>
                    <a:pt x="150" y="80"/>
                    <a:pt x="150" y="62"/>
                  </a:cubicBezTo>
                  <a:cubicBezTo>
                    <a:pt x="134" y="46"/>
                    <a:pt x="134" y="29"/>
                    <a:pt x="116" y="13"/>
                  </a:cubicBezTo>
                  <a:cubicBezTo>
                    <a:pt x="100" y="4"/>
                    <a:pt x="83"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76"/>
            <p:cNvSpPr/>
            <p:nvPr/>
          </p:nvSpPr>
          <p:spPr>
            <a:xfrm>
              <a:off x="6180125" y="3669025"/>
              <a:ext cx="1300" cy="1300"/>
            </a:xfrm>
            <a:custGeom>
              <a:avLst/>
              <a:gdLst/>
              <a:ahLst/>
              <a:cxnLst/>
              <a:rect l="l" t="t" r="r" b="b"/>
              <a:pathLst>
                <a:path w="52" h="52" extrusionOk="0">
                  <a:moveTo>
                    <a:pt x="18" y="1"/>
                  </a:moveTo>
                  <a:lnTo>
                    <a:pt x="0" y="18"/>
                  </a:lnTo>
                  <a:lnTo>
                    <a:pt x="0" y="34"/>
                  </a:lnTo>
                  <a:cubicBezTo>
                    <a:pt x="0" y="51"/>
                    <a:pt x="0" y="51"/>
                    <a:pt x="18" y="51"/>
                  </a:cubicBezTo>
                  <a:lnTo>
                    <a:pt x="34" y="51"/>
                  </a:lnTo>
                  <a:cubicBezTo>
                    <a:pt x="34" y="51"/>
                    <a:pt x="51" y="51"/>
                    <a:pt x="51" y="34"/>
                  </a:cubicBezTo>
                  <a:lnTo>
                    <a:pt x="51"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76"/>
            <p:cNvSpPr/>
            <p:nvPr/>
          </p:nvSpPr>
          <p:spPr>
            <a:xfrm>
              <a:off x="6247250" y="3628600"/>
              <a:ext cx="5425" cy="5550"/>
            </a:xfrm>
            <a:custGeom>
              <a:avLst/>
              <a:gdLst/>
              <a:ahLst/>
              <a:cxnLst/>
              <a:rect l="l" t="t" r="r" b="b"/>
              <a:pathLst>
                <a:path w="217" h="222" extrusionOk="0">
                  <a:moveTo>
                    <a:pt x="101" y="1"/>
                  </a:moveTo>
                  <a:lnTo>
                    <a:pt x="67" y="17"/>
                  </a:lnTo>
                  <a:cubicBezTo>
                    <a:pt x="34" y="34"/>
                    <a:pt x="34" y="50"/>
                    <a:pt x="17" y="68"/>
                  </a:cubicBezTo>
                  <a:lnTo>
                    <a:pt x="1" y="101"/>
                  </a:lnTo>
                  <a:lnTo>
                    <a:pt x="1" y="134"/>
                  </a:lnTo>
                  <a:lnTo>
                    <a:pt x="34" y="184"/>
                  </a:lnTo>
                  <a:lnTo>
                    <a:pt x="50" y="201"/>
                  </a:lnTo>
                  <a:cubicBezTo>
                    <a:pt x="70" y="214"/>
                    <a:pt x="92" y="222"/>
                    <a:pt x="114" y="222"/>
                  </a:cubicBezTo>
                  <a:cubicBezTo>
                    <a:pt x="150" y="222"/>
                    <a:pt x="186" y="202"/>
                    <a:pt x="217" y="150"/>
                  </a:cubicBezTo>
                  <a:lnTo>
                    <a:pt x="217" y="84"/>
                  </a:lnTo>
                  <a:lnTo>
                    <a:pt x="217" y="68"/>
                  </a:lnTo>
                  <a:lnTo>
                    <a:pt x="183" y="17"/>
                  </a:lnTo>
                  <a:lnTo>
                    <a:pt x="167" y="17"/>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0" name="Google Shape;4440;p76"/>
            <p:cNvSpPr/>
            <p:nvPr/>
          </p:nvSpPr>
          <p:spPr>
            <a:xfrm>
              <a:off x="6220150" y="3662800"/>
              <a:ext cx="4175" cy="3750"/>
            </a:xfrm>
            <a:custGeom>
              <a:avLst/>
              <a:gdLst/>
              <a:ahLst/>
              <a:cxnLst/>
              <a:rect l="l" t="t" r="r" b="b"/>
              <a:pathLst>
                <a:path w="167" h="150" extrusionOk="0">
                  <a:moveTo>
                    <a:pt x="67" y="0"/>
                  </a:moveTo>
                  <a:cubicBezTo>
                    <a:pt x="51" y="0"/>
                    <a:pt x="17" y="0"/>
                    <a:pt x="0" y="50"/>
                  </a:cubicBezTo>
                  <a:lnTo>
                    <a:pt x="0" y="83"/>
                  </a:lnTo>
                  <a:lnTo>
                    <a:pt x="0" y="100"/>
                  </a:lnTo>
                  <a:lnTo>
                    <a:pt x="17" y="116"/>
                  </a:lnTo>
                  <a:lnTo>
                    <a:pt x="67" y="150"/>
                  </a:lnTo>
                  <a:lnTo>
                    <a:pt x="118" y="150"/>
                  </a:lnTo>
                  <a:lnTo>
                    <a:pt x="134" y="134"/>
                  </a:lnTo>
                  <a:cubicBezTo>
                    <a:pt x="167" y="100"/>
                    <a:pt x="167" y="67"/>
                    <a:pt x="134" y="16"/>
                  </a:cubicBez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1" name="Google Shape;4441;p76"/>
            <p:cNvSpPr/>
            <p:nvPr/>
          </p:nvSpPr>
          <p:spPr>
            <a:xfrm>
              <a:off x="6230975" y="3543125"/>
              <a:ext cx="1300" cy="1300"/>
            </a:xfrm>
            <a:custGeom>
              <a:avLst/>
              <a:gdLst/>
              <a:ahLst/>
              <a:cxnLst/>
              <a:rect l="l" t="t" r="r" b="b"/>
              <a:pathLst>
                <a:path w="52" h="52" extrusionOk="0">
                  <a:moveTo>
                    <a:pt x="1" y="1"/>
                  </a:moveTo>
                  <a:lnTo>
                    <a:pt x="1" y="34"/>
                  </a:lnTo>
                  <a:lnTo>
                    <a:pt x="1" y="52"/>
                  </a:lnTo>
                  <a:lnTo>
                    <a:pt x="34" y="34"/>
                  </a:lnTo>
                  <a:lnTo>
                    <a:pt x="51" y="34"/>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76"/>
            <p:cNvSpPr/>
            <p:nvPr/>
          </p:nvSpPr>
          <p:spPr>
            <a:xfrm>
              <a:off x="6301000" y="3683200"/>
              <a:ext cx="1300" cy="1700"/>
            </a:xfrm>
            <a:custGeom>
              <a:avLst/>
              <a:gdLst/>
              <a:ahLst/>
              <a:cxnLst/>
              <a:rect l="l" t="t" r="r" b="b"/>
              <a:pathLst>
                <a:path w="52" h="68" extrusionOk="0">
                  <a:moveTo>
                    <a:pt x="34" y="1"/>
                  </a:moveTo>
                  <a:lnTo>
                    <a:pt x="18" y="18"/>
                  </a:lnTo>
                  <a:cubicBezTo>
                    <a:pt x="1" y="18"/>
                    <a:pt x="1" y="34"/>
                    <a:pt x="1" y="34"/>
                  </a:cubicBezTo>
                  <a:cubicBezTo>
                    <a:pt x="1" y="51"/>
                    <a:pt x="18" y="51"/>
                    <a:pt x="18" y="67"/>
                  </a:cubicBezTo>
                  <a:lnTo>
                    <a:pt x="34" y="67"/>
                  </a:lnTo>
                  <a:lnTo>
                    <a:pt x="52" y="51"/>
                  </a:lnTo>
                  <a:lnTo>
                    <a:pt x="52" y="34"/>
                  </a:lnTo>
                  <a:cubicBezTo>
                    <a:pt x="52" y="18"/>
                    <a:pt x="52" y="18"/>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76"/>
            <p:cNvSpPr/>
            <p:nvPr/>
          </p:nvSpPr>
          <p:spPr>
            <a:xfrm>
              <a:off x="6277675" y="3584425"/>
              <a:ext cx="1675" cy="2100"/>
            </a:xfrm>
            <a:custGeom>
              <a:avLst/>
              <a:gdLst/>
              <a:ahLst/>
              <a:cxnLst/>
              <a:rect l="l" t="t" r="r" b="b"/>
              <a:pathLst>
                <a:path w="67" h="84" extrusionOk="0">
                  <a:moveTo>
                    <a:pt x="34" y="0"/>
                  </a:moveTo>
                  <a:cubicBezTo>
                    <a:pt x="0" y="50"/>
                    <a:pt x="18" y="67"/>
                    <a:pt x="34" y="83"/>
                  </a:cubicBezTo>
                  <a:lnTo>
                    <a:pt x="51" y="83"/>
                  </a:lnTo>
                  <a:cubicBezTo>
                    <a:pt x="67" y="67"/>
                    <a:pt x="67" y="50"/>
                    <a:pt x="51" y="50"/>
                  </a:cubicBezTo>
                  <a:lnTo>
                    <a:pt x="51" y="34"/>
                  </a:lnTo>
                  <a:cubicBezTo>
                    <a:pt x="67" y="34"/>
                    <a:pt x="67"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76"/>
            <p:cNvSpPr/>
            <p:nvPr/>
          </p:nvSpPr>
          <p:spPr>
            <a:xfrm>
              <a:off x="6245975" y="3619150"/>
              <a:ext cx="5475" cy="5325"/>
            </a:xfrm>
            <a:custGeom>
              <a:avLst/>
              <a:gdLst/>
              <a:ahLst/>
              <a:cxnLst/>
              <a:rect l="l" t="t" r="r" b="b"/>
              <a:pathLst>
                <a:path w="219" h="213" extrusionOk="0">
                  <a:moveTo>
                    <a:pt x="103" y="1"/>
                  </a:moveTo>
                  <a:cubicBezTo>
                    <a:pt x="79" y="1"/>
                    <a:pt x="54" y="9"/>
                    <a:pt x="34" y="28"/>
                  </a:cubicBezTo>
                  <a:lnTo>
                    <a:pt x="18" y="79"/>
                  </a:lnTo>
                  <a:lnTo>
                    <a:pt x="18" y="112"/>
                  </a:lnTo>
                  <a:cubicBezTo>
                    <a:pt x="1" y="161"/>
                    <a:pt x="52" y="195"/>
                    <a:pt x="68" y="212"/>
                  </a:cubicBezTo>
                  <a:lnTo>
                    <a:pt x="152" y="212"/>
                  </a:lnTo>
                  <a:lnTo>
                    <a:pt x="168" y="195"/>
                  </a:lnTo>
                  <a:cubicBezTo>
                    <a:pt x="185" y="195"/>
                    <a:pt x="201" y="179"/>
                    <a:pt x="218" y="145"/>
                  </a:cubicBezTo>
                  <a:lnTo>
                    <a:pt x="218" y="95"/>
                  </a:lnTo>
                  <a:lnTo>
                    <a:pt x="201" y="79"/>
                  </a:lnTo>
                  <a:lnTo>
                    <a:pt x="185" y="45"/>
                  </a:lnTo>
                  <a:cubicBezTo>
                    <a:pt x="185" y="28"/>
                    <a:pt x="168" y="28"/>
                    <a:pt x="152" y="12"/>
                  </a:cubicBezTo>
                  <a:cubicBezTo>
                    <a:pt x="138" y="5"/>
                    <a:pt x="121" y="1"/>
                    <a:pt x="10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76"/>
            <p:cNvSpPr/>
            <p:nvPr/>
          </p:nvSpPr>
          <p:spPr>
            <a:xfrm>
              <a:off x="6221800" y="3600650"/>
              <a:ext cx="2125" cy="2025"/>
            </a:xfrm>
            <a:custGeom>
              <a:avLst/>
              <a:gdLst/>
              <a:ahLst/>
              <a:cxnLst/>
              <a:rect l="l" t="t" r="r" b="b"/>
              <a:pathLst>
                <a:path w="85" h="81" extrusionOk="0">
                  <a:moveTo>
                    <a:pt x="18" y="1"/>
                  </a:moveTo>
                  <a:cubicBezTo>
                    <a:pt x="1" y="18"/>
                    <a:pt x="1" y="34"/>
                    <a:pt x="18" y="68"/>
                  </a:cubicBezTo>
                  <a:cubicBezTo>
                    <a:pt x="26" y="76"/>
                    <a:pt x="38" y="81"/>
                    <a:pt x="51" y="81"/>
                  </a:cubicBezTo>
                  <a:cubicBezTo>
                    <a:pt x="64" y="81"/>
                    <a:pt x="76" y="76"/>
                    <a:pt x="85" y="68"/>
                  </a:cubicBezTo>
                  <a:lnTo>
                    <a:pt x="52" y="34"/>
                  </a:lnTo>
                  <a:lnTo>
                    <a:pt x="68" y="34"/>
                  </a:lnTo>
                  <a:cubicBezTo>
                    <a:pt x="52" y="34"/>
                    <a:pt x="52" y="18"/>
                    <a:pt x="52" y="18"/>
                  </a:cubicBez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76"/>
            <p:cNvSpPr/>
            <p:nvPr/>
          </p:nvSpPr>
          <p:spPr>
            <a:xfrm>
              <a:off x="6228075" y="3660300"/>
              <a:ext cx="5425" cy="5175"/>
            </a:xfrm>
            <a:custGeom>
              <a:avLst/>
              <a:gdLst/>
              <a:ahLst/>
              <a:cxnLst/>
              <a:rect l="l" t="t" r="r" b="b"/>
              <a:pathLst>
                <a:path w="217" h="207" extrusionOk="0">
                  <a:moveTo>
                    <a:pt x="50" y="0"/>
                  </a:moveTo>
                  <a:cubicBezTo>
                    <a:pt x="17" y="33"/>
                    <a:pt x="1" y="67"/>
                    <a:pt x="17" y="100"/>
                  </a:cubicBezTo>
                  <a:cubicBezTo>
                    <a:pt x="17" y="116"/>
                    <a:pt x="17" y="150"/>
                    <a:pt x="34" y="167"/>
                  </a:cubicBezTo>
                  <a:cubicBezTo>
                    <a:pt x="61" y="194"/>
                    <a:pt x="93" y="206"/>
                    <a:pt x="125" y="206"/>
                  </a:cubicBezTo>
                  <a:cubicBezTo>
                    <a:pt x="152" y="206"/>
                    <a:pt x="178" y="198"/>
                    <a:pt x="201" y="183"/>
                  </a:cubicBezTo>
                  <a:lnTo>
                    <a:pt x="201" y="150"/>
                  </a:lnTo>
                  <a:lnTo>
                    <a:pt x="217" y="116"/>
                  </a:lnTo>
                  <a:cubicBezTo>
                    <a:pt x="217" y="67"/>
                    <a:pt x="183" y="33"/>
                    <a:pt x="167" y="16"/>
                  </a:cubicBezTo>
                  <a:lnTo>
                    <a:pt x="150" y="16"/>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76"/>
            <p:cNvSpPr/>
            <p:nvPr/>
          </p:nvSpPr>
          <p:spPr>
            <a:xfrm>
              <a:off x="6223900" y="3675300"/>
              <a:ext cx="3775" cy="4075"/>
            </a:xfrm>
            <a:custGeom>
              <a:avLst/>
              <a:gdLst/>
              <a:ahLst/>
              <a:cxnLst/>
              <a:rect l="l" t="t" r="r" b="b"/>
              <a:pathLst>
                <a:path w="151" h="163" extrusionOk="0">
                  <a:moveTo>
                    <a:pt x="68" y="0"/>
                  </a:moveTo>
                  <a:cubicBezTo>
                    <a:pt x="50" y="0"/>
                    <a:pt x="50" y="16"/>
                    <a:pt x="34" y="16"/>
                  </a:cubicBezTo>
                  <a:lnTo>
                    <a:pt x="17" y="34"/>
                  </a:lnTo>
                  <a:lnTo>
                    <a:pt x="1" y="34"/>
                  </a:lnTo>
                  <a:lnTo>
                    <a:pt x="1" y="50"/>
                  </a:lnTo>
                  <a:lnTo>
                    <a:pt x="1" y="83"/>
                  </a:lnTo>
                  <a:cubicBezTo>
                    <a:pt x="1" y="116"/>
                    <a:pt x="17" y="150"/>
                    <a:pt x="50" y="150"/>
                  </a:cubicBezTo>
                  <a:cubicBezTo>
                    <a:pt x="67" y="158"/>
                    <a:pt x="84" y="163"/>
                    <a:pt x="98" y="163"/>
                  </a:cubicBezTo>
                  <a:cubicBezTo>
                    <a:pt x="113" y="163"/>
                    <a:pt x="126" y="158"/>
                    <a:pt x="134" y="150"/>
                  </a:cubicBezTo>
                  <a:lnTo>
                    <a:pt x="150" y="134"/>
                  </a:lnTo>
                  <a:lnTo>
                    <a:pt x="150" y="100"/>
                  </a:lnTo>
                  <a:lnTo>
                    <a:pt x="150" y="83"/>
                  </a:lnTo>
                  <a:cubicBezTo>
                    <a:pt x="150" y="67"/>
                    <a:pt x="150" y="34"/>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8" name="Google Shape;4448;p76"/>
            <p:cNvSpPr/>
            <p:nvPr/>
          </p:nvSpPr>
          <p:spPr>
            <a:xfrm>
              <a:off x="6148050" y="3661950"/>
              <a:ext cx="1250" cy="1275"/>
            </a:xfrm>
            <a:custGeom>
              <a:avLst/>
              <a:gdLst/>
              <a:ahLst/>
              <a:cxnLst/>
              <a:rect l="l" t="t" r="r" b="b"/>
              <a:pathLst>
                <a:path w="50" h="51" extrusionOk="0">
                  <a:moveTo>
                    <a:pt x="16" y="1"/>
                  </a:moveTo>
                  <a:lnTo>
                    <a:pt x="33" y="17"/>
                  </a:lnTo>
                  <a:lnTo>
                    <a:pt x="16" y="17"/>
                  </a:lnTo>
                  <a:cubicBezTo>
                    <a:pt x="16" y="17"/>
                    <a:pt x="0" y="34"/>
                    <a:pt x="0" y="50"/>
                  </a:cubicBezTo>
                  <a:lnTo>
                    <a:pt x="49" y="50"/>
                  </a:lnTo>
                  <a:lnTo>
                    <a:pt x="49"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9" name="Google Shape;4449;p76"/>
            <p:cNvSpPr/>
            <p:nvPr/>
          </p:nvSpPr>
          <p:spPr>
            <a:xfrm>
              <a:off x="6246425" y="3733225"/>
              <a:ext cx="1675" cy="1300"/>
            </a:xfrm>
            <a:custGeom>
              <a:avLst/>
              <a:gdLst/>
              <a:ahLst/>
              <a:cxnLst/>
              <a:rect l="l" t="t" r="r" b="b"/>
              <a:pathLst>
                <a:path w="67" h="52" extrusionOk="0">
                  <a:moveTo>
                    <a:pt x="16" y="1"/>
                  </a:moveTo>
                  <a:lnTo>
                    <a:pt x="16" y="18"/>
                  </a:lnTo>
                  <a:lnTo>
                    <a:pt x="0" y="18"/>
                  </a:lnTo>
                  <a:cubicBezTo>
                    <a:pt x="0" y="34"/>
                    <a:pt x="16" y="51"/>
                    <a:pt x="16" y="51"/>
                  </a:cubicBezTo>
                  <a:cubicBezTo>
                    <a:pt x="34" y="51"/>
                    <a:pt x="67" y="34"/>
                    <a:pt x="67" y="18"/>
                  </a:cubicBez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76"/>
            <p:cNvSpPr/>
            <p:nvPr/>
          </p:nvSpPr>
          <p:spPr>
            <a:xfrm>
              <a:off x="6223475" y="3654450"/>
              <a:ext cx="5850" cy="6425"/>
            </a:xfrm>
            <a:custGeom>
              <a:avLst/>
              <a:gdLst/>
              <a:ahLst/>
              <a:cxnLst/>
              <a:rect l="l" t="t" r="r" b="b"/>
              <a:pathLst>
                <a:path w="234" h="257" extrusionOk="0">
                  <a:moveTo>
                    <a:pt x="118" y="1"/>
                  </a:moveTo>
                  <a:lnTo>
                    <a:pt x="67" y="17"/>
                  </a:lnTo>
                  <a:cubicBezTo>
                    <a:pt x="51" y="34"/>
                    <a:pt x="34" y="67"/>
                    <a:pt x="34" y="83"/>
                  </a:cubicBezTo>
                  <a:cubicBezTo>
                    <a:pt x="1" y="117"/>
                    <a:pt x="1" y="183"/>
                    <a:pt x="34" y="217"/>
                  </a:cubicBezTo>
                  <a:cubicBezTo>
                    <a:pt x="34" y="234"/>
                    <a:pt x="51" y="250"/>
                    <a:pt x="85" y="250"/>
                  </a:cubicBezTo>
                  <a:cubicBezTo>
                    <a:pt x="89" y="255"/>
                    <a:pt x="94" y="257"/>
                    <a:pt x="101" y="257"/>
                  </a:cubicBezTo>
                  <a:cubicBezTo>
                    <a:pt x="119" y="257"/>
                    <a:pt x="143" y="241"/>
                    <a:pt x="167" y="217"/>
                  </a:cubicBezTo>
                  <a:lnTo>
                    <a:pt x="185" y="217"/>
                  </a:lnTo>
                  <a:lnTo>
                    <a:pt x="185" y="201"/>
                  </a:lnTo>
                  <a:lnTo>
                    <a:pt x="185" y="183"/>
                  </a:lnTo>
                  <a:cubicBezTo>
                    <a:pt x="218" y="167"/>
                    <a:pt x="234" y="134"/>
                    <a:pt x="234" y="101"/>
                  </a:cubicBezTo>
                  <a:cubicBezTo>
                    <a:pt x="234" y="67"/>
                    <a:pt x="218" y="34"/>
                    <a:pt x="18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76"/>
            <p:cNvSpPr/>
            <p:nvPr/>
          </p:nvSpPr>
          <p:spPr>
            <a:xfrm>
              <a:off x="6202225" y="3632350"/>
              <a:ext cx="5025" cy="5025"/>
            </a:xfrm>
            <a:custGeom>
              <a:avLst/>
              <a:gdLst/>
              <a:ahLst/>
              <a:cxnLst/>
              <a:rect l="l" t="t" r="r" b="b"/>
              <a:pathLst>
                <a:path w="201" h="201" extrusionOk="0">
                  <a:moveTo>
                    <a:pt x="101" y="0"/>
                  </a:moveTo>
                  <a:lnTo>
                    <a:pt x="50" y="18"/>
                  </a:lnTo>
                  <a:lnTo>
                    <a:pt x="34" y="34"/>
                  </a:lnTo>
                  <a:lnTo>
                    <a:pt x="17" y="84"/>
                  </a:lnTo>
                  <a:lnTo>
                    <a:pt x="1" y="100"/>
                  </a:lnTo>
                  <a:lnTo>
                    <a:pt x="17" y="151"/>
                  </a:lnTo>
                  <a:cubicBezTo>
                    <a:pt x="34" y="184"/>
                    <a:pt x="67" y="200"/>
                    <a:pt x="101" y="200"/>
                  </a:cubicBezTo>
                  <a:cubicBezTo>
                    <a:pt x="117" y="200"/>
                    <a:pt x="150" y="200"/>
                    <a:pt x="168" y="167"/>
                  </a:cubicBezTo>
                  <a:lnTo>
                    <a:pt x="184" y="151"/>
                  </a:lnTo>
                  <a:lnTo>
                    <a:pt x="201" y="118"/>
                  </a:lnTo>
                  <a:lnTo>
                    <a:pt x="201" y="84"/>
                  </a:lnTo>
                  <a:lnTo>
                    <a:pt x="184" y="34"/>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76"/>
            <p:cNvSpPr/>
            <p:nvPr/>
          </p:nvSpPr>
          <p:spPr>
            <a:xfrm>
              <a:off x="6148875" y="3619450"/>
              <a:ext cx="1700" cy="1250"/>
            </a:xfrm>
            <a:custGeom>
              <a:avLst/>
              <a:gdLst/>
              <a:ahLst/>
              <a:cxnLst/>
              <a:rect l="l" t="t" r="r" b="b"/>
              <a:pathLst>
                <a:path w="68" h="50" extrusionOk="0">
                  <a:moveTo>
                    <a:pt x="0" y="0"/>
                  </a:moveTo>
                  <a:lnTo>
                    <a:pt x="0" y="16"/>
                  </a:lnTo>
                  <a:lnTo>
                    <a:pt x="0" y="33"/>
                  </a:lnTo>
                  <a:cubicBezTo>
                    <a:pt x="16" y="49"/>
                    <a:pt x="16" y="49"/>
                    <a:pt x="34" y="49"/>
                  </a:cubicBezTo>
                  <a:lnTo>
                    <a:pt x="67" y="49"/>
                  </a:lnTo>
                  <a:lnTo>
                    <a:pt x="67" y="16"/>
                  </a:lnTo>
                  <a:lnTo>
                    <a:pt x="50"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76"/>
            <p:cNvSpPr/>
            <p:nvPr/>
          </p:nvSpPr>
          <p:spPr>
            <a:xfrm>
              <a:off x="6176375" y="3688625"/>
              <a:ext cx="1275" cy="1700"/>
            </a:xfrm>
            <a:custGeom>
              <a:avLst/>
              <a:gdLst/>
              <a:ahLst/>
              <a:cxnLst/>
              <a:rect l="l" t="t" r="r" b="b"/>
              <a:pathLst>
                <a:path w="51" h="68" extrusionOk="0">
                  <a:moveTo>
                    <a:pt x="34" y="1"/>
                  </a:moveTo>
                  <a:cubicBezTo>
                    <a:pt x="17" y="1"/>
                    <a:pt x="1" y="17"/>
                    <a:pt x="1" y="17"/>
                  </a:cubicBezTo>
                  <a:lnTo>
                    <a:pt x="1" y="34"/>
                  </a:lnTo>
                  <a:lnTo>
                    <a:pt x="1" y="50"/>
                  </a:lnTo>
                  <a:lnTo>
                    <a:pt x="17" y="68"/>
                  </a:lnTo>
                  <a:cubicBezTo>
                    <a:pt x="17" y="68"/>
                    <a:pt x="34" y="68"/>
                    <a:pt x="34" y="50"/>
                  </a:cubicBezTo>
                  <a:lnTo>
                    <a:pt x="50" y="34"/>
                  </a:lnTo>
                  <a:cubicBezTo>
                    <a:pt x="50" y="34"/>
                    <a:pt x="50" y="17"/>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4" name="Google Shape;4454;p76"/>
            <p:cNvSpPr/>
            <p:nvPr/>
          </p:nvSpPr>
          <p:spPr>
            <a:xfrm>
              <a:off x="6217650" y="3663625"/>
              <a:ext cx="8350" cy="5850"/>
            </a:xfrm>
            <a:custGeom>
              <a:avLst/>
              <a:gdLst/>
              <a:ahLst/>
              <a:cxnLst/>
              <a:rect l="l" t="t" r="r" b="b"/>
              <a:pathLst>
                <a:path w="334" h="234" extrusionOk="0">
                  <a:moveTo>
                    <a:pt x="234" y="167"/>
                  </a:moveTo>
                  <a:cubicBezTo>
                    <a:pt x="234" y="183"/>
                    <a:pt x="218" y="183"/>
                    <a:pt x="218" y="183"/>
                  </a:cubicBezTo>
                  <a:lnTo>
                    <a:pt x="218" y="167"/>
                  </a:lnTo>
                  <a:close/>
                  <a:moveTo>
                    <a:pt x="200" y="1"/>
                  </a:moveTo>
                  <a:cubicBezTo>
                    <a:pt x="184" y="1"/>
                    <a:pt x="167" y="1"/>
                    <a:pt x="133" y="17"/>
                  </a:cubicBezTo>
                  <a:cubicBezTo>
                    <a:pt x="129" y="12"/>
                    <a:pt x="123" y="10"/>
                    <a:pt x="116" y="10"/>
                  </a:cubicBezTo>
                  <a:cubicBezTo>
                    <a:pt x="98" y="10"/>
                    <a:pt x="74" y="22"/>
                    <a:pt x="51" y="34"/>
                  </a:cubicBezTo>
                  <a:lnTo>
                    <a:pt x="17" y="50"/>
                  </a:lnTo>
                  <a:lnTo>
                    <a:pt x="17" y="67"/>
                  </a:lnTo>
                  <a:lnTo>
                    <a:pt x="0" y="101"/>
                  </a:lnTo>
                  <a:cubicBezTo>
                    <a:pt x="0" y="150"/>
                    <a:pt x="33" y="183"/>
                    <a:pt x="51" y="217"/>
                  </a:cubicBezTo>
                  <a:lnTo>
                    <a:pt x="100" y="234"/>
                  </a:lnTo>
                  <a:lnTo>
                    <a:pt x="133" y="234"/>
                  </a:lnTo>
                  <a:lnTo>
                    <a:pt x="184" y="217"/>
                  </a:lnTo>
                  <a:cubicBezTo>
                    <a:pt x="200" y="217"/>
                    <a:pt x="200" y="201"/>
                    <a:pt x="200" y="183"/>
                  </a:cubicBezTo>
                  <a:cubicBezTo>
                    <a:pt x="215" y="188"/>
                    <a:pt x="227" y="190"/>
                    <a:pt x="237" y="190"/>
                  </a:cubicBezTo>
                  <a:cubicBezTo>
                    <a:pt x="262" y="190"/>
                    <a:pt x="277" y="179"/>
                    <a:pt x="300" y="167"/>
                  </a:cubicBezTo>
                  <a:lnTo>
                    <a:pt x="334" y="117"/>
                  </a:lnTo>
                  <a:lnTo>
                    <a:pt x="334" y="83"/>
                  </a:lnTo>
                  <a:lnTo>
                    <a:pt x="318" y="67"/>
                  </a:lnTo>
                  <a:lnTo>
                    <a:pt x="318" y="50"/>
                  </a:lnTo>
                  <a:lnTo>
                    <a:pt x="300" y="34"/>
                  </a:lnTo>
                  <a:lnTo>
                    <a:pt x="2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5" name="Google Shape;4455;p76"/>
            <p:cNvSpPr/>
            <p:nvPr/>
          </p:nvSpPr>
          <p:spPr>
            <a:xfrm>
              <a:off x="6204300" y="3686525"/>
              <a:ext cx="3350" cy="3800"/>
            </a:xfrm>
            <a:custGeom>
              <a:avLst/>
              <a:gdLst/>
              <a:ahLst/>
              <a:cxnLst/>
              <a:rect l="l" t="t" r="r" b="b"/>
              <a:pathLst>
                <a:path w="134" h="152" extrusionOk="0">
                  <a:moveTo>
                    <a:pt x="85" y="1"/>
                  </a:moveTo>
                  <a:cubicBezTo>
                    <a:pt x="67" y="1"/>
                    <a:pt x="51" y="1"/>
                    <a:pt x="34" y="18"/>
                  </a:cubicBezTo>
                  <a:cubicBezTo>
                    <a:pt x="0" y="34"/>
                    <a:pt x="0" y="85"/>
                    <a:pt x="18" y="101"/>
                  </a:cubicBezTo>
                  <a:lnTo>
                    <a:pt x="18" y="118"/>
                  </a:lnTo>
                  <a:lnTo>
                    <a:pt x="34" y="134"/>
                  </a:lnTo>
                  <a:lnTo>
                    <a:pt x="67" y="152"/>
                  </a:lnTo>
                  <a:cubicBezTo>
                    <a:pt x="85" y="152"/>
                    <a:pt x="101" y="134"/>
                    <a:pt x="101" y="134"/>
                  </a:cubicBezTo>
                  <a:lnTo>
                    <a:pt x="118" y="101"/>
                  </a:lnTo>
                  <a:lnTo>
                    <a:pt x="134" y="68"/>
                  </a:lnTo>
                  <a:lnTo>
                    <a:pt x="134" y="52"/>
                  </a:lnTo>
                  <a:lnTo>
                    <a:pt x="118" y="18"/>
                  </a:ln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76"/>
            <p:cNvSpPr/>
            <p:nvPr/>
          </p:nvSpPr>
          <p:spPr>
            <a:xfrm>
              <a:off x="6178450" y="3654025"/>
              <a:ext cx="2125" cy="2950"/>
            </a:xfrm>
            <a:custGeom>
              <a:avLst/>
              <a:gdLst/>
              <a:ahLst/>
              <a:cxnLst/>
              <a:rect l="l" t="t" r="r" b="b"/>
              <a:pathLst>
                <a:path w="85" h="118" extrusionOk="0">
                  <a:moveTo>
                    <a:pt x="18" y="0"/>
                  </a:moveTo>
                  <a:lnTo>
                    <a:pt x="1" y="51"/>
                  </a:lnTo>
                  <a:lnTo>
                    <a:pt x="1" y="67"/>
                  </a:lnTo>
                  <a:lnTo>
                    <a:pt x="34" y="118"/>
                  </a:lnTo>
                  <a:cubicBezTo>
                    <a:pt x="67" y="100"/>
                    <a:pt x="85" y="84"/>
                    <a:pt x="85" y="67"/>
                  </a:cubicBezTo>
                  <a:cubicBezTo>
                    <a:pt x="85" y="51"/>
                    <a:pt x="67" y="34"/>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76"/>
            <p:cNvSpPr/>
            <p:nvPr/>
          </p:nvSpPr>
          <p:spPr>
            <a:xfrm>
              <a:off x="6235975" y="3684875"/>
              <a:ext cx="2975" cy="2950"/>
            </a:xfrm>
            <a:custGeom>
              <a:avLst/>
              <a:gdLst/>
              <a:ahLst/>
              <a:cxnLst/>
              <a:rect l="l" t="t" r="r" b="b"/>
              <a:pathLst>
                <a:path w="119" h="118" extrusionOk="0">
                  <a:moveTo>
                    <a:pt x="18" y="0"/>
                  </a:moveTo>
                  <a:lnTo>
                    <a:pt x="18" y="18"/>
                  </a:lnTo>
                  <a:lnTo>
                    <a:pt x="1" y="34"/>
                  </a:lnTo>
                  <a:lnTo>
                    <a:pt x="1" y="67"/>
                  </a:lnTo>
                  <a:lnTo>
                    <a:pt x="1" y="100"/>
                  </a:lnTo>
                  <a:lnTo>
                    <a:pt x="34" y="118"/>
                  </a:lnTo>
                  <a:lnTo>
                    <a:pt x="67" y="118"/>
                  </a:lnTo>
                  <a:cubicBezTo>
                    <a:pt x="67" y="118"/>
                    <a:pt x="85" y="118"/>
                    <a:pt x="118" y="100"/>
                  </a:cubicBezTo>
                  <a:lnTo>
                    <a:pt x="118" y="67"/>
                  </a:lnTo>
                  <a:lnTo>
                    <a:pt x="118" y="51"/>
                  </a:lnTo>
                  <a:lnTo>
                    <a:pt x="118" y="34"/>
                  </a:lnTo>
                  <a:lnTo>
                    <a:pt x="101" y="18"/>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76"/>
            <p:cNvSpPr/>
            <p:nvPr/>
          </p:nvSpPr>
          <p:spPr>
            <a:xfrm>
              <a:off x="6258925" y="3699875"/>
              <a:ext cx="1250" cy="1600"/>
            </a:xfrm>
            <a:custGeom>
              <a:avLst/>
              <a:gdLst/>
              <a:ahLst/>
              <a:cxnLst/>
              <a:rect l="l" t="t" r="r" b="b"/>
              <a:pathLst>
                <a:path w="50" h="64" extrusionOk="0">
                  <a:moveTo>
                    <a:pt x="1" y="1"/>
                  </a:moveTo>
                  <a:lnTo>
                    <a:pt x="1" y="18"/>
                  </a:lnTo>
                  <a:cubicBezTo>
                    <a:pt x="1" y="34"/>
                    <a:pt x="1" y="51"/>
                    <a:pt x="17" y="51"/>
                  </a:cubicBezTo>
                  <a:cubicBezTo>
                    <a:pt x="25" y="59"/>
                    <a:pt x="30" y="63"/>
                    <a:pt x="34" y="63"/>
                  </a:cubicBezTo>
                  <a:cubicBezTo>
                    <a:pt x="38" y="63"/>
                    <a:pt x="42" y="59"/>
                    <a:pt x="50" y="51"/>
                  </a:cubicBezTo>
                  <a:lnTo>
                    <a:pt x="50" y="18"/>
                  </a:lnTo>
                  <a:lnTo>
                    <a:pt x="34" y="18"/>
                  </a:lnTo>
                  <a:cubicBezTo>
                    <a:pt x="34" y="18"/>
                    <a:pt x="17" y="1"/>
                    <a:pt x="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76"/>
            <p:cNvSpPr/>
            <p:nvPr/>
          </p:nvSpPr>
          <p:spPr>
            <a:xfrm>
              <a:off x="6283100" y="3691975"/>
              <a:ext cx="1250" cy="1025"/>
            </a:xfrm>
            <a:custGeom>
              <a:avLst/>
              <a:gdLst/>
              <a:ahLst/>
              <a:cxnLst/>
              <a:rect l="l" t="t" r="r" b="b"/>
              <a:pathLst>
                <a:path w="50" h="41" extrusionOk="0">
                  <a:moveTo>
                    <a:pt x="17" y="0"/>
                  </a:moveTo>
                  <a:cubicBezTo>
                    <a:pt x="1" y="0"/>
                    <a:pt x="1" y="16"/>
                    <a:pt x="17" y="34"/>
                  </a:cubicBezTo>
                  <a:cubicBezTo>
                    <a:pt x="17" y="34"/>
                    <a:pt x="24" y="41"/>
                    <a:pt x="34" y="41"/>
                  </a:cubicBezTo>
                  <a:cubicBezTo>
                    <a:pt x="39" y="41"/>
                    <a:pt x="45" y="39"/>
                    <a:pt x="50" y="34"/>
                  </a:cubicBezTo>
                  <a:lnTo>
                    <a:pt x="50" y="16"/>
                  </a:lnTo>
                  <a:cubicBezTo>
                    <a:pt x="50"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76"/>
            <p:cNvSpPr/>
            <p:nvPr/>
          </p:nvSpPr>
          <p:spPr>
            <a:xfrm>
              <a:off x="6238075" y="3626950"/>
              <a:ext cx="7525" cy="7075"/>
            </a:xfrm>
            <a:custGeom>
              <a:avLst/>
              <a:gdLst/>
              <a:ahLst/>
              <a:cxnLst/>
              <a:rect l="l" t="t" r="r" b="b"/>
              <a:pathLst>
                <a:path w="301" h="283" extrusionOk="0">
                  <a:moveTo>
                    <a:pt x="83" y="0"/>
                  </a:moveTo>
                  <a:lnTo>
                    <a:pt x="34" y="50"/>
                  </a:lnTo>
                  <a:lnTo>
                    <a:pt x="34" y="67"/>
                  </a:lnTo>
                  <a:cubicBezTo>
                    <a:pt x="1" y="100"/>
                    <a:pt x="1" y="150"/>
                    <a:pt x="34" y="183"/>
                  </a:cubicBezTo>
                  <a:cubicBezTo>
                    <a:pt x="34" y="234"/>
                    <a:pt x="67" y="267"/>
                    <a:pt x="117" y="283"/>
                  </a:cubicBezTo>
                  <a:lnTo>
                    <a:pt x="201" y="283"/>
                  </a:lnTo>
                  <a:cubicBezTo>
                    <a:pt x="201" y="283"/>
                    <a:pt x="234" y="283"/>
                    <a:pt x="268" y="250"/>
                  </a:cubicBezTo>
                  <a:cubicBezTo>
                    <a:pt x="268" y="250"/>
                    <a:pt x="284" y="250"/>
                    <a:pt x="284" y="234"/>
                  </a:cubicBezTo>
                  <a:lnTo>
                    <a:pt x="301" y="183"/>
                  </a:lnTo>
                  <a:lnTo>
                    <a:pt x="301" y="167"/>
                  </a:lnTo>
                  <a:lnTo>
                    <a:pt x="284" y="116"/>
                  </a:lnTo>
                  <a:lnTo>
                    <a:pt x="268" y="116"/>
                  </a:lnTo>
                  <a:lnTo>
                    <a:pt x="268" y="83"/>
                  </a:lnTo>
                  <a:cubicBezTo>
                    <a:pt x="250" y="50"/>
                    <a:pt x="217" y="33"/>
                    <a:pt x="184" y="33"/>
                  </a:cubicBezTo>
                  <a:cubicBezTo>
                    <a:pt x="168" y="16"/>
                    <a:pt x="134"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76"/>
            <p:cNvSpPr/>
            <p:nvPr/>
          </p:nvSpPr>
          <p:spPr>
            <a:xfrm>
              <a:off x="6237250" y="3585250"/>
              <a:ext cx="2100" cy="2525"/>
            </a:xfrm>
            <a:custGeom>
              <a:avLst/>
              <a:gdLst/>
              <a:ahLst/>
              <a:cxnLst/>
              <a:rect l="l" t="t" r="r" b="b"/>
              <a:pathLst>
                <a:path w="84" h="101" extrusionOk="0">
                  <a:moveTo>
                    <a:pt x="34" y="1"/>
                  </a:moveTo>
                  <a:cubicBezTo>
                    <a:pt x="34" y="17"/>
                    <a:pt x="16" y="17"/>
                    <a:pt x="16" y="17"/>
                  </a:cubicBezTo>
                  <a:lnTo>
                    <a:pt x="16" y="34"/>
                  </a:lnTo>
                  <a:cubicBezTo>
                    <a:pt x="0" y="50"/>
                    <a:pt x="0" y="50"/>
                    <a:pt x="0" y="67"/>
                  </a:cubicBezTo>
                  <a:lnTo>
                    <a:pt x="16" y="83"/>
                  </a:lnTo>
                  <a:lnTo>
                    <a:pt x="16" y="101"/>
                  </a:lnTo>
                  <a:lnTo>
                    <a:pt x="50" y="101"/>
                  </a:lnTo>
                  <a:lnTo>
                    <a:pt x="50" y="83"/>
                  </a:lnTo>
                  <a:cubicBezTo>
                    <a:pt x="67" y="67"/>
                    <a:pt x="83" y="34"/>
                    <a:pt x="50" y="17"/>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2" name="Google Shape;4462;p76"/>
            <p:cNvSpPr/>
            <p:nvPr/>
          </p:nvSpPr>
          <p:spPr>
            <a:xfrm>
              <a:off x="6248075" y="3614425"/>
              <a:ext cx="2950" cy="3150"/>
            </a:xfrm>
            <a:custGeom>
              <a:avLst/>
              <a:gdLst/>
              <a:ahLst/>
              <a:cxnLst/>
              <a:rect l="l" t="t" r="r" b="b"/>
              <a:pathLst>
                <a:path w="118" h="126" extrusionOk="0">
                  <a:moveTo>
                    <a:pt x="34" y="1"/>
                  </a:moveTo>
                  <a:cubicBezTo>
                    <a:pt x="17" y="17"/>
                    <a:pt x="1" y="34"/>
                    <a:pt x="1" y="50"/>
                  </a:cubicBezTo>
                  <a:cubicBezTo>
                    <a:pt x="1" y="68"/>
                    <a:pt x="17" y="84"/>
                    <a:pt x="17" y="101"/>
                  </a:cubicBezTo>
                  <a:cubicBezTo>
                    <a:pt x="34" y="118"/>
                    <a:pt x="50" y="126"/>
                    <a:pt x="67" y="126"/>
                  </a:cubicBezTo>
                  <a:cubicBezTo>
                    <a:pt x="84" y="126"/>
                    <a:pt x="100" y="118"/>
                    <a:pt x="117" y="101"/>
                  </a:cubicBezTo>
                  <a:lnTo>
                    <a:pt x="117" y="84"/>
                  </a:lnTo>
                  <a:lnTo>
                    <a:pt x="117" y="68"/>
                  </a:lnTo>
                  <a:lnTo>
                    <a:pt x="117" y="34"/>
                  </a:lnTo>
                  <a:lnTo>
                    <a:pt x="101" y="17"/>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3" name="Google Shape;4463;p76"/>
            <p:cNvSpPr/>
            <p:nvPr/>
          </p:nvSpPr>
          <p:spPr>
            <a:xfrm>
              <a:off x="6248925" y="3624000"/>
              <a:ext cx="2925" cy="2975"/>
            </a:xfrm>
            <a:custGeom>
              <a:avLst/>
              <a:gdLst/>
              <a:ahLst/>
              <a:cxnLst/>
              <a:rect l="l" t="t" r="r" b="b"/>
              <a:pathLst>
                <a:path w="117" h="119" extrusionOk="0">
                  <a:moveTo>
                    <a:pt x="16" y="1"/>
                  </a:moveTo>
                  <a:lnTo>
                    <a:pt x="0" y="18"/>
                  </a:lnTo>
                  <a:lnTo>
                    <a:pt x="0" y="67"/>
                  </a:lnTo>
                  <a:lnTo>
                    <a:pt x="0" y="85"/>
                  </a:lnTo>
                  <a:lnTo>
                    <a:pt x="34" y="101"/>
                  </a:lnTo>
                  <a:lnTo>
                    <a:pt x="67" y="118"/>
                  </a:lnTo>
                  <a:cubicBezTo>
                    <a:pt x="67" y="118"/>
                    <a:pt x="83" y="118"/>
                    <a:pt x="83" y="101"/>
                  </a:cubicBezTo>
                  <a:lnTo>
                    <a:pt x="116" y="85"/>
                  </a:lnTo>
                  <a:lnTo>
                    <a:pt x="116" y="51"/>
                  </a:lnTo>
                  <a:lnTo>
                    <a:pt x="116" y="18"/>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4" name="Google Shape;4464;p76"/>
            <p:cNvSpPr/>
            <p:nvPr/>
          </p:nvSpPr>
          <p:spPr>
            <a:xfrm>
              <a:off x="6263500" y="3579100"/>
              <a:ext cx="1275" cy="1175"/>
            </a:xfrm>
            <a:custGeom>
              <a:avLst/>
              <a:gdLst/>
              <a:ahLst/>
              <a:cxnLst/>
              <a:rect l="l" t="t" r="r" b="b"/>
              <a:pathLst>
                <a:path w="51" h="47" extrusionOk="0">
                  <a:moveTo>
                    <a:pt x="38" y="0"/>
                  </a:moveTo>
                  <a:cubicBezTo>
                    <a:pt x="30" y="0"/>
                    <a:pt x="17" y="5"/>
                    <a:pt x="0" y="13"/>
                  </a:cubicBezTo>
                  <a:lnTo>
                    <a:pt x="18" y="13"/>
                  </a:lnTo>
                  <a:lnTo>
                    <a:pt x="0" y="29"/>
                  </a:lnTo>
                  <a:cubicBezTo>
                    <a:pt x="0" y="47"/>
                    <a:pt x="0" y="47"/>
                    <a:pt x="18" y="47"/>
                  </a:cubicBezTo>
                  <a:cubicBezTo>
                    <a:pt x="18" y="47"/>
                    <a:pt x="34" y="47"/>
                    <a:pt x="51" y="29"/>
                  </a:cubicBezTo>
                  <a:lnTo>
                    <a:pt x="51" y="13"/>
                  </a:lnTo>
                  <a:cubicBezTo>
                    <a:pt x="51" y="5"/>
                    <a:pt x="47" y="0"/>
                    <a:pt x="3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5" name="Google Shape;4465;p76"/>
            <p:cNvSpPr/>
            <p:nvPr/>
          </p:nvSpPr>
          <p:spPr>
            <a:xfrm>
              <a:off x="6225575" y="3621950"/>
              <a:ext cx="5850" cy="5850"/>
            </a:xfrm>
            <a:custGeom>
              <a:avLst/>
              <a:gdLst/>
              <a:ahLst/>
              <a:cxnLst/>
              <a:rect l="l" t="t" r="r" b="b"/>
              <a:pathLst>
                <a:path w="234" h="234" extrusionOk="0">
                  <a:moveTo>
                    <a:pt x="67" y="0"/>
                  </a:moveTo>
                  <a:lnTo>
                    <a:pt x="34" y="16"/>
                  </a:lnTo>
                  <a:cubicBezTo>
                    <a:pt x="1" y="49"/>
                    <a:pt x="1" y="116"/>
                    <a:pt x="34" y="149"/>
                  </a:cubicBezTo>
                  <a:lnTo>
                    <a:pt x="34" y="167"/>
                  </a:lnTo>
                  <a:cubicBezTo>
                    <a:pt x="50" y="200"/>
                    <a:pt x="83" y="216"/>
                    <a:pt x="101" y="233"/>
                  </a:cubicBezTo>
                  <a:cubicBezTo>
                    <a:pt x="134" y="233"/>
                    <a:pt x="167" y="216"/>
                    <a:pt x="183" y="200"/>
                  </a:cubicBezTo>
                  <a:cubicBezTo>
                    <a:pt x="234" y="167"/>
                    <a:pt x="234" y="116"/>
                    <a:pt x="201" y="67"/>
                  </a:cubicBezTo>
                  <a:lnTo>
                    <a:pt x="201" y="49"/>
                  </a:lnTo>
                  <a:cubicBezTo>
                    <a:pt x="167" y="16"/>
                    <a:pt x="150" y="0"/>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76"/>
            <p:cNvSpPr/>
            <p:nvPr/>
          </p:nvSpPr>
          <p:spPr>
            <a:xfrm>
              <a:off x="6203900" y="3638175"/>
              <a:ext cx="5850" cy="5625"/>
            </a:xfrm>
            <a:custGeom>
              <a:avLst/>
              <a:gdLst/>
              <a:ahLst/>
              <a:cxnLst/>
              <a:rect l="l" t="t" r="r" b="b"/>
              <a:pathLst>
                <a:path w="234" h="225" extrusionOk="0">
                  <a:moveTo>
                    <a:pt x="83" y="1"/>
                  </a:moveTo>
                  <a:lnTo>
                    <a:pt x="50" y="18"/>
                  </a:lnTo>
                  <a:lnTo>
                    <a:pt x="34" y="18"/>
                  </a:lnTo>
                  <a:cubicBezTo>
                    <a:pt x="16" y="34"/>
                    <a:pt x="16" y="51"/>
                    <a:pt x="0" y="51"/>
                  </a:cubicBezTo>
                  <a:lnTo>
                    <a:pt x="0" y="67"/>
                  </a:lnTo>
                  <a:lnTo>
                    <a:pt x="0" y="85"/>
                  </a:lnTo>
                  <a:lnTo>
                    <a:pt x="0" y="118"/>
                  </a:lnTo>
                  <a:lnTo>
                    <a:pt x="16" y="167"/>
                  </a:lnTo>
                  <a:cubicBezTo>
                    <a:pt x="42" y="206"/>
                    <a:pt x="76" y="224"/>
                    <a:pt x="113" y="224"/>
                  </a:cubicBezTo>
                  <a:cubicBezTo>
                    <a:pt x="125" y="224"/>
                    <a:pt x="138" y="222"/>
                    <a:pt x="150" y="218"/>
                  </a:cubicBezTo>
                  <a:lnTo>
                    <a:pt x="201" y="167"/>
                  </a:lnTo>
                  <a:lnTo>
                    <a:pt x="201" y="151"/>
                  </a:lnTo>
                  <a:lnTo>
                    <a:pt x="217" y="134"/>
                  </a:lnTo>
                  <a:cubicBezTo>
                    <a:pt x="234" y="67"/>
                    <a:pt x="201" y="34"/>
                    <a:pt x="183" y="18"/>
                  </a:cubicBez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76"/>
            <p:cNvSpPr/>
            <p:nvPr/>
          </p:nvSpPr>
          <p:spPr>
            <a:xfrm>
              <a:off x="6194725" y="3627350"/>
              <a:ext cx="5875" cy="5450"/>
            </a:xfrm>
            <a:custGeom>
              <a:avLst/>
              <a:gdLst/>
              <a:ahLst/>
              <a:cxnLst/>
              <a:rect l="l" t="t" r="r" b="b"/>
              <a:pathLst>
                <a:path w="235" h="218" extrusionOk="0">
                  <a:moveTo>
                    <a:pt x="117" y="0"/>
                  </a:moveTo>
                  <a:lnTo>
                    <a:pt x="50" y="17"/>
                  </a:lnTo>
                  <a:cubicBezTo>
                    <a:pt x="34" y="34"/>
                    <a:pt x="17" y="67"/>
                    <a:pt x="17" y="84"/>
                  </a:cubicBezTo>
                  <a:lnTo>
                    <a:pt x="1" y="100"/>
                  </a:lnTo>
                  <a:lnTo>
                    <a:pt x="1" y="118"/>
                  </a:lnTo>
                  <a:lnTo>
                    <a:pt x="1" y="167"/>
                  </a:lnTo>
                  <a:cubicBezTo>
                    <a:pt x="1" y="184"/>
                    <a:pt x="17" y="218"/>
                    <a:pt x="83" y="218"/>
                  </a:cubicBezTo>
                  <a:cubicBezTo>
                    <a:pt x="101" y="218"/>
                    <a:pt x="117" y="218"/>
                    <a:pt x="134" y="200"/>
                  </a:cubicBezTo>
                  <a:cubicBezTo>
                    <a:pt x="144" y="205"/>
                    <a:pt x="154" y="207"/>
                    <a:pt x="163" y="207"/>
                  </a:cubicBezTo>
                  <a:cubicBezTo>
                    <a:pt x="186" y="207"/>
                    <a:pt x="205" y="196"/>
                    <a:pt x="217" y="184"/>
                  </a:cubicBezTo>
                  <a:lnTo>
                    <a:pt x="217" y="151"/>
                  </a:lnTo>
                  <a:cubicBezTo>
                    <a:pt x="234" y="151"/>
                    <a:pt x="234" y="134"/>
                    <a:pt x="234" y="118"/>
                  </a:cubicBezTo>
                  <a:lnTo>
                    <a:pt x="217" y="51"/>
                  </a:lnTo>
                  <a:lnTo>
                    <a:pt x="183" y="34"/>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8" name="Google Shape;4468;p76"/>
            <p:cNvSpPr/>
            <p:nvPr/>
          </p:nvSpPr>
          <p:spPr>
            <a:xfrm>
              <a:off x="6215150" y="3651350"/>
              <a:ext cx="5450" cy="5050"/>
            </a:xfrm>
            <a:custGeom>
              <a:avLst/>
              <a:gdLst/>
              <a:ahLst/>
              <a:cxnLst/>
              <a:rect l="l" t="t" r="r" b="b"/>
              <a:pathLst>
                <a:path w="218" h="202" extrusionOk="0">
                  <a:moveTo>
                    <a:pt x="92" y="1"/>
                  </a:moveTo>
                  <a:cubicBezTo>
                    <a:pt x="73" y="1"/>
                    <a:pt x="57" y="12"/>
                    <a:pt x="33" y="25"/>
                  </a:cubicBezTo>
                  <a:cubicBezTo>
                    <a:pt x="17" y="41"/>
                    <a:pt x="0" y="91"/>
                    <a:pt x="0" y="125"/>
                  </a:cubicBezTo>
                  <a:cubicBezTo>
                    <a:pt x="0" y="158"/>
                    <a:pt x="33" y="174"/>
                    <a:pt x="67" y="191"/>
                  </a:cubicBezTo>
                  <a:cubicBezTo>
                    <a:pt x="80" y="198"/>
                    <a:pt x="97" y="202"/>
                    <a:pt x="114" y="202"/>
                  </a:cubicBezTo>
                  <a:cubicBezTo>
                    <a:pt x="139" y="202"/>
                    <a:pt x="164" y="194"/>
                    <a:pt x="184" y="174"/>
                  </a:cubicBezTo>
                  <a:lnTo>
                    <a:pt x="200" y="158"/>
                  </a:lnTo>
                  <a:lnTo>
                    <a:pt x="217" y="107"/>
                  </a:lnTo>
                  <a:lnTo>
                    <a:pt x="217" y="91"/>
                  </a:lnTo>
                  <a:lnTo>
                    <a:pt x="200" y="58"/>
                  </a:lnTo>
                  <a:cubicBezTo>
                    <a:pt x="167" y="25"/>
                    <a:pt x="133" y="7"/>
                    <a:pt x="117" y="7"/>
                  </a:cubicBezTo>
                  <a:cubicBezTo>
                    <a:pt x="108" y="3"/>
                    <a:pt x="99" y="1"/>
                    <a:pt x="9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9" name="Google Shape;4469;p76"/>
            <p:cNvSpPr/>
            <p:nvPr/>
          </p:nvSpPr>
          <p:spPr>
            <a:xfrm>
              <a:off x="6163050" y="3576075"/>
              <a:ext cx="1250" cy="1375"/>
            </a:xfrm>
            <a:custGeom>
              <a:avLst/>
              <a:gdLst/>
              <a:ahLst/>
              <a:cxnLst/>
              <a:rect l="l" t="t" r="r" b="b"/>
              <a:pathLst>
                <a:path w="50" h="55" extrusionOk="0">
                  <a:moveTo>
                    <a:pt x="34" y="1"/>
                  </a:moveTo>
                  <a:cubicBezTo>
                    <a:pt x="16" y="1"/>
                    <a:pt x="16" y="1"/>
                    <a:pt x="0" y="17"/>
                  </a:cubicBezTo>
                  <a:lnTo>
                    <a:pt x="0" y="34"/>
                  </a:lnTo>
                  <a:cubicBezTo>
                    <a:pt x="8" y="51"/>
                    <a:pt x="16" y="55"/>
                    <a:pt x="25" y="55"/>
                  </a:cubicBezTo>
                  <a:cubicBezTo>
                    <a:pt x="33" y="55"/>
                    <a:pt x="42" y="50"/>
                    <a:pt x="50" y="50"/>
                  </a:cubicBezTo>
                  <a:lnTo>
                    <a:pt x="50"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76"/>
            <p:cNvSpPr/>
            <p:nvPr/>
          </p:nvSpPr>
          <p:spPr>
            <a:xfrm>
              <a:off x="6225575" y="3649025"/>
              <a:ext cx="5425" cy="5025"/>
            </a:xfrm>
            <a:custGeom>
              <a:avLst/>
              <a:gdLst/>
              <a:ahLst/>
              <a:cxnLst/>
              <a:rect l="l" t="t" r="r" b="b"/>
              <a:pathLst>
                <a:path w="217" h="201" extrusionOk="0">
                  <a:moveTo>
                    <a:pt x="101" y="0"/>
                  </a:moveTo>
                  <a:lnTo>
                    <a:pt x="50" y="34"/>
                  </a:lnTo>
                  <a:cubicBezTo>
                    <a:pt x="34" y="51"/>
                    <a:pt x="1" y="84"/>
                    <a:pt x="17" y="134"/>
                  </a:cubicBezTo>
                  <a:lnTo>
                    <a:pt x="34" y="167"/>
                  </a:lnTo>
                  <a:lnTo>
                    <a:pt x="50" y="184"/>
                  </a:lnTo>
                  <a:lnTo>
                    <a:pt x="101" y="200"/>
                  </a:lnTo>
                  <a:cubicBezTo>
                    <a:pt x="117" y="200"/>
                    <a:pt x="150" y="200"/>
                    <a:pt x="183" y="184"/>
                  </a:cubicBezTo>
                  <a:cubicBezTo>
                    <a:pt x="201" y="151"/>
                    <a:pt x="217" y="134"/>
                    <a:pt x="217" y="100"/>
                  </a:cubicBezTo>
                  <a:cubicBezTo>
                    <a:pt x="217" y="67"/>
                    <a:pt x="217" y="34"/>
                    <a:pt x="183" y="18"/>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76"/>
            <p:cNvSpPr/>
            <p:nvPr/>
          </p:nvSpPr>
          <p:spPr>
            <a:xfrm>
              <a:off x="6206800" y="3626100"/>
              <a:ext cx="5850" cy="5425"/>
            </a:xfrm>
            <a:custGeom>
              <a:avLst/>
              <a:gdLst/>
              <a:ahLst/>
              <a:cxnLst/>
              <a:rect l="l" t="t" r="r" b="b"/>
              <a:pathLst>
                <a:path w="234" h="217" extrusionOk="0">
                  <a:moveTo>
                    <a:pt x="134" y="1"/>
                  </a:moveTo>
                  <a:cubicBezTo>
                    <a:pt x="101" y="1"/>
                    <a:pt x="67" y="1"/>
                    <a:pt x="51" y="17"/>
                  </a:cubicBezTo>
                  <a:cubicBezTo>
                    <a:pt x="1" y="67"/>
                    <a:pt x="1" y="134"/>
                    <a:pt x="51" y="184"/>
                  </a:cubicBezTo>
                  <a:lnTo>
                    <a:pt x="101" y="217"/>
                  </a:lnTo>
                  <a:lnTo>
                    <a:pt x="134" y="217"/>
                  </a:lnTo>
                  <a:lnTo>
                    <a:pt x="185" y="184"/>
                  </a:lnTo>
                  <a:cubicBezTo>
                    <a:pt x="234" y="117"/>
                    <a:pt x="218" y="50"/>
                    <a:pt x="185" y="17"/>
                  </a:cubicBezTo>
                  <a:lnTo>
                    <a:pt x="1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76"/>
            <p:cNvSpPr/>
            <p:nvPr/>
          </p:nvSpPr>
          <p:spPr>
            <a:xfrm>
              <a:off x="6210575" y="3719475"/>
              <a:ext cx="1250" cy="1275"/>
            </a:xfrm>
            <a:custGeom>
              <a:avLst/>
              <a:gdLst/>
              <a:ahLst/>
              <a:cxnLst/>
              <a:rect l="l" t="t" r="r" b="b"/>
              <a:pathLst>
                <a:path w="50" h="51" extrusionOk="0">
                  <a:moveTo>
                    <a:pt x="16" y="1"/>
                  </a:moveTo>
                  <a:cubicBezTo>
                    <a:pt x="0" y="17"/>
                    <a:pt x="0" y="34"/>
                    <a:pt x="0" y="50"/>
                  </a:cubicBezTo>
                  <a:lnTo>
                    <a:pt x="34" y="50"/>
                  </a:lnTo>
                  <a:cubicBezTo>
                    <a:pt x="34" y="34"/>
                    <a:pt x="50" y="34"/>
                    <a:pt x="50" y="17"/>
                  </a:cubicBezTo>
                  <a:cubicBezTo>
                    <a:pt x="50" y="17"/>
                    <a:pt x="50"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76"/>
            <p:cNvSpPr/>
            <p:nvPr/>
          </p:nvSpPr>
          <p:spPr>
            <a:xfrm>
              <a:off x="6174725" y="3636100"/>
              <a:ext cx="3750" cy="3625"/>
            </a:xfrm>
            <a:custGeom>
              <a:avLst/>
              <a:gdLst/>
              <a:ahLst/>
              <a:cxnLst/>
              <a:rect l="l" t="t" r="r" b="b"/>
              <a:pathLst>
                <a:path w="150" h="145" extrusionOk="0">
                  <a:moveTo>
                    <a:pt x="50" y="1"/>
                  </a:moveTo>
                  <a:lnTo>
                    <a:pt x="50" y="17"/>
                  </a:lnTo>
                  <a:cubicBezTo>
                    <a:pt x="34" y="17"/>
                    <a:pt x="34" y="17"/>
                    <a:pt x="16" y="34"/>
                  </a:cubicBezTo>
                  <a:cubicBezTo>
                    <a:pt x="0" y="68"/>
                    <a:pt x="0" y="101"/>
                    <a:pt x="16" y="117"/>
                  </a:cubicBezTo>
                  <a:cubicBezTo>
                    <a:pt x="26" y="137"/>
                    <a:pt x="48" y="145"/>
                    <a:pt x="71" y="145"/>
                  </a:cubicBezTo>
                  <a:cubicBezTo>
                    <a:pt x="86" y="145"/>
                    <a:pt x="103" y="141"/>
                    <a:pt x="116" y="134"/>
                  </a:cubicBezTo>
                  <a:lnTo>
                    <a:pt x="116" y="117"/>
                  </a:lnTo>
                  <a:lnTo>
                    <a:pt x="150" y="84"/>
                  </a:lnTo>
                  <a:lnTo>
                    <a:pt x="150" y="50"/>
                  </a:lnTo>
                  <a:lnTo>
                    <a:pt x="150" y="17"/>
                  </a:lnTo>
                  <a:lnTo>
                    <a:pt x="1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76"/>
            <p:cNvSpPr/>
            <p:nvPr/>
          </p:nvSpPr>
          <p:spPr>
            <a:xfrm>
              <a:off x="6183900" y="3706550"/>
              <a:ext cx="1675" cy="1700"/>
            </a:xfrm>
            <a:custGeom>
              <a:avLst/>
              <a:gdLst/>
              <a:ahLst/>
              <a:cxnLst/>
              <a:rect l="l" t="t" r="r" b="b"/>
              <a:pathLst>
                <a:path w="67" h="68" extrusionOk="0">
                  <a:moveTo>
                    <a:pt x="16" y="0"/>
                  </a:moveTo>
                  <a:lnTo>
                    <a:pt x="0" y="18"/>
                  </a:lnTo>
                  <a:lnTo>
                    <a:pt x="0" y="34"/>
                  </a:lnTo>
                  <a:cubicBezTo>
                    <a:pt x="0" y="51"/>
                    <a:pt x="16" y="67"/>
                    <a:pt x="33" y="67"/>
                  </a:cubicBezTo>
                  <a:cubicBezTo>
                    <a:pt x="33" y="67"/>
                    <a:pt x="49" y="67"/>
                    <a:pt x="49" y="51"/>
                  </a:cubicBezTo>
                  <a:lnTo>
                    <a:pt x="67" y="34"/>
                  </a:lnTo>
                  <a:cubicBezTo>
                    <a:pt x="49" y="18"/>
                    <a:pt x="49" y="18"/>
                    <a:pt x="4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76"/>
            <p:cNvSpPr/>
            <p:nvPr/>
          </p:nvSpPr>
          <p:spPr>
            <a:xfrm>
              <a:off x="6190950" y="3651125"/>
              <a:ext cx="5475" cy="5775"/>
            </a:xfrm>
            <a:custGeom>
              <a:avLst/>
              <a:gdLst/>
              <a:ahLst/>
              <a:cxnLst/>
              <a:rect l="l" t="t" r="r" b="b"/>
              <a:pathLst>
                <a:path w="219" h="231" extrusionOk="0">
                  <a:moveTo>
                    <a:pt x="134" y="0"/>
                  </a:moveTo>
                  <a:cubicBezTo>
                    <a:pt x="101" y="0"/>
                    <a:pt x="68" y="16"/>
                    <a:pt x="52" y="34"/>
                  </a:cubicBezTo>
                  <a:lnTo>
                    <a:pt x="18" y="67"/>
                  </a:lnTo>
                  <a:lnTo>
                    <a:pt x="1" y="116"/>
                  </a:lnTo>
                  <a:lnTo>
                    <a:pt x="1" y="134"/>
                  </a:lnTo>
                  <a:lnTo>
                    <a:pt x="18" y="200"/>
                  </a:lnTo>
                  <a:cubicBezTo>
                    <a:pt x="41" y="211"/>
                    <a:pt x="72" y="231"/>
                    <a:pt x="116" y="231"/>
                  </a:cubicBezTo>
                  <a:cubicBezTo>
                    <a:pt x="136" y="231"/>
                    <a:pt x="159" y="227"/>
                    <a:pt x="185" y="216"/>
                  </a:cubicBezTo>
                  <a:lnTo>
                    <a:pt x="218" y="150"/>
                  </a:lnTo>
                  <a:lnTo>
                    <a:pt x="218" y="100"/>
                  </a:lnTo>
                  <a:cubicBezTo>
                    <a:pt x="218" y="67"/>
                    <a:pt x="201" y="34"/>
                    <a:pt x="168" y="16"/>
                  </a:cubicBezTo>
                  <a:lnTo>
                    <a:pt x="152" y="16"/>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76"/>
            <p:cNvSpPr/>
            <p:nvPr/>
          </p:nvSpPr>
          <p:spPr>
            <a:xfrm>
              <a:off x="6214750" y="3679875"/>
              <a:ext cx="2075" cy="1675"/>
            </a:xfrm>
            <a:custGeom>
              <a:avLst/>
              <a:gdLst/>
              <a:ahLst/>
              <a:cxnLst/>
              <a:rect l="l" t="t" r="r" b="b"/>
              <a:pathLst>
                <a:path w="83" h="67" extrusionOk="0">
                  <a:moveTo>
                    <a:pt x="0" y="0"/>
                  </a:moveTo>
                  <a:lnTo>
                    <a:pt x="0" y="67"/>
                  </a:lnTo>
                  <a:lnTo>
                    <a:pt x="16" y="67"/>
                  </a:lnTo>
                  <a:lnTo>
                    <a:pt x="83" y="51"/>
                  </a:lnTo>
                  <a:cubicBezTo>
                    <a:pt x="83" y="34"/>
                    <a:pt x="67" y="0"/>
                    <a:pt x="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76"/>
            <p:cNvSpPr/>
            <p:nvPr/>
          </p:nvSpPr>
          <p:spPr>
            <a:xfrm>
              <a:off x="6197625" y="3661525"/>
              <a:ext cx="5875" cy="5025"/>
            </a:xfrm>
            <a:custGeom>
              <a:avLst/>
              <a:gdLst/>
              <a:ahLst/>
              <a:cxnLst/>
              <a:rect l="l" t="t" r="r" b="b"/>
              <a:pathLst>
                <a:path w="235" h="201" extrusionOk="0">
                  <a:moveTo>
                    <a:pt x="85" y="0"/>
                  </a:moveTo>
                  <a:lnTo>
                    <a:pt x="51" y="34"/>
                  </a:lnTo>
                  <a:cubicBezTo>
                    <a:pt x="18" y="51"/>
                    <a:pt x="1" y="85"/>
                    <a:pt x="18" y="118"/>
                  </a:cubicBezTo>
                  <a:cubicBezTo>
                    <a:pt x="18" y="151"/>
                    <a:pt x="34" y="185"/>
                    <a:pt x="67" y="201"/>
                  </a:cubicBezTo>
                  <a:lnTo>
                    <a:pt x="167" y="201"/>
                  </a:lnTo>
                  <a:lnTo>
                    <a:pt x="185" y="185"/>
                  </a:lnTo>
                  <a:cubicBezTo>
                    <a:pt x="234" y="134"/>
                    <a:pt x="234" y="67"/>
                    <a:pt x="201" y="34"/>
                  </a:cubicBezTo>
                  <a:lnTo>
                    <a:pt x="1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76"/>
            <p:cNvSpPr/>
            <p:nvPr/>
          </p:nvSpPr>
          <p:spPr>
            <a:xfrm>
              <a:off x="6165125" y="3610275"/>
              <a:ext cx="1275" cy="1425"/>
            </a:xfrm>
            <a:custGeom>
              <a:avLst/>
              <a:gdLst/>
              <a:ahLst/>
              <a:cxnLst/>
              <a:rect l="l" t="t" r="r" b="b"/>
              <a:pathLst>
                <a:path w="51" h="57" extrusionOk="0">
                  <a:moveTo>
                    <a:pt x="17" y="0"/>
                  </a:moveTo>
                  <a:lnTo>
                    <a:pt x="0" y="16"/>
                  </a:lnTo>
                  <a:lnTo>
                    <a:pt x="0" y="34"/>
                  </a:lnTo>
                  <a:cubicBezTo>
                    <a:pt x="0" y="34"/>
                    <a:pt x="0" y="50"/>
                    <a:pt x="17" y="50"/>
                  </a:cubicBezTo>
                  <a:cubicBezTo>
                    <a:pt x="22" y="54"/>
                    <a:pt x="26" y="56"/>
                    <a:pt x="30" y="56"/>
                  </a:cubicBezTo>
                  <a:cubicBezTo>
                    <a:pt x="42" y="56"/>
                    <a:pt x="51" y="41"/>
                    <a:pt x="51" y="16"/>
                  </a:cubicBezTo>
                  <a:lnTo>
                    <a:pt x="51" y="0"/>
                  </a:lnTo>
                  <a:lnTo>
                    <a:pt x="33" y="0"/>
                  </a:lnTo>
                  <a:lnTo>
                    <a:pt x="33" y="16"/>
                  </a:lnTo>
                  <a:lnTo>
                    <a:pt x="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9" name="Google Shape;4479;p76"/>
            <p:cNvSpPr/>
            <p:nvPr/>
          </p:nvSpPr>
          <p:spPr>
            <a:xfrm>
              <a:off x="6208075" y="3673300"/>
              <a:ext cx="3350" cy="2850"/>
            </a:xfrm>
            <a:custGeom>
              <a:avLst/>
              <a:gdLst/>
              <a:ahLst/>
              <a:cxnLst/>
              <a:rect l="l" t="t" r="r" b="b"/>
              <a:pathLst>
                <a:path w="134" h="114" extrusionOk="0">
                  <a:moveTo>
                    <a:pt x="66" y="1"/>
                  </a:moveTo>
                  <a:cubicBezTo>
                    <a:pt x="54" y="1"/>
                    <a:pt x="42" y="5"/>
                    <a:pt x="34" y="14"/>
                  </a:cubicBezTo>
                  <a:lnTo>
                    <a:pt x="16" y="30"/>
                  </a:lnTo>
                  <a:cubicBezTo>
                    <a:pt x="0" y="63"/>
                    <a:pt x="0" y="80"/>
                    <a:pt x="16" y="96"/>
                  </a:cubicBezTo>
                  <a:lnTo>
                    <a:pt x="34" y="114"/>
                  </a:lnTo>
                  <a:lnTo>
                    <a:pt x="100" y="114"/>
                  </a:lnTo>
                  <a:cubicBezTo>
                    <a:pt x="116" y="96"/>
                    <a:pt x="116" y="80"/>
                    <a:pt x="134" y="63"/>
                  </a:cubicBezTo>
                  <a:lnTo>
                    <a:pt x="116" y="47"/>
                  </a:lnTo>
                  <a:lnTo>
                    <a:pt x="100" y="14"/>
                  </a:lnTo>
                  <a:cubicBezTo>
                    <a:pt x="92" y="5"/>
                    <a:pt x="79" y="1"/>
                    <a:pt x="6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0" name="Google Shape;4480;p76"/>
            <p:cNvSpPr/>
            <p:nvPr/>
          </p:nvSpPr>
          <p:spPr>
            <a:xfrm>
              <a:off x="6202625" y="3652775"/>
              <a:ext cx="5875" cy="5050"/>
            </a:xfrm>
            <a:custGeom>
              <a:avLst/>
              <a:gdLst/>
              <a:ahLst/>
              <a:cxnLst/>
              <a:rect l="l" t="t" r="r" b="b"/>
              <a:pathLst>
                <a:path w="235" h="202" extrusionOk="0">
                  <a:moveTo>
                    <a:pt x="85" y="1"/>
                  </a:moveTo>
                  <a:cubicBezTo>
                    <a:pt x="85" y="1"/>
                    <a:pt x="67" y="1"/>
                    <a:pt x="67" y="17"/>
                  </a:cubicBezTo>
                  <a:cubicBezTo>
                    <a:pt x="34" y="34"/>
                    <a:pt x="1" y="84"/>
                    <a:pt x="34" y="134"/>
                  </a:cubicBezTo>
                  <a:lnTo>
                    <a:pt x="101" y="117"/>
                  </a:lnTo>
                  <a:lnTo>
                    <a:pt x="101" y="117"/>
                  </a:lnTo>
                  <a:lnTo>
                    <a:pt x="51" y="168"/>
                  </a:lnTo>
                  <a:lnTo>
                    <a:pt x="85" y="184"/>
                  </a:lnTo>
                  <a:lnTo>
                    <a:pt x="185" y="201"/>
                  </a:lnTo>
                  <a:lnTo>
                    <a:pt x="201" y="184"/>
                  </a:lnTo>
                  <a:lnTo>
                    <a:pt x="234" y="117"/>
                  </a:lnTo>
                  <a:lnTo>
                    <a:pt x="234" y="84"/>
                  </a:lnTo>
                  <a:lnTo>
                    <a:pt x="218" y="68"/>
                  </a:lnTo>
                  <a:lnTo>
                    <a:pt x="185" y="34"/>
                  </a:lnTo>
                  <a:lnTo>
                    <a:pt x="201" y="34"/>
                  </a:lnTo>
                  <a:lnTo>
                    <a:pt x="1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1" name="Google Shape;4481;p76"/>
            <p:cNvSpPr/>
            <p:nvPr/>
          </p:nvSpPr>
          <p:spPr>
            <a:xfrm>
              <a:off x="6160100" y="3641625"/>
              <a:ext cx="1700" cy="1175"/>
            </a:xfrm>
            <a:custGeom>
              <a:avLst/>
              <a:gdLst/>
              <a:ahLst/>
              <a:cxnLst/>
              <a:rect l="l" t="t" r="r" b="b"/>
              <a:pathLst>
                <a:path w="68" h="47" extrusionOk="0">
                  <a:moveTo>
                    <a:pt x="43" y="0"/>
                  </a:moveTo>
                  <a:cubicBezTo>
                    <a:pt x="35" y="0"/>
                    <a:pt x="26" y="5"/>
                    <a:pt x="18" y="13"/>
                  </a:cubicBezTo>
                  <a:cubicBezTo>
                    <a:pt x="1" y="29"/>
                    <a:pt x="1" y="29"/>
                    <a:pt x="18" y="47"/>
                  </a:cubicBezTo>
                  <a:lnTo>
                    <a:pt x="68" y="47"/>
                  </a:lnTo>
                  <a:lnTo>
                    <a:pt x="68" y="29"/>
                  </a:lnTo>
                  <a:lnTo>
                    <a:pt x="68" y="13"/>
                  </a:lnTo>
                  <a:cubicBezTo>
                    <a:pt x="60" y="5"/>
                    <a:pt x="51" y="0"/>
                    <a:pt x="4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76"/>
            <p:cNvSpPr/>
            <p:nvPr/>
          </p:nvSpPr>
          <p:spPr>
            <a:xfrm>
              <a:off x="6196800" y="3643425"/>
              <a:ext cx="5450" cy="5225"/>
            </a:xfrm>
            <a:custGeom>
              <a:avLst/>
              <a:gdLst/>
              <a:ahLst/>
              <a:cxnLst/>
              <a:rect l="l" t="t" r="r" b="b"/>
              <a:pathLst>
                <a:path w="218" h="209" extrusionOk="0">
                  <a:moveTo>
                    <a:pt x="104" y="1"/>
                  </a:moveTo>
                  <a:cubicBezTo>
                    <a:pt x="81" y="1"/>
                    <a:pt x="57" y="13"/>
                    <a:pt x="34" y="24"/>
                  </a:cubicBezTo>
                  <a:lnTo>
                    <a:pt x="18" y="41"/>
                  </a:lnTo>
                  <a:lnTo>
                    <a:pt x="0" y="91"/>
                  </a:lnTo>
                  <a:lnTo>
                    <a:pt x="0" y="108"/>
                  </a:lnTo>
                  <a:lnTo>
                    <a:pt x="18" y="142"/>
                  </a:lnTo>
                  <a:cubicBezTo>
                    <a:pt x="34" y="175"/>
                    <a:pt x="67" y="208"/>
                    <a:pt x="100" y="208"/>
                  </a:cubicBezTo>
                  <a:cubicBezTo>
                    <a:pt x="134" y="208"/>
                    <a:pt x="167" y="208"/>
                    <a:pt x="184" y="175"/>
                  </a:cubicBezTo>
                  <a:lnTo>
                    <a:pt x="200" y="158"/>
                  </a:lnTo>
                  <a:lnTo>
                    <a:pt x="218" y="124"/>
                  </a:lnTo>
                  <a:lnTo>
                    <a:pt x="218" y="108"/>
                  </a:lnTo>
                  <a:lnTo>
                    <a:pt x="218" y="57"/>
                  </a:lnTo>
                  <a:cubicBezTo>
                    <a:pt x="184" y="24"/>
                    <a:pt x="167" y="8"/>
                    <a:pt x="134" y="8"/>
                  </a:cubicBezTo>
                  <a:cubicBezTo>
                    <a:pt x="124" y="3"/>
                    <a:pt x="114" y="1"/>
                    <a:pt x="10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76"/>
            <p:cNvSpPr/>
            <p:nvPr/>
          </p:nvSpPr>
          <p:spPr>
            <a:xfrm>
              <a:off x="6176375" y="3623600"/>
              <a:ext cx="3775" cy="3775"/>
            </a:xfrm>
            <a:custGeom>
              <a:avLst/>
              <a:gdLst/>
              <a:ahLst/>
              <a:cxnLst/>
              <a:rect l="l" t="t" r="r" b="b"/>
              <a:pathLst>
                <a:path w="151" h="151" extrusionOk="0">
                  <a:moveTo>
                    <a:pt x="34" y="1"/>
                  </a:moveTo>
                  <a:lnTo>
                    <a:pt x="34" y="17"/>
                  </a:lnTo>
                  <a:lnTo>
                    <a:pt x="17" y="17"/>
                  </a:lnTo>
                  <a:lnTo>
                    <a:pt x="1" y="34"/>
                  </a:lnTo>
                  <a:cubicBezTo>
                    <a:pt x="1" y="50"/>
                    <a:pt x="1" y="83"/>
                    <a:pt x="17" y="117"/>
                  </a:cubicBezTo>
                  <a:cubicBezTo>
                    <a:pt x="17" y="134"/>
                    <a:pt x="50" y="150"/>
                    <a:pt x="68" y="150"/>
                  </a:cubicBezTo>
                  <a:lnTo>
                    <a:pt x="101" y="150"/>
                  </a:lnTo>
                  <a:lnTo>
                    <a:pt x="117" y="134"/>
                  </a:lnTo>
                  <a:cubicBezTo>
                    <a:pt x="150" y="117"/>
                    <a:pt x="150" y="83"/>
                    <a:pt x="134" y="50"/>
                  </a:cubicBezTo>
                  <a:cubicBezTo>
                    <a:pt x="117" y="17"/>
                    <a:pt x="8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4" name="Google Shape;4484;p76"/>
            <p:cNvSpPr/>
            <p:nvPr/>
          </p:nvSpPr>
          <p:spPr>
            <a:xfrm>
              <a:off x="6187625" y="3639850"/>
              <a:ext cx="5450" cy="5450"/>
            </a:xfrm>
            <a:custGeom>
              <a:avLst/>
              <a:gdLst/>
              <a:ahLst/>
              <a:cxnLst/>
              <a:rect l="l" t="t" r="r" b="b"/>
              <a:pathLst>
                <a:path w="218" h="218" extrusionOk="0">
                  <a:moveTo>
                    <a:pt x="118" y="0"/>
                  </a:moveTo>
                  <a:cubicBezTo>
                    <a:pt x="85" y="0"/>
                    <a:pt x="51" y="0"/>
                    <a:pt x="34" y="34"/>
                  </a:cubicBezTo>
                  <a:lnTo>
                    <a:pt x="18" y="51"/>
                  </a:lnTo>
                  <a:lnTo>
                    <a:pt x="0" y="67"/>
                  </a:lnTo>
                  <a:lnTo>
                    <a:pt x="0" y="84"/>
                  </a:lnTo>
                  <a:cubicBezTo>
                    <a:pt x="0" y="118"/>
                    <a:pt x="0" y="167"/>
                    <a:pt x="51" y="200"/>
                  </a:cubicBezTo>
                  <a:lnTo>
                    <a:pt x="85" y="218"/>
                  </a:lnTo>
                  <a:lnTo>
                    <a:pt x="118" y="218"/>
                  </a:lnTo>
                  <a:lnTo>
                    <a:pt x="167" y="200"/>
                  </a:lnTo>
                  <a:lnTo>
                    <a:pt x="185" y="184"/>
                  </a:lnTo>
                  <a:lnTo>
                    <a:pt x="218" y="134"/>
                  </a:lnTo>
                  <a:lnTo>
                    <a:pt x="218" y="100"/>
                  </a:lnTo>
                  <a:lnTo>
                    <a:pt x="201" y="51"/>
                  </a:lnTo>
                  <a:cubicBezTo>
                    <a:pt x="185" y="18"/>
                    <a:pt x="151"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5" name="Google Shape;4485;p76"/>
            <p:cNvSpPr/>
            <p:nvPr/>
          </p:nvSpPr>
          <p:spPr>
            <a:xfrm>
              <a:off x="6122200" y="3623175"/>
              <a:ext cx="1675" cy="1300"/>
            </a:xfrm>
            <a:custGeom>
              <a:avLst/>
              <a:gdLst/>
              <a:ahLst/>
              <a:cxnLst/>
              <a:rect l="l" t="t" r="r" b="b"/>
              <a:pathLst>
                <a:path w="67" h="52" extrusionOk="0">
                  <a:moveTo>
                    <a:pt x="0" y="0"/>
                  </a:moveTo>
                  <a:lnTo>
                    <a:pt x="0" y="18"/>
                  </a:lnTo>
                  <a:lnTo>
                    <a:pt x="0" y="34"/>
                  </a:lnTo>
                  <a:lnTo>
                    <a:pt x="16" y="51"/>
                  </a:lnTo>
                  <a:lnTo>
                    <a:pt x="50" y="51"/>
                  </a:lnTo>
                  <a:lnTo>
                    <a:pt x="50" y="34"/>
                  </a:lnTo>
                  <a:cubicBezTo>
                    <a:pt x="50" y="18"/>
                    <a:pt x="67" y="18"/>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6" name="Google Shape;4486;p76"/>
            <p:cNvSpPr/>
            <p:nvPr/>
          </p:nvSpPr>
          <p:spPr>
            <a:xfrm>
              <a:off x="6188050" y="3624000"/>
              <a:ext cx="3375" cy="3375"/>
            </a:xfrm>
            <a:custGeom>
              <a:avLst/>
              <a:gdLst/>
              <a:ahLst/>
              <a:cxnLst/>
              <a:rect l="l" t="t" r="r" b="b"/>
              <a:pathLst>
                <a:path w="135" h="135" extrusionOk="0">
                  <a:moveTo>
                    <a:pt x="34" y="1"/>
                  </a:moveTo>
                  <a:lnTo>
                    <a:pt x="17" y="18"/>
                  </a:lnTo>
                  <a:cubicBezTo>
                    <a:pt x="1" y="34"/>
                    <a:pt x="1" y="51"/>
                    <a:pt x="1" y="67"/>
                  </a:cubicBezTo>
                  <a:cubicBezTo>
                    <a:pt x="1" y="85"/>
                    <a:pt x="1" y="101"/>
                    <a:pt x="34" y="134"/>
                  </a:cubicBezTo>
                  <a:lnTo>
                    <a:pt x="101" y="134"/>
                  </a:lnTo>
                  <a:lnTo>
                    <a:pt x="117" y="118"/>
                  </a:lnTo>
                  <a:lnTo>
                    <a:pt x="134" y="85"/>
                  </a:lnTo>
                  <a:lnTo>
                    <a:pt x="134" y="67"/>
                  </a:lnTo>
                  <a:lnTo>
                    <a:pt x="117" y="34"/>
                  </a:lnTo>
                  <a:lnTo>
                    <a:pt x="101" y="18"/>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76"/>
            <p:cNvSpPr/>
            <p:nvPr/>
          </p:nvSpPr>
          <p:spPr>
            <a:xfrm>
              <a:off x="6194300" y="3668725"/>
              <a:ext cx="3800" cy="3650"/>
            </a:xfrm>
            <a:custGeom>
              <a:avLst/>
              <a:gdLst/>
              <a:ahLst/>
              <a:cxnLst/>
              <a:rect l="l" t="t" r="r" b="b"/>
              <a:pathLst>
                <a:path w="152" h="146" extrusionOk="0">
                  <a:moveTo>
                    <a:pt x="67" y="1"/>
                  </a:moveTo>
                  <a:cubicBezTo>
                    <a:pt x="55" y="1"/>
                    <a:pt x="42" y="5"/>
                    <a:pt x="34" y="13"/>
                  </a:cubicBezTo>
                  <a:cubicBezTo>
                    <a:pt x="18" y="46"/>
                    <a:pt x="0" y="79"/>
                    <a:pt x="18" y="113"/>
                  </a:cubicBezTo>
                  <a:cubicBezTo>
                    <a:pt x="34" y="130"/>
                    <a:pt x="51" y="146"/>
                    <a:pt x="84" y="146"/>
                  </a:cubicBezTo>
                  <a:lnTo>
                    <a:pt x="118" y="130"/>
                  </a:lnTo>
                  <a:lnTo>
                    <a:pt x="118" y="113"/>
                  </a:lnTo>
                  <a:cubicBezTo>
                    <a:pt x="151" y="79"/>
                    <a:pt x="134" y="46"/>
                    <a:pt x="118" y="13"/>
                  </a:cubicBezTo>
                  <a:lnTo>
                    <a:pt x="100" y="13"/>
                  </a:lnTo>
                  <a:cubicBezTo>
                    <a:pt x="92" y="5"/>
                    <a:pt x="80"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76"/>
            <p:cNvSpPr/>
            <p:nvPr/>
          </p:nvSpPr>
          <p:spPr>
            <a:xfrm>
              <a:off x="6181800" y="3675300"/>
              <a:ext cx="2950" cy="2925"/>
            </a:xfrm>
            <a:custGeom>
              <a:avLst/>
              <a:gdLst/>
              <a:ahLst/>
              <a:cxnLst/>
              <a:rect l="l" t="t" r="r" b="b"/>
              <a:pathLst>
                <a:path w="118" h="117" extrusionOk="0">
                  <a:moveTo>
                    <a:pt x="67" y="0"/>
                  </a:moveTo>
                  <a:cubicBezTo>
                    <a:pt x="51" y="0"/>
                    <a:pt x="33" y="0"/>
                    <a:pt x="33" y="16"/>
                  </a:cubicBezTo>
                  <a:lnTo>
                    <a:pt x="17" y="34"/>
                  </a:lnTo>
                  <a:lnTo>
                    <a:pt x="0" y="67"/>
                  </a:lnTo>
                  <a:lnTo>
                    <a:pt x="0" y="100"/>
                  </a:lnTo>
                  <a:lnTo>
                    <a:pt x="33" y="116"/>
                  </a:lnTo>
                  <a:lnTo>
                    <a:pt x="100" y="116"/>
                  </a:lnTo>
                  <a:lnTo>
                    <a:pt x="117" y="100"/>
                  </a:lnTo>
                  <a:lnTo>
                    <a:pt x="117" y="67"/>
                  </a:lnTo>
                  <a:lnTo>
                    <a:pt x="117" y="34"/>
                  </a:lnTo>
                  <a:lnTo>
                    <a:pt x="100" y="16"/>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9" name="Google Shape;4489;p76"/>
            <p:cNvSpPr/>
            <p:nvPr/>
          </p:nvSpPr>
          <p:spPr>
            <a:xfrm>
              <a:off x="6183900" y="3655400"/>
              <a:ext cx="5025" cy="3650"/>
            </a:xfrm>
            <a:custGeom>
              <a:avLst/>
              <a:gdLst/>
              <a:ahLst/>
              <a:cxnLst/>
              <a:rect l="l" t="t" r="r" b="b"/>
              <a:pathLst>
                <a:path w="201" h="146" extrusionOk="0">
                  <a:moveTo>
                    <a:pt x="64" y="0"/>
                  </a:moveTo>
                  <a:cubicBezTo>
                    <a:pt x="49" y="0"/>
                    <a:pt x="33" y="4"/>
                    <a:pt x="16" y="12"/>
                  </a:cubicBezTo>
                  <a:lnTo>
                    <a:pt x="16" y="29"/>
                  </a:lnTo>
                  <a:lnTo>
                    <a:pt x="0" y="45"/>
                  </a:lnTo>
                  <a:lnTo>
                    <a:pt x="0" y="63"/>
                  </a:lnTo>
                  <a:lnTo>
                    <a:pt x="0" y="79"/>
                  </a:lnTo>
                  <a:cubicBezTo>
                    <a:pt x="16" y="112"/>
                    <a:pt x="49" y="129"/>
                    <a:pt x="83" y="129"/>
                  </a:cubicBezTo>
                  <a:lnTo>
                    <a:pt x="100" y="145"/>
                  </a:lnTo>
                  <a:lnTo>
                    <a:pt x="133" y="145"/>
                  </a:lnTo>
                  <a:lnTo>
                    <a:pt x="167" y="129"/>
                  </a:lnTo>
                  <a:cubicBezTo>
                    <a:pt x="200" y="112"/>
                    <a:pt x="200" y="96"/>
                    <a:pt x="200" y="79"/>
                  </a:cubicBezTo>
                  <a:cubicBezTo>
                    <a:pt x="200" y="63"/>
                    <a:pt x="183" y="45"/>
                    <a:pt x="167" y="29"/>
                  </a:cubicBezTo>
                  <a:lnTo>
                    <a:pt x="116" y="29"/>
                  </a:lnTo>
                  <a:cubicBezTo>
                    <a:pt x="116" y="12"/>
                    <a:pt x="116" y="12"/>
                    <a:pt x="100" y="12"/>
                  </a:cubicBezTo>
                  <a:cubicBezTo>
                    <a:pt x="91" y="4"/>
                    <a:pt x="79" y="0"/>
                    <a:pt x="6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0" name="Google Shape;4490;p76"/>
            <p:cNvSpPr/>
            <p:nvPr/>
          </p:nvSpPr>
          <p:spPr>
            <a:xfrm>
              <a:off x="6176775" y="3645675"/>
              <a:ext cx="2975" cy="3225"/>
            </a:xfrm>
            <a:custGeom>
              <a:avLst/>
              <a:gdLst/>
              <a:ahLst/>
              <a:cxnLst/>
              <a:rect l="l" t="t" r="r" b="b"/>
              <a:pathLst>
                <a:path w="119" h="129" extrusionOk="0">
                  <a:moveTo>
                    <a:pt x="18" y="1"/>
                  </a:moveTo>
                  <a:cubicBezTo>
                    <a:pt x="18" y="18"/>
                    <a:pt x="1" y="34"/>
                    <a:pt x="1" y="52"/>
                  </a:cubicBezTo>
                  <a:cubicBezTo>
                    <a:pt x="1" y="68"/>
                    <a:pt x="1" y="85"/>
                    <a:pt x="18" y="101"/>
                  </a:cubicBezTo>
                  <a:cubicBezTo>
                    <a:pt x="38" y="121"/>
                    <a:pt x="58" y="129"/>
                    <a:pt x="77" y="129"/>
                  </a:cubicBezTo>
                  <a:cubicBezTo>
                    <a:pt x="91" y="129"/>
                    <a:pt x="105" y="125"/>
                    <a:pt x="118" y="118"/>
                  </a:cubicBezTo>
                  <a:lnTo>
                    <a:pt x="118" y="68"/>
                  </a:lnTo>
                  <a:lnTo>
                    <a:pt x="118" y="52"/>
                  </a:lnTo>
                  <a:lnTo>
                    <a:pt x="85" y="18"/>
                  </a:lnTo>
                  <a:lnTo>
                    <a:pt x="68" y="18"/>
                  </a:lnTo>
                  <a:lnTo>
                    <a:pt x="52" y="1"/>
                  </a:lnTo>
                  <a:lnTo>
                    <a:pt x="52" y="18"/>
                  </a:ln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76"/>
            <p:cNvSpPr/>
            <p:nvPr/>
          </p:nvSpPr>
          <p:spPr>
            <a:xfrm>
              <a:off x="6170125" y="3630675"/>
              <a:ext cx="4175" cy="3800"/>
            </a:xfrm>
            <a:custGeom>
              <a:avLst/>
              <a:gdLst/>
              <a:ahLst/>
              <a:cxnLst/>
              <a:rect l="l" t="t" r="r" b="b"/>
              <a:pathLst>
                <a:path w="167" h="152" extrusionOk="0">
                  <a:moveTo>
                    <a:pt x="84" y="1"/>
                  </a:moveTo>
                  <a:lnTo>
                    <a:pt x="51" y="18"/>
                  </a:lnTo>
                  <a:lnTo>
                    <a:pt x="34" y="34"/>
                  </a:lnTo>
                  <a:cubicBezTo>
                    <a:pt x="34" y="34"/>
                    <a:pt x="18" y="51"/>
                    <a:pt x="0" y="85"/>
                  </a:cubicBezTo>
                  <a:cubicBezTo>
                    <a:pt x="0" y="101"/>
                    <a:pt x="18" y="118"/>
                    <a:pt x="34" y="134"/>
                  </a:cubicBezTo>
                  <a:lnTo>
                    <a:pt x="51" y="151"/>
                  </a:lnTo>
                  <a:lnTo>
                    <a:pt x="67" y="151"/>
                  </a:lnTo>
                  <a:lnTo>
                    <a:pt x="100" y="134"/>
                  </a:lnTo>
                  <a:cubicBezTo>
                    <a:pt x="118" y="118"/>
                    <a:pt x="167" y="85"/>
                    <a:pt x="151" y="34"/>
                  </a:cubicBez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76"/>
            <p:cNvSpPr/>
            <p:nvPr/>
          </p:nvSpPr>
          <p:spPr>
            <a:xfrm>
              <a:off x="6205975" y="3614200"/>
              <a:ext cx="11700" cy="6925"/>
            </a:xfrm>
            <a:custGeom>
              <a:avLst/>
              <a:gdLst/>
              <a:ahLst/>
              <a:cxnLst/>
              <a:rect l="l" t="t" r="r" b="b"/>
              <a:pathLst>
                <a:path w="468" h="277" extrusionOk="0">
                  <a:moveTo>
                    <a:pt x="100" y="1"/>
                  </a:moveTo>
                  <a:cubicBezTo>
                    <a:pt x="75" y="1"/>
                    <a:pt x="50" y="9"/>
                    <a:pt x="34" y="26"/>
                  </a:cubicBezTo>
                  <a:cubicBezTo>
                    <a:pt x="0" y="59"/>
                    <a:pt x="0" y="93"/>
                    <a:pt x="18" y="126"/>
                  </a:cubicBezTo>
                  <a:lnTo>
                    <a:pt x="51" y="177"/>
                  </a:lnTo>
                  <a:cubicBezTo>
                    <a:pt x="67" y="193"/>
                    <a:pt x="84" y="193"/>
                    <a:pt x="100" y="210"/>
                  </a:cubicBezTo>
                  <a:lnTo>
                    <a:pt x="100" y="226"/>
                  </a:lnTo>
                  <a:lnTo>
                    <a:pt x="151" y="259"/>
                  </a:lnTo>
                  <a:lnTo>
                    <a:pt x="167" y="277"/>
                  </a:lnTo>
                  <a:lnTo>
                    <a:pt x="234" y="259"/>
                  </a:lnTo>
                  <a:cubicBezTo>
                    <a:pt x="234" y="259"/>
                    <a:pt x="267" y="259"/>
                    <a:pt x="284" y="226"/>
                  </a:cubicBezTo>
                  <a:lnTo>
                    <a:pt x="284" y="243"/>
                  </a:lnTo>
                  <a:lnTo>
                    <a:pt x="351" y="259"/>
                  </a:lnTo>
                  <a:lnTo>
                    <a:pt x="367" y="259"/>
                  </a:lnTo>
                  <a:lnTo>
                    <a:pt x="418" y="243"/>
                  </a:lnTo>
                  <a:lnTo>
                    <a:pt x="434" y="243"/>
                  </a:lnTo>
                  <a:lnTo>
                    <a:pt x="451" y="193"/>
                  </a:lnTo>
                  <a:lnTo>
                    <a:pt x="467" y="177"/>
                  </a:lnTo>
                  <a:lnTo>
                    <a:pt x="451" y="177"/>
                  </a:lnTo>
                  <a:lnTo>
                    <a:pt x="467" y="159"/>
                  </a:lnTo>
                  <a:lnTo>
                    <a:pt x="451" y="110"/>
                  </a:lnTo>
                  <a:lnTo>
                    <a:pt x="434" y="93"/>
                  </a:lnTo>
                  <a:lnTo>
                    <a:pt x="367" y="59"/>
                  </a:lnTo>
                  <a:lnTo>
                    <a:pt x="300" y="77"/>
                  </a:lnTo>
                  <a:lnTo>
                    <a:pt x="284" y="93"/>
                  </a:lnTo>
                  <a:lnTo>
                    <a:pt x="284" y="77"/>
                  </a:lnTo>
                  <a:lnTo>
                    <a:pt x="251" y="59"/>
                  </a:lnTo>
                  <a:lnTo>
                    <a:pt x="200" y="59"/>
                  </a:lnTo>
                  <a:lnTo>
                    <a:pt x="167" y="26"/>
                  </a:lnTo>
                  <a:cubicBezTo>
                    <a:pt x="150" y="9"/>
                    <a:pt x="125"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3" name="Google Shape;4493;p76"/>
            <p:cNvSpPr/>
            <p:nvPr/>
          </p:nvSpPr>
          <p:spPr>
            <a:xfrm>
              <a:off x="6235575" y="3650275"/>
              <a:ext cx="5425" cy="5225"/>
            </a:xfrm>
            <a:custGeom>
              <a:avLst/>
              <a:gdLst/>
              <a:ahLst/>
              <a:cxnLst/>
              <a:rect l="l" t="t" r="r" b="b"/>
              <a:pathLst>
                <a:path w="217" h="209" extrusionOk="0">
                  <a:moveTo>
                    <a:pt x="134" y="1"/>
                  </a:moveTo>
                  <a:cubicBezTo>
                    <a:pt x="101" y="1"/>
                    <a:pt x="67" y="17"/>
                    <a:pt x="50" y="34"/>
                  </a:cubicBezTo>
                  <a:cubicBezTo>
                    <a:pt x="17" y="50"/>
                    <a:pt x="1" y="84"/>
                    <a:pt x="1" y="117"/>
                  </a:cubicBezTo>
                  <a:cubicBezTo>
                    <a:pt x="1" y="150"/>
                    <a:pt x="17" y="168"/>
                    <a:pt x="50" y="184"/>
                  </a:cubicBezTo>
                  <a:cubicBezTo>
                    <a:pt x="67" y="200"/>
                    <a:pt x="88" y="209"/>
                    <a:pt x="111" y="209"/>
                  </a:cubicBezTo>
                  <a:cubicBezTo>
                    <a:pt x="134" y="209"/>
                    <a:pt x="159" y="200"/>
                    <a:pt x="183" y="184"/>
                  </a:cubicBezTo>
                  <a:cubicBezTo>
                    <a:pt x="201" y="168"/>
                    <a:pt x="217" y="134"/>
                    <a:pt x="217" y="101"/>
                  </a:cubicBezTo>
                  <a:cubicBezTo>
                    <a:pt x="217" y="68"/>
                    <a:pt x="201" y="34"/>
                    <a:pt x="183" y="17"/>
                  </a:cubicBezTo>
                  <a:lnTo>
                    <a:pt x="1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4" name="Google Shape;4494;p76"/>
            <p:cNvSpPr/>
            <p:nvPr/>
          </p:nvSpPr>
          <p:spPr>
            <a:xfrm>
              <a:off x="6274325" y="3659450"/>
              <a:ext cx="1300" cy="1550"/>
            </a:xfrm>
            <a:custGeom>
              <a:avLst/>
              <a:gdLst/>
              <a:ahLst/>
              <a:cxnLst/>
              <a:rect l="l" t="t" r="r" b="b"/>
              <a:pathLst>
                <a:path w="52" h="62" extrusionOk="0">
                  <a:moveTo>
                    <a:pt x="18" y="1"/>
                  </a:moveTo>
                  <a:lnTo>
                    <a:pt x="1" y="17"/>
                  </a:lnTo>
                  <a:lnTo>
                    <a:pt x="18" y="34"/>
                  </a:lnTo>
                  <a:cubicBezTo>
                    <a:pt x="27" y="53"/>
                    <a:pt x="37" y="62"/>
                    <a:pt x="44" y="62"/>
                  </a:cubicBezTo>
                  <a:cubicBezTo>
                    <a:pt x="48" y="62"/>
                    <a:pt x="52" y="57"/>
                    <a:pt x="52" y="50"/>
                  </a:cubicBezTo>
                  <a:lnTo>
                    <a:pt x="52" y="17"/>
                  </a:ln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76"/>
            <p:cNvSpPr/>
            <p:nvPr/>
          </p:nvSpPr>
          <p:spPr>
            <a:xfrm>
              <a:off x="6183050" y="3613700"/>
              <a:ext cx="3775" cy="3425"/>
            </a:xfrm>
            <a:custGeom>
              <a:avLst/>
              <a:gdLst/>
              <a:ahLst/>
              <a:cxnLst/>
              <a:rect l="l" t="t" r="r" b="b"/>
              <a:pathLst>
                <a:path w="151" h="137" extrusionOk="0">
                  <a:moveTo>
                    <a:pt x="86" y="1"/>
                  </a:moveTo>
                  <a:cubicBezTo>
                    <a:pt x="71" y="1"/>
                    <a:pt x="59" y="5"/>
                    <a:pt x="50" y="13"/>
                  </a:cubicBezTo>
                  <a:lnTo>
                    <a:pt x="34" y="13"/>
                  </a:lnTo>
                  <a:lnTo>
                    <a:pt x="17" y="30"/>
                  </a:lnTo>
                  <a:lnTo>
                    <a:pt x="17" y="46"/>
                  </a:lnTo>
                  <a:cubicBezTo>
                    <a:pt x="1" y="79"/>
                    <a:pt x="17" y="113"/>
                    <a:pt x="50" y="130"/>
                  </a:cubicBezTo>
                  <a:cubicBezTo>
                    <a:pt x="60" y="135"/>
                    <a:pt x="68" y="137"/>
                    <a:pt x="76" y="137"/>
                  </a:cubicBezTo>
                  <a:cubicBezTo>
                    <a:pt x="95" y="137"/>
                    <a:pt x="110" y="125"/>
                    <a:pt x="134" y="113"/>
                  </a:cubicBezTo>
                  <a:lnTo>
                    <a:pt x="150" y="97"/>
                  </a:lnTo>
                  <a:lnTo>
                    <a:pt x="150" y="79"/>
                  </a:lnTo>
                  <a:cubicBezTo>
                    <a:pt x="150" y="46"/>
                    <a:pt x="150" y="30"/>
                    <a:pt x="134" y="13"/>
                  </a:cubicBezTo>
                  <a:cubicBezTo>
                    <a:pt x="117" y="5"/>
                    <a:pt x="101" y="1"/>
                    <a:pt x="8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76"/>
            <p:cNvSpPr/>
            <p:nvPr/>
          </p:nvSpPr>
          <p:spPr>
            <a:xfrm>
              <a:off x="6196400" y="3607775"/>
              <a:ext cx="3350" cy="3400"/>
            </a:xfrm>
            <a:custGeom>
              <a:avLst/>
              <a:gdLst/>
              <a:ahLst/>
              <a:cxnLst/>
              <a:rect l="l" t="t" r="r" b="b"/>
              <a:pathLst>
                <a:path w="134" h="136" extrusionOk="0">
                  <a:moveTo>
                    <a:pt x="83" y="0"/>
                  </a:moveTo>
                  <a:cubicBezTo>
                    <a:pt x="67" y="0"/>
                    <a:pt x="50" y="0"/>
                    <a:pt x="34" y="16"/>
                  </a:cubicBezTo>
                  <a:lnTo>
                    <a:pt x="16" y="33"/>
                  </a:lnTo>
                  <a:lnTo>
                    <a:pt x="0" y="49"/>
                  </a:lnTo>
                  <a:lnTo>
                    <a:pt x="0" y="83"/>
                  </a:lnTo>
                  <a:lnTo>
                    <a:pt x="0" y="116"/>
                  </a:lnTo>
                  <a:cubicBezTo>
                    <a:pt x="15" y="130"/>
                    <a:pt x="32" y="136"/>
                    <a:pt x="48" y="136"/>
                  </a:cubicBezTo>
                  <a:cubicBezTo>
                    <a:pt x="70" y="136"/>
                    <a:pt x="90" y="126"/>
                    <a:pt x="100" y="116"/>
                  </a:cubicBezTo>
                  <a:cubicBezTo>
                    <a:pt x="134" y="100"/>
                    <a:pt x="134" y="67"/>
                    <a:pt x="134" y="49"/>
                  </a:cubicBezTo>
                  <a:lnTo>
                    <a:pt x="134" y="16"/>
                  </a:ln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7" name="Google Shape;4497;p76"/>
            <p:cNvSpPr/>
            <p:nvPr/>
          </p:nvSpPr>
          <p:spPr>
            <a:xfrm>
              <a:off x="6280175" y="3604000"/>
              <a:ext cx="1675" cy="1300"/>
            </a:xfrm>
            <a:custGeom>
              <a:avLst/>
              <a:gdLst/>
              <a:ahLst/>
              <a:cxnLst/>
              <a:rect l="l" t="t" r="r" b="b"/>
              <a:pathLst>
                <a:path w="67" h="52" extrusionOk="0">
                  <a:moveTo>
                    <a:pt x="0" y="0"/>
                  </a:moveTo>
                  <a:lnTo>
                    <a:pt x="0" y="34"/>
                  </a:lnTo>
                  <a:cubicBezTo>
                    <a:pt x="0" y="51"/>
                    <a:pt x="18" y="51"/>
                    <a:pt x="18" y="51"/>
                  </a:cubicBezTo>
                  <a:lnTo>
                    <a:pt x="51" y="51"/>
                  </a:lnTo>
                  <a:lnTo>
                    <a:pt x="67" y="18"/>
                  </a:lnTo>
                  <a:cubicBezTo>
                    <a:pt x="51" y="18"/>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8" name="Google Shape;4498;p76"/>
            <p:cNvSpPr/>
            <p:nvPr/>
          </p:nvSpPr>
          <p:spPr>
            <a:xfrm>
              <a:off x="6180550" y="3591925"/>
              <a:ext cx="1275" cy="1250"/>
            </a:xfrm>
            <a:custGeom>
              <a:avLst/>
              <a:gdLst/>
              <a:ahLst/>
              <a:cxnLst/>
              <a:rect l="l" t="t" r="r" b="b"/>
              <a:pathLst>
                <a:path w="51" h="50" extrusionOk="0">
                  <a:moveTo>
                    <a:pt x="17" y="0"/>
                  </a:moveTo>
                  <a:lnTo>
                    <a:pt x="1" y="16"/>
                  </a:lnTo>
                  <a:cubicBezTo>
                    <a:pt x="1" y="34"/>
                    <a:pt x="17" y="50"/>
                    <a:pt x="17" y="50"/>
                  </a:cubicBezTo>
                  <a:cubicBezTo>
                    <a:pt x="34" y="50"/>
                    <a:pt x="50" y="34"/>
                    <a:pt x="50" y="16"/>
                  </a:cubicBez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9" name="Google Shape;4499;p76"/>
            <p:cNvSpPr/>
            <p:nvPr/>
          </p:nvSpPr>
          <p:spPr>
            <a:xfrm>
              <a:off x="6216800" y="3635825"/>
              <a:ext cx="5475" cy="5425"/>
            </a:xfrm>
            <a:custGeom>
              <a:avLst/>
              <a:gdLst/>
              <a:ahLst/>
              <a:cxnLst/>
              <a:rect l="l" t="t" r="r" b="b"/>
              <a:pathLst>
                <a:path w="219" h="217" extrusionOk="0">
                  <a:moveTo>
                    <a:pt x="99" y="1"/>
                  </a:moveTo>
                  <a:cubicBezTo>
                    <a:pt x="82" y="1"/>
                    <a:pt x="65" y="5"/>
                    <a:pt x="51" y="12"/>
                  </a:cubicBezTo>
                  <a:lnTo>
                    <a:pt x="18" y="79"/>
                  </a:lnTo>
                  <a:cubicBezTo>
                    <a:pt x="1" y="128"/>
                    <a:pt x="18" y="179"/>
                    <a:pt x="34" y="179"/>
                  </a:cubicBezTo>
                  <a:cubicBezTo>
                    <a:pt x="48" y="192"/>
                    <a:pt x="73" y="216"/>
                    <a:pt x="108" y="216"/>
                  </a:cubicBezTo>
                  <a:cubicBezTo>
                    <a:pt x="116" y="216"/>
                    <a:pt x="125" y="215"/>
                    <a:pt x="134" y="212"/>
                  </a:cubicBezTo>
                  <a:lnTo>
                    <a:pt x="151" y="195"/>
                  </a:lnTo>
                  <a:cubicBezTo>
                    <a:pt x="167" y="195"/>
                    <a:pt x="167" y="179"/>
                    <a:pt x="185" y="179"/>
                  </a:cubicBezTo>
                  <a:cubicBezTo>
                    <a:pt x="218" y="145"/>
                    <a:pt x="218" y="95"/>
                    <a:pt x="201" y="61"/>
                  </a:cubicBezTo>
                  <a:lnTo>
                    <a:pt x="167" y="28"/>
                  </a:lnTo>
                  <a:cubicBezTo>
                    <a:pt x="148" y="9"/>
                    <a:pt x="123" y="1"/>
                    <a:pt x="9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76"/>
            <p:cNvSpPr/>
            <p:nvPr/>
          </p:nvSpPr>
          <p:spPr>
            <a:xfrm>
              <a:off x="6185550" y="3609425"/>
              <a:ext cx="2925" cy="2525"/>
            </a:xfrm>
            <a:custGeom>
              <a:avLst/>
              <a:gdLst/>
              <a:ahLst/>
              <a:cxnLst/>
              <a:rect l="l" t="t" r="r" b="b"/>
              <a:pathLst>
                <a:path w="117" h="101" extrusionOk="0">
                  <a:moveTo>
                    <a:pt x="50" y="1"/>
                  </a:moveTo>
                  <a:lnTo>
                    <a:pt x="34" y="34"/>
                  </a:lnTo>
                  <a:lnTo>
                    <a:pt x="1" y="50"/>
                  </a:lnTo>
                  <a:lnTo>
                    <a:pt x="1" y="68"/>
                  </a:lnTo>
                  <a:lnTo>
                    <a:pt x="34" y="84"/>
                  </a:lnTo>
                  <a:lnTo>
                    <a:pt x="50" y="101"/>
                  </a:lnTo>
                  <a:lnTo>
                    <a:pt x="83" y="84"/>
                  </a:lnTo>
                  <a:cubicBezTo>
                    <a:pt x="117" y="68"/>
                    <a:pt x="117" y="34"/>
                    <a:pt x="117" y="1"/>
                  </a:cubicBezTo>
                  <a:lnTo>
                    <a:pt x="117" y="1"/>
                  </a:lnTo>
                  <a:lnTo>
                    <a:pt x="83" y="17"/>
                  </a:lnTo>
                  <a:lnTo>
                    <a:pt x="67"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76"/>
            <p:cNvSpPr/>
            <p:nvPr/>
          </p:nvSpPr>
          <p:spPr>
            <a:xfrm>
              <a:off x="6211400" y="3642350"/>
              <a:ext cx="6275" cy="6125"/>
            </a:xfrm>
            <a:custGeom>
              <a:avLst/>
              <a:gdLst/>
              <a:ahLst/>
              <a:cxnLst/>
              <a:rect l="l" t="t" r="r" b="b"/>
              <a:pathLst>
                <a:path w="251" h="245" extrusionOk="0">
                  <a:moveTo>
                    <a:pt x="134" y="0"/>
                  </a:moveTo>
                  <a:cubicBezTo>
                    <a:pt x="117" y="0"/>
                    <a:pt x="83" y="0"/>
                    <a:pt x="34" y="34"/>
                  </a:cubicBezTo>
                  <a:lnTo>
                    <a:pt x="17" y="51"/>
                  </a:lnTo>
                  <a:cubicBezTo>
                    <a:pt x="1" y="84"/>
                    <a:pt x="1" y="151"/>
                    <a:pt x="34" y="185"/>
                  </a:cubicBezTo>
                  <a:cubicBezTo>
                    <a:pt x="50" y="185"/>
                    <a:pt x="67" y="185"/>
                    <a:pt x="83" y="201"/>
                  </a:cubicBezTo>
                  <a:cubicBezTo>
                    <a:pt x="115" y="233"/>
                    <a:pt x="147" y="244"/>
                    <a:pt x="170" y="244"/>
                  </a:cubicBezTo>
                  <a:cubicBezTo>
                    <a:pt x="184" y="244"/>
                    <a:pt x="194" y="240"/>
                    <a:pt x="201" y="234"/>
                  </a:cubicBezTo>
                  <a:lnTo>
                    <a:pt x="250" y="185"/>
                  </a:lnTo>
                  <a:lnTo>
                    <a:pt x="250" y="167"/>
                  </a:lnTo>
                  <a:lnTo>
                    <a:pt x="250" y="118"/>
                  </a:lnTo>
                  <a:cubicBezTo>
                    <a:pt x="250" y="118"/>
                    <a:pt x="250" y="84"/>
                    <a:pt x="234" y="67"/>
                  </a:cubicBezTo>
                  <a:lnTo>
                    <a:pt x="183" y="51"/>
                  </a:lnTo>
                  <a:cubicBezTo>
                    <a:pt x="183" y="34"/>
                    <a:pt x="167" y="18"/>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76"/>
            <p:cNvSpPr/>
            <p:nvPr/>
          </p:nvSpPr>
          <p:spPr>
            <a:xfrm>
              <a:off x="6190125" y="3617075"/>
              <a:ext cx="3350" cy="3225"/>
            </a:xfrm>
            <a:custGeom>
              <a:avLst/>
              <a:gdLst/>
              <a:ahLst/>
              <a:cxnLst/>
              <a:rect l="l" t="t" r="r" b="b"/>
              <a:pathLst>
                <a:path w="134" h="129" extrusionOk="0">
                  <a:moveTo>
                    <a:pt x="58" y="1"/>
                  </a:moveTo>
                  <a:cubicBezTo>
                    <a:pt x="45" y="1"/>
                    <a:pt x="32" y="4"/>
                    <a:pt x="18" y="11"/>
                  </a:cubicBezTo>
                  <a:lnTo>
                    <a:pt x="1" y="44"/>
                  </a:lnTo>
                  <a:lnTo>
                    <a:pt x="1" y="62"/>
                  </a:lnTo>
                  <a:lnTo>
                    <a:pt x="1" y="78"/>
                  </a:lnTo>
                  <a:cubicBezTo>
                    <a:pt x="1" y="78"/>
                    <a:pt x="1" y="95"/>
                    <a:pt x="18" y="111"/>
                  </a:cubicBezTo>
                  <a:lnTo>
                    <a:pt x="34" y="128"/>
                  </a:lnTo>
                  <a:lnTo>
                    <a:pt x="85" y="128"/>
                  </a:lnTo>
                  <a:lnTo>
                    <a:pt x="101" y="111"/>
                  </a:lnTo>
                  <a:cubicBezTo>
                    <a:pt x="134" y="95"/>
                    <a:pt x="134" y="44"/>
                    <a:pt x="101" y="28"/>
                  </a:cubicBezTo>
                  <a:cubicBezTo>
                    <a:pt x="91" y="9"/>
                    <a:pt x="76" y="1"/>
                    <a:pt x="5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76"/>
            <p:cNvSpPr/>
            <p:nvPr/>
          </p:nvSpPr>
          <p:spPr>
            <a:xfrm>
              <a:off x="6233475" y="3666950"/>
              <a:ext cx="7125" cy="5875"/>
            </a:xfrm>
            <a:custGeom>
              <a:avLst/>
              <a:gdLst/>
              <a:ahLst/>
              <a:cxnLst/>
              <a:rect l="l" t="t" r="r" b="b"/>
              <a:pathLst>
                <a:path w="285" h="235" extrusionOk="0">
                  <a:moveTo>
                    <a:pt x="201" y="1"/>
                  </a:moveTo>
                  <a:cubicBezTo>
                    <a:pt x="167" y="1"/>
                    <a:pt x="151" y="1"/>
                    <a:pt x="134" y="17"/>
                  </a:cubicBezTo>
                  <a:lnTo>
                    <a:pt x="134" y="34"/>
                  </a:lnTo>
                  <a:lnTo>
                    <a:pt x="118" y="50"/>
                  </a:lnTo>
                  <a:lnTo>
                    <a:pt x="118" y="101"/>
                  </a:lnTo>
                  <a:cubicBezTo>
                    <a:pt x="118" y="101"/>
                    <a:pt x="101" y="84"/>
                    <a:pt x="85" y="84"/>
                  </a:cubicBezTo>
                  <a:cubicBezTo>
                    <a:pt x="67" y="84"/>
                    <a:pt x="51" y="84"/>
                    <a:pt x="34" y="101"/>
                  </a:cubicBezTo>
                  <a:cubicBezTo>
                    <a:pt x="18" y="117"/>
                    <a:pt x="1" y="134"/>
                    <a:pt x="1" y="168"/>
                  </a:cubicBezTo>
                  <a:cubicBezTo>
                    <a:pt x="1" y="184"/>
                    <a:pt x="18" y="201"/>
                    <a:pt x="34" y="217"/>
                  </a:cubicBezTo>
                  <a:lnTo>
                    <a:pt x="51" y="234"/>
                  </a:lnTo>
                  <a:cubicBezTo>
                    <a:pt x="85" y="234"/>
                    <a:pt x="101" y="217"/>
                    <a:pt x="118" y="217"/>
                  </a:cubicBezTo>
                  <a:lnTo>
                    <a:pt x="118" y="184"/>
                  </a:lnTo>
                  <a:lnTo>
                    <a:pt x="134" y="168"/>
                  </a:lnTo>
                  <a:lnTo>
                    <a:pt x="134" y="150"/>
                  </a:lnTo>
                  <a:lnTo>
                    <a:pt x="151" y="150"/>
                  </a:lnTo>
                  <a:lnTo>
                    <a:pt x="151" y="168"/>
                  </a:lnTo>
                  <a:lnTo>
                    <a:pt x="201" y="168"/>
                  </a:lnTo>
                  <a:lnTo>
                    <a:pt x="234" y="184"/>
                  </a:lnTo>
                  <a:cubicBezTo>
                    <a:pt x="234" y="168"/>
                    <a:pt x="251" y="168"/>
                    <a:pt x="251" y="168"/>
                  </a:cubicBezTo>
                  <a:lnTo>
                    <a:pt x="285" y="150"/>
                  </a:lnTo>
                  <a:lnTo>
                    <a:pt x="285" y="117"/>
                  </a:lnTo>
                  <a:lnTo>
                    <a:pt x="285" y="84"/>
                  </a:lnTo>
                  <a:lnTo>
                    <a:pt x="285" y="68"/>
                  </a:lnTo>
                  <a:cubicBezTo>
                    <a:pt x="285" y="50"/>
                    <a:pt x="267" y="34"/>
                    <a:pt x="251" y="17"/>
                  </a:cubicBezTo>
                  <a:cubicBezTo>
                    <a:pt x="234" y="1"/>
                    <a:pt x="218" y="1"/>
                    <a:pt x="2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76"/>
            <p:cNvSpPr/>
            <p:nvPr/>
          </p:nvSpPr>
          <p:spPr>
            <a:xfrm>
              <a:off x="6230150" y="3703650"/>
              <a:ext cx="1675" cy="2075"/>
            </a:xfrm>
            <a:custGeom>
              <a:avLst/>
              <a:gdLst/>
              <a:ahLst/>
              <a:cxnLst/>
              <a:rect l="l" t="t" r="r" b="b"/>
              <a:pathLst>
                <a:path w="67" h="83" extrusionOk="0">
                  <a:moveTo>
                    <a:pt x="18" y="0"/>
                  </a:moveTo>
                  <a:lnTo>
                    <a:pt x="0" y="16"/>
                  </a:lnTo>
                  <a:lnTo>
                    <a:pt x="0" y="50"/>
                  </a:lnTo>
                  <a:lnTo>
                    <a:pt x="0" y="83"/>
                  </a:lnTo>
                  <a:lnTo>
                    <a:pt x="34" y="83"/>
                  </a:lnTo>
                  <a:lnTo>
                    <a:pt x="34" y="67"/>
                  </a:lnTo>
                  <a:cubicBezTo>
                    <a:pt x="34" y="67"/>
                    <a:pt x="51" y="67"/>
                    <a:pt x="67" y="50"/>
                  </a:cubicBezTo>
                  <a:lnTo>
                    <a:pt x="51" y="34"/>
                  </a:lnTo>
                  <a:lnTo>
                    <a:pt x="51"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76"/>
            <p:cNvSpPr/>
            <p:nvPr/>
          </p:nvSpPr>
          <p:spPr>
            <a:xfrm>
              <a:off x="6240975" y="3668625"/>
              <a:ext cx="3375" cy="3350"/>
            </a:xfrm>
            <a:custGeom>
              <a:avLst/>
              <a:gdLst/>
              <a:ahLst/>
              <a:cxnLst/>
              <a:rect l="l" t="t" r="r" b="b"/>
              <a:pathLst>
                <a:path w="135" h="134" extrusionOk="0">
                  <a:moveTo>
                    <a:pt x="52" y="1"/>
                  </a:moveTo>
                  <a:lnTo>
                    <a:pt x="34" y="17"/>
                  </a:lnTo>
                  <a:lnTo>
                    <a:pt x="18" y="17"/>
                  </a:lnTo>
                  <a:lnTo>
                    <a:pt x="1" y="50"/>
                  </a:lnTo>
                  <a:lnTo>
                    <a:pt x="1" y="67"/>
                  </a:lnTo>
                  <a:lnTo>
                    <a:pt x="18" y="101"/>
                  </a:lnTo>
                  <a:lnTo>
                    <a:pt x="34" y="117"/>
                  </a:lnTo>
                  <a:lnTo>
                    <a:pt x="52" y="134"/>
                  </a:lnTo>
                  <a:lnTo>
                    <a:pt x="101" y="134"/>
                  </a:lnTo>
                  <a:lnTo>
                    <a:pt x="118" y="117"/>
                  </a:lnTo>
                  <a:lnTo>
                    <a:pt x="134" y="101"/>
                  </a:lnTo>
                  <a:lnTo>
                    <a:pt x="134" y="67"/>
                  </a:lnTo>
                  <a:lnTo>
                    <a:pt x="134" y="50"/>
                  </a:lnTo>
                  <a:lnTo>
                    <a:pt x="101" y="17"/>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76"/>
            <p:cNvSpPr/>
            <p:nvPr/>
          </p:nvSpPr>
          <p:spPr>
            <a:xfrm>
              <a:off x="6198475" y="3618175"/>
              <a:ext cx="5025" cy="5025"/>
            </a:xfrm>
            <a:custGeom>
              <a:avLst/>
              <a:gdLst/>
              <a:ahLst/>
              <a:cxnLst/>
              <a:rect l="l" t="t" r="r" b="b"/>
              <a:pathLst>
                <a:path w="201" h="201" extrusionOk="0">
                  <a:moveTo>
                    <a:pt x="133" y="0"/>
                  </a:moveTo>
                  <a:cubicBezTo>
                    <a:pt x="100" y="0"/>
                    <a:pt x="67" y="0"/>
                    <a:pt x="33" y="18"/>
                  </a:cubicBezTo>
                  <a:cubicBezTo>
                    <a:pt x="0" y="51"/>
                    <a:pt x="0" y="67"/>
                    <a:pt x="0" y="100"/>
                  </a:cubicBezTo>
                  <a:cubicBezTo>
                    <a:pt x="0" y="134"/>
                    <a:pt x="17" y="167"/>
                    <a:pt x="33" y="184"/>
                  </a:cubicBezTo>
                  <a:lnTo>
                    <a:pt x="67" y="200"/>
                  </a:lnTo>
                  <a:lnTo>
                    <a:pt x="100" y="200"/>
                  </a:lnTo>
                  <a:cubicBezTo>
                    <a:pt x="117" y="200"/>
                    <a:pt x="133" y="184"/>
                    <a:pt x="167" y="167"/>
                  </a:cubicBezTo>
                  <a:lnTo>
                    <a:pt x="184" y="134"/>
                  </a:lnTo>
                  <a:lnTo>
                    <a:pt x="200" y="118"/>
                  </a:lnTo>
                  <a:lnTo>
                    <a:pt x="200" y="84"/>
                  </a:lnTo>
                  <a:cubicBezTo>
                    <a:pt x="184" y="51"/>
                    <a:pt x="167" y="18"/>
                    <a:pt x="1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76"/>
            <p:cNvSpPr/>
            <p:nvPr/>
          </p:nvSpPr>
          <p:spPr>
            <a:xfrm>
              <a:off x="6220575" y="3648575"/>
              <a:ext cx="5025" cy="5475"/>
            </a:xfrm>
            <a:custGeom>
              <a:avLst/>
              <a:gdLst/>
              <a:ahLst/>
              <a:cxnLst/>
              <a:rect l="l" t="t" r="r" b="b"/>
              <a:pathLst>
                <a:path w="201" h="219" extrusionOk="0">
                  <a:moveTo>
                    <a:pt x="106" y="0"/>
                  </a:moveTo>
                  <a:cubicBezTo>
                    <a:pt x="92" y="0"/>
                    <a:pt x="79" y="2"/>
                    <a:pt x="67" y="2"/>
                  </a:cubicBezTo>
                  <a:lnTo>
                    <a:pt x="16" y="52"/>
                  </a:lnTo>
                  <a:lnTo>
                    <a:pt x="0" y="85"/>
                  </a:lnTo>
                  <a:cubicBezTo>
                    <a:pt x="0" y="136"/>
                    <a:pt x="16" y="169"/>
                    <a:pt x="50" y="202"/>
                  </a:cubicBezTo>
                  <a:lnTo>
                    <a:pt x="101" y="218"/>
                  </a:lnTo>
                  <a:lnTo>
                    <a:pt x="117" y="202"/>
                  </a:lnTo>
                  <a:lnTo>
                    <a:pt x="134" y="202"/>
                  </a:lnTo>
                  <a:lnTo>
                    <a:pt x="201" y="169"/>
                  </a:lnTo>
                  <a:lnTo>
                    <a:pt x="201" y="136"/>
                  </a:lnTo>
                  <a:lnTo>
                    <a:pt x="201" y="52"/>
                  </a:lnTo>
                  <a:cubicBezTo>
                    <a:pt x="167" y="8"/>
                    <a:pt x="134" y="0"/>
                    <a:pt x="10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8" name="Google Shape;4508;p76"/>
            <p:cNvSpPr/>
            <p:nvPr/>
          </p:nvSpPr>
          <p:spPr>
            <a:xfrm>
              <a:off x="6202625" y="3577325"/>
              <a:ext cx="1700" cy="1675"/>
            </a:xfrm>
            <a:custGeom>
              <a:avLst/>
              <a:gdLst/>
              <a:ahLst/>
              <a:cxnLst/>
              <a:rect l="l" t="t" r="r" b="b"/>
              <a:pathLst>
                <a:path w="68" h="67" extrusionOk="0">
                  <a:moveTo>
                    <a:pt x="18" y="0"/>
                  </a:moveTo>
                  <a:cubicBezTo>
                    <a:pt x="18" y="18"/>
                    <a:pt x="1" y="18"/>
                    <a:pt x="1" y="34"/>
                  </a:cubicBezTo>
                  <a:cubicBezTo>
                    <a:pt x="1" y="51"/>
                    <a:pt x="1" y="51"/>
                    <a:pt x="18" y="67"/>
                  </a:cubicBezTo>
                  <a:lnTo>
                    <a:pt x="34" y="67"/>
                  </a:lnTo>
                  <a:lnTo>
                    <a:pt x="67" y="34"/>
                  </a:lnTo>
                  <a:lnTo>
                    <a:pt x="67" y="18"/>
                  </a:lnTo>
                  <a:cubicBezTo>
                    <a:pt x="51" y="0"/>
                    <a:pt x="51"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9" name="Google Shape;4509;p76"/>
            <p:cNvSpPr/>
            <p:nvPr/>
          </p:nvSpPr>
          <p:spPr>
            <a:xfrm>
              <a:off x="6251825" y="3648975"/>
              <a:ext cx="5450" cy="5075"/>
            </a:xfrm>
            <a:custGeom>
              <a:avLst/>
              <a:gdLst/>
              <a:ahLst/>
              <a:cxnLst/>
              <a:rect l="l" t="t" r="r" b="b"/>
              <a:pathLst>
                <a:path w="218" h="203" extrusionOk="0">
                  <a:moveTo>
                    <a:pt x="167" y="20"/>
                  </a:moveTo>
                  <a:lnTo>
                    <a:pt x="167" y="20"/>
                  </a:lnTo>
                  <a:cubicBezTo>
                    <a:pt x="184" y="20"/>
                    <a:pt x="184" y="36"/>
                    <a:pt x="184" y="36"/>
                  </a:cubicBezTo>
                  <a:lnTo>
                    <a:pt x="167" y="20"/>
                  </a:lnTo>
                  <a:close/>
                  <a:moveTo>
                    <a:pt x="126" y="0"/>
                  </a:moveTo>
                  <a:cubicBezTo>
                    <a:pt x="113" y="0"/>
                    <a:pt x="99" y="5"/>
                    <a:pt x="84" y="20"/>
                  </a:cubicBezTo>
                  <a:cubicBezTo>
                    <a:pt x="51" y="20"/>
                    <a:pt x="34" y="20"/>
                    <a:pt x="34" y="36"/>
                  </a:cubicBezTo>
                  <a:cubicBezTo>
                    <a:pt x="18" y="53"/>
                    <a:pt x="0" y="69"/>
                    <a:pt x="0" y="86"/>
                  </a:cubicBezTo>
                  <a:cubicBezTo>
                    <a:pt x="0" y="86"/>
                    <a:pt x="18" y="102"/>
                    <a:pt x="18" y="120"/>
                  </a:cubicBezTo>
                  <a:cubicBezTo>
                    <a:pt x="18" y="136"/>
                    <a:pt x="18" y="169"/>
                    <a:pt x="34" y="186"/>
                  </a:cubicBezTo>
                  <a:lnTo>
                    <a:pt x="51" y="202"/>
                  </a:lnTo>
                  <a:lnTo>
                    <a:pt x="100" y="202"/>
                  </a:lnTo>
                  <a:cubicBezTo>
                    <a:pt x="118" y="186"/>
                    <a:pt x="134" y="186"/>
                    <a:pt x="134" y="186"/>
                  </a:cubicBezTo>
                  <a:lnTo>
                    <a:pt x="151" y="169"/>
                  </a:lnTo>
                  <a:lnTo>
                    <a:pt x="167" y="136"/>
                  </a:lnTo>
                  <a:cubicBezTo>
                    <a:pt x="184" y="136"/>
                    <a:pt x="200" y="136"/>
                    <a:pt x="200" y="120"/>
                  </a:cubicBezTo>
                  <a:lnTo>
                    <a:pt x="218" y="102"/>
                  </a:lnTo>
                  <a:lnTo>
                    <a:pt x="218" y="86"/>
                  </a:lnTo>
                  <a:lnTo>
                    <a:pt x="218" y="53"/>
                  </a:lnTo>
                  <a:cubicBezTo>
                    <a:pt x="218" y="53"/>
                    <a:pt x="200" y="20"/>
                    <a:pt x="167" y="20"/>
                  </a:cubicBezTo>
                  <a:cubicBezTo>
                    <a:pt x="158" y="10"/>
                    <a:pt x="143" y="0"/>
                    <a:pt x="12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0" name="Google Shape;4510;p76"/>
            <p:cNvSpPr/>
            <p:nvPr/>
          </p:nvSpPr>
          <p:spPr>
            <a:xfrm>
              <a:off x="6225575" y="3584825"/>
              <a:ext cx="1250" cy="1475"/>
            </a:xfrm>
            <a:custGeom>
              <a:avLst/>
              <a:gdLst/>
              <a:ahLst/>
              <a:cxnLst/>
              <a:rect l="l" t="t" r="r" b="b"/>
              <a:pathLst>
                <a:path w="50" h="59" extrusionOk="0">
                  <a:moveTo>
                    <a:pt x="1" y="0"/>
                  </a:moveTo>
                  <a:lnTo>
                    <a:pt x="1" y="18"/>
                  </a:lnTo>
                  <a:cubicBezTo>
                    <a:pt x="1" y="34"/>
                    <a:pt x="1" y="51"/>
                    <a:pt x="17" y="51"/>
                  </a:cubicBezTo>
                  <a:cubicBezTo>
                    <a:pt x="17" y="51"/>
                    <a:pt x="24" y="58"/>
                    <a:pt x="34" y="58"/>
                  </a:cubicBezTo>
                  <a:cubicBezTo>
                    <a:pt x="39" y="58"/>
                    <a:pt x="45" y="56"/>
                    <a:pt x="50" y="51"/>
                  </a:cubicBezTo>
                  <a:lnTo>
                    <a:pt x="34" y="18"/>
                  </a:lnTo>
                  <a:lnTo>
                    <a:pt x="50" y="34"/>
                  </a:lnTo>
                  <a:lnTo>
                    <a:pt x="50" y="18"/>
                  </a:lnTo>
                  <a:cubicBezTo>
                    <a:pt x="50" y="18"/>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1" name="Google Shape;4511;p76"/>
            <p:cNvSpPr/>
            <p:nvPr/>
          </p:nvSpPr>
          <p:spPr>
            <a:xfrm>
              <a:off x="6261825" y="3626950"/>
              <a:ext cx="3350" cy="2925"/>
            </a:xfrm>
            <a:custGeom>
              <a:avLst/>
              <a:gdLst/>
              <a:ahLst/>
              <a:cxnLst/>
              <a:rect l="l" t="t" r="r" b="b"/>
              <a:pathLst>
                <a:path w="134" h="117" extrusionOk="0">
                  <a:moveTo>
                    <a:pt x="34" y="0"/>
                  </a:moveTo>
                  <a:lnTo>
                    <a:pt x="1" y="16"/>
                  </a:lnTo>
                  <a:lnTo>
                    <a:pt x="1" y="50"/>
                  </a:lnTo>
                  <a:lnTo>
                    <a:pt x="1" y="83"/>
                  </a:lnTo>
                  <a:lnTo>
                    <a:pt x="18" y="100"/>
                  </a:lnTo>
                  <a:lnTo>
                    <a:pt x="34" y="116"/>
                  </a:lnTo>
                  <a:lnTo>
                    <a:pt x="85" y="116"/>
                  </a:lnTo>
                  <a:lnTo>
                    <a:pt x="101" y="100"/>
                  </a:lnTo>
                  <a:cubicBezTo>
                    <a:pt x="134" y="83"/>
                    <a:pt x="118" y="50"/>
                    <a:pt x="118" y="16"/>
                  </a:cubicBez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2" name="Google Shape;4512;p76"/>
            <p:cNvSpPr/>
            <p:nvPr/>
          </p:nvSpPr>
          <p:spPr>
            <a:xfrm>
              <a:off x="6238475" y="3606925"/>
              <a:ext cx="3375" cy="3375"/>
            </a:xfrm>
            <a:custGeom>
              <a:avLst/>
              <a:gdLst/>
              <a:ahLst/>
              <a:cxnLst/>
              <a:rect l="l" t="t" r="r" b="b"/>
              <a:pathLst>
                <a:path w="135" h="135" extrusionOk="0">
                  <a:moveTo>
                    <a:pt x="34" y="1"/>
                  </a:moveTo>
                  <a:cubicBezTo>
                    <a:pt x="1" y="34"/>
                    <a:pt x="1" y="50"/>
                    <a:pt x="1" y="67"/>
                  </a:cubicBezTo>
                  <a:cubicBezTo>
                    <a:pt x="1" y="83"/>
                    <a:pt x="1" y="101"/>
                    <a:pt x="18" y="117"/>
                  </a:cubicBezTo>
                  <a:lnTo>
                    <a:pt x="51" y="134"/>
                  </a:lnTo>
                  <a:lnTo>
                    <a:pt x="67" y="134"/>
                  </a:lnTo>
                  <a:lnTo>
                    <a:pt x="101" y="117"/>
                  </a:lnTo>
                  <a:cubicBezTo>
                    <a:pt x="134" y="83"/>
                    <a:pt x="118" y="50"/>
                    <a:pt x="118" y="34"/>
                  </a:cubicBez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3" name="Google Shape;4513;p76"/>
            <p:cNvSpPr/>
            <p:nvPr/>
          </p:nvSpPr>
          <p:spPr>
            <a:xfrm>
              <a:off x="6237250" y="3600650"/>
              <a:ext cx="3350" cy="3275"/>
            </a:xfrm>
            <a:custGeom>
              <a:avLst/>
              <a:gdLst/>
              <a:ahLst/>
              <a:cxnLst/>
              <a:rect l="l" t="t" r="r" b="b"/>
              <a:pathLst>
                <a:path w="134" h="131" extrusionOk="0">
                  <a:moveTo>
                    <a:pt x="67" y="1"/>
                  </a:moveTo>
                  <a:cubicBezTo>
                    <a:pt x="67" y="1"/>
                    <a:pt x="50" y="1"/>
                    <a:pt x="34" y="18"/>
                  </a:cubicBezTo>
                  <a:lnTo>
                    <a:pt x="16" y="18"/>
                  </a:lnTo>
                  <a:lnTo>
                    <a:pt x="0" y="34"/>
                  </a:lnTo>
                  <a:lnTo>
                    <a:pt x="0" y="52"/>
                  </a:lnTo>
                  <a:cubicBezTo>
                    <a:pt x="0" y="85"/>
                    <a:pt x="0" y="101"/>
                    <a:pt x="16" y="118"/>
                  </a:cubicBezTo>
                  <a:cubicBezTo>
                    <a:pt x="33" y="126"/>
                    <a:pt x="50" y="130"/>
                    <a:pt x="62" y="130"/>
                  </a:cubicBezTo>
                  <a:cubicBezTo>
                    <a:pt x="75" y="130"/>
                    <a:pt x="83" y="126"/>
                    <a:pt x="83" y="118"/>
                  </a:cubicBezTo>
                  <a:lnTo>
                    <a:pt x="116" y="101"/>
                  </a:lnTo>
                  <a:lnTo>
                    <a:pt x="134" y="85"/>
                  </a:lnTo>
                  <a:lnTo>
                    <a:pt x="134" y="68"/>
                  </a:lnTo>
                  <a:cubicBezTo>
                    <a:pt x="134" y="52"/>
                    <a:pt x="134" y="52"/>
                    <a:pt x="116" y="34"/>
                  </a:cubicBezTo>
                  <a:lnTo>
                    <a:pt x="100" y="18"/>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4" name="Google Shape;4514;p76"/>
            <p:cNvSpPr/>
            <p:nvPr/>
          </p:nvSpPr>
          <p:spPr>
            <a:xfrm>
              <a:off x="6256825" y="3611325"/>
              <a:ext cx="3350" cy="3525"/>
            </a:xfrm>
            <a:custGeom>
              <a:avLst/>
              <a:gdLst/>
              <a:ahLst/>
              <a:cxnLst/>
              <a:rect l="l" t="t" r="r" b="b"/>
              <a:pathLst>
                <a:path w="134" h="141" extrusionOk="0">
                  <a:moveTo>
                    <a:pt x="51" y="0"/>
                  </a:moveTo>
                  <a:cubicBezTo>
                    <a:pt x="40" y="0"/>
                    <a:pt x="28" y="8"/>
                    <a:pt x="18" y="8"/>
                  </a:cubicBezTo>
                  <a:lnTo>
                    <a:pt x="0" y="41"/>
                  </a:lnTo>
                  <a:lnTo>
                    <a:pt x="0" y="74"/>
                  </a:lnTo>
                  <a:lnTo>
                    <a:pt x="18" y="108"/>
                  </a:lnTo>
                  <a:cubicBezTo>
                    <a:pt x="34" y="141"/>
                    <a:pt x="67" y="141"/>
                    <a:pt x="101" y="141"/>
                  </a:cubicBezTo>
                  <a:lnTo>
                    <a:pt x="134" y="108"/>
                  </a:lnTo>
                  <a:lnTo>
                    <a:pt x="118" y="74"/>
                  </a:lnTo>
                  <a:lnTo>
                    <a:pt x="118" y="41"/>
                  </a:lnTo>
                  <a:cubicBezTo>
                    <a:pt x="118" y="41"/>
                    <a:pt x="101" y="8"/>
                    <a:pt x="67" y="8"/>
                  </a:cubicBezTo>
                  <a:cubicBezTo>
                    <a:pt x="62" y="2"/>
                    <a:pt x="56"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5" name="Google Shape;4515;p76"/>
            <p:cNvSpPr/>
            <p:nvPr/>
          </p:nvSpPr>
          <p:spPr>
            <a:xfrm>
              <a:off x="6223900" y="3607325"/>
              <a:ext cx="6700" cy="5475"/>
            </a:xfrm>
            <a:custGeom>
              <a:avLst/>
              <a:gdLst/>
              <a:ahLst/>
              <a:cxnLst/>
              <a:rect l="l" t="t" r="r" b="b"/>
              <a:pathLst>
                <a:path w="268" h="219" extrusionOk="0">
                  <a:moveTo>
                    <a:pt x="150" y="1"/>
                  </a:moveTo>
                  <a:cubicBezTo>
                    <a:pt x="134" y="1"/>
                    <a:pt x="84" y="1"/>
                    <a:pt x="34" y="34"/>
                  </a:cubicBezTo>
                  <a:cubicBezTo>
                    <a:pt x="34" y="51"/>
                    <a:pt x="17" y="51"/>
                    <a:pt x="17" y="67"/>
                  </a:cubicBezTo>
                  <a:lnTo>
                    <a:pt x="1" y="101"/>
                  </a:lnTo>
                  <a:lnTo>
                    <a:pt x="1" y="118"/>
                  </a:lnTo>
                  <a:lnTo>
                    <a:pt x="1" y="168"/>
                  </a:lnTo>
                  <a:cubicBezTo>
                    <a:pt x="17" y="185"/>
                    <a:pt x="50" y="201"/>
                    <a:pt x="68" y="218"/>
                  </a:cubicBezTo>
                  <a:cubicBezTo>
                    <a:pt x="117" y="218"/>
                    <a:pt x="150" y="218"/>
                    <a:pt x="168" y="201"/>
                  </a:cubicBezTo>
                  <a:lnTo>
                    <a:pt x="217" y="185"/>
                  </a:lnTo>
                  <a:cubicBezTo>
                    <a:pt x="268" y="134"/>
                    <a:pt x="250" y="85"/>
                    <a:pt x="234" y="51"/>
                  </a:cubicBezTo>
                  <a:lnTo>
                    <a:pt x="201" y="18"/>
                  </a:lnTo>
                  <a:lnTo>
                    <a:pt x="184" y="18"/>
                  </a:lnTo>
                  <a:lnTo>
                    <a:pt x="1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6" name="Google Shape;4516;p76"/>
            <p:cNvSpPr/>
            <p:nvPr/>
          </p:nvSpPr>
          <p:spPr>
            <a:xfrm>
              <a:off x="6214750" y="3595650"/>
              <a:ext cx="2075" cy="2125"/>
            </a:xfrm>
            <a:custGeom>
              <a:avLst/>
              <a:gdLst/>
              <a:ahLst/>
              <a:cxnLst/>
              <a:rect l="l" t="t" r="r" b="b"/>
              <a:pathLst>
                <a:path w="83" h="85" extrusionOk="0">
                  <a:moveTo>
                    <a:pt x="16" y="1"/>
                  </a:moveTo>
                  <a:lnTo>
                    <a:pt x="0" y="68"/>
                  </a:lnTo>
                  <a:lnTo>
                    <a:pt x="16" y="85"/>
                  </a:lnTo>
                  <a:lnTo>
                    <a:pt x="33" y="85"/>
                  </a:lnTo>
                  <a:cubicBezTo>
                    <a:pt x="49" y="85"/>
                    <a:pt x="67" y="68"/>
                    <a:pt x="83" y="68"/>
                  </a:cubicBezTo>
                  <a:lnTo>
                    <a:pt x="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7" name="Google Shape;4517;p76"/>
            <p:cNvSpPr/>
            <p:nvPr/>
          </p:nvSpPr>
          <p:spPr>
            <a:xfrm>
              <a:off x="6140100" y="3644450"/>
              <a:ext cx="1300" cy="850"/>
            </a:xfrm>
            <a:custGeom>
              <a:avLst/>
              <a:gdLst/>
              <a:ahLst/>
              <a:cxnLst/>
              <a:rect l="l" t="t" r="r" b="b"/>
              <a:pathLst>
                <a:path w="52" h="34" extrusionOk="0">
                  <a:moveTo>
                    <a:pt x="18" y="0"/>
                  </a:moveTo>
                  <a:lnTo>
                    <a:pt x="1" y="16"/>
                  </a:lnTo>
                  <a:cubicBezTo>
                    <a:pt x="1" y="16"/>
                    <a:pt x="1" y="34"/>
                    <a:pt x="18" y="34"/>
                  </a:cubicBezTo>
                  <a:lnTo>
                    <a:pt x="51" y="34"/>
                  </a:lnTo>
                  <a:lnTo>
                    <a:pt x="51"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8" name="Google Shape;4518;p76"/>
            <p:cNvSpPr/>
            <p:nvPr/>
          </p:nvSpPr>
          <p:spPr>
            <a:xfrm>
              <a:off x="6273925" y="3630675"/>
              <a:ext cx="3375" cy="3800"/>
            </a:xfrm>
            <a:custGeom>
              <a:avLst/>
              <a:gdLst/>
              <a:ahLst/>
              <a:cxnLst/>
              <a:rect l="l" t="t" r="r" b="b"/>
              <a:pathLst>
                <a:path w="135" h="152" extrusionOk="0">
                  <a:moveTo>
                    <a:pt x="68" y="1"/>
                  </a:moveTo>
                  <a:lnTo>
                    <a:pt x="34" y="18"/>
                  </a:lnTo>
                  <a:cubicBezTo>
                    <a:pt x="17" y="34"/>
                    <a:pt x="1" y="67"/>
                    <a:pt x="34" y="118"/>
                  </a:cubicBezTo>
                  <a:lnTo>
                    <a:pt x="50" y="134"/>
                  </a:lnTo>
                  <a:lnTo>
                    <a:pt x="68" y="151"/>
                  </a:lnTo>
                  <a:lnTo>
                    <a:pt x="117" y="134"/>
                  </a:lnTo>
                  <a:cubicBezTo>
                    <a:pt x="134" y="118"/>
                    <a:pt x="134" y="101"/>
                    <a:pt x="134" y="85"/>
                  </a:cubicBezTo>
                  <a:cubicBezTo>
                    <a:pt x="134" y="51"/>
                    <a:pt x="134" y="34"/>
                    <a:pt x="101" y="18"/>
                  </a:cubicBezTo>
                  <a:lnTo>
                    <a:pt x="84" y="18"/>
                  </a:ln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9" name="Google Shape;4519;p76"/>
            <p:cNvSpPr/>
            <p:nvPr/>
          </p:nvSpPr>
          <p:spPr>
            <a:xfrm>
              <a:off x="6219300" y="3595900"/>
              <a:ext cx="3375" cy="3550"/>
            </a:xfrm>
            <a:custGeom>
              <a:avLst/>
              <a:gdLst/>
              <a:ahLst/>
              <a:cxnLst/>
              <a:rect l="l" t="t" r="r" b="b"/>
              <a:pathLst>
                <a:path w="135" h="142" extrusionOk="0">
                  <a:moveTo>
                    <a:pt x="56" y="1"/>
                  </a:moveTo>
                  <a:cubicBezTo>
                    <a:pt x="40" y="1"/>
                    <a:pt x="29" y="8"/>
                    <a:pt x="18" y="8"/>
                  </a:cubicBezTo>
                  <a:cubicBezTo>
                    <a:pt x="1" y="24"/>
                    <a:pt x="1" y="42"/>
                    <a:pt x="1" y="75"/>
                  </a:cubicBezTo>
                  <a:cubicBezTo>
                    <a:pt x="1" y="91"/>
                    <a:pt x="18" y="108"/>
                    <a:pt x="34" y="124"/>
                  </a:cubicBezTo>
                  <a:lnTo>
                    <a:pt x="51" y="142"/>
                  </a:lnTo>
                  <a:lnTo>
                    <a:pt x="67" y="142"/>
                  </a:lnTo>
                  <a:lnTo>
                    <a:pt x="101" y="124"/>
                  </a:lnTo>
                  <a:lnTo>
                    <a:pt x="118" y="108"/>
                  </a:lnTo>
                  <a:lnTo>
                    <a:pt x="134" y="91"/>
                  </a:lnTo>
                  <a:lnTo>
                    <a:pt x="134" y="75"/>
                  </a:lnTo>
                  <a:lnTo>
                    <a:pt x="134" y="42"/>
                  </a:lnTo>
                  <a:cubicBezTo>
                    <a:pt x="118" y="8"/>
                    <a:pt x="85" y="8"/>
                    <a:pt x="85" y="8"/>
                  </a:cubicBezTo>
                  <a:cubicBezTo>
                    <a:pt x="74" y="2"/>
                    <a:pt x="64" y="1"/>
                    <a:pt x="5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0" name="Google Shape;4520;p76"/>
            <p:cNvSpPr/>
            <p:nvPr/>
          </p:nvSpPr>
          <p:spPr>
            <a:xfrm>
              <a:off x="6301850" y="3611100"/>
              <a:ext cx="1700" cy="1700"/>
            </a:xfrm>
            <a:custGeom>
              <a:avLst/>
              <a:gdLst/>
              <a:ahLst/>
              <a:cxnLst/>
              <a:rect l="l" t="t" r="r" b="b"/>
              <a:pathLst>
                <a:path w="68" h="68" extrusionOk="0">
                  <a:moveTo>
                    <a:pt x="51" y="1"/>
                  </a:moveTo>
                  <a:cubicBezTo>
                    <a:pt x="34" y="1"/>
                    <a:pt x="18" y="1"/>
                    <a:pt x="18" y="17"/>
                  </a:cubicBezTo>
                  <a:cubicBezTo>
                    <a:pt x="0" y="17"/>
                    <a:pt x="0" y="34"/>
                    <a:pt x="0" y="34"/>
                  </a:cubicBezTo>
                  <a:lnTo>
                    <a:pt x="0" y="50"/>
                  </a:lnTo>
                  <a:cubicBezTo>
                    <a:pt x="0" y="67"/>
                    <a:pt x="18" y="67"/>
                    <a:pt x="18" y="67"/>
                  </a:cubicBezTo>
                  <a:cubicBezTo>
                    <a:pt x="51" y="67"/>
                    <a:pt x="67" y="50"/>
                    <a:pt x="67" y="34"/>
                  </a:cubicBezTo>
                  <a:lnTo>
                    <a:pt x="67" y="17"/>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76"/>
            <p:cNvSpPr/>
            <p:nvPr/>
          </p:nvSpPr>
          <p:spPr>
            <a:xfrm>
              <a:off x="6263100" y="3547300"/>
              <a:ext cx="1675" cy="1700"/>
            </a:xfrm>
            <a:custGeom>
              <a:avLst/>
              <a:gdLst/>
              <a:ahLst/>
              <a:cxnLst/>
              <a:rect l="l" t="t" r="r" b="b"/>
              <a:pathLst>
                <a:path w="67" h="68" extrusionOk="0">
                  <a:moveTo>
                    <a:pt x="34" y="1"/>
                  </a:moveTo>
                  <a:lnTo>
                    <a:pt x="16" y="18"/>
                  </a:lnTo>
                  <a:cubicBezTo>
                    <a:pt x="16" y="18"/>
                    <a:pt x="0" y="34"/>
                    <a:pt x="0" y="51"/>
                  </a:cubicBezTo>
                  <a:cubicBezTo>
                    <a:pt x="0" y="51"/>
                    <a:pt x="0" y="67"/>
                    <a:pt x="16" y="67"/>
                  </a:cubicBezTo>
                  <a:lnTo>
                    <a:pt x="34" y="67"/>
                  </a:lnTo>
                  <a:cubicBezTo>
                    <a:pt x="67" y="51"/>
                    <a:pt x="67" y="34"/>
                    <a:pt x="67" y="18"/>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76"/>
            <p:cNvSpPr/>
            <p:nvPr/>
          </p:nvSpPr>
          <p:spPr>
            <a:xfrm>
              <a:off x="6227250" y="3602325"/>
              <a:ext cx="3750" cy="3800"/>
            </a:xfrm>
            <a:custGeom>
              <a:avLst/>
              <a:gdLst/>
              <a:ahLst/>
              <a:cxnLst/>
              <a:rect l="l" t="t" r="r" b="b"/>
              <a:pathLst>
                <a:path w="150" h="152" extrusionOk="0">
                  <a:moveTo>
                    <a:pt x="83" y="1"/>
                  </a:moveTo>
                  <a:cubicBezTo>
                    <a:pt x="67" y="1"/>
                    <a:pt x="50" y="18"/>
                    <a:pt x="34" y="18"/>
                  </a:cubicBezTo>
                  <a:cubicBezTo>
                    <a:pt x="0" y="51"/>
                    <a:pt x="0" y="101"/>
                    <a:pt x="16" y="134"/>
                  </a:cubicBezTo>
                  <a:lnTo>
                    <a:pt x="50" y="134"/>
                  </a:lnTo>
                  <a:lnTo>
                    <a:pt x="67" y="151"/>
                  </a:lnTo>
                  <a:lnTo>
                    <a:pt x="100" y="134"/>
                  </a:lnTo>
                  <a:lnTo>
                    <a:pt x="134" y="118"/>
                  </a:lnTo>
                  <a:lnTo>
                    <a:pt x="134" y="85"/>
                  </a:lnTo>
                  <a:lnTo>
                    <a:pt x="150" y="67"/>
                  </a:lnTo>
                  <a:lnTo>
                    <a:pt x="134" y="51"/>
                  </a:lnTo>
                  <a:cubicBezTo>
                    <a:pt x="134" y="18"/>
                    <a:pt x="116" y="18"/>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3" name="Google Shape;4523;p76"/>
            <p:cNvSpPr/>
            <p:nvPr/>
          </p:nvSpPr>
          <p:spPr>
            <a:xfrm>
              <a:off x="6263925" y="3615675"/>
              <a:ext cx="4200" cy="3775"/>
            </a:xfrm>
            <a:custGeom>
              <a:avLst/>
              <a:gdLst/>
              <a:ahLst/>
              <a:cxnLst/>
              <a:rect l="l" t="t" r="r" b="b"/>
              <a:pathLst>
                <a:path w="168" h="151" extrusionOk="0">
                  <a:moveTo>
                    <a:pt x="101" y="0"/>
                  </a:moveTo>
                  <a:cubicBezTo>
                    <a:pt x="67" y="0"/>
                    <a:pt x="50" y="0"/>
                    <a:pt x="34" y="18"/>
                  </a:cubicBezTo>
                  <a:cubicBezTo>
                    <a:pt x="17" y="34"/>
                    <a:pt x="17" y="67"/>
                    <a:pt x="17" y="84"/>
                  </a:cubicBezTo>
                  <a:lnTo>
                    <a:pt x="1" y="100"/>
                  </a:lnTo>
                  <a:lnTo>
                    <a:pt x="34" y="134"/>
                  </a:lnTo>
                  <a:lnTo>
                    <a:pt x="50" y="151"/>
                  </a:lnTo>
                  <a:lnTo>
                    <a:pt x="83" y="151"/>
                  </a:lnTo>
                  <a:cubicBezTo>
                    <a:pt x="167" y="100"/>
                    <a:pt x="150" y="51"/>
                    <a:pt x="134" y="34"/>
                  </a:cubicBezTo>
                  <a:lnTo>
                    <a:pt x="134" y="34"/>
                  </a:lnTo>
                  <a:lnTo>
                    <a:pt x="101" y="51"/>
                  </a:lnTo>
                  <a:lnTo>
                    <a:pt x="101" y="34"/>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4" name="Google Shape;4524;p76"/>
            <p:cNvSpPr/>
            <p:nvPr/>
          </p:nvSpPr>
          <p:spPr>
            <a:xfrm>
              <a:off x="6259325" y="3607325"/>
              <a:ext cx="3350" cy="3250"/>
            </a:xfrm>
            <a:custGeom>
              <a:avLst/>
              <a:gdLst/>
              <a:ahLst/>
              <a:cxnLst/>
              <a:rect l="l" t="t" r="r" b="b"/>
              <a:pathLst>
                <a:path w="134" h="130" extrusionOk="0">
                  <a:moveTo>
                    <a:pt x="34" y="1"/>
                  </a:moveTo>
                  <a:lnTo>
                    <a:pt x="18" y="18"/>
                  </a:lnTo>
                  <a:lnTo>
                    <a:pt x="1" y="34"/>
                  </a:lnTo>
                  <a:lnTo>
                    <a:pt x="1" y="67"/>
                  </a:lnTo>
                  <a:lnTo>
                    <a:pt x="1" y="85"/>
                  </a:lnTo>
                  <a:cubicBezTo>
                    <a:pt x="1" y="97"/>
                    <a:pt x="20" y="129"/>
                    <a:pt x="51" y="129"/>
                  </a:cubicBezTo>
                  <a:cubicBezTo>
                    <a:pt x="61" y="129"/>
                    <a:pt x="72" y="126"/>
                    <a:pt x="85" y="118"/>
                  </a:cubicBezTo>
                  <a:lnTo>
                    <a:pt x="118" y="101"/>
                  </a:lnTo>
                  <a:lnTo>
                    <a:pt x="134" y="85"/>
                  </a:lnTo>
                  <a:lnTo>
                    <a:pt x="101" y="67"/>
                  </a:lnTo>
                  <a:lnTo>
                    <a:pt x="85" y="34"/>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76"/>
            <p:cNvSpPr/>
            <p:nvPr/>
          </p:nvSpPr>
          <p:spPr>
            <a:xfrm>
              <a:off x="6246425" y="3637350"/>
              <a:ext cx="5425" cy="5450"/>
            </a:xfrm>
            <a:custGeom>
              <a:avLst/>
              <a:gdLst/>
              <a:ahLst/>
              <a:cxnLst/>
              <a:rect l="l" t="t" r="r" b="b"/>
              <a:pathLst>
                <a:path w="217" h="218" extrusionOk="0">
                  <a:moveTo>
                    <a:pt x="83" y="0"/>
                  </a:moveTo>
                  <a:lnTo>
                    <a:pt x="34" y="34"/>
                  </a:lnTo>
                  <a:lnTo>
                    <a:pt x="16" y="51"/>
                  </a:lnTo>
                  <a:lnTo>
                    <a:pt x="0" y="100"/>
                  </a:lnTo>
                  <a:cubicBezTo>
                    <a:pt x="0" y="184"/>
                    <a:pt x="50" y="200"/>
                    <a:pt x="67" y="218"/>
                  </a:cubicBezTo>
                  <a:lnTo>
                    <a:pt x="134" y="218"/>
                  </a:lnTo>
                  <a:lnTo>
                    <a:pt x="167" y="200"/>
                  </a:lnTo>
                  <a:lnTo>
                    <a:pt x="183" y="184"/>
                  </a:lnTo>
                  <a:lnTo>
                    <a:pt x="216" y="134"/>
                  </a:lnTo>
                  <a:lnTo>
                    <a:pt x="216" y="118"/>
                  </a:lnTo>
                  <a:lnTo>
                    <a:pt x="200" y="51"/>
                  </a:lnTo>
                  <a:cubicBezTo>
                    <a:pt x="167" y="18"/>
                    <a:pt x="134"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76"/>
            <p:cNvSpPr/>
            <p:nvPr/>
          </p:nvSpPr>
          <p:spPr>
            <a:xfrm>
              <a:off x="6230575" y="3613175"/>
              <a:ext cx="5025" cy="5450"/>
            </a:xfrm>
            <a:custGeom>
              <a:avLst/>
              <a:gdLst/>
              <a:ahLst/>
              <a:cxnLst/>
              <a:rect l="l" t="t" r="r" b="b"/>
              <a:pathLst>
                <a:path w="201" h="218" extrusionOk="0">
                  <a:moveTo>
                    <a:pt x="83" y="0"/>
                  </a:moveTo>
                  <a:lnTo>
                    <a:pt x="50" y="18"/>
                  </a:lnTo>
                  <a:lnTo>
                    <a:pt x="34" y="18"/>
                  </a:lnTo>
                  <a:cubicBezTo>
                    <a:pt x="17" y="51"/>
                    <a:pt x="1" y="67"/>
                    <a:pt x="1" y="100"/>
                  </a:cubicBezTo>
                  <a:cubicBezTo>
                    <a:pt x="1" y="134"/>
                    <a:pt x="1" y="167"/>
                    <a:pt x="34" y="200"/>
                  </a:cubicBezTo>
                  <a:lnTo>
                    <a:pt x="83" y="218"/>
                  </a:lnTo>
                  <a:lnTo>
                    <a:pt x="101" y="218"/>
                  </a:lnTo>
                  <a:lnTo>
                    <a:pt x="167" y="200"/>
                  </a:lnTo>
                  <a:cubicBezTo>
                    <a:pt x="201" y="151"/>
                    <a:pt x="201" y="118"/>
                    <a:pt x="201" y="100"/>
                  </a:cubicBezTo>
                  <a:cubicBezTo>
                    <a:pt x="201" y="51"/>
                    <a:pt x="167" y="18"/>
                    <a:pt x="150" y="18"/>
                  </a:cubicBez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7" name="Google Shape;4527;p76"/>
            <p:cNvSpPr/>
            <p:nvPr/>
          </p:nvSpPr>
          <p:spPr>
            <a:xfrm>
              <a:off x="6267675" y="3643625"/>
              <a:ext cx="3350" cy="2925"/>
            </a:xfrm>
            <a:custGeom>
              <a:avLst/>
              <a:gdLst/>
              <a:ahLst/>
              <a:cxnLst/>
              <a:rect l="l" t="t" r="r" b="b"/>
              <a:pathLst>
                <a:path w="134" h="117" extrusionOk="0">
                  <a:moveTo>
                    <a:pt x="33" y="0"/>
                  </a:moveTo>
                  <a:lnTo>
                    <a:pt x="17" y="33"/>
                  </a:lnTo>
                  <a:lnTo>
                    <a:pt x="0" y="67"/>
                  </a:lnTo>
                  <a:cubicBezTo>
                    <a:pt x="0" y="67"/>
                    <a:pt x="0" y="83"/>
                    <a:pt x="17" y="83"/>
                  </a:cubicBezTo>
                  <a:lnTo>
                    <a:pt x="33" y="116"/>
                  </a:lnTo>
                  <a:lnTo>
                    <a:pt x="100" y="116"/>
                  </a:lnTo>
                  <a:lnTo>
                    <a:pt x="117" y="83"/>
                  </a:lnTo>
                  <a:lnTo>
                    <a:pt x="133" y="49"/>
                  </a:lnTo>
                  <a:cubicBezTo>
                    <a:pt x="133" y="49"/>
                    <a:pt x="133" y="33"/>
                    <a:pt x="117" y="16"/>
                  </a:cubicBez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76"/>
            <p:cNvSpPr/>
            <p:nvPr/>
          </p:nvSpPr>
          <p:spPr>
            <a:xfrm>
              <a:off x="6259750" y="3655525"/>
              <a:ext cx="3775" cy="3125"/>
            </a:xfrm>
            <a:custGeom>
              <a:avLst/>
              <a:gdLst/>
              <a:ahLst/>
              <a:cxnLst/>
              <a:rect l="l" t="t" r="r" b="b"/>
              <a:pathLst>
                <a:path w="151" h="125" extrusionOk="0">
                  <a:moveTo>
                    <a:pt x="58" y="0"/>
                  </a:moveTo>
                  <a:cubicBezTo>
                    <a:pt x="41" y="0"/>
                    <a:pt x="29" y="12"/>
                    <a:pt x="17" y="24"/>
                  </a:cubicBezTo>
                  <a:lnTo>
                    <a:pt x="1" y="40"/>
                  </a:lnTo>
                  <a:lnTo>
                    <a:pt x="1" y="58"/>
                  </a:lnTo>
                  <a:lnTo>
                    <a:pt x="1" y="74"/>
                  </a:lnTo>
                  <a:cubicBezTo>
                    <a:pt x="17" y="107"/>
                    <a:pt x="34" y="124"/>
                    <a:pt x="50" y="124"/>
                  </a:cubicBezTo>
                  <a:lnTo>
                    <a:pt x="134" y="124"/>
                  </a:lnTo>
                  <a:cubicBezTo>
                    <a:pt x="150" y="107"/>
                    <a:pt x="150" y="91"/>
                    <a:pt x="150" y="74"/>
                  </a:cubicBezTo>
                  <a:cubicBezTo>
                    <a:pt x="150" y="40"/>
                    <a:pt x="134" y="24"/>
                    <a:pt x="134" y="24"/>
                  </a:cubicBezTo>
                  <a:lnTo>
                    <a:pt x="101" y="7"/>
                  </a:lnTo>
                  <a:lnTo>
                    <a:pt x="84" y="7"/>
                  </a:lnTo>
                  <a:cubicBezTo>
                    <a:pt x="74" y="2"/>
                    <a:pt x="66" y="0"/>
                    <a:pt x="5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9" name="Google Shape;4529;p76"/>
            <p:cNvSpPr/>
            <p:nvPr/>
          </p:nvSpPr>
          <p:spPr>
            <a:xfrm>
              <a:off x="6250150" y="3665300"/>
              <a:ext cx="3375" cy="3100"/>
            </a:xfrm>
            <a:custGeom>
              <a:avLst/>
              <a:gdLst/>
              <a:ahLst/>
              <a:cxnLst/>
              <a:rect l="l" t="t" r="r" b="b"/>
              <a:pathLst>
                <a:path w="135" h="124" extrusionOk="0">
                  <a:moveTo>
                    <a:pt x="34" y="0"/>
                  </a:moveTo>
                  <a:lnTo>
                    <a:pt x="18" y="16"/>
                  </a:lnTo>
                  <a:lnTo>
                    <a:pt x="1" y="34"/>
                  </a:lnTo>
                  <a:lnTo>
                    <a:pt x="1" y="50"/>
                  </a:lnTo>
                  <a:cubicBezTo>
                    <a:pt x="1" y="83"/>
                    <a:pt x="18" y="100"/>
                    <a:pt x="34" y="116"/>
                  </a:cubicBezTo>
                  <a:cubicBezTo>
                    <a:pt x="46" y="116"/>
                    <a:pt x="57" y="124"/>
                    <a:pt x="72" y="124"/>
                  </a:cubicBezTo>
                  <a:cubicBezTo>
                    <a:pt x="80" y="124"/>
                    <a:pt x="90" y="122"/>
                    <a:pt x="101" y="116"/>
                  </a:cubicBezTo>
                  <a:lnTo>
                    <a:pt x="118" y="83"/>
                  </a:lnTo>
                  <a:lnTo>
                    <a:pt x="134" y="50"/>
                  </a:lnTo>
                  <a:cubicBezTo>
                    <a:pt x="134" y="34"/>
                    <a:pt x="118" y="16"/>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0" name="Google Shape;4530;p76"/>
            <p:cNvSpPr/>
            <p:nvPr/>
          </p:nvSpPr>
          <p:spPr>
            <a:xfrm>
              <a:off x="6217650" y="3623600"/>
              <a:ext cx="5450" cy="4925"/>
            </a:xfrm>
            <a:custGeom>
              <a:avLst/>
              <a:gdLst/>
              <a:ahLst/>
              <a:cxnLst/>
              <a:rect l="l" t="t" r="r" b="b"/>
              <a:pathLst>
                <a:path w="218" h="197" extrusionOk="0">
                  <a:moveTo>
                    <a:pt x="100" y="1"/>
                  </a:moveTo>
                  <a:cubicBezTo>
                    <a:pt x="84" y="1"/>
                    <a:pt x="67" y="1"/>
                    <a:pt x="33" y="34"/>
                  </a:cubicBezTo>
                  <a:cubicBezTo>
                    <a:pt x="0" y="67"/>
                    <a:pt x="0" y="117"/>
                    <a:pt x="17" y="167"/>
                  </a:cubicBezTo>
                  <a:lnTo>
                    <a:pt x="67" y="184"/>
                  </a:lnTo>
                  <a:cubicBezTo>
                    <a:pt x="92" y="192"/>
                    <a:pt x="109" y="197"/>
                    <a:pt x="123" y="197"/>
                  </a:cubicBezTo>
                  <a:cubicBezTo>
                    <a:pt x="138" y="197"/>
                    <a:pt x="150" y="192"/>
                    <a:pt x="167" y="184"/>
                  </a:cubicBezTo>
                  <a:lnTo>
                    <a:pt x="200" y="134"/>
                  </a:lnTo>
                  <a:cubicBezTo>
                    <a:pt x="218" y="101"/>
                    <a:pt x="200" y="67"/>
                    <a:pt x="200" y="50"/>
                  </a:cubicBezTo>
                  <a:lnTo>
                    <a:pt x="167" y="17"/>
                  </a:lnTo>
                  <a:lnTo>
                    <a:pt x="1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1" name="Google Shape;4531;p76"/>
            <p:cNvSpPr/>
            <p:nvPr/>
          </p:nvSpPr>
          <p:spPr>
            <a:xfrm>
              <a:off x="6297275" y="3581075"/>
              <a:ext cx="1700" cy="1700"/>
            </a:xfrm>
            <a:custGeom>
              <a:avLst/>
              <a:gdLst/>
              <a:ahLst/>
              <a:cxnLst/>
              <a:rect l="l" t="t" r="r" b="b"/>
              <a:pathLst>
                <a:path w="68" h="68" extrusionOk="0">
                  <a:moveTo>
                    <a:pt x="17" y="1"/>
                  </a:moveTo>
                  <a:cubicBezTo>
                    <a:pt x="1" y="17"/>
                    <a:pt x="1" y="34"/>
                    <a:pt x="17" y="50"/>
                  </a:cubicBezTo>
                  <a:lnTo>
                    <a:pt x="34" y="50"/>
                  </a:lnTo>
                  <a:lnTo>
                    <a:pt x="50" y="68"/>
                  </a:lnTo>
                  <a:cubicBezTo>
                    <a:pt x="67" y="68"/>
                    <a:pt x="67" y="50"/>
                    <a:pt x="67" y="50"/>
                  </a:cubicBezTo>
                  <a:cubicBezTo>
                    <a:pt x="67" y="34"/>
                    <a:pt x="67" y="17"/>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2" name="Google Shape;4532;p76"/>
            <p:cNvSpPr/>
            <p:nvPr/>
          </p:nvSpPr>
          <p:spPr>
            <a:xfrm>
              <a:off x="6286000" y="3637350"/>
              <a:ext cx="1700" cy="1600"/>
            </a:xfrm>
            <a:custGeom>
              <a:avLst/>
              <a:gdLst/>
              <a:ahLst/>
              <a:cxnLst/>
              <a:rect l="l" t="t" r="r" b="b"/>
              <a:pathLst>
                <a:path w="68" h="64" extrusionOk="0">
                  <a:moveTo>
                    <a:pt x="18" y="0"/>
                  </a:moveTo>
                  <a:lnTo>
                    <a:pt x="1" y="18"/>
                  </a:lnTo>
                  <a:cubicBezTo>
                    <a:pt x="1" y="34"/>
                    <a:pt x="1" y="51"/>
                    <a:pt x="18" y="51"/>
                  </a:cubicBezTo>
                  <a:cubicBezTo>
                    <a:pt x="26" y="59"/>
                    <a:pt x="34" y="63"/>
                    <a:pt x="43" y="63"/>
                  </a:cubicBezTo>
                  <a:cubicBezTo>
                    <a:pt x="51" y="63"/>
                    <a:pt x="59" y="59"/>
                    <a:pt x="67" y="51"/>
                  </a:cubicBezTo>
                  <a:lnTo>
                    <a:pt x="67" y="18"/>
                  </a:lnTo>
                  <a:cubicBezTo>
                    <a:pt x="34" y="0"/>
                    <a:pt x="18"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3" name="Google Shape;4533;p76"/>
            <p:cNvSpPr/>
            <p:nvPr/>
          </p:nvSpPr>
          <p:spPr>
            <a:xfrm>
              <a:off x="6259750" y="3634375"/>
              <a:ext cx="2925" cy="3000"/>
            </a:xfrm>
            <a:custGeom>
              <a:avLst/>
              <a:gdLst/>
              <a:ahLst/>
              <a:cxnLst/>
              <a:rect l="l" t="t" r="r" b="b"/>
              <a:pathLst>
                <a:path w="117" h="120" extrusionOk="0">
                  <a:moveTo>
                    <a:pt x="48" y="0"/>
                  </a:moveTo>
                  <a:cubicBezTo>
                    <a:pt x="32" y="0"/>
                    <a:pt x="15" y="5"/>
                    <a:pt x="1" y="19"/>
                  </a:cubicBezTo>
                  <a:lnTo>
                    <a:pt x="1" y="70"/>
                  </a:lnTo>
                  <a:lnTo>
                    <a:pt x="1" y="103"/>
                  </a:lnTo>
                  <a:lnTo>
                    <a:pt x="50" y="119"/>
                  </a:lnTo>
                  <a:lnTo>
                    <a:pt x="101" y="119"/>
                  </a:lnTo>
                  <a:cubicBezTo>
                    <a:pt x="117" y="103"/>
                    <a:pt x="117" y="86"/>
                    <a:pt x="117" y="70"/>
                  </a:cubicBezTo>
                  <a:cubicBezTo>
                    <a:pt x="117" y="53"/>
                    <a:pt x="117" y="37"/>
                    <a:pt x="101" y="19"/>
                  </a:cubicBezTo>
                  <a:cubicBezTo>
                    <a:pt x="91" y="10"/>
                    <a:pt x="70" y="0"/>
                    <a:pt x="4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4" name="Google Shape;4534;p76"/>
            <p:cNvSpPr/>
            <p:nvPr/>
          </p:nvSpPr>
          <p:spPr>
            <a:xfrm>
              <a:off x="6290175" y="3667350"/>
              <a:ext cx="1300" cy="1300"/>
            </a:xfrm>
            <a:custGeom>
              <a:avLst/>
              <a:gdLst/>
              <a:ahLst/>
              <a:cxnLst/>
              <a:rect l="l" t="t" r="r" b="b"/>
              <a:pathLst>
                <a:path w="52" h="52" extrusionOk="0">
                  <a:moveTo>
                    <a:pt x="0" y="1"/>
                  </a:moveTo>
                  <a:lnTo>
                    <a:pt x="0" y="34"/>
                  </a:lnTo>
                  <a:lnTo>
                    <a:pt x="0" y="52"/>
                  </a:lnTo>
                  <a:lnTo>
                    <a:pt x="34" y="52"/>
                  </a:lnTo>
                  <a:lnTo>
                    <a:pt x="51" y="18"/>
                  </a:lnTo>
                  <a:lnTo>
                    <a:pt x="34" y="18"/>
                  </a:ln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5" name="Google Shape;4535;p76"/>
            <p:cNvSpPr/>
            <p:nvPr/>
          </p:nvSpPr>
          <p:spPr>
            <a:xfrm>
              <a:off x="6259325" y="3597325"/>
              <a:ext cx="1300" cy="1300"/>
            </a:xfrm>
            <a:custGeom>
              <a:avLst/>
              <a:gdLst/>
              <a:ahLst/>
              <a:cxnLst/>
              <a:rect l="l" t="t" r="r" b="b"/>
              <a:pathLst>
                <a:path w="52" h="52" extrusionOk="0">
                  <a:moveTo>
                    <a:pt x="18" y="1"/>
                  </a:moveTo>
                  <a:cubicBezTo>
                    <a:pt x="1" y="18"/>
                    <a:pt x="1" y="18"/>
                    <a:pt x="1" y="34"/>
                  </a:cubicBezTo>
                  <a:cubicBezTo>
                    <a:pt x="1" y="34"/>
                    <a:pt x="18" y="51"/>
                    <a:pt x="34" y="51"/>
                  </a:cubicBezTo>
                  <a:lnTo>
                    <a:pt x="51" y="34"/>
                  </a:lnTo>
                  <a:cubicBezTo>
                    <a:pt x="51" y="18"/>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6" name="Google Shape;4536;p76"/>
            <p:cNvSpPr/>
            <p:nvPr/>
          </p:nvSpPr>
          <p:spPr>
            <a:xfrm>
              <a:off x="6245975" y="3618175"/>
              <a:ext cx="4200" cy="4200"/>
            </a:xfrm>
            <a:custGeom>
              <a:avLst/>
              <a:gdLst/>
              <a:ahLst/>
              <a:cxnLst/>
              <a:rect l="l" t="t" r="r" b="b"/>
              <a:pathLst>
                <a:path w="168" h="168" extrusionOk="0">
                  <a:moveTo>
                    <a:pt x="52" y="0"/>
                  </a:moveTo>
                  <a:lnTo>
                    <a:pt x="34" y="18"/>
                  </a:lnTo>
                  <a:cubicBezTo>
                    <a:pt x="18" y="34"/>
                    <a:pt x="1" y="67"/>
                    <a:pt x="18" y="118"/>
                  </a:cubicBezTo>
                  <a:lnTo>
                    <a:pt x="34" y="118"/>
                  </a:lnTo>
                  <a:lnTo>
                    <a:pt x="34" y="134"/>
                  </a:lnTo>
                  <a:lnTo>
                    <a:pt x="52" y="151"/>
                  </a:lnTo>
                  <a:lnTo>
                    <a:pt x="85" y="167"/>
                  </a:lnTo>
                  <a:cubicBezTo>
                    <a:pt x="101" y="167"/>
                    <a:pt x="118" y="167"/>
                    <a:pt x="152" y="134"/>
                  </a:cubicBezTo>
                  <a:cubicBezTo>
                    <a:pt x="152" y="134"/>
                    <a:pt x="168" y="134"/>
                    <a:pt x="168" y="118"/>
                  </a:cubicBezTo>
                  <a:lnTo>
                    <a:pt x="168" y="100"/>
                  </a:lnTo>
                  <a:lnTo>
                    <a:pt x="168" y="84"/>
                  </a:lnTo>
                  <a:lnTo>
                    <a:pt x="168" y="67"/>
                  </a:lnTo>
                  <a:lnTo>
                    <a:pt x="152" y="34"/>
                  </a:lnTo>
                  <a:lnTo>
                    <a:pt x="134" y="34"/>
                  </a:lnTo>
                  <a:cubicBezTo>
                    <a:pt x="118" y="18"/>
                    <a:pt x="101"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7" name="Google Shape;4537;p76"/>
            <p:cNvSpPr/>
            <p:nvPr/>
          </p:nvSpPr>
          <p:spPr>
            <a:xfrm>
              <a:off x="6243475" y="3556475"/>
              <a:ext cx="1300" cy="1300"/>
            </a:xfrm>
            <a:custGeom>
              <a:avLst/>
              <a:gdLst/>
              <a:ahLst/>
              <a:cxnLst/>
              <a:rect l="l" t="t" r="r" b="b"/>
              <a:pathLst>
                <a:path w="52" h="52" extrusionOk="0">
                  <a:moveTo>
                    <a:pt x="18" y="0"/>
                  </a:moveTo>
                  <a:lnTo>
                    <a:pt x="1" y="18"/>
                  </a:lnTo>
                  <a:lnTo>
                    <a:pt x="1" y="34"/>
                  </a:lnTo>
                  <a:cubicBezTo>
                    <a:pt x="1" y="51"/>
                    <a:pt x="18" y="51"/>
                    <a:pt x="18" y="51"/>
                  </a:cubicBezTo>
                  <a:cubicBezTo>
                    <a:pt x="18" y="51"/>
                    <a:pt x="34" y="51"/>
                    <a:pt x="52" y="34"/>
                  </a:cubicBezTo>
                  <a:lnTo>
                    <a:pt x="52" y="18"/>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8" name="Google Shape;4538;p76"/>
            <p:cNvSpPr/>
            <p:nvPr/>
          </p:nvSpPr>
          <p:spPr>
            <a:xfrm>
              <a:off x="6248075" y="3652350"/>
              <a:ext cx="3375" cy="2975"/>
            </a:xfrm>
            <a:custGeom>
              <a:avLst/>
              <a:gdLst/>
              <a:ahLst/>
              <a:cxnLst/>
              <a:rect l="l" t="t" r="r" b="b"/>
              <a:pathLst>
                <a:path w="135" h="119" extrusionOk="0">
                  <a:moveTo>
                    <a:pt x="68" y="1"/>
                  </a:moveTo>
                  <a:lnTo>
                    <a:pt x="34" y="18"/>
                  </a:lnTo>
                  <a:lnTo>
                    <a:pt x="34" y="34"/>
                  </a:lnTo>
                  <a:lnTo>
                    <a:pt x="17" y="34"/>
                  </a:lnTo>
                  <a:lnTo>
                    <a:pt x="1" y="85"/>
                  </a:lnTo>
                  <a:cubicBezTo>
                    <a:pt x="17" y="101"/>
                    <a:pt x="34" y="118"/>
                    <a:pt x="50" y="118"/>
                  </a:cubicBezTo>
                  <a:cubicBezTo>
                    <a:pt x="68" y="118"/>
                    <a:pt x="101" y="118"/>
                    <a:pt x="101" y="101"/>
                  </a:cubicBezTo>
                  <a:cubicBezTo>
                    <a:pt x="134" y="85"/>
                    <a:pt x="134" y="67"/>
                    <a:pt x="134" y="34"/>
                  </a:cubicBezTo>
                  <a:cubicBezTo>
                    <a:pt x="117" y="18"/>
                    <a:pt x="101"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9" name="Google Shape;4539;p76"/>
            <p:cNvSpPr/>
            <p:nvPr/>
          </p:nvSpPr>
          <p:spPr>
            <a:xfrm>
              <a:off x="6214300" y="3556900"/>
              <a:ext cx="875" cy="1275"/>
            </a:xfrm>
            <a:custGeom>
              <a:avLst/>
              <a:gdLst/>
              <a:ahLst/>
              <a:cxnLst/>
              <a:rect l="l" t="t" r="r" b="b"/>
              <a:pathLst>
                <a:path w="35" h="51" extrusionOk="0">
                  <a:moveTo>
                    <a:pt x="1" y="1"/>
                  </a:moveTo>
                  <a:lnTo>
                    <a:pt x="1" y="34"/>
                  </a:lnTo>
                  <a:lnTo>
                    <a:pt x="18" y="50"/>
                  </a:lnTo>
                  <a:lnTo>
                    <a:pt x="34" y="50"/>
                  </a:lnTo>
                  <a:lnTo>
                    <a:pt x="34"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76"/>
            <p:cNvSpPr/>
            <p:nvPr/>
          </p:nvSpPr>
          <p:spPr>
            <a:xfrm>
              <a:off x="6224300" y="3632775"/>
              <a:ext cx="5875" cy="5425"/>
            </a:xfrm>
            <a:custGeom>
              <a:avLst/>
              <a:gdLst/>
              <a:ahLst/>
              <a:cxnLst/>
              <a:rect l="l" t="t" r="r" b="b"/>
              <a:pathLst>
                <a:path w="235" h="217" extrusionOk="0">
                  <a:moveTo>
                    <a:pt x="85" y="1"/>
                  </a:moveTo>
                  <a:lnTo>
                    <a:pt x="68" y="17"/>
                  </a:lnTo>
                  <a:cubicBezTo>
                    <a:pt x="34" y="50"/>
                    <a:pt x="1" y="117"/>
                    <a:pt x="68" y="183"/>
                  </a:cubicBezTo>
                  <a:lnTo>
                    <a:pt x="118" y="217"/>
                  </a:lnTo>
                  <a:lnTo>
                    <a:pt x="134" y="217"/>
                  </a:lnTo>
                  <a:lnTo>
                    <a:pt x="185" y="201"/>
                  </a:lnTo>
                  <a:lnTo>
                    <a:pt x="201" y="183"/>
                  </a:lnTo>
                  <a:lnTo>
                    <a:pt x="234" y="150"/>
                  </a:lnTo>
                  <a:lnTo>
                    <a:pt x="234" y="134"/>
                  </a:lnTo>
                  <a:lnTo>
                    <a:pt x="234" y="101"/>
                  </a:lnTo>
                  <a:cubicBezTo>
                    <a:pt x="234" y="67"/>
                    <a:pt x="218" y="50"/>
                    <a:pt x="201" y="34"/>
                  </a:cubicBezTo>
                  <a:lnTo>
                    <a:pt x="1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76"/>
            <p:cNvSpPr/>
            <p:nvPr/>
          </p:nvSpPr>
          <p:spPr>
            <a:xfrm>
              <a:off x="6203475" y="3596100"/>
              <a:ext cx="4175" cy="3925"/>
            </a:xfrm>
            <a:custGeom>
              <a:avLst/>
              <a:gdLst/>
              <a:ahLst/>
              <a:cxnLst/>
              <a:rect l="l" t="t" r="r" b="b"/>
              <a:pathLst>
                <a:path w="167" h="157" extrusionOk="0">
                  <a:moveTo>
                    <a:pt x="84" y="0"/>
                  </a:moveTo>
                  <a:lnTo>
                    <a:pt x="67" y="16"/>
                  </a:lnTo>
                  <a:lnTo>
                    <a:pt x="17" y="50"/>
                  </a:lnTo>
                  <a:lnTo>
                    <a:pt x="17" y="67"/>
                  </a:lnTo>
                  <a:lnTo>
                    <a:pt x="0" y="83"/>
                  </a:lnTo>
                  <a:lnTo>
                    <a:pt x="17" y="100"/>
                  </a:lnTo>
                  <a:cubicBezTo>
                    <a:pt x="29" y="137"/>
                    <a:pt x="51" y="156"/>
                    <a:pt x="89" y="156"/>
                  </a:cubicBezTo>
                  <a:cubicBezTo>
                    <a:pt x="102" y="156"/>
                    <a:pt x="117" y="154"/>
                    <a:pt x="134" y="150"/>
                  </a:cubicBezTo>
                  <a:lnTo>
                    <a:pt x="151" y="134"/>
                  </a:lnTo>
                  <a:lnTo>
                    <a:pt x="151" y="100"/>
                  </a:lnTo>
                  <a:cubicBezTo>
                    <a:pt x="167" y="83"/>
                    <a:pt x="167" y="50"/>
                    <a:pt x="134" y="16"/>
                  </a:cubicBez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76"/>
            <p:cNvSpPr/>
            <p:nvPr/>
          </p:nvSpPr>
          <p:spPr>
            <a:xfrm>
              <a:off x="6315625" y="3646525"/>
              <a:ext cx="1250" cy="1275"/>
            </a:xfrm>
            <a:custGeom>
              <a:avLst/>
              <a:gdLst/>
              <a:ahLst/>
              <a:cxnLst/>
              <a:rect l="l" t="t" r="r" b="b"/>
              <a:pathLst>
                <a:path w="50" h="51" extrusionOk="0">
                  <a:moveTo>
                    <a:pt x="16" y="0"/>
                  </a:moveTo>
                  <a:lnTo>
                    <a:pt x="0" y="18"/>
                  </a:lnTo>
                  <a:lnTo>
                    <a:pt x="0" y="34"/>
                  </a:lnTo>
                  <a:lnTo>
                    <a:pt x="0" y="51"/>
                  </a:lnTo>
                  <a:lnTo>
                    <a:pt x="34" y="51"/>
                  </a:lnTo>
                  <a:lnTo>
                    <a:pt x="50" y="34"/>
                  </a:lnTo>
                  <a:lnTo>
                    <a:pt x="50" y="18"/>
                  </a:lnTo>
                  <a:lnTo>
                    <a:pt x="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3" name="Google Shape;4543;p76"/>
            <p:cNvSpPr/>
            <p:nvPr/>
          </p:nvSpPr>
          <p:spPr>
            <a:xfrm>
              <a:off x="6160100" y="3665700"/>
              <a:ext cx="1300" cy="1275"/>
            </a:xfrm>
            <a:custGeom>
              <a:avLst/>
              <a:gdLst/>
              <a:ahLst/>
              <a:cxnLst/>
              <a:rect l="l" t="t" r="r" b="b"/>
              <a:pathLst>
                <a:path w="52" h="51" extrusionOk="0">
                  <a:moveTo>
                    <a:pt x="1" y="0"/>
                  </a:moveTo>
                  <a:lnTo>
                    <a:pt x="1" y="18"/>
                  </a:lnTo>
                  <a:lnTo>
                    <a:pt x="1" y="34"/>
                  </a:lnTo>
                  <a:cubicBezTo>
                    <a:pt x="18" y="51"/>
                    <a:pt x="18" y="51"/>
                    <a:pt x="34" y="51"/>
                  </a:cubicBezTo>
                  <a:cubicBezTo>
                    <a:pt x="34" y="51"/>
                    <a:pt x="52" y="51"/>
                    <a:pt x="52" y="34"/>
                  </a:cubicBezTo>
                  <a:lnTo>
                    <a:pt x="52" y="18"/>
                  </a:lnTo>
                  <a:cubicBezTo>
                    <a:pt x="52" y="0"/>
                    <a:pt x="52"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4" name="Google Shape;4544;p76"/>
            <p:cNvSpPr/>
            <p:nvPr/>
          </p:nvSpPr>
          <p:spPr>
            <a:xfrm>
              <a:off x="6259750" y="3676700"/>
              <a:ext cx="2525" cy="1725"/>
            </a:xfrm>
            <a:custGeom>
              <a:avLst/>
              <a:gdLst/>
              <a:ahLst/>
              <a:cxnLst/>
              <a:rect l="l" t="t" r="r" b="b"/>
              <a:pathLst>
                <a:path w="101" h="69" extrusionOk="0">
                  <a:moveTo>
                    <a:pt x="42" y="1"/>
                  </a:moveTo>
                  <a:cubicBezTo>
                    <a:pt x="32" y="1"/>
                    <a:pt x="23" y="5"/>
                    <a:pt x="17" y="11"/>
                  </a:cubicBezTo>
                  <a:lnTo>
                    <a:pt x="1" y="27"/>
                  </a:lnTo>
                  <a:cubicBezTo>
                    <a:pt x="17" y="44"/>
                    <a:pt x="34" y="44"/>
                    <a:pt x="34" y="44"/>
                  </a:cubicBezTo>
                  <a:lnTo>
                    <a:pt x="50" y="44"/>
                  </a:lnTo>
                  <a:lnTo>
                    <a:pt x="50" y="60"/>
                  </a:lnTo>
                  <a:cubicBezTo>
                    <a:pt x="62" y="60"/>
                    <a:pt x="73" y="68"/>
                    <a:pt x="84" y="68"/>
                  </a:cubicBezTo>
                  <a:cubicBezTo>
                    <a:pt x="90" y="68"/>
                    <a:pt x="95" y="66"/>
                    <a:pt x="101" y="60"/>
                  </a:cubicBezTo>
                  <a:lnTo>
                    <a:pt x="101" y="44"/>
                  </a:lnTo>
                  <a:cubicBezTo>
                    <a:pt x="80" y="12"/>
                    <a:pt x="59" y="1"/>
                    <a:pt x="4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76"/>
            <p:cNvSpPr/>
            <p:nvPr/>
          </p:nvSpPr>
          <p:spPr>
            <a:xfrm>
              <a:off x="6234325" y="3634675"/>
              <a:ext cx="5850" cy="5200"/>
            </a:xfrm>
            <a:custGeom>
              <a:avLst/>
              <a:gdLst/>
              <a:ahLst/>
              <a:cxnLst/>
              <a:rect l="l" t="t" r="r" b="b"/>
              <a:pathLst>
                <a:path w="234" h="208" extrusionOk="0">
                  <a:moveTo>
                    <a:pt x="98" y="1"/>
                  </a:moveTo>
                  <a:cubicBezTo>
                    <a:pt x="59" y="1"/>
                    <a:pt x="33" y="12"/>
                    <a:pt x="33" y="25"/>
                  </a:cubicBezTo>
                  <a:lnTo>
                    <a:pt x="17" y="25"/>
                  </a:lnTo>
                  <a:lnTo>
                    <a:pt x="0" y="91"/>
                  </a:lnTo>
                  <a:lnTo>
                    <a:pt x="0" y="107"/>
                  </a:lnTo>
                  <a:lnTo>
                    <a:pt x="0" y="125"/>
                  </a:lnTo>
                  <a:cubicBezTo>
                    <a:pt x="0" y="141"/>
                    <a:pt x="0" y="158"/>
                    <a:pt x="33" y="191"/>
                  </a:cubicBezTo>
                  <a:lnTo>
                    <a:pt x="84" y="207"/>
                  </a:lnTo>
                  <a:lnTo>
                    <a:pt x="133" y="207"/>
                  </a:lnTo>
                  <a:cubicBezTo>
                    <a:pt x="151" y="207"/>
                    <a:pt x="167" y="191"/>
                    <a:pt x="184" y="174"/>
                  </a:cubicBezTo>
                  <a:cubicBezTo>
                    <a:pt x="217" y="158"/>
                    <a:pt x="233" y="107"/>
                    <a:pt x="217" y="58"/>
                  </a:cubicBezTo>
                  <a:lnTo>
                    <a:pt x="167" y="25"/>
                  </a:lnTo>
                  <a:lnTo>
                    <a:pt x="151" y="7"/>
                  </a:lnTo>
                  <a:cubicBezTo>
                    <a:pt x="131" y="3"/>
                    <a:pt x="113" y="1"/>
                    <a:pt x="9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76"/>
            <p:cNvSpPr/>
            <p:nvPr/>
          </p:nvSpPr>
          <p:spPr>
            <a:xfrm>
              <a:off x="6247250" y="3632450"/>
              <a:ext cx="2525" cy="2025"/>
            </a:xfrm>
            <a:custGeom>
              <a:avLst/>
              <a:gdLst/>
              <a:ahLst/>
              <a:cxnLst/>
              <a:rect l="l" t="t" r="r" b="b"/>
              <a:pathLst>
                <a:path w="101" h="81" extrusionOk="0">
                  <a:moveTo>
                    <a:pt x="73" y="1"/>
                  </a:moveTo>
                  <a:cubicBezTo>
                    <a:pt x="63" y="1"/>
                    <a:pt x="51" y="5"/>
                    <a:pt x="34" y="14"/>
                  </a:cubicBezTo>
                  <a:cubicBezTo>
                    <a:pt x="17" y="14"/>
                    <a:pt x="1" y="47"/>
                    <a:pt x="17" y="80"/>
                  </a:cubicBezTo>
                  <a:lnTo>
                    <a:pt x="50" y="47"/>
                  </a:lnTo>
                  <a:lnTo>
                    <a:pt x="50" y="63"/>
                  </a:lnTo>
                  <a:cubicBezTo>
                    <a:pt x="67" y="47"/>
                    <a:pt x="67" y="47"/>
                    <a:pt x="83" y="47"/>
                  </a:cubicBezTo>
                  <a:lnTo>
                    <a:pt x="67" y="47"/>
                  </a:lnTo>
                  <a:lnTo>
                    <a:pt x="101" y="14"/>
                  </a:lnTo>
                  <a:cubicBezTo>
                    <a:pt x="92" y="5"/>
                    <a:pt x="84" y="1"/>
                    <a:pt x="7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7" name="Google Shape;4547;p76"/>
            <p:cNvSpPr/>
            <p:nvPr/>
          </p:nvSpPr>
          <p:spPr>
            <a:xfrm>
              <a:off x="6184300" y="3630675"/>
              <a:ext cx="5450" cy="5025"/>
            </a:xfrm>
            <a:custGeom>
              <a:avLst/>
              <a:gdLst/>
              <a:ahLst/>
              <a:cxnLst/>
              <a:rect l="l" t="t" r="r" b="b"/>
              <a:pathLst>
                <a:path w="218" h="201" extrusionOk="0">
                  <a:moveTo>
                    <a:pt x="133" y="1"/>
                  </a:moveTo>
                  <a:cubicBezTo>
                    <a:pt x="117" y="1"/>
                    <a:pt x="84" y="1"/>
                    <a:pt x="67" y="18"/>
                  </a:cubicBezTo>
                  <a:cubicBezTo>
                    <a:pt x="17" y="51"/>
                    <a:pt x="0" y="118"/>
                    <a:pt x="33" y="167"/>
                  </a:cubicBezTo>
                  <a:lnTo>
                    <a:pt x="51" y="167"/>
                  </a:lnTo>
                  <a:lnTo>
                    <a:pt x="84" y="201"/>
                  </a:lnTo>
                  <a:cubicBezTo>
                    <a:pt x="133" y="201"/>
                    <a:pt x="167" y="185"/>
                    <a:pt x="184" y="167"/>
                  </a:cubicBezTo>
                  <a:lnTo>
                    <a:pt x="200" y="151"/>
                  </a:lnTo>
                  <a:lnTo>
                    <a:pt x="218" y="101"/>
                  </a:lnTo>
                  <a:lnTo>
                    <a:pt x="218" y="85"/>
                  </a:lnTo>
                  <a:lnTo>
                    <a:pt x="218" y="51"/>
                  </a:lnTo>
                  <a:cubicBezTo>
                    <a:pt x="200" y="18"/>
                    <a:pt x="167" y="1"/>
                    <a:pt x="1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8" name="Google Shape;4548;p76"/>
            <p:cNvSpPr/>
            <p:nvPr/>
          </p:nvSpPr>
          <p:spPr>
            <a:xfrm>
              <a:off x="6171375" y="3624450"/>
              <a:ext cx="4200" cy="3750"/>
            </a:xfrm>
            <a:custGeom>
              <a:avLst/>
              <a:gdLst/>
              <a:ahLst/>
              <a:cxnLst/>
              <a:rect l="l" t="t" r="r" b="b"/>
              <a:pathLst>
                <a:path w="168" h="150" extrusionOk="0">
                  <a:moveTo>
                    <a:pt x="101" y="0"/>
                  </a:moveTo>
                  <a:cubicBezTo>
                    <a:pt x="68" y="0"/>
                    <a:pt x="34" y="16"/>
                    <a:pt x="17" y="33"/>
                  </a:cubicBezTo>
                  <a:cubicBezTo>
                    <a:pt x="1" y="67"/>
                    <a:pt x="1" y="100"/>
                    <a:pt x="17" y="133"/>
                  </a:cubicBezTo>
                  <a:lnTo>
                    <a:pt x="34" y="133"/>
                  </a:lnTo>
                  <a:lnTo>
                    <a:pt x="50" y="150"/>
                  </a:lnTo>
                  <a:lnTo>
                    <a:pt x="84" y="150"/>
                  </a:lnTo>
                  <a:cubicBezTo>
                    <a:pt x="101" y="150"/>
                    <a:pt x="117" y="150"/>
                    <a:pt x="150" y="116"/>
                  </a:cubicBezTo>
                  <a:lnTo>
                    <a:pt x="168" y="116"/>
                  </a:lnTo>
                  <a:lnTo>
                    <a:pt x="168" y="100"/>
                  </a:lnTo>
                  <a:lnTo>
                    <a:pt x="168" y="83"/>
                  </a:lnTo>
                  <a:cubicBezTo>
                    <a:pt x="168" y="67"/>
                    <a:pt x="168" y="49"/>
                    <a:pt x="150" y="33"/>
                  </a:cubicBezTo>
                  <a:lnTo>
                    <a:pt x="134" y="16"/>
                  </a:ln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9" name="Google Shape;4549;p76"/>
            <p:cNvSpPr/>
            <p:nvPr/>
          </p:nvSpPr>
          <p:spPr>
            <a:xfrm>
              <a:off x="6197625" y="3551300"/>
              <a:ext cx="1300" cy="1475"/>
            </a:xfrm>
            <a:custGeom>
              <a:avLst/>
              <a:gdLst/>
              <a:ahLst/>
              <a:cxnLst/>
              <a:rect l="l" t="t" r="r" b="b"/>
              <a:pathLst>
                <a:path w="52" h="59" extrusionOk="0">
                  <a:moveTo>
                    <a:pt x="22" y="1"/>
                  </a:moveTo>
                  <a:cubicBezTo>
                    <a:pt x="17" y="1"/>
                    <a:pt x="10" y="3"/>
                    <a:pt x="1" y="7"/>
                  </a:cubicBezTo>
                  <a:lnTo>
                    <a:pt x="1" y="41"/>
                  </a:lnTo>
                  <a:cubicBezTo>
                    <a:pt x="18" y="58"/>
                    <a:pt x="34" y="58"/>
                    <a:pt x="34" y="58"/>
                  </a:cubicBezTo>
                  <a:lnTo>
                    <a:pt x="51" y="25"/>
                  </a:lnTo>
                  <a:lnTo>
                    <a:pt x="34" y="41"/>
                  </a:lnTo>
                  <a:lnTo>
                    <a:pt x="34" y="25"/>
                  </a:lnTo>
                  <a:cubicBezTo>
                    <a:pt x="34" y="12"/>
                    <a:pt x="34" y="1"/>
                    <a:pt x="2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0" name="Google Shape;4550;p76"/>
            <p:cNvSpPr/>
            <p:nvPr/>
          </p:nvSpPr>
          <p:spPr>
            <a:xfrm>
              <a:off x="6114250" y="3639450"/>
              <a:ext cx="1300" cy="1250"/>
            </a:xfrm>
            <a:custGeom>
              <a:avLst/>
              <a:gdLst/>
              <a:ahLst/>
              <a:cxnLst/>
              <a:rect l="l" t="t" r="r" b="b"/>
              <a:pathLst>
                <a:path w="52" h="50" extrusionOk="0">
                  <a:moveTo>
                    <a:pt x="1" y="0"/>
                  </a:moveTo>
                  <a:cubicBezTo>
                    <a:pt x="1" y="16"/>
                    <a:pt x="18" y="50"/>
                    <a:pt x="34" y="50"/>
                  </a:cubicBezTo>
                  <a:lnTo>
                    <a:pt x="51" y="50"/>
                  </a:lnTo>
                  <a:lnTo>
                    <a:pt x="51" y="34"/>
                  </a:lnTo>
                  <a:lnTo>
                    <a:pt x="34" y="34"/>
                  </a:lnTo>
                  <a:lnTo>
                    <a:pt x="51"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1" name="Google Shape;4551;p76"/>
            <p:cNvSpPr/>
            <p:nvPr/>
          </p:nvSpPr>
          <p:spPr>
            <a:xfrm>
              <a:off x="6189725" y="3626475"/>
              <a:ext cx="6250" cy="5900"/>
            </a:xfrm>
            <a:custGeom>
              <a:avLst/>
              <a:gdLst/>
              <a:ahLst/>
              <a:cxnLst/>
              <a:rect l="l" t="t" r="r" b="b"/>
              <a:pathLst>
                <a:path w="250" h="236" extrusionOk="0">
                  <a:moveTo>
                    <a:pt x="107" y="1"/>
                  </a:moveTo>
                  <a:cubicBezTo>
                    <a:pt x="89" y="1"/>
                    <a:pt x="69" y="6"/>
                    <a:pt x="50" y="19"/>
                  </a:cubicBezTo>
                  <a:cubicBezTo>
                    <a:pt x="34" y="35"/>
                    <a:pt x="17" y="52"/>
                    <a:pt x="17" y="69"/>
                  </a:cubicBezTo>
                  <a:cubicBezTo>
                    <a:pt x="1" y="86"/>
                    <a:pt x="1" y="119"/>
                    <a:pt x="17" y="169"/>
                  </a:cubicBezTo>
                  <a:lnTo>
                    <a:pt x="34" y="169"/>
                  </a:lnTo>
                  <a:lnTo>
                    <a:pt x="50" y="186"/>
                  </a:lnTo>
                  <a:cubicBezTo>
                    <a:pt x="67" y="219"/>
                    <a:pt x="101" y="235"/>
                    <a:pt x="134" y="235"/>
                  </a:cubicBezTo>
                  <a:cubicBezTo>
                    <a:pt x="183" y="235"/>
                    <a:pt x="217" y="219"/>
                    <a:pt x="234" y="202"/>
                  </a:cubicBezTo>
                  <a:lnTo>
                    <a:pt x="250" y="153"/>
                  </a:lnTo>
                  <a:lnTo>
                    <a:pt x="250" y="135"/>
                  </a:lnTo>
                  <a:lnTo>
                    <a:pt x="250" y="86"/>
                  </a:lnTo>
                  <a:cubicBezTo>
                    <a:pt x="234" y="52"/>
                    <a:pt x="201" y="52"/>
                    <a:pt x="183" y="35"/>
                  </a:cubicBezTo>
                  <a:cubicBezTo>
                    <a:pt x="163" y="15"/>
                    <a:pt x="136" y="1"/>
                    <a:pt x="10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2" name="Google Shape;4552;p76"/>
            <p:cNvSpPr/>
            <p:nvPr/>
          </p:nvSpPr>
          <p:spPr>
            <a:xfrm>
              <a:off x="6215575" y="3608600"/>
              <a:ext cx="5025" cy="5025"/>
            </a:xfrm>
            <a:custGeom>
              <a:avLst/>
              <a:gdLst/>
              <a:ahLst/>
              <a:cxnLst/>
              <a:rect l="l" t="t" r="r" b="b"/>
              <a:pathLst>
                <a:path w="201" h="201" extrusionOk="0">
                  <a:moveTo>
                    <a:pt x="116" y="0"/>
                  </a:moveTo>
                  <a:lnTo>
                    <a:pt x="67" y="16"/>
                  </a:lnTo>
                  <a:cubicBezTo>
                    <a:pt x="34" y="34"/>
                    <a:pt x="16" y="50"/>
                    <a:pt x="16" y="83"/>
                  </a:cubicBezTo>
                  <a:cubicBezTo>
                    <a:pt x="0" y="101"/>
                    <a:pt x="0" y="134"/>
                    <a:pt x="16" y="167"/>
                  </a:cubicBezTo>
                  <a:lnTo>
                    <a:pt x="34" y="183"/>
                  </a:lnTo>
                  <a:lnTo>
                    <a:pt x="83" y="201"/>
                  </a:lnTo>
                  <a:lnTo>
                    <a:pt x="150" y="201"/>
                  </a:lnTo>
                  <a:lnTo>
                    <a:pt x="167" y="183"/>
                  </a:lnTo>
                  <a:lnTo>
                    <a:pt x="200" y="134"/>
                  </a:lnTo>
                  <a:lnTo>
                    <a:pt x="200" y="117"/>
                  </a:lnTo>
                  <a:lnTo>
                    <a:pt x="200" y="67"/>
                  </a:lnTo>
                  <a:lnTo>
                    <a:pt x="183" y="50"/>
                  </a:lnTo>
                  <a:lnTo>
                    <a:pt x="134" y="16"/>
                  </a:ln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3" name="Google Shape;4553;p76"/>
            <p:cNvSpPr/>
            <p:nvPr/>
          </p:nvSpPr>
          <p:spPr>
            <a:xfrm>
              <a:off x="6239325" y="3557750"/>
              <a:ext cx="1675" cy="1675"/>
            </a:xfrm>
            <a:custGeom>
              <a:avLst/>
              <a:gdLst/>
              <a:ahLst/>
              <a:cxnLst/>
              <a:rect l="l" t="t" r="r" b="b"/>
              <a:pathLst>
                <a:path w="67" h="67" extrusionOk="0">
                  <a:moveTo>
                    <a:pt x="33" y="0"/>
                  </a:moveTo>
                  <a:cubicBezTo>
                    <a:pt x="17" y="16"/>
                    <a:pt x="0" y="16"/>
                    <a:pt x="0" y="34"/>
                  </a:cubicBezTo>
                  <a:cubicBezTo>
                    <a:pt x="0" y="34"/>
                    <a:pt x="0" y="50"/>
                    <a:pt x="17" y="67"/>
                  </a:cubicBezTo>
                  <a:lnTo>
                    <a:pt x="51" y="67"/>
                  </a:lnTo>
                  <a:lnTo>
                    <a:pt x="67" y="34"/>
                  </a:lnTo>
                  <a:cubicBezTo>
                    <a:pt x="51" y="34"/>
                    <a:pt x="51" y="16"/>
                    <a:pt x="51" y="16"/>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4" name="Google Shape;4554;p76"/>
            <p:cNvSpPr/>
            <p:nvPr/>
          </p:nvSpPr>
          <p:spPr>
            <a:xfrm>
              <a:off x="6167225" y="3575650"/>
              <a:ext cx="1675" cy="1300"/>
            </a:xfrm>
            <a:custGeom>
              <a:avLst/>
              <a:gdLst/>
              <a:ahLst/>
              <a:cxnLst/>
              <a:rect l="l" t="t" r="r" b="b"/>
              <a:pathLst>
                <a:path w="67" h="52" extrusionOk="0">
                  <a:moveTo>
                    <a:pt x="16" y="1"/>
                  </a:moveTo>
                  <a:cubicBezTo>
                    <a:pt x="16" y="1"/>
                    <a:pt x="16" y="18"/>
                    <a:pt x="0" y="18"/>
                  </a:cubicBezTo>
                  <a:lnTo>
                    <a:pt x="0" y="51"/>
                  </a:lnTo>
                  <a:lnTo>
                    <a:pt x="67" y="51"/>
                  </a:lnTo>
                  <a:cubicBezTo>
                    <a:pt x="67" y="34"/>
                    <a:pt x="49" y="18"/>
                    <a:pt x="4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5" name="Google Shape;4555;p76"/>
            <p:cNvSpPr/>
            <p:nvPr/>
          </p:nvSpPr>
          <p:spPr>
            <a:xfrm>
              <a:off x="6181800" y="3619725"/>
              <a:ext cx="5850" cy="8075"/>
            </a:xfrm>
            <a:custGeom>
              <a:avLst/>
              <a:gdLst/>
              <a:ahLst/>
              <a:cxnLst/>
              <a:rect l="l" t="t" r="r" b="b"/>
              <a:pathLst>
                <a:path w="234" h="323" extrusionOk="0">
                  <a:moveTo>
                    <a:pt x="124" y="1"/>
                  </a:moveTo>
                  <a:cubicBezTo>
                    <a:pt x="88" y="1"/>
                    <a:pt x="61" y="25"/>
                    <a:pt x="33" y="38"/>
                  </a:cubicBezTo>
                  <a:lnTo>
                    <a:pt x="0" y="89"/>
                  </a:lnTo>
                  <a:lnTo>
                    <a:pt x="0" y="105"/>
                  </a:lnTo>
                  <a:lnTo>
                    <a:pt x="17" y="156"/>
                  </a:lnTo>
                  <a:cubicBezTo>
                    <a:pt x="17" y="172"/>
                    <a:pt x="33" y="189"/>
                    <a:pt x="33" y="189"/>
                  </a:cubicBezTo>
                  <a:cubicBezTo>
                    <a:pt x="33" y="222"/>
                    <a:pt x="33" y="256"/>
                    <a:pt x="51" y="289"/>
                  </a:cubicBezTo>
                  <a:lnTo>
                    <a:pt x="100" y="322"/>
                  </a:lnTo>
                  <a:lnTo>
                    <a:pt x="167" y="322"/>
                  </a:lnTo>
                  <a:lnTo>
                    <a:pt x="184" y="305"/>
                  </a:lnTo>
                  <a:lnTo>
                    <a:pt x="217" y="289"/>
                  </a:lnTo>
                  <a:lnTo>
                    <a:pt x="233" y="256"/>
                  </a:lnTo>
                  <a:lnTo>
                    <a:pt x="217" y="189"/>
                  </a:lnTo>
                  <a:lnTo>
                    <a:pt x="217" y="189"/>
                  </a:lnTo>
                  <a:cubicBezTo>
                    <a:pt x="233" y="205"/>
                    <a:pt x="233" y="222"/>
                    <a:pt x="233" y="222"/>
                  </a:cubicBezTo>
                  <a:cubicBezTo>
                    <a:pt x="233" y="205"/>
                    <a:pt x="233" y="172"/>
                    <a:pt x="217" y="156"/>
                  </a:cubicBezTo>
                  <a:cubicBezTo>
                    <a:pt x="233" y="122"/>
                    <a:pt x="233" y="89"/>
                    <a:pt x="217" y="56"/>
                  </a:cubicBezTo>
                  <a:lnTo>
                    <a:pt x="200" y="22"/>
                  </a:lnTo>
                  <a:lnTo>
                    <a:pt x="184" y="22"/>
                  </a:lnTo>
                  <a:lnTo>
                    <a:pt x="151" y="5"/>
                  </a:lnTo>
                  <a:cubicBezTo>
                    <a:pt x="141" y="2"/>
                    <a:pt x="133" y="1"/>
                    <a:pt x="12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76"/>
            <p:cNvSpPr/>
            <p:nvPr/>
          </p:nvSpPr>
          <p:spPr>
            <a:xfrm>
              <a:off x="6163450" y="3603600"/>
              <a:ext cx="3800" cy="3350"/>
            </a:xfrm>
            <a:custGeom>
              <a:avLst/>
              <a:gdLst/>
              <a:ahLst/>
              <a:cxnLst/>
              <a:rect l="l" t="t" r="r" b="b"/>
              <a:pathLst>
                <a:path w="152" h="134" extrusionOk="0">
                  <a:moveTo>
                    <a:pt x="51" y="0"/>
                  </a:moveTo>
                  <a:lnTo>
                    <a:pt x="34" y="16"/>
                  </a:lnTo>
                  <a:lnTo>
                    <a:pt x="18" y="34"/>
                  </a:lnTo>
                  <a:lnTo>
                    <a:pt x="0" y="50"/>
                  </a:lnTo>
                  <a:cubicBezTo>
                    <a:pt x="0" y="67"/>
                    <a:pt x="0" y="83"/>
                    <a:pt x="18" y="100"/>
                  </a:cubicBezTo>
                  <a:lnTo>
                    <a:pt x="34" y="116"/>
                  </a:lnTo>
                  <a:lnTo>
                    <a:pt x="67" y="134"/>
                  </a:lnTo>
                  <a:lnTo>
                    <a:pt x="118" y="134"/>
                  </a:lnTo>
                  <a:lnTo>
                    <a:pt x="134" y="116"/>
                  </a:lnTo>
                  <a:lnTo>
                    <a:pt x="151" y="100"/>
                  </a:lnTo>
                  <a:cubicBezTo>
                    <a:pt x="151" y="83"/>
                    <a:pt x="151" y="50"/>
                    <a:pt x="134" y="34"/>
                  </a:cubicBezTo>
                  <a:cubicBezTo>
                    <a:pt x="118" y="16"/>
                    <a:pt x="84"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76"/>
            <p:cNvSpPr/>
            <p:nvPr/>
          </p:nvSpPr>
          <p:spPr>
            <a:xfrm>
              <a:off x="6199725" y="3582325"/>
              <a:ext cx="3375" cy="2125"/>
            </a:xfrm>
            <a:custGeom>
              <a:avLst/>
              <a:gdLst/>
              <a:ahLst/>
              <a:cxnLst/>
              <a:rect l="l" t="t" r="r" b="b"/>
              <a:pathLst>
                <a:path w="135" h="85" extrusionOk="0">
                  <a:moveTo>
                    <a:pt x="67" y="0"/>
                  </a:moveTo>
                  <a:lnTo>
                    <a:pt x="1" y="34"/>
                  </a:lnTo>
                  <a:cubicBezTo>
                    <a:pt x="17" y="67"/>
                    <a:pt x="34" y="84"/>
                    <a:pt x="50" y="84"/>
                  </a:cubicBezTo>
                  <a:cubicBezTo>
                    <a:pt x="67" y="84"/>
                    <a:pt x="83" y="84"/>
                    <a:pt x="117" y="67"/>
                  </a:cubicBezTo>
                  <a:lnTo>
                    <a:pt x="117" y="34"/>
                  </a:lnTo>
                  <a:lnTo>
                    <a:pt x="134" y="18"/>
                  </a:lnTo>
                  <a:lnTo>
                    <a:pt x="67" y="18"/>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8" name="Google Shape;4558;p76"/>
            <p:cNvSpPr/>
            <p:nvPr/>
          </p:nvSpPr>
          <p:spPr>
            <a:xfrm>
              <a:off x="6161375" y="3634850"/>
              <a:ext cx="3375" cy="3350"/>
            </a:xfrm>
            <a:custGeom>
              <a:avLst/>
              <a:gdLst/>
              <a:ahLst/>
              <a:cxnLst/>
              <a:rect l="l" t="t" r="r" b="b"/>
              <a:pathLst>
                <a:path w="135" h="134" extrusionOk="0">
                  <a:moveTo>
                    <a:pt x="67" y="0"/>
                  </a:moveTo>
                  <a:cubicBezTo>
                    <a:pt x="67" y="0"/>
                    <a:pt x="50" y="0"/>
                    <a:pt x="34" y="18"/>
                  </a:cubicBezTo>
                  <a:lnTo>
                    <a:pt x="17" y="34"/>
                  </a:lnTo>
                  <a:lnTo>
                    <a:pt x="1" y="67"/>
                  </a:lnTo>
                  <a:cubicBezTo>
                    <a:pt x="1" y="67"/>
                    <a:pt x="1" y="84"/>
                    <a:pt x="17" y="118"/>
                  </a:cubicBezTo>
                  <a:lnTo>
                    <a:pt x="50" y="134"/>
                  </a:lnTo>
                  <a:lnTo>
                    <a:pt x="101" y="134"/>
                  </a:lnTo>
                  <a:lnTo>
                    <a:pt x="117" y="118"/>
                  </a:lnTo>
                  <a:lnTo>
                    <a:pt x="134" y="100"/>
                  </a:lnTo>
                  <a:lnTo>
                    <a:pt x="134" y="67"/>
                  </a:lnTo>
                  <a:lnTo>
                    <a:pt x="134" y="51"/>
                  </a:lnTo>
                  <a:lnTo>
                    <a:pt x="117" y="34"/>
                  </a:lnTo>
                  <a:lnTo>
                    <a:pt x="101" y="18"/>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9" name="Google Shape;4559;p76"/>
            <p:cNvSpPr/>
            <p:nvPr/>
          </p:nvSpPr>
          <p:spPr>
            <a:xfrm>
              <a:off x="6145100" y="3655700"/>
              <a:ext cx="1700" cy="1275"/>
            </a:xfrm>
            <a:custGeom>
              <a:avLst/>
              <a:gdLst/>
              <a:ahLst/>
              <a:cxnLst/>
              <a:rect l="l" t="t" r="r" b="b"/>
              <a:pathLst>
                <a:path w="68" h="51" extrusionOk="0">
                  <a:moveTo>
                    <a:pt x="51" y="0"/>
                  </a:moveTo>
                  <a:cubicBezTo>
                    <a:pt x="51" y="0"/>
                    <a:pt x="18" y="0"/>
                    <a:pt x="18" y="17"/>
                  </a:cubicBezTo>
                  <a:cubicBezTo>
                    <a:pt x="1" y="33"/>
                    <a:pt x="1" y="51"/>
                    <a:pt x="18" y="51"/>
                  </a:cubicBezTo>
                  <a:lnTo>
                    <a:pt x="51" y="51"/>
                  </a:lnTo>
                  <a:cubicBezTo>
                    <a:pt x="51" y="51"/>
                    <a:pt x="67" y="33"/>
                    <a:pt x="67" y="17"/>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0" name="Google Shape;4560;p76"/>
            <p:cNvSpPr/>
            <p:nvPr/>
          </p:nvSpPr>
          <p:spPr>
            <a:xfrm>
              <a:off x="6150100" y="3681125"/>
              <a:ext cx="1300" cy="1275"/>
            </a:xfrm>
            <a:custGeom>
              <a:avLst/>
              <a:gdLst/>
              <a:ahLst/>
              <a:cxnLst/>
              <a:rect l="l" t="t" r="r" b="b"/>
              <a:pathLst>
                <a:path w="52" h="51" extrusionOk="0">
                  <a:moveTo>
                    <a:pt x="18" y="1"/>
                  </a:moveTo>
                  <a:cubicBezTo>
                    <a:pt x="18" y="1"/>
                    <a:pt x="1" y="17"/>
                    <a:pt x="18" y="34"/>
                  </a:cubicBezTo>
                  <a:lnTo>
                    <a:pt x="34" y="50"/>
                  </a:lnTo>
                  <a:cubicBezTo>
                    <a:pt x="51" y="34"/>
                    <a:pt x="51" y="34"/>
                    <a:pt x="51" y="17"/>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1" name="Google Shape;4561;p76"/>
            <p:cNvSpPr/>
            <p:nvPr/>
          </p:nvSpPr>
          <p:spPr>
            <a:xfrm>
              <a:off x="6213900" y="3645000"/>
              <a:ext cx="7525" cy="6975"/>
            </a:xfrm>
            <a:custGeom>
              <a:avLst/>
              <a:gdLst/>
              <a:ahLst/>
              <a:cxnLst/>
              <a:rect l="l" t="t" r="r" b="b"/>
              <a:pathLst>
                <a:path w="301" h="279" extrusionOk="0">
                  <a:moveTo>
                    <a:pt x="182" y="0"/>
                  </a:moveTo>
                  <a:cubicBezTo>
                    <a:pt x="165" y="0"/>
                    <a:pt x="148" y="5"/>
                    <a:pt x="134" y="12"/>
                  </a:cubicBezTo>
                  <a:cubicBezTo>
                    <a:pt x="125" y="9"/>
                    <a:pt x="116" y="7"/>
                    <a:pt x="107" y="7"/>
                  </a:cubicBezTo>
                  <a:cubicBezTo>
                    <a:pt x="66" y="7"/>
                    <a:pt x="31" y="37"/>
                    <a:pt x="17" y="79"/>
                  </a:cubicBezTo>
                  <a:lnTo>
                    <a:pt x="17" y="95"/>
                  </a:lnTo>
                  <a:lnTo>
                    <a:pt x="17" y="179"/>
                  </a:lnTo>
                  <a:lnTo>
                    <a:pt x="1" y="161"/>
                  </a:lnTo>
                  <a:lnTo>
                    <a:pt x="1" y="161"/>
                  </a:lnTo>
                  <a:cubicBezTo>
                    <a:pt x="1" y="161"/>
                    <a:pt x="1" y="195"/>
                    <a:pt x="17" y="228"/>
                  </a:cubicBezTo>
                  <a:cubicBezTo>
                    <a:pt x="34" y="228"/>
                    <a:pt x="34" y="245"/>
                    <a:pt x="34" y="245"/>
                  </a:cubicBezTo>
                  <a:lnTo>
                    <a:pt x="83" y="279"/>
                  </a:lnTo>
                  <a:lnTo>
                    <a:pt x="101" y="279"/>
                  </a:lnTo>
                  <a:lnTo>
                    <a:pt x="150" y="261"/>
                  </a:lnTo>
                  <a:lnTo>
                    <a:pt x="167" y="261"/>
                  </a:lnTo>
                  <a:lnTo>
                    <a:pt x="201" y="245"/>
                  </a:lnTo>
                  <a:cubicBezTo>
                    <a:pt x="234" y="245"/>
                    <a:pt x="250" y="212"/>
                    <a:pt x="250" y="179"/>
                  </a:cubicBezTo>
                  <a:cubicBezTo>
                    <a:pt x="283" y="161"/>
                    <a:pt x="301" y="128"/>
                    <a:pt x="283" y="95"/>
                  </a:cubicBezTo>
                  <a:lnTo>
                    <a:pt x="250" y="28"/>
                  </a:lnTo>
                  <a:cubicBezTo>
                    <a:pt x="231" y="8"/>
                    <a:pt x="206" y="0"/>
                    <a:pt x="18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76"/>
            <p:cNvSpPr/>
            <p:nvPr/>
          </p:nvSpPr>
          <p:spPr>
            <a:xfrm>
              <a:off x="6260150" y="3649450"/>
              <a:ext cx="2525" cy="1850"/>
            </a:xfrm>
            <a:custGeom>
              <a:avLst/>
              <a:gdLst/>
              <a:ahLst/>
              <a:cxnLst/>
              <a:rect l="l" t="t" r="r" b="b"/>
              <a:pathLst>
                <a:path w="101" h="74" extrusionOk="0">
                  <a:moveTo>
                    <a:pt x="52" y="1"/>
                  </a:moveTo>
                  <a:lnTo>
                    <a:pt x="34" y="17"/>
                  </a:lnTo>
                  <a:lnTo>
                    <a:pt x="1" y="17"/>
                  </a:lnTo>
                  <a:lnTo>
                    <a:pt x="1" y="50"/>
                  </a:lnTo>
                  <a:lnTo>
                    <a:pt x="18" y="50"/>
                  </a:lnTo>
                  <a:cubicBezTo>
                    <a:pt x="30" y="62"/>
                    <a:pt x="50" y="74"/>
                    <a:pt x="72" y="74"/>
                  </a:cubicBezTo>
                  <a:cubicBezTo>
                    <a:pt x="82" y="74"/>
                    <a:pt x="91" y="72"/>
                    <a:pt x="101" y="67"/>
                  </a:cubicBezTo>
                  <a:lnTo>
                    <a:pt x="101" y="50"/>
                  </a:lnTo>
                  <a:lnTo>
                    <a:pt x="101" y="34"/>
                  </a:lnTo>
                  <a:cubicBezTo>
                    <a:pt x="85" y="17"/>
                    <a:pt x="85" y="17"/>
                    <a:pt x="68" y="17"/>
                  </a:cubicBezTo>
                  <a:cubicBezTo>
                    <a:pt x="68" y="1"/>
                    <a:pt x="52" y="1"/>
                    <a:pt x="5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3" name="Google Shape;4563;p76"/>
            <p:cNvSpPr/>
            <p:nvPr/>
          </p:nvSpPr>
          <p:spPr>
            <a:xfrm>
              <a:off x="6229300" y="3656525"/>
              <a:ext cx="3375" cy="2950"/>
            </a:xfrm>
            <a:custGeom>
              <a:avLst/>
              <a:gdLst/>
              <a:ahLst/>
              <a:cxnLst/>
              <a:rect l="l" t="t" r="r" b="b"/>
              <a:pathLst>
                <a:path w="135" h="118" extrusionOk="0">
                  <a:moveTo>
                    <a:pt x="85" y="0"/>
                  </a:moveTo>
                  <a:cubicBezTo>
                    <a:pt x="68" y="0"/>
                    <a:pt x="52" y="0"/>
                    <a:pt x="34" y="18"/>
                  </a:cubicBezTo>
                  <a:cubicBezTo>
                    <a:pt x="1" y="34"/>
                    <a:pt x="1" y="67"/>
                    <a:pt x="18" y="100"/>
                  </a:cubicBezTo>
                  <a:lnTo>
                    <a:pt x="52" y="100"/>
                  </a:lnTo>
                  <a:cubicBezTo>
                    <a:pt x="52" y="118"/>
                    <a:pt x="52" y="118"/>
                    <a:pt x="68" y="118"/>
                  </a:cubicBezTo>
                  <a:lnTo>
                    <a:pt x="101" y="118"/>
                  </a:lnTo>
                  <a:lnTo>
                    <a:pt x="101" y="100"/>
                  </a:lnTo>
                  <a:lnTo>
                    <a:pt x="118" y="84"/>
                  </a:lnTo>
                  <a:lnTo>
                    <a:pt x="118" y="51"/>
                  </a:lnTo>
                  <a:lnTo>
                    <a:pt x="134" y="34"/>
                  </a:lnTo>
                  <a:cubicBezTo>
                    <a:pt x="118" y="18"/>
                    <a:pt x="101"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76"/>
            <p:cNvSpPr/>
            <p:nvPr/>
          </p:nvSpPr>
          <p:spPr>
            <a:xfrm>
              <a:off x="6220150" y="3655700"/>
              <a:ext cx="2950" cy="3350"/>
            </a:xfrm>
            <a:custGeom>
              <a:avLst/>
              <a:gdLst/>
              <a:ahLst/>
              <a:cxnLst/>
              <a:rect l="l" t="t" r="r" b="b"/>
              <a:pathLst>
                <a:path w="118" h="134" extrusionOk="0">
                  <a:moveTo>
                    <a:pt x="67" y="0"/>
                  </a:moveTo>
                  <a:cubicBezTo>
                    <a:pt x="51" y="0"/>
                    <a:pt x="51" y="0"/>
                    <a:pt x="33" y="17"/>
                  </a:cubicBezTo>
                  <a:lnTo>
                    <a:pt x="0" y="33"/>
                  </a:lnTo>
                  <a:lnTo>
                    <a:pt x="0" y="67"/>
                  </a:lnTo>
                  <a:lnTo>
                    <a:pt x="0" y="100"/>
                  </a:lnTo>
                  <a:lnTo>
                    <a:pt x="17" y="117"/>
                  </a:lnTo>
                  <a:lnTo>
                    <a:pt x="51" y="133"/>
                  </a:lnTo>
                  <a:cubicBezTo>
                    <a:pt x="51" y="133"/>
                    <a:pt x="67" y="133"/>
                    <a:pt x="84" y="117"/>
                  </a:cubicBezTo>
                  <a:lnTo>
                    <a:pt x="100" y="100"/>
                  </a:lnTo>
                  <a:lnTo>
                    <a:pt x="118" y="67"/>
                  </a:lnTo>
                  <a:lnTo>
                    <a:pt x="118" y="33"/>
                  </a:lnTo>
                  <a:lnTo>
                    <a:pt x="100" y="17"/>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5" name="Google Shape;4565;p76"/>
            <p:cNvSpPr/>
            <p:nvPr/>
          </p:nvSpPr>
          <p:spPr>
            <a:xfrm>
              <a:off x="6264325" y="3676125"/>
              <a:ext cx="1300" cy="1700"/>
            </a:xfrm>
            <a:custGeom>
              <a:avLst/>
              <a:gdLst/>
              <a:ahLst/>
              <a:cxnLst/>
              <a:rect l="l" t="t" r="r" b="b"/>
              <a:pathLst>
                <a:path w="52" h="68" extrusionOk="0">
                  <a:moveTo>
                    <a:pt x="18" y="1"/>
                  </a:moveTo>
                  <a:lnTo>
                    <a:pt x="1" y="17"/>
                  </a:lnTo>
                  <a:cubicBezTo>
                    <a:pt x="1" y="34"/>
                    <a:pt x="1" y="50"/>
                    <a:pt x="18" y="67"/>
                  </a:cubicBezTo>
                  <a:lnTo>
                    <a:pt x="34" y="67"/>
                  </a:lnTo>
                  <a:cubicBezTo>
                    <a:pt x="34" y="67"/>
                    <a:pt x="51" y="50"/>
                    <a:pt x="51" y="17"/>
                  </a:cubicBez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6" name="Google Shape;4566;p76"/>
            <p:cNvSpPr/>
            <p:nvPr/>
          </p:nvSpPr>
          <p:spPr>
            <a:xfrm>
              <a:off x="6222250" y="3633175"/>
              <a:ext cx="5850" cy="5300"/>
            </a:xfrm>
            <a:custGeom>
              <a:avLst/>
              <a:gdLst/>
              <a:ahLst/>
              <a:cxnLst/>
              <a:rect l="l" t="t" r="r" b="b"/>
              <a:pathLst>
                <a:path w="234" h="212" extrusionOk="0">
                  <a:moveTo>
                    <a:pt x="136" y="0"/>
                  </a:moveTo>
                  <a:cubicBezTo>
                    <a:pt x="119" y="0"/>
                    <a:pt x="101" y="6"/>
                    <a:pt x="83" y="18"/>
                  </a:cubicBezTo>
                  <a:lnTo>
                    <a:pt x="67" y="18"/>
                  </a:lnTo>
                  <a:cubicBezTo>
                    <a:pt x="34" y="34"/>
                    <a:pt x="16" y="51"/>
                    <a:pt x="0" y="85"/>
                  </a:cubicBezTo>
                  <a:cubicBezTo>
                    <a:pt x="0" y="118"/>
                    <a:pt x="0" y="134"/>
                    <a:pt x="16" y="167"/>
                  </a:cubicBezTo>
                  <a:cubicBezTo>
                    <a:pt x="37" y="199"/>
                    <a:pt x="65" y="211"/>
                    <a:pt x="95" y="211"/>
                  </a:cubicBezTo>
                  <a:cubicBezTo>
                    <a:pt x="113" y="211"/>
                    <a:pt x="131" y="207"/>
                    <a:pt x="150" y="201"/>
                  </a:cubicBezTo>
                  <a:lnTo>
                    <a:pt x="150" y="185"/>
                  </a:lnTo>
                  <a:lnTo>
                    <a:pt x="167" y="185"/>
                  </a:lnTo>
                  <a:cubicBezTo>
                    <a:pt x="200" y="167"/>
                    <a:pt x="216" y="151"/>
                    <a:pt x="216" y="118"/>
                  </a:cubicBezTo>
                  <a:lnTo>
                    <a:pt x="234" y="85"/>
                  </a:lnTo>
                  <a:lnTo>
                    <a:pt x="216" y="67"/>
                  </a:lnTo>
                  <a:lnTo>
                    <a:pt x="216" y="51"/>
                  </a:lnTo>
                  <a:cubicBezTo>
                    <a:pt x="195" y="19"/>
                    <a:pt x="167" y="0"/>
                    <a:pt x="13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7" name="Google Shape;4567;p76"/>
            <p:cNvSpPr/>
            <p:nvPr/>
          </p:nvSpPr>
          <p:spPr>
            <a:xfrm>
              <a:off x="6208900" y="3609425"/>
              <a:ext cx="5850" cy="5400"/>
            </a:xfrm>
            <a:custGeom>
              <a:avLst/>
              <a:gdLst/>
              <a:ahLst/>
              <a:cxnLst/>
              <a:rect l="l" t="t" r="r" b="b"/>
              <a:pathLst>
                <a:path w="234" h="216" extrusionOk="0">
                  <a:moveTo>
                    <a:pt x="83" y="1"/>
                  </a:moveTo>
                  <a:cubicBezTo>
                    <a:pt x="34" y="34"/>
                    <a:pt x="1" y="84"/>
                    <a:pt x="17" y="134"/>
                  </a:cubicBezTo>
                  <a:lnTo>
                    <a:pt x="50" y="184"/>
                  </a:lnTo>
                  <a:lnTo>
                    <a:pt x="83" y="201"/>
                  </a:lnTo>
                  <a:cubicBezTo>
                    <a:pt x="104" y="211"/>
                    <a:pt x="121" y="215"/>
                    <a:pt x="136" y="215"/>
                  </a:cubicBezTo>
                  <a:cubicBezTo>
                    <a:pt x="169" y="215"/>
                    <a:pt x="189" y="196"/>
                    <a:pt x="201" y="184"/>
                  </a:cubicBezTo>
                  <a:lnTo>
                    <a:pt x="234" y="150"/>
                  </a:lnTo>
                  <a:lnTo>
                    <a:pt x="234" y="134"/>
                  </a:lnTo>
                  <a:lnTo>
                    <a:pt x="234" y="117"/>
                  </a:lnTo>
                  <a:lnTo>
                    <a:pt x="234" y="101"/>
                  </a:lnTo>
                  <a:lnTo>
                    <a:pt x="234" y="50"/>
                  </a:lnTo>
                  <a:lnTo>
                    <a:pt x="217" y="50"/>
                  </a:lnTo>
                  <a:cubicBezTo>
                    <a:pt x="217" y="34"/>
                    <a:pt x="201" y="17"/>
                    <a:pt x="183" y="17"/>
                  </a:cubicBezTo>
                  <a:lnTo>
                    <a:pt x="1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8" name="Google Shape;4568;p76"/>
            <p:cNvSpPr/>
            <p:nvPr/>
          </p:nvSpPr>
          <p:spPr>
            <a:xfrm>
              <a:off x="6220975" y="3601500"/>
              <a:ext cx="5850" cy="6300"/>
            </a:xfrm>
            <a:custGeom>
              <a:avLst/>
              <a:gdLst/>
              <a:ahLst/>
              <a:cxnLst/>
              <a:rect l="l" t="t" r="r" b="b"/>
              <a:pathLst>
                <a:path w="234" h="252" extrusionOk="0">
                  <a:moveTo>
                    <a:pt x="85" y="0"/>
                  </a:moveTo>
                  <a:cubicBezTo>
                    <a:pt x="67" y="0"/>
                    <a:pt x="18" y="18"/>
                    <a:pt x="18" y="84"/>
                  </a:cubicBezTo>
                  <a:cubicBezTo>
                    <a:pt x="0" y="100"/>
                    <a:pt x="18" y="118"/>
                    <a:pt x="18" y="134"/>
                  </a:cubicBezTo>
                  <a:cubicBezTo>
                    <a:pt x="18" y="167"/>
                    <a:pt x="18" y="200"/>
                    <a:pt x="34" y="218"/>
                  </a:cubicBezTo>
                  <a:lnTo>
                    <a:pt x="51" y="218"/>
                  </a:lnTo>
                  <a:lnTo>
                    <a:pt x="85" y="251"/>
                  </a:lnTo>
                  <a:lnTo>
                    <a:pt x="151" y="234"/>
                  </a:lnTo>
                  <a:lnTo>
                    <a:pt x="167" y="234"/>
                  </a:lnTo>
                  <a:lnTo>
                    <a:pt x="185" y="200"/>
                  </a:lnTo>
                  <a:lnTo>
                    <a:pt x="218" y="167"/>
                  </a:lnTo>
                  <a:lnTo>
                    <a:pt x="234" y="134"/>
                  </a:lnTo>
                  <a:lnTo>
                    <a:pt x="218" y="84"/>
                  </a:lnTo>
                  <a:lnTo>
                    <a:pt x="218" y="67"/>
                  </a:lnTo>
                  <a:cubicBezTo>
                    <a:pt x="201" y="51"/>
                    <a:pt x="185" y="34"/>
                    <a:pt x="151" y="34"/>
                  </a:cubicBezTo>
                  <a:lnTo>
                    <a:pt x="134" y="18"/>
                  </a:ln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9" name="Google Shape;4569;p76"/>
            <p:cNvSpPr/>
            <p:nvPr/>
          </p:nvSpPr>
          <p:spPr>
            <a:xfrm>
              <a:off x="6195125" y="3619000"/>
              <a:ext cx="5025" cy="5025"/>
            </a:xfrm>
            <a:custGeom>
              <a:avLst/>
              <a:gdLst/>
              <a:ahLst/>
              <a:cxnLst/>
              <a:rect l="l" t="t" r="r" b="b"/>
              <a:pathLst>
                <a:path w="201" h="201" extrusionOk="0">
                  <a:moveTo>
                    <a:pt x="101" y="1"/>
                  </a:moveTo>
                  <a:cubicBezTo>
                    <a:pt x="67" y="1"/>
                    <a:pt x="34" y="18"/>
                    <a:pt x="18" y="34"/>
                  </a:cubicBezTo>
                  <a:lnTo>
                    <a:pt x="18" y="51"/>
                  </a:lnTo>
                  <a:cubicBezTo>
                    <a:pt x="1" y="85"/>
                    <a:pt x="1" y="134"/>
                    <a:pt x="18" y="167"/>
                  </a:cubicBezTo>
                  <a:lnTo>
                    <a:pt x="34" y="185"/>
                  </a:lnTo>
                  <a:lnTo>
                    <a:pt x="85" y="201"/>
                  </a:lnTo>
                  <a:lnTo>
                    <a:pt x="134" y="201"/>
                  </a:lnTo>
                  <a:cubicBezTo>
                    <a:pt x="185" y="167"/>
                    <a:pt x="201" y="151"/>
                    <a:pt x="201" y="118"/>
                  </a:cubicBezTo>
                  <a:cubicBezTo>
                    <a:pt x="201" y="101"/>
                    <a:pt x="201" y="67"/>
                    <a:pt x="185" y="34"/>
                  </a:cubicBezTo>
                  <a:cubicBezTo>
                    <a:pt x="167" y="18"/>
                    <a:pt x="134"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0" name="Google Shape;4570;p76"/>
            <p:cNvSpPr/>
            <p:nvPr/>
          </p:nvSpPr>
          <p:spPr>
            <a:xfrm>
              <a:off x="6280175" y="3577325"/>
              <a:ext cx="1675" cy="1675"/>
            </a:xfrm>
            <a:custGeom>
              <a:avLst/>
              <a:gdLst/>
              <a:ahLst/>
              <a:cxnLst/>
              <a:rect l="l" t="t" r="r" b="b"/>
              <a:pathLst>
                <a:path w="67" h="67" extrusionOk="0">
                  <a:moveTo>
                    <a:pt x="18" y="0"/>
                  </a:moveTo>
                  <a:cubicBezTo>
                    <a:pt x="0" y="18"/>
                    <a:pt x="0" y="34"/>
                    <a:pt x="18" y="51"/>
                  </a:cubicBezTo>
                  <a:lnTo>
                    <a:pt x="34" y="67"/>
                  </a:lnTo>
                  <a:cubicBezTo>
                    <a:pt x="51" y="67"/>
                    <a:pt x="51" y="51"/>
                    <a:pt x="51" y="51"/>
                  </a:cubicBezTo>
                  <a:cubicBezTo>
                    <a:pt x="67" y="34"/>
                    <a:pt x="51" y="18"/>
                    <a:pt x="51" y="18"/>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1" name="Google Shape;4571;p76"/>
            <p:cNvSpPr/>
            <p:nvPr/>
          </p:nvSpPr>
          <p:spPr>
            <a:xfrm>
              <a:off x="6195950" y="3629850"/>
              <a:ext cx="5475" cy="5025"/>
            </a:xfrm>
            <a:custGeom>
              <a:avLst/>
              <a:gdLst/>
              <a:ahLst/>
              <a:cxnLst/>
              <a:rect l="l" t="t" r="r" b="b"/>
              <a:pathLst>
                <a:path w="219" h="201" extrusionOk="0">
                  <a:moveTo>
                    <a:pt x="85" y="0"/>
                  </a:moveTo>
                  <a:lnTo>
                    <a:pt x="52" y="18"/>
                  </a:lnTo>
                  <a:lnTo>
                    <a:pt x="34" y="18"/>
                  </a:lnTo>
                  <a:lnTo>
                    <a:pt x="1" y="67"/>
                  </a:lnTo>
                  <a:cubicBezTo>
                    <a:pt x="1" y="84"/>
                    <a:pt x="1" y="118"/>
                    <a:pt x="18" y="151"/>
                  </a:cubicBezTo>
                  <a:cubicBezTo>
                    <a:pt x="34" y="167"/>
                    <a:pt x="68" y="200"/>
                    <a:pt x="101" y="200"/>
                  </a:cubicBezTo>
                  <a:cubicBezTo>
                    <a:pt x="134" y="200"/>
                    <a:pt x="152" y="200"/>
                    <a:pt x="185" y="184"/>
                  </a:cubicBezTo>
                  <a:lnTo>
                    <a:pt x="218" y="118"/>
                  </a:lnTo>
                  <a:lnTo>
                    <a:pt x="218" y="100"/>
                  </a:lnTo>
                  <a:lnTo>
                    <a:pt x="185" y="34"/>
                  </a:lnTo>
                  <a:cubicBezTo>
                    <a:pt x="168" y="18"/>
                    <a:pt x="134"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2" name="Google Shape;4572;p76"/>
            <p:cNvSpPr/>
            <p:nvPr/>
          </p:nvSpPr>
          <p:spPr>
            <a:xfrm>
              <a:off x="6220975" y="3614400"/>
              <a:ext cx="5450" cy="4950"/>
            </a:xfrm>
            <a:custGeom>
              <a:avLst/>
              <a:gdLst/>
              <a:ahLst/>
              <a:cxnLst/>
              <a:rect l="l" t="t" r="r" b="b"/>
              <a:pathLst>
                <a:path w="218" h="198" extrusionOk="0">
                  <a:moveTo>
                    <a:pt x="103" y="1"/>
                  </a:moveTo>
                  <a:cubicBezTo>
                    <a:pt x="81" y="1"/>
                    <a:pt x="57" y="6"/>
                    <a:pt x="34" y="18"/>
                  </a:cubicBezTo>
                  <a:lnTo>
                    <a:pt x="0" y="69"/>
                  </a:lnTo>
                  <a:lnTo>
                    <a:pt x="0" y="102"/>
                  </a:lnTo>
                  <a:lnTo>
                    <a:pt x="34" y="151"/>
                  </a:lnTo>
                  <a:cubicBezTo>
                    <a:pt x="59" y="185"/>
                    <a:pt x="89" y="198"/>
                    <a:pt x="116" y="198"/>
                  </a:cubicBezTo>
                  <a:cubicBezTo>
                    <a:pt x="143" y="198"/>
                    <a:pt x="168" y="185"/>
                    <a:pt x="185" y="169"/>
                  </a:cubicBezTo>
                  <a:lnTo>
                    <a:pt x="201" y="151"/>
                  </a:lnTo>
                  <a:lnTo>
                    <a:pt x="201" y="118"/>
                  </a:lnTo>
                  <a:cubicBezTo>
                    <a:pt x="218" y="102"/>
                    <a:pt x="218" y="69"/>
                    <a:pt x="201" y="51"/>
                  </a:cubicBezTo>
                  <a:cubicBezTo>
                    <a:pt x="179" y="19"/>
                    <a:pt x="143" y="1"/>
                    <a:pt x="10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3" name="Google Shape;4573;p76"/>
            <p:cNvSpPr/>
            <p:nvPr/>
          </p:nvSpPr>
          <p:spPr>
            <a:xfrm>
              <a:off x="6132600" y="3605675"/>
              <a:ext cx="1300" cy="1275"/>
            </a:xfrm>
            <a:custGeom>
              <a:avLst/>
              <a:gdLst/>
              <a:ahLst/>
              <a:cxnLst/>
              <a:rect l="l" t="t" r="r" b="b"/>
              <a:pathLst>
                <a:path w="52" h="51" extrusionOk="0">
                  <a:moveTo>
                    <a:pt x="18" y="0"/>
                  </a:moveTo>
                  <a:lnTo>
                    <a:pt x="0" y="17"/>
                  </a:lnTo>
                  <a:cubicBezTo>
                    <a:pt x="0" y="33"/>
                    <a:pt x="18" y="51"/>
                    <a:pt x="34" y="51"/>
                  </a:cubicBezTo>
                  <a:lnTo>
                    <a:pt x="51" y="33"/>
                  </a:lnTo>
                  <a:lnTo>
                    <a:pt x="51" y="17"/>
                  </a:lnTo>
                  <a:cubicBezTo>
                    <a:pt x="34" y="0"/>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4" name="Google Shape;4574;p76"/>
            <p:cNvSpPr/>
            <p:nvPr/>
          </p:nvSpPr>
          <p:spPr>
            <a:xfrm>
              <a:off x="6216800" y="3580800"/>
              <a:ext cx="4200" cy="4050"/>
            </a:xfrm>
            <a:custGeom>
              <a:avLst/>
              <a:gdLst/>
              <a:ahLst/>
              <a:cxnLst/>
              <a:rect l="l" t="t" r="r" b="b"/>
              <a:pathLst>
                <a:path w="168" h="162" extrusionOk="0">
                  <a:moveTo>
                    <a:pt x="76" y="0"/>
                  </a:moveTo>
                  <a:cubicBezTo>
                    <a:pt x="62" y="0"/>
                    <a:pt x="48" y="5"/>
                    <a:pt x="34" y="12"/>
                  </a:cubicBezTo>
                  <a:cubicBezTo>
                    <a:pt x="18" y="45"/>
                    <a:pt x="1" y="79"/>
                    <a:pt x="34" y="112"/>
                  </a:cubicBezTo>
                  <a:lnTo>
                    <a:pt x="34" y="128"/>
                  </a:lnTo>
                  <a:lnTo>
                    <a:pt x="67" y="145"/>
                  </a:lnTo>
                  <a:lnTo>
                    <a:pt x="101" y="161"/>
                  </a:lnTo>
                  <a:lnTo>
                    <a:pt x="134" y="161"/>
                  </a:lnTo>
                  <a:lnTo>
                    <a:pt x="151" y="145"/>
                  </a:lnTo>
                  <a:lnTo>
                    <a:pt x="151" y="112"/>
                  </a:lnTo>
                  <a:cubicBezTo>
                    <a:pt x="151" y="95"/>
                    <a:pt x="167" y="95"/>
                    <a:pt x="151" y="79"/>
                  </a:cubicBezTo>
                  <a:lnTo>
                    <a:pt x="151" y="61"/>
                  </a:lnTo>
                  <a:cubicBezTo>
                    <a:pt x="134" y="45"/>
                    <a:pt x="134" y="45"/>
                    <a:pt x="134" y="28"/>
                  </a:cubicBezTo>
                  <a:cubicBezTo>
                    <a:pt x="115" y="9"/>
                    <a:pt x="95" y="0"/>
                    <a:pt x="7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5" name="Google Shape;4575;p76"/>
            <p:cNvSpPr/>
            <p:nvPr/>
          </p:nvSpPr>
          <p:spPr>
            <a:xfrm>
              <a:off x="6148450" y="3580650"/>
              <a:ext cx="1675" cy="1700"/>
            </a:xfrm>
            <a:custGeom>
              <a:avLst/>
              <a:gdLst/>
              <a:ahLst/>
              <a:cxnLst/>
              <a:rect l="l" t="t" r="r" b="b"/>
              <a:pathLst>
                <a:path w="67" h="68" extrusionOk="0">
                  <a:moveTo>
                    <a:pt x="33" y="1"/>
                  </a:moveTo>
                  <a:cubicBezTo>
                    <a:pt x="17" y="18"/>
                    <a:pt x="0" y="18"/>
                    <a:pt x="0" y="34"/>
                  </a:cubicBezTo>
                  <a:cubicBezTo>
                    <a:pt x="0" y="34"/>
                    <a:pt x="0" y="51"/>
                    <a:pt x="17" y="67"/>
                  </a:cubicBezTo>
                  <a:lnTo>
                    <a:pt x="33" y="67"/>
                  </a:lnTo>
                  <a:cubicBezTo>
                    <a:pt x="51" y="67"/>
                    <a:pt x="51" y="67"/>
                    <a:pt x="67" y="51"/>
                  </a:cubicBezTo>
                  <a:lnTo>
                    <a:pt x="67" y="34"/>
                  </a:lnTo>
                  <a:lnTo>
                    <a:pt x="51" y="18"/>
                  </a:lnTo>
                  <a:lnTo>
                    <a:pt x="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6" name="Google Shape;4576;p76"/>
            <p:cNvSpPr/>
            <p:nvPr/>
          </p:nvSpPr>
          <p:spPr>
            <a:xfrm>
              <a:off x="6197225" y="3594825"/>
              <a:ext cx="6275" cy="5850"/>
            </a:xfrm>
            <a:custGeom>
              <a:avLst/>
              <a:gdLst/>
              <a:ahLst/>
              <a:cxnLst/>
              <a:rect l="l" t="t" r="r" b="b"/>
              <a:pathLst>
                <a:path w="251" h="234" extrusionOk="0">
                  <a:moveTo>
                    <a:pt x="134" y="1"/>
                  </a:moveTo>
                  <a:lnTo>
                    <a:pt x="83" y="18"/>
                  </a:lnTo>
                  <a:cubicBezTo>
                    <a:pt x="50" y="34"/>
                    <a:pt x="1" y="85"/>
                    <a:pt x="34" y="167"/>
                  </a:cubicBezTo>
                  <a:lnTo>
                    <a:pt x="101" y="218"/>
                  </a:lnTo>
                  <a:lnTo>
                    <a:pt x="134" y="234"/>
                  </a:lnTo>
                  <a:cubicBezTo>
                    <a:pt x="183" y="234"/>
                    <a:pt x="217" y="201"/>
                    <a:pt x="234" y="185"/>
                  </a:cubicBezTo>
                  <a:lnTo>
                    <a:pt x="234" y="167"/>
                  </a:lnTo>
                  <a:lnTo>
                    <a:pt x="250" y="151"/>
                  </a:lnTo>
                  <a:cubicBezTo>
                    <a:pt x="250" y="118"/>
                    <a:pt x="250" y="85"/>
                    <a:pt x="234" y="67"/>
                  </a:cubicBezTo>
                  <a:cubicBezTo>
                    <a:pt x="217" y="51"/>
                    <a:pt x="217" y="34"/>
                    <a:pt x="201" y="34"/>
                  </a:cubicBezTo>
                  <a:lnTo>
                    <a:pt x="1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76"/>
            <p:cNvSpPr/>
            <p:nvPr/>
          </p:nvSpPr>
          <p:spPr>
            <a:xfrm>
              <a:off x="6170550" y="3614825"/>
              <a:ext cx="2100" cy="2125"/>
            </a:xfrm>
            <a:custGeom>
              <a:avLst/>
              <a:gdLst/>
              <a:ahLst/>
              <a:cxnLst/>
              <a:rect l="l" t="t" r="r" b="b"/>
              <a:pathLst>
                <a:path w="84" h="85" extrusionOk="0">
                  <a:moveTo>
                    <a:pt x="1" y="1"/>
                  </a:moveTo>
                  <a:lnTo>
                    <a:pt x="17" y="85"/>
                  </a:lnTo>
                  <a:cubicBezTo>
                    <a:pt x="34" y="85"/>
                    <a:pt x="67" y="68"/>
                    <a:pt x="83" y="34"/>
                  </a:cubicBez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8" name="Google Shape;4578;p76"/>
            <p:cNvSpPr/>
            <p:nvPr/>
          </p:nvSpPr>
          <p:spPr>
            <a:xfrm>
              <a:off x="6187225" y="3600250"/>
              <a:ext cx="5025" cy="5675"/>
            </a:xfrm>
            <a:custGeom>
              <a:avLst/>
              <a:gdLst/>
              <a:ahLst/>
              <a:cxnLst/>
              <a:rect l="l" t="t" r="r" b="b"/>
              <a:pathLst>
                <a:path w="201" h="227" extrusionOk="0">
                  <a:moveTo>
                    <a:pt x="117" y="1"/>
                  </a:moveTo>
                  <a:cubicBezTo>
                    <a:pt x="83" y="1"/>
                    <a:pt x="50" y="17"/>
                    <a:pt x="16" y="50"/>
                  </a:cubicBezTo>
                  <a:lnTo>
                    <a:pt x="0" y="101"/>
                  </a:lnTo>
                  <a:lnTo>
                    <a:pt x="0" y="117"/>
                  </a:lnTo>
                  <a:lnTo>
                    <a:pt x="16" y="150"/>
                  </a:lnTo>
                  <a:lnTo>
                    <a:pt x="16" y="168"/>
                  </a:lnTo>
                  <a:cubicBezTo>
                    <a:pt x="50" y="212"/>
                    <a:pt x="83" y="227"/>
                    <a:pt x="116" y="227"/>
                  </a:cubicBezTo>
                  <a:cubicBezTo>
                    <a:pt x="133" y="227"/>
                    <a:pt x="150" y="223"/>
                    <a:pt x="167" y="217"/>
                  </a:cubicBezTo>
                  <a:lnTo>
                    <a:pt x="201" y="168"/>
                  </a:lnTo>
                  <a:lnTo>
                    <a:pt x="201" y="150"/>
                  </a:lnTo>
                  <a:lnTo>
                    <a:pt x="201" y="101"/>
                  </a:lnTo>
                  <a:cubicBezTo>
                    <a:pt x="201" y="84"/>
                    <a:pt x="201" y="68"/>
                    <a:pt x="183" y="50"/>
                  </a:cubicBezTo>
                  <a:cubicBezTo>
                    <a:pt x="167" y="17"/>
                    <a:pt x="134" y="1"/>
                    <a:pt x="1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9" name="Google Shape;4579;p76"/>
            <p:cNvSpPr/>
            <p:nvPr/>
          </p:nvSpPr>
          <p:spPr>
            <a:xfrm>
              <a:off x="6246425" y="3574825"/>
              <a:ext cx="1250" cy="1675"/>
            </a:xfrm>
            <a:custGeom>
              <a:avLst/>
              <a:gdLst/>
              <a:ahLst/>
              <a:cxnLst/>
              <a:rect l="l" t="t" r="r" b="b"/>
              <a:pathLst>
                <a:path w="50" h="67" extrusionOk="0">
                  <a:moveTo>
                    <a:pt x="16" y="0"/>
                  </a:moveTo>
                  <a:lnTo>
                    <a:pt x="0" y="17"/>
                  </a:lnTo>
                  <a:cubicBezTo>
                    <a:pt x="0" y="34"/>
                    <a:pt x="0" y="67"/>
                    <a:pt x="16" y="67"/>
                  </a:cubicBezTo>
                  <a:cubicBezTo>
                    <a:pt x="34" y="67"/>
                    <a:pt x="34" y="67"/>
                    <a:pt x="34" y="51"/>
                  </a:cubicBezTo>
                  <a:lnTo>
                    <a:pt x="50" y="34"/>
                  </a:lnTo>
                  <a:lnTo>
                    <a:pt x="34" y="17"/>
                  </a:lnTo>
                  <a:lnTo>
                    <a:pt x="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0" name="Google Shape;4580;p76"/>
            <p:cNvSpPr/>
            <p:nvPr/>
          </p:nvSpPr>
          <p:spPr>
            <a:xfrm>
              <a:off x="6176775" y="3609000"/>
              <a:ext cx="2975" cy="3350"/>
            </a:xfrm>
            <a:custGeom>
              <a:avLst/>
              <a:gdLst/>
              <a:ahLst/>
              <a:cxnLst/>
              <a:rect l="l" t="t" r="r" b="b"/>
              <a:pathLst>
                <a:path w="119" h="134" extrusionOk="0">
                  <a:moveTo>
                    <a:pt x="34" y="0"/>
                  </a:moveTo>
                  <a:lnTo>
                    <a:pt x="1" y="34"/>
                  </a:lnTo>
                  <a:lnTo>
                    <a:pt x="1" y="51"/>
                  </a:lnTo>
                  <a:lnTo>
                    <a:pt x="1" y="67"/>
                  </a:lnTo>
                  <a:lnTo>
                    <a:pt x="1" y="101"/>
                  </a:lnTo>
                  <a:lnTo>
                    <a:pt x="34" y="134"/>
                  </a:lnTo>
                  <a:lnTo>
                    <a:pt x="68" y="134"/>
                  </a:lnTo>
                  <a:lnTo>
                    <a:pt x="101" y="118"/>
                  </a:lnTo>
                  <a:cubicBezTo>
                    <a:pt x="118" y="85"/>
                    <a:pt x="118" y="67"/>
                    <a:pt x="118" y="34"/>
                  </a:cubicBezTo>
                  <a:lnTo>
                    <a:pt x="85" y="18"/>
                  </a:lnTo>
                  <a:cubicBezTo>
                    <a:pt x="68"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1" name="Google Shape;4581;p76"/>
            <p:cNvSpPr/>
            <p:nvPr/>
          </p:nvSpPr>
          <p:spPr>
            <a:xfrm>
              <a:off x="6195550" y="3606825"/>
              <a:ext cx="5050" cy="5125"/>
            </a:xfrm>
            <a:custGeom>
              <a:avLst/>
              <a:gdLst/>
              <a:ahLst/>
              <a:cxnLst/>
              <a:rect l="l" t="t" r="r" b="b"/>
              <a:pathLst>
                <a:path w="202" h="205" extrusionOk="0">
                  <a:moveTo>
                    <a:pt x="96" y="0"/>
                  </a:moveTo>
                  <a:cubicBezTo>
                    <a:pt x="86" y="0"/>
                    <a:pt x="77" y="1"/>
                    <a:pt x="68" y="5"/>
                  </a:cubicBezTo>
                  <a:lnTo>
                    <a:pt x="84" y="71"/>
                  </a:lnTo>
                  <a:lnTo>
                    <a:pt x="34" y="21"/>
                  </a:lnTo>
                  <a:lnTo>
                    <a:pt x="17" y="38"/>
                  </a:lnTo>
                  <a:lnTo>
                    <a:pt x="1" y="138"/>
                  </a:lnTo>
                  <a:lnTo>
                    <a:pt x="17" y="172"/>
                  </a:lnTo>
                  <a:lnTo>
                    <a:pt x="68" y="205"/>
                  </a:lnTo>
                  <a:lnTo>
                    <a:pt x="117" y="205"/>
                  </a:lnTo>
                  <a:lnTo>
                    <a:pt x="150" y="172"/>
                  </a:lnTo>
                  <a:lnTo>
                    <a:pt x="150" y="188"/>
                  </a:lnTo>
                  <a:lnTo>
                    <a:pt x="184" y="172"/>
                  </a:lnTo>
                  <a:lnTo>
                    <a:pt x="201" y="154"/>
                  </a:lnTo>
                  <a:lnTo>
                    <a:pt x="201" y="87"/>
                  </a:lnTo>
                  <a:lnTo>
                    <a:pt x="201" y="54"/>
                  </a:lnTo>
                  <a:cubicBezTo>
                    <a:pt x="174" y="27"/>
                    <a:pt x="136" y="0"/>
                    <a:pt x="9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2" name="Google Shape;4582;p76"/>
            <p:cNvSpPr/>
            <p:nvPr/>
          </p:nvSpPr>
          <p:spPr>
            <a:xfrm>
              <a:off x="6215975" y="3566075"/>
              <a:ext cx="1300" cy="1700"/>
            </a:xfrm>
            <a:custGeom>
              <a:avLst/>
              <a:gdLst/>
              <a:ahLst/>
              <a:cxnLst/>
              <a:rect l="l" t="t" r="r" b="b"/>
              <a:pathLst>
                <a:path w="52" h="68" extrusionOk="0">
                  <a:moveTo>
                    <a:pt x="18" y="1"/>
                  </a:moveTo>
                  <a:cubicBezTo>
                    <a:pt x="18" y="1"/>
                    <a:pt x="0" y="17"/>
                    <a:pt x="0" y="34"/>
                  </a:cubicBezTo>
                  <a:lnTo>
                    <a:pt x="0" y="50"/>
                  </a:lnTo>
                  <a:lnTo>
                    <a:pt x="18" y="67"/>
                  </a:lnTo>
                  <a:lnTo>
                    <a:pt x="51" y="67"/>
                  </a:lnTo>
                  <a:lnTo>
                    <a:pt x="51" y="17"/>
                  </a:lnTo>
                  <a:cubicBezTo>
                    <a:pt x="34" y="1"/>
                    <a:pt x="18"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3" name="Google Shape;4583;p76"/>
            <p:cNvSpPr/>
            <p:nvPr/>
          </p:nvSpPr>
          <p:spPr>
            <a:xfrm>
              <a:off x="6205125" y="3601925"/>
              <a:ext cx="5475" cy="5425"/>
            </a:xfrm>
            <a:custGeom>
              <a:avLst/>
              <a:gdLst/>
              <a:ahLst/>
              <a:cxnLst/>
              <a:rect l="l" t="t" r="r" b="b"/>
              <a:pathLst>
                <a:path w="219" h="217" extrusionOk="0">
                  <a:moveTo>
                    <a:pt x="85" y="1"/>
                  </a:moveTo>
                  <a:cubicBezTo>
                    <a:pt x="52" y="17"/>
                    <a:pt x="18" y="50"/>
                    <a:pt x="18" y="83"/>
                  </a:cubicBezTo>
                  <a:cubicBezTo>
                    <a:pt x="1" y="101"/>
                    <a:pt x="1" y="134"/>
                    <a:pt x="34" y="167"/>
                  </a:cubicBezTo>
                  <a:lnTo>
                    <a:pt x="34" y="183"/>
                  </a:lnTo>
                  <a:lnTo>
                    <a:pt x="85" y="201"/>
                  </a:lnTo>
                  <a:lnTo>
                    <a:pt x="101" y="217"/>
                  </a:lnTo>
                  <a:lnTo>
                    <a:pt x="152" y="201"/>
                  </a:lnTo>
                  <a:cubicBezTo>
                    <a:pt x="185" y="183"/>
                    <a:pt x="201" y="167"/>
                    <a:pt x="218" y="134"/>
                  </a:cubicBezTo>
                  <a:cubicBezTo>
                    <a:pt x="218" y="101"/>
                    <a:pt x="218" y="67"/>
                    <a:pt x="201" y="50"/>
                  </a:cubicBezTo>
                  <a:lnTo>
                    <a:pt x="185" y="34"/>
                  </a:lnTo>
                  <a:lnTo>
                    <a:pt x="152"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4" name="Google Shape;4584;p76"/>
            <p:cNvSpPr/>
            <p:nvPr/>
          </p:nvSpPr>
          <p:spPr>
            <a:xfrm>
              <a:off x="6228900" y="3584250"/>
              <a:ext cx="4200" cy="3675"/>
            </a:xfrm>
            <a:custGeom>
              <a:avLst/>
              <a:gdLst/>
              <a:ahLst/>
              <a:cxnLst/>
              <a:rect l="l" t="t" r="r" b="b"/>
              <a:pathLst>
                <a:path w="168" h="147" extrusionOk="0">
                  <a:moveTo>
                    <a:pt x="79" y="0"/>
                  </a:moveTo>
                  <a:cubicBezTo>
                    <a:pt x="70" y="0"/>
                    <a:pt x="60" y="2"/>
                    <a:pt x="50" y="7"/>
                  </a:cubicBezTo>
                  <a:cubicBezTo>
                    <a:pt x="34" y="7"/>
                    <a:pt x="17" y="41"/>
                    <a:pt x="1" y="57"/>
                  </a:cubicBezTo>
                  <a:lnTo>
                    <a:pt x="1" y="90"/>
                  </a:lnTo>
                  <a:lnTo>
                    <a:pt x="17" y="107"/>
                  </a:lnTo>
                  <a:cubicBezTo>
                    <a:pt x="30" y="132"/>
                    <a:pt x="51" y="147"/>
                    <a:pt x="75" y="147"/>
                  </a:cubicBezTo>
                  <a:cubicBezTo>
                    <a:pt x="83" y="147"/>
                    <a:pt x="92" y="145"/>
                    <a:pt x="101" y="141"/>
                  </a:cubicBezTo>
                  <a:cubicBezTo>
                    <a:pt x="134" y="123"/>
                    <a:pt x="168" y="90"/>
                    <a:pt x="168" y="57"/>
                  </a:cubicBezTo>
                  <a:lnTo>
                    <a:pt x="150" y="41"/>
                  </a:lnTo>
                  <a:lnTo>
                    <a:pt x="150" y="23"/>
                  </a:lnTo>
                  <a:lnTo>
                    <a:pt x="134" y="23"/>
                  </a:lnTo>
                  <a:cubicBezTo>
                    <a:pt x="122" y="12"/>
                    <a:pt x="102" y="0"/>
                    <a:pt x="7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5" name="Google Shape;4585;p76"/>
            <p:cNvSpPr/>
            <p:nvPr/>
          </p:nvSpPr>
          <p:spPr>
            <a:xfrm>
              <a:off x="6210125" y="3592925"/>
              <a:ext cx="5050" cy="5700"/>
            </a:xfrm>
            <a:custGeom>
              <a:avLst/>
              <a:gdLst/>
              <a:ahLst/>
              <a:cxnLst/>
              <a:rect l="l" t="t" r="r" b="b"/>
              <a:pathLst>
                <a:path w="202" h="228" extrusionOk="0">
                  <a:moveTo>
                    <a:pt x="93" y="0"/>
                  </a:moveTo>
                  <a:cubicBezTo>
                    <a:pt x="67" y="0"/>
                    <a:pt x="40" y="12"/>
                    <a:pt x="18" y="43"/>
                  </a:cubicBezTo>
                  <a:lnTo>
                    <a:pt x="18" y="61"/>
                  </a:lnTo>
                  <a:lnTo>
                    <a:pt x="1" y="94"/>
                  </a:lnTo>
                  <a:lnTo>
                    <a:pt x="1" y="110"/>
                  </a:lnTo>
                  <a:lnTo>
                    <a:pt x="1" y="161"/>
                  </a:lnTo>
                  <a:lnTo>
                    <a:pt x="18" y="194"/>
                  </a:lnTo>
                  <a:lnTo>
                    <a:pt x="68" y="210"/>
                  </a:lnTo>
                  <a:lnTo>
                    <a:pt x="85" y="227"/>
                  </a:lnTo>
                  <a:lnTo>
                    <a:pt x="134" y="210"/>
                  </a:lnTo>
                  <a:cubicBezTo>
                    <a:pt x="185" y="194"/>
                    <a:pt x="201" y="161"/>
                    <a:pt x="201" y="143"/>
                  </a:cubicBezTo>
                  <a:cubicBezTo>
                    <a:pt x="201" y="110"/>
                    <a:pt x="201" y="77"/>
                    <a:pt x="185" y="43"/>
                  </a:cubicBezTo>
                  <a:lnTo>
                    <a:pt x="168" y="27"/>
                  </a:lnTo>
                  <a:lnTo>
                    <a:pt x="152" y="27"/>
                  </a:lnTo>
                  <a:lnTo>
                    <a:pt x="134" y="10"/>
                  </a:lnTo>
                  <a:cubicBezTo>
                    <a:pt x="122" y="4"/>
                    <a:pt x="108" y="0"/>
                    <a:pt x="9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6" name="Google Shape;4586;p76"/>
            <p:cNvSpPr/>
            <p:nvPr/>
          </p:nvSpPr>
          <p:spPr>
            <a:xfrm>
              <a:off x="6239325" y="3531050"/>
              <a:ext cx="1275" cy="1275"/>
            </a:xfrm>
            <a:custGeom>
              <a:avLst/>
              <a:gdLst/>
              <a:ahLst/>
              <a:cxnLst/>
              <a:rect l="l" t="t" r="r" b="b"/>
              <a:pathLst>
                <a:path w="51" h="51" extrusionOk="0">
                  <a:moveTo>
                    <a:pt x="0" y="1"/>
                  </a:moveTo>
                  <a:lnTo>
                    <a:pt x="0" y="17"/>
                  </a:lnTo>
                  <a:lnTo>
                    <a:pt x="0" y="34"/>
                  </a:lnTo>
                  <a:lnTo>
                    <a:pt x="33" y="50"/>
                  </a:lnTo>
                  <a:lnTo>
                    <a:pt x="51" y="50"/>
                  </a:lnTo>
                  <a:lnTo>
                    <a:pt x="51" y="34"/>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7" name="Google Shape;4587;p76"/>
            <p:cNvSpPr/>
            <p:nvPr/>
          </p:nvSpPr>
          <p:spPr>
            <a:xfrm>
              <a:off x="6227650" y="3595650"/>
              <a:ext cx="3350" cy="3375"/>
            </a:xfrm>
            <a:custGeom>
              <a:avLst/>
              <a:gdLst/>
              <a:ahLst/>
              <a:cxnLst/>
              <a:rect l="l" t="t" r="r" b="b"/>
              <a:pathLst>
                <a:path w="134" h="135" extrusionOk="0">
                  <a:moveTo>
                    <a:pt x="84" y="1"/>
                  </a:moveTo>
                  <a:cubicBezTo>
                    <a:pt x="51" y="1"/>
                    <a:pt x="34" y="1"/>
                    <a:pt x="18" y="18"/>
                  </a:cubicBezTo>
                  <a:lnTo>
                    <a:pt x="0" y="52"/>
                  </a:lnTo>
                  <a:lnTo>
                    <a:pt x="0" y="68"/>
                  </a:lnTo>
                  <a:lnTo>
                    <a:pt x="0" y="101"/>
                  </a:lnTo>
                  <a:lnTo>
                    <a:pt x="18" y="118"/>
                  </a:lnTo>
                  <a:lnTo>
                    <a:pt x="34" y="134"/>
                  </a:lnTo>
                  <a:lnTo>
                    <a:pt x="84" y="134"/>
                  </a:lnTo>
                  <a:lnTo>
                    <a:pt x="118" y="118"/>
                  </a:lnTo>
                  <a:lnTo>
                    <a:pt x="134" y="85"/>
                  </a:lnTo>
                  <a:lnTo>
                    <a:pt x="134" y="68"/>
                  </a:lnTo>
                  <a:lnTo>
                    <a:pt x="134" y="52"/>
                  </a:lnTo>
                  <a:lnTo>
                    <a:pt x="118" y="34"/>
                  </a:lnTo>
                  <a:cubicBezTo>
                    <a:pt x="118" y="18"/>
                    <a:pt x="100"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8" name="Google Shape;4588;p76"/>
            <p:cNvSpPr/>
            <p:nvPr/>
          </p:nvSpPr>
          <p:spPr>
            <a:xfrm>
              <a:off x="6182225" y="3596100"/>
              <a:ext cx="3750" cy="3400"/>
            </a:xfrm>
            <a:custGeom>
              <a:avLst/>
              <a:gdLst/>
              <a:ahLst/>
              <a:cxnLst/>
              <a:rect l="l" t="t" r="r" b="b"/>
              <a:pathLst>
                <a:path w="150" h="136" extrusionOk="0">
                  <a:moveTo>
                    <a:pt x="50" y="0"/>
                  </a:moveTo>
                  <a:cubicBezTo>
                    <a:pt x="16" y="16"/>
                    <a:pt x="0" y="34"/>
                    <a:pt x="0" y="67"/>
                  </a:cubicBezTo>
                  <a:lnTo>
                    <a:pt x="16" y="100"/>
                  </a:lnTo>
                  <a:lnTo>
                    <a:pt x="34" y="116"/>
                  </a:lnTo>
                  <a:cubicBezTo>
                    <a:pt x="48" y="130"/>
                    <a:pt x="62" y="136"/>
                    <a:pt x="75" y="136"/>
                  </a:cubicBezTo>
                  <a:cubicBezTo>
                    <a:pt x="92" y="136"/>
                    <a:pt x="107" y="126"/>
                    <a:pt x="116" y="116"/>
                  </a:cubicBezTo>
                  <a:lnTo>
                    <a:pt x="134" y="100"/>
                  </a:lnTo>
                  <a:cubicBezTo>
                    <a:pt x="150" y="83"/>
                    <a:pt x="150" y="67"/>
                    <a:pt x="134" y="34"/>
                  </a:cubicBezTo>
                  <a:cubicBezTo>
                    <a:pt x="116" y="16"/>
                    <a:pt x="83"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9" name="Google Shape;4589;p76"/>
            <p:cNvSpPr/>
            <p:nvPr/>
          </p:nvSpPr>
          <p:spPr>
            <a:xfrm>
              <a:off x="6178050" y="3582750"/>
              <a:ext cx="2925" cy="3375"/>
            </a:xfrm>
            <a:custGeom>
              <a:avLst/>
              <a:gdLst/>
              <a:ahLst/>
              <a:cxnLst/>
              <a:rect l="l" t="t" r="r" b="b"/>
              <a:pathLst>
                <a:path w="117" h="135" extrusionOk="0">
                  <a:moveTo>
                    <a:pt x="67" y="1"/>
                  </a:moveTo>
                  <a:cubicBezTo>
                    <a:pt x="50" y="1"/>
                    <a:pt x="50" y="1"/>
                    <a:pt x="34" y="17"/>
                  </a:cubicBezTo>
                  <a:lnTo>
                    <a:pt x="17" y="34"/>
                  </a:lnTo>
                  <a:lnTo>
                    <a:pt x="1" y="67"/>
                  </a:lnTo>
                  <a:lnTo>
                    <a:pt x="1" y="101"/>
                  </a:lnTo>
                  <a:lnTo>
                    <a:pt x="17" y="117"/>
                  </a:lnTo>
                  <a:lnTo>
                    <a:pt x="50" y="134"/>
                  </a:lnTo>
                  <a:cubicBezTo>
                    <a:pt x="67" y="134"/>
                    <a:pt x="67" y="134"/>
                    <a:pt x="83" y="117"/>
                  </a:cubicBezTo>
                  <a:lnTo>
                    <a:pt x="101" y="101"/>
                  </a:lnTo>
                  <a:lnTo>
                    <a:pt x="117" y="67"/>
                  </a:lnTo>
                  <a:lnTo>
                    <a:pt x="117" y="34"/>
                  </a:lnTo>
                  <a:lnTo>
                    <a:pt x="101" y="17"/>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0" name="Google Shape;4590;p76"/>
            <p:cNvSpPr/>
            <p:nvPr/>
          </p:nvSpPr>
          <p:spPr>
            <a:xfrm>
              <a:off x="6196400" y="3587325"/>
              <a:ext cx="4200" cy="5025"/>
            </a:xfrm>
            <a:custGeom>
              <a:avLst/>
              <a:gdLst/>
              <a:ahLst/>
              <a:cxnLst/>
              <a:rect l="l" t="t" r="r" b="b"/>
              <a:pathLst>
                <a:path w="168" h="201" extrusionOk="0">
                  <a:moveTo>
                    <a:pt x="83" y="0"/>
                  </a:moveTo>
                  <a:cubicBezTo>
                    <a:pt x="50" y="18"/>
                    <a:pt x="34" y="51"/>
                    <a:pt x="34" y="84"/>
                  </a:cubicBezTo>
                  <a:lnTo>
                    <a:pt x="16" y="100"/>
                  </a:lnTo>
                  <a:lnTo>
                    <a:pt x="0" y="134"/>
                  </a:lnTo>
                  <a:lnTo>
                    <a:pt x="16" y="167"/>
                  </a:lnTo>
                  <a:cubicBezTo>
                    <a:pt x="34" y="200"/>
                    <a:pt x="50" y="200"/>
                    <a:pt x="67" y="200"/>
                  </a:cubicBezTo>
                  <a:cubicBezTo>
                    <a:pt x="83" y="200"/>
                    <a:pt x="116" y="184"/>
                    <a:pt x="116" y="167"/>
                  </a:cubicBezTo>
                  <a:lnTo>
                    <a:pt x="134" y="151"/>
                  </a:lnTo>
                  <a:lnTo>
                    <a:pt x="134" y="134"/>
                  </a:lnTo>
                  <a:cubicBezTo>
                    <a:pt x="134" y="134"/>
                    <a:pt x="150" y="134"/>
                    <a:pt x="150" y="118"/>
                  </a:cubicBezTo>
                  <a:cubicBezTo>
                    <a:pt x="167" y="100"/>
                    <a:pt x="167" y="67"/>
                    <a:pt x="150" y="34"/>
                  </a:cubicBezTo>
                  <a:lnTo>
                    <a:pt x="134" y="18"/>
                  </a:ln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1" name="Google Shape;4591;p76"/>
            <p:cNvSpPr/>
            <p:nvPr/>
          </p:nvSpPr>
          <p:spPr>
            <a:xfrm>
              <a:off x="6207625" y="3581925"/>
              <a:ext cx="3375" cy="2925"/>
            </a:xfrm>
            <a:custGeom>
              <a:avLst/>
              <a:gdLst/>
              <a:ahLst/>
              <a:cxnLst/>
              <a:rect l="l" t="t" r="r" b="b"/>
              <a:pathLst>
                <a:path w="135" h="117" extrusionOk="0">
                  <a:moveTo>
                    <a:pt x="101" y="0"/>
                  </a:moveTo>
                  <a:cubicBezTo>
                    <a:pt x="85" y="0"/>
                    <a:pt x="52" y="0"/>
                    <a:pt x="34" y="16"/>
                  </a:cubicBezTo>
                  <a:cubicBezTo>
                    <a:pt x="18" y="34"/>
                    <a:pt x="1" y="67"/>
                    <a:pt x="18" y="100"/>
                  </a:cubicBezTo>
                  <a:lnTo>
                    <a:pt x="68" y="116"/>
                  </a:lnTo>
                  <a:lnTo>
                    <a:pt x="68" y="100"/>
                  </a:lnTo>
                  <a:cubicBezTo>
                    <a:pt x="85" y="100"/>
                    <a:pt x="101" y="100"/>
                    <a:pt x="118" y="83"/>
                  </a:cubicBezTo>
                  <a:lnTo>
                    <a:pt x="118" y="67"/>
                  </a:lnTo>
                  <a:lnTo>
                    <a:pt x="134" y="67"/>
                  </a:lnTo>
                  <a:lnTo>
                    <a:pt x="134" y="34"/>
                  </a:lnTo>
                  <a:cubicBezTo>
                    <a:pt x="118" y="16"/>
                    <a:pt x="118"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2" name="Google Shape;4592;p76"/>
            <p:cNvSpPr/>
            <p:nvPr/>
          </p:nvSpPr>
          <p:spPr>
            <a:xfrm>
              <a:off x="6223075" y="3577325"/>
              <a:ext cx="3350" cy="3775"/>
            </a:xfrm>
            <a:custGeom>
              <a:avLst/>
              <a:gdLst/>
              <a:ahLst/>
              <a:cxnLst/>
              <a:rect l="l" t="t" r="r" b="b"/>
              <a:pathLst>
                <a:path w="134" h="151" extrusionOk="0">
                  <a:moveTo>
                    <a:pt x="67" y="0"/>
                  </a:moveTo>
                  <a:cubicBezTo>
                    <a:pt x="50" y="0"/>
                    <a:pt x="34" y="0"/>
                    <a:pt x="17" y="18"/>
                  </a:cubicBezTo>
                  <a:lnTo>
                    <a:pt x="1" y="34"/>
                  </a:lnTo>
                  <a:lnTo>
                    <a:pt x="1" y="51"/>
                  </a:lnTo>
                  <a:lnTo>
                    <a:pt x="1" y="84"/>
                  </a:lnTo>
                  <a:cubicBezTo>
                    <a:pt x="17" y="100"/>
                    <a:pt x="50" y="151"/>
                    <a:pt x="101" y="151"/>
                  </a:cubicBezTo>
                  <a:lnTo>
                    <a:pt x="134" y="118"/>
                  </a:lnTo>
                  <a:lnTo>
                    <a:pt x="134" y="84"/>
                  </a:lnTo>
                  <a:lnTo>
                    <a:pt x="134" y="51"/>
                  </a:lnTo>
                  <a:lnTo>
                    <a:pt x="117" y="34"/>
                  </a:lnTo>
                  <a:cubicBezTo>
                    <a:pt x="117" y="34"/>
                    <a:pt x="101"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3" name="Google Shape;4593;p76"/>
            <p:cNvSpPr/>
            <p:nvPr/>
          </p:nvSpPr>
          <p:spPr>
            <a:xfrm>
              <a:off x="6230575" y="3614675"/>
              <a:ext cx="7925" cy="11025"/>
            </a:xfrm>
            <a:custGeom>
              <a:avLst/>
              <a:gdLst/>
              <a:ahLst/>
              <a:cxnLst/>
              <a:rect l="l" t="t" r="r" b="b"/>
              <a:pathLst>
                <a:path w="317" h="441" extrusionOk="0">
                  <a:moveTo>
                    <a:pt x="213" y="1"/>
                  </a:moveTo>
                  <a:cubicBezTo>
                    <a:pt x="202" y="1"/>
                    <a:pt x="192" y="3"/>
                    <a:pt x="183" y="7"/>
                  </a:cubicBezTo>
                  <a:lnTo>
                    <a:pt x="150" y="40"/>
                  </a:lnTo>
                  <a:lnTo>
                    <a:pt x="134" y="40"/>
                  </a:lnTo>
                  <a:lnTo>
                    <a:pt x="101" y="74"/>
                  </a:lnTo>
                  <a:lnTo>
                    <a:pt x="83" y="74"/>
                  </a:lnTo>
                  <a:lnTo>
                    <a:pt x="34" y="124"/>
                  </a:lnTo>
                  <a:lnTo>
                    <a:pt x="34" y="140"/>
                  </a:lnTo>
                  <a:lnTo>
                    <a:pt x="34" y="207"/>
                  </a:lnTo>
                  <a:cubicBezTo>
                    <a:pt x="34" y="224"/>
                    <a:pt x="34" y="240"/>
                    <a:pt x="50" y="258"/>
                  </a:cubicBezTo>
                  <a:lnTo>
                    <a:pt x="17" y="324"/>
                  </a:lnTo>
                  <a:lnTo>
                    <a:pt x="1" y="340"/>
                  </a:lnTo>
                  <a:lnTo>
                    <a:pt x="17" y="391"/>
                  </a:lnTo>
                  <a:lnTo>
                    <a:pt x="17" y="407"/>
                  </a:lnTo>
                  <a:lnTo>
                    <a:pt x="67" y="440"/>
                  </a:lnTo>
                  <a:lnTo>
                    <a:pt x="150" y="440"/>
                  </a:lnTo>
                  <a:lnTo>
                    <a:pt x="167" y="424"/>
                  </a:lnTo>
                  <a:lnTo>
                    <a:pt x="201" y="374"/>
                  </a:lnTo>
                  <a:lnTo>
                    <a:pt x="201" y="358"/>
                  </a:lnTo>
                  <a:lnTo>
                    <a:pt x="201" y="291"/>
                  </a:lnTo>
                  <a:lnTo>
                    <a:pt x="183" y="291"/>
                  </a:lnTo>
                  <a:lnTo>
                    <a:pt x="201" y="274"/>
                  </a:lnTo>
                  <a:lnTo>
                    <a:pt x="217" y="258"/>
                  </a:lnTo>
                  <a:lnTo>
                    <a:pt x="234" y="207"/>
                  </a:lnTo>
                  <a:lnTo>
                    <a:pt x="267" y="174"/>
                  </a:lnTo>
                  <a:cubicBezTo>
                    <a:pt x="301" y="140"/>
                    <a:pt x="317" y="91"/>
                    <a:pt x="283" y="40"/>
                  </a:cubicBezTo>
                  <a:cubicBezTo>
                    <a:pt x="272" y="16"/>
                    <a:pt x="241" y="1"/>
                    <a:pt x="21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4" name="Google Shape;4594;p76"/>
            <p:cNvSpPr/>
            <p:nvPr/>
          </p:nvSpPr>
          <p:spPr>
            <a:xfrm>
              <a:off x="6193050" y="3639275"/>
              <a:ext cx="5875" cy="5375"/>
            </a:xfrm>
            <a:custGeom>
              <a:avLst/>
              <a:gdLst/>
              <a:ahLst/>
              <a:cxnLst/>
              <a:rect l="l" t="t" r="r" b="b"/>
              <a:pathLst>
                <a:path w="235" h="215" extrusionOk="0">
                  <a:moveTo>
                    <a:pt x="92" y="0"/>
                  </a:moveTo>
                  <a:cubicBezTo>
                    <a:pt x="74" y="0"/>
                    <a:pt x="63" y="12"/>
                    <a:pt x="50" y="23"/>
                  </a:cubicBezTo>
                  <a:cubicBezTo>
                    <a:pt x="1" y="57"/>
                    <a:pt x="1" y="123"/>
                    <a:pt x="34" y="157"/>
                  </a:cubicBezTo>
                  <a:cubicBezTo>
                    <a:pt x="50" y="190"/>
                    <a:pt x="84" y="207"/>
                    <a:pt x="117" y="207"/>
                  </a:cubicBezTo>
                  <a:cubicBezTo>
                    <a:pt x="127" y="212"/>
                    <a:pt x="135" y="214"/>
                    <a:pt x="143" y="214"/>
                  </a:cubicBezTo>
                  <a:cubicBezTo>
                    <a:pt x="162" y="214"/>
                    <a:pt x="177" y="202"/>
                    <a:pt x="201" y="190"/>
                  </a:cubicBezTo>
                  <a:lnTo>
                    <a:pt x="217" y="157"/>
                  </a:lnTo>
                  <a:lnTo>
                    <a:pt x="217" y="141"/>
                  </a:lnTo>
                  <a:cubicBezTo>
                    <a:pt x="234" y="107"/>
                    <a:pt x="217" y="74"/>
                    <a:pt x="201" y="41"/>
                  </a:cubicBezTo>
                  <a:cubicBezTo>
                    <a:pt x="184" y="23"/>
                    <a:pt x="150" y="7"/>
                    <a:pt x="117" y="7"/>
                  </a:cubicBezTo>
                  <a:cubicBezTo>
                    <a:pt x="107" y="2"/>
                    <a:pt x="99" y="0"/>
                    <a:pt x="9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5" name="Google Shape;4595;p76"/>
            <p:cNvSpPr/>
            <p:nvPr/>
          </p:nvSpPr>
          <p:spPr>
            <a:xfrm>
              <a:off x="6183050" y="3676525"/>
              <a:ext cx="1700" cy="1300"/>
            </a:xfrm>
            <a:custGeom>
              <a:avLst/>
              <a:gdLst/>
              <a:ahLst/>
              <a:cxnLst/>
              <a:rect l="l" t="t" r="r" b="b"/>
              <a:pathLst>
                <a:path w="68" h="52" extrusionOk="0">
                  <a:moveTo>
                    <a:pt x="34" y="1"/>
                  </a:moveTo>
                  <a:cubicBezTo>
                    <a:pt x="1" y="18"/>
                    <a:pt x="1" y="34"/>
                    <a:pt x="17" y="51"/>
                  </a:cubicBezTo>
                  <a:lnTo>
                    <a:pt x="50" y="51"/>
                  </a:lnTo>
                  <a:lnTo>
                    <a:pt x="67" y="34"/>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76"/>
            <p:cNvSpPr/>
            <p:nvPr/>
          </p:nvSpPr>
          <p:spPr>
            <a:xfrm>
              <a:off x="6238075" y="3592575"/>
              <a:ext cx="3775" cy="3550"/>
            </a:xfrm>
            <a:custGeom>
              <a:avLst/>
              <a:gdLst/>
              <a:ahLst/>
              <a:cxnLst/>
              <a:rect l="l" t="t" r="r" b="b"/>
              <a:pathLst>
                <a:path w="151" h="142" extrusionOk="0">
                  <a:moveTo>
                    <a:pt x="82" y="1"/>
                  </a:moveTo>
                  <a:cubicBezTo>
                    <a:pt x="64" y="1"/>
                    <a:pt x="40" y="13"/>
                    <a:pt x="17" y="24"/>
                  </a:cubicBezTo>
                  <a:cubicBezTo>
                    <a:pt x="1" y="57"/>
                    <a:pt x="1" y="91"/>
                    <a:pt x="17" y="108"/>
                  </a:cubicBezTo>
                  <a:cubicBezTo>
                    <a:pt x="34" y="108"/>
                    <a:pt x="34" y="108"/>
                    <a:pt x="34" y="124"/>
                  </a:cubicBezTo>
                  <a:lnTo>
                    <a:pt x="50" y="141"/>
                  </a:lnTo>
                  <a:cubicBezTo>
                    <a:pt x="83" y="141"/>
                    <a:pt x="101" y="141"/>
                    <a:pt x="117" y="124"/>
                  </a:cubicBezTo>
                  <a:cubicBezTo>
                    <a:pt x="150" y="91"/>
                    <a:pt x="150" y="57"/>
                    <a:pt x="150" y="41"/>
                  </a:cubicBezTo>
                  <a:lnTo>
                    <a:pt x="134" y="24"/>
                  </a:lnTo>
                  <a:lnTo>
                    <a:pt x="117" y="8"/>
                  </a:lnTo>
                  <a:lnTo>
                    <a:pt x="101" y="8"/>
                  </a:lnTo>
                  <a:cubicBezTo>
                    <a:pt x="96" y="3"/>
                    <a:pt x="89" y="1"/>
                    <a:pt x="8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76"/>
            <p:cNvSpPr/>
            <p:nvPr/>
          </p:nvSpPr>
          <p:spPr>
            <a:xfrm>
              <a:off x="6242250" y="3606100"/>
              <a:ext cx="3750" cy="3750"/>
            </a:xfrm>
            <a:custGeom>
              <a:avLst/>
              <a:gdLst/>
              <a:ahLst/>
              <a:cxnLst/>
              <a:rect l="l" t="t" r="r" b="b"/>
              <a:pathLst>
                <a:path w="150" h="150" extrusionOk="0">
                  <a:moveTo>
                    <a:pt x="34" y="0"/>
                  </a:moveTo>
                  <a:cubicBezTo>
                    <a:pt x="1" y="34"/>
                    <a:pt x="1" y="67"/>
                    <a:pt x="34" y="100"/>
                  </a:cubicBezTo>
                  <a:cubicBezTo>
                    <a:pt x="34" y="116"/>
                    <a:pt x="67" y="134"/>
                    <a:pt x="83" y="150"/>
                  </a:cubicBezTo>
                  <a:lnTo>
                    <a:pt x="117" y="134"/>
                  </a:lnTo>
                  <a:lnTo>
                    <a:pt x="134" y="116"/>
                  </a:lnTo>
                  <a:lnTo>
                    <a:pt x="150" y="100"/>
                  </a:lnTo>
                  <a:cubicBezTo>
                    <a:pt x="150" y="83"/>
                    <a:pt x="150" y="67"/>
                    <a:pt x="134" y="50"/>
                  </a:cubicBezTo>
                  <a:cubicBezTo>
                    <a:pt x="134" y="34"/>
                    <a:pt x="134" y="34"/>
                    <a:pt x="117" y="34"/>
                  </a:cubicBez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76"/>
            <p:cNvSpPr/>
            <p:nvPr/>
          </p:nvSpPr>
          <p:spPr>
            <a:xfrm>
              <a:off x="6237250" y="3689475"/>
              <a:ext cx="1250" cy="1700"/>
            </a:xfrm>
            <a:custGeom>
              <a:avLst/>
              <a:gdLst/>
              <a:ahLst/>
              <a:cxnLst/>
              <a:rect l="l" t="t" r="r" b="b"/>
              <a:pathLst>
                <a:path w="50" h="68" extrusionOk="0">
                  <a:moveTo>
                    <a:pt x="34" y="0"/>
                  </a:moveTo>
                  <a:lnTo>
                    <a:pt x="16" y="16"/>
                  </a:lnTo>
                  <a:lnTo>
                    <a:pt x="0" y="16"/>
                  </a:lnTo>
                  <a:lnTo>
                    <a:pt x="0" y="34"/>
                  </a:lnTo>
                  <a:lnTo>
                    <a:pt x="16" y="50"/>
                  </a:lnTo>
                  <a:lnTo>
                    <a:pt x="34" y="67"/>
                  </a:lnTo>
                  <a:cubicBezTo>
                    <a:pt x="34" y="50"/>
                    <a:pt x="50" y="50"/>
                    <a:pt x="50" y="34"/>
                  </a:cubicBezTo>
                  <a:lnTo>
                    <a:pt x="50" y="16"/>
                  </a:lnTo>
                  <a:cubicBezTo>
                    <a:pt x="50" y="0"/>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76"/>
            <p:cNvSpPr/>
            <p:nvPr/>
          </p:nvSpPr>
          <p:spPr>
            <a:xfrm>
              <a:off x="6262250" y="3592750"/>
              <a:ext cx="1700" cy="1450"/>
            </a:xfrm>
            <a:custGeom>
              <a:avLst/>
              <a:gdLst/>
              <a:ahLst/>
              <a:cxnLst/>
              <a:rect l="l" t="t" r="r" b="b"/>
              <a:pathLst>
                <a:path w="68" h="58" extrusionOk="0">
                  <a:moveTo>
                    <a:pt x="34" y="1"/>
                  </a:moveTo>
                  <a:cubicBezTo>
                    <a:pt x="34" y="1"/>
                    <a:pt x="17" y="1"/>
                    <a:pt x="17" y="17"/>
                  </a:cubicBezTo>
                  <a:cubicBezTo>
                    <a:pt x="1" y="34"/>
                    <a:pt x="17" y="50"/>
                    <a:pt x="34" y="50"/>
                  </a:cubicBezTo>
                  <a:cubicBezTo>
                    <a:pt x="40" y="56"/>
                    <a:pt x="43" y="58"/>
                    <a:pt x="46" y="58"/>
                  </a:cubicBezTo>
                  <a:cubicBezTo>
                    <a:pt x="50" y="58"/>
                    <a:pt x="50" y="50"/>
                    <a:pt x="50" y="50"/>
                  </a:cubicBezTo>
                  <a:lnTo>
                    <a:pt x="68" y="17"/>
                  </a:lnTo>
                  <a:lnTo>
                    <a:pt x="50"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76"/>
            <p:cNvSpPr/>
            <p:nvPr/>
          </p:nvSpPr>
          <p:spPr>
            <a:xfrm>
              <a:off x="6209725" y="3622700"/>
              <a:ext cx="5875" cy="5250"/>
            </a:xfrm>
            <a:custGeom>
              <a:avLst/>
              <a:gdLst/>
              <a:ahLst/>
              <a:cxnLst/>
              <a:rect l="l" t="t" r="r" b="b"/>
              <a:pathLst>
                <a:path w="235" h="210" extrusionOk="0">
                  <a:moveTo>
                    <a:pt x="97" y="0"/>
                  </a:moveTo>
                  <a:cubicBezTo>
                    <a:pt x="76" y="0"/>
                    <a:pt x="60" y="10"/>
                    <a:pt x="50" y="19"/>
                  </a:cubicBezTo>
                  <a:cubicBezTo>
                    <a:pt x="34" y="37"/>
                    <a:pt x="1" y="53"/>
                    <a:pt x="17" y="119"/>
                  </a:cubicBezTo>
                  <a:lnTo>
                    <a:pt x="34" y="137"/>
                  </a:lnTo>
                  <a:lnTo>
                    <a:pt x="34" y="170"/>
                  </a:lnTo>
                  <a:cubicBezTo>
                    <a:pt x="59" y="195"/>
                    <a:pt x="92" y="210"/>
                    <a:pt x="128" y="210"/>
                  </a:cubicBezTo>
                  <a:cubicBezTo>
                    <a:pt x="141" y="210"/>
                    <a:pt x="154" y="208"/>
                    <a:pt x="168" y="203"/>
                  </a:cubicBezTo>
                  <a:lnTo>
                    <a:pt x="184" y="170"/>
                  </a:lnTo>
                  <a:cubicBezTo>
                    <a:pt x="234" y="137"/>
                    <a:pt x="234" y="86"/>
                    <a:pt x="217" y="53"/>
                  </a:cubicBezTo>
                  <a:lnTo>
                    <a:pt x="150" y="19"/>
                  </a:lnTo>
                  <a:cubicBezTo>
                    <a:pt x="130" y="5"/>
                    <a:pt x="112" y="0"/>
                    <a:pt x="9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76"/>
            <p:cNvSpPr/>
            <p:nvPr/>
          </p:nvSpPr>
          <p:spPr>
            <a:xfrm>
              <a:off x="6243475" y="3595250"/>
              <a:ext cx="2125" cy="2925"/>
            </a:xfrm>
            <a:custGeom>
              <a:avLst/>
              <a:gdLst/>
              <a:ahLst/>
              <a:cxnLst/>
              <a:rect l="l" t="t" r="r" b="b"/>
              <a:pathLst>
                <a:path w="85" h="117" extrusionOk="0">
                  <a:moveTo>
                    <a:pt x="34" y="1"/>
                  </a:moveTo>
                  <a:lnTo>
                    <a:pt x="1" y="34"/>
                  </a:lnTo>
                  <a:lnTo>
                    <a:pt x="1" y="50"/>
                  </a:lnTo>
                  <a:lnTo>
                    <a:pt x="1" y="84"/>
                  </a:lnTo>
                  <a:cubicBezTo>
                    <a:pt x="18" y="117"/>
                    <a:pt x="52" y="117"/>
                    <a:pt x="68" y="117"/>
                  </a:cubicBezTo>
                  <a:lnTo>
                    <a:pt x="68" y="84"/>
                  </a:lnTo>
                  <a:lnTo>
                    <a:pt x="68" y="68"/>
                  </a:lnTo>
                  <a:lnTo>
                    <a:pt x="85" y="68"/>
                  </a:lnTo>
                  <a:lnTo>
                    <a:pt x="68" y="34"/>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76"/>
            <p:cNvSpPr/>
            <p:nvPr/>
          </p:nvSpPr>
          <p:spPr>
            <a:xfrm>
              <a:off x="6203475" y="3616300"/>
              <a:ext cx="6275" cy="6500"/>
            </a:xfrm>
            <a:custGeom>
              <a:avLst/>
              <a:gdLst/>
              <a:ahLst/>
              <a:cxnLst/>
              <a:rect l="l" t="t" r="r" b="b"/>
              <a:pathLst>
                <a:path w="251" h="260" extrusionOk="0">
                  <a:moveTo>
                    <a:pt x="144" y="1"/>
                  </a:moveTo>
                  <a:cubicBezTo>
                    <a:pt x="122" y="1"/>
                    <a:pt x="101" y="9"/>
                    <a:pt x="84" y="26"/>
                  </a:cubicBezTo>
                  <a:cubicBezTo>
                    <a:pt x="67" y="42"/>
                    <a:pt x="67" y="59"/>
                    <a:pt x="51" y="59"/>
                  </a:cubicBezTo>
                  <a:lnTo>
                    <a:pt x="51" y="75"/>
                  </a:lnTo>
                  <a:cubicBezTo>
                    <a:pt x="0" y="109"/>
                    <a:pt x="0" y="159"/>
                    <a:pt x="0" y="175"/>
                  </a:cubicBezTo>
                  <a:lnTo>
                    <a:pt x="33" y="242"/>
                  </a:lnTo>
                  <a:lnTo>
                    <a:pt x="100" y="242"/>
                  </a:lnTo>
                  <a:lnTo>
                    <a:pt x="100" y="259"/>
                  </a:lnTo>
                  <a:cubicBezTo>
                    <a:pt x="118" y="259"/>
                    <a:pt x="151" y="242"/>
                    <a:pt x="167" y="226"/>
                  </a:cubicBezTo>
                  <a:lnTo>
                    <a:pt x="184" y="193"/>
                  </a:lnTo>
                  <a:cubicBezTo>
                    <a:pt x="200" y="193"/>
                    <a:pt x="234" y="175"/>
                    <a:pt x="234" y="142"/>
                  </a:cubicBezTo>
                  <a:cubicBezTo>
                    <a:pt x="234" y="142"/>
                    <a:pt x="251" y="93"/>
                    <a:pt x="234" y="59"/>
                  </a:cubicBezTo>
                  <a:lnTo>
                    <a:pt x="218" y="42"/>
                  </a:lnTo>
                  <a:lnTo>
                    <a:pt x="218" y="26"/>
                  </a:lnTo>
                  <a:cubicBezTo>
                    <a:pt x="192" y="9"/>
                    <a:pt x="167" y="1"/>
                    <a:pt x="14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76"/>
            <p:cNvSpPr/>
            <p:nvPr/>
          </p:nvSpPr>
          <p:spPr>
            <a:xfrm>
              <a:off x="6234325" y="3598600"/>
              <a:ext cx="3350" cy="3200"/>
            </a:xfrm>
            <a:custGeom>
              <a:avLst/>
              <a:gdLst/>
              <a:ahLst/>
              <a:cxnLst/>
              <a:rect l="l" t="t" r="r" b="b"/>
              <a:pathLst>
                <a:path w="134" h="128" extrusionOk="0">
                  <a:moveTo>
                    <a:pt x="67" y="0"/>
                  </a:moveTo>
                  <a:cubicBezTo>
                    <a:pt x="51" y="0"/>
                    <a:pt x="33" y="0"/>
                    <a:pt x="17" y="16"/>
                  </a:cubicBezTo>
                  <a:lnTo>
                    <a:pt x="0" y="34"/>
                  </a:lnTo>
                  <a:lnTo>
                    <a:pt x="0" y="67"/>
                  </a:lnTo>
                  <a:lnTo>
                    <a:pt x="0" y="83"/>
                  </a:lnTo>
                  <a:lnTo>
                    <a:pt x="0" y="100"/>
                  </a:lnTo>
                  <a:cubicBezTo>
                    <a:pt x="19" y="120"/>
                    <a:pt x="39" y="128"/>
                    <a:pt x="58" y="128"/>
                  </a:cubicBezTo>
                  <a:cubicBezTo>
                    <a:pt x="72" y="128"/>
                    <a:pt x="86" y="124"/>
                    <a:pt x="100" y="116"/>
                  </a:cubicBezTo>
                  <a:cubicBezTo>
                    <a:pt x="133" y="100"/>
                    <a:pt x="133" y="67"/>
                    <a:pt x="117" y="34"/>
                  </a:cubicBezTo>
                  <a:lnTo>
                    <a:pt x="100" y="16"/>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76"/>
            <p:cNvSpPr/>
            <p:nvPr/>
          </p:nvSpPr>
          <p:spPr>
            <a:xfrm>
              <a:off x="6176775" y="3634850"/>
              <a:ext cx="5475" cy="7125"/>
            </a:xfrm>
            <a:custGeom>
              <a:avLst/>
              <a:gdLst/>
              <a:ahLst/>
              <a:cxnLst/>
              <a:rect l="l" t="t" r="r" b="b"/>
              <a:pathLst>
                <a:path w="219" h="285" extrusionOk="0">
                  <a:moveTo>
                    <a:pt x="85" y="0"/>
                  </a:moveTo>
                  <a:cubicBezTo>
                    <a:pt x="52" y="0"/>
                    <a:pt x="34" y="0"/>
                    <a:pt x="18" y="18"/>
                  </a:cubicBezTo>
                  <a:lnTo>
                    <a:pt x="1" y="34"/>
                  </a:lnTo>
                  <a:cubicBezTo>
                    <a:pt x="1" y="67"/>
                    <a:pt x="1" y="84"/>
                    <a:pt x="18" y="100"/>
                  </a:cubicBezTo>
                  <a:lnTo>
                    <a:pt x="34" y="118"/>
                  </a:lnTo>
                  <a:lnTo>
                    <a:pt x="52" y="134"/>
                  </a:lnTo>
                  <a:lnTo>
                    <a:pt x="68" y="134"/>
                  </a:lnTo>
                  <a:lnTo>
                    <a:pt x="68" y="151"/>
                  </a:lnTo>
                  <a:lnTo>
                    <a:pt x="52" y="167"/>
                  </a:lnTo>
                  <a:lnTo>
                    <a:pt x="52" y="184"/>
                  </a:lnTo>
                  <a:lnTo>
                    <a:pt x="34" y="218"/>
                  </a:lnTo>
                  <a:lnTo>
                    <a:pt x="34" y="251"/>
                  </a:lnTo>
                  <a:lnTo>
                    <a:pt x="52" y="267"/>
                  </a:lnTo>
                  <a:lnTo>
                    <a:pt x="85" y="284"/>
                  </a:lnTo>
                  <a:lnTo>
                    <a:pt x="134" y="284"/>
                  </a:lnTo>
                  <a:cubicBezTo>
                    <a:pt x="152" y="284"/>
                    <a:pt x="168" y="267"/>
                    <a:pt x="185" y="267"/>
                  </a:cubicBezTo>
                  <a:cubicBezTo>
                    <a:pt x="201" y="251"/>
                    <a:pt x="218" y="234"/>
                    <a:pt x="201" y="200"/>
                  </a:cubicBezTo>
                  <a:cubicBezTo>
                    <a:pt x="218" y="184"/>
                    <a:pt x="218" y="167"/>
                    <a:pt x="201" y="151"/>
                  </a:cubicBezTo>
                  <a:lnTo>
                    <a:pt x="185" y="134"/>
                  </a:lnTo>
                  <a:lnTo>
                    <a:pt x="168" y="118"/>
                  </a:lnTo>
                  <a:lnTo>
                    <a:pt x="118" y="118"/>
                  </a:lnTo>
                  <a:cubicBezTo>
                    <a:pt x="134" y="118"/>
                    <a:pt x="134" y="100"/>
                    <a:pt x="134" y="84"/>
                  </a:cubicBezTo>
                  <a:cubicBezTo>
                    <a:pt x="152" y="67"/>
                    <a:pt x="152" y="51"/>
                    <a:pt x="134" y="34"/>
                  </a:cubicBezTo>
                  <a:cubicBezTo>
                    <a:pt x="118" y="0"/>
                    <a:pt x="101"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76"/>
            <p:cNvSpPr/>
            <p:nvPr/>
          </p:nvSpPr>
          <p:spPr>
            <a:xfrm>
              <a:off x="6145100" y="3626950"/>
              <a:ext cx="1700" cy="1675"/>
            </a:xfrm>
            <a:custGeom>
              <a:avLst/>
              <a:gdLst/>
              <a:ahLst/>
              <a:cxnLst/>
              <a:rect l="l" t="t" r="r" b="b"/>
              <a:pathLst>
                <a:path w="68" h="67" extrusionOk="0">
                  <a:moveTo>
                    <a:pt x="1" y="0"/>
                  </a:moveTo>
                  <a:lnTo>
                    <a:pt x="1" y="16"/>
                  </a:lnTo>
                  <a:lnTo>
                    <a:pt x="18" y="33"/>
                  </a:lnTo>
                  <a:lnTo>
                    <a:pt x="1" y="33"/>
                  </a:lnTo>
                  <a:cubicBezTo>
                    <a:pt x="1" y="33"/>
                    <a:pt x="1" y="50"/>
                    <a:pt x="18" y="67"/>
                  </a:cubicBezTo>
                  <a:lnTo>
                    <a:pt x="34" y="67"/>
                  </a:lnTo>
                  <a:lnTo>
                    <a:pt x="51" y="50"/>
                  </a:lnTo>
                  <a:lnTo>
                    <a:pt x="67" y="50"/>
                  </a:lnTo>
                  <a:lnTo>
                    <a:pt x="67"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6" name="Google Shape;4606;p76"/>
            <p:cNvSpPr/>
            <p:nvPr/>
          </p:nvSpPr>
          <p:spPr>
            <a:xfrm>
              <a:off x="6176375" y="3642350"/>
              <a:ext cx="3375" cy="3350"/>
            </a:xfrm>
            <a:custGeom>
              <a:avLst/>
              <a:gdLst/>
              <a:ahLst/>
              <a:cxnLst/>
              <a:rect l="l" t="t" r="r" b="b"/>
              <a:pathLst>
                <a:path w="135" h="134" extrusionOk="0">
                  <a:moveTo>
                    <a:pt x="50" y="0"/>
                  </a:moveTo>
                  <a:lnTo>
                    <a:pt x="34" y="18"/>
                  </a:lnTo>
                  <a:lnTo>
                    <a:pt x="17" y="51"/>
                  </a:lnTo>
                  <a:lnTo>
                    <a:pt x="1" y="67"/>
                  </a:lnTo>
                  <a:lnTo>
                    <a:pt x="17" y="100"/>
                  </a:lnTo>
                  <a:lnTo>
                    <a:pt x="34" y="118"/>
                  </a:lnTo>
                  <a:lnTo>
                    <a:pt x="68" y="134"/>
                  </a:lnTo>
                  <a:lnTo>
                    <a:pt x="84" y="118"/>
                  </a:lnTo>
                  <a:lnTo>
                    <a:pt x="117" y="100"/>
                  </a:lnTo>
                  <a:lnTo>
                    <a:pt x="134" y="84"/>
                  </a:lnTo>
                  <a:lnTo>
                    <a:pt x="134" y="67"/>
                  </a:lnTo>
                  <a:lnTo>
                    <a:pt x="134" y="34"/>
                  </a:lnTo>
                  <a:lnTo>
                    <a:pt x="117" y="18"/>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7" name="Google Shape;4607;p76"/>
            <p:cNvSpPr/>
            <p:nvPr/>
          </p:nvSpPr>
          <p:spPr>
            <a:xfrm>
              <a:off x="6230150" y="3606500"/>
              <a:ext cx="5450" cy="5025"/>
            </a:xfrm>
            <a:custGeom>
              <a:avLst/>
              <a:gdLst/>
              <a:ahLst/>
              <a:cxnLst/>
              <a:rect l="l" t="t" r="r" b="b"/>
              <a:pathLst>
                <a:path w="218" h="201" extrusionOk="0">
                  <a:moveTo>
                    <a:pt x="118" y="0"/>
                  </a:moveTo>
                  <a:cubicBezTo>
                    <a:pt x="84" y="0"/>
                    <a:pt x="51" y="18"/>
                    <a:pt x="34" y="34"/>
                  </a:cubicBezTo>
                  <a:lnTo>
                    <a:pt x="18" y="67"/>
                  </a:lnTo>
                  <a:lnTo>
                    <a:pt x="18" y="100"/>
                  </a:lnTo>
                  <a:cubicBezTo>
                    <a:pt x="18" y="100"/>
                    <a:pt x="0" y="134"/>
                    <a:pt x="34" y="167"/>
                  </a:cubicBezTo>
                  <a:lnTo>
                    <a:pt x="67" y="201"/>
                  </a:lnTo>
                  <a:lnTo>
                    <a:pt x="100" y="201"/>
                  </a:lnTo>
                  <a:cubicBezTo>
                    <a:pt x="151" y="201"/>
                    <a:pt x="184" y="185"/>
                    <a:pt x="200" y="151"/>
                  </a:cubicBezTo>
                  <a:cubicBezTo>
                    <a:pt x="218" y="118"/>
                    <a:pt x="200" y="84"/>
                    <a:pt x="184" y="51"/>
                  </a:cubicBezTo>
                  <a:cubicBezTo>
                    <a:pt x="167" y="18"/>
                    <a:pt x="151"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8" name="Google Shape;4608;p76"/>
            <p:cNvSpPr/>
            <p:nvPr/>
          </p:nvSpPr>
          <p:spPr>
            <a:xfrm>
              <a:off x="6197225" y="3624575"/>
              <a:ext cx="5025" cy="5300"/>
            </a:xfrm>
            <a:custGeom>
              <a:avLst/>
              <a:gdLst/>
              <a:ahLst/>
              <a:cxnLst/>
              <a:rect l="l" t="t" r="r" b="b"/>
              <a:pathLst>
                <a:path w="201" h="212" extrusionOk="0">
                  <a:moveTo>
                    <a:pt x="79" y="1"/>
                  </a:moveTo>
                  <a:cubicBezTo>
                    <a:pt x="56" y="1"/>
                    <a:pt x="36" y="9"/>
                    <a:pt x="17" y="28"/>
                  </a:cubicBezTo>
                  <a:lnTo>
                    <a:pt x="1" y="78"/>
                  </a:lnTo>
                  <a:lnTo>
                    <a:pt x="1" y="111"/>
                  </a:lnTo>
                  <a:lnTo>
                    <a:pt x="34" y="178"/>
                  </a:lnTo>
                  <a:lnTo>
                    <a:pt x="50" y="195"/>
                  </a:lnTo>
                  <a:lnTo>
                    <a:pt x="134" y="211"/>
                  </a:lnTo>
                  <a:cubicBezTo>
                    <a:pt x="201" y="162"/>
                    <a:pt x="201" y="111"/>
                    <a:pt x="201" y="78"/>
                  </a:cubicBezTo>
                  <a:lnTo>
                    <a:pt x="150" y="11"/>
                  </a:lnTo>
                  <a:lnTo>
                    <a:pt x="134" y="11"/>
                  </a:lnTo>
                  <a:cubicBezTo>
                    <a:pt x="113" y="5"/>
                    <a:pt x="95" y="1"/>
                    <a:pt x="7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9" name="Google Shape;4609;p76"/>
            <p:cNvSpPr/>
            <p:nvPr/>
          </p:nvSpPr>
          <p:spPr>
            <a:xfrm>
              <a:off x="6273500" y="3616500"/>
              <a:ext cx="1700" cy="1700"/>
            </a:xfrm>
            <a:custGeom>
              <a:avLst/>
              <a:gdLst/>
              <a:ahLst/>
              <a:cxnLst/>
              <a:rect l="l" t="t" r="r" b="b"/>
              <a:pathLst>
                <a:path w="68" h="68" extrusionOk="0">
                  <a:moveTo>
                    <a:pt x="18" y="1"/>
                  </a:moveTo>
                  <a:lnTo>
                    <a:pt x="0" y="34"/>
                  </a:lnTo>
                  <a:lnTo>
                    <a:pt x="34" y="51"/>
                  </a:lnTo>
                  <a:lnTo>
                    <a:pt x="51" y="67"/>
                  </a:lnTo>
                  <a:cubicBezTo>
                    <a:pt x="67" y="67"/>
                    <a:pt x="67" y="51"/>
                    <a:pt x="67" y="51"/>
                  </a:cubicBezTo>
                  <a:lnTo>
                    <a:pt x="67" y="18"/>
                  </a:lnTo>
                  <a:cubicBezTo>
                    <a:pt x="67" y="18"/>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0" name="Google Shape;4610;p76"/>
            <p:cNvSpPr/>
            <p:nvPr/>
          </p:nvSpPr>
          <p:spPr>
            <a:xfrm>
              <a:off x="6192625" y="3655500"/>
              <a:ext cx="5475" cy="5650"/>
            </a:xfrm>
            <a:custGeom>
              <a:avLst/>
              <a:gdLst/>
              <a:ahLst/>
              <a:cxnLst/>
              <a:rect l="l" t="t" r="r" b="b"/>
              <a:pathLst>
                <a:path w="219" h="226" extrusionOk="0">
                  <a:moveTo>
                    <a:pt x="55" y="1"/>
                  </a:moveTo>
                  <a:cubicBezTo>
                    <a:pt x="47" y="1"/>
                    <a:pt x="40" y="3"/>
                    <a:pt x="34" y="8"/>
                  </a:cubicBezTo>
                  <a:lnTo>
                    <a:pt x="18" y="41"/>
                  </a:lnTo>
                  <a:lnTo>
                    <a:pt x="1" y="75"/>
                  </a:lnTo>
                  <a:lnTo>
                    <a:pt x="18" y="92"/>
                  </a:lnTo>
                  <a:lnTo>
                    <a:pt x="18" y="125"/>
                  </a:lnTo>
                  <a:lnTo>
                    <a:pt x="34" y="141"/>
                  </a:lnTo>
                  <a:lnTo>
                    <a:pt x="67" y="159"/>
                  </a:lnTo>
                  <a:lnTo>
                    <a:pt x="67" y="192"/>
                  </a:lnTo>
                  <a:lnTo>
                    <a:pt x="85" y="208"/>
                  </a:lnTo>
                  <a:lnTo>
                    <a:pt x="118" y="225"/>
                  </a:lnTo>
                  <a:lnTo>
                    <a:pt x="134" y="225"/>
                  </a:lnTo>
                  <a:cubicBezTo>
                    <a:pt x="151" y="208"/>
                    <a:pt x="167" y="208"/>
                    <a:pt x="167" y="175"/>
                  </a:cubicBezTo>
                  <a:lnTo>
                    <a:pt x="167" y="175"/>
                  </a:lnTo>
                  <a:cubicBezTo>
                    <a:pt x="167" y="175"/>
                    <a:pt x="167" y="192"/>
                    <a:pt x="151" y="192"/>
                  </a:cubicBezTo>
                  <a:lnTo>
                    <a:pt x="167" y="175"/>
                  </a:lnTo>
                  <a:lnTo>
                    <a:pt x="167" y="175"/>
                  </a:lnTo>
                  <a:cubicBezTo>
                    <a:pt x="167" y="175"/>
                    <a:pt x="167" y="175"/>
                    <a:pt x="167" y="175"/>
                  </a:cubicBezTo>
                  <a:cubicBezTo>
                    <a:pt x="201" y="159"/>
                    <a:pt x="218" y="125"/>
                    <a:pt x="201" y="75"/>
                  </a:cubicBezTo>
                  <a:cubicBezTo>
                    <a:pt x="201" y="59"/>
                    <a:pt x="201" y="41"/>
                    <a:pt x="185" y="25"/>
                  </a:cubicBezTo>
                  <a:cubicBezTo>
                    <a:pt x="167" y="8"/>
                    <a:pt x="151" y="8"/>
                    <a:pt x="134" y="8"/>
                  </a:cubicBezTo>
                  <a:lnTo>
                    <a:pt x="101" y="8"/>
                  </a:lnTo>
                  <a:cubicBezTo>
                    <a:pt x="90" y="8"/>
                    <a:pt x="72" y="1"/>
                    <a:pt x="5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1" name="Google Shape;4611;p76"/>
            <p:cNvSpPr/>
            <p:nvPr/>
          </p:nvSpPr>
          <p:spPr>
            <a:xfrm>
              <a:off x="6263500" y="3638175"/>
              <a:ext cx="1275" cy="1300"/>
            </a:xfrm>
            <a:custGeom>
              <a:avLst/>
              <a:gdLst/>
              <a:ahLst/>
              <a:cxnLst/>
              <a:rect l="l" t="t" r="r" b="b"/>
              <a:pathLst>
                <a:path w="51" h="52" extrusionOk="0">
                  <a:moveTo>
                    <a:pt x="34" y="1"/>
                  </a:moveTo>
                  <a:cubicBezTo>
                    <a:pt x="18" y="1"/>
                    <a:pt x="0" y="1"/>
                    <a:pt x="0" y="18"/>
                  </a:cubicBezTo>
                  <a:lnTo>
                    <a:pt x="0" y="34"/>
                  </a:lnTo>
                  <a:lnTo>
                    <a:pt x="34" y="34"/>
                  </a:lnTo>
                  <a:lnTo>
                    <a:pt x="18" y="51"/>
                  </a:lnTo>
                  <a:lnTo>
                    <a:pt x="34" y="51"/>
                  </a:lnTo>
                  <a:cubicBezTo>
                    <a:pt x="34" y="51"/>
                    <a:pt x="51" y="51"/>
                    <a:pt x="51" y="34"/>
                  </a:cubicBezTo>
                  <a:lnTo>
                    <a:pt x="51"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2" name="Google Shape;4612;p76"/>
            <p:cNvSpPr/>
            <p:nvPr/>
          </p:nvSpPr>
          <p:spPr>
            <a:xfrm>
              <a:off x="6215575" y="3668200"/>
              <a:ext cx="2925" cy="3225"/>
            </a:xfrm>
            <a:custGeom>
              <a:avLst/>
              <a:gdLst/>
              <a:ahLst/>
              <a:cxnLst/>
              <a:rect l="l" t="t" r="r" b="b"/>
              <a:pathLst>
                <a:path w="117" h="129" extrusionOk="0">
                  <a:moveTo>
                    <a:pt x="34" y="0"/>
                  </a:moveTo>
                  <a:lnTo>
                    <a:pt x="16" y="18"/>
                  </a:lnTo>
                  <a:lnTo>
                    <a:pt x="0" y="34"/>
                  </a:lnTo>
                  <a:lnTo>
                    <a:pt x="0" y="51"/>
                  </a:lnTo>
                  <a:lnTo>
                    <a:pt x="0" y="84"/>
                  </a:lnTo>
                  <a:lnTo>
                    <a:pt x="0" y="100"/>
                  </a:lnTo>
                  <a:cubicBezTo>
                    <a:pt x="10" y="120"/>
                    <a:pt x="25" y="128"/>
                    <a:pt x="43" y="128"/>
                  </a:cubicBezTo>
                  <a:cubicBezTo>
                    <a:pt x="56" y="128"/>
                    <a:pt x="69" y="124"/>
                    <a:pt x="83" y="118"/>
                  </a:cubicBezTo>
                  <a:lnTo>
                    <a:pt x="100" y="100"/>
                  </a:lnTo>
                  <a:lnTo>
                    <a:pt x="116" y="84"/>
                  </a:lnTo>
                  <a:lnTo>
                    <a:pt x="116" y="51"/>
                  </a:lnTo>
                  <a:lnTo>
                    <a:pt x="100" y="18"/>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3" name="Google Shape;4613;p76"/>
            <p:cNvSpPr/>
            <p:nvPr/>
          </p:nvSpPr>
          <p:spPr>
            <a:xfrm>
              <a:off x="6238075" y="3647775"/>
              <a:ext cx="3375" cy="3375"/>
            </a:xfrm>
            <a:custGeom>
              <a:avLst/>
              <a:gdLst/>
              <a:ahLst/>
              <a:cxnLst/>
              <a:rect l="l" t="t" r="r" b="b"/>
              <a:pathLst>
                <a:path w="135" h="135" extrusionOk="0">
                  <a:moveTo>
                    <a:pt x="67" y="1"/>
                  </a:moveTo>
                  <a:cubicBezTo>
                    <a:pt x="50" y="1"/>
                    <a:pt x="34" y="1"/>
                    <a:pt x="17" y="17"/>
                  </a:cubicBezTo>
                  <a:lnTo>
                    <a:pt x="1" y="50"/>
                  </a:lnTo>
                  <a:lnTo>
                    <a:pt x="1" y="68"/>
                  </a:lnTo>
                  <a:lnTo>
                    <a:pt x="1" y="84"/>
                  </a:lnTo>
                  <a:cubicBezTo>
                    <a:pt x="34" y="134"/>
                    <a:pt x="67" y="134"/>
                    <a:pt x="83" y="134"/>
                  </a:cubicBezTo>
                  <a:lnTo>
                    <a:pt x="117" y="101"/>
                  </a:lnTo>
                  <a:lnTo>
                    <a:pt x="134" y="84"/>
                  </a:lnTo>
                  <a:lnTo>
                    <a:pt x="134" y="50"/>
                  </a:lnTo>
                  <a:lnTo>
                    <a:pt x="117" y="34"/>
                  </a:lnTo>
                  <a:cubicBezTo>
                    <a:pt x="101" y="17"/>
                    <a:pt x="83"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4" name="Google Shape;4614;p76"/>
            <p:cNvSpPr/>
            <p:nvPr/>
          </p:nvSpPr>
          <p:spPr>
            <a:xfrm>
              <a:off x="6244325" y="3647350"/>
              <a:ext cx="3350" cy="3350"/>
            </a:xfrm>
            <a:custGeom>
              <a:avLst/>
              <a:gdLst/>
              <a:ahLst/>
              <a:cxnLst/>
              <a:rect l="l" t="t" r="r" b="b"/>
              <a:pathLst>
                <a:path w="134" h="134" extrusionOk="0">
                  <a:moveTo>
                    <a:pt x="84" y="1"/>
                  </a:moveTo>
                  <a:cubicBezTo>
                    <a:pt x="67" y="1"/>
                    <a:pt x="34" y="1"/>
                    <a:pt x="18" y="18"/>
                  </a:cubicBezTo>
                  <a:cubicBezTo>
                    <a:pt x="0" y="34"/>
                    <a:pt x="0" y="67"/>
                    <a:pt x="0" y="85"/>
                  </a:cubicBezTo>
                  <a:lnTo>
                    <a:pt x="18" y="118"/>
                  </a:lnTo>
                  <a:lnTo>
                    <a:pt x="51" y="134"/>
                  </a:lnTo>
                  <a:lnTo>
                    <a:pt x="84" y="134"/>
                  </a:lnTo>
                  <a:lnTo>
                    <a:pt x="118" y="101"/>
                  </a:lnTo>
                  <a:lnTo>
                    <a:pt x="118" y="85"/>
                  </a:lnTo>
                  <a:cubicBezTo>
                    <a:pt x="118" y="67"/>
                    <a:pt x="134" y="51"/>
                    <a:pt x="118" y="34"/>
                  </a:cubicBezTo>
                  <a:lnTo>
                    <a:pt x="118" y="18"/>
                  </a:lnTo>
                  <a:lnTo>
                    <a:pt x="100" y="18"/>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5" name="Google Shape;4615;p76"/>
            <p:cNvSpPr/>
            <p:nvPr/>
          </p:nvSpPr>
          <p:spPr>
            <a:xfrm>
              <a:off x="6230575" y="3665300"/>
              <a:ext cx="3775" cy="3350"/>
            </a:xfrm>
            <a:custGeom>
              <a:avLst/>
              <a:gdLst/>
              <a:ahLst/>
              <a:cxnLst/>
              <a:rect l="l" t="t" r="r" b="b"/>
              <a:pathLst>
                <a:path w="151" h="134" extrusionOk="0">
                  <a:moveTo>
                    <a:pt x="83" y="0"/>
                  </a:moveTo>
                  <a:lnTo>
                    <a:pt x="50" y="16"/>
                  </a:lnTo>
                  <a:cubicBezTo>
                    <a:pt x="17" y="34"/>
                    <a:pt x="1" y="50"/>
                    <a:pt x="17" y="100"/>
                  </a:cubicBezTo>
                  <a:lnTo>
                    <a:pt x="50" y="116"/>
                  </a:lnTo>
                  <a:lnTo>
                    <a:pt x="83" y="134"/>
                  </a:lnTo>
                  <a:lnTo>
                    <a:pt x="101" y="116"/>
                  </a:lnTo>
                  <a:cubicBezTo>
                    <a:pt x="117" y="116"/>
                    <a:pt x="134" y="116"/>
                    <a:pt x="150" y="83"/>
                  </a:cubicBezTo>
                  <a:lnTo>
                    <a:pt x="150" y="16"/>
                  </a:ln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6" name="Google Shape;4616;p76"/>
            <p:cNvSpPr/>
            <p:nvPr/>
          </p:nvSpPr>
          <p:spPr>
            <a:xfrm>
              <a:off x="6236825" y="3633175"/>
              <a:ext cx="5850" cy="6125"/>
            </a:xfrm>
            <a:custGeom>
              <a:avLst/>
              <a:gdLst/>
              <a:ahLst/>
              <a:cxnLst/>
              <a:rect l="l" t="t" r="r" b="b"/>
              <a:pathLst>
                <a:path w="234" h="245" extrusionOk="0">
                  <a:moveTo>
                    <a:pt x="84" y="1"/>
                  </a:moveTo>
                  <a:cubicBezTo>
                    <a:pt x="51" y="18"/>
                    <a:pt x="33" y="34"/>
                    <a:pt x="17" y="67"/>
                  </a:cubicBezTo>
                  <a:cubicBezTo>
                    <a:pt x="0" y="101"/>
                    <a:pt x="17" y="134"/>
                    <a:pt x="17" y="151"/>
                  </a:cubicBezTo>
                  <a:lnTo>
                    <a:pt x="33" y="201"/>
                  </a:lnTo>
                  <a:cubicBezTo>
                    <a:pt x="65" y="233"/>
                    <a:pt x="97" y="244"/>
                    <a:pt x="124" y="244"/>
                  </a:cubicBezTo>
                  <a:cubicBezTo>
                    <a:pt x="140" y="244"/>
                    <a:pt x="155" y="240"/>
                    <a:pt x="167" y="234"/>
                  </a:cubicBezTo>
                  <a:lnTo>
                    <a:pt x="200" y="218"/>
                  </a:lnTo>
                  <a:lnTo>
                    <a:pt x="200" y="201"/>
                  </a:lnTo>
                  <a:lnTo>
                    <a:pt x="218" y="167"/>
                  </a:lnTo>
                  <a:cubicBezTo>
                    <a:pt x="218" y="151"/>
                    <a:pt x="234" y="101"/>
                    <a:pt x="200" y="51"/>
                  </a:cubicBezTo>
                  <a:cubicBezTo>
                    <a:pt x="200" y="51"/>
                    <a:pt x="184" y="34"/>
                    <a:pt x="184" y="18"/>
                  </a:cubicBezTo>
                  <a:lnTo>
                    <a:pt x="1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7" name="Google Shape;4617;p76"/>
            <p:cNvSpPr/>
            <p:nvPr/>
          </p:nvSpPr>
          <p:spPr>
            <a:xfrm>
              <a:off x="6253500" y="3626100"/>
              <a:ext cx="2125" cy="1700"/>
            </a:xfrm>
            <a:custGeom>
              <a:avLst/>
              <a:gdLst/>
              <a:ahLst/>
              <a:cxnLst/>
              <a:rect l="l" t="t" r="r" b="b"/>
              <a:pathLst>
                <a:path w="85" h="68" extrusionOk="0">
                  <a:moveTo>
                    <a:pt x="17" y="1"/>
                  </a:moveTo>
                  <a:lnTo>
                    <a:pt x="0" y="17"/>
                  </a:lnTo>
                  <a:lnTo>
                    <a:pt x="0" y="34"/>
                  </a:lnTo>
                  <a:cubicBezTo>
                    <a:pt x="0" y="34"/>
                    <a:pt x="0" y="50"/>
                    <a:pt x="17" y="67"/>
                  </a:cubicBezTo>
                  <a:lnTo>
                    <a:pt x="84" y="34"/>
                  </a:lnTo>
                  <a:lnTo>
                    <a:pt x="84" y="17"/>
                  </a:lnTo>
                  <a:lnTo>
                    <a:pt x="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8" name="Google Shape;4618;p76"/>
            <p:cNvSpPr/>
            <p:nvPr/>
          </p:nvSpPr>
          <p:spPr>
            <a:xfrm>
              <a:off x="6215975" y="3546075"/>
              <a:ext cx="1300" cy="1250"/>
            </a:xfrm>
            <a:custGeom>
              <a:avLst/>
              <a:gdLst/>
              <a:ahLst/>
              <a:cxnLst/>
              <a:rect l="l" t="t" r="r" b="b"/>
              <a:pathLst>
                <a:path w="52" h="50" extrusionOk="0">
                  <a:moveTo>
                    <a:pt x="18" y="0"/>
                  </a:moveTo>
                  <a:lnTo>
                    <a:pt x="0" y="16"/>
                  </a:lnTo>
                  <a:cubicBezTo>
                    <a:pt x="0" y="34"/>
                    <a:pt x="0" y="34"/>
                    <a:pt x="18" y="34"/>
                  </a:cubicBezTo>
                  <a:lnTo>
                    <a:pt x="34" y="50"/>
                  </a:lnTo>
                  <a:lnTo>
                    <a:pt x="51" y="50"/>
                  </a:lnTo>
                  <a:lnTo>
                    <a:pt x="51"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9" name="Google Shape;4619;p76"/>
            <p:cNvSpPr/>
            <p:nvPr/>
          </p:nvSpPr>
          <p:spPr>
            <a:xfrm>
              <a:off x="6209300" y="3679950"/>
              <a:ext cx="3350" cy="3275"/>
            </a:xfrm>
            <a:custGeom>
              <a:avLst/>
              <a:gdLst/>
              <a:ahLst/>
              <a:cxnLst/>
              <a:rect l="l" t="t" r="r" b="b"/>
              <a:pathLst>
                <a:path w="134" h="131" extrusionOk="0">
                  <a:moveTo>
                    <a:pt x="83" y="0"/>
                  </a:moveTo>
                  <a:cubicBezTo>
                    <a:pt x="71" y="0"/>
                    <a:pt x="55" y="4"/>
                    <a:pt x="34" y="14"/>
                  </a:cubicBezTo>
                  <a:lnTo>
                    <a:pt x="18" y="31"/>
                  </a:lnTo>
                  <a:lnTo>
                    <a:pt x="1" y="48"/>
                  </a:lnTo>
                  <a:lnTo>
                    <a:pt x="18" y="97"/>
                  </a:lnTo>
                  <a:cubicBezTo>
                    <a:pt x="18" y="115"/>
                    <a:pt x="34" y="115"/>
                    <a:pt x="67" y="131"/>
                  </a:cubicBezTo>
                  <a:cubicBezTo>
                    <a:pt x="85" y="131"/>
                    <a:pt x="101" y="115"/>
                    <a:pt x="118" y="97"/>
                  </a:cubicBezTo>
                  <a:lnTo>
                    <a:pt x="134" y="81"/>
                  </a:lnTo>
                  <a:lnTo>
                    <a:pt x="134" y="64"/>
                  </a:lnTo>
                  <a:lnTo>
                    <a:pt x="134" y="31"/>
                  </a:lnTo>
                  <a:cubicBezTo>
                    <a:pt x="123" y="19"/>
                    <a:pt x="111"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0" name="Google Shape;4620;p76"/>
            <p:cNvSpPr/>
            <p:nvPr/>
          </p:nvSpPr>
          <p:spPr>
            <a:xfrm>
              <a:off x="6251425" y="3630275"/>
              <a:ext cx="3350" cy="3350"/>
            </a:xfrm>
            <a:custGeom>
              <a:avLst/>
              <a:gdLst/>
              <a:ahLst/>
              <a:cxnLst/>
              <a:rect l="l" t="t" r="r" b="b"/>
              <a:pathLst>
                <a:path w="134" h="134" extrusionOk="0">
                  <a:moveTo>
                    <a:pt x="67" y="1"/>
                  </a:moveTo>
                  <a:cubicBezTo>
                    <a:pt x="50" y="1"/>
                    <a:pt x="16" y="1"/>
                    <a:pt x="0" y="17"/>
                  </a:cubicBezTo>
                  <a:lnTo>
                    <a:pt x="0" y="50"/>
                  </a:lnTo>
                  <a:lnTo>
                    <a:pt x="0" y="67"/>
                  </a:lnTo>
                  <a:lnTo>
                    <a:pt x="0" y="83"/>
                  </a:lnTo>
                  <a:lnTo>
                    <a:pt x="16" y="117"/>
                  </a:lnTo>
                  <a:lnTo>
                    <a:pt x="34" y="134"/>
                  </a:lnTo>
                  <a:lnTo>
                    <a:pt x="83" y="134"/>
                  </a:lnTo>
                  <a:cubicBezTo>
                    <a:pt x="116" y="134"/>
                    <a:pt x="116" y="101"/>
                    <a:pt x="134" y="83"/>
                  </a:cubicBezTo>
                  <a:cubicBezTo>
                    <a:pt x="134" y="67"/>
                    <a:pt x="134" y="50"/>
                    <a:pt x="116" y="34"/>
                  </a:cubicBezTo>
                  <a:cubicBezTo>
                    <a:pt x="100" y="17"/>
                    <a:pt x="83"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76"/>
            <p:cNvSpPr/>
            <p:nvPr/>
          </p:nvSpPr>
          <p:spPr>
            <a:xfrm>
              <a:off x="6226800" y="3709875"/>
              <a:ext cx="2125" cy="1700"/>
            </a:xfrm>
            <a:custGeom>
              <a:avLst/>
              <a:gdLst/>
              <a:ahLst/>
              <a:cxnLst/>
              <a:rect l="l" t="t" r="r" b="b"/>
              <a:pathLst>
                <a:path w="85" h="68" extrusionOk="0">
                  <a:moveTo>
                    <a:pt x="34" y="1"/>
                  </a:moveTo>
                  <a:cubicBezTo>
                    <a:pt x="18" y="1"/>
                    <a:pt x="18" y="18"/>
                    <a:pt x="18" y="18"/>
                  </a:cubicBezTo>
                  <a:cubicBezTo>
                    <a:pt x="1" y="51"/>
                    <a:pt x="18" y="67"/>
                    <a:pt x="52" y="67"/>
                  </a:cubicBezTo>
                  <a:cubicBezTo>
                    <a:pt x="68" y="67"/>
                    <a:pt x="68" y="51"/>
                    <a:pt x="68" y="51"/>
                  </a:cubicBezTo>
                  <a:cubicBezTo>
                    <a:pt x="85" y="34"/>
                    <a:pt x="68" y="34"/>
                    <a:pt x="68" y="18"/>
                  </a:cubicBezTo>
                  <a:lnTo>
                    <a:pt x="52"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2" name="Google Shape;4622;p76"/>
            <p:cNvSpPr/>
            <p:nvPr/>
          </p:nvSpPr>
          <p:spPr>
            <a:xfrm>
              <a:off x="6295175" y="3680300"/>
              <a:ext cx="1700" cy="1700"/>
            </a:xfrm>
            <a:custGeom>
              <a:avLst/>
              <a:gdLst/>
              <a:ahLst/>
              <a:cxnLst/>
              <a:rect l="l" t="t" r="r" b="b"/>
              <a:pathLst>
                <a:path w="68" h="68" extrusionOk="0">
                  <a:moveTo>
                    <a:pt x="1" y="0"/>
                  </a:moveTo>
                  <a:lnTo>
                    <a:pt x="1" y="17"/>
                  </a:lnTo>
                  <a:cubicBezTo>
                    <a:pt x="1" y="50"/>
                    <a:pt x="34" y="50"/>
                    <a:pt x="51" y="67"/>
                  </a:cubicBezTo>
                  <a:lnTo>
                    <a:pt x="67" y="34"/>
                  </a:lnTo>
                  <a:lnTo>
                    <a:pt x="51" y="17"/>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3" name="Google Shape;4623;p76"/>
            <p:cNvSpPr/>
            <p:nvPr/>
          </p:nvSpPr>
          <p:spPr>
            <a:xfrm>
              <a:off x="6243475" y="3637425"/>
              <a:ext cx="3800" cy="3275"/>
            </a:xfrm>
            <a:custGeom>
              <a:avLst/>
              <a:gdLst/>
              <a:ahLst/>
              <a:cxnLst/>
              <a:rect l="l" t="t" r="r" b="b"/>
              <a:pathLst>
                <a:path w="152" h="131" extrusionOk="0">
                  <a:moveTo>
                    <a:pt x="69" y="0"/>
                  </a:moveTo>
                  <a:cubicBezTo>
                    <a:pt x="57" y="0"/>
                    <a:pt x="45" y="4"/>
                    <a:pt x="34" y="15"/>
                  </a:cubicBezTo>
                  <a:lnTo>
                    <a:pt x="18" y="31"/>
                  </a:lnTo>
                  <a:lnTo>
                    <a:pt x="1" y="64"/>
                  </a:lnTo>
                  <a:lnTo>
                    <a:pt x="18" y="81"/>
                  </a:lnTo>
                  <a:lnTo>
                    <a:pt x="34" y="115"/>
                  </a:lnTo>
                  <a:lnTo>
                    <a:pt x="52" y="131"/>
                  </a:lnTo>
                  <a:lnTo>
                    <a:pt x="101" y="131"/>
                  </a:lnTo>
                  <a:cubicBezTo>
                    <a:pt x="118" y="131"/>
                    <a:pt x="134" y="115"/>
                    <a:pt x="134" y="97"/>
                  </a:cubicBezTo>
                  <a:cubicBezTo>
                    <a:pt x="152" y="81"/>
                    <a:pt x="134" y="48"/>
                    <a:pt x="134" y="31"/>
                  </a:cubicBezTo>
                  <a:cubicBezTo>
                    <a:pt x="123" y="20"/>
                    <a:pt x="96" y="0"/>
                    <a:pt x="6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76"/>
            <p:cNvSpPr/>
            <p:nvPr/>
          </p:nvSpPr>
          <p:spPr>
            <a:xfrm>
              <a:off x="6225575" y="3671975"/>
              <a:ext cx="3750" cy="3550"/>
            </a:xfrm>
            <a:custGeom>
              <a:avLst/>
              <a:gdLst/>
              <a:ahLst/>
              <a:cxnLst/>
              <a:rect l="l" t="t" r="r" b="b"/>
              <a:pathLst>
                <a:path w="150" h="142" extrusionOk="0">
                  <a:moveTo>
                    <a:pt x="50" y="0"/>
                  </a:moveTo>
                  <a:lnTo>
                    <a:pt x="17" y="16"/>
                  </a:lnTo>
                  <a:lnTo>
                    <a:pt x="1" y="33"/>
                  </a:lnTo>
                  <a:lnTo>
                    <a:pt x="1" y="67"/>
                  </a:lnTo>
                  <a:cubicBezTo>
                    <a:pt x="24" y="124"/>
                    <a:pt x="55" y="142"/>
                    <a:pt x="77" y="142"/>
                  </a:cubicBezTo>
                  <a:cubicBezTo>
                    <a:pt x="87" y="142"/>
                    <a:pt x="95" y="138"/>
                    <a:pt x="101" y="133"/>
                  </a:cubicBezTo>
                  <a:lnTo>
                    <a:pt x="101" y="100"/>
                  </a:lnTo>
                  <a:lnTo>
                    <a:pt x="134" y="100"/>
                  </a:lnTo>
                  <a:cubicBezTo>
                    <a:pt x="150" y="67"/>
                    <a:pt x="134" y="49"/>
                    <a:pt x="134" y="33"/>
                  </a:cubicBezTo>
                  <a:cubicBezTo>
                    <a:pt x="117" y="16"/>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5" name="Google Shape;4625;p76"/>
            <p:cNvSpPr/>
            <p:nvPr/>
          </p:nvSpPr>
          <p:spPr>
            <a:xfrm>
              <a:off x="6234750" y="3668200"/>
              <a:ext cx="3350" cy="3350"/>
            </a:xfrm>
            <a:custGeom>
              <a:avLst/>
              <a:gdLst/>
              <a:ahLst/>
              <a:cxnLst/>
              <a:rect l="l" t="t" r="r" b="b"/>
              <a:pathLst>
                <a:path w="134" h="134" extrusionOk="0">
                  <a:moveTo>
                    <a:pt x="50" y="0"/>
                  </a:moveTo>
                  <a:cubicBezTo>
                    <a:pt x="34" y="0"/>
                    <a:pt x="0" y="34"/>
                    <a:pt x="0" y="84"/>
                  </a:cubicBezTo>
                  <a:lnTo>
                    <a:pt x="16" y="118"/>
                  </a:lnTo>
                  <a:lnTo>
                    <a:pt x="50" y="134"/>
                  </a:lnTo>
                  <a:lnTo>
                    <a:pt x="67" y="100"/>
                  </a:lnTo>
                  <a:lnTo>
                    <a:pt x="100" y="84"/>
                  </a:lnTo>
                  <a:lnTo>
                    <a:pt x="134" y="100"/>
                  </a:lnTo>
                  <a:lnTo>
                    <a:pt x="134" y="67"/>
                  </a:lnTo>
                  <a:lnTo>
                    <a:pt x="134" y="51"/>
                  </a:lnTo>
                  <a:lnTo>
                    <a:pt x="116" y="18"/>
                  </a:lnTo>
                  <a:lnTo>
                    <a:pt x="100" y="18"/>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6" name="Google Shape;4626;p76"/>
            <p:cNvSpPr/>
            <p:nvPr/>
          </p:nvSpPr>
          <p:spPr>
            <a:xfrm>
              <a:off x="6204300" y="3651450"/>
              <a:ext cx="5450" cy="5525"/>
            </a:xfrm>
            <a:custGeom>
              <a:avLst/>
              <a:gdLst/>
              <a:ahLst/>
              <a:cxnLst/>
              <a:rect l="l" t="t" r="r" b="b"/>
              <a:pathLst>
                <a:path w="218" h="221" extrusionOk="0">
                  <a:moveTo>
                    <a:pt x="109" y="0"/>
                  </a:moveTo>
                  <a:cubicBezTo>
                    <a:pt x="59" y="0"/>
                    <a:pt x="32" y="41"/>
                    <a:pt x="18" y="70"/>
                  </a:cubicBezTo>
                  <a:lnTo>
                    <a:pt x="0" y="103"/>
                  </a:lnTo>
                  <a:lnTo>
                    <a:pt x="0" y="121"/>
                  </a:lnTo>
                  <a:lnTo>
                    <a:pt x="18" y="154"/>
                  </a:lnTo>
                  <a:lnTo>
                    <a:pt x="34" y="187"/>
                  </a:lnTo>
                  <a:lnTo>
                    <a:pt x="85" y="203"/>
                  </a:lnTo>
                  <a:lnTo>
                    <a:pt x="101" y="221"/>
                  </a:lnTo>
                  <a:lnTo>
                    <a:pt x="167" y="203"/>
                  </a:lnTo>
                  <a:cubicBezTo>
                    <a:pt x="201" y="170"/>
                    <a:pt x="218" y="137"/>
                    <a:pt x="218" y="103"/>
                  </a:cubicBezTo>
                  <a:lnTo>
                    <a:pt x="201" y="54"/>
                  </a:lnTo>
                  <a:lnTo>
                    <a:pt x="185" y="21"/>
                  </a:lnTo>
                  <a:lnTo>
                    <a:pt x="134" y="3"/>
                  </a:lnTo>
                  <a:cubicBezTo>
                    <a:pt x="125" y="1"/>
                    <a:pt x="117" y="0"/>
                    <a:pt x="10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7" name="Google Shape;4627;p76"/>
            <p:cNvSpPr/>
            <p:nvPr/>
          </p:nvSpPr>
          <p:spPr>
            <a:xfrm>
              <a:off x="6230575" y="3639025"/>
              <a:ext cx="5425" cy="5100"/>
            </a:xfrm>
            <a:custGeom>
              <a:avLst/>
              <a:gdLst/>
              <a:ahLst/>
              <a:cxnLst/>
              <a:rect l="l" t="t" r="r" b="b"/>
              <a:pathLst>
                <a:path w="217" h="204" extrusionOk="0">
                  <a:moveTo>
                    <a:pt x="117" y="0"/>
                  </a:moveTo>
                  <a:cubicBezTo>
                    <a:pt x="101" y="0"/>
                    <a:pt x="67" y="0"/>
                    <a:pt x="34" y="33"/>
                  </a:cubicBezTo>
                  <a:lnTo>
                    <a:pt x="1" y="67"/>
                  </a:lnTo>
                  <a:lnTo>
                    <a:pt x="1" y="100"/>
                  </a:lnTo>
                  <a:lnTo>
                    <a:pt x="17" y="151"/>
                  </a:lnTo>
                  <a:cubicBezTo>
                    <a:pt x="50" y="200"/>
                    <a:pt x="83" y="200"/>
                    <a:pt x="101" y="200"/>
                  </a:cubicBezTo>
                  <a:cubicBezTo>
                    <a:pt x="108" y="203"/>
                    <a:pt x="114" y="204"/>
                    <a:pt x="121" y="204"/>
                  </a:cubicBezTo>
                  <a:cubicBezTo>
                    <a:pt x="159" y="204"/>
                    <a:pt x="186" y="165"/>
                    <a:pt x="201" y="151"/>
                  </a:cubicBezTo>
                  <a:lnTo>
                    <a:pt x="217" y="117"/>
                  </a:lnTo>
                  <a:lnTo>
                    <a:pt x="217" y="100"/>
                  </a:lnTo>
                  <a:lnTo>
                    <a:pt x="201" y="67"/>
                  </a:lnTo>
                  <a:lnTo>
                    <a:pt x="201" y="51"/>
                  </a:lnTo>
                  <a:cubicBezTo>
                    <a:pt x="183" y="17"/>
                    <a:pt x="150" y="0"/>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8" name="Google Shape;4628;p76"/>
            <p:cNvSpPr/>
            <p:nvPr/>
          </p:nvSpPr>
          <p:spPr>
            <a:xfrm>
              <a:off x="6198075" y="3671975"/>
              <a:ext cx="3350" cy="2925"/>
            </a:xfrm>
            <a:custGeom>
              <a:avLst/>
              <a:gdLst/>
              <a:ahLst/>
              <a:cxnLst/>
              <a:rect l="l" t="t" r="r" b="b"/>
              <a:pathLst>
                <a:path w="134" h="117" extrusionOk="0">
                  <a:moveTo>
                    <a:pt x="33" y="0"/>
                  </a:moveTo>
                  <a:lnTo>
                    <a:pt x="16" y="33"/>
                  </a:lnTo>
                  <a:lnTo>
                    <a:pt x="0" y="49"/>
                  </a:lnTo>
                  <a:lnTo>
                    <a:pt x="0" y="83"/>
                  </a:lnTo>
                  <a:lnTo>
                    <a:pt x="33" y="116"/>
                  </a:lnTo>
                  <a:lnTo>
                    <a:pt x="83" y="116"/>
                  </a:lnTo>
                  <a:lnTo>
                    <a:pt x="116" y="100"/>
                  </a:lnTo>
                  <a:lnTo>
                    <a:pt x="133" y="67"/>
                  </a:lnTo>
                  <a:cubicBezTo>
                    <a:pt x="133" y="67"/>
                    <a:pt x="133" y="49"/>
                    <a:pt x="116" y="33"/>
                  </a:cubicBezTo>
                  <a:lnTo>
                    <a:pt x="100" y="16"/>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9" name="Google Shape;4629;p76"/>
            <p:cNvSpPr/>
            <p:nvPr/>
          </p:nvSpPr>
          <p:spPr>
            <a:xfrm>
              <a:off x="6186800" y="3662350"/>
              <a:ext cx="3775" cy="3800"/>
            </a:xfrm>
            <a:custGeom>
              <a:avLst/>
              <a:gdLst/>
              <a:ahLst/>
              <a:cxnLst/>
              <a:rect l="l" t="t" r="r" b="b"/>
              <a:pathLst>
                <a:path w="151" h="152" extrusionOk="0">
                  <a:moveTo>
                    <a:pt x="67" y="1"/>
                  </a:moveTo>
                  <a:cubicBezTo>
                    <a:pt x="51" y="18"/>
                    <a:pt x="33" y="34"/>
                    <a:pt x="33" y="52"/>
                  </a:cubicBezTo>
                  <a:lnTo>
                    <a:pt x="17" y="52"/>
                  </a:lnTo>
                  <a:lnTo>
                    <a:pt x="17" y="85"/>
                  </a:lnTo>
                  <a:lnTo>
                    <a:pt x="0" y="101"/>
                  </a:lnTo>
                  <a:lnTo>
                    <a:pt x="17" y="134"/>
                  </a:lnTo>
                  <a:cubicBezTo>
                    <a:pt x="33" y="134"/>
                    <a:pt x="33" y="152"/>
                    <a:pt x="51" y="152"/>
                  </a:cubicBezTo>
                  <a:cubicBezTo>
                    <a:pt x="84" y="152"/>
                    <a:pt x="100" y="152"/>
                    <a:pt x="118" y="134"/>
                  </a:cubicBezTo>
                  <a:lnTo>
                    <a:pt x="134" y="101"/>
                  </a:lnTo>
                  <a:lnTo>
                    <a:pt x="134" y="85"/>
                  </a:lnTo>
                  <a:cubicBezTo>
                    <a:pt x="151" y="68"/>
                    <a:pt x="151" y="52"/>
                    <a:pt x="134" y="34"/>
                  </a:cubicBezTo>
                  <a:lnTo>
                    <a:pt x="118" y="18"/>
                  </a:ln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0" name="Google Shape;4630;p76"/>
            <p:cNvSpPr/>
            <p:nvPr/>
          </p:nvSpPr>
          <p:spPr>
            <a:xfrm>
              <a:off x="6178875" y="3651950"/>
              <a:ext cx="3375" cy="2925"/>
            </a:xfrm>
            <a:custGeom>
              <a:avLst/>
              <a:gdLst/>
              <a:ahLst/>
              <a:cxnLst/>
              <a:rect l="l" t="t" r="r" b="b"/>
              <a:pathLst>
                <a:path w="135" h="117" extrusionOk="0">
                  <a:moveTo>
                    <a:pt x="84" y="1"/>
                  </a:moveTo>
                  <a:cubicBezTo>
                    <a:pt x="50" y="1"/>
                    <a:pt x="34" y="1"/>
                    <a:pt x="17" y="17"/>
                  </a:cubicBezTo>
                  <a:cubicBezTo>
                    <a:pt x="17" y="34"/>
                    <a:pt x="1" y="50"/>
                    <a:pt x="1" y="83"/>
                  </a:cubicBezTo>
                  <a:lnTo>
                    <a:pt x="34" y="101"/>
                  </a:lnTo>
                  <a:lnTo>
                    <a:pt x="68" y="117"/>
                  </a:lnTo>
                  <a:cubicBezTo>
                    <a:pt x="84" y="117"/>
                    <a:pt x="101" y="117"/>
                    <a:pt x="117" y="101"/>
                  </a:cubicBezTo>
                  <a:lnTo>
                    <a:pt x="134" y="83"/>
                  </a:lnTo>
                  <a:lnTo>
                    <a:pt x="134" y="50"/>
                  </a:lnTo>
                  <a:lnTo>
                    <a:pt x="134" y="34"/>
                  </a:lnTo>
                  <a:lnTo>
                    <a:pt x="117" y="17"/>
                  </a:lnTo>
                  <a:lnTo>
                    <a:pt x="101" y="17"/>
                  </a:ln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1" name="Google Shape;4631;p76"/>
            <p:cNvSpPr/>
            <p:nvPr/>
          </p:nvSpPr>
          <p:spPr>
            <a:xfrm>
              <a:off x="6222250" y="3625100"/>
              <a:ext cx="5025" cy="5200"/>
            </a:xfrm>
            <a:custGeom>
              <a:avLst/>
              <a:gdLst/>
              <a:ahLst/>
              <a:cxnLst/>
              <a:rect l="l" t="t" r="r" b="b"/>
              <a:pathLst>
                <a:path w="201" h="208" extrusionOk="0">
                  <a:moveTo>
                    <a:pt x="90" y="1"/>
                  </a:moveTo>
                  <a:cubicBezTo>
                    <a:pt x="77" y="1"/>
                    <a:pt x="63" y="3"/>
                    <a:pt x="50" y="7"/>
                  </a:cubicBezTo>
                  <a:lnTo>
                    <a:pt x="16" y="57"/>
                  </a:lnTo>
                  <a:cubicBezTo>
                    <a:pt x="0" y="90"/>
                    <a:pt x="0" y="124"/>
                    <a:pt x="16" y="141"/>
                  </a:cubicBezTo>
                  <a:lnTo>
                    <a:pt x="50" y="190"/>
                  </a:lnTo>
                  <a:cubicBezTo>
                    <a:pt x="100" y="208"/>
                    <a:pt x="134" y="208"/>
                    <a:pt x="150" y="208"/>
                  </a:cubicBezTo>
                  <a:lnTo>
                    <a:pt x="183" y="157"/>
                  </a:lnTo>
                  <a:lnTo>
                    <a:pt x="200" y="141"/>
                  </a:lnTo>
                  <a:lnTo>
                    <a:pt x="200" y="107"/>
                  </a:lnTo>
                  <a:cubicBezTo>
                    <a:pt x="200" y="90"/>
                    <a:pt x="200" y="74"/>
                    <a:pt x="183" y="41"/>
                  </a:cubicBezTo>
                  <a:cubicBezTo>
                    <a:pt x="159" y="16"/>
                    <a:pt x="126" y="1"/>
                    <a:pt x="9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2" name="Google Shape;4632;p76"/>
            <p:cNvSpPr/>
            <p:nvPr/>
          </p:nvSpPr>
          <p:spPr>
            <a:xfrm>
              <a:off x="6257250" y="3709575"/>
              <a:ext cx="1700" cy="1600"/>
            </a:xfrm>
            <a:custGeom>
              <a:avLst/>
              <a:gdLst/>
              <a:ahLst/>
              <a:cxnLst/>
              <a:rect l="l" t="t" r="r" b="b"/>
              <a:pathLst>
                <a:path w="68" h="64" extrusionOk="0">
                  <a:moveTo>
                    <a:pt x="42" y="1"/>
                  </a:moveTo>
                  <a:cubicBezTo>
                    <a:pt x="34" y="1"/>
                    <a:pt x="26" y="5"/>
                    <a:pt x="17" y="13"/>
                  </a:cubicBezTo>
                  <a:lnTo>
                    <a:pt x="1" y="46"/>
                  </a:lnTo>
                  <a:cubicBezTo>
                    <a:pt x="1" y="63"/>
                    <a:pt x="17" y="63"/>
                    <a:pt x="17" y="63"/>
                  </a:cubicBezTo>
                  <a:cubicBezTo>
                    <a:pt x="34" y="63"/>
                    <a:pt x="50" y="63"/>
                    <a:pt x="68" y="46"/>
                  </a:cubicBezTo>
                  <a:lnTo>
                    <a:pt x="68" y="30"/>
                  </a:lnTo>
                  <a:lnTo>
                    <a:pt x="68" y="13"/>
                  </a:lnTo>
                  <a:cubicBezTo>
                    <a:pt x="59" y="5"/>
                    <a:pt x="51" y="1"/>
                    <a:pt x="4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3" name="Google Shape;4633;p76"/>
            <p:cNvSpPr/>
            <p:nvPr/>
          </p:nvSpPr>
          <p:spPr>
            <a:xfrm>
              <a:off x="6203475" y="3690950"/>
              <a:ext cx="1675" cy="1450"/>
            </a:xfrm>
            <a:custGeom>
              <a:avLst/>
              <a:gdLst/>
              <a:ahLst/>
              <a:cxnLst/>
              <a:rect l="l" t="t" r="r" b="b"/>
              <a:pathLst>
                <a:path w="67" h="58" extrusionOk="0">
                  <a:moveTo>
                    <a:pt x="34" y="0"/>
                  </a:moveTo>
                  <a:cubicBezTo>
                    <a:pt x="23" y="0"/>
                    <a:pt x="12" y="8"/>
                    <a:pt x="0" y="8"/>
                  </a:cubicBezTo>
                  <a:cubicBezTo>
                    <a:pt x="0" y="24"/>
                    <a:pt x="0" y="41"/>
                    <a:pt x="17" y="57"/>
                  </a:cubicBezTo>
                  <a:lnTo>
                    <a:pt x="33" y="57"/>
                  </a:lnTo>
                  <a:cubicBezTo>
                    <a:pt x="67" y="41"/>
                    <a:pt x="51" y="24"/>
                    <a:pt x="51" y="8"/>
                  </a:cubicBezTo>
                  <a:cubicBezTo>
                    <a:pt x="45" y="2"/>
                    <a:pt x="39"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4" name="Google Shape;4634;p76"/>
            <p:cNvSpPr/>
            <p:nvPr/>
          </p:nvSpPr>
          <p:spPr>
            <a:xfrm>
              <a:off x="6208475" y="3665300"/>
              <a:ext cx="3350" cy="2925"/>
            </a:xfrm>
            <a:custGeom>
              <a:avLst/>
              <a:gdLst/>
              <a:ahLst/>
              <a:cxnLst/>
              <a:rect l="l" t="t" r="r" b="b"/>
              <a:pathLst>
                <a:path w="134" h="117" extrusionOk="0">
                  <a:moveTo>
                    <a:pt x="18" y="0"/>
                  </a:moveTo>
                  <a:lnTo>
                    <a:pt x="0" y="34"/>
                  </a:lnTo>
                  <a:lnTo>
                    <a:pt x="0" y="67"/>
                  </a:lnTo>
                  <a:lnTo>
                    <a:pt x="0" y="83"/>
                  </a:lnTo>
                  <a:cubicBezTo>
                    <a:pt x="0" y="100"/>
                    <a:pt x="18" y="116"/>
                    <a:pt x="34" y="116"/>
                  </a:cubicBezTo>
                  <a:cubicBezTo>
                    <a:pt x="51" y="116"/>
                    <a:pt x="67" y="116"/>
                    <a:pt x="84" y="100"/>
                  </a:cubicBezTo>
                  <a:cubicBezTo>
                    <a:pt x="100" y="83"/>
                    <a:pt x="134" y="50"/>
                    <a:pt x="100" y="16"/>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5" name="Google Shape;4635;p76"/>
            <p:cNvSpPr/>
            <p:nvPr/>
          </p:nvSpPr>
          <p:spPr>
            <a:xfrm>
              <a:off x="6173450" y="3691150"/>
              <a:ext cx="1300" cy="850"/>
            </a:xfrm>
            <a:custGeom>
              <a:avLst/>
              <a:gdLst/>
              <a:ahLst/>
              <a:cxnLst/>
              <a:rect l="l" t="t" r="r" b="b"/>
              <a:pathLst>
                <a:path w="52" h="34" extrusionOk="0">
                  <a:moveTo>
                    <a:pt x="18" y="0"/>
                  </a:moveTo>
                  <a:lnTo>
                    <a:pt x="1" y="16"/>
                  </a:lnTo>
                  <a:lnTo>
                    <a:pt x="1" y="33"/>
                  </a:lnTo>
                  <a:lnTo>
                    <a:pt x="34" y="33"/>
                  </a:lnTo>
                  <a:lnTo>
                    <a:pt x="51"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6" name="Google Shape;4636;p76"/>
            <p:cNvSpPr/>
            <p:nvPr/>
          </p:nvSpPr>
          <p:spPr>
            <a:xfrm>
              <a:off x="6246825" y="3669850"/>
              <a:ext cx="1275" cy="1300"/>
            </a:xfrm>
            <a:custGeom>
              <a:avLst/>
              <a:gdLst/>
              <a:ahLst/>
              <a:cxnLst/>
              <a:rect l="l" t="t" r="r" b="b"/>
              <a:pathLst>
                <a:path w="51" h="52" extrusionOk="0">
                  <a:moveTo>
                    <a:pt x="18" y="1"/>
                  </a:moveTo>
                  <a:cubicBezTo>
                    <a:pt x="18" y="1"/>
                    <a:pt x="0" y="1"/>
                    <a:pt x="0" y="34"/>
                  </a:cubicBezTo>
                  <a:lnTo>
                    <a:pt x="0" y="52"/>
                  </a:lnTo>
                  <a:cubicBezTo>
                    <a:pt x="34" y="52"/>
                    <a:pt x="34" y="52"/>
                    <a:pt x="51" y="34"/>
                  </a:cubicBezTo>
                  <a:lnTo>
                    <a:pt x="51" y="18"/>
                  </a:lnTo>
                  <a:cubicBezTo>
                    <a:pt x="34" y="1"/>
                    <a:pt x="34"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7" name="Google Shape;4637;p76"/>
            <p:cNvSpPr/>
            <p:nvPr/>
          </p:nvSpPr>
          <p:spPr>
            <a:xfrm>
              <a:off x="6224750" y="3654175"/>
              <a:ext cx="4175" cy="4050"/>
            </a:xfrm>
            <a:custGeom>
              <a:avLst/>
              <a:gdLst/>
              <a:ahLst/>
              <a:cxnLst/>
              <a:rect l="l" t="t" r="r" b="b"/>
              <a:pathLst>
                <a:path w="167" h="162" extrusionOk="0">
                  <a:moveTo>
                    <a:pt x="116" y="0"/>
                  </a:moveTo>
                  <a:cubicBezTo>
                    <a:pt x="103" y="0"/>
                    <a:pt x="88" y="4"/>
                    <a:pt x="67" y="12"/>
                  </a:cubicBezTo>
                  <a:lnTo>
                    <a:pt x="50" y="12"/>
                  </a:lnTo>
                  <a:lnTo>
                    <a:pt x="34" y="28"/>
                  </a:lnTo>
                  <a:lnTo>
                    <a:pt x="0" y="45"/>
                  </a:lnTo>
                  <a:cubicBezTo>
                    <a:pt x="0" y="61"/>
                    <a:pt x="0" y="94"/>
                    <a:pt x="16" y="128"/>
                  </a:cubicBezTo>
                  <a:cubicBezTo>
                    <a:pt x="34" y="128"/>
                    <a:pt x="34" y="128"/>
                    <a:pt x="34" y="145"/>
                  </a:cubicBezTo>
                  <a:lnTo>
                    <a:pt x="67" y="145"/>
                  </a:lnTo>
                  <a:lnTo>
                    <a:pt x="83" y="161"/>
                  </a:lnTo>
                  <a:lnTo>
                    <a:pt x="100" y="145"/>
                  </a:lnTo>
                  <a:lnTo>
                    <a:pt x="134" y="128"/>
                  </a:lnTo>
                  <a:cubicBezTo>
                    <a:pt x="150" y="112"/>
                    <a:pt x="167" y="94"/>
                    <a:pt x="167" y="78"/>
                  </a:cubicBezTo>
                  <a:lnTo>
                    <a:pt x="167" y="45"/>
                  </a:lnTo>
                  <a:lnTo>
                    <a:pt x="167" y="28"/>
                  </a:lnTo>
                  <a:cubicBezTo>
                    <a:pt x="148" y="8"/>
                    <a:pt x="134" y="0"/>
                    <a:pt x="1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8" name="Google Shape;4638;p76"/>
            <p:cNvSpPr/>
            <p:nvPr/>
          </p:nvSpPr>
          <p:spPr>
            <a:xfrm>
              <a:off x="6288950" y="3659450"/>
              <a:ext cx="1675" cy="1275"/>
            </a:xfrm>
            <a:custGeom>
              <a:avLst/>
              <a:gdLst/>
              <a:ahLst/>
              <a:cxnLst/>
              <a:rect l="l" t="t" r="r" b="b"/>
              <a:pathLst>
                <a:path w="67" h="51" extrusionOk="0">
                  <a:moveTo>
                    <a:pt x="33" y="1"/>
                  </a:moveTo>
                  <a:cubicBezTo>
                    <a:pt x="16" y="1"/>
                    <a:pt x="16" y="17"/>
                    <a:pt x="16" y="17"/>
                  </a:cubicBezTo>
                  <a:cubicBezTo>
                    <a:pt x="16" y="34"/>
                    <a:pt x="0" y="34"/>
                    <a:pt x="16" y="50"/>
                  </a:cubicBezTo>
                  <a:lnTo>
                    <a:pt x="49" y="50"/>
                  </a:lnTo>
                  <a:lnTo>
                    <a:pt x="67" y="17"/>
                  </a:lnTo>
                  <a:lnTo>
                    <a:pt x="49"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9" name="Google Shape;4639;p76"/>
            <p:cNvSpPr/>
            <p:nvPr/>
          </p:nvSpPr>
          <p:spPr>
            <a:xfrm>
              <a:off x="6191800" y="3651525"/>
              <a:ext cx="3350" cy="3125"/>
            </a:xfrm>
            <a:custGeom>
              <a:avLst/>
              <a:gdLst/>
              <a:ahLst/>
              <a:cxnLst/>
              <a:rect l="l" t="t" r="r" b="b"/>
              <a:pathLst>
                <a:path w="134" h="125" extrusionOk="0">
                  <a:moveTo>
                    <a:pt x="51" y="0"/>
                  </a:moveTo>
                  <a:cubicBezTo>
                    <a:pt x="34" y="0"/>
                    <a:pt x="18" y="18"/>
                    <a:pt x="18" y="34"/>
                  </a:cubicBezTo>
                  <a:cubicBezTo>
                    <a:pt x="0" y="51"/>
                    <a:pt x="0" y="84"/>
                    <a:pt x="18" y="100"/>
                  </a:cubicBezTo>
                  <a:cubicBezTo>
                    <a:pt x="29" y="113"/>
                    <a:pt x="49" y="124"/>
                    <a:pt x="66" y="124"/>
                  </a:cubicBezTo>
                  <a:cubicBezTo>
                    <a:pt x="73" y="124"/>
                    <a:pt x="79" y="122"/>
                    <a:pt x="84" y="118"/>
                  </a:cubicBezTo>
                  <a:cubicBezTo>
                    <a:pt x="100" y="118"/>
                    <a:pt x="134" y="100"/>
                    <a:pt x="134" y="67"/>
                  </a:cubicBezTo>
                  <a:lnTo>
                    <a:pt x="118" y="34"/>
                  </a:lnTo>
                  <a:lnTo>
                    <a:pt x="100" y="18"/>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0" name="Google Shape;4640;p76"/>
            <p:cNvSpPr/>
            <p:nvPr/>
          </p:nvSpPr>
          <p:spPr>
            <a:xfrm>
              <a:off x="6292675" y="3630675"/>
              <a:ext cx="1300" cy="850"/>
            </a:xfrm>
            <a:custGeom>
              <a:avLst/>
              <a:gdLst/>
              <a:ahLst/>
              <a:cxnLst/>
              <a:rect l="l" t="t" r="r" b="b"/>
              <a:pathLst>
                <a:path w="52" h="34" extrusionOk="0">
                  <a:moveTo>
                    <a:pt x="18" y="1"/>
                  </a:moveTo>
                  <a:lnTo>
                    <a:pt x="1" y="18"/>
                  </a:lnTo>
                  <a:lnTo>
                    <a:pt x="1" y="34"/>
                  </a:lnTo>
                  <a:lnTo>
                    <a:pt x="34" y="34"/>
                  </a:lnTo>
                  <a:lnTo>
                    <a:pt x="51" y="18"/>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1" name="Google Shape;4641;p76"/>
            <p:cNvSpPr/>
            <p:nvPr/>
          </p:nvSpPr>
          <p:spPr>
            <a:xfrm>
              <a:off x="6211800" y="3630900"/>
              <a:ext cx="5475" cy="5225"/>
            </a:xfrm>
            <a:custGeom>
              <a:avLst/>
              <a:gdLst/>
              <a:ahLst/>
              <a:cxnLst/>
              <a:rect l="l" t="t" r="r" b="b"/>
              <a:pathLst>
                <a:path w="219" h="209" extrusionOk="0">
                  <a:moveTo>
                    <a:pt x="119" y="1"/>
                  </a:moveTo>
                  <a:cubicBezTo>
                    <a:pt x="98" y="1"/>
                    <a:pt x="74" y="8"/>
                    <a:pt x="51" y="25"/>
                  </a:cubicBezTo>
                  <a:lnTo>
                    <a:pt x="18" y="76"/>
                  </a:lnTo>
                  <a:lnTo>
                    <a:pt x="1" y="92"/>
                  </a:lnTo>
                  <a:lnTo>
                    <a:pt x="18" y="158"/>
                  </a:lnTo>
                  <a:lnTo>
                    <a:pt x="34" y="176"/>
                  </a:lnTo>
                  <a:lnTo>
                    <a:pt x="51" y="192"/>
                  </a:lnTo>
                  <a:lnTo>
                    <a:pt x="67" y="209"/>
                  </a:lnTo>
                  <a:lnTo>
                    <a:pt x="118" y="209"/>
                  </a:lnTo>
                  <a:cubicBezTo>
                    <a:pt x="151" y="209"/>
                    <a:pt x="167" y="192"/>
                    <a:pt x="185" y="192"/>
                  </a:cubicBezTo>
                  <a:lnTo>
                    <a:pt x="167" y="192"/>
                  </a:lnTo>
                  <a:lnTo>
                    <a:pt x="201" y="158"/>
                  </a:lnTo>
                  <a:lnTo>
                    <a:pt x="218" y="142"/>
                  </a:lnTo>
                  <a:lnTo>
                    <a:pt x="218" y="76"/>
                  </a:lnTo>
                  <a:lnTo>
                    <a:pt x="218" y="58"/>
                  </a:lnTo>
                  <a:cubicBezTo>
                    <a:pt x="196" y="26"/>
                    <a:pt x="160" y="1"/>
                    <a:pt x="11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2" name="Google Shape;4642;p76"/>
            <p:cNvSpPr/>
            <p:nvPr/>
          </p:nvSpPr>
          <p:spPr>
            <a:xfrm>
              <a:off x="6252250" y="3614825"/>
              <a:ext cx="4200" cy="4075"/>
            </a:xfrm>
            <a:custGeom>
              <a:avLst/>
              <a:gdLst/>
              <a:ahLst/>
              <a:cxnLst/>
              <a:rect l="l" t="t" r="r" b="b"/>
              <a:pathLst>
                <a:path w="168" h="163" extrusionOk="0">
                  <a:moveTo>
                    <a:pt x="67" y="1"/>
                  </a:moveTo>
                  <a:cubicBezTo>
                    <a:pt x="17" y="18"/>
                    <a:pt x="1" y="52"/>
                    <a:pt x="17" y="101"/>
                  </a:cubicBezTo>
                  <a:lnTo>
                    <a:pt x="34" y="134"/>
                  </a:lnTo>
                  <a:lnTo>
                    <a:pt x="50" y="152"/>
                  </a:lnTo>
                  <a:lnTo>
                    <a:pt x="67" y="152"/>
                  </a:lnTo>
                  <a:cubicBezTo>
                    <a:pt x="74" y="158"/>
                    <a:pt x="83" y="162"/>
                    <a:pt x="95" y="162"/>
                  </a:cubicBezTo>
                  <a:cubicBezTo>
                    <a:pt x="111" y="162"/>
                    <a:pt x="130" y="154"/>
                    <a:pt x="150" y="134"/>
                  </a:cubicBezTo>
                  <a:lnTo>
                    <a:pt x="167" y="118"/>
                  </a:lnTo>
                  <a:lnTo>
                    <a:pt x="167" y="85"/>
                  </a:lnTo>
                  <a:lnTo>
                    <a:pt x="167" y="68"/>
                  </a:lnTo>
                  <a:lnTo>
                    <a:pt x="134" y="18"/>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3" name="Google Shape;4643;p76"/>
            <p:cNvSpPr/>
            <p:nvPr/>
          </p:nvSpPr>
          <p:spPr>
            <a:xfrm>
              <a:off x="6190550" y="3719050"/>
              <a:ext cx="1275" cy="1050"/>
            </a:xfrm>
            <a:custGeom>
              <a:avLst/>
              <a:gdLst/>
              <a:ahLst/>
              <a:cxnLst/>
              <a:rect l="l" t="t" r="r" b="b"/>
              <a:pathLst>
                <a:path w="51" h="42" extrusionOk="0">
                  <a:moveTo>
                    <a:pt x="17" y="1"/>
                  </a:moveTo>
                  <a:lnTo>
                    <a:pt x="1" y="18"/>
                  </a:lnTo>
                  <a:lnTo>
                    <a:pt x="1" y="34"/>
                  </a:lnTo>
                  <a:lnTo>
                    <a:pt x="34" y="34"/>
                  </a:lnTo>
                  <a:cubicBezTo>
                    <a:pt x="34" y="34"/>
                    <a:pt x="34" y="42"/>
                    <a:pt x="39" y="42"/>
                  </a:cubicBezTo>
                  <a:cubicBezTo>
                    <a:pt x="41" y="42"/>
                    <a:pt x="45" y="40"/>
                    <a:pt x="50" y="34"/>
                  </a:cubicBezTo>
                  <a:lnTo>
                    <a:pt x="50"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4" name="Google Shape;4644;p76"/>
            <p:cNvSpPr/>
            <p:nvPr/>
          </p:nvSpPr>
          <p:spPr>
            <a:xfrm>
              <a:off x="6192225" y="3562750"/>
              <a:ext cx="1250" cy="1675"/>
            </a:xfrm>
            <a:custGeom>
              <a:avLst/>
              <a:gdLst/>
              <a:ahLst/>
              <a:cxnLst/>
              <a:rect l="l" t="t" r="r" b="b"/>
              <a:pathLst>
                <a:path w="50" h="67" extrusionOk="0">
                  <a:moveTo>
                    <a:pt x="17" y="0"/>
                  </a:moveTo>
                  <a:cubicBezTo>
                    <a:pt x="17" y="16"/>
                    <a:pt x="1" y="16"/>
                    <a:pt x="1" y="34"/>
                  </a:cubicBezTo>
                  <a:cubicBezTo>
                    <a:pt x="1" y="34"/>
                    <a:pt x="1" y="50"/>
                    <a:pt x="17" y="50"/>
                  </a:cubicBezTo>
                  <a:lnTo>
                    <a:pt x="17" y="67"/>
                  </a:lnTo>
                  <a:lnTo>
                    <a:pt x="34" y="67"/>
                  </a:lnTo>
                  <a:cubicBezTo>
                    <a:pt x="50" y="50"/>
                    <a:pt x="50" y="50"/>
                    <a:pt x="50" y="34"/>
                  </a:cubicBezTo>
                  <a:lnTo>
                    <a:pt x="50" y="16"/>
                  </a:lnTo>
                  <a:lnTo>
                    <a:pt x="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5" name="Google Shape;4645;p76"/>
            <p:cNvSpPr/>
            <p:nvPr/>
          </p:nvSpPr>
          <p:spPr>
            <a:xfrm>
              <a:off x="6167625" y="3659850"/>
              <a:ext cx="2125" cy="2525"/>
            </a:xfrm>
            <a:custGeom>
              <a:avLst/>
              <a:gdLst/>
              <a:ahLst/>
              <a:cxnLst/>
              <a:rect l="l" t="t" r="r" b="b"/>
              <a:pathLst>
                <a:path w="85" h="101" extrusionOk="0">
                  <a:moveTo>
                    <a:pt x="51" y="1"/>
                  </a:moveTo>
                  <a:cubicBezTo>
                    <a:pt x="33" y="18"/>
                    <a:pt x="33" y="34"/>
                    <a:pt x="33" y="34"/>
                  </a:cubicBezTo>
                  <a:lnTo>
                    <a:pt x="17" y="51"/>
                  </a:lnTo>
                  <a:cubicBezTo>
                    <a:pt x="17" y="51"/>
                    <a:pt x="0" y="67"/>
                    <a:pt x="17" y="85"/>
                  </a:cubicBezTo>
                  <a:lnTo>
                    <a:pt x="33" y="101"/>
                  </a:lnTo>
                  <a:cubicBezTo>
                    <a:pt x="84" y="67"/>
                    <a:pt x="84" y="34"/>
                    <a:pt x="67" y="18"/>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6" name="Google Shape;4646;p76"/>
            <p:cNvSpPr/>
            <p:nvPr/>
          </p:nvSpPr>
          <p:spPr>
            <a:xfrm>
              <a:off x="6208900" y="3639850"/>
              <a:ext cx="5850" cy="5625"/>
            </a:xfrm>
            <a:custGeom>
              <a:avLst/>
              <a:gdLst/>
              <a:ahLst/>
              <a:cxnLst/>
              <a:rect l="l" t="t" r="r" b="b"/>
              <a:pathLst>
                <a:path w="234" h="225" extrusionOk="0">
                  <a:moveTo>
                    <a:pt x="101" y="0"/>
                  </a:moveTo>
                  <a:cubicBezTo>
                    <a:pt x="83" y="0"/>
                    <a:pt x="67" y="0"/>
                    <a:pt x="34" y="18"/>
                  </a:cubicBezTo>
                  <a:lnTo>
                    <a:pt x="1" y="67"/>
                  </a:lnTo>
                  <a:lnTo>
                    <a:pt x="1" y="100"/>
                  </a:lnTo>
                  <a:lnTo>
                    <a:pt x="17" y="134"/>
                  </a:lnTo>
                  <a:lnTo>
                    <a:pt x="1" y="134"/>
                  </a:lnTo>
                  <a:cubicBezTo>
                    <a:pt x="1" y="134"/>
                    <a:pt x="17" y="151"/>
                    <a:pt x="17" y="184"/>
                  </a:cubicBezTo>
                  <a:cubicBezTo>
                    <a:pt x="41" y="209"/>
                    <a:pt x="66" y="224"/>
                    <a:pt x="97" y="224"/>
                  </a:cubicBezTo>
                  <a:cubicBezTo>
                    <a:pt x="108" y="224"/>
                    <a:pt x="120" y="222"/>
                    <a:pt x="134" y="218"/>
                  </a:cubicBezTo>
                  <a:lnTo>
                    <a:pt x="183" y="184"/>
                  </a:lnTo>
                  <a:lnTo>
                    <a:pt x="201" y="151"/>
                  </a:lnTo>
                  <a:cubicBezTo>
                    <a:pt x="234" y="100"/>
                    <a:pt x="201" y="51"/>
                    <a:pt x="201" y="34"/>
                  </a:cubicBezTo>
                  <a:lnTo>
                    <a:pt x="183" y="34"/>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7" name="Google Shape;4647;p76"/>
            <p:cNvSpPr/>
            <p:nvPr/>
          </p:nvSpPr>
          <p:spPr>
            <a:xfrm>
              <a:off x="6170125" y="3653175"/>
              <a:ext cx="2125" cy="2200"/>
            </a:xfrm>
            <a:custGeom>
              <a:avLst/>
              <a:gdLst/>
              <a:ahLst/>
              <a:cxnLst/>
              <a:rect l="l" t="t" r="r" b="b"/>
              <a:pathLst>
                <a:path w="85" h="88" extrusionOk="0">
                  <a:moveTo>
                    <a:pt x="67" y="1"/>
                  </a:moveTo>
                  <a:lnTo>
                    <a:pt x="51" y="34"/>
                  </a:lnTo>
                  <a:lnTo>
                    <a:pt x="34" y="34"/>
                  </a:lnTo>
                  <a:lnTo>
                    <a:pt x="34" y="52"/>
                  </a:lnTo>
                  <a:lnTo>
                    <a:pt x="0" y="68"/>
                  </a:lnTo>
                  <a:cubicBezTo>
                    <a:pt x="8" y="82"/>
                    <a:pt x="18" y="87"/>
                    <a:pt x="28" y="87"/>
                  </a:cubicBezTo>
                  <a:cubicBezTo>
                    <a:pt x="43" y="87"/>
                    <a:pt x="58" y="78"/>
                    <a:pt x="67" y="68"/>
                  </a:cubicBezTo>
                  <a:cubicBezTo>
                    <a:pt x="84" y="52"/>
                    <a:pt x="84" y="18"/>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8" name="Google Shape;4648;p76"/>
            <p:cNvSpPr/>
            <p:nvPr/>
          </p:nvSpPr>
          <p:spPr>
            <a:xfrm>
              <a:off x="6228475" y="3637350"/>
              <a:ext cx="5025" cy="5200"/>
            </a:xfrm>
            <a:custGeom>
              <a:avLst/>
              <a:gdLst/>
              <a:ahLst/>
              <a:cxnLst/>
              <a:rect l="l" t="t" r="r" b="b"/>
              <a:pathLst>
                <a:path w="201" h="208" extrusionOk="0">
                  <a:moveTo>
                    <a:pt x="101" y="0"/>
                  </a:moveTo>
                  <a:cubicBezTo>
                    <a:pt x="51" y="0"/>
                    <a:pt x="18" y="34"/>
                    <a:pt x="1" y="51"/>
                  </a:cubicBezTo>
                  <a:lnTo>
                    <a:pt x="1" y="67"/>
                  </a:lnTo>
                  <a:lnTo>
                    <a:pt x="1" y="134"/>
                  </a:lnTo>
                  <a:lnTo>
                    <a:pt x="1" y="151"/>
                  </a:lnTo>
                  <a:lnTo>
                    <a:pt x="1" y="167"/>
                  </a:lnTo>
                  <a:cubicBezTo>
                    <a:pt x="25" y="191"/>
                    <a:pt x="49" y="207"/>
                    <a:pt x="74" y="207"/>
                  </a:cubicBezTo>
                  <a:cubicBezTo>
                    <a:pt x="83" y="207"/>
                    <a:pt x="92" y="205"/>
                    <a:pt x="101" y="200"/>
                  </a:cubicBezTo>
                  <a:cubicBezTo>
                    <a:pt x="118" y="200"/>
                    <a:pt x="151" y="184"/>
                    <a:pt x="167" y="167"/>
                  </a:cubicBezTo>
                  <a:cubicBezTo>
                    <a:pt x="201" y="118"/>
                    <a:pt x="201" y="51"/>
                    <a:pt x="167" y="18"/>
                  </a:cubicBezTo>
                  <a:lnTo>
                    <a:pt x="134" y="18"/>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9" name="Google Shape;4649;p76"/>
            <p:cNvSpPr/>
            <p:nvPr/>
          </p:nvSpPr>
          <p:spPr>
            <a:xfrm>
              <a:off x="6243475" y="3641125"/>
              <a:ext cx="4200" cy="4175"/>
            </a:xfrm>
            <a:custGeom>
              <a:avLst/>
              <a:gdLst/>
              <a:ahLst/>
              <a:cxnLst/>
              <a:rect l="l" t="t" r="r" b="b"/>
              <a:pathLst>
                <a:path w="168" h="167" extrusionOk="0">
                  <a:moveTo>
                    <a:pt x="85" y="0"/>
                  </a:moveTo>
                  <a:lnTo>
                    <a:pt x="68" y="16"/>
                  </a:lnTo>
                  <a:cubicBezTo>
                    <a:pt x="68" y="16"/>
                    <a:pt x="34" y="16"/>
                    <a:pt x="1" y="49"/>
                  </a:cubicBezTo>
                  <a:lnTo>
                    <a:pt x="1" y="67"/>
                  </a:lnTo>
                  <a:lnTo>
                    <a:pt x="1" y="83"/>
                  </a:lnTo>
                  <a:lnTo>
                    <a:pt x="1" y="100"/>
                  </a:lnTo>
                  <a:cubicBezTo>
                    <a:pt x="18" y="116"/>
                    <a:pt x="18" y="133"/>
                    <a:pt x="34" y="133"/>
                  </a:cubicBezTo>
                  <a:lnTo>
                    <a:pt x="34" y="149"/>
                  </a:lnTo>
                  <a:lnTo>
                    <a:pt x="52" y="167"/>
                  </a:lnTo>
                  <a:lnTo>
                    <a:pt x="85" y="167"/>
                  </a:lnTo>
                  <a:cubicBezTo>
                    <a:pt x="118" y="167"/>
                    <a:pt x="152" y="133"/>
                    <a:pt x="168" y="100"/>
                  </a:cubicBezTo>
                  <a:cubicBezTo>
                    <a:pt x="168" y="67"/>
                    <a:pt x="168" y="49"/>
                    <a:pt x="152" y="16"/>
                  </a:cubicBezTo>
                  <a:lnTo>
                    <a:pt x="134" y="16"/>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0" name="Google Shape;4650;p76"/>
            <p:cNvSpPr/>
            <p:nvPr/>
          </p:nvSpPr>
          <p:spPr>
            <a:xfrm>
              <a:off x="6238925" y="3720425"/>
              <a:ext cx="1250" cy="1325"/>
            </a:xfrm>
            <a:custGeom>
              <a:avLst/>
              <a:gdLst/>
              <a:ahLst/>
              <a:cxnLst/>
              <a:rect l="l" t="t" r="r" b="b"/>
              <a:pathLst>
                <a:path w="50" h="53" extrusionOk="0">
                  <a:moveTo>
                    <a:pt x="23" y="0"/>
                  </a:moveTo>
                  <a:cubicBezTo>
                    <a:pt x="16" y="0"/>
                    <a:pt x="8" y="4"/>
                    <a:pt x="0" y="12"/>
                  </a:cubicBezTo>
                  <a:lnTo>
                    <a:pt x="0" y="30"/>
                  </a:lnTo>
                  <a:cubicBezTo>
                    <a:pt x="11" y="41"/>
                    <a:pt x="23" y="53"/>
                    <a:pt x="35" y="53"/>
                  </a:cubicBezTo>
                  <a:cubicBezTo>
                    <a:pt x="40" y="53"/>
                    <a:pt x="45" y="51"/>
                    <a:pt x="49" y="46"/>
                  </a:cubicBezTo>
                  <a:lnTo>
                    <a:pt x="49" y="30"/>
                  </a:lnTo>
                  <a:cubicBezTo>
                    <a:pt x="49" y="30"/>
                    <a:pt x="49" y="12"/>
                    <a:pt x="33" y="12"/>
                  </a:cubicBezTo>
                  <a:cubicBezTo>
                    <a:pt x="33" y="4"/>
                    <a:pt x="29" y="0"/>
                    <a:pt x="2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1" name="Google Shape;4651;p76"/>
            <p:cNvSpPr/>
            <p:nvPr/>
          </p:nvSpPr>
          <p:spPr>
            <a:xfrm>
              <a:off x="6298500" y="3615275"/>
              <a:ext cx="1300" cy="1675"/>
            </a:xfrm>
            <a:custGeom>
              <a:avLst/>
              <a:gdLst/>
              <a:ahLst/>
              <a:cxnLst/>
              <a:rect l="l" t="t" r="r" b="b"/>
              <a:pathLst>
                <a:path w="52" h="67" extrusionOk="0">
                  <a:moveTo>
                    <a:pt x="18" y="0"/>
                  </a:moveTo>
                  <a:lnTo>
                    <a:pt x="1" y="16"/>
                  </a:lnTo>
                  <a:lnTo>
                    <a:pt x="1" y="50"/>
                  </a:lnTo>
                  <a:lnTo>
                    <a:pt x="18" y="50"/>
                  </a:lnTo>
                  <a:lnTo>
                    <a:pt x="34" y="67"/>
                  </a:lnTo>
                  <a:lnTo>
                    <a:pt x="52" y="50"/>
                  </a:lnTo>
                  <a:cubicBezTo>
                    <a:pt x="52" y="34"/>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2" name="Google Shape;4652;p76"/>
            <p:cNvSpPr/>
            <p:nvPr/>
          </p:nvSpPr>
          <p:spPr>
            <a:xfrm>
              <a:off x="6222650" y="3641950"/>
              <a:ext cx="6675" cy="5650"/>
            </a:xfrm>
            <a:custGeom>
              <a:avLst/>
              <a:gdLst/>
              <a:ahLst/>
              <a:cxnLst/>
              <a:rect l="l" t="t" r="r" b="b"/>
              <a:pathLst>
                <a:path w="267" h="226" extrusionOk="0">
                  <a:moveTo>
                    <a:pt x="100" y="0"/>
                  </a:moveTo>
                  <a:cubicBezTo>
                    <a:pt x="67" y="16"/>
                    <a:pt x="34" y="34"/>
                    <a:pt x="18" y="67"/>
                  </a:cubicBezTo>
                  <a:lnTo>
                    <a:pt x="0" y="116"/>
                  </a:lnTo>
                  <a:lnTo>
                    <a:pt x="18" y="134"/>
                  </a:lnTo>
                  <a:lnTo>
                    <a:pt x="34" y="183"/>
                  </a:lnTo>
                  <a:cubicBezTo>
                    <a:pt x="67" y="201"/>
                    <a:pt x="84" y="201"/>
                    <a:pt x="100" y="201"/>
                  </a:cubicBezTo>
                  <a:cubicBezTo>
                    <a:pt x="126" y="217"/>
                    <a:pt x="151" y="226"/>
                    <a:pt x="173" y="226"/>
                  </a:cubicBezTo>
                  <a:cubicBezTo>
                    <a:pt x="196" y="226"/>
                    <a:pt x="217" y="217"/>
                    <a:pt x="234" y="201"/>
                  </a:cubicBezTo>
                  <a:cubicBezTo>
                    <a:pt x="251" y="183"/>
                    <a:pt x="267" y="167"/>
                    <a:pt x="267" y="150"/>
                  </a:cubicBezTo>
                  <a:cubicBezTo>
                    <a:pt x="267" y="116"/>
                    <a:pt x="267" y="83"/>
                    <a:pt x="234" y="50"/>
                  </a:cubicBezTo>
                  <a:lnTo>
                    <a:pt x="200" y="34"/>
                  </a:lnTo>
                  <a:cubicBezTo>
                    <a:pt x="167" y="16"/>
                    <a:pt x="134"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3" name="Google Shape;4653;p76"/>
            <p:cNvSpPr/>
            <p:nvPr/>
          </p:nvSpPr>
          <p:spPr>
            <a:xfrm>
              <a:off x="6203475" y="3666125"/>
              <a:ext cx="5025" cy="5025"/>
            </a:xfrm>
            <a:custGeom>
              <a:avLst/>
              <a:gdLst/>
              <a:ahLst/>
              <a:cxnLst/>
              <a:rect l="l" t="t" r="r" b="b"/>
              <a:pathLst>
                <a:path w="201" h="201" extrusionOk="0">
                  <a:moveTo>
                    <a:pt x="84" y="1"/>
                  </a:moveTo>
                  <a:lnTo>
                    <a:pt x="33" y="17"/>
                  </a:lnTo>
                  <a:lnTo>
                    <a:pt x="17" y="34"/>
                  </a:lnTo>
                  <a:lnTo>
                    <a:pt x="0" y="83"/>
                  </a:lnTo>
                  <a:lnTo>
                    <a:pt x="0" y="101"/>
                  </a:lnTo>
                  <a:lnTo>
                    <a:pt x="33" y="150"/>
                  </a:lnTo>
                  <a:lnTo>
                    <a:pt x="51" y="167"/>
                  </a:lnTo>
                  <a:lnTo>
                    <a:pt x="100" y="201"/>
                  </a:lnTo>
                  <a:lnTo>
                    <a:pt x="118" y="201"/>
                  </a:lnTo>
                  <a:lnTo>
                    <a:pt x="167" y="167"/>
                  </a:lnTo>
                  <a:cubicBezTo>
                    <a:pt x="184" y="150"/>
                    <a:pt x="200" y="134"/>
                    <a:pt x="200" y="101"/>
                  </a:cubicBezTo>
                  <a:cubicBezTo>
                    <a:pt x="200" y="67"/>
                    <a:pt x="184" y="50"/>
                    <a:pt x="167" y="17"/>
                  </a:cubicBezTo>
                  <a:lnTo>
                    <a:pt x="1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4" name="Google Shape;4654;p76"/>
            <p:cNvSpPr/>
            <p:nvPr/>
          </p:nvSpPr>
          <p:spPr>
            <a:xfrm>
              <a:off x="6196800" y="3724050"/>
              <a:ext cx="1300" cy="1300"/>
            </a:xfrm>
            <a:custGeom>
              <a:avLst/>
              <a:gdLst/>
              <a:ahLst/>
              <a:cxnLst/>
              <a:rect l="l" t="t" r="r" b="b"/>
              <a:pathLst>
                <a:path w="52" h="52" extrusionOk="0">
                  <a:moveTo>
                    <a:pt x="0" y="1"/>
                  </a:moveTo>
                  <a:lnTo>
                    <a:pt x="0" y="18"/>
                  </a:lnTo>
                  <a:lnTo>
                    <a:pt x="0" y="34"/>
                  </a:lnTo>
                  <a:lnTo>
                    <a:pt x="0" y="51"/>
                  </a:lnTo>
                  <a:lnTo>
                    <a:pt x="34" y="51"/>
                  </a:lnTo>
                  <a:cubicBezTo>
                    <a:pt x="51" y="51"/>
                    <a:pt x="51" y="34"/>
                    <a:pt x="51" y="18"/>
                  </a:cubicBezTo>
                  <a:cubicBezTo>
                    <a:pt x="51" y="18"/>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5" name="Google Shape;4655;p76"/>
            <p:cNvSpPr/>
            <p:nvPr/>
          </p:nvSpPr>
          <p:spPr>
            <a:xfrm>
              <a:off x="6261825" y="3689475"/>
              <a:ext cx="1700" cy="1250"/>
            </a:xfrm>
            <a:custGeom>
              <a:avLst/>
              <a:gdLst/>
              <a:ahLst/>
              <a:cxnLst/>
              <a:rect l="l" t="t" r="r" b="b"/>
              <a:pathLst>
                <a:path w="68" h="50" extrusionOk="0">
                  <a:moveTo>
                    <a:pt x="51" y="0"/>
                  </a:moveTo>
                  <a:cubicBezTo>
                    <a:pt x="34" y="0"/>
                    <a:pt x="18" y="16"/>
                    <a:pt x="18" y="16"/>
                  </a:cubicBezTo>
                  <a:cubicBezTo>
                    <a:pt x="1" y="34"/>
                    <a:pt x="18" y="50"/>
                    <a:pt x="18" y="50"/>
                  </a:cubicBezTo>
                  <a:lnTo>
                    <a:pt x="51" y="50"/>
                  </a:lnTo>
                  <a:cubicBezTo>
                    <a:pt x="67" y="50"/>
                    <a:pt x="67" y="50"/>
                    <a:pt x="67" y="34"/>
                  </a:cubicBezTo>
                  <a:lnTo>
                    <a:pt x="67"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6" name="Google Shape;4656;p76"/>
            <p:cNvSpPr/>
            <p:nvPr/>
          </p:nvSpPr>
          <p:spPr>
            <a:xfrm>
              <a:off x="6232250" y="3644450"/>
              <a:ext cx="6250" cy="7925"/>
            </a:xfrm>
            <a:custGeom>
              <a:avLst/>
              <a:gdLst/>
              <a:ahLst/>
              <a:cxnLst/>
              <a:rect l="l" t="t" r="r" b="b"/>
              <a:pathLst>
                <a:path w="250" h="317" extrusionOk="0">
                  <a:moveTo>
                    <a:pt x="0" y="134"/>
                  </a:moveTo>
                  <a:cubicBezTo>
                    <a:pt x="0" y="138"/>
                    <a:pt x="2" y="143"/>
                    <a:pt x="4" y="148"/>
                  </a:cubicBezTo>
                  <a:lnTo>
                    <a:pt x="4" y="148"/>
                  </a:lnTo>
                  <a:cubicBezTo>
                    <a:pt x="0" y="140"/>
                    <a:pt x="0" y="134"/>
                    <a:pt x="0" y="134"/>
                  </a:cubicBezTo>
                  <a:close/>
                  <a:moveTo>
                    <a:pt x="4" y="148"/>
                  </a:moveTo>
                  <a:lnTo>
                    <a:pt x="4" y="148"/>
                  </a:lnTo>
                  <a:cubicBezTo>
                    <a:pt x="5" y="150"/>
                    <a:pt x="6" y="152"/>
                    <a:pt x="7" y="155"/>
                  </a:cubicBezTo>
                  <a:lnTo>
                    <a:pt x="7" y="155"/>
                  </a:lnTo>
                  <a:cubicBezTo>
                    <a:pt x="6" y="153"/>
                    <a:pt x="5" y="150"/>
                    <a:pt x="4" y="148"/>
                  </a:cubicBezTo>
                  <a:close/>
                  <a:moveTo>
                    <a:pt x="83" y="0"/>
                  </a:moveTo>
                  <a:lnTo>
                    <a:pt x="67" y="16"/>
                  </a:lnTo>
                  <a:lnTo>
                    <a:pt x="50" y="16"/>
                  </a:lnTo>
                  <a:lnTo>
                    <a:pt x="34" y="34"/>
                  </a:lnTo>
                  <a:lnTo>
                    <a:pt x="0" y="67"/>
                  </a:lnTo>
                  <a:lnTo>
                    <a:pt x="0" y="101"/>
                  </a:lnTo>
                  <a:lnTo>
                    <a:pt x="16" y="167"/>
                  </a:lnTo>
                  <a:cubicBezTo>
                    <a:pt x="12" y="163"/>
                    <a:pt x="9" y="159"/>
                    <a:pt x="7" y="155"/>
                  </a:cubicBezTo>
                  <a:lnTo>
                    <a:pt x="7" y="155"/>
                  </a:lnTo>
                  <a:cubicBezTo>
                    <a:pt x="14" y="167"/>
                    <a:pt x="23" y="181"/>
                    <a:pt x="34" y="201"/>
                  </a:cubicBezTo>
                  <a:cubicBezTo>
                    <a:pt x="34" y="217"/>
                    <a:pt x="34" y="250"/>
                    <a:pt x="67" y="283"/>
                  </a:cubicBezTo>
                  <a:lnTo>
                    <a:pt x="83" y="301"/>
                  </a:lnTo>
                  <a:lnTo>
                    <a:pt x="100" y="317"/>
                  </a:lnTo>
                  <a:lnTo>
                    <a:pt x="134" y="317"/>
                  </a:lnTo>
                  <a:cubicBezTo>
                    <a:pt x="183" y="317"/>
                    <a:pt x="216" y="283"/>
                    <a:pt x="234" y="267"/>
                  </a:cubicBezTo>
                  <a:lnTo>
                    <a:pt x="250" y="201"/>
                  </a:lnTo>
                  <a:lnTo>
                    <a:pt x="250" y="183"/>
                  </a:lnTo>
                  <a:lnTo>
                    <a:pt x="234" y="134"/>
                  </a:lnTo>
                  <a:cubicBezTo>
                    <a:pt x="216" y="117"/>
                    <a:pt x="200" y="117"/>
                    <a:pt x="200" y="117"/>
                  </a:cubicBezTo>
                  <a:cubicBezTo>
                    <a:pt x="200" y="83"/>
                    <a:pt x="183" y="50"/>
                    <a:pt x="167" y="16"/>
                  </a:cubicBez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7" name="Google Shape;4657;p76"/>
            <p:cNvSpPr/>
            <p:nvPr/>
          </p:nvSpPr>
          <p:spPr>
            <a:xfrm>
              <a:off x="6256825" y="3659850"/>
              <a:ext cx="3800" cy="3375"/>
            </a:xfrm>
            <a:custGeom>
              <a:avLst/>
              <a:gdLst/>
              <a:ahLst/>
              <a:cxnLst/>
              <a:rect l="l" t="t" r="r" b="b"/>
              <a:pathLst>
                <a:path w="152" h="135" extrusionOk="0">
                  <a:moveTo>
                    <a:pt x="67" y="1"/>
                  </a:moveTo>
                  <a:cubicBezTo>
                    <a:pt x="67" y="1"/>
                    <a:pt x="51" y="1"/>
                    <a:pt x="34" y="18"/>
                  </a:cubicBezTo>
                  <a:lnTo>
                    <a:pt x="18" y="18"/>
                  </a:lnTo>
                  <a:lnTo>
                    <a:pt x="0" y="34"/>
                  </a:lnTo>
                  <a:lnTo>
                    <a:pt x="0" y="67"/>
                  </a:lnTo>
                  <a:cubicBezTo>
                    <a:pt x="0" y="85"/>
                    <a:pt x="0" y="101"/>
                    <a:pt x="18" y="118"/>
                  </a:cubicBezTo>
                  <a:cubicBezTo>
                    <a:pt x="51" y="134"/>
                    <a:pt x="85" y="134"/>
                    <a:pt x="118" y="134"/>
                  </a:cubicBezTo>
                  <a:lnTo>
                    <a:pt x="134" y="118"/>
                  </a:lnTo>
                  <a:lnTo>
                    <a:pt x="134" y="101"/>
                  </a:lnTo>
                  <a:lnTo>
                    <a:pt x="151" y="67"/>
                  </a:lnTo>
                  <a:cubicBezTo>
                    <a:pt x="151" y="51"/>
                    <a:pt x="134" y="34"/>
                    <a:pt x="118" y="34"/>
                  </a:cubicBezTo>
                  <a:lnTo>
                    <a:pt x="101" y="18"/>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8" name="Google Shape;4658;p76"/>
            <p:cNvSpPr/>
            <p:nvPr/>
          </p:nvSpPr>
          <p:spPr>
            <a:xfrm>
              <a:off x="6227650" y="3690300"/>
              <a:ext cx="2950" cy="2100"/>
            </a:xfrm>
            <a:custGeom>
              <a:avLst/>
              <a:gdLst/>
              <a:ahLst/>
              <a:cxnLst/>
              <a:rect l="l" t="t" r="r" b="b"/>
              <a:pathLst>
                <a:path w="118" h="84" extrusionOk="0">
                  <a:moveTo>
                    <a:pt x="51" y="1"/>
                  </a:moveTo>
                  <a:cubicBezTo>
                    <a:pt x="34" y="1"/>
                    <a:pt x="18" y="17"/>
                    <a:pt x="0" y="34"/>
                  </a:cubicBezTo>
                  <a:lnTo>
                    <a:pt x="0" y="67"/>
                  </a:lnTo>
                  <a:lnTo>
                    <a:pt x="0" y="83"/>
                  </a:lnTo>
                  <a:lnTo>
                    <a:pt x="67" y="83"/>
                  </a:lnTo>
                  <a:lnTo>
                    <a:pt x="118" y="34"/>
                  </a:lnTo>
                  <a:cubicBezTo>
                    <a:pt x="100" y="17"/>
                    <a:pt x="67" y="1"/>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9" name="Google Shape;4659;p76"/>
            <p:cNvSpPr/>
            <p:nvPr/>
          </p:nvSpPr>
          <p:spPr>
            <a:xfrm>
              <a:off x="6251825" y="3629450"/>
              <a:ext cx="2950" cy="2925"/>
            </a:xfrm>
            <a:custGeom>
              <a:avLst/>
              <a:gdLst/>
              <a:ahLst/>
              <a:cxnLst/>
              <a:rect l="l" t="t" r="r" b="b"/>
              <a:pathLst>
                <a:path w="118" h="117" extrusionOk="0">
                  <a:moveTo>
                    <a:pt x="18" y="0"/>
                  </a:moveTo>
                  <a:lnTo>
                    <a:pt x="0" y="16"/>
                  </a:lnTo>
                  <a:lnTo>
                    <a:pt x="0" y="50"/>
                  </a:lnTo>
                  <a:lnTo>
                    <a:pt x="0" y="67"/>
                  </a:lnTo>
                  <a:lnTo>
                    <a:pt x="0" y="100"/>
                  </a:lnTo>
                  <a:lnTo>
                    <a:pt x="18" y="100"/>
                  </a:lnTo>
                  <a:lnTo>
                    <a:pt x="51" y="116"/>
                  </a:lnTo>
                  <a:lnTo>
                    <a:pt x="67" y="116"/>
                  </a:lnTo>
                  <a:cubicBezTo>
                    <a:pt x="84" y="116"/>
                    <a:pt x="84" y="116"/>
                    <a:pt x="100" y="100"/>
                  </a:cubicBezTo>
                  <a:lnTo>
                    <a:pt x="118" y="83"/>
                  </a:lnTo>
                  <a:lnTo>
                    <a:pt x="118" y="50"/>
                  </a:lnTo>
                  <a:cubicBezTo>
                    <a:pt x="118" y="34"/>
                    <a:pt x="118" y="16"/>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0" name="Google Shape;4660;p76"/>
            <p:cNvSpPr/>
            <p:nvPr/>
          </p:nvSpPr>
          <p:spPr>
            <a:xfrm>
              <a:off x="6264325" y="3606925"/>
              <a:ext cx="1700" cy="1275"/>
            </a:xfrm>
            <a:custGeom>
              <a:avLst/>
              <a:gdLst/>
              <a:ahLst/>
              <a:cxnLst/>
              <a:rect l="l" t="t" r="r" b="b"/>
              <a:pathLst>
                <a:path w="68" h="51" extrusionOk="0">
                  <a:moveTo>
                    <a:pt x="18" y="1"/>
                  </a:moveTo>
                  <a:cubicBezTo>
                    <a:pt x="18" y="17"/>
                    <a:pt x="1" y="34"/>
                    <a:pt x="1" y="50"/>
                  </a:cubicBezTo>
                  <a:lnTo>
                    <a:pt x="18" y="50"/>
                  </a:lnTo>
                  <a:cubicBezTo>
                    <a:pt x="34" y="50"/>
                    <a:pt x="51" y="50"/>
                    <a:pt x="51" y="34"/>
                  </a:cubicBezTo>
                  <a:cubicBezTo>
                    <a:pt x="67" y="17"/>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1" name="Google Shape;4661;p76"/>
            <p:cNvSpPr/>
            <p:nvPr/>
          </p:nvSpPr>
          <p:spPr>
            <a:xfrm>
              <a:off x="6253500" y="3583975"/>
              <a:ext cx="1675" cy="1200"/>
            </a:xfrm>
            <a:custGeom>
              <a:avLst/>
              <a:gdLst/>
              <a:ahLst/>
              <a:cxnLst/>
              <a:rect l="l" t="t" r="r" b="b"/>
              <a:pathLst>
                <a:path w="67" h="48" extrusionOk="0">
                  <a:moveTo>
                    <a:pt x="33" y="1"/>
                  </a:moveTo>
                  <a:cubicBezTo>
                    <a:pt x="17" y="1"/>
                    <a:pt x="17" y="18"/>
                    <a:pt x="0" y="18"/>
                  </a:cubicBezTo>
                  <a:lnTo>
                    <a:pt x="17" y="34"/>
                  </a:lnTo>
                  <a:cubicBezTo>
                    <a:pt x="17" y="43"/>
                    <a:pt x="21" y="47"/>
                    <a:pt x="28" y="47"/>
                  </a:cubicBezTo>
                  <a:cubicBezTo>
                    <a:pt x="34" y="47"/>
                    <a:pt x="42" y="43"/>
                    <a:pt x="51" y="34"/>
                  </a:cubicBezTo>
                  <a:cubicBezTo>
                    <a:pt x="51" y="34"/>
                    <a:pt x="67" y="18"/>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2" name="Google Shape;4662;p76"/>
            <p:cNvSpPr/>
            <p:nvPr/>
          </p:nvSpPr>
          <p:spPr>
            <a:xfrm>
              <a:off x="6194300" y="3628600"/>
              <a:ext cx="7125" cy="7425"/>
            </a:xfrm>
            <a:custGeom>
              <a:avLst/>
              <a:gdLst/>
              <a:ahLst/>
              <a:cxnLst/>
              <a:rect l="l" t="t" r="r" b="b"/>
              <a:pathLst>
                <a:path w="285" h="297" extrusionOk="0">
                  <a:moveTo>
                    <a:pt x="167" y="1"/>
                  </a:moveTo>
                  <a:lnTo>
                    <a:pt x="151" y="17"/>
                  </a:lnTo>
                  <a:lnTo>
                    <a:pt x="100" y="34"/>
                  </a:lnTo>
                  <a:lnTo>
                    <a:pt x="100" y="50"/>
                  </a:lnTo>
                  <a:lnTo>
                    <a:pt x="67" y="50"/>
                  </a:lnTo>
                  <a:cubicBezTo>
                    <a:pt x="34" y="68"/>
                    <a:pt x="18" y="101"/>
                    <a:pt x="18" y="134"/>
                  </a:cubicBezTo>
                  <a:cubicBezTo>
                    <a:pt x="0" y="168"/>
                    <a:pt x="0" y="201"/>
                    <a:pt x="18" y="234"/>
                  </a:cubicBezTo>
                  <a:lnTo>
                    <a:pt x="67" y="284"/>
                  </a:lnTo>
                  <a:cubicBezTo>
                    <a:pt x="92" y="292"/>
                    <a:pt x="113" y="297"/>
                    <a:pt x="132" y="297"/>
                  </a:cubicBezTo>
                  <a:cubicBezTo>
                    <a:pt x="151" y="297"/>
                    <a:pt x="168" y="292"/>
                    <a:pt x="184" y="284"/>
                  </a:cubicBezTo>
                  <a:cubicBezTo>
                    <a:pt x="234" y="268"/>
                    <a:pt x="267" y="234"/>
                    <a:pt x="267" y="168"/>
                  </a:cubicBezTo>
                  <a:lnTo>
                    <a:pt x="284" y="150"/>
                  </a:lnTo>
                  <a:lnTo>
                    <a:pt x="267" y="84"/>
                  </a:lnTo>
                  <a:lnTo>
                    <a:pt x="267" y="101"/>
                  </a:lnTo>
                  <a:cubicBezTo>
                    <a:pt x="267" y="84"/>
                    <a:pt x="267" y="68"/>
                    <a:pt x="234" y="34"/>
                  </a:cubicBezTo>
                  <a:lnTo>
                    <a:pt x="218" y="17"/>
                  </a:lnTo>
                  <a:lnTo>
                    <a:pt x="1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3" name="Google Shape;4663;p76"/>
            <p:cNvSpPr/>
            <p:nvPr/>
          </p:nvSpPr>
          <p:spPr>
            <a:xfrm>
              <a:off x="6153450" y="3640175"/>
              <a:ext cx="2525" cy="1700"/>
            </a:xfrm>
            <a:custGeom>
              <a:avLst/>
              <a:gdLst/>
              <a:ahLst/>
              <a:cxnLst/>
              <a:rect l="l" t="t" r="r" b="b"/>
              <a:pathLst>
                <a:path w="101" h="68" extrusionOk="0">
                  <a:moveTo>
                    <a:pt x="50" y="0"/>
                  </a:moveTo>
                  <a:cubicBezTo>
                    <a:pt x="37" y="0"/>
                    <a:pt x="25" y="4"/>
                    <a:pt x="18" y="21"/>
                  </a:cubicBezTo>
                  <a:lnTo>
                    <a:pt x="0" y="38"/>
                  </a:lnTo>
                  <a:cubicBezTo>
                    <a:pt x="18" y="38"/>
                    <a:pt x="18" y="38"/>
                    <a:pt x="18" y="54"/>
                  </a:cubicBezTo>
                  <a:lnTo>
                    <a:pt x="34" y="54"/>
                  </a:lnTo>
                  <a:cubicBezTo>
                    <a:pt x="42" y="63"/>
                    <a:pt x="51" y="67"/>
                    <a:pt x="57" y="67"/>
                  </a:cubicBezTo>
                  <a:cubicBezTo>
                    <a:pt x="63" y="67"/>
                    <a:pt x="67" y="63"/>
                    <a:pt x="67" y="54"/>
                  </a:cubicBezTo>
                  <a:lnTo>
                    <a:pt x="84" y="54"/>
                  </a:lnTo>
                  <a:cubicBezTo>
                    <a:pt x="84" y="54"/>
                    <a:pt x="100" y="54"/>
                    <a:pt x="100" y="38"/>
                  </a:cubicBezTo>
                  <a:lnTo>
                    <a:pt x="100" y="5"/>
                  </a:lnTo>
                  <a:lnTo>
                    <a:pt x="84" y="5"/>
                  </a:lnTo>
                  <a:cubicBezTo>
                    <a:pt x="75" y="5"/>
                    <a:pt x="62"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4" name="Google Shape;4664;p76"/>
            <p:cNvSpPr/>
            <p:nvPr/>
          </p:nvSpPr>
          <p:spPr>
            <a:xfrm>
              <a:off x="6180950" y="3624850"/>
              <a:ext cx="3375" cy="2950"/>
            </a:xfrm>
            <a:custGeom>
              <a:avLst/>
              <a:gdLst/>
              <a:ahLst/>
              <a:cxnLst/>
              <a:rect l="l" t="t" r="r" b="b"/>
              <a:pathLst>
                <a:path w="135" h="118" extrusionOk="0">
                  <a:moveTo>
                    <a:pt x="51" y="0"/>
                  </a:moveTo>
                  <a:lnTo>
                    <a:pt x="18" y="17"/>
                  </a:lnTo>
                  <a:lnTo>
                    <a:pt x="1" y="51"/>
                  </a:lnTo>
                  <a:lnTo>
                    <a:pt x="1" y="67"/>
                  </a:lnTo>
                  <a:lnTo>
                    <a:pt x="18" y="100"/>
                  </a:lnTo>
                  <a:cubicBezTo>
                    <a:pt x="18" y="117"/>
                    <a:pt x="34" y="117"/>
                    <a:pt x="51" y="117"/>
                  </a:cubicBezTo>
                  <a:cubicBezTo>
                    <a:pt x="67" y="117"/>
                    <a:pt x="85" y="117"/>
                    <a:pt x="101" y="100"/>
                  </a:cubicBezTo>
                  <a:cubicBezTo>
                    <a:pt x="134" y="67"/>
                    <a:pt x="134" y="33"/>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5" name="Google Shape;4665;p76"/>
            <p:cNvSpPr/>
            <p:nvPr/>
          </p:nvSpPr>
          <p:spPr>
            <a:xfrm>
              <a:off x="6190125" y="3623175"/>
              <a:ext cx="2950" cy="2950"/>
            </a:xfrm>
            <a:custGeom>
              <a:avLst/>
              <a:gdLst/>
              <a:ahLst/>
              <a:cxnLst/>
              <a:rect l="l" t="t" r="r" b="b"/>
              <a:pathLst>
                <a:path w="118" h="118" extrusionOk="0">
                  <a:moveTo>
                    <a:pt x="51" y="0"/>
                  </a:moveTo>
                  <a:cubicBezTo>
                    <a:pt x="51" y="0"/>
                    <a:pt x="34" y="0"/>
                    <a:pt x="34" y="18"/>
                  </a:cubicBezTo>
                  <a:lnTo>
                    <a:pt x="18" y="34"/>
                  </a:lnTo>
                  <a:lnTo>
                    <a:pt x="1" y="67"/>
                  </a:lnTo>
                  <a:cubicBezTo>
                    <a:pt x="1" y="67"/>
                    <a:pt x="1" y="84"/>
                    <a:pt x="18" y="100"/>
                  </a:cubicBezTo>
                  <a:lnTo>
                    <a:pt x="34" y="118"/>
                  </a:lnTo>
                  <a:lnTo>
                    <a:pt x="85" y="118"/>
                  </a:lnTo>
                  <a:cubicBezTo>
                    <a:pt x="85" y="118"/>
                    <a:pt x="101" y="118"/>
                    <a:pt x="101" y="100"/>
                  </a:cubicBezTo>
                  <a:lnTo>
                    <a:pt x="118" y="84"/>
                  </a:lnTo>
                  <a:lnTo>
                    <a:pt x="118" y="51"/>
                  </a:lnTo>
                  <a:lnTo>
                    <a:pt x="118" y="18"/>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6" name="Google Shape;4666;p76"/>
            <p:cNvSpPr/>
            <p:nvPr/>
          </p:nvSpPr>
          <p:spPr>
            <a:xfrm>
              <a:off x="6144275" y="3615275"/>
              <a:ext cx="1700" cy="1675"/>
            </a:xfrm>
            <a:custGeom>
              <a:avLst/>
              <a:gdLst/>
              <a:ahLst/>
              <a:cxnLst/>
              <a:rect l="l" t="t" r="r" b="b"/>
              <a:pathLst>
                <a:path w="68" h="67" extrusionOk="0">
                  <a:moveTo>
                    <a:pt x="34" y="0"/>
                  </a:moveTo>
                  <a:cubicBezTo>
                    <a:pt x="18" y="16"/>
                    <a:pt x="0" y="16"/>
                    <a:pt x="18" y="50"/>
                  </a:cubicBezTo>
                  <a:lnTo>
                    <a:pt x="51" y="67"/>
                  </a:lnTo>
                  <a:cubicBezTo>
                    <a:pt x="51" y="50"/>
                    <a:pt x="67" y="50"/>
                    <a:pt x="67" y="34"/>
                  </a:cubicBezTo>
                  <a:cubicBezTo>
                    <a:pt x="67" y="34"/>
                    <a:pt x="67" y="16"/>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76"/>
            <p:cNvSpPr/>
            <p:nvPr/>
          </p:nvSpPr>
          <p:spPr>
            <a:xfrm>
              <a:off x="6190550" y="3643425"/>
              <a:ext cx="5875" cy="5800"/>
            </a:xfrm>
            <a:custGeom>
              <a:avLst/>
              <a:gdLst/>
              <a:ahLst/>
              <a:cxnLst/>
              <a:rect l="l" t="t" r="r" b="b"/>
              <a:pathLst>
                <a:path w="235" h="232" extrusionOk="0">
                  <a:moveTo>
                    <a:pt x="126" y="1"/>
                  </a:moveTo>
                  <a:cubicBezTo>
                    <a:pt x="104" y="1"/>
                    <a:pt x="83" y="9"/>
                    <a:pt x="68" y="24"/>
                  </a:cubicBezTo>
                  <a:lnTo>
                    <a:pt x="68" y="41"/>
                  </a:lnTo>
                  <a:lnTo>
                    <a:pt x="50" y="41"/>
                  </a:lnTo>
                  <a:cubicBezTo>
                    <a:pt x="17" y="75"/>
                    <a:pt x="1" y="91"/>
                    <a:pt x="1" y="124"/>
                  </a:cubicBezTo>
                  <a:lnTo>
                    <a:pt x="17" y="158"/>
                  </a:lnTo>
                  <a:lnTo>
                    <a:pt x="17" y="175"/>
                  </a:lnTo>
                  <a:lnTo>
                    <a:pt x="34" y="208"/>
                  </a:lnTo>
                  <a:cubicBezTo>
                    <a:pt x="49" y="223"/>
                    <a:pt x="71" y="231"/>
                    <a:pt x="93" y="231"/>
                  </a:cubicBezTo>
                  <a:cubicBezTo>
                    <a:pt x="121" y="231"/>
                    <a:pt x="149" y="219"/>
                    <a:pt x="168" y="191"/>
                  </a:cubicBezTo>
                  <a:lnTo>
                    <a:pt x="184" y="191"/>
                  </a:lnTo>
                  <a:cubicBezTo>
                    <a:pt x="217" y="175"/>
                    <a:pt x="234" y="142"/>
                    <a:pt x="234" y="108"/>
                  </a:cubicBezTo>
                  <a:cubicBezTo>
                    <a:pt x="234" y="91"/>
                    <a:pt x="217" y="57"/>
                    <a:pt x="201" y="41"/>
                  </a:cubicBezTo>
                  <a:cubicBezTo>
                    <a:pt x="183" y="13"/>
                    <a:pt x="154" y="1"/>
                    <a:pt x="12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76"/>
            <p:cNvSpPr/>
            <p:nvPr/>
          </p:nvSpPr>
          <p:spPr>
            <a:xfrm>
              <a:off x="6208900" y="3663500"/>
              <a:ext cx="5850" cy="5550"/>
            </a:xfrm>
            <a:custGeom>
              <a:avLst/>
              <a:gdLst/>
              <a:ahLst/>
              <a:cxnLst/>
              <a:rect l="l" t="t" r="r" b="b"/>
              <a:pathLst>
                <a:path w="234" h="222" extrusionOk="0">
                  <a:moveTo>
                    <a:pt x="100" y="1"/>
                  </a:moveTo>
                  <a:cubicBezTo>
                    <a:pt x="55" y="1"/>
                    <a:pt x="31" y="28"/>
                    <a:pt x="17" y="55"/>
                  </a:cubicBezTo>
                  <a:lnTo>
                    <a:pt x="1" y="88"/>
                  </a:lnTo>
                  <a:lnTo>
                    <a:pt x="1" y="106"/>
                  </a:lnTo>
                  <a:lnTo>
                    <a:pt x="1" y="139"/>
                  </a:lnTo>
                  <a:lnTo>
                    <a:pt x="34" y="188"/>
                  </a:lnTo>
                  <a:cubicBezTo>
                    <a:pt x="50" y="206"/>
                    <a:pt x="67" y="206"/>
                    <a:pt x="83" y="206"/>
                  </a:cubicBezTo>
                  <a:lnTo>
                    <a:pt x="83" y="222"/>
                  </a:lnTo>
                  <a:lnTo>
                    <a:pt x="134" y="222"/>
                  </a:lnTo>
                  <a:lnTo>
                    <a:pt x="183" y="206"/>
                  </a:lnTo>
                  <a:cubicBezTo>
                    <a:pt x="217" y="155"/>
                    <a:pt x="234" y="106"/>
                    <a:pt x="217" y="55"/>
                  </a:cubicBezTo>
                  <a:lnTo>
                    <a:pt x="167" y="6"/>
                  </a:lnTo>
                  <a:lnTo>
                    <a:pt x="134" y="6"/>
                  </a:lnTo>
                  <a:cubicBezTo>
                    <a:pt x="121" y="2"/>
                    <a:pt x="110"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9" name="Google Shape;4669;p76"/>
            <p:cNvSpPr/>
            <p:nvPr/>
          </p:nvSpPr>
          <p:spPr>
            <a:xfrm>
              <a:off x="6199300" y="3673200"/>
              <a:ext cx="5850" cy="5850"/>
            </a:xfrm>
            <a:custGeom>
              <a:avLst/>
              <a:gdLst/>
              <a:ahLst/>
              <a:cxnLst/>
              <a:rect l="l" t="t" r="r" b="b"/>
              <a:pathLst>
                <a:path w="234" h="234" extrusionOk="0">
                  <a:moveTo>
                    <a:pt x="118" y="0"/>
                  </a:moveTo>
                  <a:lnTo>
                    <a:pt x="51" y="18"/>
                  </a:lnTo>
                  <a:lnTo>
                    <a:pt x="34" y="34"/>
                  </a:lnTo>
                  <a:lnTo>
                    <a:pt x="18" y="67"/>
                  </a:lnTo>
                  <a:lnTo>
                    <a:pt x="0" y="118"/>
                  </a:lnTo>
                  <a:lnTo>
                    <a:pt x="0" y="134"/>
                  </a:lnTo>
                  <a:lnTo>
                    <a:pt x="18" y="184"/>
                  </a:lnTo>
                  <a:lnTo>
                    <a:pt x="18" y="200"/>
                  </a:lnTo>
                  <a:cubicBezTo>
                    <a:pt x="51" y="218"/>
                    <a:pt x="67" y="218"/>
                    <a:pt x="100" y="234"/>
                  </a:cubicBezTo>
                  <a:lnTo>
                    <a:pt x="184" y="234"/>
                  </a:lnTo>
                  <a:cubicBezTo>
                    <a:pt x="184" y="234"/>
                    <a:pt x="234" y="200"/>
                    <a:pt x="218" y="134"/>
                  </a:cubicBezTo>
                  <a:cubicBezTo>
                    <a:pt x="218" y="118"/>
                    <a:pt x="218" y="100"/>
                    <a:pt x="200" y="84"/>
                  </a:cubicBezTo>
                  <a:cubicBezTo>
                    <a:pt x="200" y="51"/>
                    <a:pt x="200" y="34"/>
                    <a:pt x="167" y="18"/>
                  </a:cubicBezTo>
                  <a:lnTo>
                    <a:pt x="151" y="18"/>
                  </a:lnTo>
                  <a:cubicBezTo>
                    <a:pt x="134" y="0"/>
                    <a:pt x="118"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0" name="Google Shape;4670;p76"/>
            <p:cNvSpPr/>
            <p:nvPr/>
          </p:nvSpPr>
          <p:spPr>
            <a:xfrm>
              <a:off x="6220975" y="3651125"/>
              <a:ext cx="5025" cy="5175"/>
            </a:xfrm>
            <a:custGeom>
              <a:avLst/>
              <a:gdLst/>
              <a:ahLst/>
              <a:cxnLst/>
              <a:rect l="l" t="t" r="r" b="b"/>
              <a:pathLst>
                <a:path w="201" h="207" extrusionOk="0">
                  <a:moveTo>
                    <a:pt x="85" y="0"/>
                  </a:moveTo>
                  <a:lnTo>
                    <a:pt x="34" y="16"/>
                  </a:lnTo>
                  <a:cubicBezTo>
                    <a:pt x="0" y="50"/>
                    <a:pt x="0" y="83"/>
                    <a:pt x="0" y="100"/>
                  </a:cubicBezTo>
                  <a:cubicBezTo>
                    <a:pt x="0" y="134"/>
                    <a:pt x="0" y="167"/>
                    <a:pt x="34" y="183"/>
                  </a:cubicBezTo>
                  <a:cubicBezTo>
                    <a:pt x="46" y="195"/>
                    <a:pt x="66" y="207"/>
                    <a:pt x="89" y="207"/>
                  </a:cubicBezTo>
                  <a:cubicBezTo>
                    <a:pt x="98" y="207"/>
                    <a:pt x="108" y="205"/>
                    <a:pt x="118" y="200"/>
                  </a:cubicBezTo>
                  <a:cubicBezTo>
                    <a:pt x="151" y="200"/>
                    <a:pt x="185" y="167"/>
                    <a:pt x="185" y="134"/>
                  </a:cubicBezTo>
                  <a:cubicBezTo>
                    <a:pt x="201" y="100"/>
                    <a:pt x="185" y="50"/>
                    <a:pt x="167" y="16"/>
                  </a:cubicBezTo>
                  <a:lnTo>
                    <a:pt x="151" y="16"/>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1" name="Google Shape;4671;p76"/>
            <p:cNvSpPr/>
            <p:nvPr/>
          </p:nvSpPr>
          <p:spPr>
            <a:xfrm>
              <a:off x="6152600" y="3714875"/>
              <a:ext cx="1700" cy="1300"/>
            </a:xfrm>
            <a:custGeom>
              <a:avLst/>
              <a:gdLst/>
              <a:ahLst/>
              <a:cxnLst/>
              <a:rect l="l" t="t" r="r" b="b"/>
              <a:pathLst>
                <a:path w="68" h="52" extrusionOk="0">
                  <a:moveTo>
                    <a:pt x="18" y="1"/>
                  </a:moveTo>
                  <a:cubicBezTo>
                    <a:pt x="1" y="1"/>
                    <a:pt x="1" y="18"/>
                    <a:pt x="1" y="18"/>
                  </a:cubicBezTo>
                  <a:cubicBezTo>
                    <a:pt x="1" y="34"/>
                    <a:pt x="1" y="34"/>
                    <a:pt x="18" y="52"/>
                  </a:cubicBezTo>
                  <a:lnTo>
                    <a:pt x="34" y="52"/>
                  </a:lnTo>
                  <a:cubicBezTo>
                    <a:pt x="68" y="34"/>
                    <a:pt x="52" y="18"/>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2" name="Google Shape;4672;p76"/>
            <p:cNvSpPr/>
            <p:nvPr/>
          </p:nvSpPr>
          <p:spPr>
            <a:xfrm>
              <a:off x="6217250" y="3641125"/>
              <a:ext cx="5425" cy="4775"/>
            </a:xfrm>
            <a:custGeom>
              <a:avLst/>
              <a:gdLst/>
              <a:ahLst/>
              <a:cxnLst/>
              <a:rect l="l" t="t" r="r" b="b"/>
              <a:pathLst>
                <a:path w="217" h="191" extrusionOk="0">
                  <a:moveTo>
                    <a:pt x="100" y="0"/>
                  </a:moveTo>
                  <a:cubicBezTo>
                    <a:pt x="67" y="0"/>
                    <a:pt x="33" y="16"/>
                    <a:pt x="16" y="33"/>
                  </a:cubicBezTo>
                  <a:lnTo>
                    <a:pt x="0" y="100"/>
                  </a:lnTo>
                  <a:lnTo>
                    <a:pt x="0" y="116"/>
                  </a:lnTo>
                  <a:lnTo>
                    <a:pt x="49" y="167"/>
                  </a:lnTo>
                  <a:cubicBezTo>
                    <a:pt x="62" y="178"/>
                    <a:pt x="82" y="190"/>
                    <a:pt x="110" y="190"/>
                  </a:cubicBezTo>
                  <a:cubicBezTo>
                    <a:pt x="122" y="190"/>
                    <a:pt x="135" y="188"/>
                    <a:pt x="149" y="183"/>
                  </a:cubicBezTo>
                  <a:lnTo>
                    <a:pt x="183" y="167"/>
                  </a:lnTo>
                  <a:lnTo>
                    <a:pt x="200" y="149"/>
                  </a:lnTo>
                  <a:lnTo>
                    <a:pt x="216" y="100"/>
                  </a:lnTo>
                  <a:cubicBezTo>
                    <a:pt x="216" y="83"/>
                    <a:pt x="200" y="49"/>
                    <a:pt x="183" y="33"/>
                  </a:cubicBezTo>
                  <a:cubicBezTo>
                    <a:pt x="149" y="0"/>
                    <a:pt x="116"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3" name="Google Shape;4673;p76"/>
            <p:cNvSpPr/>
            <p:nvPr/>
          </p:nvSpPr>
          <p:spPr>
            <a:xfrm>
              <a:off x="6196800" y="3661925"/>
              <a:ext cx="5450" cy="5000"/>
            </a:xfrm>
            <a:custGeom>
              <a:avLst/>
              <a:gdLst/>
              <a:ahLst/>
              <a:cxnLst/>
              <a:rect l="l" t="t" r="r" b="b"/>
              <a:pathLst>
                <a:path w="218" h="200" extrusionOk="0">
                  <a:moveTo>
                    <a:pt x="103" y="1"/>
                  </a:moveTo>
                  <a:cubicBezTo>
                    <a:pt x="68" y="1"/>
                    <a:pt x="39" y="19"/>
                    <a:pt x="18" y="51"/>
                  </a:cubicBezTo>
                  <a:lnTo>
                    <a:pt x="0" y="69"/>
                  </a:lnTo>
                  <a:lnTo>
                    <a:pt x="0" y="102"/>
                  </a:lnTo>
                  <a:cubicBezTo>
                    <a:pt x="0" y="118"/>
                    <a:pt x="18" y="151"/>
                    <a:pt x="34" y="169"/>
                  </a:cubicBezTo>
                  <a:cubicBezTo>
                    <a:pt x="49" y="191"/>
                    <a:pt x="74" y="200"/>
                    <a:pt x="101" y="200"/>
                  </a:cubicBezTo>
                  <a:cubicBezTo>
                    <a:pt x="133" y="200"/>
                    <a:pt x="166" y="187"/>
                    <a:pt x="184" y="169"/>
                  </a:cubicBezTo>
                  <a:lnTo>
                    <a:pt x="218" y="102"/>
                  </a:lnTo>
                  <a:lnTo>
                    <a:pt x="200" y="85"/>
                  </a:lnTo>
                  <a:lnTo>
                    <a:pt x="167" y="18"/>
                  </a:lnTo>
                  <a:cubicBezTo>
                    <a:pt x="144" y="6"/>
                    <a:pt x="122" y="1"/>
                    <a:pt x="10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4" name="Google Shape;4674;p76"/>
            <p:cNvSpPr/>
            <p:nvPr/>
          </p:nvSpPr>
          <p:spPr>
            <a:xfrm>
              <a:off x="6288950" y="3652600"/>
              <a:ext cx="1250" cy="1225"/>
            </a:xfrm>
            <a:custGeom>
              <a:avLst/>
              <a:gdLst/>
              <a:ahLst/>
              <a:cxnLst/>
              <a:rect l="l" t="t" r="r" b="b"/>
              <a:pathLst>
                <a:path w="50" h="49" extrusionOk="0">
                  <a:moveTo>
                    <a:pt x="29" y="0"/>
                  </a:moveTo>
                  <a:cubicBezTo>
                    <a:pt x="26" y="0"/>
                    <a:pt x="22" y="2"/>
                    <a:pt x="16" y="8"/>
                  </a:cubicBezTo>
                  <a:lnTo>
                    <a:pt x="0" y="8"/>
                  </a:lnTo>
                  <a:lnTo>
                    <a:pt x="0" y="41"/>
                  </a:lnTo>
                  <a:cubicBezTo>
                    <a:pt x="11" y="41"/>
                    <a:pt x="22" y="48"/>
                    <a:pt x="28" y="48"/>
                  </a:cubicBezTo>
                  <a:cubicBezTo>
                    <a:pt x="32" y="48"/>
                    <a:pt x="33" y="47"/>
                    <a:pt x="33" y="41"/>
                  </a:cubicBezTo>
                  <a:lnTo>
                    <a:pt x="49" y="8"/>
                  </a:lnTo>
                  <a:cubicBezTo>
                    <a:pt x="39" y="8"/>
                    <a:pt x="35" y="0"/>
                    <a:pt x="2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5" name="Google Shape;4675;p76"/>
            <p:cNvSpPr/>
            <p:nvPr/>
          </p:nvSpPr>
          <p:spPr>
            <a:xfrm>
              <a:off x="6210125" y="3694475"/>
              <a:ext cx="4200" cy="3625"/>
            </a:xfrm>
            <a:custGeom>
              <a:avLst/>
              <a:gdLst/>
              <a:ahLst/>
              <a:cxnLst/>
              <a:rect l="l" t="t" r="r" b="b"/>
              <a:pathLst>
                <a:path w="168" h="145" extrusionOk="0">
                  <a:moveTo>
                    <a:pt x="18" y="0"/>
                  </a:moveTo>
                  <a:lnTo>
                    <a:pt x="1" y="34"/>
                  </a:lnTo>
                  <a:lnTo>
                    <a:pt x="1" y="67"/>
                  </a:lnTo>
                  <a:cubicBezTo>
                    <a:pt x="1" y="67"/>
                    <a:pt x="1" y="83"/>
                    <a:pt x="18" y="83"/>
                  </a:cubicBezTo>
                  <a:lnTo>
                    <a:pt x="34" y="100"/>
                  </a:lnTo>
                  <a:lnTo>
                    <a:pt x="34" y="116"/>
                  </a:lnTo>
                  <a:lnTo>
                    <a:pt x="52" y="134"/>
                  </a:lnTo>
                  <a:cubicBezTo>
                    <a:pt x="65" y="140"/>
                    <a:pt x="79" y="144"/>
                    <a:pt x="91" y="144"/>
                  </a:cubicBezTo>
                  <a:cubicBezTo>
                    <a:pt x="109" y="144"/>
                    <a:pt x="125" y="136"/>
                    <a:pt x="134" y="116"/>
                  </a:cubicBezTo>
                  <a:cubicBezTo>
                    <a:pt x="152" y="100"/>
                    <a:pt x="168" y="50"/>
                    <a:pt x="134" y="16"/>
                  </a:cubicBezTo>
                  <a:lnTo>
                    <a:pt x="118" y="16"/>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6" name="Google Shape;4676;p76"/>
            <p:cNvSpPr/>
            <p:nvPr/>
          </p:nvSpPr>
          <p:spPr>
            <a:xfrm>
              <a:off x="6278925" y="3679875"/>
              <a:ext cx="1700" cy="1675"/>
            </a:xfrm>
            <a:custGeom>
              <a:avLst/>
              <a:gdLst/>
              <a:ahLst/>
              <a:cxnLst/>
              <a:rect l="l" t="t" r="r" b="b"/>
              <a:pathLst>
                <a:path w="68" h="67" extrusionOk="0">
                  <a:moveTo>
                    <a:pt x="17" y="0"/>
                  </a:moveTo>
                  <a:lnTo>
                    <a:pt x="1" y="17"/>
                  </a:lnTo>
                  <a:lnTo>
                    <a:pt x="1" y="51"/>
                  </a:lnTo>
                  <a:lnTo>
                    <a:pt x="17" y="67"/>
                  </a:lnTo>
                  <a:lnTo>
                    <a:pt x="50" y="67"/>
                  </a:lnTo>
                  <a:cubicBezTo>
                    <a:pt x="50" y="51"/>
                    <a:pt x="68" y="51"/>
                    <a:pt x="68" y="34"/>
                  </a:cubicBezTo>
                  <a:cubicBezTo>
                    <a:pt x="68" y="34"/>
                    <a:pt x="68" y="17"/>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7" name="Google Shape;4677;p76"/>
            <p:cNvSpPr/>
            <p:nvPr/>
          </p:nvSpPr>
          <p:spPr>
            <a:xfrm>
              <a:off x="6223475" y="3674475"/>
              <a:ext cx="6300" cy="5850"/>
            </a:xfrm>
            <a:custGeom>
              <a:avLst/>
              <a:gdLst/>
              <a:ahLst/>
              <a:cxnLst/>
              <a:rect l="l" t="t" r="r" b="b"/>
              <a:pathLst>
                <a:path w="252" h="234" extrusionOk="0">
                  <a:moveTo>
                    <a:pt x="118" y="0"/>
                  </a:moveTo>
                  <a:lnTo>
                    <a:pt x="85" y="16"/>
                  </a:lnTo>
                  <a:cubicBezTo>
                    <a:pt x="34" y="16"/>
                    <a:pt x="18" y="49"/>
                    <a:pt x="1" y="67"/>
                  </a:cubicBezTo>
                  <a:lnTo>
                    <a:pt x="1" y="100"/>
                  </a:lnTo>
                  <a:lnTo>
                    <a:pt x="1" y="116"/>
                  </a:lnTo>
                  <a:cubicBezTo>
                    <a:pt x="1" y="133"/>
                    <a:pt x="1" y="167"/>
                    <a:pt x="34" y="183"/>
                  </a:cubicBezTo>
                  <a:cubicBezTo>
                    <a:pt x="51" y="200"/>
                    <a:pt x="51" y="216"/>
                    <a:pt x="67" y="216"/>
                  </a:cubicBezTo>
                  <a:lnTo>
                    <a:pt x="118" y="233"/>
                  </a:lnTo>
                  <a:lnTo>
                    <a:pt x="134" y="233"/>
                  </a:lnTo>
                  <a:lnTo>
                    <a:pt x="185" y="200"/>
                  </a:lnTo>
                  <a:cubicBezTo>
                    <a:pt x="218" y="183"/>
                    <a:pt x="251" y="116"/>
                    <a:pt x="185" y="33"/>
                  </a:cubicBez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8" name="Google Shape;4678;p76"/>
            <p:cNvSpPr/>
            <p:nvPr/>
          </p:nvSpPr>
          <p:spPr>
            <a:xfrm>
              <a:off x="6249325" y="3651950"/>
              <a:ext cx="1700" cy="2100"/>
            </a:xfrm>
            <a:custGeom>
              <a:avLst/>
              <a:gdLst/>
              <a:ahLst/>
              <a:cxnLst/>
              <a:rect l="l" t="t" r="r" b="b"/>
              <a:pathLst>
                <a:path w="68" h="84" extrusionOk="0">
                  <a:moveTo>
                    <a:pt x="51" y="1"/>
                  </a:moveTo>
                  <a:cubicBezTo>
                    <a:pt x="18" y="1"/>
                    <a:pt x="0" y="17"/>
                    <a:pt x="0" y="50"/>
                  </a:cubicBezTo>
                  <a:lnTo>
                    <a:pt x="0" y="83"/>
                  </a:lnTo>
                  <a:lnTo>
                    <a:pt x="67" y="67"/>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9" name="Google Shape;4679;p76"/>
            <p:cNvSpPr/>
            <p:nvPr/>
          </p:nvSpPr>
          <p:spPr>
            <a:xfrm>
              <a:off x="6232650" y="3667000"/>
              <a:ext cx="5450" cy="5375"/>
            </a:xfrm>
            <a:custGeom>
              <a:avLst/>
              <a:gdLst/>
              <a:ahLst/>
              <a:cxnLst/>
              <a:rect l="l" t="t" r="r" b="b"/>
              <a:pathLst>
                <a:path w="218" h="215" extrusionOk="0">
                  <a:moveTo>
                    <a:pt x="104" y="0"/>
                  </a:moveTo>
                  <a:cubicBezTo>
                    <a:pt x="76" y="0"/>
                    <a:pt x="52" y="14"/>
                    <a:pt x="34" y="32"/>
                  </a:cubicBezTo>
                  <a:lnTo>
                    <a:pt x="0" y="66"/>
                  </a:lnTo>
                  <a:lnTo>
                    <a:pt x="0" y="82"/>
                  </a:lnTo>
                  <a:lnTo>
                    <a:pt x="18" y="148"/>
                  </a:lnTo>
                  <a:cubicBezTo>
                    <a:pt x="18" y="166"/>
                    <a:pt x="34" y="166"/>
                    <a:pt x="51" y="182"/>
                  </a:cubicBezTo>
                  <a:cubicBezTo>
                    <a:pt x="67" y="215"/>
                    <a:pt x="100" y="215"/>
                    <a:pt x="134" y="215"/>
                  </a:cubicBezTo>
                  <a:cubicBezTo>
                    <a:pt x="167" y="199"/>
                    <a:pt x="184" y="182"/>
                    <a:pt x="200" y="132"/>
                  </a:cubicBezTo>
                  <a:lnTo>
                    <a:pt x="218" y="99"/>
                  </a:lnTo>
                  <a:lnTo>
                    <a:pt x="200" y="82"/>
                  </a:lnTo>
                  <a:lnTo>
                    <a:pt x="184" y="48"/>
                  </a:lnTo>
                  <a:lnTo>
                    <a:pt x="184" y="32"/>
                  </a:lnTo>
                  <a:cubicBezTo>
                    <a:pt x="154" y="9"/>
                    <a:pt x="128" y="0"/>
                    <a:pt x="10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0" name="Google Shape;4680;p76"/>
            <p:cNvSpPr/>
            <p:nvPr/>
          </p:nvSpPr>
          <p:spPr>
            <a:xfrm>
              <a:off x="6185950" y="3709050"/>
              <a:ext cx="1300" cy="1300"/>
            </a:xfrm>
            <a:custGeom>
              <a:avLst/>
              <a:gdLst/>
              <a:ahLst/>
              <a:cxnLst/>
              <a:rect l="l" t="t" r="r" b="b"/>
              <a:pathLst>
                <a:path w="52" h="52" extrusionOk="0">
                  <a:moveTo>
                    <a:pt x="18" y="0"/>
                  </a:moveTo>
                  <a:cubicBezTo>
                    <a:pt x="18" y="0"/>
                    <a:pt x="1" y="0"/>
                    <a:pt x="1" y="18"/>
                  </a:cubicBezTo>
                  <a:lnTo>
                    <a:pt x="18" y="18"/>
                  </a:lnTo>
                  <a:lnTo>
                    <a:pt x="1" y="34"/>
                  </a:lnTo>
                  <a:lnTo>
                    <a:pt x="18" y="51"/>
                  </a:lnTo>
                  <a:lnTo>
                    <a:pt x="34" y="51"/>
                  </a:lnTo>
                  <a:cubicBezTo>
                    <a:pt x="51" y="51"/>
                    <a:pt x="51" y="51"/>
                    <a:pt x="51" y="34"/>
                  </a:cubicBezTo>
                  <a:cubicBezTo>
                    <a:pt x="51" y="18"/>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1" name="Google Shape;4681;p76"/>
            <p:cNvSpPr/>
            <p:nvPr/>
          </p:nvSpPr>
          <p:spPr>
            <a:xfrm>
              <a:off x="6243075" y="3657800"/>
              <a:ext cx="3375" cy="3250"/>
            </a:xfrm>
            <a:custGeom>
              <a:avLst/>
              <a:gdLst/>
              <a:ahLst/>
              <a:cxnLst/>
              <a:rect l="l" t="t" r="r" b="b"/>
              <a:pathLst>
                <a:path w="135" h="130" extrusionOk="0">
                  <a:moveTo>
                    <a:pt x="68" y="0"/>
                  </a:moveTo>
                  <a:lnTo>
                    <a:pt x="50" y="16"/>
                  </a:lnTo>
                  <a:lnTo>
                    <a:pt x="17" y="33"/>
                  </a:lnTo>
                  <a:cubicBezTo>
                    <a:pt x="1" y="67"/>
                    <a:pt x="1" y="83"/>
                    <a:pt x="34" y="116"/>
                  </a:cubicBezTo>
                  <a:lnTo>
                    <a:pt x="50" y="116"/>
                  </a:lnTo>
                  <a:cubicBezTo>
                    <a:pt x="67" y="125"/>
                    <a:pt x="80" y="129"/>
                    <a:pt x="90" y="129"/>
                  </a:cubicBezTo>
                  <a:cubicBezTo>
                    <a:pt x="101" y="129"/>
                    <a:pt x="109" y="125"/>
                    <a:pt x="117" y="116"/>
                  </a:cubicBezTo>
                  <a:lnTo>
                    <a:pt x="134" y="100"/>
                  </a:lnTo>
                  <a:lnTo>
                    <a:pt x="134" y="67"/>
                  </a:lnTo>
                  <a:lnTo>
                    <a:pt x="134" y="49"/>
                  </a:lnTo>
                  <a:cubicBezTo>
                    <a:pt x="134" y="49"/>
                    <a:pt x="117" y="33"/>
                    <a:pt x="117" y="16"/>
                  </a:cubicBezTo>
                  <a:cubicBezTo>
                    <a:pt x="101" y="16"/>
                    <a:pt x="84"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2" name="Google Shape;4682;p76"/>
            <p:cNvSpPr/>
            <p:nvPr/>
          </p:nvSpPr>
          <p:spPr>
            <a:xfrm>
              <a:off x="6223475" y="3662800"/>
              <a:ext cx="5025" cy="5200"/>
            </a:xfrm>
            <a:custGeom>
              <a:avLst/>
              <a:gdLst/>
              <a:ahLst/>
              <a:cxnLst/>
              <a:rect l="l" t="t" r="r" b="b"/>
              <a:pathLst>
                <a:path w="201" h="208" extrusionOk="0">
                  <a:moveTo>
                    <a:pt x="67" y="16"/>
                  </a:moveTo>
                  <a:lnTo>
                    <a:pt x="52" y="26"/>
                  </a:lnTo>
                  <a:lnTo>
                    <a:pt x="52" y="26"/>
                  </a:lnTo>
                  <a:cubicBezTo>
                    <a:pt x="56" y="16"/>
                    <a:pt x="67" y="16"/>
                    <a:pt x="67" y="16"/>
                  </a:cubicBezTo>
                  <a:close/>
                  <a:moveTo>
                    <a:pt x="101" y="0"/>
                  </a:moveTo>
                  <a:lnTo>
                    <a:pt x="85" y="16"/>
                  </a:lnTo>
                  <a:lnTo>
                    <a:pt x="51" y="16"/>
                  </a:lnTo>
                  <a:lnTo>
                    <a:pt x="51" y="27"/>
                  </a:lnTo>
                  <a:lnTo>
                    <a:pt x="18" y="50"/>
                  </a:lnTo>
                  <a:lnTo>
                    <a:pt x="34" y="50"/>
                  </a:lnTo>
                  <a:lnTo>
                    <a:pt x="1" y="67"/>
                  </a:lnTo>
                  <a:lnTo>
                    <a:pt x="1" y="83"/>
                  </a:lnTo>
                  <a:lnTo>
                    <a:pt x="1" y="150"/>
                  </a:lnTo>
                  <a:cubicBezTo>
                    <a:pt x="1" y="167"/>
                    <a:pt x="18" y="167"/>
                    <a:pt x="18" y="183"/>
                  </a:cubicBezTo>
                  <a:cubicBezTo>
                    <a:pt x="35" y="200"/>
                    <a:pt x="55" y="208"/>
                    <a:pt x="78" y="208"/>
                  </a:cubicBezTo>
                  <a:cubicBezTo>
                    <a:pt x="101" y="208"/>
                    <a:pt x="126" y="200"/>
                    <a:pt x="151" y="183"/>
                  </a:cubicBezTo>
                  <a:lnTo>
                    <a:pt x="134" y="134"/>
                  </a:lnTo>
                  <a:lnTo>
                    <a:pt x="167" y="167"/>
                  </a:lnTo>
                  <a:lnTo>
                    <a:pt x="201" y="150"/>
                  </a:lnTo>
                  <a:lnTo>
                    <a:pt x="185" y="50"/>
                  </a:lnTo>
                  <a:lnTo>
                    <a:pt x="167" y="16"/>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3" name="Google Shape;4683;p76"/>
            <p:cNvSpPr/>
            <p:nvPr/>
          </p:nvSpPr>
          <p:spPr>
            <a:xfrm>
              <a:off x="6217250" y="3710325"/>
              <a:ext cx="1675" cy="1250"/>
            </a:xfrm>
            <a:custGeom>
              <a:avLst/>
              <a:gdLst/>
              <a:ahLst/>
              <a:cxnLst/>
              <a:rect l="l" t="t" r="r" b="b"/>
              <a:pathLst>
                <a:path w="67" h="50" extrusionOk="0">
                  <a:moveTo>
                    <a:pt x="16" y="0"/>
                  </a:moveTo>
                  <a:cubicBezTo>
                    <a:pt x="0" y="16"/>
                    <a:pt x="16" y="33"/>
                    <a:pt x="16" y="49"/>
                  </a:cubicBezTo>
                  <a:lnTo>
                    <a:pt x="49" y="49"/>
                  </a:lnTo>
                  <a:cubicBezTo>
                    <a:pt x="49" y="49"/>
                    <a:pt x="67" y="49"/>
                    <a:pt x="67" y="16"/>
                  </a:cubicBezTo>
                  <a:lnTo>
                    <a:pt x="49" y="16"/>
                  </a:lnTo>
                  <a:lnTo>
                    <a:pt x="49"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4" name="Google Shape;4684;p76"/>
            <p:cNvSpPr/>
            <p:nvPr/>
          </p:nvSpPr>
          <p:spPr>
            <a:xfrm>
              <a:off x="6214750" y="3669850"/>
              <a:ext cx="5425" cy="5475"/>
            </a:xfrm>
            <a:custGeom>
              <a:avLst/>
              <a:gdLst/>
              <a:ahLst/>
              <a:cxnLst/>
              <a:rect l="l" t="t" r="r" b="b"/>
              <a:pathLst>
                <a:path w="217" h="219" extrusionOk="0">
                  <a:moveTo>
                    <a:pt x="100" y="1"/>
                  </a:moveTo>
                  <a:lnTo>
                    <a:pt x="49" y="18"/>
                  </a:lnTo>
                  <a:cubicBezTo>
                    <a:pt x="33" y="34"/>
                    <a:pt x="16" y="68"/>
                    <a:pt x="16" y="101"/>
                  </a:cubicBezTo>
                  <a:cubicBezTo>
                    <a:pt x="0" y="134"/>
                    <a:pt x="16" y="168"/>
                    <a:pt x="49" y="185"/>
                  </a:cubicBezTo>
                  <a:lnTo>
                    <a:pt x="67" y="201"/>
                  </a:lnTo>
                  <a:lnTo>
                    <a:pt x="100" y="218"/>
                  </a:lnTo>
                  <a:lnTo>
                    <a:pt x="116" y="218"/>
                  </a:lnTo>
                  <a:lnTo>
                    <a:pt x="167" y="201"/>
                  </a:lnTo>
                  <a:cubicBezTo>
                    <a:pt x="200" y="168"/>
                    <a:pt x="216" y="152"/>
                    <a:pt x="216" y="118"/>
                  </a:cubicBezTo>
                  <a:cubicBezTo>
                    <a:pt x="216" y="85"/>
                    <a:pt x="200" y="52"/>
                    <a:pt x="183" y="34"/>
                  </a:cubicBezTo>
                  <a:lnTo>
                    <a:pt x="167" y="18"/>
                  </a:lnTo>
                  <a:lnTo>
                    <a:pt x="1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5" name="Google Shape;4685;p76"/>
            <p:cNvSpPr/>
            <p:nvPr/>
          </p:nvSpPr>
          <p:spPr>
            <a:xfrm>
              <a:off x="6197625" y="3694150"/>
              <a:ext cx="3800" cy="3575"/>
            </a:xfrm>
            <a:custGeom>
              <a:avLst/>
              <a:gdLst/>
              <a:ahLst/>
              <a:cxnLst/>
              <a:rect l="l" t="t" r="r" b="b"/>
              <a:pathLst>
                <a:path w="152" h="143" extrusionOk="0">
                  <a:moveTo>
                    <a:pt x="93" y="0"/>
                  </a:moveTo>
                  <a:cubicBezTo>
                    <a:pt x="76" y="0"/>
                    <a:pt x="59" y="5"/>
                    <a:pt x="51" y="13"/>
                  </a:cubicBezTo>
                  <a:cubicBezTo>
                    <a:pt x="18" y="29"/>
                    <a:pt x="1" y="80"/>
                    <a:pt x="18" y="113"/>
                  </a:cubicBezTo>
                  <a:lnTo>
                    <a:pt x="34" y="129"/>
                  </a:lnTo>
                  <a:cubicBezTo>
                    <a:pt x="51" y="138"/>
                    <a:pt x="67" y="142"/>
                    <a:pt x="82" y="142"/>
                  </a:cubicBezTo>
                  <a:cubicBezTo>
                    <a:pt x="97" y="142"/>
                    <a:pt x="109" y="138"/>
                    <a:pt x="118" y="129"/>
                  </a:cubicBezTo>
                  <a:cubicBezTo>
                    <a:pt x="151" y="113"/>
                    <a:pt x="151" y="96"/>
                    <a:pt x="151" y="63"/>
                  </a:cubicBezTo>
                  <a:lnTo>
                    <a:pt x="151" y="29"/>
                  </a:lnTo>
                  <a:lnTo>
                    <a:pt x="134" y="13"/>
                  </a:lnTo>
                  <a:cubicBezTo>
                    <a:pt x="126" y="5"/>
                    <a:pt x="109" y="0"/>
                    <a:pt x="9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6" name="Google Shape;4686;p76"/>
            <p:cNvSpPr/>
            <p:nvPr/>
          </p:nvSpPr>
          <p:spPr>
            <a:xfrm>
              <a:off x="6212625" y="3679475"/>
              <a:ext cx="5050" cy="5425"/>
            </a:xfrm>
            <a:custGeom>
              <a:avLst/>
              <a:gdLst/>
              <a:ahLst/>
              <a:cxnLst/>
              <a:rect l="l" t="t" r="r" b="b"/>
              <a:pathLst>
                <a:path w="202" h="217" extrusionOk="0">
                  <a:moveTo>
                    <a:pt x="85" y="0"/>
                  </a:moveTo>
                  <a:lnTo>
                    <a:pt x="34" y="16"/>
                  </a:lnTo>
                  <a:cubicBezTo>
                    <a:pt x="1" y="50"/>
                    <a:pt x="1" y="83"/>
                    <a:pt x="1" y="100"/>
                  </a:cubicBezTo>
                  <a:cubicBezTo>
                    <a:pt x="1" y="134"/>
                    <a:pt x="1" y="167"/>
                    <a:pt x="34" y="183"/>
                  </a:cubicBezTo>
                  <a:lnTo>
                    <a:pt x="52" y="200"/>
                  </a:lnTo>
                  <a:lnTo>
                    <a:pt x="68" y="216"/>
                  </a:lnTo>
                  <a:lnTo>
                    <a:pt x="101" y="216"/>
                  </a:lnTo>
                  <a:cubicBezTo>
                    <a:pt x="118" y="216"/>
                    <a:pt x="168" y="200"/>
                    <a:pt x="201" y="150"/>
                  </a:cubicBezTo>
                  <a:lnTo>
                    <a:pt x="185" y="150"/>
                  </a:lnTo>
                  <a:lnTo>
                    <a:pt x="201" y="116"/>
                  </a:lnTo>
                  <a:lnTo>
                    <a:pt x="201" y="83"/>
                  </a:lnTo>
                  <a:lnTo>
                    <a:pt x="185" y="33"/>
                  </a:lnTo>
                  <a:lnTo>
                    <a:pt x="168" y="16"/>
                  </a:ln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7" name="Google Shape;4687;p76"/>
            <p:cNvSpPr/>
            <p:nvPr/>
          </p:nvSpPr>
          <p:spPr>
            <a:xfrm>
              <a:off x="6203075" y="3749900"/>
              <a:ext cx="1250" cy="1300"/>
            </a:xfrm>
            <a:custGeom>
              <a:avLst/>
              <a:gdLst/>
              <a:ahLst/>
              <a:cxnLst/>
              <a:rect l="l" t="t" r="r" b="b"/>
              <a:pathLst>
                <a:path w="50" h="52" extrusionOk="0">
                  <a:moveTo>
                    <a:pt x="16" y="0"/>
                  </a:moveTo>
                  <a:lnTo>
                    <a:pt x="0" y="34"/>
                  </a:lnTo>
                  <a:cubicBezTo>
                    <a:pt x="16" y="34"/>
                    <a:pt x="16" y="51"/>
                    <a:pt x="16" y="51"/>
                  </a:cubicBezTo>
                  <a:lnTo>
                    <a:pt x="49" y="51"/>
                  </a:lnTo>
                  <a:lnTo>
                    <a:pt x="49" y="18"/>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8" name="Google Shape;4688;p76"/>
            <p:cNvSpPr/>
            <p:nvPr/>
          </p:nvSpPr>
          <p:spPr>
            <a:xfrm>
              <a:off x="6196800" y="3682800"/>
              <a:ext cx="3350" cy="3350"/>
            </a:xfrm>
            <a:custGeom>
              <a:avLst/>
              <a:gdLst/>
              <a:ahLst/>
              <a:cxnLst/>
              <a:rect l="l" t="t" r="r" b="b"/>
              <a:pathLst>
                <a:path w="134" h="134" extrusionOk="0">
                  <a:moveTo>
                    <a:pt x="67" y="1"/>
                  </a:moveTo>
                  <a:lnTo>
                    <a:pt x="34" y="17"/>
                  </a:lnTo>
                  <a:lnTo>
                    <a:pt x="18" y="34"/>
                  </a:lnTo>
                  <a:lnTo>
                    <a:pt x="0" y="67"/>
                  </a:lnTo>
                  <a:lnTo>
                    <a:pt x="0" y="83"/>
                  </a:lnTo>
                  <a:lnTo>
                    <a:pt x="18" y="117"/>
                  </a:lnTo>
                  <a:cubicBezTo>
                    <a:pt x="34" y="134"/>
                    <a:pt x="51" y="134"/>
                    <a:pt x="84" y="134"/>
                  </a:cubicBezTo>
                  <a:cubicBezTo>
                    <a:pt x="100" y="134"/>
                    <a:pt x="118" y="117"/>
                    <a:pt x="134" y="101"/>
                  </a:cubicBezTo>
                  <a:lnTo>
                    <a:pt x="134" y="83"/>
                  </a:lnTo>
                  <a:lnTo>
                    <a:pt x="134" y="50"/>
                  </a:lnTo>
                  <a:lnTo>
                    <a:pt x="134" y="34"/>
                  </a:lnTo>
                  <a:lnTo>
                    <a:pt x="118" y="17"/>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9" name="Google Shape;4689;p76"/>
            <p:cNvSpPr/>
            <p:nvPr/>
          </p:nvSpPr>
          <p:spPr>
            <a:xfrm>
              <a:off x="6240150" y="3671775"/>
              <a:ext cx="4200" cy="3300"/>
            </a:xfrm>
            <a:custGeom>
              <a:avLst/>
              <a:gdLst/>
              <a:ahLst/>
              <a:cxnLst/>
              <a:rect l="l" t="t" r="r" b="b"/>
              <a:pathLst>
                <a:path w="168" h="132" extrusionOk="0">
                  <a:moveTo>
                    <a:pt x="75" y="1"/>
                  </a:moveTo>
                  <a:cubicBezTo>
                    <a:pt x="56" y="1"/>
                    <a:pt x="41" y="13"/>
                    <a:pt x="18" y="24"/>
                  </a:cubicBezTo>
                  <a:lnTo>
                    <a:pt x="18" y="41"/>
                  </a:lnTo>
                  <a:cubicBezTo>
                    <a:pt x="0" y="57"/>
                    <a:pt x="18" y="91"/>
                    <a:pt x="34" y="108"/>
                  </a:cubicBezTo>
                  <a:cubicBezTo>
                    <a:pt x="46" y="119"/>
                    <a:pt x="74" y="131"/>
                    <a:pt x="96" y="131"/>
                  </a:cubicBezTo>
                  <a:cubicBezTo>
                    <a:pt x="105" y="131"/>
                    <a:pt x="113" y="129"/>
                    <a:pt x="118" y="124"/>
                  </a:cubicBezTo>
                  <a:cubicBezTo>
                    <a:pt x="151" y="108"/>
                    <a:pt x="167" y="75"/>
                    <a:pt x="151" y="41"/>
                  </a:cubicBezTo>
                  <a:lnTo>
                    <a:pt x="134" y="24"/>
                  </a:lnTo>
                  <a:lnTo>
                    <a:pt x="101" y="8"/>
                  </a:lnTo>
                  <a:cubicBezTo>
                    <a:pt x="91" y="3"/>
                    <a:pt x="82" y="1"/>
                    <a:pt x="7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0" name="Google Shape;4690;p76"/>
            <p:cNvSpPr/>
            <p:nvPr/>
          </p:nvSpPr>
          <p:spPr>
            <a:xfrm>
              <a:off x="6248475" y="3683625"/>
              <a:ext cx="2975" cy="2925"/>
            </a:xfrm>
            <a:custGeom>
              <a:avLst/>
              <a:gdLst/>
              <a:ahLst/>
              <a:cxnLst/>
              <a:rect l="l" t="t" r="r" b="b"/>
              <a:pathLst>
                <a:path w="119" h="117" extrusionOk="0">
                  <a:moveTo>
                    <a:pt x="52" y="1"/>
                  </a:moveTo>
                  <a:cubicBezTo>
                    <a:pt x="34" y="1"/>
                    <a:pt x="34" y="1"/>
                    <a:pt x="18" y="17"/>
                  </a:cubicBezTo>
                  <a:lnTo>
                    <a:pt x="1" y="34"/>
                  </a:lnTo>
                  <a:lnTo>
                    <a:pt x="1" y="84"/>
                  </a:lnTo>
                  <a:lnTo>
                    <a:pt x="1" y="101"/>
                  </a:lnTo>
                  <a:lnTo>
                    <a:pt x="34" y="117"/>
                  </a:lnTo>
                  <a:lnTo>
                    <a:pt x="85" y="117"/>
                  </a:lnTo>
                  <a:lnTo>
                    <a:pt x="101" y="84"/>
                  </a:lnTo>
                  <a:lnTo>
                    <a:pt x="118" y="50"/>
                  </a:lnTo>
                  <a:cubicBezTo>
                    <a:pt x="118" y="50"/>
                    <a:pt x="118" y="34"/>
                    <a:pt x="101" y="34"/>
                  </a:cubicBezTo>
                  <a:lnTo>
                    <a:pt x="68" y="17"/>
                  </a:lnTo>
                  <a:lnTo>
                    <a:pt x="52"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1" name="Google Shape;4691;p76"/>
            <p:cNvSpPr/>
            <p:nvPr/>
          </p:nvSpPr>
          <p:spPr>
            <a:xfrm>
              <a:off x="6228075" y="3681975"/>
              <a:ext cx="3750" cy="5025"/>
            </a:xfrm>
            <a:custGeom>
              <a:avLst/>
              <a:gdLst/>
              <a:ahLst/>
              <a:cxnLst/>
              <a:rect l="l" t="t" r="r" b="b"/>
              <a:pathLst>
                <a:path w="150" h="201" extrusionOk="0">
                  <a:moveTo>
                    <a:pt x="67" y="0"/>
                  </a:moveTo>
                  <a:cubicBezTo>
                    <a:pt x="50" y="0"/>
                    <a:pt x="34" y="16"/>
                    <a:pt x="34" y="34"/>
                  </a:cubicBezTo>
                  <a:lnTo>
                    <a:pt x="17" y="67"/>
                  </a:lnTo>
                  <a:lnTo>
                    <a:pt x="34" y="83"/>
                  </a:lnTo>
                  <a:cubicBezTo>
                    <a:pt x="17" y="83"/>
                    <a:pt x="17" y="100"/>
                    <a:pt x="17" y="100"/>
                  </a:cubicBezTo>
                  <a:cubicBezTo>
                    <a:pt x="1" y="134"/>
                    <a:pt x="17" y="167"/>
                    <a:pt x="34" y="183"/>
                  </a:cubicBezTo>
                  <a:lnTo>
                    <a:pt x="67" y="200"/>
                  </a:lnTo>
                  <a:lnTo>
                    <a:pt x="101" y="200"/>
                  </a:lnTo>
                  <a:cubicBezTo>
                    <a:pt x="134" y="167"/>
                    <a:pt x="150" y="150"/>
                    <a:pt x="134" y="116"/>
                  </a:cubicBezTo>
                  <a:lnTo>
                    <a:pt x="150" y="83"/>
                  </a:lnTo>
                  <a:lnTo>
                    <a:pt x="150" y="50"/>
                  </a:lnTo>
                  <a:lnTo>
                    <a:pt x="134" y="16"/>
                  </a:lnTo>
                  <a:cubicBezTo>
                    <a:pt x="117" y="0"/>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2" name="Google Shape;4692;p76"/>
            <p:cNvSpPr/>
            <p:nvPr/>
          </p:nvSpPr>
          <p:spPr>
            <a:xfrm>
              <a:off x="6219750" y="3691975"/>
              <a:ext cx="2925" cy="2925"/>
            </a:xfrm>
            <a:custGeom>
              <a:avLst/>
              <a:gdLst/>
              <a:ahLst/>
              <a:cxnLst/>
              <a:rect l="l" t="t" r="r" b="b"/>
              <a:pathLst>
                <a:path w="117" h="117" extrusionOk="0">
                  <a:moveTo>
                    <a:pt x="49" y="0"/>
                  </a:moveTo>
                  <a:lnTo>
                    <a:pt x="33" y="16"/>
                  </a:lnTo>
                  <a:cubicBezTo>
                    <a:pt x="33" y="16"/>
                    <a:pt x="16" y="16"/>
                    <a:pt x="0" y="34"/>
                  </a:cubicBezTo>
                  <a:lnTo>
                    <a:pt x="0" y="50"/>
                  </a:lnTo>
                  <a:lnTo>
                    <a:pt x="0" y="67"/>
                  </a:lnTo>
                  <a:lnTo>
                    <a:pt x="0" y="100"/>
                  </a:lnTo>
                  <a:cubicBezTo>
                    <a:pt x="16" y="116"/>
                    <a:pt x="33" y="116"/>
                    <a:pt x="49" y="116"/>
                  </a:cubicBezTo>
                  <a:cubicBezTo>
                    <a:pt x="67" y="116"/>
                    <a:pt x="83" y="100"/>
                    <a:pt x="100" y="100"/>
                  </a:cubicBezTo>
                  <a:cubicBezTo>
                    <a:pt x="116" y="67"/>
                    <a:pt x="116" y="34"/>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3" name="Google Shape;4693;p76"/>
            <p:cNvSpPr/>
            <p:nvPr/>
          </p:nvSpPr>
          <p:spPr>
            <a:xfrm>
              <a:off x="6205575" y="3699350"/>
              <a:ext cx="3350" cy="3475"/>
            </a:xfrm>
            <a:custGeom>
              <a:avLst/>
              <a:gdLst/>
              <a:ahLst/>
              <a:cxnLst/>
              <a:rect l="l" t="t" r="r" b="b"/>
              <a:pathLst>
                <a:path w="134" h="139" extrusionOk="0">
                  <a:moveTo>
                    <a:pt x="46" y="1"/>
                  </a:moveTo>
                  <a:cubicBezTo>
                    <a:pt x="36" y="1"/>
                    <a:pt x="26" y="2"/>
                    <a:pt x="16" y="6"/>
                  </a:cubicBezTo>
                  <a:lnTo>
                    <a:pt x="0" y="55"/>
                  </a:lnTo>
                  <a:lnTo>
                    <a:pt x="0" y="88"/>
                  </a:lnTo>
                  <a:lnTo>
                    <a:pt x="16" y="106"/>
                  </a:lnTo>
                  <a:lnTo>
                    <a:pt x="34" y="122"/>
                  </a:lnTo>
                  <a:cubicBezTo>
                    <a:pt x="34" y="122"/>
                    <a:pt x="50" y="139"/>
                    <a:pt x="83" y="139"/>
                  </a:cubicBezTo>
                  <a:cubicBezTo>
                    <a:pt x="100" y="139"/>
                    <a:pt x="116" y="139"/>
                    <a:pt x="134" y="122"/>
                  </a:cubicBezTo>
                  <a:lnTo>
                    <a:pt x="134" y="88"/>
                  </a:lnTo>
                  <a:lnTo>
                    <a:pt x="134" y="72"/>
                  </a:lnTo>
                  <a:lnTo>
                    <a:pt x="134" y="39"/>
                  </a:lnTo>
                  <a:cubicBezTo>
                    <a:pt x="120" y="25"/>
                    <a:pt x="85" y="1"/>
                    <a:pt x="4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4" name="Google Shape;4694;p76"/>
            <p:cNvSpPr/>
            <p:nvPr/>
          </p:nvSpPr>
          <p:spPr>
            <a:xfrm>
              <a:off x="6185125" y="3657800"/>
              <a:ext cx="6700" cy="11550"/>
            </a:xfrm>
            <a:custGeom>
              <a:avLst/>
              <a:gdLst/>
              <a:ahLst/>
              <a:cxnLst/>
              <a:rect l="l" t="t" r="r" b="b"/>
              <a:pathLst>
                <a:path w="268" h="462" extrusionOk="0">
                  <a:moveTo>
                    <a:pt x="134" y="0"/>
                  </a:moveTo>
                  <a:lnTo>
                    <a:pt x="67" y="33"/>
                  </a:lnTo>
                  <a:lnTo>
                    <a:pt x="51" y="33"/>
                  </a:lnTo>
                  <a:lnTo>
                    <a:pt x="34" y="100"/>
                  </a:lnTo>
                  <a:lnTo>
                    <a:pt x="34" y="116"/>
                  </a:lnTo>
                  <a:lnTo>
                    <a:pt x="67" y="167"/>
                  </a:lnTo>
                  <a:lnTo>
                    <a:pt x="67" y="183"/>
                  </a:lnTo>
                  <a:lnTo>
                    <a:pt x="51" y="200"/>
                  </a:lnTo>
                  <a:lnTo>
                    <a:pt x="51" y="216"/>
                  </a:lnTo>
                  <a:lnTo>
                    <a:pt x="51" y="283"/>
                  </a:lnTo>
                  <a:cubicBezTo>
                    <a:pt x="34" y="283"/>
                    <a:pt x="34" y="283"/>
                    <a:pt x="34" y="300"/>
                  </a:cubicBezTo>
                  <a:cubicBezTo>
                    <a:pt x="0" y="350"/>
                    <a:pt x="0" y="400"/>
                    <a:pt x="34" y="434"/>
                  </a:cubicBezTo>
                  <a:cubicBezTo>
                    <a:pt x="53" y="453"/>
                    <a:pt x="73" y="461"/>
                    <a:pt x="95" y="461"/>
                  </a:cubicBezTo>
                  <a:cubicBezTo>
                    <a:pt x="112" y="461"/>
                    <a:pt x="130" y="457"/>
                    <a:pt x="151" y="450"/>
                  </a:cubicBezTo>
                  <a:lnTo>
                    <a:pt x="185" y="416"/>
                  </a:lnTo>
                  <a:lnTo>
                    <a:pt x="185" y="400"/>
                  </a:lnTo>
                  <a:cubicBezTo>
                    <a:pt x="201" y="383"/>
                    <a:pt x="201" y="383"/>
                    <a:pt x="201" y="367"/>
                  </a:cubicBezTo>
                  <a:cubicBezTo>
                    <a:pt x="218" y="367"/>
                    <a:pt x="218" y="367"/>
                    <a:pt x="218" y="350"/>
                  </a:cubicBezTo>
                  <a:lnTo>
                    <a:pt x="267" y="300"/>
                  </a:lnTo>
                  <a:lnTo>
                    <a:pt x="267" y="283"/>
                  </a:lnTo>
                  <a:lnTo>
                    <a:pt x="251" y="216"/>
                  </a:lnTo>
                  <a:cubicBezTo>
                    <a:pt x="251" y="216"/>
                    <a:pt x="234" y="200"/>
                    <a:pt x="218" y="167"/>
                  </a:cubicBezTo>
                  <a:lnTo>
                    <a:pt x="234" y="100"/>
                  </a:lnTo>
                  <a:lnTo>
                    <a:pt x="234" y="83"/>
                  </a:lnTo>
                  <a:lnTo>
                    <a:pt x="218" y="33"/>
                  </a:lnTo>
                  <a:lnTo>
                    <a:pt x="201" y="16"/>
                  </a:lnTo>
                  <a:lnTo>
                    <a:pt x="1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5" name="Google Shape;4695;p76"/>
            <p:cNvSpPr/>
            <p:nvPr/>
          </p:nvSpPr>
          <p:spPr>
            <a:xfrm>
              <a:off x="6217650" y="3630675"/>
              <a:ext cx="5450" cy="5450"/>
            </a:xfrm>
            <a:custGeom>
              <a:avLst/>
              <a:gdLst/>
              <a:ahLst/>
              <a:cxnLst/>
              <a:rect l="l" t="t" r="r" b="b"/>
              <a:pathLst>
                <a:path w="218" h="218" extrusionOk="0">
                  <a:moveTo>
                    <a:pt x="84" y="1"/>
                  </a:moveTo>
                  <a:cubicBezTo>
                    <a:pt x="51" y="18"/>
                    <a:pt x="17" y="34"/>
                    <a:pt x="0" y="51"/>
                  </a:cubicBezTo>
                  <a:lnTo>
                    <a:pt x="0" y="85"/>
                  </a:lnTo>
                  <a:lnTo>
                    <a:pt x="0" y="101"/>
                  </a:lnTo>
                  <a:cubicBezTo>
                    <a:pt x="0" y="134"/>
                    <a:pt x="17" y="167"/>
                    <a:pt x="33" y="185"/>
                  </a:cubicBezTo>
                  <a:cubicBezTo>
                    <a:pt x="67" y="218"/>
                    <a:pt x="84" y="218"/>
                    <a:pt x="117" y="218"/>
                  </a:cubicBezTo>
                  <a:cubicBezTo>
                    <a:pt x="151" y="218"/>
                    <a:pt x="184" y="201"/>
                    <a:pt x="184" y="167"/>
                  </a:cubicBezTo>
                  <a:cubicBezTo>
                    <a:pt x="218" y="134"/>
                    <a:pt x="218" y="85"/>
                    <a:pt x="167" y="34"/>
                  </a:cubicBezTo>
                  <a:cubicBezTo>
                    <a:pt x="151" y="18"/>
                    <a:pt x="117"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6" name="Google Shape;4696;p76"/>
            <p:cNvSpPr/>
            <p:nvPr/>
          </p:nvSpPr>
          <p:spPr>
            <a:xfrm>
              <a:off x="6222650" y="3595650"/>
              <a:ext cx="1675" cy="1300"/>
            </a:xfrm>
            <a:custGeom>
              <a:avLst/>
              <a:gdLst/>
              <a:ahLst/>
              <a:cxnLst/>
              <a:rect l="l" t="t" r="r" b="b"/>
              <a:pathLst>
                <a:path w="67" h="52" extrusionOk="0">
                  <a:moveTo>
                    <a:pt x="51" y="1"/>
                  </a:moveTo>
                  <a:lnTo>
                    <a:pt x="18" y="18"/>
                  </a:lnTo>
                  <a:lnTo>
                    <a:pt x="0" y="52"/>
                  </a:lnTo>
                  <a:lnTo>
                    <a:pt x="51" y="52"/>
                  </a:lnTo>
                  <a:cubicBezTo>
                    <a:pt x="67" y="34"/>
                    <a:pt x="67" y="18"/>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7" name="Google Shape;4697;p76"/>
            <p:cNvSpPr/>
            <p:nvPr/>
          </p:nvSpPr>
          <p:spPr>
            <a:xfrm>
              <a:off x="6187225" y="3688200"/>
              <a:ext cx="3350" cy="3800"/>
            </a:xfrm>
            <a:custGeom>
              <a:avLst/>
              <a:gdLst/>
              <a:ahLst/>
              <a:cxnLst/>
              <a:rect l="l" t="t" r="r" b="b"/>
              <a:pathLst>
                <a:path w="134" h="152" extrusionOk="0">
                  <a:moveTo>
                    <a:pt x="67" y="1"/>
                  </a:moveTo>
                  <a:cubicBezTo>
                    <a:pt x="50" y="1"/>
                    <a:pt x="16" y="18"/>
                    <a:pt x="16" y="34"/>
                  </a:cubicBezTo>
                  <a:cubicBezTo>
                    <a:pt x="0" y="67"/>
                    <a:pt x="0" y="101"/>
                    <a:pt x="16" y="118"/>
                  </a:cubicBezTo>
                  <a:lnTo>
                    <a:pt x="16" y="134"/>
                  </a:lnTo>
                  <a:lnTo>
                    <a:pt x="34" y="151"/>
                  </a:lnTo>
                  <a:lnTo>
                    <a:pt x="50" y="151"/>
                  </a:lnTo>
                  <a:cubicBezTo>
                    <a:pt x="83" y="151"/>
                    <a:pt x="117" y="134"/>
                    <a:pt x="134" y="101"/>
                  </a:cubicBezTo>
                  <a:cubicBezTo>
                    <a:pt x="134" y="67"/>
                    <a:pt x="134" y="51"/>
                    <a:pt x="117" y="18"/>
                  </a:cubicBezTo>
                  <a:lnTo>
                    <a:pt x="83" y="18"/>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8" name="Google Shape;4698;p76"/>
            <p:cNvSpPr/>
            <p:nvPr/>
          </p:nvSpPr>
          <p:spPr>
            <a:xfrm>
              <a:off x="6179725" y="3676125"/>
              <a:ext cx="3750" cy="3775"/>
            </a:xfrm>
            <a:custGeom>
              <a:avLst/>
              <a:gdLst/>
              <a:ahLst/>
              <a:cxnLst/>
              <a:rect l="l" t="t" r="r" b="b"/>
              <a:pathLst>
                <a:path w="150" h="151" extrusionOk="0">
                  <a:moveTo>
                    <a:pt x="50" y="1"/>
                  </a:moveTo>
                  <a:lnTo>
                    <a:pt x="16" y="17"/>
                  </a:lnTo>
                  <a:lnTo>
                    <a:pt x="16" y="34"/>
                  </a:lnTo>
                  <a:lnTo>
                    <a:pt x="0" y="67"/>
                  </a:lnTo>
                  <a:cubicBezTo>
                    <a:pt x="0" y="83"/>
                    <a:pt x="16" y="101"/>
                    <a:pt x="34" y="117"/>
                  </a:cubicBezTo>
                  <a:lnTo>
                    <a:pt x="50" y="117"/>
                  </a:lnTo>
                  <a:lnTo>
                    <a:pt x="67" y="150"/>
                  </a:lnTo>
                  <a:lnTo>
                    <a:pt x="100" y="150"/>
                  </a:lnTo>
                  <a:lnTo>
                    <a:pt x="134" y="134"/>
                  </a:lnTo>
                  <a:cubicBezTo>
                    <a:pt x="150" y="101"/>
                    <a:pt x="150" y="50"/>
                    <a:pt x="116" y="34"/>
                  </a:cubicBezTo>
                  <a:cubicBezTo>
                    <a:pt x="100" y="17"/>
                    <a:pt x="67"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9" name="Google Shape;4699;p76"/>
            <p:cNvSpPr/>
            <p:nvPr/>
          </p:nvSpPr>
          <p:spPr>
            <a:xfrm>
              <a:off x="6167625" y="3596100"/>
              <a:ext cx="1275" cy="1450"/>
            </a:xfrm>
            <a:custGeom>
              <a:avLst/>
              <a:gdLst/>
              <a:ahLst/>
              <a:cxnLst/>
              <a:rect l="l" t="t" r="r" b="b"/>
              <a:pathLst>
                <a:path w="51" h="58" extrusionOk="0">
                  <a:moveTo>
                    <a:pt x="17" y="0"/>
                  </a:moveTo>
                  <a:cubicBezTo>
                    <a:pt x="0" y="0"/>
                    <a:pt x="0" y="16"/>
                    <a:pt x="0" y="34"/>
                  </a:cubicBezTo>
                  <a:lnTo>
                    <a:pt x="0" y="50"/>
                  </a:lnTo>
                  <a:cubicBezTo>
                    <a:pt x="0" y="50"/>
                    <a:pt x="8" y="57"/>
                    <a:pt x="18" y="57"/>
                  </a:cubicBezTo>
                  <a:cubicBezTo>
                    <a:pt x="23" y="57"/>
                    <a:pt x="28" y="55"/>
                    <a:pt x="33" y="50"/>
                  </a:cubicBezTo>
                  <a:lnTo>
                    <a:pt x="51" y="34"/>
                  </a:lnTo>
                  <a:lnTo>
                    <a:pt x="51"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0" name="Google Shape;4700;p76"/>
            <p:cNvSpPr/>
            <p:nvPr/>
          </p:nvSpPr>
          <p:spPr>
            <a:xfrm>
              <a:off x="6165950" y="3695700"/>
              <a:ext cx="1300" cy="1300"/>
            </a:xfrm>
            <a:custGeom>
              <a:avLst/>
              <a:gdLst/>
              <a:ahLst/>
              <a:cxnLst/>
              <a:rect l="l" t="t" r="r" b="b"/>
              <a:pathLst>
                <a:path w="52" h="52" extrusionOk="0">
                  <a:moveTo>
                    <a:pt x="18" y="1"/>
                  </a:moveTo>
                  <a:lnTo>
                    <a:pt x="0" y="18"/>
                  </a:lnTo>
                  <a:lnTo>
                    <a:pt x="18" y="18"/>
                  </a:lnTo>
                  <a:lnTo>
                    <a:pt x="18" y="34"/>
                  </a:lnTo>
                  <a:lnTo>
                    <a:pt x="18" y="51"/>
                  </a:lnTo>
                  <a:lnTo>
                    <a:pt x="34" y="51"/>
                  </a:lnTo>
                  <a:cubicBezTo>
                    <a:pt x="51" y="51"/>
                    <a:pt x="51" y="51"/>
                    <a:pt x="51" y="34"/>
                  </a:cubicBezTo>
                  <a:cubicBezTo>
                    <a:pt x="51" y="18"/>
                    <a:pt x="34"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1" name="Google Shape;4701;p76"/>
            <p:cNvSpPr/>
            <p:nvPr/>
          </p:nvSpPr>
          <p:spPr>
            <a:xfrm>
              <a:off x="6205125" y="3650900"/>
              <a:ext cx="5875" cy="5350"/>
            </a:xfrm>
            <a:custGeom>
              <a:avLst/>
              <a:gdLst/>
              <a:ahLst/>
              <a:cxnLst/>
              <a:rect l="l" t="t" r="r" b="b"/>
              <a:pathLst>
                <a:path w="235" h="214" extrusionOk="0">
                  <a:moveTo>
                    <a:pt x="110" y="0"/>
                  </a:moveTo>
                  <a:cubicBezTo>
                    <a:pt x="89" y="0"/>
                    <a:pt x="68" y="9"/>
                    <a:pt x="52" y="25"/>
                  </a:cubicBezTo>
                  <a:lnTo>
                    <a:pt x="34" y="59"/>
                  </a:lnTo>
                  <a:cubicBezTo>
                    <a:pt x="1" y="109"/>
                    <a:pt x="18" y="159"/>
                    <a:pt x="34" y="176"/>
                  </a:cubicBezTo>
                  <a:lnTo>
                    <a:pt x="101" y="209"/>
                  </a:lnTo>
                  <a:cubicBezTo>
                    <a:pt x="110" y="212"/>
                    <a:pt x="119" y="214"/>
                    <a:pt x="127" y="214"/>
                  </a:cubicBezTo>
                  <a:cubicBezTo>
                    <a:pt x="163" y="214"/>
                    <a:pt x="188" y="189"/>
                    <a:pt x="201" y="176"/>
                  </a:cubicBezTo>
                  <a:cubicBezTo>
                    <a:pt x="218" y="159"/>
                    <a:pt x="234" y="125"/>
                    <a:pt x="218" y="76"/>
                  </a:cubicBezTo>
                  <a:lnTo>
                    <a:pt x="201" y="59"/>
                  </a:lnTo>
                  <a:lnTo>
                    <a:pt x="168" y="25"/>
                  </a:lnTo>
                  <a:cubicBezTo>
                    <a:pt x="151" y="9"/>
                    <a:pt x="130" y="0"/>
                    <a:pt x="11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2" name="Google Shape;4702;p76"/>
            <p:cNvSpPr/>
            <p:nvPr/>
          </p:nvSpPr>
          <p:spPr>
            <a:xfrm>
              <a:off x="6182625" y="3687375"/>
              <a:ext cx="2525" cy="2950"/>
            </a:xfrm>
            <a:custGeom>
              <a:avLst/>
              <a:gdLst/>
              <a:ahLst/>
              <a:cxnLst/>
              <a:rect l="l" t="t" r="r" b="b"/>
              <a:pathLst>
                <a:path w="101" h="118" extrusionOk="0">
                  <a:moveTo>
                    <a:pt x="0" y="0"/>
                  </a:moveTo>
                  <a:lnTo>
                    <a:pt x="18" y="34"/>
                  </a:lnTo>
                  <a:lnTo>
                    <a:pt x="18" y="51"/>
                  </a:lnTo>
                  <a:lnTo>
                    <a:pt x="18" y="67"/>
                  </a:lnTo>
                  <a:lnTo>
                    <a:pt x="34" y="84"/>
                  </a:lnTo>
                  <a:lnTo>
                    <a:pt x="67" y="118"/>
                  </a:lnTo>
                  <a:cubicBezTo>
                    <a:pt x="67" y="100"/>
                    <a:pt x="67" y="100"/>
                    <a:pt x="84" y="100"/>
                  </a:cubicBezTo>
                  <a:lnTo>
                    <a:pt x="100" y="84"/>
                  </a:lnTo>
                  <a:lnTo>
                    <a:pt x="100" y="51"/>
                  </a:lnTo>
                  <a:lnTo>
                    <a:pt x="84" y="18"/>
                  </a:lnTo>
                  <a:cubicBezTo>
                    <a:pt x="67" y="0"/>
                    <a:pt x="34" y="0"/>
                    <a:pt x="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3" name="Google Shape;4703;p76"/>
            <p:cNvSpPr/>
            <p:nvPr/>
          </p:nvSpPr>
          <p:spPr>
            <a:xfrm>
              <a:off x="6212225" y="3654450"/>
              <a:ext cx="6275" cy="6425"/>
            </a:xfrm>
            <a:custGeom>
              <a:avLst/>
              <a:gdLst/>
              <a:ahLst/>
              <a:cxnLst/>
              <a:rect l="l" t="t" r="r" b="b"/>
              <a:pathLst>
                <a:path w="251" h="257" extrusionOk="0">
                  <a:moveTo>
                    <a:pt x="117" y="1"/>
                  </a:moveTo>
                  <a:cubicBezTo>
                    <a:pt x="101" y="17"/>
                    <a:pt x="84" y="17"/>
                    <a:pt x="50" y="50"/>
                  </a:cubicBezTo>
                  <a:lnTo>
                    <a:pt x="50" y="83"/>
                  </a:lnTo>
                  <a:cubicBezTo>
                    <a:pt x="34" y="101"/>
                    <a:pt x="17" y="117"/>
                    <a:pt x="17" y="134"/>
                  </a:cubicBezTo>
                  <a:cubicBezTo>
                    <a:pt x="1" y="150"/>
                    <a:pt x="1" y="201"/>
                    <a:pt x="34" y="234"/>
                  </a:cubicBezTo>
                  <a:lnTo>
                    <a:pt x="50" y="234"/>
                  </a:lnTo>
                  <a:lnTo>
                    <a:pt x="68" y="250"/>
                  </a:lnTo>
                  <a:cubicBezTo>
                    <a:pt x="77" y="255"/>
                    <a:pt x="88" y="257"/>
                    <a:pt x="100" y="257"/>
                  </a:cubicBezTo>
                  <a:cubicBezTo>
                    <a:pt x="133" y="257"/>
                    <a:pt x="172" y="241"/>
                    <a:pt x="184" y="217"/>
                  </a:cubicBezTo>
                  <a:cubicBezTo>
                    <a:pt x="201" y="201"/>
                    <a:pt x="201" y="183"/>
                    <a:pt x="201" y="167"/>
                  </a:cubicBezTo>
                  <a:lnTo>
                    <a:pt x="217" y="167"/>
                  </a:lnTo>
                  <a:cubicBezTo>
                    <a:pt x="250" y="117"/>
                    <a:pt x="234" y="67"/>
                    <a:pt x="234" y="50"/>
                  </a:cubicBezTo>
                  <a:lnTo>
                    <a:pt x="184" y="1"/>
                  </a:lnTo>
                  <a:lnTo>
                    <a:pt x="150" y="1"/>
                  </a:lnTo>
                  <a:lnTo>
                    <a:pt x="117" y="17"/>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4" name="Google Shape;4704;p76"/>
            <p:cNvSpPr/>
            <p:nvPr/>
          </p:nvSpPr>
          <p:spPr>
            <a:xfrm>
              <a:off x="6189725" y="3681750"/>
              <a:ext cx="3350" cy="3150"/>
            </a:xfrm>
            <a:custGeom>
              <a:avLst/>
              <a:gdLst/>
              <a:ahLst/>
              <a:cxnLst/>
              <a:rect l="l" t="t" r="r" b="b"/>
              <a:pathLst>
                <a:path w="134" h="126" extrusionOk="0">
                  <a:moveTo>
                    <a:pt x="73" y="0"/>
                  </a:moveTo>
                  <a:cubicBezTo>
                    <a:pt x="54" y="0"/>
                    <a:pt x="33" y="9"/>
                    <a:pt x="17" y="25"/>
                  </a:cubicBezTo>
                  <a:cubicBezTo>
                    <a:pt x="1" y="43"/>
                    <a:pt x="1" y="92"/>
                    <a:pt x="17" y="109"/>
                  </a:cubicBezTo>
                  <a:lnTo>
                    <a:pt x="50" y="125"/>
                  </a:lnTo>
                  <a:lnTo>
                    <a:pt x="83" y="125"/>
                  </a:lnTo>
                  <a:cubicBezTo>
                    <a:pt x="101" y="125"/>
                    <a:pt x="117" y="109"/>
                    <a:pt x="134" y="92"/>
                  </a:cubicBezTo>
                  <a:lnTo>
                    <a:pt x="134" y="76"/>
                  </a:lnTo>
                  <a:lnTo>
                    <a:pt x="134" y="59"/>
                  </a:lnTo>
                  <a:lnTo>
                    <a:pt x="134" y="25"/>
                  </a:lnTo>
                  <a:lnTo>
                    <a:pt x="117" y="25"/>
                  </a:lnTo>
                  <a:cubicBezTo>
                    <a:pt x="109" y="9"/>
                    <a:pt x="92" y="0"/>
                    <a:pt x="7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5" name="Google Shape;4705;p76"/>
            <p:cNvSpPr/>
            <p:nvPr/>
          </p:nvSpPr>
          <p:spPr>
            <a:xfrm>
              <a:off x="6233925" y="3629450"/>
              <a:ext cx="6250" cy="7075"/>
            </a:xfrm>
            <a:custGeom>
              <a:avLst/>
              <a:gdLst/>
              <a:ahLst/>
              <a:cxnLst/>
              <a:rect l="l" t="t" r="r" b="b"/>
              <a:pathLst>
                <a:path w="250" h="283" extrusionOk="0">
                  <a:moveTo>
                    <a:pt x="116" y="0"/>
                  </a:moveTo>
                  <a:cubicBezTo>
                    <a:pt x="100" y="0"/>
                    <a:pt x="100" y="0"/>
                    <a:pt x="83" y="16"/>
                  </a:cubicBezTo>
                  <a:lnTo>
                    <a:pt x="67" y="16"/>
                  </a:lnTo>
                  <a:cubicBezTo>
                    <a:pt x="49" y="16"/>
                    <a:pt x="33" y="34"/>
                    <a:pt x="16" y="50"/>
                  </a:cubicBezTo>
                  <a:cubicBezTo>
                    <a:pt x="0" y="67"/>
                    <a:pt x="0" y="83"/>
                    <a:pt x="16" y="100"/>
                  </a:cubicBezTo>
                  <a:cubicBezTo>
                    <a:pt x="16" y="116"/>
                    <a:pt x="16" y="150"/>
                    <a:pt x="33" y="167"/>
                  </a:cubicBezTo>
                  <a:lnTo>
                    <a:pt x="49" y="167"/>
                  </a:lnTo>
                  <a:lnTo>
                    <a:pt x="67" y="183"/>
                  </a:lnTo>
                  <a:cubicBezTo>
                    <a:pt x="83" y="183"/>
                    <a:pt x="100" y="167"/>
                    <a:pt x="116" y="167"/>
                  </a:cubicBezTo>
                  <a:cubicBezTo>
                    <a:pt x="116" y="183"/>
                    <a:pt x="100" y="183"/>
                    <a:pt x="100" y="200"/>
                  </a:cubicBezTo>
                  <a:cubicBezTo>
                    <a:pt x="100" y="216"/>
                    <a:pt x="116" y="250"/>
                    <a:pt x="133" y="267"/>
                  </a:cubicBezTo>
                  <a:cubicBezTo>
                    <a:pt x="149" y="267"/>
                    <a:pt x="167" y="283"/>
                    <a:pt x="183" y="283"/>
                  </a:cubicBezTo>
                  <a:cubicBezTo>
                    <a:pt x="216" y="283"/>
                    <a:pt x="233" y="267"/>
                    <a:pt x="233" y="234"/>
                  </a:cubicBezTo>
                  <a:lnTo>
                    <a:pt x="249" y="216"/>
                  </a:lnTo>
                  <a:cubicBezTo>
                    <a:pt x="249" y="200"/>
                    <a:pt x="233" y="183"/>
                    <a:pt x="216" y="167"/>
                  </a:cubicBezTo>
                  <a:lnTo>
                    <a:pt x="200" y="150"/>
                  </a:lnTo>
                  <a:lnTo>
                    <a:pt x="149" y="150"/>
                  </a:lnTo>
                  <a:lnTo>
                    <a:pt x="167" y="134"/>
                  </a:lnTo>
                  <a:lnTo>
                    <a:pt x="167" y="116"/>
                  </a:lnTo>
                  <a:lnTo>
                    <a:pt x="167" y="100"/>
                  </a:lnTo>
                  <a:lnTo>
                    <a:pt x="167" y="83"/>
                  </a:lnTo>
                  <a:lnTo>
                    <a:pt x="183" y="50"/>
                  </a:lnTo>
                  <a:cubicBezTo>
                    <a:pt x="183" y="50"/>
                    <a:pt x="167" y="34"/>
                    <a:pt x="167" y="16"/>
                  </a:cubicBezTo>
                  <a:lnTo>
                    <a:pt x="1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6" name="Google Shape;4706;p76"/>
            <p:cNvSpPr/>
            <p:nvPr/>
          </p:nvSpPr>
          <p:spPr>
            <a:xfrm>
              <a:off x="6271000" y="3634450"/>
              <a:ext cx="2125" cy="2075"/>
            </a:xfrm>
            <a:custGeom>
              <a:avLst/>
              <a:gdLst/>
              <a:ahLst/>
              <a:cxnLst/>
              <a:rect l="l" t="t" r="r" b="b"/>
              <a:pathLst>
                <a:path w="85" h="83" extrusionOk="0">
                  <a:moveTo>
                    <a:pt x="51" y="0"/>
                  </a:moveTo>
                  <a:lnTo>
                    <a:pt x="18" y="16"/>
                  </a:lnTo>
                  <a:lnTo>
                    <a:pt x="18" y="34"/>
                  </a:lnTo>
                  <a:lnTo>
                    <a:pt x="0" y="34"/>
                  </a:lnTo>
                  <a:lnTo>
                    <a:pt x="0" y="50"/>
                  </a:lnTo>
                  <a:lnTo>
                    <a:pt x="18" y="83"/>
                  </a:lnTo>
                  <a:lnTo>
                    <a:pt x="51" y="67"/>
                  </a:lnTo>
                  <a:cubicBezTo>
                    <a:pt x="67" y="67"/>
                    <a:pt x="67" y="67"/>
                    <a:pt x="84" y="50"/>
                  </a:cubicBezTo>
                  <a:lnTo>
                    <a:pt x="84" y="34"/>
                  </a:lnTo>
                  <a:lnTo>
                    <a:pt x="67" y="34"/>
                  </a:lnTo>
                  <a:cubicBezTo>
                    <a:pt x="67" y="16"/>
                    <a:pt x="67"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7" name="Google Shape;4707;p76"/>
            <p:cNvSpPr/>
            <p:nvPr/>
          </p:nvSpPr>
          <p:spPr>
            <a:xfrm>
              <a:off x="6235575" y="3625675"/>
              <a:ext cx="2925" cy="3350"/>
            </a:xfrm>
            <a:custGeom>
              <a:avLst/>
              <a:gdLst/>
              <a:ahLst/>
              <a:cxnLst/>
              <a:rect l="l" t="t" r="r" b="b"/>
              <a:pathLst>
                <a:path w="117" h="134" extrusionOk="0">
                  <a:moveTo>
                    <a:pt x="50" y="0"/>
                  </a:moveTo>
                  <a:lnTo>
                    <a:pt x="17" y="18"/>
                  </a:lnTo>
                  <a:lnTo>
                    <a:pt x="1" y="34"/>
                  </a:lnTo>
                  <a:lnTo>
                    <a:pt x="1" y="67"/>
                  </a:lnTo>
                  <a:lnTo>
                    <a:pt x="1" y="84"/>
                  </a:lnTo>
                  <a:lnTo>
                    <a:pt x="1" y="118"/>
                  </a:lnTo>
                  <a:lnTo>
                    <a:pt x="17" y="118"/>
                  </a:lnTo>
                  <a:lnTo>
                    <a:pt x="50" y="134"/>
                  </a:lnTo>
                  <a:lnTo>
                    <a:pt x="67" y="134"/>
                  </a:lnTo>
                  <a:lnTo>
                    <a:pt x="83" y="118"/>
                  </a:lnTo>
                  <a:lnTo>
                    <a:pt x="117" y="101"/>
                  </a:lnTo>
                  <a:lnTo>
                    <a:pt x="117" y="67"/>
                  </a:lnTo>
                  <a:lnTo>
                    <a:pt x="117" y="51"/>
                  </a:lnTo>
                  <a:lnTo>
                    <a:pt x="101" y="18"/>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8" name="Google Shape;4708;p76"/>
            <p:cNvSpPr/>
            <p:nvPr/>
          </p:nvSpPr>
          <p:spPr>
            <a:xfrm>
              <a:off x="6189725" y="3671525"/>
              <a:ext cx="5025" cy="5025"/>
            </a:xfrm>
            <a:custGeom>
              <a:avLst/>
              <a:gdLst/>
              <a:ahLst/>
              <a:cxnLst/>
              <a:rect l="l" t="t" r="r" b="b"/>
              <a:pathLst>
                <a:path w="201" h="201" extrusionOk="0">
                  <a:moveTo>
                    <a:pt x="83" y="1"/>
                  </a:moveTo>
                  <a:cubicBezTo>
                    <a:pt x="50" y="18"/>
                    <a:pt x="17" y="34"/>
                    <a:pt x="17" y="67"/>
                  </a:cubicBezTo>
                  <a:cubicBezTo>
                    <a:pt x="1" y="101"/>
                    <a:pt x="17" y="151"/>
                    <a:pt x="34" y="167"/>
                  </a:cubicBezTo>
                  <a:cubicBezTo>
                    <a:pt x="67" y="201"/>
                    <a:pt x="101" y="201"/>
                    <a:pt x="117" y="201"/>
                  </a:cubicBezTo>
                  <a:cubicBezTo>
                    <a:pt x="150" y="201"/>
                    <a:pt x="183" y="185"/>
                    <a:pt x="201" y="151"/>
                  </a:cubicBezTo>
                  <a:lnTo>
                    <a:pt x="201" y="118"/>
                  </a:lnTo>
                  <a:lnTo>
                    <a:pt x="201" y="85"/>
                  </a:lnTo>
                  <a:cubicBezTo>
                    <a:pt x="201" y="67"/>
                    <a:pt x="201" y="51"/>
                    <a:pt x="167" y="18"/>
                  </a:cubicBez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9" name="Google Shape;4709;p76"/>
            <p:cNvSpPr/>
            <p:nvPr/>
          </p:nvSpPr>
          <p:spPr>
            <a:xfrm>
              <a:off x="6217250" y="3646125"/>
              <a:ext cx="5425" cy="5025"/>
            </a:xfrm>
            <a:custGeom>
              <a:avLst/>
              <a:gdLst/>
              <a:ahLst/>
              <a:cxnLst/>
              <a:rect l="l" t="t" r="r" b="b"/>
              <a:pathLst>
                <a:path w="217" h="201" extrusionOk="0">
                  <a:moveTo>
                    <a:pt x="133" y="0"/>
                  </a:moveTo>
                  <a:lnTo>
                    <a:pt x="67" y="16"/>
                  </a:lnTo>
                  <a:cubicBezTo>
                    <a:pt x="0" y="67"/>
                    <a:pt x="16" y="134"/>
                    <a:pt x="16" y="150"/>
                  </a:cubicBezTo>
                  <a:lnTo>
                    <a:pt x="83" y="200"/>
                  </a:lnTo>
                  <a:lnTo>
                    <a:pt x="100" y="200"/>
                  </a:lnTo>
                  <a:cubicBezTo>
                    <a:pt x="149" y="200"/>
                    <a:pt x="200" y="183"/>
                    <a:pt x="216" y="150"/>
                  </a:cubicBezTo>
                  <a:lnTo>
                    <a:pt x="216" y="100"/>
                  </a:lnTo>
                  <a:lnTo>
                    <a:pt x="216" y="67"/>
                  </a:lnTo>
                  <a:lnTo>
                    <a:pt x="167" y="16"/>
                  </a:lnTo>
                  <a:lnTo>
                    <a:pt x="1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0" name="Google Shape;4710;p76"/>
            <p:cNvSpPr/>
            <p:nvPr/>
          </p:nvSpPr>
          <p:spPr>
            <a:xfrm>
              <a:off x="6149275" y="3675300"/>
              <a:ext cx="1700" cy="1250"/>
            </a:xfrm>
            <a:custGeom>
              <a:avLst/>
              <a:gdLst/>
              <a:ahLst/>
              <a:cxnLst/>
              <a:rect l="l" t="t" r="r" b="b"/>
              <a:pathLst>
                <a:path w="68" h="50" extrusionOk="0">
                  <a:moveTo>
                    <a:pt x="18" y="0"/>
                  </a:moveTo>
                  <a:cubicBezTo>
                    <a:pt x="0" y="0"/>
                    <a:pt x="0" y="16"/>
                    <a:pt x="0" y="34"/>
                  </a:cubicBezTo>
                  <a:lnTo>
                    <a:pt x="0" y="50"/>
                  </a:lnTo>
                  <a:lnTo>
                    <a:pt x="67" y="50"/>
                  </a:lnTo>
                  <a:lnTo>
                    <a:pt x="67"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1" name="Google Shape;4711;p76"/>
            <p:cNvSpPr/>
            <p:nvPr/>
          </p:nvSpPr>
          <p:spPr>
            <a:xfrm>
              <a:off x="6214300" y="3614825"/>
              <a:ext cx="5475" cy="5475"/>
            </a:xfrm>
            <a:custGeom>
              <a:avLst/>
              <a:gdLst/>
              <a:ahLst/>
              <a:cxnLst/>
              <a:rect l="l" t="t" r="r" b="b"/>
              <a:pathLst>
                <a:path w="219" h="219" extrusionOk="0">
                  <a:moveTo>
                    <a:pt x="85" y="1"/>
                  </a:moveTo>
                  <a:lnTo>
                    <a:pt x="51" y="18"/>
                  </a:lnTo>
                  <a:cubicBezTo>
                    <a:pt x="51" y="18"/>
                    <a:pt x="34" y="34"/>
                    <a:pt x="34" y="68"/>
                  </a:cubicBezTo>
                  <a:cubicBezTo>
                    <a:pt x="18" y="85"/>
                    <a:pt x="1" y="118"/>
                    <a:pt x="34" y="152"/>
                  </a:cubicBezTo>
                  <a:cubicBezTo>
                    <a:pt x="34" y="168"/>
                    <a:pt x="34" y="201"/>
                    <a:pt x="51" y="201"/>
                  </a:cubicBezTo>
                  <a:cubicBezTo>
                    <a:pt x="67" y="218"/>
                    <a:pt x="85" y="218"/>
                    <a:pt x="101" y="218"/>
                  </a:cubicBezTo>
                  <a:cubicBezTo>
                    <a:pt x="118" y="218"/>
                    <a:pt x="134" y="218"/>
                    <a:pt x="134" y="201"/>
                  </a:cubicBezTo>
                  <a:cubicBezTo>
                    <a:pt x="167" y="201"/>
                    <a:pt x="185" y="201"/>
                    <a:pt x="201" y="185"/>
                  </a:cubicBezTo>
                  <a:lnTo>
                    <a:pt x="218" y="152"/>
                  </a:lnTo>
                  <a:lnTo>
                    <a:pt x="218" y="134"/>
                  </a:lnTo>
                  <a:lnTo>
                    <a:pt x="201" y="101"/>
                  </a:lnTo>
                  <a:cubicBezTo>
                    <a:pt x="201" y="101"/>
                    <a:pt x="201" y="85"/>
                    <a:pt x="185" y="68"/>
                  </a:cubicBezTo>
                  <a:lnTo>
                    <a:pt x="134" y="68"/>
                  </a:lnTo>
                  <a:cubicBezTo>
                    <a:pt x="134" y="52"/>
                    <a:pt x="134" y="34"/>
                    <a:pt x="118" y="18"/>
                  </a:cubicBezTo>
                  <a:lnTo>
                    <a:pt x="101" y="18"/>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2" name="Google Shape;4712;p76"/>
            <p:cNvSpPr/>
            <p:nvPr/>
          </p:nvSpPr>
          <p:spPr>
            <a:xfrm>
              <a:off x="6154275" y="3652350"/>
              <a:ext cx="1700" cy="850"/>
            </a:xfrm>
            <a:custGeom>
              <a:avLst/>
              <a:gdLst/>
              <a:ahLst/>
              <a:cxnLst/>
              <a:rect l="l" t="t" r="r" b="b"/>
              <a:pathLst>
                <a:path w="68" h="34" extrusionOk="0">
                  <a:moveTo>
                    <a:pt x="18" y="1"/>
                  </a:moveTo>
                  <a:cubicBezTo>
                    <a:pt x="18" y="1"/>
                    <a:pt x="1" y="1"/>
                    <a:pt x="1" y="18"/>
                  </a:cubicBezTo>
                  <a:lnTo>
                    <a:pt x="1" y="34"/>
                  </a:lnTo>
                  <a:lnTo>
                    <a:pt x="34" y="34"/>
                  </a:lnTo>
                  <a:cubicBezTo>
                    <a:pt x="34" y="34"/>
                    <a:pt x="51" y="34"/>
                    <a:pt x="51" y="18"/>
                  </a:cubicBezTo>
                  <a:cubicBezTo>
                    <a:pt x="67" y="18"/>
                    <a:pt x="67" y="1"/>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3" name="Google Shape;4713;p76"/>
            <p:cNvSpPr/>
            <p:nvPr/>
          </p:nvSpPr>
          <p:spPr>
            <a:xfrm>
              <a:off x="6191800" y="3609950"/>
              <a:ext cx="2950" cy="3250"/>
            </a:xfrm>
            <a:custGeom>
              <a:avLst/>
              <a:gdLst/>
              <a:ahLst/>
              <a:cxnLst/>
              <a:rect l="l" t="t" r="r" b="b"/>
              <a:pathLst>
                <a:path w="118" h="130" extrusionOk="0">
                  <a:moveTo>
                    <a:pt x="59" y="0"/>
                  </a:moveTo>
                  <a:cubicBezTo>
                    <a:pt x="42" y="0"/>
                    <a:pt x="26" y="4"/>
                    <a:pt x="18" y="13"/>
                  </a:cubicBezTo>
                  <a:lnTo>
                    <a:pt x="0" y="29"/>
                  </a:lnTo>
                  <a:lnTo>
                    <a:pt x="0" y="63"/>
                  </a:lnTo>
                  <a:lnTo>
                    <a:pt x="0" y="96"/>
                  </a:lnTo>
                  <a:lnTo>
                    <a:pt x="34" y="129"/>
                  </a:lnTo>
                  <a:lnTo>
                    <a:pt x="51" y="129"/>
                  </a:lnTo>
                  <a:lnTo>
                    <a:pt x="84" y="113"/>
                  </a:lnTo>
                  <a:lnTo>
                    <a:pt x="100" y="96"/>
                  </a:lnTo>
                  <a:lnTo>
                    <a:pt x="118" y="80"/>
                  </a:lnTo>
                  <a:lnTo>
                    <a:pt x="118" y="63"/>
                  </a:lnTo>
                  <a:lnTo>
                    <a:pt x="118" y="29"/>
                  </a:lnTo>
                  <a:lnTo>
                    <a:pt x="100" y="13"/>
                  </a:lnTo>
                  <a:cubicBezTo>
                    <a:pt x="92" y="4"/>
                    <a:pt x="76" y="0"/>
                    <a:pt x="5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4" name="Google Shape;4714;p76"/>
            <p:cNvSpPr/>
            <p:nvPr/>
          </p:nvSpPr>
          <p:spPr>
            <a:xfrm>
              <a:off x="6174725" y="3635175"/>
              <a:ext cx="2925" cy="3025"/>
            </a:xfrm>
            <a:custGeom>
              <a:avLst/>
              <a:gdLst/>
              <a:ahLst/>
              <a:cxnLst/>
              <a:rect l="l" t="t" r="r" b="b"/>
              <a:pathLst>
                <a:path w="117" h="121" extrusionOk="0">
                  <a:moveTo>
                    <a:pt x="67" y="0"/>
                  </a:moveTo>
                  <a:cubicBezTo>
                    <a:pt x="50" y="0"/>
                    <a:pt x="33" y="5"/>
                    <a:pt x="16" y="5"/>
                  </a:cubicBezTo>
                  <a:lnTo>
                    <a:pt x="0" y="38"/>
                  </a:lnTo>
                  <a:lnTo>
                    <a:pt x="0" y="54"/>
                  </a:lnTo>
                  <a:lnTo>
                    <a:pt x="0" y="87"/>
                  </a:lnTo>
                  <a:lnTo>
                    <a:pt x="0" y="105"/>
                  </a:lnTo>
                  <a:cubicBezTo>
                    <a:pt x="34" y="121"/>
                    <a:pt x="50" y="121"/>
                    <a:pt x="67" y="121"/>
                  </a:cubicBezTo>
                  <a:cubicBezTo>
                    <a:pt x="83" y="121"/>
                    <a:pt x="100" y="121"/>
                    <a:pt x="116" y="87"/>
                  </a:cubicBezTo>
                  <a:lnTo>
                    <a:pt x="116" y="71"/>
                  </a:lnTo>
                  <a:lnTo>
                    <a:pt x="116" y="38"/>
                  </a:lnTo>
                  <a:lnTo>
                    <a:pt x="116" y="21"/>
                  </a:lnTo>
                  <a:cubicBezTo>
                    <a:pt x="100" y="4"/>
                    <a:pt x="84"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5" name="Google Shape;4715;p76"/>
            <p:cNvSpPr/>
            <p:nvPr/>
          </p:nvSpPr>
          <p:spPr>
            <a:xfrm>
              <a:off x="6168875" y="3636950"/>
              <a:ext cx="2925" cy="3350"/>
            </a:xfrm>
            <a:custGeom>
              <a:avLst/>
              <a:gdLst/>
              <a:ahLst/>
              <a:cxnLst/>
              <a:rect l="l" t="t" r="r" b="b"/>
              <a:pathLst>
                <a:path w="117" h="134" extrusionOk="0">
                  <a:moveTo>
                    <a:pt x="50" y="0"/>
                  </a:moveTo>
                  <a:cubicBezTo>
                    <a:pt x="34" y="0"/>
                    <a:pt x="34" y="0"/>
                    <a:pt x="17" y="16"/>
                  </a:cubicBezTo>
                  <a:lnTo>
                    <a:pt x="1" y="34"/>
                  </a:lnTo>
                  <a:lnTo>
                    <a:pt x="1" y="67"/>
                  </a:lnTo>
                  <a:lnTo>
                    <a:pt x="1" y="100"/>
                  </a:lnTo>
                  <a:lnTo>
                    <a:pt x="17" y="116"/>
                  </a:lnTo>
                  <a:lnTo>
                    <a:pt x="34" y="134"/>
                  </a:lnTo>
                  <a:lnTo>
                    <a:pt x="50" y="134"/>
                  </a:lnTo>
                  <a:cubicBezTo>
                    <a:pt x="68" y="134"/>
                    <a:pt x="84" y="116"/>
                    <a:pt x="101" y="100"/>
                  </a:cubicBezTo>
                  <a:cubicBezTo>
                    <a:pt x="117" y="83"/>
                    <a:pt x="117" y="34"/>
                    <a:pt x="101" y="34"/>
                  </a:cubicBez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6" name="Google Shape;4716;p76"/>
            <p:cNvSpPr/>
            <p:nvPr/>
          </p:nvSpPr>
          <p:spPr>
            <a:xfrm>
              <a:off x="6176775" y="3616500"/>
              <a:ext cx="3800" cy="3350"/>
            </a:xfrm>
            <a:custGeom>
              <a:avLst/>
              <a:gdLst/>
              <a:ahLst/>
              <a:cxnLst/>
              <a:rect l="l" t="t" r="r" b="b"/>
              <a:pathLst>
                <a:path w="152" h="134" extrusionOk="0">
                  <a:moveTo>
                    <a:pt x="68" y="1"/>
                  </a:moveTo>
                  <a:lnTo>
                    <a:pt x="52" y="18"/>
                  </a:lnTo>
                  <a:cubicBezTo>
                    <a:pt x="34" y="18"/>
                    <a:pt x="18" y="34"/>
                    <a:pt x="18" y="67"/>
                  </a:cubicBezTo>
                  <a:cubicBezTo>
                    <a:pt x="1" y="85"/>
                    <a:pt x="18" y="101"/>
                    <a:pt x="34" y="118"/>
                  </a:cubicBezTo>
                  <a:lnTo>
                    <a:pt x="68" y="134"/>
                  </a:lnTo>
                  <a:lnTo>
                    <a:pt x="85" y="134"/>
                  </a:lnTo>
                  <a:lnTo>
                    <a:pt x="118" y="101"/>
                  </a:lnTo>
                  <a:cubicBezTo>
                    <a:pt x="152" y="85"/>
                    <a:pt x="152" y="51"/>
                    <a:pt x="134" y="18"/>
                  </a:cubicBez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7" name="Google Shape;4717;p76"/>
            <p:cNvSpPr/>
            <p:nvPr/>
          </p:nvSpPr>
          <p:spPr>
            <a:xfrm>
              <a:off x="6176375" y="3646325"/>
              <a:ext cx="5875" cy="6050"/>
            </a:xfrm>
            <a:custGeom>
              <a:avLst/>
              <a:gdLst/>
              <a:ahLst/>
              <a:cxnLst/>
              <a:rect l="l" t="t" r="r" b="b"/>
              <a:pathLst>
                <a:path w="235" h="242" extrusionOk="0">
                  <a:moveTo>
                    <a:pt x="94" y="1"/>
                  </a:moveTo>
                  <a:cubicBezTo>
                    <a:pt x="72" y="1"/>
                    <a:pt x="51" y="9"/>
                    <a:pt x="34" y="26"/>
                  </a:cubicBezTo>
                  <a:lnTo>
                    <a:pt x="17" y="59"/>
                  </a:lnTo>
                  <a:lnTo>
                    <a:pt x="17" y="75"/>
                  </a:lnTo>
                  <a:lnTo>
                    <a:pt x="1" y="108"/>
                  </a:lnTo>
                  <a:cubicBezTo>
                    <a:pt x="1" y="126"/>
                    <a:pt x="1" y="175"/>
                    <a:pt x="50" y="208"/>
                  </a:cubicBezTo>
                  <a:cubicBezTo>
                    <a:pt x="50" y="226"/>
                    <a:pt x="68" y="226"/>
                    <a:pt x="84" y="242"/>
                  </a:cubicBezTo>
                  <a:lnTo>
                    <a:pt x="134" y="242"/>
                  </a:lnTo>
                  <a:lnTo>
                    <a:pt x="168" y="226"/>
                  </a:lnTo>
                  <a:cubicBezTo>
                    <a:pt x="201" y="208"/>
                    <a:pt x="217" y="192"/>
                    <a:pt x="217" y="159"/>
                  </a:cubicBezTo>
                  <a:cubicBezTo>
                    <a:pt x="234" y="126"/>
                    <a:pt x="217" y="92"/>
                    <a:pt x="201" y="75"/>
                  </a:cubicBezTo>
                  <a:lnTo>
                    <a:pt x="168" y="26"/>
                  </a:lnTo>
                  <a:cubicBezTo>
                    <a:pt x="142" y="9"/>
                    <a:pt x="117" y="1"/>
                    <a:pt x="9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8" name="Google Shape;4718;p76"/>
            <p:cNvSpPr/>
            <p:nvPr/>
          </p:nvSpPr>
          <p:spPr>
            <a:xfrm>
              <a:off x="6166375" y="3660700"/>
              <a:ext cx="1700" cy="2125"/>
            </a:xfrm>
            <a:custGeom>
              <a:avLst/>
              <a:gdLst/>
              <a:ahLst/>
              <a:cxnLst/>
              <a:rect l="l" t="t" r="r" b="b"/>
              <a:pathLst>
                <a:path w="68" h="85" extrusionOk="0">
                  <a:moveTo>
                    <a:pt x="50" y="0"/>
                  </a:moveTo>
                  <a:lnTo>
                    <a:pt x="1" y="51"/>
                  </a:lnTo>
                  <a:lnTo>
                    <a:pt x="1" y="67"/>
                  </a:lnTo>
                  <a:lnTo>
                    <a:pt x="67" y="84"/>
                  </a:lnTo>
                  <a:lnTo>
                    <a:pt x="67" y="67"/>
                  </a:lnTo>
                  <a:lnTo>
                    <a:pt x="67" y="51"/>
                  </a:lnTo>
                  <a:cubicBezTo>
                    <a:pt x="67" y="33"/>
                    <a:pt x="67" y="17"/>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9" name="Google Shape;4719;p76"/>
            <p:cNvSpPr/>
            <p:nvPr/>
          </p:nvSpPr>
          <p:spPr>
            <a:xfrm>
              <a:off x="6222250" y="3729900"/>
              <a:ext cx="1250" cy="1275"/>
            </a:xfrm>
            <a:custGeom>
              <a:avLst/>
              <a:gdLst/>
              <a:ahLst/>
              <a:cxnLst/>
              <a:rect l="l" t="t" r="r" b="b"/>
              <a:pathLst>
                <a:path w="50" h="51" extrusionOk="0">
                  <a:moveTo>
                    <a:pt x="16" y="0"/>
                  </a:moveTo>
                  <a:cubicBezTo>
                    <a:pt x="16" y="0"/>
                    <a:pt x="0" y="0"/>
                    <a:pt x="0" y="17"/>
                  </a:cubicBezTo>
                  <a:lnTo>
                    <a:pt x="0" y="33"/>
                  </a:lnTo>
                  <a:lnTo>
                    <a:pt x="0" y="51"/>
                  </a:lnTo>
                  <a:lnTo>
                    <a:pt x="34" y="51"/>
                  </a:lnTo>
                  <a:lnTo>
                    <a:pt x="50" y="17"/>
                  </a:lnTo>
                  <a:lnTo>
                    <a:pt x="34" y="17"/>
                  </a:lnTo>
                  <a:lnTo>
                    <a:pt x="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0" name="Google Shape;4720;p76"/>
            <p:cNvSpPr/>
            <p:nvPr/>
          </p:nvSpPr>
          <p:spPr>
            <a:xfrm>
              <a:off x="6194300" y="3597325"/>
              <a:ext cx="3350" cy="3025"/>
            </a:xfrm>
            <a:custGeom>
              <a:avLst/>
              <a:gdLst/>
              <a:ahLst/>
              <a:cxnLst/>
              <a:rect l="l" t="t" r="r" b="b"/>
              <a:pathLst>
                <a:path w="134" h="121" extrusionOk="0">
                  <a:moveTo>
                    <a:pt x="67" y="1"/>
                  </a:moveTo>
                  <a:cubicBezTo>
                    <a:pt x="51" y="1"/>
                    <a:pt x="34" y="18"/>
                    <a:pt x="18" y="34"/>
                  </a:cubicBezTo>
                  <a:lnTo>
                    <a:pt x="0" y="51"/>
                  </a:lnTo>
                  <a:lnTo>
                    <a:pt x="0" y="67"/>
                  </a:lnTo>
                  <a:lnTo>
                    <a:pt x="18" y="101"/>
                  </a:lnTo>
                  <a:cubicBezTo>
                    <a:pt x="27" y="111"/>
                    <a:pt x="42" y="120"/>
                    <a:pt x="62" y="120"/>
                  </a:cubicBezTo>
                  <a:cubicBezTo>
                    <a:pt x="78" y="120"/>
                    <a:pt x="96" y="115"/>
                    <a:pt x="118" y="101"/>
                  </a:cubicBezTo>
                  <a:lnTo>
                    <a:pt x="134" y="85"/>
                  </a:lnTo>
                  <a:lnTo>
                    <a:pt x="134" y="51"/>
                  </a:lnTo>
                  <a:lnTo>
                    <a:pt x="118" y="18"/>
                  </a:lnTo>
                  <a:cubicBezTo>
                    <a:pt x="118" y="1"/>
                    <a:pt x="84"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1" name="Google Shape;4721;p76"/>
            <p:cNvSpPr/>
            <p:nvPr/>
          </p:nvSpPr>
          <p:spPr>
            <a:xfrm>
              <a:off x="6165550" y="3654850"/>
              <a:ext cx="3750" cy="3550"/>
            </a:xfrm>
            <a:custGeom>
              <a:avLst/>
              <a:gdLst/>
              <a:ahLst/>
              <a:cxnLst/>
              <a:rect l="l" t="t" r="r" b="b"/>
              <a:pathLst>
                <a:path w="150" h="142" extrusionOk="0">
                  <a:moveTo>
                    <a:pt x="67" y="1"/>
                  </a:moveTo>
                  <a:lnTo>
                    <a:pt x="50" y="18"/>
                  </a:lnTo>
                  <a:cubicBezTo>
                    <a:pt x="16" y="34"/>
                    <a:pt x="16" y="51"/>
                    <a:pt x="16" y="67"/>
                  </a:cubicBezTo>
                  <a:cubicBezTo>
                    <a:pt x="0" y="85"/>
                    <a:pt x="16" y="101"/>
                    <a:pt x="34" y="118"/>
                  </a:cubicBezTo>
                  <a:cubicBezTo>
                    <a:pt x="45" y="129"/>
                    <a:pt x="57" y="141"/>
                    <a:pt x="69" y="141"/>
                  </a:cubicBezTo>
                  <a:cubicBezTo>
                    <a:pt x="74" y="141"/>
                    <a:pt x="78" y="139"/>
                    <a:pt x="83" y="134"/>
                  </a:cubicBezTo>
                  <a:cubicBezTo>
                    <a:pt x="100" y="134"/>
                    <a:pt x="134" y="118"/>
                    <a:pt x="134" y="101"/>
                  </a:cubicBezTo>
                  <a:lnTo>
                    <a:pt x="150" y="85"/>
                  </a:lnTo>
                  <a:lnTo>
                    <a:pt x="150" y="51"/>
                  </a:lnTo>
                  <a:lnTo>
                    <a:pt x="134" y="34"/>
                  </a:lnTo>
                  <a:lnTo>
                    <a:pt x="116" y="18"/>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2" name="Google Shape;4722;p76"/>
            <p:cNvSpPr/>
            <p:nvPr/>
          </p:nvSpPr>
          <p:spPr>
            <a:xfrm>
              <a:off x="6172225" y="3573575"/>
              <a:ext cx="1675" cy="1700"/>
            </a:xfrm>
            <a:custGeom>
              <a:avLst/>
              <a:gdLst/>
              <a:ahLst/>
              <a:cxnLst/>
              <a:rect l="l" t="t" r="r" b="b"/>
              <a:pathLst>
                <a:path w="67" h="68" extrusionOk="0">
                  <a:moveTo>
                    <a:pt x="16" y="1"/>
                  </a:moveTo>
                  <a:cubicBezTo>
                    <a:pt x="0" y="17"/>
                    <a:pt x="0" y="17"/>
                    <a:pt x="0" y="34"/>
                  </a:cubicBezTo>
                  <a:lnTo>
                    <a:pt x="0" y="50"/>
                  </a:lnTo>
                  <a:cubicBezTo>
                    <a:pt x="16" y="67"/>
                    <a:pt x="34" y="67"/>
                    <a:pt x="34" y="67"/>
                  </a:cubicBezTo>
                  <a:lnTo>
                    <a:pt x="50" y="67"/>
                  </a:lnTo>
                  <a:cubicBezTo>
                    <a:pt x="50" y="50"/>
                    <a:pt x="67" y="50"/>
                    <a:pt x="67" y="34"/>
                  </a:cubicBezTo>
                  <a:cubicBezTo>
                    <a:pt x="67" y="17"/>
                    <a:pt x="34" y="1"/>
                    <a:pt x="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3" name="Google Shape;4723;p76"/>
            <p:cNvSpPr/>
            <p:nvPr/>
          </p:nvSpPr>
          <p:spPr>
            <a:xfrm>
              <a:off x="6113425" y="3618600"/>
              <a:ext cx="1700" cy="1700"/>
            </a:xfrm>
            <a:custGeom>
              <a:avLst/>
              <a:gdLst/>
              <a:ahLst/>
              <a:cxnLst/>
              <a:rect l="l" t="t" r="r" b="b"/>
              <a:pathLst>
                <a:path w="68" h="68" extrusionOk="0">
                  <a:moveTo>
                    <a:pt x="0" y="1"/>
                  </a:moveTo>
                  <a:lnTo>
                    <a:pt x="0" y="34"/>
                  </a:lnTo>
                  <a:lnTo>
                    <a:pt x="0" y="50"/>
                  </a:lnTo>
                  <a:cubicBezTo>
                    <a:pt x="18" y="67"/>
                    <a:pt x="34" y="67"/>
                    <a:pt x="51" y="67"/>
                  </a:cubicBezTo>
                  <a:cubicBezTo>
                    <a:pt x="51" y="67"/>
                    <a:pt x="67" y="67"/>
                    <a:pt x="67" y="50"/>
                  </a:cubicBezTo>
                  <a:lnTo>
                    <a:pt x="67" y="34"/>
                  </a:lnTo>
                  <a:cubicBezTo>
                    <a:pt x="51" y="1"/>
                    <a:pt x="18"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4" name="Google Shape;4724;p76"/>
            <p:cNvSpPr/>
            <p:nvPr/>
          </p:nvSpPr>
          <p:spPr>
            <a:xfrm>
              <a:off x="6171375" y="3646125"/>
              <a:ext cx="3375" cy="3550"/>
            </a:xfrm>
            <a:custGeom>
              <a:avLst/>
              <a:gdLst/>
              <a:ahLst/>
              <a:cxnLst/>
              <a:rect l="l" t="t" r="r" b="b"/>
              <a:pathLst>
                <a:path w="135" h="142" extrusionOk="0">
                  <a:moveTo>
                    <a:pt x="50" y="0"/>
                  </a:moveTo>
                  <a:lnTo>
                    <a:pt x="34" y="16"/>
                  </a:lnTo>
                  <a:cubicBezTo>
                    <a:pt x="17" y="34"/>
                    <a:pt x="1" y="50"/>
                    <a:pt x="1" y="67"/>
                  </a:cubicBezTo>
                  <a:cubicBezTo>
                    <a:pt x="1" y="83"/>
                    <a:pt x="17" y="100"/>
                    <a:pt x="17" y="116"/>
                  </a:cubicBezTo>
                  <a:cubicBezTo>
                    <a:pt x="34" y="133"/>
                    <a:pt x="55" y="141"/>
                    <a:pt x="76" y="141"/>
                  </a:cubicBezTo>
                  <a:cubicBezTo>
                    <a:pt x="97" y="141"/>
                    <a:pt x="118" y="133"/>
                    <a:pt x="134" y="116"/>
                  </a:cubicBezTo>
                  <a:lnTo>
                    <a:pt x="134" y="83"/>
                  </a:lnTo>
                  <a:lnTo>
                    <a:pt x="134" y="67"/>
                  </a:lnTo>
                  <a:lnTo>
                    <a:pt x="134" y="50"/>
                  </a:lnTo>
                  <a:lnTo>
                    <a:pt x="101" y="16"/>
                  </a:ln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5" name="Google Shape;4725;p76"/>
            <p:cNvSpPr/>
            <p:nvPr/>
          </p:nvSpPr>
          <p:spPr>
            <a:xfrm>
              <a:off x="6180550" y="3608625"/>
              <a:ext cx="3775" cy="3325"/>
            </a:xfrm>
            <a:custGeom>
              <a:avLst/>
              <a:gdLst/>
              <a:ahLst/>
              <a:cxnLst/>
              <a:rect l="l" t="t" r="r" b="b"/>
              <a:pathLst>
                <a:path w="151" h="133" extrusionOk="0">
                  <a:moveTo>
                    <a:pt x="58" y="1"/>
                  </a:moveTo>
                  <a:cubicBezTo>
                    <a:pt x="39" y="1"/>
                    <a:pt x="24" y="8"/>
                    <a:pt x="17" y="15"/>
                  </a:cubicBezTo>
                  <a:lnTo>
                    <a:pt x="34" y="33"/>
                  </a:lnTo>
                  <a:lnTo>
                    <a:pt x="34" y="49"/>
                  </a:lnTo>
                  <a:lnTo>
                    <a:pt x="1" y="49"/>
                  </a:lnTo>
                  <a:cubicBezTo>
                    <a:pt x="1" y="82"/>
                    <a:pt x="1" y="100"/>
                    <a:pt x="17" y="116"/>
                  </a:cubicBezTo>
                  <a:cubicBezTo>
                    <a:pt x="34" y="133"/>
                    <a:pt x="67" y="133"/>
                    <a:pt x="101" y="133"/>
                  </a:cubicBezTo>
                  <a:lnTo>
                    <a:pt x="134" y="116"/>
                  </a:lnTo>
                  <a:lnTo>
                    <a:pt x="150" y="82"/>
                  </a:lnTo>
                  <a:lnTo>
                    <a:pt x="150" y="49"/>
                  </a:lnTo>
                  <a:cubicBezTo>
                    <a:pt x="113" y="12"/>
                    <a:pt x="82" y="1"/>
                    <a:pt x="5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6" name="Google Shape;4726;p76"/>
            <p:cNvSpPr/>
            <p:nvPr/>
          </p:nvSpPr>
          <p:spPr>
            <a:xfrm>
              <a:off x="6172625" y="3614425"/>
              <a:ext cx="3775" cy="3375"/>
            </a:xfrm>
            <a:custGeom>
              <a:avLst/>
              <a:gdLst/>
              <a:ahLst/>
              <a:cxnLst/>
              <a:rect l="l" t="t" r="r" b="b"/>
              <a:pathLst>
                <a:path w="151" h="135" extrusionOk="0">
                  <a:moveTo>
                    <a:pt x="84" y="1"/>
                  </a:moveTo>
                  <a:lnTo>
                    <a:pt x="67" y="34"/>
                  </a:lnTo>
                  <a:lnTo>
                    <a:pt x="34" y="50"/>
                  </a:lnTo>
                  <a:lnTo>
                    <a:pt x="0" y="50"/>
                  </a:lnTo>
                  <a:lnTo>
                    <a:pt x="0" y="84"/>
                  </a:lnTo>
                  <a:lnTo>
                    <a:pt x="18" y="101"/>
                  </a:lnTo>
                  <a:lnTo>
                    <a:pt x="34" y="117"/>
                  </a:lnTo>
                  <a:lnTo>
                    <a:pt x="51" y="134"/>
                  </a:lnTo>
                  <a:lnTo>
                    <a:pt x="100" y="134"/>
                  </a:lnTo>
                  <a:cubicBezTo>
                    <a:pt x="118" y="117"/>
                    <a:pt x="151" y="84"/>
                    <a:pt x="118" y="34"/>
                  </a:cubicBez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7" name="Google Shape;4727;p76"/>
            <p:cNvSpPr/>
            <p:nvPr/>
          </p:nvSpPr>
          <p:spPr>
            <a:xfrm>
              <a:off x="6203900" y="3621500"/>
              <a:ext cx="5425" cy="5475"/>
            </a:xfrm>
            <a:custGeom>
              <a:avLst/>
              <a:gdLst/>
              <a:ahLst/>
              <a:cxnLst/>
              <a:rect l="l" t="t" r="r" b="b"/>
              <a:pathLst>
                <a:path w="217" h="219" extrusionOk="0">
                  <a:moveTo>
                    <a:pt x="83" y="1"/>
                  </a:moveTo>
                  <a:lnTo>
                    <a:pt x="34" y="34"/>
                  </a:lnTo>
                  <a:cubicBezTo>
                    <a:pt x="0" y="67"/>
                    <a:pt x="0" y="101"/>
                    <a:pt x="0" y="134"/>
                  </a:cubicBezTo>
                  <a:lnTo>
                    <a:pt x="34" y="201"/>
                  </a:lnTo>
                  <a:lnTo>
                    <a:pt x="50" y="218"/>
                  </a:lnTo>
                  <a:lnTo>
                    <a:pt x="101" y="218"/>
                  </a:lnTo>
                  <a:cubicBezTo>
                    <a:pt x="183" y="218"/>
                    <a:pt x="201" y="151"/>
                    <a:pt x="217" y="134"/>
                  </a:cubicBezTo>
                  <a:lnTo>
                    <a:pt x="217" y="101"/>
                  </a:lnTo>
                  <a:lnTo>
                    <a:pt x="201" y="85"/>
                  </a:lnTo>
                  <a:lnTo>
                    <a:pt x="183" y="51"/>
                  </a:lnTo>
                  <a:lnTo>
                    <a:pt x="167" y="34"/>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8" name="Google Shape;4728;p76"/>
            <p:cNvSpPr/>
            <p:nvPr/>
          </p:nvSpPr>
          <p:spPr>
            <a:xfrm>
              <a:off x="6181800" y="3640025"/>
              <a:ext cx="5025" cy="5275"/>
            </a:xfrm>
            <a:custGeom>
              <a:avLst/>
              <a:gdLst/>
              <a:ahLst/>
              <a:cxnLst/>
              <a:rect l="l" t="t" r="r" b="b"/>
              <a:pathLst>
                <a:path w="201" h="211" extrusionOk="0">
                  <a:moveTo>
                    <a:pt x="108" y="0"/>
                  </a:moveTo>
                  <a:cubicBezTo>
                    <a:pt x="98" y="0"/>
                    <a:pt x="90" y="4"/>
                    <a:pt x="84" y="11"/>
                  </a:cubicBezTo>
                  <a:cubicBezTo>
                    <a:pt x="17" y="11"/>
                    <a:pt x="0" y="60"/>
                    <a:pt x="0" y="77"/>
                  </a:cubicBezTo>
                  <a:lnTo>
                    <a:pt x="0" y="111"/>
                  </a:lnTo>
                  <a:lnTo>
                    <a:pt x="0" y="127"/>
                  </a:lnTo>
                  <a:lnTo>
                    <a:pt x="17" y="177"/>
                  </a:lnTo>
                  <a:cubicBezTo>
                    <a:pt x="51" y="193"/>
                    <a:pt x="67" y="211"/>
                    <a:pt x="100" y="211"/>
                  </a:cubicBezTo>
                  <a:cubicBezTo>
                    <a:pt x="133" y="211"/>
                    <a:pt x="167" y="193"/>
                    <a:pt x="184" y="160"/>
                  </a:cubicBezTo>
                  <a:lnTo>
                    <a:pt x="200" y="111"/>
                  </a:lnTo>
                  <a:lnTo>
                    <a:pt x="200" y="93"/>
                  </a:lnTo>
                  <a:lnTo>
                    <a:pt x="167" y="44"/>
                  </a:lnTo>
                  <a:cubicBezTo>
                    <a:pt x="146" y="12"/>
                    <a:pt x="125" y="0"/>
                    <a:pt x="10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9" name="Google Shape;4729;p76"/>
            <p:cNvSpPr/>
            <p:nvPr/>
          </p:nvSpPr>
          <p:spPr>
            <a:xfrm>
              <a:off x="6207625" y="3602325"/>
              <a:ext cx="2975" cy="2975"/>
            </a:xfrm>
            <a:custGeom>
              <a:avLst/>
              <a:gdLst/>
              <a:ahLst/>
              <a:cxnLst/>
              <a:rect l="l" t="t" r="r" b="b"/>
              <a:pathLst>
                <a:path w="119" h="119" extrusionOk="0">
                  <a:moveTo>
                    <a:pt x="52" y="1"/>
                  </a:moveTo>
                  <a:cubicBezTo>
                    <a:pt x="34" y="1"/>
                    <a:pt x="34" y="1"/>
                    <a:pt x="18" y="18"/>
                  </a:cubicBezTo>
                  <a:lnTo>
                    <a:pt x="1" y="34"/>
                  </a:lnTo>
                  <a:lnTo>
                    <a:pt x="1" y="67"/>
                  </a:lnTo>
                  <a:cubicBezTo>
                    <a:pt x="1" y="67"/>
                    <a:pt x="1" y="85"/>
                    <a:pt x="18" y="101"/>
                  </a:cubicBezTo>
                  <a:lnTo>
                    <a:pt x="34" y="118"/>
                  </a:lnTo>
                  <a:lnTo>
                    <a:pt x="68" y="118"/>
                  </a:lnTo>
                  <a:cubicBezTo>
                    <a:pt x="68" y="118"/>
                    <a:pt x="85" y="118"/>
                    <a:pt x="101" y="101"/>
                  </a:cubicBezTo>
                  <a:lnTo>
                    <a:pt x="118" y="85"/>
                  </a:lnTo>
                  <a:lnTo>
                    <a:pt x="118" y="51"/>
                  </a:lnTo>
                  <a:cubicBezTo>
                    <a:pt x="118" y="51"/>
                    <a:pt x="118" y="34"/>
                    <a:pt x="101" y="18"/>
                  </a:cubicBez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0" name="Google Shape;4730;p76"/>
            <p:cNvSpPr/>
            <p:nvPr/>
          </p:nvSpPr>
          <p:spPr>
            <a:xfrm>
              <a:off x="6220150" y="3608175"/>
              <a:ext cx="3350" cy="3775"/>
            </a:xfrm>
            <a:custGeom>
              <a:avLst/>
              <a:gdLst/>
              <a:ahLst/>
              <a:cxnLst/>
              <a:rect l="l" t="t" r="r" b="b"/>
              <a:pathLst>
                <a:path w="134" h="151" extrusionOk="0">
                  <a:moveTo>
                    <a:pt x="67" y="0"/>
                  </a:moveTo>
                  <a:cubicBezTo>
                    <a:pt x="51" y="0"/>
                    <a:pt x="33" y="17"/>
                    <a:pt x="17" y="33"/>
                  </a:cubicBezTo>
                  <a:lnTo>
                    <a:pt x="0" y="67"/>
                  </a:lnTo>
                  <a:lnTo>
                    <a:pt x="17" y="84"/>
                  </a:lnTo>
                  <a:cubicBezTo>
                    <a:pt x="0" y="100"/>
                    <a:pt x="17" y="134"/>
                    <a:pt x="33" y="134"/>
                  </a:cubicBezTo>
                  <a:lnTo>
                    <a:pt x="51" y="151"/>
                  </a:lnTo>
                  <a:lnTo>
                    <a:pt x="100" y="151"/>
                  </a:lnTo>
                  <a:cubicBezTo>
                    <a:pt x="118" y="134"/>
                    <a:pt x="134" y="118"/>
                    <a:pt x="118" y="84"/>
                  </a:cubicBezTo>
                  <a:lnTo>
                    <a:pt x="134" y="84"/>
                  </a:lnTo>
                  <a:lnTo>
                    <a:pt x="134" y="67"/>
                  </a:lnTo>
                  <a:lnTo>
                    <a:pt x="134" y="33"/>
                  </a:lnTo>
                  <a:lnTo>
                    <a:pt x="118" y="17"/>
                  </a:lnTo>
                  <a:cubicBezTo>
                    <a:pt x="100" y="0"/>
                    <a:pt x="84"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1" name="Google Shape;4731;p76"/>
            <p:cNvSpPr/>
            <p:nvPr/>
          </p:nvSpPr>
          <p:spPr>
            <a:xfrm>
              <a:off x="6230975" y="3617325"/>
              <a:ext cx="2975" cy="2975"/>
            </a:xfrm>
            <a:custGeom>
              <a:avLst/>
              <a:gdLst/>
              <a:ahLst/>
              <a:cxnLst/>
              <a:rect l="l" t="t" r="r" b="b"/>
              <a:pathLst>
                <a:path w="119" h="119" extrusionOk="0">
                  <a:moveTo>
                    <a:pt x="51" y="1"/>
                  </a:moveTo>
                  <a:cubicBezTo>
                    <a:pt x="18" y="1"/>
                    <a:pt x="18" y="18"/>
                    <a:pt x="1" y="34"/>
                  </a:cubicBezTo>
                  <a:lnTo>
                    <a:pt x="1" y="52"/>
                  </a:lnTo>
                  <a:lnTo>
                    <a:pt x="1" y="68"/>
                  </a:lnTo>
                  <a:lnTo>
                    <a:pt x="1" y="101"/>
                  </a:lnTo>
                  <a:lnTo>
                    <a:pt x="18" y="101"/>
                  </a:lnTo>
                  <a:lnTo>
                    <a:pt x="34" y="118"/>
                  </a:lnTo>
                  <a:lnTo>
                    <a:pt x="67" y="118"/>
                  </a:lnTo>
                  <a:cubicBezTo>
                    <a:pt x="101" y="118"/>
                    <a:pt x="101" y="101"/>
                    <a:pt x="118" y="85"/>
                  </a:cubicBezTo>
                  <a:cubicBezTo>
                    <a:pt x="118" y="68"/>
                    <a:pt x="118" y="52"/>
                    <a:pt x="101" y="18"/>
                  </a:cubicBez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2" name="Google Shape;4732;p76"/>
            <p:cNvSpPr/>
            <p:nvPr/>
          </p:nvSpPr>
          <p:spPr>
            <a:xfrm>
              <a:off x="6193050" y="3651750"/>
              <a:ext cx="5450" cy="5025"/>
            </a:xfrm>
            <a:custGeom>
              <a:avLst/>
              <a:gdLst/>
              <a:ahLst/>
              <a:cxnLst/>
              <a:rect l="l" t="t" r="r" b="b"/>
              <a:pathLst>
                <a:path w="218" h="201" extrusionOk="0">
                  <a:moveTo>
                    <a:pt x="90" y="1"/>
                  </a:moveTo>
                  <a:cubicBezTo>
                    <a:pt x="65" y="1"/>
                    <a:pt x="50" y="9"/>
                    <a:pt x="50" y="9"/>
                  </a:cubicBezTo>
                  <a:lnTo>
                    <a:pt x="17" y="58"/>
                  </a:lnTo>
                  <a:lnTo>
                    <a:pt x="1" y="75"/>
                  </a:lnTo>
                  <a:lnTo>
                    <a:pt x="1" y="125"/>
                  </a:lnTo>
                  <a:cubicBezTo>
                    <a:pt x="17" y="125"/>
                    <a:pt x="17" y="158"/>
                    <a:pt x="34" y="175"/>
                  </a:cubicBezTo>
                  <a:cubicBezTo>
                    <a:pt x="59" y="192"/>
                    <a:pt x="84" y="200"/>
                    <a:pt x="107" y="200"/>
                  </a:cubicBezTo>
                  <a:cubicBezTo>
                    <a:pt x="130" y="200"/>
                    <a:pt x="151" y="192"/>
                    <a:pt x="168" y="175"/>
                  </a:cubicBezTo>
                  <a:lnTo>
                    <a:pt x="201" y="125"/>
                  </a:lnTo>
                  <a:cubicBezTo>
                    <a:pt x="217" y="91"/>
                    <a:pt x="201" y="58"/>
                    <a:pt x="184" y="42"/>
                  </a:cubicBezTo>
                  <a:lnTo>
                    <a:pt x="134" y="9"/>
                  </a:lnTo>
                  <a:cubicBezTo>
                    <a:pt x="117" y="3"/>
                    <a:pt x="102" y="1"/>
                    <a:pt x="9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3" name="Google Shape;4733;p76"/>
            <p:cNvSpPr/>
            <p:nvPr/>
          </p:nvSpPr>
          <p:spPr>
            <a:xfrm>
              <a:off x="6143025" y="3581300"/>
              <a:ext cx="1700" cy="1475"/>
            </a:xfrm>
            <a:custGeom>
              <a:avLst/>
              <a:gdLst/>
              <a:ahLst/>
              <a:cxnLst/>
              <a:rect l="l" t="t" r="r" b="b"/>
              <a:pathLst>
                <a:path w="68" h="59" extrusionOk="0">
                  <a:moveTo>
                    <a:pt x="46" y="1"/>
                  </a:moveTo>
                  <a:cubicBezTo>
                    <a:pt x="43" y="1"/>
                    <a:pt x="40" y="3"/>
                    <a:pt x="34" y="8"/>
                  </a:cubicBezTo>
                  <a:cubicBezTo>
                    <a:pt x="17" y="8"/>
                    <a:pt x="17" y="8"/>
                    <a:pt x="1" y="25"/>
                  </a:cubicBezTo>
                  <a:lnTo>
                    <a:pt x="1" y="41"/>
                  </a:lnTo>
                  <a:lnTo>
                    <a:pt x="1" y="59"/>
                  </a:lnTo>
                  <a:cubicBezTo>
                    <a:pt x="17" y="59"/>
                    <a:pt x="34" y="59"/>
                    <a:pt x="50" y="41"/>
                  </a:cubicBezTo>
                  <a:lnTo>
                    <a:pt x="68" y="8"/>
                  </a:lnTo>
                  <a:cubicBezTo>
                    <a:pt x="56" y="8"/>
                    <a:pt x="52" y="1"/>
                    <a:pt x="4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4" name="Google Shape;4734;p76"/>
            <p:cNvSpPr/>
            <p:nvPr/>
          </p:nvSpPr>
          <p:spPr>
            <a:xfrm>
              <a:off x="6199300" y="3586500"/>
              <a:ext cx="1700" cy="1675"/>
            </a:xfrm>
            <a:custGeom>
              <a:avLst/>
              <a:gdLst/>
              <a:ahLst/>
              <a:cxnLst/>
              <a:rect l="l" t="t" r="r" b="b"/>
              <a:pathLst>
                <a:path w="68" h="67" extrusionOk="0">
                  <a:moveTo>
                    <a:pt x="34" y="0"/>
                  </a:moveTo>
                  <a:cubicBezTo>
                    <a:pt x="0" y="33"/>
                    <a:pt x="18" y="51"/>
                    <a:pt x="18" y="51"/>
                  </a:cubicBezTo>
                  <a:lnTo>
                    <a:pt x="34" y="67"/>
                  </a:lnTo>
                  <a:cubicBezTo>
                    <a:pt x="51" y="67"/>
                    <a:pt x="67" y="51"/>
                    <a:pt x="67" y="51"/>
                  </a:cubicBezTo>
                  <a:cubicBezTo>
                    <a:pt x="67" y="33"/>
                    <a:pt x="67" y="17"/>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76"/>
            <p:cNvSpPr/>
            <p:nvPr/>
          </p:nvSpPr>
          <p:spPr>
            <a:xfrm>
              <a:off x="6199300" y="3611100"/>
              <a:ext cx="2950" cy="3350"/>
            </a:xfrm>
            <a:custGeom>
              <a:avLst/>
              <a:gdLst/>
              <a:ahLst/>
              <a:cxnLst/>
              <a:rect l="l" t="t" r="r" b="b"/>
              <a:pathLst>
                <a:path w="118" h="134" extrusionOk="0">
                  <a:moveTo>
                    <a:pt x="67" y="1"/>
                  </a:moveTo>
                  <a:cubicBezTo>
                    <a:pt x="51" y="17"/>
                    <a:pt x="34" y="17"/>
                    <a:pt x="34" y="34"/>
                  </a:cubicBezTo>
                  <a:cubicBezTo>
                    <a:pt x="0" y="50"/>
                    <a:pt x="0" y="101"/>
                    <a:pt x="34" y="134"/>
                  </a:cubicBezTo>
                  <a:lnTo>
                    <a:pt x="84" y="134"/>
                  </a:lnTo>
                  <a:cubicBezTo>
                    <a:pt x="84" y="134"/>
                    <a:pt x="100" y="117"/>
                    <a:pt x="118" y="117"/>
                  </a:cubicBezTo>
                  <a:lnTo>
                    <a:pt x="118" y="67"/>
                  </a:lnTo>
                  <a:lnTo>
                    <a:pt x="118" y="50"/>
                  </a:lnTo>
                  <a:lnTo>
                    <a:pt x="118" y="34"/>
                  </a:lnTo>
                  <a:cubicBezTo>
                    <a:pt x="100" y="17"/>
                    <a:pt x="84"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6" name="Google Shape;4736;p76"/>
            <p:cNvSpPr/>
            <p:nvPr/>
          </p:nvSpPr>
          <p:spPr>
            <a:xfrm>
              <a:off x="6228900" y="3579825"/>
              <a:ext cx="1275" cy="850"/>
            </a:xfrm>
            <a:custGeom>
              <a:avLst/>
              <a:gdLst/>
              <a:ahLst/>
              <a:cxnLst/>
              <a:rect l="l" t="t" r="r" b="b"/>
              <a:pathLst>
                <a:path w="51" h="34" extrusionOk="0">
                  <a:moveTo>
                    <a:pt x="1" y="0"/>
                  </a:moveTo>
                  <a:lnTo>
                    <a:pt x="1" y="18"/>
                  </a:lnTo>
                  <a:lnTo>
                    <a:pt x="1" y="34"/>
                  </a:lnTo>
                  <a:lnTo>
                    <a:pt x="50" y="34"/>
                  </a:lnTo>
                  <a:lnTo>
                    <a:pt x="50" y="18"/>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76"/>
            <p:cNvSpPr/>
            <p:nvPr/>
          </p:nvSpPr>
          <p:spPr>
            <a:xfrm>
              <a:off x="6163050" y="3617325"/>
              <a:ext cx="1250" cy="1300"/>
            </a:xfrm>
            <a:custGeom>
              <a:avLst/>
              <a:gdLst/>
              <a:ahLst/>
              <a:cxnLst/>
              <a:rect l="l" t="t" r="r" b="b"/>
              <a:pathLst>
                <a:path w="50" h="52" extrusionOk="0">
                  <a:moveTo>
                    <a:pt x="34" y="1"/>
                  </a:moveTo>
                  <a:cubicBezTo>
                    <a:pt x="16" y="1"/>
                    <a:pt x="0" y="18"/>
                    <a:pt x="0" y="18"/>
                  </a:cubicBezTo>
                  <a:lnTo>
                    <a:pt x="0" y="52"/>
                  </a:lnTo>
                  <a:lnTo>
                    <a:pt x="34" y="52"/>
                  </a:lnTo>
                  <a:cubicBezTo>
                    <a:pt x="34" y="52"/>
                    <a:pt x="50" y="52"/>
                    <a:pt x="50" y="18"/>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8" name="Google Shape;4738;p76"/>
            <p:cNvSpPr/>
            <p:nvPr/>
          </p:nvSpPr>
          <p:spPr>
            <a:xfrm>
              <a:off x="6184725" y="3625275"/>
              <a:ext cx="4200" cy="4050"/>
            </a:xfrm>
            <a:custGeom>
              <a:avLst/>
              <a:gdLst/>
              <a:ahLst/>
              <a:cxnLst/>
              <a:rect l="l" t="t" r="r" b="b"/>
              <a:pathLst>
                <a:path w="168" h="162" extrusionOk="0">
                  <a:moveTo>
                    <a:pt x="67" y="0"/>
                  </a:moveTo>
                  <a:lnTo>
                    <a:pt x="34" y="34"/>
                  </a:lnTo>
                  <a:cubicBezTo>
                    <a:pt x="16" y="50"/>
                    <a:pt x="0" y="83"/>
                    <a:pt x="0" y="100"/>
                  </a:cubicBezTo>
                  <a:lnTo>
                    <a:pt x="16" y="117"/>
                  </a:lnTo>
                  <a:lnTo>
                    <a:pt x="34" y="134"/>
                  </a:lnTo>
                  <a:cubicBezTo>
                    <a:pt x="43" y="153"/>
                    <a:pt x="58" y="161"/>
                    <a:pt x="79" y="161"/>
                  </a:cubicBezTo>
                  <a:cubicBezTo>
                    <a:pt x="94" y="161"/>
                    <a:pt x="113" y="157"/>
                    <a:pt x="134" y="150"/>
                  </a:cubicBezTo>
                  <a:lnTo>
                    <a:pt x="116" y="134"/>
                  </a:lnTo>
                  <a:lnTo>
                    <a:pt x="134" y="134"/>
                  </a:lnTo>
                  <a:lnTo>
                    <a:pt x="167" y="117"/>
                  </a:lnTo>
                  <a:lnTo>
                    <a:pt x="167" y="83"/>
                  </a:lnTo>
                  <a:cubicBezTo>
                    <a:pt x="167" y="67"/>
                    <a:pt x="167" y="34"/>
                    <a:pt x="134" y="16"/>
                  </a:cubicBezTo>
                  <a:cubicBezTo>
                    <a:pt x="134" y="16"/>
                    <a:pt x="134" y="0"/>
                    <a:pt x="1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76"/>
            <p:cNvSpPr/>
            <p:nvPr/>
          </p:nvSpPr>
          <p:spPr>
            <a:xfrm>
              <a:off x="6124700" y="3637350"/>
              <a:ext cx="1250" cy="1300"/>
            </a:xfrm>
            <a:custGeom>
              <a:avLst/>
              <a:gdLst/>
              <a:ahLst/>
              <a:cxnLst/>
              <a:rect l="l" t="t" r="r" b="b"/>
              <a:pathLst>
                <a:path w="50" h="52" extrusionOk="0">
                  <a:moveTo>
                    <a:pt x="16" y="0"/>
                  </a:moveTo>
                  <a:lnTo>
                    <a:pt x="0" y="18"/>
                  </a:lnTo>
                  <a:lnTo>
                    <a:pt x="0" y="51"/>
                  </a:lnTo>
                  <a:lnTo>
                    <a:pt x="34" y="51"/>
                  </a:lnTo>
                  <a:cubicBezTo>
                    <a:pt x="34" y="51"/>
                    <a:pt x="34" y="34"/>
                    <a:pt x="50" y="34"/>
                  </a:cubicBezTo>
                  <a:lnTo>
                    <a:pt x="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0" name="Google Shape;4740;p76"/>
            <p:cNvSpPr/>
            <p:nvPr/>
          </p:nvSpPr>
          <p:spPr>
            <a:xfrm>
              <a:off x="6218075" y="3620500"/>
              <a:ext cx="3350" cy="3125"/>
            </a:xfrm>
            <a:custGeom>
              <a:avLst/>
              <a:gdLst/>
              <a:ahLst/>
              <a:cxnLst/>
              <a:rect l="l" t="t" r="r" b="b"/>
              <a:pathLst>
                <a:path w="134" h="125" extrusionOk="0">
                  <a:moveTo>
                    <a:pt x="68" y="1"/>
                  </a:moveTo>
                  <a:cubicBezTo>
                    <a:pt x="61" y="1"/>
                    <a:pt x="55" y="3"/>
                    <a:pt x="50" y="7"/>
                  </a:cubicBezTo>
                  <a:cubicBezTo>
                    <a:pt x="16" y="25"/>
                    <a:pt x="0" y="41"/>
                    <a:pt x="16" y="74"/>
                  </a:cubicBezTo>
                  <a:lnTo>
                    <a:pt x="34" y="107"/>
                  </a:lnTo>
                  <a:lnTo>
                    <a:pt x="50" y="107"/>
                  </a:lnTo>
                  <a:lnTo>
                    <a:pt x="67" y="125"/>
                  </a:lnTo>
                  <a:lnTo>
                    <a:pt x="100" y="125"/>
                  </a:lnTo>
                  <a:cubicBezTo>
                    <a:pt x="116" y="107"/>
                    <a:pt x="134" y="91"/>
                    <a:pt x="134" y="74"/>
                  </a:cubicBezTo>
                  <a:cubicBezTo>
                    <a:pt x="134" y="58"/>
                    <a:pt x="134" y="41"/>
                    <a:pt x="116" y="25"/>
                  </a:cubicBezTo>
                  <a:cubicBezTo>
                    <a:pt x="105" y="12"/>
                    <a:pt x="85"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1" name="Google Shape;4741;p76"/>
            <p:cNvSpPr/>
            <p:nvPr/>
          </p:nvSpPr>
          <p:spPr>
            <a:xfrm>
              <a:off x="6128025" y="3666525"/>
              <a:ext cx="1275" cy="1300"/>
            </a:xfrm>
            <a:custGeom>
              <a:avLst/>
              <a:gdLst/>
              <a:ahLst/>
              <a:cxnLst/>
              <a:rect l="l" t="t" r="r" b="b"/>
              <a:pathLst>
                <a:path w="51" h="52" extrusionOk="0">
                  <a:moveTo>
                    <a:pt x="1" y="1"/>
                  </a:moveTo>
                  <a:lnTo>
                    <a:pt x="1" y="34"/>
                  </a:lnTo>
                  <a:lnTo>
                    <a:pt x="1" y="51"/>
                  </a:lnTo>
                  <a:lnTo>
                    <a:pt x="34" y="51"/>
                  </a:lnTo>
                  <a:lnTo>
                    <a:pt x="34" y="34"/>
                  </a:lnTo>
                  <a:lnTo>
                    <a:pt x="50"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2" name="Google Shape;4742;p76"/>
            <p:cNvSpPr/>
            <p:nvPr/>
          </p:nvSpPr>
          <p:spPr>
            <a:xfrm>
              <a:off x="6201400" y="3643625"/>
              <a:ext cx="5425" cy="4900"/>
            </a:xfrm>
            <a:custGeom>
              <a:avLst/>
              <a:gdLst/>
              <a:ahLst/>
              <a:cxnLst/>
              <a:rect l="l" t="t" r="r" b="b"/>
              <a:pathLst>
                <a:path w="217" h="196" extrusionOk="0">
                  <a:moveTo>
                    <a:pt x="83" y="0"/>
                  </a:moveTo>
                  <a:cubicBezTo>
                    <a:pt x="50" y="0"/>
                    <a:pt x="34" y="16"/>
                    <a:pt x="34" y="33"/>
                  </a:cubicBezTo>
                  <a:lnTo>
                    <a:pt x="0" y="67"/>
                  </a:lnTo>
                  <a:lnTo>
                    <a:pt x="0" y="100"/>
                  </a:lnTo>
                  <a:lnTo>
                    <a:pt x="16" y="150"/>
                  </a:lnTo>
                  <a:lnTo>
                    <a:pt x="34" y="167"/>
                  </a:lnTo>
                  <a:cubicBezTo>
                    <a:pt x="50" y="183"/>
                    <a:pt x="75" y="196"/>
                    <a:pt x="104" y="196"/>
                  </a:cubicBezTo>
                  <a:cubicBezTo>
                    <a:pt x="133" y="196"/>
                    <a:pt x="167" y="183"/>
                    <a:pt x="201" y="150"/>
                  </a:cubicBezTo>
                  <a:lnTo>
                    <a:pt x="217" y="100"/>
                  </a:lnTo>
                  <a:lnTo>
                    <a:pt x="217" y="83"/>
                  </a:lnTo>
                  <a:lnTo>
                    <a:pt x="183" y="33"/>
                  </a:lnTo>
                  <a:lnTo>
                    <a:pt x="183" y="16"/>
                  </a:lnTo>
                  <a:lnTo>
                    <a:pt x="1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3" name="Google Shape;4743;p76"/>
            <p:cNvSpPr/>
            <p:nvPr/>
          </p:nvSpPr>
          <p:spPr>
            <a:xfrm>
              <a:off x="6167625" y="3669850"/>
              <a:ext cx="4175" cy="3800"/>
            </a:xfrm>
            <a:custGeom>
              <a:avLst/>
              <a:gdLst/>
              <a:ahLst/>
              <a:cxnLst/>
              <a:rect l="l" t="t" r="r" b="b"/>
              <a:pathLst>
                <a:path w="167" h="152" extrusionOk="0">
                  <a:moveTo>
                    <a:pt x="84" y="1"/>
                  </a:moveTo>
                  <a:cubicBezTo>
                    <a:pt x="67" y="1"/>
                    <a:pt x="33" y="1"/>
                    <a:pt x="0" y="34"/>
                  </a:cubicBezTo>
                  <a:lnTo>
                    <a:pt x="0" y="68"/>
                  </a:lnTo>
                  <a:lnTo>
                    <a:pt x="0" y="85"/>
                  </a:lnTo>
                  <a:lnTo>
                    <a:pt x="17" y="101"/>
                  </a:lnTo>
                  <a:lnTo>
                    <a:pt x="51" y="134"/>
                  </a:lnTo>
                  <a:lnTo>
                    <a:pt x="67" y="152"/>
                  </a:lnTo>
                  <a:lnTo>
                    <a:pt x="118" y="152"/>
                  </a:lnTo>
                  <a:cubicBezTo>
                    <a:pt x="151" y="118"/>
                    <a:pt x="167" y="85"/>
                    <a:pt x="151" y="34"/>
                  </a:cubicBez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4" name="Google Shape;4744;p76"/>
            <p:cNvSpPr/>
            <p:nvPr/>
          </p:nvSpPr>
          <p:spPr>
            <a:xfrm>
              <a:off x="6205575" y="3556900"/>
              <a:ext cx="1250" cy="875"/>
            </a:xfrm>
            <a:custGeom>
              <a:avLst/>
              <a:gdLst/>
              <a:ahLst/>
              <a:cxnLst/>
              <a:rect l="l" t="t" r="r" b="b"/>
              <a:pathLst>
                <a:path w="50" h="35" extrusionOk="0">
                  <a:moveTo>
                    <a:pt x="16" y="1"/>
                  </a:moveTo>
                  <a:lnTo>
                    <a:pt x="0" y="17"/>
                  </a:lnTo>
                  <a:cubicBezTo>
                    <a:pt x="0" y="34"/>
                    <a:pt x="0" y="34"/>
                    <a:pt x="16" y="34"/>
                  </a:cubicBezTo>
                  <a:lnTo>
                    <a:pt x="50" y="34"/>
                  </a:lnTo>
                  <a:lnTo>
                    <a:pt x="50"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5" name="Google Shape;4745;p76"/>
            <p:cNvSpPr/>
            <p:nvPr/>
          </p:nvSpPr>
          <p:spPr>
            <a:xfrm>
              <a:off x="6240975" y="3707825"/>
              <a:ext cx="1300" cy="1675"/>
            </a:xfrm>
            <a:custGeom>
              <a:avLst/>
              <a:gdLst/>
              <a:ahLst/>
              <a:cxnLst/>
              <a:rect l="l" t="t" r="r" b="b"/>
              <a:pathLst>
                <a:path w="52" h="67" extrusionOk="0">
                  <a:moveTo>
                    <a:pt x="18" y="0"/>
                  </a:moveTo>
                  <a:cubicBezTo>
                    <a:pt x="18" y="16"/>
                    <a:pt x="1" y="16"/>
                    <a:pt x="1" y="33"/>
                  </a:cubicBezTo>
                  <a:cubicBezTo>
                    <a:pt x="1" y="33"/>
                    <a:pt x="1" y="49"/>
                    <a:pt x="18" y="49"/>
                  </a:cubicBezTo>
                  <a:lnTo>
                    <a:pt x="18" y="67"/>
                  </a:lnTo>
                  <a:lnTo>
                    <a:pt x="52" y="49"/>
                  </a:lnTo>
                  <a:lnTo>
                    <a:pt x="52" y="33"/>
                  </a:lnTo>
                  <a:lnTo>
                    <a:pt x="52"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6" name="Google Shape;4746;p76"/>
            <p:cNvSpPr/>
            <p:nvPr/>
          </p:nvSpPr>
          <p:spPr>
            <a:xfrm>
              <a:off x="6240975" y="3607325"/>
              <a:ext cx="2125" cy="2125"/>
            </a:xfrm>
            <a:custGeom>
              <a:avLst/>
              <a:gdLst/>
              <a:ahLst/>
              <a:cxnLst/>
              <a:rect l="l" t="t" r="r" b="b"/>
              <a:pathLst>
                <a:path w="85" h="85" extrusionOk="0">
                  <a:moveTo>
                    <a:pt x="52" y="1"/>
                  </a:moveTo>
                  <a:cubicBezTo>
                    <a:pt x="1" y="34"/>
                    <a:pt x="18" y="67"/>
                    <a:pt x="34" y="85"/>
                  </a:cubicBezTo>
                  <a:lnTo>
                    <a:pt x="52" y="85"/>
                  </a:lnTo>
                  <a:cubicBezTo>
                    <a:pt x="68" y="85"/>
                    <a:pt x="68" y="67"/>
                    <a:pt x="68" y="51"/>
                  </a:cubicBezTo>
                  <a:cubicBezTo>
                    <a:pt x="68" y="34"/>
                    <a:pt x="85" y="18"/>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7" name="Google Shape;4747;p76"/>
            <p:cNvSpPr/>
            <p:nvPr/>
          </p:nvSpPr>
          <p:spPr>
            <a:xfrm>
              <a:off x="6202225" y="3633750"/>
              <a:ext cx="5425" cy="5725"/>
            </a:xfrm>
            <a:custGeom>
              <a:avLst/>
              <a:gdLst/>
              <a:ahLst/>
              <a:cxnLst/>
              <a:rect l="l" t="t" r="r" b="b"/>
              <a:pathLst>
                <a:path w="217" h="229" extrusionOk="0">
                  <a:moveTo>
                    <a:pt x="110" y="1"/>
                  </a:moveTo>
                  <a:cubicBezTo>
                    <a:pt x="91" y="1"/>
                    <a:pt x="71" y="4"/>
                    <a:pt x="50" y="11"/>
                  </a:cubicBezTo>
                  <a:lnTo>
                    <a:pt x="17" y="62"/>
                  </a:lnTo>
                  <a:lnTo>
                    <a:pt x="17" y="95"/>
                  </a:lnTo>
                  <a:cubicBezTo>
                    <a:pt x="1" y="144"/>
                    <a:pt x="34" y="195"/>
                    <a:pt x="34" y="195"/>
                  </a:cubicBezTo>
                  <a:lnTo>
                    <a:pt x="50" y="211"/>
                  </a:lnTo>
                  <a:lnTo>
                    <a:pt x="101" y="228"/>
                  </a:lnTo>
                  <a:lnTo>
                    <a:pt x="134" y="228"/>
                  </a:lnTo>
                  <a:lnTo>
                    <a:pt x="150" y="211"/>
                  </a:lnTo>
                  <a:cubicBezTo>
                    <a:pt x="150" y="211"/>
                    <a:pt x="184" y="211"/>
                    <a:pt x="201" y="178"/>
                  </a:cubicBezTo>
                  <a:lnTo>
                    <a:pt x="217" y="128"/>
                  </a:lnTo>
                  <a:lnTo>
                    <a:pt x="217" y="95"/>
                  </a:lnTo>
                  <a:lnTo>
                    <a:pt x="201" y="78"/>
                  </a:lnTo>
                  <a:cubicBezTo>
                    <a:pt x="201" y="62"/>
                    <a:pt x="184" y="44"/>
                    <a:pt x="168" y="28"/>
                  </a:cubicBezTo>
                  <a:cubicBezTo>
                    <a:pt x="157" y="9"/>
                    <a:pt x="136" y="1"/>
                    <a:pt x="11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8" name="Google Shape;4748;p76"/>
            <p:cNvSpPr/>
            <p:nvPr/>
          </p:nvSpPr>
          <p:spPr>
            <a:xfrm>
              <a:off x="6165125" y="3621100"/>
              <a:ext cx="2525" cy="1700"/>
            </a:xfrm>
            <a:custGeom>
              <a:avLst/>
              <a:gdLst/>
              <a:ahLst/>
              <a:cxnLst/>
              <a:rect l="l" t="t" r="r" b="b"/>
              <a:pathLst>
                <a:path w="101" h="68" extrusionOk="0">
                  <a:moveTo>
                    <a:pt x="0" y="1"/>
                  </a:moveTo>
                  <a:cubicBezTo>
                    <a:pt x="0" y="17"/>
                    <a:pt x="0" y="50"/>
                    <a:pt x="33" y="67"/>
                  </a:cubicBezTo>
                  <a:cubicBezTo>
                    <a:pt x="51" y="67"/>
                    <a:pt x="84" y="67"/>
                    <a:pt x="100" y="34"/>
                  </a:cubicBezTo>
                  <a:lnTo>
                    <a:pt x="51" y="17"/>
                  </a:lnTo>
                  <a:lnTo>
                    <a:pt x="33" y="17"/>
                  </a:lnTo>
                  <a:lnTo>
                    <a:pt x="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9" name="Google Shape;4749;p76"/>
            <p:cNvSpPr/>
            <p:nvPr/>
          </p:nvSpPr>
          <p:spPr>
            <a:xfrm>
              <a:off x="6194300" y="3671975"/>
              <a:ext cx="5450" cy="4925"/>
            </a:xfrm>
            <a:custGeom>
              <a:avLst/>
              <a:gdLst/>
              <a:ahLst/>
              <a:cxnLst/>
              <a:rect l="l" t="t" r="r" b="b"/>
              <a:pathLst>
                <a:path w="218" h="197" extrusionOk="0">
                  <a:moveTo>
                    <a:pt x="118" y="0"/>
                  </a:moveTo>
                  <a:lnTo>
                    <a:pt x="67" y="16"/>
                  </a:lnTo>
                  <a:lnTo>
                    <a:pt x="51" y="33"/>
                  </a:lnTo>
                  <a:lnTo>
                    <a:pt x="18" y="33"/>
                  </a:lnTo>
                  <a:cubicBezTo>
                    <a:pt x="0" y="67"/>
                    <a:pt x="0" y="100"/>
                    <a:pt x="18" y="133"/>
                  </a:cubicBezTo>
                  <a:cubicBezTo>
                    <a:pt x="34" y="149"/>
                    <a:pt x="51" y="167"/>
                    <a:pt x="84" y="183"/>
                  </a:cubicBezTo>
                  <a:cubicBezTo>
                    <a:pt x="98" y="192"/>
                    <a:pt x="113" y="196"/>
                    <a:pt x="128" y="196"/>
                  </a:cubicBezTo>
                  <a:cubicBezTo>
                    <a:pt x="167" y="196"/>
                    <a:pt x="205" y="169"/>
                    <a:pt x="218" y="133"/>
                  </a:cubicBezTo>
                  <a:lnTo>
                    <a:pt x="218" y="116"/>
                  </a:lnTo>
                  <a:lnTo>
                    <a:pt x="218" y="67"/>
                  </a:lnTo>
                  <a:cubicBezTo>
                    <a:pt x="200" y="33"/>
                    <a:pt x="167" y="16"/>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0" name="Google Shape;4750;p76"/>
            <p:cNvSpPr/>
            <p:nvPr/>
          </p:nvSpPr>
          <p:spPr>
            <a:xfrm>
              <a:off x="6196400" y="3687375"/>
              <a:ext cx="4200" cy="4200"/>
            </a:xfrm>
            <a:custGeom>
              <a:avLst/>
              <a:gdLst/>
              <a:ahLst/>
              <a:cxnLst/>
              <a:rect l="l" t="t" r="r" b="b"/>
              <a:pathLst>
                <a:path w="168" h="168" extrusionOk="0">
                  <a:moveTo>
                    <a:pt x="50" y="0"/>
                  </a:moveTo>
                  <a:lnTo>
                    <a:pt x="34" y="18"/>
                  </a:lnTo>
                  <a:cubicBezTo>
                    <a:pt x="34" y="34"/>
                    <a:pt x="16" y="34"/>
                    <a:pt x="16" y="51"/>
                  </a:cubicBezTo>
                  <a:lnTo>
                    <a:pt x="0" y="51"/>
                  </a:lnTo>
                  <a:lnTo>
                    <a:pt x="0" y="84"/>
                  </a:lnTo>
                  <a:lnTo>
                    <a:pt x="0" y="100"/>
                  </a:lnTo>
                  <a:lnTo>
                    <a:pt x="0" y="118"/>
                  </a:lnTo>
                  <a:cubicBezTo>
                    <a:pt x="16" y="151"/>
                    <a:pt x="50" y="167"/>
                    <a:pt x="83" y="167"/>
                  </a:cubicBezTo>
                  <a:cubicBezTo>
                    <a:pt x="116" y="167"/>
                    <a:pt x="150" y="151"/>
                    <a:pt x="150" y="118"/>
                  </a:cubicBezTo>
                  <a:lnTo>
                    <a:pt x="167" y="100"/>
                  </a:lnTo>
                  <a:lnTo>
                    <a:pt x="167" y="84"/>
                  </a:lnTo>
                  <a:lnTo>
                    <a:pt x="150" y="67"/>
                  </a:lnTo>
                  <a:lnTo>
                    <a:pt x="150" y="51"/>
                  </a:lnTo>
                  <a:cubicBezTo>
                    <a:pt x="134" y="34"/>
                    <a:pt x="134" y="18"/>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1" name="Google Shape;4751;p76"/>
            <p:cNvSpPr/>
            <p:nvPr/>
          </p:nvSpPr>
          <p:spPr>
            <a:xfrm>
              <a:off x="6121750" y="3705300"/>
              <a:ext cx="1300" cy="1700"/>
            </a:xfrm>
            <a:custGeom>
              <a:avLst/>
              <a:gdLst/>
              <a:ahLst/>
              <a:cxnLst/>
              <a:rect l="l" t="t" r="r" b="b"/>
              <a:pathLst>
                <a:path w="52" h="68" extrusionOk="0">
                  <a:moveTo>
                    <a:pt x="34" y="1"/>
                  </a:moveTo>
                  <a:lnTo>
                    <a:pt x="18" y="17"/>
                  </a:lnTo>
                  <a:cubicBezTo>
                    <a:pt x="1" y="34"/>
                    <a:pt x="1" y="50"/>
                    <a:pt x="18" y="68"/>
                  </a:cubicBezTo>
                  <a:lnTo>
                    <a:pt x="34" y="68"/>
                  </a:lnTo>
                  <a:lnTo>
                    <a:pt x="52" y="50"/>
                  </a:lnTo>
                  <a:cubicBezTo>
                    <a:pt x="52" y="34"/>
                    <a:pt x="52" y="17"/>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2" name="Google Shape;4752;p76"/>
            <p:cNvSpPr/>
            <p:nvPr/>
          </p:nvSpPr>
          <p:spPr>
            <a:xfrm>
              <a:off x="6238925" y="3732000"/>
              <a:ext cx="1675" cy="1250"/>
            </a:xfrm>
            <a:custGeom>
              <a:avLst/>
              <a:gdLst/>
              <a:ahLst/>
              <a:cxnLst/>
              <a:rect l="l" t="t" r="r" b="b"/>
              <a:pathLst>
                <a:path w="67" h="50" extrusionOk="0">
                  <a:moveTo>
                    <a:pt x="33" y="0"/>
                  </a:moveTo>
                  <a:lnTo>
                    <a:pt x="16" y="16"/>
                  </a:lnTo>
                  <a:lnTo>
                    <a:pt x="0" y="16"/>
                  </a:lnTo>
                  <a:lnTo>
                    <a:pt x="0" y="33"/>
                  </a:lnTo>
                  <a:cubicBezTo>
                    <a:pt x="16" y="50"/>
                    <a:pt x="16" y="50"/>
                    <a:pt x="33" y="50"/>
                  </a:cubicBezTo>
                  <a:cubicBezTo>
                    <a:pt x="49" y="50"/>
                    <a:pt x="67" y="33"/>
                    <a:pt x="49" y="16"/>
                  </a:cubicBezTo>
                  <a:cubicBezTo>
                    <a:pt x="49" y="0"/>
                    <a:pt x="49" y="0"/>
                    <a:pt x="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3" name="Google Shape;4753;p76"/>
            <p:cNvSpPr/>
            <p:nvPr/>
          </p:nvSpPr>
          <p:spPr>
            <a:xfrm>
              <a:off x="6188450" y="3668200"/>
              <a:ext cx="5475" cy="6300"/>
            </a:xfrm>
            <a:custGeom>
              <a:avLst/>
              <a:gdLst/>
              <a:ahLst/>
              <a:cxnLst/>
              <a:rect l="l" t="t" r="r" b="b"/>
              <a:pathLst>
                <a:path w="219" h="252" extrusionOk="0">
                  <a:moveTo>
                    <a:pt x="68" y="0"/>
                  </a:moveTo>
                  <a:lnTo>
                    <a:pt x="52" y="18"/>
                  </a:lnTo>
                  <a:lnTo>
                    <a:pt x="18" y="51"/>
                  </a:lnTo>
                  <a:cubicBezTo>
                    <a:pt x="1" y="84"/>
                    <a:pt x="18" y="100"/>
                    <a:pt x="18" y="118"/>
                  </a:cubicBezTo>
                  <a:cubicBezTo>
                    <a:pt x="1" y="167"/>
                    <a:pt x="18" y="218"/>
                    <a:pt x="68" y="251"/>
                  </a:cubicBezTo>
                  <a:lnTo>
                    <a:pt x="118" y="251"/>
                  </a:lnTo>
                  <a:cubicBezTo>
                    <a:pt x="152" y="251"/>
                    <a:pt x="185" y="234"/>
                    <a:pt x="201" y="200"/>
                  </a:cubicBezTo>
                  <a:lnTo>
                    <a:pt x="201" y="184"/>
                  </a:lnTo>
                  <a:lnTo>
                    <a:pt x="201" y="167"/>
                  </a:lnTo>
                  <a:lnTo>
                    <a:pt x="201" y="151"/>
                  </a:lnTo>
                  <a:cubicBezTo>
                    <a:pt x="218" y="118"/>
                    <a:pt x="218" y="84"/>
                    <a:pt x="201" y="51"/>
                  </a:cubicBezTo>
                  <a:cubicBezTo>
                    <a:pt x="185" y="18"/>
                    <a:pt x="152"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4" name="Google Shape;4754;p76"/>
            <p:cNvSpPr/>
            <p:nvPr/>
          </p:nvSpPr>
          <p:spPr>
            <a:xfrm>
              <a:off x="6160550" y="3656525"/>
              <a:ext cx="4600" cy="5025"/>
            </a:xfrm>
            <a:custGeom>
              <a:avLst/>
              <a:gdLst/>
              <a:ahLst/>
              <a:cxnLst/>
              <a:rect l="l" t="t" r="r" b="b"/>
              <a:pathLst>
                <a:path w="184" h="201" extrusionOk="0">
                  <a:moveTo>
                    <a:pt x="67" y="0"/>
                  </a:moveTo>
                  <a:lnTo>
                    <a:pt x="50" y="18"/>
                  </a:lnTo>
                  <a:lnTo>
                    <a:pt x="16" y="51"/>
                  </a:lnTo>
                  <a:lnTo>
                    <a:pt x="0" y="67"/>
                  </a:lnTo>
                  <a:lnTo>
                    <a:pt x="0" y="118"/>
                  </a:lnTo>
                  <a:lnTo>
                    <a:pt x="0" y="151"/>
                  </a:lnTo>
                  <a:lnTo>
                    <a:pt x="34" y="184"/>
                  </a:lnTo>
                  <a:cubicBezTo>
                    <a:pt x="67" y="200"/>
                    <a:pt x="83" y="200"/>
                    <a:pt x="116" y="200"/>
                  </a:cubicBezTo>
                  <a:cubicBezTo>
                    <a:pt x="150" y="184"/>
                    <a:pt x="167" y="167"/>
                    <a:pt x="183" y="134"/>
                  </a:cubicBezTo>
                  <a:lnTo>
                    <a:pt x="183" y="118"/>
                  </a:lnTo>
                  <a:lnTo>
                    <a:pt x="183" y="67"/>
                  </a:lnTo>
                  <a:lnTo>
                    <a:pt x="183" y="51"/>
                  </a:lnTo>
                  <a:lnTo>
                    <a:pt x="150" y="18"/>
                  </a:lnTo>
                  <a:lnTo>
                    <a:pt x="134" y="18"/>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5" name="Google Shape;4755;p76"/>
            <p:cNvSpPr/>
            <p:nvPr/>
          </p:nvSpPr>
          <p:spPr>
            <a:xfrm>
              <a:off x="6105925" y="3666525"/>
              <a:ext cx="1675" cy="1300"/>
            </a:xfrm>
            <a:custGeom>
              <a:avLst/>
              <a:gdLst/>
              <a:ahLst/>
              <a:cxnLst/>
              <a:rect l="l" t="t" r="r" b="b"/>
              <a:pathLst>
                <a:path w="67" h="52" extrusionOk="0">
                  <a:moveTo>
                    <a:pt x="18" y="1"/>
                  </a:moveTo>
                  <a:lnTo>
                    <a:pt x="0" y="18"/>
                  </a:lnTo>
                  <a:lnTo>
                    <a:pt x="18" y="34"/>
                  </a:lnTo>
                  <a:cubicBezTo>
                    <a:pt x="18" y="51"/>
                    <a:pt x="34" y="51"/>
                    <a:pt x="51" y="51"/>
                  </a:cubicBezTo>
                  <a:cubicBezTo>
                    <a:pt x="51" y="51"/>
                    <a:pt x="67" y="51"/>
                    <a:pt x="67" y="34"/>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6" name="Google Shape;4756;p76"/>
            <p:cNvSpPr/>
            <p:nvPr/>
          </p:nvSpPr>
          <p:spPr>
            <a:xfrm>
              <a:off x="6157600" y="3718650"/>
              <a:ext cx="1700" cy="1700"/>
            </a:xfrm>
            <a:custGeom>
              <a:avLst/>
              <a:gdLst/>
              <a:ahLst/>
              <a:cxnLst/>
              <a:rect l="l" t="t" r="r" b="b"/>
              <a:pathLst>
                <a:path w="68" h="68" extrusionOk="0">
                  <a:moveTo>
                    <a:pt x="34" y="1"/>
                  </a:moveTo>
                  <a:cubicBezTo>
                    <a:pt x="18" y="1"/>
                    <a:pt x="18" y="17"/>
                    <a:pt x="1" y="34"/>
                  </a:cubicBezTo>
                  <a:lnTo>
                    <a:pt x="18" y="50"/>
                  </a:lnTo>
                  <a:cubicBezTo>
                    <a:pt x="18" y="67"/>
                    <a:pt x="34" y="67"/>
                    <a:pt x="34" y="67"/>
                  </a:cubicBezTo>
                  <a:cubicBezTo>
                    <a:pt x="52" y="67"/>
                    <a:pt x="52" y="67"/>
                    <a:pt x="68" y="50"/>
                  </a:cubicBezTo>
                  <a:lnTo>
                    <a:pt x="68" y="34"/>
                  </a:lnTo>
                  <a:cubicBezTo>
                    <a:pt x="68" y="17"/>
                    <a:pt x="52"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7" name="Google Shape;4757;p76"/>
            <p:cNvSpPr/>
            <p:nvPr/>
          </p:nvSpPr>
          <p:spPr>
            <a:xfrm>
              <a:off x="6186400" y="3677800"/>
              <a:ext cx="7925" cy="6700"/>
            </a:xfrm>
            <a:custGeom>
              <a:avLst/>
              <a:gdLst/>
              <a:ahLst/>
              <a:cxnLst/>
              <a:rect l="l" t="t" r="r" b="b"/>
              <a:pathLst>
                <a:path w="317" h="268" extrusionOk="0">
                  <a:moveTo>
                    <a:pt x="183" y="0"/>
                  </a:moveTo>
                  <a:lnTo>
                    <a:pt x="134" y="34"/>
                  </a:lnTo>
                  <a:cubicBezTo>
                    <a:pt x="134" y="16"/>
                    <a:pt x="150" y="16"/>
                    <a:pt x="150" y="16"/>
                  </a:cubicBezTo>
                  <a:cubicBezTo>
                    <a:pt x="134" y="16"/>
                    <a:pt x="116" y="34"/>
                    <a:pt x="100" y="50"/>
                  </a:cubicBezTo>
                  <a:cubicBezTo>
                    <a:pt x="67" y="67"/>
                    <a:pt x="49" y="83"/>
                    <a:pt x="16" y="117"/>
                  </a:cubicBezTo>
                  <a:lnTo>
                    <a:pt x="16" y="134"/>
                  </a:lnTo>
                  <a:lnTo>
                    <a:pt x="0" y="150"/>
                  </a:lnTo>
                  <a:lnTo>
                    <a:pt x="16" y="183"/>
                  </a:lnTo>
                  <a:cubicBezTo>
                    <a:pt x="16" y="234"/>
                    <a:pt x="67" y="250"/>
                    <a:pt x="100" y="267"/>
                  </a:cubicBezTo>
                  <a:lnTo>
                    <a:pt x="183" y="267"/>
                  </a:lnTo>
                  <a:lnTo>
                    <a:pt x="216" y="234"/>
                  </a:lnTo>
                  <a:cubicBezTo>
                    <a:pt x="216" y="217"/>
                    <a:pt x="234" y="201"/>
                    <a:pt x="234" y="183"/>
                  </a:cubicBezTo>
                  <a:lnTo>
                    <a:pt x="234" y="167"/>
                  </a:lnTo>
                  <a:lnTo>
                    <a:pt x="250" y="167"/>
                  </a:lnTo>
                  <a:lnTo>
                    <a:pt x="234" y="183"/>
                  </a:lnTo>
                  <a:cubicBezTo>
                    <a:pt x="267" y="183"/>
                    <a:pt x="283" y="167"/>
                    <a:pt x="300" y="134"/>
                  </a:cubicBezTo>
                  <a:lnTo>
                    <a:pt x="316" y="83"/>
                  </a:lnTo>
                  <a:lnTo>
                    <a:pt x="300" y="50"/>
                  </a:lnTo>
                  <a:lnTo>
                    <a:pt x="283" y="34"/>
                  </a:lnTo>
                  <a:lnTo>
                    <a:pt x="267" y="16"/>
                  </a:lnTo>
                  <a:lnTo>
                    <a:pt x="250" y="16"/>
                  </a:lnTo>
                  <a:lnTo>
                    <a:pt x="2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8" name="Google Shape;4758;p76"/>
            <p:cNvSpPr/>
            <p:nvPr/>
          </p:nvSpPr>
          <p:spPr>
            <a:xfrm>
              <a:off x="6183050" y="3705300"/>
              <a:ext cx="2925" cy="3775"/>
            </a:xfrm>
            <a:custGeom>
              <a:avLst/>
              <a:gdLst/>
              <a:ahLst/>
              <a:cxnLst/>
              <a:rect l="l" t="t" r="r" b="b"/>
              <a:pathLst>
                <a:path w="117" h="151" extrusionOk="0">
                  <a:moveTo>
                    <a:pt x="50" y="1"/>
                  </a:moveTo>
                  <a:cubicBezTo>
                    <a:pt x="34" y="17"/>
                    <a:pt x="17" y="17"/>
                    <a:pt x="1" y="34"/>
                  </a:cubicBezTo>
                  <a:cubicBezTo>
                    <a:pt x="1" y="68"/>
                    <a:pt x="1" y="117"/>
                    <a:pt x="17" y="134"/>
                  </a:cubicBezTo>
                  <a:lnTo>
                    <a:pt x="34" y="150"/>
                  </a:lnTo>
                  <a:lnTo>
                    <a:pt x="83" y="150"/>
                  </a:lnTo>
                  <a:cubicBezTo>
                    <a:pt x="101" y="134"/>
                    <a:pt x="117" y="134"/>
                    <a:pt x="117" y="117"/>
                  </a:cubicBezTo>
                  <a:lnTo>
                    <a:pt x="117" y="84"/>
                  </a:lnTo>
                  <a:lnTo>
                    <a:pt x="117" y="50"/>
                  </a:lnTo>
                  <a:lnTo>
                    <a:pt x="117" y="34"/>
                  </a:lnTo>
                  <a:lnTo>
                    <a:pt x="101" y="17"/>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9" name="Google Shape;4759;p76"/>
            <p:cNvSpPr/>
            <p:nvPr/>
          </p:nvSpPr>
          <p:spPr>
            <a:xfrm>
              <a:off x="6146375" y="3686525"/>
              <a:ext cx="2525" cy="2525"/>
            </a:xfrm>
            <a:custGeom>
              <a:avLst/>
              <a:gdLst/>
              <a:ahLst/>
              <a:cxnLst/>
              <a:rect l="l" t="t" r="r" b="b"/>
              <a:pathLst>
                <a:path w="101" h="101" extrusionOk="0">
                  <a:moveTo>
                    <a:pt x="0" y="1"/>
                  </a:moveTo>
                  <a:lnTo>
                    <a:pt x="16" y="52"/>
                  </a:lnTo>
                  <a:lnTo>
                    <a:pt x="16" y="68"/>
                  </a:lnTo>
                  <a:lnTo>
                    <a:pt x="83" y="101"/>
                  </a:lnTo>
                  <a:cubicBezTo>
                    <a:pt x="100" y="68"/>
                    <a:pt x="100" y="52"/>
                    <a:pt x="83" y="34"/>
                  </a:cubicBezTo>
                  <a:cubicBezTo>
                    <a:pt x="83" y="18"/>
                    <a:pt x="67"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0" name="Google Shape;4760;p76"/>
            <p:cNvSpPr/>
            <p:nvPr/>
          </p:nvSpPr>
          <p:spPr>
            <a:xfrm>
              <a:off x="6210975" y="3691550"/>
              <a:ext cx="2950" cy="3350"/>
            </a:xfrm>
            <a:custGeom>
              <a:avLst/>
              <a:gdLst/>
              <a:ahLst/>
              <a:cxnLst/>
              <a:rect l="l" t="t" r="r" b="b"/>
              <a:pathLst>
                <a:path w="118" h="134" extrusionOk="0">
                  <a:moveTo>
                    <a:pt x="51" y="0"/>
                  </a:moveTo>
                  <a:lnTo>
                    <a:pt x="34" y="17"/>
                  </a:lnTo>
                  <a:lnTo>
                    <a:pt x="0" y="33"/>
                  </a:lnTo>
                  <a:lnTo>
                    <a:pt x="0" y="51"/>
                  </a:lnTo>
                  <a:lnTo>
                    <a:pt x="0" y="67"/>
                  </a:lnTo>
                  <a:lnTo>
                    <a:pt x="0" y="100"/>
                  </a:lnTo>
                  <a:lnTo>
                    <a:pt x="18" y="117"/>
                  </a:lnTo>
                  <a:lnTo>
                    <a:pt x="51" y="133"/>
                  </a:lnTo>
                  <a:lnTo>
                    <a:pt x="84" y="117"/>
                  </a:lnTo>
                  <a:cubicBezTo>
                    <a:pt x="100" y="117"/>
                    <a:pt x="100" y="117"/>
                    <a:pt x="118" y="84"/>
                  </a:cubicBezTo>
                  <a:lnTo>
                    <a:pt x="118" y="51"/>
                  </a:lnTo>
                  <a:lnTo>
                    <a:pt x="118" y="33"/>
                  </a:lnTo>
                  <a:lnTo>
                    <a:pt x="100" y="17"/>
                  </a:ln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1" name="Google Shape;4761;p76"/>
            <p:cNvSpPr/>
            <p:nvPr/>
          </p:nvSpPr>
          <p:spPr>
            <a:xfrm>
              <a:off x="6237250" y="3697075"/>
              <a:ext cx="1700" cy="1150"/>
            </a:xfrm>
            <a:custGeom>
              <a:avLst/>
              <a:gdLst/>
              <a:ahLst/>
              <a:cxnLst/>
              <a:rect l="l" t="t" r="r" b="b"/>
              <a:pathLst>
                <a:path w="68" h="46" extrusionOk="0">
                  <a:moveTo>
                    <a:pt x="25" y="0"/>
                  </a:moveTo>
                  <a:cubicBezTo>
                    <a:pt x="17" y="0"/>
                    <a:pt x="8" y="4"/>
                    <a:pt x="0" y="12"/>
                  </a:cubicBezTo>
                  <a:lnTo>
                    <a:pt x="0" y="30"/>
                  </a:lnTo>
                  <a:cubicBezTo>
                    <a:pt x="0" y="30"/>
                    <a:pt x="16" y="46"/>
                    <a:pt x="34" y="46"/>
                  </a:cubicBezTo>
                  <a:cubicBezTo>
                    <a:pt x="50" y="46"/>
                    <a:pt x="50" y="46"/>
                    <a:pt x="67" y="30"/>
                  </a:cubicBezTo>
                  <a:lnTo>
                    <a:pt x="50" y="12"/>
                  </a:lnTo>
                  <a:cubicBezTo>
                    <a:pt x="42" y="4"/>
                    <a:pt x="33" y="0"/>
                    <a:pt x="2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2" name="Google Shape;4762;p76"/>
            <p:cNvSpPr/>
            <p:nvPr/>
          </p:nvSpPr>
          <p:spPr>
            <a:xfrm>
              <a:off x="6256425" y="3680300"/>
              <a:ext cx="1250" cy="1150"/>
            </a:xfrm>
            <a:custGeom>
              <a:avLst/>
              <a:gdLst/>
              <a:ahLst/>
              <a:cxnLst/>
              <a:rect l="l" t="t" r="r" b="b"/>
              <a:pathLst>
                <a:path w="50" h="46" extrusionOk="0">
                  <a:moveTo>
                    <a:pt x="0" y="0"/>
                  </a:moveTo>
                  <a:cubicBezTo>
                    <a:pt x="0" y="17"/>
                    <a:pt x="0" y="34"/>
                    <a:pt x="16" y="34"/>
                  </a:cubicBezTo>
                  <a:cubicBezTo>
                    <a:pt x="16" y="42"/>
                    <a:pt x="21" y="46"/>
                    <a:pt x="27" y="46"/>
                  </a:cubicBezTo>
                  <a:cubicBezTo>
                    <a:pt x="33" y="46"/>
                    <a:pt x="42" y="42"/>
                    <a:pt x="50" y="34"/>
                  </a:cubicBez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3" name="Google Shape;4763;p76"/>
            <p:cNvSpPr/>
            <p:nvPr/>
          </p:nvSpPr>
          <p:spPr>
            <a:xfrm>
              <a:off x="6190950" y="3637775"/>
              <a:ext cx="7550" cy="6375"/>
            </a:xfrm>
            <a:custGeom>
              <a:avLst/>
              <a:gdLst/>
              <a:ahLst/>
              <a:cxnLst/>
              <a:rect l="l" t="t" r="r" b="b"/>
              <a:pathLst>
                <a:path w="302" h="255" extrusionOk="0">
                  <a:moveTo>
                    <a:pt x="134" y="1"/>
                  </a:moveTo>
                  <a:cubicBezTo>
                    <a:pt x="101" y="1"/>
                    <a:pt x="68" y="1"/>
                    <a:pt x="52" y="17"/>
                  </a:cubicBezTo>
                  <a:lnTo>
                    <a:pt x="18" y="83"/>
                  </a:lnTo>
                  <a:cubicBezTo>
                    <a:pt x="1" y="134"/>
                    <a:pt x="18" y="183"/>
                    <a:pt x="52" y="201"/>
                  </a:cubicBezTo>
                  <a:cubicBezTo>
                    <a:pt x="65" y="228"/>
                    <a:pt x="100" y="255"/>
                    <a:pt x="140" y="255"/>
                  </a:cubicBezTo>
                  <a:cubicBezTo>
                    <a:pt x="149" y="255"/>
                    <a:pt x="158" y="253"/>
                    <a:pt x="168" y="250"/>
                  </a:cubicBezTo>
                  <a:lnTo>
                    <a:pt x="201" y="250"/>
                  </a:lnTo>
                  <a:lnTo>
                    <a:pt x="268" y="217"/>
                  </a:lnTo>
                  <a:lnTo>
                    <a:pt x="252" y="234"/>
                  </a:lnTo>
                  <a:cubicBezTo>
                    <a:pt x="252" y="234"/>
                    <a:pt x="285" y="217"/>
                    <a:pt x="301" y="183"/>
                  </a:cubicBezTo>
                  <a:lnTo>
                    <a:pt x="301" y="150"/>
                  </a:lnTo>
                  <a:lnTo>
                    <a:pt x="301" y="101"/>
                  </a:lnTo>
                  <a:lnTo>
                    <a:pt x="301" y="83"/>
                  </a:lnTo>
                  <a:lnTo>
                    <a:pt x="268" y="50"/>
                  </a:lnTo>
                  <a:lnTo>
                    <a:pt x="252" y="50"/>
                  </a:lnTo>
                  <a:lnTo>
                    <a:pt x="234" y="17"/>
                  </a:lnTo>
                  <a:cubicBezTo>
                    <a:pt x="201" y="1"/>
                    <a:pt x="168" y="1"/>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4" name="Google Shape;4764;p76"/>
            <p:cNvSpPr/>
            <p:nvPr/>
          </p:nvSpPr>
          <p:spPr>
            <a:xfrm>
              <a:off x="6173450" y="3601100"/>
              <a:ext cx="1700" cy="2525"/>
            </a:xfrm>
            <a:custGeom>
              <a:avLst/>
              <a:gdLst/>
              <a:ahLst/>
              <a:cxnLst/>
              <a:rect l="l" t="t" r="r" b="b"/>
              <a:pathLst>
                <a:path w="68" h="101" extrusionOk="0">
                  <a:moveTo>
                    <a:pt x="18" y="0"/>
                  </a:moveTo>
                  <a:cubicBezTo>
                    <a:pt x="18" y="16"/>
                    <a:pt x="1" y="16"/>
                    <a:pt x="1" y="16"/>
                  </a:cubicBezTo>
                  <a:lnTo>
                    <a:pt x="1" y="34"/>
                  </a:lnTo>
                  <a:lnTo>
                    <a:pt x="1" y="67"/>
                  </a:lnTo>
                  <a:lnTo>
                    <a:pt x="18" y="83"/>
                  </a:lnTo>
                  <a:cubicBezTo>
                    <a:pt x="18" y="83"/>
                    <a:pt x="34" y="100"/>
                    <a:pt x="51" y="100"/>
                  </a:cubicBezTo>
                  <a:lnTo>
                    <a:pt x="67" y="83"/>
                  </a:lnTo>
                  <a:lnTo>
                    <a:pt x="67" y="67"/>
                  </a:lnTo>
                  <a:cubicBezTo>
                    <a:pt x="67" y="50"/>
                    <a:pt x="67" y="16"/>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5" name="Google Shape;4765;p76"/>
            <p:cNvSpPr/>
            <p:nvPr/>
          </p:nvSpPr>
          <p:spPr>
            <a:xfrm>
              <a:off x="6194725" y="3622775"/>
              <a:ext cx="2925" cy="3100"/>
            </a:xfrm>
            <a:custGeom>
              <a:avLst/>
              <a:gdLst/>
              <a:ahLst/>
              <a:cxnLst/>
              <a:rect l="l" t="t" r="r" b="b"/>
              <a:pathLst>
                <a:path w="117" h="124" extrusionOk="0">
                  <a:moveTo>
                    <a:pt x="50" y="0"/>
                  </a:moveTo>
                  <a:cubicBezTo>
                    <a:pt x="50" y="16"/>
                    <a:pt x="34" y="16"/>
                    <a:pt x="34" y="16"/>
                  </a:cubicBezTo>
                  <a:lnTo>
                    <a:pt x="1" y="34"/>
                  </a:lnTo>
                  <a:lnTo>
                    <a:pt x="1" y="83"/>
                  </a:lnTo>
                  <a:cubicBezTo>
                    <a:pt x="1" y="100"/>
                    <a:pt x="17" y="116"/>
                    <a:pt x="34" y="116"/>
                  </a:cubicBezTo>
                  <a:cubicBezTo>
                    <a:pt x="43" y="121"/>
                    <a:pt x="52" y="123"/>
                    <a:pt x="61" y="123"/>
                  </a:cubicBezTo>
                  <a:cubicBezTo>
                    <a:pt x="84" y="123"/>
                    <a:pt x="105" y="107"/>
                    <a:pt x="117" y="83"/>
                  </a:cubicBezTo>
                  <a:lnTo>
                    <a:pt x="117" y="67"/>
                  </a:lnTo>
                  <a:lnTo>
                    <a:pt x="117" y="50"/>
                  </a:lnTo>
                  <a:lnTo>
                    <a:pt x="83" y="16"/>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6" name="Google Shape;4766;p76"/>
            <p:cNvSpPr/>
            <p:nvPr/>
          </p:nvSpPr>
          <p:spPr>
            <a:xfrm>
              <a:off x="6198900" y="3631100"/>
              <a:ext cx="2925" cy="3375"/>
            </a:xfrm>
            <a:custGeom>
              <a:avLst/>
              <a:gdLst/>
              <a:ahLst/>
              <a:cxnLst/>
              <a:rect l="l" t="t" r="r" b="b"/>
              <a:pathLst>
                <a:path w="117" h="135" extrusionOk="0">
                  <a:moveTo>
                    <a:pt x="67" y="1"/>
                  </a:moveTo>
                  <a:lnTo>
                    <a:pt x="34" y="17"/>
                  </a:lnTo>
                  <a:cubicBezTo>
                    <a:pt x="34" y="17"/>
                    <a:pt x="16" y="17"/>
                    <a:pt x="16" y="34"/>
                  </a:cubicBezTo>
                  <a:lnTo>
                    <a:pt x="0" y="68"/>
                  </a:lnTo>
                  <a:lnTo>
                    <a:pt x="16" y="101"/>
                  </a:lnTo>
                  <a:cubicBezTo>
                    <a:pt x="16" y="101"/>
                    <a:pt x="16" y="117"/>
                    <a:pt x="34" y="117"/>
                  </a:cubicBezTo>
                  <a:lnTo>
                    <a:pt x="50" y="134"/>
                  </a:lnTo>
                  <a:lnTo>
                    <a:pt x="83" y="117"/>
                  </a:lnTo>
                  <a:cubicBezTo>
                    <a:pt x="100" y="117"/>
                    <a:pt x="100" y="117"/>
                    <a:pt x="116" y="101"/>
                  </a:cubicBezTo>
                  <a:lnTo>
                    <a:pt x="116" y="68"/>
                  </a:lnTo>
                  <a:lnTo>
                    <a:pt x="116" y="34"/>
                  </a:lnTo>
                  <a:lnTo>
                    <a:pt x="100" y="17"/>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7" name="Google Shape;4767;p76"/>
            <p:cNvSpPr/>
            <p:nvPr/>
          </p:nvSpPr>
          <p:spPr>
            <a:xfrm>
              <a:off x="6194725" y="3585250"/>
              <a:ext cx="1250" cy="1275"/>
            </a:xfrm>
            <a:custGeom>
              <a:avLst/>
              <a:gdLst/>
              <a:ahLst/>
              <a:cxnLst/>
              <a:rect l="l" t="t" r="r" b="b"/>
              <a:pathLst>
                <a:path w="50" h="51" extrusionOk="0">
                  <a:moveTo>
                    <a:pt x="50" y="1"/>
                  </a:moveTo>
                  <a:cubicBezTo>
                    <a:pt x="34" y="1"/>
                    <a:pt x="17" y="1"/>
                    <a:pt x="1" y="17"/>
                  </a:cubicBezTo>
                  <a:lnTo>
                    <a:pt x="1" y="34"/>
                  </a:lnTo>
                  <a:cubicBezTo>
                    <a:pt x="1" y="50"/>
                    <a:pt x="17" y="50"/>
                    <a:pt x="17" y="50"/>
                  </a:cubicBezTo>
                  <a:cubicBezTo>
                    <a:pt x="34" y="50"/>
                    <a:pt x="50" y="50"/>
                    <a:pt x="50" y="17"/>
                  </a:cubicBez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8" name="Google Shape;4768;p76"/>
            <p:cNvSpPr/>
            <p:nvPr/>
          </p:nvSpPr>
          <p:spPr>
            <a:xfrm>
              <a:off x="6177225" y="3638025"/>
              <a:ext cx="6250" cy="5350"/>
            </a:xfrm>
            <a:custGeom>
              <a:avLst/>
              <a:gdLst/>
              <a:ahLst/>
              <a:cxnLst/>
              <a:rect l="l" t="t" r="r" b="b"/>
              <a:pathLst>
                <a:path w="250" h="214" extrusionOk="0">
                  <a:moveTo>
                    <a:pt x="109" y="0"/>
                  </a:moveTo>
                  <a:cubicBezTo>
                    <a:pt x="101" y="0"/>
                    <a:pt x="93" y="2"/>
                    <a:pt x="83" y="7"/>
                  </a:cubicBezTo>
                  <a:lnTo>
                    <a:pt x="50" y="24"/>
                  </a:lnTo>
                  <a:lnTo>
                    <a:pt x="34" y="24"/>
                  </a:lnTo>
                  <a:lnTo>
                    <a:pt x="16" y="57"/>
                  </a:lnTo>
                  <a:cubicBezTo>
                    <a:pt x="0" y="107"/>
                    <a:pt x="16" y="157"/>
                    <a:pt x="67" y="173"/>
                  </a:cubicBezTo>
                  <a:lnTo>
                    <a:pt x="67" y="191"/>
                  </a:lnTo>
                  <a:cubicBezTo>
                    <a:pt x="90" y="202"/>
                    <a:pt x="114" y="214"/>
                    <a:pt x="138" y="214"/>
                  </a:cubicBezTo>
                  <a:cubicBezTo>
                    <a:pt x="147" y="214"/>
                    <a:pt x="157" y="212"/>
                    <a:pt x="167" y="207"/>
                  </a:cubicBezTo>
                  <a:cubicBezTo>
                    <a:pt x="183" y="207"/>
                    <a:pt x="216" y="191"/>
                    <a:pt x="234" y="157"/>
                  </a:cubicBezTo>
                  <a:cubicBezTo>
                    <a:pt x="250" y="124"/>
                    <a:pt x="234" y="57"/>
                    <a:pt x="183" y="40"/>
                  </a:cubicBezTo>
                  <a:lnTo>
                    <a:pt x="183" y="24"/>
                  </a:lnTo>
                  <a:lnTo>
                    <a:pt x="167" y="24"/>
                  </a:lnTo>
                  <a:cubicBezTo>
                    <a:pt x="143" y="12"/>
                    <a:pt x="128" y="0"/>
                    <a:pt x="10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9" name="Google Shape;4769;p76"/>
            <p:cNvSpPr/>
            <p:nvPr/>
          </p:nvSpPr>
          <p:spPr>
            <a:xfrm>
              <a:off x="6163875" y="3661125"/>
              <a:ext cx="5425" cy="5475"/>
            </a:xfrm>
            <a:custGeom>
              <a:avLst/>
              <a:gdLst/>
              <a:ahLst/>
              <a:cxnLst/>
              <a:rect l="l" t="t" r="r" b="b"/>
              <a:pathLst>
                <a:path w="217" h="219" extrusionOk="0">
                  <a:moveTo>
                    <a:pt x="83" y="0"/>
                  </a:moveTo>
                  <a:lnTo>
                    <a:pt x="50" y="16"/>
                  </a:lnTo>
                  <a:lnTo>
                    <a:pt x="17" y="50"/>
                  </a:lnTo>
                  <a:cubicBezTo>
                    <a:pt x="1" y="67"/>
                    <a:pt x="1" y="101"/>
                    <a:pt x="1" y="101"/>
                  </a:cubicBezTo>
                  <a:lnTo>
                    <a:pt x="1" y="117"/>
                  </a:lnTo>
                  <a:lnTo>
                    <a:pt x="1" y="134"/>
                  </a:lnTo>
                  <a:lnTo>
                    <a:pt x="17" y="150"/>
                  </a:lnTo>
                  <a:lnTo>
                    <a:pt x="50" y="201"/>
                  </a:lnTo>
                  <a:cubicBezTo>
                    <a:pt x="69" y="213"/>
                    <a:pt x="88" y="219"/>
                    <a:pt x="106" y="219"/>
                  </a:cubicBezTo>
                  <a:cubicBezTo>
                    <a:pt x="136" y="219"/>
                    <a:pt x="163" y="204"/>
                    <a:pt x="183" y="183"/>
                  </a:cubicBezTo>
                  <a:lnTo>
                    <a:pt x="217" y="134"/>
                  </a:lnTo>
                  <a:lnTo>
                    <a:pt x="217" y="101"/>
                  </a:lnTo>
                  <a:lnTo>
                    <a:pt x="217" y="83"/>
                  </a:lnTo>
                  <a:cubicBezTo>
                    <a:pt x="201" y="34"/>
                    <a:pt x="167" y="16"/>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0" name="Google Shape;4770;p76"/>
            <p:cNvSpPr/>
            <p:nvPr/>
          </p:nvSpPr>
          <p:spPr>
            <a:xfrm>
              <a:off x="6151375" y="3654850"/>
              <a:ext cx="5850" cy="5825"/>
            </a:xfrm>
            <a:custGeom>
              <a:avLst/>
              <a:gdLst/>
              <a:ahLst/>
              <a:cxnLst/>
              <a:rect l="l" t="t" r="r" b="b"/>
              <a:pathLst>
                <a:path w="234" h="233" extrusionOk="0">
                  <a:moveTo>
                    <a:pt x="67" y="1"/>
                  </a:moveTo>
                  <a:lnTo>
                    <a:pt x="34" y="34"/>
                  </a:lnTo>
                  <a:lnTo>
                    <a:pt x="16" y="51"/>
                  </a:lnTo>
                  <a:cubicBezTo>
                    <a:pt x="0" y="85"/>
                    <a:pt x="16" y="101"/>
                    <a:pt x="16" y="118"/>
                  </a:cubicBezTo>
                  <a:lnTo>
                    <a:pt x="0" y="151"/>
                  </a:lnTo>
                  <a:lnTo>
                    <a:pt x="16" y="167"/>
                  </a:lnTo>
                  <a:lnTo>
                    <a:pt x="34" y="201"/>
                  </a:lnTo>
                  <a:cubicBezTo>
                    <a:pt x="34" y="213"/>
                    <a:pt x="57" y="232"/>
                    <a:pt x="89" y="232"/>
                  </a:cubicBezTo>
                  <a:cubicBezTo>
                    <a:pt x="103" y="232"/>
                    <a:pt x="118" y="228"/>
                    <a:pt x="134" y="218"/>
                  </a:cubicBezTo>
                  <a:cubicBezTo>
                    <a:pt x="150" y="218"/>
                    <a:pt x="167" y="201"/>
                    <a:pt x="183" y="185"/>
                  </a:cubicBezTo>
                  <a:cubicBezTo>
                    <a:pt x="201" y="185"/>
                    <a:pt x="234" y="167"/>
                    <a:pt x="234" y="134"/>
                  </a:cubicBezTo>
                  <a:lnTo>
                    <a:pt x="234" y="118"/>
                  </a:lnTo>
                  <a:lnTo>
                    <a:pt x="234" y="67"/>
                  </a:lnTo>
                  <a:lnTo>
                    <a:pt x="201" y="18"/>
                  </a:lnTo>
                  <a:lnTo>
                    <a:pt x="1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1" name="Google Shape;4771;p76"/>
            <p:cNvSpPr/>
            <p:nvPr/>
          </p:nvSpPr>
          <p:spPr>
            <a:xfrm>
              <a:off x="6179300" y="3668925"/>
              <a:ext cx="5025" cy="5125"/>
            </a:xfrm>
            <a:custGeom>
              <a:avLst/>
              <a:gdLst/>
              <a:ahLst/>
              <a:cxnLst/>
              <a:rect l="l" t="t" r="r" b="b"/>
              <a:pathLst>
                <a:path w="201" h="205" extrusionOk="0">
                  <a:moveTo>
                    <a:pt x="118" y="1"/>
                  </a:moveTo>
                  <a:cubicBezTo>
                    <a:pt x="104" y="1"/>
                    <a:pt x="92" y="5"/>
                    <a:pt x="84" y="5"/>
                  </a:cubicBezTo>
                  <a:cubicBezTo>
                    <a:pt x="51" y="5"/>
                    <a:pt x="33" y="22"/>
                    <a:pt x="17" y="55"/>
                  </a:cubicBezTo>
                  <a:cubicBezTo>
                    <a:pt x="0" y="89"/>
                    <a:pt x="0" y="122"/>
                    <a:pt x="17" y="155"/>
                  </a:cubicBezTo>
                  <a:cubicBezTo>
                    <a:pt x="33" y="171"/>
                    <a:pt x="67" y="189"/>
                    <a:pt x="100" y="205"/>
                  </a:cubicBezTo>
                  <a:lnTo>
                    <a:pt x="100" y="189"/>
                  </a:lnTo>
                  <a:cubicBezTo>
                    <a:pt x="151" y="189"/>
                    <a:pt x="184" y="171"/>
                    <a:pt x="200" y="138"/>
                  </a:cubicBezTo>
                  <a:lnTo>
                    <a:pt x="200" y="122"/>
                  </a:lnTo>
                  <a:lnTo>
                    <a:pt x="200" y="71"/>
                  </a:lnTo>
                  <a:lnTo>
                    <a:pt x="200" y="55"/>
                  </a:lnTo>
                  <a:lnTo>
                    <a:pt x="167" y="22"/>
                  </a:lnTo>
                  <a:cubicBezTo>
                    <a:pt x="150" y="5"/>
                    <a:pt x="133" y="1"/>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2" name="Google Shape;4772;p76"/>
            <p:cNvSpPr/>
            <p:nvPr/>
          </p:nvSpPr>
          <p:spPr>
            <a:xfrm>
              <a:off x="6101750" y="3621500"/>
              <a:ext cx="1700" cy="1450"/>
            </a:xfrm>
            <a:custGeom>
              <a:avLst/>
              <a:gdLst/>
              <a:ahLst/>
              <a:cxnLst/>
              <a:rect l="l" t="t" r="r" b="b"/>
              <a:pathLst>
                <a:path w="68" h="58" extrusionOk="0">
                  <a:moveTo>
                    <a:pt x="34" y="1"/>
                  </a:moveTo>
                  <a:cubicBezTo>
                    <a:pt x="18" y="1"/>
                    <a:pt x="18" y="18"/>
                    <a:pt x="18" y="34"/>
                  </a:cubicBezTo>
                  <a:lnTo>
                    <a:pt x="1" y="34"/>
                  </a:lnTo>
                  <a:lnTo>
                    <a:pt x="18" y="51"/>
                  </a:lnTo>
                  <a:cubicBezTo>
                    <a:pt x="23" y="56"/>
                    <a:pt x="27" y="58"/>
                    <a:pt x="32" y="58"/>
                  </a:cubicBezTo>
                  <a:cubicBezTo>
                    <a:pt x="44" y="58"/>
                    <a:pt x="56" y="46"/>
                    <a:pt x="67" y="34"/>
                  </a:cubicBezTo>
                  <a:lnTo>
                    <a:pt x="67" y="18"/>
                  </a:lnTo>
                  <a:cubicBezTo>
                    <a:pt x="51" y="1"/>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3" name="Google Shape;4773;p76"/>
            <p:cNvSpPr/>
            <p:nvPr/>
          </p:nvSpPr>
          <p:spPr>
            <a:xfrm>
              <a:off x="6188050" y="3662350"/>
              <a:ext cx="5025" cy="5475"/>
            </a:xfrm>
            <a:custGeom>
              <a:avLst/>
              <a:gdLst/>
              <a:ahLst/>
              <a:cxnLst/>
              <a:rect l="l" t="t" r="r" b="b"/>
              <a:pathLst>
                <a:path w="201" h="219" extrusionOk="0">
                  <a:moveTo>
                    <a:pt x="84" y="1"/>
                  </a:moveTo>
                  <a:lnTo>
                    <a:pt x="50" y="18"/>
                  </a:lnTo>
                  <a:lnTo>
                    <a:pt x="17" y="68"/>
                  </a:lnTo>
                  <a:cubicBezTo>
                    <a:pt x="17" y="85"/>
                    <a:pt x="1" y="134"/>
                    <a:pt x="34" y="168"/>
                  </a:cubicBezTo>
                  <a:lnTo>
                    <a:pt x="68" y="201"/>
                  </a:lnTo>
                  <a:lnTo>
                    <a:pt x="84" y="218"/>
                  </a:lnTo>
                  <a:lnTo>
                    <a:pt x="117" y="218"/>
                  </a:lnTo>
                  <a:cubicBezTo>
                    <a:pt x="150" y="201"/>
                    <a:pt x="184" y="185"/>
                    <a:pt x="184" y="152"/>
                  </a:cubicBezTo>
                  <a:cubicBezTo>
                    <a:pt x="201" y="134"/>
                    <a:pt x="201" y="101"/>
                    <a:pt x="201" y="68"/>
                  </a:cubicBezTo>
                  <a:cubicBezTo>
                    <a:pt x="184" y="34"/>
                    <a:pt x="168" y="18"/>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4" name="Google Shape;4774;p76"/>
            <p:cNvSpPr/>
            <p:nvPr/>
          </p:nvSpPr>
          <p:spPr>
            <a:xfrm>
              <a:off x="6161775" y="3649025"/>
              <a:ext cx="5875" cy="5025"/>
            </a:xfrm>
            <a:custGeom>
              <a:avLst/>
              <a:gdLst/>
              <a:ahLst/>
              <a:cxnLst/>
              <a:rect l="l" t="t" r="r" b="b"/>
              <a:pathLst>
                <a:path w="235" h="201" extrusionOk="0">
                  <a:moveTo>
                    <a:pt x="101" y="0"/>
                  </a:moveTo>
                  <a:cubicBezTo>
                    <a:pt x="67" y="18"/>
                    <a:pt x="51" y="34"/>
                    <a:pt x="34" y="51"/>
                  </a:cubicBezTo>
                  <a:cubicBezTo>
                    <a:pt x="1" y="100"/>
                    <a:pt x="34" y="167"/>
                    <a:pt x="85" y="200"/>
                  </a:cubicBezTo>
                  <a:lnTo>
                    <a:pt x="167" y="200"/>
                  </a:lnTo>
                  <a:lnTo>
                    <a:pt x="218" y="134"/>
                  </a:lnTo>
                  <a:cubicBezTo>
                    <a:pt x="234" y="67"/>
                    <a:pt x="201" y="18"/>
                    <a:pt x="1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5" name="Google Shape;4775;p76"/>
            <p:cNvSpPr/>
            <p:nvPr/>
          </p:nvSpPr>
          <p:spPr>
            <a:xfrm>
              <a:off x="6200975" y="3733650"/>
              <a:ext cx="1275" cy="1275"/>
            </a:xfrm>
            <a:custGeom>
              <a:avLst/>
              <a:gdLst/>
              <a:ahLst/>
              <a:cxnLst/>
              <a:rect l="l" t="t" r="r" b="b"/>
              <a:pathLst>
                <a:path w="51" h="51" extrusionOk="0">
                  <a:moveTo>
                    <a:pt x="0" y="1"/>
                  </a:moveTo>
                  <a:cubicBezTo>
                    <a:pt x="0" y="17"/>
                    <a:pt x="0" y="34"/>
                    <a:pt x="17" y="50"/>
                  </a:cubicBezTo>
                  <a:lnTo>
                    <a:pt x="33" y="34"/>
                  </a:lnTo>
                  <a:cubicBezTo>
                    <a:pt x="51" y="34"/>
                    <a:pt x="51" y="17"/>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6" name="Google Shape;4776;p76"/>
            <p:cNvSpPr/>
            <p:nvPr/>
          </p:nvSpPr>
          <p:spPr>
            <a:xfrm>
              <a:off x="6136375" y="3670700"/>
              <a:ext cx="3750" cy="4025"/>
            </a:xfrm>
            <a:custGeom>
              <a:avLst/>
              <a:gdLst/>
              <a:ahLst/>
              <a:cxnLst/>
              <a:rect l="l" t="t" r="r" b="b"/>
              <a:pathLst>
                <a:path w="150" h="161" extrusionOk="0">
                  <a:moveTo>
                    <a:pt x="83" y="0"/>
                  </a:moveTo>
                  <a:lnTo>
                    <a:pt x="50" y="18"/>
                  </a:lnTo>
                  <a:cubicBezTo>
                    <a:pt x="50" y="18"/>
                    <a:pt x="34" y="18"/>
                    <a:pt x="34" y="34"/>
                  </a:cubicBezTo>
                  <a:lnTo>
                    <a:pt x="34" y="51"/>
                  </a:lnTo>
                  <a:cubicBezTo>
                    <a:pt x="16" y="51"/>
                    <a:pt x="16" y="67"/>
                    <a:pt x="16" y="67"/>
                  </a:cubicBezTo>
                  <a:lnTo>
                    <a:pt x="0" y="84"/>
                  </a:lnTo>
                  <a:cubicBezTo>
                    <a:pt x="0" y="100"/>
                    <a:pt x="16" y="151"/>
                    <a:pt x="34" y="151"/>
                  </a:cubicBezTo>
                  <a:cubicBezTo>
                    <a:pt x="46" y="157"/>
                    <a:pt x="60" y="161"/>
                    <a:pt x="74" y="161"/>
                  </a:cubicBezTo>
                  <a:cubicBezTo>
                    <a:pt x="98" y="161"/>
                    <a:pt x="123" y="149"/>
                    <a:pt x="134" y="118"/>
                  </a:cubicBezTo>
                  <a:lnTo>
                    <a:pt x="134" y="100"/>
                  </a:lnTo>
                  <a:lnTo>
                    <a:pt x="150" y="67"/>
                  </a:lnTo>
                  <a:lnTo>
                    <a:pt x="134" y="34"/>
                  </a:lnTo>
                  <a:cubicBezTo>
                    <a:pt x="134" y="34"/>
                    <a:pt x="134" y="18"/>
                    <a:pt x="116" y="18"/>
                  </a:cubicBez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7" name="Google Shape;4777;p76"/>
            <p:cNvSpPr/>
            <p:nvPr/>
          </p:nvSpPr>
          <p:spPr>
            <a:xfrm>
              <a:off x="6171775" y="3732000"/>
              <a:ext cx="1700" cy="1675"/>
            </a:xfrm>
            <a:custGeom>
              <a:avLst/>
              <a:gdLst/>
              <a:ahLst/>
              <a:cxnLst/>
              <a:rect l="l" t="t" r="r" b="b"/>
              <a:pathLst>
                <a:path w="68" h="67" extrusionOk="0">
                  <a:moveTo>
                    <a:pt x="34" y="0"/>
                  </a:moveTo>
                  <a:lnTo>
                    <a:pt x="18" y="16"/>
                  </a:lnTo>
                  <a:lnTo>
                    <a:pt x="1" y="33"/>
                  </a:lnTo>
                  <a:lnTo>
                    <a:pt x="1" y="50"/>
                  </a:lnTo>
                  <a:cubicBezTo>
                    <a:pt x="18" y="67"/>
                    <a:pt x="34" y="67"/>
                    <a:pt x="34" y="67"/>
                  </a:cubicBezTo>
                  <a:cubicBezTo>
                    <a:pt x="52" y="67"/>
                    <a:pt x="52" y="50"/>
                    <a:pt x="68" y="33"/>
                  </a:cubicBezTo>
                  <a:lnTo>
                    <a:pt x="52" y="16"/>
                  </a:lnTo>
                  <a:cubicBezTo>
                    <a:pt x="52" y="16"/>
                    <a:pt x="52"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8" name="Google Shape;4778;p76"/>
            <p:cNvSpPr/>
            <p:nvPr/>
          </p:nvSpPr>
          <p:spPr>
            <a:xfrm>
              <a:off x="6157600" y="3678200"/>
              <a:ext cx="5475" cy="5500"/>
            </a:xfrm>
            <a:custGeom>
              <a:avLst/>
              <a:gdLst/>
              <a:ahLst/>
              <a:cxnLst/>
              <a:rect l="l" t="t" r="r" b="b"/>
              <a:pathLst>
                <a:path w="219" h="220" extrusionOk="0">
                  <a:moveTo>
                    <a:pt x="85" y="0"/>
                  </a:moveTo>
                  <a:cubicBezTo>
                    <a:pt x="52" y="0"/>
                    <a:pt x="18" y="34"/>
                    <a:pt x="18" y="51"/>
                  </a:cubicBezTo>
                  <a:cubicBezTo>
                    <a:pt x="1" y="67"/>
                    <a:pt x="1" y="84"/>
                    <a:pt x="1" y="101"/>
                  </a:cubicBezTo>
                  <a:lnTo>
                    <a:pt x="1" y="134"/>
                  </a:lnTo>
                  <a:lnTo>
                    <a:pt x="1" y="167"/>
                  </a:lnTo>
                  <a:lnTo>
                    <a:pt x="52" y="218"/>
                  </a:lnTo>
                  <a:cubicBezTo>
                    <a:pt x="62" y="218"/>
                    <a:pt x="75" y="220"/>
                    <a:pt x="89" y="220"/>
                  </a:cubicBezTo>
                  <a:cubicBezTo>
                    <a:pt x="119" y="220"/>
                    <a:pt x="156" y="212"/>
                    <a:pt x="201" y="167"/>
                  </a:cubicBezTo>
                  <a:lnTo>
                    <a:pt x="218" y="84"/>
                  </a:lnTo>
                  <a:lnTo>
                    <a:pt x="201" y="51"/>
                  </a:lnTo>
                  <a:cubicBezTo>
                    <a:pt x="185" y="18"/>
                    <a:pt x="152"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9" name="Google Shape;4779;p76"/>
            <p:cNvSpPr/>
            <p:nvPr/>
          </p:nvSpPr>
          <p:spPr>
            <a:xfrm>
              <a:off x="6189300" y="3695700"/>
              <a:ext cx="2525" cy="2125"/>
            </a:xfrm>
            <a:custGeom>
              <a:avLst/>
              <a:gdLst/>
              <a:ahLst/>
              <a:cxnLst/>
              <a:rect l="l" t="t" r="r" b="b"/>
              <a:pathLst>
                <a:path w="101" h="85" extrusionOk="0">
                  <a:moveTo>
                    <a:pt x="18" y="1"/>
                  </a:moveTo>
                  <a:lnTo>
                    <a:pt x="0" y="18"/>
                  </a:lnTo>
                  <a:lnTo>
                    <a:pt x="18" y="67"/>
                  </a:lnTo>
                  <a:lnTo>
                    <a:pt x="18" y="85"/>
                  </a:lnTo>
                  <a:lnTo>
                    <a:pt x="34" y="85"/>
                  </a:lnTo>
                  <a:lnTo>
                    <a:pt x="100" y="34"/>
                  </a:lnTo>
                  <a:cubicBezTo>
                    <a:pt x="84" y="18"/>
                    <a:pt x="51"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0" name="Google Shape;4780;p76"/>
            <p:cNvSpPr/>
            <p:nvPr/>
          </p:nvSpPr>
          <p:spPr>
            <a:xfrm>
              <a:off x="6167625" y="3684475"/>
              <a:ext cx="5850" cy="5425"/>
            </a:xfrm>
            <a:custGeom>
              <a:avLst/>
              <a:gdLst/>
              <a:ahLst/>
              <a:cxnLst/>
              <a:rect l="l" t="t" r="r" b="b"/>
              <a:pathLst>
                <a:path w="234" h="217" extrusionOk="0">
                  <a:moveTo>
                    <a:pt x="118" y="0"/>
                  </a:moveTo>
                  <a:lnTo>
                    <a:pt x="84" y="16"/>
                  </a:lnTo>
                  <a:lnTo>
                    <a:pt x="33" y="34"/>
                  </a:lnTo>
                  <a:cubicBezTo>
                    <a:pt x="33" y="50"/>
                    <a:pt x="17" y="67"/>
                    <a:pt x="17" y="83"/>
                  </a:cubicBezTo>
                  <a:cubicBezTo>
                    <a:pt x="0" y="100"/>
                    <a:pt x="0" y="134"/>
                    <a:pt x="17" y="167"/>
                  </a:cubicBezTo>
                  <a:cubicBezTo>
                    <a:pt x="33" y="200"/>
                    <a:pt x="51" y="216"/>
                    <a:pt x="100" y="216"/>
                  </a:cubicBezTo>
                  <a:lnTo>
                    <a:pt x="134" y="216"/>
                  </a:lnTo>
                  <a:lnTo>
                    <a:pt x="151" y="200"/>
                  </a:lnTo>
                  <a:lnTo>
                    <a:pt x="184" y="183"/>
                  </a:lnTo>
                  <a:lnTo>
                    <a:pt x="200" y="167"/>
                  </a:lnTo>
                  <a:cubicBezTo>
                    <a:pt x="234" y="100"/>
                    <a:pt x="200" y="34"/>
                    <a:pt x="151" y="16"/>
                  </a:cubicBez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1" name="Google Shape;4781;p76"/>
            <p:cNvSpPr/>
            <p:nvPr/>
          </p:nvSpPr>
          <p:spPr>
            <a:xfrm>
              <a:off x="6117200" y="3651950"/>
              <a:ext cx="1250" cy="1250"/>
            </a:xfrm>
            <a:custGeom>
              <a:avLst/>
              <a:gdLst/>
              <a:ahLst/>
              <a:cxnLst/>
              <a:rect l="l" t="t" r="r" b="b"/>
              <a:pathLst>
                <a:path w="50" h="50" extrusionOk="0">
                  <a:moveTo>
                    <a:pt x="33" y="1"/>
                  </a:moveTo>
                  <a:lnTo>
                    <a:pt x="0" y="17"/>
                  </a:lnTo>
                  <a:lnTo>
                    <a:pt x="0" y="34"/>
                  </a:lnTo>
                  <a:cubicBezTo>
                    <a:pt x="0" y="50"/>
                    <a:pt x="16" y="50"/>
                    <a:pt x="33" y="50"/>
                  </a:cubicBezTo>
                  <a:cubicBezTo>
                    <a:pt x="50" y="50"/>
                    <a:pt x="50" y="34"/>
                    <a:pt x="50" y="17"/>
                  </a:cubicBezTo>
                  <a:cubicBezTo>
                    <a:pt x="50" y="1"/>
                    <a:pt x="50" y="1"/>
                    <a:pt x="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2" name="Google Shape;4782;p76"/>
            <p:cNvSpPr/>
            <p:nvPr/>
          </p:nvSpPr>
          <p:spPr>
            <a:xfrm>
              <a:off x="6180950" y="3691975"/>
              <a:ext cx="3375" cy="2925"/>
            </a:xfrm>
            <a:custGeom>
              <a:avLst/>
              <a:gdLst/>
              <a:ahLst/>
              <a:cxnLst/>
              <a:rect l="l" t="t" r="r" b="b"/>
              <a:pathLst>
                <a:path w="135" h="117" extrusionOk="0">
                  <a:moveTo>
                    <a:pt x="85" y="0"/>
                  </a:moveTo>
                  <a:cubicBezTo>
                    <a:pt x="51" y="0"/>
                    <a:pt x="34" y="0"/>
                    <a:pt x="18" y="34"/>
                  </a:cubicBezTo>
                  <a:lnTo>
                    <a:pt x="18" y="67"/>
                  </a:lnTo>
                  <a:cubicBezTo>
                    <a:pt x="1" y="83"/>
                    <a:pt x="18" y="116"/>
                    <a:pt x="34" y="116"/>
                  </a:cubicBezTo>
                  <a:lnTo>
                    <a:pt x="101" y="116"/>
                  </a:lnTo>
                  <a:cubicBezTo>
                    <a:pt x="101" y="100"/>
                    <a:pt x="118" y="100"/>
                    <a:pt x="118" y="83"/>
                  </a:cubicBezTo>
                  <a:cubicBezTo>
                    <a:pt x="134" y="83"/>
                    <a:pt x="134" y="67"/>
                    <a:pt x="134" y="50"/>
                  </a:cubicBezTo>
                  <a:lnTo>
                    <a:pt x="118" y="16"/>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3" name="Google Shape;4783;p76"/>
            <p:cNvSpPr/>
            <p:nvPr/>
          </p:nvSpPr>
          <p:spPr>
            <a:xfrm>
              <a:off x="6168875" y="3674475"/>
              <a:ext cx="5025" cy="5425"/>
            </a:xfrm>
            <a:custGeom>
              <a:avLst/>
              <a:gdLst/>
              <a:ahLst/>
              <a:cxnLst/>
              <a:rect l="l" t="t" r="r" b="b"/>
              <a:pathLst>
                <a:path w="201" h="217" extrusionOk="0">
                  <a:moveTo>
                    <a:pt x="134" y="16"/>
                  </a:moveTo>
                  <a:lnTo>
                    <a:pt x="149" y="26"/>
                  </a:lnTo>
                  <a:lnTo>
                    <a:pt x="149" y="26"/>
                  </a:lnTo>
                  <a:cubicBezTo>
                    <a:pt x="145" y="16"/>
                    <a:pt x="134" y="16"/>
                    <a:pt x="134" y="16"/>
                  </a:cubicBezTo>
                  <a:close/>
                  <a:moveTo>
                    <a:pt x="168" y="33"/>
                  </a:moveTo>
                  <a:lnTo>
                    <a:pt x="168" y="39"/>
                  </a:lnTo>
                  <a:lnTo>
                    <a:pt x="168" y="39"/>
                  </a:lnTo>
                  <a:lnTo>
                    <a:pt x="168" y="39"/>
                  </a:lnTo>
                  <a:cubicBezTo>
                    <a:pt x="168" y="37"/>
                    <a:pt x="168" y="35"/>
                    <a:pt x="168" y="33"/>
                  </a:cubicBezTo>
                  <a:close/>
                  <a:moveTo>
                    <a:pt x="168" y="39"/>
                  </a:moveTo>
                  <a:cubicBezTo>
                    <a:pt x="168" y="49"/>
                    <a:pt x="170" y="49"/>
                    <a:pt x="184" y="49"/>
                  </a:cubicBezTo>
                  <a:lnTo>
                    <a:pt x="168" y="39"/>
                  </a:lnTo>
                  <a:close/>
                  <a:moveTo>
                    <a:pt x="84" y="0"/>
                  </a:moveTo>
                  <a:lnTo>
                    <a:pt x="34" y="33"/>
                  </a:lnTo>
                  <a:cubicBezTo>
                    <a:pt x="17" y="33"/>
                    <a:pt x="17" y="49"/>
                    <a:pt x="17" y="49"/>
                  </a:cubicBezTo>
                  <a:cubicBezTo>
                    <a:pt x="1" y="100"/>
                    <a:pt x="1" y="149"/>
                    <a:pt x="50" y="183"/>
                  </a:cubicBezTo>
                  <a:lnTo>
                    <a:pt x="101" y="133"/>
                  </a:lnTo>
                  <a:lnTo>
                    <a:pt x="101" y="133"/>
                  </a:lnTo>
                  <a:lnTo>
                    <a:pt x="68" y="200"/>
                  </a:lnTo>
                  <a:lnTo>
                    <a:pt x="101" y="216"/>
                  </a:lnTo>
                  <a:lnTo>
                    <a:pt x="201" y="183"/>
                  </a:lnTo>
                  <a:lnTo>
                    <a:pt x="201" y="149"/>
                  </a:lnTo>
                  <a:lnTo>
                    <a:pt x="201" y="83"/>
                  </a:lnTo>
                  <a:lnTo>
                    <a:pt x="201" y="67"/>
                  </a:lnTo>
                  <a:lnTo>
                    <a:pt x="184" y="49"/>
                  </a:lnTo>
                  <a:lnTo>
                    <a:pt x="168" y="49"/>
                  </a:lnTo>
                  <a:lnTo>
                    <a:pt x="168" y="39"/>
                  </a:lnTo>
                  <a:lnTo>
                    <a:pt x="149" y="26"/>
                  </a:lnTo>
                  <a:lnTo>
                    <a:pt x="149" y="26"/>
                  </a:lnTo>
                  <a:cubicBezTo>
                    <a:pt x="150" y="28"/>
                    <a:pt x="150" y="30"/>
                    <a:pt x="150" y="33"/>
                  </a:cubicBez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4" name="Google Shape;4784;p76"/>
            <p:cNvSpPr/>
            <p:nvPr/>
          </p:nvSpPr>
          <p:spPr>
            <a:xfrm>
              <a:off x="6125100" y="3681975"/>
              <a:ext cx="1675" cy="1675"/>
            </a:xfrm>
            <a:custGeom>
              <a:avLst/>
              <a:gdLst/>
              <a:ahLst/>
              <a:cxnLst/>
              <a:rect l="l" t="t" r="r" b="b"/>
              <a:pathLst>
                <a:path w="67" h="67" extrusionOk="0">
                  <a:moveTo>
                    <a:pt x="34" y="0"/>
                  </a:moveTo>
                  <a:cubicBezTo>
                    <a:pt x="18" y="0"/>
                    <a:pt x="18" y="16"/>
                    <a:pt x="0" y="34"/>
                  </a:cubicBezTo>
                  <a:lnTo>
                    <a:pt x="0" y="50"/>
                  </a:lnTo>
                  <a:cubicBezTo>
                    <a:pt x="18" y="67"/>
                    <a:pt x="18" y="67"/>
                    <a:pt x="34" y="67"/>
                  </a:cubicBezTo>
                  <a:lnTo>
                    <a:pt x="34" y="50"/>
                  </a:lnTo>
                  <a:lnTo>
                    <a:pt x="51" y="50"/>
                  </a:lnTo>
                  <a:lnTo>
                    <a:pt x="67" y="34"/>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5" name="Google Shape;4785;p76"/>
            <p:cNvSpPr/>
            <p:nvPr/>
          </p:nvSpPr>
          <p:spPr>
            <a:xfrm>
              <a:off x="6159700" y="3668625"/>
              <a:ext cx="5050" cy="5200"/>
            </a:xfrm>
            <a:custGeom>
              <a:avLst/>
              <a:gdLst/>
              <a:ahLst/>
              <a:cxnLst/>
              <a:rect l="l" t="t" r="r" b="b"/>
              <a:pathLst>
                <a:path w="202" h="208" extrusionOk="0">
                  <a:moveTo>
                    <a:pt x="84" y="1"/>
                  </a:moveTo>
                  <a:cubicBezTo>
                    <a:pt x="50" y="17"/>
                    <a:pt x="17" y="34"/>
                    <a:pt x="1" y="67"/>
                  </a:cubicBezTo>
                  <a:lnTo>
                    <a:pt x="1" y="83"/>
                  </a:lnTo>
                  <a:lnTo>
                    <a:pt x="1" y="134"/>
                  </a:lnTo>
                  <a:lnTo>
                    <a:pt x="1" y="150"/>
                  </a:lnTo>
                  <a:lnTo>
                    <a:pt x="34" y="183"/>
                  </a:lnTo>
                  <a:cubicBezTo>
                    <a:pt x="58" y="196"/>
                    <a:pt x="82" y="207"/>
                    <a:pt x="105" y="207"/>
                  </a:cubicBezTo>
                  <a:cubicBezTo>
                    <a:pt x="115" y="207"/>
                    <a:pt x="125" y="205"/>
                    <a:pt x="134" y="201"/>
                  </a:cubicBezTo>
                  <a:cubicBezTo>
                    <a:pt x="168" y="201"/>
                    <a:pt x="184" y="167"/>
                    <a:pt x="201" y="150"/>
                  </a:cubicBezTo>
                  <a:lnTo>
                    <a:pt x="201" y="134"/>
                  </a:lnTo>
                  <a:lnTo>
                    <a:pt x="201" y="83"/>
                  </a:lnTo>
                  <a:lnTo>
                    <a:pt x="201" y="67"/>
                  </a:lnTo>
                  <a:lnTo>
                    <a:pt x="168" y="17"/>
                  </a:lnTo>
                  <a:cubicBezTo>
                    <a:pt x="150" y="1"/>
                    <a:pt x="117"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6" name="Google Shape;4786;p76"/>
            <p:cNvSpPr/>
            <p:nvPr/>
          </p:nvSpPr>
          <p:spPr>
            <a:xfrm>
              <a:off x="6133025" y="3659125"/>
              <a:ext cx="3775" cy="3700"/>
            </a:xfrm>
            <a:custGeom>
              <a:avLst/>
              <a:gdLst/>
              <a:ahLst/>
              <a:cxnLst/>
              <a:rect l="l" t="t" r="r" b="b"/>
              <a:pathLst>
                <a:path w="151" h="148" extrusionOk="0">
                  <a:moveTo>
                    <a:pt x="67" y="1"/>
                  </a:moveTo>
                  <a:cubicBezTo>
                    <a:pt x="50" y="1"/>
                    <a:pt x="33" y="5"/>
                    <a:pt x="17" y="14"/>
                  </a:cubicBezTo>
                  <a:lnTo>
                    <a:pt x="1" y="30"/>
                  </a:lnTo>
                  <a:lnTo>
                    <a:pt x="1" y="47"/>
                  </a:lnTo>
                  <a:lnTo>
                    <a:pt x="1" y="63"/>
                  </a:lnTo>
                  <a:cubicBezTo>
                    <a:pt x="1" y="80"/>
                    <a:pt x="1" y="114"/>
                    <a:pt x="34" y="130"/>
                  </a:cubicBezTo>
                  <a:cubicBezTo>
                    <a:pt x="50" y="147"/>
                    <a:pt x="83" y="147"/>
                    <a:pt x="101" y="147"/>
                  </a:cubicBezTo>
                  <a:lnTo>
                    <a:pt x="134" y="130"/>
                  </a:lnTo>
                  <a:lnTo>
                    <a:pt x="134" y="114"/>
                  </a:lnTo>
                  <a:cubicBezTo>
                    <a:pt x="150" y="80"/>
                    <a:pt x="150" y="47"/>
                    <a:pt x="117" y="14"/>
                  </a:cubicBezTo>
                  <a:cubicBezTo>
                    <a:pt x="100" y="5"/>
                    <a:pt x="83"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7" name="Google Shape;4787;p76"/>
            <p:cNvSpPr/>
            <p:nvPr/>
          </p:nvSpPr>
          <p:spPr>
            <a:xfrm>
              <a:off x="6149700" y="3669025"/>
              <a:ext cx="5425" cy="5475"/>
            </a:xfrm>
            <a:custGeom>
              <a:avLst/>
              <a:gdLst/>
              <a:ahLst/>
              <a:cxnLst/>
              <a:rect l="l" t="t" r="r" b="b"/>
              <a:pathLst>
                <a:path w="217" h="219" extrusionOk="0">
                  <a:moveTo>
                    <a:pt x="83" y="1"/>
                  </a:moveTo>
                  <a:cubicBezTo>
                    <a:pt x="50" y="18"/>
                    <a:pt x="34" y="34"/>
                    <a:pt x="17" y="67"/>
                  </a:cubicBezTo>
                  <a:lnTo>
                    <a:pt x="1" y="101"/>
                  </a:lnTo>
                  <a:lnTo>
                    <a:pt x="1" y="134"/>
                  </a:lnTo>
                  <a:cubicBezTo>
                    <a:pt x="17" y="167"/>
                    <a:pt x="34" y="201"/>
                    <a:pt x="101" y="218"/>
                  </a:cubicBezTo>
                  <a:lnTo>
                    <a:pt x="101" y="201"/>
                  </a:lnTo>
                  <a:lnTo>
                    <a:pt x="168" y="201"/>
                  </a:lnTo>
                  <a:lnTo>
                    <a:pt x="201" y="167"/>
                  </a:lnTo>
                  <a:lnTo>
                    <a:pt x="217" y="134"/>
                  </a:lnTo>
                  <a:lnTo>
                    <a:pt x="217" y="85"/>
                  </a:lnTo>
                  <a:lnTo>
                    <a:pt x="217" y="67"/>
                  </a:lnTo>
                  <a:lnTo>
                    <a:pt x="184" y="18"/>
                  </a:lnTo>
                  <a:cubicBezTo>
                    <a:pt x="134" y="1"/>
                    <a:pt x="101" y="1"/>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8" name="Google Shape;4788;p76"/>
            <p:cNvSpPr/>
            <p:nvPr/>
          </p:nvSpPr>
          <p:spPr>
            <a:xfrm>
              <a:off x="6083000" y="3680300"/>
              <a:ext cx="1700" cy="1250"/>
            </a:xfrm>
            <a:custGeom>
              <a:avLst/>
              <a:gdLst/>
              <a:ahLst/>
              <a:cxnLst/>
              <a:rect l="l" t="t" r="r" b="b"/>
              <a:pathLst>
                <a:path w="68" h="50" extrusionOk="0">
                  <a:moveTo>
                    <a:pt x="17" y="0"/>
                  </a:moveTo>
                  <a:lnTo>
                    <a:pt x="17" y="17"/>
                  </a:lnTo>
                  <a:lnTo>
                    <a:pt x="1" y="17"/>
                  </a:lnTo>
                  <a:lnTo>
                    <a:pt x="17" y="50"/>
                  </a:lnTo>
                  <a:lnTo>
                    <a:pt x="50" y="50"/>
                  </a:lnTo>
                  <a:cubicBezTo>
                    <a:pt x="50" y="50"/>
                    <a:pt x="50" y="34"/>
                    <a:pt x="68" y="34"/>
                  </a:cubicBezTo>
                  <a:lnTo>
                    <a:pt x="50" y="17"/>
                  </a:lnTo>
                  <a:lnTo>
                    <a:pt x="68" y="17"/>
                  </a:lnTo>
                  <a:cubicBezTo>
                    <a:pt x="68" y="17"/>
                    <a:pt x="68"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9" name="Google Shape;4789;p76"/>
            <p:cNvSpPr/>
            <p:nvPr/>
          </p:nvSpPr>
          <p:spPr>
            <a:xfrm>
              <a:off x="6143425" y="3654850"/>
              <a:ext cx="3800" cy="3375"/>
            </a:xfrm>
            <a:custGeom>
              <a:avLst/>
              <a:gdLst/>
              <a:ahLst/>
              <a:cxnLst/>
              <a:rect l="l" t="t" r="r" b="b"/>
              <a:pathLst>
                <a:path w="152" h="135" extrusionOk="0">
                  <a:moveTo>
                    <a:pt x="68" y="1"/>
                  </a:moveTo>
                  <a:lnTo>
                    <a:pt x="52" y="18"/>
                  </a:lnTo>
                  <a:lnTo>
                    <a:pt x="18" y="34"/>
                  </a:lnTo>
                  <a:cubicBezTo>
                    <a:pt x="18" y="51"/>
                    <a:pt x="1" y="85"/>
                    <a:pt x="18" y="101"/>
                  </a:cubicBezTo>
                  <a:cubicBezTo>
                    <a:pt x="18" y="118"/>
                    <a:pt x="34" y="134"/>
                    <a:pt x="68" y="134"/>
                  </a:cubicBezTo>
                  <a:lnTo>
                    <a:pt x="118" y="134"/>
                  </a:lnTo>
                  <a:lnTo>
                    <a:pt x="134" y="118"/>
                  </a:lnTo>
                  <a:lnTo>
                    <a:pt x="134" y="101"/>
                  </a:lnTo>
                  <a:lnTo>
                    <a:pt x="152" y="67"/>
                  </a:lnTo>
                  <a:lnTo>
                    <a:pt x="134" y="51"/>
                  </a:lnTo>
                  <a:lnTo>
                    <a:pt x="118" y="18"/>
                  </a:lnTo>
                  <a:lnTo>
                    <a:pt x="85" y="18"/>
                  </a:ln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0" name="Google Shape;4790;p76"/>
            <p:cNvSpPr/>
            <p:nvPr/>
          </p:nvSpPr>
          <p:spPr>
            <a:xfrm>
              <a:off x="6166775" y="3693200"/>
              <a:ext cx="3800" cy="3700"/>
            </a:xfrm>
            <a:custGeom>
              <a:avLst/>
              <a:gdLst/>
              <a:ahLst/>
              <a:cxnLst/>
              <a:rect l="l" t="t" r="r" b="b"/>
              <a:pathLst>
                <a:path w="152" h="148" extrusionOk="0">
                  <a:moveTo>
                    <a:pt x="85" y="1"/>
                  </a:moveTo>
                  <a:cubicBezTo>
                    <a:pt x="51" y="1"/>
                    <a:pt x="34" y="18"/>
                    <a:pt x="18" y="34"/>
                  </a:cubicBezTo>
                  <a:cubicBezTo>
                    <a:pt x="1" y="67"/>
                    <a:pt x="1" y="101"/>
                    <a:pt x="34" y="134"/>
                  </a:cubicBezTo>
                  <a:cubicBezTo>
                    <a:pt x="43" y="143"/>
                    <a:pt x="55" y="147"/>
                    <a:pt x="70" y="147"/>
                  </a:cubicBezTo>
                  <a:cubicBezTo>
                    <a:pt x="85" y="147"/>
                    <a:pt x="101" y="143"/>
                    <a:pt x="118" y="134"/>
                  </a:cubicBezTo>
                  <a:lnTo>
                    <a:pt x="134" y="101"/>
                  </a:lnTo>
                  <a:lnTo>
                    <a:pt x="134" y="85"/>
                  </a:lnTo>
                  <a:cubicBezTo>
                    <a:pt x="152" y="34"/>
                    <a:pt x="118" y="18"/>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1" name="Google Shape;4791;p76"/>
            <p:cNvSpPr/>
            <p:nvPr/>
          </p:nvSpPr>
          <p:spPr>
            <a:xfrm>
              <a:off x="6158050" y="3704050"/>
              <a:ext cx="2925" cy="2950"/>
            </a:xfrm>
            <a:custGeom>
              <a:avLst/>
              <a:gdLst/>
              <a:ahLst/>
              <a:cxnLst/>
              <a:rect l="l" t="t" r="r" b="b"/>
              <a:pathLst>
                <a:path w="117" h="118" extrusionOk="0">
                  <a:moveTo>
                    <a:pt x="67" y="0"/>
                  </a:moveTo>
                  <a:lnTo>
                    <a:pt x="34" y="18"/>
                  </a:lnTo>
                  <a:cubicBezTo>
                    <a:pt x="34" y="18"/>
                    <a:pt x="16" y="18"/>
                    <a:pt x="0" y="34"/>
                  </a:cubicBezTo>
                  <a:lnTo>
                    <a:pt x="0" y="51"/>
                  </a:lnTo>
                  <a:lnTo>
                    <a:pt x="0" y="84"/>
                  </a:lnTo>
                  <a:cubicBezTo>
                    <a:pt x="0" y="100"/>
                    <a:pt x="16" y="100"/>
                    <a:pt x="16" y="118"/>
                  </a:cubicBezTo>
                  <a:lnTo>
                    <a:pt x="83" y="118"/>
                  </a:lnTo>
                  <a:cubicBezTo>
                    <a:pt x="83" y="118"/>
                    <a:pt x="100" y="118"/>
                    <a:pt x="116" y="100"/>
                  </a:cubicBezTo>
                  <a:lnTo>
                    <a:pt x="116" y="67"/>
                  </a:lnTo>
                  <a:lnTo>
                    <a:pt x="116" y="34"/>
                  </a:lnTo>
                  <a:lnTo>
                    <a:pt x="100" y="18"/>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2" name="Google Shape;4792;p76"/>
            <p:cNvSpPr/>
            <p:nvPr/>
          </p:nvSpPr>
          <p:spPr>
            <a:xfrm>
              <a:off x="6152200" y="3684875"/>
              <a:ext cx="5025" cy="3525"/>
            </a:xfrm>
            <a:custGeom>
              <a:avLst/>
              <a:gdLst/>
              <a:ahLst/>
              <a:cxnLst/>
              <a:rect l="l" t="t" r="r" b="b"/>
              <a:pathLst>
                <a:path w="201" h="141" extrusionOk="0">
                  <a:moveTo>
                    <a:pt x="68" y="0"/>
                  </a:moveTo>
                  <a:cubicBezTo>
                    <a:pt x="50" y="0"/>
                    <a:pt x="17" y="18"/>
                    <a:pt x="1" y="51"/>
                  </a:cubicBezTo>
                  <a:lnTo>
                    <a:pt x="1" y="84"/>
                  </a:lnTo>
                  <a:lnTo>
                    <a:pt x="1" y="100"/>
                  </a:lnTo>
                  <a:lnTo>
                    <a:pt x="17" y="118"/>
                  </a:lnTo>
                  <a:cubicBezTo>
                    <a:pt x="29" y="129"/>
                    <a:pt x="49" y="141"/>
                    <a:pt x="72" y="141"/>
                  </a:cubicBezTo>
                  <a:cubicBezTo>
                    <a:pt x="81" y="141"/>
                    <a:pt x="91" y="139"/>
                    <a:pt x="101" y="134"/>
                  </a:cubicBezTo>
                  <a:lnTo>
                    <a:pt x="134" y="134"/>
                  </a:lnTo>
                  <a:lnTo>
                    <a:pt x="150" y="118"/>
                  </a:lnTo>
                  <a:lnTo>
                    <a:pt x="184" y="100"/>
                  </a:lnTo>
                  <a:cubicBezTo>
                    <a:pt x="201" y="67"/>
                    <a:pt x="201" y="51"/>
                    <a:pt x="184" y="34"/>
                  </a:cubicBezTo>
                  <a:cubicBezTo>
                    <a:pt x="184" y="18"/>
                    <a:pt x="150" y="0"/>
                    <a:pt x="134" y="0"/>
                  </a:cubicBezTo>
                  <a:lnTo>
                    <a:pt x="117" y="0"/>
                  </a:lnTo>
                  <a:lnTo>
                    <a:pt x="101" y="18"/>
                  </a:lnTo>
                  <a:cubicBezTo>
                    <a:pt x="84" y="18"/>
                    <a:pt x="84"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3" name="Google Shape;4793;p76"/>
            <p:cNvSpPr/>
            <p:nvPr/>
          </p:nvSpPr>
          <p:spPr>
            <a:xfrm>
              <a:off x="6141775" y="3679475"/>
              <a:ext cx="3350" cy="2675"/>
            </a:xfrm>
            <a:custGeom>
              <a:avLst/>
              <a:gdLst/>
              <a:ahLst/>
              <a:cxnLst/>
              <a:rect l="l" t="t" r="r" b="b"/>
              <a:pathLst>
                <a:path w="134" h="107" extrusionOk="0">
                  <a:moveTo>
                    <a:pt x="34" y="0"/>
                  </a:moveTo>
                  <a:lnTo>
                    <a:pt x="18" y="16"/>
                  </a:lnTo>
                  <a:cubicBezTo>
                    <a:pt x="0" y="33"/>
                    <a:pt x="0" y="50"/>
                    <a:pt x="0" y="50"/>
                  </a:cubicBezTo>
                  <a:lnTo>
                    <a:pt x="51" y="100"/>
                  </a:lnTo>
                  <a:cubicBezTo>
                    <a:pt x="60" y="104"/>
                    <a:pt x="69" y="106"/>
                    <a:pt x="77" y="106"/>
                  </a:cubicBezTo>
                  <a:cubicBezTo>
                    <a:pt x="101" y="106"/>
                    <a:pt x="122" y="91"/>
                    <a:pt x="134" y="67"/>
                  </a:cubicBezTo>
                  <a:lnTo>
                    <a:pt x="118" y="16"/>
                  </a:lnTo>
                  <a:cubicBezTo>
                    <a:pt x="100" y="16"/>
                    <a:pt x="100"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4" name="Google Shape;4794;p76"/>
            <p:cNvSpPr/>
            <p:nvPr/>
          </p:nvSpPr>
          <p:spPr>
            <a:xfrm>
              <a:off x="6130100" y="3667800"/>
              <a:ext cx="3800" cy="3750"/>
            </a:xfrm>
            <a:custGeom>
              <a:avLst/>
              <a:gdLst/>
              <a:ahLst/>
              <a:cxnLst/>
              <a:rect l="l" t="t" r="r" b="b"/>
              <a:pathLst>
                <a:path w="152" h="150" extrusionOk="0">
                  <a:moveTo>
                    <a:pt x="84" y="0"/>
                  </a:moveTo>
                  <a:lnTo>
                    <a:pt x="51" y="16"/>
                  </a:lnTo>
                  <a:lnTo>
                    <a:pt x="34" y="34"/>
                  </a:lnTo>
                  <a:lnTo>
                    <a:pt x="18" y="50"/>
                  </a:lnTo>
                  <a:cubicBezTo>
                    <a:pt x="18" y="67"/>
                    <a:pt x="0" y="83"/>
                    <a:pt x="18" y="116"/>
                  </a:cubicBezTo>
                  <a:cubicBezTo>
                    <a:pt x="18" y="134"/>
                    <a:pt x="34" y="150"/>
                    <a:pt x="51" y="150"/>
                  </a:cubicBezTo>
                  <a:lnTo>
                    <a:pt x="100" y="150"/>
                  </a:lnTo>
                  <a:lnTo>
                    <a:pt x="118" y="134"/>
                  </a:lnTo>
                  <a:cubicBezTo>
                    <a:pt x="134" y="100"/>
                    <a:pt x="151" y="50"/>
                    <a:pt x="118" y="16"/>
                  </a:cubicBez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5" name="Google Shape;4795;p76"/>
            <p:cNvSpPr/>
            <p:nvPr/>
          </p:nvSpPr>
          <p:spPr>
            <a:xfrm>
              <a:off x="6156375" y="3637775"/>
              <a:ext cx="11700" cy="6700"/>
            </a:xfrm>
            <a:custGeom>
              <a:avLst/>
              <a:gdLst/>
              <a:ahLst/>
              <a:cxnLst/>
              <a:rect l="l" t="t" r="r" b="b"/>
              <a:pathLst>
                <a:path w="468" h="268" extrusionOk="0">
                  <a:moveTo>
                    <a:pt x="334" y="1"/>
                  </a:moveTo>
                  <a:lnTo>
                    <a:pt x="283" y="34"/>
                  </a:lnTo>
                  <a:lnTo>
                    <a:pt x="267" y="50"/>
                  </a:lnTo>
                  <a:lnTo>
                    <a:pt x="250" y="34"/>
                  </a:lnTo>
                  <a:lnTo>
                    <a:pt x="234" y="34"/>
                  </a:lnTo>
                  <a:lnTo>
                    <a:pt x="167" y="67"/>
                  </a:lnTo>
                  <a:cubicBezTo>
                    <a:pt x="167" y="50"/>
                    <a:pt x="150" y="50"/>
                    <a:pt x="150" y="50"/>
                  </a:cubicBezTo>
                  <a:cubicBezTo>
                    <a:pt x="138" y="46"/>
                    <a:pt x="125" y="44"/>
                    <a:pt x="113" y="44"/>
                  </a:cubicBezTo>
                  <a:cubicBezTo>
                    <a:pt x="77" y="44"/>
                    <a:pt x="42" y="63"/>
                    <a:pt x="17" y="101"/>
                  </a:cubicBezTo>
                  <a:cubicBezTo>
                    <a:pt x="1" y="134"/>
                    <a:pt x="17" y="167"/>
                    <a:pt x="34" y="201"/>
                  </a:cubicBezTo>
                  <a:lnTo>
                    <a:pt x="83" y="217"/>
                  </a:lnTo>
                  <a:lnTo>
                    <a:pt x="83" y="234"/>
                  </a:lnTo>
                  <a:lnTo>
                    <a:pt x="134" y="234"/>
                  </a:lnTo>
                  <a:cubicBezTo>
                    <a:pt x="134" y="234"/>
                    <a:pt x="150" y="234"/>
                    <a:pt x="150" y="250"/>
                  </a:cubicBezTo>
                  <a:lnTo>
                    <a:pt x="217" y="267"/>
                  </a:lnTo>
                  <a:lnTo>
                    <a:pt x="234" y="267"/>
                  </a:lnTo>
                  <a:lnTo>
                    <a:pt x="283" y="234"/>
                  </a:lnTo>
                  <a:cubicBezTo>
                    <a:pt x="301" y="234"/>
                    <a:pt x="301" y="217"/>
                    <a:pt x="317" y="183"/>
                  </a:cubicBezTo>
                  <a:lnTo>
                    <a:pt x="401" y="183"/>
                  </a:lnTo>
                  <a:lnTo>
                    <a:pt x="450" y="150"/>
                  </a:lnTo>
                  <a:lnTo>
                    <a:pt x="467" y="134"/>
                  </a:lnTo>
                  <a:lnTo>
                    <a:pt x="467" y="83"/>
                  </a:lnTo>
                  <a:lnTo>
                    <a:pt x="467" y="67"/>
                  </a:lnTo>
                  <a:lnTo>
                    <a:pt x="450" y="50"/>
                  </a:lnTo>
                  <a:lnTo>
                    <a:pt x="4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6" name="Google Shape;4796;p76"/>
            <p:cNvSpPr/>
            <p:nvPr/>
          </p:nvSpPr>
          <p:spPr>
            <a:xfrm>
              <a:off x="6197625" y="3659850"/>
              <a:ext cx="5475" cy="5200"/>
            </a:xfrm>
            <a:custGeom>
              <a:avLst/>
              <a:gdLst/>
              <a:ahLst/>
              <a:cxnLst/>
              <a:rect l="l" t="t" r="r" b="b"/>
              <a:pathLst>
                <a:path w="219" h="208" extrusionOk="0">
                  <a:moveTo>
                    <a:pt x="85" y="1"/>
                  </a:moveTo>
                  <a:cubicBezTo>
                    <a:pt x="51" y="1"/>
                    <a:pt x="34" y="34"/>
                    <a:pt x="18" y="67"/>
                  </a:cubicBezTo>
                  <a:cubicBezTo>
                    <a:pt x="1" y="85"/>
                    <a:pt x="1" y="118"/>
                    <a:pt x="18" y="152"/>
                  </a:cubicBezTo>
                  <a:cubicBezTo>
                    <a:pt x="34" y="185"/>
                    <a:pt x="51" y="201"/>
                    <a:pt x="85" y="201"/>
                  </a:cubicBezTo>
                  <a:cubicBezTo>
                    <a:pt x="93" y="205"/>
                    <a:pt x="103" y="207"/>
                    <a:pt x="113" y="207"/>
                  </a:cubicBezTo>
                  <a:cubicBezTo>
                    <a:pt x="142" y="207"/>
                    <a:pt x="176" y="188"/>
                    <a:pt x="201" y="152"/>
                  </a:cubicBezTo>
                  <a:cubicBezTo>
                    <a:pt x="218" y="118"/>
                    <a:pt x="218" y="85"/>
                    <a:pt x="201" y="51"/>
                  </a:cubicBezTo>
                  <a:cubicBezTo>
                    <a:pt x="185" y="18"/>
                    <a:pt x="167" y="1"/>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7" name="Google Shape;4797;p76"/>
            <p:cNvSpPr/>
            <p:nvPr/>
          </p:nvSpPr>
          <p:spPr>
            <a:xfrm>
              <a:off x="6235975" y="3654025"/>
              <a:ext cx="1300" cy="1450"/>
            </a:xfrm>
            <a:custGeom>
              <a:avLst/>
              <a:gdLst/>
              <a:ahLst/>
              <a:cxnLst/>
              <a:rect l="l" t="t" r="r" b="b"/>
              <a:pathLst>
                <a:path w="52" h="58" extrusionOk="0">
                  <a:moveTo>
                    <a:pt x="1" y="0"/>
                  </a:moveTo>
                  <a:lnTo>
                    <a:pt x="1" y="34"/>
                  </a:lnTo>
                  <a:lnTo>
                    <a:pt x="1" y="51"/>
                  </a:lnTo>
                  <a:cubicBezTo>
                    <a:pt x="10" y="56"/>
                    <a:pt x="19" y="58"/>
                    <a:pt x="26" y="58"/>
                  </a:cubicBezTo>
                  <a:cubicBezTo>
                    <a:pt x="43" y="58"/>
                    <a:pt x="51" y="46"/>
                    <a:pt x="51" y="34"/>
                  </a:cubicBezTo>
                  <a:lnTo>
                    <a:pt x="34" y="18"/>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8" name="Google Shape;4798;p76"/>
            <p:cNvSpPr/>
            <p:nvPr/>
          </p:nvSpPr>
          <p:spPr>
            <a:xfrm>
              <a:off x="6135525" y="3647350"/>
              <a:ext cx="3375" cy="3350"/>
            </a:xfrm>
            <a:custGeom>
              <a:avLst/>
              <a:gdLst/>
              <a:ahLst/>
              <a:cxnLst/>
              <a:rect l="l" t="t" r="r" b="b"/>
              <a:pathLst>
                <a:path w="135" h="134" extrusionOk="0">
                  <a:moveTo>
                    <a:pt x="84" y="1"/>
                  </a:moveTo>
                  <a:cubicBezTo>
                    <a:pt x="50" y="1"/>
                    <a:pt x="34" y="18"/>
                    <a:pt x="17" y="18"/>
                  </a:cubicBezTo>
                  <a:lnTo>
                    <a:pt x="1" y="34"/>
                  </a:lnTo>
                  <a:lnTo>
                    <a:pt x="1" y="51"/>
                  </a:lnTo>
                  <a:lnTo>
                    <a:pt x="1" y="85"/>
                  </a:lnTo>
                  <a:cubicBezTo>
                    <a:pt x="1" y="101"/>
                    <a:pt x="34" y="134"/>
                    <a:pt x="68" y="134"/>
                  </a:cubicBezTo>
                  <a:cubicBezTo>
                    <a:pt x="101" y="134"/>
                    <a:pt x="117" y="118"/>
                    <a:pt x="134" y="101"/>
                  </a:cubicBezTo>
                  <a:lnTo>
                    <a:pt x="134" y="67"/>
                  </a:lnTo>
                  <a:lnTo>
                    <a:pt x="134" y="51"/>
                  </a:lnTo>
                  <a:cubicBezTo>
                    <a:pt x="134" y="34"/>
                    <a:pt x="117"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9" name="Google Shape;4799;p76"/>
            <p:cNvSpPr/>
            <p:nvPr/>
          </p:nvSpPr>
          <p:spPr>
            <a:xfrm>
              <a:off x="6145100" y="3636500"/>
              <a:ext cx="3375" cy="3950"/>
            </a:xfrm>
            <a:custGeom>
              <a:avLst/>
              <a:gdLst/>
              <a:ahLst/>
              <a:cxnLst/>
              <a:rect l="l" t="t" r="r" b="b"/>
              <a:pathLst>
                <a:path w="135" h="158" extrusionOk="0">
                  <a:moveTo>
                    <a:pt x="85" y="1"/>
                  </a:moveTo>
                  <a:lnTo>
                    <a:pt x="51" y="18"/>
                  </a:lnTo>
                  <a:cubicBezTo>
                    <a:pt x="34" y="18"/>
                    <a:pt x="18" y="34"/>
                    <a:pt x="18" y="52"/>
                  </a:cubicBezTo>
                  <a:lnTo>
                    <a:pt x="1" y="68"/>
                  </a:lnTo>
                  <a:lnTo>
                    <a:pt x="18" y="68"/>
                  </a:lnTo>
                  <a:lnTo>
                    <a:pt x="1" y="101"/>
                  </a:lnTo>
                  <a:lnTo>
                    <a:pt x="1" y="134"/>
                  </a:lnTo>
                  <a:lnTo>
                    <a:pt x="34" y="152"/>
                  </a:lnTo>
                  <a:cubicBezTo>
                    <a:pt x="43" y="156"/>
                    <a:pt x="52" y="158"/>
                    <a:pt x="60" y="158"/>
                  </a:cubicBezTo>
                  <a:cubicBezTo>
                    <a:pt x="84" y="158"/>
                    <a:pt x="105" y="143"/>
                    <a:pt x="118" y="118"/>
                  </a:cubicBezTo>
                  <a:cubicBezTo>
                    <a:pt x="134" y="85"/>
                    <a:pt x="134" y="52"/>
                    <a:pt x="118" y="34"/>
                  </a:cubicBezTo>
                  <a:lnTo>
                    <a:pt x="101" y="18"/>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0" name="Google Shape;4800;p76"/>
            <p:cNvSpPr/>
            <p:nvPr/>
          </p:nvSpPr>
          <p:spPr>
            <a:xfrm>
              <a:off x="6219300" y="3601500"/>
              <a:ext cx="1700" cy="1300"/>
            </a:xfrm>
            <a:custGeom>
              <a:avLst/>
              <a:gdLst/>
              <a:ahLst/>
              <a:cxnLst/>
              <a:rect l="l" t="t" r="r" b="b"/>
              <a:pathLst>
                <a:path w="68" h="52" extrusionOk="0">
                  <a:moveTo>
                    <a:pt x="18" y="0"/>
                  </a:moveTo>
                  <a:lnTo>
                    <a:pt x="1" y="18"/>
                  </a:lnTo>
                  <a:cubicBezTo>
                    <a:pt x="1" y="18"/>
                    <a:pt x="1" y="34"/>
                    <a:pt x="18" y="34"/>
                  </a:cubicBezTo>
                  <a:cubicBezTo>
                    <a:pt x="18" y="51"/>
                    <a:pt x="34" y="51"/>
                    <a:pt x="34" y="51"/>
                  </a:cubicBezTo>
                  <a:lnTo>
                    <a:pt x="51" y="51"/>
                  </a:lnTo>
                  <a:lnTo>
                    <a:pt x="67" y="34"/>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1" name="Google Shape;4801;p76"/>
            <p:cNvSpPr/>
            <p:nvPr/>
          </p:nvSpPr>
          <p:spPr>
            <a:xfrm>
              <a:off x="6124250" y="3629000"/>
              <a:ext cx="1300" cy="1300"/>
            </a:xfrm>
            <a:custGeom>
              <a:avLst/>
              <a:gdLst/>
              <a:ahLst/>
              <a:cxnLst/>
              <a:rect l="l" t="t" r="r" b="b"/>
              <a:pathLst>
                <a:path w="52" h="52" extrusionOk="0">
                  <a:moveTo>
                    <a:pt x="34" y="1"/>
                  </a:moveTo>
                  <a:lnTo>
                    <a:pt x="1" y="18"/>
                  </a:lnTo>
                  <a:lnTo>
                    <a:pt x="1" y="34"/>
                  </a:lnTo>
                  <a:cubicBezTo>
                    <a:pt x="1" y="52"/>
                    <a:pt x="18" y="52"/>
                    <a:pt x="18" y="52"/>
                  </a:cubicBezTo>
                  <a:cubicBezTo>
                    <a:pt x="34" y="52"/>
                    <a:pt x="52" y="34"/>
                    <a:pt x="52" y="18"/>
                  </a:cubicBezTo>
                  <a:cubicBezTo>
                    <a:pt x="52" y="1"/>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2" name="Google Shape;4802;p76"/>
            <p:cNvSpPr/>
            <p:nvPr/>
          </p:nvSpPr>
          <p:spPr>
            <a:xfrm>
              <a:off x="6175125" y="3654275"/>
              <a:ext cx="5450" cy="5050"/>
            </a:xfrm>
            <a:custGeom>
              <a:avLst/>
              <a:gdLst/>
              <a:ahLst/>
              <a:cxnLst/>
              <a:rect l="l" t="t" r="r" b="b"/>
              <a:pathLst>
                <a:path w="218" h="202" extrusionOk="0">
                  <a:moveTo>
                    <a:pt x="80" y="1"/>
                  </a:moveTo>
                  <a:cubicBezTo>
                    <a:pt x="49" y="1"/>
                    <a:pt x="25" y="17"/>
                    <a:pt x="0" y="41"/>
                  </a:cubicBezTo>
                  <a:lnTo>
                    <a:pt x="0" y="108"/>
                  </a:lnTo>
                  <a:cubicBezTo>
                    <a:pt x="0" y="157"/>
                    <a:pt x="34" y="190"/>
                    <a:pt x="51" y="190"/>
                  </a:cubicBezTo>
                  <a:cubicBezTo>
                    <a:pt x="65" y="198"/>
                    <a:pt x="79" y="202"/>
                    <a:pt x="94" y="202"/>
                  </a:cubicBezTo>
                  <a:cubicBezTo>
                    <a:pt x="115" y="202"/>
                    <a:pt x="138" y="194"/>
                    <a:pt x="167" y="174"/>
                  </a:cubicBezTo>
                  <a:lnTo>
                    <a:pt x="167" y="157"/>
                  </a:lnTo>
                  <a:cubicBezTo>
                    <a:pt x="184" y="141"/>
                    <a:pt x="184" y="141"/>
                    <a:pt x="184" y="124"/>
                  </a:cubicBezTo>
                  <a:cubicBezTo>
                    <a:pt x="218" y="90"/>
                    <a:pt x="200" y="41"/>
                    <a:pt x="151" y="8"/>
                  </a:cubicBezTo>
                  <a:lnTo>
                    <a:pt x="118" y="8"/>
                  </a:lnTo>
                  <a:cubicBezTo>
                    <a:pt x="104" y="3"/>
                    <a:pt x="92" y="1"/>
                    <a:pt x="8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3" name="Google Shape;4803;p76"/>
            <p:cNvSpPr/>
            <p:nvPr/>
          </p:nvSpPr>
          <p:spPr>
            <a:xfrm>
              <a:off x="6135925" y="3642350"/>
              <a:ext cx="2525" cy="2950"/>
            </a:xfrm>
            <a:custGeom>
              <a:avLst/>
              <a:gdLst/>
              <a:ahLst/>
              <a:cxnLst/>
              <a:rect l="l" t="t" r="r" b="b"/>
              <a:pathLst>
                <a:path w="101" h="118" extrusionOk="0">
                  <a:moveTo>
                    <a:pt x="85" y="0"/>
                  </a:moveTo>
                  <a:lnTo>
                    <a:pt x="52" y="34"/>
                  </a:lnTo>
                  <a:lnTo>
                    <a:pt x="52" y="18"/>
                  </a:lnTo>
                  <a:lnTo>
                    <a:pt x="34" y="34"/>
                  </a:lnTo>
                  <a:lnTo>
                    <a:pt x="18" y="34"/>
                  </a:lnTo>
                  <a:lnTo>
                    <a:pt x="18" y="67"/>
                  </a:lnTo>
                  <a:lnTo>
                    <a:pt x="1" y="100"/>
                  </a:lnTo>
                  <a:lnTo>
                    <a:pt x="34" y="118"/>
                  </a:lnTo>
                  <a:lnTo>
                    <a:pt x="68" y="100"/>
                  </a:lnTo>
                  <a:lnTo>
                    <a:pt x="85" y="84"/>
                  </a:lnTo>
                  <a:cubicBezTo>
                    <a:pt x="101" y="67"/>
                    <a:pt x="101" y="34"/>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4" name="Google Shape;4804;p76"/>
            <p:cNvSpPr/>
            <p:nvPr/>
          </p:nvSpPr>
          <p:spPr>
            <a:xfrm>
              <a:off x="6172225" y="3661950"/>
              <a:ext cx="7075" cy="5500"/>
            </a:xfrm>
            <a:custGeom>
              <a:avLst/>
              <a:gdLst/>
              <a:ahLst/>
              <a:cxnLst/>
              <a:rect l="l" t="t" r="r" b="b"/>
              <a:pathLst>
                <a:path w="283" h="220" extrusionOk="0">
                  <a:moveTo>
                    <a:pt x="100" y="1"/>
                  </a:moveTo>
                  <a:cubicBezTo>
                    <a:pt x="83" y="17"/>
                    <a:pt x="50" y="17"/>
                    <a:pt x="16" y="68"/>
                  </a:cubicBezTo>
                  <a:lnTo>
                    <a:pt x="16" y="84"/>
                  </a:lnTo>
                  <a:cubicBezTo>
                    <a:pt x="0" y="134"/>
                    <a:pt x="34" y="184"/>
                    <a:pt x="83" y="201"/>
                  </a:cubicBezTo>
                  <a:lnTo>
                    <a:pt x="134" y="201"/>
                  </a:lnTo>
                  <a:cubicBezTo>
                    <a:pt x="154" y="215"/>
                    <a:pt x="175" y="220"/>
                    <a:pt x="194" y="220"/>
                  </a:cubicBezTo>
                  <a:cubicBezTo>
                    <a:pt x="219" y="220"/>
                    <a:pt x="240" y="210"/>
                    <a:pt x="250" y="201"/>
                  </a:cubicBezTo>
                  <a:lnTo>
                    <a:pt x="283" y="134"/>
                  </a:lnTo>
                  <a:lnTo>
                    <a:pt x="267" y="101"/>
                  </a:lnTo>
                  <a:lnTo>
                    <a:pt x="250" y="68"/>
                  </a:lnTo>
                  <a:cubicBezTo>
                    <a:pt x="250" y="50"/>
                    <a:pt x="234" y="34"/>
                    <a:pt x="200" y="17"/>
                  </a:cubicBezTo>
                  <a:lnTo>
                    <a:pt x="167" y="17"/>
                  </a:lnTo>
                  <a:cubicBezTo>
                    <a:pt x="150" y="17"/>
                    <a:pt x="134"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5" name="Google Shape;4805;p76"/>
            <p:cNvSpPr/>
            <p:nvPr/>
          </p:nvSpPr>
          <p:spPr>
            <a:xfrm>
              <a:off x="6142600" y="3647925"/>
              <a:ext cx="3800" cy="3225"/>
            </a:xfrm>
            <a:custGeom>
              <a:avLst/>
              <a:gdLst/>
              <a:ahLst/>
              <a:cxnLst/>
              <a:rect l="l" t="t" r="r" b="b"/>
              <a:pathLst>
                <a:path w="152" h="129" extrusionOk="0">
                  <a:moveTo>
                    <a:pt x="61" y="0"/>
                  </a:moveTo>
                  <a:cubicBezTo>
                    <a:pt x="43" y="0"/>
                    <a:pt x="27" y="9"/>
                    <a:pt x="18" y="28"/>
                  </a:cubicBezTo>
                  <a:lnTo>
                    <a:pt x="1" y="62"/>
                  </a:lnTo>
                  <a:lnTo>
                    <a:pt x="18" y="95"/>
                  </a:lnTo>
                  <a:lnTo>
                    <a:pt x="51" y="128"/>
                  </a:lnTo>
                  <a:lnTo>
                    <a:pt x="101" y="128"/>
                  </a:lnTo>
                  <a:lnTo>
                    <a:pt x="118" y="111"/>
                  </a:lnTo>
                  <a:lnTo>
                    <a:pt x="134" y="95"/>
                  </a:lnTo>
                  <a:cubicBezTo>
                    <a:pt x="151" y="62"/>
                    <a:pt x="134" y="28"/>
                    <a:pt x="101" y="11"/>
                  </a:cubicBezTo>
                  <a:cubicBezTo>
                    <a:pt x="87" y="4"/>
                    <a:pt x="73" y="0"/>
                    <a:pt x="6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6" name="Google Shape;4806;p76"/>
            <p:cNvSpPr/>
            <p:nvPr/>
          </p:nvSpPr>
          <p:spPr>
            <a:xfrm>
              <a:off x="6202625" y="3674975"/>
              <a:ext cx="6300" cy="7025"/>
            </a:xfrm>
            <a:custGeom>
              <a:avLst/>
              <a:gdLst/>
              <a:ahLst/>
              <a:cxnLst/>
              <a:rect l="l" t="t" r="r" b="b"/>
              <a:pathLst>
                <a:path w="252" h="281" extrusionOk="0">
                  <a:moveTo>
                    <a:pt x="160" y="0"/>
                  </a:moveTo>
                  <a:cubicBezTo>
                    <a:pt x="151" y="0"/>
                    <a:pt x="143" y="5"/>
                    <a:pt x="134" y="13"/>
                  </a:cubicBezTo>
                  <a:cubicBezTo>
                    <a:pt x="101" y="13"/>
                    <a:pt x="85" y="29"/>
                    <a:pt x="85" y="47"/>
                  </a:cubicBezTo>
                  <a:lnTo>
                    <a:pt x="67" y="63"/>
                  </a:lnTo>
                  <a:lnTo>
                    <a:pt x="67" y="80"/>
                  </a:lnTo>
                  <a:lnTo>
                    <a:pt x="67" y="96"/>
                  </a:lnTo>
                  <a:cubicBezTo>
                    <a:pt x="67" y="113"/>
                    <a:pt x="85" y="129"/>
                    <a:pt x="101" y="129"/>
                  </a:cubicBezTo>
                  <a:lnTo>
                    <a:pt x="67" y="129"/>
                  </a:lnTo>
                  <a:cubicBezTo>
                    <a:pt x="34" y="129"/>
                    <a:pt x="18" y="147"/>
                    <a:pt x="18" y="180"/>
                  </a:cubicBezTo>
                  <a:cubicBezTo>
                    <a:pt x="1" y="196"/>
                    <a:pt x="1" y="213"/>
                    <a:pt x="18" y="230"/>
                  </a:cubicBezTo>
                  <a:cubicBezTo>
                    <a:pt x="18" y="247"/>
                    <a:pt x="34" y="263"/>
                    <a:pt x="67" y="280"/>
                  </a:cubicBezTo>
                  <a:lnTo>
                    <a:pt x="85" y="263"/>
                  </a:lnTo>
                  <a:cubicBezTo>
                    <a:pt x="101" y="263"/>
                    <a:pt x="118" y="247"/>
                    <a:pt x="134" y="230"/>
                  </a:cubicBezTo>
                  <a:lnTo>
                    <a:pt x="134" y="213"/>
                  </a:lnTo>
                  <a:lnTo>
                    <a:pt x="134" y="180"/>
                  </a:lnTo>
                  <a:lnTo>
                    <a:pt x="134" y="163"/>
                  </a:lnTo>
                  <a:lnTo>
                    <a:pt x="218" y="163"/>
                  </a:lnTo>
                  <a:cubicBezTo>
                    <a:pt x="234" y="163"/>
                    <a:pt x="234" y="147"/>
                    <a:pt x="252" y="147"/>
                  </a:cubicBezTo>
                  <a:lnTo>
                    <a:pt x="252" y="113"/>
                  </a:lnTo>
                  <a:lnTo>
                    <a:pt x="252" y="80"/>
                  </a:lnTo>
                  <a:cubicBezTo>
                    <a:pt x="252" y="80"/>
                    <a:pt x="234" y="63"/>
                    <a:pt x="234" y="47"/>
                  </a:cubicBezTo>
                  <a:cubicBezTo>
                    <a:pt x="218" y="13"/>
                    <a:pt x="201" y="13"/>
                    <a:pt x="185" y="13"/>
                  </a:cubicBezTo>
                  <a:cubicBezTo>
                    <a:pt x="176" y="5"/>
                    <a:pt x="168" y="0"/>
                    <a:pt x="16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7" name="Google Shape;4807;p76"/>
            <p:cNvSpPr/>
            <p:nvPr/>
          </p:nvSpPr>
          <p:spPr>
            <a:xfrm>
              <a:off x="6212625" y="3711550"/>
              <a:ext cx="1700" cy="2125"/>
            </a:xfrm>
            <a:custGeom>
              <a:avLst/>
              <a:gdLst/>
              <a:ahLst/>
              <a:cxnLst/>
              <a:rect l="l" t="t" r="r" b="b"/>
              <a:pathLst>
                <a:path w="68" h="85" extrusionOk="0">
                  <a:moveTo>
                    <a:pt x="1" y="0"/>
                  </a:moveTo>
                  <a:lnTo>
                    <a:pt x="1" y="34"/>
                  </a:lnTo>
                  <a:lnTo>
                    <a:pt x="18" y="51"/>
                  </a:lnTo>
                  <a:cubicBezTo>
                    <a:pt x="18" y="67"/>
                    <a:pt x="18" y="67"/>
                    <a:pt x="34" y="84"/>
                  </a:cubicBezTo>
                  <a:lnTo>
                    <a:pt x="52" y="67"/>
                  </a:lnTo>
                  <a:lnTo>
                    <a:pt x="52" y="51"/>
                  </a:lnTo>
                  <a:lnTo>
                    <a:pt x="68" y="34"/>
                  </a:lnTo>
                  <a:lnTo>
                    <a:pt x="52" y="18"/>
                  </a:lnTo>
                  <a:lnTo>
                    <a:pt x="52"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8" name="Google Shape;4808;p76"/>
            <p:cNvSpPr/>
            <p:nvPr/>
          </p:nvSpPr>
          <p:spPr>
            <a:xfrm>
              <a:off x="6209300" y="3675300"/>
              <a:ext cx="3350" cy="2925"/>
            </a:xfrm>
            <a:custGeom>
              <a:avLst/>
              <a:gdLst/>
              <a:ahLst/>
              <a:cxnLst/>
              <a:rect l="l" t="t" r="r" b="b"/>
              <a:pathLst>
                <a:path w="134" h="117" extrusionOk="0">
                  <a:moveTo>
                    <a:pt x="34" y="0"/>
                  </a:moveTo>
                  <a:lnTo>
                    <a:pt x="18" y="16"/>
                  </a:lnTo>
                  <a:lnTo>
                    <a:pt x="1" y="34"/>
                  </a:lnTo>
                  <a:lnTo>
                    <a:pt x="1" y="67"/>
                  </a:lnTo>
                  <a:lnTo>
                    <a:pt x="18" y="83"/>
                  </a:lnTo>
                  <a:lnTo>
                    <a:pt x="34" y="100"/>
                  </a:lnTo>
                  <a:lnTo>
                    <a:pt x="51" y="116"/>
                  </a:lnTo>
                  <a:lnTo>
                    <a:pt x="101" y="116"/>
                  </a:lnTo>
                  <a:lnTo>
                    <a:pt x="118" y="83"/>
                  </a:lnTo>
                  <a:lnTo>
                    <a:pt x="134" y="83"/>
                  </a:lnTo>
                  <a:lnTo>
                    <a:pt x="134" y="50"/>
                  </a:lnTo>
                  <a:lnTo>
                    <a:pt x="134" y="34"/>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9" name="Google Shape;4809;p76"/>
            <p:cNvSpPr/>
            <p:nvPr/>
          </p:nvSpPr>
          <p:spPr>
            <a:xfrm>
              <a:off x="6150950" y="3645275"/>
              <a:ext cx="5025" cy="5025"/>
            </a:xfrm>
            <a:custGeom>
              <a:avLst/>
              <a:gdLst/>
              <a:ahLst/>
              <a:cxnLst/>
              <a:rect l="l" t="t" r="r" b="b"/>
              <a:pathLst>
                <a:path w="201" h="201" extrusionOk="0">
                  <a:moveTo>
                    <a:pt x="100" y="1"/>
                  </a:moveTo>
                  <a:cubicBezTo>
                    <a:pt x="67" y="1"/>
                    <a:pt x="33" y="17"/>
                    <a:pt x="17" y="50"/>
                  </a:cubicBezTo>
                  <a:cubicBezTo>
                    <a:pt x="0" y="84"/>
                    <a:pt x="0" y="117"/>
                    <a:pt x="17" y="134"/>
                  </a:cubicBezTo>
                  <a:cubicBezTo>
                    <a:pt x="33" y="168"/>
                    <a:pt x="51" y="184"/>
                    <a:pt x="84" y="201"/>
                  </a:cubicBezTo>
                  <a:lnTo>
                    <a:pt x="118" y="184"/>
                  </a:lnTo>
                  <a:lnTo>
                    <a:pt x="151" y="184"/>
                  </a:lnTo>
                  <a:cubicBezTo>
                    <a:pt x="151" y="184"/>
                    <a:pt x="184" y="168"/>
                    <a:pt x="200" y="134"/>
                  </a:cubicBezTo>
                  <a:lnTo>
                    <a:pt x="200" y="117"/>
                  </a:lnTo>
                  <a:lnTo>
                    <a:pt x="200" y="84"/>
                  </a:lnTo>
                  <a:lnTo>
                    <a:pt x="200" y="68"/>
                  </a:lnTo>
                  <a:lnTo>
                    <a:pt x="200" y="50"/>
                  </a:lnTo>
                  <a:cubicBezTo>
                    <a:pt x="167" y="17"/>
                    <a:pt x="134"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0" name="Google Shape;4810;p76"/>
            <p:cNvSpPr/>
            <p:nvPr/>
          </p:nvSpPr>
          <p:spPr>
            <a:xfrm>
              <a:off x="6183050" y="3664200"/>
              <a:ext cx="5425" cy="5275"/>
            </a:xfrm>
            <a:custGeom>
              <a:avLst/>
              <a:gdLst/>
              <a:ahLst/>
              <a:cxnLst/>
              <a:rect l="l" t="t" r="r" b="b"/>
              <a:pathLst>
                <a:path w="217" h="211" extrusionOk="0">
                  <a:moveTo>
                    <a:pt x="101" y="1"/>
                  </a:moveTo>
                  <a:cubicBezTo>
                    <a:pt x="66" y="1"/>
                    <a:pt x="44" y="17"/>
                    <a:pt x="34" y="27"/>
                  </a:cubicBezTo>
                  <a:lnTo>
                    <a:pt x="1" y="94"/>
                  </a:lnTo>
                  <a:lnTo>
                    <a:pt x="17" y="127"/>
                  </a:lnTo>
                  <a:cubicBezTo>
                    <a:pt x="17" y="160"/>
                    <a:pt x="50" y="194"/>
                    <a:pt x="101" y="211"/>
                  </a:cubicBezTo>
                  <a:lnTo>
                    <a:pt x="150" y="211"/>
                  </a:lnTo>
                  <a:lnTo>
                    <a:pt x="167" y="194"/>
                  </a:lnTo>
                  <a:lnTo>
                    <a:pt x="183" y="178"/>
                  </a:lnTo>
                  <a:lnTo>
                    <a:pt x="167" y="178"/>
                  </a:lnTo>
                  <a:lnTo>
                    <a:pt x="217" y="127"/>
                  </a:lnTo>
                  <a:lnTo>
                    <a:pt x="217" y="94"/>
                  </a:lnTo>
                  <a:lnTo>
                    <a:pt x="183" y="27"/>
                  </a:lnTo>
                  <a:cubicBezTo>
                    <a:pt x="151" y="8"/>
                    <a:pt x="124"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1" name="Google Shape;4811;p76"/>
            <p:cNvSpPr/>
            <p:nvPr/>
          </p:nvSpPr>
          <p:spPr>
            <a:xfrm>
              <a:off x="6138875" y="3607150"/>
              <a:ext cx="1250" cy="1875"/>
            </a:xfrm>
            <a:custGeom>
              <a:avLst/>
              <a:gdLst/>
              <a:ahLst/>
              <a:cxnLst/>
              <a:rect l="l" t="t" r="r" b="b"/>
              <a:pathLst>
                <a:path w="50" h="75" extrusionOk="0">
                  <a:moveTo>
                    <a:pt x="29" y="1"/>
                  </a:moveTo>
                  <a:cubicBezTo>
                    <a:pt x="26" y="1"/>
                    <a:pt x="22" y="2"/>
                    <a:pt x="16" y="8"/>
                  </a:cubicBezTo>
                  <a:lnTo>
                    <a:pt x="0" y="8"/>
                  </a:lnTo>
                  <a:lnTo>
                    <a:pt x="0" y="41"/>
                  </a:lnTo>
                  <a:cubicBezTo>
                    <a:pt x="0" y="58"/>
                    <a:pt x="0" y="58"/>
                    <a:pt x="16" y="74"/>
                  </a:cubicBezTo>
                  <a:lnTo>
                    <a:pt x="34" y="58"/>
                  </a:lnTo>
                  <a:lnTo>
                    <a:pt x="50" y="25"/>
                  </a:lnTo>
                  <a:lnTo>
                    <a:pt x="50" y="8"/>
                  </a:lnTo>
                  <a:cubicBezTo>
                    <a:pt x="39" y="8"/>
                    <a:pt x="35" y="1"/>
                    <a:pt x="2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2" name="Google Shape;4812;p76"/>
            <p:cNvSpPr/>
            <p:nvPr/>
          </p:nvSpPr>
          <p:spPr>
            <a:xfrm>
              <a:off x="6211800" y="3652350"/>
              <a:ext cx="5025" cy="5475"/>
            </a:xfrm>
            <a:custGeom>
              <a:avLst/>
              <a:gdLst/>
              <a:ahLst/>
              <a:cxnLst/>
              <a:rect l="l" t="t" r="r" b="b"/>
              <a:pathLst>
                <a:path w="201" h="219" extrusionOk="0">
                  <a:moveTo>
                    <a:pt x="134" y="1"/>
                  </a:moveTo>
                  <a:lnTo>
                    <a:pt x="151" y="18"/>
                  </a:lnTo>
                  <a:lnTo>
                    <a:pt x="134" y="18"/>
                  </a:lnTo>
                  <a:cubicBezTo>
                    <a:pt x="120" y="11"/>
                    <a:pt x="106" y="6"/>
                    <a:pt x="93" y="6"/>
                  </a:cubicBezTo>
                  <a:cubicBezTo>
                    <a:pt x="76" y="6"/>
                    <a:pt x="61" y="15"/>
                    <a:pt x="51" y="34"/>
                  </a:cubicBezTo>
                  <a:cubicBezTo>
                    <a:pt x="34" y="51"/>
                    <a:pt x="18" y="51"/>
                    <a:pt x="1" y="67"/>
                  </a:cubicBezTo>
                  <a:lnTo>
                    <a:pt x="1" y="134"/>
                  </a:lnTo>
                  <a:cubicBezTo>
                    <a:pt x="1" y="134"/>
                    <a:pt x="18" y="151"/>
                    <a:pt x="34" y="151"/>
                  </a:cubicBezTo>
                  <a:cubicBezTo>
                    <a:pt x="34" y="185"/>
                    <a:pt x="34" y="201"/>
                    <a:pt x="67" y="218"/>
                  </a:cubicBezTo>
                  <a:lnTo>
                    <a:pt x="101" y="218"/>
                  </a:lnTo>
                  <a:lnTo>
                    <a:pt x="118" y="201"/>
                  </a:lnTo>
                  <a:lnTo>
                    <a:pt x="134" y="185"/>
                  </a:lnTo>
                  <a:cubicBezTo>
                    <a:pt x="151" y="185"/>
                    <a:pt x="151" y="167"/>
                    <a:pt x="167" y="151"/>
                  </a:cubicBezTo>
                  <a:lnTo>
                    <a:pt x="167" y="134"/>
                  </a:lnTo>
                  <a:lnTo>
                    <a:pt x="167" y="118"/>
                  </a:lnTo>
                  <a:cubicBezTo>
                    <a:pt x="185" y="101"/>
                    <a:pt x="201" y="101"/>
                    <a:pt x="201" y="85"/>
                  </a:cubicBezTo>
                  <a:lnTo>
                    <a:pt x="201" y="51"/>
                  </a:lnTo>
                  <a:lnTo>
                    <a:pt x="201" y="34"/>
                  </a:lnTo>
                  <a:lnTo>
                    <a:pt x="185" y="18"/>
                  </a:lnTo>
                  <a:cubicBezTo>
                    <a:pt x="185" y="18"/>
                    <a:pt x="167" y="1"/>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3" name="Google Shape;4813;p76"/>
            <p:cNvSpPr/>
            <p:nvPr/>
          </p:nvSpPr>
          <p:spPr>
            <a:xfrm>
              <a:off x="6162225" y="3605275"/>
              <a:ext cx="1675" cy="1250"/>
            </a:xfrm>
            <a:custGeom>
              <a:avLst/>
              <a:gdLst/>
              <a:ahLst/>
              <a:cxnLst/>
              <a:rect l="l" t="t" r="r" b="b"/>
              <a:pathLst>
                <a:path w="67" h="50" extrusionOk="0">
                  <a:moveTo>
                    <a:pt x="33" y="0"/>
                  </a:moveTo>
                  <a:cubicBezTo>
                    <a:pt x="16" y="0"/>
                    <a:pt x="16" y="0"/>
                    <a:pt x="0" y="16"/>
                  </a:cubicBezTo>
                  <a:lnTo>
                    <a:pt x="0" y="33"/>
                  </a:lnTo>
                  <a:cubicBezTo>
                    <a:pt x="16" y="33"/>
                    <a:pt x="16" y="49"/>
                    <a:pt x="33" y="49"/>
                  </a:cubicBezTo>
                  <a:cubicBezTo>
                    <a:pt x="49" y="49"/>
                    <a:pt x="49" y="49"/>
                    <a:pt x="67" y="33"/>
                  </a:cubicBezTo>
                  <a:lnTo>
                    <a:pt x="49"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4" name="Google Shape;4814;p76"/>
            <p:cNvSpPr/>
            <p:nvPr/>
          </p:nvSpPr>
          <p:spPr>
            <a:xfrm>
              <a:off x="6211800" y="3629000"/>
              <a:ext cx="3375" cy="2975"/>
            </a:xfrm>
            <a:custGeom>
              <a:avLst/>
              <a:gdLst/>
              <a:ahLst/>
              <a:cxnLst/>
              <a:rect l="l" t="t" r="r" b="b"/>
              <a:pathLst>
                <a:path w="135" h="119" extrusionOk="0">
                  <a:moveTo>
                    <a:pt x="18" y="1"/>
                  </a:moveTo>
                  <a:lnTo>
                    <a:pt x="1" y="34"/>
                  </a:lnTo>
                  <a:lnTo>
                    <a:pt x="1" y="68"/>
                  </a:lnTo>
                  <a:lnTo>
                    <a:pt x="18" y="101"/>
                  </a:lnTo>
                  <a:lnTo>
                    <a:pt x="51" y="118"/>
                  </a:lnTo>
                  <a:lnTo>
                    <a:pt x="85" y="118"/>
                  </a:lnTo>
                  <a:lnTo>
                    <a:pt x="101" y="101"/>
                  </a:lnTo>
                  <a:lnTo>
                    <a:pt x="118" y="85"/>
                  </a:lnTo>
                  <a:cubicBezTo>
                    <a:pt x="134" y="52"/>
                    <a:pt x="118" y="18"/>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5" name="Google Shape;4815;p76"/>
            <p:cNvSpPr/>
            <p:nvPr/>
          </p:nvSpPr>
          <p:spPr>
            <a:xfrm>
              <a:off x="6182625" y="3619850"/>
              <a:ext cx="3800" cy="3350"/>
            </a:xfrm>
            <a:custGeom>
              <a:avLst/>
              <a:gdLst/>
              <a:ahLst/>
              <a:cxnLst/>
              <a:rect l="l" t="t" r="r" b="b"/>
              <a:pathLst>
                <a:path w="152" h="134" extrusionOk="0">
                  <a:moveTo>
                    <a:pt x="51" y="0"/>
                  </a:moveTo>
                  <a:lnTo>
                    <a:pt x="34" y="17"/>
                  </a:lnTo>
                  <a:lnTo>
                    <a:pt x="18" y="33"/>
                  </a:lnTo>
                  <a:cubicBezTo>
                    <a:pt x="0" y="51"/>
                    <a:pt x="18" y="67"/>
                    <a:pt x="18" y="84"/>
                  </a:cubicBezTo>
                  <a:cubicBezTo>
                    <a:pt x="18" y="100"/>
                    <a:pt x="34" y="117"/>
                    <a:pt x="67" y="133"/>
                  </a:cubicBezTo>
                  <a:lnTo>
                    <a:pt x="84" y="133"/>
                  </a:lnTo>
                  <a:lnTo>
                    <a:pt x="118" y="117"/>
                  </a:lnTo>
                  <a:lnTo>
                    <a:pt x="134" y="100"/>
                  </a:lnTo>
                  <a:cubicBezTo>
                    <a:pt x="151" y="67"/>
                    <a:pt x="134" y="33"/>
                    <a:pt x="118" y="17"/>
                  </a:cubicBez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6" name="Google Shape;4816;p76"/>
            <p:cNvSpPr/>
            <p:nvPr/>
          </p:nvSpPr>
          <p:spPr>
            <a:xfrm>
              <a:off x="6179300" y="3614825"/>
              <a:ext cx="3350" cy="3075"/>
            </a:xfrm>
            <a:custGeom>
              <a:avLst/>
              <a:gdLst/>
              <a:ahLst/>
              <a:cxnLst/>
              <a:rect l="l" t="t" r="r" b="b"/>
              <a:pathLst>
                <a:path w="134" h="123" extrusionOk="0">
                  <a:moveTo>
                    <a:pt x="51" y="1"/>
                  </a:moveTo>
                  <a:cubicBezTo>
                    <a:pt x="33" y="1"/>
                    <a:pt x="33" y="1"/>
                    <a:pt x="17" y="18"/>
                  </a:cubicBezTo>
                  <a:lnTo>
                    <a:pt x="0" y="34"/>
                  </a:lnTo>
                  <a:lnTo>
                    <a:pt x="0" y="52"/>
                  </a:lnTo>
                  <a:lnTo>
                    <a:pt x="0" y="68"/>
                  </a:lnTo>
                  <a:cubicBezTo>
                    <a:pt x="17" y="101"/>
                    <a:pt x="17" y="101"/>
                    <a:pt x="51" y="118"/>
                  </a:cubicBezTo>
                  <a:cubicBezTo>
                    <a:pt x="57" y="121"/>
                    <a:pt x="63" y="123"/>
                    <a:pt x="68" y="123"/>
                  </a:cubicBezTo>
                  <a:cubicBezTo>
                    <a:pt x="90" y="123"/>
                    <a:pt x="103" y="101"/>
                    <a:pt x="117" y="101"/>
                  </a:cubicBezTo>
                  <a:lnTo>
                    <a:pt x="133" y="68"/>
                  </a:lnTo>
                  <a:lnTo>
                    <a:pt x="133" y="34"/>
                  </a:ln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7" name="Google Shape;4817;p76"/>
            <p:cNvSpPr/>
            <p:nvPr/>
          </p:nvSpPr>
          <p:spPr>
            <a:xfrm>
              <a:off x="6201400" y="3616925"/>
              <a:ext cx="3350" cy="3225"/>
            </a:xfrm>
            <a:custGeom>
              <a:avLst/>
              <a:gdLst/>
              <a:ahLst/>
              <a:cxnLst/>
              <a:rect l="l" t="t" r="r" b="b"/>
              <a:pathLst>
                <a:path w="134" h="129" extrusionOk="0">
                  <a:moveTo>
                    <a:pt x="50" y="1"/>
                  </a:moveTo>
                  <a:cubicBezTo>
                    <a:pt x="34" y="1"/>
                    <a:pt x="0" y="17"/>
                    <a:pt x="0" y="34"/>
                  </a:cubicBezTo>
                  <a:lnTo>
                    <a:pt x="0" y="68"/>
                  </a:lnTo>
                  <a:lnTo>
                    <a:pt x="0" y="84"/>
                  </a:lnTo>
                  <a:lnTo>
                    <a:pt x="34" y="117"/>
                  </a:lnTo>
                  <a:cubicBezTo>
                    <a:pt x="48" y="124"/>
                    <a:pt x="62" y="128"/>
                    <a:pt x="74" y="128"/>
                  </a:cubicBezTo>
                  <a:cubicBezTo>
                    <a:pt x="92" y="128"/>
                    <a:pt x="107" y="120"/>
                    <a:pt x="116" y="101"/>
                  </a:cubicBezTo>
                  <a:lnTo>
                    <a:pt x="134" y="68"/>
                  </a:lnTo>
                  <a:lnTo>
                    <a:pt x="116" y="34"/>
                  </a:lnTo>
                  <a:lnTo>
                    <a:pt x="100" y="17"/>
                  </a:lnTo>
                  <a:cubicBezTo>
                    <a:pt x="100" y="17"/>
                    <a:pt x="67"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8" name="Google Shape;4818;p76"/>
            <p:cNvSpPr/>
            <p:nvPr/>
          </p:nvSpPr>
          <p:spPr>
            <a:xfrm>
              <a:off x="6170550" y="3625275"/>
              <a:ext cx="5850" cy="5600"/>
            </a:xfrm>
            <a:custGeom>
              <a:avLst/>
              <a:gdLst/>
              <a:ahLst/>
              <a:cxnLst/>
              <a:rect l="l" t="t" r="r" b="b"/>
              <a:pathLst>
                <a:path w="234" h="224" extrusionOk="0">
                  <a:moveTo>
                    <a:pt x="101" y="0"/>
                  </a:moveTo>
                  <a:cubicBezTo>
                    <a:pt x="83" y="0"/>
                    <a:pt x="34" y="16"/>
                    <a:pt x="1" y="67"/>
                  </a:cubicBezTo>
                  <a:lnTo>
                    <a:pt x="1" y="117"/>
                  </a:lnTo>
                  <a:lnTo>
                    <a:pt x="1" y="150"/>
                  </a:lnTo>
                  <a:lnTo>
                    <a:pt x="1" y="167"/>
                  </a:lnTo>
                  <a:lnTo>
                    <a:pt x="17" y="201"/>
                  </a:lnTo>
                  <a:cubicBezTo>
                    <a:pt x="40" y="212"/>
                    <a:pt x="64" y="224"/>
                    <a:pt x="81" y="224"/>
                  </a:cubicBezTo>
                  <a:cubicBezTo>
                    <a:pt x="89" y="224"/>
                    <a:pt x="95" y="222"/>
                    <a:pt x="101" y="217"/>
                  </a:cubicBezTo>
                  <a:cubicBezTo>
                    <a:pt x="150" y="217"/>
                    <a:pt x="167" y="201"/>
                    <a:pt x="183" y="167"/>
                  </a:cubicBezTo>
                  <a:lnTo>
                    <a:pt x="217" y="134"/>
                  </a:lnTo>
                  <a:cubicBezTo>
                    <a:pt x="234" y="83"/>
                    <a:pt x="217" y="34"/>
                    <a:pt x="183" y="16"/>
                  </a:cubicBezTo>
                  <a:lnTo>
                    <a:pt x="1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9" name="Google Shape;4819;p76"/>
            <p:cNvSpPr/>
            <p:nvPr/>
          </p:nvSpPr>
          <p:spPr>
            <a:xfrm>
              <a:off x="6157200" y="3619450"/>
              <a:ext cx="1700" cy="1675"/>
            </a:xfrm>
            <a:custGeom>
              <a:avLst/>
              <a:gdLst/>
              <a:ahLst/>
              <a:cxnLst/>
              <a:rect l="l" t="t" r="r" b="b"/>
              <a:pathLst>
                <a:path w="68" h="67" extrusionOk="0">
                  <a:moveTo>
                    <a:pt x="1" y="0"/>
                  </a:moveTo>
                  <a:lnTo>
                    <a:pt x="1" y="67"/>
                  </a:lnTo>
                  <a:lnTo>
                    <a:pt x="34" y="67"/>
                  </a:lnTo>
                  <a:cubicBezTo>
                    <a:pt x="50" y="49"/>
                    <a:pt x="68" y="49"/>
                    <a:pt x="68" y="33"/>
                  </a:cubicBezTo>
                  <a:lnTo>
                    <a:pt x="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0" name="Google Shape;4820;p76"/>
            <p:cNvSpPr/>
            <p:nvPr/>
          </p:nvSpPr>
          <p:spPr>
            <a:xfrm>
              <a:off x="6108025" y="3692375"/>
              <a:ext cx="850" cy="1300"/>
            </a:xfrm>
            <a:custGeom>
              <a:avLst/>
              <a:gdLst/>
              <a:ahLst/>
              <a:cxnLst/>
              <a:rect l="l" t="t" r="r" b="b"/>
              <a:pathLst>
                <a:path w="34" h="52" extrusionOk="0">
                  <a:moveTo>
                    <a:pt x="0" y="0"/>
                  </a:moveTo>
                  <a:lnTo>
                    <a:pt x="0" y="18"/>
                  </a:lnTo>
                  <a:lnTo>
                    <a:pt x="0" y="34"/>
                  </a:lnTo>
                  <a:lnTo>
                    <a:pt x="0" y="51"/>
                  </a:lnTo>
                  <a:lnTo>
                    <a:pt x="34" y="51"/>
                  </a:lnTo>
                  <a:lnTo>
                    <a:pt x="34" y="34"/>
                  </a:lnTo>
                  <a:lnTo>
                    <a:pt x="34" y="18"/>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1" name="Google Shape;4821;p76"/>
            <p:cNvSpPr/>
            <p:nvPr/>
          </p:nvSpPr>
          <p:spPr>
            <a:xfrm>
              <a:off x="6224300" y="3627775"/>
              <a:ext cx="3800" cy="3350"/>
            </a:xfrm>
            <a:custGeom>
              <a:avLst/>
              <a:gdLst/>
              <a:ahLst/>
              <a:cxnLst/>
              <a:rect l="l" t="t" r="r" b="b"/>
              <a:pathLst>
                <a:path w="152" h="134" extrusionOk="0">
                  <a:moveTo>
                    <a:pt x="52" y="0"/>
                  </a:moveTo>
                  <a:lnTo>
                    <a:pt x="34" y="17"/>
                  </a:lnTo>
                  <a:lnTo>
                    <a:pt x="18" y="34"/>
                  </a:lnTo>
                  <a:cubicBezTo>
                    <a:pt x="18" y="50"/>
                    <a:pt x="1" y="83"/>
                    <a:pt x="52" y="117"/>
                  </a:cubicBezTo>
                  <a:lnTo>
                    <a:pt x="85" y="134"/>
                  </a:lnTo>
                  <a:lnTo>
                    <a:pt x="101" y="134"/>
                  </a:lnTo>
                  <a:lnTo>
                    <a:pt x="134" y="101"/>
                  </a:lnTo>
                  <a:cubicBezTo>
                    <a:pt x="152" y="83"/>
                    <a:pt x="152" y="67"/>
                    <a:pt x="134" y="50"/>
                  </a:cubicBezTo>
                  <a:cubicBezTo>
                    <a:pt x="134" y="34"/>
                    <a:pt x="118" y="17"/>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2" name="Google Shape;4822;p76"/>
            <p:cNvSpPr/>
            <p:nvPr/>
          </p:nvSpPr>
          <p:spPr>
            <a:xfrm>
              <a:off x="6160950" y="3617325"/>
              <a:ext cx="3800" cy="3375"/>
            </a:xfrm>
            <a:custGeom>
              <a:avLst/>
              <a:gdLst/>
              <a:ahLst/>
              <a:cxnLst/>
              <a:rect l="l" t="t" r="r" b="b"/>
              <a:pathLst>
                <a:path w="152" h="135" extrusionOk="0">
                  <a:moveTo>
                    <a:pt x="67" y="1"/>
                  </a:moveTo>
                  <a:cubicBezTo>
                    <a:pt x="51" y="1"/>
                    <a:pt x="34" y="18"/>
                    <a:pt x="18" y="34"/>
                  </a:cubicBezTo>
                  <a:cubicBezTo>
                    <a:pt x="18" y="52"/>
                    <a:pt x="0" y="68"/>
                    <a:pt x="18" y="85"/>
                  </a:cubicBezTo>
                  <a:cubicBezTo>
                    <a:pt x="34" y="118"/>
                    <a:pt x="51" y="118"/>
                    <a:pt x="67" y="134"/>
                  </a:cubicBezTo>
                  <a:lnTo>
                    <a:pt x="100" y="134"/>
                  </a:lnTo>
                  <a:lnTo>
                    <a:pt x="118" y="118"/>
                  </a:lnTo>
                  <a:lnTo>
                    <a:pt x="134" y="101"/>
                  </a:lnTo>
                  <a:lnTo>
                    <a:pt x="134" y="85"/>
                  </a:lnTo>
                  <a:lnTo>
                    <a:pt x="151" y="52"/>
                  </a:lnTo>
                  <a:lnTo>
                    <a:pt x="134" y="34"/>
                  </a:lnTo>
                  <a:lnTo>
                    <a:pt x="134" y="18"/>
                  </a:lnTo>
                  <a:cubicBezTo>
                    <a:pt x="100" y="1"/>
                    <a:pt x="84"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3" name="Google Shape;4823;p76"/>
            <p:cNvSpPr/>
            <p:nvPr/>
          </p:nvSpPr>
          <p:spPr>
            <a:xfrm>
              <a:off x="6241825" y="3599425"/>
              <a:ext cx="2125" cy="1700"/>
            </a:xfrm>
            <a:custGeom>
              <a:avLst/>
              <a:gdLst/>
              <a:ahLst/>
              <a:cxnLst/>
              <a:rect l="l" t="t" r="r" b="b"/>
              <a:pathLst>
                <a:path w="85" h="68" extrusionOk="0">
                  <a:moveTo>
                    <a:pt x="34" y="1"/>
                  </a:moveTo>
                  <a:lnTo>
                    <a:pt x="18" y="17"/>
                  </a:lnTo>
                  <a:cubicBezTo>
                    <a:pt x="18" y="34"/>
                    <a:pt x="0" y="50"/>
                    <a:pt x="18" y="50"/>
                  </a:cubicBezTo>
                  <a:lnTo>
                    <a:pt x="18" y="67"/>
                  </a:lnTo>
                  <a:lnTo>
                    <a:pt x="51" y="67"/>
                  </a:lnTo>
                  <a:cubicBezTo>
                    <a:pt x="67" y="67"/>
                    <a:pt x="84" y="34"/>
                    <a:pt x="67" y="17"/>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4" name="Google Shape;4824;p76"/>
            <p:cNvSpPr/>
            <p:nvPr/>
          </p:nvSpPr>
          <p:spPr>
            <a:xfrm>
              <a:off x="6182225" y="3556475"/>
              <a:ext cx="1700" cy="1700"/>
            </a:xfrm>
            <a:custGeom>
              <a:avLst/>
              <a:gdLst/>
              <a:ahLst/>
              <a:cxnLst/>
              <a:rect l="l" t="t" r="r" b="b"/>
              <a:pathLst>
                <a:path w="68" h="68" extrusionOk="0">
                  <a:moveTo>
                    <a:pt x="16" y="0"/>
                  </a:moveTo>
                  <a:lnTo>
                    <a:pt x="0" y="18"/>
                  </a:lnTo>
                  <a:lnTo>
                    <a:pt x="0" y="51"/>
                  </a:lnTo>
                  <a:cubicBezTo>
                    <a:pt x="0" y="67"/>
                    <a:pt x="16" y="67"/>
                    <a:pt x="16" y="67"/>
                  </a:cubicBezTo>
                  <a:lnTo>
                    <a:pt x="34" y="67"/>
                  </a:lnTo>
                  <a:cubicBezTo>
                    <a:pt x="67" y="34"/>
                    <a:pt x="50" y="18"/>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5" name="Google Shape;4825;p76"/>
            <p:cNvSpPr/>
            <p:nvPr/>
          </p:nvSpPr>
          <p:spPr>
            <a:xfrm>
              <a:off x="6170950" y="3620075"/>
              <a:ext cx="3350" cy="3550"/>
            </a:xfrm>
            <a:custGeom>
              <a:avLst/>
              <a:gdLst/>
              <a:ahLst/>
              <a:cxnLst/>
              <a:rect l="l" t="t" r="r" b="b"/>
              <a:pathLst>
                <a:path w="134" h="142" extrusionOk="0">
                  <a:moveTo>
                    <a:pt x="84" y="1"/>
                  </a:moveTo>
                  <a:cubicBezTo>
                    <a:pt x="79" y="1"/>
                    <a:pt x="73" y="3"/>
                    <a:pt x="67" y="8"/>
                  </a:cubicBezTo>
                  <a:cubicBezTo>
                    <a:pt x="51" y="8"/>
                    <a:pt x="34" y="24"/>
                    <a:pt x="18" y="42"/>
                  </a:cubicBezTo>
                  <a:cubicBezTo>
                    <a:pt x="1" y="75"/>
                    <a:pt x="18" y="108"/>
                    <a:pt x="51" y="142"/>
                  </a:cubicBezTo>
                  <a:lnTo>
                    <a:pt x="85" y="142"/>
                  </a:lnTo>
                  <a:lnTo>
                    <a:pt x="101" y="124"/>
                  </a:lnTo>
                  <a:lnTo>
                    <a:pt x="118" y="108"/>
                  </a:lnTo>
                  <a:lnTo>
                    <a:pt x="134" y="75"/>
                  </a:lnTo>
                  <a:lnTo>
                    <a:pt x="134" y="58"/>
                  </a:lnTo>
                  <a:lnTo>
                    <a:pt x="134" y="42"/>
                  </a:lnTo>
                  <a:lnTo>
                    <a:pt x="118" y="8"/>
                  </a:lnTo>
                  <a:cubicBezTo>
                    <a:pt x="106" y="8"/>
                    <a:pt x="95"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6" name="Google Shape;4826;p76"/>
            <p:cNvSpPr/>
            <p:nvPr/>
          </p:nvSpPr>
          <p:spPr>
            <a:xfrm>
              <a:off x="6209725" y="3617775"/>
              <a:ext cx="4200" cy="3750"/>
            </a:xfrm>
            <a:custGeom>
              <a:avLst/>
              <a:gdLst/>
              <a:ahLst/>
              <a:cxnLst/>
              <a:rect l="l" t="t" r="r" b="b"/>
              <a:pathLst>
                <a:path w="168" h="150" extrusionOk="0">
                  <a:moveTo>
                    <a:pt x="68" y="0"/>
                  </a:moveTo>
                  <a:cubicBezTo>
                    <a:pt x="34" y="0"/>
                    <a:pt x="17" y="16"/>
                    <a:pt x="17" y="34"/>
                  </a:cubicBezTo>
                  <a:cubicBezTo>
                    <a:pt x="1" y="67"/>
                    <a:pt x="1" y="100"/>
                    <a:pt x="17" y="116"/>
                  </a:cubicBezTo>
                  <a:lnTo>
                    <a:pt x="50" y="150"/>
                  </a:lnTo>
                  <a:lnTo>
                    <a:pt x="84" y="150"/>
                  </a:lnTo>
                  <a:lnTo>
                    <a:pt x="117" y="134"/>
                  </a:lnTo>
                  <a:cubicBezTo>
                    <a:pt x="168" y="67"/>
                    <a:pt x="117" y="16"/>
                    <a:pt x="101" y="0"/>
                  </a:cubicBezTo>
                  <a:lnTo>
                    <a:pt x="84" y="34"/>
                  </a:lnTo>
                  <a:lnTo>
                    <a:pt x="68" y="34"/>
                  </a:lnTo>
                  <a:lnTo>
                    <a:pt x="6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7" name="Google Shape;4827;p76"/>
            <p:cNvSpPr/>
            <p:nvPr/>
          </p:nvSpPr>
          <p:spPr>
            <a:xfrm>
              <a:off x="6201800" y="3611925"/>
              <a:ext cx="3350" cy="3425"/>
            </a:xfrm>
            <a:custGeom>
              <a:avLst/>
              <a:gdLst/>
              <a:ahLst/>
              <a:cxnLst/>
              <a:rect l="l" t="t" r="r" b="b"/>
              <a:pathLst>
                <a:path w="134" h="137" extrusionOk="0">
                  <a:moveTo>
                    <a:pt x="67" y="1"/>
                  </a:moveTo>
                  <a:lnTo>
                    <a:pt x="34" y="17"/>
                  </a:lnTo>
                  <a:lnTo>
                    <a:pt x="18" y="34"/>
                  </a:lnTo>
                  <a:lnTo>
                    <a:pt x="18" y="50"/>
                  </a:lnTo>
                  <a:lnTo>
                    <a:pt x="0" y="84"/>
                  </a:lnTo>
                  <a:lnTo>
                    <a:pt x="18" y="101"/>
                  </a:lnTo>
                  <a:lnTo>
                    <a:pt x="18" y="117"/>
                  </a:lnTo>
                  <a:cubicBezTo>
                    <a:pt x="27" y="127"/>
                    <a:pt x="48" y="136"/>
                    <a:pt x="70" y="136"/>
                  </a:cubicBezTo>
                  <a:cubicBezTo>
                    <a:pt x="86" y="136"/>
                    <a:pt x="104" y="131"/>
                    <a:pt x="118" y="117"/>
                  </a:cubicBezTo>
                  <a:lnTo>
                    <a:pt x="134" y="84"/>
                  </a:lnTo>
                  <a:lnTo>
                    <a:pt x="134" y="68"/>
                  </a:lnTo>
                  <a:lnTo>
                    <a:pt x="100" y="50"/>
                  </a:lnTo>
                  <a:lnTo>
                    <a:pt x="67" y="34"/>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8" name="Google Shape;4828;p76"/>
            <p:cNvSpPr/>
            <p:nvPr/>
          </p:nvSpPr>
          <p:spPr>
            <a:xfrm>
              <a:off x="6202225" y="3644125"/>
              <a:ext cx="5425" cy="5350"/>
            </a:xfrm>
            <a:custGeom>
              <a:avLst/>
              <a:gdLst/>
              <a:ahLst/>
              <a:cxnLst/>
              <a:rect l="l" t="t" r="r" b="b"/>
              <a:pathLst>
                <a:path w="217" h="214" extrusionOk="0">
                  <a:moveTo>
                    <a:pt x="109" y="0"/>
                  </a:moveTo>
                  <a:cubicBezTo>
                    <a:pt x="88" y="0"/>
                    <a:pt x="67" y="5"/>
                    <a:pt x="50" y="13"/>
                  </a:cubicBezTo>
                  <a:lnTo>
                    <a:pt x="17" y="63"/>
                  </a:lnTo>
                  <a:lnTo>
                    <a:pt x="1" y="80"/>
                  </a:lnTo>
                  <a:lnTo>
                    <a:pt x="17" y="130"/>
                  </a:lnTo>
                  <a:cubicBezTo>
                    <a:pt x="34" y="214"/>
                    <a:pt x="101" y="214"/>
                    <a:pt x="117" y="214"/>
                  </a:cubicBezTo>
                  <a:lnTo>
                    <a:pt x="168" y="196"/>
                  </a:lnTo>
                  <a:lnTo>
                    <a:pt x="184" y="196"/>
                  </a:lnTo>
                  <a:lnTo>
                    <a:pt x="201" y="163"/>
                  </a:lnTo>
                  <a:lnTo>
                    <a:pt x="217" y="130"/>
                  </a:lnTo>
                  <a:lnTo>
                    <a:pt x="217" y="80"/>
                  </a:lnTo>
                  <a:lnTo>
                    <a:pt x="217" y="63"/>
                  </a:lnTo>
                  <a:lnTo>
                    <a:pt x="168" y="13"/>
                  </a:lnTo>
                  <a:cubicBezTo>
                    <a:pt x="151" y="5"/>
                    <a:pt x="130" y="0"/>
                    <a:pt x="10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9" name="Google Shape;4829;p76"/>
            <p:cNvSpPr/>
            <p:nvPr/>
          </p:nvSpPr>
          <p:spPr>
            <a:xfrm>
              <a:off x="6178450" y="3628175"/>
              <a:ext cx="5475" cy="5025"/>
            </a:xfrm>
            <a:custGeom>
              <a:avLst/>
              <a:gdLst/>
              <a:ahLst/>
              <a:cxnLst/>
              <a:rect l="l" t="t" r="r" b="b"/>
              <a:pathLst>
                <a:path w="219" h="201" extrusionOk="0">
                  <a:moveTo>
                    <a:pt x="101" y="1"/>
                  </a:moveTo>
                  <a:lnTo>
                    <a:pt x="67" y="18"/>
                  </a:lnTo>
                  <a:lnTo>
                    <a:pt x="51" y="18"/>
                  </a:lnTo>
                  <a:lnTo>
                    <a:pt x="18" y="51"/>
                  </a:lnTo>
                  <a:cubicBezTo>
                    <a:pt x="1" y="85"/>
                    <a:pt x="1" y="118"/>
                    <a:pt x="18" y="134"/>
                  </a:cubicBezTo>
                  <a:cubicBezTo>
                    <a:pt x="18" y="167"/>
                    <a:pt x="34" y="185"/>
                    <a:pt x="85" y="201"/>
                  </a:cubicBezTo>
                  <a:lnTo>
                    <a:pt x="151" y="201"/>
                  </a:lnTo>
                  <a:lnTo>
                    <a:pt x="201" y="151"/>
                  </a:lnTo>
                  <a:cubicBezTo>
                    <a:pt x="218" y="118"/>
                    <a:pt x="201" y="67"/>
                    <a:pt x="201" y="51"/>
                  </a:cubicBezTo>
                  <a:cubicBezTo>
                    <a:pt x="167" y="18"/>
                    <a:pt x="118"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0" name="Google Shape;4830;p76"/>
            <p:cNvSpPr/>
            <p:nvPr/>
          </p:nvSpPr>
          <p:spPr>
            <a:xfrm>
              <a:off x="6223900" y="3641950"/>
              <a:ext cx="2925" cy="2925"/>
            </a:xfrm>
            <a:custGeom>
              <a:avLst/>
              <a:gdLst/>
              <a:ahLst/>
              <a:cxnLst/>
              <a:rect l="l" t="t" r="r" b="b"/>
              <a:pathLst>
                <a:path w="117" h="117" extrusionOk="0">
                  <a:moveTo>
                    <a:pt x="34" y="0"/>
                  </a:moveTo>
                  <a:cubicBezTo>
                    <a:pt x="34" y="0"/>
                    <a:pt x="17" y="0"/>
                    <a:pt x="1" y="16"/>
                  </a:cubicBezTo>
                  <a:lnTo>
                    <a:pt x="1" y="50"/>
                  </a:lnTo>
                  <a:lnTo>
                    <a:pt x="1" y="83"/>
                  </a:lnTo>
                  <a:lnTo>
                    <a:pt x="17" y="100"/>
                  </a:lnTo>
                  <a:lnTo>
                    <a:pt x="50" y="116"/>
                  </a:lnTo>
                  <a:lnTo>
                    <a:pt x="84" y="100"/>
                  </a:lnTo>
                  <a:cubicBezTo>
                    <a:pt x="84" y="100"/>
                    <a:pt x="101" y="100"/>
                    <a:pt x="101" y="83"/>
                  </a:cubicBezTo>
                  <a:lnTo>
                    <a:pt x="117" y="67"/>
                  </a:lnTo>
                  <a:lnTo>
                    <a:pt x="117" y="34"/>
                  </a:lnTo>
                  <a:cubicBezTo>
                    <a:pt x="101" y="16"/>
                    <a:pt x="101" y="16"/>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1" name="Google Shape;4831;p76"/>
            <p:cNvSpPr/>
            <p:nvPr/>
          </p:nvSpPr>
          <p:spPr>
            <a:xfrm>
              <a:off x="6220975" y="3655700"/>
              <a:ext cx="4200" cy="3100"/>
            </a:xfrm>
            <a:custGeom>
              <a:avLst/>
              <a:gdLst/>
              <a:ahLst/>
              <a:cxnLst/>
              <a:rect l="l" t="t" r="r" b="b"/>
              <a:pathLst>
                <a:path w="168" h="124" extrusionOk="0">
                  <a:moveTo>
                    <a:pt x="67" y="0"/>
                  </a:moveTo>
                  <a:cubicBezTo>
                    <a:pt x="34" y="17"/>
                    <a:pt x="18" y="17"/>
                    <a:pt x="18" y="51"/>
                  </a:cubicBezTo>
                  <a:lnTo>
                    <a:pt x="0" y="67"/>
                  </a:lnTo>
                  <a:lnTo>
                    <a:pt x="18" y="84"/>
                  </a:lnTo>
                  <a:lnTo>
                    <a:pt x="18" y="100"/>
                  </a:lnTo>
                  <a:cubicBezTo>
                    <a:pt x="41" y="112"/>
                    <a:pt x="56" y="124"/>
                    <a:pt x="69" y="124"/>
                  </a:cubicBezTo>
                  <a:cubicBezTo>
                    <a:pt x="75" y="124"/>
                    <a:pt x="79" y="122"/>
                    <a:pt x="85" y="117"/>
                  </a:cubicBezTo>
                  <a:lnTo>
                    <a:pt x="134" y="117"/>
                  </a:lnTo>
                  <a:lnTo>
                    <a:pt x="151" y="84"/>
                  </a:lnTo>
                  <a:cubicBezTo>
                    <a:pt x="167" y="67"/>
                    <a:pt x="167" y="51"/>
                    <a:pt x="151" y="51"/>
                  </a:cubicBezTo>
                  <a:cubicBezTo>
                    <a:pt x="151" y="17"/>
                    <a:pt x="118"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2" name="Google Shape;4832;p76"/>
            <p:cNvSpPr/>
            <p:nvPr/>
          </p:nvSpPr>
          <p:spPr>
            <a:xfrm>
              <a:off x="6216400" y="3668200"/>
              <a:ext cx="2925" cy="3225"/>
            </a:xfrm>
            <a:custGeom>
              <a:avLst/>
              <a:gdLst/>
              <a:ahLst/>
              <a:cxnLst/>
              <a:rect l="l" t="t" r="r" b="b"/>
              <a:pathLst>
                <a:path w="117" h="129" extrusionOk="0">
                  <a:moveTo>
                    <a:pt x="50" y="0"/>
                  </a:moveTo>
                  <a:lnTo>
                    <a:pt x="34" y="18"/>
                  </a:lnTo>
                  <a:lnTo>
                    <a:pt x="17" y="34"/>
                  </a:lnTo>
                  <a:lnTo>
                    <a:pt x="1" y="34"/>
                  </a:lnTo>
                  <a:lnTo>
                    <a:pt x="1" y="51"/>
                  </a:lnTo>
                  <a:lnTo>
                    <a:pt x="1" y="67"/>
                  </a:lnTo>
                  <a:lnTo>
                    <a:pt x="1" y="84"/>
                  </a:lnTo>
                  <a:cubicBezTo>
                    <a:pt x="17" y="118"/>
                    <a:pt x="34" y="118"/>
                    <a:pt x="50" y="118"/>
                  </a:cubicBezTo>
                  <a:cubicBezTo>
                    <a:pt x="57" y="124"/>
                    <a:pt x="64" y="128"/>
                    <a:pt x="72" y="128"/>
                  </a:cubicBezTo>
                  <a:cubicBezTo>
                    <a:pt x="83" y="128"/>
                    <a:pt x="97" y="120"/>
                    <a:pt x="117" y="100"/>
                  </a:cubicBezTo>
                  <a:lnTo>
                    <a:pt x="117" y="67"/>
                  </a:lnTo>
                  <a:lnTo>
                    <a:pt x="117" y="34"/>
                  </a:lnTo>
                  <a:cubicBezTo>
                    <a:pt x="101" y="18"/>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3" name="Google Shape;4833;p76"/>
            <p:cNvSpPr/>
            <p:nvPr/>
          </p:nvSpPr>
          <p:spPr>
            <a:xfrm>
              <a:off x="6170550" y="3642350"/>
              <a:ext cx="5425" cy="5025"/>
            </a:xfrm>
            <a:custGeom>
              <a:avLst/>
              <a:gdLst/>
              <a:ahLst/>
              <a:cxnLst/>
              <a:rect l="l" t="t" r="r" b="b"/>
              <a:pathLst>
                <a:path w="217" h="201" extrusionOk="0">
                  <a:moveTo>
                    <a:pt x="101" y="0"/>
                  </a:moveTo>
                  <a:lnTo>
                    <a:pt x="67" y="18"/>
                  </a:lnTo>
                  <a:cubicBezTo>
                    <a:pt x="67" y="34"/>
                    <a:pt x="34" y="51"/>
                    <a:pt x="17" y="67"/>
                  </a:cubicBezTo>
                  <a:cubicBezTo>
                    <a:pt x="1" y="118"/>
                    <a:pt x="17" y="167"/>
                    <a:pt x="67" y="201"/>
                  </a:cubicBezTo>
                  <a:lnTo>
                    <a:pt x="117" y="201"/>
                  </a:lnTo>
                  <a:cubicBezTo>
                    <a:pt x="150" y="201"/>
                    <a:pt x="183" y="185"/>
                    <a:pt x="201" y="167"/>
                  </a:cubicBezTo>
                  <a:lnTo>
                    <a:pt x="217" y="100"/>
                  </a:lnTo>
                  <a:cubicBezTo>
                    <a:pt x="217" y="67"/>
                    <a:pt x="201" y="34"/>
                    <a:pt x="183" y="18"/>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4" name="Google Shape;4834;p76"/>
            <p:cNvSpPr/>
            <p:nvPr/>
          </p:nvSpPr>
          <p:spPr>
            <a:xfrm>
              <a:off x="6226400" y="3573975"/>
              <a:ext cx="1700" cy="1300"/>
            </a:xfrm>
            <a:custGeom>
              <a:avLst/>
              <a:gdLst/>
              <a:ahLst/>
              <a:cxnLst/>
              <a:rect l="l" t="t" r="r" b="b"/>
              <a:pathLst>
                <a:path w="68" h="52" extrusionOk="0">
                  <a:moveTo>
                    <a:pt x="1" y="1"/>
                  </a:moveTo>
                  <a:lnTo>
                    <a:pt x="1" y="18"/>
                  </a:lnTo>
                  <a:cubicBezTo>
                    <a:pt x="1" y="18"/>
                    <a:pt x="1" y="34"/>
                    <a:pt x="17" y="51"/>
                  </a:cubicBezTo>
                  <a:lnTo>
                    <a:pt x="50" y="51"/>
                  </a:lnTo>
                  <a:cubicBezTo>
                    <a:pt x="68" y="51"/>
                    <a:pt x="68" y="34"/>
                    <a:pt x="68" y="18"/>
                  </a:cubicBezTo>
                  <a:cubicBezTo>
                    <a:pt x="50" y="18"/>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5" name="Google Shape;4835;p76"/>
            <p:cNvSpPr/>
            <p:nvPr/>
          </p:nvSpPr>
          <p:spPr>
            <a:xfrm>
              <a:off x="6237650" y="3629675"/>
              <a:ext cx="1700" cy="1025"/>
            </a:xfrm>
            <a:custGeom>
              <a:avLst/>
              <a:gdLst/>
              <a:ahLst/>
              <a:cxnLst/>
              <a:rect l="l" t="t" r="r" b="b"/>
              <a:pathLst>
                <a:path w="68" h="41" extrusionOk="0">
                  <a:moveTo>
                    <a:pt x="39" y="0"/>
                  </a:moveTo>
                  <a:cubicBezTo>
                    <a:pt x="23" y="0"/>
                    <a:pt x="12" y="7"/>
                    <a:pt x="0" y="7"/>
                  </a:cubicBezTo>
                  <a:lnTo>
                    <a:pt x="0" y="25"/>
                  </a:lnTo>
                  <a:cubicBezTo>
                    <a:pt x="18" y="41"/>
                    <a:pt x="18" y="41"/>
                    <a:pt x="34" y="41"/>
                  </a:cubicBezTo>
                  <a:cubicBezTo>
                    <a:pt x="51" y="41"/>
                    <a:pt x="67" y="41"/>
                    <a:pt x="67" y="25"/>
                  </a:cubicBezTo>
                  <a:lnTo>
                    <a:pt x="67" y="7"/>
                  </a:lnTo>
                  <a:cubicBezTo>
                    <a:pt x="56" y="2"/>
                    <a:pt x="47" y="0"/>
                    <a:pt x="3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6" name="Google Shape;4836;p76"/>
            <p:cNvSpPr/>
            <p:nvPr/>
          </p:nvSpPr>
          <p:spPr>
            <a:xfrm>
              <a:off x="6212625" y="3636675"/>
              <a:ext cx="3375" cy="2800"/>
            </a:xfrm>
            <a:custGeom>
              <a:avLst/>
              <a:gdLst/>
              <a:ahLst/>
              <a:cxnLst/>
              <a:rect l="l" t="t" r="r" b="b"/>
              <a:pathLst>
                <a:path w="135" h="112" extrusionOk="0">
                  <a:moveTo>
                    <a:pt x="60" y="1"/>
                  </a:moveTo>
                  <a:cubicBezTo>
                    <a:pt x="36" y="1"/>
                    <a:pt x="12" y="13"/>
                    <a:pt x="1" y="45"/>
                  </a:cubicBezTo>
                  <a:lnTo>
                    <a:pt x="18" y="78"/>
                  </a:lnTo>
                  <a:cubicBezTo>
                    <a:pt x="18" y="94"/>
                    <a:pt x="34" y="94"/>
                    <a:pt x="34" y="111"/>
                  </a:cubicBezTo>
                  <a:lnTo>
                    <a:pt x="85" y="111"/>
                  </a:lnTo>
                  <a:cubicBezTo>
                    <a:pt x="85" y="111"/>
                    <a:pt x="101" y="111"/>
                    <a:pt x="101" y="94"/>
                  </a:cubicBezTo>
                  <a:lnTo>
                    <a:pt x="134" y="94"/>
                  </a:lnTo>
                  <a:lnTo>
                    <a:pt x="134" y="45"/>
                  </a:lnTo>
                  <a:cubicBezTo>
                    <a:pt x="118" y="27"/>
                    <a:pt x="118" y="11"/>
                    <a:pt x="101" y="11"/>
                  </a:cubicBezTo>
                  <a:cubicBezTo>
                    <a:pt x="89" y="5"/>
                    <a:pt x="74" y="1"/>
                    <a:pt x="6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7" name="Google Shape;4837;p76"/>
            <p:cNvSpPr/>
            <p:nvPr/>
          </p:nvSpPr>
          <p:spPr>
            <a:xfrm>
              <a:off x="6253100" y="3655300"/>
              <a:ext cx="1250" cy="1250"/>
            </a:xfrm>
            <a:custGeom>
              <a:avLst/>
              <a:gdLst/>
              <a:ahLst/>
              <a:cxnLst/>
              <a:rect l="l" t="t" r="r" b="b"/>
              <a:pathLst>
                <a:path w="50" h="50" extrusionOk="0">
                  <a:moveTo>
                    <a:pt x="16" y="0"/>
                  </a:moveTo>
                  <a:lnTo>
                    <a:pt x="0" y="16"/>
                  </a:lnTo>
                  <a:lnTo>
                    <a:pt x="0" y="33"/>
                  </a:lnTo>
                  <a:lnTo>
                    <a:pt x="16" y="49"/>
                  </a:lnTo>
                  <a:lnTo>
                    <a:pt x="33" y="49"/>
                  </a:lnTo>
                  <a:cubicBezTo>
                    <a:pt x="33" y="49"/>
                    <a:pt x="49" y="49"/>
                    <a:pt x="49" y="33"/>
                  </a:cubicBezTo>
                  <a:lnTo>
                    <a:pt x="49" y="16"/>
                  </a:lnTo>
                  <a:cubicBezTo>
                    <a:pt x="49" y="16"/>
                    <a:pt x="49" y="0"/>
                    <a:pt x="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8" name="Google Shape;4838;p76"/>
            <p:cNvSpPr/>
            <p:nvPr/>
          </p:nvSpPr>
          <p:spPr>
            <a:xfrm>
              <a:off x="6198075" y="3603400"/>
              <a:ext cx="1250" cy="1450"/>
            </a:xfrm>
            <a:custGeom>
              <a:avLst/>
              <a:gdLst/>
              <a:ahLst/>
              <a:cxnLst/>
              <a:rect l="l" t="t" r="r" b="b"/>
              <a:pathLst>
                <a:path w="50" h="58" extrusionOk="0">
                  <a:moveTo>
                    <a:pt x="12" y="1"/>
                  </a:moveTo>
                  <a:cubicBezTo>
                    <a:pt x="7" y="1"/>
                    <a:pt x="0" y="8"/>
                    <a:pt x="0" y="8"/>
                  </a:cubicBezTo>
                  <a:lnTo>
                    <a:pt x="0" y="42"/>
                  </a:lnTo>
                  <a:cubicBezTo>
                    <a:pt x="0" y="42"/>
                    <a:pt x="16" y="58"/>
                    <a:pt x="33" y="58"/>
                  </a:cubicBezTo>
                  <a:lnTo>
                    <a:pt x="49" y="24"/>
                  </a:lnTo>
                  <a:cubicBezTo>
                    <a:pt x="49" y="8"/>
                    <a:pt x="33" y="8"/>
                    <a:pt x="16" y="8"/>
                  </a:cubicBezTo>
                  <a:cubicBezTo>
                    <a:pt x="16" y="3"/>
                    <a:pt x="14" y="1"/>
                    <a:pt x="1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9" name="Google Shape;4839;p76"/>
            <p:cNvSpPr/>
            <p:nvPr/>
          </p:nvSpPr>
          <p:spPr>
            <a:xfrm>
              <a:off x="6194300" y="3626950"/>
              <a:ext cx="4200" cy="4175"/>
            </a:xfrm>
            <a:custGeom>
              <a:avLst/>
              <a:gdLst/>
              <a:ahLst/>
              <a:cxnLst/>
              <a:rect l="l" t="t" r="r" b="b"/>
              <a:pathLst>
                <a:path w="168" h="167" extrusionOk="0">
                  <a:moveTo>
                    <a:pt x="51" y="0"/>
                  </a:moveTo>
                  <a:lnTo>
                    <a:pt x="34" y="16"/>
                  </a:lnTo>
                  <a:lnTo>
                    <a:pt x="18" y="33"/>
                  </a:lnTo>
                  <a:cubicBezTo>
                    <a:pt x="0" y="67"/>
                    <a:pt x="18" y="100"/>
                    <a:pt x="51" y="134"/>
                  </a:cubicBezTo>
                  <a:lnTo>
                    <a:pt x="51" y="150"/>
                  </a:lnTo>
                  <a:lnTo>
                    <a:pt x="84" y="150"/>
                  </a:lnTo>
                  <a:lnTo>
                    <a:pt x="118" y="167"/>
                  </a:lnTo>
                  <a:cubicBezTo>
                    <a:pt x="118" y="150"/>
                    <a:pt x="151" y="134"/>
                    <a:pt x="167" y="116"/>
                  </a:cubicBezTo>
                  <a:lnTo>
                    <a:pt x="167" y="83"/>
                  </a:lnTo>
                  <a:lnTo>
                    <a:pt x="167" y="67"/>
                  </a:lnTo>
                  <a:lnTo>
                    <a:pt x="167" y="50"/>
                  </a:lnTo>
                  <a:lnTo>
                    <a:pt x="151" y="33"/>
                  </a:lnTo>
                  <a:lnTo>
                    <a:pt x="118" y="16"/>
                  </a:lnTo>
                  <a:cubicBezTo>
                    <a:pt x="84" y="0"/>
                    <a:pt x="67"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0" name="Google Shape;4840;p76"/>
            <p:cNvSpPr/>
            <p:nvPr/>
          </p:nvSpPr>
          <p:spPr>
            <a:xfrm>
              <a:off x="6167625" y="3572325"/>
              <a:ext cx="1275" cy="1575"/>
            </a:xfrm>
            <a:custGeom>
              <a:avLst/>
              <a:gdLst/>
              <a:ahLst/>
              <a:cxnLst/>
              <a:rect l="l" t="t" r="r" b="b"/>
              <a:pathLst>
                <a:path w="51" h="63" extrusionOk="0">
                  <a:moveTo>
                    <a:pt x="33" y="0"/>
                  </a:moveTo>
                  <a:lnTo>
                    <a:pt x="17" y="17"/>
                  </a:lnTo>
                  <a:lnTo>
                    <a:pt x="0" y="33"/>
                  </a:lnTo>
                  <a:lnTo>
                    <a:pt x="0" y="51"/>
                  </a:lnTo>
                  <a:cubicBezTo>
                    <a:pt x="9" y="59"/>
                    <a:pt x="13" y="63"/>
                    <a:pt x="17" y="63"/>
                  </a:cubicBezTo>
                  <a:cubicBezTo>
                    <a:pt x="21" y="63"/>
                    <a:pt x="25" y="59"/>
                    <a:pt x="33" y="51"/>
                  </a:cubicBezTo>
                  <a:cubicBezTo>
                    <a:pt x="33" y="51"/>
                    <a:pt x="51" y="51"/>
                    <a:pt x="51" y="33"/>
                  </a:cubicBezTo>
                  <a:lnTo>
                    <a:pt x="51" y="17"/>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1" name="Google Shape;4841;p76"/>
            <p:cNvSpPr/>
            <p:nvPr/>
          </p:nvSpPr>
          <p:spPr>
            <a:xfrm>
              <a:off x="6209725" y="3657200"/>
              <a:ext cx="2925" cy="3275"/>
            </a:xfrm>
            <a:custGeom>
              <a:avLst/>
              <a:gdLst/>
              <a:ahLst/>
              <a:cxnLst/>
              <a:rect l="l" t="t" r="r" b="b"/>
              <a:pathLst>
                <a:path w="117" h="131" extrusionOk="0">
                  <a:moveTo>
                    <a:pt x="46" y="0"/>
                  </a:moveTo>
                  <a:cubicBezTo>
                    <a:pt x="36" y="0"/>
                    <a:pt x="27" y="2"/>
                    <a:pt x="17" y="7"/>
                  </a:cubicBezTo>
                  <a:lnTo>
                    <a:pt x="17" y="40"/>
                  </a:lnTo>
                  <a:lnTo>
                    <a:pt x="1" y="57"/>
                  </a:lnTo>
                  <a:lnTo>
                    <a:pt x="1" y="73"/>
                  </a:lnTo>
                  <a:lnTo>
                    <a:pt x="1" y="107"/>
                  </a:lnTo>
                  <a:cubicBezTo>
                    <a:pt x="12" y="119"/>
                    <a:pt x="32" y="131"/>
                    <a:pt x="49" y="131"/>
                  </a:cubicBezTo>
                  <a:cubicBezTo>
                    <a:pt x="56" y="131"/>
                    <a:pt x="63" y="129"/>
                    <a:pt x="68" y="124"/>
                  </a:cubicBezTo>
                  <a:cubicBezTo>
                    <a:pt x="84" y="124"/>
                    <a:pt x="101" y="107"/>
                    <a:pt x="101" y="91"/>
                  </a:cubicBezTo>
                  <a:cubicBezTo>
                    <a:pt x="117" y="73"/>
                    <a:pt x="117" y="40"/>
                    <a:pt x="101" y="24"/>
                  </a:cubicBezTo>
                  <a:cubicBezTo>
                    <a:pt x="89" y="12"/>
                    <a:pt x="68" y="0"/>
                    <a:pt x="4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2" name="Google Shape;4842;p76"/>
            <p:cNvSpPr/>
            <p:nvPr/>
          </p:nvSpPr>
          <p:spPr>
            <a:xfrm>
              <a:off x="6140925" y="3584425"/>
              <a:ext cx="1300" cy="850"/>
            </a:xfrm>
            <a:custGeom>
              <a:avLst/>
              <a:gdLst/>
              <a:ahLst/>
              <a:cxnLst/>
              <a:rect l="l" t="t" r="r" b="b"/>
              <a:pathLst>
                <a:path w="52" h="34" extrusionOk="0">
                  <a:moveTo>
                    <a:pt x="1" y="0"/>
                  </a:moveTo>
                  <a:lnTo>
                    <a:pt x="18" y="34"/>
                  </a:lnTo>
                  <a:lnTo>
                    <a:pt x="52" y="34"/>
                  </a:lnTo>
                  <a:lnTo>
                    <a:pt x="52"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3" name="Google Shape;4843;p76"/>
            <p:cNvSpPr/>
            <p:nvPr/>
          </p:nvSpPr>
          <p:spPr>
            <a:xfrm>
              <a:off x="6180950" y="3648175"/>
              <a:ext cx="5475" cy="5025"/>
            </a:xfrm>
            <a:custGeom>
              <a:avLst/>
              <a:gdLst/>
              <a:ahLst/>
              <a:cxnLst/>
              <a:rect l="l" t="t" r="r" b="b"/>
              <a:pathLst>
                <a:path w="219" h="201" extrusionOk="0">
                  <a:moveTo>
                    <a:pt x="85" y="1"/>
                  </a:moveTo>
                  <a:lnTo>
                    <a:pt x="34" y="34"/>
                  </a:lnTo>
                  <a:lnTo>
                    <a:pt x="18" y="52"/>
                  </a:lnTo>
                  <a:cubicBezTo>
                    <a:pt x="1" y="85"/>
                    <a:pt x="1" y="152"/>
                    <a:pt x="67" y="201"/>
                  </a:cubicBezTo>
                  <a:lnTo>
                    <a:pt x="151" y="201"/>
                  </a:lnTo>
                  <a:lnTo>
                    <a:pt x="201" y="168"/>
                  </a:lnTo>
                  <a:lnTo>
                    <a:pt x="201" y="134"/>
                  </a:lnTo>
                  <a:lnTo>
                    <a:pt x="218" y="101"/>
                  </a:lnTo>
                  <a:lnTo>
                    <a:pt x="218" y="85"/>
                  </a:lnTo>
                  <a:lnTo>
                    <a:pt x="201" y="52"/>
                  </a:lnTo>
                  <a:cubicBezTo>
                    <a:pt x="185" y="18"/>
                    <a:pt x="167" y="18"/>
                    <a:pt x="151" y="1"/>
                  </a:cubicBezTo>
                  <a:lnTo>
                    <a:pt x="151" y="18"/>
                  </a:ln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4" name="Google Shape;4844;p76"/>
            <p:cNvSpPr/>
            <p:nvPr/>
          </p:nvSpPr>
          <p:spPr>
            <a:xfrm>
              <a:off x="6147200" y="3623175"/>
              <a:ext cx="3775" cy="3975"/>
            </a:xfrm>
            <a:custGeom>
              <a:avLst/>
              <a:gdLst/>
              <a:ahLst/>
              <a:cxnLst/>
              <a:rect l="l" t="t" r="r" b="b"/>
              <a:pathLst>
                <a:path w="151" h="159" extrusionOk="0">
                  <a:moveTo>
                    <a:pt x="67" y="0"/>
                  </a:moveTo>
                  <a:lnTo>
                    <a:pt x="50" y="18"/>
                  </a:lnTo>
                  <a:lnTo>
                    <a:pt x="34" y="34"/>
                  </a:lnTo>
                  <a:lnTo>
                    <a:pt x="1" y="84"/>
                  </a:lnTo>
                  <a:lnTo>
                    <a:pt x="1" y="100"/>
                  </a:lnTo>
                  <a:lnTo>
                    <a:pt x="17" y="118"/>
                  </a:lnTo>
                  <a:lnTo>
                    <a:pt x="17" y="134"/>
                  </a:lnTo>
                  <a:cubicBezTo>
                    <a:pt x="42" y="150"/>
                    <a:pt x="63" y="159"/>
                    <a:pt x="82" y="159"/>
                  </a:cubicBezTo>
                  <a:cubicBezTo>
                    <a:pt x="101" y="159"/>
                    <a:pt x="117" y="150"/>
                    <a:pt x="134" y="134"/>
                  </a:cubicBezTo>
                  <a:lnTo>
                    <a:pt x="150" y="100"/>
                  </a:lnTo>
                  <a:lnTo>
                    <a:pt x="150" y="84"/>
                  </a:lnTo>
                  <a:lnTo>
                    <a:pt x="150" y="67"/>
                  </a:lnTo>
                  <a:cubicBezTo>
                    <a:pt x="150" y="51"/>
                    <a:pt x="150" y="18"/>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5" name="Google Shape;4845;p76"/>
            <p:cNvSpPr/>
            <p:nvPr/>
          </p:nvSpPr>
          <p:spPr>
            <a:xfrm>
              <a:off x="6268100" y="3626500"/>
              <a:ext cx="1250" cy="1300"/>
            </a:xfrm>
            <a:custGeom>
              <a:avLst/>
              <a:gdLst/>
              <a:ahLst/>
              <a:cxnLst/>
              <a:rect l="l" t="t" r="r" b="b"/>
              <a:pathLst>
                <a:path w="50" h="52" extrusionOk="0">
                  <a:moveTo>
                    <a:pt x="16" y="1"/>
                  </a:moveTo>
                  <a:lnTo>
                    <a:pt x="0" y="18"/>
                  </a:lnTo>
                  <a:lnTo>
                    <a:pt x="16" y="34"/>
                  </a:lnTo>
                  <a:lnTo>
                    <a:pt x="16" y="51"/>
                  </a:lnTo>
                  <a:lnTo>
                    <a:pt x="50" y="51"/>
                  </a:lnTo>
                  <a:lnTo>
                    <a:pt x="50" y="34"/>
                  </a:lnTo>
                  <a:lnTo>
                    <a:pt x="50"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6" name="Google Shape;4846;p76"/>
            <p:cNvSpPr/>
            <p:nvPr/>
          </p:nvSpPr>
          <p:spPr>
            <a:xfrm>
              <a:off x="6134275" y="3704050"/>
              <a:ext cx="1275" cy="1275"/>
            </a:xfrm>
            <a:custGeom>
              <a:avLst/>
              <a:gdLst/>
              <a:ahLst/>
              <a:cxnLst/>
              <a:rect l="l" t="t" r="r" b="b"/>
              <a:pathLst>
                <a:path w="51" h="51" extrusionOk="0">
                  <a:moveTo>
                    <a:pt x="17" y="0"/>
                  </a:moveTo>
                  <a:lnTo>
                    <a:pt x="0" y="18"/>
                  </a:lnTo>
                  <a:lnTo>
                    <a:pt x="0" y="34"/>
                  </a:lnTo>
                  <a:lnTo>
                    <a:pt x="0" y="51"/>
                  </a:lnTo>
                  <a:lnTo>
                    <a:pt x="33" y="51"/>
                  </a:lnTo>
                  <a:cubicBezTo>
                    <a:pt x="33" y="51"/>
                    <a:pt x="51" y="51"/>
                    <a:pt x="51" y="34"/>
                  </a:cubicBezTo>
                  <a:lnTo>
                    <a:pt x="51" y="18"/>
                  </a:lnTo>
                  <a:cubicBezTo>
                    <a:pt x="33" y="0"/>
                    <a:pt x="33"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7" name="Google Shape;4847;p76"/>
            <p:cNvSpPr/>
            <p:nvPr/>
          </p:nvSpPr>
          <p:spPr>
            <a:xfrm>
              <a:off x="6229300" y="3675250"/>
              <a:ext cx="2525" cy="1500"/>
            </a:xfrm>
            <a:custGeom>
              <a:avLst/>
              <a:gdLst/>
              <a:ahLst/>
              <a:cxnLst/>
              <a:rect l="l" t="t" r="r" b="b"/>
              <a:pathLst>
                <a:path w="101" h="60" extrusionOk="0">
                  <a:moveTo>
                    <a:pt x="48" y="0"/>
                  </a:moveTo>
                  <a:cubicBezTo>
                    <a:pt x="29" y="0"/>
                    <a:pt x="12" y="15"/>
                    <a:pt x="1" y="36"/>
                  </a:cubicBezTo>
                  <a:lnTo>
                    <a:pt x="1" y="52"/>
                  </a:lnTo>
                  <a:cubicBezTo>
                    <a:pt x="7" y="58"/>
                    <a:pt x="12" y="59"/>
                    <a:pt x="17" y="59"/>
                  </a:cubicBezTo>
                  <a:cubicBezTo>
                    <a:pt x="27" y="59"/>
                    <a:pt x="34" y="52"/>
                    <a:pt x="34" y="52"/>
                  </a:cubicBezTo>
                  <a:lnTo>
                    <a:pt x="52" y="52"/>
                  </a:lnTo>
                  <a:cubicBezTo>
                    <a:pt x="68" y="52"/>
                    <a:pt x="85" y="52"/>
                    <a:pt x="101" y="36"/>
                  </a:cubicBezTo>
                  <a:lnTo>
                    <a:pt x="85" y="18"/>
                  </a:lnTo>
                  <a:cubicBezTo>
                    <a:pt x="72" y="6"/>
                    <a:pt x="60" y="0"/>
                    <a:pt x="4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8" name="Google Shape;4848;p76"/>
            <p:cNvSpPr/>
            <p:nvPr/>
          </p:nvSpPr>
          <p:spPr>
            <a:xfrm>
              <a:off x="6190125" y="3646125"/>
              <a:ext cx="5850" cy="5425"/>
            </a:xfrm>
            <a:custGeom>
              <a:avLst/>
              <a:gdLst/>
              <a:ahLst/>
              <a:cxnLst/>
              <a:rect l="l" t="t" r="r" b="b"/>
              <a:pathLst>
                <a:path w="234" h="217" extrusionOk="0">
                  <a:moveTo>
                    <a:pt x="134" y="0"/>
                  </a:moveTo>
                  <a:lnTo>
                    <a:pt x="118" y="16"/>
                  </a:lnTo>
                  <a:cubicBezTo>
                    <a:pt x="51" y="16"/>
                    <a:pt x="18" y="50"/>
                    <a:pt x="1" y="67"/>
                  </a:cubicBezTo>
                  <a:lnTo>
                    <a:pt x="1" y="134"/>
                  </a:lnTo>
                  <a:lnTo>
                    <a:pt x="18" y="150"/>
                  </a:lnTo>
                  <a:lnTo>
                    <a:pt x="34" y="167"/>
                  </a:lnTo>
                  <a:cubicBezTo>
                    <a:pt x="34" y="183"/>
                    <a:pt x="51" y="200"/>
                    <a:pt x="85" y="216"/>
                  </a:cubicBezTo>
                  <a:lnTo>
                    <a:pt x="134" y="216"/>
                  </a:lnTo>
                  <a:lnTo>
                    <a:pt x="151" y="200"/>
                  </a:lnTo>
                  <a:lnTo>
                    <a:pt x="185" y="183"/>
                  </a:lnTo>
                  <a:lnTo>
                    <a:pt x="218" y="150"/>
                  </a:lnTo>
                  <a:cubicBezTo>
                    <a:pt x="234" y="100"/>
                    <a:pt x="218" y="67"/>
                    <a:pt x="201" y="34"/>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9" name="Google Shape;4849;p76"/>
            <p:cNvSpPr/>
            <p:nvPr/>
          </p:nvSpPr>
          <p:spPr>
            <a:xfrm>
              <a:off x="6167625" y="3618600"/>
              <a:ext cx="1675" cy="2275"/>
            </a:xfrm>
            <a:custGeom>
              <a:avLst/>
              <a:gdLst/>
              <a:ahLst/>
              <a:cxnLst/>
              <a:rect l="l" t="t" r="r" b="b"/>
              <a:pathLst>
                <a:path w="67" h="91" extrusionOk="0">
                  <a:moveTo>
                    <a:pt x="17" y="1"/>
                  </a:moveTo>
                  <a:cubicBezTo>
                    <a:pt x="0" y="17"/>
                    <a:pt x="0" y="34"/>
                    <a:pt x="0" y="67"/>
                  </a:cubicBezTo>
                  <a:cubicBezTo>
                    <a:pt x="12" y="79"/>
                    <a:pt x="33" y="91"/>
                    <a:pt x="49" y="91"/>
                  </a:cubicBezTo>
                  <a:cubicBezTo>
                    <a:pt x="56" y="91"/>
                    <a:pt x="62" y="88"/>
                    <a:pt x="67" y="83"/>
                  </a:cubicBezTo>
                  <a:lnTo>
                    <a:pt x="51" y="50"/>
                  </a:lnTo>
                  <a:lnTo>
                    <a:pt x="51" y="34"/>
                  </a:lnTo>
                  <a:lnTo>
                    <a:pt x="33" y="34"/>
                  </a:lnTo>
                  <a:lnTo>
                    <a:pt x="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0" name="Google Shape;4850;p76"/>
            <p:cNvSpPr/>
            <p:nvPr/>
          </p:nvSpPr>
          <p:spPr>
            <a:xfrm>
              <a:off x="6162625" y="3677800"/>
              <a:ext cx="5450" cy="5350"/>
            </a:xfrm>
            <a:custGeom>
              <a:avLst/>
              <a:gdLst/>
              <a:ahLst/>
              <a:cxnLst/>
              <a:rect l="l" t="t" r="r" b="b"/>
              <a:pathLst>
                <a:path w="218" h="214" extrusionOk="0">
                  <a:moveTo>
                    <a:pt x="67" y="0"/>
                  </a:moveTo>
                  <a:cubicBezTo>
                    <a:pt x="33" y="16"/>
                    <a:pt x="17" y="50"/>
                    <a:pt x="0" y="83"/>
                  </a:cubicBezTo>
                  <a:cubicBezTo>
                    <a:pt x="0" y="100"/>
                    <a:pt x="17" y="134"/>
                    <a:pt x="17" y="150"/>
                  </a:cubicBezTo>
                  <a:cubicBezTo>
                    <a:pt x="41" y="186"/>
                    <a:pt x="83" y="214"/>
                    <a:pt x="123" y="214"/>
                  </a:cubicBezTo>
                  <a:cubicBezTo>
                    <a:pt x="138" y="214"/>
                    <a:pt x="153" y="210"/>
                    <a:pt x="167" y="201"/>
                  </a:cubicBezTo>
                  <a:lnTo>
                    <a:pt x="184" y="167"/>
                  </a:lnTo>
                  <a:lnTo>
                    <a:pt x="200" y="134"/>
                  </a:lnTo>
                  <a:cubicBezTo>
                    <a:pt x="217" y="100"/>
                    <a:pt x="184" y="50"/>
                    <a:pt x="167" y="34"/>
                  </a:cubicBezTo>
                  <a:lnTo>
                    <a:pt x="151" y="34"/>
                  </a:lnTo>
                  <a:lnTo>
                    <a:pt x="100" y="0"/>
                  </a:lnTo>
                  <a:lnTo>
                    <a:pt x="84" y="16"/>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1" name="Google Shape;4851;p76"/>
            <p:cNvSpPr/>
            <p:nvPr/>
          </p:nvSpPr>
          <p:spPr>
            <a:xfrm>
              <a:off x="6155550" y="3691550"/>
              <a:ext cx="4175" cy="4075"/>
            </a:xfrm>
            <a:custGeom>
              <a:avLst/>
              <a:gdLst/>
              <a:ahLst/>
              <a:cxnLst/>
              <a:rect l="l" t="t" r="r" b="b"/>
              <a:pathLst>
                <a:path w="167" h="163" extrusionOk="0">
                  <a:moveTo>
                    <a:pt x="100" y="0"/>
                  </a:moveTo>
                  <a:cubicBezTo>
                    <a:pt x="83" y="0"/>
                    <a:pt x="67" y="0"/>
                    <a:pt x="67" y="17"/>
                  </a:cubicBezTo>
                  <a:lnTo>
                    <a:pt x="50" y="17"/>
                  </a:lnTo>
                  <a:lnTo>
                    <a:pt x="34" y="33"/>
                  </a:lnTo>
                  <a:lnTo>
                    <a:pt x="16" y="51"/>
                  </a:lnTo>
                  <a:lnTo>
                    <a:pt x="16" y="67"/>
                  </a:lnTo>
                  <a:cubicBezTo>
                    <a:pt x="0" y="100"/>
                    <a:pt x="16" y="133"/>
                    <a:pt x="50" y="151"/>
                  </a:cubicBezTo>
                  <a:cubicBezTo>
                    <a:pt x="66" y="159"/>
                    <a:pt x="83" y="163"/>
                    <a:pt x="98" y="163"/>
                  </a:cubicBezTo>
                  <a:cubicBezTo>
                    <a:pt x="112" y="163"/>
                    <a:pt x="125" y="159"/>
                    <a:pt x="134" y="151"/>
                  </a:cubicBezTo>
                  <a:lnTo>
                    <a:pt x="150" y="151"/>
                  </a:lnTo>
                  <a:lnTo>
                    <a:pt x="167" y="117"/>
                  </a:lnTo>
                  <a:lnTo>
                    <a:pt x="167" y="100"/>
                  </a:lnTo>
                  <a:lnTo>
                    <a:pt x="167" y="84"/>
                  </a:lnTo>
                  <a:cubicBezTo>
                    <a:pt x="167" y="84"/>
                    <a:pt x="167" y="51"/>
                    <a:pt x="134" y="17"/>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2" name="Google Shape;4852;p76"/>
            <p:cNvSpPr/>
            <p:nvPr/>
          </p:nvSpPr>
          <p:spPr>
            <a:xfrm>
              <a:off x="6084675" y="3664850"/>
              <a:ext cx="1700" cy="1300"/>
            </a:xfrm>
            <a:custGeom>
              <a:avLst/>
              <a:gdLst/>
              <a:ahLst/>
              <a:cxnLst/>
              <a:rect l="l" t="t" r="r" b="b"/>
              <a:pathLst>
                <a:path w="68" h="52" extrusionOk="0">
                  <a:moveTo>
                    <a:pt x="34" y="1"/>
                  </a:moveTo>
                  <a:cubicBezTo>
                    <a:pt x="17" y="1"/>
                    <a:pt x="1" y="18"/>
                    <a:pt x="17" y="34"/>
                  </a:cubicBezTo>
                  <a:lnTo>
                    <a:pt x="17" y="52"/>
                  </a:lnTo>
                  <a:lnTo>
                    <a:pt x="50" y="52"/>
                  </a:lnTo>
                  <a:cubicBezTo>
                    <a:pt x="67" y="34"/>
                    <a:pt x="67" y="18"/>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3" name="Google Shape;4853;p76"/>
            <p:cNvSpPr/>
            <p:nvPr/>
          </p:nvSpPr>
          <p:spPr>
            <a:xfrm>
              <a:off x="6167625" y="3751575"/>
              <a:ext cx="1275" cy="1275"/>
            </a:xfrm>
            <a:custGeom>
              <a:avLst/>
              <a:gdLst/>
              <a:ahLst/>
              <a:cxnLst/>
              <a:rect l="l" t="t" r="r" b="b"/>
              <a:pathLst>
                <a:path w="51" h="51" extrusionOk="0">
                  <a:moveTo>
                    <a:pt x="33" y="0"/>
                  </a:moveTo>
                  <a:cubicBezTo>
                    <a:pt x="33" y="0"/>
                    <a:pt x="51" y="0"/>
                    <a:pt x="51" y="18"/>
                  </a:cubicBezTo>
                  <a:lnTo>
                    <a:pt x="51" y="0"/>
                  </a:lnTo>
                  <a:close/>
                  <a:moveTo>
                    <a:pt x="0" y="0"/>
                  </a:moveTo>
                  <a:lnTo>
                    <a:pt x="0" y="18"/>
                  </a:lnTo>
                  <a:cubicBezTo>
                    <a:pt x="0" y="34"/>
                    <a:pt x="0" y="34"/>
                    <a:pt x="17" y="51"/>
                  </a:cubicBezTo>
                  <a:cubicBezTo>
                    <a:pt x="17" y="51"/>
                    <a:pt x="51" y="51"/>
                    <a:pt x="51" y="18"/>
                  </a:cubicBezTo>
                  <a:lnTo>
                    <a:pt x="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4" name="Google Shape;4854;p76"/>
            <p:cNvSpPr/>
            <p:nvPr/>
          </p:nvSpPr>
          <p:spPr>
            <a:xfrm>
              <a:off x="6158875" y="3671525"/>
              <a:ext cx="5875" cy="6200"/>
            </a:xfrm>
            <a:custGeom>
              <a:avLst/>
              <a:gdLst/>
              <a:ahLst/>
              <a:cxnLst/>
              <a:rect l="l" t="t" r="r" b="b"/>
              <a:pathLst>
                <a:path w="235" h="248" extrusionOk="0">
                  <a:moveTo>
                    <a:pt x="83" y="1"/>
                  </a:moveTo>
                  <a:cubicBezTo>
                    <a:pt x="67" y="18"/>
                    <a:pt x="50" y="51"/>
                    <a:pt x="50" y="67"/>
                  </a:cubicBezTo>
                  <a:cubicBezTo>
                    <a:pt x="1" y="85"/>
                    <a:pt x="1" y="151"/>
                    <a:pt x="17" y="201"/>
                  </a:cubicBezTo>
                  <a:lnTo>
                    <a:pt x="50" y="234"/>
                  </a:lnTo>
                  <a:cubicBezTo>
                    <a:pt x="67" y="243"/>
                    <a:pt x="83" y="247"/>
                    <a:pt x="100" y="247"/>
                  </a:cubicBezTo>
                  <a:cubicBezTo>
                    <a:pt x="117" y="247"/>
                    <a:pt x="133" y="243"/>
                    <a:pt x="150" y="234"/>
                  </a:cubicBezTo>
                  <a:lnTo>
                    <a:pt x="167" y="234"/>
                  </a:lnTo>
                  <a:lnTo>
                    <a:pt x="167" y="201"/>
                  </a:lnTo>
                  <a:lnTo>
                    <a:pt x="183" y="201"/>
                  </a:lnTo>
                  <a:cubicBezTo>
                    <a:pt x="217" y="185"/>
                    <a:pt x="234" y="151"/>
                    <a:pt x="234" y="118"/>
                  </a:cubicBezTo>
                  <a:cubicBezTo>
                    <a:pt x="234" y="85"/>
                    <a:pt x="234" y="51"/>
                    <a:pt x="201" y="18"/>
                  </a:cubicBezTo>
                  <a:lnTo>
                    <a:pt x="1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5" name="Google Shape;4855;p76"/>
            <p:cNvSpPr/>
            <p:nvPr/>
          </p:nvSpPr>
          <p:spPr>
            <a:xfrm>
              <a:off x="6142600" y="3646125"/>
              <a:ext cx="5025" cy="5025"/>
            </a:xfrm>
            <a:custGeom>
              <a:avLst/>
              <a:gdLst/>
              <a:ahLst/>
              <a:cxnLst/>
              <a:rect l="l" t="t" r="r" b="b"/>
              <a:pathLst>
                <a:path w="201" h="201" extrusionOk="0">
                  <a:moveTo>
                    <a:pt x="118" y="0"/>
                  </a:moveTo>
                  <a:lnTo>
                    <a:pt x="67" y="16"/>
                  </a:lnTo>
                  <a:lnTo>
                    <a:pt x="51" y="34"/>
                  </a:lnTo>
                  <a:lnTo>
                    <a:pt x="18" y="67"/>
                  </a:lnTo>
                  <a:lnTo>
                    <a:pt x="1" y="83"/>
                  </a:lnTo>
                  <a:lnTo>
                    <a:pt x="1" y="134"/>
                  </a:lnTo>
                  <a:cubicBezTo>
                    <a:pt x="18" y="167"/>
                    <a:pt x="51" y="183"/>
                    <a:pt x="67" y="200"/>
                  </a:cubicBezTo>
                  <a:cubicBezTo>
                    <a:pt x="101" y="200"/>
                    <a:pt x="134" y="200"/>
                    <a:pt x="151" y="183"/>
                  </a:cubicBezTo>
                  <a:lnTo>
                    <a:pt x="167" y="167"/>
                  </a:lnTo>
                  <a:lnTo>
                    <a:pt x="201" y="134"/>
                  </a:lnTo>
                  <a:lnTo>
                    <a:pt x="201" y="116"/>
                  </a:lnTo>
                  <a:lnTo>
                    <a:pt x="185" y="67"/>
                  </a:lnTo>
                  <a:lnTo>
                    <a:pt x="185" y="50"/>
                  </a:lnTo>
                  <a:lnTo>
                    <a:pt x="134" y="16"/>
                  </a:ln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6" name="Google Shape;4856;p76"/>
            <p:cNvSpPr/>
            <p:nvPr/>
          </p:nvSpPr>
          <p:spPr>
            <a:xfrm>
              <a:off x="6093425" y="3623600"/>
              <a:ext cx="1675" cy="1700"/>
            </a:xfrm>
            <a:custGeom>
              <a:avLst/>
              <a:gdLst/>
              <a:ahLst/>
              <a:cxnLst/>
              <a:rect l="l" t="t" r="r" b="b"/>
              <a:pathLst>
                <a:path w="67" h="68" extrusionOk="0">
                  <a:moveTo>
                    <a:pt x="33" y="1"/>
                  </a:moveTo>
                  <a:cubicBezTo>
                    <a:pt x="33" y="1"/>
                    <a:pt x="17" y="1"/>
                    <a:pt x="17" y="17"/>
                  </a:cubicBezTo>
                  <a:lnTo>
                    <a:pt x="0" y="17"/>
                  </a:lnTo>
                  <a:lnTo>
                    <a:pt x="0" y="34"/>
                  </a:lnTo>
                  <a:cubicBezTo>
                    <a:pt x="0" y="50"/>
                    <a:pt x="17" y="50"/>
                    <a:pt x="33" y="67"/>
                  </a:cubicBezTo>
                  <a:cubicBezTo>
                    <a:pt x="33" y="67"/>
                    <a:pt x="51" y="67"/>
                    <a:pt x="51" y="50"/>
                  </a:cubicBezTo>
                  <a:lnTo>
                    <a:pt x="67" y="34"/>
                  </a:lnTo>
                  <a:lnTo>
                    <a:pt x="67" y="17"/>
                  </a:lnTo>
                  <a:lnTo>
                    <a:pt x="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7" name="Google Shape;4857;p76"/>
            <p:cNvSpPr/>
            <p:nvPr/>
          </p:nvSpPr>
          <p:spPr>
            <a:xfrm>
              <a:off x="6107575" y="3695700"/>
              <a:ext cx="1300" cy="1700"/>
            </a:xfrm>
            <a:custGeom>
              <a:avLst/>
              <a:gdLst/>
              <a:ahLst/>
              <a:cxnLst/>
              <a:rect l="l" t="t" r="r" b="b"/>
              <a:pathLst>
                <a:path w="52" h="68" extrusionOk="0">
                  <a:moveTo>
                    <a:pt x="1" y="1"/>
                  </a:moveTo>
                  <a:lnTo>
                    <a:pt x="1" y="34"/>
                  </a:lnTo>
                  <a:cubicBezTo>
                    <a:pt x="1" y="51"/>
                    <a:pt x="1" y="51"/>
                    <a:pt x="18" y="51"/>
                  </a:cubicBezTo>
                  <a:cubicBezTo>
                    <a:pt x="18" y="67"/>
                    <a:pt x="34" y="67"/>
                    <a:pt x="34" y="67"/>
                  </a:cubicBezTo>
                  <a:lnTo>
                    <a:pt x="52" y="51"/>
                  </a:lnTo>
                  <a:cubicBezTo>
                    <a:pt x="52" y="34"/>
                    <a:pt x="52" y="18"/>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8" name="Google Shape;4858;p76"/>
            <p:cNvSpPr/>
            <p:nvPr/>
          </p:nvSpPr>
          <p:spPr>
            <a:xfrm>
              <a:off x="6151775" y="3679475"/>
              <a:ext cx="7950" cy="5850"/>
            </a:xfrm>
            <a:custGeom>
              <a:avLst/>
              <a:gdLst/>
              <a:ahLst/>
              <a:cxnLst/>
              <a:rect l="l" t="t" r="r" b="b"/>
              <a:pathLst>
                <a:path w="318" h="234" extrusionOk="0">
                  <a:moveTo>
                    <a:pt x="218" y="0"/>
                  </a:moveTo>
                  <a:cubicBezTo>
                    <a:pt x="201" y="0"/>
                    <a:pt x="185" y="0"/>
                    <a:pt x="151" y="16"/>
                  </a:cubicBezTo>
                  <a:cubicBezTo>
                    <a:pt x="143" y="8"/>
                    <a:pt x="130" y="4"/>
                    <a:pt x="115" y="4"/>
                  </a:cubicBezTo>
                  <a:cubicBezTo>
                    <a:pt x="101" y="4"/>
                    <a:pt x="84" y="8"/>
                    <a:pt x="67" y="16"/>
                  </a:cubicBezTo>
                  <a:lnTo>
                    <a:pt x="34" y="33"/>
                  </a:lnTo>
                  <a:lnTo>
                    <a:pt x="18" y="50"/>
                  </a:lnTo>
                  <a:lnTo>
                    <a:pt x="0" y="67"/>
                  </a:lnTo>
                  <a:cubicBezTo>
                    <a:pt x="0" y="116"/>
                    <a:pt x="18" y="167"/>
                    <a:pt x="34" y="183"/>
                  </a:cubicBezTo>
                  <a:lnTo>
                    <a:pt x="85" y="216"/>
                  </a:lnTo>
                  <a:lnTo>
                    <a:pt x="101" y="234"/>
                  </a:lnTo>
                  <a:lnTo>
                    <a:pt x="151" y="216"/>
                  </a:lnTo>
                  <a:cubicBezTo>
                    <a:pt x="167" y="216"/>
                    <a:pt x="185" y="200"/>
                    <a:pt x="185" y="200"/>
                  </a:cubicBezTo>
                  <a:lnTo>
                    <a:pt x="201" y="183"/>
                  </a:lnTo>
                  <a:lnTo>
                    <a:pt x="218" y="183"/>
                  </a:lnTo>
                  <a:cubicBezTo>
                    <a:pt x="218" y="183"/>
                    <a:pt x="201" y="200"/>
                    <a:pt x="185" y="200"/>
                  </a:cubicBezTo>
                  <a:cubicBezTo>
                    <a:pt x="218" y="200"/>
                    <a:pt x="251" y="200"/>
                    <a:pt x="285" y="183"/>
                  </a:cubicBezTo>
                  <a:lnTo>
                    <a:pt x="318" y="150"/>
                  </a:lnTo>
                  <a:lnTo>
                    <a:pt x="318" y="116"/>
                  </a:lnTo>
                  <a:lnTo>
                    <a:pt x="318" y="100"/>
                  </a:lnTo>
                  <a:lnTo>
                    <a:pt x="318" y="83"/>
                  </a:lnTo>
                  <a:lnTo>
                    <a:pt x="318" y="67"/>
                  </a:lnTo>
                  <a:lnTo>
                    <a:pt x="301" y="67"/>
                  </a:lnTo>
                  <a:lnTo>
                    <a:pt x="285" y="33"/>
                  </a:lnTo>
                  <a:lnTo>
                    <a:pt x="267" y="16"/>
                  </a:lnTo>
                  <a:lnTo>
                    <a:pt x="185" y="16"/>
                  </a:lnTo>
                  <a:cubicBezTo>
                    <a:pt x="201" y="0"/>
                    <a:pt x="218" y="0"/>
                    <a:pt x="2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9" name="Google Shape;4859;p76"/>
            <p:cNvSpPr/>
            <p:nvPr/>
          </p:nvSpPr>
          <p:spPr>
            <a:xfrm>
              <a:off x="6134700" y="3699050"/>
              <a:ext cx="3750" cy="3350"/>
            </a:xfrm>
            <a:custGeom>
              <a:avLst/>
              <a:gdLst/>
              <a:ahLst/>
              <a:cxnLst/>
              <a:rect l="l" t="t" r="r" b="b"/>
              <a:pathLst>
                <a:path w="150" h="134" extrusionOk="0">
                  <a:moveTo>
                    <a:pt x="50" y="0"/>
                  </a:moveTo>
                  <a:cubicBezTo>
                    <a:pt x="16" y="18"/>
                    <a:pt x="0" y="51"/>
                    <a:pt x="16" y="84"/>
                  </a:cubicBezTo>
                  <a:lnTo>
                    <a:pt x="16" y="118"/>
                  </a:lnTo>
                  <a:lnTo>
                    <a:pt x="34" y="118"/>
                  </a:lnTo>
                  <a:lnTo>
                    <a:pt x="50" y="134"/>
                  </a:lnTo>
                  <a:lnTo>
                    <a:pt x="101" y="134"/>
                  </a:lnTo>
                  <a:lnTo>
                    <a:pt x="117" y="118"/>
                  </a:lnTo>
                  <a:lnTo>
                    <a:pt x="134" y="84"/>
                  </a:lnTo>
                  <a:cubicBezTo>
                    <a:pt x="134" y="67"/>
                    <a:pt x="150" y="67"/>
                    <a:pt x="150" y="51"/>
                  </a:cubicBezTo>
                  <a:lnTo>
                    <a:pt x="134" y="34"/>
                  </a:lnTo>
                  <a:lnTo>
                    <a:pt x="134" y="18"/>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0" name="Google Shape;4860;p76"/>
            <p:cNvSpPr/>
            <p:nvPr/>
          </p:nvSpPr>
          <p:spPr>
            <a:xfrm>
              <a:off x="6115525" y="3662350"/>
              <a:ext cx="2100" cy="3375"/>
            </a:xfrm>
            <a:custGeom>
              <a:avLst/>
              <a:gdLst/>
              <a:ahLst/>
              <a:cxnLst/>
              <a:rect l="l" t="t" r="r" b="b"/>
              <a:pathLst>
                <a:path w="84" h="135" extrusionOk="0">
                  <a:moveTo>
                    <a:pt x="34" y="1"/>
                  </a:moveTo>
                  <a:lnTo>
                    <a:pt x="16" y="52"/>
                  </a:lnTo>
                  <a:lnTo>
                    <a:pt x="16" y="68"/>
                  </a:lnTo>
                  <a:lnTo>
                    <a:pt x="0" y="68"/>
                  </a:lnTo>
                  <a:lnTo>
                    <a:pt x="34" y="134"/>
                  </a:lnTo>
                  <a:cubicBezTo>
                    <a:pt x="67" y="118"/>
                    <a:pt x="83" y="101"/>
                    <a:pt x="83" y="85"/>
                  </a:cubicBezTo>
                  <a:cubicBezTo>
                    <a:pt x="83" y="68"/>
                    <a:pt x="83" y="52"/>
                    <a:pt x="67" y="18"/>
                  </a:cubicBez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1" name="Google Shape;4861;p76"/>
            <p:cNvSpPr/>
            <p:nvPr/>
          </p:nvSpPr>
          <p:spPr>
            <a:xfrm>
              <a:off x="6165950" y="3702800"/>
              <a:ext cx="2950" cy="3250"/>
            </a:xfrm>
            <a:custGeom>
              <a:avLst/>
              <a:gdLst/>
              <a:ahLst/>
              <a:cxnLst/>
              <a:rect l="l" t="t" r="r" b="b"/>
              <a:pathLst>
                <a:path w="118" h="130" extrusionOk="0">
                  <a:moveTo>
                    <a:pt x="34" y="1"/>
                  </a:moveTo>
                  <a:lnTo>
                    <a:pt x="18" y="17"/>
                  </a:lnTo>
                  <a:lnTo>
                    <a:pt x="0" y="34"/>
                  </a:lnTo>
                  <a:lnTo>
                    <a:pt x="0" y="68"/>
                  </a:lnTo>
                  <a:lnTo>
                    <a:pt x="0" y="84"/>
                  </a:lnTo>
                  <a:lnTo>
                    <a:pt x="18" y="117"/>
                  </a:lnTo>
                  <a:lnTo>
                    <a:pt x="51" y="117"/>
                  </a:lnTo>
                  <a:cubicBezTo>
                    <a:pt x="59" y="126"/>
                    <a:pt x="63" y="130"/>
                    <a:pt x="69" y="130"/>
                  </a:cubicBezTo>
                  <a:cubicBezTo>
                    <a:pt x="75" y="130"/>
                    <a:pt x="84" y="126"/>
                    <a:pt x="100" y="117"/>
                  </a:cubicBezTo>
                  <a:lnTo>
                    <a:pt x="118" y="84"/>
                  </a:lnTo>
                  <a:lnTo>
                    <a:pt x="118" y="68"/>
                  </a:lnTo>
                  <a:lnTo>
                    <a:pt x="118" y="50"/>
                  </a:lnTo>
                  <a:lnTo>
                    <a:pt x="100" y="17"/>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2" name="Google Shape;4862;p76"/>
            <p:cNvSpPr/>
            <p:nvPr/>
          </p:nvSpPr>
          <p:spPr>
            <a:xfrm>
              <a:off x="6185550" y="3721550"/>
              <a:ext cx="1275" cy="1600"/>
            </a:xfrm>
            <a:custGeom>
              <a:avLst/>
              <a:gdLst/>
              <a:ahLst/>
              <a:cxnLst/>
              <a:rect l="l" t="t" r="r" b="b"/>
              <a:pathLst>
                <a:path w="51" h="64" extrusionOk="0">
                  <a:moveTo>
                    <a:pt x="17" y="1"/>
                  </a:moveTo>
                  <a:lnTo>
                    <a:pt x="1" y="18"/>
                  </a:lnTo>
                  <a:cubicBezTo>
                    <a:pt x="1" y="18"/>
                    <a:pt x="1" y="51"/>
                    <a:pt x="17" y="51"/>
                  </a:cubicBezTo>
                  <a:cubicBezTo>
                    <a:pt x="17" y="59"/>
                    <a:pt x="21" y="63"/>
                    <a:pt x="27" y="63"/>
                  </a:cubicBezTo>
                  <a:cubicBezTo>
                    <a:pt x="34" y="63"/>
                    <a:pt x="42" y="59"/>
                    <a:pt x="50" y="51"/>
                  </a:cubicBezTo>
                  <a:lnTo>
                    <a:pt x="50" y="34"/>
                  </a:lnTo>
                  <a:lnTo>
                    <a:pt x="50" y="18"/>
                  </a:lnTo>
                  <a:cubicBezTo>
                    <a:pt x="34" y="18"/>
                    <a:pt x="34"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3" name="Google Shape;4863;p76"/>
            <p:cNvSpPr/>
            <p:nvPr/>
          </p:nvSpPr>
          <p:spPr>
            <a:xfrm>
              <a:off x="6210575" y="3718225"/>
              <a:ext cx="1250" cy="1050"/>
            </a:xfrm>
            <a:custGeom>
              <a:avLst/>
              <a:gdLst/>
              <a:ahLst/>
              <a:cxnLst/>
              <a:rect l="l" t="t" r="r" b="b"/>
              <a:pathLst>
                <a:path w="50" h="42" extrusionOk="0">
                  <a:moveTo>
                    <a:pt x="16" y="0"/>
                  </a:moveTo>
                  <a:cubicBezTo>
                    <a:pt x="0" y="0"/>
                    <a:pt x="0" y="18"/>
                    <a:pt x="0" y="34"/>
                  </a:cubicBezTo>
                  <a:cubicBezTo>
                    <a:pt x="11" y="34"/>
                    <a:pt x="14" y="41"/>
                    <a:pt x="26" y="41"/>
                  </a:cubicBezTo>
                  <a:cubicBezTo>
                    <a:pt x="31" y="41"/>
                    <a:pt x="39" y="39"/>
                    <a:pt x="50" y="34"/>
                  </a:cubicBezTo>
                  <a:lnTo>
                    <a:pt x="50" y="18"/>
                  </a:lnTo>
                  <a:cubicBezTo>
                    <a:pt x="50"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4" name="Google Shape;4864;p76"/>
            <p:cNvSpPr/>
            <p:nvPr/>
          </p:nvSpPr>
          <p:spPr>
            <a:xfrm>
              <a:off x="6178050" y="3647625"/>
              <a:ext cx="7100" cy="7250"/>
            </a:xfrm>
            <a:custGeom>
              <a:avLst/>
              <a:gdLst/>
              <a:ahLst/>
              <a:cxnLst/>
              <a:rect l="l" t="t" r="r" b="b"/>
              <a:pathLst>
                <a:path w="284" h="290" extrusionOk="0">
                  <a:moveTo>
                    <a:pt x="143" y="0"/>
                  </a:moveTo>
                  <a:cubicBezTo>
                    <a:pt x="135" y="0"/>
                    <a:pt x="126" y="2"/>
                    <a:pt x="117" y="7"/>
                  </a:cubicBezTo>
                  <a:lnTo>
                    <a:pt x="50" y="40"/>
                  </a:lnTo>
                  <a:cubicBezTo>
                    <a:pt x="17" y="74"/>
                    <a:pt x="1" y="107"/>
                    <a:pt x="17" y="156"/>
                  </a:cubicBezTo>
                  <a:cubicBezTo>
                    <a:pt x="17" y="207"/>
                    <a:pt x="34" y="240"/>
                    <a:pt x="101" y="274"/>
                  </a:cubicBezTo>
                  <a:lnTo>
                    <a:pt x="117" y="274"/>
                  </a:lnTo>
                  <a:lnTo>
                    <a:pt x="180" y="289"/>
                  </a:lnTo>
                  <a:lnTo>
                    <a:pt x="180" y="289"/>
                  </a:lnTo>
                  <a:cubicBezTo>
                    <a:pt x="193" y="287"/>
                    <a:pt x="213" y="284"/>
                    <a:pt x="234" y="274"/>
                  </a:cubicBezTo>
                  <a:cubicBezTo>
                    <a:pt x="250" y="274"/>
                    <a:pt x="250" y="256"/>
                    <a:pt x="250" y="256"/>
                  </a:cubicBezTo>
                  <a:lnTo>
                    <a:pt x="283" y="207"/>
                  </a:lnTo>
                  <a:lnTo>
                    <a:pt x="283" y="190"/>
                  </a:lnTo>
                  <a:lnTo>
                    <a:pt x="283" y="140"/>
                  </a:lnTo>
                  <a:lnTo>
                    <a:pt x="267" y="123"/>
                  </a:lnTo>
                  <a:lnTo>
                    <a:pt x="267" y="107"/>
                  </a:lnTo>
                  <a:cubicBezTo>
                    <a:pt x="250" y="74"/>
                    <a:pt x="234" y="56"/>
                    <a:pt x="201" y="40"/>
                  </a:cubicBezTo>
                  <a:cubicBezTo>
                    <a:pt x="188" y="16"/>
                    <a:pt x="167" y="0"/>
                    <a:pt x="143" y="0"/>
                  </a:cubicBezTo>
                  <a:close/>
                  <a:moveTo>
                    <a:pt x="180" y="289"/>
                  </a:moveTo>
                  <a:cubicBezTo>
                    <a:pt x="172" y="290"/>
                    <a:pt x="167" y="290"/>
                    <a:pt x="167" y="290"/>
                  </a:cubicBezTo>
                  <a:lnTo>
                    <a:pt x="183" y="290"/>
                  </a:lnTo>
                  <a:lnTo>
                    <a:pt x="180" y="289"/>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5" name="Google Shape;4865;p76"/>
            <p:cNvSpPr/>
            <p:nvPr/>
          </p:nvSpPr>
          <p:spPr>
            <a:xfrm>
              <a:off x="6185125" y="3606925"/>
              <a:ext cx="2125" cy="2100"/>
            </a:xfrm>
            <a:custGeom>
              <a:avLst/>
              <a:gdLst/>
              <a:ahLst/>
              <a:cxnLst/>
              <a:rect l="l" t="t" r="r" b="b"/>
              <a:pathLst>
                <a:path w="85" h="84" extrusionOk="0">
                  <a:moveTo>
                    <a:pt x="34" y="1"/>
                  </a:moveTo>
                  <a:cubicBezTo>
                    <a:pt x="18" y="1"/>
                    <a:pt x="18" y="17"/>
                    <a:pt x="18" y="17"/>
                  </a:cubicBezTo>
                  <a:cubicBezTo>
                    <a:pt x="0" y="17"/>
                    <a:pt x="0" y="34"/>
                    <a:pt x="0" y="50"/>
                  </a:cubicBezTo>
                  <a:lnTo>
                    <a:pt x="18" y="67"/>
                  </a:lnTo>
                  <a:cubicBezTo>
                    <a:pt x="18" y="67"/>
                    <a:pt x="0" y="83"/>
                    <a:pt x="18" y="83"/>
                  </a:cubicBezTo>
                  <a:lnTo>
                    <a:pt x="51" y="83"/>
                  </a:lnTo>
                  <a:cubicBezTo>
                    <a:pt x="67" y="67"/>
                    <a:pt x="84" y="34"/>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6" name="Google Shape;4866;p76"/>
            <p:cNvSpPr/>
            <p:nvPr/>
          </p:nvSpPr>
          <p:spPr>
            <a:xfrm>
              <a:off x="6190550" y="3636950"/>
              <a:ext cx="2925" cy="3100"/>
            </a:xfrm>
            <a:custGeom>
              <a:avLst/>
              <a:gdLst/>
              <a:ahLst/>
              <a:cxnLst/>
              <a:rect l="l" t="t" r="r" b="b"/>
              <a:pathLst>
                <a:path w="117" h="124" extrusionOk="0">
                  <a:moveTo>
                    <a:pt x="34" y="0"/>
                  </a:moveTo>
                  <a:cubicBezTo>
                    <a:pt x="17" y="0"/>
                    <a:pt x="1" y="16"/>
                    <a:pt x="1" y="34"/>
                  </a:cubicBezTo>
                  <a:cubicBezTo>
                    <a:pt x="1" y="50"/>
                    <a:pt x="1" y="67"/>
                    <a:pt x="17" y="83"/>
                  </a:cubicBezTo>
                  <a:cubicBezTo>
                    <a:pt x="30" y="107"/>
                    <a:pt x="51" y="123"/>
                    <a:pt x="74" y="123"/>
                  </a:cubicBezTo>
                  <a:cubicBezTo>
                    <a:pt x="83" y="123"/>
                    <a:pt x="92" y="121"/>
                    <a:pt x="101" y="116"/>
                  </a:cubicBezTo>
                  <a:lnTo>
                    <a:pt x="101" y="83"/>
                  </a:lnTo>
                  <a:cubicBezTo>
                    <a:pt x="101" y="83"/>
                    <a:pt x="117" y="83"/>
                    <a:pt x="117" y="67"/>
                  </a:cubicBezTo>
                  <a:lnTo>
                    <a:pt x="117" y="34"/>
                  </a:lnTo>
                  <a:lnTo>
                    <a:pt x="101" y="16"/>
                  </a:ln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7" name="Google Shape;4867;p76"/>
            <p:cNvSpPr/>
            <p:nvPr/>
          </p:nvSpPr>
          <p:spPr>
            <a:xfrm>
              <a:off x="6189300" y="3646125"/>
              <a:ext cx="3350" cy="3100"/>
            </a:xfrm>
            <a:custGeom>
              <a:avLst/>
              <a:gdLst/>
              <a:ahLst/>
              <a:cxnLst/>
              <a:rect l="l" t="t" r="r" b="b"/>
              <a:pathLst>
                <a:path w="134" h="124" extrusionOk="0">
                  <a:moveTo>
                    <a:pt x="34" y="0"/>
                  </a:moveTo>
                  <a:lnTo>
                    <a:pt x="18" y="34"/>
                  </a:lnTo>
                  <a:lnTo>
                    <a:pt x="0" y="50"/>
                  </a:lnTo>
                  <a:lnTo>
                    <a:pt x="0" y="83"/>
                  </a:lnTo>
                  <a:lnTo>
                    <a:pt x="34" y="116"/>
                  </a:lnTo>
                  <a:lnTo>
                    <a:pt x="51" y="116"/>
                  </a:lnTo>
                  <a:cubicBezTo>
                    <a:pt x="62" y="116"/>
                    <a:pt x="65" y="124"/>
                    <a:pt x="71" y="124"/>
                  </a:cubicBezTo>
                  <a:cubicBezTo>
                    <a:pt x="75" y="124"/>
                    <a:pt x="78" y="122"/>
                    <a:pt x="84" y="116"/>
                  </a:cubicBezTo>
                  <a:lnTo>
                    <a:pt x="118" y="100"/>
                  </a:lnTo>
                  <a:lnTo>
                    <a:pt x="118" y="67"/>
                  </a:lnTo>
                  <a:cubicBezTo>
                    <a:pt x="118" y="67"/>
                    <a:pt x="134" y="50"/>
                    <a:pt x="118" y="34"/>
                  </a:cubicBezTo>
                  <a:lnTo>
                    <a:pt x="100" y="16"/>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8" name="Google Shape;4868;p76"/>
            <p:cNvSpPr/>
            <p:nvPr/>
          </p:nvSpPr>
          <p:spPr>
            <a:xfrm>
              <a:off x="6211800" y="3605275"/>
              <a:ext cx="1300" cy="1250"/>
            </a:xfrm>
            <a:custGeom>
              <a:avLst/>
              <a:gdLst/>
              <a:ahLst/>
              <a:cxnLst/>
              <a:rect l="l" t="t" r="r" b="b"/>
              <a:pathLst>
                <a:path w="52" h="50" extrusionOk="0">
                  <a:moveTo>
                    <a:pt x="18" y="0"/>
                  </a:moveTo>
                  <a:lnTo>
                    <a:pt x="1" y="16"/>
                  </a:lnTo>
                  <a:cubicBezTo>
                    <a:pt x="1" y="33"/>
                    <a:pt x="1" y="49"/>
                    <a:pt x="18" y="49"/>
                  </a:cubicBezTo>
                  <a:cubicBezTo>
                    <a:pt x="18" y="49"/>
                    <a:pt x="34" y="49"/>
                    <a:pt x="51" y="33"/>
                  </a:cubicBezTo>
                  <a:lnTo>
                    <a:pt x="51" y="16"/>
                  </a:lnTo>
                  <a:cubicBezTo>
                    <a:pt x="51" y="16"/>
                    <a:pt x="51"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9" name="Google Shape;4869;p76"/>
            <p:cNvSpPr/>
            <p:nvPr/>
          </p:nvSpPr>
          <p:spPr>
            <a:xfrm>
              <a:off x="6166775" y="3640275"/>
              <a:ext cx="5875" cy="5750"/>
            </a:xfrm>
            <a:custGeom>
              <a:avLst/>
              <a:gdLst/>
              <a:ahLst/>
              <a:cxnLst/>
              <a:rect l="l" t="t" r="r" b="b"/>
              <a:pathLst>
                <a:path w="235" h="230" extrusionOk="0">
                  <a:moveTo>
                    <a:pt x="101" y="1"/>
                  </a:moveTo>
                  <a:lnTo>
                    <a:pt x="67" y="17"/>
                  </a:lnTo>
                  <a:cubicBezTo>
                    <a:pt x="18" y="34"/>
                    <a:pt x="1" y="101"/>
                    <a:pt x="34" y="134"/>
                  </a:cubicBezTo>
                  <a:lnTo>
                    <a:pt x="34" y="150"/>
                  </a:lnTo>
                  <a:lnTo>
                    <a:pt x="34" y="167"/>
                  </a:lnTo>
                  <a:cubicBezTo>
                    <a:pt x="34" y="183"/>
                    <a:pt x="67" y="217"/>
                    <a:pt x="85" y="217"/>
                  </a:cubicBezTo>
                  <a:cubicBezTo>
                    <a:pt x="101" y="226"/>
                    <a:pt x="118" y="230"/>
                    <a:pt x="135" y="230"/>
                  </a:cubicBezTo>
                  <a:cubicBezTo>
                    <a:pt x="152" y="230"/>
                    <a:pt x="168" y="226"/>
                    <a:pt x="185" y="217"/>
                  </a:cubicBezTo>
                  <a:cubicBezTo>
                    <a:pt x="218" y="183"/>
                    <a:pt x="234" y="134"/>
                    <a:pt x="218" y="83"/>
                  </a:cubicBezTo>
                  <a:lnTo>
                    <a:pt x="201" y="83"/>
                  </a:lnTo>
                  <a:lnTo>
                    <a:pt x="201" y="67"/>
                  </a:lnTo>
                  <a:cubicBezTo>
                    <a:pt x="185" y="34"/>
                    <a:pt x="168" y="17"/>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0" name="Google Shape;4870;p76"/>
            <p:cNvSpPr/>
            <p:nvPr/>
          </p:nvSpPr>
          <p:spPr>
            <a:xfrm>
              <a:off x="6143025" y="3651950"/>
              <a:ext cx="5875" cy="5550"/>
            </a:xfrm>
            <a:custGeom>
              <a:avLst/>
              <a:gdLst/>
              <a:ahLst/>
              <a:cxnLst/>
              <a:rect l="l" t="t" r="r" b="b"/>
              <a:pathLst>
                <a:path w="235" h="222" extrusionOk="0">
                  <a:moveTo>
                    <a:pt x="101" y="1"/>
                  </a:moveTo>
                  <a:lnTo>
                    <a:pt x="68" y="17"/>
                  </a:lnTo>
                  <a:lnTo>
                    <a:pt x="50" y="17"/>
                  </a:lnTo>
                  <a:cubicBezTo>
                    <a:pt x="34" y="17"/>
                    <a:pt x="17" y="34"/>
                    <a:pt x="17" y="50"/>
                  </a:cubicBezTo>
                  <a:lnTo>
                    <a:pt x="1" y="67"/>
                  </a:lnTo>
                  <a:lnTo>
                    <a:pt x="1" y="101"/>
                  </a:lnTo>
                  <a:lnTo>
                    <a:pt x="1" y="150"/>
                  </a:lnTo>
                  <a:cubicBezTo>
                    <a:pt x="28" y="191"/>
                    <a:pt x="66" y="221"/>
                    <a:pt x="107" y="221"/>
                  </a:cubicBezTo>
                  <a:cubicBezTo>
                    <a:pt x="116" y="221"/>
                    <a:pt x="125" y="220"/>
                    <a:pt x="134" y="217"/>
                  </a:cubicBezTo>
                  <a:lnTo>
                    <a:pt x="184" y="183"/>
                  </a:lnTo>
                  <a:lnTo>
                    <a:pt x="201" y="167"/>
                  </a:lnTo>
                  <a:lnTo>
                    <a:pt x="201" y="150"/>
                  </a:lnTo>
                  <a:cubicBezTo>
                    <a:pt x="234" y="101"/>
                    <a:pt x="201" y="67"/>
                    <a:pt x="184" y="34"/>
                  </a:cubicBezTo>
                  <a:lnTo>
                    <a:pt x="150" y="17"/>
                  </a:lnTo>
                  <a:lnTo>
                    <a:pt x="134" y="17"/>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1" name="Google Shape;4871;p76"/>
            <p:cNvSpPr/>
            <p:nvPr/>
          </p:nvSpPr>
          <p:spPr>
            <a:xfrm>
              <a:off x="6135925" y="3639850"/>
              <a:ext cx="5875" cy="5450"/>
            </a:xfrm>
            <a:custGeom>
              <a:avLst/>
              <a:gdLst/>
              <a:ahLst/>
              <a:cxnLst/>
              <a:rect l="l" t="t" r="r" b="b"/>
              <a:pathLst>
                <a:path w="235" h="218" extrusionOk="0">
                  <a:moveTo>
                    <a:pt x="85" y="0"/>
                  </a:moveTo>
                  <a:lnTo>
                    <a:pt x="68" y="18"/>
                  </a:lnTo>
                  <a:lnTo>
                    <a:pt x="18" y="67"/>
                  </a:lnTo>
                  <a:lnTo>
                    <a:pt x="1" y="84"/>
                  </a:lnTo>
                  <a:lnTo>
                    <a:pt x="1" y="100"/>
                  </a:lnTo>
                  <a:lnTo>
                    <a:pt x="1" y="151"/>
                  </a:lnTo>
                  <a:cubicBezTo>
                    <a:pt x="1" y="167"/>
                    <a:pt x="18" y="200"/>
                    <a:pt x="68" y="218"/>
                  </a:cubicBezTo>
                  <a:lnTo>
                    <a:pt x="134" y="218"/>
                  </a:lnTo>
                  <a:cubicBezTo>
                    <a:pt x="152" y="218"/>
                    <a:pt x="185" y="218"/>
                    <a:pt x="201" y="200"/>
                  </a:cubicBezTo>
                  <a:lnTo>
                    <a:pt x="218" y="184"/>
                  </a:lnTo>
                  <a:cubicBezTo>
                    <a:pt x="218" y="167"/>
                    <a:pt x="234" y="167"/>
                    <a:pt x="234" y="151"/>
                  </a:cubicBezTo>
                  <a:lnTo>
                    <a:pt x="234" y="84"/>
                  </a:lnTo>
                  <a:lnTo>
                    <a:pt x="234" y="67"/>
                  </a:lnTo>
                  <a:lnTo>
                    <a:pt x="201" y="51"/>
                  </a:lnTo>
                  <a:lnTo>
                    <a:pt x="168" y="18"/>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2" name="Google Shape;4872;p76"/>
            <p:cNvSpPr/>
            <p:nvPr/>
          </p:nvSpPr>
          <p:spPr>
            <a:xfrm>
              <a:off x="6151775" y="3666950"/>
              <a:ext cx="5025" cy="4925"/>
            </a:xfrm>
            <a:custGeom>
              <a:avLst/>
              <a:gdLst/>
              <a:ahLst/>
              <a:cxnLst/>
              <a:rect l="l" t="t" r="r" b="b"/>
              <a:pathLst>
                <a:path w="201" h="197" extrusionOk="0">
                  <a:moveTo>
                    <a:pt x="118" y="1"/>
                  </a:moveTo>
                  <a:cubicBezTo>
                    <a:pt x="101" y="1"/>
                    <a:pt x="67" y="1"/>
                    <a:pt x="51" y="17"/>
                  </a:cubicBezTo>
                  <a:cubicBezTo>
                    <a:pt x="18" y="34"/>
                    <a:pt x="0" y="68"/>
                    <a:pt x="0" y="101"/>
                  </a:cubicBezTo>
                  <a:cubicBezTo>
                    <a:pt x="0" y="134"/>
                    <a:pt x="18" y="168"/>
                    <a:pt x="34" y="184"/>
                  </a:cubicBezTo>
                  <a:lnTo>
                    <a:pt x="51" y="184"/>
                  </a:lnTo>
                  <a:cubicBezTo>
                    <a:pt x="68" y="192"/>
                    <a:pt x="85" y="197"/>
                    <a:pt x="101" y="197"/>
                  </a:cubicBezTo>
                  <a:cubicBezTo>
                    <a:pt x="118" y="197"/>
                    <a:pt x="135" y="192"/>
                    <a:pt x="151" y="184"/>
                  </a:cubicBezTo>
                  <a:lnTo>
                    <a:pt x="167" y="168"/>
                  </a:lnTo>
                  <a:lnTo>
                    <a:pt x="201" y="134"/>
                  </a:lnTo>
                  <a:lnTo>
                    <a:pt x="201" y="117"/>
                  </a:lnTo>
                  <a:lnTo>
                    <a:pt x="201" y="68"/>
                  </a:lnTo>
                  <a:cubicBezTo>
                    <a:pt x="185" y="34"/>
                    <a:pt x="151" y="17"/>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3" name="Google Shape;4873;p76"/>
            <p:cNvSpPr/>
            <p:nvPr/>
          </p:nvSpPr>
          <p:spPr>
            <a:xfrm>
              <a:off x="6114700" y="3584425"/>
              <a:ext cx="1675" cy="1250"/>
            </a:xfrm>
            <a:custGeom>
              <a:avLst/>
              <a:gdLst/>
              <a:ahLst/>
              <a:cxnLst/>
              <a:rect l="l" t="t" r="r" b="b"/>
              <a:pathLst>
                <a:path w="67" h="50" extrusionOk="0">
                  <a:moveTo>
                    <a:pt x="16" y="0"/>
                  </a:moveTo>
                  <a:lnTo>
                    <a:pt x="16" y="16"/>
                  </a:lnTo>
                  <a:lnTo>
                    <a:pt x="0" y="34"/>
                  </a:lnTo>
                  <a:cubicBezTo>
                    <a:pt x="16" y="50"/>
                    <a:pt x="49" y="50"/>
                    <a:pt x="49" y="50"/>
                  </a:cubicBezTo>
                  <a:lnTo>
                    <a:pt x="67" y="50"/>
                  </a:lnTo>
                  <a:lnTo>
                    <a:pt x="67" y="16"/>
                  </a:lnTo>
                  <a:cubicBezTo>
                    <a:pt x="67" y="16"/>
                    <a:pt x="67" y="0"/>
                    <a:pt x="4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4" name="Google Shape;4874;p76"/>
            <p:cNvSpPr/>
            <p:nvPr/>
          </p:nvSpPr>
          <p:spPr>
            <a:xfrm>
              <a:off x="6162225" y="3666525"/>
              <a:ext cx="5425" cy="5025"/>
            </a:xfrm>
            <a:custGeom>
              <a:avLst/>
              <a:gdLst/>
              <a:ahLst/>
              <a:cxnLst/>
              <a:rect l="l" t="t" r="r" b="b"/>
              <a:pathLst>
                <a:path w="217" h="201" extrusionOk="0">
                  <a:moveTo>
                    <a:pt x="116" y="1"/>
                  </a:moveTo>
                  <a:lnTo>
                    <a:pt x="49" y="18"/>
                  </a:lnTo>
                  <a:cubicBezTo>
                    <a:pt x="33" y="34"/>
                    <a:pt x="0" y="67"/>
                    <a:pt x="0" y="118"/>
                  </a:cubicBezTo>
                  <a:lnTo>
                    <a:pt x="16" y="151"/>
                  </a:lnTo>
                  <a:lnTo>
                    <a:pt x="33" y="167"/>
                  </a:lnTo>
                  <a:lnTo>
                    <a:pt x="67" y="201"/>
                  </a:lnTo>
                  <a:cubicBezTo>
                    <a:pt x="100" y="201"/>
                    <a:pt x="133" y="201"/>
                    <a:pt x="149" y="185"/>
                  </a:cubicBezTo>
                  <a:cubicBezTo>
                    <a:pt x="183" y="167"/>
                    <a:pt x="200" y="151"/>
                    <a:pt x="216" y="118"/>
                  </a:cubicBezTo>
                  <a:cubicBezTo>
                    <a:pt x="216" y="85"/>
                    <a:pt x="216" y="67"/>
                    <a:pt x="200" y="34"/>
                  </a:cubicBezTo>
                  <a:lnTo>
                    <a:pt x="1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5" name="Google Shape;4875;p76"/>
            <p:cNvSpPr/>
            <p:nvPr/>
          </p:nvSpPr>
          <p:spPr>
            <a:xfrm>
              <a:off x="6148050" y="3641125"/>
              <a:ext cx="5850" cy="5025"/>
            </a:xfrm>
            <a:custGeom>
              <a:avLst/>
              <a:gdLst/>
              <a:ahLst/>
              <a:cxnLst/>
              <a:rect l="l" t="t" r="r" b="b"/>
              <a:pathLst>
                <a:path w="234" h="201" extrusionOk="0">
                  <a:moveTo>
                    <a:pt x="149" y="0"/>
                  </a:moveTo>
                  <a:cubicBezTo>
                    <a:pt x="116" y="0"/>
                    <a:pt x="100" y="0"/>
                    <a:pt x="67" y="16"/>
                  </a:cubicBezTo>
                  <a:cubicBezTo>
                    <a:pt x="16" y="33"/>
                    <a:pt x="0" y="100"/>
                    <a:pt x="33" y="167"/>
                  </a:cubicBezTo>
                  <a:lnTo>
                    <a:pt x="83" y="200"/>
                  </a:lnTo>
                  <a:lnTo>
                    <a:pt x="100" y="200"/>
                  </a:lnTo>
                  <a:lnTo>
                    <a:pt x="167" y="183"/>
                  </a:lnTo>
                  <a:cubicBezTo>
                    <a:pt x="234" y="133"/>
                    <a:pt x="216" y="67"/>
                    <a:pt x="200" y="33"/>
                  </a:cubicBezTo>
                  <a:lnTo>
                    <a:pt x="167" y="16"/>
                  </a:lnTo>
                  <a:lnTo>
                    <a:pt x="149"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6" name="Google Shape;4876;p76"/>
            <p:cNvSpPr/>
            <p:nvPr/>
          </p:nvSpPr>
          <p:spPr>
            <a:xfrm>
              <a:off x="6135100" y="3731550"/>
              <a:ext cx="1300" cy="1300"/>
            </a:xfrm>
            <a:custGeom>
              <a:avLst/>
              <a:gdLst/>
              <a:ahLst/>
              <a:cxnLst/>
              <a:rect l="l" t="t" r="r" b="b"/>
              <a:pathLst>
                <a:path w="52" h="52" extrusionOk="0">
                  <a:moveTo>
                    <a:pt x="18" y="1"/>
                  </a:moveTo>
                  <a:cubicBezTo>
                    <a:pt x="0" y="18"/>
                    <a:pt x="0" y="34"/>
                    <a:pt x="0" y="51"/>
                  </a:cubicBezTo>
                  <a:lnTo>
                    <a:pt x="34" y="51"/>
                  </a:lnTo>
                  <a:cubicBezTo>
                    <a:pt x="34" y="51"/>
                    <a:pt x="51" y="51"/>
                    <a:pt x="51" y="34"/>
                  </a:cubicBezTo>
                  <a:lnTo>
                    <a:pt x="51" y="18"/>
                  </a:ln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7" name="Google Shape;4877;p76"/>
            <p:cNvSpPr/>
            <p:nvPr/>
          </p:nvSpPr>
          <p:spPr>
            <a:xfrm>
              <a:off x="6115100" y="3644850"/>
              <a:ext cx="4175" cy="3525"/>
            </a:xfrm>
            <a:custGeom>
              <a:avLst/>
              <a:gdLst/>
              <a:ahLst/>
              <a:cxnLst/>
              <a:rect l="l" t="t" r="r" b="b"/>
              <a:pathLst>
                <a:path w="167" h="141" extrusionOk="0">
                  <a:moveTo>
                    <a:pt x="84" y="0"/>
                  </a:moveTo>
                  <a:lnTo>
                    <a:pt x="67" y="18"/>
                  </a:lnTo>
                  <a:lnTo>
                    <a:pt x="33" y="18"/>
                  </a:lnTo>
                  <a:cubicBezTo>
                    <a:pt x="0" y="51"/>
                    <a:pt x="0" y="85"/>
                    <a:pt x="17" y="101"/>
                  </a:cubicBezTo>
                  <a:cubicBezTo>
                    <a:pt x="29" y="125"/>
                    <a:pt x="50" y="141"/>
                    <a:pt x="80" y="141"/>
                  </a:cubicBezTo>
                  <a:cubicBezTo>
                    <a:pt x="91" y="141"/>
                    <a:pt x="104" y="139"/>
                    <a:pt x="117" y="134"/>
                  </a:cubicBezTo>
                  <a:lnTo>
                    <a:pt x="117" y="118"/>
                  </a:lnTo>
                  <a:lnTo>
                    <a:pt x="151" y="101"/>
                  </a:lnTo>
                  <a:lnTo>
                    <a:pt x="167" y="67"/>
                  </a:lnTo>
                  <a:cubicBezTo>
                    <a:pt x="167" y="51"/>
                    <a:pt x="167" y="51"/>
                    <a:pt x="151" y="34"/>
                  </a:cubicBezTo>
                  <a:lnTo>
                    <a:pt x="134" y="18"/>
                  </a:ln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8" name="Google Shape;4878;p76"/>
            <p:cNvSpPr/>
            <p:nvPr/>
          </p:nvSpPr>
          <p:spPr>
            <a:xfrm>
              <a:off x="6111750" y="3714475"/>
              <a:ext cx="1300" cy="1700"/>
            </a:xfrm>
            <a:custGeom>
              <a:avLst/>
              <a:gdLst/>
              <a:ahLst/>
              <a:cxnLst/>
              <a:rect l="l" t="t" r="r" b="b"/>
              <a:pathLst>
                <a:path w="52" h="68" extrusionOk="0">
                  <a:moveTo>
                    <a:pt x="18" y="1"/>
                  </a:moveTo>
                  <a:lnTo>
                    <a:pt x="1" y="17"/>
                  </a:lnTo>
                  <a:lnTo>
                    <a:pt x="1" y="34"/>
                  </a:lnTo>
                  <a:cubicBezTo>
                    <a:pt x="1" y="50"/>
                    <a:pt x="1" y="50"/>
                    <a:pt x="18" y="68"/>
                  </a:cubicBezTo>
                  <a:cubicBezTo>
                    <a:pt x="18" y="68"/>
                    <a:pt x="34" y="68"/>
                    <a:pt x="51" y="50"/>
                  </a:cubicBezTo>
                  <a:lnTo>
                    <a:pt x="51" y="34"/>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9" name="Google Shape;4879;p76"/>
            <p:cNvSpPr/>
            <p:nvPr/>
          </p:nvSpPr>
          <p:spPr>
            <a:xfrm>
              <a:off x="6128025" y="3662475"/>
              <a:ext cx="5875" cy="5625"/>
            </a:xfrm>
            <a:custGeom>
              <a:avLst/>
              <a:gdLst/>
              <a:ahLst/>
              <a:cxnLst/>
              <a:rect l="l" t="t" r="r" b="b"/>
              <a:pathLst>
                <a:path w="235" h="225" extrusionOk="0">
                  <a:moveTo>
                    <a:pt x="109" y="0"/>
                  </a:moveTo>
                  <a:cubicBezTo>
                    <a:pt x="96" y="0"/>
                    <a:pt x="84" y="4"/>
                    <a:pt x="67" y="13"/>
                  </a:cubicBezTo>
                  <a:cubicBezTo>
                    <a:pt x="50" y="29"/>
                    <a:pt x="50" y="47"/>
                    <a:pt x="34" y="47"/>
                  </a:cubicBezTo>
                  <a:lnTo>
                    <a:pt x="17" y="80"/>
                  </a:lnTo>
                  <a:lnTo>
                    <a:pt x="1" y="113"/>
                  </a:lnTo>
                  <a:lnTo>
                    <a:pt x="17" y="163"/>
                  </a:lnTo>
                  <a:cubicBezTo>
                    <a:pt x="30" y="188"/>
                    <a:pt x="62" y="224"/>
                    <a:pt x="115" y="224"/>
                  </a:cubicBezTo>
                  <a:cubicBezTo>
                    <a:pt x="131" y="224"/>
                    <a:pt x="148" y="221"/>
                    <a:pt x="167" y="213"/>
                  </a:cubicBezTo>
                  <a:lnTo>
                    <a:pt x="217" y="163"/>
                  </a:lnTo>
                  <a:lnTo>
                    <a:pt x="217" y="129"/>
                  </a:lnTo>
                  <a:cubicBezTo>
                    <a:pt x="234" y="80"/>
                    <a:pt x="201" y="47"/>
                    <a:pt x="183" y="29"/>
                  </a:cubicBezTo>
                  <a:lnTo>
                    <a:pt x="167" y="13"/>
                  </a:lnTo>
                  <a:lnTo>
                    <a:pt x="150" y="13"/>
                  </a:lnTo>
                  <a:cubicBezTo>
                    <a:pt x="133" y="4"/>
                    <a:pt x="121" y="0"/>
                    <a:pt x="10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0" name="Google Shape;4880;p76"/>
            <p:cNvSpPr/>
            <p:nvPr/>
          </p:nvSpPr>
          <p:spPr>
            <a:xfrm>
              <a:off x="6146375" y="3694050"/>
              <a:ext cx="2100" cy="1675"/>
            </a:xfrm>
            <a:custGeom>
              <a:avLst/>
              <a:gdLst/>
              <a:ahLst/>
              <a:cxnLst/>
              <a:rect l="l" t="t" r="r" b="b"/>
              <a:pathLst>
                <a:path w="84" h="67" extrusionOk="0">
                  <a:moveTo>
                    <a:pt x="0" y="0"/>
                  </a:moveTo>
                  <a:lnTo>
                    <a:pt x="0" y="67"/>
                  </a:lnTo>
                  <a:lnTo>
                    <a:pt x="83" y="67"/>
                  </a:lnTo>
                  <a:cubicBezTo>
                    <a:pt x="83" y="51"/>
                    <a:pt x="67" y="17"/>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1" name="Google Shape;4881;p76"/>
            <p:cNvSpPr/>
            <p:nvPr/>
          </p:nvSpPr>
          <p:spPr>
            <a:xfrm>
              <a:off x="6133025" y="3673625"/>
              <a:ext cx="5875" cy="5025"/>
            </a:xfrm>
            <a:custGeom>
              <a:avLst/>
              <a:gdLst/>
              <a:ahLst/>
              <a:cxnLst/>
              <a:rect l="l" t="t" r="r" b="b"/>
              <a:pathLst>
                <a:path w="235" h="201" extrusionOk="0">
                  <a:moveTo>
                    <a:pt x="101" y="1"/>
                  </a:moveTo>
                  <a:cubicBezTo>
                    <a:pt x="83" y="17"/>
                    <a:pt x="67" y="17"/>
                    <a:pt x="50" y="17"/>
                  </a:cubicBezTo>
                  <a:cubicBezTo>
                    <a:pt x="17" y="34"/>
                    <a:pt x="1" y="67"/>
                    <a:pt x="1" y="101"/>
                  </a:cubicBezTo>
                  <a:cubicBezTo>
                    <a:pt x="1" y="134"/>
                    <a:pt x="17" y="167"/>
                    <a:pt x="50" y="183"/>
                  </a:cubicBezTo>
                  <a:lnTo>
                    <a:pt x="83" y="201"/>
                  </a:lnTo>
                  <a:lnTo>
                    <a:pt x="150" y="201"/>
                  </a:lnTo>
                  <a:cubicBezTo>
                    <a:pt x="217" y="150"/>
                    <a:pt x="234" y="101"/>
                    <a:pt x="201" y="50"/>
                  </a:cubicBezTo>
                  <a:lnTo>
                    <a:pt x="168" y="17"/>
                  </a:lnTo>
                  <a:lnTo>
                    <a:pt x="150" y="17"/>
                  </a:ln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2" name="Google Shape;4882;p76"/>
            <p:cNvSpPr/>
            <p:nvPr/>
          </p:nvSpPr>
          <p:spPr>
            <a:xfrm>
              <a:off x="6110925" y="3617775"/>
              <a:ext cx="1300" cy="1250"/>
            </a:xfrm>
            <a:custGeom>
              <a:avLst/>
              <a:gdLst/>
              <a:ahLst/>
              <a:cxnLst/>
              <a:rect l="l" t="t" r="r" b="b"/>
              <a:pathLst>
                <a:path w="52" h="50" extrusionOk="0">
                  <a:moveTo>
                    <a:pt x="18" y="0"/>
                  </a:moveTo>
                  <a:lnTo>
                    <a:pt x="0" y="16"/>
                  </a:lnTo>
                  <a:lnTo>
                    <a:pt x="0" y="34"/>
                  </a:lnTo>
                  <a:lnTo>
                    <a:pt x="0" y="50"/>
                  </a:lnTo>
                  <a:cubicBezTo>
                    <a:pt x="18" y="50"/>
                    <a:pt x="51" y="50"/>
                    <a:pt x="51" y="34"/>
                  </a:cubicBezTo>
                  <a:lnTo>
                    <a:pt x="51" y="16"/>
                  </a:lnTo>
                  <a:lnTo>
                    <a:pt x="34" y="16"/>
                  </a:lnTo>
                  <a:lnTo>
                    <a:pt x="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3" name="Google Shape;4883;p76"/>
            <p:cNvSpPr/>
            <p:nvPr/>
          </p:nvSpPr>
          <p:spPr>
            <a:xfrm>
              <a:off x="6140925" y="3686675"/>
              <a:ext cx="2975" cy="3225"/>
            </a:xfrm>
            <a:custGeom>
              <a:avLst/>
              <a:gdLst/>
              <a:ahLst/>
              <a:cxnLst/>
              <a:rect l="l" t="t" r="r" b="b"/>
              <a:pathLst>
                <a:path w="119" h="129" extrusionOk="0">
                  <a:moveTo>
                    <a:pt x="75" y="1"/>
                  </a:moveTo>
                  <a:cubicBezTo>
                    <a:pt x="62" y="1"/>
                    <a:pt x="48" y="5"/>
                    <a:pt x="34" y="12"/>
                  </a:cubicBezTo>
                  <a:lnTo>
                    <a:pt x="18" y="28"/>
                  </a:lnTo>
                  <a:cubicBezTo>
                    <a:pt x="1" y="62"/>
                    <a:pt x="1" y="79"/>
                    <a:pt x="1" y="95"/>
                  </a:cubicBezTo>
                  <a:lnTo>
                    <a:pt x="18" y="112"/>
                  </a:lnTo>
                  <a:lnTo>
                    <a:pt x="52" y="112"/>
                  </a:lnTo>
                  <a:lnTo>
                    <a:pt x="68" y="128"/>
                  </a:lnTo>
                  <a:cubicBezTo>
                    <a:pt x="68" y="128"/>
                    <a:pt x="85" y="128"/>
                    <a:pt x="101" y="112"/>
                  </a:cubicBezTo>
                  <a:cubicBezTo>
                    <a:pt x="101" y="112"/>
                    <a:pt x="118" y="95"/>
                    <a:pt x="118" y="79"/>
                  </a:cubicBezTo>
                  <a:lnTo>
                    <a:pt x="118" y="62"/>
                  </a:lnTo>
                  <a:lnTo>
                    <a:pt x="118" y="28"/>
                  </a:lnTo>
                  <a:cubicBezTo>
                    <a:pt x="108" y="9"/>
                    <a:pt x="93" y="1"/>
                    <a:pt x="7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4" name="Google Shape;4884;p76"/>
            <p:cNvSpPr/>
            <p:nvPr/>
          </p:nvSpPr>
          <p:spPr>
            <a:xfrm>
              <a:off x="6139700" y="3665700"/>
              <a:ext cx="5025" cy="5450"/>
            </a:xfrm>
            <a:custGeom>
              <a:avLst/>
              <a:gdLst/>
              <a:ahLst/>
              <a:cxnLst/>
              <a:rect l="l" t="t" r="r" b="b"/>
              <a:pathLst>
                <a:path w="201" h="218" extrusionOk="0">
                  <a:moveTo>
                    <a:pt x="83" y="0"/>
                  </a:moveTo>
                  <a:cubicBezTo>
                    <a:pt x="83" y="0"/>
                    <a:pt x="67" y="18"/>
                    <a:pt x="50" y="18"/>
                  </a:cubicBezTo>
                  <a:cubicBezTo>
                    <a:pt x="17" y="34"/>
                    <a:pt x="1" y="84"/>
                    <a:pt x="17" y="134"/>
                  </a:cubicBezTo>
                  <a:lnTo>
                    <a:pt x="83" y="134"/>
                  </a:lnTo>
                  <a:lnTo>
                    <a:pt x="34" y="167"/>
                  </a:lnTo>
                  <a:lnTo>
                    <a:pt x="50" y="200"/>
                  </a:lnTo>
                  <a:lnTo>
                    <a:pt x="134" y="218"/>
                  </a:lnTo>
                  <a:lnTo>
                    <a:pt x="167" y="200"/>
                  </a:lnTo>
                  <a:lnTo>
                    <a:pt x="201" y="151"/>
                  </a:lnTo>
                  <a:lnTo>
                    <a:pt x="201" y="118"/>
                  </a:lnTo>
                  <a:lnTo>
                    <a:pt x="201" y="100"/>
                  </a:lnTo>
                  <a:lnTo>
                    <a:pt x="183" y="67"/>
                  </a:lnTo>
                  <a:lnTo>
                    <a:pt x="167" y="34"/>
                  </a:lnTo>
                  <a:lnTo>
                    <a:pt x="150" y="18"/>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5" name="Google Shape;4885;p76"/>
            <p:cNvSpPr/>
            <p:nvPr/>
          </p:nvSpPr>
          <p:spPr>
            <a:xfrm>
              <a:off x="6100525" y="3647350"/>
              <a:ext cx="1675" cy="1300"/>
            </a:xfrm>
            <a:custGeom>
              <a:avLst/>
              <a:gdLst/>
              <a:ahLst/>
              <a:cxnLst/>
              <a:rect l="l" t="t" r="r" b="b"/>
              <a:pathLst>
                <a:path w="67" h="52" extrusionOk="0">
                  <a:moveTo>
                    <a:pt x="16" y="1"/>
                  </a:moveTo>
                  <a:cubicBezTo>
                    <a:pt x="0" y="18"/>
                    <a:pt x="0" y="34"/>
                    <a:pt x="0" y="34"/>
                  </a:cubicBezTo>
                  <a:cubicBezTo>
                    <a:pt x="0" y="34"/>
                    <a:pt x="16" y="51"/>
                    <a:pt x="34" y="51"/>
                  </a:cubicBezTo>
                  <a:lnTo>
                    <a:pt x="50" y="51"/>
                  </a:lnTo>
                  <a:lnTo>
                    <a:pt x="67" y="34"/>
                  </a:lnTo>
                  <a:cubicBezTo>
                    <a:pt x="67" y="18"/>
                    <a:pt x="67" y="18"/>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6" name="Google Shape;4886;p76"/>
            <p:cNvSpPr/>
            <p:nvPr/>
          </p:nvSpPr>
          <p:spPr>
            <a:xfrm>
              <a:off x="6135525" y="3655950"/>
              <a:ext cx="5025" cy="5200"/>
            </a:xfrm>
            <a:custGeom>
              <a:avLst/>
              <a:gdLst/>
              <a:ahLst/>
              <a:cxnLst/>
              <a:rect l="l" t="t" r="r" b="b"/>
              <a:pathLst>
                <a:path w="201" h="208" extrusionOk="0">
                  <a:moveTo>
                    <a:pt x="105" y="0"/>
                  </a:moveTo>
                  <a:cubicBezTo>
                    <a:pt x="83" y="0"/>
                    <a:pt x="62" y="12"/>
                    <a:pt x="50" y="23"/>
                  </a:cubicBezTo>
                  <a:lnTo>
                    <a:pt x="34" y="23"/>
                  </a:lnTo>
                  <a:lnTo>
                    <a:pt x="1" y="74"/>
                  </a:lnTo>
                  <a:lnTo>
                    <a:pt x="1" y="90"/>
                  </a:lnTo>
                  <a:lnTo>
                    <a:pt x="1" y="123"/>
                  </a:lnTo>
                  <a:cubicBezTo>
                    <a:pt x="17" y="157"/>
                    <a:pt x="34" y="190"/>
                    <a:pt x="68" y="207"/>
                  </a:cubicBezTo>
                  <a:cubicBezTo>
                    <a:pt x="101" y="207"/>
                    <a:pt x="134" y="207"/>
                    <a:pt x="150" y="190"/>
                  </a:cubicBezTo>
                  <a:lnTo>
                    <a:pt x="168" y="174"/>
                  </a:lnTo>
                  <a:lnTo>
                    <a:pt x="201" y="141"/>
                  </a:lnTo>
                  <a:lnTo>
                    <a:pt x="201" y="123"/>
                  </a:lnTo>
                  <a:lnTo>
                    <a:pt x="201" y="74"/>
                  </a:lnTo>
                  <a:cubicBezTo>
                    <a:pt x="184" y="41"/>
                    <a:pt x="168" y="23"/>
                    <a:pt x="134" y="7"/>
                  </a:cubicBezTo>
                  <a:cubicBezTo>
                    <a:pt x="124" y="2"/>
                    <a:pt x="115" y="0"/>
                    <a:pt x="10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7" name="Google Shape;4887;p76"/>
            <p:cNvSpPr/>
            <p:nvPr/>
          </p:nvSpPr>
          <p:spPr>
            <a:xfrm>
              <a:off x="6118850" y="3632775"/>
              <a:ext cx="4200" cy="3750"/>
            </a:xfrm>
            <a:custGeom>
              <a:avLst/>
              <a:gdLst/>
              <a:ahLst/>
              <a:cxnLst/>
              <a:rect l="l" t="t" r="r" b="b"/>
              <a:pathLst>
                <a:path w="168" h="150" extrusionOk="0">
                  <a:moveTo>
                    <a:pt x="68" y="1"/>
                  </a:moveTo>
                  <a:lnTo>
                    <a:pt x="50" y="17"/>
                  </a:lnTo>
                  <a:lnTo>
                    <a:pt x="34" y="17"/>
                  </a:lnTo>
                  <a:cubicBezTo>
                    <a:pt x="17" y="50"/>
                    <a:pt x="1" y="83"/>
                    <a:pt x="17" y="101"/>
                  </a:cubicBezTo>
                  <a:cubicBezTo>
                    <a:pt x="17" y="134"/>
                    <a:pt x="50" y="150"/>
                    <a:pt x="68" y="150"/>
                  </a:cubicBezTo>
                  <a:lnTo>
                    <a:pt x="117" y="150"/>
                  </a:lnTo>
                  <a:cubicBezTo>
                    <a:pt x="150" y="134"/>
                    <a:pt x="168" y="101"/>
                    <a:pt x="150" y="67"/>
                  </a:cubicBezTo>
                  <a:cubicBezTo>
                    <a:pt x="134" y="34"/>
                    <a:pt x="101"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8" name="Google Shape;4888;p76"/>
            <p:cNvSpPr/>
            <p:nvPr/>
          </p:nvSpPr>
          <p:spPr>
            <a:xfrm>
              <a:off x="6126750" y="3650800"/>
              <a:ext cx="5475" cy="5350"/>
            </a:xfrm>
            <a:custGeom>
              <a:avLst/>
              <a:gdLst/>
              <a:ahLst/>
              <a:cxnLst/>
              <a:rect l="l" t="t" r="r" b="b"/>
              <a:pathLst>
                <a:path w="219" h="214" extrusionOk="0">
                  <a:moveTo>
                    <a:pt x="102" y="0"/>
                  </a:moveTo>
                  <a:cubicBezTo>
                    <a:pt x="85" y="0"/>
                    <a:pt x="68" y="5"/>
                    <a:pt x="52" y="13"/>
                  </a:cubicBezTo>
                  <a:lnTo>
                    <a:pt x="34" y="29"/>
                  </a:lnTo>
                  <a:lnTo>
                    <a:pt x="18" y="47"/>
                  </a:lnTo>
                  <a:lnTo>
                    <a:pt x="1" y="80"/>
                  </a:lnTo>
                  <a:cubicBezTo>
                    <a:pt x="1" y="96"/>
                    <a:pt x="1" y="147"/>
                    <a:pt x="52" y="180"/>
                  </a:cubicBezTo>
                  <a:lnTo>
                    <a:pt x="85" y="196"/>
                  </a:lnTo>
                  <a:lnTo>
                    <a:pt x="101" y="213"/>
                  </a:lnTo>
                  <a:lnTo>
                    <a:pt x="152" y="196"/>
                  </a:lnTo>
                  <a:lnTo>
                    <a:pt x="185" y="196"/>
                  </a:lnTo>
                  <a:lnTo>
                    <a:pt x="218" y="147"/>
                  </a:lnTo>
                  <a:lnTo>
                    <a:pt x="218" y="129"/>
                  </a:lnTo>
                  <a:lnTo>
                    <a:pt x="218" y="80"/>
                  </a:lnTo>
                  <a:cubicBezTo>
                    <a:pt x="201" y="29"/>
                    <a:pt x="168" y="13"/>
                    <a:pt x="152" y="13"/>
                  </a:cubicBezTo>
                  <a:cubicBezTo>
                    <a:pt x="135" y="5"/>
                    <a:pt x="118" y="0"/>
                    <a:pt x="10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9" name="Google Shape;4889;p76"/>
            <p:cNvSpPr/>
            <p:nvPr/>
          </p:nvSpPr>
          <p:spPr>
            <a:xfrm>
              <a:off x="6066725" y="3622350"/>
              <a:ext cx="1700" cy="1275"/>
            </a:xfrm>
            <a:custGeom>
              <a:avLst/>
              <a:gdLst/>
              <a:ahLst/>
              <a:cxnLst/>
              <a:rect l="l" t="t" r="r" b="b"/>
              <a:pathLst>
                <a:path w="68" h="51" extrusionOk="0">
                  <a:moveTo>
                    <a:pt x="34" y="0"/>
                  </a:moveTo>
                  <a:lnTo>
                    <a:pt x="18" y="17"/>
                  </a:lnTo>
                  <a:lnTo>
                    <a:pt x="1" y="33"/>
                  </a:lnTo>
                  <a:lnTo>
                    <a:pt x="18" y="51"/>
                  </a:lnTo>
                  <a:lnTo>
                    <a:pt x="52" y="51"/>
                  </a:lnTo>
                  <a:lnTo>
                    <a:pt x="68" y="33"/>
                  </a:lnTo>
                  <a:lnTo>
                    <a:pt x="68" y="17"/>
                  </a:lnTo>
                  <a:lnTo>
                    <a:pt x="52"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0" name="Google Shape;4890;p76"/>
            <p:cNvSpPr/>
            <p:nvPr/>
          </p:nvSpPr>
          <p:spPr>
            <a:xfrm>
              <a:off x="6130100" y="3635275"/>
              <a:ext cx="3350" cy="3375"/>
            </a:xfrm>
            <a:custGeom>
              <a:avLst/>
              <a:gdLst/>
              <a:ahLst/>
              <a:cxnLst/>
              <a:rect l="l" t="t" r="r" b="b"/>
              <a:pathLst>
                <a:path w="134" h="135" extrusionOk="0">
                  <a:moveTo>
                    <a:pt x="51" y="1"/>
                  </a:moveTo>
                  <a:lnTo>
                    <a:pt x="51" y="17"/>
                  </a:lnTo>
                  <a:cubicBezTo>
                    <a:pt x="34" y="17"/>
                    <a:pt x="18" y="34"/>
                    <a:pt x="18" y="50"/>
                  </a:cubicBezTo>
                  <a:cubicBezTo>
                    <a:pt x="0" y="83"/>
                    <a:pt x="18" y="101"/>
                    <a:pt x="34" y="117"/>
                  </a:cubicBezTo>
                  <a:lnTo>
                    <a:pt x="51" y="134"/>
                  </a:lnTo>
                  <a:lnTo>
                    <a:pt x="118" y="134"/>
                  </a:lnTo>
                  <a:lnTo>
                    <a:pt x="134" y="101"/>
                  </a:lnTo>
                  <a:lnTo>
                    <a:pt x="134" y="83"/>
                  </a:lnTo>
                  <a:lnTo>
                    <a:pt x="134" y="50"/>
                  </a:lnTo>
                  <a:lnTo>
                    <a:pt x="118" y="34"/>
                  </a:lnTo>
                  <a:lnTo>
                    <a:pt x="100" y="17"/>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1" name="Google Shape;4891;p76"/>
            <p:cNvSpPr/>
            <p:nvPr/>
          </p:nvSpPr>
          <p:spPr>
            <a:xfrm>
              <a:off x="6128425" y="3679975"/>
              <a:ext cx="3800" cy="3675"/>
            </a:xfrm>
            <a:custGeom>
              <a:avLst/>
              <a:gdLst/>
              <a:ahLst/>
              <a:cxnLst/>
              <a:rect l="l" t="t" r="r" b="b"/>
              <a:pathLst>
                <a:path w="152" h="147" extrusionOk="0">
                  <a:moveTo>
                    <a:pt x="78" y="0"/>
                  </a:moveTo>
                  <a:cubicBezTo>
                    <a:pt x="68" y="0"/>
                    <a:pt x="59" y="5"/>
                    <a:pt x="51" y="13"/>
                  </a:cubicBezTo>
                  <a:cubicBezTo>
                    <a:pt x="18" y="30"/>
                    <a:pt x="1" y="63"/>
                    <a:pt x="1" y="96"/>
                  </a:cubicBezTo>
                  <a:cubicBezTo>
                    <a:pt x="18" y="130"/>
                    <a:pt x="34" y="147"/>
                    <a:pt x="67" y="147"/>
                  </a:cubicBezTo>
                  <a:lnTo>
                    <a:pt x="101" y="130"/>
                  </a:lnTo>
                  <a:lnTo>
                    <a:pt x="118" y="114"/>
                  </a:lnTo>
                  <a:cubicBezTo>
                    <a:pt x="151" y="80"/>
                    <a:pt x="134" y="47"/>
                    <a:pt x="134" y="30"/>
                  </a:cubicBezTo>
                  <a:lnTo>
                    <a:pt x="118" y="13"/>
                  </a:lnTo>
                  <a:cubicBezTo>
                    <a:pt x="101" y="5"/>
                    <a:pt x="89" y="0"/>
                    <a:pt x="7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2" name="Google Shape;4892;p76"/>
            <p:cNvSpPr/>
            <p:nvPr/>
          </p:nvSpPr>
          <p:spPr>
            <a:xfrm>
              <a:off x="6115100" y="3684025"/>
              <a:ext cx="2950" cy="2975"/>
            </a:xfrm>
            <a:custGeom>
              <a:avLst/>
              <a:gdLst/>
              <a:ahLst/>
              <a:cxnLst/>
              <a:rect l="l" t="t" r="r" b="b"/>
              <a:pathLst>
                <a:path w="118" h="119" extrusionOk="0">
                  <a:moveTo>
                    <a:pt x="33" y="1"/>
                  </a:moveTo>
                  <a:lnTo>
                    <a:pt x="17" y="18"/>
                  </a:lnTo>
                  <a:lnTo>
                    <a:pt x="0" y="52"/>
                  </a:lnTo>
                  <a:lnTo>
                    <a:pt x="0" y="85"/>
                  </a:lnTo>
                  <a:lnTo>
                    <a:pt x="17" y="101"/>
                  </a:lnTo>
                  <a:lnTo>
                    <a:pt x="51" y="118"/>
                  </a:lnTo>
                  <a:lnTo>
                    <a:pt x="84" y="118"/>
                  </a:lnTo>
                  <a:lnTo>
                    <a:pt x="117" y="101"/>
                  </a:lnTo>
                  <a:lnTo>
                    <a:pt x="117" y="68"/>
                  </a:lnTo>
                  <a:lnTo>
                    <a:pt x="117" y="34"/>
                  </a:lnTo>
                  <a:lnTo>
                    <a:pt x="100" y="18"/>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3" name="Google Shape;4893;p76"/>
            <p:cNvSpPr/>
            <p:nvPr/>
          </p:nvSpPr>
          <p:spPr>
            <a:xfrm>
              <a:off x="6120525" y="3664975"/>
              <a:ext cx="5025" cy="4075"/>
            </a:xfrm>
            <a:custGeom>
              <a:avLst/>
              <a:gdLst/>
              <a:ahLst/>
              <a:cxnLst/>
              <a:rect l="l" t="t" r="r" b="b"/>
              <a:pathLst>
                <a:path w="201" h="163" extrusionOk="0">
                  <a:moveTo>
                    <a:pt x="82" y="0"/>
                  </a:moveTo>
                  <a:cubicBezTo>
                    <a:pt x="67" y="0"/>
                    <a:pt x="51" y="5"/>
                    <a:pt x="34" y="13"/>
                  </a:cubicBezTo>
                  <a:lnTo>
                    <a:pt x="17" y="29"/>
                  </a:lnTo>
                  <a:lnTo>
                    <a:pt x="17" y="47"/>
                  </a:lnTo>
                  <a:lnTo>
                    <a:pt x="1" y="80"/>
                  </a:lnTo>
                  <a:cubicBezTo>
                    <a:pt x="17" y="113"/>
                    <a:pt x="50" y="129"/>
                    <a:pt x="67" y="129"/>
                  </a:cubicBezTo>
                  <a:lnTo>
                    <a:pt x="101" y="163"/>
                  </a:lnTo>
                  <a:lnTo>
                    <a:pt x="134" y="163"/>
                  </a:lnTo>
                  <a:lnTo>
                    <a:pt x="167" y="147"/>
                  </a:lnTo>
                  <a:cubicBezTo>
                    <a:pt x="183" y="129"/>
                    <a:pt x="201" y="113"/>
                    <a:pt x="201" y="96"/>
                  </a:cubicBezTo>
                  <a:cubicBezTo>
                    <a:pt x="201" y="80"/>
                    <a:pt x="183" y="63"/>
                    <a:pt x="167" y="47"/>
                  </a:cubicBezTo>
                  <a:lnTo>
                    <a:pt x="150" y="47"/>
                  </a:lnTo>
                  <a:lnTo>
                    <a:pt x="134" y="29"/>
                  </a:lnTo>
                  <a:lnTo>
                    <a:pt x="117" y="13"/>
                  </a:lnTo>
                  <a:cubicBezTo>
                    <a:pt x="109" y="5"/>
                    <a:pt x="96" y="0"/>
                    <a:pt x="8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4" name="Google Shape;4894;p76"/>
            <p:cNvSpPr/>
            <p:nvPr/>
          </p:nvSpPr>
          <p:spPr>
            <a:xfrm>
              <a:off x="6115525" y="3654450"/>
              <a:ext cx="2925" cy="3100"/>
            </a:xfrm>
            <a:custGeom>
              <a:avLst/>
              <a:gdLst/>
              <a:ahLst/>
              <a:cxnLst/>
              <a:rect l="l" t="t" r="r" b="b"/>
              <a:pathLst>
                <a:path w="117" h="124" extrusionOk="0">
                  <a:moveTo>
                    <a:pt x="34" y="1"/>
                  </a:moveTo>
                  <a:cubicBezTo>
                    <a:pt x="34" y="1"/>
                    <a:pt x="16" y="17"/>
                    <a:pt x="16" y="34"/>
                  </a:cubicBezTo>
                  <a:cubicBezTo>
                    <a:pt x="0" y="50"/>
                    <a:pt x="16" y="67"/>
                    <a:pt x="16" y="83"/>
                  </a:cubicBezTo>
                  <a:cubicBezTo>
                    <a:pt x="29" y="108"/>
                    <a:pt x="59" y="124"/>
                    <a:pt x="81" y="124"/>
                  </a:cubicBezTo>
                  <a:cubicBezTo>
                    <a:pt x="89" y="124"/>
                    <a:pt x="96" y="121"/>
                    <a:pt x="100" y="117"/>
                  </a:cubicBezTo>
                  <a:lnTo>
                    <a:pt x="117" y="67"/>
                  </a:lnTo>
                  <a:cubicBezTo>
                    <a:pt x="117" y="50"/>
                    <a:pt x="117" y="34"/>
                    <a:pt x="100" y="17"/>
                  </a:cubicBezTo>
                  <a:lnTo>
                    <a:pt x="83" y="17"/>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5" name="Google Shape;4895;p76"/>
            <p:cNvSpPr/>
            <p:nvPr/>
          </p:nvSpPr>
          <p:spPr>
            <a:xfrm>
              <a:off x="6111750" y="3639025"/>
              <a:ext cx="3800" cy="3350"/>
            </a:xfrm>
            <a:custGeom>
              <a:avLst/>
              <a:gdLst/>
              <a:ahLst/>
              <a:cxnLst/>
              <a:rect l="l" t="t" r="r" b="b"/>
              <a:pathLst>
                <a:path w="152" h="134" extrusionOk="0">
                  <a:moveTo>
                    <a:pt x="67" y="0"/>
                  </a:moveTo>
                  <a:lnTo>
                    <a:pt x="51" y="17"/>
                  </a:lnTo>
                  <a:cubicBezTo>
                    <a:pt x="34" y="17"/>
                    <a:pt x="18" y="33"/>
                    <a:pt x="18" y="51"/>
                  </a:cubicBezTo>
                  <a:cubicBezTo>
                    <a:pt x="1" y="67"/>
                    <a:pt x="1" y="100"/>
                    <a:pt x="18" y="117"/>
                  </a:cubicBezTo>
                  <a:lnTo>
                    <a:pt x="34" y="117"/>
                  </a:lnTo>
                  <a:lnTo>
                    <a:pt x="67" y="133"/>
                  </a:lnTo>
                  <a:lnTo>
                    <a:pt x="85" y="133"/>
                  </a:lnTo>
                  <a:cubicBezTo>
                    <a:pt x="118" y="117"/>
                    <a:pt x="151" y="84"/>
                    <a:pt x="151" y="33"/>
                  </a:cubicBezTo>
                  <a:lnTo>
                    <a:pt x="1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6" name="Google Shape;4896;p76"/>
            <p:cNvSpPr/>
            <p:nvPr/>
          </p:nvSpPr>
          <p:spPr>
            <a:xfrm>
              <a:off x="6149275" y="3629400"/>
              <a:ext cx="11300" cy="7575"/>
            </a:xfrm>
            <a:custGeom>
              <a:avLst/>
              <a:gdLst/>
              <a:ahLst/>
              <a:cxnLst/>
              <a:rect l="l" t="t" r="r" b="b"/>
              <a:pathLst>
                <a:path w="452" h="303" extrusionOk="0">
                  <a:moveTo>
                    <a:pt x="107" y="0"/>
                  </a:moveTo>
                  <a:cubicBezTo>
                    <a:pt x="89" y="0"/>
                    <a:pt x="70" y="6"/>
                    <a:pt x="51" y="18"/>
                  </a:cubicBezTo>
                  <a:cubicBezTo>
                    <a:pt x="18" y="36"/>
                    <a:pt x="0" y="69"/>
                    <a:pt x="18" y="102"/>
                  </a:cubicBezTo>
                  <a:lnTo>
                    <a:pt x="34" y="152"/>
                  </a:lnTo>
                  <a:lnTo>
                    <a:pt x="34" y="169"/>
                  </a:lnTo>
                  <a:cubicBezTo>
                    <a:pt x="51" y="169"/>
                    <a:pt x="67" y="185"/>
                    <a:pt x="84" y="185"/>
                  </a:cubicBezTo>
                  <a:lnTo>
                    <a:pt x="84" y="218"/>
                  </a:lnTo>
                  <a:lnTo>
                    <a:pt x="118" y="269"/>
                  </a:lnTo>
                  <a:lnTo>
                    <a:pt x="201" y="269"/>
                  </a:lnTo>
                  <a:cubicBezTo>
                    <a:pt x="218" y="269"/>
                    <a:pt x="234" y="269"/>
                    <a:pt x="251" y="252"/>
                  </a:cubicBezTo>
                  <a:lnTo>
                    <a:pt x="267" y="269"/>
                  </a:lnTo>
                  <a:lnTo>
                    <a:pt x="318" y="302"/>
                  </a:lnTo>
                  <a:lnTo>
                    <a:pt x="385" y="302"/>
                  </a:lnTo>
                  <a:lnTo>
                    <a:pt x="401" y="285"/>
                  </a:lnTo>
                  <a:lnTo>
                    <a:pt x="434" y="236"/>
                  </a:lnTo>
                  <a:lnTo>
                    <a:pt x="451" y="218"/>
                  </a:lnTo>
                  <a:lnTo>
                    <a:pt x="434" y="152"/>
                  </a:lnTo>
                  <a:lnTo>
                    <a:pt x="385" y="102"/>
                  </a:lnTo>
                  <a:lnTo>
                    <a:pt x="385" y="118"/>
                  </a:lnTo>
                  <a:lnTo>
                    <a:pt x="367" y="102"/>
                  </a:lnTo>
                  <a:lnTo>
                    <a:pt x="301" y="102"/>
                  </a:lnTo>
                  <a:lnTo>
                    <a:pt x="285" y="118"/>
                  </a:lnTo>
                  <a:lnTo>
                    <a:pt x="285" y="102"/>
                  </a:lnTo>
                  <a:lnTo>
                    <a:pt x="267" y="85"/>
                  </a:lnTo>
                  <a:lnTo>
                    <a:pt x="201" y="69"/>
                  </a:lnTo>
                  <a:cubicBezTo>
                    <a:pt x="201" y="52"/>
                    <a:pt x="201" y="52"/>
                    <a:pt x="185" y="36"/>
                  </a:cubicBezTo>
                  <a:cubicBezTo>
                    <a:pt x="164" y="15"/>
                    <a:pt x="136" y="0"/>
                    <a:pt x="10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7" name="Google Shape;4897;p76"/>
            <p:cNvSpPr/>
            <p:nvPr/>
          </p:nvSpPr>
          <p:spPr>
            <a:xfrm>
              <a:off x="6171775" y="3669700"/>
              <a:ext cx="5475" cy="5050"/>
            </a:xfrm>
            <a:custGeom>
              <a:avLst/>
              <a:gdLst/>
              <a:ahLst/>
              <a:cxnLst/>
              <a:rect l="l" t="t" r="r" b="b"/>
              <a:pathLst>
                <a:path w="219" h="202" extrusionOk="0">
                  <a:moveTo>
                    <a:pt x="119" y="0"/>
                  </a:moveTo>
                  <a:cubicBezTo>
                    <a:pt x="92" y="0"/>
                    <a:pt x="63" y="12"/>
                    <a:pt x="52" y="24"/>
                  </a:cubicBezTo>
                  <a:cubicBezTo>
                    <a:pt x="18" y="24"/>
                    <a:pt x="1" y="58"/>
                    <a:pt x="1" y="91"/>
                  </a:cubicBezTo>
                  <a:cubicBezTo>
                    <a:pt x="1" y="124"/>
                    <a:pt x="1" y="158"/>
                    <a:pt x="18" y="174"/>
                  </a:cubicBezTo>
                  <a:cubicBezTo>
                    <a:pt x="38" y="193"/>
                    <a:pt x="63" y="201"/>
                    <a:pt x="91" y="201"/>
                  </a:cubicBezTo>
                  <a:cubicBezTo>
                    <a:pt x="110" y="201"/>
                    <a:pt x="131" y="198"/>
                    <a:pt x="152" y="191"/>
                  </a:cubicBezTo>
                  <a:cubicBezTo>
                    <a:pt x="185" y="174"/>
                    <a:pt x="201" y="140"/>
                    <a:pt x="201" y="107"/>
                  </a:cubicBezTo>
                  <a:cubicBezTo>
                    <a:pt x="218" y="74"/>
                    <a:pt x="201" y="40"/>
                    <a:pt x="185" y="24"/>
                  </a:cubicBezTo>
                  <a:lnTo>
                    <a:pt x="168" y="7"/>
                  </a:lnTo>
                  <a:lnTo>
                    <a:pt x="152" y="7"/>
                  </a:lnTo>
                  <a:cubicBezTo>
                    <a:pt x="142" y="2"/>
                    <a:pt x="131" y="0"/>
                    <a:pt x="11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8" name="Google Shape;4898;p76"/>
            <p:cNvSpPr/>
            <p:nvPr/>
          </p:nvSpPr>
          <p:spPr>
            <a:xfrm>
              <a:off x="6208075" y="3685300"/>
              <a:ext cx="1250" cy="1250"/>
            </a:xfrm>
            <a:custGeom>
              <a:avLst/>
              <a:gdLst/>
              <a:ahLst/>
              <a:cxnLst/>
              <a:rect l="l" t="t" r="r" b="b"/>
              <a:pathLst>
                <a:path w="50" h="50" extrusionOk="0">
                  <a:moveTo>
                    <a:pt x="0" y="1"/>
                  </a:moveTo>
                  <a:lnTo>
                    <a:pt x="0" y="34"/>
                  </a:lnTo>
                  <a:cubicBezTo>
                    <a:pt x="16" y="50"/>
                    <a:pt x="34" y="50"/>
                    <a:pt x="50" y="50"/>
                  </a:cubicBezTo>
                  <a:lnTo>
                    <a:pt x="50" y="17"/>
                  </a:lnTo>
                  <a:lnTo>
                    <a:pt x="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9" name="Google Shape;4899;p76"/>
            <p:cNvSpPr/>
            <p:nvPr/>
          </p:nvSpPr>
          <p:spPr>
            <a:xfrm>
              <a:off x="6127600" y="3624450"/>
              <a:ext cx="3800" cy="3600"/>
            </a:xfrm>
            <a:custGeom>
              <a:avLst/>
              <a:gdLst/>
              <a:ahLst/>
              <a:cxnLst/>
              <a:rect l="l" t="t" r="r" b="b"/>
              <a:pathLst>
                <a:path w="152" h="144" extrusionOk="0">
                  <a:moveTo>
                    <a:pt x="51" y="0"/>
                  </a:moveTo>
                  <a:lnTo>
                    <a:pt x="34" y="16"/>
                  </a:lnTo>
                  <a:lnTo>
                    <a:pt x="18" y="33"/>
                  </a:lnTo>
                  <a:cubicBezTo>
                    <a:pt x="0" y="67"/>
                    <a:pt x="18" y="100"/>
                    <a:pt x="34" y="116"/>
                  </a:cubicBezTo>
                  <a:cubicBezTo>
                    <a:pt x="44" y="136"/>
                    <a:pt x="60" y="144"/>
                    <a:pt x="78" y="144"/>
                  </a:cubicBezTo>
                  <a:cubicBezTo>
                    <a:pt x="90" y="144"/>
                    <a:pt x="104" y="140"/>
                    <a:pt x="118" y="133"/>
                  </a:cubicBezTo>
                  <a:cubicBezTo>
                    <a:pt x="118" y="133"/>
                    <a:pt x="118" y="116"/>
                    <a:pt x="134" y="116"/>
                  </a:cubicBezTo>
                  <a:lnTo>
                    <a:pt x="134" y="100"/>
                  </a:lnTo>
                  <a:cubicBezTo>
                    <a:pt x="151" y="67"/>
                    <a:pt x="151" y="49"/>
                    <a:pt x="134" y="33"/>
                  </a:cubicBezTo>
                  <a:cubicBezTo>
                    <a:pt x="100" y="0"/>
                    <a:pt x="67"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0" name="Google Shape;4900;p76"/>
            <p:cNvSpPr/>
            <p:nvPr/>
          </p:nvSpPr>
          <p:spPr>
            <a:xfrm>
              <a:off x="6141375" y="3621100"/>
              <a:ext cx="3750" cy="3425"/>
            </a:xfrm>
            <a:custGeom>
              <a:avLst/>
              <a:gdLst/>
              <a:ahLst/>
              <a:cxnLst/>
              <a:rect l="l" t="t" r="r" b="b"/>
              <a:pathLst>
                <a:path w="150" h="137" extrusionOk="0">
                  <a:moveTo>
                    <a:pt x="100" y="1"/>
                  </a:moveTo>
                  <a:cubicBezTo>
                    <a:pt x="83" y="1"/>
                    <a:pt x="67" y="1"/>
                    <a:pt x="50" y="17"/>
                  </a:cubicBezTo>
                  <a:cubicBezTo>
                    <a:pt x="34" y="17"/>
                    <a:pt x="34" y="17"/>
                    <a:pt x="34" y="34"/>
                  </a:cubicBezTo>
                  <a:lnTo>
                    <a:pt x="0" y="50"/>
                  </a:lnTo>
                  <a:lnTo>
                    <a:pt x="0" y="67"/>
                  </a:lnTo>
                  <a:lnTo>
                    <a:pt x="0" y="117"/>
                  </a:lnTo>
                  <a:cubicBezTo>
                    <a:pt x="19" y="127"/>
                    <a:pt x="39" y="136"/>
                    <a:pt x="58" y="136"/>
                  </a:cubicBezTo>
                  <a:cubicBezTo>
                    <a:pt x="72" y="136"/>
                    <a:pt x="86" y="131"/>
                    <a:pt x="100" y="117"/>
                  </a:cubicBezTo>
                  <a:cubicBezTo>
                    <a:pt x="116" y="117"/>
                    <a:pt x="134" y="83"/>
                    <a:pt x="150" y="67"/>
                  </a:cubicBezTo>
                  <a:lnTo>
                    <a:pt x="134" y="34"/>
                  </a:lnTo>
                  <a:lnTo>
                    <a:pt x="116" y="17"/>
                  </a:ln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1" name="Google Shape;4901;p76"/>
            <p:cNvSpPr/>
            <p:nvPr/>
          </p:nvSpPr>
          <p:spPr>
            <a:xfrm>
              <a:off x="6223475" y="3632350"/>
              <a:ext cx="1700" cy="1675"/>
            </a:xfrm>
            <a:custGeom>
              <a:avLst/>
              <a:gdLst/>
              <a:ahLst/>
              <a:cxnLst/>
              <a:rect l="l" t="t" r="r" b="b"/>
              <a:pathLst>
                <a:path w="68" h="67" extrusionOk="0">
                  <a:moveTo>
                    <a:pt x="18" y="0"/>
                  </a:moveTo>
                  <a:cubicBezTo>
                    <a:pt x="1" y="18"/>
                    <a:pt x="1" y="18"/>
                    <a:pt x="1" y="34"/>
                  </a:cubicBezTo>
                  <a:cubicBezTo>
                    <a:pt x="1" y="51"/>
                    <a:pt x="1" y="51"/>
                    <a:pt x="18" y="67"/>
                  </a:cubicBezTo>
                  <a:lnTo>
                    <a:pt x="34" y="67"/>
                  </a:lnTo>
                  <a:lnTo>
                    <a:pt x="51" y="51"/>
                  </a:lnTo>
                  <a:lnTo>
                    <a:pt x="67" y="34"/>
                  </a:lnTo>
                  <a:cubicBezTo>
                    <a:pt x="51" y="18"/>
                    <a:pt x="34" y="18"/>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2" name="Google Shape;4902;p76"/>
            <p:cNvSpPr/>
            <p:nvPr/>
          </p:nvSpPr>
          <p:spPr>
            <a:xfrm>
              <a:off x="6129275" y="3602775"/>
              <a:ext cx="1275" cy="1250"/>
            </a:xfrm>
            <a:custGeom>
              <a:avLst/>
              <a:gdLst/>
              <a:ahLst/>
              <a:cxnLst/>
              <a:rect l="l" t="t" r="r" b="b"/>
              <a:pathLst>
                <a:path w="51" h="50" extrusionOk="0">
                  <a:moveTo>
                    <a:pt x="33" y="0"/>
                  </a:moveTo>
                  <a:lnTo>
                    <a:pt x="51" y="16"/>
                  </a:lnTo>
                  <a:lnTo>
                    <a:pt x="51" y="0"/>
                  </a:lnTo>
                  <a:close/>
                  <a:moveTo>
                    <a:pt x="0" y="0"/>
                  </a:moveTo>
                  <a:lnTo>
                    <a:pt x="0" y="16"/>
                  </a:lnTo>
                  <a:cubicBezTo>
                    <a:pt x="0" y="33"/>
                    <a:pt x="0" y="33"/>
                    <a:pt x="17" y="49"/>
                  </a:cubicBezTo>
                  <a:cubicBezTo>
                    <a:pt x="17" y="49"/>
                    <a:pt x="51" y="33"/>
                    <a:pt x="51" y="16"/>
                  </a:cubicBezTo>
                  <a:lnTo>
                    <a:pt x="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3" name="Google Shape;4903;p76"/>
            <p:cNvSpPr/>
            <p:nvPr/>
          </p:nvSpPr>
          <p:spPr>
            <a:xfrm>
              <a:off x="6155950" y="3652125"/>
              <a:ext cx="5450" cy="5250"/>
            </a:xfrm>
            <a:custGeom>
              <a:avLst/>
              <a:gdLst/>
              <a:ahLst/>
              <a:cxnLst/>
              <a:rect l="l" t="t" r="r" b="b"/>
              <a:pathLst>
                <a:path w="218" h="210" extrusionOk="0">
                  <a:moveTo>
                    <a:pt x="108" y="0"/>
                  </a:moveTo>
                  <a:cubicBezTo>
                    <a:pt x="93" y="0"/>
                    <a:pt x="79" y="4"/>
                    <a:pt x="67" y="10"/>
                  </a:cubicBezTo>
                  <a:lnTo>
                    <a:pt x="34" y="60"/>
                  </a:lnTo>
                  <a:lnTo>
                    <a:pt x="18" y="60"/>
                  </a:lnTo>
                  <a:cubicBezTo>
                    <a:pt x="0" y="110"/>
                    <a:pt x="18" y="160"/>
                    <a:pt x="18" y="176"/>
                  </a:cubicBezTo>
                  <a:cubicBezTo>
                    <a:pt x="34" y="194"/>
                    <a:pt x="67" y="210"/>
                    <a:pt x="118" y="210"/>
                  </a:cubicBezTo>
                  <a:lnTo>
                    <a:pt x="134" y="194"/>
                  </a:lnTo>
                  <a:lnTo>
                    <a:pt x="167" y="194"/>
                  </a:lnTo>
                  <a:cubicBezTo>
                    <a:pt x="200" y="160"/>
                    <a:pt x="218" y="110"/>
                    <a:pt x="200" y="76"/>
                  </a:cubicBezTo>
                  <a:lnTo>
                    <a:pt x="184" y="43"/>
                  </a:lnTo>
                  <a:cubicBezTo>
                    <a:pt x="163" y="12"/>
                    <a:pt x="135" y="0"/>
                    <a:pt x="10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4" name="Google Shape;4904;p76"/>
            <p:cNvSpPr/>
            <p:nvPr/>
          </p:nvSpPr>
          <p:spPr>
            <a:xfrm>
              <a:off x="6130925" y="3621100"/>
              <a:ext cx="2975" cy="2100"/>
            </a:xfrm>
            <a:custGeom>
              <a:avLst/>
              <a:gdLst/>
              <a:ahLst/>
              <a:cxnLst/>
              <a:rect l="l" t="t" r="r" b="b"/>
              <a:pathLst>
                <a:path w="119" h="84" extrusionOk="0">
                  <a:moveTo>
                    <a:pt x="51" y="1"/>
                  </a:moveTo>
                  <a:lnTo>
                    <a:pt x="18" y="17"/>
                  </a:lnTo>
                  <a:lnTo>
                    <a:pt x="1" y="34"/>
                  </a:lnTo>
                  <a:lnTo>
                    <a:pt x="18" y="67"/>
                  </a:lnTo>
                  <a:lnTo>
                    <a:pt x="34" y="83"/>
                  </a:lnTo>
                  <a:lnTo>
                    <a:pt x="67" y="83"/>
                  </a:lnTo>
                  <a:cubicBezTo>
                    <a:pt x="101" y="67"/>
                    <a:pt x="118" y="34"/>
                    <a:pt x="118" y="1"/>
                  </a:cubicBezTo>
                  <a:lnTo>
                    <a:pt x="118" y="1"/>
                  </a:lnTo>
                  <a:lnTo>
                    <a:pt x="85" y="17"/>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5" name="Google Shape;4905;p76"/>
            <p:cNvSpPr/>
            <p:nvPr/>
          </p:nvSpPr>
          <p:spPr>
            <a:xfrm>
              <a:off x="6149700" y="3657600"/>
              <a:ext cx="6275" cy="6200"/>
            </a:xfrm>
            <a:custGeom>
              <a:avLst/>
              <a:gdLst/>
              <a:ahLst/>
              <a:cxnLst/>
              <a:rect l="l" t="t" r="r" b="b"/>
              <a:pathLst>
                <a:path w="251" h="248" extrusionOk="0">
                  <a:moveTo>
                    <a:pt x="95" y="0"/>
                  </a:moveTo>
                  <a:cubicBezTo>
                    <a:pt x="82" y="0"/>
                    <a:pt x="67" y="2"/>
                    <a:pt x="50" y="8"/>
                  </a:cubicBezTo>
                  <a:lnTo>
                    <a:pt x="34" y="24"/>
                  </a:lnTo>
                  <a:cubicBezTo>
                    <a:pt x="1" y="75"/>
                    <a:pt x="1" y="124"/>
                    <a:pt x="17" y="157"/>
                  </a:cubicBezTo>
                  <a:cubicBezTo>
                    <a:pt x="34" y="175"/>
                    <a:pt x="50" y="175"/>
                    <a:pt x="50" y="191"/>
                  </a:cubicBezTo>
                  <a:cubicBezTo>
                    <a:pt x="88" y="229"/>
                    <a:pt x="126" y="247"/>
                    <a:pt x="149" y="247"/>
                  </a:cubicBezTo>
                  <a:cubicBezTo>
                    <a:pt x="157" y="247"/>
                    <a:pt x="163" y="245"/>
                    <a:pt x="168" y="242"/>
                  </a:cubicBezTo>
                  <a:lnTo>
                    <a:pt x="217" y="208"/>
                  </a:lnTo>
                  <a:lnTo>
                    <a:pt x="234" y="175"/>
                  </a:lnTo>
                  <a:lnTo>
                    <a:pt x="234" y="141"/>
                  </a:lnTo>
                  <a:lnTo>
                    <a:pt x="250" y="141"/>
                  </a:lnTo>
                  <a:lnTo>
                    <a:pt x="217" y="75"/>
                  </a:lnTo>
                  <a:lnTo>
                    <a:pt x="184" y="57"/>
                  </a:lnTo>
                  <a:cubicBezTo>
                    <a:pt x="184" y="41"/>
                    <a:pt x="168" y="24"/>
                    <a:pt x="150" y="8"/>
                  </a:cubicBezTo>
                  <a:cubicBezTo>
                    <a:pt x="140" y="8"/>
                    <a:pt x="121" y="0"/>
                    <a:pt x="9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6" name="Google Shape;4906;p76"/>
            <p:cNvSpPr/>
            <p:nvPr/>
          </p:nvSpPr>
          <p:spPr>
            <a:xfrm>
              <a:off x="6133875" y="3628850"/>
              <a:ext cx="2925" cy="3525"/>
            </a:xfrm>
            <a:custGeom>
              <a:avLst/>
              <a:gdLst/>
              <a:ahLst/>
              <a:cxnLst/>
              <a:rect l="l" t="t" r="r" b="b"/>
              <a:pathLst>
                <a:path w="117" h="141" extrusionOk="0">
                  <a:moveTo>
                    <a:pt x="42" y="1"/>
                  </a:moveTo>
                  <a:cubicBezTo>
                    <a:pt x="34" y="1"/>
                    <a:pt x="25" y="3"/>
                    <a:pt x="16" y="7"/>
                  </a:cubicBezTo>
                  <a:lnTo>
                    <a:pt x="0" y="40"/>
                  </a:lnTo>
                  <a:lnTo>
                    <a:pt x="0" y="58"/>
                  </a:lnTo>
                  <a:lnTo>
                    <a:pt x="0" y="74"/>
                  </a:lnTo>
                  <a:lnTo>
                    <a:pt x="0" y="107"/>
                  </a:lnTo>
                  <a:lnTo>
                    <a:pt x="16" y="124"/>
                  </a:lnTo>
                  <a:lnTo>
                    <a:pt x="49" y="140"/>
                  </a:lnTo>
                  <a:lnTo>
                    <a:pt x="67" y="140"/>
                  </a:lnTo>
                  <a:lnTo>
                    <a:pt x="83" y="124"/>
                  </a:lnTo>
                  <a:cubicBezTo>
                    <a:pt x="116" y="107"/>
                    <a:pt x="116" y="74"/>
                    <a:pt x="100" y="40"/>
                  </a:cubicBezTo>
                  <a:cubicBezTo>
                    <a:pt x="87" y="16"/>
                    <a:pt x="66" y="1"/>
                    <a:pt x="4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7" name="Google Shape;4907;p76"/>
            <p:cNvSpPr/>
            <p:nvPr/>
          </p:nvSpPr>
          <p:spPr>
            <a:xfrm>
              <a:off x="6166375" y="3685800"/>
              <a:ext cx="7100" cy="4925"/>
            </a:xfrm>
            <a:custGeom>
              <a:avLst/>
              <a:gdLst/>
              <a:ahLst/>
              <a:cxnLst/>
              <a:rect l="l" t="t" r="r" b="b"/>
              <a:pathLst>
                <a:path w="284" h="197" extrusionOk="0">
                  <a:moveTo>
                    <a:pt x="184" y="1"/>
                  </a:moveTo>
                  <a:cubicBezTo>
                    <a:pt x="172" y="1"/>
                    <a:pt x="159" y="5"/>
                    <a:pt x="150" y="14"/>
                  </a:cubicBezTo>
                  <a:lnTo>
                    <a:pt x="134" y="30"/>
                  </a:lnTo>
                  <a:lnTo>
                    <a:pt x="134" y="47"/>
                  </a:lnTo>
                  <a:cubicBezTo>
                    <a:pt x="117" y="63"/>
                    <a:pt x="117" y="63"/>
                    <a:pt x="117" y="81"/>
                  </a:cubicBezTo>
                  <a:lnTo>
                    <a:pt x="101" y="63"/>
                  </a:lnTo>
                  <a:lnTo>
                    <a:pt x="34" y="63"/>
                  </a:lnTo>
                  <a:cubicBezTo>
                    <a:pt x="17" y="81"/>
                    <a:pt x="1" y="97"/>
                    <a:pt x="1" y="130"/>
                  </a:cubicBezTo>
                  <a:cubicBezTo>
                    <a:pt x="1" y="147"/>
                    <a:pt x="1" y="163"/>
                    <a:pt x="17" y="181"/>
                  </a:cubicBezTo>
                  <a:lnTo>
                    <a:pt x="34" y="197"/>
                  </a:lnTo>
                  <a:cubicBezTo>
                    <a:pt x="67" y="197"/>
                    <a:pt x="83" y="197"/>
                    <a:pt x="101" y="181"/>
                  </a:cubicBezTo>
                  <a:cubicBezTo>
                    <a:pt x="101" y="181"/>
                    <a:pt x="117" y="181"/>
                    <a:pt x="117" y="163"/>
                  </a:cubicBezTo>
                  <a:lnTo>
                    <a:pt x="134" y="147"/>
                  </a:lnTo>
                  <a:lnTo>
                    <a:pt x="134" y="130"/>
                  </a:lnTo>
                  <a:lnTo>
                    <a:pt x="150" y="147"/>
                  </a:lnTo>
                  <a:lnTo>
                    <a:pt x="168" y="163"/>
                  </a:lnTo>
                  <a:lnTo>
                    <a:pt x="184" y="163"/>
                  </a:lnTo>
                  <a:lnTo>
                    <a:pt x="217" y="181"/>
                  </a:lnTo>
                  <a:lnTo>
                    <a:pt x="250" y="181"/>
                  </a:lnTo>
                  <a:lnTo>
                    <a:pt x="268" y="163"/>
                  </a:lnTo>
                  <a:lnTo>
                    <a:pt x="284" y="130"/>
                  </a:lnTo>
                  <a:lnTo>
                    <a:pt x="284" y="97"/>
                  </a:lnTo>
                  <a:lnTo>
                    <a:pt x="284" y="81"/>
                  </a:lnTo>
                  <a:cubicBezTo>
                    <a:pt x="284" y="63"/>
                    <a:pt x="284" y="47"/>
                    <a:pt x="268" y="30"/>
                  </a:cubicBezTo>
                  <a:cubicBezTo>
                    <a:pt x="255" y="19"/>
                    <a:pt x="244" y="7"/>
                    <a:pt x="232" y="7"/>
                  </a:cubicBezTo>
                  <a:cubicBezTo>
                    <a:pt x="227" y="7"/>
                    <a:pt x="222" y="9"/>
                    <a:pt x="217" y="14"/>
                  </a:cubicBezTo>
                  <a:cubicBezTo>
                    <a:pt x="209" y="5"/>
                    <a:pt x="197" y="1"/>
                    <a:pt x="1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8" name="Google Shape;4908;p76"/>
            <p:cNvSpPr/>
            <p:nvPr/>
          </p:nvSpPr>
          <p:spPr>
            <a:xfrm>
              <a:off x="6156775" y="3719875"/>
              <a:ext cx="1700" cy="2125"/>
            </a:xfrm>
            <a:custGeom>
              <a:avLst/>
              <a:gdLst/>
              <a:ahLst/>
              <a:cxnLst/>
              <a:rect l="l" t="t" r="r" b="b"/>
              <a:pathLst>
                <a:path w="68" h="85" extrusionOk="0">
                  <a:moveTo>
                    <a:pt x="34" y="1"/>
                  </a:moveTo>
                  <a:lnTo>
                    <a:pt x="1" y="18"/>
                  </a:lnTo>
                  <a:lnTo>
                    <a:pt x="1" y="52"/>
                  </a:lnTo>
                  <a:lnTo>
                    <a:pt x="1" y="68"/>
                  </a:lnTo>
                  <a:cubicBezTo>
                    <a:pt x="18" y="85"/>
                    <a:pt x="18" y="85"/>
                    <a:pt x="34" y="85"/>
                  </a:cubicBezTo>
                  <a:lnTo>
                    <a:pt x="34" y="68"/>
                  </a:lnTo>
                  <a:cubicBezTo>
                    <a:pt x="51" y="68"/>
                    <a:pt x="67" y="68"/>
                    <a:pt x="67" y="52"/>
                  </a:cubicBezTo>
                  <a:lnTo>
                    <a:pt x="67" y="34"/>
                  </a:lnTo>
                  <a:lnTo>
                    <a:pt x="67" y="18"/>
                  </a:lnTo>
                  <a:lnTo>
                    <a:pt x="51"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9" name="Google Shape;4909;p76"/>
            <p:cNvSpPr/>
            <p:nvPr/>
          </p:nvSpPr>
          <p:spPr>
            <a:xfrm>
              <a:off x="6173875" y="3688200"/>
              <a:ext cx="2925" cy="3375"/>
            </a:xfrm>
            <a:custGeom>
              <a:avLst/>
              <a:gdLst/>
              <a:ahLst/>
              <a:cxnLst/>
              <a:rect l="l" t="t" r="r" b="b"/>
              <a:pathLst>
                <a:path w="117" h="135" extrusionOk="0">
                  <a:moveTo>
                    <a:pt x="34" y="1"/>
                  </a:moveTo>
                  <a:lnTo>
                    <a:pt x="17" y="18"/>
                  </a:lnTo>
                  <a:lnTo>
                    <a:pt x="1" y="34"/>
                  </a:lnTo>
                  <a:lnTo>
                    <a:pt x="1" y="51"/>
                  </a:lnTo>
                  <a:lnTo>
                    <a:pt x="1" y="85"/>
                  </a:lnTo>
                  <a:lnTo>
                    <a:pt x="17" y="118"/>
                  </a:lnTo>
                  <a:lnTo>
                    <a:pt x="34" y="134"/>
                  </a:lnTo>
                  <a:lnTo>
                    <a:pt x="84" y="134"/>
                  </a:lnTo>
                  <a:lnTo>
                    <a:pt x="101" y="118"/>
                  </a:lnTo>
                  <a:lnTo>
                    <a:pt x="117" y="101"/>
                  </a:lnTo>
                  <a:lnTo>
                    <a:pt x="117" y="85"/>
                  </a:lnTo>
                  <a:lnTo>
                    <a:pt x="117" y="51"/>
                  </a:lnTo>
                  <a:lnTo>
                    <a:pt x="101" y="34"/>
                  </a:lnTo>
                  <a:lnTo>
                    <a:pt x="84" y="18"/>
                  </a:ln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0" name="Google Shape;4910;p76"/>
            <p:cNvSpPr/>
            <p:nvPr/>
          </p:nvSpPr>
          <p:spPr>
            <a:xfrm>
              <a:off x="6141375" y="3631625"/>
              <a:ext cx="5025" cy="4900"/>
            </a:xfrm>
            <a:custGeom>
              <a:avLst/>
              <a:gdLst/>
              <a:ahLst/>
              <a:cxnLst/>
              <a:rect l="l" t="t" r="r" b="b"/>
              <a:pathLst>
                <a:path w="201" h="196" extrusionOk="0">
                  <a:moveTo>
                    <a:pt x="100" y="0"/>
                  </a:moveTo>
                  <a:cubicBezTo>
                    <a:pt x="83" y="0"/>
                    <a:pt x="66" y="5"/>
                    <a:pt x="50" y="13"/>
                  </a:cubicBezTo>
                  <a:cubicBezTo>
                    <a:pt x="16" y="29"/>
                    <a:pt x="0" y="63"/>
                    <a:pt x="0" y="96"/>
                  </a:cubicBezTo>
                  <a:cubicBezTo>
                    <a:pt x="0" y="113"/>
                    <a:pt x="0" y="147"/>
                    <a:pt x="16" y="163"/>
                  </a:cubicBezTo>
                  <a:lnTo>
                    <a:pt x="67" y="196"/>
                  </a:lnTo>
                  <a:lnTo>
                    <a:pt x="83" y="196"/>
                  </a:lnTo>
                  <a:cubicBezTo>
                    <a:pt x="100" y="196"/>
                    <a:pt x="116" y="196"/>
                    <a:pt x="150" y="180"/>
                  </a:cubicBezTo>
                  <a:lnTo>
                    <a:pt x="167" y="180"/>
                  </a:lnTo>
                  <a:lnTo>
                    <a:pt x="183" y="147"/>
                  </a:lnTo>
                  <a:lnTo>
                    <a:pt x="183" y="129"/>
                  </a:lnTo>
                  <a:lnTo>
                    <a:pt x="200" y="113"/>
                  </a:lnTo>
                  <a:cubicBezTo>
                    <a:pt x="200" y="63"/>
                    <a:pt x="183" y="29"/>
                    <a:pt x="150" y="13"/>
                  </a:cubicBezTo>
                  <a:cubicBezTo>
                    <a:pt x="133" y="5"/>
                    <a:pt x="116"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1" name="Google Shape;4911;p76"/>
            <p:cNvSpPr/>
            <p:nvPr/>
          </p:nvSpPr>
          <p:spPr>
            <a:xfrm>
              <a:off x="6157200" y="3665300"/>
              <a:ext cx="5450" cy="5025"/>
            </a:xfrm>
            <a:custGeom>
              <a:avLst/>
              <a:gdLst/>
              <a:ahLst/>
              <a:cxnLst/>
              <a:rect l="l" t="t" r="r" b="b"/>
              <a:pathLst>
                <a:path w="218" h="201" extrusionOk="0">
                  <a:moveTo>
                    <a:pt x="101" y="0"/>
                  </a:moveTo>
                  <a:lnTo>
                    <a:pt x="34" y="34"/>
                  </a:lnTo>
                  <a:lnTo>
                    <a:pt x="17" y="67"/>
                  </a:lnTo>
                  <a:cubicBezTo>
                    <a:pt x="1" y="100"/>
                    <a:pt x="1" y="150"/>
                    <a:pt x="34" y="183"/>
                  </a:cubicBezTo>
                  <a:lnTo>
                    <a:pt x="84" y="200"/>
                  </a:lnTo>
                  <a:lnTo>
                    <a:pt x="117" y="200"/>
                  </a:lnTo>
                  <a:lnTo>
                    <a:pt x="184" y="167"/>
                  </a:lnTo>
                  <a:lnTo>
                    <a:pt x="201" y="150"/>
                  </a:lnTo>
                  <a:lnTo>
                    <a:pt x="217" y="67"/>
                  </a:lnTo>
                  <a:cubicBezTo>
                    <a:pt x="168" y="0"/>
                    <a:pt x="117"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2" name="Google Shape;4912;p76"/>
            <p:cNvSpPr/>
            <p:nvPr/>
          </p:nvSpPr>
          <p:spPr>
            <a:xfrm>
              <a:off x="6153050" y="3592750"/>
              <a:ext cx="1675" cy="1275"/>
            </a:xfrm>
            <a:custGeom>
              <a:avLst/>
              <a:gdLst/>
              <a:ahLst/>
              <a:cxnLst/>
              <a:rect l="l" t="t" r="r" b="b"/>
              <a:pathLst>
                <a:path w="67" h="51" extrusionOk="0">
                  <a:moveTo>
                    <a:pt x="34" y="1"/>
                  </a:moveTo>
                  <a:cubicBezTo>
                    <a:pt x="16" y="1"/>
                    <a:pt x="16" y="17"/>
                    <a:pt x="16" y="34"/>
                  </a:cubicBezTo>
                  <a:cubicBezTo>
                    <a:pt x="0" y="34"/>
                    <a:pt x="0" y="50"/>
                    <a:pt x="16" y="50"/>
                  </a:cubicBezTo>
                  <a:lnTo>
                    <a:pt x="34" y="50"/>
                  </a:lnTo>
                  <a:lnTo>
                    <a:pt x="67" y="34"/>
                  </a:lnTo>
                  <a:lnTo>
                    <a:pt x="67" y="17"/>
                  </a:lnTo>
                  <a:cubicBezTo>
                    <a:pt x="67" y="1"/>
                    <a:pt x="67"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3" name="Google Shape;4913;p76"/>
            <p:cNvSpPr/>
            <p:nvPr/>
          </p:nvSpPr>
          <p:spPr>
            <a:xfrm>
              <a:off x="6187625" y="3671375"/>
              <a:ext cx="5450" cy="4775"/>
            </a:xfrm>
            <a:custGeom>
              <a:avLst/>
              <a:gdLst/>
              <a:ahLst/>
              <a:cxnLst/>
              <a:rect l="l" t="t" r="r" b="b"/>
              <a:pathLst>
                <a:path w="218" h="191" extrusionOk="0">
                  <a:moveTo>
                    <a:pt x="121" y="0"/>
                  </a:moveTo>
                  <a:cubicBezTo>
                    <a:pt x="110" y="0"/>
                    <a:pt x="98" y="2"/>
                    <a:pt x="85" y="7"/>
                  </a:cubicBezTo>
                  <a:lnTo>
                    <a:pt x="34" y="7"/>
                  </a:lnTo>
                  <a:cubicBezTo>
                    <a:pt x="18" y="24"/>
                    <a:pt x="0" y="40"/>
                    <a:pt x="0" y="57"/>
                  </a:cubicBezTo>
                  <a:cubicBezTo>
                    <a:pt x="0" y="73"/>
                    <a:pt x="0" y="91"/>
                    <a:pt x="18" y="91"/>
                  </a:cubicBezTo>
                  <a:cubicBezTo>
                    <a:pt x="0" y="124"/>
                    <a:pt x="0" y="140"/>
                    <a:pt x="0" y="157"/>
                  </a:cubicBezTo>
                  <a:lnTo>
                    <a:pt x="34" y="191"/>
                  </a:lnTo>
                  <a:lnTo>
                    <a:pt x="85" y="191"/>
                  </a:lnTo>
                  <a:cubicBezTo>
                    <a:pt x="101" y="191"/>
                    <a:pt x="101" y="191"/>
                    <a:pt x="118" y="173"/>
                  </a:cubicBezTo>
                  <a:lnTo>
                    <a:pt x="134" y="157"/>
                  </a:lnTo>
                  <a:lnTo>
                    <a:pt x="151" y="140"/>
                  </a:lnTo>
                  <a:cubicBezTo>
                    <a:pt x="167" y="140"/>
                    <a:pt x="185" y="140"/>
                    <a:pt x="201" y="124"/>
                  </a:cubicBezTo>
                  <a:lnTo>
                    <a:pt x="218" y="107"/>
                  </a:lnTo>
                  <a:lnTo>
                    <a:pt x="218" y="91"/>
                  </a:lnTo>
                  <a:lnTo>
                    <a:pt x="218" y="73"/>
                  </a:lnTo>
                  <a:cubicBezTo>
                    <a:pt x="218" y="57"/>
                    <a:pt x="201" y="40"/>
                    <a:pt x="185" y="40"/>
                  </a:cubicBezTo>
                  <a:cubicBezTo>
                    <a:pt x="172" y="16"/>
                    <a:pt x="151" y="0"/>
                    <a:pt x="12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4" name="Google Shape;4914;p76"/>
            <p:cNvSpPr/>
            <p:nvPr/>
          </p:nvSpPr>
          <p:spPr>
            <a:xfrm>
              <a:off x="6174275" y="3604000"/>
              <a:ext cx="875" cy="1475"/>
            </a:xfrm>
            <a:custGeom>
              <a:avLst/>
              <a:gdLst/>
              <a:ahLst/>
              <a:cxnLst/>
              <a:rect l="l" t="t" r="r" b="b"/>
              <a:pathLst>
                <a:path w="35" h="59" extrusionOk="0">
                  <a:moveTo>
                    <a:pt x="1" y="0"/>
                  </a:moveTo>
                  <a:lnTo>
                    <a:pt x="1" y="18"/>
                  </a:lnTo>
                  <a:lnTo>
                    <a:pt x="1" y="51"/>
                  </a:lnTo>
                  <a:cubicBezTo>
                    <a:pt x="12" y="51"/>
                    <a:pt x="16" y="58"/>
                    <a:pt x="22" y="58"/>
                  </a:cubicBezTo>
                  <a:cubicBezTo>
                    <a:pt x="25" y="58"/>
                    <a:pt x="29" y="56"/>
                    <a:pt x="34" y="51"/>
                  </a:cubicBezTo>
                  <a:lnTo>
                    <a:pt x="34" y="34"/>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5" name="Google Shape;4915;p76"/>
            <p:cNvSpPr/>
            <p:nvPr/>
          </p:nvSpPr>
          <p:spPr>
            <a:xfrm>
              <a:off x="6201400" y="3651125"/>
              <a:ext cx="3350" cy="3350"/>
            </a:xfrm>
            <a:custGeom>
              <a:avLst/>
              <a:gdLst/>
              <a:ahLst/>
              <a:cxnLst/>
              <a:rect l="l" t="t" r="r" b="b"/>
              <a:pathLst>
                <a:path w="134" h="134" extrusionOk="0">
                  <a:moveTo>
                    <a:pt x="50" y="0"/>
                  </a:moveTo>
                  <a:lnTo>
                    <a:pt x="16" y="16"/>
                  </a:lnTo>
                  <a:lnTo>
                    <a:pt x="0" y="50"/>
                  </a:lnTo>
                  <a:lnTo>
                    <a:pt x="0" y="83"/>
                  </a:lnTo>
                  <a:lnTo>
                    <a:pt x="16" y="100"/>
                  </a:lnTo>
                  <a:lnTo>
                    <a:pt x="34" y="116"/>
                  </a:lnTo>
                  <a:lnTo>
                    <a:pt x="50" y="134"/>
                  </a:lnTo>
                  <a:lnTo>
                    <a:pt x="83" y="134"/>
                  </a:lnTo>
                  <a:cubicBezTo>
                    <a:pt x="116" y="100"/>
                    <a:pt x="134" y="67"/>
                    <a:pt x="116" y="50"/>
                  </a:cubicBezTo>
                  <a:lnTo>
                    <a:pt x="100" y="34"/>
                  </a:lnTo>
                  <a:lnTo>
                    <a:pt x="83" y="16"/>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6" name="Google Shape;4916;p76"/>
            <p:cNvSpPr/>
            <p:nvPr/>
          </p:nvSpPr>
          <p:spPr>
            <a:xfrm>
              <a:off x="6182225" y="3627775"/>
              <a:ext cx="3350" cy="3350"/>
            </a:xfrm>
            <a:custGeom>
              <a:avLst/>
              <a:gdLst/>
              <a:ahLst/>
              <a:cxnLst/>
              <a:rect l="l" t="t" r="r" b="b"/>
              <a:pathLst>
                <a:path w="134" h="134" extrusionOk="0">
                  <a:moveTo>
                    <a:pt x="50" y="0"/>
                  </a:moveTo>
                  <a:cubicBezTo>
                    <a:pt x="16" y="17"/>
                    <a:pt x="16" y="50"/>
                    <a:pt x="0" y="50"/>
                  </a:cubicBezTo>
                  <a:cubicBezTo>
                    <a:pt x="0" y="67"/>
                    <a:pt x="0" y="83"/>
                    <a:pt x="16" y="117"/>
                  </a:cubicBezTo>
                  <a:lnTo>
                    <a:pt x="50" y="134"/>
                  </a:lnTo>
                  <a:lnTo>
                    <a:pt x="100" y="134"/>
                  </a:lnTo>
                  <a:cubicBezTo>
                    <a:pt x="134" y="101"/>
                    <a:pt x="134" y="67"/>
                    <a:pt x="134" y="50"/>
                  </a:cubicBezTo>
                  <a:lnTo>
                    <a:pt x="116" y="17"/>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7" name="Google Shape;4917;p76"/>
            <p:cNvSpPr/>
            <p:nvPr/>
          </p:nvSpPr>
          <p:spPr>
            <a:xfrm>
              <a:off x="6182225" y="3621750"/>
              <a:ext cx="3350" cy="3125"/>
            </a:xfrm>
            <a:custGeom>
              <a:avLst/>
              <a:gdLst/>
              <a:ahLst/>
              <a:cxnLst/>
              <a:rect l="l" t="t" r="r" b="b"/>
              <a:pathLst>
                <a:path w="134" h="125" extrusionOk="0">
                  <a:moveTo>
                    <a:pt x="58" y="0"/>
                  </a:moveTo>
                  <a:cubicBezTo>
                    <a:pt x="52" y="0"/>
                    <a:pt x="45" y="2"/>
                    <a:pt x="34" y="8"/>
                  </a:cubicBezTo>
                  <a:lnTo>
                    <a:pt x="16" y="8"/>
                  </a:lnTo>
                  <a:lnTo>
                    <a:pt x="16" y="24"/>
                  </a:lnTo>
                  <a:lnTo>
                    <a:pt x="0" y="41"/>
                  </a:lnTo>
                  <a:cubicBezTo>
                    <a:pt x="0" y="57"/>
                    <a:pt x="0" y="75"/>
                    <a:pt x="16" y="91"/>
                  </a:cubicBezTo>
                  <a:cubicBezTo>
                    <a:pt x="34" y="124"/>
                    <a:pt x="67" y="124"/>
                    <a:pt x="83" y="124"/>
                  </a:cubicBezTo>
                  <a:lnTo>
                    <a:pt x="116" y="108"/>
                  </a:lnTo>
                  <a:lnTo>
                    <a:pt x="134" y="75"/>
                  </a:lnTo>
                  <a:lnTo>
                    <a:pt x="134" y="41"/>
                  </a:lnTo>
                  <a:lnTo>
                    <a:pt x="116" y="8"/>
                  </a:lnTo>
                  <a:lnTo>
                    <a:pt x="83" y="8"/>
                  </a:lnTo>
                  <a:cubicBezTo>
                    <a:pt x="72" y="8"/>
                    <a:pt x="69" y="0"/>
                    <a:pt x="5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8" name="Google Shape;4918;p76"/>
            <p:cNvSpPr/>
            <p:nvPr/>
          </p:nvSpPr>
          <p:spPr>
            <a:xfrm>
              <a:off x="6199300" y="3635375"/>
              <a:ext cx="2950" cy="3675"/>
            </a:xfrm>
            <a:custGeom>
              <a:avLst/>
              <a:gdLst/>
              <a:ahLst/>
              <a:cxnLst/>
              <a:rect l="l" t="t" r="r" b="b"/>
              <a:pathLst>
                <a:path w="118" h="147" extrusionOk="0">
                  <a:moveTo>
                    <a:pt x="59" y="1"/>
                  </a:moveTo>
                  <a:cubicBezTo>
                    <a:pt x="51" y="1"/>
                    <a:pt x="42" y="5"/>
                    <a:pt x="34" y="13"/>
                  </a:cubicBezTo>
                  <a:lnTo>
                    <a:pt x="0" y="30"/>
                  </a:lnTo>
                  <a:lnTo>
                    <a:pt x="0" y="63"/>
                  </a:lnTo>
                  <a:lnTo>
                    <a:pt x="18" y="97"/>
                  </a:lnTo>
                  <a:cubicBezTo>
                    <a:pt x="34" y="130"/>
                    <a:pt x="51" y="146"/>
                    <a:pt x="84" y="146"/>
                  </a:cubicBezTo>
                  <a:lnTo>
                    <a:pt x="118" y="113"/>
                  </a:lnTo>
                  <a:lnTo>
                    <a:pt x="118" y="79"/>
                  </a:lnTo>
                  <a:lnTo>
                    <a:pt x="118" y="63"/>
                  </a:lnTo>
                  <a:cubicBezTo>
                    <a:pt x="118" y="46"/>
                    <a:pt x="118" y="30"/>
                    <a:pt x="84" y="13"/>
                  </a:cubicBezTo>
                  <a:cubicBezTo>
                    <a:pt x="76" y="5"/>
                    <a:pt x="67" y="1"/>
                    <a:pt x="5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9" name="Google Shape;4919;p76"/>
            <p:cNvSpPr/>
            <p:nvPr/>
          </p:nvSpPr>
          <p:spPr>
            <a:xfrm>
              <a:off x="6168050" y="3626025"/>
              <a:ext cx="6250" cy="5275"/>
            </a:xfrm>
            <a:custGeom>
              <a:avLst/>
              <a:gdLst/>
              <a:ahLst/>
              <a:cxnLst/>
              <a:rect l="l" t="t" r="r" b="b"/>
              <a:pathLst>
                <a:path w="250" h="211" extrusionOk="0">
                  <a:moveTo>
                    <a:pt x="111" y="1"/>
                  </a:moveTo>
                  <a:cubicBezTo>
                    <a:pt x="92" y="1"/>
                    <a:pt x="71" y="6"/>
                    <a:pt x="50" y="20"/>
                  </a:cubicBezTo>
                  <a:cubicBezTo>
                    <a:pt x="34" y="20"/>
                    <a:pt x="34" y="37"/>
                    <a:pt x="16" y="37"/>
                  </a:cubicBezTo>
                  <a:lnTo>
                    <a:pt x="0" y="70"/>
                  </a:lnTo>
                  <a:lnTo>
                    <a:pt x="0" y="87"/>
                  </a:lnTo>
                  <a:lnTo>
                    <a:pt x="0" y="137"/>
                  </a:lnTo>
                  <a:cubicBezTo>
                    <a:pt x="0" y="171"/>
                    <a:pt x="34" y="187"/>
                    <a:pt x="50" y="204"/>
                  </a:cubicBezTo>
                  <a:cubicBezTo>
                    <a:pt x="61" y="209"/>
                    <a:pt x="72" y="211"/>
                    <a:pt x="83" y="211"/>
                  </a:cubicBezTo>
                  <a:cubicBezTo>
                    <a:pt x="104" y="211"/>
                    <a:pt x="122" y="204"/>
                    <a:pt x="134" y="204"/>
                  </a:cubicBezTo>
                  <a:lnTo>
                    <a:pt x="183" y="187"/>
                  </a:lnTo>
                  <a:cubicBezTo>
                    <a:pt x="250" y="153"/>
                    <a:pt x="250" y="104"/>
                    <a:pt x="234" y="70"/>
                  </a:cubicBezTo>
                  <a:lnTo>
                    <a:pt x="217" y="37"/>
                  </a:lnTo>
                  <a:lnTo>
                    <a:pt x="201" y="20"/>
                  </a:lnTo>
                  <a:lnTo>
                    <a:pt x="167" y="20"/>
                  </a:lnTo>
                  <a:cubicBezTo>
                    <a:pt x="157" y="11"/>
                    <a:pt x="136" y="1"/>
                    <a:pt x="11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0" name="Google Shape;4920;p76"/>
            <p:cNvSpPr/>
            <p:nvPr/>
          </p:nvSpPr>
          <p:spPr>
            <a:xfrm>
              <a:off x="6161375" y="3612775"/>
              <a:ext cx="2100" cy="1675"/>
            </a:xfrm>
            <a:custGeom>
              <a:avLst/>
              <a:gdLst/>
              <a:ahLst/>
              <a:cxnLst/>
              <a:rect l="l" t="t" r="r" b="b"/>
              <a:pathLst>
                <a:path w="84" h="67" extrusionOk="0">
                  <a:moveTo>
                    <a:pt x="34" y="0"/>
                  </a:moveTo>
                  <a:lnTo>
                    <a:pt x="1" y="50"/>
                  </a:lnTo>
                  <a:lnTo>
                    <a:pt x="17" y="67"/>
                  </a:lnTo>
                  <a:lnTo>
                    <a:pt x="83" y="67"/>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1" name="Google Shape;4921;p76"/>
            <p:cNvSpPr/>
            <p:nvPr/>
          </p:nvSpPr>
          <p:spPr>
            <a:xfrm>
              <a:off x="6080500" y="3646125"/>
              <a:ext cx="1275" cy="1250"/>
            </a:xfrm>
            <a:custGeom>
              <a:avLst/>
              <a:gdLst/>
              <a:ahLst/>
              <a:cxnLst/>
              <a:rect l="l" t="t" r="r" b="b"/>
              <a:pathLst>
                <a:path w="51" h="50" extrusionOk="0">
                  <a:moveTo>
                    <a:pt x="17" y="0"/>
                  </a:moveTo>
                  <a:lnTo>
                    <a:pt x="17" y="34"/>
                  </a:lnTo>
                  <a:cubicBezTo>
                    <a:pt x="17" y="34"/>
                    <a:pt x="1" y="34"/>
                    <a:pt x="17" y="50"/>
                  </a:cubicBezTo>
                  <a:lnTo>
                    <a:pt x="50" y="50"/>
                  </a:lnTo>
                  <a:lnTo>
                    <a:pt x="50" y="34"/>
                  </a:lnTo>
                  <a:lnTo>
                    <a:pt x="50"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2" name="Google Shape;4922;p76"/>
            <p:cNvSpPr/>
            <p:nvPr/>
          </p:nvSpPr>
          <p:spPr>
            <a:xfrm>
              <a:off x="6212225" y="3657350"/>
              <a:ext cx="3775" cy="3375"/>
            </a:xfrm>
            <a:custGeom>
              <a:avLst/>
              <a:gdLst/>
              <a:ahLst/>
              <a:cxnLst/>
              <a:rect l="l" t="t" r="r" b="b"/>
              <a:pathLst>
                <a:path w="151" h="135" extrusionOk="0">
                  <a:moveTo>
                    <a:pt x="84" y="1"/>
                  </a:moveTo>
                  <a:lnTo>
                    <a:pt x="50" y="18"/>
                  </a:lnTo>
                  <a:cubicBezTo>
                    <a:pt x="34" y="18"/>
                    <a:pt x="1" y="51"/>
                    <a:pt x="34" y="118"/>
                  </a:cubicBezTo>
                  <a:lnTo>
                    <a:pt x="50" y="134"/>
                  </a:lnTo>
                  <a:lnTo>
                    <a:pt x="101" y="134"/>
                  </a:lnTo>
                  <a:cubicBezTo>
                    <a:pt x="117" y="134"/>
                    <a:pt x="134" y="118"/>
                    <a:pt x="134" y="85"/>
                  </a:cubicBezTo>
                  <a:cubicBezTo>
                    <a:pt x="150" y="67"/>
                    <a:pt x="134" y="51"/>
                    <a:pt x="117" y="34"/>
                  </a:cubicBezTo>
                  <a:lnTo>
                    <a:pt x="101" y="18"/>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3" name="Google Shape;4923;p76"/>
            <p:cNvSpPr/>
            <p:nvPr/>
          </p:nvSpPr>
          <p:spPr>
            <a:xfrm>
              <a:off x="6165550" y="3613700"/>
              <a:ext cx="3750" cy="3250"/>
            </a:xfrm>
            <a:custGeom>
              <a:avLst/>
              <a:gdLst/>
              <a:ahLst/>
              <a:cxnLst/>
              <a:rect l="l" t="t" r="r" b="b"/>
              <a:pathLst>
                <a:path w="150" h="130" extrusionOk="0">
                  <a:moveTo>
                    <a:pt x="75" y="1"/>
                  </a:moveTo>
                  <a:cubicBezTo>
                    <a:pt x="67" y="1"/>
                    <a:pt x="58" y="5"/>
                    <a:pt x="50" y="13"/>
                  </a:cubicBezTo>
                  <a:cubicBezTo>
                    <a:pt x="16" y="13"/>
                    <a:pt x="16" y="46"/>
                    <a:pt x="16" y="63"/>
                  </a:cubicBezTo>
                  <a:cubicBezTo>
                    <a:pt x="0" y="79"/>
                    <a:pt x="16" y="97"/>
                    <a:pt x="34" y="130"/>
                  </a:cubicBezTo>
                  <a:lnTo>
                    <a:pt x="100" y="130"/>
                  </a:lnTo>
                  <a:lnTo>
                    <a:pt x="116" y="113"/>
                  </a:lnTo>
                  <a:lnTo>
                    <a:pt x="134" y="97"/>
                  </a:lnTo>
                  <a:lnTo>
                    <a:pt x="134" y="79"/>
                  </a:lnTo>
                  <a:lnTo>
                    <a:pt x="150" y="63"/>
                  </a:lnTo>
                  <a:cubicBezTo>
                    <a:pt x="134" y="30"/>
                    <a:pt x="116" y="13"/>
                    <a:pt x="100" y="13"/>
                  </a:cubicBezTo>
                  <a:cubicBezTo>
                    <a:pt x="92" y="5"/>
                    <a:pt x="83" y="1"/>
                    <a:pt x="7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4" name="Google Shape;4924;p76"/>
            <p:cNvSpPr/>
            <p:nvPr/>
          </p:nvSpPr>
          <p:spPr>
            <a:xfrm>
              <a:off x="6243075" y="3643300"/>
              <a:ext cx="1700" cy="1750"/>
            </a:xfrm>
            <a:custGeom>
              <a:avLst/>
              <a:gdLst/>
              <a:ahLst/>
              <a:cxnLst/>
              <a:rect l="l" t="t" r="r" b="b"/>
              <a:pathLst>
                <a:path w="68" h="70" extrusionOk="0">
                  <a:moveTo>
                    <a:pt x="40" y="0"/>
                  </a:moveTo>
                  <a:cubicBezTo>
                    <a:pt x="34" y="0"/>
                    <a:pt x="26" y="4"/>
                    <a:pt x="17" y="13"/>
                  </a:cubicBezTo>
                  <a:lnTo>
                    <a:pt x="1" y="29"/>
                  </a:lnTo>
                  <a:lnTo>
                    <a:pt x="1" y="46"/>
                  </a:lnTo>
                  <a:cubicBezTo>
                    <a:pt x="1" y="62"/>
                    <a:pt x="17" y="62"/>
                    <a:pt x="17" y="62"/>
                  </a:cubicBezTo>
                  <a:cubicBezTo>
                    <a:pt x="22" y="67"/>
                    <a:pt x="27" y="69"/>
                    <a:pt x="33" y="69"/>
                  </a:cubicBezTo>
                  <a:cubicBezTo>
                    <a:pt x="50" y="69"/>
                    <a:pt x="68" y="53"/>
                    <a:pt x="68" y="29"/>
                  </a:cubicBezTo>
                  <a:cubicBezTo>
                    <a:pt x="68" y="13"/>
                    <a:pt x="68" y="13"/>
                    <a:pt x="50" y="13"/>
                  </a:cubicBezTo>
                  <a:cubicBezTo>
                    <a:pt x="50" y="4"/>
                    <a:pt x="46" y="0"/>
                    <a:pt x="4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5" name="Google Shape;4925;p76"/>
            <p:cNvSpPr/>
            <p:nvPr/>
          </p:nvSpPr>
          <p:spPr>
            <a:xfrm>
              <a:off x="6217250" y="3574425"/>
              <a:ext cx="1675" cy="2075"/>
            </a:xfrm>
            <a:custGeom>
              <a:avLst/>
              <a:gdLst/>
              <a:ahLst/>
              <a:cxnLst/>
              <a:rect l="l" t="t" r="r" b="b"/>
              <a:pathLst>
                <a:path w="67" h="83" extrusionOk="0">
                  <a:moveTo>
                    <a:pt x="33" y="0"/>
                  </a:moveTo>
                  <a:lnTo>
                    <a:pt x="16" y="16"/>
                  </a:lnTo>
                  <a:cubicBezTo>
                    <a:pt x="16" y="16"/>
                    <a:pt x="0" y="33"/>
                    <a:pt x="0" y="50"/>
                  </a:cubicBezTo>
                  <a:lnTo>
                    <a:pt x="0" y="67"/>
                  </a:lnTo>
                  <a:lnTo>
                    <a:pt x="33" y="83"/>
                  </a:lnTo>
                  <a:cubicBezTo>
                    <a:pt x="49" y="67"/>
                    <a:pt x="67" y="50"/>
                    <a:pt x="67" y="33"/>
                  </a:cubicBezTo>
                  <a:lnTo>
                    <a:pt x="67" y="16"/>
                  </a:ln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6" name="Google Shape;4926;p76"/>
            <p:cNvSpPr/>
            <p:nvPr/>
          </p:nvSpPr>
          <p:spPr>
            <a:xfrm>
              <a:off x="6172225" y="3621625"/>
              <a:ext cx="3750" cy="3250"/>
            </a:xfrm>
            <a:custGeom>
              <a:avLst/>
              <a:gdLst/>
              <a:ahLst/>
              <a:cxnLst/>
              <a:rect l="l" t="t" r="r" b="b"/>
              <a:pathLst>
                <a:path w="150" h="130" extrusionOk="0">
                  <a:moveTo>
                    <a:pt x="75" y="0"/>
                  </a:moveTo>
                  <a:cubicBezTo>
                    <a:pt x="67" y="0"/>
                    <a:pt x="58" y="4"/>
                    <a:pt x="50" y="13"/>
                  </a:cubicBezTo>
                  <a:cubicBezTo>
                    <a:pt x="16" y="29"/>
                    <a:pt x="0" y="80"/>
                    <a:pt x="16" y="113"/>
                  </a:cubicBezTo>
                  <a:lnTo>
                    <a:pt x="34" y="129"/>
                  </a:lnTo>
                  <a:lnTo>
                    <a:pt x="83" y="129"/>
                  </a:lnTo>
                  <a:lnTo>
                    <a:pt x="116" y="113"/>
                  </a:lnTo>
                  <a:lnTo>
                    <a:pt x="134" y="96"/>
                  </a:lnTo>
                  <a:lnTo>
                    <a:pt x="150" y="80"/>
                  </a:lnTo>
                  <a:lnTo>
                    <a:pt x="150" y="46"/>
                  </a:lnTo>
                  <a:cubicBezTo>
                    <a:pt x="134" y="29"/>
                    <a:pt x="116" y="13"/>
                    <a:pt x="100" y="13"/>
                  </a:cubicBezTo>
                  <a:cubicBezTo>
                    <a:pt x="92" y="4"/>
                    <a:pt x="83" y="0"/>
                    <a:pt x="7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7" name="Google Shape;4927;p76"/>
            <p:cNvSpPr/>
            <p:nvPr/>
          </p:nvSpPr>
          <p:spPr>
            <a:xfrm>
              <a:off x="6205575" y="3640925"/>
              <a:ext cx="3750" cy="3950"/>
            </a:xfrm>
            <a:custGeom>
              <a:avLst/>
              <a:gdLst/>
              <a:ahLst/>
              <a:cxnLst/>
              <a:rect l="l" t="t" r="r" b="b"/>
              <a:pathLst>
                <a:path w="150" h="158" extrusionOk="0">
                  <a:moveTo>
                    <a:pt x="84" y="0"/>
                  </a:moveTo>
                  <a:cubicBezTo>
                    <a:pt x="64" y="0"/>
                    <a:pt x="50" y="8"/>
                    <a:pt x="50" y="8"/>
                  </a:cubicBezTo>
                  <a:cubicBezTo>
                    <a:pt x="16" y="24"/>
                    <a:pt x="0" y="57"/>
                    <a:pt x="0" y="75"/>
                  </a:cubicBezTo>
                  <a:lnTo>
                    <a:pt x="0" y="91"/>
                  </a:lnTo>
                  <a:lnTo>
                    <a:pt x="16" y="124"/>
                  </a:lnTo>
                  <a:lnTo>
                    <a:pt x="34" y="141"/>
                  </a:lnTo>
                  <a:lnTo>
                    <a:pt x="67" y="157"/>
                  </a:lnTo>
                  <a:cubicBezTo>
                    <a:pt x="150" y="124"/>
                    <a:pt x="150" y="57"/>
                    <a:pt x="134" y="41"/>
                  </a:cubicBezTo>
                  <a:lnTo>
                    <a:pt x="134" y="41"/>
                  </a:lnTo>
                  <a:lnTo>
                    <a:pt x="100" y="57"/>
                  </a:lnTo>
                  <a:lnTo>
                    <a:pt x="100" y="41"/>
                  </a:lnTo>
                  <a:lnTo>
                    <a:pt x="116" y="8"/>
                  </a:lnTo>
                  <a:cubicBezTo>
                    <a:pt x="105" y="2"/>
                    <a:pt x="94" y="0"/>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8" name="Google Shape;4928;p76"/>
            <p:cNvSpPr/>
            <p:nvPr/>
          </p:nvSpPr>
          <p:spPr>
            <a:xfrm>
              <a:off x="6202225" y="3631950"/>
              <a:ext cx="3375" cy="3350"/>
            </a:xfrm>
            <a:custGeom>
              <a:avLst/>
              <a:gdLst/>
              <a:ahLst/>
              <a:cxnLst/>
              <a:rect l="l" t="t" r="r" b="b"/>
              <a:pathLst>
                <a:path w="135" h="134" extrusionOk="0">
                  <a:moveTo>
                    <a:pt x="50" y="0"/>
                  </a:moveTo>
                  <a:lnTo>
                    <a:pt x="34" y="16"/>
                  </a:lnTo>
                  <a:lnTo>
                    <a:pt x="17" y="34"/>
                  </a:lnTo>
                  <a:lnTo>
                    <a:pt x="17" y="50"/>
                  </a:lnTo>
                  <a:lnTo>
                    <a:pt x="1" y="83"/>
                  </a:lnTo>
                  <a:cubicBezTo>
                    <a:pt x="17" y="100"/>
                    <a:pt x="34" y="134"/>
                    <a:pt x="83" y="134"/>
                  </a:cubicBezTo>
                  <a:lnTo>
                    <a:pt x="117" y="116"/>
                  </a:lnTo>
                  <a:lnTo>
                    <a:pt x="134" y="100"/>
                  </a:lnTo>
                  <a:lnTo>
                    <a:pt x="101" y="67"/>
                  </a:lnTo>
                  <a:lnTo>
                    <a:pt x="101" y="34"/>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9" name="Google Shape;4929;p76"/>
            <p:cNvSpPr/>
            <p:nvPr/>
          </p:nvSpPr>
          <p:spPr>
            <a:xfrm>
              <a:off x="6183900" y="3659025"/>
              <a:ext cx="5850" cy="5450"/>
            </a:xfrm>
            <a:custGeom>
              <a:avLst/>
              <a:gdLst/>
              <a:ahLst/>
              <a:cxnLst/>
              <a:rect l="l" t="t" r="r" b="b"/>
              <a:pathLst>
                <a:path w="234" h="218" extrusionOk="0">
                  <a:moveTo>
                    <a:pt x="133" y="0"/>
                  </a:moveTo>
                  <a:lnTo>
                    <a:pt x="67" y="18"/>
                  </a:lnTo>
                  <a:lnTo>
                    <a:pt x="49" y="34"/>
                  </a:lnTo>
                  <a:lnTo>
                    <a:pt x="33" y="84"/>
                  </a:lnTo>
                  <a:lnTo>
                    <a:pt x="16" y="84"/>
                  </a:lnTo>
                  <a:cubicBezTo>
                    <a:pt x="0" y="151"/>
                    <a:pt x="49" y="201"/>
                    <a:pt x="67" y="201"/>
                  </a:cubicBezTo>
                  <a:lnTo>
                    <a:pt x="116" y="218"/>
                  </a:lnTo>
                  <a:lnTo>
                    <a:pt x="133" y="218"/>
                  </a:lnTo>
                  <a:lnTo>
                    <a:pt x="167" y="201"/>
                  </a:lnTo>
                  <a:lnTo>
                    <a:pt x="183" y="201"/>
                  </a:lnTo>
                  <a:lnTo>
                    <a:pt x="216" y="151"/>
                  </a:lnTo>
                  <a:lnTo>
                    <a:pt x="234" y="134"/>
                  </a:lnTo>
                  <a:lnTo>
                    <a:pt x="216" y="67"/>
                  </a:lnTo>
                  <a:cubicBezTo>
                    <a:pt x="200" y="34"/>
                    <a:pt x="167" y="0"/>
                    <a:pt x="1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0" name="Google Shape;4930;p76"/>
            <p:cNvSpPr/>
            <p:nvPr/>
          </p:nvSpPr>
          <p:spPr>
            <a:xfrm>
              <a:off x="6173450" y="3632775"/>
              <a:ext cx="5025" cy="5025"/>
            </a:xfrm>
            <a:custGeom>
              <a:avLst/>
              <a:gdLst/>
              <a:ahLst/>
              <a:cxnLst/>
              <a:rect l="l" t="t" r="r" b="b"/>
              <a:pathLst>
                <a:path w="201" h="201" extrusionOk="0">
                  <a:moveTo>
                    <a:pt x="67" y="1"/>
                  </a:moveTo>
                  <a:lnTo>
                    <a:pt x="51" y="17"/>
                  </a:lnTo>
                  <a:cubicBezTo>
                    <a:pt x="18" y="34"/>
                    <a:pt x="1" y="50"/>
                    <a:pt x="1" y="83"/>
                  </a:cubicBezTo>
                  <a:cubicBezTo>
                    <a:pt x="1" y="101"/>
                    <a:pt x="1" y="134"/>
                    <a:pt x="18" y="167"/>
                  </a:cubicBezTo>
                  <a:lnTo>
                    <a:pt x="67" y="201"/>
                  </a:lnTo>
                  <a:lnTo>
                    <a:pt x="151" y="201"/>
                  </a:lnTo>
                  <a:cubicBezTo>
                    <a:pt x="185" y="167"/>
                    <a:pt x="201" y="134"/>
                    <a:pt x="201" y="117"/>
                  </a:cubicBezTo>
                  <a:cubicBezTo>
                    <a:pt x="201" y="67"/>
                    <a:pt x="167" y="34"/>
                    <a:pt x="151" y="17"/>
                  </a:cubicBez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1" name="Google Shape;4931;p76"/>
            <p:cNvSpPr/>
            <p:nvPr/>
          </p:nvSpPr>
          <p:spPr>
            <a:xfrm>
              <a:off x="6204300" y="3668625"/>
              <a:ext cx="2950" cy="2925"/>
            </a:xfrm>
            <a:custGeom>
              <a:avLst/>
              <a:gdLst/>
              <a:ahLst/>
              <a:cxnLst/>
              <a:rect l="l" t="t" r="r" b="b"/>
              <a:pathLst>
                <a:path w="118" h="117" extrusionOk="0">
                  <a:moveTo>
                    <a:pt x="34" y="1"/>
                  </a:moveTo>
                  <a:lnTo>
                    <a:pt x="18" y="17"/>
                  </a:lnTo>
                  <a:lnTo>
                    <a:pt x="0" y="50"/>
                  </a:lnTo>
                  <a:lnTo>
                    <a:pt x="0" y="83"/>
                  </a:lnTo>
                  <a:lnTo>
                    <a:pt x="18" y="101"/>
                  </a:lnTo>
                  <a:lnTo>
                    <a:pt x="51" y="117"/>
                  </a:lnTo>
                  <a:lnTo>
                    <a:pt x="85" y="117"/>
                  </a:lnTo>
                  <a:lnTo>
                    <a:pt x="101" y="101"/>
                  </a:lnTo>
                  <a:lnTo>
                    <a:pt x="118" y="67"/>
                  </a:lnTo>
                  <a:lnTo>
                    <a:pt x="118" y="34"/>
                  </a:lnTo>
                  <a:lnTo>
                    <a:pt x="101" y="17"/>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2" name="Google Shape;4932;p76"/>
            <p:cNvSpPr/>
            <p:nvPr/>
          </p:nvSpPr>
          <p:spPr>
            <a:xfrm>
              <a:off x="6194300" y="3678725"/>
              <a:ext cx="3800" cy="3675"/>
            </a:xfrm>
            <a:custGeom>
              <a:avLst/>
              <a:gdLst/>
              <a:ahLst/>
              <a:cxnLst/>
              <a:rect l="l" t="t" r="r" b="b"/>
              <a:pathLst>
                <a:path w="152" h="147" extrusionOk="0">
                  <a:moveTo>
                    <a:pt x="57" y="1"/>
                  </a:moveTo>
                  <a:cubicBezTo>
                    <a:pt x="47" y="1"/>
                    <a:pt x="34" y="5"/>
                    <a:pt x="18" y="13"/>
                  </a:cubicBezTo>
                  <a:lnTo>
                    <a:pt x="0" y="30"/>
                  </a:lnTo>
                  <a:lnTo>
                    <a:pt x="0" y="46"/>
                  </a:lnTo>
                  <a:lnTo>
                    <a:pt x="0" y="80"/>
                  </a:lnTo>
                  <a:cubicBezTo>
                    <a:pt x="0" y="97"/>
                    <a:pt x="18" y="113"/>
                    <a:pt x="51" y="113"/>
                  </a:cubicBezTo>
                  <a:lnTo>
                    <a:pt x="51" y="130"/>
                  </a:lnTo>
                  <a:lnTo>
                    <a:pt x="67" y="130"/>
                  </a:lnTo>
                  <a:lnTo>
                    <a:pt x="100" y="146"/>
                  </a:lnTo>
                  <a:lnTo>
                    <a:pt x="118" y="130"/>
                  </a:lnTo>
                  <a:cubicBezTo>
                    <a:pt x="134" y="130"/>
                    <a:pt x="134" y="113"/>
                    <a:pt x="151" y="97"/>
                  </a:cubicBezTo>
                  <a:cubicBezTo>
                    <a:pt x="151" y="63"/>
                    <a:pt x="134" y="46"/>
                    <a:pt x="134" y="46"/>
                  </a:cubicBezTo>
                  <a:lnTo>
                    <a:pt x="100" y="13"/>
                  </a:lnTo>
                  <a:lnTo>
                    <a:pt x="84" y="13"/>
                  </a:lnTo>
                  <a:cubicBezTo>
                    <a:pt x="76" y="5"/>
                    <a:pt x="67" y="1"/>
                    <a:pt x="5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3" name="Google Shape;4933;p76"/>
            <p:cNvSpPr/>
            <p:nvPr/>
          </p:nvSpPr>
          <p:spPr>
            <a:xfrm>
              <a:off x="6183450" y="3686525"/>
              <a:ext cx="2975" cy="3125"/>
            </a:xfrm>
            <a:custGeom>
              <a:avLst/>
              <a:gdLst/>
              <a:ahLst/>
              <a:cxnLst/>
              <a:rect l="l" t="t" r="r" b="b"/>
              <a:pathLst>
                <a:path w="119" h="125" extrusionOk="0">
                  <a:moveTo>
                    <a:pt x="18" y="1"/>
                  </a:moveTo>
                  <a:lnTo>
                    <a:pt x="18" y="18"/>
                  </a:lnTo>
                  <a:lnTo>
                    <a:pt x="1" y="34"/>
                  </a:lnTo>
                  <a:lnTo>
                    <a:pt x="1" y="52"/>
                  </a:lnTo>
                  <a:cubicBezTo>
                    <a:pt x="1" y="85"/>
                    <a:pt x="1" y="101"/>
                    <a:pt x="18" y="101"/>
                  </a:cubicBezTo>
                  <a:cubicBezTo>
                    <a:pt x="29" y="113"/>
                    <a:pt x="41" y="125"/>
                    <a:pt x="59" y="125"/>
                  </a:cubicBezTo>
                  <a:cubicBezTo>
                    <a:pt x="67" y="125"/>
                    <a:pt x="75" y="123"/>
                    <a:pt x="85" y="118"/>
                  </a:cubicBezTo>
                  <a:lnTo>
                    <a:pt x="101" y="101"/>
                  </a:lnTo>
                  <a:lnTo>
                    <a:pt x="118" y="68"/>
                  </a:lnTo>
                  <a:cubicBezTo>
                    <a:pt x="118" y="52"/>
                    <a:pt x="118" y="34"/>
                    <a:pt x="101" y="18"/>
                  </a:cubicBez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4" name="Google Shape;4934;p76"/>
            <p:cNvSpPr/>
            <p:nvPr/>
          </p:nvSpPr>
          <p:spPr>
            <a:xfrm>
              <a:off x="6158875" y="3640675"/>
              <a:ext cx="5425" cy="4725"/>
            </a:xfrm>
            <a:custGeom>
              <a:avLst/>
              <a:gdLst/>
              <a:ahLst/>
              <a:cxnLst/>
              <a:rect l="l" t="t" r="r" b="b"/>
              <a:pathLst>
                <a:path w="217" h="189" extrusionOk="0">
                  <a:moveTo>
                    <a:pt x="67" y="1"/>
                  </a:moveTo>
                  <a:cubicBezTo>
                    <a:pt x="17" y="34"/>
                    <a:pt x="1" y="85"/>
                    <a:pt x="17" y="134"/>
                  </a:cubicBezTo>
                  <a:lnTo>
                    <a:pt x="67" y="167"/>
                  </a:lnTo>
                  <a:cubicBezTo>
                    <a:pt x="84" y="185"/>
                    <a:pt x="101" y="189"/>
                    <a:pt x="116" y="189"/>
                  </a:cubicBezTo>
                  <a:cubicBezTo>
                    <a:pt x="130" y="189"/>
                    <a:pt x="142" y="185"/>
                    <a:pt x="150" y="185"/>
                  </a:cubicBezTo>
                  <a:lnTo>
                    <a:pt x="201" y="151"/>
                  </a:lnTo>
                  <a:cubicBezTo>
                    <a:pt x="217" y="101"/>
                    <a:pt x="217" y="67"/>
                    <a:pt x="217" y="51"/>
                  </a:cubicBezTo>
                  <a:lnTo>
                    <a:pt x="183" y="18"/>
                  </a:lnTo>
                  <a:lnTo>
                    <a:pt x="1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5" name="Google Shape;4935;p76"/>
            <p:cNvSpPr/>
            <p:nvPr/>
          </p:nvSpPr>
          <p:spPr>
            <a:xfrm>
              <a:off x="6244325" y="3613600"/>
              <a:ext cx="1675" cy="1700"/>
            </a:xfrm>
            <a:custGeom>
              <a:avLst/>
              <a:gdLst/>
              <a:ahLst/>
              <a:cxnLst/>
              <a:rect l="l" t="t" r="r" b="b"/>
              <a:pathLst>
                <a:path w="67" h="68" extrusionOk="0">
                  <a:moveTo>
                    <a:pt x="18" y="1"/>
                  </a:moveTo>
                  <a:cubicBezTo>
                    <a:pt x="0" y="1"/>
                    <a:pt x="0" y="17"/>
                    <a:pt x="18" y="34"/>
                  </a:cubicBezTo>
                  <a:lnTo>
                    <a:pt x="34" y="67"/>
                  </a:lnTo>
                  <a:cubicBezTo>
                    <a:pt x="51" y="67"/>
                    <a:pt x="51" y="50"/>
                    <a:pt x="67" y="50"/>
                  </a:cubicBezTo>
                  <a:cubicBezTo>
                    <a:pt x="67" y="34"/>
                    <a:pt x="51" y="17"/>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6" name="Google Shape;4936;p76"/>
            <p:cNvSpPr/>
            <p:nvPr/>
          </p:nvSpPr>
          <p:spPr>
            <a:xfrm>
              <a:off x="6223075" y="3665850"/>
              <a:ext cx="1700" cy="1425"/>
            </a:xfrm>
            <a:custGeom>
              <a:avLst/>
              <a:gdLst/>
              <a:ahLst/>
              <a:cxnLst/>
              <a:rect l="l" t="t" r="r" b="b"/>
              <a:pathLst>
                <a:path w="68" h="57" extrusionOk="0">
                  <a:moveTo>
                    <a:pt x="30" y="0"/>
                  </a:moveTo>
                  <a:cubicBezTo>
                    <a:pt x="22" y="0"/>
                    <a:pt x="17" y="4"/>
                    <a:pt x="17" y="12"/>
                  </a:cubicBezTo>
                  <a:lnTo>
                    <a:pt x="1" y="12"/>
                  </a:lnTo>
                  <a:cubicBezTo>
                    <a:pt x="1" y="28"/>
                    <a:pt x="1" y="45"/>
                    <a:pt x="17" y="45"/>
                  </a:cubicBezTo>
                  <a:cubicBezTo>
                    <a:pt x="25" y="53"/>
                    <a:pt x="34" y="57"/>
                    <a:pt x="40" y="57"/>
                  </a:cubicBezTo>
                  <a:cubicBezTo>
                    <a:pt x="46" y="57"/>
                    <a:pt x="50" y="53"/>
                    <a:pt x="50" y="45"/>
                  </a:cubicBezTo>
                  <a:lnTo>
                    <a:pt x="67" y="28"/>
                  </a:lnTo>
                  <a:cubicBezTo>
                    <a:pt x="57" y="8"/>
                    <a:pt x="42" y="0"/>
                    <a:pt x="3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7" name="Google Shape;4937;p76"/>
            <p:cNvSpPr/>
            <p:nvPr/>
          </p:nvSpPr>
          <p:spPr>
            <a:xfrm>
              <a:off x="6198075" y="3658450"/>
              <a:ext cx="2925" cy="3100"/>
            </a:xfrm>
            <a:custGeom>
              <a:avLst/>
              <a:gdLst/>
              <a:ahLst/>
              <a:cxnLst/>
              <a:rect l="l" t="t" r="r" b="b"/>
              <a:pathLst>
                <a:path w="117" h="124" extrusionOk="0">
                  <a:moveTo>
                    <a:pt x="45" y="0"/>
                  </a:moveTo>
                  <a:cubicBezTo>
                    <a:pt x="36" y="0"/>
                    <a:pt x="26" y="2"/>
                    <a:pt x="16" y="7"/>
                  </a:cubicBezTo>
                  <a:lnTo>
                    <a:pt x="0" y="41"/>
                  </a:lnTo>
                  <a:lnTo>
                    <a:pt x="0" y="57"/>
                  </a:lnTo>
                  <a:lnTo>
                    <a:pt x="0" y="90"/>
                  </a:lnTo>
                  <a:lnTo>
                    <a:pt x="33" y="107"/>
                  </a:lnTo>
                  <a:lnTo>
                    <a:pt x="49" y="107"/>
                  </a:lnTo>
                  <a:lnTo>
                    <a:pt x="83" y="123"/>
                  </a:lnTo>
                  <a:cubicBezTo>
                    <a:pt x="100" y="107"/>
                    <a:pt x="116" y="90"/>
                    <a:pt x="116" y="74"/>
                  </a:cubicBezTo>
                  <a:cubicBezTo>
                    <a:pt x="116" y="57"/>
                    <a:pt x="116" y="41"/>
                    <a:pt x="100" y="23"/>
                  </a:cubicBezTo>
                  <a:cubicBezTo>
                    <a:pt x="88" y="12"/>
                    <a:pt x="68" y="0"/>
                    <a:pt x="4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8" name="Google Shape;4938;p76"/>
            <p:cNvSpPr/>
            <p:nvPr/>
          </p:nvSpPr>
          <p:spPr>
            <a:xfrm>
              <a:off x="6221800" y="3695700"/>
              <a:ext cx="1300" cy="1300"/>
            </a:xfrm>
            <a:custGeom>
              <a:avLst/>
              <a:gdLst/>
              <a:ahLst/>
              <a:cxnLst/>
              <a:rect l="l" t="t" r="r" b="b"/>
              <a:pathLst>
                <a:path w="52" h="52" extrusionOk="0">
                  <a:moveTo>
                    <a:pt x="1" y="1"/>
                  </a:moveTo>
                  <a:lnTo>
                    <a:pt x="1" y="18"/>
                  </a:lnTo>
                  <a:lnTo>
                    <a:pt x="1" y="34"/>
                  </a:lnTo>
                  <a:lnTo>
                    <a:pt x="18" y="51"/>
                  </a:lnTo>
                  <a:lnTo>
                    <a:pt x="34" y="51"/>
                  </a:lnTo>
                  <a:lnTo>
                    <a:pt x="34" y="34"/>
                  </a:lnTo>
                  <a:cubicBezTo>
                    <a:pt x="52" y="18"/>
                    <a:pt x="52" y="18"/>
                    <a:pt x="34" y="18"/>
                  </a:cubicBez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9" name="Google Shape;4939;p76"/>
            <p:cNvSpPr/>
            <p:nvPr/>
          </p:nvSpPr>
          <p:spPr>
            <a:xfrm>
              <a:off x="6204300" y="3622350"/>
              <a:ext cx="1700" cy="1275"/>
            </a:xfrm>
            <a:custGeom>
              <a:avLst/>
              <a:gdLst/>
              <a:ahLst/>
              <a:cxnLst/>
              <a:rect l="l" t="t" r="r" b="b"/>
              <a:pathLst>
                <a:path w="68" h="51" extrusionOk="0">
                  <a:moveTo>
                    <a:pt x="18" y="0"/>
                  </a:moveTo>
                  <a:cubicBezTo>
                    <a:pt x="18" y="0"/>
                    <a:pt x="0" y="17"/>
                    <a:pt x="18" y="17"/>
                  </a:cubicBezTo>
                  <a:cubicBezTo>
                    <a:pt x="18" y="33"/>
                    <a:pt x="18" y="33"/>
                    <a:pt x="34" y="51"/>
                  </a:cubicBezTo>
                  <a:lnTo>
                    <a:pt x="51" y="33"/>
                  </a:lnTo>
                  <a:cubicBezTo>
                    <a:pt x="67" y="17"/>
                    <a:pt x="51"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0" name="Google Shape;4940;p76"/>
            <p:cNvSpPr/>
            <p:nvPr/>
          </p:nvSpPr>
          <p:spPr>
            <a:xfrm>
              <a:off x="6187625" y="3640275"/>
              <a:ext cx="4200" cy="4200"/>
            </a:xfrm>
            <a:custGeom>
              <a:avLst/>
              <a:gdLst/>
              <a:ahLst/>
              <a:cxnLst/>
              <a:rect l="l" t="t" r="r" b="b"/>
              <a:pathLst>
                <a:path w="168" h="168" extrusionOk="0">
                  <a:moveTo>
                    <a:pt x="67" y="1"/>
                  </a:moveTo>
                  <a:lnTo>
                    <a:pt x="51" y="17"/>
                  </a:lnTo>
                  <a:cubicBezTo>
                    <a:pt x="18" y="34"/>
                    <a:pt x="0" y="50"/>
                    <a:pt x="18" y="101"/>
                  </a:cubicBezTo>
                  <a:lnTo>
                    <a:pt x="18" y="117"/>
                  </a:lnTo>
                  <a:lnTo>
                    <a:pt x="34" y="134"/>
                  </a:lnTo>
                  <a:lnTo>
                    <a:pt x="67" y="167"/>
                  </a:lnTo>
                  <a:cubicBezTo>
                    <a:pt x="67" y="167"/>
                    <a:pt x="101" y="167"/>
                    <a:pt x="134" y="150"/>
                  </a:cubicBezTo>
                  <a:cubicBezTo>
                    <a:pt x="134" y="150"/>
                    <a:pt x="151" y="150"/>
                    <a:pt x="151" y="134"/>
                  </a:cubicBezTo>
                  <a:lnTo>
                    <a:pt x="167" y="117"/>
                  </a:lnTo>
                  <a:lnTo>
                    <a:pt x="167" y="101"/>
                  </a:lnTo>
                  <a:lnTo>
                    <a:pt x="167" y="83"/>
                  </a:lnTo>
                  <a:lnTo>
                    <a:pt x="151" y="50"/>
                  </a:lnTo>
                  <a:lnTo>
                    <a:pt x="134" y="34"/>
                  </a:lnTo>
                  <a:cubicBezTo>
                    <a:pt x="134" y="17"/>
                    <a:pt x="118" y="1"/>
                    <a:pt x="8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1" name="Google Shape;4941;p76"/>
            <p:cNvSpPr/>
            <p:nvPr/>
          </p:nvSpPr>
          <p:spPr>
            <a:xfrm>
              <a:off x="6196400" y="3579825"/>
              <a:ext cx="1250" cy="1275"/>
            </a:xfrm>
            <a:custGeom>
              <a:avLst/>
              <a:gdLst/>
              <a:ahLst/>
              <a:cxnLst/>
              <a:rect l="l" t="t" r="r" b="b"/>
              <a:pathLst>
                <a:path w="50" h="51" extrusionOk="0">
                  <a:moveTo>
                    <a:pt x="34" y="0"/>
                  </a:moveTo>
                  <a:lnTo>
                    <a:pt x="16" y="18"/>
                  </a:lnTo>
                  <a:lnTo>
                    <a:pt x="0" y="34"/>
                  </a:lnTo>
                  <a:cubicBezTo>
                    <a:pt x="0" y="51"/>
                    <a:pt x="16" y="51"/>
                    <a:pt x="16" y="51"/>
                  </a:cubicBezTo>
                  <a:cubicBezTo>
                    <a:pt x="34" y="51"/>
                    <a:pt x="34" y="51"/>
                    <a:pt x="50" y="34"/>
                  </a:cubicBezTo>
                  <a:lnTo>
                    <a:pt x="50" y="18"/>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2" name="Google Shape;4942;p76"/>
            <p:cNvSpPr/>
            <p:nvPr/>
          </p:nvSpPr>
          <p:spPr>
            <a:xfrm>
              <a:off x="6183450" y="3673625"/>
              <a:ext cx="3375" cy="3125"/>
            </a:xfrm>
            <a:custGeom>
              <a:avLst/>
              <a:gdLst/>
              <a:ahLst/>
              <a:cxnLst/>
              <a:rect l="l" t="t" r="r" b="b"/>
              <a:pathLst>
                <a:path w="135" h="125" extrusionOk="0">
                  <a:moveTo>
                    <a:pt x="67" y="1"/>
                  </a:moveTo>
                  <a:lnTo>
                    <a:pt x="51" y="17"/>
                  </a:lnTo>
                  <a:lnTo>
                    <a:pt x="34" y="34"/>
                  </a:lnTo>
                  <a:lnTo>
                    <a:pt x="18" y="34"/>
                  </a:lnTo>
                  <a:lnTo>
                    <a:pt x="1" y="67"/>
                  </a:lnTo>
                  <a:cubicBezTo>
                    <a:pt x="18" y="101"/>
                    <a:pt x="34" y="117"/>
                    <a:pt x="51" y="117"/>
                  </a:cubicBezTo>
                  <a:cubicBezTo>
                    <a:pt x="57" y="123"/>
                    <a:pt x="62" y="124"/>
                    <a:pt x="68" y="124"/>
                  </a:cubicBezTo>
                  <a:cubicBezTo>
                    <a:pt x="79" y="124"/>
                    <a:pt x="90" y="117"/>
                    <a:pt x="101" y="117"/>
                  </a:cubicBezTo>
                  <a:cubicBezTo>
                    <a:pt x="118" y="101"/>
                    <a:pt x="134" y="67"/>
                    <a:pt x="134" y="50"/>
                  </a:cubicBezTo>
                  <a:cubicBezTo>
                    <a:pt x="134" y="34"/>
                    <a:pt x="118"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3" name="Google Shape;4943;p76"/>
            <p:cNvSpPr/>
            <p:nvPr/>
          </p:nvSpPr>
          <p:spPr>
            <a:xfrm>
              <a:off x="6168050" y="3574825"/>
              <a:ext cx="1250" cy="1275"/>
            </a:xfrm>
            <a:custGeom>
              <a:avLst/>
              <a:gdLst/>
              <a:ahLst/>
              <a:cxnLst/>
              <a:rect l="l" t="t" r="r" b="b"/>
              <a:pathLst>
                <a:path w="50" h="51" extrusionOk="0">
                  <a:moveTo>
                    <a:pt x="16" y="0"/>
                  </a:moveTo>
                  <a:lnTo>
                    <a:pt x="0" y="17"/>
                  </a:lnTo>
                  <a:lnTo>
                    <a:pt x="0" y="34"/>
                  </a:lnTo>
                  <a:lnTo>
                    <a:pt x="16" y="51"/>
                  </a:lnTo>
                  <a:lnTo>
                    <a:pt x="34" y="51"/>
                  </a:lnTo>
                  <a:lnTo>
                    <a:pt x="50" y="34"/>
                  </a:lnTo>
                  <a:lnTo>
                    <a:pt x="50" y="17"/>
                  </a:lnTo>
                  <a:lnTo>
                    <a:pt x="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4" name="Google Shape;4944;p76"/>
            <p:cNvSpPr/>
            <p:nvPr/>
          </p:nvSpPr>
          <p:spPr>
            <a:xfrm>
              <a:off x="6163875" y="3650675"/>
              <a:ext cx="5875" cy="5475"/>
            </a:xfrm>
            <a:custGeom>
              <a:avLst/>
              <a:gdLst/>
              <a:ahLst/>
              <a:cxnLst/>
              <a:rect l="l" t="t" r="r" b="b"/>
              <a:pathLst>
                <a:path w="235" h="219" extrusionOk="0">
                  <a:moveTo>
                    <a:pt x="83" y="1"/>
                  </a:moveTo>
                  <a:cubicBezTo>
                    <a:pt x="34" y="34"/>
                    <a:pt x="1" y="85"/>
                    <a:pt x="50" y="168"/>
                  </a:cubicBezTo>
                  <a:lnTo>
                    <a:pt x="83" y="201"/>
                  </a:lnTo>
                  <a:lnTo>
                    <a:pt x="117" y="218"/>
                  </a:lnTo>
                  <a:lnTo>
                    <a:pt x="167" y="201"/>
                  </a:lnTo>
                  <a:lnTo>
                    <a:pt x="183" y="201"/>
                  </a:lnTo>
                  <a:lnTo>
                    <a:pt x="217" y="168"/>
                  </a:lnTo>
                  <a:lnTo>
                    <a:pt x="217" y="152"/>
                  </a:lnTo>
                  <a:lnTo>
                    <a:pt x="234" y="118"/>
                  </a:lnTo>
                  <a:cubicBezTo>
                    <a:pt x="234" y="85"/>
                    <a:pt x="217" y="68"/>
                    <a:pt x="217" y="52"/>
                  </a:cubicBezTo>
                  <a:lnTo>
                    <a:pt x="201" y="52"/>
                  </a:lnTo>
                  <a:lnTo>
                    <a:pt x="183" y="18"/>
                  </a:lnTo>
                  <a:lnTo>
                    <a:pt x="1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5" name="Google Shape;4945;p76"/>
            <p:cNvSpPr/>
            <p:nvPr/>
          </p:nvSpPr>
          <p:spPr>
            <a:xfrm>
              <a:off x="6150550" y="3611100"/>
              <a:ext cx="4175" cy="3925"/>
            </a:xfrm>
            <a:custGeom>
              <a:avLst/>
              <a:gdLst/>
              <a:ahLst/>
              <a:cxnLst/>
              <a:rect l="l" t="t" r="r" b="b"/>
              <a:pathLst>
                <a:path w="167" h="157" extrusionOk="0">
                  <a:moveTo>
                    <a:pt x="100" y="1"/>
                  </a:moveTo>
                  <a:lnTo>
                    <a:pt x="67" y="17"/>
                  </a:lnTo>
                  <a:lnTo>
                    <a:pt x="16" y="34"/>
                  </a:lnTo>
                  <a:lnTo>
                    <a:pt x="16" y="50"/>
                  </a:lnTo>
                  <a:lnTo>
                    <a:pt x="0" y="67"/>
                  </a:lnTo>
                  <a:lnTo>
                    <a:pt x="0" y="101"/>
                  </a:lnTo>
                  <a:cubicBezTo>
                    <a:pt x="12" y="137"/>
                    <a:pt x="34" y="156"/>
                    <a:pt x="65" y="156"/>
                  </a:cubicBezTo>
                  <a:cubicBezTo>
                    <a:pt x="76" y="156"/>
                    <a:pt x="87" y="154"/>
                    <a:pt x="100" y="150"/>
                  </a:cubicBezTo>
                  <a:lnTo>
                    <a:pt x="134" y="134"/>
                  </a:lnTo>
                  <a:lnTo>
                    <a:pt x="150" y="117"/>
                  </a:lnTo>
                  <a:cubicBezTo>
                    <a:pt x="150" y="101"/>
                    <a:pt x="167" y="67"/>
                    <a:pt x="134" y="17"/>
                  </a:cubicBezTo>
                  <a:lnTo>
                    <a:pt x="116" y="17"/>
                  </a:ln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6" name="Google Shape;4946;p76"/>
            <p:cNvSpPr/>
            <p:nvPr/>
          </p:nvSpPr>
          <p:spPr>
            <a:xfrm>
              <a:off x="6250150" y="3680300"/>
              <a:ext cx="1300" cy="1250"/>
            </a:xfrm>
            <a:custGeom>
              <a:avLst/>
              <a:gdLst/>
              <a:ahLst/>
              <a:cxnLst/>
              <a:rect l="l" t="t" r="r" b="b"/>
              <a:pathLst>
                <a:path w="52" h="50" extrusionOk="0">
                  <a:moveTo>
                    <a:pt x="18" y="0"/>
                  </a:moveTo>
                  <a:lnTo>
                    <a:pt x="1" y="17"/>
                  </a:lnTo>
                  <a:lnTo>
                    <a:pt x="1" y="34"/>
                  </a:lnTo>
                  <a:lnTo>
                    <a:pt x="18" y="50"/>
                  </a:lnTo>
                  <a:lnTo>
                    <a:pt x="34" y="50"/>
                  </a:lnTo>
                  <a:lnTo>
                    <a:pt x="51" y="17"/>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7" name="Google Shape;4947;p76"/>
            <p:cNvSpPr/>
            <p:nvPr/>
          </p:nvSpPr>
          <p:spPr>
            <a:xfrm>
              <a:off x="6095925" y="3670700"/>
              <a:ext cx="1675" cy="1275"/>
            </a:xfrm>
            <a:custGeom>
              <a:avLst/>
              <a:gdLst/>
              <a:ahLst/>
              <a:cxnLst/>
              <a:rect l="l" t="t" r="r" b="b"/>
              <a:pathLst>
                <a:path w="67" h="51" extrusionOk="0">
                  <a:moveTo>
                    <a:pt x="17" y="0"/>
                  </a:moveTo>
                  <a:lnTo>
                    <a:pt x="0" y="18"/>
                  </a:lnTo>
                  <a:lnTo>
                    <a:pt x="33" y="51"/>
                  </a:lnTo>
                  <a:cubicBezTo>
                    <a:pt x="33" y="51"/>
                    <a:pt x="51" y="51"/>
                    <a:pt x="51" y="34"/>
                  </a:cubicBezTo>
                  <a:lnTo>
                    <a:pt x="67" y="34"/>
                  </a:lnTo>
                  <a:lnTo>
                    <a:pt x="67" y="18"/>
                  </a:lnTo>
                  <a:cubicBezTo>
                    <a:pt x="67" y="0"/>
                    <a:pt x="51"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8" name="Google Shape;4948;p76"/>
            <p:cNvSpPr/>
            <p:nvPr/>
          </p:nvSpPr>
          <p:spPr>
            <a:xfrm>
              <a:off x="6190950" y="3699400"/>
              <a:ext cx="2125" cy="1775"/>
            </a:xfrm>
            <a:custGeom>
              <a:avLst/>
              <a:gdLst/>
              <a:ahLst/>
              <a:cxnLst/>
              <a:rect l="l" t="t" r="r" b="b"/>
              <a:pathLst>
                <a:path w="85" h="71" extrusionOk="0">
                  <a:moveTo>
                    <a:pt x="34" y="1"/>
                  </a:moveTo>
                  <a:cubicBezTo>
                    <a:pt x="20" y="1"/>
                    <a:pt x="8" y="4"/>
                    <a:pt x="1" y="4"/>
                  </a:cubicBezTo>
                  <a:lnTo>
                    <a:pt x="1" y="20"/>
                  </a:lnTo>
                  <a:cubicBezTo>
                    <a:pt x="1" y="37"/>
                    <a:pt x="18" y="37"/>
                    <a:pt x="18" y="37"/>
                  </a:cubicBezTo>
                  <a:lnTo>
                    <a:pt x="34" y="37"/>
                  </a:lnTo>
                  <a:lnTo>
                    <a:pt x="34" y="53"/>
                  </a:lnTo>
                  <a:cubicBezTo>
                    <a:pt x="34" y="53"/>
                    <a:pt x="52" y="70"/>
                    <a:pt x="68" y="70"/>
                  </a:cubicBezTo>
                  <a:lnTo>
                    <a:pt x="85" y="37"/>
                  </a:lnTo>
                  <a:cubicBezTo>
                    <a:pt x="75" y="7"/>
                    <a:pt x="53"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9" name="Google Shape;4949;p76"/>
            <p:cNvSpPr/>
            <p:nvPr/>
          </p:nvSpPr>
          <p:spPr>
            <a:xfrm>
              <a:off x="6173050" y="3654350"/>
              <a:ext cx="5850" cy="5125"/>
            </a:xfrm>
            <a:custGeom>
              <a:avLst/>
              <a:gdLst/>
              <a:ahLst/>
              <a:cxnLst/>
              <a:rect l="l" t="t" r="r" b="b"/>
              <a:pathLst>
                <a:path w="234" h="205" extrusionOk="0">
                  <a:moveTo>
                    <a:pt x="97" y="0"/>
                  </a:moveTo>
                  <a:cubicBezTo>
                    <a:pt x="76" y="0"/>
                    <a:pt x="59" y="5"/>
                    <a:pt x="50" y="5"/>
                  </a:cubicBezTo>
                  <a:lnTo>
                    <a:pt x="34" y="21"/>
                  </a:lnTo>
                  <a:lnTo>
                    <a:pt x="1" y="71"/>
                  </a:lnTo>
                  <a:lnTo>
                    <a:pt x="1" y="87"/>
                  </a:lnTo>
                  <a:lnTo>
                    <a:pt x="1" y="105"/>
                  </a:lnTo>
                  <a:cubicBezTo>
                    <a:pt x="1" y="121"/>
                    <a:pt x="1" y="138"/>
                    <a:pt x="17" y="171"/>
                  </a:cubicBezTo>
                  <a:lnTo>
                    <a:pt x="67" y="205"/>
                  </a:lnTo>
                  <a:lnTo>
                    <a:pt x="117" y="205"/>
                  </a:lnTo>
                  <a:cubicBezTo>
                    <a:pt x="134" y="205"/>
                    <a:pt x="150" y="205"/>
                    <a:pt x="167" y="187"/>
                  </a:cubicBezTo>
                  <a:cubicBezTo>
                    <a:pt x="217" y="171"/>
                    <a:pt x="234" y="121"/>
                    <a:pt x="217" y="87"/>
                  </a:cubicBezTo>
                  <a:lnTo>
                    <a:pt x="183" y="21"/>
                  </a:lnTo>
                  <a:lnTo>
                    <a:pt x="167" y="21"/>
                  </a:lnTo>
                  <a:cubicBezTo>
                    <a:pt x="142" y="4"/>
                    <a:pt x="118" y="0"/>
                    <a:pt x="9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0" name="Google Shape;4950;p76"/>
            <p:cNvSpPr/>
            <p:nvPr/>
          </p:nvSpPr>
          <p:spPr>
            <a:xfrm>
              <a:off x="6164275" y="3686225"/>
              <a:ext cx="2125" cy="2000"/>
            </a:xfrm>
            <a:custGeom>
              <a:avLst/>
              <a:gdLst/>
              <a:ahLst/>
              <a:cxnLst/>
              <a:rect l="l" t="t" r="r" b="b"/>
              <a:pathLst>
                <a:path w="85" h="80" extrusionOk="0">
                  <a:moveTo>
                    <a:pt x="35" y="1"/>
                  </a:moveTo>
                  <a:cubicBezTo>
                    <a:pt x="22" y="1"/>
                    <a:pt x="9" y="5"/>
                    <a:pt x="1" y="13"/>
                  </a:cubicBezTo>
                  <a:lnTo>
                    <a:pt x="34" y="30"/>
                  </a:lnTo>
                  <a:lnTo>
                    <a:pt x="18" y="46"/>
                  </a:lnTo>
                  <a:cubicBezTo>
                    <a:pt x="34" y="46"/>
                    <a:pt x="34" y="46"/>
                    <a:pt x="34" y="64"/>
                  </a:cubicBezTo>
                  <a:cubicBezTo>
                    <a:pt x="51" y="64"/>
                    <a:pt x="51" y="46"/>
                    <a:pt x="51" y="46"/>
                  </a:cubicBezTo>
                  <a:lnTo>
                    <a:pt x="67" y="80"/>
                  </a:lnTo>
                  <a:cubicBezTo>
                    <a:pt x="85" y="64"/>
                    <a:pt x="85" y="30"/>
                    <a:pt x="67" y="13"/>
                  </a:cubicBezTo>
                  <a:cubicBezTo>
                    <a:pt x="59" y="5"/>
                    <a:pt x="47" y="1"/>
                    <a:pt x="3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1" name="Google Shape;4951;p76"/>
            <p:cNvSpPr/>
            <p:nvPr/>
          </p:nvSpPr>
          <p:spPr>
            <a:xfrm>
              <a:off x="6153875" y="3624700"/>
              <a:ext cx="5025" cy="5175"/>
            </a:xfrm>
            <a:custGeom>
              <a:avLst/>
              <a:gdLst/>
              <a:ahLst/>
              <a:cxnLst/>
              <a:rect l="l" t="t" r="r" b="b"/>
              <a:pathLst>
                <a:path w="201" h="207" extrusionOk="0">
                  <a:moveTo>
                    <a:pt x="77" y="0"/>
                  </a:moveTo>
                  <a:cubicBezTo>
                    <a:pt x="53" y="0"/>
                    <a:pt x="32" y="8"/>
                    <a:pt x="17" y="23"/>
                  </a:cubicBezTo>
                  <a:lnTo>
                    <a:pt x="17" y="57"/>
                  </a:lnTo>
                  <a:lnTo>
                    <a:pt x="1" y="90"/>
                  </a:lnTo>
                  <a:cubicBezTo>
                    <a:pt x="1" y="140"/>
                    <a:pt x="17" y="173"/>
                    <a:pt x="34" y="190"/>
                  </a:cubicBezTo>
                  <a:lnTo>
                    <a:pt x="50" y="190"/>
                  </a:lnTo>
                  <a:lnTo>
                    <a:pt x="117" y="206"/>
                  </a:lnTo>
                  <a:lnTo>
                    <a:pt x="134" y="190"/>
                  </a:lnTo>
                  <a:lnTo>
                    <a:pt x="150" y="190"/>
                  </a:lnTo>
                  <a:cubicBezTo>
                    <a:pt x="183" y="173"/>
                    <a:pt x="201" y="140"/>
                    <a:pt x="201" y="106"/>
                  </a:cubicBezTo>
                  <a:cubicBezTo>
                    <a:pt x="183" y="73"/>
                    <a:pt x="183" y="57"/>
                    <a:pt x="167" y="39"/>
                  </a:cubicBezTo>
                  <a:cubicBezTo>
                    <a:pt x="139" y="12"/>
                    <a:pt x="107" y="0"/>
                    <a:pt x="7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2" name="Google Shape;4952;p76"/>
            <p:cNvSpPr/>
            <p:nvPr/>
          </p:nvSpPr>
          <p:spPr>
            <a:xfrm>
              <a:off x="6158875" y="3610825"/>
              <a:ext cx="3775" cy="4025"/>
            </a:xfrm>
            <a:custGeom>
              <a:avLst/>
              <a:gdLst/>
              <a:ahLst/>
              <a:cxnLst/>
              <a:rect l="l" t="t" r="r" b="b"/>
              <a:pathLst>
                <a:path w="151" h="161" extrusionOk="0">
                  <a:moveTo>
                    <a:pt x="60" y="0"/>
                  </a:moveTo>
                  <a:cubicBezTo>
                    <a:pt x="42" y="0"/>
                    <a:pt x="27" y="8"/>
                    <a:pt x="17" y="28"/>
                  </a:cubicBezTo>
                  <a:lnTo>
                    <a:pt x="1" y="45"/>
                  </a:lnTo>
                  <a:lnTo>
                    <a:pt x="1" y="61"/>
                  </a:lnTo>
                  <a:lnTo>
                    <a:pt x="1" y="78"/>
                  </a:lnTo>
                  <a:lnTo>
                    <a:pt x="1" y="94"/>
                  </a:lnTo>
                  <a:cubicBezTo>
                    <a:pt x="1" y="94"/>
                    <a:pt x="1" y="128"/>
                    <a:pt x="34" y="161"/>
                  </a:cubicBezTo>
                  <a:lnTo>
                    <a:pt x="83" y="161"/>
                  </a:lnTo>
                  <a:cubicBezTo>
                    <a:pt x="101" y="161"/>
                    <a:pt x="117" y="145"/>
                    <a:pt x="117" y="145"/>
                  </a:cubicBezTo>
                  <a:lnTo>
                    <a:pt x="134" y="128"/>
                  </a:lnTo>
                  <a:lnTo>
                    <a:pt x="150" y="128"/>
                  </a:lnTo>
                  <a:lnTo>
                    <a:pt x="150" y="112"/>
                  </a:lnTo>
                  <a:lnTo>
                    <a:pt x="150" y="78"/>
                  </a:lnTo>
                  <a:cubicBezTo>
                    <a:pt x="150" y="45"/>
                    <a:pt x="134" y="28"/>
                    <a:pt x="101" y="12"/>
                  </a:cubicBezTo>
                  <a:cubicBezTo>
                    <a:pt x="87" y="4"/>
                    <a:pt x="73" y="0"/>
                    <a:pt x="6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3" name="Google Shape;4953;p76"/>
            <p:cNvSpPr/>
            <p:nvPr/>
          </p:nvSpPr>
          <p:spPr>
            <a:xfrm>
              <a:off x="6235975" y="3624850"/>
              <a:ext cx="1700" cy="1275"/>
            </a:xfrm>
            <a:custGeom>
              <a:avLst/>
              <a:gdLst/>
              <a:ahLst/>
              <a:cxnLst/>
              <a:rect l="l" t="t" r="r" b="b"/>
              <a:pathLst>
                <a:path w="68" h="51" extrusionOk="0">
                  <a:moveTo>
                    <a:pt x="51" y="0"/>
                  </a:moveTo>
                  <a:cubicBezTo>
                    <a:pt x="34" y="0"/>
                    <a:pt x="18" y="0"/>
                    <a:pt x="18" y="17"/>
                  </a:cubicBezTo>
                  <a:cubicBezTo>
                    <a:pt x="1" y="17"/>
                    <a:pt x="1" y="33"/>
                    <a:pt x="18" y="51"/>
                  </a:cubicBezTo>
                  <a:lnTo>
                    <a:pt x="51" y="51"/>
                  </a:lnTo>
                  <a:cubicBezTo>
                    <a:pt x="51" y="33"/>
                    <a:pt x="67" y="33"/>
                    <a:pt x="51" y="17"/>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4" name="Google Shape;4954;p76"/>
            <p:cNvSpPr/>
            <p:nvPr/>
          </p:nvSpPr>
          <p:spPr>
            <a:xfrm>
              <a:off x="6138025" y="3557300"/>
              <a:ext cx="1275" cy="1300"/>
            </a:xfrm>
            <a:custGeom>
              <a:avLst/>
              <a:gdLst/>
              <a:ahLst/>
              <a:cxnLst/>
              <a:rect l="l" t="t" r="r" b="b"/>
              <a:pathLst>
                <a:path w="51" h="52" extrusionOk="0">
                  <a:moveTo>
                    <a:pt x="1" y="34"/>
                  </a:moveTo>
                  <a:lnTo>
                    <a:pt x="1" y="52"/>
                  </a:lnTo>
                  <a:lnTo>
                    <a:pt x="17" y="52"/>
                  </a:lnTo>
                  <a:cubicBezTo>
                    <a:pt x="17" y="52"/>
                    <a:pt x="1" y="52"/>
                    <a:pt x="1" y="34"/>
                  </a:cubicBezTo>
                  <a:close/>
                  <a:moveTo>
                    <a:pt x="34" y="1"/>
                  </a:moveTo>
                  <a:cubicBezTo>
                    <a:pt x="17" y="1"/>
                    <a:pt x="1" y="18"/>
                    <a:pt x="1" y="34"/>
                  </a:cubicBezTo>
                  <a:lnTo>
                    <a:pt x="1" y="34"/>
                  </a:lnTo>
                  <a:lnTo>
                    <a:pt x="1" y="34"/>
                  </a:lnTo>
                  <a:lnTo>
                    <a:pt x="34" y="52"/>
                  </a:lnTo>
                  <a:lnTo>
                    <a:pt x="50" y="34"/>
                  </a:lnTo>
                  <a:lnTo>
                    <a:pt x="50"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5" name="Google Shape;4955;p76"/>
            <p:cNvSpPr/>
            <p:nvPr/>
          </p:nvSpPr>
          <p:spPr>
            <a:xfrm>
              <a:off x="6157600" y="3629000"/>
              <a:ext cx="5875" cy="6700"/>
            </a:xfrm>
            <a:custGeom>
              <a:avLst/>
              <a:gdLst/>
              <a:ahLst/>
              <a:cxnLst/>
              <a:rect l="l" t="t" r="r" b="b"/>
              <a:pathLst>
                <a:path w="235" h="268" extrusionOk="0">
                  <a:moveTo>
                    <a:pt x="168" y="1"/>
                  </a:moveTo>
                  <a:cubicBezTo>
                    <a:pt x="134" y="1"/>
                    <a:pt x="101" y="1"/>
                    <a:pt x="68" y="34"/>
                  </a:cubicBezTo>
                  <a:lnTo>
                    <a:pt x="52" y="68"/>
                  </a:lnTo>
                  <a:cubicBezTo>
                    <a:pt x="18" y="101"/>
                    <a:pt x="1" y="134"/>
                    <a:pt x="18" y="168"/>
                  </a:cubicBezTo>
                  <a:cubicBezTo>
                    <a:pt x="18" y="201"/>
                    <a:pt x="34" y="234"/>
                    <a:pt x="68" y="252"/>
                  </a:cubicBezTo>
                  <a:lnTo>
                    <a:pt x="118" y="268"/>
                  </a:lnTo>
                  <a:lnTo>
                    <a:pt x="134" y="252"/>
                  </a:lnTo>
                  <a:lnTo>
                    <a:pt x="185" y="234"/>
                  </a:lnTo>
                  <a:cubicBezTo>
                    <a:pt x="201" y="218"/>
                    <a:pt x="201" y="201"/>
                    <a:pt x="201" y="168"/>
                  </a:cubicBezTo>
                  <a:cubicBezTo>
                    <a:pt x="234" y="134"/>
                    <a:pt x="234" y="85"/>
                    <a:pt x="201" y="34"/>
                  </a:cubicBezTo>
                  <a:cubicBezTo>
                    <a:pt x="201" y="18"/>
                    <a:pt x="185" y="18"/>
                    <a:pt x="1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6" name="Google Shape;4956;p76"/>
            <p:cNvSpPr/>
            <p:nvPr/>
          </p:nvSpPr>
          <p:spPr>
            <a:xfrm>
              <a:off x="6179725" y="3651525"/>
              <a:ext cx="5025" cy="5025"/>
            </a:xfrm>
            <a:custGeom>
              <a:avLst/>
              <a:gdLst/>
              <a:ahLst/>
              <a:cxnLst/>
              <a:rect l="l" t="t" r="r" b="b"/>
              <a:pathLst>
                <a:path w="201" h="201" extrusionOk="0">
                  <a:moveTo>
                    <a:pt x="116" y="0"/>
                  </a:moveTo>
                  <a:cubicBezTo>
                    <a:pt x="83" y="0"/>
                    <a:pt x="50" y="18"/>
                    <a:pt x="34" y="34"/>
                  </a:cubicBezTo>
                  <a:lnTo>
                    <a:pt x="16" y="51"/>
                  </a:lnTo>
                  <a:lnTo>
                    <a:pt x="0" y="100"/>
                  </a:lnTo>
                  <a:lnTo>
                    <a:pt x="0" y="118"/>
                  </a:lnTo>
                  <a:lnTo>
                    <a:pt x="16" y="167"/>
                  </a:lnTo>
                  <a:lnTo>
                    <a:pt x="34" y="167"/>
                  </a:lnTo>
                  <a:lnTo>
                    <a:pt x="83" y="200"/>
                  </a:lnTo>
                  <a:lnTo>
                    <a:pt x="100" y="200"/>
                  </a:lnTo>
                  <a:lnTo>
                    <a:pt x="150" y="184"/>
                  </a:lnTo>
                  <a:lnTo>
                    <a:pt x="167" y="167"/>
                  </a:lnTo>
                  <a:lnTo>
                    <a:pt x="200" y="118"/>
                  </a:lnTo>
                  <a:lnTo>
                    <a:pt x="200" y="100"/>
                  </a:lnTo>
                  <a:lnTo>
                    <a:pt x="183" y="51"/>
                  </a:lnTo>
                  <a:cubicBezTo>
                    <a:pt x="167" y="18"/>
                    <a:pt x="150" y="0"/>
                    <a:pt x="1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7" name="Google Shape;4957;p76"/>
            <p:cNvSpPr/>
            <p:nvPr/>
          </p:nvSpPr>
          <p:spPr>
            <a:xfrm>
              <a:off x="6235975" y="3666525"/>
              <a:ext cx="1700" cy="1700"/>
            </a:xfrm>
            <a:custGeom>
              <a:avLst/>
              <a:gdLst/>
              <a:ahLst/>
              <a:cxnLst/>
              <a:rect l="l" t="t" r="r" b="b"/>
              <a:pathLst>
                <a:path w="68" h="68" extrusionOk="0">
                  <a:moveTo>
                    <a:pt x="34" y="1"/>
                  </a:moveTo>
                  <a:cubicBezTo>
                    <a:pt x="34" y="1"/>
                    <a:pt x="18" y="1"/>
                    <a:pt x="1" y="18"/>
                  </a:cubicBezTo>
                  <a:lnTo>
                    <a:pt x="1" y="34"/>
                  </a:lnTo>
                  <a:cubicBezTo>
                    <a:pt x="18" y="34"/>
                    <a:pt x="18" y="51"/>
                    <a:pt x="18" y="51"/>
                  </a:cubicBezTo>
                  <a:lnTo>
                    <a:pt x="34" y="67"/>
                  </a:lnTo>
                  <a:cubicBezTo>
                    <a:pt x="51" y="67"/>
                    <a:pt x="51" y="51"/>
                    <a:pt x="67" y="51"/>
                  </a:cubicBezTo>
                  <a:lnTo>
                    <a:pt x="67" y="18"/>
                  </a:lnTo>
                  <a:cubicBezTo>
                    <a:pt x="51" y="18"/>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8" name="Google Shape;4958;p76"/>
            <p:cNvSpPr/>
            <p:nvPr/>
          </p:nvSpPr>
          <p:spPr>
            <a:xfrm>
              <a:off x="6208075" y="3599000"/>
              <a:ext cx="1250" cy="1675"/>
            </a:xfrm>
            <a:custGeom>
              <a:avLst/>
              <a:gdLst/>
              <a:ahLst/>
              <a:cxnLst/>
              <a:rect l="l" t="t" r="r" b="b"/>
              <a:pathLst>
                <a:path w="50" h="67" extrusionOk="0">
                  <a:moveTo>
                    <a:pt x="34" y="0"/>
                  </a:moveTo>
                  <a:cubicBezTo>
                    <a:pt x="16" y="0"/>
                    <a:pt x="16" y="0"/>
                    <a:pt x="0" y="18"/>
                  </a:cubicBezTo>
                  <a:lnTo>
                    <a:pt x="0" y="34"/>
                  </a:lnTo>
                  <a:cubicBezTo>
                    <a:pt x="0" y="34"/>
                    <a:pt x="0" y="51"/>
                    <a:pt x="16" y="67"/>
                  </a:cubicBezTo>
                  <a:cubicBezTo>
                    <a:pt x="16" y="67"/>
                    <a:pt x="34" y="51"/>
                    <a:pt x="50" y="51"/>
                  </a:cubicBezTo>
                  <a:lnTo>
                    <a:pt x="50" y="34"/>
                  </a:lnTo>
                  <a:cubicBezTo>
                    <a:pt x="50" y="34"/>
                    <a:pt x="34" y="34"/>
                    <a:pt x="34" y="18"/>
                  </a:cubicBez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9" name="Google Shape;4959;p76"/>
            <p:cNvSpPr/>
            <p:nvPr/>
          </p:nvSpPr>
          <p:spPr>
            <a:xfrm>
              <a:off x="6160950" y="3620275"/>
              <a:ext cx="7950" cy="6250"/>
            </a:xfrm>
            <a:custGeom>
              <a:avLst/>
              <a:gdLst/>
              <a:ahLst/>
              <a:cxnLst/>
              <a:rect l="l" t="t" r="r" b="b"/>
              <a:pathLst>
                <a:path w="318" h="250" extrusionOk="0">
                  <a:moveTo>
                    <a:pt x="200" y="0"/>
                  </a:moveTo>
                  <a:lnTo>
                    <a:pt x="151" y="16"/>
                  </a:lnTo>
                  <a:lnTo>
                    <a:pt x="118" y="50"/>
                  </a:lnTo>
                  <a:lnTo>
                    <a:pt x="118" y="67"/>
                  </a:lnTo>
                  <a:lnTo>
                    <a:pt x="84" y="67"/>
                  </a:lnTo>
                  <a:cubicBezTo>
                    <a:pt x="100" y="67"/>
                    <a:pt x="100" y="67"/>
                    <a:pt x="118" y="50"/>
                  </a:cubicBezTo>
                  <a:cubicBezTo>
                    <a:pt x="84" y="50"/>
                    <a:pt x="51" y="50"/>
                    <a:pt x="34" y="83"/>
                  </a:cubicBezTo>
                  <a:lnTo>
                    <a:pt x="0" y="134"/>
                  </a:lnTo>
                  <a:lnTo>
                    <a:pt x="0" y="150"/>
                  </a:lnTo>
                  <a:lnTo>
                    <a:pt x="18" y="183"/>
                  </a:lnTo>
                  <a:lnTo>
                    <a:pt x="18" y="216"/>
                  </a:lnTo>
                  <a:lnTo>
                    <a:pt x="34" y="200"/>
                  </a:lnTo>
                  <a:lnTo>
                    <a:pt x="51" y="234"/>
                  </a:lnTo>
                  <a:lnTo>
                    <a:pt x="84" y="250"/>
                  </a:lnTo>
                  <a:lnTo>
                    <a:pt x="151" y="234"/>
                  </a:lnTo>
                  <a:lnTo>
                    <a:pt x="134" y="250"/>
                  </a:lnTo>
                  <a:cubicBezTo>
                    <a:pt x="134" y="250"/>
                    <a:pt x="167" y="250"/>
                    <a:pt x="184" y="234"/>
                  </a:cubicBezTo>
                  <a:cubicBezTo>
                    <a:pt x="218" y="234"/>
                    <a:pt x="251" y="234"/>
                    <a:pt x="284" y="200"/>
                  </a:cubicBezTo>
                  <a:lnTo>
                    <a:pt x="300" y="183"/>
                  </a:lnTo>
                  <a:lnTo>
                    <a:pt x="318" y="167"/>
                  </a:lnTo>
                  <a:lnTo>
                    <a:pt x="318" y="134"/>
                  </a:lnTo>
                  <a:cubicBezTo>
                    <a:pt x="318" y="83"/>
                    <a:pt x="300" y="50"/>
                    <a:pt x="267" y="34"/>
                  </a:cubicBezTo>
                  <a:lnTo>
                    <a:pt x="2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0" name="Google Shape;4960;p76"/>
            <p:cNvSpPr/>
            <p:nvPr/>
          </p:nvSpPr>
          <p:spPr>
            <a:xfrm>
              <a:off x="6178450" y="3599825"/>
              <a:ext cx="3375" cy="3800"/>
            </a:xfrm>
            <a:custGeom>
              <a:avLst/>
              <a:gdLst/>
              <a:ahLst/>
              <a:cxnLst/>
              <a:rect l="l" t="t" r="r" b="b"/>
              <a:pathLst>
                <a:path w="135" h="152" extrusionOk="0">
                  <a:moveTo>
                    <a:pt x="67" y="1"/>
                  </a:moveTo>
                  <a:cubicBezTo>
                    <a:pt x="51" y="1"/>
                    <a:pt x="34" y="1"/>
                    <a:pt x="18" y="18"/>
                  </a:cubicBezTo>
                  <a:lnTo>
                    <a:pt x="18" y="34"/>
                  </a:lnTo>
                  <a:lnTo>
                    <a:pt x="1" y="67"/>
                  </a:lnTo>
                  <a:lnTo>
                    <a:pt x="1" y="101"/>
                  </a:lnTo>
                  <a:lnTo>
                    <a:pt x="1" y="118"/>
                  </a:lnTo>
                  <a:lnTo>
                    <a:pt x="18" y="134"/>
                  </a:lnTo>
                  <a:lnTo>
                    <a:pt x="51" y="151"/>
                  </a:lnTo>
                  <a:cubicBezTo>
                    <a:pt x="67" y="151"/>
                    <a:pt x="85" y="134"/>
                    <a:pt x="101" y="134"/>
                  </a:cubicBezTo>
                  <a:cubicBezTo>
                    <a:pt x="118" y="101"/>
                    <a:pt x="134" y="67"/>
                    <a:pt x="118" y="34"/>
                  </a:cubicBezTo>
                  <a:lnTo>
                    <a:pt x="101" y="18"/>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1" name="Google Shape;4961;p76"/>
            <p:cNvSpPr/>
            <p:nvPr/>
          </p:nvSpPr>
          <p:spPr>
            <a:xfrm>
              <a:off x="6205975" y="3631500"/>
              <a:ext cx="1675" cy="3375"/>
            </a:xfrm>
            <a:custGeom>
              <a:avLst/>
              <a:gdLst/>
              <a:ahLst/>
              <a:cxnLst/>
              <a:rect l="l" t="t" r="r" b="b"/>
              <a:pathLst>
                <a:path w="67" h="135" extrusionOk="0">
                  <a:moveTo>
                    <a:pt x="34" y="1"/>
                  </a:moveTo>
                  <a:cubicBezTo>
                    <a:pt x="0" y="34"/>
                    <a:pt x="0" y="52"/>
                    <a:pt x="0" y="68"/>
                  </a:cubicBezTo>
                  <a:cubicBezTo>
                    <a:pt x="0" y="85"/>
                    <a:pt x="0" y="101"/>
                    <a:pt x="18" y="118"/>
                  </a:cubicBezTo>
                  <a:lnTo>
                    <a:pt x="51" y="134"/>
                  </a:lnTo>
                  <a:lnTo>
                    <a:pt x="67" y="134"/>
                  </a:lnTo>
                  <a:lnTo>
                    <a:pt x="67" y="6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2" name="Google Shape;4962;p76"/>
            <p:cNvSpPr/>
            <p:nvPr/>
          </p:nvSpPr>
          <p:spPr>
            <a:xfrm>
              <a:off x="6147600" y="3602775"/>
              <a:ext cx="2975" cy="2925"/>
            </a:xfrm>
            <a:custGeom>
              <a:avLst/>
              <a:gdLst/>
              <a:ahLst/>
              <a:cxnLst/>
              <a:rect l="l" t="t" r="r" b="b"/>
              <a:pathLst>
                <a:path w="119" h="117" extrusionOk="0">
                  <a:moveTo>
                    <a:pt x="51" y="0"/>
                  </a:moveTo>
                  <a:cubicBezTo>
                    <a:pt x="51" y="0"/>
                    <a:pt x="34" y="0"/>
                    <a:pt x="18" y="16"/>
                  </a:cubicBezTo>
                  <a:lnTo>
                    <a:pt x="18" y="33"/>
                  </a:lnTo>
                  <a:lnTo>
                    <a:pt x="1" y="49"/>
                  </a:lnTo>
                  <a:lnTo>
                    <a:pt x="1" y="67"/>
                  </a:lnTo>
                  <a:lnTo>
                    <a:pt x="18" y="100"/>
                  </a:lnTo>
                  <a:lnTo>
                    <a:pt x="18" y="116"/>
                  </a:lnTo>
                  <a:lnTo>
                    <a:pt x="101" y="116"/>
                  </a:lnTo>
                  <a:lnTo>
                    <a:pt x="101" y="100"/>
                  </a:lnTo>
                  <a:lnTo>
                    <a:pt x="118" y="83"/>
                  </a:lnTo>
                  <a:lnTo>
                    <a:pt x="118" y="49"/>
                  </a:lnTo>
                  <a:lnTo>
                    <a:pt x="118" y="33"/>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3" name="Google Shape;4963;p76"/>
            <p:cNvSpPr/>
            <p:nvPr/>
          </p:nvSpPr>
          <p:spPr>
            <a:xfrm>
              <a:off x="6126750" y="3589925"/>
              <a:ext cx="1300" cy="1600"/>
            </a:xfrm>
            <a:custGeom>
              <a:avLst/>
              <a:gdLst/>
              <a:ahLst/>
              <a:cxnLst/>
              <a:rect l="l" t="t" r="r" b="b"/>
              <a:pathLst>
                <a:path w="52" h="64" extrusionOk="0">
                  <a:moveTo>
                    <a:pt x="12" y="1"/>
                  </a:moveTo>
                  <a:cubicBezTo>
                    <a:pt x="5" y="1"/>
                    <a:pt x="1" y="5"/>
                    <a:pt x="1" y="14"/>
                  </a:cubicBezTo>
                  <a:lnTo>
                    <a:pt x="1" y="47"/>
                  </a:lnTo>
                  <a:cubicBezTo>
                    <a:pt x="1" y="47"/>
                    <a:pt x="18" y="63"/>
                    <a:pt x="34" y="63"/>
                  </a:cubicBezTo>
                  <a:lnTo>
                    <a:pt x="52" y="47"/>
                  </a:lnTo>
                  <a:cubicBezTo>
                    <a:pt x="52" y="30"/>
                    <a:pt x="34" y="14"/>
                    <a:pt x="34" y="14"/>
                  </a:cubicBezTo>
                  <a:cubicBezTo>
                    <a:pt x="26" y="5"/>
                    <a:pt x="18" y="1"/>
                    <a:pt x="1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4" name="Google Shape;4964;p76"/>
            <p:cNvSpPr/>
            <p:nvPr/>
          </p:nvSpPr>
          <p:spPr>
            <a:xfrm>
              <a:off x="6103025" y="3598700"/>
              <a:ext cx="1250" cy="1150"/>
            </a:xfrm>
            <a:custGeom>
              <a:avLst/>
              <a:gdLst/>
              <a:ahLst/>
              <a:cxnLst/>
              <a:rect l="l" t="t" r="r" b="b"/>
              <a:pathLst>
                <a:path w="50" h="46" extrusionOk="0">
                  <a:moveTo>
                    <a:pt x="23" y="0"/>
                  </a:moveTo>
                  <a:cubicBezTo>
                    <a:pt x="17" y="0"/>
                    <a:pt x="8" y="4"/>
                    <a:pt x="0" y="12"/>
                  </a:cubicBezTo>
                  <a:lnTo>
                    <a:pt x="0" y="30"/>
                  </a:lnTo>
                  <a:cubicBezTo>
                    <a:pt x="0" y="46"/>
                    <a:pt x="16" y="46"/>
                    <a:pt x="16" y="46"/>
                  </a:cubicBezTo>
                  <a:lnTo>
                    <a:pt x="34" y="46"/>
                  </a:lnTo>
                  <a:cubicBezTo>
                    <a:pt x="50" y="46"/>
                    <a:pt x="50" y="30"/>
                    <a:pt x="34" y="12"/>
                  </a:cubicBezTo>
                  <a:cubicBezTo>
                    <a:pt x="34" y="4"/>
                    <a:pt x="29" y="0"/>
                    <a:pt x="2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5" name="Google Shape;4965;p76"/>
            <p:cNvSpPr/>
            <p:nvPr/>
          </p:nvSpPr>
          <p:spPr>
            <a:xfrm>
              <a:off x="6142600" y="3655700"/>
              <a:ext cx="7125" cy="6875"/>
            </a:xfrm>
            <a:custGeom>
              <a:avLst/>
              <a:gdLst/>
              <a:ahLst/>
              <a:cxnLst/>
              <a:rect l="l" t="t" r="r" b="b"/>
              <a:pathLst>
                <a:path w="285" h="275" extrusionOk="0">
                  <a:moveTo>
                    <a:pt x="101" y="0"/>
                  </a:moveTo>
                  <a:cubicBezTo>
                    <a:pt x="85" y="0"/>
                    <a:pt x="51" y="0"/>
                    <a:pt x="34" y="33"/>
                  </a:cubicBezTo>
                  <a:cubicBezTo>
                    <a:pt x="18" y="33"/>
                    <a:pt x="18" y="51"/>
                    <a:pt x="18" y="51"/>
                  </a:cubicBezTo>
                  <a:lnTo>
                    <a:pt x="1" y="100"/>
                  </a:lnTo>
                  <a:lnTo>
                    <a:pt x="1" y="117"/>
                  </a:lnTo>
                  <a:lnTo>
                    <a:pt x="18" y="167"/>
                  </a:lnTo>
                  <a:lnTo>
                    <a:pt x="34" y="200"/>
                  </a:lnTo>
                  <a:cubicBezTo>
                    <a:pt x="51" y="233"/>
                    <a:pt x="67" y="251"/>
                    <a:pt x="101" y="251"/>
                  </a:cubicBezTo>
                  <a:cubicBezTo>
                    <a:pt x="124" y="262"/>
                    <a:pt x="148" y="274"/>
                    <a:pt x="171" y="274"/>
                  </a:cubicBezTo>
                  <a:cubicBezTo>
                    <a:pt x="181" y="274"/>
                    <a:pt x="191" y="272"/>
                    <a:pt x="201" y="267"/>
                  </a:cubicBezTo>
                  <a:lnTo>
                    <a:pt x="251" y="233"/>
                  </a:lnTo>
                  <a:lnTo>
                    <a:pt x="251" y="217"/>
                  </a:lnTo>
                  <a:cubicBezTo>
                    <a:pt x="285" y="184"/>
                    <a:pt x="285" y="133"/>
                    <a:pt x="267" y="100"/>
                  </a:cubicBezTo>
                  <a:cubicBezTo>
                    <a:pt x="251" y="51"/>
                    <a:pt x="234" y="17"/>
                    <a:pt x="167" y="0"/>
                  </a:cubicBezTo>
                  <a:lnTo>
                    <a:pt x="151" y="0"/>
                  </a:lnTo>
                  <a:lnTo>
                    <a:pt x="67" y="17"/>
                  </a:lnTo>
                  <a:cubicBezTo>
                    <a:pt x="85" y="0"/>
                    <a:pt x="101"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6" name="Google Shape;4966;p76"/>
            <p:cNvSpPr/>
            <p:nvPr/>
          </p:nvSpPr>
          <p:spPr>
            <a:xfrm>
              <a:off x="6149700" y="3701150"/>
              <a:ext cx="2100" cy="2075"/>
            </a:xfrm>
            <a:custGeom>
              <a:avLst/>
              <a:gdLst/>
              <a:ahLst/>
              <a:cxnLst/>
              <a:rect l="l" t="t" r="r" b="b"/>
              <a:pathLst>
                <a:path w="84" h="83" extrusionOk="0">
                  <a:moveTo>
                    <a:pt x="17" y="0"/>
                  </a:moveTo>
                  <a:cubicBezTo>
                    <a:pt x="17" y="34"/>
                    <a:pt x="1" y="50"/>
                    <a:pt x="34" y="83"/>
                  </a:cubicBezTo>
                  <a:lnTo>
                    <a:pt x="50" y="83"/>
                  </a:lnTo>
                  <a:cubicBezTo>
                    <a:pt x="67" y="67"/>
                    <a:pt x="67" y="67"/>
                    <a:pt x="67" y="50"/>
                  </a:cubicBezTo>
                  <a:cubicBezTo>
                    <a:pt x="67" y="50"/>
                    <a:pt x="83" y="34"/>
                    <a:pt x="67" y="34"/>
                  </a:cubicBezTo>
                  <a:lnTo>
                    <a:pt x="67" y="16"/>
                  </a:lnTo>
                  <a:cubicBezTo>
                    <a:pt x="67" y="16"/>
                    <a:pt x="67"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7" name="Google Shape;4967;p76"/>
            <p:cNvSpPr/>
            <p:nvPr/>
          </p:nvSpPr>
          <p:spPr>
            <a:xfrm>
              <a:off x="6137200" y="3672100"/>
              <a:ext cx="2925" cy="3225"/>
            </a:xfrm>
            <a:custGeom>
              <a:avLst/>
              <a:gdLst/>
              <a:ahLst/>
              <a:cxnLst/>
              <a:rect l="l" t="t" r="r" b="b"/>
              <a:pathLst>
                <a:path w="117" h="129" extrusionOk="0">
                  <a:moveTo>
                    <a:pt x="50" y="1"/>
                  </a:moveTo>
                  <a:cubicBezTo>
                    <a:pt x="36" y="1"/>
                    <a:pt x="24" y="4"/>
                    <a:pt x="17" y="11"/>
                  </a:cubicBezTo>
                  <a:lnTo>
                    <a:pt x="17" y="44"/>
                  </a:lnTo>
                  <a:lnTo>
                    <a:pt x="1" y="62"/>
                  </a:lnTo>
                  <a:lnTo>
                    <a:pt x="17" y="95"/>
                  </a:lnTo>
                  <a:lnTo>
                    <a:pt x="17" y="111"/>
                  </a:lnTo>
                  <a:lnTo>
                    <a:pt x="50" y="128"/>
                  </a:lnTo>
                  <a:lnTo>
                    <a:pt x="67" y="111"/>
                  </a:lnTo>
                  <a:lnTo>
                    <a:pt x="101" y="111"/>
                  </a:lnTo>
                  <a:cubicBezTo>
                    <a:pt x="117" y="111"/>
                    <a:pt x="117" y="95"/>
                    <a:pt x="117" y="78"/>
                  </a:cubicBezTo>
                  <a:cubicBezTo>
                    <a:pt x="117" y="62"/>
                    <a:pt x="117" y="44"/>
                    <a:pt x="101" y="28"/>
                  </a:cubicBezTo>
                  <a:cubicBezTo>
                    <a:pt x="90" y="9"/>
                    <a:pt x="69"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8" name="Google Shape;4968;p76"/>
            <p:cNvSpPr/>
            <p:nvPr/>
          </p:nvSpPr>
          <p:spPr>
            <a:xfrm>
              <a:off x="6136375" y="3662800"/>
              <a:ext cx="2925" cy="2925"/>
            </a:xfrm>
            <a:custGeom>
              <a:avLst/>
              <a:gdLst/>
              <a:ahLst/>
              <a:cxnLst/>
              <a:rect l="l" t="t" r="r" b="b"/>
              <a:pathLst>
                <a:path w="117" h="117" extrusionOk="0">
                  <a:moveTo>
                    <a:pt x="50" y="0"/>
                  </a:moveTo>
                  <a:cubicBezTo>
                    <a:pt x="50" y="0"/>
                    <a:pt x="34" y="0"/>
                    <a:pt x="34" y="16"/>
                  </a:cubicBezTo>
                  <a:lnTo>
                    <a:pt x="0" y="34"/>
                  </a:lnTo>
                  <a:lnTo>
                    <a:pt x="0" y="67"/>
                  </a:lnTo>
                  <a:cubicBezTo>
                    <a:pt x="0" y="67"/>
                    <a:pt x="0" y="83"/>
                    <a:pt x="16" y="100"/>
                  </a:cubicBezTo>
                  <a:lnTo>
                    <a:pt x="34" y="116"/>
                  </a:lnTo>
                  <a:lnTo>
                    <a:pt x="100" y="116"/>
                  </a:lnTo>
                  <a:lnTo>
                    <a:pt x="116" y="100"/>
                  </a:lnTo>
                  <a:lnTo>
                    <a:pt x="116" y="67"/>
                  </a:lnTo>
                  <a:lnTo>
                    <a:pt x="116" y="34"/>
                  </a:lnTo>
                  <a:lnTo>
                    <a:pt x="83" y="16"/>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9" name="Google Shape;4969;p76"/>
            <p:cNvSpPr/>
            <p:nvPr/>
          </p:nvSpPr>
          <p:spPr>
            <a:xfrm>
              <a:off x="6124700" y="3709050"/>
              <a:ext cx="1675" cy="1050"/>
            </a:xfrm>
            <a:custGeom>
              <a:avLst/>
              <a:gdLst/>
              <a:ahLst/>
              <a:cxnLst/>
              <a:rect l="l" t="t" r="r" b="b"/>
              <a:pathLst>
                <a:path w="67" h="42" extrusionOk="0">
                  <a:moveTo>
                    <a:pt x="34" y="0"/>
                  </a:moveTo>
                  <a:cubicBezTo>
                    <a:pt x="34" y="0"/>
                    <a:pt x="16" y="0"/>
                    <a:pt x="0" y="18"/>
                  </a:cubicBezTo>
                  <a:lnTo>
                    <a:pt x="0" y="34"/>
                  </a:lnTo>
                  <a:cubicBezTo>
                    <a:pt x="0" y="34"/>
                    <a:pt x="7" y="41"/>
                    <a:pt x="22" y="41"/>
                  </a:cubicBezTo>
                  <a:cubicBezTo>
                    <a:pt x="29" y="41"/>
                    <a:pt x="39" y="40"/>
                    <a:pt x="50" y="34"/>
                  </a:cubicBezTo>
                  <a:lnTo>
                    <a:pt x="67" y="18"/>
                  </a:lnTo>
                  <a:cubicBezTo>
                    <a:pt x="50" y="0"/>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0" name="Google Shape;4970;p76"/>
            <p:cNvSpPr/>
            <p:nvPr/>
          </p:nvSpPr>
          <p:spPr>
            <a:xfrm>
              <a:off x="6156375" y="3661775"/>
              <a:ext cx="5850" cy="5600"/>
            </a:xfrm>
            <a:custGeom>
              <a:avLst/>
              <a:gdLst/>
              <a:ahLst/>
              <a:cxnLst/>
              <a:rect l="l" t="t" r="r" b="b"/>
              <a:pathLst>
                <a:path w="234" h="224" extrusionOk="0">
                  <a:moveTo>
                    <a:pt x="105" y="1"/>
                  </a:moveTo>
                  <a:cubicBezTo>
                    <a:pt x="82" y="1"/>
                    <a:pt x="62" y="13"/>
                    <a:pt x="50" y="24"/>
                  </a:cubicBezTo>
                  <a:cubicBezTo>
                    <a:pt x="1" y="57"/>
                    <a:pt x="1" y="108"/>
                    <a:pt x="34" y="157"/>
                  </a:cubicBezTo>
                  <a:lnTo>
                    <a:pt x="50" y="157"/>
                  </a:lnTo>
                  <a:lnTo>
                    <a:pt x="50" y="175"/>
                  </a:lnTo>
                  <a:cubicBezTo>
                    <a:pt x="67" y="208"/>
                    <a:pt x="101" y="224"/>
                    <a:pt x="117" y="224"/>
                  </a:cubicBezTo>
                  <a:lnTo>
                    <a:pt x="150" y="224"/>
                  </a:lnTo>
                  <a:lnTo>
                    <a:pt x="167" y="208"/>
                  </a:lnTo>
                  <a:lnTo>
                    <a:pt x="201" y="191"/>
                  </a:lnTo>
                  <a:cubicBezTo>
                    <a:pt x="234" y="157"/>
                    <a:pt x="234" y="108"/>
                    <a:pt x="201" y="75"/>
                  </a:cubicBezTo>
                  <a:lnTo>
                    <a:pt x="201" y="57"/>
                  </a:lnTo>
                  <a:lnTo>
                    <a:pt x="201" y="41"/>
                  </a:lnTo>
                  <a:cubicBezTo>
                    <a:pt x="183" y="24"/>
                    <a:pt x="150" y="8"/>
                    <a:pt x="134" y="8"/>
                  </a:cubicBezTo>
                  <a:cubicBezTo>
                    <a:pt x="124" y="3"/>
                    <a:pt x="114" y="1"/>
                    <a:pt x="10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1" name="Google Shape;4971;p76"/>
            <p:cNvSpPr/>
            <p:nvPr/>
          </p:nvSpPr>
          <p:spPr>
            <a:xfrm>
              <a:off x="6177625" y="3645525"/>
              <a:ext cx="5850" cy="5625"/>
            </a:xfrm>
            <a:custGeom>
              <a:avLst/>
              <a:gdLst/>
              <a:ahLst/>
              <a:cxnLst/>
              <a:rect l="l" t="t" r="r" b="b"/>
              <a:pathLst>
                <a:path w="234" h="225" extrusionOk="0">
                  <a:moveTo>
                    <a:pt x="107" y="1"/>
                  </a:moveTo>
                  <a:cubicBezTo>
                    <a:pt x="94" y="1"/>
                    <a:pt x="80" y="3"/>
                    <a:pt x="67" y="7"/>
                  </a:cubicBezTo>
                  <a:lnTo>
                    <a:pt x="18" y="58"/>
                  </a:lnTo>
                  <a:lnTo>
                    <a:pt x="18" y="74"/>
                  </a:lnTo>
                  <a:lnTo>
                    <a:pt x="18" y="91"/>
                  </a:lnTo>
                  <a:cubicBezTo>
                    <a:pt x="0" y="140"/>
                    <a:pt x="34" y="191"/>
                    <a:pt x="51" y="191"/>
                  </a:cubicBezTo>
                  <a:lnTo>
                    <a:pt x="84" y="207"/>
                  </a:lnTo>
                  <a:lnTo>
                    <a:pt x="118" y="224"/>
                  </a:lnTo>
                  <a:lnTo>
                    <a:pt x="151" y="224"/>
                  </a:lnTo>
                  <a:lnTo>
                    <a:pt x="184" y="207"/>
                  </a:lnTo>
                  <a:lnTo>
                    <a:pt x="184" y="191"/>
                  </a:lnTo>
                  <a:cubicBezTo>
                    <a:pt x="200" y="174"/>
                    <a:pt x="218" y="174"/>
                    <a:pt x="218" y="158"/>
                  </a:cubicBezTo>
                  <a:lnTo>
                    <a:pt x="218" y="140"/>
                  </a:lnTo>
                  <a:lnTo>
                    <a:pt x="218" y="124"/>
                  </a:lnTo>
                  <a:lnTo>
                    <a:pt x="234" y="107"/>
                  </a:lnTo>
                  <a:lnTo>
                    <a:pt x="218" y="40"/>
                  </a:lnTo>
                  <a:cubicBezTo>
                    <a:pt x="181" y="16"/>
                    <a:pt x="144" y="1"/>
                    <a:pt x="10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2" name="Google Shape;4972;p76"/>
            <p:cNvSpPr/>
            <p:nvPr/>
          </p:nvSpPr>
          <p:spPr>
            <a:xfrm>
              <a:off x="6186400" y="3655700"/>
              <a:ext cx="6250" cy="5850"/>
            </a:xfrm>
            <a:custGeom>
              <a:avLst/>
              <a:gdLst/>
              <a:ahLst/>
              <a:cxnLst/>
              <a:rect l="l" t="t" r="r" b="b"/>
              <a:pathLst>
                <a:path w="250" h="234" extrusionOk="0">
                  <a:moveTo>
                    <a:pt x="150" y="0"/>
                  </a:moveTo>
                  <a:cubicBezTo>
                    <a:pt x="134" y="0"/>
                    <a:pt x="116" y="17"/>
                    <a:pt x="100" y="17"/>
                  </a:cubicBezTo>
                  <a:cubicBezTo>
                    <a:pt x="67" y="17"/>
                    <a:pt x="49" y="33"/>
                    <a:pt x="16" y="51"/>
                  </a:cubicBezTo>
                  <a:lnTo>
                    <a:pt x="16" y="67"/>
                  </a:lnTo>
                  <a:cubicBezTo>
                    <a:pt x="16" y="84"/>
                    <a:pt x="16" y="100"/>
                    <a:pt x="0" y="100"/>
                  </a:cubicBezTo>
                  <a:lnTo>
                    <a:pt x="16" y="167"/>
                  </a:lnTo>
                  <a:lnTo>
                    <a:pt x="33" y="184"/>
                  </a:lnTo>
                  <a:lnTo>
                    <a:pt x="67" y="200"/>
                  </a:lnTo>
                  <a:lnTo>
                    <a:pt x="116" y="233"/>
                  </a:lnTo>
                  <a:lnTo>
                    <a:pt x="134" y="233"/>
                  </a:lnTo>
                  <a:lnTo>
                    <a:pt x="183" y="217"/>
                  </a:lnTo>
                  <a:lnTo>
                    <a:pt x="200" y="217"/>
                  </a:lnTo>
                  <a:cubicBezTo>
                    <a:pt x="216" y="184"/>
                    <a:pt x="234" y="167"/>
                    <a:pt x="234" y="133"/>
                  </a:cubicBezTo>
                  <a:lnTo>
                    <a:pt x="250" y="117"/>
                  </a:lnTo>
                  <a:lnTo>
                    <a:pt x="250" y="100"/>
                  </a:lnTo>
                  <a:lnTo>
                    <a:pt x="250" y="67"/>
                  </a:lnTo>
                  <a:cubicBezTo>
                    <a:pt x="234" y="51"/>
                    <a:pt x="216" y="0"/>
                    <a:pt x="1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3" name="Google Shape;4973;p76"/>
            <p:cNvSpPr/>
            <p:nvPr/>
          </p:nvSpPr>
          <p:spPr>
            <a:xfrm>
              <a:off x="6166775" y="3633325"/>
              <a:ext cx="5025" cy="4875"/>
            </a:xfrm>
            <a:custGeom>
              <a:avLst/>
              <a:gdLst/>
              <a:ahLst/>
              <a:cxnLst/>
              <a:rect l="l" t="t" r="r" b="b"/>
              <a:pathLst>
                <a:path w="201" h="195" extrusionOk="0">
                  <a:moveTo>
                    <a:pt x="86" y="0"/>
                  </a:moveTo>
                  <a:cubicBezTo>
                    <a:pt x="62" y="0"/>
                    <a:pt x="37" y="9"/>
                    <a:pt x="18" y="28"/>
                  </a:cubicBezTo>
                  <a:lnTo>
                    <a:pt x="1" y="45"/>
                  </a:lnTo>
                  <a:lnTo>
                    <a:pt x="1" y="95"/>
                  </a:lnTo>
                  <a:lnTo>
                    <a:pt x="1" y="112"/>
                  </a:lnTo>
                  <a:lnTo>
                    <a:pt x="1" y="145"/>
                  </a:lnTo>
                  <a:cubicBezTo>
                    <a:pt x="34" y="179"/>
                    <a:pt x="67" y="195"/>
                    <a:pt x="85" y="195"/>
                  </a:cubicBezTo>
                  <a:cubicBezTo>
                    <a:pt x="118" y="195"/>
                    <a:pt x="152" y="195"/>
                    <a:pt x="168" y="161"/>
                  </a:cubicBezTo>
                  <a:cubicBezTo>
                    <a:pt x="185" y="145"/>
                    <a:pt x="201" y="112"/>
                    <a:pt x="201" y="79"/>
                  </a:cubicBezTo>
                  <a:cubicBezTo>
                    <a:pt x="185" y="45"/>
                    <a:pt x="168" y="12"/>
                    <a:pt x="134" y="12"/>
                  </a:cubicBezTo>
                  <a:cubicBezTo>
                    <a:pt x="120" y="5"/>
                    <a:pt x="103" y="0"/>
                    <a:pt x="8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4" name="Google Shape;4974;p76"/>
            <p:cNvSpPr/>
            <p:nvPr/>
          </p:nvSpPr>
          <p:spPr>
            <a:xfrm>
              <a:off x="6223475" y="3709400"/>
              <a:ext cx="1300" cy="1350"/>
            </a:xfrm>
            <a:custGeom>
              <a:avLst/>
              <a:gdLst/>
              <a:ahLst/>
              <a:cxnLst/>
              <a:rect l="l" t="t" r="r" b="b"/>
              <a:pathLst>
                <a:path w="52" h="54" extrusionOk="0">
                  <a:moveTo>
                    <a:pt x="30" y="1"/>
                  </a:moveTo>
                  <a:cubicBezTo>
                    <a:pt x="20" y="1"/>
                    <a:pt x="11" y="10"/>
                    <a:pt x="1" y="20"/>
                  </a:cubicBezTo>
                  <a:lnTo>
                    <a:pt x="1" y="37"/>
                  </a:lnTo>
                  <a:cubicBezTo>
                    <a:pt x="1" y="53"/>
                    <a:pt x="1" y="53"/>
                    <a:pt x="18" y="53"/>
                  </a:cubicBezTo>
                  <a:cubicBezTo>
                    <a:pt x="34" y="53"/>
                    <a:pt x="34" y="53"/>
                    <a:pt x="51" y="37"/>
                  </a:cubicBezTo>
                  <a:lnTo>
                    <a:pt x="51" y="20"/>
                  </a:lnTo>
                  <a:cubicBezTo>
                    <a:pt x="44" y="6"/>
                    <a:pt x="37" y="1"/>
                    <a:pt x="3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5" name="Google Shape;4975;p76"/>
            <p:cNvSpPr/>
            <p:nvPr/>
          </p:nvSpPr>
          <p:spPr>
            <a:xfrm>
              <a:off x="6156375" y="3635675"/>
              <a:ext cx="5025" cy="5025"/>
            </a:xfrm>
            <a:custGeom>
              <a:avLst/>
              <a:gdLst/>
              <a:ahLst/>
              <a:cxnLst/>
              <a:rect l="l" t="t" r="r" b="b"/>
              <a:pathLst>
                <a:path w="201" h="201" extrusionOk="0">
                  <a:moveTo>
                    <a:pt x="117" y="1"/>
                  </a:moveTo>
                  <a:cubicBezTo>
                    <a:pt x="83" y="1"/>
                    <a:pt x="67" y="1"/>
                    <a:pt x="34" y="34"/>
                  </a:cubicBezTo>
                  <a:cubicBezTo>
                    <a:pt x="17" y="51"/>
                    <a:pt x="1" y="85"/>
                    <a:pt x="1" y="101"/>
                  </a:cubicBezTo>
                  <a:cubicBezTo>
                    <a:pt x="1" y="134"/>
                    <a:pt x="1" y="167"/>
                    <a:pt x="34" y="185"/>
                  </a:cubicBezTo>
                  <a:lnTo>
                    <a:pt x="83" y="201"/>
                  </a:lnTo>
                  <a:lnTo>
                    <a:pt x="117" y="201"/>
                  </a:lnTo>
                  <a:lnTo>
                    <a:pt x="167" y="167"/>
                  </a:lnTo>
                  <a:cubicBezTo>
                    <a:pt x="183" y="151"/>
                    <a:pt x="201" y="118"/>
                    <a:pt x="201" y="67"/>
                  </a:cubicBezTo>
                  <a:lnTo>
                    <a:pt x="167" y="34"/>
                  </a:lnTo>
                  <a:lnTo>
                    <a:pt x="150" y="18"/>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6" name="Google Shape;4976;p76"/>
            <p:cNvSpPr/>
            <p:nvPr/>
          </p:nvSpPr>
          <p:spPr>
            <a:xfrm>
              <a:off x="6174725" y="3657800"/>
              <a:ext cx="5850" cy="5025"/>
            </a:xfrm>
            <a:custGeom>
              <a:avLst/>
              <a:gdLst/>
              <a:ahLst/>
              <a:cxnLst/>
              <a:rect l="l" t="t" r="r" b="b"/>
              <a:pathLst>
                <a:path w="234" h="201" extrusionOk="0">
                  <a:moveTo>
                    <a:pt x="100" y="0"/>
                  </a:moveTo>
                  <a:lnTo>
                    <a:pt x="50" y="33"/>
                  </a:lnTo>
                  <a:cubicBezTo>
                    <a:pt x="0" y="83"/>
                    <a:pt x="16" y="149"/>
                    <a:pt x="50" y="183"/>
                  </a:cubicBezTo>
                  <a:lnTo>
                    <a:pt x="83" y="200"/>
                  </a:lnTo>
                  <a:lnTo>
                    <a:pt x="100" y="200"/>
                  </a:lnTo>
                  <a:cubicBezTo>
                    <a:pt x="134" y="200"/>
                    <a:pt x="167" y="200"/>
                    <a:pt x="183" y="183"/>
                  </a:cubicBezTo>
                  <a:cubicBezTo>
                    <a:pt x="234" y="133"/>
                    <a:pt x="234" y="67"/>
                    <a:pt x="183" y="16"/>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7" name="Google Shape;4977;p76"/>
            <p:cNvSpPr/>
            <p:nvPr/>
          </p:nvSpPr>
          <p:spPr>
            <a:xfrm>
              <a:off x="6173450" y="3569825"/>
              <a:ext cx="1300" cy="1275"/>
            </a:xfrm>
            <a:custGeom>
              <a:avLst/>
              <a:gdLst/>
              <a:ahLst/>
              <a:cxnLst/>
              <a:rect l="l" t="t" r="r" b="b"/>
              <a:pathLst>
                <a:path w="52" h="51" extrusionOk="0">
                  <a:moveTo>
                    <a:pt x="18" y="0"/>
                  </a:moveTo>
                  <a:cubicBezTo>
                    <a:pt x="18" y="17"/>
                    <a:pt x="1" y="17"/>
                    <a:pt x="1" y="33"/>
                  </a:cubicBezTo>
                  <a:lnTo>
                    <a:pt x="18" y="51"/>
                  </a:lnTo>
                  <a:lnTo>
                    <a:pt x="34" y="51"/>
                  </a:lnTo>
                  <a:cubicBezTo>
                    <a:pt x="51" y="33"/>
                    <a:pt x="51" y="33"/>
                    <a:pt x="51" y="17"/>
                  </a:cubicBezTo>
                  <a:lnTo>
                    <a:pt x="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8" name="Google Shape;4978;p76"/>
            <p:cNvSpPr/>
            <p:nvPr/>
          </p:nvSpPr>
          <p:spPr>
            <a:xfrm>
              <a:off x="6208075" y="3648550"/>
              <a:ext cx="4175" cy="3825"/>
            </a:xfrm>
            <a:custGeom>
              <a:avLst/>
              <a:gdLst/>
              <a:ahLst/>
              <a:cxnLst/>
              <a:rect l="l" t="t" r="r" b="b"/>
              <a:pathLst>
                <a:path w="167" h="153" extrusionOk="0">
                  <a:moveTo>
                    <a:pt x="80" y="0"/>
                  </a:moveTo>
                  <a:cubicBezTo>
                    <a:pt x="64" y="0"/>
                    <a:pt x="48" y="5"/>
                    <a:pt x="34" y="19"/>
                  </a:cubicBezTo>
                  <a:lnTo>
                    <a:pt x="34" y="37"/>
                  </a:lnTo>
                  <a:lnTo>
                    <a:pt x="16" y="70"/>
                  </a:lnTo>
                  <a:lnTo>
                    <a:pt x="0" y="103"/>
                  </a:lnTo>
                  <a:cubicBezTo>
                    <a:pt x="0" y="103"/>
                    <a:pt x="0" y="119"/>
                    <a:pt x="16" y="137"/>
                  </a:cubicBezTo>
                  <a:lnTo>
                    <a:pt x="34" y="153"/>
                  </a:lnTo>
                  <a:lnTo>
                    <a:pt x="67" y="153"/>
                  </a:lnTo>
                  <a:cubicBezTo>
                    <a:pt x="67" y="153"/>
                    <a:pt x="83" y="153"/>
                    <a:pt x="100" y="137"/>
                  </a:cubicBezTo>
                  <a:cubicBezTo>
                    <a:pt x="116" y="119"/>
                    <a:pt x="116" y="119"/>
                    <a:pt x="134" y="119"/>
                  </a:cubicBezTo>
                  <a:lnTo>
                    <a:pt x="134" y="103"/>
                  </a:lnTo>
                  <a:cubicBezTo>
                    <a:pt x="167" y="86"/>
                    <a:pt x="167" y="53"/>
                    <a:pt x="134" y="19"/>
                  </a:cubicBezTo>
                  <a:cubicBezTo>
                    <a:pt x="124" y="10"/>
                    <a:pt x="103" y="0"/>
                    <a:pt x="8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9" name="Google Shape;4979;p76"/>
            <p:cNvSpPr/>
            <p:nvPr/>
          </p:nvSpPr>
          <p:spPr>
            <a:xfrm>
              <a:off x="6199725" y="3581725"/>
              <a:ext cx="1700" cy="1450"/>
            </a:xfrm>
            <a:custGeom>
              <a:avLst/>
              <a:gdLst/>
              <a:ahLst/>
              <a:cxnLst/>
              <a:rect l="l" t="t" r="r" b="b"/>
              <a:pathLst>
                <a:path w="68" h="58" extrusionOk="0">
                  <a:moveTo>
                    <a:pt x="29" y="1"/>
                  </a:moveTo>
                  <a:cubicBezTo>
                    <a:pt x="23" y="1"/>
                    <a:pt x="11" y="8"/>
                    <a:pt x="1" y="8"/>
                  </a:cubicBezTo>
                  <a:lnTo>
                    <a:pt x="1" y="24"/>
                  </a:lnTo>
                  <a:lnTo>
                    <a:pt x="1" y="42"/>
                  </a:lnTo>
                  <a:lnTo>
                    <a:pt x="17" y="58"/>
                  </a:lnTo>
                  <a:lnTo>
                    <a:pt x="50" y="58"/>
                  </a:lnTo>
                  <a:lnTo>
                    <a:pt x="67" y="42"/>
                  </a:lnTo>
                  <a:lnTo>
                    <a:pt x="67" y="24"/>
                  </a:lnTo>
                  <a:cubicBezTo>
                    <a:pt x="50" y="8"/>
                    <a:pt x="50" y="8"/>
                    <a:pt x="34" y="8"/>
                  </a:cubicBezTo>
                  <a:cubicBezTo>
                    <a:pt x="34" y="3"/>
                    <a:pt x="32" y="1"/>
                    <a:pt x="2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0" name="Google Shape;4980;p76"/>
            <p:cNvSpPr/>
            <p:nvPr/>
          </p:nvSpPr>
          <p:spPr>
            <a:xfrm>
              <a:off x="6190125" y="3632125"/>
              <a:ext cx="5450" cy="5675"/>
            </a:xfrm>
            <a:custGeom>
              <a:avLst/>
              <a:gdLst/>
              <a:ahLst/>
              <a:cxnLst/>
              <a:rect l="l" t="t" r="r" b="b"/>
              <a:pathLst>
                <a:path w="218" h="227" extrusionOk="0">
                  <a:moveTo>
                    <a:pt x="114" y="1"/>
                  </a:moveTo>
                  <a:cubicBezTo>
                    <a:pt x="91" y="1"/>
                    <a:pt x="65" y="8"/>
                    <a:pt x="34" y="27"/>
                  </a:cubicBezTo>
                  <a:lnTo>
                    <a:pt x="1" y="93"/>
                  </a:lnTo>
                  <a:lnTo>
                    <a:pt x="1" y="127"/>
                  </a:lnTo>
                  <a:cubicBezTo>
                    <a:pt x="1" y="176"/>
                    <a:pt x="34" y="193"/>
                    <a:pt x="51" y="209"/>
                  </a:cubicBezTo>
                  <a:lnTo>
                    <a:pt x="67" y="227"/>
                  </a:lnTo>
                  <a:lnTo>
                    <a:pt x="85" y="227"/>
                  </a:lnTo>
                  <a:cubicBezTo>
                    <a:pt x="118" y="227"/>
                    <a:pt x="151" y="209"/>
                    <a:pt x="167" y="193"/>
                  </a:cubicBezTo>
                  <a:cubicBezTo>
                    <a:pt x="185" y="193"/>
                    <a:pt x="185" y="176"/>
                    <a:pt x="201" y="160"/>
                  </a:cubicBezTo>
                  <a:lnTo>
                    <a:pt x="218" y="127"/>
                  </a:lnTo>
                  <a:lnTo>
                    <a:pt x="218" y="93"/>
                  </a:lnTo>
                  <a:lnTo>
                    <a:pt x="201" y="43"/>
                  </a:lnTo>
                  <a:cubicBezTo>
                    <a:pt x="180" y="22"/>
                    <a:pt x="152" y="1"/>
                    <a:pt x="11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1" name="Google Shape;4981;p76"/>
            <p:cNvSpPr/>
            <p:nvPr/>
          </p:nvSpPr>
          <p:spPr>
            <a:xfrm>
              <a:off x="6169725" y="3608600"/>
              <a:ext cx="2075" cy="1700"/>
            </a:xfrm>
            <a:custGeom>
              <a:avLst/>
              <a:gdLst/>
              <a:ahLst/>
              <a:cxnLst/>
              <a:rect l="l" t="t" r="r" b="b"/>
              <a:pathLst>
                <a:path w="83" h="68" extrusionOk="0">
                  <a:moveTo>
                    <a:pt x="0" y="0"/>
                  </a:moveTo>
                  <a:cubicBezTo>
                    <a:pt x="0" y="34"/>
                    <a:pt x="16" y="50"/>
                    <a:pt x="50" y="67"/>
                  </a:cubicBezTo>
                  <a:lnTo>
                    <a:pt x="83" y="67"/>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2" name="Google Shape;4982;p76"/>
            <p:cNvSpPr/>
            <p:nvPr/>
          </p:nvSpPr>
          <p:spPr>
            <a:xfrm>
              <a:off x="6183050" y="3622775"/>
              <a:ext cx="5425" cy="5025"/>
            </a:xfrm>
            <a:custGeom>
              <a:avLst/>
              <a:gdLst/>
              <a:ahLst/>
              <a:cxnLst/>
              <a:rect l="l" t="t" r="r" b="b"/>
              <a:pathLst>
                <a:path w="217" h="201" extrusionOk="0">
                  <a:moveTo>
                    <a:pt x="101" y="0"/>
                  </a:moveTo>
                  <a:lnTo>
                    <a:pt x="67" y="16"/>
                  </a:lnTo>
                  <a:lnTo>
                    <a:pt x="50" y="16"/>
                  </a:lnTo>
                  <a:cubicBezTo>
                    <a:pt x="1" y="67"/>
                    <a:pt x="1" y="134"/>
                    <a:pt x="34" y="167"/>
                  </a:cubicBezTo>
                  <a:lnTo>
                    <a:pt x="67" y="200"/>
                  </a:lnTo>
                  <a:lnTo>
                    <a:pt x="150" y="200"/>
                  </a:lnTo>
                  <a:cubicBezTo>
                    <a:pt x="150" y="183"/>
                    <a:pt x="167" y="183"/>
                    <a:pt x="183" y="167"/>
                  </a:cubicBezTo>
                  <a:cubicBezTo>
                    <a:pt x="217" y="150"/>
                    <a:pt x="217" y="116"/>
                    <a:pt x="217" y="83"/>
                  </a:cubicBezTo>
                  <a:cubicBezTo>
                    <a:pt x="217" y="50"/>
                    <a:pt x="201" y="34"/>
                    <a:pt x="1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3" name="Google Shape;4983;p76"/>
            <p:cNvSpPr/>
            <p:nvPr/>
          </p:nvSpPr>
          <p:spPr>
            <a:xfrm>
              <a:off x="6220575" y="3676125"/>
              <a:ext cx="1250" cy="1275"/>
            </a:xfrm>
            <a:custGeom>
              <a:avLst/>
              <a:gdLst/>
              <a:ahLst/>
              <a:cxnLst/>
              <a:rect l="l" t="t" r="r" b="b"/>
              <a:pathLst>
                <a:path w="50" h="51" extrusionOk="0">
                  <a:moveTo>
                    <a:pt x="34" y="1"/>
                  </a:moveTo>
                  <a:cubicBezTo>
                    <a:pt x="16" y="1"/>
                    <a:pt x="0" y="17"/>
                    <a:pt x="0" y="34"/>
                  </a:cubicBezTo>
                  <a:lnTo>
                    <a:pt x="16" y="50"/>
                  </a:lnTo>
                  <a:lnTo>
                    <a:pt x="16" y="34"/>
                  </a:lnTo>
                  <a:lnTo>
                    <a:pt x="34" y="50"/>
                  </a:lnTo>
                  <a:lnTo>
                    <a:pt x="50" y="34"/>
                  </a:lnTo>
                  <a:lnTo>
                    <a:pt x="50" y="17"/>
                  </a:lnTo>
                  <a:cubicBezTo>
                    <a:pt x="50" y="17"/>
                    <a:pt x="50"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4" name="Google Shape;4984;p76"/>
            <p:cNvSpPr/>
            <p:nvPr/>
          </p:nvSpPr>
          <p:spPr>
            <a:xfrm>
              <a:off x="6175125" y="3613600"/>
              <a:ext cx="3350" cy="2825"/>
            </a:xfrm>
            <a:custGeom>
              <a:avLst/>
              <a:gdLst/>
              <a:ahLst/>
              <a:cxnLst/>
              <a:rect l="l" t="t" r="r" b="b"/>
              <a:pathLst>
                <a:path w="134" h="113" extrusionOk="0">
                  <a:moveTo>
                    <a:pt x="51" y="1"/>
                  </a:moveTo>
                  <a:cubicBezTo>
                    <a:pt x="51" y="1"/>
                    <a:pt x="34" y="1"/>
                    <a:pt x="18" y="17"/>
                  </a:cubicBezTo>
                  <a:cubicBezTo>
                    <a:pt x="18" y="17"/>
                    <a:pt x="0" y="34"/>
                    <a:pt x="0" y="50"/>
                  </a:cubicBezTo>
                  <a:lnTo>
                    <a:pt x="0" y="67"/>
                  </a:lnTo>
                  <a:lnTo>
                    <a:pt x="18" y="101"/>
                  </a:lnTo>
                  <a:cubicBezTo>
                    <a:pt x="34" y="109"/>
                    <a:pt x="51" y="113"/>
                    <a:pt x="65" y="113"/>
                  </a:cubicBezTo>
                  <a:cubicBezTo>
                    <a:pt x="80" y="113"/>
                    <a:pt x="92" y="109"/>
                    <a:pt x="100" y="101"/>
                  </a:cubicBezTo>
                  <a:lnTo>
                    <a:pt x="118" y="83"/>
                  </a:lnTo>
                  <a:cubicBezTo>
                    <a:pt x="134" y="50"/>
                    <a:pt x="118" y="34"/>
                    <a:pt x="118" y="17"/>
                  </a:cubicBez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5" name="Google Shape;4985;p76"/>
            <p:cNvSpPr/>
            <p:nvPr/>
          </p:nvSpPr>
          <p:spPr>
            <a:xfrm>
              <a:off x="6178450" y="3631950"/>
              <a:ext cx="5475" cy="4575"/>
            </a:xfrm>
            <a:custGeom>
              <a:avLst/>
              <a:gdLst/>
              <a:ahLst/>
              <a:cxnLst/>
              <a:rect l="l" t="t" r="r" b="b"/>
              <a:pathLst>
                <a:path w="219" h="183" extrusionOk="0">
                  <a:moveTo>
                    <a:pt x="51" y="0"/>
                  </a:moveTo>
                  <a:lnTo>
                    <a:pt x="18" y="16"/>
                  </a:lnTo>
                  <a:lnTo>
                    <a:pt x="1" y="83"/>
                  </a:lnTo>
                  <a:lnTo>
                    <a:pt x="1" y="100"/>
                  </a:lnTo>
                  <a:lnTo>
                    <a:pt x="18" y="116"/>
                  </a:lnTo>
                  <a:lnTo>
                    <a:pt x="34" y="150"/>
                  </a:lnTo>
                  <a:lnTo>
                    <a:pt x="51" y="183"/>
                  </a:lnTo>
                  <a:lnTo>
                    <a:pt x="134" y="183"/>
                  </a:lnTo>
                  <a:cubicBezTo>
                    <a:pt x="151" y="183"/>
                    <a:pt x="151" y="183"/>
                    <a:pt x="167" y="167"/>
                  </a:cubicBezTo>
                  <a:cubicBezTo>
                    <a:pt x="201" y="150"/>
                    <a:pt x="218" y="100"/>
                    <a:pt x="185" y="50"/>
                  </a:cubicBezTo>
                  <a:lnTo>
                    <a:pt x="185" y="50"/>
                  </a:lnTo>
                  <a:lnTo>
                    <a:pt x="118" y="67"/>
                  </a:lnTo>
                  <a:lnTo>
                    <a:pt x="167" y="16"/>
                  </a:lnTo>
                  <a:lnTo>
                    <a:pt x="1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6" name="Google Shape;4986;p76"/>
            <p:cNvSpPr/>
            <p:nvPr/>
          </p:nvSpPr>
          <p:spPr>
            <a:xfrm>
              <a:off x="6224300" y="3645275"/>
              <a:ext cx="1700" cy="1275"/>
            </a:xfrm>
            <a:custGeom>
              <a:avLst/>
              <a:gdLst/>
              <a:ahLst/>
              <a:cxnLst/>
              <a:rect l="l" t="t" r="r" b="b"/>
              <a:pathLst>
                <a:path w="68" h="51" extrusionOk="0">
                  <a:moveTo>
                    <a:pt x="18" y="1"/>
                  </a:moveTo>
                  <a:lnTo>
                    <a:pt x="1" y="17"/>
                  </a:lnTo>
                  <a:cubicBezTo>
                    <a:pt x="1" y="34"/>
                    <a:pt x="18" y="34"/>
                    <a:pt x="18" y="50"/>
                  </a:cubicBezTo>
                  <a:cubicBezTo>
                    <a:pt x="34" y="50"/>
                    <a:pt x="52" y="50"/>
                    <a:pt x="52" y="34"/>
                  </a:cubicBezTo>
                  <a:cubicBezTo>
                    <a:pt x="68" y="17"/>
                    <a:pt x="68" y="17"/>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7" name="Google Shape;4987;p76"/>
            <p:cNvSpPr/>
            <p:nvPr/>
          </p:nvSpPr>
          <p:spPr>
            <a:xfrm>
              <a:off x="6184725" y="3640525"/>
              <a:ext cx="5025" cy="5175"/>
            </a:xfrm>
            <a:custGeom>
              <a:avLst/>
              <a:gdLst/>
              <a:ahLst/>
              <a:cxnLst/>
              <a:rect l="l" t="t" r="r" b="b"/>
              <a:pathLst>
                <a:path w="201" h="207" extrusionOk="0">
                  <a:moveTo>
                    <a:pt x="88" y="0"/>
                  </a:moveTo>
                  <a:cubicBezTo>
                    <a:pt x="65" y="0"/>
                    <a:pt x="45" y="12"/>
                    <a:pt x="34" y="24"/>
                  </a:cubicBezTo>
                  <a:lnTo>
                    <a:pt x="16" y="40"/>
                  </a:lnTo>
                  <a:lnTo>
                    <a:pt x="0" y="91"/>
                  </a:lnTo>
                  <a:lnTo>
                    <a:pt x="0" y="107"/>
                  </a:lnTo>
                  <a:lnTo>
                    <a:pt x="0" y="157"/>
                  </a:lnTo>
                  <a:cubicBezTo>
                    <a:pt x="34" y="173"/>
                    <a:pt x="50" y="191"/>
                    <a:pt x="83" y="207"/>
                  </a:cubicBezTo>
                  <a:cubicBezTo>
                    <a:pt x="116" y="207"/>
                    <a:pt x="150" y="191"/>
                    <a:pt x="167" y="173"/>
                  </a:cubicBezTo>
                  <a:lnTo>
                    <a:pt x="183" y="157"/>
                  </a:lnTo>
                  <a:lnTo>
                    <a:pt x="201" y="124"/>
                  </a:lnTo>
                  <a:lnTo>
                    <a:pt x="201" y="91"/>
                  </a:lnTo>
                  <a:lnTo>
                    <a:pt x="201" y="57"/>
                  </a:lnTo>
                  <a:cubicBezTo>
                    <a:pt x="167" y="24"/>
                    <a:pt x="150" y="7"/>
                    <a:pt x="116" y="7"/>
                  </a:cubicBezTo>
                  <a:cubicBezTo>
                    <a:pt x="107" y="2"/>
                    <a:pt x="97" y="0"/>
                    <a:pt x="8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8" name="Google Shape;4988;p76"/>
            <p:cNvSpPr/>
            <p:nvPr/>
          </p:nvSpPr>
          <p:spPr>
            <a:xfrm>
              <a:off x="6206800" y="3660700"/>
              <a:ext cx="3800" cy="3950"/>
            </a:xfrm>
            <a:custGeom>
              <a:avLst/>
              <a:gdLst/>
              <a:ahLst/>
              <a:cxnLst/>
              <a:rect l="l" t="t" r="r" b="b"/>
              <a:pathLst>
                <a:path w="152" h="158" extrusionOk="0">
                  <a:moveTo>
                    <a:pt x="85" y="0"/>
                  </a:moveTo>
                  <a:lnTo>
                    <a:pt x="51" y="17"/>
                  </a:lnTo>
                  <a:lnTo>
                    <a:pt x="34" y="17"/>
                  </a:lnTo>
                  <a:cubicBezTo>
                    <a:pt x="1" y="33"/>
                    <a:pt x="1" y="84"/>
                    <a:pt x="18" y="118"/>
                  </a:cubicBezTo>
                  <a:cubicBezTo>
                    <a:pt x="30" y="142"/>
                    <a:pt x="51" y="157"/>
                    <a:pt x="81" y="157"/>
                  </a:cubicBezTo>
                  <a:cubicBezTo>
                    <a:pt x="92" y="157"/>
                    <a:pt x="104" y="155"/>
                    <a:pt x="118" y="151"/>
                  </a:cubicBezTo>
                  <a:lnTo>
                    <a:pt x="134" y="134"/>
                  </a:lnTo>
                  <a:lnTo>
                    <a:pt x="134" y="118"/>
                  </a:lnTo>
                  <a:cubicBezTo>
                    <a:pt x="151" y="100"/>
                    <a:pt x="151" y="67"/>
                    <a:pt x="134" y="33"/>
                  </a:cubicBezTo>
                  <a:cubicBezTo>
                    <a:pt x="134" y="17"/>
                    <a:pt x="101"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9" name="Google Shape;4989;p76"/>
            <p:cNvSpPr/>
            <p:nvPr/>
          </p:nvSpPr>
          <p:spPr>
            <a:xfrm>
              <a:off x="6193900" y="3643625"/>
              <a:ext cx="5425" cy="5425"/>
            </a:xfrm>
            <a:custGeom>
              <a:avLst/>
              <a:gdLst/>
              <a:ahLst/>
              <a:cxnLst/>
              <a:rect l="l" t="t" r="r" b="b"/>
              <a:pathLst>
                <a:path w="217" h="217" extrusionOk="0">
                  <a:moveTo>
                    <a:pt x="100" y="0"/>
                  </a:moveTo>
                  <a:lnTo>
                    <a:pt x="50" y="16"/>
                  </a:lnTo>
                  <a:lnTo>
                    <a:pt x="16" y="33"/>
                  </a:lnTo>
                  <a:lnTo>
                    <a:pt x="0" y="83"/>
                  </a:lnTo>
                  <a:lnTo>
                    <a:pt x="0" y="116"/>
                  </a:lnTo>
                  <a:lnTo>
                    <a:pt x="16" y="167"/>
                  </a:lnTo>
                  <a:cubicBezTo>
                    <a:pt x="34" y="200"/>
                    <a:pt x="67" y="200"/>
                    <a:pt x="83" y="216"/>
                  </a:cubicBezTo>
                  <a:cubicBezTo>
                    <a:pt x="116" y="216"/>
                    <a:pt x="150" y="200"/>
                    <a:pt x="183" y="183"/>
                  </a:cubicBezTo>
                  <a:lnTo>
                    <a:pt x="200" y="167"/>
                  </a:lnTo>
                  <a:lnTo>
                    <a:pt x="200" y="150"/>
                  </a:lnTo>
                  <a:lnTo>
                    <a:pt x="216" y="116"/>
                  </a:lnTo>
                  <a:cubicBezTo>
                    <a:pt x="216" y="83"/>
                    <a:pt x="200" y="49"/>
                    <a:pt x="150" y="16"/>
                  </a:cubicBez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0" name="Google Shape;4990;p76"/>
            <p:cNvSpPr/>
            <p:nvPr/>
          </p:nvSpPr>
          <p:spPr>
            <a:xfrm>
              <a:off x="6262250" y="3662350"/>
              <a:ext cx="1700" cy="1300"/>
            </a:xfrm>
            <a:custGeom>
              <a:avLst/>
              <a:gdLst/>
              <a:ahLst/>
              <a:cxnLst/>
              <a:rect l="l" t="t" r="r" b="b"/>
              <a:pathLst>
                <a:path w="68" h="52" extrusionOk="0">
                  <a:moveTo>
                    <a:pt x="34" y="1"/>
                  </a:moveTo>
                  <a:cubicBezTo>
                    <a:pt x="34" y="1"/>
                    <a:pt x="17" y="1"/>
                    <a:pt x="17" y="18"/>
                  </a:cubicBezTo>
                  <a:lnTo>
                    <a:pt x="17" y="34"/>
                  </a:lnTo>
                  <a:lnTo>
                    <a:pt x="1" y="34"/>
                  </a:lnTo>
                  <a:lnTo>
                    <a:pt x="1" y="52"/>
                  </a:lnTo>
                  <a:lnTo>
                    <a:pt x="50" y="52"/>
                  </a:lnTo>
                  <a:lnTo>
                    <a:pt x="68" y="34"/>
                  </a:lnTo>
                  <a:lnTo>
                    <a:pt x="68" y="18"/>
                  </a:lnTo>
                  <a:lnTo>
                    <a:pt x="50"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1" name="Google Shape;4991;p76"/>
            <p:cNvSpPr/>
            <p:nvPr/>
          </p:nvSpPr>
          <p:spPr>
            <a:xfrm>
              <a:off x="6195950" y="3661125"/>
              <a:ext cx="2975" cy="3350"/>
            </a:xfrm>
            <a:custGeom>
              <a:avLst/>
              <a:gdLst/>
              <a:ahLst/>
              <a:cxnLst/>
              <a:rect l="l" t="t" r="r" b="b"/>
              <a:pathLst>
                <a:path w="119" h="134" extrusionOk="0">
                  <a:moveTo>
                    <a:pt x="18" y="0"/>
                  </a:moveTo>
                  <a:lnTo>
                    <a:pt x="18" y="16"/>
                  </a:lnTo>
                  <a:lnTo>
                    <a:pt x="1" y="50"/>
                  </a:lnTo>
                  <a:lnTo>
                    <a:pt x="1" y="67"/>
                  </a:lnTo>
                  <a:lnTo>
                    <a:pt x="1" y="101"/>
                  </a:lnTo>
                  <a:lnTo>
                    <a:pt x="18" y="117"/>
                  </a:lnTo>
                  <a:lnTo>
                    <a:pt x="52" y="134"/>
                  </a:lnTo>
                  <a:lnTo>
                    <a:pt x="68" y="134"/>
                  </a:lnTo>
                  <a:lnTo>
                    <a:pt x="101" y="117"/>
                  </a:lnTo>
                  <a:cubicBezTo>
                    <a:pt x="118" y="101"/>
                    <a:pt x="118" y="83"/>
                    <a:pt x="118" y="67"/>
                  </a:cubicBezTo>
                  <a:cubicBezTo>
                    <a:pt x="118" y="50"/>
                    <a:pt x="118" y="16"/>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2" name="Google Shape;4992;p76"/>
            <p:cNvSpPr/>
            <p:nvPr/>
          </p:nvSpPr>
          <p:spPr>
            <a:xfrm>
              <a:off x="6188050" y="3616925"/>
              <a:ext cx="3775" cy="3775"/>
            </a:xfrm>
            <a:custGeom>
              <a:avLst/>
              <a:gdLst/>
              <a:ahLst/>
              <a:cxnLst/>
              <a:rect l="l" t="t" r="r" b="b"/>
              <a:pathLst>
                <a:path w="151" h="151" extrusionOk="0">
                  <a:moveTo>
                    <a:pt x="68" y="1"/>
                  </a:moveTo>
                  <a:lnTo>
                    <a:pt x="50" y="34"/>
                  </a:lnTo>
                  <a:lnTo>
                    <a:pt x="34" y="50"/>
                  </a:lnTo>
                  <a:cubicBezTo>
                    <a:pt x="1" y="84"/>
                    <a:pt x="17" y="101"/>
                    <a:pt x="34" y="134"/>
                  </a:cubicBezTo>
                  <a:lnTo>
                    <a:pt x="50" y="150"/>
                  </a:lnTo>
                  <a:cubicBezTo>
                    <a:pt x="84" y="150"/>
                    <a:pt x="101" y="150"/>
                    <a:pt x="117" y="134"/>
                  </a:cubicBezTo>
                  <a:cubicBezTo>
                    <a:pt x="150" y="117"/>
                    <a:pt x="150" y="68"/>
                    <a:pt x="134" y="34"/>
                  </a:cubicBezTo>
                  <a:cubicBezTo>
                    <a:pt x="134" y="17"/>
                    <a:pt x="101"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3" name="Google Shape;4993;p76"/>
            <p:cNvSpPr/>
            <p:nvPr/>
          </p:nvSpPr>
          <p:spPr>
            <a:xfrm>
              <a:off x="6200975" y="3610675"/>
              <a:ext cx="2950" cy="3350"/>
            </a:xfrm>
            <a:custGeom>
              <a:avLst/>
              <a:gdLst/>
              <a:ahLst/>
              <a:cxnLst/>
              <a:rect l="l" t="t" r="r" b="b"/>
              <a:pathLst>
                <a:path w="118" h="134" extrusionOk="0">
                  <a:moveTo>
                    <a:pt x="51" y="0"/>
                  </a:moveTo>
                  <a:cubicBezTo>
                    <a:pt x="51" y="0"/>
                    <a:pt x="33" y="0"/>
                    <a:pt x="33" y="18"/>
                  </a:cubicBezTo>
                  <a:lnTo>
                    <a:pt x="0" y="34"/>
                  </a:lnTo>
                  <a:lnTo>
                    <a:pt x="0" y="67"/>
                  </a:lnTo>
                  <a:cubicBezTo>
                    <a:pt x="0" y="84"/>
                    <a:pt x="0" y="84"/>
                    <a:pt x="17" y="100"/>
                  </a:cubicBezTo>
                  <a:lnTo>
                    <a:pt x="33" y="118"/>
                  </a:lnTo>
                  <a:lnTo>
                    <a:pt x="67" y="134"/>
                  </a:lnTo>
                  <a:cubicBezTo>
                    <a:pt x="67" y="134"/>
                    <a:pt x="84" y="134"/>
                    <a:pt x="100" y="118"/>
                  </a:cubicBezTo>
                  <a:lnTo>
                    <a:pt x="117" y="100"/>
                  </a:lnTo>
                  <a:lnTo>
                    <a:pt x="117" y="67"/>
                  </a:lnTo>
                  <a:lnTo>
                    <a:pt x="117" y="34"/>
                  </a:lnTo>
                  <a:lnTo>
                    <a:pt x="84" y="18"/>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4" name="Google Shape;4994;p76"/>
            <p:cNvSpPr/>
            <p:nvPr/>
          </p:nvSpPr>
          <p:spPr>
            <a:xfrm>
              <a:off x="6197625" y="3629850"/>
              <a:ext cx="5025" cy="3675"/>
            </a:xfrm>
            <a:custGeom>
              <a:avLst/>
              <a:gdLst/>
              <a:ahLst/>
              <a:cxnLst/>
              <a:rect l="l" t="t" r="r" b="b"/>
              <a:pathLst>
                <a:path w="201" h="147" extrusionOk="0">
                  <a:moveTo>
                    <a:pt x="51" y="0"/>
                  </a:moveTo>
                  <a:lnTo>
                    <a:pt x="18" y="18"/>
                  </a:lnTo>
                  <a:cubicBezTo>
                    <a:pt x="1" y="34"/>
                    <a:pt x="1" y="67"/>
                    <a:pt x="1" y="67"/>
                  </a:cubicBezTo>
                  <a:cubicBezTo>
                    <a:pt x="1" y="100"/>
                    <a:pt x="18" y="118"/>
                    <a:pt x="34" y="118"/>
                  </a:cubicBezTo>
                  <a:lnTo>
                    <a:pt x="51" y="134"/>
                  </a:lnTo>
                  <a:lnTo>
                    <a:pt x="67" y="134"/>
                  </a:lnTo>
                  <a:lnTo>
                    <a:pt x="67" y="118"/>
                  </a:lnTo>
                  <a:lnTo>
                    <a:pt x="85" y="134"/>
                  </a:lnTo>
                  <a:cubicBezTo>
                    <a:pt x="101" y="142"/>
                    <a:pt x="118" y="147"/>
                    <a:pt x="135" y="147"/>
                  </a:cubicBezTo>
                  <a:cubicBezTo>
                    <a:pt x="151" y="147"/>
                    <a:pt x="168" y="142"/>
                    <a:pt x="185" y="134"/>
                  </a:cubicBezTo>
                  <a:lnTo>
                    <a:pt x="185" y="118"/>
                  </a:lnTo>
                  <a:lnTo>
                    <a:pt x="185" y="100"/>
                  </a:lnTo>
                  <a:lnTo>
                    <a:pt x="201" y="84"/>
                  </a:lnTo>
                  <a:lnTo>
                    <a:pt x="185" y="67"/>
                  </a:lnTo>
                  <a:cubicBezTo>
                    <a:pt x="167" y="34"/>
                    <a:pt x="151" y="18"/>
                    <a:pt x="118" y="18"/>
                  </a:cubicBez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5" name="Google Shape;4995;p76"/>
            <p:cNvSpPr/>
            <p:nvPr/>
          </p:nvSpPr>
          <p:spPr>
            <a:xfrm>
              <a:off x="6206800" y="3639800"/>
              <a:ext cx="2950" cy="3000"/>
            </a:xfrm>
            <a:custGeom>
              <a:avLst/>
              <a:gdLst/>
              <a:ahLst/>
              <a:cxnLst/>
              <a:rect l="l" t="t" r="r" b="b"/>
              <a:pathLst>
                <a:path w="118" h="120" extrusionOk="0">
                  <a:moveTo>
                    <a:pt x="42" y="0"/>
                  </a:moveTo>
                  <a:cubicBezTo>
                    <a:pt x="29" y="0"/>
                    <a:pt x="15" y="6"/>
                    <a:pt x="1" y="20"/>
                  </a:cubicBezTo>
                  <a:lnTo>
                    <a:pt x="1" y="69"/>
                  </a:lnTo>
                  <a:cubicBezTo>
                    <a:pt x="1" y="86"/>
                    <a:pt x="1" y="86"/>
                    <a:pt x="34" y="102"/>
                  </a:cubicBezTo>
                  <a:lnTo>
                    <a:pt x="34" y="120"/>
                  </a:lnTo>
                  <a:lnTo>
                    <a:pt x="85" y="120"/>
                  </a:lnTo>
                  <a:cubicBezTo>
                    <a:pt x="101" y="102"/>
                    <a:pt x="101" y="86"/>
                    <a:pt x="118" y="69"/>
                  </a:cubicBezTo>
                  <a:cubicBezTo>
                    <a:pt x="118" y="53"/>
                    <a:pt x="101" y="36"/>
                    <a:pt x="85" y="20"/>
                  </a:cubicBezTo>
                  <a:cubicBezTo>
                    <a:pt x="75" y="10"/>
                    <a:pt x="59" y="0"/>
                    <a:pt x="4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6" name="Google Shape;4996;p76"/>
            <p:cNvSpPr/>
            <p:nvPr/>
          </p:nvSpPr>
          <p:spPr>
            <a:xfrm>
              <a:off x="6212625" y="3654025"/>
              <a:ext cx="3800" cy="3350"/>
            </a:xfrm>
            <a:custGeom>
              <a:avLst/>
              <a:gdLst/>
              <a:ahLst/>
              <a:cxnLst/>
              <a:rect l="l" t="t" r="r" b="b"/>
              <a:pathLst>
                <a:path w="152" h="134" extrusionOk="0">
                  <a:moveTo>
                    <a:pt x="52" y="0"/>
                  </a:moveTo>
                  <a:cubicBezTo>
                    <a:pt x="34" y="18"/>
                    <a:pt x="1" y="51"/>
                    <a:pt x="18" y="118"/>
                  </a:cubicBezTo>
                  <a:lnTo>
                    <a:pt x="52" y="134"/>
                  </a:lnTo>
                  <a:lnTo>
                    <a:pt x="85" y="134"/>
                  </a:lnTo>
                  <a:lnTo>
                    <a:pt x="101" y="118"/>
                  </a:lnTo>
                  <a:lnTo>
                    <a:pt x="118" y="100"/>
                  </a:lnTo>
                  <a:cubicBezTo>
                    <a:pt x="118" y="100"/>
                    <a:pt x="152" y="84"/>
                    <a:pt x="152" y="51"/>
                  </a:cubicBezTo>
                  <a:cubicBezTo>
                    <a:pt x="152" y="34"/>
                    <a:pt x="134" y="18"/>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7" name="Google Shape;4997;p76"/>
            <p:cNvSpPr/>
            <p:nvPr/>
          </p:nvSpPr>
          <p:spPr>
            <a:xfrm>
              <a:off x="6170125" y="3667800"/>
              <a:ext cx="11700" cy="6475"/>
            </a:xfrm>
            <a:custGeom>
              <a:avLst/>
              <a:gdLst/>
              <a:ahLst/>
              <a:cxnLst/>
              <a:rect l="l" t="t" r="r" b="b"/>
              <a:pathLst>
                <a:path w="468" h="259" extrusionOk="0">
                  <a:moveTo>
                    <a:pt x="284" y="0"/>
                  </a:moveTo>
                  <a:lnTo>
                    <a:pt x="234" y="16"/>
                  </a:lnTo>
                  <a:cubicBezTo>
                    <a:pt x="218" y="16"/>
                    <a:pt x="200" y="16"/>
                    <a:pt x="184" y="34"/>
                  </a:cubicBezTo>
                  <a:lnTo>
                    <a:pt x="118" y="16"/>
                  </a:lnTo>
                  <a:lnTo>
                    <a:pt x="100" y="16"/>
                  </a:lnTo>
                  <a:lnTo>
                    <a:pt x="51" y="34"/>
                  </a:lnTo>
                  <a:lnTo>
                    <a:pt x="34" y="34"/>
                  </a:lnTo>
                  <a:lnTo>
                    <a:pt x="18" y="83"/>
                  </a:lnTo>
                  <a:lnTo>
                    <a:pt x="0" y="100"/>
                  </a:lnTo>
                  <a:lnTo>
                    <a:pt x="0" y="116"/>
                  </a:lnTo>
                  <a:lnTo>
                    <a:pt x="18" y="167"/>
                  </a:lnTo>
                  <a:lnTo>
                    <a:pt x="34" y="183"/>
                  </a:lnTo>
                  <a:lnTo>
                    <a:pt x="100" y="216"/>
                  </a:lnTo>
                  <a:lnTo>
                    <a:pt x="100" y="200"/>
                  </a:lnTo>
                  <a:lnTo>
                    <a:pt x="118" y="216"/>
                  </a:lnTo>
                  <a:lnTo>
                    <a:pt x="167" y="200"/>
                  </a:lnTo>
                  <a:lnTo>
                    <a:pt x="184" y="183"/>
                  </a:lnTo>
                  <a:lnTo>
                    <a:pt x="184" y="200"/>
                  </a:lnTo>
                  <a:lnTo>
                    <a:pt x="218" y="216"/>
                  </a:lnTo>
                  <a:lnTo>
                    <a:pt x="267" y="216"/>
                  </a:lnTo>
                  <a:cubicBezTo>
                    <a:pt x="284" y="216"/>
                    <a:pt x="284" y="234"/>
                    <a:pt x="300" y="234"/>
                  </a:cubicBezTo>
                  <a:cubicBezTo>
                    <a:pt x="317" y="250"/>
                    <a:pt x="338" y="259"/>
                    <a:pt x="359" y="259"/>
                  </a:cubicBezTo>
                  <a:cubicBezTo>
                    <a:pt x="380" y="259"/>
                    <a:pt x="401" y="250"/>
                    <a:pt x="418" y="234"/>
                  </a:cubicBezTo>
                  <a:cubicBezTo>
                    <a:pt x="451" y="216"/>
                    <a:pt x="467" y="167"/>
                    <a:pt x="451" y="134"/>
                  </a:cubicBezTo>
                  <a:lnTo>
                    <a:pt x="418" y="100"/>
                  </a:lnTo>
                  <a:lnTo>
                    <a:pt x="418" y="83"/>
                  </a:lnTo>
                  <a:cubicBezTo>
                    <a:pt x="400" y="83"/>
                    <a:pt x="384" y="67"/>
                    <a:pt x="367" y="67"/>
                  </a:cubicBezTo>
                  <a:lnTo>
                    <a:pt x="367" y="50"/>
                  </a:lnTo>
                  <a:lnTo>
                    <a:pt x="318" y="16"/>
                  </a:lnTo>
                  <a:lnTo>
                    <a:pt x="2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8" name="Google Shape;4998;p76"/>
            <p:cNvSpPr/>
            <p:nvPr/>
          </p:nvSpPr>
          <p:spPr>
            <a:xfrm>
              <a:off x="6146375" y="3634650"/>
              <a:ext cx="5425" cy="5225"/>
            </a:xfrm>
            <a:custGeom>
              <a:avLst/>
              <a:gdLst/>
              <a:ahLst/>
              <a:cxnLst/>
              <a:rect l="l" t="t" r="r" b="b"/>
              <a:pathLst>
                <a:path w="217" h="209" extrusionOk="0">
                  <a:moveTo>
                    <a:pt x="106" y="1"/>
                  </a:moveTo>
                  <a:cubicBezTo>
                    <a:pt x="83" y="1"/>
                    <a:pt x="58" y="9"/>
                    <a:pt x="34" y="26"/>
                  </a:cubicBezTo>
                  <a:cubicBezTo>
                    <a:pt x="16" y="42"/>
                    <a:pt x="0" y="75"/>
                    <a:pt x="0" y="108"/>
                  </a:cubicBezTo>
                  <a:cubicBezTo>
                    <a:pt x="0" y="142"/>
                    <a:pt x="16" y="175"/>
                    <a:pt x="34" y="192"/>
                  </a:cubicBezTo>
                  <a:lnTo>
                    <a:pt x="67" y="192"/>
                  </a:lnTo>
                  <a:lnTo>
                    <a:pt x="83" y="208"/>
                  </a:lnTo>
                  <a:cubicBezTo>
                    <a:pt x="116" y="208"/>
                    <a:pt x="150" y="192"/>
                    <a:pt x="167" y="175"/>
                  </a:cubicBezTo>
                  <a:cubicBezTo>
                    <a:pt x="200" y="142"/>
                    <a:pt x="216" y="126"/>
                    <a:pt x="216" y="92"/>
                  </a:cubicBezTo>
                  <a:cubicBezTo>
                    <a:pt x="200" y="59"/>
                    <a:pt x="183" y="26"/>
                    <a:pt x="167" y="26"/>
                  </a:cubicBezTo>
                  <a:cubicBezTo>
                    <a:pt x="150" y="9"/>
                    <a:pt x="129" y="1"/>
                    <a:pt x="10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9" name="Google Shape;4999;p76"/>
            <p:cNvSpPr/>
            <p:nvPr/>
          </p:nvSpPr>
          <p:spPr>
            <a:xfrm>
              <a:off x="6112200" y="3630100"/>
              <a:ext cx="1250" cy="1425"/>
            </a:xfrm>
            <a:custGeom>
              <a:avLst/>
              <a:gdLst/>
              <a:ahLst/>
              <a:cxnLst/>
              <a:rect l="l" t="t" r="r" b="b"/>
              <a:pathLst>
                <a:path w="50" h="57" extrusionOk="0">
                  <a:moveTo>
                    <a:pt x="15" y="0"/>
                  </a:moveTo>
                  <a:cubicBezTo>
                    <a:pt x="10" y="0"/>
                    <a:pt x="5" y="2"/>
                    <a:pt x="0" y="8"/>
                  </a:cubicBezTo>
                  <a:lnTo>
                    <a:pt x="0" y="41"/>
                  </a:lnTo>
                  <a:lnTo>
                    <a:pt x="33" y="57"/>
                  </a:lnTo>
                  <a:lnTo>
                    <a:pt x="49" y="41"/>
                  </a:lnTo>
                  <a:lnTo>
                    <a:pt x="49" y="24"/>
                  </a:lnTo>
                  <a:cubicBezTo>
                    <a:pt x="38" y="12"/>
                    <a:pt x="26" y="0"/>
                    <a:pt x="1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0" name="Google Shape;5000;p76"/>
            <p:cNvSpPr/>
            <p:nvPr/>
          </p:nvSpPr>
          <p:spPr>
            <a:xfrm>
              <a:off x="6200575" y="3671125"/>
              <a:ext cx="3350" cy="3375"/>
            </a:xfrm>
            <a:custGeom>
              <a:avLst/>
              <a:gdLst/>
              <a:ahLst/>
              <a:cxnLst/>
              <a:rect l="l" t="t" r="r" b="b"/>
              <a:pathLst>
                <a:path w="134" h="135" extrusionOk="0">
                  <a:moveTo>
                    <a:pt x="83" y="1"/>
                  </a:moveTo>
                  <a:cubicBezTo>
                    <a:pt x="67" y="1"/>
                    <a:pt x="33" y="1"/>
                    <a:pt x="16" y="17"/>
                  </a:cubicBezTo>
                  <a:lnTo>
                    <a:pt x="0" y="34"/>
                  </a:lnTo>
                  <a:lnTo>
                    <a:pt x="0" y="50"/>
                  </a:lnTo>
                  <a:cubicBezTo>
                    <a:pt x="0" y="83"/>
                    <a:pt x="0" y="101"/>
                    <a:pt x="16" y="117"/>
                  </a:cubicBezTo>
                  <a:cubicBezTo>
                    <a:pt x="49" y="134"/>
                    <a:pt x="83" y="134"/>
                    <a:pt x="100" y="134"/>
                  </a:cubicBezTo>
                  <a:lnTo>
                    <a:pt x="116" y="117"/>
                  </a:lnTo>
                  <a:lnTo>
                    <a:pt x="133" y="101"/>
                  </a:lnTo>
                  <a:lnTo>
                    <a:pt x="133" y="83"/>
                  </a:lnTo>
                  <a:cubicBezTo>
                    <a:pt x="133" y="50"/>
                    <a:pt x="116" y="17"/>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1" name="Google Shape;5001;p76"/>
            <p:cNvSpPr/>
            <p:nvPr/>
          </p:nvSpPr>
          <p:spPr>
            <a:xfrm>
              <a:off x="6187625" y="3677100"/>
              <a:ext cx="3800" cy="3625"/>
            </a:xfrm>
            <a:custGeom>
              <a:avLst/>
              <a:gdLst/>
              <a:ahLst/>
              <a:cxnLst/>
              <a:rect l="l" t="t" r="r" b="b"/>
              <a:pathLst>
                <a:path w="152" h="145" extrusionOk="0">
                  <a:moveTo>
                    <a:pt x="93" y="1"/>
                  </a:moveTo>
                  <a:cubicBezTo>
                    <a:pt x="73" y="1"/>
                    <a:pt x="54" y="9"/>
                    <a:pt x="34" y="28"/>
                  </a:cubicBezTo>
                  <a:cubicBezTo>
                    <a:pt x="18" y="44"/>
                    <a:pt x="0" y="62"/>
                    <a:pt x="0" y="95"/>
                  </a:cubicBezTo>
                  <a:lnTo>
                    <a:pt x="18" y="111"/>
                  </a:lnTo>
                  <a:lnTo>
                    <a:pt x="34" y="128"/>
                  </a:lnTo>
                  <a:lnTo>
                    <a:pt x="67" y="145"/>
                  </a:lnTo>
                  <a:cubicBezTo>
                    <a:pt x="85" y="145"/>
                    <a:pt x="101" y="145"/>
                    <a:pt x="118" y="128"/>
                  </a:cubicBezTo>
                  <a:lnTo>
                    <a:pt x="118" y="111"/>
                  </a:lnTo>
                  <a:lnTo>
                    <a:pt x="118" y="95"/>
                  </a:lnTo>
                  <a:lnTo>
                    <a:pt x="151" y="78"/>
                  </a:lnTo>
                  <a:lnTo>
                    <a:pt x="151" y="62"/>
                  </a:lnTo>
                  <a:lnTo>
                    <a:pt x="134" y="11"/>
                  </a:lnTo>
                  <a:cubicBezTo>
                    <a:pt x="120" y="5"/>
                    <a:pt x="107" y="1"/>
                    <a:pt x="9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2" name="Google Shape;5002;p76"/>
            <p:cNvSpPr/>
            <p:nvPr/>
          </p:nvSpPr>
          <p:spPr>
            <a:xfrm>
              <a:off x="6107575" y="3684475"/>
              <a:ext cx="1700" cy="1675"/>
            </a:xfrm>
            <a:custGeom>
              <a:avLst/>
              <a:gdLst/>
              <a:ahLst/>
              <a:cxnLst/>
              <a:rect l="l" t="t" r="r" b="b"/>
              <a:pathLst>
                <a:path w="68" h="67" extrusionOk="0">
                  <a:moveTo>
                    <a:pt x="18" y="0"/>
                  </a:moveTo>
                  <a:lnTo>
                    <a:pt x="1" y="16"/>
                  </a:lnTo>
                  <a:lnTo>
                    <a:pt x="1" y="50"/>
                  </a:lnTo>
                  <a:cubicBezTo>
                    <a:pt x="1" y="50"/>
                    <a:pt x="18" y="67"/>
                    <a:pt x="34" y="67"/>
                  </a:cubicBezTo>
                  <a:cubicBezTo>
                    <a:pt x="52" y="67"/>
                    <a:pt x="52" y="67"/>
                    <a:pt x="52" y="50"/>
                  </a:cubicBezTo>
                  <a:cubicBezTo>
                    <a:pt x="52" y="50"/>
                    <a:pt x="68" y="50"/>
                    <a:pt x="68" y="34"/>
                  </a:cubicBezTo>
                  <a:lnTo>
                    <a:pt x="52" y="34"/>
                  </a:lnTo>
                  <a:cubicBezTo>
                    <a:pt x="52" y="16"/>
                    <a:pt x="52" y="16"/>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3" name="Google Shape;5003;p76"/>
            <p:cNvSpPr/>
            <p:nvPr/>
          </p:nvSpPr>
          <p:spPr>
            <a:xfrm>
              <a:off x="6205575" y="3694475"/>
              <a:ext cx="1675" cy="1250"/>
            </a:xfrm>
            <a:custGeom>
              <a:avLst/>
              <a:gdLst/>
              <a:ahLst/>
              <a:cxnLst/>
              <a:rect l="l" t="t" r="r" b="b"/>
              <a:pathLst>
                <a:path w="67" h="50" extrusionOk="0">
                  <a:moveTo>
                    <a:pt x="50" y="0"/>
                  </a:moveTo>
                  <a:cubicBezTo>
                    <a:pt x="34" y="0"/>
                    <a:pt x="0" y="16"/>
                    <a:pt x="0" y="34"/>
                  </a:cubicBezTo>
                  <a:lnTo>
                    <a:pt x="16" y="50"/>
                  </a:lnTo>
                  <a:lnTo>
                    <a:pt x="50" y="50"/>
                  </a:lnTo>
                  <a:lnTo>
                    <a:pt x="50" y="34"/>
                  </a:lnTo>
                  <a:lnTo>
                    <a:pt x="67" y="34"/>
                  </a:lnTo>
                  <a:cubicBezTo>
                    <a:pt x="67" y="16"/>
                    <a:pt x="50" y="16"/>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4" name="Google Shape;5004;p76"/>
            <p:cNvSpPr/>
            <p:nvPr/>
          </p:nvSpPr>
          <p:spPr>
            <a:xfrm>
              <a:off x="6165125" y="3648450"/>
              <a:ext cx="5450" cy="5050"/>
            </a:xfrm>
            <a:custGeom>
              <a:avLst/>
              <a:gdLst/>
              <a:ahLst/>
              <a:cxnLst/>
              <a:rect l="l" t="t" r="r" b="b"/>
              <a:pathLst>
                <a:path w="218" h="202" extrusionOk="0">
                  <a:moveTo>
                    <a:pt x="124" y="0"/>
                  </a:moveTo>
                  <a:cubicBezTo>
                    <a:pt x="112" y="0"/>
                    <a:pt x="99" y="2"/>
                    <a:pt x="84" y="7"/>
                  </a:cubicBezTo>
                  <a:lnTo>
                    <a:pt x="67" y="7"/>
                  </a:lnTo>
                  <a:cubicBezTo>
                    <a:pt x="51" y="23"/>
                    <a:pt x="51" y="23"/>
                    <a:pt x="33" y="23"/>
                  </a:cubicBezTo>
                  <a:cubicBezTo>
                    <a:pt x="0" y="57"/>
                    <a:pt x="0" y="107"/>
                    <a:pt x="17" y="157"/>
                  </a:cubicBezTo>
                  <a:lnTo>
                    <a:pt x="51" y="174"/>
                  </a:lnTo>
                  <a:cubicBezTo>
                    <a:pt x="79" y="193"/>
                    <a:pt x="103" y="201"/>
                    <a:pt x="124" y="201"/>
                  </a:cubicBezTo>
                  <a:cubicBezTo>
                    <a:pt x="139" y="201"/>
                    <a:pt x="153" y="197"/>
                    <a:pt x="167" y="190"/>
                  </a:cubicBezTo>
                  <a:lnTo>
                    <a:pt x="200" y="123"/>
                  </a:lnTo>
                  <a:cubicBezTo>
                    <a:pt x="218" y="74"/>
                    <a:pt x="184" y="41"/>
                    <a:pt x="184" y="23"/>
                  </a:cubicBezTo>
                  <a:cubicBezTo>
                    <a:pt x="172" y="12"/>
                    <a:pt x="152" y="0"/>
                    <a:pt x="12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5" name="Google Shape;5005;p76"/>
            <p:cNvSpPr/>
            <p:nvPr/>
          </p:nvSpPr>
          <p:spPr>
            <a:xfrm>
              <a:off x="6198900" y="3676525"/>
              <a:ext cx="2925" cy="2125"/>
            </a:xfrm>
            <a:custGeom>
              <a:avLst/>
              <a:gdLst/>
              <a:ahLst/>
              <a:cxnLst/>
              <a:rect l="l" t="t" r="r" b="b"/>
              <a:pathLst>
                <a:path w="117" h="85" extrusionOk="0">
                  <a:moveTo>
                    <a:pt x="34" y="1"/>
                  </a:moveTo>
                  <a:cubicBezTo>
                    <a:pt x="0" y="18"/>
                    <a:pt x="0" y="51"/>
                    <a:pt x="0" y="85"/>
                  </a:cubicBezTo>
                  <a:lnTo>
                    <a:pt x="34" y="67"/>
                  </a:lnTo>
                  <a:lnTo>
                    <a:pt x="50" y="67"/>
                  </a:lnTo>
                  <a:cubicBezTo>
                    <a:pt x="67" y="67"/>
                    <a:pt x="67" y="85"/>
                    <a:pt x="67" y="85"/>
                  </a:cubicBezTo>
                  <a:lnTo>
                    <a:pt x="83" y="51"/>
                  </a:lnTo>
                  <a:lnTo>
                    <a:pt x="116" y="34"/>
                  </a:lnTo>
                  <a:lnTo>
                    <a:pt x="116" y="18"/>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6" name="Google Shape;5006;p76"/>
            <p:cNvSpPr/>
            <p:nvPr/>
          </p:nvSpPr>
          <p:spPr>
            <a:xfrm>
              <a:off x="6169275" y="3641050"/>
              <a:ext cx="6700" cy="5925"/>
            </a:xfrm>
            <a:custGeom>
              <a:avLst/>
              <a:gdLst/>
              <a:ahLst/>
              <a:cxnLst/>
              <a:rect l="l" t="t" r="r" b="b"/>
              <a:pathLst>
                <a:path w="268" h="237" extrusionOk="0">
                  <a:moveTo>
                    <a:pt x="101" y="0"/>
                  </a:moveTo>
                  <a:cubicBezTo>
                    <a:pt x="87" y="0"/>
                    <a:pt x="75" y="3"/>
                    <a:pt x="68" y="3"/>
                  </a:cubicBezTo>
                  <a:lnTo>
                    <a:pt x="1" y="52"/>
                  </a:lnTo>
                  <a:lnTo>
                    <a:pt x="1" y="86"/>
                  </a:lnTo>
                  <a:lnTo>
                    <a:pt x="18" y="119"/>
                  </a:lnTo>
                  <a:lnTo>
                    <a:pt x="1" y="119"/>
                  </a:lnTo>
                  <a:cubicBezTo>
                    <a:pt x="1" y="136"/>
                    <a:pt x="18" y="152"/>
                    <a:pt x="34" y="186"/>
                  </a:cubicBezTo>
                  <a:lnTo>
                    <a:pt x="68" y="186"/>
                  </a:lnTo>
                  <a:lnTo>
                    <a:pt x="118" y="237"/>
                  </a:lnTo>
                  <a:cubicBezTo>
                    <a:pt x="134" y="237"/>
                    <a:pt x="185" y="237"/>
                    <a:pt x="218" y="203"/>
                  </a:cubicBezTo>
                  <a:lnTo>
                    <a:pt x="234" y="203"/>
                  </a:lnTo>
                  <a:lnTo>
                    <a:pt x="234" y="186"/>
                  </a:lnTo>
                  <a:cubicBezTo>
                    <a:pt x="268" y="152"/>
                    <a:pt x="252" y="86"/>
                    <a:pt x="218" y="70"/>
                  </a:cubicBezTo>
                  <a:cubicBezTo>
                    <a:pt x="201" y="52"/>
                    <a:pt x="185" y="52"/>
                    <a:pt x="185" y="36"/>
                  </a:cubicBezTo>
                  <a:lnTo>
                    <a:pt x="168" y="36"/>
                  </a:lnTo>
                  <a:cubicBezTo>
                    <a:pt x="148" y="6"/>
                    <a:pt x="122"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7" name="Google Shape;5007;p76"/>
            <p:cNvSpPr/>
            <p:nvPr/>
          </p:nvSpPr>
          <p:spPr>
            <a:xfrm>
              <a:off x="6193900" y="3668200"/>
              <a:ext cx="3350" cy="3225"/>
            </a:xfrm>
            <a:custGeom>
              <a:avLst/>
              <a:gdLst/>
              <a:ahLst/>
              <a:cxnLst/>
              <a:rect l="l" t="t" r="r" b="b"/>
              <a:pathLst>
                <a:path w="134" h="129" extrusionOk="0">
                  <a:moveTo>
                    <a:pt x="34" y="0"/>
                  </a:moveTo>
                  <a:cubicBezTo>
                    <a:pt x="0" y="34"/>
                    <a:pt x="0" y="67"/>
                    <a:pt x="34" y="100"/>
                  </a:cubicBezTo>
                  <a:cubicBezTo>
                    <a:pt x="43" y="120"/>
                    <a:pt x="59" y="128"/>
                    <a:pt x="77" y="128"/>
                  </a:cubicBezTo>
                  <a:cubicBezTo>
                    <a:pt x="89" y="128"/>
                    <a:pt x="103" y="124"/>
                    <a:pt x="116" y="118"/>
                  </a:cubicBezTo>
                  <a:lnTo>
                    <a:pt x="134" y="84"/>
                  </a:lnTo>
                  <a:lnTo>
                    <a:pt x="134" y="51"/>
                  </a:lnTo>
                  <a:cubicBezTo>
                    <a:pt x="134" y="34"/>
                    <a:pt x="116" y="18"/>
                    <a:pt x="1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8" name="Google Shape;5008;p76"/>
            <p:cNvSpPr/>
            <p:nvPr/>
          </p:nvSpPr>
          <p:spPr>
            <a:xfrm>
              <a:off x="6146375" y="3617775"/>
              <a:ext cx="7100" cy="5425"/>
            </a:xfrm>
            <a:custGeom>
              <a:avLst/>
              <a:gdLst/>
              <a:ahLst/>
              <a:cxnLst/>
              <a:rect l="l" t="t" r="r" b="b"/>
              <a:pathLst>
                <a:path w="284" h="217" extrusionOk="0">
                  <a:moveTo>
                    <a:pt x="216" y="0"/>
                  </a:moveTo>
                  <a:cubicBezTo>
                    <a:pt x="200" y="0"/>
                    <a:pt x="183" y="0"/>
                    <a:pt x="167" y="16"/>
                  </a:cubicBezTo>
                  <a:lnTo>
                    <a:pt x="167" y="34"/>
                  </a:lnTo>
                  <a:lnTo>
                    <a:pt x="150" y="50"/>
                  </a:lnTo>
                  <a:lnTo>
                    <a:pt x="150" y="83"/>
                  </a:lnTo>
                  <a:lnTo>
                    <a:pt x="134" y="67"/>
                  </a:lnTo>
                  <a:lnTo>
                    <a:pt x="100" y="67"/>
                  </a:lnTo>
                  <a:lnTo>
                    <a:pt x="83" y="50"/>
                  </a:lnTo>
                  <a:lnTo>
                    <a:pt x="50" y="50"/>
                  </a:lnTo>
                  <a:cubicBezTo>
                    <a:pt x="50" y="50"/>
                    <a:pt x="34" y="50"/>
                    <a:pt x="34" y="67"/>
                  </a:cubicBezTo>
                  <a:lnTo>
                    <a:pt x="16" y="83"/>
                  </a:lnTo>
                  <a:lnTo>
                    <a:pt x="0" y="116"/>
                  </a:lnTo>
                  <a:cubicBezTo>
                    <a:pt x="0" y="116"/>
                    <a:pt x="0" y="134"/>
                    <a:pt x="16" y="150"/>
                  </a:cubicBezTo>
                  <a:cubicBezTo>
                    <a:pt x="16" y="183"/>
                    <a:pt x="16" y="200"/>
                    <a:pt x="34" y="200"/>
                  </a:cubicBezTo>
                  <a:cubicBezTo>
                    <a:pt x="50" y="216"/>
                    <a:pt x="67" y="216"/>
                    <a:pt x="100" y="216"/>
                  </a:cubicBezTo>
                  <a:cubicBezTo>
                    <a:pt x="116" y="216"/>
                    <a:pt x="134" y="216"/>
                    <a:pt x="150" y="200"/>
                  </a:cubicBezTo>
                  <a:lnTo>
                    <a:pt x="167" y="200"/>
                  </a:lnTo>
                  <a:lnTo>
                    <a:pt x="167" y="183"/>
                  </a:lnTo>
                  <a:lnTo>
                    <a:pt x="167" y="167"/>
                  </a:lnTo>
                  <a:lnTo>
                    <a:pt x="167" y="116"/>
                  </a:lnTo>
                  <a:cubicBezTo>
                    <a:pt x="183" y="134"/>
                    <a:pt x="183" y="134"/>
                    <a:pt x="200" y="134"/>
                  </a:cubicBezTo>
                  <a:cubicBezTo>
                    <a:pt x="216" y="134"/>
                    <a:pt x="234" y="134"/>
                    <a:pt x="250" y="116"/>
                  </a:cubicBezTo>
                  <a:cubicBezTo>
                    <a:pt x="267" y="100"/>
                    <a:pt x="283" y="83"/>
                    <a:pt x="283" y="67"/>
                  </a:cubicBezTo>
                  <a:cubicBezTo>
                    <a:pt x="283" y="34"/>
                    <a:pt x="267" y="16"/>
                    <a:pt x="2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9" name="Google Shape;5009;p76"/>
            <p:cNvSpPr/>
            <p:nvPr/>
          </p:nvSpPr>
          <p:spPr>
            <a:xfrm>
              <a:off x="6154275" y="3585250"/>
              <a:ext cx="1700" cy="2100"/>
            </a:xfrm>
            <a:custGeom>
              <a:avLst/>
              <a:gdLst/>
              <a:ahLst/>
              <a:cxnLst/>
              <a:rect l="l" t="t" r="r" b="b"/>
              <a:pathLst>
                <a:path w="68" h="84" extrusionOk="0">
                  <a:moveTo>
                    <a:pt x="34" y="1"/>
                  </a:moveTo>
                  <a:lnTo>
                    <a:pt x="34" y="17"/>
                  </a:lnTo>
                  <a:cubicBezTo>
                    <a:pt x="18" y="17"/>
                    <a:pt x="1" y="17"/>
                    <a:pt x="1" y="34"/>
                  </a:cubicBezTo>
                  <a:lnTo>
                    <a:pt x="18" y="50"/>
                  </a:lnTo>
                  <a:lnTo>
                    <a:pt x="18" y="67"/>
                  </a:lnTo>
                  <a:lnTo>
                    <a:pt x="34" y="67"/>
                  </a:lnTo>
                  <a:lnTo>
                    <a:pt x="51" y="83"/>
                  </a:lnTo>
                  <a:lnTo>
                    <a:pt x="67" y="67"/>
                  </a:lnTo>
                  <a:lnTo>
                    <a:pt x="67" y="34"/>
                  </a:lnTo>
                  <a:lnTo>
                    <a:pt x="67" y="17"/>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0" name="Google Shape;5010;p76"/>
            <p:cNvSpPr/>
            <p:nvPr/>
          </p:nvSpPr>
          <p:spPr>
            <a:xfrm>
              <a:off x="6142600" y="3618600"/>
              <a:ext cx="3375" cy="2925"/>
            </a:xfrm>
            <a:custGeom>
              <a:avLst/>
              <a:gdLst/>
              <a:ahLst/>
              <a:cxnLst/>
              <a:rect l="l" t="t" r="r" b="b"/>
              <a:pathLst>
                <a:path w="135" h="117" extrusionOk="0">
                  <a:moveTo>
                    <a:pt x="34" y="1"/>
                  </a:moveTo>
                  <a:lnTo>
                    <a:pt x="18" y="17"/>
                  </a:lnTo>
                  <a:lnTo>
                    <a:pt x="1" y="34"/>
                  </a:lnTo>
                  <a:lnTo>
                    <a:pt x="1" y="67"/>
                  </a:lnTo>
                  <a:lnTo>
                    <a:pt x="18" y="83"/>
                  </a:lnTo>
                  <a:lnTo>
                    <a:pt x="34" y="117"/>
                  </a:lnTo>
                  <a:lnTo>
                    <a:pt x="101" y="117"/>
                  </a:lnTo>
                  <a:lnTo>
                    <a:pt x="118" y="101"/>
                  </a:lnTo>
                  <a:lnTo>
                    <a:pt x="134" y="83"/>
                  </a:lnTo>
                  <a:lnTo>
                    <a:pt x="134" y="50"/>
                  </a:lnTo>
                  <a:lnTo>
                    <a:pt x="118" y="34"/>
                  </a:lnTo>
                  <a:lnTo>
                    <a:pt x="101" y="17"/>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1" name="Google Shape;5011;p76"/>
            <p:cNvSpPr/>
            <p:nvPr/>
          </p:nvSpPr>
          <p:spPr>
            <a:xfrm>
              <a:off x="6183900" y="3665700"/>
              <a:ext cx="5025" cy="4775"/>
            </a:xfrm>
            <a:custGeom>
              <a:avLst/>
              <a:gdLst/>
              <a:ahLst/>
              <a:cxnLst/>
              <a:rect l="l" t="t" r="r" b="b"/>
              <a:pathLst>
                <a:path w="201" h="191" extrusionOk="0">
                  <a:moveTo>
                    <a:pt x="100" y="0"/>
                  </a:moveTo>
                  <a:cubicBezTo>
                    <a:pt x="83" y="0"/>
                    <a:pt x="67" y="0"/>
                    <a:pt x="33" y="34"/>
                  </a:cubicBezTo>
                  <a:lnTo>
                    <a:pt x="16" y="67"/>
                  </a:lnTo>
                  <a:lnTo>
                    <a:pt x="16" y="84"/>
                  </a:lnTo>
                  <a:lnTo>
                    <a:pt x="0" y="100"/>
                  </a:lnTo>
                  <a:cubicBezTo>
                    <a:pt x="16" y="151"/>
                    <a:pt x="33" y="167"/>
                    <a:pt x="67" y="184"/>
                  </a:cubicBezTo>
                  <a:cubicBezTo>
                    <a:pt x="76" y="189"/>
                    <a:pt x="88" y="191"/>
                    <a:pt x="99" y="191"/>
                  </a:cubicBezTo>
                  <a:cubicBezTo>
                    <a:pt x="126" y="191"/>
                    <a:pt x="155" y="179"/>
                    <a:pt x="167" y="167"/>
                  </a:cubicBezTo>
                  <a:cubicBezTo>
                    <a:pt x="200" y="134"/>
                    <a:pt x="200" y="118"/>
                    <a:pt x="200" y="84"/>
                  </a:cubicBezTo>
                  <a:cubicBezTo>
                    <a:pt x="200" y="51"/>
                    <a:pt x="183" y="34"/>
                    <a:pt x="167" y="18"/>
                  </a:cubicBezTo>
                  <a:lnTo>
                    <a:pt x="1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2" name="Google Shape;5012;p76"/>
            <p:cNvSpPr/>
            <p:nvPr/>
          </p:nvSpPr>
          <p:spPr>
            <a:xfrm>
              <a:off x="6161375" y="3635675"/>
              <a:ext cx="5425" cy="5475"/>
            </a:xfrm>
            <a:custGeom>
              <a:avLst/>
              <a:gdLst/>
              <a:ahLst/>
              <a:cxnLst/>
              <a:rect l="l" t="t" r="r" b="b"/>
              <a:pathLst>
                <a:path w="217" h="219" extrusionOk="0">
                  <a:moveTo>
                    <a:pt x="101" y="1"/>
                  </a:moveTo>
                  <a:lnTo>
                    <a:pt x="83" y="18"/>
                  </a:lnTo>
                  <a:lnTo>
                    <a:pt x="17" y="51"/>
                  </a:lnTo>
                  <a:lnTo>
                    <a:pt x="1" y="85"/>
                  </a:lnTo>
                  <a:lnTo>
                    <a:pt x="17" y="151"/>
                  </a:lnTo>
                  <a:cubicBezTo>
                    <a:pt x="67" y="218"/>
                    <a:pt x="117" y="218"/>
                    <a:pt x="134" y="218"/>
                  </a:cubicBezTo>
                  <a:lnTo>
                    <a:pt x="201" y="151"/>
                  </a:lnTo>
                  <a:lnTo>
                    <a:pt x="201" y="134"/>
                  </a:lnTo>
                  <a:cubicBezTo>
                    <a:pt x="217" y="85"/>
                    <a:pt x="201" y="51"/>
                    <a:pt x="150" y="18"/>
                  </a:cubicBez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3" name="Google Shape;5013;p76"/>
            <p:cNvSpPr/>
            <p:nvPr/>
          </p:nvSpPr>
          <p:spPr>
            <a:xfrm>
              <a:off x="6184300" y="3709050"/>
              <a:ext cx="1275" cy="1700"/>
            </a:xfrm>
            <a:custGeom>
              <a:avLst/>
              <a:gdLst/>
              <a:ahLst/>
              <a:cxnLst/>
              <a:rect l="l" t="t" r="r" b="b"/>
              <a:pathLst>
                <a:path w="51" h="68" extrusionOk="0">
                  <a:moveTo>
                    <a:pt x="33" y="0"/>
                  </a:moveTo>
                  <a:lnTo>
                    <a:pt x="0" y="18"/>
                  </a:lnTo>
                  <a:lnTo>
                    <a:pt x="0" y="51"/>
                  </a:lnTo>
                  <a:lnTo>
                    <a:pt x="17" y="67"/>
                  </a:lnTo>
                  <a:cubicBezTo>
                    <a:pt x="33" y="67"/>
                    <a:pt x="33" y="67"/>
                    <a:pt x="33" y="51"/>
                  </a:cubicBezTo>
                  <a:cubicBezTo>
                    <a:pt x="51" y="51"/>
                    <a:pt x="51" y="34"/>
                    <a:pt x="51" y="18"/>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4" name="Google Shape;5014;p76"/>
            <p:cNvSpPr/>
            <p:nvPr/>
          </p:nvSpPr>
          <p:spPr>
            <a:xfrm>
              <a:off x="6130525" y="3636500"/>
              <a:ext cx="5425" cy="4800"/>
            </a:xfrm>
            <a:custGeom>
              <a:avLst/>
              <a:gdLst/>
              <a:ahLst/>
              <a:cxnLst/>
              <a:rect l="l" t="t" r="r" b="b"/>
              <a:pathLst>
                <a:path w="217" h="192" extrusionOk="0">
                  <a:moveTo>
                    <a:pt x="101" y="1"/>
                  </a:moveTo>
                  <a:cubicBezTo>
                    <a:pt x="101" y="1"/>
                    <a:pt x="83" y="1"/>
                    <a:pt x="67" y="18"/>
                  </a:cubicBezTo>
                  <a:lnTo>
                    <a:pt x="50" y="34"/>
                  </a:lnTo>
                  <a:lnTo>
                    <a:pt x="50" y="68"/>
                  </a:lnTo>
                  <a:cubicBezTo>
                    <a:pt x="34" y="68"/>
                    <a:pt x="17" y="68"/>
                    <a:pt x="17" y="85"/>
                  </a:cubicBezTo>
                  <a:lnTo>
                    <a:pt x="1" y="101"/>
                  </a:lnTo>
                  <a:lnTo>
                    <a:pt x="1" y="118"/>
                  </a:lnTo>
                  <a:lnTo>
                    <a:pt x="1" y="134"/>
                  </a:lnTo>
                  <a:cubicBezTo>
                    <a:pt x="1" y="152"/>
                    <a:pt x="17" y="168"/>
                    <a:pt x="50" y="168"/>
                  </a:cubicBezTo>
                  <a:cubicBezTo>
                    <a:pt x="62" y="180"/>
                    <a:pt x="83" y="192"/>
                    <a:pt x="105" y="192"/>
                  </a:cubicBezTo>
                  <a:cubicBezTo>
                    <a:pt x="115" y="192"/>
                    <a:pt x="124" y="190"/>
                    <a:pt x="134" y="185"/>
                  </a:cubicBezTo>
                  <a:cubicBezTo>
                    <a:pt x="150" y="185"/>
                    <a:pt x="183" y="168"/>
                    <a:pt x="183" y="168"/>
                  </a:cubicBezTo>
                  <a:cubicBezTo>
                    <a:pt x="201" y="152"/>
                    <a:pt x="217" y="134"/>
                    <a:pt x="201" y="101"/>
                  </a:cubicBezTo>
                  <a:cubicBezTo>
                    <a:pt x="201" y="101"/>
                    <a:pt x="201" y="85"/>
                    <a:pt x="183" y="85"/>
                  </a:cubicBezTo>
                  <a:cubicBezTo>
                    <a:pt x="201" y="52"/>
                    <a:pt x="201" y="34"/>
                    <a:pt x="1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5" name="Google Shape;5015;p76"/>
            <p:cNvSpPr/>
            <p:nvPr/>
          </p:nvSpPr>
          <p:spPr>
            <a:xfrm>
              <a:off x="6162225" y="3702375"/>
              <a:ext cx="850" cy="1300"/>
            </a:xfrm>
            <a:custGeom>
              <a:avLst/>
              <a:gdLst/>
              <a:ahLst/>
              <a:cxnLst/>
              <a:rect l="l" t="t" r="r" b="b"/>
              <a:pathLst>
                <a:path w="34" h="52" extrusionOk="0">
                  <a:moveTo>
                    <a:pt x="0" y="1"/>
                  </a:moveTo>
                  <a:lnTo>
                    <a:pt x="0" y="34"/>
                  </a:lnTo>
                  <a:lnTo>
                    <a:pt x="0" y="51"/>
                  </a:lnTo>
                  <a:lnTo>
                    <a:pt x="33" y="51"/>
                  </a:lnTo>
                  <a:lnTo>
                    <a:pt x="33" y="34"/>
                  </a:lnTo>
                  <a:cubicBezTo>
                    <a:pt x="33" y="18"/>
                    <a:pt x="33" y="1"/>
                    <a:pt x="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6" name="Google Shape;5016;p76"/>
            <p:cNvSpPr/>
            <p:nvPr/>
          </p:nvSpPr>
          <p:spPr>
            <a:xfrm>
              <a:off x="6123425" y="3660300"/>
              <a:ext cx="3350" cy="2925"/>
            </a:xfrm>
            <a:custGeom>
              <a:avLst/>
              <a:gdLst/>
              <a:ahLst/>
              <a:cxnLst/>
              <a:rect l="l" t="t" r="r" b="b"/>
              <a:pathLst>
                <a:path w="134" h="117" extrusionOk="0">
                  <a:moveTo>
                    <a:pt x="34" y="0"/>
                  </a:moveTo>
                  <a:lnTo>
                    <a:pt x="34" y="16"/>
                  </a:lnTo>
                  <a:cubicBezTo>
                    <a:pt x="1" y="33"/>
                    <a:pt x="1" y="67"/>
                    <a:pt x="18" y="100"/>
                  </a:cubicBezTo>
                  <a:lnTo>
                    <a:pt x="34" y="116"/>
                  </a:lnTo>
                  <a:lnTo>
                    <a:pt x="85" y="116"/>
                  </a:lnTo>
                  <a:lnTo>
                    <a:pt x="118" y="100"/>
                  </a:lnTo>
                  <a:lnTo>
                    <a:pt x="134" y="67"/>
                  </a:lnTo>
                  <a:lnTo>
                    <a:pt x="118" y="33"/>
                  </a:lnTo>
                  <a:lnTo>
                    <a:pt x="101" y="16"/>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7" name="Google Shape;5017;p76"/>
            <p:cNvSpPr/>
            <p:nvPr/>
          </p:nvSpPr>
          <p:spPr>
            <a:xfrm>
              <a:off x="6146775" y="3679025"/>
              <a:ext cx="3350" cy="3375"/>
            </a:xfrm>
            <a:custGeom>
              <a:avLst/>
              <a:gdLst/>
              <a:ahLst/>
              <a:cxnLst/>
              <a:rect l="l" t="t" r="r" b="b"/>
              <a:pathLst>
                <a:path w="134" h="135" extrusionOk="0">
                  <a:moveTo>
                    <a:pt x="51" y="1"/>
                  </a:moveTo>
                  <a:lnTo>
                    <a:pt x="34" y="18"/>
                  </a:lnTo>
                  <a:cubicBezTo>
                    <a:pt x="0" y="51"/>
                    <a:pt x="0" y="85"/>
                    <a:pt x="0" y="101"/>
                  </a:cubicBezTo>
                  <a:lnTo>
                    <a:pt x="34" y="134"/>
                  </a:lnTo>
                  <a:lnTo>
                    <a:pt x="84" y="134"/>
                  </a:lnTo>
                  <a:lnTo>
                    <a:pt x="100" y="118"/>
                  </a:lnTo>
                  <a:cubicBezTo>
                    <a:pt x="118" y="101"/>
                    <a:pt x="134" y="85"/>
                    <a:pt x="134" y="68"/>
                  </a:cubicBezTo>
                  <a:cubicBezTo>
                    <a:pt x="134" y="51"/>
                    <a:pt x="118" y="34"/>
                    <a:pt x="100" y="18"/>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8" name="Google Shape;5018;p76"/>
            <p:cNvSpPr/>
            <p:nvPr/>
          </p:nvSpPr>
          <p:spPr>
            <a:xfrm>
              <a:off x="6148050" y="3685300"/>
              <a:ext cx="3350" cy="2925"/>
            </a:xfrm>
            <a:custGeom>
              <a:avLst/>
              <a:gdLst/>
              <a:ahLst/>
              <a:cxnLst/>
              <a:rect l="l" t="t" r="r" b="b"/>
              <a:pathLst>
                <a:path w="134" h="117" extrusionOk="0">
                  <a:moveTo>
                    <a:pt x="33" y="1"/>
                  </a:moveTo>
                  <a:lnTo>
                    <a:pt x="16" y="34"/>
                  </a:lnTo>
                  <a:lnTo>
                    <a:pt x="0" y="50"/>
                  </a:lnTo>
                  <a:lnTo>
                    <a:pt x="0" y="67"/>
                  </a:lnTo>
                  <a:cubicBezTo>
                    <a:pt x="0" y="67"/>
                    <a:pt x="0" y="83"/>
                    <a:pt x="16" y="101"/>
                  </a:cubicBezTo>
                  <a:lnTo>
                    <a:pt x="33" y="117"/>
                  </a:lnTo>
                  <a:lnTo>
                    <a:pt x="100" y="117"/>
                  </a:lnTo>
                  <a:lnTo>
                    <a:pt x="116" y="101"/>
                  </a:lnTo>
                  <a:lnTo>
                    <a:pt x="133" y="83"/>
                  </a:lnTo>
                  <a:lnTo>
                    <a:pt x="133" y="67"/>
                  </a:lnTo>
                  <a:cubicBezTo>
                    <a:pt x="133" y="50"/>
                    <a:pt x="133" y="34"/>
                    <a:pt x="116" y="17"/>
                  </a:cubicBezTo>
                  <a:cubicBezTo>
                    <a:pt x="83" y="1"/>
                    <a:pt x="49" y="1"/>
                    <a:pt x="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9" name="Google Shape;5019;p76"/>
            <p:cNvSpPr/>
            <p:nvPr/>
          </p:nvSpPr>
          <p:spPr>
            <a:xfrm>
              <a:off x="6128875" y="3674875"/>
              <a:ext cx="2925" cy="3550"/>
            </a:xfrm>
            <a:custGeom>
              <a:avLst/>
              <a:gdLst/>
              <a:ahLst/>
              <a:cxnLst/>
              <a:rect l="l" t="t" r="r" b="b"/>
              <a:pathLst>
                <a:path w="117" h="142" extrusionOk="0">
                  <a:moveTo>
                    <a:pt x="16" y="0"/>
                  </a:moveTo>
                  <a:lnTo>
                    <a:pt x="0" y="51"/>
                  </a:lnTo>
                  <a:lnTo>
                    <a:pt x="0" y="84"/>
                  </a:lnTo>
                  <a:lnTo>
                    <a:pt x="0" y="100"/>
                  </a:lnTo>
                  <a:cubicBezTo>
                    <a:pt x="16" y="100"/>
                    <a:pt x="16" y="133"/>
                    <a:pt x="49" y="133"/>
                  </a:cubicBezTo>
                  <a:cubicBezTo>
                    <a:pt x="55" y="139"/>
                    <a:pt x="61" y="141"/>
                    <a:pt x="66" y="141"/>
                  </a:cubicBezTo>
                  <a:cubicBezTo>
                    <a:pt x="78" y="141"/>
                    <a:pt x="89" y="133"/>
                    <a:pt x="100" y="133"/>
                  </a:cubicBezTo>
                  <a:lnTo>
                    <a:pt x="116" y="100"/>
                  </a:lnTo>
                  <a:lnTo>
                    <a:pt x="116" y="67"/>
                  </a:lnTo>
                  <a:lnTo>
                    <a:pt x="100" y="33"/>
                  </a:lnTo>
                  <a:cubicBezTo>
                    <a:pt x="83" y="0"/>
                    <a:pt x="49" y="0"/>
                    <a:pt x="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0" name="Google Shape;5020;p76"/>
            <p:cNvSpPr/>
            <p:nvPr/>
          </p:nvSpPr>
          <p:spPr>
            <a:xfrm>
              <a:off x="6157600" y="3676125"/>
              <a:ext cx="6700" cy="5425"/>
            </a:xfrm>
            <a:custGeom>
              <a:avLst/>
              <a:gdLst/>
              <a:ahLst/>
              <a:cxnLst/>
              <a:rect l="l" t="t" r="r" b="b"/>
              <a:pathLst>
                <a:path w="268" h="217" extrusionOk="0">
                  <a:moveTo>
                    <a:pt x="185" y="1"/>
                  </a:moveTo>
                  <a:cubicBezTo>
                    <a:pt x="152" y="1"/>
                    <a:pt x="118" y="17"/>
                    <a:pt x="101" y="17"/>
                  </a:cubicBezTo>
                  <a:lnTo>
                    <a:pt x="52" y="50"/>
                  </a:lnTo>
                  <a:cubicBezTo>
                    <a:pt x="1" y="83"/>
                    <a:pt x="18" y="150"/>
                    <a:pt x="34" y="167"/>
                  </a:cubicBezTo>
                  <a:lnTo>
                    <a:pt x="68" y="201"/>
                  </a:lnTo>
                  <a:lnTo>
                    <a:pt x="85" y="201"/>
                  </a:lnTo>
                  <a:lnTo>
                    <a:pt x="118" y="217"/>
                  </a:lnTo>
                  <a:cubicBezTo>
                    <a:pt x="134" y="217"/>
                    <a:pt x="185" y="217"/>
                    <a:pt x="218" y="184"/>
                  </a:cubicBezTo>
                  <a:cubicBezTo>
                    <a:pt x="234" y="167"/>
                    <a:pt x="252" y="167"/>
                    <a:pt x="252" y="150"/>
                  </a:cubicBezTo>
                  <a:lnTo>
                    <a:pt x="268" y="117"/>
                  </a:lnTo>
                  <a:lnTo>
                    <a:pt x="268" y="101"/>
                  </a:lnTo>
                  <a:lnTo>
                    <a:pt x="252" y="67"/>
                  </a:lnTo>
                  <a:cubicBezTo>
                    <a:pt x="234" y="34"/>
                    <a:pt x="218" y="17"/>
                    <a:pt x="18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1" name="Google Shape;5021;p76"/>
            <p:cNvSpPr/>
            <p:nvPr/>
          </p:nvSpPr>
          <p:spPr>
            <a:xfrm>
              <a:off x="6171375" y="3690700"/>
              <a:ext cx="2100" cy="2125"/>
            </a:xfrm>
            <a:custGeom>
              <a:avLst/>
              <a:gdLst/>
              <a:ahLst/>
              <a:cxnLst/>
              <a:rect l="l" t="t" r="r" b="b"/>
              <a:pathLst>
                <a:path w="84" h="85" extrusionOk="0">
                  <a:moveTo>
                    <a:pt x="50" y="1"/>
                  </a:moveTo>
                  <a:cubicBezTo>
                    <a:pt x="34" y="18"/>
                    <a:pt x="17" y="18"/>
                    <a:pt x="1" y="34"/>
                  </a:cubicBezTo>
                  <a:lnTo>
                    <a:pt x="50" y="85"/>
                  </a:lnTo>
                  <a:lnTo>
                    <a:pt x="68" y="85"/>
                  </a:lnTo>
                  <a:lnTo>
                    <a:pt x="84" y="18"/>
                  </a:lnTo>
                  <a:lnTo>
                    <a:pt x="68"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2" name="Google Shape;5022;p76"/>
            <p:cNvSpPr/>
            <p:nvPr/>
          </p:nvSpPr>
          <p:spPr>
            <a:xfrm>
              <a:off x="6244325" y="3642350"/>
              <a:ext cx="1275" cy="850"/>
            </a:xfrm>
            <a:custGeom>
              <a:avLst/>
              <a:gdLst/>
              <a:ahLst/>
              <a:cxnLst/>
              <a:rect l="l" t="t" r="r" b="b"/>
              <a:pathLst>
                <a:path w="51" h="34" extrusionOk="0">
                  <a:moveTo>
                    <a:pt x="0" y="0"/>
                  </a:moveTo>
                  <a:lnTo>
                    <a:pt x="0" y="18"/>
                  </a:lnTo>
                  <a:lnTo>
                    <a:pt x="0" y="34"/>
                  </a:lnTo>
                  <a:lnTo>
                    <a:pt x="34" y="34"/>
                  </a:lnTo>
                  <a:lnTo>
                    <a:pt x="51" y="18"/>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3" name="Google Shape;5023;p76"/>
            <p:cNvSpPr/>
            <p:nvPr/>
          </p:nvSpPr>
          <p:spPr>
            <a:xfrm>
              <a:off x="6111350" y="3656125"/>
              <a:ext cx="3375" cy="3350"/>
            </a:xfrm>
            <a:custGeom>
              <a:avLst/>
              <a:gdLst/>
              <a:ahLst/>
              <a:cxnLst/>
              <a:rect l="l" t="t" r="r" b="b"/>
              <a:pathLst>
                <a:path w="135" h="134" extrusionOk="0">
                  <a:moveTo>
                    <a:pt x="50" y="0"/>
                  </a:moveTo>
                  <a:lnTo>
                    <a:pt x="17" y="16"/>
                  </a:lnTo>
                  <a:cubicBezTo>
                    <a:pt x="1" y="34"/>
                    <a:pt x="1" y="50"/>
                    <a:pt x="1" y="67"/>
                  </a:cubicBezTo>
                  <a:cubicBezTo>
                    <a:pt x="1" y="83"/>
                    <a:pt x="1" y="116"/>
                    <a:pt x="17" y="134"/>
                  </a:cubicBezTo>
                  <a:lnTo>
                    <a:pt x="101" y="134"/>
                  </a:lnTo>
                  <a:cubicBezTo>
                    <a:pt x="117" y="116"/>
                    <a:pt x="134" y="83"/>
                    <a:pt x="101" y="34"/>
                  </a:cubicBezTo>
                  <a:lnTo>
                    <a:pt x="83" y="16"/>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4" name="Google Shape;5024;p76"/>
            <p:cNvSpPr/>
            <p:nvPr/>
          </p:nvSpPr>
          <p:spPr>
            <a:xfrm>
              <a:off x="6165550" y="3689475"/>
              <a:ext cx="3350" cy="3350"/>
            </a:xfrm>
            <a:custGeom>
              <a:avLst/>
              <a:gdLst/>
              <a:ahLst/>
              <a:cxnLst/>
              <a:rect l="l" t="t" r="r" b="b"/>
              <a:pathLst>
                <a:path w="134" h="134" extrusionOk="0">
                  <a:moveTo>
                    <a:pt x="50" y="0"/>
                  </a:moveTo>
                  <a:lnTo>
                    <a:pt x="16" y="34"/>
                  </a:lnTo>
                  <a:lnTo>
                    <a:pt x="16" y="50"/>
                  </a:lnTo>
                  <a:lnTo>
                    <a:pt x="0" y="67"/>
                  </a:lnTo>
                  <a:lnTo>
                    <a:pt x="16" y="83"/>
                  </a:lnTo>
                  <a:cubicBezTo>
                    <a:pt x="34" y="116"/>
                    <a:pt x="50" y="134"/>
                    <a:pt x="67" y="134"/>
                  </a:cubicBezTo>
                  <a:cubicBezTo>
                    <a:pt x="83" y="134"/>
                    <a:pt x="100" y="134"/>
                    <a:pt x="116" y="116"/>
                  </a:cubicBezTo>
                  <a:cubicBezTo>
                    <a:pt x="134" y="100"/>
                    <a:pt x="134" y="83"/>
                    <a:pt x="134" y="67"/>
                  </a:cubicBezTo>
                  <a:cubicBezTo>
                    <a:pt x="134" y="34"/>
                    <a:pt x="134" y="16"/>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5" name="Google Shape;5025;p76"/>
            <p:cNvSpPr/>
            <p:nvPr/>
          </p:nvSpPr>
          <p:spPr>
            <a:xfrm>
              <a:off x="6085900" y="3677800"/>
              <a:ext cx="1700" cy="1700"/>
            </a:xfrm>
            <a:custGeom>
              <a:avLst/>
              <a:gdLst/>
              <a:ahLst/>
              <a:cxnLst/>
              <a:rect l="l" t="t" r="r" b="b"/>
              <a:pathLst>
                <a:path w="68" h="68" extrusionOk="0">
                  <a:moveTo>
                    <a:pt x="52" y="0"/>
                  </a:moveTo>
                  <a:cubicBezTo>
                    <a:pt x="18" y="0"/>
                    <a:pt x="1" y="16"/>
                    <a:pt x="1" y="50"/>
                  </a:cubicBezTo>
                  <a:cubicBezTo>
                    <a:pt x="18" y="67"/>
                    <a:pt x="18" y="67"/>
                    <a:pt x="34" y="67"/>
                  </a:cubicBezTo>
                  <a:lnTo>
                    <a:pt x="52" y="67"/>
                  </a:lnTo>
                  <a:cubicBezTo>
                    <a:pt x="68" y="50"/>
                    <a:pt x="68" y="34"/>
                    <a:pt x="68" y="34"/>
                  </a:cubicBezTo>
                  <a:lnTo>
                    <a:pt x="68" y="16"/>
                  </a:lnTo>
                  <a:lnTo>
                    <a:pt x="52"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6" name="Google Shape;5026;p76"/>
            <p:cNvSpPr/>
            <p:nvPr/>
          </p:nvSpPr>
          <p:spPr>
            <a:xfrm>
              <a:off x="6125525" y="3739500"/>
              <a:ext cx="1700" cy="1675"/>
            </a:xfrm>
            <a:custGeom>
              <a:avLst/>
              <a:gdLst/>
              <a:ahLst/>
              <a:cxnLst/>
              <a:rect l="l" t="t" r="r" b="b"/>
              <a:pathLst>
                <a:path w="68" h="67" extrusionOk="0">
                  <a:moveTo>
                    <a:pt x="34" y="0"/>
                  </a:moveTo>
                  <a:cubicBezTo>
                    <a:pt x="1" y="16"/>
                    <a:pt x="1" y="34"/>
                    <a:pt x="1" y="50"/>
                  </a:cubicBezTo>
                  <a:lnTo>
                    <a:pt x="1" y="67"/>
                  </a:lnTo>
                  <a:lnTo>
                    <a:pt x="34" y="67"/>
                  </a:lnTo>
                  <a:cubicBezTo>
                    <a:pt x="50" y="50"/>
                    <a:pt x="67" y="50"/>
                    <a:pt x="67" y="34"/>
                  </a:cubicBezTo>
                  <a:cubicBezTo>
                    <a:pt x="67" y="16"/>
                    <a:pt x="50" y="16"/>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7" name="Google Shape;5027;p76"/>
            <p:cNvSpPr/>
            <p:nvPr/>
          </p:nvSpPr>
          <p:spPr>
            <a:xfrm>
              <a:off x="6157600" y="3683200"/>
              <a:ext cx="3800" cy="3350"/>
            </a:xfrm>
            <a:custGeom>
              <a:avLst/>
              <a:gdLst/>
              <a:ahLst/>
              <a:cxnLst/>
              <a:rect l="l" t="t" r="r" b="b"/>
              <a:pathLst>
                <a:path w="152" h="134" extrusionOk="0">
                  <a:moveTo>
                    <a:pt x="34" y="1"/>
                  </a:moveTo>
                  <a:lnTo>
                    <a:pt x="18" y="34"/>
                  </a:lnTo>
                  <a:lnTo>
                    <a:pt x="1" y="51"/>
                  </a:lnTo>
                  <a:lnTo>
                    <a:pt x="1" y="67"/>
                  </a:lnTo>
                  <a:lnTo>
                    <a:pt x="1" y="85"/>
                  </a:lnTo>
                  <a:cubicBezTo>
                    <a:pt x="18" y="118"/>
                    <a:pt x="34" y="118"/>
                    <a:pt x="52" y="134"/>
                  </a:cubicBezTo>
                  <a:cubicBezTo>
                    <a:pt x="68" y="134"/>
                    <a:pt x="85" y="118"/>
                    <a:pt x="101" y="118"/>
                  </a:cubicBezTo>
                  <a:cubicBezTo>
                    <a:pt x="134" y="85"/>
                    <a:pt x="152" y="34"/>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8" name="Google Shape;5028;p76"/>
            <p:cNvSpPr/>
            <p:nvPr/>
          </p:nvSpPr>
          <p:spPr>
            <a:xfrm>
              <a:off x="6120525" y="3670700"/>
              <a:ext cx="4200" cy="3800"/>
            </a:xfrm>
            <a:custGeom>
              <a:avLst/>
              <a:gdLst/>
              <a:ahLst/>
              <a:cxnLst/>
              <a:rect l="l" t="t" r="r" b="b"/>
              <a:pathLst>
                <a:path w="168" h="152" extrusionOk="0">
                  <a:moveTo>
                    <a:pt x="83" y="0"/>
                  </a:moveTo>
                  <a:cubicBezTo>
                    <a:pt x="1" y="51"/>
                    <a:pt x="17" y="100"/>
                    <a:pt x="34" y="118"/>
                  </a:cubicBezTo>
                  <a:lnTo>
                    <a:pt x="67" y="100"/>
                  </a:lnTo>
                  <a:lnTo>
                    <a:pt x="83" y="100"/>
                  </a:lnTo>
                  <a:lnTo>
                    <a:pt x="67" y="151"/>
                  </a:lnTo>
                  <a:cubicBezTo>
                    <a:pt x="101" y="151"/>
                    <a:pt x="117" y="134"/>
                    <a:pt x="134" y="134"/>
                  </a:cubicBezTo>
                  <a:cubicBezTo>
                    <a:pt x="150" y="100"/>
                    <a:pt x="167" y="84"/>
                    <a:pt x="167" y="51"/>
                  </a:cubicBezTo>
                  <a:lnTo>
                    <a:pt x="150" y="18"/>
                  </a:ln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9" name="Google Shape;5029;p76"/>
            <p:cNvSpPr/>
            <p:nvPr/>
          </p:nvSpPr>
          <p:spPr>
            <a:xfrm>
              <a:off x="6126350" y="3679175"/>
              <a:ext cx="3375" cy="3225"/>
            </a:xfrm>
            <a:custGeom>
              <a:avLst/>
              <a:gdLst/>
              <a:ahLst/>
              <a:cxnLst/>
              <a:rect l="l" t="t" r="r" b="b"/>
              <a:pathLst>
                <a:path w="135" h="129" extrusionOk="0">
                  <a:moveTo>
                    <a:pt x="67" y="1"/>
                  </a:moveTo>
                  <a:cubicBezTo>
                    <a:pt x="57" y="1"/>
                    <a:pt x="46" y="4"/>
                    <a:pt x="34" y="12"/>
                  </a:cubicBezTo>
                  <a:lnTo>
                    <a:pt x="1" y="28"/>
                  </a:lnTo>
                  <a:lnTo>
                    <a:pt x="1" y="45"/>
                  </a:lnTo>
                  <a:lnTo>
                    <a:pt x="34" y="62"/>
                  </a:lnTo>
                  <a:lnTo>
                    <a:pt x="50" y="95"/>
                  </a:lnTo>
                  <a:lnTo>
                    <a:pt x="50" y="128"/>
                  </a:lnTo>
                  <a:lnTo>
                    <a:pt x="101" y="128"/>
                  </a:lnTo>
                  <a:lnTo>
                    <a:pt x="117" y="112"/>
                  </a:lnTo>
                  <a:lnTo>
                    <a:pt x="117" y="79"/>
                  </a:lnTo>
                  <a:lnTo>
                    <a:pt x="134" y="62"/>
                  </a:lnTo>
                  <a:lnTo>
                    <a:pt x="117" y="45"/>
                  </a:lnTo>
                  <a:cubicBezTo>
                    <a:pt x="117" y="32"/>
                    <a:pt x="98"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0" name="Google Shape;5030;p76"/>
            <p:cNvSpPr/>
            <p:nvPr/>
          </p:nvSpPr>
          <p:spPr>
            <a:xfrm>
              <a:off x="6135925" y="3647350"/>
              <a:ext cx="5475" cy="5450"/>
            </a:xfrm>
            <a:custGeom>
              <a:avLst/>
              <a:gdLst/>
              <a:ahLst/>
              <a:cxnLst/>
              <a:rect l="l" t="t" r="r" b="b"/>
              <a:pathLst>
                <a:path w="219" h="218" extrusionOk="0">
                  <a:moveTo>
                    <a:pt x="85" y="1"/>
                  </a:moveTo>
                  <a:lnTo>
                    <a:pt x="52" y="18"/>
                  </a:lnTo>
                  <a:lnTo>
                    <a:pt x="34" y="34"/>
                  </a:lnTo>
                  <a:lnTo>
                    <a:pt x="18" y="85"/>
                  </a:lnTo>
                  <a:lnTo>
                    <a:pt x="1" y="101"/>
                  </a:lnTo>
                  <a:lnTo>
                    <a:pt x="34" y="167"/>
                  </a:lnTo>
                  <a:cubicBezTo>
                    <a:pt x="68" y="201"/>
                    <a:pt x="101" y="218"/>
                    <a:pt x="134" y="218"/>
                  </a:cubicBezTo>
                  <a:lnTo>
                    <a:pt x="185" y="185"/>
                  </a:lnTo>
                  <a:lnTo>
                    <a:pt x="201" y="167"/>
                  </a:lnTo>
                  <a:lnTo>
                    <a:pt x="218" y="101"/>
                  </a:lnTo>
                  <a:cubicBezTo>
                    <a:pt x="218" y="34"/>
                    <a:pt x="168" y="1"/>
                    <a:pt x="15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1" name="Google Shape;5031;p76"/>
            <p:cNvSpPr/>
            <p:nvPr/>
          </p:nvSpPr>
          <p:spPr>
            <a:xfrm>
              <a:off x="6152200" y="3670700"/>
              <a:ext cx="5425" cy="5450"/>
            </a:xfrm>
            <a:custGeom>
              <a:avLst/>
              <a:gdLst/>
              <a:ahLst/>
              <a:cxnLst/>
              <a:rect l="l" t="t" r="r" b="b"/>
              <a:pathLst>
                <a:path w="217" h="218" extrusionOk="0">
                  <a:moveTo>
                    <a:pt x="101" y="0"/>
                  </a:moveTo>
                  <a:lnTo>
                    <a:pt x="50" y="34"/>
                  </a:lnTo>
                  <a:cubicBezTo>
                    <a:pt x="17" y="67"/>
                    <a:pt x="1" y="100"/>
                    <a:pt x="17" y="118"/>
                  </a:cubicBezTo>
                  <a:cubicBezTo>
                    <a:pt x="17" y="167"/>
                    <a:pt x="68" y="200"/>
                    <a:pt x="68" y="200"/>
                  </a:cubicBezTo>
                  <a:lnTo>
                    <a:pt x="117" y="218"/>
                  </a:lnTo>
                  <a:lnTo>
                    <a:pt x="134" y="218"/>
                  </a:lnTo>
                  <a:lnTo>
                    <a:pt x="168" y="200"/>
                  </a:lnTo>
                  <a:lnTo>
                    <a:pt x="184" y="184"/>
                  </a:lnTo>
                  <a:cubicBezTo>
                    <a:pt x="201" y="167"/>
                    <a:pt x="217" y="134"/>
                    <a:pt x="217" y="118"/>
                  </a:cubicBezTo>
                  <a:cubicBezTo>
                    <a:pt x="217" y="84"/>
                    <a:pt x="201" y="51"/>
                    <a:pt x="168" y="18"/>
                  </a:cubicBez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2" name="Google Shape;5032;p76"/>
            <p:cNvSpPr/>
            <p:nvPr/>
          </p:nvSpPr>
          <p:spPr>
            <a:xfrm>
              <a:off x="6117200" y="3644025"/>
              <a:ext cx="2925" cy="2950"/>
            </a:xfrm>
            <a:custGeom>
              <a:avLst/>
              <a:gdLst/>
              <a:ahLst/>
              <a:cxnLst/>
              <a:rect l="l" t="t" r="r" b="b"/>
              <a:pathLst>
                <a:path w="117" h="118" extrusionOk="0">
                  <a:moveTo>
                    <a:pt x="67" y="0"/>
                  </a:moveTo>
                  <a:cubicBezTo>
                    <a:pt x="50" y="0"/>
                    <a:pt x="50" y="0"/>
                    <a:pt x="33" y="17"/>
                  </a:cubicBezTo>
                  <a:lnTo>
                    <a:pt x="16" y="33"/>
                  </a:lnTo>
                  <a:lnTo>
                    <a:pt x="0" y="67"/>
                  </a:lnTo>
                  <a:cubicBezTo>
                    <a:pt x="0" y="67"/>
                    <a:pt x="0" y="84"/>
                    <a:pt x="16" y="100"/>
                  </a:cubicBezTo>
                  <a:lnTo>
                    <a:pt x="33" y="118"/>
                  </a:lnTo>
                  <a:lnTo>
                    <a:pt x="100" y="118"/>
                  </a:lnTo>
                  <a:lnTo>
                    <a:pt x="116" y="84"/>
                  </a:lnTo>
                  <a:lnTo>
                    <a:pt x="116" y="51"/>
                  </a:lnTo>
                  <a:lnTo>
                    <a:pt x="116" y="33"/>
                  </a:lnTo>
                  <a:lnTo>
                    <a:pt x="100" y="17"/>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3" name="Google Shape;5033;p76"/>
            <p:cNvSpPr/>
            <p:nvPr/>
          </p:nvSpPr>
          <p:spPr>
            <a:xfrm>
              <a:off x="6124250" y="3631950"/>
              <a:ext cx="3800" cy="3100"/>
            </a:xfrm>
            <a:custGeom>
              <a:avLst/>
              <a:gdLst/>
              <a:ahLst/>
              <a:cxnLst/>
              <a:rect l="l" t="t" r="r" b="b"/>
              <a:pathLst>
                <a:path w="152" h="124" extrusionOk="0">
                  <a:moveTo>
                    <a:pt x="34" y="0"/>
                  </a:moveTo>
                  <a:lnTo>
                    <a:pt x="18" y="16"/>
                  </a:lnTo>
                  <a:cubicBezTo>
                    <a:pt x="1" y="16"/>
                    <a:pt x="1" y="34"/>
                    <a:pt x="1" y="50"/>
                  </a:cubicBezTo>
                  <a:cubicBezTo>
                    <a:pt x="1" y="83"/>
                    <a:pt x="18" y="100"/>
                    <a:pt x="18" y="100"/>
                  </a:cubicBezTo>
                  <a:lnTo>
                    <a:pt x="52" y="116"/>
                  </a:lnTo>
                  <a:lnTo>
                    <a:pt x="68" y="116"/>
                  </a:lnTo>
                  <a:cubicBezTo>
                    <a:pt x="77" y="121"/>
                    <a:pt x="86" y="124"/>
                    <a:pt x="93" y="124"/>
                  </a:cubicBezTo>
                  <a:cubicBezTo>
                    <a:pt x="111" y="124"/>
                    <a:pt x="123" y="112"/>
                    <a:pt x="134" y="100"/>
                  </a:cubicBezTo>
                  <a:lnTo>
                    <a:pt x="152" y="83"/>
                  </a:lnTo>
                  <a:lnTo>
                    <a:pt x="152" y="67"/>
                  </a:lnTo>
                  <a:lnTo>
                    <a:pt x="152" y="50"/>
                  </a:lnTo>
                  <a:cubicBezTo>
                    <a:pt x="134" y="16"/>
                    <a:pt x="118" y="16"/>
                    <a:pt x="85" y="16"/>
                  </a:cubicBez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4" name="Google Shape;5034;p76"/>
            <p:cNvSpPr/>
            <p:nvPr/>
          </p:nvSpPr>
          <p:spPr>
            <a:xfrm>
              <a:off x="6133875" y="3622350"/>
              <a:ext cx="3350" cy="2950"/>
            </a:xfrm>
            <a:custGeom>
              <a:avLst/>
              <a:gdLst/>
              <a:ahLst/>
              <a:cxnLst/>
              <a:rect l="l" t="t" r="r" b="b"/>
              <a:pathLst>
                <a:path w="134" h="118" extrusionOk="0">
                  <a:moveTo>
                    <a:pt x="33" y="0"/>
                  </a:moveTo>
                  <a:lnTo>
                    <a:pt x="16" y="33"/>
                  </a:lnTo>
                  <a:lnTo>
                    <a:pt x="0" y="67"/>
                  </a:lnTo>
                  <a:cubicBezTo>
                    <a:pt x="0" y="84"/>
                    <a:pt x="16" y="100"/>
                    <a:pt x="33" y="117"/>
                  </a:cubicBezTo>
                  <a:lnTo>
                    <a:pt x="100" y="117"/>
                  </a:lnTo>
                  <a:lnTo>
                    <a:pt x="100" y="100"/>
                  </a:lnTo>
                  <a:lnTo>
                    <a:pt x="116" y="84"/>
                  </a:lnTo>
                  <a:lnTo>
                    <a:pt x="134" y="67"/>
                  </a:lnTo>
                  <a:cubicBezTo>
                    <a:pt x="116" y="33"/>
                    <a:pt x="100" y="17"/>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5" name="Google Shape;5035;p76"/>
            <p:cNvSpPr/>
            <p:nvPr/>
          </p:nvSpPr>
          <p:spPr>
            <a:xfrm>
              <a:off x="6164725" y="3660525"/>
              <a:ext cx="5425" cy="5200"/>
            </a:xfrm>
            <a:custGeom>
              <a:avLst/>
              <a:gdLst/>
              <a:ahLst/>
              <a:cxnLst/>
              <a:rect l="l" t="t" r="r" b="b"/>
              <a:pathLst>
                <a:path w="217" h="208" extrusionOk="0">
                  <a:moveTo>
                    <a:pt x="105" y="1"/>
                  </a:moveTo>
                  <a:cubicBezTo>
                    <a:pt x="82" y="1"/>
                    <a:pt x="62" y="12"/>
                    <a:pt x="49" y="24"/>
                  </a:cubicBezTo>
                  <a:lnTo>
                    <a:pt x="16" y="74"/>
                  </a:lnTo>
                  <a:cubicBezTo>
                    <a:pt x="0" y="107"/>
                    <a:pt x="0" y="141"/>
                    <a:pt x="16" y="158"/>
                  </a:cubicBezTo>
                  <a:lnTo>
                    <a:pt x="49" y="191"/>
                  </a:lnTo>
                  <a:lnTo>
                    <a:pt x="83" y="191"/>
                  </a:lnTo>
                  <a:lnTo>
                    <a:pt x="116" y="207"/>
                  </a:lnTo>
                  <a:cubicBezTo>
                    <a:pt x="133" y="191"/>
                    <a:pt x="149" y="191"/>
                    <a:pt x="167" y="174"/>
                  </a:cubicBezTo>
                  <a:cubicBezTo>
                    <a:pt x="216" y="141"/>
                    <a:pt x="216" y="74"/>
                    <a:pt x="183" y="40"/>
                  </a:cubicBezTo>
                  <a:lnTo>
                    <a:pt x="133" y="7"/>
                  </a:lnTo>
                  <a:cubicBezTo>
                    <a:pt x="124" y="2"/>
                    <a:pt x="114" y="1"/>
                    <a:pt x="10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6" name="Google Shape;5036;p76"/>
            <p:cNvSpPr/>
            <p:nvPr/>
          </p:nvSpPr>
          <p:spPr>
            <a:xfrm>
              <a:off x="6090900" y="3707375"/>
              <a:ext cx="1700" cy="1700"/>
            </a:xfrm>
            <a:custGeom>
              <a:avLst/>
              <a:gdLst/>
              <a:ahLst/>
              <a:cxnLst/>
              <a:rect l="l" t="t" r="r" b="b"/>
              <a:pathLst>
                <a:path w="68" h="68" extrusionOk="0">
                  <a:moveTo>
                    <a:pt x="18" y="1"/>
                  </a:moveTo>
                  <a:lnTo>
                    <a:pt x="1" y="18"/>
                  </a:lnTo>
                  <a:cubicBezTo>
                    <a:pt x="1" y="34"/>
                    <a:pt x="18" y="51"/>
                    <a:pt x="34" y="51"/>
                  </a:cubicBezTo>
                  <a:lnTo>
                    <a:pt x="52" y="67"/>
                  </a:lnTo>
                  <a:lnTo>
                    <a:pt x="52" y="51"/>
                  </a:lnTo>
                  <a:cubicBezTo>
                    <a:pt x="68" y="51"/>
                    <a:pt x="68" y="34"/>
                    <a:pt x="52" y="18"/>
                  </a:cubicBez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7" name="Google Shape;5037;p76"/>
            <p:cNvSpPr/>
            <p:nvPr/>
          </p:nvSpPr>
          <p:spPr>
            <a:xfrm>
              <a:off x="6100925" y="3651950"/>
              <a:ext cx="1675" cy="1375"/>
            </a:xfrm>
            <a:custGeom>
              <a:avLst/>
              <a:gdLst/>
              <a:ahLst/>
              <a:cxnLst/>
              <a:rect l="l" t="t" r="r" b="b"/>
              <a:pathLst>
                <a:path w="67" h="55" extrusionOk="0">
                  <a:moveTo>
                    <a:pt x="51" y="1"/>
                  </a:moveTo>
                  <a:cubicBezTo>
                    <a:pt x="34" y="1"/>
                    <a:pt x="18" y="1"/>
                    <a:pt x="0" y="17"/>
                  </a:cubicBezTo>
                  <a:lnTo>
                    <a:pt x="0" y="34"/>
                  </a:lnTo>
                  <a:cubicBezTo>
                    <a:pt x="17" y="50"/>
                    <a:pt x="29" y="54"/>
                    <a:pt x="38" y="54"/>
                  </a:cubicBezTo>
                  <a:cubicBezTo>
                    <a:pt x="46" y="54"/>
                    <a:pt x="51" y="50"/>
                    <a:pt x="51" y="50"/>
                  </a:cubicBezTo>
                  <a:lnTo>
                    <a:pt x="67" y="34"/>
                  </a:lnTo>
                  <a:cubicBezTo>
                    <a:pt x="67" y="34"/>
                    <a:pt x="67" y="17"/>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8" name="Google Shape;5038;p76"/>
            <p:cNvSpPr/>
            <p:nvPr/>
          </p:nvSpPr>
          <p:spPr>
            <a:xfrm>
              <a:off x="6125525" y="3652775"/>
              <a:ext cx="2925" cy="3025"/>
            </a:xfrm>
            <a:custGeom>
              <a:avLst/>
              <a:gdLst/>
              <a:ahLst/>
              <a:cxnLst/>
              <a:rect l="l" t="t" r="r" b="b"/>
              <a:pathLst>
                <a:path w="117" h="121" extrusionOk="0">
                  <a:moveTo>
                    <a:pt x="67" y="1"/>
                  </a:moveTo>
                  <a:lnTo>
                    <a:pt x="50" y="17"/>
                  </a:lnTo>
                  <a:lnTo>
                    <a:pt x="17" y="17"/>
                  </a:lnTo>
                  <a:cubicBezTo>
                    <a:pt x="1" y="17"/>
                    <a:pt x="1" y="34"/>
                    <a:pt x="1" y="50"/>
                  </a:cubicBezTo>
                  <a:cubicBezTo>
                    <a:pt x="1" y="68"/>
                    <a:pt x="1" y="84"/>
                    <a:pt x="17" y="101"/>
                  </a:cubicBezTo>
                  <a:cubicBezTo>
                    <a:pt x="27" y="110"/>
                    <a:pt x="48" y="120"/>
                    <a:pt x="70" y="120"/>
                  </a:cubicBezTo>
                  <a:cubicBezTo>
                    <a:pt x="86" y="120"/>
                    <a:pt x="103" y="115"/>
                    <a:pt x="117" y="101"/>
                  </a:cubicBezTo>
                  <a:lnTo>
                    <a:pt x="117" y="50"/>
                  </a:lnTo>
                  <a:cubicBezTo>
                    <a:pt x="117" y="50"/>
                    <a:pt x="117" y="34"/>
                    <a:pt x="101" y="17"/>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9" name="Google Shape;5039;p76"/>
            <p:cNvSpPr/>
            <p:nvPr/>
          </p:nvSpPr>
          <p:spPr>
            <a:xfrm>
              <a:off x="6096750" y="3622775"/>
              <a:ext cx="1300" cy="1250"/>
            </a:xfrm>
            <a:custGeom>
              <a:avLst/>
              <a:gdLst/>
              <a:ahLst/>
              <a:cxnLst/>
              <a:rect l="l" t="t" r="r" b="b"/>
              <a:pathLst>
                <a:path w="52" h="50" extrusionOk="0">
                  <a:moveTo>
                    <a:pt x="0" y="0"/>
                  </a:moveTo>
                  <a:lnTo>
                    <a:pt x="0" y="34"/>
                  </a:lnTo>
                  <a:lnTo>
                    <a:pt x="0" y="50"/>
                  </a:lnTo>
                  <a:lnTo>
                    <a:pt x="34" y="50"/>
                  </a:lnTo>
                  <a:lnTo>
                    <a:pt x="51" y="16"/>
                  </a:lnTo>
                  <a:lnTo>
                    <a:pt x="1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0" name="Google Shape;5040;p76"/>
            <p:cNvSpPr/>
            <p:nvPr/>
          </p:nvSpPr>
          <p:spPr>
            <a:xfrm>
              <a:off x="6128425" y="3690700"/>
              <a:ext cx="1300" cy="1600"/>
            </a:xfrm>
            <a:custGeom>
              <a:avLst/>
              <a:gdLst/>
              <a:ahLst/>
              <a:cxnLst/>
              <a:rect l="l" t="t" r="r" b="b"/>
              <a:pathLst>
                <a:path w="52" h="64" extrusionOk="0">
                  <a:moveTo>
                    <a:pt x="18" y="1"/>
                  </a:moveTo>
                  <a:lnTo>
                    <a:pt x="1" y="18"/>
                  </a:lnTo>
                  <a:cubicBezTo>
                    <a:pt x="1" y="51"/>
                    <a:pt x="1" y="51"/>
                    <a:pt x="18" y="51"/>
                  </a:cubicBezTo>
                  <a:cubicBezTo>
                    <a:pt x="18" y="59"/>
                    <a:pt x="22" y="63"/>
                    <a:pt x="26" y="63"/>
                  </a:cubicBezTo>
                  <a:cubicBezTo>
                    <a:pt x="30" y="63"/>
                    <a:pt x="34" y="59"/>
                    <a:pt x="34" y="51"/>
                  </a:cubicBezTo>
                  <a:cubicBezTo>
                    <a:pt x="51" y="51"/>
                    <a:pt x="51" y="34"/>
                    <a:pt x="51" y="34"/>
                  </a:cubicBezTo>
                  <a:cubicBezTo>
                    <a:pt x="51" y="18"/>
                    <a:pt x="34" y="18"/>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1" name="Google Shape;5041;p76"/>
            <p:cNvSpPr/>
            <p:nvPr/>
          </p:nvSpPr>
          <p:spPr>
            <a:xfrm>
              <a:off x="6138025" y="3667350"/>
              <a:ext cx="4200" cy="4200"/>
            </a:xfrm>
            <a:custGeom>
              <a:avLst/>
              <a:gdLst/>
              <a:ahLst/>
              <a:cxnLst/>
              <a:rect l="l" t="t" r="r" b="b"/>
              <a:pathLst>
                <a:path w="168" h="168" extrusionOk="0">
                  <a:moveTo>
                    <a:pt x="84" y="1"/>
                  </a:moveTo>
                  <a:cubicBezTo>
                    <a:pt x="84" y="1"/>
                    <a:pt x="50" y="1"/>
                    <a:pt x="17" y="34"/>
                  </a:cubicBezTo>
                  <a:lnTo>
                    <a:pt x="1" y="52"/>
                  </a:lnTo>
                  <a:lnTo>
                    <a:pt x="1" y="68"/>
                  </a:lnTo>
                  <a:lnTo>
                    <a:pt x="1" y="85"/>
                  </a:lnTo>
                  <a:lnTo>
                    <a:pt x="1" y="101"/>
                  </a:lnTo>
                  <a:lnTo>
                    <a:pt x="34" y="134"/>
                  </a:lnTo>
                  <a:cubicBezTo>
                    <a:pt x="50" y="152"/>
                    <a:pt x="68" y="168"/>
                    <a:pt x="101" y="168"/>
                  </a:cubicBezTo>
                  <a:lnTo>
                    <a:pt x="117" y="152"/>
                  </a:lnTo>
                  <a:lnTo>
                    <a:pt x="134" y="152"/>
                  </a:lnTo>
                  <a:cubicBezTo>
                    <a:pt x="168" y="118"/>
                    <a:pt x="168" y="101"/>
                    <a:pt x="150" y="52"/>
                  </a:cubicBezTo>
                  <a:lnTo>
                    <a:pt x="134" y="52"/>
                  </a:lnTo>
                  <a:lnTo>
                    <a:pt x="134" y="34"/>
                  </a:lnTo>
                  <a:lnTo>
                    <a:pt x="117" y="18"/>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2" name="Google Shape;5042;p76"/>
            <p:cNvSpPr/>
            <p:nvPr/>
          </p:nvSpPr>
          <p:spPr>
            <a:xfrm>
              <a:off x="6145100" y="3730725"/>
              <a:ext cx="1300" cy="1300"/>
            </a:xfrm>
            <a:custGeom>
              <a:avLst/>
              <a:gdLst/>
              <a:ahLst/>
              <a:cxnLst/>
              <a:rect l="l" t="t" r="r" b="b"/>
              <a:pathLst>
                <a:path w="52" h="52" extrusionOk="0">
                  <a:moveTo>
                    <a:pt x="18" y="0"/>
                  </a:moveTo>
                  <a:cubicBezTo>
                    <a:pt x="18" y="0"/>
                    <a:pt x="1" y="0"/>
                    <a:pt x="1" y="18"/>
                  </a:cubicBezTo>
                  <a:lnTo>
                    <a:pt x="1" y="34"/>
                  </a:lnTo>
                  <a:lnTo>
                    <a:pt x="1" y="51"/>
                  </a:lnTo>
                  <a:lnTo>
                    <a:pt x="34" y="51"/>
                  </a:lnTo>
                  <a:lnTo>
                    <a:pt x="34" y="34"/>
                  </a:lnTo>
                  <a:lnTo>
                    <a:pt x="51" y="18"/>
                  </a:lnTo>
                  <a:cubicBezTo>
                    <a:pt x="34" y="0"/>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3" name="Google Shape;5043;p76"/>
            <p:cNvSpPr/>
            <p:nvPr/>
          </p:nvSpPr>
          <p:spPr>
            <a:xfrm>
              <a:off x="6135925" y="3634850"/>
              <a:ext cx="3375" cy="3350"/>
            </a:xfrm>
            <a:custGeom>
              <a:avLst/>
              <a:gdLst/>
              <a:ahLst/>
              <a:cxnLst/>
              <a:rect l="l" t="t" r="r" b="b"/>
              <a:pathLst>
                <a:path w="135" h="134" extrusionOk="0">
                  <a:moveTo>
                    <a:pt x="85" y="0"/>
                  </a:moveTo>
                  <a:cubicBezTo>
                    <a:pt x="68" y="0"/>
                    <a:pt x="52" y="0"/>
                    <a:pt x="34" y="18"/>
                  </a:cubicBezTo>
                  <a:cubicBezTo>
                    <a:pt x="18" y="34"/>
                    <a:pt x="1" y="67"/>
                    <a:pt x="18" y="84"/>
                  </a:cubicBezTo>
                  <a:cubicBezTo>
                    <a:pt x="18" y="118"/>
                    <a:pt x="52" y="134"/>
                    <a:pt x="85" y="134"/>
                  </a:cubicBezTo>
                  <a:lnTo>
                    <a:pt x="101" y="100"/>
                  </a:lnTo>
                  <a:lnTo>
                    <a:pt x="118" y="100"/>
                  </a:lnTo>
                  <a:lnTo>
                    <a:pt x="134" y="84"/>
                  </a:lnTo>
                  <a:lnTo>
                    <a:pt x="134" y="34"/>
                  </a:lnTo>
                  <a:cubicBezTo>
                    <a:pt x="118" y="18"/>
                    <a:pt x="101"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4" name="Google Shape;5044;p76"/>
            <p:cNvSpPr/>
            <p:nvPr/>
          </p:nvSpPr>
          <p:spPr>
            <a:xfrm>
              <a:off x="6173875" y="3729900"/>
              <a:ext cx="1275" cy="850"/>
            </a:xfrm>
            <a:custGeom>
              <a:avLst/>
              <a:gdLst/>
              <a:ahLst/>
              <a:cxnLst/>
              <a:rect l="l" t="t" r="r" b="b"/>
              <a:pathLst>
                <a:path w="51" h="34" extrusionOk="0">
                  <a:moveTo>
                    <a:pt x="1" y="0"/>
                  </a:moveTo>
                  <a:lnTo>
                    <a:pt x="1" y="17"/>
                  </a:lnTo>
                  <a:lnTo>
                    <a:pt x="1" y="33"/>
                  </a:lnTo>
                  <a:lnTo>
                    <a:pt x="34" y="33"/>
                  </a:lnTo>
                  <a:lnTo>
                    <a:pt x="50" y="17"/>
                  </a:lnTo>
                  <a:cubicBezTo>
                    <a:pt x="50" y="17"/>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5" name="Google Shape;5045;p76"/>
            <p:cNvSpPr/>
            <p:nvPr/>
          </p:nvSpPr>
          <p:spPr>
            <a:xfrm>
              <a:off x="6157200" y="3651525"/>
              <a:ext cx="5875" cy="5025"/>
            </a:xfrm>
            <a:custGeom>
              <a:avLst/>
              <a:gdLst/>
              <a:ahLst/>
              <a:cxnLst/>
              <a:rect l="l" t="t" r="r" b="b"/>
              <a:pathLst>
                <a:path w="235" h="201" extrusionOk="0">
                  <a:moveTo>
                    <a:pt x="101" y="0"/>
                  </a:moveTo>
                  <a:lnTo>
                    <a:pt x="50" y="18"/>
                  </a:lnTo>
                  <a:lnTo>
                    <a:pt x="34" y="34"/>
                  </a:lnTo>
                  <a:lnTo>
                    <a:pt x="17" y="67"/>
                  </a:lnTo>
                  <a:lnTo>
                    <a:pt x="17" y="84"/>
                  </a:lnTo>
                  <a:lnTo>
                    <a:pt x="1" y="118"/>
                  </a:lnTo>
                  <a:cubicBezTo>
                    <a:pt x="17" y="151"/>
                    <a:pt x="34" y="167"/>
                    <a:pt x="34" y="167"/>
                  </a:cubicBezTo>
                  <a:lnTo>
                    <a:pt x="50" y="167"/>
                  </a:lnTo>
                  <a:lnTo>
                    <a:pt x="68" y="200"/>
                  </a:lnTo>
                  <a:lnTo>
                    <a:pt x="168" y="200"/>
                  </a:lnTo>
                  <a:lnTo>
                    <a:pt x="184" y="184"/>
                  </a:lnTo>
                  <a:cubicBezTo>
                    <a:pt x="217" y="151"/>
                    <a:pt x="234" y="84"/>
                    <a:pt x="184" y="18"/>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6" name="Google Shape;5046;p76"/>
            <p:cNvSpPr/>
            <p:nvPr/>
          </p:nvSpPr>
          <p:spPr>
            <a:xfrm>
              <a:off x="6180125" y="3688375"/>
              <a:ext cx="4200" cy="3625"/>
            </a:xfrm>
            <a:custGeom>
              <a:avLst/>
              <a:gdLst/>
              <a:ahLst/>
              <a:cxnLst/>
              <a:rect l="l" t="t" r="r" b="b"/>
              <a:pathLst>
                <a:path w="168" h="145" extrusionOk="0">
                  <a:moveTo>
                    <a:pt x="100" y="1"/>
                  </a:moveTo>
                  <a:cubicBezTo>
                    <a:pt x="85" y="1"/>
                    <a:pt x="69" y="5"/>
                    <a:pt x="51" y="11"/>
                  </a:cubicBezTo>
                  <a:lnTo>
                    <a:pt x="34" y="27"/>
                  </a:lnTo>
                  <a:lnTo>
                    <a:pt x="18" y="60"/>
                  </a:lnTo>
                  <a:cubicBezTo>
                    <a:pt x="18" y="78"/>
                    <a:pt x="0" y="111"/>
                    <a:pt x="51" y="144"/>
                  </a:cubicBezTo>
                  <a:lnTo>
                    <a:pt x="118" y="144"/>
                  </a:lnTo>
                  <a:lnTo>
                    <a:pt x="151" y="111"/>
                  </a:lnTo>
                  <a:lnTo>
                    <a:pt x="167" y="94"/>
                  </a:lnTo>
                  <a:lnTo>
                    <a:pt x="167" y="60"/>
                  </a:lnTo>
                  <a:lnTo>
                    <a:pt x="167" y="44"/>
                  </a:lnTo>
                  <a:cubicBezTo>
                    <a:pt x="146" y="12"/>
                    <a:pt x="125"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7" name="Google Shape;5047;p76"/>
            <p:cNvSpPr/>
            <p:nvPr/>
          </p:nvSpPr>
          <p:spPr>
            <a:xfrm>
              <a:off x="6072175" y="3644025"/>
              <a:ext cx="1250" cy="850"/>
            </a:xfrm>
            <a:custGeom>
              <a:avLst/>
              <a:gdLst/>
              <a:ahLst/>
              <a:cxnLst/>
              <a:rect l="l" t="t" r="r" b="b"/>
              <a:pathLst>
                <a:path w="50" h="34" extrusionOk="0">
                  <a:moveTo>
                    <a:pt x="0" y="0"/>
                  </a:moveTo>
                  <a:lnTo>
                    <a:pt x="0" y="17"/>
                  </a:lnTo>
                  <a:lnTo>
                    <a:pt x="0" y="33"/>
                  </a:lnTo>
                  <a:lnTo>
                    <a:pt x="50" y="33"/>
                  </a:lnTo>
                  <a:lnTo>
                    <a:pt x="50" y="17"/>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8" name="Google Shape;5048;p76"/>
            <p:cNvSpPr/>
            <p:nvPr/>
          </p:nvSpPr>
          <p:spPr>
            <a:xfrm>
              <a:off x="6224300" y="3621500"/>
              <a:ext cx="1300" cy="1300"/>
            </a:xfrm>
            <a:custGeom>
              <a:avLst/>
              <a:gdLst/>
              <a:ahLst/>
              <a:cxnLst/>
              <a:rect l="l" t="t" r="r" b="b"/>
              <a:pathLst>
                <a:path w="52" h="52" extrusionOk="0">
                  <a:moveTo>
                    <a:pt x="18" y="1"/>
                  </a:moveTo>
                  <a:cubicBezTo>
                    <a:pt x="18" y="1"/>
                    <a:pt x="1" y="1"/>
                    <a:pt x="1" y="18"/>
                  </a:cubicBezTo>
                  <a:lnTo>
                    <a:pt x="1" y="34"/>
                  </a:lnTo>
                  <a:cubicBezTo>
                    <a:pt x="1" y="51"/>
                    <a:pt x="1" y="51"/>
                    <a:pt x="18" y="51"/>
                  </a:cubicBezTo>
                  <a:lnTo>
                    <a:pt x="52" y="51"/>
                  </a:lnTo>
                  <a:lnTo>
                    <a:pt x="52" y="34"/>
                  </a:lnTo>
                  <a:lnTo>
                    <a:pt x="52" y="18"/>
                  </a:lnTo>
                  <a:cubicBezTo>
                    <a:pt x="34" y="18"/>
                    <a:pt x="34"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9" name="Google Shape;5049;p76"/>
            <p:cNvSpPr/>
            <p:nvPr/>
          </p:nvSpPr>
          <p:spPr>
            <a:xfrm>
              <a:off x="6125100" y="3612575"/>
              <a:ext cx="2125" cy="1750"/>
            </a:xfrm>
            <a:custGeom>
              <a:avLst/>
              <a:gdLst/>
              <a:ahLst/>
              <a:cxnLst/>
              <a:rect l="l" t="t" r="r" b="b"/>
              <a:pathLst>
                <a:path w="85" h="70" extrusionOk="0">
                  <a:moveTo>
                    <a:pt x="17" y="1"/>
                  </a:moveTo>
                  <a:cubicBezTo>
                    <a:pt x="12" y="1"/>
                    <a:pt x="6" y="2"/>
                    <a:pt x="0" y="8"/>
                  </a:cubicBezTo>
                  <a:lnTo>
                    <a:pt x="0" y="42"/>
                  </a:lnTo>
                  <a:cubicBezTo>
                    <a:pt x="20" y="61"/>
                    <a:pt x="39" y="69"/>
                    <a:pt x="55" y="69"/>
                  </a:cubicBezTo>
                  <a:cubicBezTo>
                    <a:pt x="67" y="69"/>
                    <a:pt x="77" y="65"/>
                    <a:pt x="84" y="58"/>
                  </a:cubicBezTo>
                  <a:lnTo>
                    <a:pt x="84" y="42"/>
                  </a:lnTo>
                  <a:cubicBezTo>
                    <a:pt x="84" y="24"/>
                    <a:pt x="67" y="24"/>
                    <a:pt x="51" y="24"/>
                  </a:cubicBezTo>
                  <a:lnTo>
                    <a:pt x="51" y="8"/>
                  </a:lnTo>
                  <a:cubicBezTo>
                    <a:pt x="39" y="8"/>
                    <a:pt x="28"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0" name="Google Shape;5050;p76"/>
            <p:cNvSpPr/>
            <p:nvPr/>
          </p:nvSpPr>
          <p:spPr>
            <a:xfrm>
              <a:off x="6147600" y="3649850"/>
              <a:ext cx="5875" cy="5150"/>
            </a:xfrm>
            <a:custGeom>
              <a:avLst/>
              <a:gdLst/>
              <a:ahLst/>
              <a:cxnLst/>
              <a:rect l="l" t="t" r="r" b="b"/>
              <a:pathLst>
                <a:path w="235" h="206" extrusionOk="0">
                  <a:moveTo>
                    <a:pt x="85" y="1"/>
                  </a:moveTo>
                  <a:cubicBezTo>
                    <a:pt x="85" y="18"/>
                    <a:pt x="67" y="18"/>
                    <a:pt x="51" y="34"/>
                  </a:cubicBezTo>
                  <a:cubicBezTo>
                    <a:pt x="18" y="67"/>
                    <a:pt x="1" y="101"/>
                    <a:pt x="18" y="151"/>
                  </a:cubicBezTo>
                  <a:lnTo>
                    <a:pt x="67" y="185"/>
                  </a:lnTo>
                  <a:lnTo>
                    <a:pt x="85" y="201"/>
                  </a:lnTo>
                  <a:cubicBezTo>
                    <a:pt x="99" y="204"/>
                    <a:pt x="111" y="206"/>
                    <a:pt x="122" y="206"/>
                  </a:cubicBezTo>
                  <a:cubicBezTo>
                    <a:pt x="164" y="206"/>
                    <a:pt x="188" y="185"/>
                    <a:pt x="201" y="185"/>
                  </a:cubicBezTo>
                  <a:lnTo>
                    <a:pt x="218" y="167"/>
                  </a:lnTo>
                  <a:lnTo>
                    <a:pt x="234" y="118"/>
                  </a:lnTo>
                  <a:lnTo>
                    <a:pt x="234" y="101"/>
                  </a:lnTo>
                  <a:lnTo>
                    <a:pt x="218" y="85"/>
                  </a:lnTo>
                  <a:lnTo>
                    <a:pt x="234" y="85"/>
                  </a:lnTo>
                  <a:cubicBezTo>
                    <a:pt x="234" y="67"/>
                    <a:pt x="218" y="51"/>
                    <a:pt x="201" y="18"/>
                  </a:cubicBezTo>
                  <a:lnTo>
                    <a:pt x="151" y="1"/>
                  </a:lnTo>
                  <a:lnTo>
                    <a:pt x="118" y="1"/>
                  </a:lnTo>
                  <a:lnTo>
                    <a:pt x="85" y="18"/>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1" name="Google Shape;5051;p76"/>
            <p:cNvSpPr/>
            <p:nvPr/>
          </p:nvSpPr>
          <p:spPr>
            <a:xfrm>
              <a:off x="6169725" y="3648300"/>
              <a:ext cx="2075" cy="2000"/>
            </a:xfrm>
            <a:custGeom>
              <a:avLst/>
              <a:gdLst/>
              <a:ahLst/>
              <a:cxnLst/>
              <a:rect l="l" t="t" r="r" b="b"/>
              <a:pathLst>
                <a:path w="83" h="80" extrusionOk="0">
                  <a:moveTo>
                    <a:pt x="50" y="0"/>
                  </a:moveTo>
                  <a:cubicBezTo>
                    <a:pt x="38" y="0"/>
                    <a:pt x="25" y="5"/>
                    <a:pt x="16" y="13"/>
                  </a:cubicBezTo>
                  <a:cubicBezTo>
                    <a:pt x="0" y="29"/>
                    <a:pt x="0" y="63"/>
                    <a:pt x="16" y="80"/>
                  </a:cubicBezTo>
                  <a:lnTo>
                    <a:pt x="50" y="47"/>
                  </a:lnTo>
                  <a:lnTo>
                    <a:pt x="50" y="63"/>
                  </a:lnTo>
                  <a:cubicBezTo>
                    <a:pt x="50" y="47"/>
                    <a:pt x="50" y="47"/>
                    <a:pt x="67" y="47"/>
                  </a:cubicBezTo>
                  <a:cubicBezTo>
                    <a:pt x="67" y="29"/>
                    <a:pt x="50" y="29"/>
                    <a:pt x="50" y="29"/>
                  </a:cubicBezTo>
                  <a:lnTo>
                    <a:pt x="83" y="13"/>
                  </a:lnTo>
                  <a:cubicBezTo>
                    <a:pt x="75" y="5"/>
                    <a:pt x="63"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2" name="Google Shape;5052;p76"/>
            <p:cNvSpPr/>
            <p:nvPr/>
          </p:nvSpPr>
          <p:spPr>
            <a:xfrm>
              <a:off x="6109250" y="3661125"/>
              <a:ext cx="5475" cy="5025"/>
            </a:xfrm>
            <a:custGeom>
              <a:avLst/>
              <a:gdLst/>
              <a:ahLst/>
              <a:cxnLst/>
              <a:rect l="l" t="t" r="r" b="b"/>
              <a:pathLst>
                <a:path w="219" h="201" extrusionOk="0">
                  <a:moveTo>
                    <a:pt x="118" y="0"/>
                  </a:moveTo>
                  <a:cubicBezTo>
                    <a:pt x="85" y="16"/>
                    <a:pt x="67" y="16"/>
                    <a:pt x="51" y="34"/>
                  </a:cubicBezTo>
                  <a:cubicBezTo>
                    <a:pt x="1" y="83"/>
                    <a:pt x="1" y="150"/>
                    <a:pt x="51" y="201"/>
                  </a:cubicBezTo>
                  <a:lnTo>
                    <a:pt x="118" y="201"/>
                  </a:lnTo>
                  <a:cubicBezTo>
                    <a:pt x="167" y="201"/>
                    <a:pt x="185" y="167"/>
                    <a:pt x="201" y="150"/>
                  </a:cubicBezTo>
                  <a:lnTo>
                    <a:pt x="201" y="134"/>
                  </a:lnTo>
                  <a:lnTo>
                    <a:pt x="218" y="67"/>
                  </a:lnTo>
                  <a:lnTo>
                    <a:pt x="201" y="67"/>
                  </a:lnTo>
                  <a:lnTo>
                    <a:pt x="201" y="34"/>
                  </a:lnTo>
                  <a:cubicBezTo>
                    <a:pt x="185" y="16"/>
                    <a:pt x="151"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3" name="Google Shape;5053;p76"/>
            <p:cNvSpPr/>
            <p:nvPr/>
          </p:nvSpPr>
          <p:spPr>
            <a:xfrm>
              <a:off x="6095525" y="3658625"/>
              <a:ext cx="4175" cy="3750"/>
            </a:xfrm>
            <a:custGeom>
              <a:avLst/>
              <a:gdLst/>
              <a:ahLst/>
              <a:cxnLst/>
              <a:rect l="l" t="t" r="r" b="b"/>
              <a:pathLst>
                <a:path w="167" h="150" extrusionOk="0">
                  <a:moveTo>
                    <a:pt x="83" y="0"/>
                  </a:moveTo>
                  <a:cubicBezTo>
                    <a:pt x="49" y="0"/>
                    <a:pt x="16" y="34"/>
                    <a:pt x="0" y="67"/>
                  </a:cubicBezTo>
                  <a:cubicBezTo>
                    <a:pt x="0" y="83"/>
                    <a:pt x="0" y="116"/>
                    <a:pt x="16" y="134"/>
                  </a:cubicBezTo>
                  <a:lnTo>
                    <a:pt x="33" y="150"/>
                  </a:lnTo>
                  <a:lnTo>
                    <a:pt x="100" y="150"/>
                  </a:lnTo>
                  <a:cubicBezTo>
                    <a:pt x="100" y="150"/>
                    <a:pt x="133" y="150"/>
                    <a:pt x="149" y="100"/>
                  </a:cubicBezTo>
                  <a:lnTo>
                    <a:pt x="167" y="83"/>
                  </a:lnTo>
                  <a:lnTo>
                    <a:pt x="167" y="67"/>
                  </a:lnTo>
                  <a:lnTo>
                    <a:pt x="149" y="67"/>
                  </a:lnTo>
                  <a:cubicBezTo>
                    <a:pt x="149" y="50"/>
                    <a:pt x="149" y="34"/>
                    <a:pt x="133" y="34"/>
                  </a:cubicBezTo>
                  <a:lnTo>
                    <a:pt x="133" y="16"/>
                  </a:lnTo>
                  <a:lnTo>
                    <a:pt x="116"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4" name="Google Shape;5054;p76"/>
            <p:cNvSpPr/>
            <p:nvPr/>
          </p:nvSpPr>
          <p:spPr>
            <a:xfrm>
              <a:off x="6102575" y="3583150"/>
              <a:ext cx="1300" cy="1300"/>
            </a:xfrm>
            <a:custGeom>
              <a:avLst/>
              <a:gdLst/>
              <a:ahLst/>
              <a:cxnLst/>
              <a:rect l="l" t="t" r="r" b="b"/>
              <a:pathLst>
                <a:path w="52" h="52" extrusionOk="0">
                  <a:moveTo>
                    <a:pt x="1" y="1"/>
                  </a:moveTo>
                  <a:lnTo>
                    <a:pt x="1" y="18"/>
                  </a:lnTo>
                  <a:lnTo>
                    <a:pt x="1" y="51"/>
                  </a:lnTo>
                  <a:lnTo>
                    <a:pt x="52" y="51"/>
                  </a:lnTo>
                  <a:lnTo>
                    <a:pt x="52" y="18"/>
                  </a:lnTo>
                  <a:lnTo>
                    <a:pt x="34" y="34"/>
                  </a:lnTo>
                  <a:lnTo>
                    <a:pt x="34" y="18"/>
                  </a:lnTo>
                  <a:cubicBezTo>
                    <a:pt x="34" y="18"/>
                    <a:pt x="18" y="1"/>
                    <a:pt x="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5" name="Google Shape;5055;p76"/>
            <p:cNvSpPr/>
            <p:nvPr/>
          </p:nvSpPr>
          <p:spPr>
            <a:xfrm>
              <a:off x="6044225" y="3686975"/>
              <a:ext cx="1300" cy="1250"/>
            </a:xfrm>
            <a:custGeom>
              <a:avLst/>
              <a:gdLst/>
              <a:ahLst/>
              <a:cxnLst/>
              <a:rect l="l" t="t" r="r" b="b"/>
              <a:pathLst>
                <a:path w="52" h="50" extrusionOk="0">
                  <a:moveTo>
                    <a:pt x="18" y="0"/>
                  </a:moveTo>
                  <a:cubicBezTo>
                    <a:pt x="18" y="0"/>
                    <a:pt x="0" y="0"/>
                    <a:pt x="0" y="16"/>
                  </a:cubicBezTo>
                  <a:cubicBezTo>
                    <a:pt x="0" y="34"/>
                    <a:pt x="18" y="50"/>
                    <a:pt x="34" y="50"/>
                  </a:cubicBezTo>
                  <a:cubicBezTo>
                    <a:pt x="51" y="50"/>
                    <a:pt x="51" y="50"/>
                    <a:pt x="51" y="34"/>
                  </a:cubicBezTo>
                  <a:lnTo>
                    <a:pt x="51"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6" name="Google Shape;5056;p76"/>
            <p:cNvSpPr/>
            <p:nvPr/>
          </p:nvSpPr>
          <p:spPr>
            <a:xfrm>
              <a:off x="6113425" y="3656075"/>
              <a:ext cx="6700" cy="5475"/>
            </a:xfrm>
            <a:custGeom>
              <a:avLst/>
              <a:gdLst/>
              <a:ahLst/>
              <a:cxnLst/>
              <a:rect l="l" t="t" r="r" b="b"/>
              <a:pathLst>
                <a:path w="268" h="219" extrusionOk="0">
                  <a:moveTo>
                    <a:pt x="119" y="0"/>
                  </a:moveTo>
                  <a:cubicBezTo>
                    <a:pt x="88" y="0"/>
                    <a:pt x="55" y="15"/>
                    <a:pt x="34" y="36"/>
                  </a:cubicBezTo>
                  <a:cubicBezTo>
                    <a:pt x="18" y="52"/>
                    <a:pt x="18" y="69"/>
                    <a:pt x="0" y="85"/>
                  </a:cubicBezTo>
                  <a:cubicBezTo>
                    <a:pt x="0" y="118"/>
                    <a:pt x="18" y="152"/>
                    <a:pt x="51" y="185"/>
                  </a:cubicBezTo>
                  <a:lnTo>
                    <a:pt x="84" y="185"/>
                  </a:lnTo>
                  <a:cubicBezTo>
                    <a:pt x="100" y="218"/>
                    <a:pt x="134" y="218"/>
                    <a:pt x="167" y="218"/>
                  </a:cubicBezTo>
                  <a:cubicBezTo>
                    <a:pt x="201" y="218"/>
                    <a:pt x="234" y="185"/>
                    <a:pt x="251" y="152"/>
                  </a:cubicBezTo>
                  <a:lnTo>
                    <a:pt x="267" y="102"/>
                  </a:lnTo>
                  <a:lnTo>
                    <a:pt x="251" y="85"/>
                  </a:lnTo>
                  <a:lnTo>
                    <a:pt x="234" y="52"/>
                  </a:lnTo>
                  <a:cubicBezTo>
                    <a:pt x="218" y="36"/>
                    <a:pt x="184" y="18"/>
                    <a:pt x="167" y="18"/>
                  </a:cubicBezTo>
                  <a:cubicBezTo>
                    <a:pt x="155" y="6"/>
                    <a:pt x="137" y="0"/>
                    <a:pt x="11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7" name="Google Shape;5057;p76"/>
            <p:cNvSpPr/>
            <p:nvPr/>
          </p:nvSpPr>
          <p:spPr>
            <a:xfrm>
              <a:off x="6133875" y="3633175"/>
              <a:ext cx="5025" cy="4625"/>
            </a:xfrm>
            <a:custGeom>
              <a:avLst/>
              <a:gdLst/>
              <a:ahLst/>
              <a:cxnLst/>
              <a:rect l="l" t="t" r="r" b="b"/>
              <a:pathLst>
                <a:path w="201" h="185" extrusionOk="0">
                  <a:moveTo>
                    <a:pt x="83" y="1"/>
                  </a:moveTo>
                  <a:lnTo>
                    <a:pt x="33" y="18"/>
                  </a:lnTo>
                  <a:cubicBezTo>
                    <a:pt x="16" y="34"/>
                    <a:pt x="0" y="67"/>
                    <a:pt x="0" y="85"/>
                  </a:cubicBezTo>
                  <a:cubicBezTo>
                    <a:pt x="0" y="118"/>
                    <a:pt x="16" y="151"/>
                    <a:pt x="33" y="167"/>
                  </a:cubicBezTo>
                  <a:lnTo>
                    <a:pt x="49" y="185"/>
                  </a:lnTo>
                  <a:lnTo>
                    <a:pt x="134" y="185"/>
                  </a:lnTo>
                  <a:lnTo>
                    <a:pt x="167" y="167"/>
                  </a:lnTo>
                  <a:lnTo>
                    <a:pt x="183" y="151"/>
                  </a:lnTo>
                  <a:lnTo>
                    <a:pt x="200" y="101"/>
                  </a:lnTo>
                  <a:lnTo>
                    <a:pt x="200" y="85"/>
                  </a:lnTo>
                  <a:lnTo>
                    <a:pt x="183" y="34"/>
                  </a:lnTo>
                  <a:lnTo>
                    <a:pt x="167" y="18"/>
                  </a:lnTo>
                  <a:lnTo>
                    <a:pt x="1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8" name="Google Shape;5058;p76"/>
            <p:cNvSpPr/>
            <p:nvPr/>
          </p:nvSpPr>
          <p:spPr>
            <a:xfrm>
              <a:off x="6143875" y="3579425"/>
              <a:ext cx="1700" cy="1250"/>
            </a:xfrm>
            <a:custGeom>
              <a:avLst/>
              <a:gdLst/>
              <a:ahLst/>
              <a:cxnLst/>
              <a:rect l="l" t="t" r="r" b="b"/>
              <a:pathLst>
                <a:path w="68" h="50" extrusionOk="0">
                  <a:moveTo>
                    <a:pt x="16" y="0"/>
                  </a:moveTo>
                  <a:cubicBezTo>
                    <a:pt x="16" y="0"/>
                    <a:pt x="0" y="16"/>
                    <a:pt x="0" y="34"/>
                  </a:cubicBezTo>
                  <a:cubicBezTo>
                    <a:pt x="0" y="34"/>
                    <a:pt x="0" y="50"/>
                    <a:pt x="16" y="50"/>
                  </a:cubicBezTo>
                  <a:lnTo>
                    <a:pt x="50" y="50"/>
                  </a:lnTo>
                  <a:lnTo>
                    <a:pt x="67" y="16"/>
                  </a:lnTo>
                  <a:cubicBezTo>
                    <a:pt x="50" y="16"/>
                    <a:pt x="50"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9" name="Google Shape;5059;p76"/>
            <p:cNvSpPr/>
            <p:nvPr/>
          </p:nvSpPr>
          <p:spPr>
            <a:xfrm>
              <a:off x="6079675" y="3613600"/>
              <a:ext cx="1700" cy="1250"/>
            </a:xfrm>
            <a:custGeom>
              <a:avLst/>
              <a:gdLst/>
              <a:ahLst/>
              <a:cxnLst/>
              <a:rect l="l" t="t" r="r" b="b"/>
              <a:pathLst>
                <a:path w="68" h="50" extrusionOk="0">
                  <a:moveTo>
                    <a:pt x="16" y="1"/>
                  </a:moveTo>
                  <a:lnTo>
                    <a:pt x="0" y="17"/>
                  </a:lnTo>
                  <a:lnTo>
                    <a:pt x="0" y="50"/>
                  </a:lnTo>
                  <a:lnTo>
                    <a:pt x="16" y="50"/>
                  </a:lnTo>
                  <a:cubicBezTo>
                    <a:pt x="34" y="50"/>
                    <a:pt x="50" y="50"/>
                    <a:pt x="50" y="34"/>
                  </a:cubicBezTo>
                  <a:cubicBezTo>
                    <a:pt x="67" y="17"/>
                    <a:pt x="50"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0" name="Google Shape;5060;p76"/>
            <p:cNvSpPr/>
            <p:nvPr/>
          </p:nvSpPr>
          <p:spPr>
            <a:xfrm>
              <a:off x="6104250" y="3651525"/>
              <a:ext cx="6700" cy="7950"/>
            </a:xfrm>
            <a:custGeom>
              <a:avLst/>
              <a:gdLst/>
              <a:ahLst/>
              <a:cxnLst/>
              <a:rect l="l" t="t" r="r" b="b"/>
              <a:pathLst>
                <a:path w="268" h="318" extrusionOk="0">
                  <a:moveTo>
                    <a:pt x="134" y="0"/>
                  </a:moveTo>
                  <a:cubicBezTo>
                    <a:pt x="85" y="0"/>
                    <a:pt x="51" y="34"/>
                    <a:pt x="18" y="51"/>
                  </a:cubicBezTo>
                  <a:lnTo>
                    <a:pt x="1" y="100"/>
                  </a:lnTo>
                  <a:lnTo>
                    <a:pt x="1" y="134"/>
                  </a:lnTo>
                  <a:lnTo>
                    <a:pt x="34" y="184"/>
                  </a:lnTo>
                  <a:cubicBezTo>
                    <a:pt x="51" y="184"/>
                    <a:pt x="51" y="200"/>
                    <a:pt x="67" y="200"/>
                  </a:cubicBezTo>
                  <a:cubicBezTo>
                    <a:pt x="67" y="200"/>
                    <a:pt x="67" y="200"/>
                    <a:pt x="67" y="200"/>
                  </a:cubicBezTo>
                  <a:lnTo>
                    <a:pt x="67" y="200"/>
                  </a:lnTo>
                  <a:cubicBezTo>
                    <a:pt x="67" y="200"/>
                    <a:pt x="85" y="200"/>
                    <a:pt x="85" y="218"/>
                  </a:cubicBezTo>
                  <a:lnTo>
                    <a:pt x="85" y="234"/>
                  </a:lnTo>
                  <a:cubicBezTo>
                    <a:pt x="85" y="218"/>
                    <a:pt x="67" y="218"/>
                    <a:pt x="67" y="200"/>
                  </a:cubicBezTo>
                  <a:lnTo>
                    <a:pt x="67" y="200"/>
                  </a:lnTo>
                  <a:cubicBezTo>
                    <a:pt x="67" y="234"/>
                    <a:pt x="67" y="267"/>
                    <a:pt x="101" y="284"/>
                  </a:cubicBezTo>
                  <a:lnTo>
                    <a:pt x="151" y="318"/>
                  </a:lnTo>
                  <a:lnTo>
                    <a:pt x="167" y="318"/>
                  </a:lnTo>
                  <a:lnTo>
                    <a:pt x="201" y="300"/>
                  </a:lnTo>
                  <a:lnTo>
                    <a:pt x="218" y="284"/>
                  </a:lnTo>
                  <a:lnTo>
                    <a:pt x="251" y="251"/>
                  </a:lnTo>
                  <a:lnTo>
                    <a:pt x="267" y="218"/>
                  </a:lnTo>
                  <a:lnTo>
                    <a:pt x="234" y="151"/>
                  </a:lnTo>
                  <a:lnTo>
                    <a:pt x="234" y="151"/>
                  </a:lnTo>
                  <a:cubicBezTo>
                    <a:pt x="251" y="167"/>
                    <a:pt x="251" y="184"/>
                    <a:pt x="251" y="184"/>
                  </a:cubicBezTo>
                  <a:cubicBezTo>
                    <a:pt x="251" y="167"/>
                    <a:pt x="251" y="134"/>
                    <a:pt x="234" y="118"/>
                  </a:cubicBezTo>
                  <a:cubicBezTo>
                    <a:pt x="234" y="84"/>
                    <a:pt x="218" y="67"/>
                    <a:pt x="201" y="34"/>
                  </a:cubicBezTo>
                  <a:lnTo>
                    <a:pt x="1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1" name="Google Shape;5061;p76"/>
            <p:cNvSpPr/>
            <p:nvPr/>
          </p:nvSpPr>
          <p:spPr>
            <a:xfrm>
              <a:off x="6083000" y="3640825"/>
              <a:ext cx="3375" cy="3225"/>
            </a:xfrm>
            <a:custGeom>
              <a:avLst/>
              <a:gdLst/>
              <a:ahLst/>
              <a:cxnLst/>
              <a:rect l="l" t="t" r="r" b="b"/>
              <a:pathLst>
                <a:path w="135" h="129" extrusionOk="0">
                  <a:moveTo>
                    <a:pt x="59" y="1"/>
                  </a:moveTo>
                  <a:cubicBezTo>
                    <a:pt x="45" y="1"/>
                    <a:pt x="31" y="5"/>
                    <a:pt x="17" y="12"/>
                  </a:cubicBezTo>
                  <a:lnTo>
                    <a:pt x="1" y="28"/>
                  </a:lnTo>
                  <a:lnTo>
                    <a:pt x="1" y="45"/>
                  </a:lnTo>
                  <a:lnTo>
                    <a:pt x="1" y="61"/>
                  </a:lnTo>
                  <a:cubicBezTo>
                    <a:pt x="1" y="79"/>
                    <a:pt x="1" y="95"/>
                    <a:pt x="17" y="112"/>
                  </a:cubicBezTo>
                  <a:lnTo>
                    <a:pt x="34" y="112"/>
                  </a:lnTo>
                  <a:lnTo>
                    <a:pt x="68" y="128"/>
                  </a:lnTo>
                  <a:lnTo>
                    <a:pt x="101" y="128"/>
                  </a:lnTo>
                  <a:lnTo>
                    <a:pt x="117" y="112"/>
                  </a:lnTo>
                  <a:lnTo>
                    <a:pt x="134" y="95"/>
                  </a:lnTo>
                  <a:lnTo>
                    <a:pt x="134" y="79"/>
                  </a:lnTo>
                  <a:cubicBezTo>
                    <a:pt x="134" y="61"/>
                    <a:pt x="134" y="45"/>
                    <a:pt x="117" y="28"/>
                  </a:cubicBezTo>
                  <a:cubicBezTo>
                    <a:pt x="98" y="9"/>
                    <a:pt x="78" y="1"/>
                    <a:pt x="5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2" name="Google Shape;5062;p76"/>
            <p:cNvSpPr/>
            <p:nvPr/>
          </p:nvSpPr>
          <p:spPr>
            <a:xfrm>
              <a:off x="6112200" y="3611925"/>
              <a:ext cx="2925" cy="2100"/>
            </a:xfrm>
            <a:custGeom>
              <a:avLst/>
              <a:gdLst/>
              <a:ahLst/>
              <a:cxnLst/>
              <a:rect l="l" t="t" r="r" b="b"/>
              <a:pathLst>
                <a:path w="117" h="84" extrusionOk="0">
                  <a:moveTo>
                    <a:pt x="49" y="1"/>
                  </a:moveTo>
                  <a:lnTo>
                    <a:pt x="0" y="50"/>
                  </a:lnTo>
                  <a:cubicBezTo>
                    <a:pt x="16" y="84"/>
                    <a:pt x="33" y="84"/>
                    <a:pt x="49" y="84"/>
                  </a:cubicBezTo>
                  <a:cubicBezTo>
                    <a:pt x="67" y="84"/>
                    <a:pt x="83" y="68"/>
                    <a:pt x="100" y="50"/>
                  </a:cubicBezTo>
                  <a:lnTo>
                    <a:pt x="116" y="34"/>
                  </a:lnTo>
                  <a:lnTo>
                    <a:pt x="1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3" name="Google Shape;5063;p76"/>
            <p:cNvSpPr/>
            <p:nvPr/>
          </p:nvSpPr>
          <p:spPr>
            <a:xfrm>
              <a:off x="6088400" y="3671125"/>
              <a:ext cx="3375" cy="3375"/>
            </a:xfrm>
            <a:custGeom>
              <a:avLst/>
              <a:gdLst/>
              <a:ahLst/>
              <a:cxnLst/>
              <a:rect l="l" t="t" r="r" b="b"/>
              <a:pathLst>
                <a:path w="135" h="135" extrusionOk="0">
                  <a:moveTo>
                    <a:pt x="52" y="1"/>
                  </a:moveTo>
                  <a:cubicBezTo>
                    <a:pt x="52" y="1"/>
                    <a:pt x="34" y="17"/>
                    <a:pt x="18" y="17"/>
                  </a:cubicBezTo>
                  <a:lnTo>
                    <a:pt x="18" y="50"/>
                  </a:lnTo>
                  <a:lnTo>
                    <a:pt x="1" y="83"/>
                  </a:lnTo>
                  <a:lnTo>
                    <a:pt x="34" y="117"/>
                  </a:lnTo>
                  <a:lnTo>
                    <a:pt x="68" y="134"/>
                  </a:lnTo>
                  <a:lnTo>
                    <a:pt x="85" y="134"/>
                  </a:lnTo>
                  <a:lnTo>
                    <a:pt x="101" y="117"/>
                  </a:lnTo>
                  <a:lnTo>
                    <a:pt x="118" y="101"/>
                  </a:lnTo>
                  <a:lnTo>
                    <a:pt x="134" y="67"/>
                  </a:lnTo>
                  <a:lnTo>
                    <a:pt x="134" y="50"/>
                  </a:lnTo>
                  <a:lnTo>
                    <a:pt x="118" y="34"/>
                  </a:lnTo>
                  <a:lnTo>
                    <a:pt x="101" y="17"/>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4" name="Google Shape;5064;p76"/>
            <p:cNvSpPr/>
            <p:nvPr/>
          </p:nvSpPr>
          <p:spPr>
            <a:xfrm>
              <a:off x="6077575" y="3694875"/>
              <a:ext cx="1700" cy="1700"/>
            </a:xfrm>
            <a:custGeom>
              <a:avLst/>
              <a:gdLst/>
              <a:ahLst/>
              <a:cxnLst/>
              <a:rect l="l" t="t" r="r" b="b"/>
              <a:pathLst>
                <a:path w="68" h="68" extrusionOk="0">
                  <a:moveTo>
                    <a:pt x="51" y="0"/>
                  </a:moveTo>
                  <a:cubicBezTo>
                    <a:pt x="34" y="0"/>
                    <a:pt x="18" y="18"/>
                    <a:pt x="18" y="34"/>
                  </a:cubicBezTo>
                  <a:cubicBezTo>
                    <a:pt x="0" y="51"/>
                    <a:pt x="18" y="51"/>
                    <a:pt x="34" y="67"/>
                  </a:cubicBezTo>
                  <a:lnTo>
                    <a:pt x="51" y="51"/>
                  </a:lnTo>
                  <a:cubicBezTo>
                    <a:pt x="67" y="51"/>
                    <a:pt x="67" y="34"/>
                    <a:pt x="67" y="18"/>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5" name="Google Shape;5065;p76"/>
            <p:cNvSpPr/>
            <p:nvPr/>
          </p:nvSpPr>
          <p:spPr>
            <a:xfrm>
              <a:off x="6088400" y="3717925"/>
              <a:ext cx="1300" cy="1150"/>
            </a:xfrm>
            <a:custGeom>
              <a:avLst/>
              <a:gdLst/>
              <a:ahLst/>
              <a:cxnLst/>
              <a:rect l="l" t="t" r="r" b="b"/>
              <a:pathLst>
                <a:path w="52" h="46" extrusionOk="0">
                  <a:moveTo>
                    <a:pt x="41" y="0"/>
                  </a:moveTo>
                  <a:cubicBezTo>
                    <a:pt x="35" y="0"/>
                    <a:pt x="26" y="4"/>
                    <a:pt x="18" y="12"/>
                  </a:cubicBezTo>
                  <a:cubicBezTo>
                    <a:pt x="18" y="12"/>
                    <a:pt x="1" y="30"/>
                    <a:pt x="18" y="46"/>
                  </a:cubicBezTo>
                  <a:lnTo>
                    <a:pt x="34" y="46"/>
                  </a:lnTo>
                  <a:cubicBezTo>
                    <a:pt x="52" y="46"/>
                    <a:pt x="52" y="30"/>
                    <a:pt x="52" y="30"/>
                  </a:cubicBezTo>
                  <a:lnTo>
                    <a:pt x="52" y="12"/>
                  </a:lnTo>
                  <a:cubicBezTo>
                    <a:pt x="52" y="4"/>
                    <a:pt x="47" y="0"/>
                    <a:pt x="4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6" name="Google Shape;5066;p76"/>
            <p:cNvSpPr/>
            <p:nvPr/>
          </p:nvSpPr>
          <p:spPr>
            <a:xfrm>
              <a:off x="6141375" y="3667475"/>
              <a:ext cx="6700" cy="7025"/>
            </a:xfrm>
            <a:custGeom>
              <a:avLst/>
              <a:gdLst/>
              <a:ahLst/>
              <a:cxnLst/>
              <a:rect l="l" t="t" r="r" b="b"/>
              <a:pathLst>
                <a:path w="268" h="281" extrusionOk="0">
                  <a:moveTo>
                    <a:pt x="142" y="0"/>
                  </a:moveTo>
                  <a:cubicBezTo>
                    <a:pt x="121" y="0"/>
                    <a:pt x="100" y="5"/>
                    <a:pt x="83" y="13"/>
                  </a:cubicBezTo>
                  <a:cubicBezTo>
                    <a:pt x="50" y="29"/>
                    <a:pt x="0" y="63"/>
                    <a:pt x="0" y="113"/>
                  </a:cubicBezTo>
                  <a:lnTo>
                    <a:pt x="0" y="147"/>
                  </a:lnTo>
                  <a:lnTo>
                    <a:pt x="16" y="213"/>
                  </a:lnTo>
                  <a:lnTo>
                    <a:pt x="0" y="196"/>
                  </a:lnTo>
                  <a:lnTo>
                    <a:pt x="0" y="196"/>
                  </a:lnTo>
                  <a:lnTo>
                    <a:pt x="34" y="263"/>
                  </a:lnTo>
                  <a:cubicBezTo>
                    <a:pt x="50" y="263"/>
                    <a:pt x="50" y="263"/>
                    <a:pt x="67" y="280"/>
                  </a:cubicBezTo>
                  <a:lnTo>
                    <a:pt x="134" y="280"/>
                  </a:lnTo>
                  <a:lnTo>
                    <a:pt x="167" y="263"/>
                  </a:lnTo>
                  <a:lnTo>
                    <a:pt x="183" y="247"/>
                  </a:lnTo>
                  <a:lnTo>
                    <a:pt x="200" y="247"/>
                  </a:lnTo>
                  <a:cubicBezTo>
                    <a:pt x="234" y="213"/>
                    <a:pt x="250" y="196"/>
                    <a:pt x="250" y="163"/>
                  </a:cubicBezTo>
                  <a:cubicBezTo>
                    <a:pt x="267" y="129"/>
                    <a:pt x="267" y="96"/>
                    <a:pt x="267" y="63"/>
                  </a:cubicBezTo>
                  <a:lnTo>
                    <a:pt x="216" y="13"/>
                  </a:lnTo>
                  <a:lnTo>
                    <a:pt x="200" y="13"/>
                  </a:lnTo>
                  <a:cubicBezTo>
                    <a:pt x="184" y="5"/>
                    <a:pt x="163" y="0"/>
                    <a:pt x="14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7" name="Google Shape;5067;p76"/>
            <p:cNvSpPr/>
            <p:nvPr/>
          </p:nvSpPr>
          <p:spPr>
            <a:xfrm>
              <a:off x="6185550" y="3661525"/>
              <a:ext cx="2525" cy="1775"/>
            </a:xfrm>
            <a:custGeom>
              <a:avLst/>
              <a:gdLst/>
              <a:ahLst/>
              <a:cxnLst/>
              <a:rect l="l" t="t" r="r" b="b"/>
              <a:pathLst>
                <a:path w="101" h="71" extrusionOk="0">
                  <a:moveTo>
                    <a:pt x="50" y="0"/>
                  </a:moveTo>
                  <a:lnTo>
                    <a:pt x="34" y="18"/>
                  </a:lnTo>
                  <a:cubicBezTo>
                    <a:pt x="34" y="18"/>
                    <a:pt x="17" y="18"/>
                    <a:pt x="1" y="34"/>
                  </a:cubicBezTo>
                  <a:lnTo>
                    <a:pt x="17" y="51"/>
                  </a:lnTo>
                  <a:lnTo>
                    <a:pt x="34" y="51"/>
                  </a:lnTo>
                  <a:cubicBezTo>
                    <a:pt x="43" y="60"/>
                    <a:pt x="59" y="70"/>
                    <a:pt x="73" y="70"/>
                  </a:cubicBezTo>
                  <a:cubicBezTo>
                    <a:pt x="83" y="70"/>
                    <a:pt x="94" y="65"/>
                    <a:pt x="101" y="51"/>
                  </a:cubicBezTo>
                  <a:lnTo>
                    <a:pt x="101" y="34"/>
                  </a:lnTo>
                  <a:lnTo>
                    <a:pt x="101" y="18"/>
                  </a:lnTo>
                  <a:cubicBezTo>
                    <a:pt x="92" y="9"/>
                    <a:pt x="88" y="5"/>
                    <a:pt x="84" y="5"/>
                  </a:cubicBezTo>
                  <a:cubicBezTo>
                    <a:pt x="79" y="5"/>
                    <a:pt x="75" y="9"/>
                    <a:pt x="67" y="18"/>
                  </a:cubicBezTo>
                  <a:cubicBezTo>
                    <a:pt x="67" y="0"/>
                    <a:pt x="50"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8" name="Google Shape;5068;p76"/>
            <p:cNvSpPr/>
            <p:nvPr/>
          </p:nvSpPr>
          <p:spPr>
            <a:xfrm>
              <a:off x="6158050" y="3675300"/>
              <a:ext cx="3350" cy="2925"/>
            </a:xfrm>
            <a:custGeom>
              <a:avLst/>
              <a:gdLst/>
              <a:ahLst/>
              <a:cxnLst/>
              <a:rect l="l" t="t" r="r" b="b"/>
              <a:pathLst>
                <a:path w="134" h="117" extrusionOk="0">
                  <a:moveTo>
                    <a:pt x="83" y="0"/>
                  </a:moveTo>
                  <a:cubicBezTo>
                    <a:pt x="67" y="0"/>
                    <a:pt x="50" y="16"/>
                    <a:pt x="34" y="34"/>
                  </a:cubicBezTo>
                  <a:cubicBezTo>
                    <a:pt x="0" y="50"/>
                    <a:pt x="0" y="83"/>
                    <a:pt x="34" y="116"/>
                  </a:cubicBezTo>
                  <a:lnTo>
                    <a:pt x="83" y="116"/>
                  </a:lnTo>
                  <a:lnTo>
                    <a:pt x="116" y="100"/>
                  </a:lnTo>
                  <a:lnTo>
                    <a:pt x="134" y="67"/>
                  </a:lnTo>
                  <a:cubicBezTo>
                    <a:pt x="134" y="67"/>
                    <a:pt x="134" y="50"/>
                    <a:pt x="116" y="50"/>
                  </a:cubicBezTo>
                  <a:lnTo>
                    <a:pt x="116" y="16"/>
                  </a:lnTo>
                  <a:cubicBezTo>
                    <a:pt x="116" y="16"/>
                    <a:pt x="100"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9" name="Google Shape;5069;p76"/>
            <p:cNvSpPr/>
            <p:nvPr/>
          </p:nvSpPr>
          <p:spPr>
            <a:xfrm>
              <a:off x="6149275" y="3676975"/>
              <a:ext cx="2950" cy="2925"/>
            </a:xfrm>
            <a:custGeom>
              <a:avLst/>
              <a:gdLst/>
              <a:ahLst/>
              <a:cxnLst/>
              <a:rect l="l" t="t" r="r" b="b"/>
              <a:pathLst>
                <a:path w="118" h="117" extrusionOk="0">
                  <a:moveTo>
                    <a:pt x="51" y="0"/>
                  </a:moveTo>
                  <a:cubicBezTo>
                    <a:pt x="34" y="0"/>
                    <a:pt x="34" y="0"/>
                    <a:pt x="18" y="16"/>
                  </a:cubicBezTo>
                  <a:lnTo>
                    <a:pt x="0" y="33"/>
                  </a:lnTo>
                  <a:lnTo>
                    <a:pt x="0" y="67"/>
                  </a:lnTo>
                  <a:lnTo>
                    <a:pt x="0" y="100"/>
                  </a:lnTo>
                  <a:lnTo>
                    <a:pt x="34" y="116"/>
                  </a:lnTo>
                  <a:lnTo>
                    <a:pt x="100" y="116"/>
                  </a:lnTo>
                  <a:lnTo>
                    <a:pt x="118" y="83"/>
                  </a:lnTo>
                  <a:lnTo>
                    <a:pt x="118" y="49"/>
                  </a:lnTo>
                  <a:cubicBezTo>
                    <a:pt x="118" y="49"/>
                    <a:pt x="118" y="33"/>
                    <a:pt x="100" y="16"/>
                  </a:cubicBezTo>
                  <a:lnTo>
                    <a:pt x="84"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0" name="Google Shape;5070;p76"/>
            <p:cNvSpPr/>
            <p:nvPr/>
          </p:nvSpPr>
          <p:spPr>
            <a:xfrm>
              <a:off x="6195950" y="3686125"/>
              <a:ext cx="1700" cy="1275"/>
            </a:xfrm>
            <a:custGeom>
              <a:avLst/>
              <a:gdLst/>
              <a:ahLst/>
              <a:cxnLst/>
              <a:rect l="l" t="t" r="r" b="b"/>
              <a:pathLst>
                <a:path w="68" h="51" extrusionOk="0">
                  <a:moveTo>
                    <a:pt x="18" y="1"/>
                  </a:moveTo>
                  <a:cubicBezTo>
                    <a:pt x="1" y="1"/>
                    <a:pt x="1" y="17"/>
                    <a:pt x="1" y="34"/>
                  </a:cubicBezTo>
                  <a:cubicBezTo>
                    <a:pt x="1" y="34"/>
                    <a:pt x="1" y="50"/>
                    <a:pt x="18" y="50"/>
                  </a:cubicBezTo>
                  <a:lnTo>
                    <a:pt x="34" y="50"/>
                  </a:lnTo>
                  <a:cubicBezTo>
                    <a:pt x="52" y="50"/>
                    <a:pt x="68" y="34"/>
                    <a:pt x="52" y="17"/>
                  </a:cubicBez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1" name="Google Shape;5071;p76"/>
            <p:cNvSpPr/>
            <p:nvPr/>
          </p:nvSpPr>
          <p:spPr>
            <a:xfrm>
              <a:off x="6145950" y="3654675"/>
              <a:ext cx="5850" cy="5425"/>
            </a:xfrm>
            <a:custGeom>
              <a:avLst/>
              <a:gdLst/>
              <a:ahLst/>
              <a:cxnLst/>
              <a:rect l="l" t="t" r="r" b="b"/>
              <a:pathLst>
                <a:path w="234" h="217" extrusionOk="0">
                  <a:moveTo>
                    <a:pt x="133" y="0"/>
                  </a:moveTo>
                  <a:cubicBezTo>
                    <a:pt x="108" y="0"/>
                    <a:pt x="83" y="8"/>
                    <a:pt x="67" y="25"/>
                  </a:cubicBezTo>
                  <a:lnTo>
                    <a:pt x="51" y="25"/>
                  </a:lnTo>
                  <a:cubicBezTo>
                    <a:pt x="17" y="41"/>
                    <a:pt x="0" y="74"/>
                    <a:pt x="0" y="108"/>
                  </a:cubicBezTo>
                  <a:cubicBezTo>
                    <a:pt x="0" y="141"/>
                    <a:pt x="17" y="158"/>
                    <a:pt x="33" y="192"/>
                  </a:cubicBezTo>
                  <a:cubicBezTo>
                    <a:pt x="50" y="208"/>
                    <a:pt x="75" y="217"/>
                    <a:pt x="100" y="217"/>
                  </a:cubicBezTo>
                  <a:cubicBezTo>
                    <a:pt x="125" y="217"/>
                    <a:pt x="150" y="208"/>
                    <a:pt x="167" y="192"/>
                  </a:cubicBezTo>
                  <a:lnTo>
                    <a:pt x="184" y="174"/>
                  </a:lnTo>
                  <a:cubicBezTo>
                    <a:pt x="217" y="141"/>
                    <a:pt x="233" y="125"/>
                    <a:pt x="233" y="92"/>
                  </a:cubicBezTo>
                  <a:lnTo>
                    <a:pt x="217" y="58"/>
                  </a:lnTo>
                  <a:lnTo>
                    <a:pt x="217" y="41"/>
                  </a:lnTo>
                  <a:lnTo>
                    <a:pt x="200" y="25"/>
                  </a:lnTo>
                  <a:cubicBezTo>
                    <a:pt x="183" y="8"/>
                    <a:pt x="158" y="0"/>
                    <a:pt x="1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2" name="Google Shape;5072;p76"/>
            <p:cNvSpPr/>
            <p:nvPr/>
          </p:nvSpPr>
          <p:spPr>
            <a:xfrm>
              <a:off x="6128025" y="3634850"/>
              <a:ext cx="5425" cy="5550"/>
            </a:xfrm>
            <a:custGeom>
              <a:avLst/>
              <a:gdLst/>
              <a:ahLst/>
              <a:cxnLst/>
              <a:rect l="l" t="t" r="r" b="b"/>
              <a:pathLst>
                <a:path w="217" h="222" extrusionOk="0">
                  <a:moveTo>
                    <a:pt x="101" y="0"/>
                  </a:moveTo>
                  <a:lnTo>
                    <a:pt x="50" y="34"/>
                  </a:lnTo>
                  <a:cubicBezTo>
                    <a:pt x="1" y="67"/>
                    <a:pt x="1" y="118"/>
                    <a:pt x="17" y="167"/>
                  </a:cubicBezTo>
                  <a:lnTo>
                    <a:pt x="67" y="218"/>
                  </a:lnTo>
                  <a:lnTo>
                    <a:pt x="101" y="218"/>
                  </a:lnTo>
                  <a:cubicBezTo>
                    <a:pt x="113" y="221"/>
                    <a:pt x="123" y="222"/>
                    <a:pt x="133" y="222"/>
                  </a:cubicBezTo>
                  <a:cubicBezTo>
                    <a:pt x="178" y="222"/>
                    <a:pt x="201" y="194"/>
                    <a:pt x="201" y="167"/>
                  </a:cubicBezTo>
                  <a:lnTo>
                    <a:pt x="217" y="134"/>
                  </a:lnTo>
                  <a:lnTo>
                    <a:pt x="217" y="118"/>
                  </a:lnTo>
                  <a:lnTo>
                    <a:pt x="217" y="100"/>
                  </a:lnTo>
                  <a:lnTo>
                    <a:pt x="217" y="84"/>
                  </a:lnTo>
                  <a:lnTo>
                    <a:pt x="201" y="34"/>
                  </a:lnTo>
                  <a:lnTo>
                    <a:pt x="183" y="34"/>
                  </a:lnTo>
                  <a:cubicBezTo>
                    <a:pt x="167" y="18"/>
                    <a:pt x="167" y="18"/>
                    <a:pt x="150" y="18"/>
                  </a:cubicBezTo>
                  <a:lnTo>
                    <a:pt x="134" y="18"/>
                  </a:ln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3" name="Google Shape;5073;p76"/>
            <p:cNvSpPr/>
            <p:nvPr/>
          </p:nvSpPr>
          <p:spPr>
            <a:xfrm>
              <a:off x="6137200" y="3624850"/>
              <a:ext cx="5850" cy="5850"/>
            </a:xfrm>
            <a:custGeom>
              <a:avLst/>
              <a:gdLst/>
              <a:ahLst/>
              <a:cxnLst/>
              <a:rect l="l" t="t" r="r" b="b"/>
              <a:pathLst>
                <a:path w="234" h="234" extrusionOk="0">
                  <a:moveTo>
                    <a:pt x="50" y="0"/>
                  </a:moveTo>
                  <a:cubicBezTo>
                    <a:pt x="50" y="17"/>
                    <a:pt x="1" y="51"/>
                    <a:pt x="17" y="100"/>
                  </a:cubicBezTo>
                  <a:cubicBezTo>
                    <a:pt x="17" y="117"/>
                    <a:pt x="17" y="134"/>
                    <a:pt x="34" y="151"/>
                  </a:cubicBezTo>
                  <a:cubicBezTo>
                    <a:pt x="34" y="184"/>
                    <a:pt x="34" y="200"/>
                    <a:pt x="67" y="234"/>
                  </a:cubicBezTo>
                  <a:lnTo>
                    <a:pt x="83" y="218"/>
                  </a:lnTo>
                  <a:cubicBezTo>
                    <a:pt x="101" y="234"/>
                    <a:pt x="117" y="234"/>
                    <a:pt x="134" y="234"/>
                  </a:cubicBezTo>
                  <a:lnTo>
                    <a:pt x="183" y="218"/>
                  </a:lnTo>
                  <a:lnTo>
                    <a:pt x="201" y="200"/>
                  </a:lnTo>
                  <a:lnTo>
                    <a:pt x="217" y="184"/>
                  </a:lnTo>
                  <a:lnTo>
                    <a:pt x="234" y="117"/>
                  </a:lnTo>
                  <a:lnTo>
                    <a:pt x="234" y="100"/>
                  </a:lnTo>
                  <a:lnTo>
                    <a:pt x="217" y="51"/>
                  </a:lnTo>
                  <a:lnTo>
                    <a:pt x="201" y="51"/>
                  </a:lnTo>
                  <a:cubicBezTo>
                    <a:pt x="183" y="17"/>
                    <a:pt x="150" y="17"/>
                    <a:pt x="134" y="17"/>
                  </a:cubicBez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4" name="Google Shape;5074;p76"/>
            <p:cNvSpPr/>
            <p:nvPr/>
          </p:nvSpPr>
          <p:spPr>
            <a:xfrm>
              <a:off x="6116750" y="3647600"/>
              <a:ext cx="5025" cy="5200"/>
            </a:xfrm>
            <a:custGeom>
              <a:avLst/>
              <a:gdLst/>
              <a:ahLst/>
              <a:cxnLst/>
              <a:rect l="l" t="t" r="r" b="b"/>
              <a:pathLst>
                <a:path w="201" h="208" extrusionOk="0">
                  <a:moveTo>
                    <a:pt x="114" y="1"/>
                  </a:moveTo>
                  <a:cubicBezTo>
                    <a:pt x="105" y="1"/>
                    <a:pt x="95" y="3"/>
                    <a:pt x="85" y="8"/>
                  </a:cubicBezTo>
                  <a:cubicBezTo>
                    <a:pt x="51" y="8"/>
                    <a:pt x="18" y="41"/>
                    <a:pt x="18" y="57"/>
                  </a:cubicBezTo>
                  <a:lnTo>
                    <a:pt x="18" y="75"/>
                  </a:lnTo>
                  <a:cubicBezTo>
                    <a:pt x="1" y="108"/>
                    <a:pt x="18" y="157"/>
                    <a:pt x="34" y="175"/>
                  </a:cubicBezTo>
                  <a:lnTo>
                    <a:pt x="51" y="191"/>
                  </a:lnTo>
                  <a:lnTo>
                    <a:pt x="101" y="208"/>
                  </a:lnTo>
                  <a:lnTo>
                    <a:pt x="118" y="191"/>
                  </a:lnTo>
                  <a:lnTo>
                    <a:pt x="168" y="191"/>
                  </a:lnTo>
                  <a:cubicBezTo>
                    <a:pt x="201" y="157"/>
                    <a:pt x="201" y="124"/>
                    <a:pt x="201" y="91"/>
                  </a:cubicBezTo>
                  <a:cubicBezTo>
                    <a:pt x="201" y="75"/>
                    <a:pt x="185" y="41"/>
                    <a:pt x="168" y="24"/>
                  </a:cubicBezTo>
                  <a:cubicBezTo>
                    <a:pt x="156" y="13"/>
                    <a:pt x="136" y="1"/>
                    <a:pt x="11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5" name="Google Shape;5075;p76"/>
            <p:cNvSpPr/>
            <p:nvPr/>
          </p:nvSpPr>
          <p:spPr>
            <a:xfrm>
              <a:off x="6187225" y="3588150"/>
              <a:ext cx="1700" cy="1300"/>
            </a:xfrm>
            <a:custGeom>
              <a:avLst/>
              <a:gdLst/>
              <a:ahLst/>
              <a:cxnLst/>
              <a:rect l="l" t="t" r="r" b="b"/>
              <a:pathLst>
                <a:path w="68" h="52" extrusionOk="0">
                  <a:moveTo>
                    <a:pt x="34" y="1"/>
                  </a:moveTo>
                  <a:cubicBezTo>
                    <a:pt x="0" y="18"/>
                    <a:pt x="16" y="51"/>
                    <a:pt x="34" y="51"/>
                  </a:cubicBezTo>
                  <a:lnTo>
                    <a:pt x="50" y="51"/>
                  </a:lnTo>
                  <a:cubicBezTo>
                    <a:pt x="67" y="51"/>
                    <a:pt x="67" y="51"/>
                    <a:pt x="67" y="34"/>
                  </a:cubicBezTo>
                  <a:cubicBezTo>
                    <a:pt x="67" y="18"/>
                    <a:pt x="67" y="18"/>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6" name="Google Shape;5076;p76"/>
            <p:cNvSpPr/>
            <p:nvPr/>
          </p:nvSpPr>
          <p:spPr>
            <a:xfrm>
              <a:off x="6120100" y="3657675"/>
              <a:ext cx="5450" cy="5150"/>
            </a:xfrm>
            <a:custGeom>
              <a:avLst/>
              <a:gdLst/>
              <a:ahLst/>
              <a:cxnLst/>
              <a:rect l="l" t="t" r="r" b="b"/>
              <a:pathLst>
                <a:path w="218" h="206" extrusionOk="0">
                  <a:moveTo>
                    <a:pt x="96" y="0"/>
                  </a:moveTo>
                  <a:cubicBezTo>
                    <a:pt x="87" y="0"/>
                    <a:pt x="77" y="1"/>
                    <a:pt x="67" y="5"/>
                  </a:cubicBezTo>
                  <a:lnTo>
                    <a:pt x="34" y="38"/>
                  </a:lnTo>
                  <a:lnTo>
                    <a:pt x="18" y="54"/>
                  </a:lnTo>
                  <a:lnTo>
                    <a:pt x="0" y="88"/>
                  </a:lnTo>
                  <a:cubicBezTo>
                    <a:pt x="0" y="121"/>
                    <a:pt x="18" y="138"/>
                    <a:pt x="51" y="172"/>
                  </a:cubicBezTo>
                  <a:cubicBezTo>
                    <a:pt x="67" y="188"/>
                    <a:pt x="100" y="205"/>
                    <a:pt x="118" y="205"/>
                  </a:cubicBezTo>
                  <a:cubicBezTo>
                    <a:pt x="151" y="205"/>
                    <a:pt x="184" y="188"/>
                    <a:pt x="200" y="154"/>
                  </a:cubicBezTo>
                  <a:lnTo>
                    <a:pt x="218" y="105"/>
                  </a:lnTo>
                  <a:lnTo>
                    <a:pt x="200" y="72"/>
                  </a:lnTo>
                  <a:lnTo>
                    <a:pt x="167" y="21"/>
                  </a:lnTo>
                  <a:cubicBezTo>
                    <a:pt x="154" y="21"/>
                    <a:pt x="131" y="0"/>
                    <a:pt x="9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7" name="Google Shape;5077;p76"/>
            <p:cNvSpPr/>
            <p:nvPr/>
          </p:nvSpPr>
          <p:spPr>
            <a:xfrm>
              <a:off x="6140525" y="3636975"/>
              <a:ext cx="5050" cy="4900"/>
            </a:xfrm>
            <a:custGeom>
              <a:avLst/>
              <a:gdLst/>
              <a:ahLst/>
              <a:cxnLst/>
              <a:rect l="l" t="t" r="r" b="b"/>
              <a:pathLst>
                <a:path w="202" h="196" extrusionOk="0">
                  <a:moveTo>
                    <a:pt x="107" y="1"/>
                  </a:moveTo>
                  <a:cubicBezTo>
                    <a:pt x="78" y="1"/>
                    <a:pt x="45" y="14"/>
                    <a:pt x="17" y="33"/>
                  </a:cubicBezTo>
                  <a:lnTo>
                    <a:pt x="1" y="99"/>
                  </a:lnTo>
                  <a:lnTo>
                    <a:pt x="1" y="115"/>
                  </a:lnTo>
                  <a:lnTo>
                    <a:pt x="34" y="182"/>
                  </a:lnTo>
                  <a:cubicBezTo>
                    <a:pt x="54" y="192"/>
                    <a:pt x="72" y="196"/>
                    <a:pt x="88" y="196"/>
                  </a:cubicBezTo>
                  <a:cubicBezTo>
                    <a:pt x="129" y="196"/>
                    <a:pt x="160" y="172"/>
                    <a:pt x="184" y="149"/>
                  </a:cubicBezTo>
                  <a:lnTo>
                    <a:pt x="201" y="133"/>
                  </a:lnTo>
                  <a:lnTo>
                    <a:pt x="201" y="99"/>
                  </a:lnTo>
                  <a:cubicBezTo>
                    <a:pt x="201" y="66"/>
                    <a:pt x="184" y="49"/>
                    <a:pt x="168" y="33"/>
                  </a:cubicBezTo>
                  <a:cubicBezTo>
                    <a:pt x="153" y="10"/>
                    <a:pt x="131" y="1"/>
                    <a:pt x="10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8" name="Google Shape;5078;p76"/>
            <p:cNvSpPr/>
            <p:nvPr/>
          </p:nvSpPr>
          <p:spPr>
            <a:xfrm>
              <a:off x="6053825" y="3650375"/>
              <a:ext cx="1250" cy="1175"/>
            </a:xfrm>
            <a:custGeom>
              <a:avLst/>
              <a:gdLst/>
              <a:ahLst/>
              <a:cxnLst/>
              <a:rect l="l" t="t" r="r" b="b"/>
              <a:pathLst>
                <a:path w="50" h="47" extrusionOk="0">
                  <a:moveTo>
                    <a:pt x="23" y="1"/>
                  </a:moveTo>
                  <a:cubicBezTo>
                    <a:pt x="17" y="1"/>
                    <a:pt x="9" y="5"/>
                    <a:pt x="1" y="13"/>
                  </a:cubicBezTo>
                  <a:lnTo>
                    <a:pt x="1" y="30"/>
                  </a:lnTo>
                  <a:cubicBezTo>
                    <a:pt x="1" y="46"/>
                    <a:pt x="17" y="46"/>
                    <a:pt x="34" y="46"/>
                  </a:cubicBezTo>
                  <a:lnTo>
                    <a:pt x="50" y="30"/>
                  </a:lnTo>
                  <a:lnTo>
                    <a:pt x="50" y="13"/>
                  </a:lnTo>
                  <a:lnTo>
                    <a:pt x="34" y="13"/>
                  </a:lnTo>
                  <a:cubicBezTo>
                    <a:pt x="34" y="5"/>
                    <a:pt x="30" y="1"/>
                    <a:pt x="2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9" name="Google Shape;5079;p76"/>
            <p:cNvSpPr/>
            <p:nvPr/>
          </p:nvSpPr>
          <p:spPr>
            <a:xfrm>
              <a:off x="6128425" y="3606325"/>
              <a:ext cx="3800" cy="3525"/>
            </a:xfrm>
            <a:custGeom>
              <a:avLst/>
              <a:gdLst/>
              <a:ahLst/>
              <a:cxnLst/>
              <a:rect l="l" t="t" r="r" b="b"/>
              <a:pathLst>
                <a:path w="152" h="141" extrusionOk="0">
                  <a:moveTo>
                    <a:pt x="80" y="1"/>
                  </a:moveTo>
                  <a:cubicBezTo>
                    <a:pt x="58" y="1"/>
                    <a:pt x="29" y="12"/>
                    <a:pt x="18" y="25"/>
                  </a:cubicBezTo>
                  <a:cubicBezTo>
                    <a:pt x="1" y="58"/>
                    <a:pt x="1" y="91"/>
                    <a:pt x="34" y="125"/>
                  </a:cubicBezTo>
                  <a:lnTo>
                    <a:pt x="51" y="125"/>
                  </a:lnTo>
                  <a:lnTo>
                    <a:pt x="67" y="141"/>
                  </a:lnTo>
                  <a:lnTo>
                    <a:pt x="134" y="141"/>
                  </a:lnTo>
                  <a:lnTo>
                    <a:pt x="151" y="107"/>
                  </a:lnTo>
                  <a:lnTo>
                    <a:pt x="151" y="74"/>
                  </a:lnTo>
                  <a:cubicBezTo>
                    <a:pt x="151" y="74"/>
                    <a:pt x="151" y="58"/>
                    <a:pt x="134" y="58"/>
                  </a:cubicBezTo>
                  <a:lnTo>
                    <a:pt x="134" y="41"/>
                  </a:lnTo>
                  <a:cubicBezTo>
                    <a:pt x="118" y="41"/>
                    <a:pt x="118" y="25"/>
                    <a:pt x="118" y="25"/>
                  </a:cubicBezTo>
                  <a:lnTo>
                    <a:pt x="101" y="7"/>
                  </a:lnTo>
                  <a:cubicBezTo>
                    <a:pt x="96" y="3"/>
                    <a:pt x="89" y="1"/>
                    <a:pt x="8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0" name="Google Shape;5080;p76"/>
            <p:cNvSpPr/>
            <p:nvPr/>
          </p:nvSpPr>
          <p:spPr>
            <a:xfrm>
              <a:off x="6063000" y="3623175"/>
              <a:ext cx="1700" cy="1300"/>
            </a:xfrm>
            <a:custGeom>
              <a:avLst/>
              <a:gdLst/>
              <a:ahLst/>
              <a:cxnLst/>
              <a:rect l="l" t="t" r="r" b="b"/>
              <a:pathLst>
                <a:path w="68" h="52" extrusionOk="0">
                  <a:moveTo>
                    <a:pt x="16" y="0"/>
                  </a:moveTo>
                  <a:cubicBezTo>
                    <a:pt x="0" y="0"/>
                    <a:pt x="0" y="18"/>
                    <a:pt x="0" y="18"/>
                  </a:cubicBezTo>
                  <a:cubicBezTo>
                    <a:pt x="0" y="34"/>
                    <a:pt x="0" y="51"/>
                    <a:pt x="16" y="51"/>
                  </a:cubicBezTo>
                  <a:lnTo>
                    <a:pt x="34" y="51"/>
                  </a:lnTo>
                  <a:cubicBezTo>
                    <a:pt x="50" y="51"/>
                    <a:pt x="50" y="51"/>
                    <a:pt x="67" y="34"/>
                  </a:cubicBezTo>
                  <a:lnTo>
                    <a:pt x="67" y="18"/>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1" name="Google Shape;5081;p76"/>
            <p:cNvSpPr/>
            <p:nvPr/>
          </p:nvSpPr>
          <p:spPr>
            <a:xfrm>
              <a:off x="6113025" y="3624000"/>
              <a:ext cx="6250" cy="5475"/>
            </a:xfrm>
            <a:custGeom>
              <a:avLst/>
              <a:gdLst/>
              <a:ahLst/>
              <a:cxnLst/>
              <a:rect l="l" t="t" r="r" b="b"/>
              <a:pathLst>
                <a:path w="250" h="219" extrusionOk="0">
                  <a:moveTo>
                    <a:pt x="116" y="1"/>
                  </a:moveTo>
                  <a:lnTo>
                    <a:pt x="50" y="34"/>
                  </a:lnTo>
                  <a:cubicBezTo>
                    <a:pt x="34" y="51"/>
                    <a:pt x="0" y="118"/>
                    <a:pt x="67" y="185"/>
                  </a:cubicBezTo>
                  <a:lnTo>
                    <a:pt x="116" y="218"/>
                  </a:lnTo>
                  <a:lnTo>
                    <a:pt x="167" y="218"/>
                  </a:lnTo>
                  <a:cubicBezTo>
                    <a:pt x="200" y="201"/>
                    <a:pt x="234" y="185"/>
                    <a:pt x="234" y="151"/>
                  </a:cubicBezTo>
                  <a:lnTo>
                    <a:pt x="250" y="134"/>
                  </a:lnTo>
                  <a:lnTo>
                    <a:pt x="250" y="118"/>
                  </a:lnTo>
                  <a:cubicBezTo>
                    <a:pt x="250" y="85"/>
                    <a:pt x="234" y="51"/>
                    <a:pt x="217" y="34"/>
                  </a:cubicBezTo>
                  <a:cubicBezTo>
                    <a:pt x="200" y="34"/>
                    <a:pt x="183" y="18"/>
                    <a:pt x="183" y="18"/>
                  </a:cubicBezTo>
                  <a:lnTo>
                    <a:pt x="167" y="18"/>
                  </a:ln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2" name="Google Shape;5082;p76"/>
            <p:cNvSpPr/>
            <p:nvPr/>
          </p:nvSpPr>
          <p:spPr>
            <a:xfrm>
              <a:off x="6092175" y="3649850"/>
              <a:ext cx="1700" cy="2125"/>
            </a:xfrm>
            <a:custGeom>
              <a:avLst/>
              <a:gdLst/>
              <a:ahLst/>
              <a:cxnLst/>
              <a:rect l="l" t="t" r="r" b="b"/>
              <a:pathLst>
                <a:path w="68" h="85" extrusionOk="0">
                  <a:moveTo>
                    <a:pt x="67" y="1"/>
                  </a:moveTo>
                  <a:lnTo>
                    <a:pt x="1" y="18"/>
                  </a:lnTo>
                  <a:lnTo>
                    <a:pt x="17" y="85"/>
                  </a:lnTo>
                  <a:cubicBezTo>
                    <a:pt x="50" y="85"/>
                    <a:pt x="67" y="67"/>
                    <a:pt x="67" y="34"/>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3" name="Google Shape;5083;p76"/>
            <p:cNvSpPr/>
            <p:nvPr/>
          </p:nvSpPr>
          <p:spPr>
            <a:xfrm>
              <a:off x="6105075" y="3631775"/>
              <a:ext cx="5025" cy="5350"/>
            </a:xfrm>
            <a:custGeom>
              <a:avLst/>
              <a:gdLst/>
              <a:ahLst/>
              <a:cxnLst/>
              <a:rect l="l" t="t" r="r" b="b"/>
              <a:pathLst>
                <a:path w="201" h="214" extrusionOk="0">
                  <a:moveTo>
                    <a:pt x="97" y="0"/>
                  </a:moveTo>
                  <a:cubicBezTo>
                    <a:pt x="87" y="0"/>
                    <a:pt x="77" y="2"/>
                    <a:pt x="68" y="7"/>
                  </a:cubicBezTo>
                  <a:cubicBezTo>
                    <a:pt x="34" y="7"/>
                    <a:pt x="18" y="41"/>
                    <a:pt x="1" y="74"/>
                  </a:cubicBezTo>
                  <a:lnTo>
                    <a:pt x="1" y="123"/>
                  </a:lnTo>
                  <a:lnTo>
                    <a:pt x="1" y="141"/>
                  </a:lnTo>
                  <a:lnTo>
                    <a:pt x="18" y="174"/>
                  </a:lnTo>
                  <a:lnTo>
                    <a:pt x="34" y="174"/>
                  </a:lnTo>
                  <a:cubicBezTo>
                    <a:pt x="62" y="201"/>
                    <a:pt x="95" y="213"/>
                    <a:pt x="124" y="213"/>
                  </a:cubicBezTo>
                  <a:cubicBezTo>
                    <a:pt x="148" y="213"/>
                    <a:pt x="170" y="205"/>
                    <a:pt x="185" y="190"/>
                  </a:cubicBezTo>
                  <a:lnTo>
                    <a:pt x="201" y="141"/>
                  </a:lnTo>
                  <a:lnTo>
                    <a:pt x="201" y="123"/>
                  </a:lnTo>
                  <a:lnTo>
                    <a:pt x="185" y="74"/>
                  </a:lnTo>
                  <a:cubicBezTo>
                    <a:pt x="185" y="57"/>
                    <a:pt x="168" y="41"/>
                    <a:pt x="168" y="23"/>
                  </a:cubicBezTo>
                  <a:cubicBezTo>
                    <a:pt x="144" y="12"/>
                    <a:pt x="121" y="0"/>
                    <a:pt x="9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4" name="Google Shape;5084;p76"/>
            <p:cNvSpPr/>
            <p:nvPr/>
          </p:nvSpPr>
          <p:spPr>
            <a:xfrm>
              <a:off x="6154700" y="3594000"/>
              <a:ext cx="1275" cy="1275"/>
            </a:xfrm>
            <a:custGeom>
              <a:avLst/>
              <a:gdLst/>
              <a:ahLst/>
              <a:cxnLst/>
              <a:rect l="l" t="t" r="r" b="b"/>
              <a:pathLst>
                <a:path w="51" h="51" extrusionOk="0">
                  <a:moveTo>
                    <a:pt x="17" y="0"/>
                  </a:moveTo>
                  <a:lnTo>
                    <a:pt x="1" y="18"/>
                  </a:lnTo>
                  <a:cubicBezTo>
                    <a:pt x="1" y="34"/>
                    <a:pt x="17" y="51"/>
                    <a:pt x="34" y="51"/>
                  </a:cubicBezTo>
                  <a:lnTo>
                    <a:pt x="50" y="51"/>
                  </a:lnTo>
                  <a:lnTo>
                    <a:pt x="50" y="34"/>
                  </a:lnTo>
                  <a:lnTo>
                    <a:pt x="50" y="18"/>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5" name="Google Shape;5085;p76"/>
            <p:cNvSpPr/>
            <p:nvPr/>
          </p:nvSpPr>
          <p:spPr>
            <a:xfrm>
              <a:off x="6096750" y="3643000"/>
              <a:ext cx="2950" cy="3150"/>
            </a:xfrm>
            <a:custGeom>
              <a:avLst/>
              <a:gdLst/>
              <a:ahLst/>
              <a:cxnLst/>
              <a:rect l="l" t="t" r="r" b="b"/>
              <a:pathLst>
                <a:path w="118" h="126" extrusionOk="0">
                  <a:moveTo>
                    <a:pt x="47" y="1"/>
                  </a:moveTo>
                  <a:cubicBezTo>
                    <a:pt x="33" y="1"/>
                    <a:pt x="18" y="8"/>
                    <a:pt x="18" y="8"/>
                  </a:cubicBezTo>
                  <a:lnTo>
                    <a:pt x="0" y="41"/>
                  </a:lnTo>
                  <a:lnTo>
                    <a:pt x="0" y="58"/>
                  </a:lnTo>
                  <a:lnTo>
                    <a:pt x="0" y="74"/>
                  </a:lnTo>
                  <a:cubicBezTo>
                    <a:pt x="0" y="92"/>
                    <a:pt x="0" y="92"/>
                    <a:pt x="18" y="108"/>
                  </a:cubicBezTo>
                  <a:cubicBezTo>
                    <a:pt x="34" y="108"/>
                    <a:pt x="34" y="125"/>
                    <a:pt x="51" y="125"/>
                  </a:cubicBezTo>
                  <a:lnTo>
                    <a:pt x="84" y="108"/>
                  </a:lnTo>
                  <a:lnTo>
                    <a:pt x="100" y="92"/>
                  </a:lnTo>
                  <a:cubicBezTo>
                    <a:pt x="118" y="74"/>
                    <a:pt x="118" y="41"/>
                    <a:pt x="100" y="25"/>
                  </a:cubicBezTo>
                  <a:lnTo>
                    <a:pt x="67" y="8"/>
                  </a:lnTo>
                  <a:cubicBezTo>
                    <a:pt x="62" y="2"/>
                    <a:pt x="55" y="1"/>
                    <a:pt x="4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6" name="Google Shape;5086;p76"/>
            <p:cNvSpPr/>
            <p:nvPr/>
          </p:nvSpPr>
          <p:spPr>
            <a:xfrm>
              <a:off x="6114250" y="3636025"/>
              <a:ext cx="5025" cy="5125"/>
            </a:xfrm>
            <a:custGeom>
              <a:avLst/>
              <a:gdLst/>
              <a:ahLst/>
              <a:cxnLst/>
              <a:rect l="l" t="t" r="r" b="b"/>
              <a:pathLst>
                <a:path w="201" h="205" extrusionOk="0">
                  <a:moveTo>
                    <a:pt x="113" y="1"/>
                  </a:moveTo>
                  <a:cubicBezTo>
                    <a:pt x="93" y="1"/>
                    <a:pt x="72" y="6"/>
                    <a:pt x="51" y="20"/>
                  </a:cubicBezTo>
                  <a:lnTo>
                    <a:pt x="67" y="87"/>
                  </a:lnTo>
                  <a:lnTo>
                    <a:pt x="34" y="37"/>
                  </a:lnTo>
                  <a:lnTo>
                    <a:pt x="1" y="71"/>
                  </a:lnTo>
                  <a:lnTo>
                    <a:pt x="18" y="171"/>
                  </a:lnTo>
                  <a:lnTo>
                    <a:pt x="34" y="187"/>
                  </a:lnTo>
                  <a:lnTo>
                    <a:pt x="101" y="204"/>
                  </a:lnTo>
                  <a:lnTo>
                    <a:pt x="118" y="204"/>
                  </a:lnTo>
                  <a:lnTo>
                    <a:pt x="134" y="187"/>
                  </a:lnTo>
                  <a:lnTo>
                    <a:pt x="168" y="153"/>
                  </a:lnTo>
                  <a:lnTo>
                    <a:pt x="168" y="171"/>
                  </a:lnTo>
                  <a:lnTo>
                    <a:pt x="201" y="137"/>
                  </a:lnTo>
                  <a:lnTo>
                    <a:pt x="201" y="120"/>
                  </a:lnTo>
                  <a:lnTo>
                    <a:pt x="201" y="53"/>
                  </a:lnTo>
                  <a:cubicBezTo>
                    <a:pt x="201" y="37"/>
                    <a:pt x="185" y="37"/>
                    <a:pt x="185" y="20"/>
                  </a:cubicBezTo>
                  <a:cubicBezTo>
                    <a:pt x="165" y="11"/>
                    <a:pt x="140" y="1"/>
                    <a:pt x="11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7" name="Google Shape;5087;p76"/>
            <p:cNvSpPr/>
            <p:nvPr/>
          </p:nvSpPr>
          <p:spPr>
            <a:xfrm>
              <a:off x="6123425" y="3592850"/>
              <a:ext cx="1700" cy="1600"/>
            </a:xfrm>
            <a:custGeom>
              <a:avLst/>
              <a:gdLst/>
              <a:ahLst/>
              <a:cxnLst/>
              <a:rect l="l" t="t" r="r" b="b"/>
              <a:pathLst>
                <a:path w="68" h="64" extrusionOk="0">
                  <a:moveTo>
                    <a:pt x="28" y="1"/>
                  </a:moveTo>
                  <a:cubicBezTo>
                    <a:pt x="22" y="1"/>
                    <a:pt x="18" y="5"/>
                    <a:pt x="18" y="13"/>
                  </a:cubicBezTo>
                  <a:cubicBezTo>
                    <a:pt x="18" y="13"/>
                    <a:pt x="1" y="13"/>
                    <a:pt x="18" y="30"/>
                  </a:cubicBezTo>
                  <a:lnTo>
                    <a:pt x="18" y="64"/>
                  </a:lnTo>
                  <a:lnTo>
                    <a:pt x="34" y="64"/>
                  </a:lnTo>
                  <a:cubicBezTo>
                    <a:pt x="51" y="64"/>
                    <a:pt x="51" y="46"/>
                    <a:pt x="67" y="46"/>
                  </a:cubicBezTo>
                  <a:cubicBezTo>
                    <a:pt x="67" y="30"/>
                    <a:pt x="51" y="13"/>
                    <a:pt x="51" y="13"/>
                  </a:cubicBezTo>
                  <a:cubicBezTo>
                    <a:pt x="43" y="5"/>
                    <a:pt x="34" y="1"/>
                    <a:pt x="2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8" name="Google Shape;5088;p76"/>
            <p:cNvSpPr/>
            <p:nvPr/>
          </p:nvSpPr>
          <p:spPr>
            <a:xfrm>
              <a:off x="6122600" y="3629000"/>
              <a:ext cx="5025" cy="5025"/>
            </a:xfrm>
            <a:custGeom>
              <a:avLst/>
              <a:gdLst/>
              <a:ahLst/>
              <a:cxnLst/>
              <a:rect l="l" t="t" r="r" b="b"/>
              <a:pathLst>
                <a:path w="201" h="201" extrusionOk="0">
                  <a:moveTo>
                    <a:pt x="84" y="1"/>
                  </a:moveTo>
                  <a:lnTo>
                    <a:pt x="51" y="18"/>
                  </a:lnTo>
                  <a:cubicBezTo>
                    <a:pt x="18" y="34"/>
                    <a:pt x="0" y="68"/>
                    <a:pt x="0" y="101"/>
                  </a:cubicBezTo>
                  <a:cubicBezTo>
                    <a:pt x="0" y="134"/>
                    <a:pt x="0" y="152"/>
                    <a:pt x="34" y="185"/>
                  </a:cubicBezTo>
                  <a:lnTo>
                    <a:pt x="51" y="201"/>
                  </a:lnTo>
                  <a:lnTo>
                    <a:pt x="118" y="201"/>
                  </a:lnTo>
                  <a:lnTo>
                    <a:pt x="151" y="185"/>
                  </a:lnTo>
                  <a:cubicBezTo>
                    <a:pt x="184" y="168"/>
                    <a:pt x="200" y="134"/>
                    <a:pt x="200" y="101"/>
                  </a:cubicBezTo>
                  <a:cubicBezTo>
                    <a:pt x="200" y="68"/>
                    <a:pt x="184" y="52"/>
                    <a:pt x="167" y="18"/>
                  </a:cubicBezTo>
                  <a:lnTo>
                    <a:pt x="1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9" name="Google Shape;5089;p76"/>
            <p:cNvSpPr/>
            <p:nvPr/>
          </p:nvSpPr>
          <p:spPr>
            <a:xfrm>
              <a:off x="6140525" y="3606600"/>
              <a:ext cx="4200" cy="3575"/>
            </a:xfrm>
            <a:custGeom>
              <a:avLst/>
              <a:gdLst/>
              <a:ahLst/>
              <a:cxnLst/>
              <a:rect l="l" t="t" r="r" b="b"/>
              <a:pathLst>
                <a:path w="168" h="143" extrusionOk="0">
                  <a:moveTo>
                    <a:pt x="82" y="1"/>
                  </a:moveTo>
                  <a:cubicBezTo>
                    <a:pt x="68" y="1"/>
                    <a:pt x="51" y="5"/>
                    <a:pt x="34" y="14"/>
                  </a:cubicBezTo>
                  <a:cubicBezTo>
                    <a:pt x="17" y="30"/>
                    <a:pt x="1" y="47"/>
                    <a:pt x="1" y="80"/>
                  </a:cubicBezTo>
                  <a:lnTo>
                    <a:pt x="17" y="114"/>
                  </a:lnTo>
                  <a:lnTo>
                    <a:pt x="34" y="130"/>
                  </a:lnTo>
                  <a:cubicBezTo>
                    <a:pt x="42" y="138"/>
                    <a:pt x="55" y="143"/>
                    <a:pt x="69" y="143"/>
                  </a:cubicBezTo>
                  <a:cubicBezTo>
                    <a:pt x="84" y="143"/>
                    <a:pt x="100" y="138"/>
                    <a:pt x="117" y="130"/>
                  </a:cubicBezTo>
                  <a:cubicBezTo>
                    <a:pt x="150" y="114"/>
                    <a:pt x="168" y="63"/>
                    <a:pt x="150" y="30"/>
                  </a:cubicBezTo>
                  <a:lnTo>
                    <a:pt x="134" y="30"/>
                  </a:lnTo>
                  <a:lnTo>
                    <a:pt x="134" y="14"/>
                  </a:lnTo>
                  <a:lnTo>
                    <a:pt x="117" y="14"/>
                  </a:lnTo>
                  <a:cubicBezTo>
                    <a:pt x="109" y="5"/>
                    <a:pt x="97" y="1"/>
                    <a:pt x="8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0" name="Google Shape;5090;p76"/>
            <p:cNvSpPr/>
            <p:nvPr/>
          </p:nvSpPr>
          <p:spPr>
            <a:xfrm>
              <a:off x="6124700" y="3619450"/>
              <a:ext cx="5425" cy="5425"/>
            </a:xfrm>
            <a:custGeom>
              <a:avLst/>
              <a:gdLst/>
              <a:ahLst/>
              <a:cxnLst/>
              <a:rect l="l" t="t" r="r" b="b"/>
              <a:pathLst>
                <a:path w="217" h="217" extrusionOk="0">
                  <a:moveTo>
                    <a:pt x="116" y="0"/>
                  </a:moveTo>
                  <a:cubicBezTo>
                    <a:pt x="83" y="0"/>
                    <a:pt x="34" y="0"/>
                    <a:pt x="16" y="67"/>
                  </a:cubicBezTo>
                  <a:lnTo>
                    <a:pt x="0" y="100"/>
                  </a:lnTo>
                  <a:lnTo>
                    <a:pt x="0" y="116"/>
                  </a:lnTo>
                  <a:lnTo>
                    <a:pt x="34" y="167"/>
                  </a:lnTo>
                  <a:lnTo>
                    <a:pt x="50" y="200"/>
                  </a:lnTo>
                  <a:lnTo>
                    <a:pt x="100" y="216"/>
                  </a:lnTo>
                  <a:lnTo>
                    <a:pt x="116" y="216"/>
                  </a:lnTo>
                  <a:lnTo>
                    <a:pt x="167" y="200"/>
                  </a:lnTo>
                  <a:cubicBezTo>
                    <a:pt x="200" y="167"/>
                    <a:pt x="216" y="133"/>
                    <a:pt x="216" y="100"/>
                  </a:cubicBezTo>
                  <a:cubicBezTo>
                    <a:pt x="216" y="83"/>
                    <a:pt x="200" y="49"/>
                    <a:pt x="183" y="16"/>
                  </a:cubicBezTo>
                  <a:lnTo>
                    <a:pt x="1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1" name="Google Shape;5091;p76"/>
            <p:cNvSpPr/>
            <p:nvPr/>
          </p:nvSpPr>
          <p:spPr>
            <a:xfrm>
              <a:off x="6137600" y="3553575"/>
              <a:ext cx="1300" cy="1700"/>
            </a:xfrm>
            <a:custGeom>
              <a:avLst/>
              <a:gdLst/>
              <a:ahLst/>
              <a:cxnLst/>
              <a:rect l="l" t="t" r="r" b="b"/>
              <a:pathLst>
                <a:path w="52" h="68" extrusionOk="0">
                  <a:moveTo>
                    <a:pt x="34" y="0"/>
                  </a:moveTo>
                  <a:lnTo>
                    <a:pt x="1" y="16"/>
                  </a:lnTo>
                  <a:lnTo>
                    <a:pt x="1" y="34"/>
                  </a:lnTo>
                  <a:lnTo>
                    <a:pt x="1" y="50"/>
                  </a:lnTo>
                  <a:lnTo>
                    <a:pt x="34" y="50"/>
                  </a:lnTo>
                  <a:lnTo>
                    <a:pt x="18" y="67"/>
                  </a:lnTo>
                  <a:lnTo>
                    <a:pt x="51" y="67"/>
                  </a:lnTo>
                  <a:lnTo>
                    <a:pt x="51" y="34"/>
                  </a:lnTo>
                  <a:lnTo>
                    <a:pt x="34"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2" name="Google Shape;5092;p76"/>
            <p:cNvSpPr/>
            <p:nvPr/>
          </p:nvSpPr>
          <p:spPr>
            <a:xfrm>
              <a:off x="6141775" y="3617775"/>
              <a:ext cx="3350" cy="3350"/>
            </a:xfrm>
            <a:custGeom>
              <a:avLst/>
              <a:gdLst/>
              <a:ahLst/>
              <a:cxnLst/>
              <a:rect l="l" t="t" r="r" b="b"/>
              <a:pathLst>
                <a:path w="134" h="134" extrusionOk="0">
                  <a:moveTo>
                    <a:pt x="67" y="0"/>
                  </a:moveTo>
                  <a:cubicBezTo>
                    <a:pt x="51" y="16"/>
                    <a:pt x="34" y="16"/>
                    <a:pt x="18" y="50"/>
                  </a:cubicBezTo>
                  <a:lnTo>
                    <a:pt x="0" y="67"/>
                  </a:lnTo>
                  <a:lnTo>
                    <a:pt x="18" y="83"/>
                  </a:lnTo>
                  <a:lnTo>
                    <a:pt x="18" y="116"/>
                  </a:lnTo>
                  <a:lnTo>
                    <a:pt x="34" y="134"/>
                  </a:lnTo>
                  <a:lnTo>
                    <a:pt x="84" y="134"/>
                  </a:lnTo>
                  <a:lnTo>
                    <a:pt x="118" y="116"/>
                  </a:lnTo>
                  <a:lnTo>
                    <a:pt x="134" y="100"/>
                  </a:lnTo>
                  <a:lnTo>
                    <a:pt x="134" y="83"/>
                  </a:lnTo>
                  <a:lnTo>
                    <a:pt x="134" y="50"/>
                  </a:lnTo>
                  <a:lnTo>
                    <a:pt x="134" y="34"/>
                  </a:lnTo>
                  <a:lnTo>
                    <a:pt x="118" y="34"/>
                  </a:lnTo>
                  <a:cubicBezTo>
                    <a:pt x="118" y="16"/>
                    <a:pt x="84"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3" name="Google Shape;5093;p76"/>
            <p:cNvSpPr/>
            <p:nvPr/>
          </p:nvSpPr>
          <p:spPr>
            <a:xfrm>
              <a:off x="6098850" y="3629250"/>
              <a:ext cx="3750" cy="3300"/>
            </a:xfrm>
            <a:custGeom>
              <a:avLst/>
              <a:gdLst/>
              <a:ahLst/>
              <a:cxnLst/>
              <a:rect l="l" t="t" r="r" b="b"/>
              <a:pathLst>
                <a:path w="150" h="132" extrusionOk="0">
                  <a:moveTo>
                    <a:pt x="63" y="1"/>
                  </a:moveTo>
                  <a:cubicBezTo>
                    <a:pt x="54" y="1"/>
                    <a:pt x="44" y="3"/>
                    <a:pt x="34" y="8"/>
                  </a:cubicBezTo>
                  <a:cubicBezTo>
                    <a:pt x="16" y="24"/>
                    <a:pt x="0" y="58"/>
                    <a:pt x="0" y="91"/>
                  </a:cubicBezTo>
                  <a:lnTo>
                    <a:pt x="34" y="108"/>
                  </a:lnTo>
                  <a:lnTo>
                    <a:pt x="50" y="108"/>
                  </a:lnTo>
                  <a:lnTo>
                    <a:pt x="50" y="124"/>
                  </a:lnTo>
                  <a:cubicBezTo>
                    <a:pt x="60" y="129"/>
                    <a:pt x="70" y="131"/>
                    <a:pt x="79" y="131"/>
                  </a:cubicBezTo>
                  <a:cubicBezTo>
                    <a:pt x="101" y="131"/>
                    <a:pt x="122" y="120"/>
                    <a:pt x="134" y="108"/>
                  </a:cubicBezTo>
                  <a:lnTo>
                    <a:pt x="150" y="91"/>
                  </a:lnTo>
                  <a:cubicBezTo>
                    <a:pt x="150" y="58"/>
                    <a:pt x="150" y="42"/>
                    <a:pt x="117" y="24"/>
                  </a:cubicBezTo>
                  <a:cubicBezTo>
                    <a:pt x="105" y="13"/>
                    <a:pt x="85" y="1"/>
                    <a:pt x="6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4" name="Google Shape;5094;p76"/>
            <p:cNvSpPr/>
            <p:nvPr/>
          </p:nvSpPr>
          <p:spPr>
            <a:xfrm>
              <a:off x="6091750" y="3617775"/>
              <a:ext cx="2950" cy="2925"/>
            </a:xfrm>
            <a:custGeom>
              <a:avLst/>
              <a:gdLst/>
              <a:ahLst/>
              <a:cxnLst/>
              <a:rect l="l" t="t" r="r" b="b"/>
              <a:pathLst>
                <a:path w="118" h="117" extrusionOk="0">
                  <a:moveTo>
                    <a:pt x="18" y="0"/>
                  </a:moveTo>
                  <a:lnTo>
                    <a:pt x="0" y="34"/>
                  </a:lnTo>
                  <a:lnTo>
                    <a:pt x="0" y="67"/>
                  </a:lnTo>
                  <a:cubicBezTo>
                    <a:pt x="0" y="67"/>
                    <a:pt x="0" y="83"/>
                    <a:pt x="18" y="100"/>
                  </a:cubicBezTo>
                  <a:lnTo>
                    <a:pt x="34" y="116"/>
                  </a:lnTo>
                  <a:lnTo>
                    <a:pt x="67" y="116"/>
                  </a:lnTo>
                  <a:cubicBezTo>
                    <a:pt x="67" y="116"/>
                    <a:pt x="84" y="116"/>
                    <a:pt x="100" y="100"/>
                  </a:cubicBezTo>
                  <a:lnTo>
                    <a:pt x="118" y="83"/>
                  </a:lnTo>
                  <a:lnTo>
                    <a:pt x="118" y="50"/>
                  </a:lnTo>
                  <a:cubicBezTo>
                    <a:pt x="118" y="34"/>
                    <a:pt x="118" y="34"/>
                    <a:pt x="100" y="16"/>
                  </a:cubicBez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5" name="Google Shape;5095;p76"/>
            <p:cNvSpPr/>
            <p:nvPr/>
          </p:nvSpPr>
          <p:spPr>
            <a:xfrm>
              <a:off x="6110925" y="3617325"/>
              <a:ext cx="3800" cy="5050"/>
            </a:xfrm>
            <a:custGeom>
              <a:avLst/>
              <a:gdLst/>
              <a:ahLst/>
              <a:cxnLst/>
              <a:rect l="l" t="t" r="r" b="b"/>
              <a:pathLst>
                <a:path w="152" h="202" extrusionOk="0">
                  <a:moveTo>
                    <a:pt x="51" y="1"/>
                  </a:moveTo>
                  <a:cubicBezTo>
                    <a:pt x="18" y="34"/>
                    <a:pt x="0" y="52"/>
                    <a:pt x="18" y="85"/>
                  </a:cubicBezTo>
                  <a:lnTo>
                    <a:pt x="0" y="118"/>
                  </a:lnTo>
                  <a:lnTo>
                    <a:pt x="0" y="152"/>
                  </a:lnTo>
                  <a:lnTo>
                    <a:pt x="18" y="185"/>
                  </a:lnTo>
                  <a:cubicBezTo>
                    <a:pt x="34" y="201"/>
                    <a:pt x="67" y="201"/>
                    <a:pt x="84" y="201"/>
                  </a:cubicBezTo>
                  <a:cubicBezTo>
                    <a:pt x="100" y="185"/>
                    <a:pt x="118" y="185"/>
                    <a:pt x="118" y="152"/>
                  </a:cubicBezTo>
                  <a:lnTo>
                    <a:pt x="118" y="134"/>
                  </a:lnTo>
                  <a:lnTo>
                    <a:pt x="118" y="118"/>
                  </a:lnTo>
                  <a:lnTo>
                    <a:pt x="134" y="101"/>
                  </a:lnTo>
                  <a:cubicBezTo>
                    <a:pt x="151" y="68"/>
                    <a:pt x="134" y="34"/>
                    <a:pt x="118" y="18"/>
                  </a:cubicBezTo>
                  <a:lnTo>
                    <a:pt x="100" y="18"/>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6" name="Google Shape;5096;p76"/>
            <p:cNvSpPr/>
            <p:nvPr/>
          </p:nvSpPr>
          <p:spPr>
            <a:xfrm>
              <a:off x="6119700" y="3609425"/>
              <a:ext cx="2925" cy="2925"/>
            </a:xfrm>
            <a:custGeom>
              <a:avLst/>
              <a:gdLst/>
              <a:ahLst/>
              <a:cxnLst/>
              <a:rect l="l" t="t" r="r" b="b"/>
              <a:pathLst>
                <a:path w="117" h="117" extrusionOk="0">
                  <a:moveTo>
                    <a:pt x="83" y="1"/>
                  </a:moveTo>
                  <a:cubicBezTo>
                    <a:pt x="67" y="1"/>
                    <a:pt x="50" y="17"/>
                    <a:pt x="34" y="34"/>
                  </a:cubicBezTo>
                  <a:cubicBezTo>
                    <a:pt x="0" y="50"/>
                    <a:pt x="0" y="101"/>
                    <a:pt x="34" y="117"/>
                  </a:cubicBezTo>
                  <a:lnTo>
                    <a:pt x="83" y="117"/>
                  </a:lnTo>
                  <a:cubicBezTo>
                    <a:pt x="83" y="101"/>
                    <a:pt x="100" y="101"/>
                    <a:pt x="116" y="84"/>
                  </a:cubicBezTo>
                  <a:lnTo>
                    <a:pt x="116" y="68"/>
                  </a:lnTo>
                  <a:lnTo>
                    <a:pt x="116" y="50"/>
                  </a:lnTo>
                  <a:lnTo>
                    <a:pt x="116" y="17"/>
                  </a:lnTo>
                  <a:cubicBezTo>
                    <a:pt x="116" y="1"/>
                    <a:pt x="100" y="1"/>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7" name="Google Shape;5097;p76"/>
            <p:cNvSpPr/>
            <p:nvPr/>
          </p:nvSpPr>
          <p:spPr>
            <a:xfrm>
              <a:off x="6133025" y="3601500"/>
              <a:ext cx="3775" cy="3475"/>
            </a:xfrm>
            <a:custGeom>
              <a:avLst/>
              <a:gdLst/>
              <a:ahLst/>
              <a:cxnLst/>
              <a:rect l="l" t="t" r="r" b="b"/>
              <a:pathLst>
                <a:path w="151" h="139" extrusionOk="0">
                  <a:moveTo>
                    <a:pt x="67" y="0"/>
                  </a:moveTo>
                  <a:cubicBezTo>
                    <a:pt x="50" y="0"/>
                    <a:pt x="34" y="18"/>
                    <a:pt x="17" y="34"/>
                  </a:cubicBezTo>
                  <a:lnTo>
                    <a:pt x="1" y="51"/>
                  </a:lnTo>
                  <a:lnTo>
                    <a:pt x="17" y="67"/>
                  </a:lnTo>
                  <a:lnTo>
                    <a:pt x="17" y="100"/>
                  </a:lnTo>
                  <a:cubicBezTo>
                    <a:pt x="31" y="114"/>
                    <a:pt x="65" y="139"/>
                    <a:pt x="105" y="139"/>
                  </a:cubicBezTo>
                  <a:cubicBezTo>
                    <a:pt x="114" y="139"/>
                    <a:pt x="124" y="137"/>
                    <a:pt x="134" y="134"/>
                  </a:cubicBezTo>
                  <a:lnTo>
                    <a:pt x="150" y="84"/>
                  </a:lnTo>
                  <a:lnTo>
                    <a:pt x="150" y="67"/>
                  </a:lnTo>
                  <a:lnTo>
                    <a:pt x="134" y="34"/>
                  </a:lnTo>
                  <a:lnTo>
                    <a:pt x="117" y="34"/>
                  </a:lnTo>
                  <a:cubicBezTo>
                    <a:pt x="117" y="18"/>
                    <a:pt x="101"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8" name="Google Shape;5098;p76"/>
            <p:cNvSpPr/>
            <p:nvPr/>
          </p:nvSpPr>
          <p:spPr>
            <a:xfrm>
              <a:off x="6150550" y="3634575"/>
              <a:ext cx="6675" cy="11125"/>
            </a:xfrm>
            <a:custGeom>
              <a:avLst/>
              <a:gdLst/>
              <a:ahLst/>
              <a:cxnLst/>
              <a:rect l="l" t="t" r="r" b="b"/>
              <a:pathLst>
                <a:path w="267" h="445" extrusionOk="0">
                  <a:moveTo>
                    <a:pt x="162" y="1"/>
                  </a:moveTo>
                  <a:cubicBezTo>
                    <a:pt x="146" y="1"/>
                    <a:pt x="130" y="5"/>
                    <a:pt x="116" y="11"/>
                  </a:cubicBezTo>
                  <a:lnTo>
                    <a:pt x="83" y="45"/>
                  </a:lnTo>
                  <a:cubicBezTo>
                    <a:pt x="67" y="62"/>
                    <a:pt x="67" y="78"/>
                    <a:pt x="67" y="95"/>
                  </a:cubicBezTo>
                  <a:cubicBezTo>
                    <a:pt x="49" y="95"/>
                    <a:pt x="49" y="95"/>
                    <a:pt x="33" y="111"/>
                  </a:cubicBezTo>
                  <a:lnTo>
                    <a:pt x="0" y="162"/>
                  </a:lnTo>
                  <a:lnTo>
                    <a:pt x="0" y="178"/>
                  </a:lnTo>
                  <a:lnTo>
                    <a:pt x="16" y="229"/>
                  </a:lnTo>
                  <a:cubicBezTo>
                    <a:pt x="16" y="245"/>
                    <a:pt x="33" y="262"/>
                    <a:pt x="49" y="278"/>
                  </a:cubicBezTo>
                  <a:lnTo>
                    <a:pt x="49" y="295"/>
                  </a:lnTo>
                  <a:lnTo>
                    <a:pt x="33" y="345"/>
                  </a:lnTo>
                  <a:lnTo>
                    <a:pt x="33" y="362"/>
                  </a:lnTo>
                  <a:lnTo>
                    <a:pt x="49" y="429"/>
                  </a:lnTo>
                  <a:lnTo>
                    <a:pt x="67" y="429"/>
                  </a:lnTo>
                  <a:lnTo>
                    <a:pt x="116" y="445"/>
                  </a:lnTo>
                  <a:lnTo>
                    <a:pt x="134" y="445"/>
                  </a:lnTo>
                  <a:lnTo>
                    <a:pt x="200" y="429"/>
                  </a:lnTo>
                  <a:lnTo>
                    <a:pt x="200" y="411"/>
                  </a:lnTo>
                  <a:lnTo>
                    <a:pt x="216" y="362"/>
                  </a:lnTo>
                  <a:lnTo>
                    <a:pt x="216" y="345"/>
                  </a:lnTo>
                  <a:lnTo>
                    <a:pt x="200" y="278"/>
                  </a:lnTo>
                  <a:lnTo>
                    <a:pt x="183" y="278"/>
                  </a:lnTo>
                  <a:lnTo>
                    <a:pt x="200" y="262"/>
                  </a:lnTo>
                  <a:lnTo>
                    <a:pt x="216" y="245"/>
                  </a:lnTo>
                  <a:lnTo>
                    <a:pt x="216" y="178"/>
                  </a:lnTo>
                  <a:lnTo>
                    <a:pt x="234" y="162"/>
                  </a:lnTo>
                  <a:cubicBezTo>
                    <a:pt x="267" y="111"/>
                    <a:pt x="250" y="62"/>
                    <a:pt x="216" y="29"/>
                  </a:cubicBezTo>
                  <a:cubicBezTo>
                    <a:pt x="207" y="9"/>
                    <a:pt x="185" y="1"/>
                    <a:pt x="16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9" name="Google Shape;5099;p76"/>
            <p:cNvSpPr/>
            <p:nvPr/>
          </p:nvSpPr>
          <p:spPr>
            <a:xfrm>
              <a:off x="6119700" y="3667350"/>
              <a:ext cx="5425" cy="5225"/>
            </a:xfrm>
            <a:custGeom>
              <a:avLst/>
              <a:gdLst/>
              <a:ahLst/>
              <a:cxnLst/>
              <a:rect l="l" t="t" r="r" b="b"/>
              <a:pathLst>
                <a:path w="217" h="209" extrusionOk="0">
                  <a:moveTo>
                    <a:pt x="100" y="1"/>
                  </a:moveTo>
                  <a:cubicBezTo>
                    <a:pt x="67" y="1"/>
                    <a:pt x="34" y="34"/>
                    <a:pt x="34" y="52"/>
                  </a:cubicBezTo>
                  <a:cubicBezTo>
                    <a:pt x="0" y="85"/>
                    <a:pt x="16" y="152"/>
                    <a:pt x="50" y="185"/>
                  </a:cubicBezTo>
                  <a:cubicBezTo>
                    <a:pt x="62" y="196"/>
                    <a:pt x="82" y="208"/>
                    <a:pt x="104" y="208"/>
                  </a:cubicBezTo>
                  <a:cubicBezTo>
                    <a:pt x="114" y="208"/>
                    <a:pt x="124" y="206"/>
                    <a:pt x="134" y="201"/>
                  </a:cubicBezTo>
                  <a:cubicBezTo>
                    <a:pt x="167" y="201"/>
                    <a:pt x="200" y="185"/>
                    <a:pt x="216" y="168"/>
                  </a:cubicBezTo>
                  <a:lnTo>
                    <a:pt x="216" y="134"/>
                  </a:lnTo>
                  <a:lnTo>
                    <a:pt x="216" y="118"/>
                  </a:lnTo>
                  <a:cubicBezTo>
                    <a:pt x="216" y="85"/>
                    <a:pt x="200" y="52"/>
                    <a:pt x="183" y="34"/>
                  </a:cubicBezTo>
                  <a:cubicBezTo>
                    <a:pt x="167" y="1"/>
                    <a:pt x="134"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0" name="Google Shape;5100;p76"/>
            <p:cNvSpPr/>
            <p:nvPr/>
          </p:nvSpPr>
          <p:spPr>
            <a:xfrm>
              <a:off x="6118850" y="3705700"/>
              <a:ext cx="1700" cy="1300"/>
            </a:xfrm>
            <a:custGeom>
              <a:avLst/>
              <a:gdLst/>
              <a:ahLst/>
              <a:cxnLst/>
              <a:rect l="l" t="t" r="r" b="b"/>
              <a:pathLst>
                <a:path w="68" h="52" extrusionOk="0">
                  <a:moveTo>
                    <a:pt x="50" y="1"/>
                  </a:moveTo>
                  <a:lnTo>
                    <a:pt x="17" y="18"/>
                  </a:lnTo>
                  <a:cubicBezTo>
                    <a:pt x="1" y="34"/>
                    <a:pt x="1" y="52"/>
                    <a:pt x="17" y="52"/>
                  </a:cubicBezTo>
                  <a:lnTo>
                    <a:pt x="50" y="52"/>
                  </a:lnTo>
                  <a:lnTo>
                    <a:pt x="68"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1" name="Google Shape;5101;p76"/>
            <p:cNvSpPr/>
            <p:nvPr/>
          </p:nvSpPr>
          <p:spPr>
            <a:xfrm>
              <a:off x="6151375" y="3612325"/>
              <a:ext cx="3750" cy="3375"/>
            </a:xfrm>
            <a:custGeom>
              <a:avLst/>
              <a:gdLst/>
              <a:ahLst/>
              <a:cxnLst/>
              <a:rect l="l" t="t" r="r" b="b"/>
              <a:pathLst>
                <a:path w="150" h="135" extrusionOk="0">
                  <a:moveTo>
                    <a:pt x="83" y="1"/>
                  </a:moveTo>
                  <a:cubicBezTo>
                    <a:pt x="50" y="1"/>
                    <a:pt x="16" y="18"/>
                    <a:pt x="16" y="52"/>
                  </a:cubicBezTo>
                  <a:cubicBezTo>
                    <a:pt x="0" y="68"/>
                    <a:pt x="0" y="101"/>
                    <a:pt x="34" y="118"/>
                  </a:cubicBezTo>
                  <a:lnTo>
                    <a:pt x="50" y="134"/>
                  </a:lnTo>
                  <a:lnTo>
                    <a:pt x="67" y="134"/>
                  </a:lnTo>
                  <a:cubicBezTo>
                    <a:pt x="101" y="134"/>
                    <a:pt x="117" y="118"/>
                    <a:pt x="134" y="101"/>
                  </a:cubicBezTo>
                  <a:cubicBezTo>
                    <a:pt x="150" y="85"/>
                    <a:pt x="134" y="52"/>
                    <a:pt x="134" y="18"/>
                  </a:cubicBezTo>
                  <a:lnTo>
                    <a:pt x="117" y="18"/>
                  </a:ln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2" name="Google Shape;5102;p76"/>
            <p:cNvSpPr/>
            <p:nvPr/>
          </p:nvSpPr>
          <p:spPr>
            <a:xfrm>
              <a:off x="6158450" y="3624000"/>
              <a:ext cx="3775" cy="3800"/>
            </a:xfrm>
            <a:custGeom>
              <a:avLst/>
              <a:gdLst/>
              <a:ahLst/>
              <a:cxnLst/>
              <a:rect l="l" t="t" r="r" b="b"/>
              <a:pathLst>
                <a:path w="151" h="152" extrusionOk="0">
                  <a:moveTo>
                    <a:pt x="51" y="1"/>
                  </a:moveTo>
                  <a:lnTo>
                    <a:pt x="18" y="18"/>
                  </a:lnTo>
                  <a:cubicBezTo>
                    <a:pt x="0" y="51"/>
                    <a:pt x="0" y="101"/>
                    <a:pt x="34" y="118"/>
                  </a:cubicBezTo>
                  <a:cubicBezTo>
                    <a:pt x="51" y="134"/>
                    <a:pt x="84" y="151"/>
                    <a:pt x="100" y="151"/>
                  </a:cubicBezTo>
                  <a:lnTo>
                    <a:pt x="134" y="134"/>
                  </a:lnTo>
                  <a:lnTo>
                    <a:pt x="151" y="118"/>
                  </a:lnTo>
                  <a:lnTo>
                    <a:pt x="151" y="85"/>
                  </a:lnTo>
                  <a:cubicBezTo>
                    <a:pt x="151" y="67"/>
                    <a:pt x="134" y="51"/>
                    <a:pt x="134" y="34"/>
                  </a:cubicBezTo>
                  <a:lnTo>
                    <a:pt x="100" y="34"/>
                  </a:lnTo>
                  <a:lnTo>
                    <a:pt x="84" y="18"/>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3" name="Google Shape;5103;p76"/>
            <p:cNvSpPr/>
            <p:nvPr/>
          </p:nvSpPr>
          <p:spPr>
            <a:xfrm>
              <a:off x="6173450" y="3705125"/>
              <a:ext cx="1300" cy="1450"/>
            </a:xfrm>
            <a:custGeom>
              <a:avLst/>
              <a:gdLst/>
              <a:ahLst/>
              <a:cxnLst/>
              <a:rect l="l" t="t" r="r" b="b"/>
              <a:pathLst>
                <a:path w="52" h="58" extrusionOk="0">
                  <a:moveTo>
                    <a:pt x="34" y="0"/>
                  </a:moveTo>
                  <a:cubicBezTo>
                    <a:pt x="29" y="0"/>
                    <a:pt x="23" y="2"/>
                    <a:pt x="18" y="8"/>
                  </a:cubicBezTo>
                  <a:lnTo>
                    <a:pt x="1" y="24"/>
                  </a:lnTo>
                  <a:lnTo>
                    <a:pt x="1" y="41"/>
                  </a:lnTo>
                  <a:lnTo>
                    <a:pt x="18" y="57"/>
                  </a:lnTo>
                  <a:lnTo>
                    <a:pt x="34" y="57"/>
                  </a:lnTo>
                  <a:cubicBezTo>
                    <a:pt x="51" y="57"/>
                    <a:pt x="51" y="41"/>
                    <a:pt x="51" y="24"/>
                  </a:cubicBezTo>
                  <a:lnTo>
                    <a:pt x="51" y="8"/>
                  </a:lnTo>
                  <a:cubicBezTo>
                    <a:pt x="51" y="8"/>
                    <a:pt x="4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4" name="Google Shape;5104;p76"/>
            <p:cNvSpPr/>
            <p:nvPr/>
          </p:nvSpPr>
          <p:spPr>
            <a:xfrm>
              <a:off x="6174275" y="3606925"/>
              <a:ext cx="1300" cy="1700"/>
            </a:xfrm>
            <a:custGeom>
              <a:avLst/>
              <a:gdLst/>
              <a:ahLst/>
              <a:cxnLst/>
              <a:rect l="l" t="t" r="r" b="b"/>
              <a:pathLst>
                <a:path w="52" h="68" extrusionOk="0">
                  <a:moveTo>
                    <a:pt x="18" y="1"/>
                  </a:moveTo>
                  <a:cubicBezTo>
                    <a:pt x="18" y="17"/>
                    <a:pt x="1" y="17"/>
                    <a:pt x="1" y="17"/>
                  </a:cubicBezTo>
                  <a:cubicBezTo>
                    <a:pt x="1" y="34"/>
                    <a:pt x="18" y="67"/>
                    <a:pt x="34" y="67"/>
                  </a:cubicBezTo>
                  <a:cubicBezTo>
                    <a:pt x="52" y="67"/>
                    <a:pt x="52" y="50"/>
                    <a:pt x="52" y="50"/>
                  </a:cubicBezTo>
                  <a:lnTo>
                    <a:pt x="52" y="17"/>
                  </a:lnTo>
                  <a:lnTo>
                    <a:pt x="34" y="17"/>
                  </a:ln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5" name="Google Shape;5105;p76"/>
            <p:cNvSpPr/>
            <p:nvPr/>
          </p:nvSpPr>
          <p:spPr>
            <a:xfrm>
              <a:off x="6131775" y="3647675"/>
              <a:ext cx="5450" cy="4925"/>
            </a:xfrm>
            <a:custGeom>
              <a:avLst/>
              <a:gdLst/>
              <a:ahLst/>
              <a:cxnLst/>
              <a:rect l="l" t="t" r="r" b="b"/>
              <a:pathLst>
                <a:path w="218" h="197" extrusionOk="0">
                  <a:moveTo>
                    <a:pt x="98" y="0"/>
                  </a:moveTo>
                  <a:cubicBezTo>
                    <a:pt x="55" y="0"/>
                    <a:pt x="33" y="24"/>
                    <a:pt x="33" y="38"/>
                  </a:cubicBezTo>
                  <a:cubicBezTo>
                    <a:pt x="17" y="54"/>
                    <a:pt x="0" y="88"/>
                    <a:pt x="17" y="138"/>
                  </a:cubicBezTo>
                  <a:lnTo>
                    <a:pt x="33" y="154"/>
                  </a:lnTo>
                  <a:lnTo>
                    <a:pt x="51" y="172"/>
                  </a:lnTo>
                  <a:cubicBezTo>
                    <a:pt x="67" y="188"/>
                    <a:pt x="88" y="197"/>
                    <a:pt x="109" y="197"/>
                  </a:cubicBezTo>
                  <a:cubicBezTo>
                    <a:pt x="129" y="197"/>
                    <a:pt x="150" y="188"/>
                    <a:pt x="167" y="172"/>
                  </a:cubicBezTo>
                  <a:lnTo>
                    <a:pt x="184" y="138"/>
                  </a:lnTo>
                  <a:lnTo>
                    <a:pt x="200" y="138"/>
                  </a:lnTo>
                  <a:cubicBezTo>
                    <a:pt x="218" y="105"/>
                    <a:pt x="218" y="54"/>
                    <a:pt x="184" y="21"/>
                  </a:cubicBezTo>
                  <a:lnTo>
                    <a:pt x="117" y="5"/>
                  </a:lnTo>
                  <a:lnTo>
                    <a:pt x="133" y="5"/>
                  </a:lnTo>
                  <a:cubicBezTo>
                    <a:pt x="120" y="1"/>
                    <a:pt x="109" y="0"/>
                    <a:pt x="9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6" name="Google Shape;5106;p76"/>
            <p:cNvSpPr/>
            <p:nvPr/>
          </p:nvSpPr>
          <p:spPr>
            <a:xfrm>
              <a:off x="6156775" y="3614000"/>
              <a:ext cx="2525" cy="2700"/>
            </a:xfrm>
            <a:custGeom>
              <a:avLst/>
              <a:gdLst/>
              <a:ahLst/>
              <a:cxnLst/>
              <a:rect l="l" t="t" r="r" b="b"/>
              <a:pathLst>
                <a:path w="101" h="108" extrusionOk="0">
                  <a:moveTo>
                    <a:pt x="34" y="1"/>
                  </a:moveTo>
                  <a:lnTo>
                    <a:pt x="1" y="34"/>
                  </a:lnTo>
                  <a:lnTo>
                    <a:pt x="1" y="51"/>
                  </a:lnTo>
                  <a:lnTo>
                    <a:pt x="18" y="85"/>
                  </a:lnTo>
                  <a:cubicBezTo>
                    <a:pt x="29" y="96"/>
                    <a:pt x="49" y="108"/>
                    <a:pt x="72" y="108"/>
                  </a:cubicBezTo>
                  <a:cubicBezTo>
                    <a:pt x="81" y="108"/>
                    <a:pt x="91" y="106"/>
                    <a:pt x="101" y="101"/>
                  </a:cubicBezTo>
                  <a:lnTo>
                    <a:pt x="85" y="67"/>
                  </a:lnTo>
                  <a:lnTo>
                    <a:pt x="85" y="51"/>
                  </a:lnTo>
                  <a:lnTo>
                    <a:pt x="67"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7" name="Google Shape;5107;p76"/>
            <p:cNvSpPr/>
            <p:nvPr/>
          </p:nvSpPr>
          <p:spPr>
            <a:xfrm>
              <a:off x="6124250" y="3643025"/>
              <a:ext cx="5875" cy="6450"/>
            </a:xfrm>
            <a:custGeom>
              <a:avLst/>
              <a:gdLst/>
              <a:ahLst/>
              <a:cxnLst/>
              <a:rect l="l" t="t" r="r" b="b"/>
              <a:pathLst>
                <a:path w="235" h="258" extrusionOk="0">
                  <a:moveTo>
                    <a:pt x="145" y="1"/>
                  </a:moveTo>
                  <a:cubicBezTo>
                    <a:pt x="109" y="1"/>
                    <a:pt x="76" y="16"/>
                    <a:pt x="52" y="40"/>
                  </a:cubicBezTo>
                  <a:lnTo>
                    <a:pt x="52" y="73"/>
                  </a:lnTo>
                  <a:lnTo>
                    <a:pt x="34" y="91"/>
                  </a:lnTo>
                  <a:cubicBezTo>
                    <a:pt x="1" y="140"/>
                    <a:pt x="1" y="191"/>
                    <a:pt x="18" y="207"/>
                  </a:cubicBezTo>
                  <a:lnTo>
                    <a:pt x="68" y="240"/>
                  </a:lnTo>
                  <a:lnTo>
                    <a:pt x="101" y="258"/>
                  </a:lnTo>
                  <a:lnTo>
                    <a:pt x="134" y="240"/>
                  </a:lnTo>
                  <a:cubicBezTo>
                    <a:pt x="152" y="240"/>
                    <a:pt x="168" y="240"/>
                    <a:pt x="185" y="207"/>
                  </a:cubicBezTo>
                  <a:lnTo>
                    <a:pt x="201" y="174"/>
                  </a:lnTo>
                  <a:cubicBezTo>
                    <a:pt x="218" y="158"/>
                    <a:pt x="234" y="140"/>
                    <a:pt x="234" y="124"/>
                  </a:cubicBezTo>
                  <a:cubicBezTo>
                    <a:pt x="234" y="107"/>
                    <a:pt x="234" y="57"/>
                    <a:pt x="201" y="24"/>
                  </a:cubicBezTo>
                  <a:lnTo>
                    <a:pt x="185" y="7"/>
                  </a:lnTo>
                  <a:cubicBezTo>
                    <a:pt x="172" y="3"/>
                    <a:pt x="158" y="1"/>
                    <a:pt x="14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8" name="Google Shape;5108;p76"/>
            <p:cNvSpPr/>
            <p:nvPr/>
          </p:nvSpPr>
          <p:spPr>
            <a:xfrm>
              <a:off x="6148875" y="3619000"/>
              <a:ext cx="3750" cy="3275"/>
            </a:xfrm>
            <a:custGeom>
              <a:avLst/>
              <a:gdLst/>
              <a:ahLst/>
              <a:cxnLst/>
              <a:rect l="l" t="t" r="r" b="b"/>
              <a:pathLst>
                <a:path w="150" h="131" extrusionOk="0">
                  <a:moveTo>
                    <a:pt x="67" y="1"/>
                  </a:moveTo>
                  <a:lnTo>
                    <a:pt x="50" y="18"/>
                  </a:lnTo>
                  <a:cubicBezTo>
                    <a:pt x="50" y="18"/>
                    <a:pt x="34" y="18"/>
                    <a:pt x="16" y="34"/>
                  </a:cubicBezTo>
                  <a:lnTo>
                    <a:pt x="16" y="51"/>
                  </a:lnTo>
                  <a:lnTo>
                    <a:pt x="0" y="85"/>
                  </a:lnTo>
                  <a:lnTo>
                    <a:pt x="16" y="101"/>
                  </a:lnTo>
                  <a:lnTo>
                    <a:pt x="16" y="118"/>
                  </a:lnTo>
                  <a:cubicBezTo>
                    <a:pt x="33" y="126"/>
                    <a:pt x="54" y="130"/>
                    <a:pt x="73" y="130"/>
                  </a:cubicBezTo>
                  <a:cubicBezTo>
                    <a:pt x="92" y="130"/>
                    <a:pt x="108" y="126"/>
                    <a:pt x="116" y="118"/>
                  </a:cubicBezTo>
                  <a:cubicBezTo>
                    <a:pt x="150" y="85"/>
                    <a:pt x="150" y="51"/>
                    <a:pt x="116" y="18"/>
                  </a:cubicBez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9" name="Google Shape;5109;p76"/>
            <p:cNvSpPr/>
            <p:nvPr/>
          </p:nvSpPr>
          <p:spPr>
            <a:xfrm>
              <a:off x="6103025" y="3667200"/>
              <a:ext cx="5850" cy="6850"/>
            </a:xfrm>
            <a:custGeom>
              <a:avLst/>
              <a:gdLst/>
              <a:ahLst/>
              <a:cxnLst/>
              <a:rect l="l" t="t" r="r" b="b"/>
              <a:pathLst>
                <a:path w="234" h="274" extrusionOk="0">
                  <a:moveTo>
                    <a:pt x="75" y="0"/>
                  </a:moveTo>
                  <a:cubicBezTo>
                    <a:pt x="68" y="0"/>
                    <a:pt x="59" y="2"/>
                    <a:pt x="50" y="7"/>
                  </a:cubicBezTo>
                  <a:cubicBezTo>
                    <a:pt x="34" y="7"/>
                    <a:pt x="16" y="24"/>
                    <a:pt x="0" y="40"/>
                  </a:cubicBezTo>
                  <a:lnTo>
                    <a:pt x="0" y="58"/>
                  </a:lnTo>
                  <a:cubicBezTo>
                    <a:pt x="0" y="91"/>
                    <a:pt x="16" y="107"/>
                    <a:pt x="16" y="107"/>
                  </a:cubicBezTo>
                  <a:cubicBezTo>
                    <a:pt x="34" y="124"/>
                    <a:pt x="34" y="124"/>
                    <a:pt x="50" y="124"/>
                  </a:cubicBezTo>
                  <a:lnTo>
                    <a:pt x="67" y="140"/>
                  </a:lnTo>
                  <a:lnTo>
                    <a:pt x="83" y="140"/>
                  </a:lnTo>
                  <a:lnTo>
                    <a:pt x="83" y="158"/>
                  </a:lnTo>
                  <a:lnTo>
                    <a:pt x="83" y="174"/>
                  </a:lnTo>
                  <a:lnTo>
                    <a:pt x="83" y="191"/>
                  </a:lnTo>
                  <a:lnTo>
                    <a:pt x="67" y="191"/>
                  </a:lnTo>
                  <a:lnTo>
                    <a:pt x="67" y="224"/>
                  </a:lnTo>
                  <a:cubicBezTo>
                    <a:pt x="67" y="224"/>
                    <a:pt x="67" y="240"/>
                    <a:pt x="83" y="258"/>
                  </a:cubicBezTo>
                  <a:lnTo>
                    <a:pt x="100" y="274"/>
                  </a:lnTo>
                  <a:lnTo>
                    <a:pt x="134" y="274"/>
                  </a:lnTo>
                  <a:cubicBezTo>
                    <a:pt x="150" y="274"/>
                    <a:pt x="150" y="274"/>
                    <a:pt x="167" y="258"/>
                  </a:cubicBezTo>
                  <a:lnTo>
                    <a:pt x="183" y="258"/>
                  </a:lnTo>
                  <a:cubicBezTo>
                    <a:pt x="200" y="258"/>
                    <a:pt x="216" y="240"/>
                    <a:pt x="234" y="224"/>
                  </a:cubicBezTo>
                  <a:lnTo>
                    <a:pt x="234" y="174"/>
                  </a:lnTo>
                  <a:cubicBezTo>
                    <a:pt x="234" y="158"/>
                    <a:pt x="234" y="140"/>
                    <a:pt x="216" y="124"/>
                  </a:cubicBezTo>
                  <a:lnTo>
                    <a:pt x="200" y="107"/>
                  </a:lnTo>
                  <a:lnTo>
                    <a:pt x="134" y="107"/>
                  </a:lnTo>
                  <a:lnTo>
                    <a:pt x="134" y="74"/>
                  </a:lnTo>
                  <a:cubicBezTo>
                    <a:pt x="150" y="58"/>
                    <a:pt x="134" y="40"/>
                    <a:pt x="116" y="24"/>
                  </a:cubicBezTo>
                  <a:cubicBezTo>
                    <a:pt x="105" y="12"/>
                    <a:pt x="93" y="0"/>
                    <a:pt x="7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0" name="Google Shape;5110;p76"/>
            <p:cNvSpPr/>
            <p:nvPr/>
          </p:nvSpPr>
          <p:spPr>
            <a:xfrm>
              <a:off x="6070500" y="3667350"/>
              <a:ext cx="2100" cy="2125"/>
            </a:xfrm>
            <a:custGeom>
              <a:avLst/>
              <a:gdLst/>
              <a:ahLst/>
              <a:cxnLst/>
              <a:rect l="l" t="t" r="r" b="b"/>
              <a:pathLst>
                <a:path w="84" h="85" extrusionOk="0">
                  <a:moveTo>
                    <a:pt x="50" y="1"/>
                  </a:moveTo>
                  <a:lnTo>
                    <a:pt x="34" y="18"/>
                  </a:lnTo>
                  <a:lnTo>
                    <a:pt x="1" y="18"/>
                  </a:lnTo>
                  <a:lnTo>
                    <a:pt x="1" y="52"/>
                  </a:lnTo>
                  <a:lnTo>
                    <a:pt x="17" y="52"/>
                  </a:lnTo>
                  <a:cubicBezTo>
                    <a:pt x="17" y="52"/>
                    <a:pt x="17" y="68"/>
                    <a:pt x="34" y="85"/>
                  </a:cubicBezTo>
                  <a:lnTo>
                    <a:pt x="50" y="68"/>
                  </a:lnTo>
                  <a:lnTo>
                    <a:pt x="67" y="68"/>
                  </a:lnTo>
                  <a:lnTo>
                    <a:pt x="67" y="52"/>
                  </a:lnTo>
                  <a:lnTo>
                    <a:pt x="83" y="52"/>
                  </a:lnTo>
                  <a:lnTo>
                    <a:pt x="83"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1" name="Google Shape;5111;p76"/>
            <p:cNvSpPr/>
            <p:nvPr/>
          </p:nvSpPr>
          <p:spPr>
            <a:xfrm>
              <a:off x="6104675" y="3674475"/>
              <a:ext cx="2925" cy="3350"/>
            </a:xfrm>
            <a:custGeom>
              <a:avLst/>
              <a:gdLst/>
              <a:ahLst/>
              <a:cxnLst/>
              <a:rect l="l" t="t" r="r" b="b"/>
              <a:pathLst>
                <a:path w="117" h="134" extrusionOk="0">
                  <a:moveTo>
                    <a:pt x="50" y="0"/>
                  </a:moveTo>
                  <a:lnTo>
                    <a:pt x="17" y="16"/>
                  </a:lnTo>
                  <a:lnTo>
                    <a:pt x="1" y="33"/>
                  </a:lnTo>
                  <a:lnTo>
                    <a:pt x="1" y="67"/>
                  </a:lnTo>
                  <a:lnTo>
                    <a:pt x="1" y="83"/>
                  </a:lnTo>
                  <a:lnTo>
                    <a:pt x="1" y="116"/>
                  </a:lnTo>
                  <a:lnTo>
                    <a:pt x="17" y="116"/>
                  </a:lnTo>
                  <a:lnTo>
                    <a:pt x="50" y="133"/>
                  </a:lnTo>
                  <a:lnTo>
                    <a:pt x="68" y="133"/>
                  </a:lnTo>
                  <a:lnTo>
                    <a:pt x="84" y="116"/>
                  </a:lnTo>
                  <a:lnTo>
                    <a:pt x="117" y="100"/>
                  </a:lnTo>
                  <a:lnTo>
                    <a:pt x="117" y="67"/>
                  </a:lnTo>
                  <a:lnTo>
                    <a:pt x="117" y="49"/>
                  </a:lnTo>
                  <a:lnTo>
                    <a:pt x="101" y="16"/>
                  </a:lnTo>
                  <a:lnTo>
                    <a:pt x="6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2" name="Google Shape;5112;p76"/>
            <p:cNvSpPr/>
            <p:nvPr/>
          </p:nvSpPr>
          <p:spPr>
            <a:xfrm>
              <a:off x="6147600" y="3627350"/>
              <a:ext cx="5025" cy="5025"/>
            </a:xfrm>
            <a:custGeom>
              <a:avLst/>
              <a:gdLst/>
              <a:ahLst/>
              <a:cxnLst/>
              <a:rect l="l" t="t" r="r" b="b"/>
              <a:pathLst>
                <a:path w="201" h="201" extrusionOk="0">
                  <a:moveTo>
                    <a:pt x="67" y="0"/>
                  </a:moveTo>
                  <a:cubicBezTo>
                    <a:pt x="51" y="17"/>
                    <a:pt x="18" y="17"/>
                    <a:pt x="1" y="51"/>
                  </a:cubicBezTo>
                  <a:lnTo>
                    <a:pt x="1" y="100"/>
                  </a:lnTo>
                  <a:lnTo>
                    <a:pt x="1" y="118"/>
                  </a:lnTo>
                  <a:cubicBezTo>
                    <a:pt x="1" y="134"/>
                    <a:pt x="1" y="151"/>
                    <a:pt x="34" y="184"/>
                  </a:cubicBezTo>
                  <a:lnTo>
                    <a:pt x="67" y="200"/>
                  </a:lnTo>
                  <a:lnTo>
                    <a:pt x="118" y="200"/>
                  </a:lnTo>
                  <a:cubicBezTo>
                    <a:pt x="151" y="184"/>
                    <a:pt x="167" y="167"/>
                    <a:pt x="185" y="134"/>
                  </a:cubicBezTo>
                  <a:cubicBezTo>
                    <a:pt x="201" y="100"/>
                    <a:pt x="185" y="51"/>
                    <a:pt x="151" y="34"/>
                  </a:cubicBezTo>
                  <a:cubicBezTo>
                    <a:pt x="134" y="17"/>
                    <a:pt x="101"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3" name="Google Shape;5113;p76"/>
            <p:cNvSpPr/>
            <p:nvPr/>
          </p:nvSpPr>
          <p:spPr>
            <a:xfrm>
              <a:off x="6120100" y="3652625"/>
              <a:ext cx="5450" cy="5200"/>
            </a:xfrm>
            <a:custGeom>
              <a:avLst/>
              <a:gdLst/>
              <a:ahLst/>
              <a:cxnLst/>
              <a:rect l="l" t="t" r="r" b="b"/>
              <a:pathLst>
                <a:path w="218" h="208" extrusionOk="0">
                  <a:moveTo>
                    <a:pt x="0" y="123"/>
                  </a:moveTo>
                  <a:lnTo>
                    <a:pt x="0" y="123"/>
                  </a:lnTo>
                  <a:cubicBezTo>
                    <a:pt x="0" y="134"/>
                    <a:pt x="8" y="138"/>
                    <a:pt x="13" y="140"/>
                  </a:cubicBezTo>
                  <a:lnTo>
                    <a:pt x="13" y="140"/>
                  </a:lnTo>
                  <a:lnTo>
                    <a:pt x="0" y="123"/>
                  </a:lnTo>
                  <a:close/>
                  <a:moveTo>
                    <a:pt x="80" y="0"/>
                  </a:moveTo>
                  <a:cubicBezTo>
                    <a:pt x="44" y="0"/>
                    <a:pt x="13" y="19"/>
                    <a:pt x="0" y="56"/>
                  </a:cubicBezTo>
                  <a:lnTo>
                    <a:pt x="0" y="107"/>
                  </a:lnTo>
                  <a:lnTo>
                    <a:pt x="0" y="123"/>
                  </a:lnTo>
                  <a:lnTo>
                    <a:pt x="0" y="123"/>
                  </a:lnTo>
                  <a:lnTo>
                    <a:pt x="0" y="123"/>
                  </a:lnTo>
                  <a:lnTo>
                    <a:pt x="18" y="140"/>
                  </a:lnTo>
                  <a:cubicBezTo>
                    <a:pt x="18" y="140"/>
                    <a:pt x="16" y="140"/>
                    <a:pt x="13" y="140"/>
                  </a:cubicBezTo>
                  <a:lnTo>
                    <a:pt x="13" y="140"/>
                  </a:lnTo>
                  <a:lnTo>
                    <a:pt x="51" y="190"/>
                  </a:lnTo>
                  <a:lnTo>
                    <a:pt x="84" y="207"/>
                  </a:lnTo>
                  <a:lnTo>
                    <a:pt x="151" y="190"/>
                  </a:lnTo>
                  <a:cubicBezTo>
                    <a:pt x="218" y="123"/>
                    <a:pt x="200" y="74"/>
                    <a:pt x="200" y="56"/>
                  </a:cubicBezTo>
                  <a:lnTo>
                    <a:pt x="134" y="7"/>
                  </a:lnTo>
                  <a:lnTo>
                    <a:pt x="118" y="7"/>
                  </a:lnTo>
                  <a:cubicBezTo>
                    <a:pt x="105" y="3"/>
                    <a:pt x="92" y="0"/>
                    <a:pt x="8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4" name="Google Shape;5114;p76"/>
            <p:cNvSpPr/>
            <p:nvPr/>
          </p:nvSpPr>
          <p:spPr>
            <a:xfrm>
              <a:off x="6190550" y="3626950"/>
              <a:ext cx="1700" cy="1675"/>
            </a:xfrm>
            <a:custGeom>
              <a:avLst/>
              <a:gdLst/>
              <a:ahLst/>
              <a:cxnLst/>
              <a:rect l="l" t="t" r="r" b="b"/>
              <a:pathLst>
                <a:path w="68" h="67" extrusionOk="0">
                  <a:moveTo>
                    <a:pt x="34" y="0"/>
                  </a:moveTo>
                  <a:cubicBezTo>
                    <a:pt x="17" y="0"/>
                    <a:pt x="17" y="0"/>
                    <a:pt x="1" y="16"/>
                  </a:cubicBezTo>
                  <a:lnTo>
                    <a:pt x="1" y="33"/>
                  </a:lnTo>
                  <a:lnTo>
                    <a:pt x="34" y="67"/>
                  </a:lnTo>
                  <a:lnTo>
                    <a:pt x="50" y="67"/>
                  </a:lnTo>
                  <a:cubicBezTo>
                    <a:pt x="68" y="50"/>
                    <a:pt x="68" y="50"/>
                    <a:pt x="68" y="33"/>
                  </a:cubicBezTo>
                  <a:lnTo>
                    <a:pt x="68" y="16"/>
                  </a:lnTo>
                  <a:cubicBezTo>
                    <a:pt x="50" y="0"/>
                    <a:pt x="34"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5" name="Google Shape;5115;p76"/>
            <p:cNvSpPr/>
            <p:nvPr/>
          </p:nvSpPr>
          <p:spPr>
            <a:xfrm>
              <a:off x="6123025" y="3682800"/>
              <a:ext cx="5425" cy="5425"/>
            </a:xfrm>
            <a:custGeom>
              <a:avLst/>
              <a:gdLst/>
              <a:ahLst/>
              <a:cxnLst/>
              <a:rect l="l" t="t" r="r" b="b"/>
              <a:pathLst>
                <a:path w="217" h="217" extrusionOk="0">
                  <a:moveTo>
                    <a:pt x="117" y="1"/>
                  </a:moveTo>
                  <a:lnTo>
                    <a:pt x="83" y="34"/>
                  </a:lnTo>
                  <a:cubicBezTo>
                    <a:pt x="75" y="25"/>
                    <a:pt x="63" y="21"/>
                    <a:pt x="50" y="21"/>
                  </a:cubicBezTo>
                  <a:cubicBezTo>
                    <a:pt x="38" y="21"/>
                    <a:pt x="25" y="25"/>
                    <a:pt x="17" y="34"/>
                  </a:cubicBezTo>
                  <a:lnTo>
                    <a:pt x="1" y="67"/>
                  </a:lnTo>
                  <a:lnTo>
                    <a:pt x="17" y="101"/>
                  </a:lnTo>
                  <a:lnTo>
                    <a:pt x="17" y="117"/>
                  </a:lnTo>
                  <a:cubicBezTo>
                    <a:pt x="17" y="134"/>
                    <a:pt x="34" y="134"/>
                    <a:pt x="34" y="150"/>
                  </a:cubicBezTo>
                  <a:lnTo>
                    <a:pt x="50" y="167"/>
                  </a:lnTo>
                  <a:lnTo>
                    <a:pt x="83" y="167"/>
                  </a:lnTo>
                  <a:cubicBezTo>
                    <a:pt x="83" y="183"/>
                    <a:pt x="101" y="201"/>
                    <a:pt x="101" y="201"/>
                  </a:cubicBezTo>
                  <a:lnTo>
                    <a:pt x="117" y="217"/>
                  </a:lnTo>
                  <a:lnTo>
                    <a:pt x="167" y="217"/>
                  </a:lnTo>
                  <a:cubicBezTo>
                    <a:pt x="167" y="201"/>
                    <a:pt x="201" y="183"/>
                    <a:pt x="201" y="167"/>
                  </a:cubicBezTo>
                  <a:cubicBezTo>
                    <a:pt x="183" y="167"/>
                    <a:pt x="183" y="167"/>
                    <a:pt x="183" y="183"/>
                  </a:cubicBezTo>
                  <a:lnTo>
                    <a:pt x="183" y="167"/>
                  </a:lnTo>
                  <a:cubicBezTo>
                    <a:pt x="217" y="134"/>
                    <a:pt x="217" y="101"/>
                    <a:pt x="183" y="67"/>
                  </a:cubicBezTo>
                  <a:cubicBezTo>
                    <a:pt x="183" y="50"/>
                    <a:pt x="183" y="34"/>
                    <a:pt x="167" y="17"/>
                  </a:cubicBezTo>
                  <a:cubicBezTo>
                    <a:pt x="150" y="1"/>
                    <a:pt x="134" y="1"/>
                    <a:pt x="1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6" name="Google Shape;5116;p76"/>
            <p:cNvSpPr/>
            <p:nvPr/>
          </p:nvSpPr>
          <p:spPr>
            <a:xfrm>
              <a:off x="6185950" y="3649850"/>
              <a:ext cx="1700" cy="1300"/>
            </a:xfrm>
            <a:custGeom>
              <a:avLst/>
              <a:gdLst/>
              <a:ahLst/>
              <a:cxnLst/>
              <a:rect l="l" t="t" r="r" b="b"/>
              <a:pathLst>
                <a:path w="68" h="52" extrusionOk="0">
                  <a:moveTo>
                    <a:pt x="34" y="1"/>
                  </a:moveTo>
                  <a:cubicBezTo>
                    <a:pt x="18" y="18"/>
                    <a:pt x="1" y="18"/>
                    <a:pt x="1" y="34"/>
                  </a:cubicBezTo>
                  <a:cubicBezTo>
                    <a:pt x="1" y="34"/>
                    <a:pt x="1" y="51"/>
                    <a:pt x="18" y="51"/>
                  </a:cubicBezTo>
                  <a:lnTo>
                    <a:pt x="34" y="51"/>
                  </a:lnTo>
                  <a:cubicBezTo>
                    <a:pt x="51" y="51"/>
                    <a:pt x="51" y="51"/>
                    <a:pt x="67" y="34"/>
                  </a:cubicBezTo>
                  <a:lnTo>
                    <a:pt x="51"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7" name="Google Shape;5117;p76"/>
            <p:cNvSpPr/>
            <p:nvPr/>
          </p:nvSpPr>
          <p:spPr>
            <a:xfrm>
              <a:off x="6147600" y="3689875"/>
              <a:ext cx="3375" cy="3225"/>
            </a:xfrm>
            <a:custGeom>
              <a:avLst/>
              <a:gdLst/>
              <a:ahLst/>
              <a:cxnLst/>
              <a:rect l="l" t="t" r="r" b="b"/>
              <a:pathLst>
                <a:path w="135" h="129" extrusionOk="0">
                  <a:moveTo>
                    <a:pt x="67" y="0"/>
                  </a:moveTo>
                  <a:lnTo>
                    <a:pt x="34" y="18"/>
                  </a:lnTo>
                  <a:lnTo>
                    <a:pt x="18" y="34"/>
                  </a:lnTo>
                  <a:lnTo>
                    <a:pt x="1" y="51"/>
                  </a:lnTo>
                  <a:lnTo>
                    <a:pt x="1" y="67"/>
                  </a:lnTo>
                  <a:lnTo>
                    <a:pt x="18" y="100"/>
                  </a:lnTo>
                  <a:cubicBezTo>
                    <a:pt x="38" y="120"/>
                    <a:pt x="57" y="128"/>
                    <a:pt x="74" y="128"/>
                  </a:cubicBezTo>
                  <a:cubicBezTo>
                    <a:pt x="85" y="128"/>
                    <a:pt x="94" y="124"/>
                    <a:pt x="101" y="118"/>
                  </a:cubicBezTo>
                  <a:lnTo>
                    <a:pt x="118" y="100"/>
                  </a:lnTo>
                  <a:lnTo>
                    <a:pt x="134" y="67"/>
                  </a:lnTo>
                  <a:lnTo>
                    <a:pt x="134" y="34"/>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8" name="Google Shape;5118;p76"/>
            <p:cNvSpPr/>
            <p:nvPr/>
          </p:nvSpPr>
          <p:spPr>
            <a:xfrm>
              <a:off x="6164275" y="3665100"/>
              <a:ext cx="3375" cy="3025"/>
            </a:xfrm>
            <a:custGeom>
              <a:avLst/>
              <a:gdLst/>
              <a:ahLst/>
              <a:cxnLst/>
              <a:rect l="l" t="t" r="r" b="b"/>
              <a:pathLst>
                <a:path w="135" h="121" extrusionOk="0">
                  <a:moveTo>
                    <a:pt x="82" y="1"/>
                  </a:moveTo>
                  <a:cubicBezTo>
                    <a:pt x="78" y="1"/>
                    <a:pt x="73" y="3"/>
                    <a:pt x="67" y="8"/>
                  </a:cubicBezTo>
                  <a:cubicBezTo>
                    <a:pt x="51" y="8"/>
                    <a:pt x="34" y="8"/>
                    <a:pt x="18" y="24"/>
                  </a:cubicBezTo>
                  <a:lnTo>
                    <a:pt x="1" y="58"/>
                  </a:lnTo>
                  <a:lnTo>
                    <a:pt x="1" y="75"/>
                  </a:lnTo>
                  <a:lnTo>
                    <a:pt x="18" y="108"/>
                  </a:lnTo>
                  <a:cubicBezTo>
                    <a:pt x="35" y="116"/>
                    <a:pt x="51" y="120"/>
                    <a:pt x="66" y="120"/>
                  </a:cubicBezTo>
                  <a:cubicBezTo>
                    <a:pt x="80" y="120"/>
                    <a:pt x="93" y="116"/>
                    <a:pt x="101" y="108"/>
                  </a:cubicBezTo>
                  <a:lnTo>
                    <a:pt x="134" y="91"/>
                  </a:lnTo>
                  <a:lnTo>
                    <a:pt x="134" y="58"/>
                  </a:lnTo>
                  <a:lnTo>
                    <a:pt x="134" y="24"/>
                  </a:lnTo>
                  <a:lnTo>
                    <a:pt x="118" y="24"/>
                  </a:lnTo>
                  <a:cubicBezTo>
                    <a:pt x="106" y="13"/>
                    <a:pt x="94" y="1"/>
                    <a:pt x="8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9" name="Google Shape;5119;p76"/>
            <p:cNvSpPr/>
            <p:nvPr/>
          </p:nvSpPr>
          <p:spPr>
            <a:xfrm>
              <a:off x="6170125" y="3663200"/>
              <a:ext cx="3350" cy="3350"/>
            </a:xfrm>
            <a:custGeom>
              <a:avLst/>
              <a:gdLst/>
              <a:ahLst/>
              <a:cxnLst/>
              <a:rect l="l" t="t" r="r" b="b"/>
              <a:pathLst>
                <a:path w="134" h="134" extrusionOk="0">
                  <a:moveTo>
                    <a:pt x="67" y="0"/>
                  </a:moveTo>
                  <a:cubicBezTo>
                    <a:pt x="51" y="0"/>
                    <a:pt x="34" y="0"/>
                    <a:pt x="18" y="18"/>
                  </a:cubicBezTo>
                  <a:cubicBezTo>
                    <a:pt x="0" y="51"/>
                    <a:pt x="18" y="84"/>
                    <a:pt x="18" y="100"/>
                  </a:cubicBezTo>
                  <a:lnTo>
                    <a:pt x="34" y="118"/>
                  </a:lnTo>
                  <a:lnTo>
                    <a:pt x="67" y="134"/>
                  </a:lnTo>
                  <a:lnTo>
                    <a:pt x="84" y="134"/>
                  </a:lnTo>
                  <a:cubicBezTo>
                    <a:pt x="84" y="134"/>
                    <a:pt x="100" y="134"/>
                    <a:pt x="118" y="118"/>
                  </a:cubicBezTo>
                  <a:lnTo>
                    <a:pt x="118" y="84"/>
                  </a:lnTo>
                  <a:lnTo>
                    <a:pt x="134" y="67"/>
                  </a:lnTo>
                  <a:cubicBezTo>
                    <a:pt x="134" y="51"/>
                    <a:pt x="134" y="34"/>
                    <a:pt x="118" y="18"/>
                  </a:cubicBezTo>
                  <a:lnTo>
                    <a:pt x="100" y="18"/>
                  </a:ln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0" name="Google Shape;5120;p76"/>
            <p:cNvSpPr/>
            <p:nvPr/>
          </p:nvSpPr>
          <p:spPr>
            <a:xfrm>
              <a:off x="6161775" y="3683200"/>
              <a:ext cx="3375" cy="3350"/>
            </a:xfrm>
            <a:custGeom>
              <a:avLst/>
              <a:gdLst/>
              <a:ahLst/>
              <a:cxnLst/>
              <a:rect l="l" t="t" r="r" b="b"/>
              <a:pathLst>
                <a:path w="135" h="134" extrusionOk="0">
                  <a:moveTo>
                    <a:pt x="67" y="1"/>
                  </a:moveTo>
                  <a:lnTo>
                    <a:pt x="34" y="34"/>
                  </a:lnTo>
                  <a:cubicBezTo>
                    <a:pt x="1" y="51"/>
                    <a:pt x="1" y="85"/>
                    <a:pt x="18" y="118"/>
                  </a:cubicBezTo>
                  <a:lnTo>
                    <a:pt x="51" y="134"/>
                  </a:lnTo>
                  <a:lnTo>
                    <a:pt x="85" y="134"/>
                  </a:lnTo>
                  <a:lnTo>
                    <a:pt x="101" y="118"/>
                  </a:lnTo>
                  <a:cubicBezTo>
                    <a:pt x="118" y="118"/>
                    <a:pt x="134" y="101"/>
                    <a:pt x="134" y="67"/>
                  </a:cubicBezTo>
                  <a:cubicBezTo>
                    <a:pt x="134" y="51"/>
                    <a:pt x="134" y="34"/>
                    <a:pt x="118" y="18"/>
                  </a:cubicBez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1" name="Google Shape;5121;p76"/>
            <p:cNvSpPr/>
            <p:nvPr/>
          </p:nvSpPr>
          <p:spPr>
            <a:xfrm>
              <a:off x="6160100" y="3651125"/>
              <a:ext cx="5475" cy="6050"/>
            </a:xfrm>
            <a:custGeom>
              <a:avLst/>
              <a:gdLst/>
              <a:ahLst/>
              <a:cxnLst/>
              <a:rect l="l" t="t" r="r" b="b"/>
              <a:pathLst>
                <a:path w="219" h="242" extrusionOk="0">
                  <a:moveTo>
                    <a:pt x="85" y="0"/>
                  </a:moveTo>
                  <a:lnTo>
                    <a:pt x="52" y="16"/>
                  </a:lnTo>
                  <a:cubicBezTo>
                    <a:pt x="34" y="34"/>
                    <a:pt x="18" y="50"/>
                    <a:pt x="1" y="83"/>
                  </a:cubicBezTo>
                  <a:cubicBezTo>
                    <a:pt x="1" y="116"/>
                    <a:pt x="18" y="150"/>
                    <a:pt x="34" y="167"/>
                  </a:cubicBezTo>
                  <a:lnTo>
                    <a:pt x="52" y="216"/>
                  </a:lnTo>
                  <a:cubicBezTo>
                    <a:pt x="76" y="233"/>
                    <a:pt x="101" y="241"/>
                    <a:pt x="124" y="241"/>
                  </a:cubicBezTo>
                  <a:cubicBezTo>
                    <a:pt x="147" y="241"/>
                    <a:pt x="168" y="233"/>
                    <a:pt x="185" y="216"/>
                  </a:cubicBezTo>
                  <a:lnTo>
                    <a:pt x="201" y="183"/>
                  </a:lnTo>
                  <a:lnTo>
                    <a:pt x="218" y="167"/>
                  </a:lnTo>
                  <a:lnTo>
                    <a:pt x="218" y="134"/>
                  </a:lnTo>
                  <a:cubicBezTo>
                    <a:pt x="218" y="116"/>
                    <a:pt x="218" y="67"/>
                    <a:pt x="185" y="34"/>
                  </a:cubicBezTo>
                  <a:cubicBezTo>
                    <a:pt x="168" y="16"/>
                    <a:pt x="152" y="16"/>
                    <a:pt x="152" y="16"/>
                  </a:cubicBez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2" name="Google Shape;5122;p76"/>
            <p:cNvSpPr/>
            <p:nvPr/>
          </p:nvSpPr>
          <p:spPr>
            <a:xfrm>
              <a:off x="6173875" y="3640675"/>
              <a:ext cx="1700" cy="2125"/>
            </a:xfrm>
            <a:custGeom>
              <a:avLst/>
              <a:gdLst/>
              <a:ahLst/>
              <a:cxnLst/>
              <a:rect l="l" t="t" r="r" b="b"/>
              <a:pathLst>
                <a:path w="68" h="85" extrusionOk="0">
                  <a:moveTo>
                    <a:pt x="1" y="1"/>
                  </a:moveTo>
                  <a:lnTo>
                    <a:pt x="1" y="34"/>
                  </a:lnTo>
                  <a:lnTo>
                    <a:pt x="1" y="51"/>
                  </a:lnTo>
                  <a:cubicBezTo>
                    <a:pt x="1" y="51"/>
                    <a:pt x="1" y="67"/>
                    <a:pt x="17" y="85"/>
                  </a:cubicBezTo>
                  <a:lnTo>
                    <a:pt x="68" y="34"/>
                  </a:lnTo>
                  <a:lnTo>
                    <a:pt x="68" y="18"/>
                  </a:lnTo>
                  <a:lnTo>
                    <a:pt x="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3" name="Google Shape;5123;p76"/>
            <p:cNvSpPr/>
            <p:nvPr/>
          </p:nvSpPr>
          <p:spPr>
            <a:xfrm>
              <a:off x="6118850" y="3573575"/>
              <a:ext cx="1275" cy="1275"/>
            </a:xfrm>
            <a:custGeom>
              <a:avLst/>
              <a:gdLst/>
              <a:ahLst/>
              <a:cxnLst/>
              <a:rect l="l" t="t" r="r" b="b"/>
              <a:pathLst>
                <a:path w="51" h="51" extrusionOk="0">
                  <a:moveTo>
                    <a:pt x="17" y="1"/>
                  </a:moveTo>
                  <a:lnTo>
                    <a:pt x="17" y="17"/>
                  </a:lnTo>
                  <a:lnTo>
                    <a:pt x="1" y="34"/>
                  </a:lnTo>
                  <a:cubicBezTo>
                    <a:pt x="1" y="34"/>
                    <a:pt x="1" y="50"/>
                    <a:pt x="17" y="50"/>
                  </a:cubicBezTo>
                  <a:lnTo>
                    <a:pt x="50" y="50"/>
                  </a:lnTo>
                  <a:lnTo>
                    <a:pt x="50" y="17"/>
                  </a:lnTo>
                  <a:lnTo>
                    <a:pt x="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4" name="Google Shape;5124;p76"/>
            <p:cNvSpPr/>
            <p:nvPr/>
          </p:nvSpPr>
          <p:spPr>
            <a:xfrm>
              <a:off x="6144700" y="3702525"/>
              <a:ext cx="3375" cy="3200"/>
            </a:xfrm>
            <a:custGeom>
              <a:avLst/>
              <a:gdLst/>
              <a:ahLst/>
              <a:cxnLst/>
              <a:rect l="l" t="t" r="r" b="b"/>
              <a:pathLst>
                <a:path w="135" h="128" extrusionOk="0">
                  <a:moveTo>
                    <a:pt x="87" y="1"/>
                  </a:moveTo>
                  <a:cubicBezTo>
                    <a:pt x="73" y="1"/>
                    <a:pt x="55" y="7"/>
                    <a:pt x="34" y="28"/>
                  </a:cubicBezTo>
                  <a:lnTo>
                    <a:pt x="17" y="45"/>
                  </a:lnTo>
                  <a:lnTo>
                    <a:pt x="1" y="61"/>
                  </a:lnTo>
                  <a:lnTo>
                    <a:pt x="17" y="112"/>
                  </a:lnTo>
                  <a:cubicBezTo>
                    <a:pt x="34" y="112"/>
                    <a:pt x="50" y="128"/>
                    <a:pt x="83" y="128"/>
                  </a:cubicBezTo>
                  <a:cubicBezTo>
                    <a:pt x="101" y="128"/>
                    <a:pt x="117" y="112"/>
                    <a:pt x="134" y="95"/>
                  </a:cubicBezTo>
                  <a:lnTo>
                    <a:pt x="134" y="61"/>
                  </a:lnTo>
                  <a:lnTo>
                    <a:pt x="134" y="45"/>
                  </a:lnTo>
                  <a:lnTo>
                    <a:pt x="134" y="28"/>
                  </a:lnTo>
                  <a:lnTo>
                    <a:pt x="117" y="12"/>
                  </a:lnTo>
                  <a:cubicBezTo>
                    <a:pt x="117" y="12"/>
                    <a:pt x="106" y="1"/>
                    <a:pt x="8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5" name="Google Shape;5125;p76"/>
            <p:cNvSpPr/>
            <p:nvPr/>
          </p:nvSpPr>
          <p:spPr>
            <a:xfrm>
              <a:off x="6172625" y="3645275"/>
              <a:ext cx="3775" cy="3375"/>
            </a:xfrm>
            <a:custGeom>
              <a:avLst/>
              <a:gdLst/>
              <a:ahLst/>
              <a:cxnLst/>
              <a:rect l="l" t="t" r="r" b="b"/>
              <a:pathLst>
                <a:path w="151" h="135" extrusionOk="0">
                  <a:moveTo>
                    <a:pt x="67" y="1"/>
                  </a:moveTo>
                  <a:cubicBezTo>
                    <a:pt x="51" y="1"/>
                    <a:pt x="18" y="17"/>
                    <a:pt x="18" y="34"/>
                  </a:cubicBezTo>
                  <a:lnTo>
                    <a:pt x="0" y="68"/>
                  </a:lnTo>
                  <a:lnTo>
                    <a:pt x="18" y="84"/>
                  </a:lnTo>
                  <a:lnTo>
                    <a:pt x="18" y="101"/>
                  </a:lnTo>
                  <a:lnTo>
                    <a:pt x="34" y="117"/>
                  </a:lnTo>
                  <a:lnTo>
                    <a:pt x="67" y="134"/>
                  </a:lnTo>
                  <a:lnTo>
                    <a:pt x="100" y="134"/>
                  </a:lnTo>
                  <a:cubicBezTo>
                    <a:pt x="134" y="101"/>
                    <a:pt x="134" y="84"/>
                    <a:pt x="134" y="68"/>
                  </a:cubicBezTo>
                  <a:cubicBezTo>
                    <a:pt x="151" y="50"/>
                    <a:pt x="134" y="34"/>
                    <a:pt x="118" y="17"/>
                  </a:cubicBezTo>
                  <a:cubicBezTo>
                    <a:pt x="100" y="1"/>
                    <a:pt x="84"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6" name="Google Shape;5126;p76"/>
            <p:cNvSpPr/>
            <p:nvPr/>
          </p:nvSpPr>
          <p:spPr>
            <a:xfrm>
              <a:off x="6168875" y="3727000"/>
              <a:ext cx="1275" cy="1675"/>
            </a:xfrm>
            <a:custGeom>
              <a:avLst/>
              <a:gdLst/>
              <a:ahLst/>
              <a:cxnLst/>
              <a:rect l="l" t="t" r="r" b="b"/>
              <a:pathLst>
                <a:path w="51" h="67" extrusionOk="0">
                  <a:moveTo>
                    <a:pt x="1" y="0"/>
                  </a:moveTo>
                  <a:lnTo>
                    <a:pt x="1" y="33"/>
                  </a:lnTo>
                  <a:cubicBezTo>
                    <a:pt x="1" y="49"/>
                    <a:pt x="17" y="67"/>
                    <a:pt x="34" y="67"/>
                  </a:cubicBezTo>
                  <a:lnTo>
                    <a:pt x="50" y="67"/>
                  </a:lnTo>
                  <a:lnTo>
                    <a:pt x="50" y="49"/>
                  </a:lnTo>
                  <a:lnTo>
                    <a:pt x="50" y="16"/>
                  </a:lnTo>
                  <a:cubicBezTo>
                    <a:pt x="34" y="16"/>
                    <a:pt x="34"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7" name="Google Shape;5127;p76"/>
            <p:cNvSpPr/>
            <p:nvPr/>
          </p:nvSpPr>
          <p:spPr>
            <a:xfrm>
              <a:off x="6226400" y="3682375"/>
              <a:ext cx="1700" cy="1675"/>
            </a:xfrm>
            <a:custGeom>
              <a:avLst/>
              <a:gdLst/>
              <a:ahLst/>
              <a:cxnLst/>
              <a:rect l="l" t="t" r="r" b="b"/>
              <a:pathLst>
                <a:path w="68" h="67" extrusionOk="0">
                  <a:moveTo>
                    <a:pt x="17" y="0"/>
                  </a:moveTo>
                  <a:lnTo>
                    <a:pt x="1" y="18"/>
                  </a:lnTo>
                  <a:lnTo>
                    <a:pt x="1" y="34"/>
                  </a:lnTo>
                  <a:cubicBezTo>
                    <a:pt x="17" y="67"/>
                    <a:pt x="34" y="67"/>
                    <a:pt x="50" y="67"/>
                  </a:cubicBezTo>
                  <a:lnTo>
                    <a:pt x="68" y="67"/>
                  </a:lnTo>
                  <a:lnTo>
                    <a:pt x="68" y="34"/>
                  </a:lnTo>
                  <a:lnTo>
                    <a:pt x="50" y="18"/>
                  </a:lnTo>
                  <a:cubicBezTo>
                    <a:pt x="50" y="18"/>
                    <a:pt x="34"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8" name="Google Shape;5128;p76"/>
            <p:cNvSpPr/>
            <p:nvPr/>
          </p:nvSpPr>
          <p:spPr>
            <a:xfrm>
              <a:off x="6167225" y="3653825"/>
              <a:ext cx="3350" cy="3550"/>
            </a:xfrm>
            <a:custGeom>
              <a:avLst/>
              <a:gdLst/>
              <a:ahLst/>
              <a:cxnLst/>
              <a:rect l="l" t="t" r="r" b="b"/>
              <a:pathLst>
                <a:path w="134" h="142" extrusionOk="0">
                  <a:moveTo>
                    <a:pt x="66" y="1"/>
                  </a:moveTo>
                  <a:cubicBezTo>
                    <a:pt x="49" y="1"/>
                    <a:pt x="33" y="9"/>
                    <a:pt x="16" y="26"/>
                  </a:cubicBezTo>
                  <a:lnTo>
                    <a:pt x="0" y="59"/>
                  </a:lnTo>
                  <a:lnTo>
                    <a:pt x="0" y="75"/>
                  </a:lnTo>
                  <a:lnTo>
                    <a:pt x="16" y="92"/>
                  </a:lnTo>
                  <a:lnTo>
                    <a:pt x="33" y="126"/>
                  </a:lnTo>
                  <a:lnTo>
                    <a:pt x="67" y="126"/>
                  </a:lnTo>
                  <a:lnTo>
                    <a:pt x="83" y="142"/>
                  </a:lnTo>
                  <a:lnTo>
                    <a:pt x="100" y="126"/>
                  </a:lnTo>
                  <a:cubicBezTo>
                    <a:pt x="116" y="108"/>
                    <a:pt x="134" y="92"/>
                    <a:pt x="134" y="75"/>
                  </a:cubicBezTo>
                  <a:cubicBezTo>
                    <a:pt x="134" y="59"/>
                    <a:pt x="134" y="42"/>
                    <a:pt x="116" y="26"/>
                  </a:cubicBezTo>
                  <a:cubicBezTo>
                    <a:pt x="99" y="9"/>
                    <a:pt x="83" y="1"/>
                    <a:pt x="6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9" name="Google Shape;5129;p76"/>
            <p:cNvSpPr/>
            <p:nvPr/>
          </p:nvSpPr>
          <p:spPr>
            <a:xfrm>
              <a:off x="6158050" y="3691150"/>
              <a:ext cx="4175" cy="3300"/>
            </a:xfrm>
            <a:custGeom>
              <a:avLst/>
              <a:gdLst/>
              <a:ahLst/>
              <a:cxnLst/>
              <a:rect l="l" t="t" r="r" b="b"/>
              <a:pathLst>
                <a:path w="167" h="132" extrusionOk="0">
                  <a:moveTo>
                    <a:pt x="50" y="0"/>
                  </a:moveTo>
                  <a:lnTo>
                    <a:pt x="16" y="16"/>
                  </a:lnTo>
                  <a:lnTo>
                    <a:pt x="0" y="49"/>
                  </a:lnTo>
                  <a:lnTo>
                    <a:pt x="16" y="83"/>
                  </a:lnTo>
                  <a:cubicBezTo>
                    <a:pt x="44" y="120"/>
                    <a:pt x="72" y="131"/>
                    <a:pt x="94" y="131"/>
                  </a:cubicBezTo>
                  <a:cubicBezTo>
                    <a:pt x="112" y="131"/>
                    <a:pt x="126" y="124"/>
                    <a:pt x="134" y="116"/>
                  </a:cubicBezTo>
                  <a:lnTo>
                    <a:pt x="116" y="83"/>
                  </a:lnTo>
                  <a:lnTo>
                    <a:pt x="150" y="83"/>
                  </a:lnTo>
                  <a:cubicBezTo>
                    <a:pt x="167" y="49"/>
                    <a:pt x="150" y="33"/>
                    <a:pt x="134" y="16"/>
                  </a:cubicBezTo>
                  <a:cubicBezTo>
                    <a:pt x="116" y="0"/>
                    <a:pt x="83"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0" name="Google Shape;5130;p76"/>
            <p:cNvSpPr/>
            <p:nvPr/>
          </p:nvSpPr>
          <p:spPr>
            <a:xfrm>
              <a:off x="6165950" y="3685300"/>
              <a:ext cx="3800" cy="3350"/>
            </a:xfrm>
            <a:custGeom>
              <a:avLst/>
              <a:gdLst/>
              <a:ahLst/>
              <a:cxnLst/>
              <a:rect l="l" t="t" r="r" b="b"/>
              <a:pathLst>
                <a:path w="152" h="134" extrusionOk="0">
                  <a:moveTo>
                    <a:pt x="51" y="1"/>
                  </a:moveTo>
                  <a:cubicBezTo>
                    <a:pt x="34" y="17"/>
                    <a:pt x="0" y="50"/>
                    <a:pt x="18" y="101"/>
                  </a:cubicBezTo>
                  <a:lnTo>
                    <a:pt x="51" y="117"/>
                  </a:lnTo>
                  <a:lnTo>
                    <a:pt x="67" y="134"/>
                  </a:lnTo>
                  <a:lnTo>
                    <a:pt x="84" y="101"/>
                  </a:lnTo>
                  <a:lnTo>
                    <a:pt x="118" y="83"/>
                  </a:lnTo>
                  <a:lnTo>
                    <a:pt x="151" y="67"/>
                  </a:lnTo>
                  <a:lnTo>
                    <a:pt x="151" y="50"/>
                  </a:lnTo>
                  <a:lnTo>
                    <a:pt x="134" y="34"/>
                  </a:lnTo>
                  <a:lnTo>
                    <a:pt x="118" y="17"/>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1" name="Google Shape;5131;p76"/>
            <p:cNvSpPr/>
            <p:nvPr/>
          </p:nvSpPr>
          <p:spPr>
            <a:xfrm>
              <a:off x="6133425" y="3676525"/>
              <a:ext cx="5475" cy="5025"/>
            </a:xfrm>
            <a:custGeom>
              <a:avLst/>
              <a:gdLst/>
              <a:ahLst/>
              <a:cxnLst/>
              <a:rect l="l" t="t" r="r" b="b"/>
              <a:pathLst>
                <a:path w="219" h="201" extrusionOk="0">
                  <a:moveTo>
                    <a:pt x="101" y="1"/>
                  </a:moveTo>
                  <a:cubicBezTo>
                    <a:pt x="34" y="1"/>
                    <a:pt x="18" y="51"/>
                    <a:pt x="1" y="85"/>
                  </a:cubicBezTo>
                  <a:lnTo>
                    <a:pt x="1" y="118"/>
                  </a:lnTo>
                  <a:lnTo>
                    <a:pt x="18" y="134"/>
                  </a:lnTo>
                  <a:lnTo>
                    <a:pt x="34" y="168"/>
                  </a:lnTo>
                  <a:lnTo>
                    <a:pt x="51" y="185"/>
                  </a:lnTo>
                  <a:lnTo>
                    <a:pt x="101" y="201"/>
                  </a:lnTo>
                  <a:lnTo>
                    <a:pt x="134" y="201"/>
                  </a:lnTo>
                  <a:lnTo>
                    <a:pt x="185" y="185"/>
                  </a:lnTo>
                  <a:cubicBezTo>
                    <a:pt x="201" y="151"/>
                    <a:pt x="218" y="101"/>
                    <a:pt x="218" y="67"/>
                  </a:cubicBezTo>
                  <a:lnTo>
                    <a:pt x="185" y="18"/>
                  </a:lnTo>
                  <a:lnTo>
                    <a:pt x="1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2" name="Google Shape;5132;p76"/>
            <p:cNvSpPr/>
            <p:nvPr/>
          </p:nvSpPr>
          <p:spPr>
            <a:xfrm>
              <a:off x="6155550" y="3658200"/>
              <a:ext cx="5025" cy="5025"/>
            </a:xfrm>
            <a:custGeom>
              <a:avLst/>
              <a:gdLst/>
              <a:ahLst/>
              <a:cxnLst/>
              <a:rect l="l" t="t" r="r" b="b"/>
              <a:pathLst>
                <a:path w="201" h="201" extrusionOk="0">
                  <a:moveTo>
                    <a:pt x="100" y="0"/>
                  </a:moveTo>
                  <a:cubicBezTo>
                    <a:pt x="67" y="0"/>
                    <a:pt x="34" y="17"/>
                    <a:pt x="16" y="51"/>
                  </a:cubicBezTo>
                  <a:lnTo>
                    <a:pt x="0" y="100"/>
                  </a:lnTo>
                  <a:lnTo>
                    <a:pt x="0" y="117"/>
                  </a:lnTo>
                  <a:lnTo>
                    <a:pt x="34" y="167"/>
                  </a:lnTo>
                  <a:cubicBezTo>
                    <a:pt x="67" y="200"/>
                    <a:pt x="100" y="200"/>
                    <a:pt x="116" y="200"/>
                  </a:cubicBezTo>
                  <a:cubicBezTo>
                    <a:pt x="167" y="200"/>
                    <a:pt x="183" y="151"/>
                    <a:pt x="200" y="133"/>
                  </a:cubicBezTo>
                  <a:lnTo>
                    <a:pt x="200" y="100"/>
                  </a:lnTo>
                  <a:lnTo>
                    <a:pt x="200" y="84"/>
                  </a:lnTo>
                  <a:lnTo>
                    <a:pt x="183" y="33"/>
                  </a:lnTo>
                  <a:lnTo>
                    <a:pt x="167" y="33"/>
                  </a:lnTo>
                  <a:cubicBezTo>
                    <a:pt x="150" y="17"/>
                    <a:pt x="116"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3" name="Google Shape;5133;p76"/>
            <p:cNvSpPr/>
            <p:nvPr/>
          </p:nvSpPr>
          <p:spPr>
            <a:xfrm>
              <a:off x="6132200" y="3697800"/>
              <a:ext cx="2925" cy="2925"/>
            </a:xfrm>
            <a:custGeom>
              <a:avLst/>
              <a:gdLst/>
              <a:ahLst/>
              <a:cxnLst/>
              <a:rect l="l" t="t" r="r" b="b"/>
              <a:pathLst>
                <a:path w="117" h="117" extrusionOk="0">
                  <a:moveTo>
                    <a:pt x="16" y="1"/>
                  </a:moveTo>
                  <a:lnTo>
                    <a:pt x="0" y="34"/>
                  </a:lnTo>
                  <a:lnTo>
                    <a:pt x="0" y="68"/>
                  </a:lnTo>
                  <a:cubicBezTo>
                    <a:pt x="0" y="68"/>
                    <a:pt x="0" y="84"/>
                    <a:pt x="16" y="101"/>
                  </a:cubicBezTo>
                  <a:lnTo>
                    <a:pt x="34" y="117"/>
                  </a:lnTo>
                  <a:lnTo>
                    <a:pt x="67" y="117"/>
                  </a:lnTo>
                  <a:cubicBezTo>
                    <a:pt x="83" y="117"/>
                    <a:pt x="83" y="117"/>
                    <a:pt x="100" y="101"/>
                  </a:cubicBezTo>
                  <a:lnTo>
                    <a:pt x="116" y="84"/>
                  </a:lnTo>
                  <a:lnTo>
                    <a:pt x="116" y="50"/>
                  </a:lnTo>
                  <a:lnTo>
                    <a:pt x="116" y="17"/>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4" name="Google Shape;5134;p76"/>
            <p:cNvSpPr/>
            <p:nvPr/>
          </p:nvSpPr>
          <p:spPr>
            <a:xfrm>
              <a:off x="6119700" y="3691150"/>
              <a:ext cx="2925" cy="3750"/>
            </a:xfrm>
            <a:custGeom>
              <a:avLst/>
              <a:gdLst/>
              <a:ahLst/>
              <a:cxnLst/>
              <a:rect l="l" t="t" r="r" b="b"/>
              <a:pathLst>
                <a:path w="117" h="150" extrusionOk="0">
                  <a:moveTo>
                    <a:pt x="34" y="0"/>
                  </a:moveTo>
                  <a:cubicBezTo>
                    <a:pt x="16" y="16"/>
                    <a:pt x="0" y="49"/>
                    <a:pt x="0" y="67"/>
                  </a:cubicBezTo>
                  <a:lnTo>
                    <a:pt x="0" y="83"/>
                  </a:lnTo>
                  <a:lnTo>
                    <a:pt x="0" y="116"/>
                  </a:lnTo>
                  <a:lnTo>
                    <a:pt x="16" y="133"/>
                  </a:lnTo>
                  <a:cubicBezTo>
                    <a:pt x="16" y="149"/>
                    <a:pt x="34" y="149"/>
                    <a:pt x="50" y="149"/>
                  </a:cubicBezTo>
                  <a:cubicBezTo>
                    <a:pt x="83" y="149"/>
                    <a:pt x="100" y="133"/>
                    <a:pt x="100" y="116"/>
                  </a:cubicBezTo>
                  <a:lnTo>
                    <a:pt x="116" y="83"/>
                  </a:lnTo>
                  <a:lnTo>
                    <a:pt x="116" y="67"/>
                  </a:lnTo>
                  <a:cubicBezTo>
                    <a:pt x="116" y="49"/>
                    <a:pt x="116" y="33"/>
                    <a:pt x="100" y="16"/>
                  </a:cubicBez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5" name="Google Shape;5135;p76"/>
            <p:cNvSpPr/>
            <p:nvPr/>
          </p:nvSpPr>
          <p:spPr>
            <a:xfrm>
              <a:off x="6108850" y="3683200"/>
              <a:ext cx="3375" cy="2950"/>
            </a:xfrm>
            <a:custGeom>
              <a:avLst/>
              <a:gdLst/>
              <a:ahLst/>
              <a:cxnLst/>
              <a:rect l="l" t="t" r="r" b="b"/>
              <a:pathLst>
                <a:path w="135" h="118" extrusionOk="0">
                  <a:moveTo>
                    <a:pt x="67" y="1"/>
                  </a:moveTo>
                  <a:cubicBezTo>
                    <a:pt x="34" y="1"/>
                    <a:pt x="17" y="18"/>
                    <a:pt x="17" y="34"/>
                  </a:cubicBezTo>
                  <a:cubicBezTo>
                    <a:pt x="17" y="51"/>
                    <a:pt x="1" y="67"/>
                    <a:pt x="17" y="101"/>
                  </a:cubicBezTo>
                  <a:lnTo>
                    <a:pt x="50" y="118"/>
                  </a:lnTo>
                  <a:lnTo>
                    <a:pt x="83" y="118"/>
                  </a:lnTo>
                  <a:cubicBezTo>
                    <a:pt x="101" y="118"/>
                    <a:pt x="117" y="101"/>
                    <a:pt x="134" y="85"/>
                  </a:cubicBezTo>
                  <a:lnTo>
                    <a:pt x="134" y="67"/>
                  </a:lnTo>
                  <a:lnTo>
                    <a:pt x="134" y="34"/>
                  </a:lnTo>
                  <a:lnTo>
                    <a:pt x="117" y="18"/>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6" name="Google Shape;5136;p76"/>
            <p:cNvSpPr/>
            <p:nvPr/>
          </p:nvSpPr>
          <p:spPr>
            <a:xfrm>
              <a:off x="6144275" y="3646825"/>
              <a:ext cx="5025" cy="5150"/>
            </a:xfrm>
            <a:custGeom>
              <a:avLst/>
              <a:gdLst/>
              <a:ahLst/>
              <a:cxnLst/>
              <a:rect l="l" t="t" r="r" b="b"/>
              <a:pathLst>
                <a:path w="201" h="206" extrusionOk="0">
                  <a:moveTo>
                    <a:pt x="94" y="1"/>
                  </a:moveTo>
                  <a:cubicBezTo>
                    <a:pt x="71" y="1"/>
                    <a:pt x="50" y="14"/>
                    <a:pt x="34" y="39"/>
                  </a:cubicBezTo>
                  <a:lnTo>
                    <a:pt x="0" y="72"/>
                  </a:lnTo>
                  <a:cubicBezTo>
                    <a:pt x="0" y="122"/>
                    <a:pt x="0" y="155"/>
                    <a:pt x="18" y="172"/>
                  </a:cubicBezTo>
                  <a:lnTo>
                    <a:pt x="67" y="206"/>
                  </a:lnTo>
                  <a:cubicBezTo>
                    <a:pt x="118" y="206"/>
                    <a:pt x="151" y="206"/>
                    <a:pt x="167" y="188"/>
                  </a:cubicBezTo>
                  <a:lnTo>
                    <a:pt x="184" y="139"/>
                  </a:lnTo>
                  <a:lnTo>
                    <a:pt x="200" y="122"/>
                  </a:lnTo>
                  <a:lnTo>
                    <a:pt x="200" y="88"/>
                  </a:lnTo>
                  <a:cubicBezTo>
                    <a:pt x="184" y="72"/>
                    <a:pt x="184" y="55"/>
                    <a:pt x="167" y="39"/>
                  </a:cubicBezTo>
                  <a:cubicBezTo>
                    <a:pt x="142" y="14"/>
                    <a:pt x="117" y="1"/>
                    <a:pt x="9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7" name="Google Shape;5137;p76"/>
            <p:cNvSpPr/>
            <p:nvPr/>
          </p:nvSpPr>
          <p:spPr>
            <a:xfrm>
              <a:off x="6197225" y="3719575"/>
              <a:ext cx="1700" cy="1600"/>
            </a:xfrm>
            <a:custGeom>
              <a:avLst/>
              <a:gdLst/>
              <a:ahLst/>
              <a:cxnLst/>
              <a:rect l="l" t="t" r="r" b="b"/>
              <a:pathLst>
                <a:path w="68" h="64" extrusionOk="0">
                  <a:moveTo>
                    <a:pt x="42" y="1"/>
                  </a:moveTo>
                  <a:cubicBezTo>
                    <a:pt x="34" y="1"/>
                    <a:pt x="25" y="5"/>
                    <a:pt x="17" y="13"/>
                  </a:cubicBezTo>
                  <a:lnTo>
                    <a:pt x="1" y="46"/>
                  </a:lnTo>
                  <a:cubicBezTo>
                    <a:pt x="17" y="64"/>
                    <a:pt x="34" y="64"/>
                    <a:pt x="34" y="64"/>
                  </a:cubicBezTo>
                  <a:cubicBezTo>
                    <a:pt x="50" y="64"/>
                    <a:pt x="67" y="46"/>
                    <a:pt x="67" y="30"/>
                  </a:cubicBezTo>
                  <a:lnTo>
                    <a:pt x="67" y="13"/>
                  </a:lnTo>
                  <a:cubicBezTo>
                    <a:pt x="59" y="5"/>
                    <a:pt x="50" y="1"/>
                    <a:pt x="4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8" name="Google Shape;5138;p76"/>
            <p:cNvSpPr/>
            <p:nvPr/>
          </p:nvSpPr>
          <p:spPr>
            <a:xfrm>
              <a:off x="6141775" y="3714475"/>
              <a:ext cx="1675" cy="1700"/>
            </a:xfrm>
            <a:custGeom>
              <a:avLst/>
              <a:gdLst/>
              <a:ahLst/>
              <a:cxnLst/>
              <a:rect l="l" t="t" r="r" b="b"/>
              <a:pathLst>
                <a:path w="67" h="68" extrusionOk="0">
                  <a:moveTo>
                    <a:pt x="34" y="1"/>
                  </a:moveTo>
                  <a:cubicBezTo>
                    <a:pt x="18" y="1"/>
                    <a:pt x="0" y="17"/>
                    <a:pt x="0" y="34"/>
                  </a:cubicBezTo>
                  <a:cubicBezTo>
                    <a:pt x="0" y="34"/>
                    <a:pt x="0" y="50"/>
                    <a:pt x="18" y="68"/>
                  </a:cubicBezTo>
                  <a:lnTo>
                    <a:pt x="34" y="68"/>
                  </a:lnTo>
                  <a:cubicBezTo>
                    <a:pt x="67" y="34"/>
                    <a:pt x="51" y="17"/>
                    <a:pt x="51" y="17"/>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9" name="Google Shape;5139;p76"/>
            <p:cNvSpPr/>
            <p:nvPr/>
          </p:nvSpPr>
          <p:spPr>
            <a:xfrm>
              <a:off x="6140100" y="3688625"/>
              <a:ext cx="3350" cy="3375"/>
            </a:xfrm>
            <a:custGeom>
              <a:avLst/>
              <a:gdLst/>
              <a:ahLst/>
              <a:cxnLst/>
              <a:rect l="l" t="t" r="r" b="b"/>
              <a:pathLst>
                <a:path w="134" h="135" extrusionOk="0">
                  <a:moveTo>
                    <a:pt x="51" y="1"/>
                  </a:moveTo>
                  <a:lnTo>
                    <a:pt x="51" y="17"/>
                  </a:lnTo>
                  <a:lnTo>
                    <a:pt x="18" y="17"/>
                  </a:lnTo>
                  <a:lnTo>
                    <a:pt x="1" y="68"/>
                  </a:lnTo>
                  <a:lnTo>
                    <a:pt x="18" y="84"/>
                  </a:lnTo>
                  <a:lnTo>
                    <a:pt x="18" y="117"/>
                  </a:lnTo>
                  <a:cubicBezTo>
                    <a:pt x="34" y="117"/>
                    <a:pt x="51" y="134"/>
                    <a:pt x="67" y="134"/>
                  </a:cubicBezTo>
                  <a:lnTo>
                    <a:pt x="101" y="101"/>
                  </a:lnTo>
                  <a:cubicBezTo>
                    <a:pt x="118" y="84"/>
                    <a:pt x="134" y="34"/>
                    <a:pt x="101" y="17"/>
                  </a:cubicBez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0" name="Google Shape;5140;p76"/>
            <p:cNvSpPr/>
            <p:nvPr/>
          </p:nvSpPr>
          <p:spPr>
            <a:xfrm>
              <a:off x="6113025" y="3721975"/>
              <a:ext cx="1250" cy="1275"/>
            </a:xfrm>
            <a:custGeom>
              <a:avLst/>
              <a:gdLst/>
              <a:ahLst/>
              <a:cxnLst/>
              <a:rect l="l" t="t" r="r" b="b"/>
              <a:pathLst>
                <a:path w="50" h="51" extrusionOk="0">
                  <a:moveTo>
                    <a:pt x="16" y="1"/>
                  </a:moveTo>
                  <a:lnTo>
                    <a:pt x="0" y="34"/>
                  </a:lnTo>
                  <a:lnTo>
                    <a:pt x="16" y="34"/>
                  </a:lnTo>
                  <a:lnTo>
                    <a:pt x="34" y="50"/>
                  </a:lnTo>
                  <a:lnTo>
                    <a:pt x="50" y="34"/>
                  </a:lnTo>
                  <a:lnTo>
                    <a:pt x="50"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1" name="Google Shape;5141;p76"/>
            <p:cNvSpPr/>
            <p:nvPr/>
          </p:nvSpPr>
          <p:spPr>
            <a:xfrm>
              <a:off x="6177625" y="3684150"/>
              <a:ext cx="1675" cy="1350"/>
            </a:xfrm>
            <a:custGeom>
              <a:avLst/>
              <a:gdLst/>
              <a:ahLst/>
              <a:cxnLst/>
              <a:rect l="l" t="t" r="r" b="b"/>
              <a:pathLst>
                <a:path w="67" h="54" extrusionOk="0">
                  <a:moveTo>
                    <a:pt x="40" y="0"/>
                  </a:moveTo>
                  <a:cubicBezTo>
                    <a:pt x="34" y="0"/>
                    <a:pt x="26" y="5"/>
                    <a:pt x="18" y="13"/>
                  </a:cubicBezTo>
                  <a:cubicBezTo>
                    <a:pt x="18" y="13"/>
                    <a:pt x="0" y="13"/>
                    <a:pt x="0" y="29"/>
                  </a:cubicBezTo>
                  <a:lnTo>
                    <a:pt x="18" y="47"/>
                  </a:lnTo>
                  <a:cubicBezTo>
                    <a:pt x="29" y="52"/>
                    <a:pt x="36" y="54"/>
                    <a:pt x="41" y="54"/>
                  </a:cubicBezTo>
                  <a:cubicBezTo>
                    <a:pt x="51" y="54"/>
                    <a:pt x="51" y="47"/>
                    <a:pt x="51" y="47"/>
                  </a:cubicBezTo>
                  <a:cubicBezTo>
                    <a:pt x="67" y="29"/>
                    <a:pt x="51" y="13"/>
                    <a:pt x="51" y="13"/>
                  </a:cubicBezTo>
                  <a:cubicBezTo>
                    <a:pt x="51" y="5"/>
                    <a:pt x="47" y="0"/>
                    <a:pt x="4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2" name="Google Shape;5142;p76"/>
            <p:cNvSpPr/>
            <p:nvPr/>
          </p:nvSpPr>
          <p:spPr>
            <a:xfrm>
              <a:off x="6153450" y="3674150"/>
              <a:ext cx="4175" cy="4075"/>
            </a:xfrm>
            <a:custGeom>
              <a:avLst/>
              <a:gdLst/>
              <a:ahLst/>
              <a:cxnLst/>
              <a:rect l="l" t="t" r="r" b="b"/>
              <a:pathLst>
                <a:path w="167" h="163" extrusionOk="0">
                  <a:moveTo>
                    <a:pt x="99" y="0"/>
                  </a:moveTo>
                  <a:cubicBezTo>
                    <a:pt x="84" y="0"/>
                    <a:pt x="68" y="4"/>
                    <a:pt x="51" y="13"/>
                  </a:cubicBezTo>
                  <a:lnTo>
                    <a:pt x="34" y="13"/>
                  </a:lnTo>
                  <a:lnTo>
                    <a:pt x="18" y="29"/>
                  </a:lnTo>
                  <a:lnTo>
                    <a:pt x="0" y="62"/>
                  </a:lnTo>
                  <a:cubicBezTo>
                    <a:pt x="0" y="80"/>
                    <a:pt x="0" y="113"/>
                    <a:pt x="34" y="129"/>
                  </a:cubicBezTo>
                  <a:cubicBezTo>
                    <a:pt x="34" y="146"/>
                    <a:pt x="34" y="146"/>
                    <a:pt x="51" y="146"/>
                  </a:cubicBezTo>
                  <a:lnTo>
                    <a:pt x="67" y="162"/>
                  </a:lnTo>
                  <a:lnTo>
                    <a:pt x="100" y="146"/>
                  </a:lnTo>
                  <a:lnTo>
                    <a:pt x="134" y="129"/>
                  </a:lnTo>
                  <a:lnTo>
                    <a:pt x="134" y="113"/>
                  </a:lnTo>
                  <a:cubicBezTo>
                    <a:pt x="151" y="96"/>
                    <a:pt x="167" y="80"/>
                    <a:pt x="167" y="46"/>
                  </a:cubicBezTo>
                  <a:lnTo>
                    <a:pt x="151" y="29"/>
                  </a:lnTo>
                  <a:lnTo>
                    <a:pt x="134" y="13"/>
                  </a:lnTo>
                  <a:cubicBezTo>
                    <a:pt x="126" y="4"/>
                    <a:pt x="113" y="0"/>
                    <a:pt x="9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3" name="Google Shape;5143;p76"/>
            <p:cNvSpPr/>
            <p:nvPr/>
          </p:nvSpPr>
          <p:spPr>
            <a:xfrm>
              <a:off x="6215575" y="3664450"/>
              <a:ext cx="1250" cy="1275"/>
            </a:xfrm>
            <a:custGeom>
              <a:avLst/>
              <a:gdLst/>
              <a:ahLst/>
              <a:cxnLst/>
              <a:rect l="l" t="t" r="r" b="b"/>
              <a:pathLst>
                <a:path w="50" h="51" extrusionOk="0">
                  <a:moveTo>
                    <a:pt x="16" y="1"/>
                  </a:moveTo>
                  <a:cubicBezTo>
                    <a:pt x="0" y="1"/>
                    <a:pt x="0" y="17"/>
                    <a:pt x="0" y="17"/>
                  </a:cubicBezTo>
                  <a:cubicBezTo>
                    <a:pt x="0" y="17"/>
                    <a:pt x="0" y="34"/>
                    <a:pt x="16" y="50"/>
                  </a:cubicBezTo>
                  <a:lnTo>
                    <a:pt x="50" y="34"/>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4" name="Google Shape;5144;p76"/>
            <p:cNvSpPr/>
            <p:nvPr/>
          </p:nvSpPr>
          <p:spPr>
            <a:xfrm>
              <a:off x="6121350" y="3679875"/>
              <a:ext cx="3375" cy="2850"/>
            </a:xfrm>
            <a:custGeom>
              <a:avLst/>
              <a:gdLst/>
              <a:ahLst/>
              <a:cxnLst/>
              <a:rect l="l" t="t" r="r" b="b"/>
              <a:pathLst>
                <a:path w="135" h="114" extrusionOk="0">
                  <a:moveTo>
                    <a:pt x="34" y="0"/>
                  </a:moveTo>
                  <a:cubicBezTo>
                    <a:pt x="17" y="0"/>
                    <a:pt x="1" y="17"/>
                    <a:pt x="1" y="51"/>
                  </a:cubicBezTo>
                  <a:cubicBezTo>
                    <a:pt x="1" y="67"/>
                    <a:pt x="17" y="84"/>
                    <a:pt x="17" y="100"/>
                  </a:cubicBezTo>
                  <a:cubicBezTo>
                    <a:pt x="34" y="109"/>
                    <a:pt x="46" y="113"/>
                    <a:pt x="59" y="113"/>
                  </a:cubicBezTo>
                  <a:cubicBezTo>
                    <a:pt x="72" y="113"/>
                    <a:pt x="84" y="109"/>
                    <a:pt x="101" y="100"/>
                  </a:cubicBezTo>
                  <a:cubicBezTo>
                    <a:pt x="117" y="100"/>
                    <a:pt x="134" y="67"/>
                    <a:pt x="117" y="34"/>
                  </a:cubicBezTo>
                  <a:lnTo>
                    <a:pt x="101" y="17"/>
                  </a:ln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5" name="Google Shape;5145;p76"/>
            <p:cNvSpPr/>
            <p:nvPr/>
          </p:nvSpPr>
          <p:spPr>
            <a:xfrm>
              <a:off x="6212225" y="3635675"/>
              <a:ext cx="1275" cy="1300"/>
            </a:xfrm>
            <a:custGeom>
              <a:avLst/>
              <a:gdLst/>
              <a:ahLst/>
              <a:cxnLst/>
              <a:rect l="l" t="t" r="r" b="b"/>
              <a:pathLst>
                <a:path w="51" h="52" extrusionOk="0">
                  <a:moveTo>
                    <a:pt x="17" y="1"/>
                  </a:moveTo>
                  <a:cubicBezTo>
                    <a:pt x="17" y="1"/>
                    <a:pt x="1" y="1"/>
                    <a:pt x="1" y="18"/>
                  </a:cubicBezTo>
                  <a:lnTo>
                    <a:pt x="1" y="34"/>
                  </a:lnTo>
                  <a:lnTo>
                    <a:pt x="1" y="51"/>
                  </a:lnTo>
                  <a:lnTo>
                    <a:pt x="34" y="51"/>
                  </a:lnTo>
                  <a:lnTo>
                    <a:pt x="50" y="18"/>
                  </a:lnTo>
                  <a:lnTo>
                    <a:pt x="34" y="18"/>
                  </a:lnTo>
                  <a:lnTo>
                    <a:pt x="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6" name="Google Shape;5146;p76"/>
            <p:cNvSpPr/>
            <p:nvPr/>
          </p:nvSpPr>
          <p:spPr>
            <a:xfrm>
              <a:off x="6135925" y="3654975"/>
              <a:ext cx="5025" cy="5350"/>
            </a:xfrm>
            <a:custGeom>
              <a:avLst/>
              <a:gdLst/>
              <a:ahLst/>
              <a:cxnLst/>
              <a:rect l="l" t="t" r="r" b="b"/>
              <a:pathLst>
                <a:path w="201" h="214" extrusionOk="0">
                  <a:moveTo>
                    <a:pt x="115" y="0"/>
                  </a:moveTo>
                  <a:cubicBezTo>
                    <a:pt x="85" y="0"/>
                    <a:pt x="52" y="13"/>
                    <a:pt x="18" y="46"/>
                  </a:cubicBezTo>
                  <a:lnTo>
                    <a:pt x="1" y="96"/>
                  </a:lnTo>
                  <a:lnTo>
                    <a:pt x="1" y="113"/>
                  </a:lnTo>
                  <a:lnTo>
                    <a:pt x="18" y="180"/>
                  </a:lnTo>
                  <a:lnTo>
                    <a:pt x="34" y="180"/>
                  </a:lnTo>
                  <a:lnTo>
                    <a:pt x="68" y="196"/>
                  </a:lnTo>
                  <a:lnTo>
                    <a:pt x="85" y="213"/>
                  </a:lnTo>
                  <a:lnTo>
                    <a:pt x="118" y="213"/>
                  </a:lnTo>
                  <a:cubicBezTo>
                    <a:pt x="152" y="196"/>
                    <a:pt x="168" y="180"/>
                    <a:pt x="185" y="162"/>
                  </a:cubicBezTo>
                  <a:lnTo>
                    <a:pt x="168" y="162"/>
                  </a:lnTo>
                  <a:lnTo>
                    <a:pt x="201" y="129"/>
                  </a:lnTo>
                  <a:lnTo>
                    <a:pt x="201" y="113"/>
                  </a:lnTo>
                  <a:lnTo>
                    <a:pt x="201" y="46"/>
                  </a:lnTo>
                  <a:lnTo>
                    <a:pt x="185" y="29"/>
                  </a:lnTo>
                  <a:cubicBezTo>
                    <a:pt x="168" y="12"/>
                    <a:pt x="144" y="0"/>
                    <a:pt x="11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7" name="Google Shape;5147;p76"/>
            <p:cNvSpPr/>
            <p:nvPr/>
          </p:nvSpPr>
          <p:spPr>
            <a:xfrm>
              <a:off x="6170125" y="3630275"/>
              <a:ext cx="4175" cy="3750"/>
            </a:xfrm>
            <a:custGeom>
              <a:avLst/>
              <a:gdLst/>
              <a:ahLst/>
              <a:cxnLst/>
              <a:rect l="l" t="t" r="r" b="b"/>
              <a:pathLst>
                <a:path w="167" h="150" extrusionOk="0">
                  <a:moveTo>
                    <a:pt x="51" y="1"/>
                  </a:moveTo>
                  <a:cubicBezTo>
                    <a:pt x="18" y="34"/>
                    <a:pt x="0" y="67"/>
                    <a:pt x="18" y="117"/>
                  </a:cubicBezTo>
                  <a:lnTo>
                    <a:pt x="51" y="134"/>
                  </a:lnTo>
                  <a:lnTo>
                    <a:pt x="67" y="150"/>
                  </a:lnTo>
                  <a:lnTo>
                    <a:pt x="84" y="150"/>
                  </a:lnTo>
                  <a:cubicBezTo>
                    <a:pt x="100" y="150"/>
                    <a:pt x="134" y="150"/>
                    <a:pt x="151" y="101"/>
                  </a:cubicBezTo>
                  <a:lnTo>
                    <a:pt x="167" y="83"/>
                  </a:lnTo>
                  <a:lnTo>
                    <a:pt x="167" y="67"/>
                  </a:lnTo>
                  <a:lnTo>
                    <a:pt x="151" y="34"/>
                  </a:ln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8" name="Google Shape;5148;p76"/>
            <p:cNvSpPr/>
            <p:nvPr/>
          </p:nvSpPr>
          <p:spPr>
            <a:xfrm>
              <a:off x="6136375" y="3744500"/>
              <a:ext cx="850" cy="850"/>
            </a:xfrm>
            <a:custGeom>
              <a:avLst/>
              <a:gdLst/>
              <a:ahLst/>
              <a:cxnLst/>
              <a:rect l="l" t="t" r="r" b="b"/>
              <a:pathLst>
                <a:path w="34" h="34" extrusionOk="0">
                  <a:moveTo>
                    <a:pt x="0" y="0"/>
                  </a:moveTo>
                  <a:lnTo>
                    <a:pt x="0" y="16"/>
                  </a:lnTo>
                  <a:lnTo>
                    <a:pt x="0" y="34"/>
                  </a:lnTo>
                  <a:lnTo>
                    <a:pt x="34" y="34"/>
                  </a:lnTo>
                  <a:lnTo>
                    <a:pt x="34"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9" name="Google Shape;5149;p76"/>
            <p:cNvSpPr/>
            <p:nvPr/>
          </p:nvSpPr>
          <p:spPr>
            <a:xfrm>
              <a:off x="6100525" y="3595250"/>
              <a:ext cx="1250" cy="1700"/>
            </a:xfrm>
            <a:custGeom>
              <a:avLst/>
              <a:gdLst/>
              <a:ahLst/>
              <a:cxnLst/>
              <a:rect l="l" t="t" r="r" b="b"/>
              <a:pathLst>
                <a:path w="50" h="68" extrusionOk="0">
                  <a:moveTo>
                    <a:pt x="0" y="1"/>
                  </a:moveTo>
                  <a:lnTo>
                    <a:pt x="0" y="34"/>
                  </a:lnTo>
                  <a:lnTo>
                    <a:pt x="0" y="50"/>
                  </a:lnTo>
                  <a:lnTo>
                    <a:pt x="16" y="68"/>
                  </a:lnTo>
                  <a:lnTo>
                    <a:pt x="34" y="68"/>
                  </a:lnTo>
                  <a:cubicBezTo>
                    <a:pt x="34" y="50"/>
                    <a:pt x="50" y="50"/>
                    <a:pt x="50" y="34"/>
                  </a:cubicBezTo>
                  <a:cubicBezTo>
                    <a:pt x="50" y="34"/>
                    <a:pt x="50" y="17"/>
                    <a:pt x="34" y="17"/>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0" name="Google Shape;5150;p76"/>
            <p:cNvSpPr/>
            <p:nvPr/>
          </p:nvSpPr>
          <p:spPr>
            <a:xfrm>
              <a:off x="6100075" y="3693650"/>
              <a:ext cx="2125" cy="2525"/>
            </a:xfrm>
            <a:custGeom>
              <a:avLst/>
              <a:gdLst/>
              <a:ahLst/>
              <a:cxnLst/>
              <a:rect l="l" t="t" r="r" b="b"/>
              <a:pathLst>
                <a:path w="85" h="101" extrusionOk="0">
                  <a:moveTo>
                    <a:pt x="34" y="0"/>
                  </a:moveTo>
                  <a:cubicBezTo>
                    <a:pt x="18" y="16"/>
                    <a:pt x="34" y="33"/>
                    <a:pt x="34" y="33"/>
                  </a:cubicBezTo>
                  <a:cubicBezTo>
                    <a:pt x="34" y="33"/>
                    <a:pt x="34" y="49"/>
                    <a:pt x="18" y="49"/>
                  </a:cubicBezTo>
                  <a:cubicBezTo>
                    <a:pt x="18" y="49"/>
                    <a:pt x="1" y="67"/>
                    <a:pt x="18" y="83"/>
                  </a:cubicBezTo>
                  <a:lnTo>
                    <a:pt x="52" y="100"/>
                  </a:lnTo>
                  <a:cubicBezTo>
                    <a:pt x="85" y="49"/>
                    <a:pt x="68" y="16"/>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1" name="Google Shape;5151;p76"/>
            <p:cNvSpPr/>
            <p:nvPr/>
          </p:nvSpPr>
          <p:spPr>
            <a:xfrm>
              <a:off x="6135100" y="3664025"/>
              <a:ext cx="5450" cy="5725"/>
            </a:xfrm>
            <a:custGeom>
              <a:avLst/>
              <a:gdLst/>
              <a:ahLst/>
              <a:cxnLst/>
              <a:rect l="l" t="t" r="r" b="b"/>
              <a:pathLst>
                <a:path w="218" h="229" extrusionOk="0">
                  <a:moveTo>
                    <a:pt x="101" y="1"/>
                  </a:moveTo>
                  <a:lnTo>
                    <a:pt x="85" y="18"/>
                  </a:lnTo>
                  <a:lnTo>
                    <a:pt x="67" y="18"/>
                  </a:lnTo>
                  <a:cubicBezTo>
                    <a:pt x="51" y="18"/>
                    <a:pt x="34" y="18"/>
                    <a:pt x="18" y="51"/>
                  </a:cubicBezTo>
                  <a:lnTo>
                    <a:pt x="0" y="101"/>
                  </a:lnTo>
                  <a:lnTo>
                    <a:pt x="0" y="134"/>
                  </a:lnTo>
                  <a:lnTo>
                    <a:pt x="18" y="151"/>
                  </a:lnTo>
                  <a:cubicBezTo>
                    <a:pt x="18" y="167"/>
                    <a:pt x="18" y="185"/>
                    <a:pt x="34" y="201"/>
                  </a:cubicBezTo>
                  <a:cubicBezTo>
                    <a:pt x="54" y="220"/>
                    <a:pt x="79" y="228"/>
                    <a:pt x="104" y="228"/>
                  </a:cubicBezTo>
                  <a:cubicBezTo>
                    <a:pt x="121" y="228"/>
                    <a:pt x="138" y="225"/>
                    <a:pt x="151" y="218"/>
                  </a:cubicBezTo>
                  <a:lnTo>
                    <a:pt x="185" y="167"/>
                  </a:lnTo>
                  <a:lnTo>
                    <a:pt x="201" y="134"/>
                  </a:lnTo>
                  <a:cubicBezTo>
                    <a:pt x="218" y="85"/>
                    <a:pt x="185" y="34"/>
                    <a:pt x="167" y="34"/>
                  </a:cubicBezTo>
                  <a:lnTo>
                    <a:pt x="167" y="18"/>
                  </a:ln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2" name="Google Shape;5152;p76"/>
            <p:cNvSpPr/>
            <p:nvPr/>
          </p:nvSpPr>
          <p:spPr>
            <a:xfrm>
              <a:off x="6098425" y="3648175"/>
              <a:ext cx="2525" cy="1300"/>
            </a:xfrm>
            <a:custGeom>
              <a:avLst/>
              <a:gdLst/>
              <a:ahLst/>
              <a:cxnLst/>
              <a:rect l="l" t="t" r="r" b="b"/>
              <a:pathLst>
                <a:path w="101" h="52" extrusionOk="0">
                  <a:moveTo>
                    <a:pt x="0" y="1"/>
                  </a:moveTo>
                  <a:cubicBezTo>
                    <a:pt x="0" y="18"/>
                    <a:pt x="17" y="52"/>
                    <a:pt x="51" y="52"/>
                  </a:cubicBezTo>
                  <a:cubicBezTo>
                    <a:pt x="67" y="52"/>
                    <a:pt x="100" y="34"/>
                    <a:pt x="100" y="18"/>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3" name="Google Shape;5153;p76"/>
            <p:cNvSpPr/>
            <p:nvPr/>
          </p:nvSpPr>
          <p:spPr>
            <a:xfrm>
              <a:off x="6141775" y="3685300"/>
              <a:ext cx="5450" cy="4700"/>
            </a:xfrm>
            <a:custGeom>
              <a:avLst/>
              <a:gdLst/>
              <a:ahLst/>
              <a:cxnLst/>
              <a:rect l="l" t="t" r="r" b="b"/>
              <a:pathLst>
                <a:path w="218" h="188" extrusionOk="0">
                  <a:moveTo>
                    <a:pt x="84" y="1"/>
                  </a:moveTo>
                  <a:lnTo>
                    <a:pt x="84" y="17"/>
                  </a:lnTo>
                  <a:lnTo>
                    <a:pt x="34" y="34"/>
                  </a:lnTo>
                  <a:lnTo>
                    <a:pt x="18" y="50"/>
                  </a:lnTo>
                  <a:lnTo>
                    <a:pt x="0" y="67"/>
                  </a:lnTo>
                  <a:cubicBezTo>
                    <a:pt x="0" y="101"/>
                    <a:pt x="18" y="134"/>
                    <a:pt x="34" y="150"/>
                  </a:cubicBezTo>
                  <a:cubicBezTo>
                    <a:pt x="51" y="167"/>
                    <a:pt x="67" y="183"/>
                    <a:pt x="100" y="183"/>
                  </a:cubicBezTo>
                  <a:cubicBezTo>
                    <a:pt x="109" y="186"/>
                    <a:pt x="119" y="188"/>
                    <a:pt x="128" y="188"/>
                  </a:cubicBezTo>
                  <a:cubicBezTo>
                    <a:pt x="172" y="188"/>
                    <a:pt x="218" y="156"/>
                    <a:pt x="218" y="101"/>
                  </a:cubicBezTo>
                  <a:lnTo>
                    <a:pt x="200" y="83"/>
                  </a:lnTo>
                  <a:lnTo>
                    <a:pt x="184" y="34"/>
                  </a:lnTo>
                  <a:cubicBezTo>
                    <a:pt x="167" y="1"/>
                    <a:pt x="118"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4" name="Google Shape;5154;p76"/>
            <p:cNvSpPr/>
            <p:nvPr/>
          </p:nvSpPr>
          <p:spPr>
            <a:xfrm>
              <a:off x="6148050" y="3699475"/>
              <a:ext cx="4175" cy="3750"/>
            </a:xfrm>
            <a:custGeom>
              <a:avLst/>
              <a:gdLst/>
              <a:ahLst/>
              <a:cxnLst/>
              <a:rect l="l" t="t" r="r" b="b"/>
              <a:pathLst>
                <a:path w="167" h="150" extrusionOk="0">
                  <a:moveTo>
                    <a:pt x="49" y="1"/>
                  </a:moveTo>
                  <a:lnTo>
                    <a:pt x="33" y="17"/>
                  </a:lnTo>
                  <a:cubicBezTo>
                    <a:pt x="16" y="34"/>
                    <a:pt x="16" y="50"/>
                    <a:pt x="16" y="50"/>
                  </a:cubicBezTo>
                  <a:cubicBezTo>
                    <a:pt x="16" y="67"/>
                    <a:pt x="16" y="67"/>
                    <a:pt x="0" y="67"/>
                  </a:cubicBezTo>
                  <a:lnTo>
                    <a:pt x="0" y="101"/>
                  </a:lnTo>
                  <a:lnTo>
                    <a:pt x="16" y="101"/>
                  </a:lnTo>
                  <a:lnTo>
                    <a:pt x="16" y="117"/>
                  </a:lnTo>
                  <a:cubicBezTo>
                    <a:pt x="49" y="150"/>
                    <a:pt x="83" y="150"/>
                    <a:pt x="116" y="150"/>
                  </a:cubicBezTo>
                  <a:cubicBezTo>
                    <a:pt x="149" y="134"/>
                    <a:pt x="167" y="117"/>
                    <a:pt x="167" y="83"/>
                  </a:cubicBezTo>
                  <a:lnTo>
                    <a:pt x="167" y="67"/>
                  </a:lnTo>
                  <a:lnTo>
                    <a:pt x="149" y="50"/>
                  </a:lnTo>
                  <a:lnTo>
                    <a:pt x="149" y="34"/>
                  </a:lnTo>
                  <a:lnTo>
                    <a:pt x="133" y="17"/>
                  </a:lnTo>
                  <a:cubicBezTo>
                    <a:pt x="133" y="17"/>
                    <a:pt x="100"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5" name="Google Shape;5155;p76"/>
            <p:cNvSpPr/>
            <p:nvPr/>
          </p:nvSpPr>
          <p:spPr>
            <a:xfrm>
              <a:off x="6084250" y="3739050"/>
              <a:ext cx="1275" cy="1700"/>
            </a:xfrm>
            <a:custGeom>
              <a:avLst/>
              <a:gdLst/>
              <a:ahLst/>
              <a:cxnLst/>
              <a:rect l="l" t="t" r="r" b="b"/>
              <a:pathLst>
                <a:path w="51" h="68" extrusionOk="0">
                  <a:moveTo>
                    <a:pt x="34" y="1"/>
                  </a:moveTo>
                  <a:lnTo>
                    <a:pt x="18" y="18"/>
                  </a:lnTo>
                  <a:lnTo>
                    <a:pt x="18" y="34"/>
                  </a:lnTo>
                  <a:cubicBezTo>
                    <a:pt x="18" y="34"/>
                    <a:pt x="0" y="52"/>
                    <a:pt x="18" y="68"/>
                  </a:cubicBezTo>
                  <a:lnTo>
                    <a:pt x="34" y="68"/>
                  </a:lnTo>
                  <a:cubicBezTo>
                    <a:pt x="51" y="52"/>
                    <a:pt x="51" y="52"/>
                    <a:pt x="51" y="34"/>
                  </a:cubicBezTo>
                  <a:cubicBezTo>
                    <a:pt x="51" y="18"/>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6" name="Google Shape;5156;p76"/>
            <p:cNvSpPr/>
            <p:nvPr/>
          </p:nvSpPr>
          <p:spPr>
            <a:xfrm>
              <a:off x="6200975" y="3727825"/>
              <a:ext cx="1275" cy="1450"/>
            </a:xfrm>
            <a:custGeom>
              <a:avLst/>
              <a:gdLst/>
              <a:ahLst/>
              <a:cxnLst/>
              <a:rect l="l" t="t" r="r" b="b"/>
              <a:pathLst>
                <a:path w="51" h="58" extrusionOk="0">
                  <a:moveTo>
                    <a:pt x="17" y="0"/>
                  </a:moveTo>
                  <a:lnTo>
                    <a:pt x="17" y="16"/>
                  </a:lnTo>
                  <a:lnTo>
                    <a:pt x="0" y="16"/>
                  </a:lnTo>
                  <a:lnTo>
                    <a:pt x="0" y="34"/>
                  </a:lnTo>
                  <a:lnTo>
                    <a:pt x="0" y="50"/>
                  </a:lnTo>
                  <a:cubicBezTo>
                    <a:pt x="12" y="50"/>
                    <a:pt x="15" y="57"/>
                    <a:pt x="22" y="57"/>
                  </a:cubicBezTo>
                  <a:cubicBezTo>
                    <a:pt x="25" y="57"/>
                    <a:pt x="28" y="56"/>
                    <a:pt x="33" y="50"/>
                  </a:cubicBezTo>
                  <a:cubicBezTo>
                    <a:pt x="51" y="50"/>
                    <a:pt x="51" y="16"/>
                    <a:pt x="33" y="16"/>
                  </a:cubicBezTo>
                  <a:cubicBezTo>
                    <a:pt x="33" y="0"/>
                    <a:pt x="33"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7" name="Google Shape;5157;p76"/>
            <p:cNvSpPr/>
            <p:nvPr/>
          </p:nvSpPr>
          <p:spPr>
            <a:xfrm>
              <a:off x="6135100" y="3683625"/>
              <a:ext cx="5450" cy="6275"/>
            </a:xfrm>
            <a:custGeom>
              <a:avLst/>
              <a:gdLst/>
              <a:ahLst/>
              <a:cxnLst/>
              <a:rect l="l" t="t" r="r" b="b"/>
              <a:pathLst>
                <a:path w="218" h="251" extrusionOk="0">
                  <a:moveTo>
                    <a:pt x="85" y="1"/>
                  </a:moveTo>
                  <a:lnTo>
                    <a:pt x="34" y="17"/>
                  </a:lnTo>
                  <a:lnTo>
                    <a:pt x="34" y="34"/>
                  </a:lnTo>
                  <a:lnTo>
                    <a:pt x="0" y="84"/>
                  </a:lnTo>
                  <a:cubicBezTo>
                    <a:pt x="0" y="101"/>
                    <a:pt x="18" y="134"/>
                    <a:pt x="18" y="150"/>
                  </a:cubicBezTo>
                  <a:cubicBezTo>
                    <a:pt x="18" y="201"/>
                    <a:pt x="51" y="234"/>
                    <a:pt x="118" y="250"/>
                  </a:cubicBezTo>
                  <a:cubicBezTo>
                    <a:pt x="134" y="250"/>
                    <a:pt x="151" y="250"/>
                    <a:pt x="167" y="234"/>
                  </a:cubicBezTo>
                  <a:cubicBezTo>
                    <a:pt x="201" y="234"/>
                    <a:pt x="218" y="201"/>
                    <a:pt x="218" y="168"/>
                  </a:cubicBezTo>
                  <a:lnTo>
                    <a:pt x="218" y="150"/>
                  </a:lnTo>
                  <a:lnTo>
                    <a:pt x="201" y="134"/>
                  </a:lnTo>
                  <a:cubicBezTo>
                    <a:pt x="201" y="134"/>
                    <a:pt x="218" y="134"/>
                    <a:pt x="218" y="117"/>
                  </a:cubicBezTo>
                  <a:cubicBezTo>
                    <a:pt x="218" y="84"/>
                    <a:pt x="201" y="50"/>
                    <a:pt x="185" y="34"/>
                  </a:cubicBezTo>
                  <a:cubicBezTo>
                    <a:pt x="151" y="1"/>
                    <a:pt x="118" y="1"/>
                    <a:pt x="8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8" name="Google Shape;5158;p76"/>
            <p:cNvSpPr/>
            <p:nvPr/>
          </p:nvSpPr>
          <p:spPr>
            <a:xfrm>
              <a:off x="6105525" y="3681525"/>
              <a:ext cx="5025" cy="5025"/>
            </a:xfrm>
            <a:custGeom>
              <a:avLst/>
              <a:gdLst/>
              <a:ahLst/>
              <a:cxnLst/>
              <a:rect l="l" t="t" r="r" b="b"/>
              <a:pathLst>
                <a:path w="201" h="201" extrusionOk="0">
                  <a:moveTo>
                    <a:pt x="100" y="1"/>
                  </a:moveTo>
                  <a:lnTo>
                    <a:pt x="50" y="18"/>
                  </a:lnTo>
                  <a:lnTo>
                    <a:pt x="34" y="34"/>
                  </a:lnTo>
                  <a:lnTo>
                    <a:pt x="0" y="85"/>
                  </a:lnTo>
                  <a:lnTo>
                    <a:pt x="0" y="101"/>
                  </a:lnTo>
                  <a:lnTo>
                    <a:pt x="16" y="152"/>
                  </a:lnTo>
                  <a:lnTo>
                    <a:pt x="34" y="168"/>
                  </a:lnTo>
                  <a:lnTo>
                    <a:pt x="67" y="201"/>
                  </a:lnTo>
                  <a:cubicBezTo>
                    <a:pt x="100" y="201"/>
                    <a:pt x="134" y="201"/>
                    <a:pt x="150" y="185"/>
                  </a:cubicBezTo>
                  <a:cubicBezTo>
                    <a:pt x="167" y="168"/>
                    <a:pt x="183" y="134"/>
                    <a:pt x="200" y="118"/>
                  </a:cubicBezTo>
                  <a:lnTo>
                    <a:pt x="200" y="85"/>
                  </a:lnTo>
                  <a:lnTo>
                    <a:pt x="183" y="34"/>
                  </a:lnTo>
                  <a:lnTo>
                    <a:pt x="167" y="34"/>
                  </a:lnTo>
                  <a:lnTo>
                    <a:pt x="1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9" name="Google Shape;5159;p76"/>
            <p:cNvSpPr/>
            <p:nvPr/>
          </p:nvSpPr>
          <p:spPr>
            <a:xfrm>
              <a:off x="6058000" y="3707825"/>
              <a:ext cx="1250" cy="1250"/>
            </a:xfrm>
            <a:custGeom>
              <a:avLst/>
              <a:gdLst/>
              <a:ahLst/>
              <a:cxnLst/>
              <a:rect l="l" t="t" r="r" b="b"/>
              <a:pathLst>
                <a:path w="50" h="50" extrusionOk="0">
                  <a:moveTo>
                    <a:pt x="0" y="0"/>
                  </a:moveTo>
                  <a:lnTo>
                    <a:pt x="0" y="16"/>
                  </a:lnTo>
                  <a:lnTo>
                    <a:pt x="0" y="33"/>
                  </a:lnTo>
                  <a:lnTo>
                    <a:pt x="0" y="49"/>
                  </a:lnTo>
                  <a:lnTo>
                    <a:pt x="34" y="49"/>
                  </a:lnTo>
                  <a:cubicBezTo>
                    <a:pt x="50" y="49"/>
                    <a:pt x="50" y="33"/>
                    <a:pt x="50" y="16"/>
                  </a:cubicBez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0" name="Google Shape;5160;p76"/>
            <p:cNvSpPr/>
            <p:nvPr/>
          </p:nvSpPr>
          <p:spPr>
            <a:xfrm>
              <a:off x="6121750" y="3740575"/>
              <a:ext cx="1300" cy="1450"/>
            </a:xfrm>
            <a:custGeom>
              <a:avLst/>
              <a:gdLst/>
              <a:ahLst/>
              <a:cxnLst/>
              <a:rect l="l" t="t" r="r" b="b"/>
              <a:pathLst>
                <a:path w="52" h="58" extrusionOk="0">
                  <a:moveTo>
                    <a:pt x="32" y="0"/>
                  </a:moveTo>
                  <a:cubicBezTo>
                    <a:pt x="28" y="0"/>
                    <a:pt x="23" y="2"/>
                    <a:pt x="18" y="7"/>
                  </a:cubicBezTo>
                  <a:cubicBezTo>
                    <a:pt x="1" y="7"/>
                    <a:pt x="1" y="24"/>
                    <a:pt x="1" y="24"/>
                  </a:cubicBezTo>
                  <a:lnTo>
                    <a:pt x="18" y="40"/>
                  </a:lnTo>
                  <a:lnTo>
                    <a:pt x="18" y="57"/>
                  </a:lnTo>
                  <a:lnTo>
                    <a:pt x="34" y="57"/>
                  </a:lnTo>
                  <a:cubicBezTo>
                    <a:pt x="52" y="57"/>
                    <a:pt x="52" y="40"/>
                    <a:pt x="52" y="40"/>
                  </a:cubicBezTo>
                  <a:lnTo>
                    <a:pt x="52" y="24"/>
                  </a:lnTo>
                  <a:cubicBezTo>
                    <a:pt x="52" y="12"/>
                    <a:pt x="43" y="0"/>
                    <a:pt x="3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1" name="Google Shape;5161;p76"/>
            <p:cNvSpPr/>
            <p:nvPr/>
          </p:nvSpPr>
          <p:spPr>
            <a:xfrm>
              <a:off x="6136775" y="3692375"/>
              <a:ext cx="6675" cy="7125"/>
            </a:xfrm>
            <a:custGeom>
              <a:avLst/>
              <a:gdLst/>
              <a:ahLst/>
              <a:cxnLst/>
              <a:rect l="l" t="t" r="r" b="b"/>
              <a:pathLst>
                <a:path w="267" h="285" extrusionOk="0">
                  <a:moveTo>
                    <a:pt x="151" y="0"/>
                  </a:moveTo>
                  <a:lnTo>
                    <a:pt x="118" y="18"/>
                  </a:lnTo>
                  <a:lnTo>
                    <a:pt x="84" y="67"/>
                  </a:lnTo>
                  <a:lnTo>
                    <a:pt x="84" y="34"/>
                  </a:lnTo>
                  <a:cubicBezTo>
                    <a:pt x="84" y="51"/>
                    <a:pt x="67" y="67"/>
                    <a:pt x="51" y="84"/>
                  </a:cubicBezTo>
                  <a:cubicBezTo>
                    <a:pt x="34" y="100"/>
                    <a:pt x="18" y="134"/>
                    <a:pt x="0" y="167"/>
                  </a:cubicBezTo>
                  <a:lnTo>
                    <a:pt x="0" y="200"/>
                  </a:lnTo>
                  <a:lnTo>
                    <a:pt x="0" y="218"/>
                  </a:lnTo>
                  <a:lnTo>
                    <a:pt x="18" y="251"/>
                  </a:lnTo>
                  <a:cubicBezTo>
                    <a:pt x="51" y="285"/>
                    <a:pt x="84" y="285"/>
                    <a:pt x="118" y="285"/>
                  </a:cubicBezTo>
                  <a:lnTo>
                    <a:pt x="167" y="285"/>
                  </a:lnTo>
                  <a:lnTo>
                    <a:pt x="184" y="267"/>
                  </a:lnTo>
                  <a:lnTo>
                    <a:pt x="218" y="218"/>
                  </a:lnTo>
                  <a:lnTo>
                    <a:pt x="218" y="184"/>
                  </a:lnTo>
                  <a:cubicBezTo>
                    <a:pt x="251" y="151"/>
                    <a:pt x="267" y="134"/>
                    <a:pt x="267" y="100"/>
                  </a:cubicBezTo>
                  <a:lnTo>
                    <a:pt x="251" y="51"/>
                  </a:lnTo>
                  <a:lnTo>
                    <a:pt x="251" y="34"/>
                  </a:lnTo>
                  <a:lnTo>
                    <a:pt x="218" y="18"/>
                  </a:lnTo>
                  <a:lnTo>
                    <a:pt x="1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2" name="Google Shape;5162;p76"/>
            <p:cNvSpPr/>
            <p:nvPr/>
          </p:nvSpPr>
          <p:spPr>
            <a:xfrm>
              <a:off x="6140925" y="3720325"/>
              <a:ext cx="3375" cy="3350"/>
            </a:xfrm>
            <a:custGeom>
              <a:avLst/>
              <a:gdLst/>
              <a:ahLst/>
              <a:cxnLst/>
              <a:rect l="l" t="t" r="r" b="b"/>
              <a:pathLst>
                <a:path w="135" h="134" extrusionOk="0">
                  <a:moveTo>
                    <a:pt x="34" y="0"/>
                  </a:moveTo>
                  <a:cubicBezTo>
                    <a:pt x="34" y="16"/>
                    <a:pt x="18" y="34"/>
                    <a:pt x="18" y="50"/>
                  </a:cubicBezTo>
                  <a:cubicBezTo>
                    <a:pt x="1" y="83"/>
                    <a:pt x="34" y="116"/>
                    <a:pt x="52" y="134"/>
                  </a:cubicBezTo>
                  <a:lnTo>
                    <a:pt x="101" y="134"/>
                  </a:lnTo>
                  <a:lnTo>
                    <a:pt x="118" y="116"/>
                  </a:lnTo>
                  <a:cubicBezTo>
                    <a:pt x="134" y="116"/>
                    <a:pt x="134" y="100"/>
                    <a:pt x="134" y="83"/>
                  </a:cubicBezTo>
                  <a:lnTo>
                    <a:pt x="134" y="67"/>
                  </a:lnTo>
                  <a:lnTo>
                    <a:pt x="118" y="34"/>
                  </a:lnTo>
                  <a:cubicBezTo>
                    <a:pt x="118" y="16"/>
                    <a:pt x="118" y="16"/>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3" name="Google Shape;5163;p76"/>
            <p:cNvSpPr/>
            <p:nvPr/>
          </p:nvSpPr>
          <p:spPr>
            <a:xfrm>
              <a:off x="6100925" y="3714050"/>
              <a:ext cx="2950" cy="2125"/>
            </a:xfrm>
            <a:custGeom>
              <a:avLst/>
              <a:gdLst/>
              <a:ahLst/>
              <a:cxnLst/>
              <a:rect l="l" t="t" r="r" b="b"/>
              <a:pathLst>
                <a:path w="118" h="85" extrusionOk="0">
                  <a:moveTo>
                    <a:pt x="18" y="0"/>
                  </a:moveTo>
                  <a:lnTo>
                    <a:pt x="0" y="18"/>
                  </a:lnTo>
                  <a:lnTo>
                    <a:pt x="51" y="67"/>
                  </a:lnTo>
                  <a:lnTo>
                    <a:pt x="34" y="67"/>
                  </a:lnTo>
                  <a:lnTo>
                    <a:pt x="118" y="85"/>
                  </a:lnTo>
                  <a:cubicBezTo>
                    <a:pt x="118" y="51"/>
                    <a:pt x="118" y="34"/>
                    <a:pt x="100" y="18"/>
                  </a:cubicBezTo>
                  <a:cubicBezTo>
                    <a:pt x="84" y="18"/>
                    <a:pt x="67"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4" name="Google Shape;5164;p76"/>
            <p:cNvSpPr/>
            <p:nvPr/>
          </p:nvSpPr>
          <p:spPr>
            <a:xfrm>
              <a:off x="6162625" y="3699050"/>
              <a:ext cx="3350" cy="2950"/>
            </a:xfrm>
            <a:custGeom>
              <a:avLst/>
              <a:gdLst/>
              <a:ahLst/>
              <a:cxnLst/>
              <a:rect l="l" t="t" r="r" b="b"/>
              <a:pathLst>
                <a:path w="134" h="118" extrusionOk="0">
                  <a:moveTo>
                    <a:pt x="33" y="0"/>
                  </a:moveTo>
                  <a:lnTo>
                    <a:pt x="17" y="18"/>
                  </a:lnTo>
                  <a:lnTo>
                    <a:pt x="0" y="34"/>
                  </a:lnTo>
                  <a:lnTo>
                    <a:pt x="0" y="51"/>
                  </a:lnTo>
                  <a:lnTo>
                    <a:pt x="17" y="84"/>
                  </a:lnTo>
                  <a:lnTo>
                    <a:pt x="17" y="100"/>
                  </a:lnTo>
                  <a:cubicBezTo>
                    <a:pt x="33" y="100"/>
                    <a:pt x="33" y="118"/>
                    <a:pt x="51" y="118"/>
                  </a:cubicBezTo>
                  <a:lnTo>
                    <a:pt x="84" y="118"/>
                  </a:lnTo>
                  <a:lnTo>
                    <a:pt x="117" y="100"/>
                  </a:lnTo>
                  <a:cubicBezTo>
                    <a:pt x="117" y="100"/>
                    <a:pt x="117" y="84"/>
                    <a:pt x="133" y="51"/>
                  </a:cubicBezTo>
                  <a:lnTo>
                    <a:pt x="117" y="34"/>
                  </a:lnTo>
                  <a:lnTo>
                    <a:pt x="100" y="18"/>
                  </a:ln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5" name="Google Shape;5165;p76"/>
            <p:cNvSpPr/>
            <p:nvPr/>
          </p:nvSpPr>
          <p:spPr>
            <a:xfrm>
              <a:off x="6188450" y="3696150"/>
              <a:ext cx="1700" cy="1250"/>
            </a:xfrm>
            <a:custGeom>
              <a:avLst/>
              <a:gdLst/>
              <a:ahLst/>
              <a:cxnLst/>
              <a:rect l="l" t="t" r="r" b="b"/>
              <a:pathLst>
                <a:path w="68" h="50" extrusionOk="0">
                  <a:moveTo>
                    <a:pt x="34" y="0"/>
                  </a:moveTo>
                  <a:cubicBezTo>
                    <a:pt x="34" y="0"/>
                    <a:pt x="18" y="0"/>
                    <a:pt x="1" y="16"/>
                  </a:cubicBezTo>
                  <a:lnTo>
                    <a:pt x="1" y="33"/>
                  </a:lnTo>
                  <a:cubicBezTo>
                    <a:pt x="18" y="49"/>
                    <a:pt x="34" y="49"/>
                    <a:pt x="52" y="49"/>
                  </a:cubicBezTo>
                  <a:cubicBezTo>
                    <a:pt x="52" y="49"/>
                    <a:pt x="68" y="33"/>
                    <a:pt x="68" y="16"/>
                  </a:cubicBezTo>
                  <a:lnTo>
                    <a:pt x="52"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6" name="Google Shape;5166;p76"/>
            <p:cNvSpPr/>
            <p:nvPr/>
          </p:nvSpPr>
          <p:spPr>
            <a:xfrm>
              <a:off x="6200975" y="3674875"/>
              <a:ext cx="1275" cy="1025"/>
            </a:xfrm>
            <a:custGeom>
              <a:avLst/>
              <a:gdLst/>
              <a:ahLst/>
              <a:cxnLst/>
              <a:rect l="l" t="t" r="r" b="b"/>
              <a:pathLst>
                <a:path w="51" h="41" extrusionOk="0">
                  <a:moveTo>
                    <a:pt x="17" y="0"/>
                  </a:moveTo>
                  <a:lnTo>
                    <a:pt x="0" y="17"/>
                  </a:lnTo>
                  <a:cubicBezTo>
                    <a:pt x="0" y="33"/>
                    <a:pt x="17" y="33"/>
                    <a:pt x="17" y="33"/>
                  </a:cubicBezTo>
                  <a:cubicBezTo>
                    <a:pt x="22" y="39"/>
                    <a:pt x="27" y="41"/>
                    <a:pt x="31" y="41"/>
                  </a:cubicBezTo>
                  <a:cubicBezTo>
                    <a:pt x="42" y="41"/>
                    <a:pt x="51" y="29"/>
                    <a:pt x="51" y="17"/>
                  </a:cubicBez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7" name="Google Shape;5167;p76"/>
            <p:cNvSpPr/>
            <p:nvPr/>
          </p:nvSpPr>
          <p:spPr>
            <a:xfrm>
              <a:off x="6128425" y="3654275"/>
              <a:ext cx="7525" cy="6500"/>
            </a:xfrm>
            <a:custGeom>
              <a:avLst/>
              <a:gdLst/>
              <a:ahLst/>
              <a:cxnLst/>
              <a:rect l="l" t="t" r="r" b="b"/>
              <a:pathLst>
                <a:path w="301" h="260" extrusionOk="0">
                  <a:moveTo>
                    <a:pt x="156" y="0"/>
                  </a:moveTo>
                  <a:cubicBezTo>
                    <a:pt x="133" y="0"/>
                    <a:pt x="113" y="12"/>
                    <a:pt x="101" y="24"/>
                  </a:cubicBezTo>
                  <a:cubicBezTo>
                    <a:pt x="67" y="24"/>
                    <a:pt x="34" y="41"/>
                    <a:pt x="18" y="57"/>
                  </a:cubicBezTo>
                  <a:lnTo>
                    <a:pt x="1" y="124"/>
                  </a:lnTo>
                  <a:lnTo>
                    <a:pt x="1" y="141"/>
                  </a:lnTo>
                  <a:cubicBezTo>
                    <a:pt x="1" y="190"/>
                    <a:pt x="34" y="224"/>
                    <a:pt x="67" y="224"/>
                  </a:cubicBezTo>
                  <a:cubicBezTo>
                    <a:pt x="88" y="245"/>
                    <a:pt x="116" y="259"/>
                    <a:pt x="145" y="259"/>
                  </a:cubicBezTo>
                  <a:cubicBezTo>
                    <a:pt x="163" y="259"/>
                    <a:pt x="182" y="254"/>
                    <a:pt x="201" y="241"/>
                  </a:cubicBezTo>
                  <a:lnTo>
                    <a:pt x="218" y="241"/>
                  </a:lnTo>
                  <a:lnTo>
                    <a:pt x="267" y="174"/>
                  </a:lnTo>
                  <a:lnTo>
                    <a:pt x="267" y="190"/>
                  </a:lnTo>
                  <a:cubicBezTo>
                    <a:pt x="267" y="190"/>
                    <a:pt x="285" y="174"/>
                    <a:pt x="285" y="141"/>
                  </a:cubicBezTo>
                  <a:cubicBezTo>
                    <a:pt x="301" y="124"/>
                    <a:pt x="301" y="108"/>
                    <a:pt x="301" y="108"/>
                  </a:cubicBezTo>
                  <a:lnTo>
                    <a:pt x="267" y="57"/>
                  </a:lnTo>
                  <a:lnTo>
                    <a:pt x="267" y="41"/>
                  </a:lnTo>
                  <a:lnTo>
                    <a:pt x="218" y="24"/>
                  </a:lnTo>
                  <a:lnTo>
                    <a:pt x="201" y="24"/>
                  </a:lnTo>
                  <a:lnTo>
                    <a:pt x="185" y="8"/>
                  </a:lnTo>
                  <a:cubicBezTo>
                    <a:pt x="175" y="3"/>
                    <a:pt x="165" y="0"/>
                    <a:pt x="15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8" name="Google Shape;5168;p76"/>
            <p:cNvSpPr/>
            <p:nvPr/>
          </p:nvSpPr>
          <p:spPr>
            <a:xfrm>
              <a:off x="6100525" y="3626950"/>
              <a:ext cx="1675" cy="2075"/>
            </a:xfrm>
            <a:custGeom>
              <a:avLst/>
              <a:gdLst/>
              <a:ahLst/>
              <a:cxnLst/>
              <a:rect l="l" t="t" r="r" b="b"/>
              <a:pathLst>
                <a:path w="67" h="83" extrusionOk="0">
                  <a:moveTo>
                    <a:pt x="0" y="0"/>
                  </a:moveTo>
                  <a:lnTo>
                    <a:pt x="0" y="16"/>
                  </a:lnTo>
                  <a:lnTo>
                    <a:pt x="0" y="50"/>
                  </a:lnTo>
                  <a:cubicBezTo>
                    <a:pt x="0" y="50"/>
                    <a:pt x="0" y="67"/>
                    <a:pt x="16" y="67"/>
                  </a:cubicBezTo>
                  <a:lnTo>
                    <a:pt x="34" y="67"/>
                  </a:lnTo>
                  <a:cubicBezTo>
                    <a:pt x="34" y="83"/>
                    <a:pt x="34" y="83"/>
                    <a:pt x="50" y="83"/>
                  </a:cubicBezTo>
                  <a:lnTo>
                    <a:pt x="67" y="67"/>
                  </a:lnTo>
                  <a:lnTo>
                    <a:pt x="67" y="50"/>
                  </a:lnTo>
                  <a:cubicBezTo>
                    <a:pt x="67" y="33"/>
                    <a:pt x="50" y="0"/>
                    <a:pt x="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9" name="Google Shape;5169;p76"/>
            <p:cNvSpPr/>
            <p:nvPr/>
          </p:nvSpPr>
          <p:spPr>
            <a:xfrm>
              <a:off x="6126750" y="3640275"/>
              <a:ext cx="2975" cy="2925"/>
            </a:xfrm>
            <a:custGeom>
              <a:avLst/>
              <a:gdLst/>
              <a:ahLst/>
              <a:cxnLst/>
              <a:rect l="l" t="t" r="r" b="b"/>
              <a:pathLst>
                <a:path w="119" h="117" extrusionOk="0">
                  <a:moveTo>
                    <a:pt x="68" y="1"/>
                  </a:moveTo>
                  <a:lnTo>
                    <a:pt x="34" y="17"/>
                  </a:lnTo>
                  <a:lnTo>
                    <a:pt x="18" y="17"/>
                  </a:lnTo>
                  <a:lnTo>
                    <a:pt x="1" y="50"/>
                  </a:lnTo>
                  <a:lnTo>
                    <a:pt x="1" y="83"/>
                  </a:lnTo>
                  <a:cubicBezTo>
                    <a:pt x="18" y="101"/>
                    <a:pt x="34" y="117"/>
                    <a:pt x="52" y="117"/>
                  </a:cubicBezTo>
                  <a:cubicBezTo>
                    <a:pt x="85" y="117"/>
                    <a:pt x="118" y="101"/>
                    <a:pt x="118" y="67"/>
                  </a:cubicBezTo>
                  <a:lnTo>
                    <a:pt x="101" y="34"/>
                  </a:lnTo>
                  <a:lnTo>
                    <a:pt x="101" y="17"/>
                  </a:ln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0" name="Google Shape;5170;p76"/>
            <p:cNvSpPr/>
            <p:nvPr/>
          </p:nvSpPr>
          <p:spPr>
            <a:xfrm>
              <a:off x="6133425" y="3646950"/>
              <a:ext cx="2975" cy="2925"/>
            </a:xfrm>
            <a:custGeom>
              <a:avLst/>
              <a:gdLst/>
              <a:ahLst/>
              <a:cxnLst/>
              <a:rect l="l" t="t" r="r" b="b"/>
              <a:pathLst>
                <a:path w="119" h="117" extrusionOk="0">
                  <a:moveTo>
                    <a:pt x="34" y="1"/>
                  </a:moveTo>
                  <a:lnTo>
                    <a:pt x="18" y="17"/>
                  </a:lnTo>
                  <a:cubicBezTo>
                    <a:pt x="1" y="17"/>
                    <a:pt x="1" y="17"/>
                    <a:pt x="1" y="34"/>
                  </a:cubicBezTo>
                  <a:lnTo>
                    <a:pt x="1" y="67"/>
                  </a:lnTo>
                  <a:lnTo>
                    <a:pt x="18" y="101"/>
                  </a:lnTo>
                  <a:lnTo>
                    <a:pt x="34" y="117"/>
                  </a:lnTo>
                  <a:lnTo>
                    <a:pt x="67" y="101"/>
                  </a:lnTo>
                  <a:lnTo>
                    <a:pt x="101" y="101"/>
                  </a:lnTo>
                  <a:cubicBezTo>
                    <a:pt x="101" y="83"/>
                    <a:pt x="101" y="83"/>
                    <a:pt x="118" y="67"/>
                  </a:cubicBezTo>
                  <a:lnTo>
                    <a:pt x="118" y="34"/>
                  </a:lnTo>
                  <a:lnTo>
                    <a:pt x="101" y="17"/>
                  </a:lnTo>
                  <a:cubicBezTo>
                    <a:pt x="101" y="1"/>
                    <a:pt x="85"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1" name="Google Shape;5171;p76"/>
            <p:cNvSpPr/>
            <p:nvPr/>
          </p:nvSpPr>
          <p:spPr>
            <a:xfrm>
              <a:off x="6115100" y="3605675"/>
              <a:ext cx="1275" cy="1275"/>
            </a:xfrm>
            <a:custGeom>
              <a:avLst/>
              <a:gdLst/>
              <a:ahLst/>
              <a:cxnLst/>
              <a:rect l="l" t="t" r="r" b="b"/>
              <a:pathLst>
                <a:path w="51" h="51" extrusionOk="0">
                  <a:moveTo>
                    <a:pt x="33" y="0"/>
                  </a:moveTo>
                  <a:cubicBezTo>
                    <a:pt x="17" y="0"/>
                    <a:pt x="0" y="0"/>
                    <a:pt x="0" y="33"/>
                  </a:cubicBezTo>
                  <a:lnTo>
                    <a:pt x="0" y="51"/>
                  </a:lnTo>
                  <a:lnTo>
                    <a:pt x="33" y="51"/>
                  </a:lnTo>
                  <a:cubicBezTo>
                    <a:pt x="33" y="51"/>
                    <a:pt x="51" y="33"/>
                    <a:pt x="51" y="17"/>
                  </a:cubicBezTo>
                  <a:lnTo>
                    <a:pt x="3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2" name="Google Shape;5172;p76"/>
            <p:cNvSpPr/>
            <p:nvPr/>
          </p:nvSpPr>
          <p:spPr>
            <a:xfrm>
              <a:off x="6115525" y="3659275"/>
              <a:ext cx="5850" cy="5100"/>
            </a:xfrm>
            <a:custGeom>
              <a:avLst/>
              <a:gdLst/>
              <a:ahLst/>
              <a:cxnLst/>
              <a:rect l="l" t="t" r="r" b="b"/>
              <a:pathLst>
                <a:path w="234" h="204" extrusionOk="0">
                  <a:moveTo>
                    <a:pt x="101" y="0"/>
                  </a:moveTo>
                  <a:cubicBezTo>
                    <a:pt x="80" y="0"/>
                    <a:pt x="61" y="8"/>
                    <a:pt x="50" y="8"/>
                  </a:cubicBezTo>
                  <a:lnTo>
                    <a:pt x="34" y="41"/>
                  </a:lnTo>
                  <a:lnTo>
                    <a:pt x="16" y="57"/>
                  </a:lnTo>
                  <a:lnTo>
                    <a:pt x="16" y="74"/>
                  </a:lnTo>
                  <a:cubicBezTo>
                    <a:pt x="0" y="124"/>
                    <a:pt x="34" y="175"/>
                    <a:pt x="83" y="191"/>
                  </a:cubicBezTo>
                  <a:lnTo>
                    <a:pt x="100" y="191"/>
                  </a:lnTo>
                  <a:cubicBezTo>
                    <a:pt x="117" y="199"/>
                    <a:pt x="134" y="204"/>
                    <a:pt x="148" y="204"/>
                  </a:cubicBezTo>
                  <a:cubicBezTo>
                    <a:pt x="163" y="204"/>
                    <a:pt x="175" y="199"/>
                    <a:pt x="183" y="191"/>
                  </a:cubicBezTo>
                  <a:cubicBezTo>
                    <a:pt x="217" y="175"/>
                    <a:pt x="234" y="141"/>
                    <a:pt x="234" y="124"/>
                  </a:cubicBezTo>
                  <a:cubicBezTo>
                    <a:pt x="234" y="74"/>
                    <a:pt x="217" y="24"/>
                    <a:pt x="150" y="8"/>
                  </a:cubicBezTo>
                  <a:lnTo>
                    <a:pt x="134" y="8"/>
                  </a:lnTo>
                  <a:cubicBezTo>
                    <a:pt x="123" y="2"/>
                    <a:pt x="112"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3" name="Google Shape;5173;p76"/>
            <p:cNvSpPr/>
            <p:nvPr/>
          </p:nvSpPr>
          <p:spPr>
            <a:xfrm>
              <a:off x="6110100" y="3684475"/>
              <a:ext cx="5450" cy="5550"/>
            </a:xfrm>
            <a:custGeom>
              <a:avLst/>
              <a:gdLst/>
              <a:ahLst/>
              <a:cxnLst/>
              <a:rect l="l" t="t" r="r" b="b"/>
              <a:pathLst>
                <a:path w="218" h="222" extrusionOk="0">
                  <a:moveTo>
                    <a:pt x="100" y="0"/>
                  </a:moveTo>
                  <a:lnTo>
                    <a:pt x="67" y="16"/>
                  </a:lnTo>
                  <a:lnTo>
                    <a:pt x="51" y="34"/>
                  </a:lnTo>
                  <a:lnTo>
                    <a:pt x="33" y="34"/>
                  </a:lnTo>
                  <a:lnTo>
                    <a:pt x="33" y="50"/>
                  </a:lnTo>
                  <a:lnTo>
                    <a:pt x="0" y="83"/>
                  </a:lnTo>
                  <a:lnTo>
                    <a:pt x="0" y="100"/>
                  </a:lnTo>
                  <a:cubicBezTo>
                    <a:pt x="0" y="116"/>
                    <a:pt x="0" y="134"/>
                    <a:pt x="17" y="134"/>
                  </a:cubicBezTo>
                  <a:lnTo>
                    <a:pt x="17" y="150"/>
                  </a:lnTo>
                  <a:lnTo>
                    <a:pt x="17" y="167"/>
                  </a:lnTo>
                  <a:lnTo>
                    <a:pt x="33" y="183"/>
                  </a:lnTo>
                  <a:lnTo>
                    <a:pt x="84" y="216"/>
                  </a:lnTo>
                  <a:cubicBezTo>
                    <a:pt x="93" y="220"/>
                    <a:pt x="103" y="221"/>
                    <a:pt x="112" y="221"/>
                  </a:cubicBezTo>
                  <a:cubicBezTo>
                    <a:pt x="152" y="221"/>
                    <a:pt x="190" y="194"/>
                    <a:pt x="217" y="167"/>
                  </a:cubicBezTo>
                  <a:lnTo>
                    <a:pt x="217" y="100"/>
                  </a:lnTo>
                  <a:lnTo>
                    <a:pt x="217" y="83"/>
                  </a:lnTo>
                  <a:lnTo>
                    <a:pt x="200" y="67"/>
                  </a:lnTo>
                  <a:cubicBezTo>
                    <a:pt x="184" y="16"/>
                    <a:pt x="133"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4" name="Google Shape;5174;p76"/>
            <p:cNvSpPr/>
            <p:nvPr/>
          </p:nvSpPr>
          <p:spPr>
            <a:xfrm>
              <a:off x="6096750" y="3682375"/>
              <a:ext cx="5850" cy="5975"/>
            </a:xfrm>
            <a:custGeom>
              <a:avLst/>
              <a:gdLst/>
              <a:ahLst/>
              <a:cxnLst/>
              <a:rect l="l" t="t" r="r" b="b"/>
              <a:pathLst>
                <a:path w="234" h="239" extrusionOk="0">
                  <a:moveTo>
                    <a:pt x="151" y="0"/>
                  </a:moveTo>
                  <a:lnTo>
                    <a:pt x="118" y="18"/>
                  </a:lnTo>
                  <a:lnTo>
                    <a:pt x="51" y="18"/>
                  </a:lnTo>
                  <a:lnTo>
                    <a:pt x="34" y="34"/>
                  </a:lnTo>
                  <a:lnTo>
                    <a:pt x="18" y="84"/>
                  </a:lnTo>
                  <a:lnTo>
                    <a:pt x="0" y="84"/>
                  </a:lnTo>
                  <a:cubicBezTo>
                    <a:pt x="0" y="118"/>
                    <a:pt x="18" y="151"/>
                    <a:pt x="18" y="167"/>
                  </a:cubicBezTo>
                  <a:lnTo>
                    <a:pt x="18" y="184"/>
                  </a:lnTo>
                  <a:lnTo>
                    <a:pt x="34" y="200"/>
                  </a:lnTo>
                  <a:lnTo>
                    <a:pt x="67" y="234"/>
                  </a:lnTo>
                  <a:cubicBezTo>
                    <a:pt x="76" y="234"/>
                    <a:pt x="89" y="238"/>
                    <a:pt x="106" y="238"/>
                  </a:cubicBezTo>
                  <a:cubicBezTo>
                    <a:pt x="123" y="238"/>
                    <a:pt x="143" y="234"/>
                    <a:pt x="167" y="218"/>
                  </a:cubicBezTo>
                  <a:cubicBezTo>
                    <a:pt x="185" y="200"/>
                    <a:pt x="185" y="184"/>
                    <a:pt x="201" y="167"/>
                  </a:cubicBezTo>
                  <a:cubicBezTo>
                    <a:pt x="218" y="151"/>
                    <a:pt x="234" y="134"/>
                    <a:pt x="234" y="100"/>
                  </a:cubicBezTo>
                  <a:lnTo>
                    <a:pt x="218" y="84"/>
                  </a:lnTo>
                  <a:lnTo>
                    <a:pt x="218" y="51"/>
                  </a:lnTo>
                  <a:lnTo>
                    <a:pt x="1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5" name="Google Shape;5175;p76"/>
            <p:cNvSpPr/>
            <p:nvPr/>
          </p:nvSpPr>
          <p:spPr>
            <a:xfrm>
              <a:off x="6126750" y="3687200"/>
              <a:ext cx="5050" cy="4800"/>
            </a:xfrm>
            <a:custGeom>
              <a:avLst/>
              <a:gdLst/>
              <a:ahLst/>
              <a:cxnLst/>
              <a:rect l="l" t="t" r="r" b="b"/>
              <a:pathLst>
                <a:path w="202" h="192" extrusionOk="0">
                  <a:moveTo>
                    <a:pt x="106" y="1"/>
                  </a:moveTo>
                  <a:cubicBezTo>
                    <a:pt x="83" y="1"/>
                    <a:pt x="63" y="12"/>
                    <a:pt x="52" y="25"/>
                  </a:cubicBezTo>
                  <a:cubicBezTo>
                    <a:pt x="34" y="25"/>
                    <a:pt x="18" y="58"/>
                    <a:pt x="1" y="91"/>
                  </a:cubicBezTo>
                  <a:cubicBezTo>
                    <a:pt x="1" y="125"/>
                    <a:pt x="18" y="158"/>
                    <a:pt x="34" y="174"/>
                  </a:cubicBezTo>
                  <a:cubicBezTo>
                    <a:pt x="68" y="191"/>
                    <a:pt x="101" y="191"/>
                    <a:pt x="134" y="191"/>
                  </a:cubicBezTo>
                  <a:lnTo>
                    <a:pt x="134" y="174"/>
                  </a:lnTo>
                  <a:cubicBezTo>
                    <a:pt x="168" y="174"/>
                    <a:pt x="201" y="141"/>
                    <a:pt x="201" y="107"/>
                  </a:cubicBezTo>
                  <a:lnTo>
                    <a:pt x="201" y="74"/>
                  </a:lnTo>
                  <a:lnTo>
                    <a:pt x="185" y="41"/>
                  </a:lnTo>
                  <a:lnTo>
                    <a:pt x="168" y="25"/>
                  </a:lnTo>
                  <a:lnTo>
                    <a:pt x="134" y="7"/>
                  </a:lnTo>
                  <a:cubicBezTo>
                    <a:pt x="125" y="3"/>
                    <a:pt x="115" y="1"/>
                    <a:pt x="10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6" name="Google Shape;5176;p76"/>
            <p:cNvSpPr/>
            <p:nvPr/>
          </p:nvSpPr>
          <p:spPr>
            <a:xfrm>
              <a:off x="6040500" y="3667600"/>
              <a:ext cx="1250" cy="1450"/>
            </a:xfrm>
            <a:custGeom>
              <a:avLst/>
              <a:gdLst/>
              <a:ahLst/>
              <a:cxnLst/>
              <a:rect l="l" t="t" r="r" b="b"/>
              <a:pathLst>
                <a:path w="50" h="58" extrusionOk="0">
                  <a:moveTo>
                    <a:pt x="34" y="1"/>
                  </a:moveTo>
                  <a:cubicBezTo>
                    <a:pt x="24" y="1"/>
                    <a:pt x="16" y="8"/>
                    <a:pt x="16" y="8"/>
                  </a:cubicBezTo>
                  <a:cubicBezTo>
                    <a:pt x="0" y="8"/>
                    <a:pt x="0" y="24"/>
                    <a:pt x="0" y="24"/>
                  </a:cubicBezTo>
                  <a:lnTo>
                    <a:pt x="0" y="42"/>
                  </a:lnTo>
                  <a:lnTo>
                    <a:pt x="16" y="58"/>
                  </a:lnTo>
                  <a:cubicBezTo>
                    <a:pt x="33" y="58"/>
                    <a:pt x="49" y="42"/>
                    <a:pt x="49" y="24"/>
                  </a:cubicBezTo>
                  <a:lnTo>
                    <a:pt x="49" y="8"/>
                  </a:lnTo>
                  <a:cubicBezTo>
                    <a:pt x="44" y="2"/>
                    <a:pt x="39"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7" name="Google Shape;5177;p76"/>
            <p:cNvSpPr/>
            <p:nvPr/>
          </p:nvSpPr>
          <p:spPr>
            <a:xfrm>
              <a:off x="6133425" y="3678200"/>
              <a:ext cx="4625" cy="5450"/>
            </a:xfrm>
            <a:custGeom>
              <a:avLst/>
              <a:gdLst/>
              <a:ahLst/>
              <a:cxnLst/>
              <a:rect l="l" t="t" r="r" b="b"/>
              <a:pathLst>
                <a:path w="185" h="218" extrusionOk="0">
                  <a:moveTo>
                    <a:pt x="85" y="0"/>
                  </a:moveTo>
                  <a:lnTo>
                    <a:pt x="34" y="34"/>
                  </a:lnTo>
                  <a:lnTo>
                    <a:pt x="18" y="51"/>
                  </a:lnTo>
                  <a:lnTo>
                    <a:pt x="1" y="118"/>
                  </a:lnTo>
                  <a:cubicBezTo>
                    <a:pt x="1" y="134"/>
                    <a:pt x="1" y="167"/>
                    <a:pt x="34" y="201"/>
                  </a:cubicBezTo>
                  <a:lnTo>
                    <a:pt x="67" y="218"/>
                  </a:lnTo>
                  <a:lnTo>
                    <a:pt x="101" y="218"/>
                  </a:lnTo>
                  <a:lnTo>
                    <a:pt x="134" y="201"/>
                  </a:lnTo>
                  <a:cubicBezTo>
                    <a:pt x="152" y="185"/>
                    <a:pt x="168" y="167"/>
                    <a:pt x="185" y="134"/>
                  </a:cubicBezTo>
                  <a:cubicBezTo>
                    <a:pt x="185" y="101"/>
                    <a:pt x="185" y="67"/>
                    <a:pt x="152" y="51"/>
                  </a:cubicBezTo>
                  <a:cubicBezTo>
                    <a:pt x="134" y="18"/>
                    <a:pt x="118" y="18"/>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8" name="Google Shape;5178;p76"/>
            <p:cNvSpPr/>
            <p:nvPr/>
          </p:nvSpPr>
          <p:spPr>
            <a:xfrm>
              <a:off x="6104675" y="3674025"/>
              <a:ext cx="5425" cy="5025"/>
            </a:xfrm>
            <a:custGeom>
              <a:avLst/>
              <a:gdLst/>
              <a:ahLst/>
              <a:cxnLst/>
              <a:rect l="l" t="t" r="r" b="b"/>
              <a:pathLst>
                <a:path w="217" h="201" extrusionOk="0">
                  <a:moveTo>
                    <a:pt x="84" y="1"/>
                  </a:moveTo>
                  <a:lnTo>
                    <a:pt x="50" y="18"/>
                  </a:lnTo>
                  <a:cubicBezTo>
                    <a:pt x="34" y="34"/>
                    <a:pt x="17" y="51"/>
                    <a:pt x="17" y="85"/>
                  </a:cubicBezTo>
                  <a:cubicBezTo>
                    <a:pt x="1" y="134"/>
                    <a:pt x="50" y="185"/>
                    <a:pt x="117" y="201"/>
                  </a:cubicBezTo>
                  <a:lnTo>
                    <a:pt x="168" y="185"/>
                  </a:lnTo>
                  <a:lnTo>
                    <a:pt x="184" y="167"/>
                  </a:lnTo>
                  <a:lnTo>
                    <a:pt x="217" y="101"/>
                  </a:lnTo>
                  <a:cubicBezTo>
                    <a:pt x="201" y="34"/>
                    <a:pt x="150" y="1"/>
                    <a:pt x="1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9" name="Google Shape;5179;p76"/>
            <p:cNvSpPr/>
            <p:nvPr/>
          </p:nvSpPr>
          <p:spPr>
            <a:xfrm>
              <a:off x="6165950" y="3741150"/>
              <a:ext cx="1300" cy="1275"/>
            </a:xfrm>
            <a:custGeom>
              <a:avLst/>
              <a:gdLst/>
              <a:ahLst/>
              <a:cxnLst/>
              <a:rect l="l" t="t" r="r" b="b"/>
              <a:pathLst>
                <a:path w="52" h="51" extrusionOk="0">
                  <a:moveTo>
                    <a:pt x="18" y="1"/>
                  </a:moveTo>
                  <a:lnTo>
                    <a:pt x="18" y="17"/>
                  </a:lnTo>
                  <a:cubicBezTo>
                    <a:pt x="0" y="34"/>
                    <a:pt x="18" y="34"/>
                    <a:pt x="34" y="50"/>
                  </a:cubicBezTo>
                  <a:lnTo>
                    <a:pt x="51" y="34"/>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0" name="Google Shape;5180;p76"/>
            <p:cNvSpPr/>
            <p:nvPr/>
          </p:nvSpPr>
          <p:spPr>
            <a:xfrm>
              <a:off x="6087575" y="3702375"/>
              <a:ext cx="3350" cy="3800"/>
            </a:xfrm>
            <a:custGeom>
              <a:avLst/>
              <a:gdLst/>
              <a:ahLst/>
              <a:cxnLst/>
              <a:rect l="l" t="t" r="r" b="b"/>
              <a:pathLst>
                <a:path w="134" h="152" extrusionOk="0">
                  <a:moveTo>
                    <a:pt x="67" y="1"/>
                  </a:moveTo>
                  <a:lnTo>
                    <a:pt x="34" y="18"/>
                  </a:lnTo>
                  <a:cubicBezTo>
                    <a:pt x="34" y="18"/>
                    <a:pt x="18" y="18"/>
                    <a:pt x="18" y="34"/>
                  </a:cubicBezTo>
                  <a:lnTo>
                    <a:pt x="18" y="51"/>
                  </a:lnTo>
                  <a:cubicBezTo>
                    <a:pt x="18" y="67"/>
                    <a:pt x="18" y="67"/>
                    <a:pt x="1" y="85"/>
                  </a:cubicBezTo>
                  <a:cubicBezTo>
                    <a:pt x="1" y="118"/>
                    <a:pt x="34" y="151"/>
                    <a:pt x="67" y="151"/>
                  </a:cubicBezTo>
                  <a:cubicBezTo>
                    <a:pt x="101" y="151"/>
                    <a:pt x="134" y="134"/>
                    <a:pt x="134" y="85"/>
                  </a:cubicBezTo>
                  <a:lnTo>
                    <a:pt x="134" y="67"/>
                  </a:lnTo>
                  <a:lnTo>
                    <a:pt x="134" y="34"/>
                  </a:lnTo>
                  <a:lnTo>
                    <a:pt x="118" y="18"/>
                  </a:lnTo>
                  <a:cubicBezTo>
                    <a:pt x="118" y="1"/>
                    <a:pt x="101" y="1"/>
                    <a:pt x="8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1" name="Google Shape;5181;p76"/>
            <p:cNvSpPr/>
            <p:nvPr/>
          </p:nvSpPr>
          <p:spPr>
            <a:xfrm>
              <a:off x="6138875" y="3748675"/>
              <a:ext cx="1250" cy="1250"/>
            </a:xfrm>
            <a:custGeom>
              <a:avLst/>
              <a:gdLst/>
              <a:ahLst/>
              <a:cxnLst/>
              <a:rect l="l" t="t" r="r" b="b"/>
              <a:pathLst>
                <a:path w="50" h="50" extrusionOk="0">
                  <a:moveTo>
                    <a:pt x="16" y="0"/>
                  </a:moveTo>
                  <a:lnTo>
                    <a:pt x="0" y="16"/>
                  </a:lnTo>
                  <a:lnTo>
                    <a:pt x="0" y="33"/>
                  </a:lnTo>
                  <a:lnTo>
                    <a:pt x="0" y="49"/>
                  </a:lnTo>
                  <a:lnTo>
                    <a:pt x="34" y="49"/>
                  </a:lnTo>
                  <a:cubicBezTo>
                    <a:pt x="50" y="49"/>
                    <a:pt x="50" y="33"/>
                    <a:pt x="50" y="16"/>
                  </a:cubicBez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2" name="Google Shape;5182;p76"/>
            <p:cNvSpPr/>
            <p:nvPr/>
          </p:nvSpPr>
          <p:spPr>
            <a:xfrm>
              <a:off x="6109700" y="3702375"/>
              <a:ext cx="5025" cy="5475"/>
            </a:xfrm>
            <a:custGeom>
              <a:avLst/>
              <a:gdLst/>
              <a:ahLst/>
              <a:cxnLst/>
              <a:rect l="l" t="t" r="r" b="b"/>
              <a:pathLst>
                <a:path w="201" h="219" extrusionOk="0">
                  <a:moveTo>
                    <a:pt x="49" y="1"/>
                  </a:moveTo>
                  <a:lnTo>
                    <a:pt x="49" y="18"/>
                  </a:lnTo>
                  <a:cubicBezTo>
                    <a:pt x="16" y="34"/>
                    <a:pt x="0" y="51"/>
                    <a:pt x="0" y="85"/>
                  </a:cubicBezTo>
                  <a:lnTo>
                    <a:pt x="0" y="134"/>
                  </a:lnTo>
                  <a:lnTo>
                    <a:pt x="16" y="167"/>
                  </a:lnTo>
                  <a:lnTo>
                    <a:pt x="33" y="185"/>
                  </a:lnTo>
                  <a:lnTo>
                    <a:pt x="83" y="218"/>
                  </a:lnTo>
                  <a:cubicBezTo>
                    <a:pt x="116" y="218"/>
                    <a:pt x="167" y="218"/>
                    <a:pt x="200" y="134"/>
                  </a:cubicBezTo>
                  <a:lnTo>
                    <a:pt x="200" y="51"/>
                  </a:lnTo>
                  <a:lnTo>
                    <a:pt x="167" y="34"/>
                  </a:lnTo>
                  <a:cubicBezTo>
                    <a:pt x="133" y="1"/>
                    <a:pt x="100" y="1"/>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3" name="Google Shape;5183;p76"/>
            <p:cNvSpPr/>
            <p:nvPr/>
          </p:nvSpPr>
          <p:spPr>
            <a:xfrm>
              <a:off x="6143425" y="3709575"/>
              <a:ext cx="2550" cy="2000"/>
            </a:xfrm>
            <a:custGeom>
              <a:avLst/>
              <a:gdLst/>
              <a:ahLst/>
              <a:cxnLst/>
              <a:rect l="l" t="t" r="r" b="b"/>
              <a:pathLst>
                <a:path w="102" h="80" extrusionOk="0">
                  <a:moveTo>
                    <a:pt x="68" y="1"/>
                  </a:moveTo>
                  <a:cubicBezTo>
                    <a:pt x="56" y="1"/>
                    <a:pt x="43" y="5"/>
                    <a:pt x="34" y="13"/>
                  </a:cubicBezTo>
                  <a:lnTo>
                    <a:pt x="1" y="30"/>
                  </a:lnTo>
                  <a:lnTo>
                    <a:pt x="52" y="63"/>
                  </a:lnTo>
                  <a:lnTo>
                    <a:pt x="52" y="79"/>
                  </a:lnTo>
                  <a:lnTo>
                    <a:pt x="68" y="79"/>
                  </a:lnTo>
                  <a:lnTo>
                    <a:pt x="101" y="13"/>
                  </a:lnTo>
                  <a:cubicBezTo>
                    <a:pt x="93" y="5"/>
                    <a:pt x="81" y="1"/>
                    <a:pt x="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4" name="Google Shape;5184;p76"/>
            <p:cNvSpPr/>
            <p:nvPr/>
          </p:nvSpPr>
          <p:spPr>
            <a:xfrm>
              <a:off x="6120925" y="3705300"/>
              <a:ext cx="5025" cy="5200"/>
            </a:xfrm>
            <a:custGeom>
              <a:avLst/>
              <a:gdLst/>
              <a:ahLst/>
              <a:cxnLst/>
              <a:rect l="l" t="t" r="r" b="b"/>
              <a:pathLst>
                <a:path w="201" h="208" extrusionOk="0">
                  <a:moveTo>
                    <a:pt x="67" y="1"/>
                  </a:moveTo>
                  <a:lnTo>
                    <a:pt x="51" y="17"/>
                  </a:lnTo>
                  <a:lnTo>
                    <a:pt x="18" y="50"/>
                  </a:lnTo>
                  <a:cubicBezTo>
                    <a:pt x="18" y="68"/>
                    <a:pt x="1" y="84"/>
                    <a:pt x="1" y="101"/>
                  </a:cubicBezTo>
                  <a:cubicBezTo>
                    <a:pt x="1" y="134"/>
                    <a:pt x="1" y="168"/>
                    <a:pt x="34" y="184"/>
                  </a:cubicBezTo>
                  <a:cubicBezTo>
                    <a:pt x="46" y="196"/>
                    <a:pt x="67" y="208"/>
                    <a:pt x="95" y="208"/>
                  </a:cubicBezTo>
                  <a:cubicBezTo>
                    <a:pt x="107" y="208"/>
                    <a:pt x="120" y="206"/>
                    <a:pt x="134" y="201"/>
                  </a:cubicBezTo>
                  <a:lnTo>
                    <a:pt x="167" y="184"/>
                  </a:lnTo>
                  <a:lnTo>
                    <a:pt x="185" y="168"/>
                  </a:lnTo>
                  <a:lnTo>
                    <a:pt x="201" y="134"/>
                  </a:lnTo>
                  <a:lnTo>
                    <a:pt x="201" y="117"/>
                  </a:lnTo>
                  <a:cubicBezTo>
                    <a:pt x="201" y="50"/>
                    <a:pt x="167" y="1"/>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5" name="Google Shape;5185;p76"/>
            <p:cNvSpPr/>
            <p:nvPr/>
          </p:nvSpPr>
          <p:spPr>
            <a:xfrm>
              <a:off x="6063825" y="3691150"/>
              <a:ext cx="1275" cy="1250"/>
            </a:xfrm>
            <a:custGeom>
              <a:avLst/>
              <a:gdLst/>
              <a:ahLst/>
              <a:cxnLst/>
              <a:rect l="l" t="t" r="r" b="b"/>
              <a:pathLst>
                <a:path w="51" h="50" extrusionOk="0">
                  <a:moveTo>
                    <a:pt x="17" y="0"/>
                  </a:moveTo>
                  <a:lnTo>
                    <a:pt x="1" y="16"/>
                  </a:lnTo>
                  <a:lnTo>
                    <a:pt x="1" y="33"/>
                  </a:lnTo>
                  <a:lnTo>
                    <a:pt x="1" y="49"/>
                  </a:lnTo>
                  <a:lnTo>
                    <a:pt x="34" y="49"/>
                  </a:lnTo>
                  <a:cubicBezTo>
                    <a:pt x="50" y="33"/>
                    <a:pt x="50" y="16"/>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6" name="Google Shape;5186;p76"/>
            <p:cNvSpPr/>
            <p:nvPr/>
          </p:nvSpPr>
          <p:spPr>
            <a:xfrm>
              <a:off x="6135100" y="3708225"/>
              <a:ext cx="3350" cy="3350"/>
            </a:xfrm>
            <a:custGeom>
              <a:avLst/>
              <a:gdLst/>
              <a:ahLst/>
              <a:cxnLst/>
              <a:rect l="l" t="t" r="r" b="b"/>
              <a:pathLst>
                <a:path w="134" h="134" extrusionOk="0">
                  <a:moveTo>
                    <a:pt x="67" y="0"/>
                  </a:moveTo>
                  <a:cubicBezTo>
                    <a:pt x="34" y="0"/>
                    <a:pt x="18" y="17"/>
                    <a:pt x="0" y="51"/>
                  </a:cubicBezTo>
                  <a:lnTo>
                    <a:pt x="18" y="84"/>
                  </a:lnTo>
                  <a:cubicBezTo>
                    <a:pt x="18" y="117"/>
                    <a:pt x="34" y="117"/>
                    <a:pt x="51" y="133"/>
                  </a:cubicBezTo>
                  <a:lnTo>
                    <a:pt x="85" y="117"/>
                  </a:lnTo>
                  <a:lnTo>
                    <a:pt x="101" y="117"/>
                  </a:lnTo>
                  <a:lnTo>
                    <a:pt x="118" y="100"/>
                  </a:lnTo>
                  <a:cubicBezTo>
                    <a:pt x="118" y="100"/>
                    <a:pt x="134" y="84"/>
                    <a:pt x="134" y="67"/>
                  </a:cubicBezTo>
                  <a:cubicBezTo>
                    <a:pt x="134" y="51"/>
                    <a:pt x="134" y="51"/>
                    <a:pt x="118" y="33"/>
                  </a:cubicBezTo>
                  <a:lnTo>
                    <a:pt x="101" y="17"/>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7" name="Google Shape;5187;p76"/>
            <p:cNvSpPr/>
            <p:nvPr/>
          </p:nvSpPr>
          <p:spPr>
            <a:xfrm>
              <a:off x="6118850" y="3695700"/>
              <a:ext cx="5425" cy="5025"/>
            </a:xfrm>
            <a:custGeom>
              <a:avLst/>
              <a:gdLst/>
              <a:ahLst/>
              <a:cxnLst/>
              <a:rect l="l" t="t" r="r" b="b"/>
              <a:pathLst>
                <a:path w="217" h="201" extrusionOk="0">
                  <a:moveTo>
                    <a:pt x="68" y="1"/>
                  </a:moveTo>
                  <a:lnTo>
                    <a:pt x="17" y="51"/>
                  </a:lnTo>
                  <a:cubicBezTo>
                    <a:pt x="17" y="51"/>
                    <a:pt x="1" y="67"/>
                    <a:pt x="1" y="85"/>
                  </a:cubicBezTo>
                  <a:cubicBezTo>
                    <a:pt x="1" y="118"/>
                    <a:pt x="17" y="168"/>
                    <a:pt x="68" y="185"/>
                  </a:cubicBezTo>
                  <a:lnTo>
                    <a:pt x="101" y="134"/>
                  </a:lnTo>
                  <a:lnTo>
                    <a:pt x="101" y="185"/>
                  </a:lnTo>
                  <a:lnTo>
                    <a:pt x="134" y="201"/>
                  </a:lnTo>
                  <a:lnTo>
                    <a:pt x="217" y="134"/>
                  </a:lnTo>
                  <a:lnTo>
                    <a:pt x="217" y="101"/>
                  </a:lnTo>
                  <a:lnTo>
                    <a:pt x="184" y="51"/>
                  </a:lnTo>
                  <a:lnTo>
                    <a:pt x="168" y="34"/>
                  </a:lnTo>
                  <a:lnTo>
                    <a:pt x="150" y="18"/>
                  </a:lnTo>
                  <a:lnTo>
                    <a:pt x="1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8" name="Google Shape;5188;p76"/>
            <p:cNvSpPr/>
            <p:nvPr/>
          </p:nvSpPr>
          <p:spPr>
            <a:xfrm>
              <a:off x="6080500" y="3716550"/>
              <a:ext cx="1275" cy="1600"/>
            </a:xfrm>
            <a:custGeom>
              <a:avLst/>
              <a:gdLst/>
              <a:ahLst/>
              <a:cxnLst/>
              <a:rect l="l" t="t" r="r" b="b"/>
              <a:pathLst>
                <a:path w="51" h="64" extrusionOk="0">
                  <a:moveTo>
                    <a:pt x="17" y="1"/>
                  </a:moveTo>
                  <a:cubicBezTo>
                    <a:pt x="1" y="1"/>
                    <a:pt x="1" y="18"/>
                    <a:pt x="1" y="34"/>
                  </a:cubicBezTo>
                  <a:lnTo>
                    <a:pt x="1" y="51"/>
                  </a:lnTo>
                  <a:cubicBezTo>
                    <a:pt x="9" y="59"/>
                    <a:pt x="13" y="63"/>
                    <a:pt x="17" y="63"/>
                  </a:cubicBezTo>
                  <a:cubicBezTo>
                    <a:pt x="21" y="63"/>
                    <a:pt x="25" y="59"/>
                    <a:pt x="34" y="51"/>
                  </a:cubicBezTo>
                  <a:lnTo>
                    <a:pt x="50" y="34"/>
                  </a:lnTo>
                  <a:lnTo>
                    <a:pt x="50" y="18"/>
                  </a:lnTo>
                  <a:cubicBezTo>
                    <a:pt x="34" y="1"/>
                    <a:pt x="34"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9" name="Google Shape;5189;p76"/>
            <p:cNvSpPr/>
            <p:nvPr/>
          </p:nvSpPr>
          <p:spPr>
            <a:xfrm>
              <a:off x="6108425" y="3692900"/>
              <a:ext cx="5450" cy="5100"/>
            </a:xfrm>
            <a:custGeom>
              <a:avLst/>
              <a:gdLst/>
              <a:ahLst/>
              <a:cxnLst/>
              <a:rect l="l" t="t" r="r" b="b"/>
              <a:pathLst>
                <a:path w="218" h="204" extrusionOk="0">
                  <a:moveTo>
                    <a:pt x="101" y="1"/>
                  </a:moveTo>
                  <a:cubicBezTo>
                    <a:pt x="84" y="1"/>
                    <a:pt x="68" y="5"/>
                    <a:pt x="51" y="13"/>
                  </a:cubicBezTo>
                  <a:cubicBezTo>
                    <a:pt x="34" y="30"/>
                    <a:pt x="18" y="63"/>
                    <a:pt x="18" y="97"/>
                  </a:cubicBezTo>
                  <a:lnTo>
                    <a:pt x="0" y="113"/>
                  </a:lnTo>
                  <a:lnTo>
                    <a:pt x="18" y="163"/>
                  </a:lnTo>
                  <a:lnTo>
                    <a:pt x="34" y="163"/>
                  </a:lnTo>
                  <a:lnTo>
                    <a:pt x="67" y="197"/>
                  </a:lnTo>
                  <a:cubicBezTo>
                    <a:pt x="77" y="201"/>
                    <a:pt x="86" y="203"/>
                    <a:pt x="96" y="203"/>
                  </a:cubicBezTo>
                  <a:cubicBezTo>
                    <a:pt x="120" y="203"/>
                    <a:pt x="143" y="192"/>
                    <a:pt x="167" y="179"/>
                  </a:cubicBezTo>
                  <a:cubicBezTo>
                    <a:pt x="184" y="163"/>
                    <a:pt x="200" y="146"/>
                    <a:pt x="218" y="113"/>
                  </a:cubicBezTo>
                  <a:lnTo>
                    <a:pt x="218" y="97"/>
                  </a:lnTo>
                  <a:lnTo>
                    <a:pt x="200" y="46"/>
                  </a:lnTo>
                  <a:lnTo>
                    <a:pt x="184" y="30"/>
                  </a:lnTo>
                  <a:lnTo>
                    <a:pt x="151" y="13"/>
                  </a:lnTo>
                  <a:cubicBezTo>
                    <a:pt x="134" y="5"/>
                    <a:pt x="118"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0" name="Google Shape;5190;p76"/>
            <p:cNvSpPr/>
            <p:nvPr/>
          </p:nvSpPr>
          <p:spPr>
            <a:xfrm>
              <a:off x="6080900" y="3692625"/>
              <a:ext cx="3800" cy="3550"/>
            </a:xfrm>
            <a:custGeom>
              <a:avLst/>
              <a:gdLst/>
              <a:ahLst/>
              <a:cxnLst/>
              <a:rect l="l" t="t" r="r" b="b"/>
              <a:pathLst>
                <a:path w="152" h="142" extrusionOk="0">
                  <a:moveTo>
                    <a:pt x="71" y="1"/>
                  </a:moveTo>
                  <a:cubicBezTo>
                    <a:pt x="43" y="1"/>
                    <a:pt x="13" y="17"/>
                    <a:pt x="1" y="41"/>
                  </a:cubicBezTo>
                  <a:lnTo>
                    <a:pt x="1" y="57"/>
                  </a:lnTo>
                  <a:lnTo>
                    <a:pt x="1" y="74"/>
                  </a:lnTo>
                  <a:cubicBezTo>
                    <a:pt x="1" y="108"/>
                    <a:pt x="18" y="124"/>
                    <a:pt x="51" y="141"/>
                  </a:cubicBezTo>
                  <a:cubicBezTo>
                    <a:pt x="67" y="141"/>
                    <a:pt x="101" y="141"/>
                    <a:pt x="118" y="124"/>
                  </a:cubicBezTo>
                  <a:lnTo>
                    <a:pt x="134" y="90"/>
                  </a:lnTo>
                  <a:lnTo>
                    <a:pt x="152" y="90"/>
                  </a:lnTo>
                  <a:cubicBezTo>
                    <a:pt x="152" y="41"/>
                    <a:pt x="134" y="24"/>
                    <a:pt x="101" y="8"/>
                  </a:cubicBezTo>
                  <a:cubicBezTo>
                    <a:pt x="92" y="3"/>
                    <a:pt x="82" y="1"/>
                    <a:pt x="7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1" name="Google Shape;5191;p76"/>
            <p:cNvSpPr/>
            <p:nvPr/>
          </p:nvSpPr>
          <p:spPr>
            <a:xfrm>
              <a:off x="6099675" y="3696375"/>
              <a:ext cx="5025" cy="4900"/>
            </a:xfrm>
            <a:custGeom>
              <a:avLst/>
              <a:gdLst/>
              <a:ahLst/>
              <a:cxnLst/>
              <a:rect l="l" t="t" r="r" b="b"/>
              <a:pathLst>
                <a:path w="201" h="196" extrusionOk="0">
                  <a:moveTo>
                    <a:pt x="101" y="0"/>
                  </a:moveTo>
                  <a:cubicBezTo>
                    <a:pt x="80" y="0"/>
                    <a:pt x="62" y="7"/>
                    <a:pt x="50" y="7"/>
                  </a:cubicBezTo>
                  <a:cubicBezTo>
                    <a:pt x="17" y="24"/>
                    <a:pt x="1" y="58"/>
                    <a:pt x="1" y="91"/>
                  </a:cubicBezTo>
                  <a:lnTo>
                    <a:pt x="1" y="125"/>
                  </a:lnTo>
                  <a:lnTo>
                    <a:pt x="17" y="158"/>
                  </a:lnTo>
                  <a:cubicBezTo>
                    <a:pt x="31" y="171"/>
                    <a:pt x="56" y="195"/>
                    <a:pt x="91" y="195"/>
                  </a:cubicBezTo>
                  <a:cubicBezTo>
                    <a:pt x="99" y="195"/>
                    <a:pt x="108" y="194"/>
                    <a:pt x="117" y="191"/>
                  </a:cubicBezTo>
                  <a:lnTo>
                    <a:pt x="150" y="191"/>
                  </a:lnTo>
                  <a:lnTo>
                    <a:pt x="184" y="174"/>
                  </a:lnTo>
                  <a:lnTo>
                    <a:pt x="201" y="125"/>
                  </a:lnTo>
                  <a:lnTo>
                    <a:pt x="201" y="91"/>
                  </a:lnTo>
                  <a:lnTo>
                    <a:pt x="201" y="40"/>
                  </a:lnTo>
                  <a:lnTo>
                    <a:pt x="184" y="24"/>
                  </a:lnTo>
                  <a:lnTo>
                    <a:pt x="134" y="7"/>
                  </a:lnTo>
                  <a:cubicBezTo>
                    <a:pt x="123" y="2"/>
                    <a:pt x="112"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2" name="Google Shape;5192;p76"/>
            <p:cNvSpPr/>
            <p:nvPr/>
          </p:nvSpPr>
          <p:spPr>
            <a:xfrm>
              <a:off x="6040900" y="3727400"/>
              <a:ext cx="1275" cy="1675"/>
            </a:xfrm>
            <a:custGeom>
              <a:avLst/>
              <a:gdLst/>
              <a:ahLst/>
              <a:cxnLst/>
              <a:rect l="l" t="t" r="r" b="b"/>
              <a:pathLst>
                <a:path w="51" h="67" extrusionOk="0">
                  <a:moveTo>
                    <a:pt x="33" y="0"/>
                  </a:moveTo>
                  <a:lnTo>
                    <a:pt x="17" y="17"/>
                  </a:lnTo>
                  <a:cubicBezTo>
                    <a:pt x="0" y="17"/>
                    <a:pt x="0" y="33"/>
                    <a:pt x="0" y="33"/>
                  </a:cubicBezTo>
                  <a:lnTo>
                    <a:pt x="0" y="51"/>
                  </a:lnTo>
                  <a:lnTo>
                    <a:pt x="17" y="67"/>
                  </a:lnTo>
                  <a:lnTo>
                    <a:pt x="33" y="67"/>
                  </a:lnTo>
                  <a:lnTo>
                    <a:pt x="51" y="51"/>
                  </a:lnTo>
                  <a:lnTo>
                    <a:pt x="51" y="33"/>
                  </a:lnTo>
                  <a:lnTo>
                    <a:pt x="33" y="17"/>
                  </a:lnTo>
                  <a:lnTo>
                    <a:pt x="51" y="17"/>
                  </a:lnTo>
                  <a:cubicBezTo>
                    <a:pt x="51" y="17"/>
                    <a:pt x="51" y="0"/>
                    <a:pt x="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3" name="Google Shape;5193;p76"/>
            <p:cNvSpPr/>
            <p:nvPr/>
          </p:nvSpPr>
          <p:spPr>
            <a:xfrm>
              <a:off x="6089250" y="3685700"/>
              <a:ext cx="3350" cy="2950"/>
            </a:xfrm>
            <a:custGeom>
              <a:avLst/>
              <a:gdLst/>
              <a:ahLst/>
              <a:cxnLst/>
              <a:rect l="l" t="t" r="r" b="b"/>
              <a:pathLst>
                <a:path w="134" h="118" extrusionOk="0">
                  <a:moveTo>
                    <a:pt x="51" y="1"/>
                  </a:moveTo>
                  <a:lnTo>
                    <a:pt x="34" y="18"/>
                  </a:lnTo>
                  <a:lnTo>
                    <a:pt x="18" y="34"/>
                  </a:lnTo>
                  <a:cubicBezTo>
                    <a:pt x="0" y="67"/>
                    <a:pt x="18" y="85"/>
                    <a:pt x="18" y="101"/>
                  </a:cubicBezTo>
                  <a:cubicBezTo>
                    <a:pt x="34" y="118"/>
                    <a:pt x="51" y="118"/>
                    <a:pt x="84" y="118"/>
                  </a:cubicBezTo>
                  <a:lnTo>
                    <a:pt x="100" y="118"/>
                  </a:lnTo>
                  <a:lnTo>
                    <a:pt x="118" y="101"/>
                  </a:lnTo>
                  <a:lnTo>
                    <a:pt x="134" y="85"/>
                  </a:lnTo>
                  <a:lnTo>
                    <a:pt x="134" y="51"/>
                  </a:lnTo>
                  <a:lnTo>
                    <a:pt x="134" y="34"/>
                  </a:lnTo>
                  <a:lnTo>
                    <a:pt x="118" y="18"/>
                  </a:ln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4" name="Google Shape;5194;p76"/>
            <p:cNvSpPr/>
            <p:nvPr/>
          </p:nvSpPr>
          <p:spPr>
            <a:xfrm>
              <a:off x="6122600" y="3713650"/>
              <a:ext cx="3350" cy="3525"/>
            </a:xfrm>
            <a:custGeom>
              <a:avLst/>
              <a:gdLst/>
              <a:ahLst/>
              <a:cxnLst/>
              <a:rect l="l" t="t" r="r" b="b"/>
              <a:pathLst>
                <a:path w="134" h="141" extrusionOk="0">
                  <a:moveTo>
                    <a:pt x="51" y="0"/>
                  </a:moveTo>
                  <a:lnTo>
                    <a:pt x="0" y="50"/>
                  </a:lnTo>
                  <a:cubicBezTo>
                    <a:pt x="0" y="83"/>
                    <a:pt x="18" y="117"/>
                    <a:pt x="51" y="134"/>
                  </a:cubicBezTo>
                  <a:cubicBezTo>
                    <a:pt x="56" y="139"/>
                    <a:pt x="62" y="140"/>
                    <a:pt x="68" y="140"/>
                  </a:cubicBezTo>
                  <a:cubicBezTo>
                    <a:pt x="85" y="140"/>
                    <a:pt x="105" y="129"/>
                    <a:pt x="118" y="117"/>
                  </a:cubicBezTo>
                  <a:lnTo>
                    <a:pt x="134" y="83"/>
                  </a:lnTo>
                  <a:lnTo>
                    <a:pt x="118" y="67"/>
                  </a:lnTo>
                  <a:lnTo>
                    <a:pt x="134" y="67"/>
                  </a:lnTo>
                  <a:cubicBezTo>
                    <a:pt x="118" y="16"/>
                    <a:pt x="100"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5" name="Google Shape;5195;p76"/>
            <p:cNvSpPr/>
            <p:nvPr/>
          </p:nvSpPr>
          <p:spPr>
            <a:xfrm>
              <a:off x="6117600" y="3726550"/>
              <a:ext cx="2950" cy="2975"/>
            </a:xfrm>
            <a:custGeom>
              <a:avLst/>
              <a:gdLst/>
              <a:ahLst/>
              <a:cxnLst/>
              <a:rect l="l" t="t" r="r" b="b"/>
              <a:pathLst>
                <a:path w="118" h="119" extrusionOk="0">
                  <a:moveTo>
                    <a:pt x="51" y="1"/>
                  </a:moveTo>
                  <a:lnTo>
                    <a:pt x="17" y="18"/>
                  </a:lnTo>
                  <a:cubicBezTo>
                    <a:pt x="17" y="18"/>
                    <a:pt x="0" y="34"/>
                    <a:pt x="0" y="51"/>
                  </a:cubicBezTo>
                  <a:lnTo>
                    <a:pt x="0" y="67"/>
                  </a:lnTo>
                  <a:lnTo>
                    <a:pt x="17" y="101"/>
                  </a:lnTo>
                  <a:cubicBezTo>
                    <a:pt x="17" y="101"/>
                    <a:pt x="34" y="118"/>
                    <a:pt x="51" y="118"/>
                  </a:cubicBezTo>
                  <a:lnTo>
                    <a:pt x="67" y="118"/>
                  </a:lnTo>
                  <a:lnTo>
                    <a:pt x="100" y="101"/>
                  </a:lnTo>
                  <a:cubicBezTo>
                    <a:pt x="100" y="101"/>
                    <a:pt x="118" y="101"/>
                    <a:pt x="118" y="85"/>
                  </a:cubicBezTo>
                  <a:lnTo>
                    <a:pt x="118" y="51"/>
                  </a:lnTo>
                  <a:lnTo>
                    <a:pt x="100" y="18"/>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6" name="Google Shape;5196;p76"/>
            <p:cNvSpPr/>
            <p:nvPr/>
          </p:nvSpPr>
          <p:spPr>
            <a:xfrm>
              <a:off x="6106350" y="3710125"/>
              <a:ext cx="4600" cy="3800"/>
            </a:xfrm>
            <a:custGeom>
              <a:avLst/>
              <a:gdLst/>
              <a:ahLst/>
              <a:cxnLst/>
              <a:rect l="l" t="t" r="r" b="b"/>
              <a:pathLst>
                <a:path w="184" h="152" extrusionOk="0">
                  <a:moveTo>
                    <a:pt x="132" y="1"/>
                  </a:moveTo>
                  <a:cubicBezTo>
                    <a:pt x="127" y="1"/>
                    <a:pt x="122" y="3"/>
                    <a:pt x="117" y="8"/>
                  </a:cubicBezTo>
                  <a:lnTo>
                    <a:pt x="101" y="8"/>
                  </a:lnTo>
                  <a:lnTo>
                    <a:pt x="83" y="24"/>
                  </a:lnTo>
                  <a:lnTo>
                    <a:pt x="50" y="24"/>
                  </a:lnTo>
                  <a:cubicBezTo>
                    <a:pt x="34" y="24"/>
                    <a:pt x="1" y="57"/>
                    <a:pt x="1" y="91"/>
                  </a:cubicBezTo>
                  <a:lnTo>
                    <a:pt x="1" y="124"/>
                  </a:lnTo>
                  <a:lnTo>
                    <a:pt x="17" y="124"/>
                  </a:lnTo>
                  <a:lnTo>
                    <a:pt x="34" y="141"/>
                  </a:lnTo>
                  <a:cubicBezTo>
                    <a:pt x="48" y="148"/>
                    <a:pt x="61" y="152"/>
                    <a:pt x="74" y="152"/>
                  </a:cubicBezTo>
                  <a:cubicBezTo>
                    <a:pt x="92" y="152"/>
                    <a:pt x="107" y="144"/>
                    <a:pt x="117" y="124"/>
                  </a:cubicBezTo>
                  <a:lnTo>
                    <a:pt x="150" y="124"/>
                  </a:lnTo>
                  <a:lnTo>
                    <a:pt x="167" y="108"/>
                  </a:lnTo>
                  <a:lnTo>
                    <a:pt x="183" y="75"/>
                  </a:lnTo>
                  <a:cubicBezTo>
                    <a:pt x="183" y="41"/>
                    <a:pt x="183" y="24"/>
                    <a:pt x="167" y="24"/>
                  </a:cubicBezTo>
                  <a:cubicBezTo>
                    <a:pt x="155" y="13"/>
                    <a:pt x="144" y="1"/>
                    <a:pt x="13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7" name="Google Shape;5197;p76"/>
            <p:cNvSpPr/>
            <p:nvPr/>
          </p:nvSpPr>
          <p:spPr>
            <a:xfrm>
              <a:off x="6095075" y="3708650"/>
              <a:ext cx="3375" cy="2625"/>
            </a:xfrm>
            <a:custGeom>
              <a:avLst/>
              <a:gdLst/>
              <a:ahLst/>
              <a:cxnLst/>
              <a:rect l="l" t="t" r="r" b="b"/>
              <a:pathLst>
                <a:path w="135" h="105" extrusionOk="0">
                  <a:moveTo>
                    <a:pt x="34" y="0"/>
                  </a:moveTo>
                  <a:lnTo>
                    <a:pt x="34" y="16"/>
                  </a:lnTo>
                  <a:lnTo>
                    <a:pt x="18" y="16"/>
                  </a:lnTo>
                  <a:lnTo>
                    <a:pt x="1" y="34"/>
                  </a:lnTo>
                  <a:cubicBezTo>
                    <a:pt x="1" y="50"/>
                    <a:pt x="1" y="67"/>
                    <a:pt x="18" y="83"/>
                  </a:cubicBezTo>
                  <a:cubicBezTo>
                    <a:pt x="18" y="83"/>
                    <a:pt x="34" y="100"/>
                    <a:pt x="51" y="100"/>
                  </a:cubicBezTo>
                  <a:cubicBezTo>
                    <a:pt x="60" y="103"/>
                    <a:pt x="68" y="105"/>
                    <a:pt x="75" y="105"/>
                  </a:cubicBezTo>
                  <a:cubicBezTo>
                    <a:pt x="107" y="105"/>
                    <a:pt x="121" y="77"/>
                    <a:pt x="134" y="50"/>
                  </a:cubicBezTo>
                  <a:lnTo>
                    <a:pt x="101" y="16"/>
                  </a:lnTo>
                  <a:cubicBezTo>
                    <a:pt x="85" y="0"/>
                    <a:pt x="67"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8" name="Google Shape;5198;p76"/>
            <p:cNvSpPr/>
            <p:nvPr/>
          </p:nvSpPr>
          <p:spPr>
            <a:xfrm>
              <a:off x="6081350" y="3701550"/>
              <a:ext cx="2925" cy="3775"/>
            </a:xfrm>
            <a:custGeom>
              <a:avLst/>
              <a:gdLst/>
              <a:ahLst/>
              <a:cxnLst/>
              <a:rect l="l" t="t" r="r" b="b"/>
              <a:pathLst>
                <a:path w="117" h="151" extrusionOk="0">
                  <a:moveTo>
                    <a:pt x="33" y="0"/>
                  </a:moveTo>
                  <a:lnTo>
                    <a:pt x="16" y="18"/>
                  </a:lnTo>
                  <a:lnTo>
                    <a:pt x="0" y="51"/>
                  </a:lnTo>
                  <a:lnTo>
                    <a:pt x="0" y="67"/>
                  </a:lnTo>
                  <a:cubicBezTo>
                    <a:pt x="0" y="67"/>
                    <a:pt x="0" y="100"/>
                    <a:pt x="16" y="118"/>
                  </a:cubicBezTo>
                  <a:cubicBezTo>
                    <a:pt x="16" y="134"/>
                    <a:pt x="33" y="151"/>
                    <a:pt x="49" y="151"/>
                  </a:cubicBezTo>
                  <a:lnTo>
                    <a:pt x="83" y="134"/>
                  </a:lnTo>
                  <a:lnTo>
                    <a:pt x="100" y="118"/>
                  </a:lnTo>
                  <a:lnTo>
                    <a:pt x="116" y="100"/>
                  </a:lnTo>
                  <a:cubicBezTo>
                    <a:pt x="116" y="84"/>
                    <a:pt x="116" y="18"/>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9" name="Google Shape;5199;p76"/>
            <p:cNvSpPr/>
            <p:nvPr/>
          </p:nvSpPr>
          <p:spPr>
            <a:xfrm>
              <a:off x="6096750" y="3663200"/>
              <a:ext cx="10450" cy="7525"/>
            </a:xfrm>
            <a:custGeom>
              <a:avLst/>
              <a:gdLst/>
              <a:ahLst/>
              <a:cxnLst/>
              <a:rect l="l" t="t" r="r" b="b"/>
              <a:pathLst>
                <a:path w="418" h="301" extrusionOk="0">
                  <a:moveTo>
                    <a:pt x="318" y="0"/>
                  </a:moveTo>
                  <a:lnTo>
                    <a:pt x="267" y="18"/>
                  </a:lnTo>
                  <a:lnTo>
                    <a:pt x="251" y="18"/>
                  </a:lnTo>
                  <a:lnTo>
                    <a:pt x="218" y="84"/>
                  </a:lnTo>
                  <a:lnTo>
                    <a:pt x="185" y="84"/>
                  </a:lnTo>
                  <a:lnTo>
                    <a:pt x="134" y="118"/>
                  </a:lnTo>
                  <a:lnTo>
                    <a:pt x="100" y="118"/>
                  </a:lnTo>
                  <a:cubicBezTo>
                    <a:pt x="51" y="118"/>
                    <a:pt x="0" y="151"/>
                    <a:pt x="0" y="200"/>
                  </a:cubicBezTo>
                  <a:cubicBezTo>
                    <a:pt x="0" y="234"/>
                    <a:pt x="18" y="284"/>
                    <a:pt x="51" y="300"/>
                  </a:cubicBezTo>
                  <a:lnTo>
                    <a:pt x="251" y="300"/>
                  </a:lnTo>
                  <a:lnTo>
                    <a:pt x="285" y="251"/>
                  </a:lnTo>
                  <a:cubicBezTo>
                    <a:pt x="285" y="251"/>
                    <a:pt x="301" y="218"/>
                    <a:pt x="301" y="200"/>
                  </a:cubicBezTo>
                  <a:lnTo>
                    <a:pt x="318" y="200"/>
                  </a:lnTo>
                  <a:lnTo>
                    <a:pt x="367" y="184"/>
                  </a:lnTo>
                  <a:lnTo>
                    <a:pt x="385" y="167"/>
                  </a:lnTo>
                  <a:lnTo>
                    <a:pt x="418" y="118"/>
                  </a:lnTo>
                  <a:lnTo>
                    <a:pt x="418" y="100"/>
                  </a:lnTo>
                  <a:lnTo>
                    <a:pt x="401" y="51"/>
                  </a:lnTo>
                  <a:lnTo>
                    <a:pt x="385" y="34"/>
                  </a:lnTo>
                  <a:lnTo>
                    <a:pt x="3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0" name="Google Shape;5200;p76"/>
            <p:cNvSpPr/>
            <p:nvPr/>
          </p:nvSpPr>
          <p:spPr>
            <a:xfrm>
              <a:off x="6140925" y="3673025"/>
              <a:ext cx="5475" cy="5200"/>
            </a:xfrm>
            <a:custGeom>
              <a:avLst/>
              <a:gdLst/>
              <a:ahLst/>
              <a:cxnLst/>
              <a:rect l="l" t="t" r="r" b="b"/>
              <a:pathLst>
                <a:path w="219" h="208" extrusionOk="0">
                  <a:moveTo>
                    <a:pt x="127" y="1"/>
                  </a:moveTo>
                  <a:cubicBezTo>
                    <a:pt x="119" y="1"/>
                    <a:pt x="111" y="3"/>
                    <a:pt x="101" y="7"/>
                  </a:cubicBezTo>
                  <a:lnTo>
                    <a:pt x="68" y="7"/>
                  </a:lnTo>
                  <a:cubicBezTo>
                    <a:pt x="34" y="41"/>
                    <a:pt x="18" y="74"/>
                    <a:pt x="18" y="91"/>
                  </a:cubicBezTo>
                  <a:cubicBezTo>
                    <a:pt x="1" y="125"/>
                    <a:pt x="18" y="158"/>
                    <a:pt x="34" y="174"/>
                  </a:cubicBezTo>
                  <a:cubicBezTo>
                    <a:pt x="52" y="207"/>
                    <a:pt x="85" y="207"/>
                    <a:pt x="118" y="207"/>
                  </a:cubicBezTo>
                  <a:cubicBezTo>
                    <a:pt x="168" y="207"/>
                    <a:pt x="201" y="174"/>
                    <a:pt x="201" y="125"/>
                  </a:cubicBezTo>
                  <a:cubicBezTo>
                    <a:pt x="218" y="91"/>
                    <a:pt x="201" y="58"/>
                    <a:pt x="185" y="25"/>
                  </a:cubicBezTo>
                  <a:cubicBezTo>
                    <a:pt x="161" y="12"/>
                    <a:pt x="146" y="1"/>
                    <a:pt x="12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1" name="Google Shape;5201;p76"/>
            <p:cNvSpPr/>
            <p:nvPr/>
          </p:nvSpPr>
          <p:spPr>
            <a:xfrm>
              <a:off x="6174275" y="3656950"/>
              <a:ext cx="1300" cy="1275"/>
            </a:xfrm>
            <a:custGeom>
              <a:avLst/>
              <a:gdLst/>
              <a:ahLst/>
              <a:cxnLst/>
              <a:rect l="l" t="t" r="r" b="b"/>
              <a:pathLst>
                <a:path w="52" h="51" extrusionOk="0">
                  <a:moveTo>
                    <a:pt x="18" y="1"/>
                  </a:moveTo>
                  <a:lnTo>
                    <a:pt x="1" y="17"/>
                  </a:lnTo>
                  <a:lnTo>
                    <a:pt x="1" y="34"/>
                  </a:lnTo>
                  <a:lnTo>
                    <a:pt x="18" y="50"/>
                  </a:lnTo>
                  <a:cubicBezTo>
                    <a:pt x="34" y="50"/>
                    <a:pt x="52" y="34"/>
                    <a:pt x="52" y="17"/>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2" name="Google Shape;5202;p76"/>
            <p:cNvSpPr/>
            <p:nvPr/>
          </p:nvSpPr>
          <p:spPr>
            <a:xfrm>
              <a:off x="6079675" y="3680700"/>
              <a:ext cx="3350" cy="3350"/>
            </a:xfrm>
            <a:custGeom>
              <a:avLst/>
              <a:gdLst/>
              <a:ahLst/>
              <a:cxnLst/>
              <a:rect l="l" t="t" r="r" b="b"/>
              <a:pathLst>
                <a:path w="134" h="134" extrusionOk="0">
                  <a:moveTo>
                    <a:pt x="67" y="1"/>
                  </a:moveTo>
                  <a:cubicBezTo>
                    <a:pt x="34" y="18"/>
                    <a:pt x="0" y="34"/>
                    <a:pt x="0" y="51"/>
                  </a:cubicBezTo>
                  <a:lnTo>
                    <a:pt x="0" y="67"/>
                  </a:lnTo>
                  <a:lnTo>
                    <a:pt x="0" y="85"/>
                  </a:lnTo>
                  <a:lnTo>
                    <a:pt x="0" y="101"/>
                  </a:lnTo>
                  <a:cubicBezTo>
                    <a:pt x="16" y="134"/>
                    <a:pt x="50" y="134"/>
                    <a:pt x="83" y="134"/>
                  </a:cubicBezTo>
                  <a:cubicBezTo>
                    <a:pt x="100" y="134"/>
                    <a:pt x="116" y="101"/>
                    <a:pt x="134" y="85"/>
                  </a:cubicBezTo>
                  <a:lnTo>
                    <a:pt x="134" y="51"/>
                  </a:lnTo>
                  <a:lnTo>
                    <a:pt x="116" y="34"/>
                  </a:lnTo>
                  <a:cubicBezTo>
                    <a:pt x="100" y="18"/>
                    <a:pt x="83"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3" name="Google Shape;5203;p76"/>
            <p:cNvSpPr/>
            <p:nvPr/>
          </p:nvSpPr>
          <p:spPr>
            <a:xfrm>
              <a:off x="6085500" y="3668200"/>
              <a:ext cx="2925" cy="3775"/>
            </a:xfrm>
            <a:custGeom>
              <a:avLst/>
              <a:gdLst/>
              <a:ahLst/>
              <a:cxnLst/>
              <a:rect l="l" t="t" r="r" b="b"/>
              <a:pathLst>
                <a:path w="117" h="151" extrusionOk="0">
                  <a:moveTo>
                    <a:pt x="17" y="0"/>
                  </a:moveTo>
                  <a:cubicBezTo>
                    <a:pt x="1" y="18"/>
                    <a:pt x="1" y="34"/>
                    <a:pt x="1" y="51"/>
                  </a:cubicBezTo>
                  <a:lnTo>
                    <a:pt x="1" y="84"/>
                  </a:lnTo>
                  <a:lnTo>
                    <a:pt x="1" y="100"/>
                  </a:lnTo>
                  <a:lnTo>
                    <a:pt x="17" y="134"/>
                  </a:lnTo>
                  <a:lnTo>
                    <a:pt x="50" y="151"/>
                  </a:lnTo>
                  <a:cubicBezTo>
                    <a:pt x="84" y="151"/>
                    <a:pt x="101" y="118"/>
                    <a:pt x="117" y="84"/>
                  </a:cubicBezTo>
                  <a:cubicBezTo>
                    <a:pt x="117" y="51"/>
                    <a:pt x="101" y="34"/>
                    <a:pt x="84" y="18"/>
                  </a:cubicBezTo>
                  <a:lnTo>
                    <a:pt x="6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4" name="Google Shape;5204;p76"/>
            <p:cNvSpPr/>
            <p:nvPr/>
          </p:nvSpPr>
          <p:spPr>
            <a:xfrm>
              <a:off x="6143025" y="3613175"/>
              <a:ext cx="1275" cy="1275"/>
            </a:xfrm>
            <a:custGeom>
              <a:avLst/>
              <a:gdLst/>
              <a:ahLst/>
              <a:cxnLst/>
              <a:rect l="l" t="t" r="r" b="b"/>
              <a:pathLst>
                <a:path w="51" h="51" extrusionOk="0">
                  <a:moveTo>
                    <a:pt x="50" y="0"/>
                  </a:moveTo>
                  <a:cubicBezTo>
                    <a:pt x="34" y="0"/>
                    <a:pt x="17" y="0"/>
                    <a:pt x="1" y="18"/>
                  </a:cubicBezTo>
                  <a:cubicBezTo>
                    <a:pt x="1" y="34"/>
                    <a:pt x="1" y="34"/>
                    <a:pt x="17" y="51"/>
                  </a:cubicBezTo>
                  <a:lnTo>
                    <a:pt x="34" y="51"/>
                  </a:lnTo>
                  <a:lnTo>
                    <a:pt x="50" y="34"/>
                  </a:lnTo>
                  <a:lnTo>
                    <a:pt x="50" y="18"/>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5" name="Google Shape;5205;p76"/>
            <p:cNvSpPr/>
            <p:nvPr/>
          </p:nvSpPr>
          <p:spPr>
            <a:xfrm>
              <a:off x="6063400" y="3667800"/>
              <a:ext cx="1300" cy="1250"/>
            </a:xfrm>
            <a:custGeom>
              <a:avLst/>
              <a:gdLst/>
              <a:ahLst/>
              <a:cxnLst/>
              <a:rect l="l" t="t" r="r" b="b"/>
              <a:pathLst>
                <a:path w="52" h="50" extrusionOk="0">
                  <a:moveTo>
                    <a:pt x="18" y="0"/>
                  </a:moveTo>
                  <a:lnTo>
                    <a:pt x="0" y="16"/>
                  </a:lnTo>
                  <a:lnTo>
                    <a:pt x="0" y="34"/>
                  </a:lnTo>
                  <a:lnTo>
                    <a:pt x="0" y="50"/>
                  </a:lnTo>
                  <a:lnTo>
                    <a:pt x="18" y="50"/>
                  </a:lnTo>
                  <a:cubicBezTo>
                    <a:pt x="34" y="50"/>
                    <a:pt x="51" y="16"/>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6" name="Google Shape;5206;p76"/>
            <p:cNvSpPr/>
            <p:nvPr/>
          </p:nvSpPr>
          <p:spPr>
            <a:xfrm>
              <a:off x="6118425" y="3674875"/>
              <a:ext cx="5025" cy="5025"/>
            </a:xfrm>
            <a:custGeom>
              <a:avLst/>
              <a:gdLst/>
              <a:ahLst/>
              <a:cxnLst/>
              <a:rect l="l" t="t" r="r" b="b"/>
              <a:pathLst>
                <a:path w="201" h="201" extrusionOk="0">
                  <a:moveTo>
                    <a:pt x="85" y="0"/>
                  </a:moveTo>
                  <a:cubicBezTo>
                    <a:pt x="34" y="0"/>
                    <a:pt x="1" y="33"/>
                    <a:pt x="1" y="67"/>
                  </a:cubicBezTo>
                  <a:lnTo>
                    <a:pt x="18" y="133"/>
                  </a:lnTo>
                  <a:cubicBezTo>
                    <a:pt x="34" y="184"/>
                    <a:pt x="67" y="200"/>
                    <a:pt x="85" y="200"/>
                  </a:cubicBezTo>
                  <a:cubicBezTo>
                    <a:pt x="118" y="200"/>
                    <a:pt x="151" y="200"/>
                    <a:pt x="185" y="151"/>
                  </a:cubicBezTo>
                  <a:lnTo>
                    <a:pt x="185" y="133"/>
                  </a:lnTo>
                  <a:cubicBezTo>
                    <a:pt x="185" y="117"/>
                    <a:pt x="185" y="117"/>
                    <a:pt x="201" y="100"/>
                  </a:cubicBezTo>
                  <a:cubicBezTo>
                    <a:pt x="201" y="51"/>
                    <a:pt x="167" y="17"/>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7" name="Google Shape;5207;p76"/>
            <p:cNvSpPr/>
            <p:nvPr/>
          </p:nvSpPr>
          <p:spPr>
            <a:xfrm>
              <a:off x="6078850" y="3676125"/>
              <a:ext cx="2075" cy="2925"/>
            </a:xfrm>
            <a:custGeom>
              <a:avLst/>
              <a:gdLst/>
              <a:ahLst/>
              <a:cxnLst/>
              <a:rect l="l" t="t" r="r" b="b"/>
              <a:pathLst>
                <a:path w="83" h="117" extrusionOk="0">
                  <a:moveTo>
                    <a:pt x="49" y="1"/>
                  </a:moveTo>
                  <a:lnTo>
                    <a:pt x="33" y="34"/>
                  </a:lnTo>
                  <a:lnTo>
                    <a:pt x="16" y="34"/>
                  </a:lnTo>
                  <a:lnTo>
                    <a:pt x="16" y="50"/>
                  </a:lnTo>
                  <a:lnTo>
                    <a:pt x="0" y="50"/>
                  </a:lnTo>
                  <a:lnTo>
                    <a:pt x="0" y="83"/>
                  </a:lnTo>
                  <a:lnTo>
                    <a:pt x="0" y="117"/>
                  </a:lnTo>
                  <a:lnTo>
                    <a:pt x="33" y="117"/>
                  </a:lnTo>
                  <a:lnTo>
                    <a:pt x="49" y="101"/>
                  </a:lnTo>
                  <a:lnTo>
                    <a:pt x="83" y="83"/>
                  </a:lnTo>
                  <a:cubicBezTo>
                    <a:pt x="83" y="50"/>
                    <a:pt x="67" y="17"/>
                    <a:pt x="4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8" name="Google Shape;5208;p76"/>
            <p:cNvSpPr/>
            <p:nvPr/>
          </p:nvSpPr>
          <p:spPr>
            <a:xfrm>
              <a:off x="6118425" y="3682800"/>
              <a:ext cx="6700" cy="5025"/>
            </a:xfrm>
            <a:custGeom>
              <a:avLst/>
              <a:gdLst/>
              <a:ahLst/>
              <a:cxnLst/>
              <a:rect l="l" t="t" r="r" b="b"/>
              <a:pathLst>
                <a:path w="268" h="201" extrusionOk="0">
                  <a:moveTo>
                    <a:pt x="167" y="1"/>
                  </a:moveTo>
                  <a:lnTo>
                    <a:pt x="134" y="17"/>
                  </a:lnTo>
                  <a:cubicBezTo>
                    <a:pt x="117" y="9"/>
                    <a:pt x="105" y="5"/>
                    <a:pt x="95" y="5"/>
                  </a:cubicBezTo>
                  <a:cubicBezTo>
                    <a:pt x="84" y="5"/>
                    <a:pt x="76" y="9"/>
                    <a:pt x="67" y="17"/>
                  </a:cubicBezTo>
                  <a:cubicBezTo>
                    <a:pt x="51" y="17"/>
                    <a:pt x="18" y="50"/>
                    <a:pt x="1" y="101"/>
                  </a:cubicBezTo>
                  <a:lnTo>
                    <a:pt x="1" y="117"/>
                  </a:lnTo>
                  <a:cubicBezTo>
                    <a:pt x="18" y="167"/>
                    <a:pt x="51" y="201"/>
                    <a:pt x="101" y="201"/>
                  </a:cubicBezTo>
                  <a:cubicBezTo>
                    <a:pt x="118" y="201"/>
                    <a:pt x="134" y="201"/>
                    <a:pt x="134" y="183"/>
                  </a:cubicBezTo>
                  <a:lnTo>
                    <a:pt x="151" y="201"/>
                  </a:lnTo>
                  <a:cubicBezTo>
                    <a:pt x="218" y="201"/>
                    <a:pt x="251" y="167"/>
                    <a:pt x="251" y="150"/>
                  </a:cubicBezTo>
                  <a:lnTo>
                    <a:pt x="267" y="67"/>
                  </a:lnTo>
                  <a:lnTo>
                    <a:pt x="251" y="50"/>
                  </a:lnTo>
                  <a:lnTo>
                    <a:pt x="218" y="34"/>
                  </a:lnTo>
                  <a:lnTo>
                    <a:pt x="218" y="17"/>
                  </a:lnTo>
                  <a:cubicBezTo>
                    <a:pt x="218" y="17"/>
                    <a:pt x="201" y="1"/>
                    <a:pt x="1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9" name="Google Shape;5209;p76"/>
            <p:cNvSpPr/>
            <p:nvPr/>
          </p:nvSpPr>
          <p:spPr>
            <a:xfrm>
              <a:off x="6086350" y="3679300"/>
              <a:ext cx="3350" cy="3100"/>
            </a:xfrm>
            <a:custGeom>
              <a:avLst/>
              <a:gdLst/>
              <a:ahLst/>
              <a:cxnLst/>
              <a:rect l="l" t="t" r="r" b="b"/>
              <a:pathLst>
                <a:path w="134" h="124" extrusionOk="0">
                  <a:moveTo>
                    <a:pt x="49" y="1"/>
                  </a:moveTo>
                  <a:cubicBezTo>
                    <a:pt x="19" y="1"/>
                    <a:pt x="0" y="20"/>
                    <a:pt x="0" y="57"/>
                  </a:cubicBezTo>
                  <a:lnTo>
                    <a:pt x="0" y="74"/>
                  </a:lnTo>
                  <a:lnTo>
                    <a:pt x="16" y="90"/>
                  </a:lnTo>
                  <a:lnTo>
                    <a:pt x="34" y="107"/>
                  </a:lnTo>
                  <a:cubicBezTo>
                    <a:pt x="34" y="107"/>
                    <a:pt x="50" y="123"/>
                    <a:pt x="67" y="123"/>
                  </a:cubicBezTo>
                  <a:lnTo>
                    <a:pt x="100" y="123"/>
                  </a:lnTo>
                  <a:lnTo>
                    <a:pt x="116" y="107"/>
                  </a:lnTo>
                  <a:lnTo>
                    <a:pt x="134" y="90"/>
                  </a:lnTo>
                  <a:lnTo>
                    <a:pt x="134" y="74"/>
                  </a:lnTo>
                  <a:cubicBezTo>
                    <a:pt x="134" y="40"/>
                    <a:pt x="116" y="7"/>
                    <a:pt x="83" y="7"/>
                  </a:cubicBezTo>
                  <a:cubicBezTo>
                    <a:pt x="70" y="3"/>
                    <a:pt x="59" y="1"/>
                    <a:pt x="4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0" name="Google Shape;5210;p76"/>
            <p:cNvSpPr/>
            <p:nvPr/>
          </p:nvSpPr>
          <p:spPr>
            <a:xfrm>
              <a:off x="6150950" y="3685300"/>
              <a:ext cx="5450" cy="7100"/>
            </a:xfrm>
            <a:custGeom>
              <a:avLst/>
              <a:gdLst/>
              <a:ahLst/>
              <a:cxnLst/>
              <a:rect l="l" t="t" r="r" b="b"/>
              <a:pathLst>
                <a:path w="218" h="284" extrusionOk="0">
                  <a:moveTo>
                    <a:pt x="118" y="1"/>
                  </a:moveTo>
                  <a:cubicBezTo>
                    <a:pt x="100" y="1"/>
                    <a:pt x="84" y="17"/>
                    <a:pt x="67" y="34"/>
                  </a:cubicBezTo>
                  <a:cubicBezTo>
                    <a:pt x="51" y="34"/>
                    <a:pt x="33" y="50"/>
                    <a:pt x="33" y="83"/>
                  </a:cubicBezTo>
                  <a:lnTo>
                    <a:pt x="33" y="101"/>
                  </a:lnTo>
                  <a:lnTo>
                    <a:pt x="51" y="117"/>
                  </a:lnTo>
                  <a:cubicBezTo>
                    <a:pt x="51" y="134"/>
                    <a:pt x="67" y="134"/>
                    <a:pt x="84" y="150"/>
                  </a:cubicBezTo>
                  <a:lnTo>
                    <a:pt x="51" y="150"/>
                  </a:lnTo>
                  <a:cubicBezTo>
                    <a:pt x="33" y="167"/>
                    <a:pt x="17" y="183"/>
                    <a:pt x="17" y="201"/>
                  </a:cubicBezTo>
                  <a:cubicBezTo>
                    <a:pt x="0" y="234"/>
                    <a:pt x="17" y="250"/>
                    <a:pt x="33" y="267"/>
                  </a:cubicBezTo>
                  <a:cubicBezTo>
                    <a:pt x="51" y="283"/>
                    <a:pt x="67" y="283"/>
                    <a:pt x="100" y="283"/>
                  </a:cubicBezTo>
                  <a:lnTo>
                    <a:pt x="118" y="283"/>
                  </a:lnTo>
                  <a:cubicBezTo>
                    <a:pt x="118" y="267"/>
                    <a:pt x="134" y="250"/>
                    <a:pt x="134" y="234"/>
                  </a:cubicBezTo>
                  <a:lnTo>
                    <a:pt x="134" y="201"/>
                  </a:lnTo>
                  <a:lnTo>
                    <a:pt x="134" y="183"/>
                  </a:lnTo>
                  <a:lnTo>
                    <a:pt x="118" y="167"/>
                  </a:lnTo>
                  <a:lnTo>
                    <a:pt x="134" y="167"/>
                  </a:lnTo>
                  <a:lnTo>
                    <a:pt x="151" y="150"/>
                  </a:lnTo>
                  <a:lnTo>
                    <a:pt x="167" y="150"/>
                  </a:lnTo>
                  <a:lnTo>
                    <a:pt x="200" y="134"/>
                  </a:lnTo>
                  <a:cubicBezTo>
                    <a:pt x="200" y="134"/>
                    <a:pt x="218" y="117"/>
                    <a:pt x="218" y="101"/>
                  </a:cubicBezTo>
                  <a:lnTo>
                    <a:pt x="218" y="83"/>
                  </a:lnTo>
                  <a:lnTo>
                    <a:pt x="200" y="50"/>
                  </a:lnTo>
                  <a:lnTo>
                    <a:pt x="184" y="34"/>
                  </a:lnTo>
                  <a:lnTo>
                    <a:pt x="167" y="17"/>
                  </a:lnTo>
                  <a:cubicBezTo>
                    <a:pt x="151" y="1"/>
                    <a:pt x="134" y="1"/>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1" name="Google Shape;5211;p76"/>
            <p:cNvSpPr/>
            <p:nvPr/>
          </p:nvSpPr>
          <p:spPr>
            <a:xfrm>
              <a:off x="6170125" y="3716975"/>
              <a:ext cx="1675" cy="2100"/>
            </a:xfrm>
            <a:custGeom>
              <a:avLst/>
              <a:gdLst/>
              <a:ahLst/>
              <a:cxnLst/>
              <a:rect l="l" t="t" r="r" b="b"/>
              <a:pathLst>
                <a:path w="67" h="84" extrusionOk="0">
                  <a:moveTo>
                    <a:pt x="34" y="1"/>
                  </a:moveTo>
                  <a:lnTo>
                    <a:pt x="0" y="17"/>
                  </a:lnTo>
                  <a:lnTo>
                    <a:pt x="0" y="50"/>
                  </a:lnTo>
                  <a:lnTo>
                    <a:pt x="18" y="68"/>
                  </a:lnTo>
                  <a:lnTo>
                    <a:pt x="34" y="68"/>
                  </a:lnTo>
                  <a:cubicBezTo>
                    <a:pt x="34" y="68"/>
                    <a:pt x="34" y="84"/>
                    <a:pt x="51" y="84"/>
                  </a:cubicBezTo>
                  <a:lnTo>
                    <a:pt x="67" y="68"/>
                  </a:lnTo>
                  <a:lnTo>
                    <a:pt x="51" y="50"/>
                  </a:lnTo>
                  <a:lnTo>
                    <a:pt x="67" y="50"/>
                  </a:lnTo>
                  <a:lnTo>
                    <a:pt x="67" y="17"/>
                  </a:lnTo>
                  <a:lnTo>
                    <a:pt x="34"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2" name="Google Shape;5212;p76"/>
            <p:cNvSpPr/>
            <p:nvPr/>
          </p:nvSpPr>
          <p:spPr>
            <a:xfrm>
              <a:off x="6156375" y="3684025"/>
              <a:ext cx="3350" cy="2975"/>
            </a:xfrm>
            <a:custGeom>
              <a:avLst/>
              <a:gdLst/>
              <a:ahLst/>
              <a:cxnLst/>
              <a:rect l="l" t="t" r="r" b="b"/>
              <a:pathLst>
                <a:path w="134" h="119" extrusionOk="0">
                  <a:moveTo>
                    <a:pt x="50" y="1"/>
                  </a:moveTo>
                  <a:lnTo>
                    <a:pt x="34" y="18"/>
                  </a:lnTo>
                  <a:lnTo>
                    <a:pt x="17" y="18"/>
                  </a:lnTo>
                  <a:lnTo>
                    <a:pt x="1" y="52"/>
                  </a:lnTo>
                  <a:lnTo>
                    <a:pt x="1" y="68"/>
                  </a:lnTo>
                  <a:lnTo>
                    <a:pt x="1" y="85"/>
                  </a:lnTo>
                  <a:lnTo>
                    <a:pt x="17" y="101"/>
                  </a:lnTo>
                  <a:lnTo>
                    <a:pt x="34" y="118"/>
                  </a:lnTo>
                  <a:lnTo>
                    <a:pt x="101" y="118"/>
                  </a:lnTo>
                  <a:lnTo>
                    <a:pt x="117" y="101"/>
                  </a:lnTo>
                  <a:lnTo>
                    <a:pt x="134" y="85"/>
                  </a:lnTo>
                  <a:lnTo>
                    <a:pt x="134" y="68"/>
                  </a:lnTo>
                  <a:lnTo>
                    <a:pt x="117" y="34"/>
                  </a:lnTo>
                  <a:lnTo>
                    <a:pt x="101" y="18"/>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3" name="Google Shape;5213;p76"/>
            <p:cNvSpPr/>
            <p:nvPr/>
          </p:nvSpPr>
          <p:spPr>
            <a:xfrm>
              <a:off x="6093425" y="3673875"/>
              <a:ext cx="5025" cy="4775"/>
            </a:xfrm>
            <a:custGeom>
              <a:avLst/>
              <a:gdLst/>
              <a:ahLst/>
              <a:cxnLst/>
              <a:rect l="l" t="t" r="r" b="b"/>
              <a:pathLst>
                <a:path w="201" h="191" extrusionOk="0">
                  <a:moveTo>
                    <a:pt x="96" y="0"/>
                  </a:moveTo>
                  <a:cubicBezTo>
                    <a:pt x="86" y="0"/>
                    <a:pt x="76" y="2"/>
                    <a:pt x="67" y="7"/>
                  </a:cubicBezTo>
                  <a:cubicBezTo>
                    <a:pt x="33" y="24"/>
                    <a:pt x="17" y="40"/>
                    <a:pt x="0" y="91"/>
                  </a:cubicBezTo>
                  <a:cubicBezTo>
                    <a:pt x="0" y="107"/>
                    <a:pt x="17" y="140"/>
                    <a:pt x="33" y="173"/>
                  </a:cubicBezTo>
                  <a:cubicBezTo>
                    <a:pt x="51" y="191"/>
                    <a:pt x="84" y="191"/>
                    <a:pt x="100" y="191"/>
                  </a:cubicBezTo>
                  <a:lnTo>
                    <a:pt x="151" y="173"/>
                  </a:lnTo>
                  <a:lnTo>
                    <a:pt x="167" y="157"/>
                  </a:lnTo>
                  <a:cubicBezTo>
                    <a:pt x="167" y="157"/>
                    <a:pt x="184" y="140"/>
                    <a:pt x="200" y="91"/>
                  </a:cubicBezTo>
                  <a:lnTo>
                    <a:pt x="184" y="57"/>
                  </a:lnTo>
                  <a:lnTo>
                    <a:pt x="184" y="40"/>
                  </a:lnTo>
                  <a:lnTo>
                    <a:pt x="167" y="24"/>
                  </a:lnTo>
                  <a:cubicBezTo>
                    <a:pt x="143" y="12"/>
                    <a:pt x="119" y="0"/>
                    <a:pt x="9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4" name="Google Shape;5214;p76"/>
            <p:cNvSpPr/>
            <p:nvPr/>
          </p:nvSpPr>
          <p:spPr>
            <a:xfrm>
              <a:off x="6129275" y="3681850"/>
              <a:ext cx="5025" cy="5150"/>
            </a:xfrm>
            <a:custGeom>
              <a:avLst/>
              <a:gdLst/>
              <a:ahLst/>
              <a:cxnLst/>
              <a:rect l="l" t="t" r="r" b="b"/>
              <a:pathLst>
                <a:path w="201" h="206" extrusionOk="0">
                  <a:moveTo>
                    <a:pt x="90" y="0"/>
                  </a:moveTo>
                  <a:cubicBezTo>
                    <a:pt x="38" y="0"/>
                    <a:pt x="14" y="25"/>
                    <a:pt x="0" y="39"/>
                  </a:cubicBezTo>
                  <a:lnTo>
                    <a:pt x="0" y="121"/>
                  </a:lnTo>
                  <a:lnTo>
                    <a:pt x="0" y="139"/>
                  </a:lnTo>
                  <a:cubicBezTo>
                    <a:pt x="33" y="172"/>
                    <a:pt x="67" y="205"/>
                    <a:pt x="117" y="205"/>
                  </a:cubicBezTo>
                  <a:lnTo>
                    <a:pt x="151" y="172"/>
                  </a:lnTo>
                  <a:lnTo>
                    <a:pt x="167" y="155"/>
                  </a:lnTo>
                  <a:lnTo>
                    <a:pt x="200" y="72"/>
                  </a:lnTo>
                  <a:lnTo>
                    <a:pt x="184" y="55"/>
                  </a:lnTo>
                  <a:lnTo>
                    <a:pt x="133" y="5"/>
                  </a:lnTo>
                  <a:cubicBezTo>
                    <a:pt x="117" y="2"/>
                    <a:pt x="103" y="0"/>
                    <a:pt x="9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5" name="Google Shape;5215;p76"/>
            <p:cNvSpPr/>
            <p:nvPr/>
          </p:nvSpPr>
          <p:spPr>
            <a:xfrm>
              <a:off x="6070075" y="3643175"/>
              <a:ext cx="1275" cy="1700"/>
            </a:xfrm>
            <a:custGeom>
              <a:avLst/>
              <a:gdLst/>
              <a:ahLst/>
              <a:cxnLst/>
              <a:rect l="l" t="t" r="r" b="b"/>
              <a:pathLst>
                <a:path w="51" h="68" extrusionOk="0">
                  <a:moveTo>
                    <a:pt x="18" y="1"/>
                  </a:moveTo>
                  <a:cubicBezTo>
                    <a:pt x="0" y="1"/>
                    <a:pt x="0" y="18"/>
                    <a:pt x="0" y="18"/>
                  </a:cubicBezTo>
                  <a:cubicBezTo>
                    <a:pt x="0" y="34"/>
                    <a:pt x="0" y="34"/>
                    <a:pt x="18" y="51"/>
                  </a:cubicBezTo>
                  <a:cubicBezTo>
                    <a:pt x="18" y="51"/>
                    <a:pt x="18" y="67"/>
                    <a:pt x="34" y="67"/>
                  </a:cubicBezTo>
                  <a:lnTo>
                    <a:pt x="51" y="51"/>
                  </a:lnTo>
                  <a:lnTo>
                    <a:pt x="51" y="18"/>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6" name="Google Shape;5216;p76"/>
            <p:cNvSpPr/>
            <p:nvPr/>
          </p:nvSpPr>
          <p:spPr>
            <a:xfrm>
              <a:off x="6151775" y="3661775"/>
              <a:ext cx="4625" cy="5600"/>
            </a:xfrm>
            <a:custGeom>
              <a:avLst/>
              <a:gdLst/>
              <a:ahLst/>
              <a:cxnLst/>
              <a:rect l="l" t="t" r="r" b="b"/>
              <a:pathLst>
                <a:path w="185" h="224" extrusionOk="0">
                  <a:moveTo>
                    <a:pt x="121" y="0"/>
                  </a:moveTo>
                  <a:cubicBezTo>
                    <a:pt x="114" y="0"/>
                    <a:pt x="106" y="2"/>
                    <a:pt x="101" y="8"/>
                  </a:cubicBezTo>
                  <a:cubicBezTo>
                    <a:pt x="67" y="8"/>
                    <a:pt x="34" y="24"/>
                    <a:pt x="34" y="57"/>
                  </a:cubicBezTo>
                  <a:cubicBezTo>
                    <a:pt x="18" y="75"/>
                    <a:pt x="0" y="91"/>
                    <a:pt x="0" y="108"/>
                  </a:cubicBezTo>
                  <a:cubicBezTo>
                    <a:pt x="0" y="124"/>
                    <a:pt x="0" y="141"/>
                    <a:pt x="18" y="157"/>
                  </a:cubicBezTo>
                  <a:cubicBezTo>
                    <a:pt x="34" y="175"/>
                    <a:pt x="34" y="175"/>
                    <a:pt x="51" y="175"/>
                  </a:cubicBezTo>
                  <a:lnTo>
                    <a:pt x="101" y="224"/>
                  </a:lnTo>
                  <a:lnTo>
                    <a:pt x="134" y="208"/>
                  </a:lnTo>
                  <a:lnTo>
                    <a:pt x="151" y="191"/>
                  </a:lnTo>
                  <a:lnTo>
                    <a:pt x="167" y="175"/>
                  </a:lnTo>
                  <a:cubicBezTo>
                    <a:pt x="167" y="175"/>
                    <a:pt x="185" y="157"/>
                    <a:pt x="185" y="141"/>
                  </a:cubicBezTo>
                  <a:lnTo>
                    <a:pt x="185" y="124"/>
                  </a:lnTo>
                  <a:lnTo>
                    <a:pt x="167" y="91"/>
                  </a:lnTo>
                  <a:cubicBezTo>
                    <a:pt x="185" y="91"/>
                    <a:pt x="185" y="75"/>
                    <a:pt x="185" y="57"/>
                  </a:cubicBezTo>
                  <a:lnTo>
                    <a:pt x="185" y="41"/>
                  </a:lnTo>
                  <a:lnTo>
                    <a:pt x="167" y="24"/>
                  </a:lnTo>
                  <a:lnTo>
                    <a:pt x="151" y="8"/>
                  </a:lnTo>
                  <a:cubicBezTo>
                    <a:pt x="151" y="8"/>
                    <a:pt x="136" y="0"/>
                    <a:pt x="12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7" name="Google Shape;5217;p76"/>
            <p:cNvSpPr/>
            <p:nvPr/>
          </p:nvSpPr>
          <p:spPr>
            <a:xfrm>
              <a:off x="6091350" y="3634000"/>
              <a:ext cx="1250" cy="1475"/>
            </a:xfrm>
            <a:custGeom>
              <a:avLst/>
              <a:gdLst/>
              <a:ahLst/>
              <a:cxnLst/>
              <a:rect l="l" t="t" r="r" b="b"/>
              <a:pathLst>
                <a:path w="50" h="59" extrusionOk="0">
                  <a:moveTo>
                    <a:pt x="16" y="1"/>
                  </a:moveTo>
                  <a:cubicBezTo>
                    <a:pt x="0" y="1"/>
                    <a:pt x="0" y="18"/>
                    <a:pt x="0" y="18"/>
                  </a:cubicBezTo>
                  <a:lnTo>
                    <a:pt x="0" y="52"/>
                  </a:lnTo>
                  <a:cubicBezTo>
                    <a:pt x="11" y="52"/>
                    <a:pt x="15" y="59"/>
                    <a:pt x="21" y="59"/>
                  </a:cubicBezTo>
                  <a:cubicBezTo>
                    <a:pt x="24" y="59"/>
                    <a:pt x="28" y="57"/>
                    <a:pt x="34" y="52"/>
                  </a:cubicBezTo>
                  <a:cubicBezTo>
                    <a:pt x="50" y="52"/>
                    <a:pt x="50" y="52"/>
                    <a:pt x="50" y="34"/>
                  </a:cubicBezTo>
                  <a:lnTo>
                    <a:pt x="34" y="18"/>
                  </a:lnTo>
                  <a:lnTo>
                    <a:pt x="16"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8" name="Google Shape;5218;p76"/>
            <p:cNvSpPr/>
            <p:nvPr/>
          </p:nvSpPr>
          <p:spPr>
            <a:xfrm>
              <a:off x="6144275" y="3640675"/>
              <a:ext cx="3350" cy="2975"/>
            </a:xfrm>
            <a:custGeom>
              <a:avLst/>
              <a:gdLst/>
              <a:ahLst/>
              <a:cxnLst/>
              <a:rect l="l" t="t" r="r" b="b"/>
              <a:pathLst>
                <a:path w="134" h="119" extrusionOk="0">
                  <a:moveTo>
                    <a:pt x="34" y="1"/>
                  </a:moveTo>
                  <a:lnTo>
                    <a:pt x="18" y="18"/>
                  </a:lnTo>
                  <a:lnTo>
                    <a:pt x="34" y="51"/>
                  </a:lnTo>
                  <a:lnTo>
                    <a:pt x="18" y="34"/>
                  </a:lnTo>
                  <a:lnTo>
                    <a:pt x="0" y="67"/>
                  </a:lnTo>
                  <a:lnTo>
                    <a:pt x="18" y="85"/>
                  </a:lnTo>
                  <a:lnTo>
                    <a:pt x="51" y="118"/>
                  </a:lnTo>
                  <a:lnTo>
                    <a:pt x="100" y="118"/>
                  </a:lnTo>
                  <a:lnTo>
                    <a:pt x="118" y="101"/>
                  </a:lnTo>
                  <a:lnTo>
                    <a:pt x="118" y="85"/>
                  </a:lnTo>
                  <a:lnTo>
                    <a:pt x="134" y="67"/>
                  </a:lnTo>
                  <a:cubicBezTo>
                    <a:pt x="134" y="34"/>
                    <a:pt x="118" y="1"/>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9" name="Google Shape;5219;p76"/>
            <p:cNvSpPr/>
            <p:nvPr/>
          </p:nvSpPr>
          <p:spPr>
            <a:xfrm>
              <a:off x="6115100" y="3641125"/>
              <a:ext cx="2950" cy="2925"/>
            </a:xfrm>
            <a:custGeom>
              <a:avLst/>
              <a:gdLst/>
              <a:ahLst/>
              <a:cxnLst/>
              <a:rect l="l" t="t" r="r" b="b"/>
              <a:pathLst>
                <a:path w="118" h="117" extrusionOk="0">
                  <a:moveTo>
                    <a:pt x="17" y="0"/>
                  </a:moveTo>
                  <a:lnTo>
                    <a:pt x="0" y="33"/>
                  </a:lnTo>
                  <a:cubicBezTo>
                    <a:pt x="0" y="67"/>
                    <a:pt x="0" y="83"/>
                    <a:pt x="17" y="100"/>
                  </a:cubicBezTo>
                  <a:cubicBezTo>
                    <a:pt x="17" y="116"/>
                    <a:pt x="33" y="116"/>
                    <a:pt x="67" y="116"/>
                  </a:cubicBezTo>
                  <a:lnTo>
                    <a:pt x="84" y="116"/>
                  </a:lnTo>
                  <a:lnTo>
                    <a:pt x="100" y="100"/>
                  </a:lnTo>
                  <a:lnTo>
                    <a:pt x="117" y="83"/>
                  </a:lnTo>
                  <a:cubicBezTo>
                    <a:pt x="117" y="33"/>
                    <a:pt x="100" y="16"/>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0" name="Google Shape;5220;p76"/>
            <p:cNvSpPr/>
            <p:nvPr/>
          </p:nvSpPr>
          <p:spPr>
            <a:xfrm>
              <a:off x="6110100" y="3637350"/>
              <a:ext cx="3350" cy="2950"/>
            </a:xfrm>
            <a:custGeom>
              <a:avLst/>
              <a:gdLst/>
              <a:ahLst/>
              <a:cxnLst/>
              <a:rect l="l" t="t" r="r" b="b"/>
              <a:pathLst>
                <a:path w="134" h="118" extrusionOk="0">
                  <a:moveTo>
                    <a:pt x="51" y="0"/>
                  </a:moveTo>
                  <a:lnTo>
                    <a:pt x="33" y="18"/>
                  </a:lnTo>
                  <a:cubicBezTo>
                    <a:pt x="17" y="18"/>
                    <a:pt x="17" y="34"/>
                    <a:pt x="0" y="51"/>
                  </a:cubicBezTo>
                  <a:lnTo>
                    <a:pt x="0" y="67"/>
                  </a:lnTo>
                  <a:lnTo>
                    <a:pt x="0" y="84"/>
                  </a:lnTo>
                  <a:lnTo>
                    <a:pt x="17" y="100"/>
                  </a:lnTo>
                  <a:cubicBezTo>
                    <a:pt x="17" y="118"/>
                    <a:pt x="33" y="118"/>
                    <a:pt x="67" y="118"/>
                  </a:cubicBezTo>
                  <a:cubicBezTo>
                    <a:pt x="100" y="118"/>
                    <a:pt x="117" y="100"/>
                    <a:pt x="117" y="84"/>
                  </a:cubicBezTo>
                  <a:lnTo>
                    <a:pt x="133" y="51"/>
                  </a:lnTo>
                  <a:lnTo>
                    <a:pt x="117" y="34"/>
                  </a:lnTo>
                  <a:lnTo>
                    <a:pt x="117" y="18"/>
                  </a:lnTo>
                  <a:cubicBezTo>
                    <a:pt x="100" y="18"/>
                    <a:pt x="100" y="0"/>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1" name="Google Shape;5221;p76"/>
            <p:cNvSpPr/>
            <p:nvPr/>
          </p:nvSpPr>
          <p:spPr>
            <a:xfrm>
              <a:off x="6130925" y="3632575"/>
              <a:ext cx="3375" cy="3125"/>
            </a:xfrm>
            <a:custGeom>
              <a:avLst/>
              <a:gdLst/>
              <a:ahLst/>
              <a:cxnLst/>
              <a:rect l="l" t="t" r="r" b="b"/>
              <a:pathLst>
                <a:path w="135" h="125" extrusionOk="0">
                  <a:moveTo>
                    <a:pt x="63" y="1"/>
                  </a:moveTo>
                  <a:cubicBezTo>
                    <a:pt x="55" y="1"/>
                    <a:pt x="45" y="3"/>
                    <a:pt x="34" y="9"/>
                  </a:cubicBezTo>
                  <a:cubicBezTo>
                    <a:pt x="18" y="25"/>
                    <a:pt x="1" y="42"/>
                    <a:pt x="1" y="58"/>
                  </a:cubicBezTo>
                  <a:lnTo>
                    <a:pt x="1" y="91"/>
                  </a:lnTo>
                  <a:lnTo>
                    <a:pt x="34" y="109"/>
                  </a:lnTo>
                  <a:lnTo>
                    <a:pt x="67" y="125"/>
                  </a:lnTo>
                  <a:cubicBezTo>
                    <a:pt x="101" y="125"/>
                    <a:pt x="118" y="125"/>
                    <a:pt x="134" y="91"/>
                  </a:cubicBezTo>
                  <a:lnTo>
                    <a:pt x="134" y="42"/>
                  </a:lnTo>
                  <a:lnTo>
                    <a:pt x="118" y="25"/>
                  </a:lnTo>
                  <a:lnTo>
                    <a:pt x="101" y="9"/>
                  </a:lnTo>
                  <a:cubicBezTo>
                    <a:pt x="90" y="9"/>
                    <a:pt x="79" y="1"/>
                    <a:pt x="6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2" name="Google Shape;5222;p76"/>
            <p:cNvSpPr/>
            <p:nvPr/>
          </p:nvSpPr>
          <p:spPr>
            <a:xfrm>
              <a:off x="6105525" y="3649025"/>
              <a:ext cx="5425" cy="5850"/>
            </a:xfrm>
            <a:custGeom>
              <a:avLst/>
              <a:gdLst/>
              <a:ahLst/>
              <a:cxnLst/>
              <a:rect l="l" t="t" r="r" b="b"/>
              <a:pathLst>
                <a:path w="217" h="234" extrusionOk="0">
                  <a:moveTo>
                    <a:pt x="100" y="0"/>
                  </a:moveTo>
                  <a:lnTo>
                    <a:pt x="100" y="18"/>
                  </a:lnTo>
                  <a:lnTo>
                    <a:pt x="67" y="34"/>
                  </a:lnTo>
                  <a:cubicBezTo>
                    <a:pt x="50" y="34"/>
                    <a:pt x="0" y="67"/>
                    <a:pt x="0" y="118"/>
                  </a:cubicBezTo>
                  <a:lnTo>
                    <a:pt x="0" y="151"/>
                  </a:lnTo>
                  <a:lnTo>
                    <a:pt x="16" y="200"/>
                  </a:lnTo>
                  <a:lnTo>
                    <a:pt x="50" y="234"/>
                  </a:lnTo>
                  <a:lnTo>
                    <a:pt x="134" y="234"/>
                  </a:lnTo>
                  <a:cubicBezTo>
                    <a:pt x="167" y="218"/>
                    <a:pt x="183" y="184"/>
                    <a:pt x="183" y="167"/>
                  </a:cubicBezTo>
                  <a:lnTo>
                    <a:pt x="216" y="118"/>
                  </a:lnTo>
                  <a:cubicBezTo>
                    <a:pt x="216" y="51"/>
                    <a:pt x="183" y="18"/>
                    <a:pt x="1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3" name="Google Shape;5223;p76"/>
            <p:cNvSpPr/>
            <p:nvPr/>
          </p:nvSpPr>
          <p:spPr>
            <a:xfrm>
              <a:off x="6090500" y="3649025"/>
              <a:ext cx="2100" cy="1675"/>
            </a:xfrm>
            <a:custGeom>
              <a:avLst/>
              <a:gdLst/>
              <a:ahLst/>
              <a:cxnLst/>
              <a:rect l="l" t="t" r="r" b="b"/>
              <a:pathLst>
                <a:path w="84" h="67" extrusionOk="0">
                  <a:moveTo>
                    <a:pt x="1" y="0"/>
                  </a:moveTo>
                  <a:lnTo>
                    <a:pt x="34" y="67"/>
                  </a:lnTo>
                  <a:lnTo>
                    <a:pt x="50" y="51"/>
                  </a:lnTo>
                  <a:lnTo>
                    <a:pt x="68" y="51"/>
                  </a:lnTo>
                  <a:cubicBezTo>
                    <a:pt x="68" y="34"/>
                    <a:pt x="84" y="18"/>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4" name="Google Shape;5224;p76"/>
            <p:cNvSpPr/>
            <p:nvPr/>
          </p:nvSpPr>
          <p:spPr>
            <a:xfrm>
              <a:off x="6067575" y="3731550"/>
              <a:ext cx="1275" cy="1300"/>
            </a:xfrm>
            <a:custGeom>
              <a:avLst/>
              <a:gdLst/>
              <a:ahLst/>
              <a:cxnLst/>
              <a:rect l="l" t="t" r="r" b="b"/>
              <a:pathLst>
                <a:path w="51" h="52" extrusionOk="0">
                  <a:moveTo>
                    <a:pt x="0" y="1"/>
                  </a:moveTo>
                  <a:lnTo>
                    <a:pt x="0" y="18"/>
                  </a:lnTo>
                  <a:lnTo>
                    <a:pt x="0" y="34"/>
                  </a:lnTo>
                  <a:cubicBezTo>
                    <a:pt x="0" y="34"/>
                    <a:pt x="18" y="34"/>
                    <a:pt x="18" y="51"/>
                  </a:cubicBezTo>
                  <a:lnTo>
                    <a:pt x="34" y="34"/>
                  </a:lnTo>
                  <a:lnTo>
                    <a:pt x="51"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5" name="Google Shape;5225;p76"/>
            <p:cNvSpPr/>
            <p:nvPr/>
          </p:nvSpPr>
          <p:spPr>
            <a:xfrm>
              <a:off x="6155950" y="3635675"/>
              <a:ext cx="3350" cy="2975"/>
            </a:xfrm>
            <a:custGeom>
              <a:avLst/>
              <a:gdLst/>
              <a:ahLst/>
              <a:cxnLst/>
              <a:rect l="l" t="t" r="r" b="b"/>
              <a:pathLst>
                <a:path w="134" h="119" extrusionOk="0">
                  <a:moveTo>
                    <a:pt x="34" y="1"/>
                  </a:moveTo>
                  <a:lnTo>
                    <a:pt x="18" y="18"/>
                  </a:lnTo>
                  <a:lnTo>
                    <a:pt x="0" y="34"/>
                  </a:lnTo>
                  <a:lnTo>
                    <a:pt x="0" y="51"/>
                  </a:lnTo>
                  <a:cubicBezTo>
                    <a:pt x="0" y="67"/>
                    <a:pt x="0" y="101"/>
                    <a:pt x="67" y="118"/>
                  </a:cubicBezTo>
                  <a:lnTo>
                    <a:pt x="118" y="118"/>
                  </a:lnTo>
                  <a:lnTo>
                    <a:pt x="134" y="85"/>
                  </a:lnTo>
                  <a:cubicBezTo>
                    <a:pt x="134" y="51"/>
                    <a:pt x="134" y="34"/>
                    <a:pt x="118" y="18"/>
                  </a:cubicBezTo>
                  <a:cubicBezTo>
                    <a:pt x="100" y="18"/>
                    <a:pt x="84"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6" name="Google Shape;5226;p76"/>
            <p:cNvSpPr/>
            <p:nvPr/>
          </p:nvSpPr>
          <p:spPr>
            <a:xfrm>
              <a:off x="6094250" y="3645100"/>
              <a:ext cx="2950" cy="3550"/>
            </a:xfrm>
            <a:custGeom>
              <a:avLst/>
              <a:gdLst/>
              <a:ahLst/>
              <a:cxnLst/>
              <a:rect l="l" t="t" r="r" b="b"/>
              <a:pathLst>
                <a:path w="118" h="142" extrusionOk="0">
                  <a:moveTo>
                    <a:pt x="68" y="0"/>
                  </a:moveTo>
                  <a:cubicBezTo>
                    <a:pt x="49" y="0"/>
                    <a:pt x="34" y="8"/>
                    <a:pt x="34" y="8"/>
                  </a:cubicBezTo>
                  <a:cubicBezTo>
                    <a:pt x="18" y="24"/>
                    <a:pt x="0" y="41"/>
                    <a:pt x="0" y="57"/>
                  </a:cubicBezTo>
                  <a:cubicBezTo>
                    <a:pt x="0" y="75"/>
                    <a:pt x="0" y="91"/>
                    <a:pt x="18" y="108"/>
                  </a:cubicBezTo>
                  <a:cubicBezTo>
                    <a:pt x="34" y="124"/>
                    <a:pt x="51" y="141"/>
                    <a:pt x="67" y="141"/>
                  </a:cubicBezTo>
                  <a:lnTo>
                    <a:pt x="100" y="124"/>
                  </a:lnTo>
                  <a:lnTo>
                    <a:pt x="118" y="108"/>
                  </a:lnTo>
                  <a:lnTo>
                    <a:pt x="118" y="91"/>
                  </a:lnTo>
                  <a:lnTo>
                    <a:pt x="118" y="57"/>
                  </a:lnTo>
                  <a:lnTo>
                    <a:pt x="118" y="41"/>
                  </a:lnTo>
                  <a:lnTo>
                    <a:pt x="118" y="24"/>
                  </a:lnTo>
                  <a:lnTo>
                    <a:pt x="100" y="8"/>
                  </a:lnTo>
                  <a:cubicBezTo>
                    <a:pt x="89" y="2"/>
                    <a:pt x="78"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7" name="Google Shape;5227;p76"/>
            <p:cNvSpPr/>
            <p:nvPr/>
          </p:nvSpPr>
          <p:spPr>
            <a:xfrm>
              <a:off x="6163450" y="3604425"/>
              <a:ext cx="1700" cy="1700"/>
            </a:xfrm>
            <a:custGeom>
              <a:avLst/>
              <a:gdLst/>
              <a:ahLst/>
              <a:cxnLst/>
              <a:rect l="l" t="t" r="r" b="b"/>
              <a:pathLst>
                <a:path w="68" h="68" extrusionOk="0">
                  <a:moveTo>
                    <a:pt x="18" y="1"/>
                  </a:moveTo>
                  <a:cubicBezTo>
                    <a:pt x="0" y="1"/>
                    <a:pt x="0" y="17"/>
                    <a:pt x="0" y="34"/>
                  </a:cubicBezTo>
                  <a:lnTo>
                    <a:pt x="0" y="50"/>
                  </a:lnTo>
                  <a:lnTo>
                    <a:pt x="18" y="67"/>
                  </a:lnTo>
                  <a:lnTo>
                    <a:pt x="34" y="67"/>
                  </a:lnTo>
                  <a:cubicBezTo>
                    <a:pt x="51" y="50"/>
                    <a:pt x="67" y="17"/>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8" name="Google Shape;5228;p76"/>
            <p:cNvSpPr/>
            <p:nvPr/>
          </p:nvSpPr>
          <p:spPr>
            <a:xfrm>
              <a:off x="6094675" y="3582750"/>
              <a:ext cx="1700" cy="2100"/>
            </a:xfrm>
            <a:custGeom>
              <a:avLst/>
              <a:gdLst/>
              <a:ahLst/>
              <a:cxnLst/>
              <a:rect l="l" t="t" r="r" b="b"/>
              <a:pathLst>
                <a:path w="68" h="84" extrusionOk="0">
                  <a:moveTo>
                    <a:pt x="34" y="1"/>
                  </a:moveTo>
                  <a:lnTo>
                    <a:pt x="17" y="17"/>
                  </a:lnTo>
                  <a:lnTo>
                    <a:pt x="17" y="34"/>
                  </a:lnTo>
                  <a:cubicBezTo>
                    <a:pt x="1" y="50"/>
                    <a:pt x="1" y="50"/>
                    <a:pt x="17" y="67"/>
                  </a:cubicBezTo>
                  <a:cubicBezTo>
                    <a:pt x="17" y="67"/>
                    <a:pt x="34" y="83"/>
                    <a:pt x="50" y="83"/>
                  </a:cubicBezTo>
                  <a:lnTo>
                    <a:pt x="50" y="67"/>
                  </a:lnTo>
                  <a:cubicBezTo>
                    <a:pt x="67" y="34"/>
                    <a:pt x="50" y="17"/>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9" name="Google Shape;5229;p76"/>
            <p:cNvSpPr/>
            <p:nvPr/>
          </p:nvSpPr>
          <p:spPr>
            <a:xfrm>
              <a:off x="6104250" y="3644850"/>
              <a:ext cx="3350" cy="3350"/>
            </a:xfrm>
            <a:custGeom>
              <a:avLst/>
              <a:gdLst/>
              <a:ahLst/>
              <a:cxnLst/>
              <a:rect l="l" t="t" r="r" b="b"/>
              <a:pathLst>
                <a:path w="134" h="134" extrusionOk="0">
                  <a:moveTo>
                    <a:pt x="34" y="0"/>
                  </a:moveTo>
                  <a:cubicBezTo>
                    <a:pt x="18" y="18"/>
                    <a:pt x="1" y="34"/>
                    <a:pt x="1" y="51"/>
                  </a:cubicBezTo>
                  <a:cubicBezTo>
                    <a:pt x="1" y="85"/>
                    <a:pt x="18" y="134"/>
                    <a:pt x="67" y="134"/>
                  </a:cubicBezTo>
                  <a:lnTo>
                    <a:pt x="85" y="134"/>
                  </a:lnTo>
                  <a:lnTo>
                    <a:pt x="101" y="118"/>
                  </a:lnTo>
                  <a:lnTo>
                    <a:pt x="118" y="85"/>
                  </a:lnTo>
                  <a:lnTo>
                    <a:pt x="134" y="51"/>
                  </a:lnTo>
                  <a:lnTo>
                    <a:pt x="118" y="34"/>
                  </a:lnTo>
                  <a:lnTo>
                    <a:pt x="118" y="18"/>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0" name="Google Shape;5230;p76"/>
            <p:cNvSpPr/>
            <p:nvPr/>
          </p:nvSpPr>
          <p:spPr>
            <a:xfrm>
              <a:off x="6139275" y="3630675"/>
              <a:ext cx="3775" cy="3800"/>
            </a:xfrm>
            <a:custGeom>
              <a:avLst/>
              <a:gdLst/>
              <a:ahLst/>
              <a:cxnLst/>
              <a:rect l="l" t="t" r="r" b="b"/>
              <a:pathLst>
                <a:path w="151" h="152" extrusionOk="0">
                  <a:moveTo>
                    <a:pt x="84" y="1"/>
                  </a:moveTo>
                  <a:lnTo>
                    <a:pt x="67" y="34"/>
                  </a:lnTo>
                  <a:lnTo>
                    <a:pt x="51" y="34"/>
                  </a:lnTo>
                  <a:lnTo>
                    <a:pt x="34" y="18"/>
                  </a:lnTo>
                  <a:cubicBezTo>
                    <a:pt x="18" y="34"/>
                    <a:pt x="0" y="51"/>
                    <a:pt x="0" y="67"/>
                  </a:cubicBezTo>
                  <a:cubicBezTo>
                    <a:pt x="0" y="101"/>
                    <a:pt x="18" y="118"/>
                    <a:pt x="34" y="134"/>
                  </a:cubicBezTo>
                  <a:lnTo>
                    <a:pt x="34" y="151"/>
                  </a:lnTo>
                  <a:lnTo>
                    <a:pt x="100" y="151"/>
                  </a:lnTo>
                  <a:lnTo>
                    <a:pt x="134" y="118"/>
                  </a:lnTo>
                  <a:cubicBezTo>
                    <a:pt x="151" y="34"/>
                    <a:pt x="100" y="18"/>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1" name="Google Shape;5231;p76"/>
            <p:cNvSpPr/>
            <p:nvPr/>
          </p:nvSpPr>
          <p:spPr>
            <a:xfrm>
              <a:off x="6130100" y="3628175"/>
              <a:ext cx="3350" cy="3025"/>
            </a:xfrm>
            <a:custGeom>
              <a:avLst/>
              <a:gdLst/>
              <a:ahLst/>
              <a:cxnLst/>
              <a:rect l="l" t="t" r="r" b="b"/>
              <a:pathLst>
                <a:path w="134" h="121" extrusionOk="0">
                  <a:moveTo>
                    <a:pt x="34" y="1"/>
                  </a:moveTo>
                  <a:lnTo>
                    <a:pt x="18" y="18"/>
                  </a:lnTo>
                  <a:lnTo>
                    <a:pt x="18" y="34"/>
                  </a:lnTo>
                  <a:lnTo>
                    <a:pt x="0" y="67"/>
                  </a:lnTo>
                  <a:lnTo>
                    <a:pt x="18" y="85"/>
                  </a:lnTo>
                  <a:lnTo>
                    <a:pt x="18" y="101"/>
                  </a:lnTo>
                  <a:lnTo>
                    <a:pt x="34" y="118"/>
                  </a:lnTo>
                  <a:cubicBezTo>
                    <a:pt x="41" y="118"/>
                    <a:pt x="52" y="120"/>
                    <a:pt x="66" y="120"/>
                  </a:cubicBezTo>
                  <a:cubicBezTo>
                    <a:pt x="87" y="120"/>
                    <a:pt x="114" y="114"/>
                    <a:pt x="134" y="85"/>
                  </a:cubicBezTo>
                  <a:lnTo>
                    <a:pt x="134" y="51"/>
                  </a:lnTo>
                  <a:lnTo>
                    <a:pt x="134" y="34"/>
                  </a:lnTo>
                  <a:lnTo>
                    <a:pt x="100" y="34"/>
                  </a:lnTo>
                  <a:lnTo>
                    <a:pt x="67"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2" name="Google Shape;5232;p76"/>
            <p:cNvSpPr/>
            <p:nvPr/>
          </p:nvSpPr>
          <p:spPr>
            <a:xfrm>
              <a:off x="6140525" y="3657200"/>
              <a:ext cx="5450" cy="5150"/>
            </a:xfrm>
            <a:custGeom>
              <a:avLst/>
              <a:gdLst/>
              <a:ahLst/>
              <a:cxnLst/>
              <a:rect l="l" t="t" r="r" b="b"/>
              <a:pathLst>
                <a:path w="218" h="206" extrusionOk="0">
                  <a:moveTo>
                    <a:pt x="95" y="0"/>
                  </a:moveTo>
                  <a:cubicBezTo>
                    <a:pt x="66" y="0"/>
                    <a:pt x="46" y="12"/>
                    <a:pt x="34" y="24"/>
                  </a:cubicBezTo>
                  <a:lnTo>
                    <a:pt x="1" y="91"/>
                  </a:lnTo>
                  <a:lnTo>
                    <a:pt x="1" y="107"/>
                  </a:lnTo>
                  <a:lnTo>
                    <a:pt x="34" y="157"/>
                  </a:lnTo>
                  <a:cubicBezTo>
                    <a:pt x="53" y="194"/>
                    <a:pt x="81" y="205"/>
                    <a:pt x="106" y="205"/>
                  </a:cubicBezTo>
                  <a:cubicBezTo>
                    <a:pt x="126" y="205"/>
                    <a:pt x="143" y="198"/>
                    <a:pt x="150" y="191"/>
                  </a:cubicBezTo>
                  <a:lnTo>
                    <a:pt x="184" y="173"/>
                  </a:lnTo>
                  <a:lnTo>
                    <a:pt x="201" y="157"/>
                  </a:lnTo>
                  <a:lnTo>
                    <a:pt x="217" y="124"/>
                  </a:lnTo>
                  <a:lnTo>
                    <a:pt x="217" y="107"/>
                  </a:lnTo>
                  <a:lnTo>
                    <a:pt x="201" y="40"/>
                  </a:lnTo>
                  <a:lnTo>
                    <a:pt x="184" y="24"/>
                  </a:lnTo>
                  <a:lnTo>
                    <a:pt x="134" y="7"/>
                  </a:lnTo>
                  <a:cubicBezTo>
                    <a:pt x="120" y="2"/>
                    <a:pt x="106" y="0"/>
                    <a:pt x="9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3" name="Google Shape;5233;p76"/>
            <p:cNvSpPr/>
            <p:nvPr/>
          </p:nvSpPr>
          <p:spPr>
            <a:xfrm>
              <a:off x="6113850" y="3649750"/>
              <a:ext cx="5025" cy="5125"/>
            </a:xfrm>
            <a:custGeom>
              <a:avLst/>
              <a:gdLst/>
              <a:ahLst/>
              <a:cxnLst/>
              <a:rect l="l" t="t" r="r" b="b"/>
              <a:pathLst>
                <a:path w="201" h="205" extrusionOk="0">
                  <a:moveTo>
                    <a:pt x="110" y="1"/>
                  </a:moveTo>
                  <a:cubicBezTo>
                    <a:pt x="91" y="1"/>
                    <a:pt x="75" y="5"/>
                    <a:pt x="67" y="5"/>
                  </a:cubicBezTo>
                  <a:lnTo>
                    <a:pt x="34" y="22"/>
                  </a:lnTo>
                  <a:lnTo>
                    <a:pt x="17" y="38"/>
                  </a:lnTo>
                  <a:lnTo>
                    <a:pt x="1" y="71"/>
                  </a:lnTo>
                  <a:lnTo>
                    <a:pt x="1" y="89"/>
                  </a:lnTo>
                  <a:cubicBezTo>
                    <a:pt x="1" y="122"/>
                    <a:pt x="1" y="138"/>
                    <a:pt x="17" y="171"/>
                  </a:cubicBezTo>
                  <a:cubicBezTo>
                    <a:pt x="34" y="189"/>
                    <a:pt x="67" y="205"/>
                    <a:pt x="101" y="205"/>
                  </a:cubicBezTo>
                  <a:lnTo>
                    <a:pt x="150" y="189"/>
                  </a:lnTo>
                  <a:lnTo>
                    <a:pt x="167" y="171"/>
                  </a:lnTo>
                  <a:lnTo>
                    <a:pt x="201" y="122"/>
                  </a:lnTo>
                  <a:cubicBezTo>
                    <a:pt x="201" y="71"/>
                    <a:pt x="184" y="38"/>
                    <a:pt x="167" y="22"/>
                  </a:cubicBezTo>
                  <a:cubicBezTo>
                    <a:pt x="150" y="5"/>
                    <a:pt x="129" y="1"/>
                    <a:pt x="11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4" name="Google Shape;5234;p76"/>
            <p:cNvSpPr/>
            <p:nvPr/>
          </p:nvSpPr>
          <p:spPr>
            <a:xfrm>
              <a:off x="6159700" y="3649025"/>
              <a:ext cx="2950" cy="2950"/>
            </a:xfrm>
            <a:custGeom>
              <a:avLst/>
              <a:gdLst/>
              <a:ahLst/>
              <a:cxnLst/>
              <a:rect l="l" t="t" r="r" b="b"/>
              <a:pathLst>
                <a:path w="118" h="118" extrusionOk="0">
                  <a:moveTo>
                    <a:pt x="34" y="0"/>
                  </a:moveTo>
                  <a:lnTo>
                    <a:pt x="17" y="18"/>
                  </a:lnTo>
                  <a:cubicBezTo>
                    <a:pt x="1" y="18"/>
                    <a:pt x="1" y="18"/>
                    <a:pt x="1" y="34"/>
                  </a:cubicBezTo>
                  <a:lnTo>
                    <a:pt x="1" y="67"/>
                  </a:lnTo>
                  <a:lnTo>
                    <a:pt x="17" y="100"/>
                  </a:lnTo>
                  <a:lnTo>
                    <a:pt x="34" y="118"/>
                  </a:lnTo>
                  <a:lnTo>
                    <a:pt x="68" y="118"/>
                  </a:lnTo>
                  <a:lnTo>
                    <a:pt x="101" y="100"/>
                  </a:lnTo>
                  <a:cubicBezTo>
                    <a:pt x="101" y="84"/>
                    <a:pt x="101" y="84"/>
                    <a:pt x="117" y="67"/>
                  </a:cubicBezTo>
                  <a:lnTo>
                    <a:pt x="117" y="34"/>
                  </a:lnTo>
                  <a:lnTo>
                    <a:pt x="101" y="18"/>
                  </a:lnTo>
                  <a:cubicBezTo>
                    <a:pt x="84" y="0"/>
                    <a:pt x="84" y="0"/>
                    <a:pt x="6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5" name="Google Shape;5235;p76"/>
            <p:cNvSpPr/>
            <p:nvPr/>
          </p:nvSpPr>
          <p:spPr>
            <a:xfrm>
              <a:off x="6161375" y="3662350"/>
              <a:ext cx="3775" cy="3275"/>
            </a:xfrm>
            <a:custGeom>
              <a:avLst/>
              <a:gdLst/>
              <a:ahLst/>
              <a:cxnLst/>
              <a:rect l="l" t="t" r="r" b="b"/>
              <a:pathLst>
                <a:path w="151" h="131" extrusionOk="0">
                  <a:moveTo>
                    <a:pt x="50" y="1"/>
                  </a:moveTo>
                  <a:lnTo>
                    <a:pt x="34" y="18"/>
                  </a:lnTo>
                  <a:cubicBezTo>
                    <a:pt x="17" y="34"/>
                    <a:pt x="1" y="52"/>
                    <a:pt x="1" y="68"/>
                  </a:cubicBezTo>
                  <a:lnTo>
                    <a:pt x="1" y="85"/>
                  </a:lnTo>
                  <a:lnTo>
                    <a:pt x="17" y="101"/>
                  </a:lnTo>
                  <a:lnTo>
                    <a:pt x="34" y="118"/>
                  </a:lnTo>
                  <a:cubicBezTo>
                    <a:pt x="42" y="126"/>
                    <a:pt x="50" y="130"/>
                    <a:pt x="61" y="130"/>
                  </a:cubicBezTo>
                  <a:cubicBezTo>
                    <a:pt x="71" y="130"/>
                    <a:pt x="84" y="126"/>
                    <a:pt x="101" y="118"/>
                  </a:cubicBezTo>
                  <a:lnTo>
                    <a:pt x="117" y="101"/>
                  </a:lnTo>
                  <a:lnTo>
                    <a:pt x="134" y="85"/>
                  </a:lnTo>
                  <a:lnTo>
                    <a:pt x="150" y="68"/>
                  </a:lnTo>
                  <a:cubicBezTo>
                    <a:pt x="150" y="52"/>
                    <a:pt x="150" y="34"/>
                    <a:pt x="134" y="18"/>
                  </a:cubicBezTo>
                  <a:cubicBezTo>
                    <a:pt x="117" y="1"/>
                    <a:pt x="101" y="1"/>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6" name="Google Shape;5236;p76"/>
            <p:cNvSpPr/>
            <p:nvPr/>
          </p:nvSpPr>
          <p:spPr>
            <a:xfrm>
              <a:off x="6160550" y="3675700"/>
              <a:ext cx="2925" cy="2950"/>
            </a:xfrm>
            <a:custGeom>
              <a:avLst/>
              <a:gdLst/>
              <a:ahLst/>
              <a:cxnLst/>
              <a:rect l="l" t="t" r="r" b="b"/>
              <a:pathLst>
                <a:path w="117" h="118" extrusionOk="0">
                  <a:moveTo>
                    <a:pt x="34" y="0"/>
                  </a:moveTo>
                  <a:lnTo>
                    <a:pt x="16" y="18"/>
                  </a:lnTo>
                  <a:lnTo>
                    <a:pt x="0" y="34"/>
                  </a:lnTo>
                  <a:lnTo>
                    <a:pt x="0" y="51"/>
                  </a:lnTo>
                  <a:lnTo>
                    <a:pt x="0" y="67"/>
                  </a:lnTo>
                  <a:lnTo>
                    <a:pt x="16" y="84"/>
                  </a:lnTo>
                  <a:lnTo>
                    <a:pt x="16" y="100"/>
                  </a:lnTo>
                  <a:cubicBezTo>
                    <a:pt x="34" y="118"/>
                    <a:pt x="67" y="118"/>
                    <a:pt x="83" y="118"/>
                  </a:cubicBezTo>
                  <a:cubicBezTo>
                    <a:pt x="83" y="118"/>
                    <a:pt x="116" y="100"/>
                    <a:pt x="116" y="84"/>
                  </a:cubicBezTo>
                  <a:lnTo>
                    <a:pt x="116" y="51"/>
                  </a:lnTo>
                  <a:lnTo>
                    <a:pt x="100" y="18"/>
                  </a:lnTo>
                  <a:cubicBezTo>
                    <a:pt x="100" y="0"/>
                    <a:pt x="83" y="0"/>
                    <a:pt x="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7" name="Google Shape;5237;p76"/>
            <p:cNvSpPr/>
            <p:nvPr/>
          </p:nvSpPr>
          <p:spPr>
            <a:xfrm>
              <a:off x="6110925" y="3665300"/>
              <a:ext cx="5025" cy="5025"/>
            </a:xfrm>
            <a:custGeom>
              <a:avLst/>
              <a:gdLst/>
              <a:ahLst/>
              <a:cxnLst/>
              <a:rect l="l" t="t" r="r" b="b"/>
              <a:pathLst>
                <a:path w="201" h="201" extrusionOk="0">
                  <a:moveTo>
                    <a:pt x="84" y="0"/>
                  </a:moveTo>
                  <a:lnTo>
                    <a:pt x="67" y="16"/>
                  </a:lnTo>
                  <a:lnTo>
                    <a:pt x="34" y="34"/>
                  </a:lnTo>
                  <a:cubicBezTo>
                    <a:pt x="34" y="50"/>
                    <a:pt x="18" y="67"/>
                    <a:pt x="0" y="100"/>
                  </a:cubicBezTo>
                  <a:cubicBezTo>
                    <a:pt x="0" y="150"/>
                    <a:pt x="34" y="183"/>
                    <a:pt x="84" y="200"/>
                  </a:cubicBezTo>
                  <a:lnTo>
                    <a:pt x="134" y="183"/>
                  </a:lnTo>
                  <a:cubicBezTo>
                    <a:pt x="167" y="183"/>
                    <a:pt x="184" y="150"/>
                    <a:pt x="200" y="134"/>
                  </a:cubicBezTo>
                  <a:lnTo>
                    <a:pt x="184" y="67"/>
                  </a:lnTo>
                  <a:lnTo>
                    <a:pt x="200" y="67"/>
                  </a:lnTo>
                  <a:cubicBezTo>
                    <a:pt x="184" y="34"/>
                    <a:pt x="151" y="16"/>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8" name="Google Shape;5238;p76"/>
            <p:cNvSpPr/>
            <p:nvPr/>
          </p:nvSpPr>
          <p:spPr>
            <a:xfrm>
              <a:off x="6140925" y="3585650"/>
              <a:ext cx="1700" cy="1300"/>
            </a:xfrm>
            <a:custGeom>
              <a:avLst/>
              <a:gdLst/>
              <a:ahLst/>
              <a:cxnLst/>
              <a:rect l="l" t="t" r="r" b="b"/>
              <a:pathLst>
                <a:path w="68" h="52" extrusionOk="0">
                  <a:moveTo>
                    <a:pt x="18" y="1"/>
                  </a:moveTo>
                  <a:lnTo>
                    <a:pt x="1" y="18"/>
                  </a:lnTo>
                  <a:cubicBezTo>
                    <a:pt x="1" y="34"/>
                    <a:pt x="18" y="51"/>
                    <a:pt x="34" y="51"/>
                  </a:cubicBezTo>
                  <a:lnTo>
                    <a:pt x="68" y="51"/>
                  </a:lnTo>
                  <a:lnTo>
                    <a:pt x="68" y="18"/>
                  </a:lnTo>
                  <a:cubicBezTo>
                    <a:pt x="52" y="1"/>
                    <a:pt x="34"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9" name="Google Shape;5239;p76"/>
            <p:cNvSpPr/>
            <p:nvPr/>
          </p:nvSpPr>
          <p:spPr>
            <a:xfrm>
              <a:off x="6168450" y="3633475"/>
              <a:ext cx="1700" cy="1400"/>
            </a:xfrm>
            <a:custGeom>
              <a:avLst/>
              <a:gdLst/>
              <a:ahLst/>
              <a:cxnLst/>
              <a:rect l="l" t="t" r="r" b="b"/>
              <a:pathLst>
                <a:path w="68" h="56" extrusionOk="0">
                  <a:moveTo>
                    <a:pt x="33" y="1"/>
                  </a:moveTo>
                  <a:cubicBezTo>
                    <a:pt x="11" y="1"/>
                    <a:pt x="0" y="22"/>
                    <a:pt x="0" y="22"/>
                  </a:cubicBezTo>
                  <a:lnTo>
                    <a:pt x="0" y="39"/>
                  </a:lnTo>
                  <a:cubicBezTo>
                    <a:pt x="18" y="55"/>
                    <a:pt x="18" y="55"/>
                    <a:pt x="34" y="55"/>
                  </a:cubicBezTo>
                  <a:cubicBezTo>
                    <a:pt x="51" y="55"/>
                    <a:pt x="67" y="39"/>
                    <a:pt x="67" y="22"/>
                  </a:cubicBezTo>
                  <a:lnTo>
                    <a:pt x="51" y="6"/>
                  </a:lnTo>
                  <a:cubicBezTo>
                    <a:pt x="44" y="2"/>
                    <a:pt x="38" y="1"/>
                    <a:pt x="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0" name="Google Shape;5240;p76"/>
            <p:cNvSpPr/>
            <p:nvPr/>
          </p:nvSpPr>
          <p:spPr>
            <a:xfrm>
              <a:off x="6147600" y="3647350"/>
              <a:ext cx="3375" cy="2950"/>
            </a:xfrm>
            <a:custGeom>
              <a:avLst/>
              <a:gdLst/>
              <a:ahLst/>
              <a:cxnLst/>
              <a:rect l="l" t="t" r="r" b="b"/>
              <a:pathLst>
                <a:path w="135" h="118" extrusionOk="0">
                  <a:moveTo>
                    <a:pt x="85" y="1"/>
                  </a:moveTo>
                  <a:cubicBezTo>
                    <a:pt x="51" y="1"/>
                    <a:pt x="1" y="18"/>
                    <a:pt x="1" y="67"/>
                  </a:cubicBezTo>
                  <a:lnTo>
                    <a:pt x="34" y="101"/>
                  </a:lnTo>
                  <a:cubicBezTo>
                    <a:pt x="34" y="118"/>
                    <a:pt x="51" y="118"/>
                    <a:pt x="51" y="118"/>
                  </a:cubicBezTo>
                  <a:lnTo>
                    <a:pt x="101" y="118"/>
                  </a:lnTo>
                  <a:lnTo>
                    <a:pt x="101" y="101"/>
                  </a:lnTo>
                  <a:lnTo>
                    <a:pt x="134" y="85"/>
                  </a:lnTo>
                  <a:cubicBezTo>
                    <a:pt x="134" y="67"/>
                    <a:pt x="134" y="51"/>
                    <a:pt x="118" y="34"/>
                  </a:cubicBez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1" name="Google Shape;5241;p76"/>
            <p:cNvSpPr/>
            <p:nvPr/>
          </p:nvSpPr>
          <p:spPr>
            <a:xfrm>
              <a:off x="6190550" y="3652775"/>
              <a:ext cx="1275" cy="1275"/>
            </a:xfrm>
            <a:custGeom>
              <a:avLst/>
              <a:gdLst/>
              <a:ahLst/>
              <a:cxnLst/>
              <a:rect l="l" t="t" r="r" b="b"/>
              <a:pathLst>
                <a:path w="51" h="51" extrusionOk="0">
                  <a:moveTo>
                    <a:pt x="34" y="1"/>
                  </a:moveTo>
                  <a:lnTo>
                    <a:pt x="1" y="17"/>
                  </a:lnTo>
                  <a:lnTo>
                    <a:pt x="1" y="34"/>
                  </a:lnTo>
                  <a:lnTo>
                    <a:pt x="17" y="50"/>
                  </a:lnTo>
                  <a:lnTo>
                    <a:pt x="34" y="34"/>
                  </a:lnTo>
                  <a:lnTo>
                    <a:pt x="50" y="34"/>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2" name="Google Shape;5242;p76"/>
            <p:cNvSpPr/>
            <p:nvPr/>
          </p:nvSpPr>
          <p:spPr>
            <a:xfrm>
              <a:off x="6123425" y="3621500"/>
              <a:ext cx="1700" cy="1300"/>
            </a:xfrm>
            <a:custGeom>
              <a:avLst/>
              <a:gdLst/>
              <a:ahLst/>
              <a:cxnLst/>
              <a:rect l="l" t="t" r="r" b="b"/>
              <a:pathLst>
                <a:path w="68" h="52" extrusionOk="0">
                  <a:moveTo>
                    <a:pt x="34" y="1"/>
                  </a:moveTo>
                  <a:cubicBezTo>
                    <a:pt x="18" y="1"/>
                    <a:pt x="18" y="18"/>
                    <a:pt x="1" y="34"/>
                  </a:cubicBezTo>
                  <a:lnTo>
                    <a:pt x="18" y="51"/>
                  </a:lnTo>
                  <a:lnTo>
                    <a:pt x="51" y="51"/>
                  </a:lnTo>
                  <a:lnTo>
                    <a:pt x="67" y="34"/>
                  </a:lnTo>
                  <a:cubicBezTo>
                    <a:pt x="51" y="1"/>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3" name="Google Shape;5243;p76"/>
            <p:cNvSpPr/>
            <p:nvPr/>
          </p:nvSpPr>
          <p:spPr>
            <a:xfrm>
              <a:off x="6128025" y="3644025"/>
              <a:ext cx="4200" cy="3775"/>
            </a:xfrm>
            <a:custGeom>
              <a:avLst/>
              <a:gdLst/>
              <a:ahLst/>
              <a:cxnLst/>
              <a:rect l="l" t="t" r="r" b="b"/>
              <a:pathLst>
                <a:path w="168" h="151" extrusionOk="0">
                  <a:moveTo>
                    <a:pt x="83" y="0"/>
                  </a:moveTo>
                  <a:cubicBezTo>
                    <a:pt x="50" y="0"/>
                    <a:pt x="34" y="0"/>
                    <a:pt x="17" y="17"/>
                  </a:cubicBezTo>
                  <a:lnTo>
                    <a:pt x="1" y="33"/>
                  </a:lnTo>
                  <a:lnTo>
                    <a:pt x="1" y="51"/>
                  </a:lnTo>
                  <a:cubicBezTo>
                    <a:pt x="1" y="84"/>
                    <a:pt x="17" y="118"/>
                    <a:pt x="50" y="134"/>
                  </a:cubicBezTo>
                  <a:lnTo>
                    <a:pt x="67" y="151"/>
                  </a:lnTo>
                  <a:lnTo>
                    <a:pt x="83" y="151"/>
                  </a:lnTo>
                  <a:lnTo>
                    <a:pt x="117" y="134"/>
                  </a:lnTo>
                  <a:cubicBezTo>
                    <a:pt x="134" y="134"/>
                    <a:pt x="150" y="118"/>
                    <a:pt x="150" y="84"/>
                  </a:cubicBezTo>
                  <a:cubicBezTo>
                    <a:pt x="167" y="67"/>
                    <a:pt x="167" y="67"/>
                    <a:pt x="167" y="51"/>
                  </a:cubicBezTo>
                  <a:lnTo>
                    <a:pt x="150" y="33"/>
                  </a:lnTo>
                  <a:lnTo>
                    <a:pt x="134" y="17"/>
                  </a:lnTo>
                  <a:lnTo>
                    <a:pt x="117" y="17"/>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4" name="Google Shape;5244;p76"/>
            <p:cNvSpPr/>
            <p:nvPr/>
          </p:nvSpPr>
          <p:spPr>
            <a:xfrm>
              <a:off x="6086350" y="3602325"/>
              <a:ext cx="1250" cy="1300"/>
            </a:xfrm>
            <a:custGeom>
              <a:avLst/>
              <a:gdLst/>
              <a:ahLst/>
              <a:cxnLst/>
              <a:rect l="l" t="t" r="r" b="b"/>
              <a:pathLst>
                <a:path w="50" h="52" extrusionOk="0">
                  <a:moveTo>
                    <a:pt x="0" y="1"/>
                  </a:moveTo>
                  <a:lnTo>
                    <a:pt x="0" y="34"/>
                  </a:lnTo>
                  <a:lnTo>
                    <a:pt x="0" y="51"/>
                  </a:lnTo>
                  <a:lnTo>
                    <a:pt x="34" y="51"/>
                  </a:lnTo>
                  <a:cubicBezTo>
                    <a:pt x="34" y="34"/>
                    <a:pt x="50" y="34"/>
                    <a:pt x="50" y="18"/>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5" name="Google Shape;5245;p76"/>
            <p:cNvSpPr/>
            <p:nvPr/>
          </p:nvSpPr>
          <p:spPr>
            <a:xfrm>
              <a:off x="6151375" y="3667500"/>
              <a:ext cx="2525" cy="3225"/>
            </a:xfrm>
            <a:custGeom>
              <a:avLst/>
              <a:gdLst/>
              <a:ahLst/>
              <a:cxnLst/>
              <a:rect l="l" t="t" r="r" b="b"/>
              <a:pathLst>
                <a:path w="101" h="129" extrusionOk="0">
                  <a:moveTo>
                    <a:pt x="45" y="1"/>
                  </a:moveTo>
                  <a:cubicBezTo>
                    <a:pt x="33" y="1"/>
                    <a:pt x="20" y="9"/>
                    <a:pt x="0" y="28"/>
                  </a:cubicBezTo>
                  <a:lnTo>
                    <a:pt x="0" y="62"/>
                  </a:lnTo>
                  <a:lnTo>
                    <a:pt x="0" y="79"/>
                  </a:lnTo>
                  <a:lnTo>
                    <a:pt x="16" y="128"/>
                  </a:lnTo>
                  <a:cubicBezTo>
                    <a:pt x="34" y="128"/>
                    <a:pt x="50" y="128"/>
                    <a:pt x="67" y="112"/>
                  </a:cubicBezTo>
                  <a:cubicBezTo>
                    <a:pt x="83" y="112"/>
                    <a:pt x="101" y="95"/>
                    <a:pt x="101" y="79"/>
                  </a:cubicBezTo>
                  <a:cubicBezTo>
                    <a:pt x="101" y="46"/>
                    <a:pt x="101" y="28"/>
                    <a:pt x="67" y="12"/>
                  </a:cubicBezTo>
                  <a:cubicBezTo>
                    <a:pt x="60" y="5"/>
                    <a:pt x="53" y="1"/>
                    <a:pt x="4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6" name="Google Shape;5246;p76"/>
            <p:cNvSpPr/>
            <p:nvPr/>
          </p:nvSpPr>
          <p:spPr>
            <a:xfrm>
              <a:off x="6065075" y="3621100"/>
              <a:ext cx="1275" cy="1275"/>
            </a:xfrm>
            <a:custGeom>
              <a:avLst/>
              <a:gdLst/>
              <a:ahLst/>
              <a:cxnLst/>
              <a:rect l="l" t="t" r="r" b="b"/>
              <a:pathLst>
                <a:path w="51" h="51" extrusionOk="0">
                  <a:moveTo>
                    <a:pt x="33" y="1"/>
                  </a:moveTo>
                  <a:lnTo>
                    <a:pt x="17" y="17"/>
                  </a:lnTo>
                  <a:lnTo>
                    <a:pt x="0" y="17"/>
                  </a:lnTo>
                  <a:lnTo>
                    <a:pt x="17" y="50"/>
                  </a:lnTo>
                  <a:lnTo>
                    <a:pt x="51" y="50"/>
                  </a:lnTo>
                  <a:lnTo>
                    <a:pt x="51" y="34"/>
                  </a:lnTo>
                  <a:lnTo>
                    <a:pt x="51" y="17"/>
                  </a:lnTo>
                  <a:cubicBezTo>
                    <a:pt x="33" y="17"/>
                    <a:pt x="33" y="1"/>
                    <a:pt x="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7" name="Google Shape;5247;p76"/>
            <p:cNvSpPr/>
            <p:nvPr/>
          </p:nvSpPr>
          <p:spPr>
            <a:xfrm>
              <a:off x="6121750" y="3667350"/>
              <a:ext cx="5475" cy="5025"/>
            </a:xfrm>
            <a:custGeom>
              <a:avLst/>
              <a:gdLst/>
              <a:ahLst/>
              <a:cxnLst/>
              <a:rect l="l" t="t" r="r" b="b"/>
              <a:pathLst>
                <a:path w="219" h="201" extrusionOk="0">
                  <a:moveTo>
                    <a:pt x="85" y="1"/>
                  </a:moveTo>
                  <a:lnTo>
                    <a:pt x="68" y="18"/>
                  </a:lnTo>
                  <a:lnTo>
                    <a:pt x="18" y="68"/>
                  </a:lnTo>
                  <a:lnTo>
                    <a:pt x="18" y="85"/>
                  </a:lnTo>
                  <a:cubicBezTo>
                    <a:pt x="1" y="134"/>
                    <a:pt x="34" y="185"/>
                    <a:pt x="118" y="201"/>
                  </a:cubicBezTo>
                  <a:lnTo>
                    <a:pt x="168" y="185"/>
                  </a:lnTo>
                  <a:lnTo>
                    <a:pt x="185" y="185"/>
                  </a:lnTo>
                  <a:lnTo>
                    <a:pt x="218" y="134"/>
                  </a:lnTo>
                  <a:lnTo>
                    <a:pt x="218" y="118"/>
                  </a:lnTo>
                  <a:lnTo>
                    <a:pt x="218" y="68"/>
                  </a:lnTo>
                  <a:lnTo>
                    <a:pt x="218" y="52"/>
                  </a:lnTo>
                  <a:lnTo>
                    <a:pt x="185" y="34"/>
                  </a:lnTo>
                  <a:cubicBezTo>
                    <a:pt x="168" y="18"/>
                    <a:pt x="134" y="1"/>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8" name="Google Shape;5248;p76"/>
            <p:cNvSpPr/>
            <p:nvPr/>
          </p:nvSpPr>
          <p:spPr>
            <a:xfrm>
              <a:off x="6083400" y="3654850"/>
              <a:ext cx="3375" cy="3950"/>
            </a:xfrm>
            <a:custGeom>
              <a:avLst/>
              <a:gdLst/>
              <a:ahLst/>
              <a:cxnLst/>
              <a:rect l="l" t="t" r="r" b="b"/>
              <a:pathLst>
                <a:path w="135" h="158" extrusionOk="0">
                  <a:moveTo>
                    <a:pt x="52" y="1"/>
                  </a:moveTo>
                  <a:lnTo>
                    <a:pt x="34" y="18"/>
                  </a:lnTo>
                  <a:lnTo>
                    <a:pt x="18" y="34"/>
                  </a:lnTo>
                  <a:lnTo>
                    <a:pt x="1" y="51"/>
                  </a:lnTo>
                  <a:lnTo>
                    <a:pt x="1" y="101"/>
                  </a:lnTo>
                  <a:lnTo>
                    <a:pt x="1" y="118"/>
                  </a:lnTo>
                  <a:lnTo>
                    <a:pt x="18" y="134"/>
                  </a:lnTo>
                  <a:lnTo>
                    <a:pt x="34" y="151"/>
                  </a:lnTo>
                  <a:cubicBezTo>
                    <a:pt x="42" y="155"/>
                    <a:pt x="52" y="157"/>
                    <a:pt x="61" y="157"/>
                  </a:cubicBezTo>
                  <a:cubicBezTo>
                    <a:pt x="90" y="157"/>
                    <a:pt x="122" y="139"/>
                    <a:pt x="134" y="101"/>
                  </a:cubicBezTo>
                  <a:lnTo>
                    <a:pt x="134" y="85"/>
                  </a:lnTo>
                  <a:lnTo>
                    <a:pt x="134" y="51"/>
                  </a:lnTo>
                  <a:cubicBezTo>
                    <a:pt x="118" y="34"/>
                    <a:pt x="101" y="1"/>
                    <a:pt x="5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9" name="Google Shape;5249;p76"/>
            <p:cNvSpPr/>
            <p:nvPr/>
          </p:nvSpPr>
          <p:spPr>
            <a:xfrm>
              <a:off x="6195550" y="3621500"/>
              <a:ext cx="1275" cy="1300"/>
            </a:xfrm>
            <a:custGeom>
              <a:avLst/>
              <a:gdLst/>
              <a:ahLst/>
              <a:cxnLst/>
              <a:rect l="l" t="t" r="r" b="b"/>
              <a:pathLst>
                <a:path w="51" h="52" extrusionOk="0">
                  <a:moveTo>
                    <a:pt x="34" y="1"/>
                  </a:moveTo>
                  <a:lnTo>
                    <a:pt x="17" y="18"/>
                  </a:lnTo>
                  <a:lnTo>
                    <a:pt x="1" y="18"/>
                  </a:lnTo>
                  <a:lnTo>
                    <a:pt x="17" y="34"/>
                  </a:lnTo>
                  <a:cubicBezTo>
                    <a:pt x="17" y="51"/>
                    <a:pt x="17" y="51"/>
                    <a:pt x="34" y="51"/>
                  </a:cubicBezTo>
                  <a:lnTo>
                    <a:pt x="50" y="34"/>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0" name="Google Shape;5250;p76"/>
            <p:cNvSpPr/>
            <p:nvPr/>
          </p:nvSpPr>
          <p:spPr>
            <a:xfrm>
              <a:off x="6095525" y="3734050"/>
              <a:ext cx="1250" cy="1300"/>
            </a:xfrm>
            <a:custGeom>
              <a:avLst/>
              <a:gdLst/>
              <a:ahLst/>
              <a:cxnLst/>
              <a:rect l="l" t="t" r="r" b="b"/>
              <a:pathLst>
                <a:path w="50" h="52" extrusionOk="0">
                  <a:moveTo>
                    <a:pt x="33" y="1"/>
                  </a:moveTo>
                  <a:cubicBezTo>
                    <a:pt x="33" y="1"/>
                    <a:pt x="16" y="1"/>
                    <a:pt x="16" y="18"/>
                  </a:cubicBezTo>
                  <a:cubicBezTo>
                    <a:pt x="0" y="18"/>
                    <a:pt x="0" y="18"/>
                    <a:pt x="0" y="34"/>
                  </a:cubicBezTo>
                  <a:lnTo>
                    <a:pt x="16" y="52"/>
                  </a:lnTo>
                  <a:lnTo>
                    <a:pt x="33" y="52"/>
                  </a:lnTo>
                  <a:cubicBezTo>
                    <a:pt x="49" y="52"/>
                    <a:pt x="49" y="34"/>
                    <a:pt x="49" y="34"/>
                  </a:cubicBezTo>
                  <a:lnTo>
                    <a:pt x="49" y="18"/>
                  </a:lnTo>
                  <a:lnTo>
                    <a:pt x="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1" name="Google Shape;5251;p76"/>
            <p:cNvSpPr/>
            <p:nvPr/>
          </p:nvSpPr>
          <p:spPr>
            <a:xfrm>
              <a:off x="6174725" y="3678200"/>
              <a:ext cx="2075" cy="1700"/>
            </a:xfrm>
            <a:custGeom>
              <a:avLst/>
              <a:gdLst/>
              <a:ahLst/>
              <a:cxnLst/>
              <a:rect l="l" t="t" r="r" b="b"/>
              <a:pathLst>
                <a:path w="83" h="68" extrusionOk="0">
                  <a:moveTo>
                    <a:pt x="83" y="0"/>
                  </a:moveTo>
                  <a:cubicBezTo>
                    <a:pt x="16" y="0"/>
                    <a:pt x="0" y="18"/>
                    <a:pt x="0" y="51"/>
                  </a:cubicBezTo>
                  <a:lnTo>
                    <a:pt x="16" y="67"/>
                  </a:lnTo>
                  <a:cubicBezTo>
                    <a:pt x="34" y="67"/>
                    <a:pt x="34" y="67"/>
                    <a:pt x="34" y="51"/>
                  </a:cubicBezTo>
                  <a:lnTo>
                    <a:pt x="50" y="51"/>
                  </a:lnTo>
                  <a:cubicBezTo>
                    <a:pt x="67" y="51"/>
                    <a:pt x="83" y="51"/>
                    <a:pt x="83" y="34"/>
                  </a:cubicBez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2" name="Google Shape;5252;p76"/>
            <p:cNvSpPr/>
            <p:nvPr/>
          </p:nvSpPr>
          <p:spPr>
            <a:xfrm>
              <a:off x="6130100" y="3662800"/>
              <a:ext cx="5450" cy="5425"/>
            </a:xfrm>
            <a:custGeom>
              <a:avLst/>
              <a:gdLst/>
              <a:ahLst/>
              <a:cxnLst/>
              <a:rect l="l" t="t" r="r" b="b"/>
              <a:pathLst>
                <a:path w="218" h="217" extrusionOk="0">
                  <a:moveTo>
                    <a:pt x="84" y="0"/>
                  </a:moveTo>
                  <a:lnTo>
                    <a:pt x="67" y="16"/>
                  </a:lnTo>
                  <a:cubicBezTo>
                    <a:pt x="18" y="34"/>
                    <a:pt x="0" y="83"/>
                    <a:pt x="0" y="100"/>
                  </a:cubicBezTo>
                  <a:lnTo>
                    <a:pt x="18" y="167"/>
                  </a:lnTo>
                  <a:lnTo>
                    <a:pt x="34" y="183"/>
                  </a:lnTo>
                  <a:lnTo>
                    <a:pt x="51" y="183"/>
                  </a:lnTo>
                  <a:cubicBezTo>
                    <a:pt x="51" y="200"/>
                    <a:pt x="67" y="200"/>
                    <a:pt x="100" y="216"/>
                  </a:cubicBezTo>
                  <a:lnTo>
                    <a:pt x="151" y="200"/>
                  </a:lnTo>
                  <a:lnTo>
                    <a:pt x="167" y="183"/>
                  </a:lnTo>
                  <a:lnTo>
                    <a:pt x="184" y="150"/>
                  </a:lnTo>
                  <a:cubicBezTo>
                    <a:pt x="200" y="150"/>
                    <a:pt x="200" y="134"/>
                    <a:pt x="200" y="100"/>
                  </a:cubicBezTo>
                  <a:cubicBezTo>
                    <a:pt x="218" y="67"/>
                    <a:pt x="200" y="16"/>
                    <a:pt x="1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3" name="Google Shape;5253;p76"/>
            <p:cNvSpPr/>
            <p:nvPr/>
          </p:nvSpPr>
          <p:spPr>
            <a:xfrm>
              <a:off x="6133425" y="3689475"/>
              <a:ext cx="2525" cy="1250"/>
            </a:xfrm>
            <a:custGeom>
              <a:avLst/>
              <a:gdLst/>
              <a:ahLst/>
              <a:cxnLst/>
              <a:rect l="l" t="t" r="r" b="b"/>
              <a:pathLst>
                <a:path w="101" h="50" extrusionOk="0">
                  <a:moveTo>
                    <a:pt x="51" y="0"/>
                  </a:moveTo>
                  <a:cubicBezTo>
                    <a:pt x="34" y="0"/>
                    <a:pt x="1" y="0"/>
                    <a:pt x="1" y="34"/>
                  </a:cubicBezTo>
                  <a:lnTo>
                    <a:pt x="34" y="34"/>
                  </a:lnTo>
                  <a:lnTo>
                    <a:pt x="34" y="50"/>
                  </a:lnTo>
                  <a:lnTo>
                    <a:pt x="85" y="50"/>
                  </a:lnTo>
                  <a:cubicBezTo>
                    <a:pt x="101" y="34"/>
                    <a:pt x="85"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4" name="Google Shape;5254;p76"/>
            <p:cNvSpPr/>
            <p:nvPr/>
          </p:nvSpPr>
          <p:spPr>
            <a:xfrm>
              <a:off x="6093025" y="3644750"/>
              <a:ext cx="5425" cy="4725"/>
            </a:xfrm>
            <a:custGeom>
              <a:avLst/>
              <a:gdLst/>
              <a:ahLst/>
              <a:cxnLst/>
              <a:rect l="l" t="t" r="r" b="b"/>
              <a:pathLst>
                <a:path w="217" h="189" extrusionOk="0">
                  <a:moveTo>
                    <a:pt x="91" y="0"/>
                  </a:moveTo>
                  <a:cubicBezTo>
                    <a:pt x="50" y="0"/>
                    <a:pt x="13" y="30"/>
                    <a:pt x="0" y="71"/>
                  </a:cubicBezTo>
                  <a:lnTo>
                    <a:pt x="0" y="89"/>
                  </a:lnTo>
                  <a:lnTo>
                    <a:pt x="16" y="138"/>
                  </a:lnTo>
                  <a:cubicBezTo>
                    <a:pt x="33" y="171"/>
                    <a:pt x="83" y="171"/>
                    <a:pt x="100" y="189"/>
                  </a:cubicBezTo>
                  <a:lnTo>
                    <a:pt x="116" y="171"/>
                  </a:lnTo>
                  <a:lnTo>
                    <a:pt x="167" y="155"/>
                  </a:lnTo>
                  <a:lnTo>
                    <a:pt x="183" y="138"/>
                  </a:lnTo>
                  <a:lnTo>
                    <a:pt x="200" y="122"/>
                  </a:lnTo>
                  <a:cubicBezTo>
                    <a:pt x="216" y="105"/>
                    <a:pt x="200" y="71"/>
                    <a:pt x="183" y="38"/>
                  </a:cubicBezTo>
                  <a:cubicBezTo>
                    <a:pt x="167" y="22"/>
                    <a:pt x="149" y="4"/>
                    <a:pt x="116" y="4"/>
                  </a:cubicBezTo>
                  <a:cubicBezTo>
                    <a:pt x="108" y="2"/>
                    <a:pt x="99" y="0"/>
                    <a:pt x="9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5" name="Google Shape;5255;p76"/>
            <p:cNvSpPr/>
            <p:nvPr/>
          </p:nvSpPr>
          <p:spPr>
            <a:xfrm>
              <a:off x="6089675" y="3631100"/>
              <a:ext cx="3775" cy="3775"/>
            </a:xfrm>
            <a:custGeom>
              <a:avLst/>
              <a:gdLst/>
              <a:ahLst/>
              <a:cxnLst/>
              <a:rect l="l" t="t" r="r" b="b"/>
              <a:pathLst>
                <a:path w="151" h="151" extrusionOk="0">
                  <a:moveTo>
                    <a:pt x="50" y="1"/>
                  </a:moveTo>
                  <a:cubicBezTo>
                    <a:pt x="34" y="17"/>
                    <a:pt x="1" y="34"/>
                    <a:pt x="1" y="68"/>
                  </a:cubicBezTo>
                  <a:lnTo>
                    <a:pt x="1" y="84"/>
                  </a:lnTo>
                  <a:lnTo>
                    <a:pt x="1" y="101"/>
                  </a:lnTo>
                  <a:lnTo>
                    <a:pt x="17" y="117"/>
                  </a:lnTo>
                  <a:cubicBezTo>
                    <a:pt x="34" y="134"/>
                    <a:pt x="50" y="150"/>
                    <a:pt x="83" y="150"/>
                  </a:cubicBezTo>
                  <a:lnTo>
                    <a:pt x="117" y="150"/>
                  </a:lnTo>
                  <a:lnTo>
                    <a:pt x="134" y="134"/>
                  </a:lnTo>
                  <a:cubicBezTo>
                    <a:pt x="134" y="117"/>
                    <a:pt x="150" y="117"/>
                    <a:pt x="150" y="101"/>
                  </a:cubicBezTo>
                  <a:lnTo>
                    <a:pt x="150" y="84"/>
                  </a:lnTo>
                  <a:lnTo>
                    <a:pt x="150" y="68"/>
                  </a:lnTo>
                  <a:lnTo>
                    <a:pt x="150" y="50"/>
                  </a:lnTo>
                  <a:lnTo>
                    <a:pt x="150" y="34"/>
                  </a:lnTo>
                  <a:cubicBezTo>
                    <a:pt x="117" y="17"/>
                    <a:pt x="83" y="1"/>
                    <a:pt x="5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6" name="Google Shape;5256;p76"/>
            <p:cNvSpPr/>
            <p:nvPr/>
          </p:nvSpPr>
          <p:spPr>
            <a:xfrm>
              <a:off x="6158875" y="3602325"/>
              <a:ext cx="1250" cy="1300"/>
            </a:xfrm>
            <a:custGeom>
              <a:avLst/>
              <a:gdLst/>
              <a:ahLst/>
              <a:cxnLst/>
              <a:rect l="l" t="t" r="r" b="b"/>
              <a:pathLst>
                <a:path w="50" h="52" extrusionOk="0">
                  <a:moveTo>
                    <a:pt x="17" y="1"/>
                  </a:moveTo>
                  <a:cubicBezTo>
                    <a:pt x="17" y="1"/>
                    <a:pt x="1" y="1"/>
                    <a:pt x="1" y="18"/>
                  </a:cubicBezTo>
                  <a:cubicBezTo>
                    <a:pt x="1" y="34"/>
                    <a:pt x="1" y="51"/>
                    <a:pt x="17" y="51"/>
                  </a:cubicBezTo>
                  <a:lnTo>
                    <a:pt x="34" y="34"/>
                  </a:lnTo>
                  <a:lnTo>
                    <a:pt x="50" y="34"/>
                  </a:lnTo>
                  <a:cubicBezTo>
                    <a:pt x="50" y="18"/>
                    <a:pt x="50"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7" name="Google Shape;5257;p76"/>
            <p:cNvSpPr/>
            <p:nvPr/>
          </p:nvSpPr>
          <p:spPr>
            <a:xfrm>
              <a:off x="6043825" y="3599825"/>
              <a:ext cx="1250" cy="1300"/>
            </a:xfrm>
            <a:custGeom>
              <a:avLst/>
              <a:gdLst/>
              <a:ahLst/>
              <a:cxnLst/>
              <a:rect l="l" t="t" r="r" b="b"/>
              <a:pathLst>
                <a:path w="50" h="52" extrusionOk="0">
                  <a:moveTo>
                    <a:pt x="34" y="1"/>
                  </a:moveTo>
                  <a:cubicBezTo>
                    <a:pt x="16" y="18"/>
                    <a:pt x="0" y="34"/>
                    <a:pt x="16" y="51"/>
                  </a:cubicBezTo>
                  <a:lnTo>
                    <a:pt x="34" y="51"/>
                  </a:lnTo>
                  <a:lnTo>
                    <a:pt x="50" y="34"/>
                  </a:lnTo>
                  <a:lnTo>
                    <a:pt x="50" y="18"/>
                  </a:lnTo>
                  <a:cubicBezTo>
                    <a:pt x="50" y="1"/>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8" name="Google Shape;5258;p76"/>
            <p:cNvSpPr/>
            <p:nvPr/>
          </p:nvSpPr>
          <p:spPr>
            <a:xfrm>
              <a:off x="6099250" y="3645675"/>
              <a:ext cx="5025" cy="6300"/>
            </a:xfrm>
            <a:custGeom>
              <a:avLst/>
              <a:gdLst/>
              <a:ahLst/>
              <a:cxnLst/>
              <a:rect l="l" t="t" r="r" b="b"/>
              <a:pathLst>
                <a:path w="201" h="252" extrusionOk="0">
                  <a:moveTo>
                    <a:pt x="67" y="1"/>
                  </a:moveTo>
                  <a:cubicBezTo>
                    <a:pt x="34" y="18"/>
                    <a:pt x="18" y="34"/>
                    <a:pt x="0" y="68"/>
                  </a:cubicBezTo>
                  <a:lnTo>
                    <a:pt x="0" y="85"/>
                  </a:lnTo>
                  <a:lnTo>
                    <a:pt x="18" y="101"/>
                  </a:lnTo>
                  <a:lnTo>
                    <a:pt x="18" y="118"/>
                  </a:lnTo>
                  <a:cubicBezTo>
                    <a:pt x="0" y="134"/>
                    <a:pt x="0" y="185"/>
                    <a:pt x="34" y="201"/>
                  </a:cubicBezTo>
                  <a:cubicBezTo>
                    <a:pt x="51" y="234"/>
                    <a:pt x="85" y="252"/>
                    <a:pt x="118" y="252"/>
                  </a:cubicBezTo>
                  <a:lnTo>
                    <a:pt x="167" y="234"/>
                  </a:lnTo>
                  <a:lnTo>
                    <a:pt x="185" y="218"/>
                  </a:lnTo>
                  <a:lnTo>
                    <a:pt x="201" y="168"/>
                  </a:lnTo>
                  <a:lnTo>
                    <a:pt x="201" y="101"/>
                  </a:lnTo>
                  <a:cubicBezTo>
                    <a:pt x="201" y="68"/>
                    <a:pt x="167" y="18"/>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9" name="Google Shape;5259;p76"/>
            <p:cNvSpPr/>
            <p:nvPr/>
          </p:nvSpPr>
          <p:spPr>
            <a:xfrm>
              <a:off x="6128425" y="3652350"/>
              <a:ext cx="4625" cy="4625"/>
            </a:xfrm>
            <a:custGeom>
              <a:avLst/>
              <a:gdLst/>
              <a:ahLst/>
              <a:cxnLst/>
              <a:rect l="l" t="t" r="r" b="b"/>
              <a:pathLst>
                <a:path w="185" h="185" extrusionOk="0">
                  <a:moveTo>
                    <a:pt x="134" y="1"/>
                  </a:moveTo>
                  <a:cubicBezTo>
                    <a:pt x="101" y="1"/>
                    <a:pt x="67" y="1"/>
                    <a:pt x="51" y="18"/>
                  </a:cubicBezTo>
                  <a:cubicBezTo>
                    <a:pt x="18" y="18"/>
                    <a:pt x="1" y="51"/>
                    <a:pt x="1" y="67"/>
                  </a:cubicBezTo>
                  <a:lnTo>
                    <a:pt x="1" y="101"/>
                  </a:lnTo>
                  <a:lnTo>
                    <a:pt x="18" y="151"/>
                  </a:lnTo>
                  <a:lnTo>
                    <a:pt x="67" y="185"/>
                  </a:lnTo>
                  <a:lnTo>
                    <a:pt x="134" y="185"/>
                  </a:lnTo>
                  <a:lnTo>
                    <a:pt x="151" y="167"/>
                  </a:lnTo>
                  <a:lnTo>
                    <a:pt x="185" y="134"/>
                  </a:lnTo>
                  <a:lnTo>
                    <a:pt x="185" y="118"/>
                  </a:lnTo>
                  <a:lnTo>
                    <a:pt x="185" y="51"/>
                  </a:lnTo>
                  <a:lnTo>
                    <a:pt x="167" y="34"/>
                  </a:ln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0" name="Google Shape;5260;p76"/>
            <p:cNvSpPr/>
            <p:nvPr/>
          </p:nvSpPr>
          <p:spPr>
            <a:xfrm>
              <a:off x="6180950" y="3635775"/>
              <a:ext cx="1300" cy="1600"/>
            </a:xfrm>
            <a:custGeom>
              <a:avLst/>
              <a:gdLst/>
              <a:ahLst/>
              <a:cxnLst/>
              <a:rect l="l" t="t" r="r" b="b"/>
              <a:pathLst>
                <a:path w="52" h="64" extrusionOk="0">
                  <a:moveTo>
                    <a:pt x="28" y="1"/>
                  </a:moveTo>
                  <a:cubicBezTo>
                    <a:pt x="22" y="1"/>
                    <a:pt x="18" y="5"/>
                    <a:pt x="18" y="14"/>
                  </a:cubicBezTo>
                  <a:cubicBezTo>
                    <a:pt x="1" y="14"/>
                    <a:pt x="1" y="14"/>
                    <a:pt x="1" y="30"/>
                  </a:cubicBezTo>
                  <a:lnTo>
                    <a:pt x="1" y="47"/>
                  </a:lnTo>
                  <a:cubicBezTo>
                    <a:pt x="18" y="47"/>
                    <a:pt x="18" y="47"/>
                    <a:pt x="18" y="63"/>
                  </a:cubicBezTo>
                  <a:lnTo>
                    <a:pt x="34" y="47"/>
                  </a:lnTo>
                  <a:lnTo>
                    <a:pt x="51" y="47"/>
                  </a:lnTo>
                  <a:lnTo>
                    <a:pt x="51" y="30"/>
                  </a:lnTo>
                  <a:lnTo>
                    <a:pt x="51" y="14"/>
                  </a:lnTo>
                  <a:cubicBezTo>
                    <a:pt x="43" y="5"/>
                    <a:pt x="34" y="1"/>
                    <a:pt x="2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1" name="Google Shape;5261;p76"/>
            <p:cNvSpPr/>
            <p:nvPr/>
          </p:nvSpPr>
          <p:spPr>
            <a:xfrm>
              <a:off x="6122600" y="3596500"/>
              <a:ext cx="1275" cy="1675"/>
            </a:xfrm>
            <a:custGeom>
              <a:avLst/>
              <a:gdLst/>
              <a:ahLst/>
              <a:cxnLst/>
              <a:rect l="l" t="t" r="r" b="b"/>
              <a:pathLst>
                <a:path w="51" h="67" extrusionOk="0">
                  <a:moveTo>
                    <a:pt x="18" y="0"/>
                  </a:moveTo>
                  <a:cubicBezTo>
                    <a:pt x="0" y="0"/>
                    <a:pt x="0" y="18"/>
                    <a:pt x="0" y="18"/>
                  </a:cubicBezTo>
                  <a:lnTo>
                    <a:pt x="0" y="34"/>
                  </a:lnTo>
                  <a:cubicBezTo>
                    <a:pt x="0" y="51"/>
                    <a:pt x="18" y="67"/>
                    <a:pt x="34" y="67"/>
                  </a:cubicBezTo>
                  <a:cubicBezTo>
                    <a:pt x="51" y="51"/>
                    <a:pt x="51" y="34"/>
                    <a:pt x="51" y="34"/>
                  </a:cubicBezTo>
                  <a:lnTo>
                    <a:pt x="34" y="18"/>
                  </a:lnTo>
                  <a:cubicBezTo>
                    <a:pt x="34" y="0"/>
                    <a:pt x="18"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2" name="Google Shape;5262;p76"/>
            <p:cNvSpPr/>
            <p:nvPr/>
          </p:nvSpPr>
          <p:spPr>
            <a:xfrm>
              <a:off x="6097175" y="3635675"/>
              <a:ext cx="7100" cy="7125"/>
            </a:xfrm>
            <a:custGeom>
              <a:avLst/>
              <a:gdLst/>
              <a:ahLst/>
              <a:cxnLst/>
              <a:rect l="l" t="t" r="r" b="b"/>
              <a:pathLst>
                <a:path w="284" h="285" extrusionOk="0">
                  <a:moveTo>
                    <a:pt x="168" y="1"/>
                  </a:moveTo>
                  <a:lnTo>
                    <a:pt x="117" y="18"/>
                  </a:lnTo>
                  <a:lnTo>
                    <a:pt x="101" y="18"/>
                  </a:lnTo>
                  <a:lnTo>
                    <a:pt x="67" y="67"/>
                  </a:lnTo>
                  <a:lnTo>
                    <a:pt x="67" y="118"/>
                  </a:lnTo>
                  <a:lnTo>
                    <a:pt x="50" y="134"/>
                  </a:lnTo>
                  <a:cubicBezTo>
                    <a:pt x="50" y="134"/>
                    <a:pt x="50" y="118"/>
                    <a:pt x="67" y="118"/>
                  </a:cubicBezTo>
                  <a:lnTo>
                    <a:pt x="67" y="118"/>
                  </a:lnTo>
                  <a:cubicBezTo>
                    <a:pt x="34" y="118"/>
                    <a:pt x="17" y="151"/>
                    <a:pt x="1" y="167"/>
                  </a:cubicBezTo>
                  <a:lnTo>
                    <a:pt x="17" y="234"/>
                  </a:lnTo>
                  <a:lnTo>
                    <a:pt x="17" y="251"/>
                  </a:lnTo>
                  <a:lnTo>
                    <a:pt x="50" y="267"/>
                  </a:lnTo>
                  <a:lnTo>
                    <a:pt x="67" y="285"/>
                  </a:lnTo>
                  <a:lnTo>
                    <a:pt x="134" y="285"/>
                  </a:lnTo>
                  <a:lnTo>
                    <a:pt x="184" y="234"/>
                  </a:lnTo>
                  <a:lnTo>
                    <a:pt x="184" y="234"/>
                  </a:lnTo>
                  <a:cubicBezTo>
                    <a:pt x="184" y="251"/>
                    <a:pt x="168" y="251"/>
                    <a:pt x="168" y="251"/>
                  </a:cubicBezTo>
                  <a:cubicBezTo>
                    <a:pt x="184" y="251"/>
                    <a:pt x="201" y="234"/>
                    <a:pt x="217" y="218"/>
                  </a:cubicBezTo>
                  <a:cubicBezTo>
                    <a:pt x="234" y="201"/>
                    <a:pt x="250" y="185"/>
                    <a:pt x="268" y="151"/>
                  </a:cubicBezTo>
                  <a:lnTo>
                    <a:pt x="217" y="118"/>
                  </a:lnTo>
                  <a:lnTo>
                    <a:pt x="268" y="134"/>
                  </a:lnTo>
                  <a:lnTo>
                    <a:pt x="284" y="118"/>
                  </a:lnTo>
                  <a:lnTo>
                    <a:pt x="284" y="101"/>
                  </a:lnTo>
                  <a:lnTo>
                    <a:pt x="268" y="67"/>
                  </a:lnTo>
                  <a:cubicBezTo>
                    <a:pt x="250" y="18"/>
                    <a:pt x="201" y="18"/>
                    <a:pt x="1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3" name="Google Shape;5263;p76"/>
            <p:cNvSpPr/>
            <p:nvPr/>
          </p:nvSpPr>
          <p:spPr>
            <a:xfrm>
              <a:off x="6099675" y="3611925"/>
              <a:ext cx="2925" cy="3775"/>
            </a:xfrm>
            <a:custGeom>
              <a:avLst/>
              <a:gdLst/>
              <a:ahLst/>
              <a:cxnLst/>
              <a:rect l="l" t="t" r="r" b="b"/>
              <a:pathLst>
                <a:path w="117" h="151" extrusionOk="0">
                  <a:moveTo>
                    <a:pt x="50" y="1"/>
                  </a:moveTo>
                  <a:lnTo>
                    <a:pt x="34" y="17"/>
                  </a:lnTo>
                  <a:cubicBezTo>
                    <a:pt x="17" y="17"/>
                    <a:pt x="1" y="34"/>
                    <a:pt x="1" y="50"/>
                  </a:cubicBezTo>
                  <a:lnTo>
                    <a:pt x="1" y="68"/>
                  </a:lnTo>
                  <a:lnTo>
                    <a:pt x="1" y="117"/>
                  </a:lnTo>
                  <a:cubicBezTo>
                    <a:pt x="1" y="117"/>
                    <a:pt x="17" y="117"/>
                    <a:pt x="17" y="134"/>
                  </a:cubicBezTo>
                  <a:lnTo>
                    <a:pt x="34" y="150"/>
                  </a:lnTo>
                  <a:lnTo>
                    <a:pt x="84" y="150"/>
                  </a:lnTo>
                  <a:cubicBezTo>
                    <a:pt x="101" y="134"/>
                    <a:pt x="117" y="117"/>
                    <a:pt x="117" y="101"/>
                  </a:cubicBezTo>
                  <a:cubicBezTo>
                    <a:pt x="117" y="68"/>
                    <a:pt x="117" y="34"/>
                    <a:pt x="84" y="17"/>
                  </a:cubicBezTo>
                  <a:lnTo>
                    <a:pt x="6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4" name="Google Shape;5264;p76"/>
            <p:cNvSpPr/>
            <p:nvPr/>
          </p:nvSpPr>
          <p:spPr>
            <a:xfrm>
              <a:off x="6138425" y="3623600"/>
              <a:ext cx="2525" cy="2525"/>
            </a:xfrm>
            <a:custGeom>
              <a:avLst/>
              <a:gdLst/>
              <a:ahLst/>
              <a:cxnLst/>
              <a:rect l="l" t="t" r="r" b="b"/>
              <a:pathLst>
                <a:path w="101" h="101" extrusionOk="0">
                  <a:moveTo>
                    <a:pt x="1" y="1"/>
                  </a:moveTo>
                  <a:lnTo>
                    <a:pt x="1" y="83"/>
                  </a:lnTo>
                  <a:cubicBezTo>
                    <a:pt x="18" y="83"/>
                    <a:pt x="34" y="101"/>
                    <a:pt x="52" y="101"/>
                  </a:cubicBezTo>
                  <a:lnTo>
                    <a:pt x="85" y="101"/>
                  </a:lnTo>
                  <a:lnTo>
                    <a:pt x="101" y="83"/>
                  </a:lnTo>
                  <a:lnTo>
                    <a:pt x="68" y="50"/>
                  </a:lnTo>
                  <a:lnTo>
                    <a:pt x="68" y="34"/>
                  </a:lnTo>
                  <a:lnTo>
                    <a:pt x="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5" name="Google Shape;5265;p76"/>
            <p:cNvSpPr/>
            <p:nvPr/>
          </p:nvSpPr>
          <p:spPr>
            <a:xfrm>
              <a:off x="6076350" y="3630675"/>
              <a:ext cx="2925" cy="2950"/>
            </a:xfrm>
            <a:custGeom>
              <a:avLst/>
              <a:gdLst/>
              <a:ahLst/>
              <a:cxnLst/>
              <a:rect l="l" t="t" r="r" b="b"/>
              <a:pathLst>
                <a:path w="117" h="118" extrusionOk="0">
                  <a:moveTo>
                    <a:pt x="49" y="1"/>
                  </a:moveTo>
                  <a:lnTo>
                    <a:pt x="16" y="18"/>
                  </a:lnTo>
                  <a:cubicBezTo>
                    <a:pt x="16" y="18"/>
                    <a:pt x="0" y="34"/>
                    <a:pt x="0" y="67"/>
                  </a:cubicBezTo>
                  <a:lnTo>
                    <a:pt x="0" y="85"/>
                  </a:lnTo>
                  <a:lnTo>
                    <a:pt x="16" y="101"/>
                  </a:lnTo>
                  <a:lnTo>
                    <a:pt x="33" y="118"/>
                  </a:lnTo>
                  <a:lnTo>
                    <a:pt x="83" y="118"/>
                  </a:lnTo>
                  <a:lnTo>
                    <a:pt x="100" y="101"/>
                  </a:lnTo>
                  <a:lnTo>
                    <a:pt x="116" y="85"/>
                  </a:lnTo>
                  <a:lnTo>
                    <a:pt x="116" y="67"/>
                  </a:lnTo>
                  <a:lnTo>
                    <a:pt x="116" y="51"/>
                  </a:lnTo>
                  <a:lnTo>
                    <a:pt x="100" y="34"/>
                  </a:lnTo>
                  <a:cubicBezTo>
                    <a:pt x="100" y="18"/>
                    <a:pt x="100" y="18"/>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6" name="Google Shape;5266;p76"/>
            <p:cNvSpPr/>
            <p:nvPr/>
          </p:nvSpPr>
          <p:spPr>
            <a:xfrm>
              <a:off x="6052150" y="3632350"/>
              <a:ext cx="1700" cy="1275"/>
            </a:xfrm>
            <a:custGeom>
              <a:avLst/>
              <a:gdLst/>
              <a:ahLst/>
              <a:cxnLst/>
              <a:rect l="l" t="t" r="r" b="b"/>
              <a:pathLst>
                <a:path w="68" h="51" extrusionOk="0">
                  <a:moveTo>
                    <a:pt x="17" y="0"/>
                  </a:moveTo>
                  <a:cubicBezTo>
                    <a:pt x="17" y="0"/>
                    <a:pt x="1" y="18"/>
                    <a:pt x="1" y="34"/>
                  </a:cubicBezTo>
                  <a:lnTo>
                    <a:pt x="17" y="51"/>
                  </a:lnTo>
                  <a:cubicBezTo>
                    <a:pt x="34" y="51"/>
                    <a:pt x="50" y="51"/>
                    <a:pt x="68" y="34"/>
                  </a:cubicBezTo>
                  <a:lnTo>
                    <a:pt x="68" y="18"/>
                  </a:lnTo>
                  <a:cubicBezTo>
                    <a:pt x="50" y="18"/>
                    <a:pt x="34"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7" name="Google Shape;5267;p76"/>
            <p:cNvSpPr/>
            <p:nvPr/>
          </p:nvSpPr>
          <p:spPr>
            <a:xfrm>
              <a:off x="6037550" y="3651950"/>
              <a:ext cx="1700" cy="1150"/>
            </a:xfrm>
            <a:custGeom>
              <a:avLst/>
              <a:gdLst/>
              <a:ahLst/>
              <a:cxnLst/>
              <a:rect l="l" t="t" r="r" b="b"/>
              <a:pathLst>
                <a:path w="68" h="46" extrusionOk="0">
                  <a:moveTo>
                    <a:pt x="34" y="1"/>
                  </a:moveTo>
                  <a:cubicBezTo>
                    <a:pt x="34" y="1"/>
                    <a:pt x="18" y="1"/>
                    <a:pt x="1" y="17"/>
                  </a:cubicBezTo>
                  <a:lnTo>
                    <a:pt x="18" y="34"/>
                  </a:lnTo>
                  <a:cubicBezTo>
                    <a:pt x="26" y="42"/>
                    <a:pt x="30" y="46"/>
                    <a:pt x="34" y="46"/>
                  </a:cubicBezTo>
                  <a:cubicBezTo>
                    <a:pt x="38" y="46"/>
                    <a:pt x="43" y="42"/>
                    <a:pt x="51" y="34"/>
                  </a:cubicBezTo>
                  <a:cubicBezTo>
                    <a:pt x="67" y="17"/>
                    <a:pt x="51"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8" name="Google Shape;5268;p76"/>
            <p:cNvSpPr/>
            <p:nvPr/>
          </p:nvSpPr>
          <p:spPr>
            <a:xfrm>
              <a:off x="6100525" y="3674700"/>
              <a:ext cx="7075" cy="6350"/>
            </a:xfrm>
            <a:custGeom>
              <a:avLst/>
              <a:gdLst/>
              <a:ahLst/>
              <a:cxnLst/>
              <a:rect l="l" t="t" r="r" b="b"/>
              <a:pathLst>
                <a:path w="283" h="254" extrusionOk="0">
                  <a:moveTo>
                    <a:pt x="140" y="1"/>
                  </a:moveTo>
                  <a:cubicBezTo>
                    <a:pt x="127" y="1"/>
                    <a:pt x="113" y="3"/>
                    <a:pt x="100" y="7"/>
                  </a:cubicBezTo>
                  <a:lnTo>
                    <a:pt x="83" y="7"/>
                  </a:lnTo>
                  <a:lnTo>
                    <a:pt x="34" y="58"/>
                  </a:lnTo>
                  <a:lnTo>
                    <a:pt x="34" y="40"/>
                  </a:lnTo>
                  <a:cubicBezTo>
                    <a:pt x="34" y="58"/>
                    <a:pt x="16" y="74"/>
                    <a:pt x="0" y="107"/>
                  </a:cubicBezTo>
                  <a:lnTo>
                    <a:pt x="0" y="124"/>
                  </a:lnTo>
                  <a:lnTo>
                    <a:pt x="16" y="174"/>
                  </a:lnTo>
                  <a:lnTo>
                    <a:pt x="34" y="191"/>
                  </a:lnTo>
                  <a:lnTo>
                    <a:pt x="67" y="224"/>
                  </a:lnTo>
                  <a:lnTo>
                    <a:pt x="83" y="224"/>
                  </a:lnTo>
                  <a:lnTo>
                    <a:pt x="100" y="241"/>
                  </a:lnTo>
                  <a:cubicBezTo>
                    <a:pt x="117" y="249"/>
                    <a:pt x="129" y="254"/>
                    <a:pt x="142" y="254"/>
                  </a:cubicBezTo>
                  <a:cubicBezTo>
                    <a:pt x="154" y="254"/>
                    <a:pt x="166" y="249"/>
                    <a:pt x="183" y="241"/>
                  </a:cubicBezTo>
                  <a:cubicBezTo>
                    <a:pt x="216" y="241"/>
                    <a:pt x="250" y="224"/>
                    <a:pt x="267" y="207"/>
                  </a:cubicBezTo>
                  <a:lnTo>
                    <a:pt x="283" y="140"/>
                  </a:lnTo>
                  <a:cubicBezTo>
                    <a:pt x="283" y="91"/>
                    <a:pt x="267" y="58"/>
                    <a:pt x="234" y="40"/>
                  </a:cubicBezTo>
                  <a:cubicBezTo>
                    <a:pt x="209" y="16"/>
                    <a:pt x="175" y="1"/>
                    <a:pt x="14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9" name="Google Shape;5269;p76"/>
            <p:cNvSpPr/>
            <p:nvPr/>
          </p:nvSpPr>
          <p:spPr>
            <a:xfrm>
              <a:off x="6130100" y="3709050"/>
              <a:ext cx="1700" cy="2125"/>
            </a:xfrm>
            <a:custGeom>
              <a:avLst/>
              <a:gdLst/>
              <a:ahLst/>
              <a:cxnLst/>
              <a:rect l="l" t="t" r="r" b="b"/>
              <a:pathLst>
                <a:path w="68" h="85" extrusionOk="0">
                  <a:moveTo>
                    <a:pt x="18" y="0"/>
                  </a:moveTo>
                  <a:lnTo>
                    <a:pt x="0" y="18"/>
                  </a:lnTo>
                  <a:cubicBezTo>
                    <a:pt x="0" y="51"/>
                    <a:pt x="0" y="84"/>
                    <a:pt x="34" y="84"/>
                  </a:cubicBezTo>
                  <a:lnTo>
                    <a:pt x="51" y="84"/>
                  </a:lnTo>
                  <a:lnTo>
                    <a:pt x="67" y="67"/>
                  </a:lnTo>
                  <a:cubicBezTo>
                    <a:pt x="67" y="51"/>
                    <a:pt x="67" y="51"/>
                    <a:pt x="51" y="51"/>
                  </a:cubicBezTo>
                  <a:cubicBezTo>
                    <a:pt x="67" y="34"/>
                    <a:pt x="51" y="18"/>
                    <a:pt x="51" y="18"/>
                  </a:cubicBezTo>
                  <a:lnTo>
                    <a:pt x="34" y="18"/>
                  </a:lnTo>
                  <a:cubicBezTo>
                    <a:pt x="34" y="0"/>
                    <a:pt x="18"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0" name="Google Shape;5270;p76"/>
            <p:cNvSpPr/>
            <p:nvPr/>
          </p:nvSpPr>
          <p:spPr>
            <a:xfrm>
              <a:off x="6104675" y="3692225"/>
              <a:ext cx="2925" cy="2675"/>
            </a:xfrm>
            <a:custGeom>
              <a:avLst/>
              <a:gdLst/>
              <a:ahLst/>
              <a:cxnLst/>
              <a:rect l="l" t="t" r="r" b="b"/>
              <a:pathLst>
                <a:path w="117" h="107" extrusionOk="0">
                  <a:moveTo>
                    <a:pt x="42" y="0"/>
                  </a:moveTo>
                  <a:cubicBezTo>
                    <a:pt x="19" y="0"/>
                    <a:pt x="1" y="15"/>
                    <a:pt x="1" y="40"/>
                  </a:cubicBezTo>
                  <a:lnTo>
                    <a:pt x="1" y="73"/>
                  </a:lnTo>
                  <a:cubicBezTo>
                    <a:pt x="17" y="73"/>
                    <a:pt x="17" y="73"/>
                    <a:pt x="17" y="90"/>
                  </a:cubicBezTo>
                  <a:lnTo>
                    <a:pt x="34" y="106"/>
                  </a:lnTo>
                  <a:lnTo>
                    <a:pt x="68" y="106"/>
                  </a:lnTo>
                  <a:cubicBezTo>
                    <a:pt x="84" y="106"/>
                    <a:pt x="84" y="90"/>
                    <a:pt x="84" y="90"/>
                  </a:cubicBezTo>
                  <a:lnTo>
                    <a:pt x="117" y="73"/>
                  </a:lnTo>
                  <a:lnTo>
                    <a:pt x="117" y="40"/>
                  </a:lnTo>
                  <a:cubicBezTo>
                    <a:pt x="101" y="24"/>
                    <a:pt x="84" y="6"/>
                    <a:pt x="68" y="6"/>
                  </a:cubicBezTo>
                  <a:cubicBezTo>
                    <a:pt x="59" y="2"/>
                    <a:pt x="50" y="0"/>
                    <a:pt x="4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1" name="Google Shape;5271;p76"/>
            <p:cNvSpPr/>
            <p:nvPr/>
          </p:nvSpPr>
          <p:spPr>
            <a:xfrm>
              <a:off x="6099250" y="3685300"/>
              <a:ext cx="2525" cy="2525"/>
            </a:xfrm>
            <a:custGeom>
              <a:avLst/>
              <a:gdLst/>
              <a:ahLst/>
              <a:cxnLst/>
              <a:rect l="l" t="t" r="r" b="b"/>
              <a:pathLst>
                <a:path w="101" h="101" extrusionOk="0">
                  <a:moveTo>
                    <a:pt x="18" y="1"/>
                  </a:moveTo>
                  <a:cubicBezTo>
                    <a:pt x="18" y="1"/>
                    <a:pt x="0" y="17"/>
                    <a:pt x="0" y="34"/>
                  </a:cubicBezTo>
                  <a:lnTo>
                    <a:pt x="0" y="50"/>
                  </a:lnTo>
                  <a:lnTo>
                    <a:pt x="0" y="83"/>
                  </a:lnTo>
                  <a:cubicBezTo>
                    <a:pt x="0" y="83"/>
                    <a:pt x="18" y="101"/>
                    <a:pt x="34" y="101"/>
                  </a:cubicBezTo>
                  <a:lnTo>
                    <a:pt x="85" y="101"/>
                  </a:lnTo>
                  <a:cubicBezTo>
                    <a:pt x="85" y="101"/>
                    <a:pt x="101" y="83"/>
                    <a:pt x="101" y="67"/>
                  </a:cubicBezTo>
                  <a:lnTo>
                    <a:pt x="101" y="50"/>
                  </a:lnTo>
                  <a:lnTo>
                    <a:pt x="101" y="17"/>
                  </a:lnTo>
                  <a:cubicBezTo>
                    <a:pt x="85" y="17"/>
                    <a:pt x="85"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2" name="Google Shape;5272;p76"/>
            <p:cNvSpPr/>
            <p:nvPr/>
          </p:nvSpPr>
          <p:spPr>
            <a:xfrm>
              <a:off x="6113850" y="3728750"/>
              <a:ext cx="1275" cy="1450"/>
            </a:xfrm>
            <a:custGeom>
              <a:avLst/>
              <a:gdLst/>
              <a:ahLst/>
              <a:cxnLst/>
              <a:rect l="l" t="t" r="r" b="b"/>
              <a:pathLst>
                <a:path w="51" h="58" extrusionOk="0">
                  <a:moveTo>
                    <a:pt x="27" y="1"/>
                  </a:moveTo>
                  <a:cubicBezTo>
                    <a:pt x="21" y="1"/>
                    <a:pt x="17" y="5"/>
                    <a:pt x="17" y="13"/>
                  </a:cubicBezTo>
                  <a:cubicBezTo>
                    <a:pt x="1" y="13"/>
                    <a:pt x="1" y="13"/>
                    <a:pt x="1" y="30"/>
                  </a:cubicBezTo>
                  <a:lnTo>
                    <a:pt x="1" y="46"/>
                  </a:lnTo>
                  <a:cubicBezTo>
                    <a:pt x="7" y="53"/>
                    <a:pt x="14" y="58"/>
                    <a:pt x="21" y="58"/>
                  </a:cubicBezTo>
                  <a:cubicBezTo>
                    <a:pt x="31" y="58"/>
                    <a:pt x="41" y="49"/>
                    <a:pt x="50" y="30"/>
                  </a:cubicBezTo>
                  <a:lnTo>
                    <a:pt x="50" y="13"/>
                  </a:lnTo>
                  <a:cubicBezTo>
                    <a:pt x="42" y="5"/>
                    <a:pt x="34" y="1"/>
                    <a:pt x="2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3" name="Google Shape;5273;p76"/>
            <p:cNvSpPr/>
            <p:nvPr/>
          </p:nvSpPr>
          <p:spPr>
            <a:xfrm>
              <a:off x="6114700" y="3672800"/>
              <a:ext cx="6250" cy="4925"/>
            </a:xfrm>
            <a:custGeom>
              <a:avLst/>
              <a:gdLst/>
              <a:ahLst/>
              <a:cxnLst/>
              <a:rect l="l" t="t" r="r" b="b"/>
              <a:pathLst>
                <a:path w="250" h="197" extrusionOk="0">
                  <a:moveTo>
                    <a:pt x="67" y="0"/>
                  </a:moveTo>
                  <a:cubicBezTo>
                    <a:pt x="49" y="16"/>
                    <a:pt x="33" y="34"/>
                    <a:pt x="16" y="67"/>
                  </a:cubicBezTo>
                  <a:cubicBezTo>
                    <a:pt x="0" y="116"/>
                    <a:pt x="33" y="167"/>
                    <a:pt x="83" y="183"/>
                  </a:cubicBezTo>
                  <a:lnTo>
                    <a:pt x="100" y="183"/>
                  </a:lnTo>
                  <a:cubicBezTo>
                    <a:pt x="117" y="192"/>
                    <a:pt x="133" y="196"/>
                    <a:pt x="148" y="196"/>
                  </a:cubicBezTo>
                  <a:cubicBezTo>
                    <a:pt x="163" y="196"/>
                    <a:pt x="175" y="192"/>
                    <a:pt x="183" y="183"/>
                  </a:cubicBezTo>
                  <a:lnTo>
                    <a:pt x="216" y="167"/>
                  </a:lnTo>
                  <a:lnTo>
                    <a:pt x="216" y="150"/>
                  </a:lnTo>
                  <a:lnTo>
                    <a:pt x="234" y="134"/>
                  </a:lnTo>
                  <a:cubicBezTo>
                    <a:pt x="250" y="83"/>
                    <a:pt x="216" y="34"/>
                    <a:pt x="167" y="16"/>
                  </a:cubicBezTo>
                  <a:lnTo>
                    <a:pt x="1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4" name="Google Shape;5274;p76"/>
            <p:cNvSpPr/>
            <p:nvPr/>
          </p:nvSpPr>
          <p:spPr>
            <a:xfrm>
              <a:off x="6123425" y="3648450"/>
              <a:ext cx="5475" cy="5200"/>
            </a:xfrm>
            <a:custGeom>
              <a:avLst/>
              <a:gdLst/>
              <a:ahLst/>
              <a:cxnLst/>
              <a:rect l="l" t="t" r="r" b="b"/>
              <a:pathLst>
                <a:path w="219" h="208" extrusionOk="0">
                  <a:moveTo>
                    <a:pt x="111" y="0"/>
                  </a:moveTo>
                  <a:cubicBezTo>
                    <a:pt x="75" y="0"/>
                    <a:pt x="42" y="16"/>
                    <a:pt x="18" y="41"/>
                  </a:cubicBezTo>
                  <a:lnTo>
                    <a:pt x="1" y="107"/>
                  </a:lnTo>
                  <a:lnTo>
                    <a:pt x="18" y="123"/>
                  </a:lnTo>
                  <a:lnTo>
                    <a:pt x="18" y="141"/>
                  </a:lnTo>
                  <a:cubicBezTo>
                    <a:pt x="34" y="190"/>
                    <a:pt x="85" y="207"/>
                    <a:pt x="101" y="207"/>
                  </a:cubicBezTo>
                  <a:lnTo>
                    <a:pt x="151" y="207"/>
                  </a:lnTo>
                  <a:lnTo>
                    <a:pt x="167" y="190"/>
                  </a:lnTo>
                  <a:lnTo>
                    <a:pt x="185" y="190"/>
                  </a:lnTo>
                  <a:lnTo>
                    <a:pt x="185" y="174"/>
                  </a:lnTo>
                  <a:lnTo>
                    <a:pt x="218" y="141"/>
                  </a:lnTo>
                  <a:lnTo>
                    <a:pt x="218" y="90"/>
                  </a:lnTo>
                  <a:lnTo>
                    <a:pt x="218" y="74"/>
                  </a:lnTo>
                  <a:lnTo>
                    <a:pt x="201" y="57"/>
                  </a:lnTo>
                  <a:lnTo>
                    <a:pt x="201" y="41"/>
                  </a:lnTo>
                  <a:lnTo>
                    <a:pt x="151" y="7"/>
                  </a:lnTo>
                  <a:cubicBezTo>
                    <a:pt x="138" y="3"/>
                    <a:pt x="124" y="0"/>
                    <a:pt x="11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5" name="Google Shape;5275;p76"/>
            <p:cNvSpPr/>
            <p:nvPr/>
          </p:nvSpPr>
          <p:spPr>
            <a:xfrm>
              <a:off x="6135925" y="3651475"/>
              <a:ext cx="5875" cy="5900"/>
            </a:xfrm>
            <a:custGeom>
              <a:avLst/>
              <a:gdLst/>
              <a:ahLst/>
              <a:cxnLst/>
              <a:rect l="l" t="t" r="r" b="b"/>
              <a:pathLst>
                <a:path w="235" h="236" extrusionOk="0">
                  <a:moveTo>
                    <a:pt x="139" y="0"/>
                  </a:moveTo>
                  <a:cubicBezTo>
                    <a:pt x="124" y="0"/>
                    <a:pt x="106" y="5"/>
                    <a:pt x="85" y="20"/>
                  </a:cubicBezTo>
                  <a:cubicBezTo>
                    <a:pt x="68" y="36"/>
                    <a:pt x="52" y="36"/>
                    <a:pt x="52" y="53"/>
                  </a:cubicBezTo>
                  <a:cubicBezTo>
                    <a:pt x="34" y="69"/>
                    <a:pt x="1" y="86"/>
                    <a:pt x="1" y="120"/>
                  </a:cubicBezTo>
                  <a:lnTo>
                    <a:pt x="18" y="136"/>
                  </a:lnTo>
                  <a:lnTo>
                    <a:pt x="18" y="186"/>
                  </a:lnTo>
                  <a:lnTo>
                    <a:pt x="68" y="220"/>
                  </a:lnTo>
                  <a:lnTo>
                    <a:pt x="85" y="236"/>
                  </a:lnTo>
                  <a:lnTo>
                    <a:pt x="118" y="220"/>
                  </a:lnTo>
                  <a:lnTo>
                    <a:pt x="168" y="220"/>
                  </a:lnTo>
                  <a:lnTo>
                    <a:pt x="185" y="202"/>
                  </a:lnTo>
                  <a:lnTo>
                    <a:pt x="218" y="169"/>
                  </a:lnTo>
                  <a:cubicBezTo>
                    <a:pt x="234" y="136"/>
                    <a:pt x="218" y="102"/>
                    <a:pt x="218" y="86"/>
                  </a:cubicBezTo>
                  <a:lnTo>
                    <a:pt x="218" y="69"/>
                  </a:lnTo>
                  <a:lnTo>
                    <a:pt x="218" y="53"/>
                  </a:lnTo>
                  <a:lnTo>
                    <a:pt x="185" y="20"/>
                  </a:lnTo>
                  <a:cubicBezTo>
                    <a:pt x="175" y="10"/>
                    <a:pt x="160" y="0"/>
                    <a:pt x="13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6" name="Google Shape;5276;p76"/>
            <p:cNvSpPr/>
            <p:nvPr/>
          </p:nvSpPr>
          <p:spPr>
            <a:xfrm>
              <a:off x="6108025" y="3644450"/>
              <a:ext cx="5025" cy="4775"/>
            </a:xfrm>
            <a:custGeom>
              <a:avLst/>
              <a:gdLst/>
              <a:ahLst/>
              <a:cxnLst/>
              <a:rect l="l" t="t" r="r" b="b"/>
              <a:pathLst>
                <a:path w="201" h="191" extrusionOk="0">
                  <a:moveTo>
                    <a:pt x="83" y="0"/>
                  </a:moveTo>
                  <a:lnTo>
                    <a:pt x="83" y="16"/>
                  </a:lnTo>
                  <a:cubicBezTo>
                    <a:pt x="34" y="16"/>
                    <a:pt x="16" y="50"/>
                    <a:pt x="0" y="83"/>
                  </a:cubicBezTo>
                  <a:lnTo>
                    <a:pt x="0" y="101"/>
                  </a:lnTo>
                  <a:lnTo>
                    <a:pt x="16" y="150"/>
                  </a:lnTo>
                  <a:lnTo>
                    <a:pt x="16" y="167"/>
                  </a:lnTo>
                  <a:lnTo>
                    <a:pt x="50" y="183"/>
                  </a:lnTo>
                  <a:cubicBezTo>
                    <a:pt x="61" y="189"/>
                    <a:pt x="72" y="191"/>
                    <a:pt x="83" y="191"/>
                  </a:cubicBezTo>
                  <a:cubicBezTo>
                    <a:pt x="105" y="191"/>
                    <a:pt x="127" y="183"/>
                    <a:pt x="150" y="183"/>
                  </a:cubicBezTo>
                  <a:cubicBezTo>
                    <a:pt x="167" y="167"/>
                    <a:pt x="183" y="150"/>
                    <a:pt x="200" y="117"/>
                  </a:cubicBezTo>
                  <a:cubicBezTo>
                    <a:pt x="200" y="83"/>
                    <a:pt x="200" y="50"/>
                    <a:pt x="167" y="34"/>
                  </a:cubicBezTo>
                  <a:cubicBezTo>
                    <a:pt x="150" y="0"/>
                    <a:pt x="116"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7" name="Google Shape;5277;p76"/>
            <p:cNvSpPr/>
            <p:nvPr/>
          </p:nvSpPr>
          <p:spPr>
            <a:xfrm>
              <a:off x="6193450" y="3676975"/>
              <a:ext cx="1300" cy="1250"/>
            </a:xfrm>
            <a:custGeom>
              <a:avLst/>
              <a:gdLst/>
              <a:ahLst/>
              <a:cxnLst/>
              <a:rect l="l" t="t" r="r" b="b"/>
              <a:pathLst>
                <a:path w="52" h="50" extrusionOk="0">
                  <a:moveTo>
                    <a:pt x="34" y="0"/>
                  </a:moveTo>
                  <a:cubicBezTo>
                    <a:pt x="18" y="0"/>
                    <a:pt x="1" y="16"/>
                    <a:pt x="1" y="33"/>
                  </a:cubicBezTo>
                  <a:lnTo>
                    <a:pt x="1" y="49"/>
                  </a:lnTo>
                  <a:lnTo>
                    <a:pt x="34" y="49"/>
                  </a:lnTo>
                  <a:lnTo>
                    <a:pt x="52" y="33"/>
                  </a:lnTo>
                  <a:lnTo>
                    <a:pt x="52"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8" name="Google Shape;5278;p76"/>
            <p:cNvSpPr/>
            <p:nvPr/>
          </p:nvSpPr>
          <p:spPr>
            <a:xfrm>
              <a:off x="6100925" y="3651950"/>
              <a:ext cx="5025" cy="5025"/>
            </a:xfrm>
            <a:custGeom>
              <a:avLst/>
              <a:gdLst/>
              <a:ahLst/>
              <a:cxnLst/>
              <a:rect l="l" t="t" r="r" b="b"/>
              <a:pathLst>
                <a:path w="201" h="201" extrusionOk="0">
                  <a:moveTo>
                    <a:pt x="67" y="1"/>
                  </a:moveTo>
                  <a:cubicBezTo>
                    <a:pt x="34" y="17"/>
                    <a:pt x="18" y="50"/>
                    <a:pt x="18" y="67"/>
                  </a:cubicBezTo>
                  <a:cubicBezTo>
                    <a:pt x="0" y="101"/>
                    <a:pt x="18" y="134"/>
                    <a:pt x="18" y="150"/>
                  </a:cubicBezTo>
                  <a:cubicBezTo>
                    <a:pt x="34" y="183"/>
                    <a:pt x="67" y="201"/>
                    <a:pt x="84" y="201"/>
                  </a:cubicBezTo>
                  <a:lnTo>
                    <a:pt x="151" y="183"/>
                  </a:lnTo>
                  <a:lnTo>
                    <a:pt x="167" y="167"/>
                  </a:lnTo>
                  <a:lnTo>
                    <a:pt x="200" y="117"/>
                  </a:lnTo>
                  <a:cubicBezTo>
                    <a:pt x="200" y="101"/>
                    <a:pt x="200" y="50"/>
                    <a:pt x="167" y="17"/>
                  </a:cubicBez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9" name="Google Shape;5279;p76"/>
            <p:cNvSpPr/>
            <p:nvPr/>
          </p:nvSpPr>
          <p:spPr>
            <a:xfrm>
              <a:off x="6127600" y="3659450"/>
              <a:ext cx="5450" cy="5025"/>
            </a:xfrm>
            <a:custGeom>
              <a:avLst/>
              <a:gdLst/>
              <a:ahLst/>
              <a:cxnLst/>
              <a:rect l="l" t="t" r="r" b="b"/>
              <a:pathLst>
                <a:path w="218" h="201" extrusionOk="0">
                  <a:moveTo>
                    <a:pt x="118" y="1"/>
                  </a:moveTo>
                  <a:lnTo>
                    <a:pt x="67" y="17"/>
                  </a:lnTo>
                  <a:lnTo>
                    <a:pt x="51" y="34"/>
                  </a:lnTo>
                  <a:lnTo>
                    <a:pt x="18" y="83"/>
                  </a:lnTo>
                  <a:cubicBezTo>
                    <a:pt x="0" y="168"/>
                    <a:pt x="51" y="201"/>
                    <a:pt x="100" y="201"/>
                  </a:cubicBezTo>
                  <a:lnTo>
                    <a:pt x="151" y="201"/>
                  </a:lnTo>
                  <a:cubicBezTo>
                    <a:pt x="184" y="184"/>
                    <a:pt x="200" y="168"/>
                    <a:pt x="200" y="134"/>
                  </a:cubicBezTo>
                  <a:cubicBezTo>
                    <a:pt x="218" y="83"/>
                    <a:pt x="184" y="17"/>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0" name="Google Shape;5280;p76"/>
            <p:cNvSpPr/>
            <p:nvPr/>
          </p:nvSpPr>
          <p:spPr>
            <a:xfrm>
              <a:off x="6079250" y="3591100"/>
              <a:ext cx="1275" cy="1250"/>
            </a:xfrm>
            <a:custGeom>
              <a:avLst/>
              <a:gdLst/>
              <a:ahLst/>
              <a:cxnLst/>
              <a:rect l="l" t="t" r="r" b="b"/>
              <a:pathLst>
                <a:path w="51" h="50" extrusionOk="0">
                  <a:moveTo>
                    <a:pt x="33" y="0"/>
                  </a:moveTo>
                  <a:lnTo>
                    <a:pt x="17" y="16"/>
                  </a:lnTo>
                  <a:cubicBezTo>
                    <a:pt x="17" y="33"/>
                    <a:pt x="0" y="33"/>
                    <a:pt x="17" y="49"/>
                  </a:cubicBezTo>
                  <a:lnTo>
                    <a:pt x="51" y="49"/>
                  </a:lnTo>
                  <a:cubicBezTo>
                    <a:pt x="51" y="33"/>
                    <a:pt x="51" y="16"/>
                    <a:pt x="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1" name="Google Shape;5281;p76"/>
            <p:cNvSpPr/>
            <p:nvPr/>
          </p:nvSpPr>
          <p:spPr>
            <a:xfrm>
              <a:off x="6149700" y="3635275"/>
              <a:ext cx="3375" cy="3775"/>
            </a:xfrm>
            <a:custGeom>
              <a:avLst/>
              <a:gdLst/>
              <a:ahLst/>
              <a:cxnLst/>
              <a:rect l="l" t="t" r="r" b="b"/>
              <a:pathLst>
                <a:path w="135" h="151" extrusionOk="0">
                  <a:moveTo>
                    <a:pt x="67" y="1"/>
                  </a:moveTo>
                  <a:cubicBezTo>
                    <a:pt x="50" y="1"/>
                    <a:pt x="1" y="17"/>
                    <a:pt x="1" y="50"/>
                  </a:cubicBezTo>
                  <a:lnTo>
                    <a:pt x="1" y="67"/>
                  </a:lnTo>
                  <a:lnTo>
                    <a:pt x="1" y="101"/>
                  </a:lnTo>
                  <a:lnTo>
                    <a:pt x="1" y="134"/>
                  </a:lnTo>
                  <a:cubicBezTo>
                    <a:pt x="17" y="134"/>
                    <a:pt x="17" y="150"/>
                    <a:pt x="34" y="150"/>
                  </a:cubicBezTo>
                  <a:lnTo>
                    <a:pt x="50" y="150"/>
                  </a:lnTo>
                  <a:lnTo>
                    <a:pt x="83" y="134"/>
                  </a:lnTo>
                  <a:cubicBezTo>
                    <a:pt x="83" y="134"/>
                    <a:pt x="101" y="134"/>
                    <a:pt x="101" y="117"/>
                  </a:cubicBezTo>
                  <a:lnTo>
                    <a:pt x="101" y="101"/>
                  </a:lnTo>
                  <a:cubicBezTo>
                    <a:pt x="117" y="101"/>
                    <a:pt x="117" y="83"/>
                    <a:pt x="117" y="83"/>
                  </a:cubicBezTo>
                  <a:lnTo>
                    <a:pt x="117" y="67"/>
                  </a:lnTo>
                  <a:cubicBezTo>
                    <a:pt x="134" y="34"/>
                    <a:pt x="101" y="17"/>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2" name="Google Shape;5282;p76"/>
            <p:cNvSpPr/>
            <p:nvPr/>
          </p:nvSpPr>
          <p:spPr>
            <a:xfrm>
              <a:off x="6106750" y="3586925"/>
              <a:ext cx="1700" cy="1250"/>
            </a:xfrm>
            <a:custGeom>
              <a:avLst/>
              <a:gdLst/>
              <a:ahLst/>
              <a:cxnLst/>
              <a:rect l="l" t="t" r="r" b="b"/>
              <a:pathLst>
                <a:path w="68" h="50" extrusionOk="0">
                  <a:moveTo>
                    <a:pt x="18" y="0"/>
                  </a:moveTo>
                  <a:cubicBezTo>
                    <a:pt x="18" y="0"/>
                    <a:pt x="1" y="0"/>
                    <a:pt x="1" y="16"/>
                  </a:cubicBezTo>
                  <a:lnTo>
                    <a:pt x="1" y="34"/>
                  </a:lnTo>
                  <a:lnTo>
                    <a:pt x="18" y="50"/>
                  </a:lnTo>
                  <a:lnTo>
                    <a:pt x="51" y="50"/>
                  </a:lnTo>
                  <a:lnTo>
                    <a:pt x="67"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3" name="Google Shape;5283;p76"/>
            <p:cNvSpPr/>
            <p:nvPr/>
          </p:nvSpPr>
          <p:spPr>
            <a:xfrm>
              <a:off x="6126350" y="3631100"/>
              <a:ext cx="5050" cy="5425"/>
            </a:xfrm>
            <a:custGeom>
              <a:avLst/>
              <a:gdLst/>
              <a:ahLst/>
              <a:cxnLst/>
              <a:rect l="l" t="t" r="r" b="b"/>
              <a:pathLst>
                <a:path w="202" h="217" extrusionOk="0">
                  <a:moveTo>
                    <a:pt x="134" y="1"/>
                  </a:moveTo>
                  <a:cubicBezTo>
                    <a:pt x="101" y="1"/>
                    <a:pt x="50" y="1"/>
                    <a:pt x="1" y="84"/>
                  </a:cubicBezTo>
                  <a:lnTo>
                    <a:pt x="1" y="150"/>
                  </a:lnTo>
                  <a:lnTo>
                    <a:pt x="34" y="184"/>
                  </a:lnTo>
                  <a:cubicBezTo>
                    <a:pt x="50" y="217"/>
                    <a:pt x="84" y="217"/>
                    <a:pt x="117" y="217"/>
                  </a:cubicBezTo>
                  <a:lnTo>
                    <a:pt x="134" y="217"/>
                  </a:lnTo>
                  <a:lnTo>
                    <a:pt x="150" y="201"/>
                  </a:lnTo>
                  <a:cubicBezTo>
                    <a:pt x="184" y="184"/>
                    <a:pt x="201" y="168"/>
                    <a:pt x="201" y="134"/>
                  </a:cubicBezTo>
                  <a:lnTo>
                    <a:pt x="201" y="101"/>
                  </a:lnTo>
                  <a:lnTo>
                    <a:pt x="201" y="50"/>
                  </a:lnTo>
                  <a:lnTo>
                    <a:pt x="184" y="34"/>
                  </a:ln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4" name="Google Shape;5284;p76"/>
            <p:cNvSpPr/>
            <p:nvPr/>
          </p:nvSpPr>
          <p:spPr>
            <a:xfrm>
              <a:off x="6096350" y="3623600"/>
              <a:ext cx="2525" cy="2100"/>
            </a:xfrm>
            <a:custGeom>
              <a:avLst/>
              <a:gdLst/>
              <a:ahLst/>
              <a:cxnLst/>
              <a:rect l="l" t="t" r="r" b="b"/>
              <a:pathLst>
                <a:path w="101" h="84" extrusionOk="0">
                  <a:moveTo>
                    <a:pt x="67" y="1"/>
                  </a:moveTo>
                  <a:lnTo>
                    <a:pt x="50" y="17"/>
                  </a:lnTo>
                  <a:lnTo>
                    <a:pt x="0" y="50"/>
                  </a:lnTo>
                  <a:cubicBezTo>
                    <a:pt x="16" y="83"/>
                    <a:pt x="50" y="83"/>
                    <a:pt x="83" y="83"/>
                  </a:cubicBezTo>
                  <a:lnTo>
                    <a:pt x="100" y="67"/>
                  </a:lnTo>
                  <a:lnTo>
                    <a:pt x="67" y="17"/>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5" name="Google Shape;5285;p76"/>
            <p:cNvSpPr/>
            <p:nvPr/>
          </p:nvSpPr>
          <p:spPr>
            <a:xfrm>
              <a:off x="6115525" y="3627175"/>
              <a:ext cx="5425" cy="5200"/>
            </a:xfrm>
            <a:custGeom>
              <a:avLst/>
              <a:gdLst/>
              <a:ahLst/>
              <a:cxnLst/>
              <a:rect l="l" t="t" r="r" b="b"/>
              <a:pathLst>
                <a:path w="217" h="208" extrusionOk="0">
                  <a:moveTo>
                    <a:pt x="127" y="1"/>
                  </a:moveTo>
                  <a:cubicBezTo>
                    <a:pt x="118" y="1"/>
                    <a:pt x="109" y="3"/>
                    <a:pt x="100" y="7"/>
                  </a:cubicBezTo>
                  <a:lnTo>
                    <a:pt x="67" y="24"/>
                  </a:lnTo>
                  <a:lnTo>
                    <a:pt x="50" y="24"/>
                  </a:lnTo>
                  <a:lnTo>
                    <a:pt x="16" y="58"/>
                  </a:lnTo>
                  <a:lnTo>
                    <a:pt x="16" y="74"/>
                  </a:lnTo>
                  <a:cubicBezTo>
                    <a:pt x="0" y="141"/>
                    <a:pt x="34" y="191"/>
                    <a:pt x="83" y="207"/>
                  </a:cubicBezTo>
                  <a:lnTo>
                    <a:pt x="134" y="207"/>
                  </a:lnTo>
                  <a:lnTo>
                    <a:pt x="150" y="191"/>
                  </a:lnTo>
                  <a:lnTo>
                    <a:pt x="183" y="158"/>
                  </a:lnTo>
                  <a:lnTo>
                    <a:pt x="217" y="125"/>
                  </a:lnTo>
                  <a:cubicBezTo>
                    <a:pt x="217" y="91"/>
                    <a:pt x="217" y="58"/>
                    <a:pt x="201" y="41"/>
                  </a:cubicBezTo>
                  <a:cubicBezTo>
                    <a:pt x="176" y="16"/>
                    <a:pt x="152" y="1"/>
                    <a:pt x="12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6" name="Google Shape;5286;p76"/>
            <p:cNvSpPr/>
            <p:nvPr/>
          </p:nvSpPr>
          <p:spPr>
            <a:xfrm>
              <a:off x="6173450" y="3651525"/>
              <a:ext cx="1300" cy="1275"/>
            </a:xfrm>
            <a:custGeom>
              <a:avLst/>
              <a:gdLst/>
              <a:ahLst/>
              <a:cxnLst/>
              <a:rect l="l" t="t" r="r" b="b"/>
              <a:pathLst>
                <a:path w="52" h="51" extrusionOk="0">
                  <a:moveTo>
                    <a:pt x="18" y="0"/>
                  </a:moveTo>
                  <a:cubicBezTo>
                    <a:pt x="1" y="0"/>
                    <a:pt x="1" y="34"/>
                    <a:pt x="1" y="51"/>
                  </a:cubicBezTo>
                  <a:lnTo>
                    <a:pt x="18" y="51"/>
                  </a:lnTo>
                  <a:lnTo>
                    <a:pt x="51" y="34"/>
                  </a:lnTo>
                  <a:lnTo>
                    <a:pt x="51" y="18"/>
                  </a:lnTo>
                  <a:cubicBezTo>
                    <a:pt x="34" y="0"/>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7" name="Google Shape;5287;p76"/>
            <p:cNvSpPr/>
            <p:nvPr/>
          </p:nvSpPr>
          <p:spPr>
            <a:xfrm>
              <a:off x="6103850" y="3624850"/>
              <a:ext cx="3350" cy="2950"/>
            </a:xfrm>
            <a:custGeom>
              <a:avLst/>
              <a:gdLst/>
              <a:ahLst/>
              <a:cxnLst/>
              <a:rect l="l" t="t" r="r" b="b"/>
              <a:pathLst>
                <a:path w="134" h="118" extrusionOk="0">
                  <a:moveTo>
                    <a:pt x="50" y="0"/>
                  </a:moveTo>
                  <a:lnTo>
                    <a:pt x="17" y="17"/>
                  </a:lnTo>
                  <a:lnTo>
                    <a:pt x="17" y="51"/>
                  </a:lnTo>
                  <a:cubicBezTo>
                    <a:pt x="1" y="51"/>
                    <a:pt x="17" y="67"/>
                    <a:pt x="17" y="84"/>
                  </a:cubicBezTo>
                  <a:lnTo>
                    <a:pt x="34" y="100"/>
                  </a:lnTo>
                  <a:lnTo>
                    <a:pt x="67" y="117"/>
                  </a:lnTo>
                  <a:cubicBezTo>
                    <a:pt x="101" y="117"/>
                    <a:pt x="117" y="100"/>
                    <a:pt x="134" y="84"/>
                  </a:cubicBezTo>
                  <a:lnTo>
                    <a:pt x="117" y="51"/>
                  </a:lnTo>
                  <a:cubicBezTo>
                    <a:pt x="117" y="17"/>
                    <a:pt x="101"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8" name="Google Shape;5288;p76"/>
            <p:cNvSpPr/>
            <p:nvPr/>
          </p:nvSpPr>
          <p:spPr>
            <a:xfrm>
              <a:off x="6116350" y="3636950"/>
              <a:ext cx="5425" cy="5025"/>
            </a:xfrm>
            <a:custGeom>
              <a:avLst/>
              <a:gdLst/>
              <a:ahLst/>
              <a:cxnLst/>
              <a:rect l="l" t="t" r="r" b="b"/>
              <a:pathLst>
                <a:path w="217" h="201" extrusionOk="0">
                  <a:moveTo>
                    <a:pt x="50" y="167"/>
                  </a:moveTo>
                  <a:lnTo>
                    <a:pt x="62" y="171"/>
                  </a:lnTo>
                  <a:lnTo>
                    <a:pt x="62" y="171"/>
                  </a:lnTo>
                  <a:cubicBezTo>
                    <a:pt x="57" y="167"/>
                    <a:pt x="50" y="167"/>
                    <a:pt x="50" y="167"/>
                  </a:cubicBezTo>
                  <a:close/>
                  <a:moveTo>
                    <a:pt x="62" y="171"/>
                  </a:moveTo>
                  <a:cubicBezTo>
                    <a:pt x="65" y="173"/>
                    <a:pt x="67" y="177"/>
                    <a:pt x="67" y="183"/>
                  </a:cubicBezTo>
                  <a:lnTo>
                    <a:pt x="67" y="173"/>
                  </a:lnTo>
                  <a:lnTo>
                    <a:pt x="67" y="173"/>
                  </a:lnTo>
                  <a:lnTo>
                    <a:pt x="62" y="171"/>
                  </a:lnTo>
                  <a:close/>
                  <a:moveTo>
                    <a:pt x="101" y="0"/>
                  </a:moveTo>
                  <a:lnTo>
                    <a:pt x="17" y="50"/>
                  </a:lnTo>
                  <a:lnTo>
                    <a:pt x="1" y="83"/>
                  </a:lnTo>
                  <a:lnTo>
                    <a:pt x="17" y="134"/>
                  </a:lnTo>
                  <a:lnTo>
                    <a:pt x="34" y="167"/>
                  </a:lnTo>
                  <a:lnTo>
                    <a:pt x="67" y="167"/>
                  </a:lnTo>
                  <a:lnTo>
                    <a:pt x="67" y="173"/>
                  </a:lnTo>
                  <a:lnTo>
                    <a:pt x="67" y="173"/>
                  </a:lnTo>
                  <a:lnTo>
                    <a:pt x="101" y="183"/>
                  </a:lnTo>
                  <a:lnTo>
                    <a:pt x="84" y="183"/>
                  </a:lnTo>
                  <a:lnTo>
                    <a:pt x="117" y="200"/>
                  </a:lnTo>
                  <a:lnTo>
                    <a:pt x="150" y="200"/>
                  </a:lnTo>
                  <a:lnTo>
                    <a:pt x="201" y="167"/>
                  </a:lnTo>
                  <a:lnTo>
                    <a:pt x="201" y="134"/>
                  </a:lnTo>
                  <a:cubicBezTo>
                    <a:pt x="217" y="100"/>
                    <a:pt x="201" y="50"/>
                    <a:pt x="150" y="16"/>
                  </a:cubicBezTo>
                  <a:lnTo>
                    <a:pt x="117" y="67"/>
                  </a:lnTo>
                  <a:lnTo>
                    <a:pt x="117" y="67"/>
                  </a:lnTo>
                  <a:lnTo>
                    <a:pt x="134" y="16"/>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9" name="Google Shape;5289;p76"/>
            <p:cNvSpPr/>
            <p:nvPr/>
          </p:nvSpPr>
          <p:spPr>
            <a:xfrm>
              <a:off x="6160100" y="3624650"/>
              <a:ext cx="1300" cy="1475"/>
            </a:xfrm>
            <a:custGeom>
              <a:avLst/>
              <a:gdLst/>
              <a:ahLst/>
              <a:cxnLst/>
              <a:rect l="l" t="t" r="r" b="b"/>
              <a:pathLst>
                <a:path w="52" h="59" extrusionOk="0">
                  <a:moveTo>
                    <a:pt x="30" y="1"/>
                  </a:moveTo>
                  <a:cubicBezTo>
                    <a:pt x="27" y="1"/>
                    <a:pt x="24" y="3"/>
                    <a:pt x="18" y="8"/>
                  </a:cubicBezTo>
                  <a:cubicBezTo>
                    <a:pt x="1" y="8"/>
                    <a:pt x="1" y="25"/>
                    <a:pt x="1" y="25"/>
                  </a:cubicBezTo>
                  <a:lnTo>
                    <a:pt x="1" y="41"/>
                  </a:lnTo>
                  <a:cubicBezTo>
                    <a:pt x="1" y="59"/>
                    <a:pt x="18" y="59"/>
                    <a:pt x="18" y="59"/>
                  </a:cubicBezTo>
                  <a:cubicBezTo>
                    <a:pt x="34" y="59"/>
                    <a:pt x="52" y="41"/>
                    <a:pt x="52" y="25"/>
                  </a:cubicBezTo>
                  <a:lnTo>
                    <a:pt x="52" y="8"/>
                  </a:lnTo>
                  <a:cubicBezTo>
                    <a:pt x="40" y="8"/>
                    <a:pt x="36" y="1"/>
                    <a:pt x="3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0" name="Google Shape;5290;p76"/>
            <p:cNvSpPr/>
            <p:nvPr/>
          </p:nvSpPr>
          <p:spPr>
            <a:xfrm>
              <a:off x="6126350" y="3640800"/>
              <a:ext cx="5050" cy="4800"/>
            </a:xfrm>
            <a:custGeom>
              <a:avLst/>
              <a:gdLst/>
              <a:ahLst/>
              <a:cxnLst/>
              <a:rect l="l" t="t" r="r" b="b"/>
              <a:pathLst>
                <a:path w="202" h="192" extrusionOk="0">
                  <a:moveTo>
                    <a:pt x="100" y="0"/>
                  </a:moveTo>
                  <a:cubicBezTo>
                    <a:pt x="84" y="0"/>
                    <a:pt x="67" y="4"/>
                    <a:pt x="50" y="13"/>
                  </a:cubicBezTo>
                  <a:cubicBezTo>
                    <a:pt x="34" y="29"/>
                    <a:pt x="17" y="46"/>
                    <a:pt x="1" y="80"/>
                  </a:cubicBezTo>
                  <a:lnTo>
                    <a:pt x="1" y="96"/>
                  </a:lnTo>
                  <a:lnTo>
                    <a:pt x="1" y="146"/>
                  </a:lnTo>
                  <a:lnTo>
                    <a:pt x="17" y="162"/>
                  </a:lnTo>
                  <a:lnTo>
                    <a:pt x="50" y="180"/>
                  </a:lnTo>
                  <a:cubicBezTo>
                    <a:pt x="67" y="188"/>
                    <a:pt x="84" y="192"/>
                    <a:pt x="100" y="192"/>
                  </a:cubicBezTo>
                  <a:cubicBezTo>
                    <a:pt x="117" y="192"/>
                    <a:pt x="134" y="188"/>
                    <a:pt x="150" y="180"/>
                  </a:cubicBezTo>
                  <a:cubicBezTo>
                    <a:pt x="168" y="180"/>
                    <a:pt x="184" y="146"/>
                    <a:pt x="201" y="113"/>
                  </a:cubicBezTo>
                  <a:lnTo>
                    <a:pt x="201" y="96"/>
                  </a:lnTo>
                  <a:lnTo>
                    <a:pt x="201" y="62"/>
                  </a:lnTo>
                  <a:lnTo>
                    <a:pt x="184" y="46"/>
                  </a:lnTo>
                  <a:lnTo>
                    <a:pt x="150" y="13"/>
                  </a:lnTo>
                  <a:cubicBezTo>
                    <a:pt x="134" y="4"/>
                    <a:pt x="117"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1" name="Google Shape;5291;p76"/>
            <p:cNvSpPr/>
            <p:nvPr/>
          </p:nvSpPr>
          <p:spPr>
            <a:xfrm>
              <a:off x="6154700" y="3645800"/>
              <a:ext cx="3775" cy="3525"/>
            </a:xfrm>
            <a:custGeom>
              <a:avLst/>
              <a:gdLst/>
              <a:ahLst/>
              <a:cxnLst/>
              <a:rect l="l" t="t" r="r" b="b"/>
              <a:pathLst>
                <a:path w="151" h="141" extrusionOk="0">
                  <a:moveTo>
                    <a:pt x="67" y="0"/>
                  </a:moveTo>
                  <a:cubicBezTo>
                    <a:pt x="55" y="0"/>
                    <a:pt x="42" y="5"/>
                    <a:pt x="34" y="13"/>
                  </a:cubicBezTo>
                  <a:lnTo>
                    <a:pt x="17" y="29"/>
                  </a:lnTo>
                  <a:lnTo>
                    <a:pt x="1" y="47"/>
                  </a:lnTo>
                  <a:cubicBezTo>
                    <a:pt x="1" y="80"/>
                    <a:pt x="17" y="113"/>
                    <a:pt x="34" y="129"/>
                  </a:cubicBezTo>
                  <a:cubicBezTo>
                    <a:pt x="48" y="136"/>
                    <a:pt x="65" y="141"/>
                    <a:pt x="81" y="141"/>
                  </a:cubicBezTo>
                  <a:cubicBezTo>
                    <a:pt x="103" y="141"/>
                    <a:pt x="124" y="133"/>
                    <a:pt x="134" y="113"/>
                  </a:cubicBezTo>
                  <a:lnTo>
                    <a:pt x="150" y="96"/>
                  </a:lnTo>
                  <a:lnTo>
                    <a:pt x="150" y="80"/>
                  </a:lnTo>
                  <a:cubicBezTo>
                    <a:pt x="150" y="47"/>
                    <a:pt x="134" y="29"/>
                    <a:pt x="101" y="13"/>
                  </a:cubicBezTo>
                  <a:cubicBezTo>
                    <a:pt x="92" y="5"/>
                    <a:pt x="80"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2" name="Google Shape;5292;p76"/>
            <p:cNvSpPr/>
            <p:nvPr/>
          </p:nvSpPr>
          <p:spPr>
            <a:xfrm>
              <a:off x="6135525" y="3638500"/>
              <a:ext cx="5025" cy="5025"/>
            </a:xfrm>
            <a:custGeom>
              <a:avLst/>
              <a:gdLst/>
              <a:ahLst/>
              <a:cxnLst/>
              <a:rect l="l" t="t" r="r" b="b"/>
              <a:pathLst>
                <a:path w="201" h="201" extrusionOk="0">
                  <a:moveTo>
                    <a:pt x="118" y="0"/>
                  </a:moveTo>
                  <a:cubicBezTo>
                    <a:pt x="108" y="0"/>
                    <a:pt x="96" y="2"/>
                    <a:pt x="84" y="5"/>
                  </a:cubicBezTo>
                  <a:lnTo>
                    <a:pt x="50" y="5"/>
                  </a:lnTo>
                  <a:lnTo>
                    <a:pt x="34" y="21"/>
                  </a:lnTo>
                  <a:lnTo>
                    <a:pt x="1" y="54"/>
                  </a:lnTo>
                  <a:lnTo>
                    <a:pt x="1" y="88"/>
                  </a:lnTo>
                  <a:lnTo>
                    <a:pt x="1" y="138"/>
                  </a:lnTo>
                  <a:lnTo>
                    <a:pt x="17" y="154"/>
                  </a:lnTo>
                  <a:lnTo>
                    <a:pt x="50" y="188"/>
                  </a:lnTo>
                  <a:cubicBezTo>
                    <a:pt x="67" y="196"/>
                    <a:pt x="84" y="201"/>
                    <a:pt x="100" y="201"/>
                  </a:cubicBezTo>
                  <a:cubicBezTo>
                    <a:pt x="117" y="201"/>
                    <a:pt x="134" y="196"/>
                    <a:pt x="150" y="188"/>
                  </a:cubicBezTo>
                  <a:cubicBezTo>
                    <a:pt x="168" y="172"/>
                    <a:pt x="184" y="154"/>
                    <a:pt x="201" y="121"/>
                  </a:cubicBezTo>
                  <a:lnTo>
                    <a:pt x="201" y="88"/>
                  </a:lnTo>
                  <a:lnTo>
                    <a:pt x="201" y="72"/>
                  </a:lnTo>
                  <a:lnTo>
                    <a:pt x="201" y="54"/>
                  </a:lnTo>
                  <a:cubicBezTo>
                    <a:pt x="187" y="27"/>
                    <a:pt x="162" y="0"/>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3" name="Google Shape;5293;p76"/>
            <p:cNvSpPr/>
            <p:nvPr/>
          </p:nvSpPr>
          <p:spPr>
            <a:xfrm>
              <a:off x="6199725" y="3618600"/>
              <a:ext cx="1275" cy="1250"/>
            </a:xfrm>
            <a:custGeom>
              <a:avLst/>
              <a:gdLst/>
              <a:ahLst/>
              <a:cxnLst/>
              <a:rect l="l" t="t" r="r" b="b"/>
              <a:pathLst>
                <a:path w="51" h="50" extrusionOk="0">
                  <a:moveTo>
                    <a:pt x="17" y="1"/>
                  </a:moveTo>
                  <a:cubicBezTo>
                    <a:pt x="17" y="17"/>
                    <a:pt x="1" y="17"/>
                    <a:pt x="1" y="17"/>
                  </a:cubicBezTo>
                  <a:lnTo>
                    <a:pt x="17" y="34"/>
                  </a:lnTo>
                  <a:lnTo>
                    <a:pt x="1" y="34"/>
                  </a:lnTo>
                  <a:lnTo>
                    <a:pt x="17" y="50"/>
                  </a:lnTo>
                  <a:lnTo>
                    <a:pt x="50" y="50"/>
                  </a:lnTo>
                  <a:lnTo>
                    <a:pt x="50" y="34"/>
                  </a:lnTo>
                  <a:lnTo>
                    <a:pt x="50" y="17"/>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4" name="Google Shape;5294;p76"/>
            <p:cNvSpPr/>
            <p:nvPr/>
          </p:nvSpPr>
          <p:spPr>
            <a:xfrm>
              <a:off x="6145950" y="3651950"/>
              <a:ext cx="3350" cy="3375"/>
            </a:xfrm>
            <a:custGeom>
              <a:avLst/>
              <a:gdLst/>
              <a:ahLst/>
              <a:cxnLst/>
              <a:rect l="l" t="t" r="r" b="b"/>
              <a:pathLst>
                <a:path w="134" h="135" extrusionOk="0">
                  <a:moveTo>
                    <a:pt x="33" y="1"/>
                  </a:moveTo>
                  <a:lnTo>
                    <a:pt x="17" y="17"/>
                  </a:lnTo>
                  <a:lnTo>
                    <a:pt x="0" y="34"/>
                  </a:lnTo>
                  <a:lnTo>
                    <a:pt x="0" y="67"/>
                  </a:lnTo>
                  <a:lnTo>
                    <a:pt x="0" y="83"/>
                  </a:lnTo>
                  <a:lnTo>
                    <a:pt x="17" y="101"/>
                  </a:lnTo>
                  <a:lnTo>
                    <a:pt x="33" y="117"/>
                  </a:lnTo>
                  <a:lnTo>
                    <a:pt x="67" y="134"/>
                  </a:lnTo>
                  <a:lnTo>
                    <a:pt x="84" y="134"/>
                  </a:lnTo>
                  <a:lnTo>
                    <a:pt x="100" y="117"/>
                  </a:lnTo>
                  <a:lnTo>
                    <a:pt x="117" y="101"/>
                  </a:lnTo>
                  <a:lnTo>
                    <a:pt x="117" y="83"/>
                  </a:lnTo>
                  <a:cubicBezTo>
                    <a:pt x="133" y="67"/>
                    <a:pt x="133" y="50"/>
                    <a:pt x="117" y="34"/>
                  </a:cubicBezTo>
                  <a:cubicBezTo>
                    <a:pt x="100" y="17"/>
                    <a:pt x="84"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5" name="Google Shape;5295;p76"/>
            <p:cNvSpPr/>
            <p:nvPr/>
          </p:nvSpPr>
          <p:spPr>
            <a:xfrm>
              <a:off x="6116750" y="3620500"/>
              <a:ext cx="3375" cy="3525"/>
            </a:xfrm>
            <a:custGeom>
              <a:avLst/>
              <a:gdLst/>
              <a:ahLst/>
              <a:cxnLst/>
              <a:rect l="l" t="t" r="r" b="b"/>
              <a:pathLst>
                <a:path w="135" h="141" extrusionOk="0">
                  <a:moveTo>
                    <a:pt x="67" y="1"/>
                  </a:moveTo>
                  <a:cubicBezTo>
                    <a:pt x="50" y="1"/>
                    <a:pt x="30" y="12"/>
                    <a:pt x="18" y="25"/>
                  </a:cubicBezTo>
                  <a:lnTo>
                    <a:pt x="1" y="58"/>
                  </a:lnTo>
                  <a:lnTo>
                    <a:pt x="18" y="74"/>
                  </a:lnTo>
                  <a:lnTo>
                    <a:pt x="1" y="74"/>
                  </a:lnTo>
                  <a:cubicBezTo>
                    <a:pt x="1" y="107"/>
                    <a:pt x="34" y="125"/>
                    <a:pt x="51" y="141"/>
                  </a:cubicBezTo>
                  <a:lnTo>
                    <a:pt x="85" y="141"/>
                  </a:lnTo>
                  <a:cubicBezTo>
                    <a:pt x="101" y="125"/>
                    <a:pt x="118" y="107"/>
                    <a:pt x="118" y="91"/>
                  </a:cubicBezTo>
                  <a:cubicBezTo>
                    <a:pt x="134" y="58"/>
                    <a:pt x="118" y="25"/>
                    <a:pt x="85" y="7"/>
                  </a:cubicBezTo>
                  <a:cubicBezTo>
                    <a:pt x="80" y="3"/>
                    <a:pt x="73"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6" name="Google Shape;5296;p76"/>
            <p:cNvSpPr/>
            <p:nvPr/>
          </p:nvSpPr>
          <p:spPr>
            <a:xfrm>
              <a:off x="6123425" y="3609000"/>
              <a:ext cx="2950" cy="2950"/>
            </a:xfrm>
            <a:custGeom>
              <a:avLst/>
              <a:gdLst/>
              <a:ahLst/>
              <a:cxnLst/>
              <a:rect l="l" t="t" r="r" b="b"/>
              <a:pathLst>
                <a:path w="118" h="118" extrusionOk="0">
                  <a:moveTo>
                    <a:pt x="51" y="0"/>
                  </a:moveTo>
                  <a:lnTo>
                    <a:pt x="18" y="18"/>
                  </a:lnTo>
                  <a:lnTo>
                    <a:pt x="1" y="34"/>
                  </a:lnTo>
                  <a:lnTo>
                    <a:pt x="1" y="67"/>
                  </a:lnTo>
                  <a:lnTo>
                    <a:pt x="18" y="101"/>
                  </a:lnTo>
                  <a:lnTo>
                    <a:pt x="34" y="118"/>
                  </a:lnTo>
                  <a:lnTo>
                    <a:pt x="67" y="118"/>
                  </a:lnTo>
                  <a:lnTo>
                    <a:pt x="101" y="101"/>
                  </a:lnTo>
                  <a:lnTo>
                    <a:pt x="118" y="85"/>
                  </a:lnTo>
                  <a:lnTo>
                    <a:pt x="118" y="51"/>
                  </a:lnTo>
                  <a:lnTo>
                    <a:pt x="101" y="18"/>
                  </a:lnTo>
                  <a:lnTo>
                    <a:pt x="85"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7" name="Google Shape;5297;p76"/>
            <p:cNvSpPr/>
            <p:nvPr/>
          </p:nvSpPr>
          <p:spPr>
            <a:xfrm>
              <a:off x="6130925" y="3625500"/>
              <a:ext cx="4625" cy="3525"/>
            </a:xfrm>
            <a:custGeom>
              <a:avLst/>
              <a:gdLst/>
              <a:ahLst/>
              <a:cxnLst/>
              <a:rect l="l" t="t" r="r" b="b"/>
              <a:pathLst>
                <a:path w="185" h="141" extrusionOk="0">
                  <a:moveTo>
                    <a:pt x="133" y="1"/>
                  </a:moveTo>
                  <a:cubicBezTo>
                    <a:pt x="115" y="1"/>
                    <a:pt x="91" y="12"/>
                    <a:pt x="67" y="25"/>
                  </a:cubicBezTo>
                  <a:lnTo>
                    <a:pt x="34" y="25"/>
                  </a:lnTo>
                  <a:lnTo>
                    <a:pt x="18" y="41"/>
                  </a:lnTo>
                  <a:lnTo>
                    <a:pt x="1" y="74"/>
                  </a:lnTo>
                  <a:cubicBezTo>
                    <a:pt x="1" y="91"/>
                    <a:pt x="1" y="108"/>
                    <a:pt x="18" y="125"/>
                  </a:cubicBezTo>
                  <a:cubicBezTo>
                    <a:pt x="18" y="141"/>
                    <a:pt x="34" y="141"/>
                    <a:pt x="67" y="141"/>
                  </a:cubicBezTo>
                  <a:lnTo>
                    <a:pt x="85" y="141"/>
                  </a:lnTo>
                  <a:lnTo>
                    <a:pt x="101" y="125"/>
                  </a:lnTo>
                  <a:lnTo>
                    <a:pt x="118" y="125"/>
                  </a:lnTo>
                  <a:cubicBezTo>
                    <a:pt x="151" y="125"/>
                    <a:pt x="167" y="108"/>
                    <a:pt x="185" y="74"/>
                  </a:cubicBezTo>
                  <a:lnTo>
                    <a:pt x="185" y="41"/>
                  </a:lnTo>
                  <a:lnTo>
                    <a:pt x="167" y="25"/>
                  </a:lnTo>
                  <a:lnTo>
                    <a:pt x="151" y="7"/>
                  </a:lnTo>
                  <a:cubicBezTo>
                    <a:pt x="146" y="3"/>
                    <a:pt x="140" y="1"/>
                    <a:pt x="1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8" name="Google Shape;5298;p76"/>
            <p:cNvSpPr/>
            <p:nvPr/>
          </p:nvSpPr>
          <p:spPr>
            <a:xfrm>
              <a:off x="6143025" y="3629450"/>
              <a:ext cx="3375" cy="2525"/>
            </a:xfrm>
            <a:custGeom>
              <a:avLst/>
              <a:gdLst/>
              <a:ahLst/>
              <a:cxnLst/>
              <a:rect l="l" t="t" r="r" b="b"/>
              <a:pathLst>
                <a:path w="135" h="101" extrusionOk="0">
                  <a:moveTo>
                    <a:pt x="84" y="0"/>
                  </a:moveTo>
                  <a:cubicBezTo>
                    <a:pt x="50" y="0"/>
                    <a:pt x="17" y="16"/>
                    <a:pt x="1" y="50"/>
                  </a:cubicBezTo>
                  <a:lnTo>
                    <a:pt x="34" y="83"/>
                  </a:lnTo>
                  <a:cubicBezTo>
                    <a:pt x="34" y="100"/>
                    <a:pt x="50" y="100"/>
                    <a:pt x="68" y="100"/>
                  </a:cubicBezTo>
                  <a:lnTo>
                    <a:pt x="101" y="100"/>
                  </a:lnTo>
                  <a:lnTo>
                    <a:pt x="134" y="83"/>
                  </a:lnTo>
                  <a:cubicBezTo>
                    <a:pt x="134" y="67"/>
                    <a:pt x="134" y="50"/>
                    <a:pt x="117" y="34"/>
                  </a:cubicBezTo>
                  <a:cubicBezTo>
                    <a:pt x="117" y="16"/>
                    <a:pt x="101" y="16"/>
                    <a:pt x="8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9" name="Google Shape;5299;p76"/>
            <p:cNvSpPr/>
            <p:nvPr/>
          </p:nvSpPr>
          <p:spPr>
            <a:xfrm>
              <a:off x="6155950" y="3636950"/>
              <a:ext cx="3350" cy="3750"/>
            </a:xfrm>
            <a:custGeom>
              <a:avLst/>
              <a:gdLst/>
              <a:ahLst/>
              <a:cxnLst/>
              <a:rect l="l" t="t" r="r" b="b"/>
              <a:pathLst>
                <a:path w="134" h="150" extrusionOk="0">
                  <a:moveTo>
                    <a:pt x="51" y="0"/>
                  </a:moveTo>
                  <a:lnTo>
                    <a:pt x="18" y="16"/>
                  </a:lnTo>
                  <a:lnTo>
                    <a:pt x="18" y="34"/>
                  </a:lnTo>
                  <a:cubicBezTo>
                    <a:pt x="0" y="67"/>
                    <a:pt x="0" y="116"/>
                    <a:pt x="34" y="150"/>
                  </a:cubicBezTo>
                  <a:lnTo>
                    <a:pt x="84" y="150"/>
                  </a:lnTo>
                  <a:lnTo>
                    <a:pt x="100" y="134"/>
                  </a:lnTo>
                  <a:lnTo>
                    <a:pt x="118" y="100"/>
                  </a:lnTo>
                  <a:cubicBezTo>
                    <a:pt x="118" y="83"/>
                    <a:pt x="134" y="50"/>
                    <a:pt x="118" y="34"/>
                  </a:cubicBezTo>
                  <a:cubicBezTo>
                    <a:pt x="100" y="16"/>
                    <a:pt x="84"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0" name="Google Shape;5300;p76"/>
            <p:cNvSpPr/>
            <p:nvPr/>
          </p:nvSpPr>
          <p:spPr>
            <a:xfrm>
              <a:off x="6129275" y="3668200"/>
              <a:ext cx="10850" cy="7125"/>
            </a:xfrm>
            <a:custGeom>
              <a:avLst/>
              <a:gdLst/>
              <a:ahLst/>
              <a:cxnLst/>
              <a:rect l="l" t="t" r="r" b="b"/>
              <a:pathLst>
                <a:path w="434" h="285" extrusionOk="0">
                  <a:moveTo>
                    <a:pt x="217" y="0"/>
                  </a:moveTo>
                  <a:lnTo>
                    <a:pt x="184" y="18"/>
                  </a:lnTo>
                  <a:lnTo>
                    <a:pt x="151" y="51"/>
                  </a:lnTo>
                  <a:cubicBezTo>
                    <a:pt x="151" y="51"/>
                    <a:pt x="133" y="67"/>
                    <a:pt x="117" y="100"/>
                  </a:cubicBezTo>
                  <a:lnTo>
                    <a:pt x="51" y="100"/>
                  </a:lnTo>
                  <a:lnTo>
                    <a:pt x="67" y="118"/>
                  </a:lnTo>
                  <a:lnTo>
                    <a:pt x="51" y="118"/>
                  </a:lnTo>
                  <a:lnTo>
                    <a:pt x="0" y="167"/>
                  </a:lnTo>
                  <a:lnTo>
                    <a:pt x="17" y="234"/>
                  </a:lnTo>
                  <a:lnTo>
                    <a:pt x="17" y="251"/>
                  </a:lnTo>
                  <a:lnTo>
                    <a:pt x="67" y="284"/>
                  </a:lnTo>
                  <a:lnTo>
                    <a:pt x="151" y="284"/>
                  </a:lnTo>
                  <a:lnTo>
                    <a:pt x="151" y="267"/>
                  </a:lnTo>
                  <a:lnTo>
                    <a:pt x="200" y="218"/>
                  </a:lnTo>
                  <a:lnTo>
                    <a:pt x="233" y="218"/>
                  </a:lnTo>
                  <a:lnTo>
                    <a:pt x="284" y="184"/>
                  </a:lnTo>
                  <a:cubicBezTo>
                    <a:pt x="300" y="184"/>
                    <a:pt x="300" y="200"/>
                    <a:pt x="318" y="200"/>
                  </a:cubicBezTo>
                  <a:cubicBezTo>
                    <a:pt x="367" y="200"/>
                    <a:pt x="418" y="167"/>
                    <a:pt x="418" y="118"/>
                  </a:cubicBezTo>
                  <a:cubicBezTo>
                    <a:pt x="434" y="84"/>
                    <a:pt x="418" y="51"/>
                    <a:pt x="384" y="34"/>
                  </a:cubicBezTo>
                  <a:lnTo>
                    <a:pt x="351" y="18"/>
                  </a:lnTo>
                  <a:lnTo>
                    <a:pt x="284" y="18"/>
                  </a:lnTo>
                  <a:lnTo>
                    <a:pt x="2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1" name="Google Shape;5301;p76"/>
            <p:cNvSpPr/>
            <p:nvPr/>
          </p:nvSpPr>
          <p:spPr>
            <a:xfrm>
              <a:off x="6092575" y="3656125"/>
              <a:ext cx="5025" cy="5425"/>
            </a:xfrm>
            <a:custGeom>
              <a:avLst/>
              <a:gdLst/>
              <a:ahLst/>
              <a:cxnLst/>
              <a:rect l="l" t="t" r="r" b="b"/>
              <a:pathLst>
                <a:path w="201" h="217" extrusionOk="0">
                  <a:moveTo>
                    <a:pt x="101" y="0"/>
                  </a:moveTo>
                  <a:cubicBezTo>
                    <a:pt x="51" y="0"/>
                    <a:pt x="18" y="34"/>
                    <a:pt x="1" y="83"/>
                  </a:cubicBezTo>
                  <a:cubicBezTo>
                    <a:pt x="1" y="116"/>
                    <a:pt x="1" y="150"/>
                    <a:pt x="18" y="167"/>
                  </a:cubicBezTo>
                  <a:cubicBezTo>
                    <a:pt x="34" y="200"/>
                    <a:pt x="67" y="216"/>
                    <a:pt x="85" y="216"/>
                  </a:cubicBezTo>
                  <a:lnTo>
                    <a:pt x="118" y="200"/>
                  </a:lnTo>
                  <a:lnTo>
                    <a:pt x="134" y="200"/>
                  </a:lnTo>
                  <a:cubicBezTo>
                    <a:pt x="167" y="183"/>
                    <a:pt x="185" y="150"/>
                    <a:pt x="185" y="134"/>
                  </a:cubicBezTo>
                  <a:cubicBezTo>
                    <a:pt x="201" y="100"/>
                    <a:pt x="201" y="67"/>
                    <a:pt x="167" y="50"/>
                  </a:cubicBezTo>
                  <a:cubicBezTo>
                    <a:pt x="151" y="16"/>
                    <a:pt x="134"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2" name="Google Shape;5302;p76"/>
            <p:cNvSpPr/>
            <p:nvPr/>
          </p:nvSpPr>
          <p:spPr>
            <a:xfrm>
              <a:off x="6061725" y="3672375"/>
              <a:ext cx="1300" cy="1275"/>
            </a:xfrm>
            <a:custGeom>
              <a:avLst/>
              <a:gdLst/>
              <a:ahLst/>
              <a:cxnLst/>
              <a:rect l="l" t="t" r="r" b="b"/>
              <a:pathLst>
                <a:path w="52" h="51" extrusionOk="0">
                  <a:moveTo>
                    <a:pt x="51" y="0"/>
                  </a:moveTo>
                  <a:cubicBezTo>
                    <a:pt x="18" y="0"/>
                    <a:pt x="1" y="0"/>
                    <a:pt x="1" y="17"/>
                  </a:cubicBezTo>
                  <a:lnTo>
                    <a:pt x="18" y="33"/>
                  </a:lnTo>
                  <a:lnTo>
                    <a:pt x="34" y="51"/>
                  </a:lnTo>
                  <a:lnTo>
                    <a:pt x="51" y="33"/>
                  </a:lnTo>
                  <a:lnTo>
                    <a:pt x="51" y="17"/>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3" name="Google Shape;5303;p76"/>
            <p:cNvSpPr/>
            <p:nvPr/>
          </p:nvSpPr>
          <p:spPr>
            <a:xfrm>
              <a:off x="6155100" y="3657800"/>
              <a:ext cx="3375" cy="2925"/>
            </a:xfrm>
            <a:custGeom>
              <a:avLst/>
              <a:gdLst/>
              <a:ahLst/>
              <a:cxnLst/>
              <a:rect l="l" t="t" r="r" b="b"/>
              <a:pathLst>
                <a:path w="135" h="117" extrusionOk="0">
                  <a:moveTo>
                    <a:pt x="52" y="0"/>
                  </a:moveTo>
                  <a:cubicBezTo>
                    <a:pt x="18" y="0"/>
                    <a:pt x="1" y="16"/>
                    <a:pt x="1" y="49"/>
                  </a:cubicBezTo>
                  <a:lnTo>
                    <a:pt x="1" y="67"/>
                  </a:lnTo>
                  <a:lnTo>
                    <a:pt x="1" y="83"/>
                  </a:lnTo>
                  <a:cubicBezTo>
                    <a:pt x="18" y="100"/>
                    <a:pt x="34" y="116"/>
                    <a:pt x="52" y="116"/>
                  </a:cubicBezTo>
                  <a:cubicBezTo>
                    <a:pt x="85" y="116"/>
                    <a:pt x="101" y="100"/>
                    <a:pt x="118" y="83"/>
                  </a:cubicBezTo>
                  <a:lnTo>
                    <a:pt x="134" y="67"/>
                  </a:lnTo>
                  <a:lnTo>
                    <a:pt x="134" y="49"/>
                  </a:lnTo>
                  <a:lnTo>
                    <a:pt x="118" y="33"/>
                  </a:lnTo>
                  <a:cubicBezTo>
                    <a:pt x="118" y="16"/>
                    <a:pt x="85" y="0"/>
                    <a:pt x="5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4" name="Google Shape;5304;p76"/>
            <p:cNvSpPr/>
            <p:nvPr/>
          </p:nvSpPr>
          <p:spPr>
            <a:xfrm>
              <a:off x="6148050" y="3669025"/>
              <a:ext cx="3350" cy="3800"/>
            </a:xfrm>
            <a:custGeom>
              <a:avLst/>
              <a:gdLst/>
              <a:ahLst/>
              <a:cxnLst/>
              <a:rect l="l" t="t" r="r" b="b"/>
              <a:pathLst>
                <a:path w="134" h="152" extrusionOk="0">
                  <a:moveTo>
                    <a:pt x="83" y="1"/>
                  </a:moveTo>
                  <a:cubicBezTo>
                    <a:pt x="49" y="1"/>
                    <a:pt x="16" y="18"/>
                    <a:pt x="16" y="51"/>
                  </a:cubicBezTo>
                  <a:cubicBezTo>
                    <a:pt x="0" y="85"/>
                    <a:pt x="0" y="101"/>
                    <a:pt x="16" y="134"/>
                  </a:cubicBezTo>
                  <a:lnTo>
                    <a:pt x="49" y="134"/>
                  </a:lnTo>
                  <a:lnTo>
                    <a:pt x="67" y="151"/>
                  </a:lnTo>
                  <a:lnTo>
                    <a:pt x="100" y="134"/>
                  </a:lnTo>
                  <a:cubicBezTo>
                    <a:pt x="100" y="134"/>
                    <a:pt x="116" y="118"/>
                    <a:pt x="116" y="101"/>
                  </a:cubicBezTo>
                  <a:lnTo>
                    <a:pt x="116" y="67"/>
                  </a:lnTo>
                  <a:lnTo>
                    <a:pt x="133" y="51"/>
                  </a:lnTo>
                  <a:lnTo>
                    <a:pt x="116" y="18"/>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5" name="Google Shape;5305;p76"/>
            <p:cNvSpPr/>
            <p:nvPr/>
          </p:nvSpPr>
          <p:spPr>
            <a:xfrm>
              <a:off x="6087175" y="3718225"/>
              <a:ext cx="1700" cy="1275"/>
            </a:xfrm>
            <a:custGeom>
              <a:avLst/>
              <a:gdLst/>
              <a:ahLst/>
              <a:cxnLst/>
              <a:rect l="l" t="t" r="r" b="b"/>
              <a:pathLst>
                <a:path w="68" h="51" extrusionOk="0">
                  <a:moveTo>
                    <a:pt x="17" y="0"/>
                  </a:moveTo>
                  <a:lnTo>
                    <a:pt x="1" y="18"/>
                  </a:lnTo>
                  <a:lnTo>
                    <a:pt x="1" y="34"/>
                  </a:lnTo>
                  <a:lnTo>
                    <a:pt x="1" y="51"/>
                  </a:lnTo>
                  <a:lnTo>
                    <a:pt x="50" y="51"/>
                  </a:lnTo>
                  <a:lnTo>
                    <a:pt x="50" y="34"/>
                  </a:lnTo>
                  <a:cubicBezTo>
                    <a:pt x="67" y="34"/>
                    <a:pt x="67" y="18"/>
                    <a:pt x="50" y="18"/>
                  </a:cubicBezTo>
                  <a:lnTo>
                    <a:pt x="34" y="18"/>
                  </a:lnTo>
                  <a:cubicBezTo>
                    <a:pt x="34" y="18"/>
                    <a:pt x="34" y="0"/>
                    <a:pt x="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6" name="Google Shape;5306;p76"/>
            <p:cNvSpPr/>
            <p:nvPr/>
          </p:nvSpPr>
          <p:spPr>
            <a:xfrm>
              <a:off x="6170950" y="3674475"/>
              <a:ext cx="1700" cy="1250"/>
            </a:xfrm>
            <a:custGeom>
              <a:avLst/>
              <a:gdLst/>
              <a:ahLst/>
              <a:cxnLst/>
              <a:rect l="l" t="t" r="r" b="b"/>
              <a:pathLst>
                <a:path w="68" h="50" extrusionOk="0">
                  <a:moveTo>
                    <a:pt x="34" y="0"/>
                  </a:moveTo>
                  <a:cubicBezTo>
                    <a:pt x="18" y="0"/>
                    <a:pt x="1" y="33"/>
                    <a:pt x="18" y="33"/>
                  </a:cubicBezTo>
                  <a:cubicBezTo>
                    <a:pt x="18" y="49"/>
                    <a:pt x="34" y="49"/>
                    <a:pt x="34" y="49"/>
                  </a:cubicBezTo>
                  <a:lnTo>
                    <a:pt x="51" y="33"/>
                  </a:lnTo>
                  <a:lnTo>
                    <a:pt x="67" y="16"/>
                  </a:lnTo>
                  <a:lnTo>
                    <a:pt x="5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7" name="Google Shape;5307;p76"/>
            <p:cNvSpPr/>
            <p:nvPr/>
          </p:nvSpPr>
          <p:spPr>
            <a:xfrm>
              <a:off x="6114700" y="3657350"/>
              <a:ext cx="5025" cy="4725"/>
            </a:xfrm>
            <a:custGeom>
              <a:avLst/>
              <a:gdLst/>
              <a:ahLst/>
              <a:cxnLst/>
              <a:rect l="l" t="t" r="r" b="b"/>
              <a:pathLst>
                <a:path w="201" h="189" extrusionOk="0">
                  <a:moveTo>
                    <a:pt x="133" y="1"/>
                  </a:moveTo>
                  <a:cubicBezTo>
                    <a:pt x="100" y="1"/>
                    <a:pt x="67" y="1"/>
                    <a:pt x="33" y="34"/>
                  </a:cubicBezTo>
                  <a:lnTo>
                    <a:pt x="33" y="51"/>
                  </a:lnTo>
                  <a:cubicBezTo>
                    <a:pt x="16" y="67"/>
                    <a:pt x="16" y="67"/>
                    <a:pt x="16" y="85"/>
                  </a:cubicBezTo>
                  <a:cubicBezTo>
                    <a:pt x="0" y="134"/>
                    <a:pt x="16" y="167"/>
                    <a:pt x="67" y="185"/>
                  </a:cubicBezTo>
                  <a:lnTo>
                    <a:pt x="100" y="185"/>
                  </a:lnTo>
                  <a:cubicBezTo>
                    <a:pt x="109" y="188"/>
                    <a:pt x="117" y="189"/>
                    <a:pt x="125" y="189"/>
                  </a:cubicBezTo>
                  <a:cubicBezTo>
                    <a:pt x="161" y="189"/>
                    <a:pt x="186" y="162"/>
                    <a:pt x="200" y="134"/>
                  </a:cubicBezTo>
                  <a:lnTo>
                    <a:pt x="200" y="67"/>
                  </a:lnTo>
                  <a:cubicBezTo>
                    <a:pt x="183" y="18"/>
                    <a:pt x="133" y="1"/>
                    <a:pt x="13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8" name="Google Shape;5308;p76"/>
            <p:cNvSpPr/>
            <p:nvPr/>
          </p:nvSpPr>
          <p:spPr>
            <a:xfrm>
              <a:off x="6156375" y="3662800"/>
              <a:ext cx="2525" cy="2925"/>
            </a:xfrm>
            <a:custGeom>
              <a:avLst/>
              <a:gdLst/>
              <a:ahLst/>
              <a:cxnLst/>
              <a:rect l="l" t="t" r="r" b="b"/>
              <a:pathLst>
                <a:path w="101" h="117" extrusionOk="0">
                  <a:moveTo>
                    <a:pt x="50" y="0"/>
                  </a:moveTo>
                  <a:lnTo>
                    <a:pt x="34" y="16"/>
                  </a:lnTo>
                  <a:lnTo>
                    <a:pt x="1" y="34"/>
                  </a:lnTo>
                  <a:cubicBezTo>
                    <a:pt x="1" y="67"/>
                    <a:pt x="1" y="83"/>
                    <a:pt x="34" y="116"/>
                  </a:cubicBezTo>
                  <a:lnTo>
                    <a:pt x="50" y="83"/>
                  </a:lnTo>
                  <a:lnTo>
                    <a:pt x="67" y="67"/>
                  </a:lnTo>
                  <a:cubicBezTo>
                    <a:pt x="67" y="83"/>
                    <a:pt x="67" y="83"/>
                    <a:pt x="83" y="83"/>
                  </a:cubicBezTo>
                  <a:lnTo>
                    <a:pt x="83" y="50"/>
                  </a:lnTo>
                  <a:lnTo>
                    <a:pt x="101" y="16"/>
                  </a:ln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9" name="Google Shape;5309;p76"/>
            <p:cNvSpPr/>
            <p:nvPr/>
          </p:nvSpPr>
          <p:spPr>
            <a:xfrm>
              <a:off x="6114250" y="3649450"/>
              <a:ext cx="6300" cy="5025"/>
            </a:xfrm>
            <a:custGeom>
              <a:avLst/>
              <a:gdLst/>
              <a:ahLst/>
              <a:cxnLst/>
              <a:rect l="l" t="t" r="r" b="b"/>
              <a:pathLst>
                <a:path w="252" h="201" extrusionOk="0">
                  <a:moveTo>
                    <a:pt x="118" y="1"/>
                  </a:moveTo>
                  <a:cubicBezTo>
                    <a:pt x="67" y="1"/>
                    <a:pt x="34" y="17"/>
                    <a:pt x="18" y="34"/>
                  </a:cubicBezTo>
                  <a:lnTo>
                    <a:pt x="1" y="117"/>
                  </a:lnTo>
                  <a:lnTo>
                    <a:pt x="18" y="134"/>
                  </a:lnTo>
                  <a:lnTo>
                    <a:pt x="34" y="150"/>
                  </a:lnTo>
                  <a:lnTo>
                    <a:pt x="34" y="167"/>
                  </a:lnTo>
                  <a:cubicBezTo>
                    <a:pt x="34" y="167"/>
                    <a:pt x="51" y="183"/>
                    <a:pt x="85" y="201"/>
                  </a:cubicBezTo>
                  <a:lnTo>
                    <a:pt x="118" y="183"/>
                  </a:lnTo>
                  <a:cubicBezTo>
                    <a:pt x="135" y="192"/>
                    <a:pt x="147" y="196"/>
                    <a:pt x="157" y="196"/>
                  </a:cubicBezTo>
                  <a:cubicBezTo>
                    <a:pt x="168" y="196"/>
                    <a:pt x="176" y="192"/>
                    <a:pt x="185" y="183"/>
                  </a:cubicBezTo>
                  <a:cubicBezTo>
                    <a:pt x="201" y="183"/>
                    <a:pt x="234" y="167"/>
                    <a:pt x="252" y="117"/>
                  </a:cubicBezTo>
                  <a:lnTo>
                    <a:pt x="252" y="101"/>
                  </a:lnTo>
                  <a:cubicBezTo>
                    <a:pt x="252" y="50"/>
                    <a:pt x="218" y="17"/>
                    <a:pt x="168" y="1"/>
                  </a:cubicBezTo>
                  <a:cubicBezTo>
                    <a:pt x="151" y="1"/>
                    <a:pt x="134" y="1"/>
                    <a:pt x="134" y="17"/>
                  </a:cubicBez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0" name="Google Shape;5310;p76"/>
            <p:cNvSpPr/>
            <p:nvPr/>
          </p:nvSpPr>
          <p:spPr>
            <a:xfrm>
              <a:off x="6148050" y="3658625"/>
              <a:ext cx="3350" cy="3100"/>
            </a:xfrm>
            <a:custGeom>
              <a:avLst/>
              <a:gdLst/>
              <a:ahLst/>
              <a:cxnLst/>
              <a:rect l="l" t="t" r="r" b="b"/>
              <a:pathLst>
                <a:path w="134" h="124" extrusionOk="0">
                  <a:moveTo>
                    <a:pt x="49" y="0"/>
                  </a:moveTo>
                  <a:lnTo>
                    <a:pt x="33" y="16"/>
                  </a:lnTo>
                  <a:lnTo>
                    <a:pt x="16" y="34"/>
                  </a:lnTo>
                  <a:cubicBezTo>
                    <a:pt x="0" y="67"/>
                    <a:pt x="16" y="116"/>
                    <a:pt x="49" y="116"/>
                  </a:cubicBezTo>
                  <a:cubicBezTo>
                    <a:pt x="58" y="121"/>
                    <a:pt x="67" y="123"/>
                    <a:pt x="76" y="123"/>
                  </a:cubicBezTo>
                  <a:cubicBezTo>
                    <a:pt x="100" y="123"/>
                    <a:pt x="121" y="107"/>
                    <a:pt x="133" y="83"/>
                  </a:cubicBezTo>
                  <a:lnTo>
                    <a:pt x="133" y="50"/>
                  </a:lnTo>
                  <a:lnTo>
                    <a:pt x="116" y="34"/>
                  </a:lnTo>
                  <a:lnTo>
                    <a:pt x="100" y="16"/>
                  </a:lnTo>
                  <a:cubicBezTo>
                    <a:pt x="100" y="16"/>
                    <a:pt x="83"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1" name="Google Shape;5311;p76"/>
            <p:cNvSpPr/>
            <p:nvPr/>
          </p:nvSpPr>
          <p:spPr>
            <a:xfrm>
              <a:off x="6083850" y="3641525"/>
              <a:ext cx="5850" cy="6675"/>
            </a:xfrm>
            <a:custGeom>
              <a:avLst/>
              <a:gdLst/>
              <a:ahLst/>
              <a:cxnLst/>
              <a:rect l="l" t="t" r="r" b="b"/>
              <a:pathLst>
                <a:path w="234" h="267" extrusionOk="0">
                  <a:moveTo>
                    <a:pt x="134" y="0"/>
                  </a:moveTo>
                  <a:cubicBezTo>
                    <a:pt x="116" y="17"/>
                    <a:pt x="100" y="17"/>
                    <a:pt x="100" y="33"/>
                  </a:cubicBezTo>
                  <a:lnTo>
                    <a:pt x="100" y="67"/>
                  </a:lnTo>
                  <a:lnTo>
                    <a:pt x="100" y="84"/>
                  </a:lnTo>
                  <a:lnTo>
                    <a:pt x="100" y="100"/>
                  </a:lnTo>
                  <a:lnTo>
                    <a:pt x="83" y="100"/>
                  </a:lnTo>
                  <a:lnTo>
                    <a:pt x="67" y="117"/>
                  </a:lnTo>
                  <a:lnTo>
                    <a:pt x="50" y="117"/>
                  </a:lnTo>
                  <a:lnTo>
                    <a:pt x="16" y="133"/>
                  </a:lnTo>
                  <a:cubicBezTo>
                    <a:pt x="16" y="133"/>
                    <a:pt x="16" y="151"/>
                    <a:pt x="0" y="151"/>
                  </a:cubicBezTo>
                  <a:lnTo>
                    <a:pt x="0" y="184"/>
                  </a:lnTo>
                  <a:lnTo>
                    <a:pt x="16" y="218"/>
                  </a:lnTo>
                  <a:lnTo>
                    <a:pt x="34" y="234"/>
                  </a:lnTo>
                  <a:cubicBezTo>
                    <a:pt x="50" y="267"/>
                    <a:pt x="67" y="267"/>
                    <a:pt x="83" y="267"/>
                  </a:cubicBezTo>
                  <a:cubicBezTo>
                    <a:pt x="116" y="267"/>
                    <a:pt x="134" y="267"/>
                    <a:pt x="134" y="251"/>
                  </a:cubicBezTo>
                  <a:cubicBezTo>
                    <a:pt x="167" y="234"/>
                    <a:pt x="167" y="218"/>
                    <a:pt x="183" y="200"/>
                  </a:cubicBezTo>
                  <a:lnTo>
                    <a:pt x="183" y="184"/>
                  </a:lnTo>
                  <a:lnTo>
                    <a:pt x="183" y="167"/>
                  </a:lnTo>
                  <a:cubicBezTo>
                    <a:pt x="167" y="151"/>
                    <a:pt x="167" y="133"/>
                    <a:pt x="150" y="133"/>
                  </a:cubicBezTo>
                  <a:cubicBezTo>
                    <a:pt x="167" y="133"/>
                    <a:pt x="167" y="133"/>
                    <a:pt x="183" y="117"/>
                  </a:cubicBezTo>
                  <a:cubicBezTo>
                    <a:pt x="200" y="117"/>
                    <a:pt x="216" y="100"/>
                    <a:pt x="216" y="84"/>
                  </a:cubicBezTo>
                  <a:cubicBezTo>
                    <a:pt x="234" y="51"/>
                    <a:pt x="216" y="33"/>
                    <a:pt x="216" y="17"/>
                  </a:cubicBezTo>
                  <a:cubicBezTo>
                    <a:pt x="200" y="0"/>
                    <a:pt x="183" y="0"/>
                    <a:pt x="15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2" name="Google Shape;5312;p76"/>
            <p:cNvSpPr/>
            <p:nvPr/>
          </p:nvSpPr>
          <p:spPr>
            <a:xfrm>
              <a:off x="6072175" y="3613600"/>
              <a:ext cx="1675" cy="1700"/>
            </a:xfrm>
            <a:custGeom>
              <a:avLst/>
              <a:gdLst/>
              <a:ahLst/>
              <a:cxnLst/>
              <a:rect l="l" t="t" r="r" b="b"/>
              <a:pathLst>
                <a:path w="67" h="68" extrusionOk="0">
                  <a:moveTo>
                    <a:pt x="16" y="1"/>
                  </a:moveTo>
                  <a:lnTo>
                    <a:pt x="16" y="17"/>
                  </a:lnTo>
                  <a:cubicBezTo>
                    <a:pt x="16" y="17"/>
                    <a:pt x="0" y="34"/>
                    <a:pt x="0" y="50"/>
                  </a:cubicBezTo>
                  <a:lnTo>
                    <a:pt x="16" y="67"/>
                  </a:lnTo>
                  <a:lnTo>
                    <a:pt x="67" y="67"/>
                  </a:lnTo>
                  <a:lnTo>
                    <a:pt x="67" y="34"/>
                  </a:lnTo>
                  <a:lnTo>
                    <a:pt x="50" y="17"/>
                  </a:lnTo>
                  <a:cubicBezTo>
                    <a:pt x="50" y="1"/>
                    <a:pt x="50"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3" name="Google Shape;5313;p76"/>
            <p:cNvSpPr/>
            <p:nvPr/>
          </p:nvSpPr>
          <p:spPr>
            <a:xfrm>
              <a:off x="6080500" y="3646125"/>
              <a:ext cx="3375" cy="2925"/>
            </a:xfrm>
            <a:custGeom>
              <a:avLst/>
              <a:gdLst/>
              <a:ahLst/>
              <a:cxnLst/>
              <a:rect l="l" t="t" r="r" b="b"/>
              <a:pathLst>
                <a:path w="135" h="117" extrusionOk="0">
                  <a:moveTo>
                    <a:pt x="50" y="0"/>
                  </a:moveTo>
                  <a:lnTo>
                    <a:pt x="17" y="16"/>
                  </a:lnTo>
                  <a:lnTo>
                    <a:pt x="1" y="34"/>
                  </a:lnTo>
                  <a:lnTo>
                    <a:pt x="1" y="50"/>
                  </a:lnTo>
                  <a:lnTo>
                    <a:pt x="17" y="67"/>
                  </a:lnTo>
                  <a:lnTo>
                    <a:pt x="17" y="83"/>
                  </a:lnTo>
                  <a:lnTo>
                    <a:pt x="34" y="100"/>
                  </a:lnTo>
                  <a:lnTo>
                    <a:pt x="67" y="116"/>
                  </a:lnTo>
                  <a:lnTo>
                    <a:pt x="101" y="116"/>
                  </a:lnTo>
                  <a:lnTo>
                    <a:pt x="117" y="100"/>
                  </a:lnTo>
                  <a:lnTo>
                    <a:pt x="134" y="83"/>
                  </a:lnTo>
                  <a:lnTo>
                    <a:pt x="134" y="67"/>
                  </a:lnTo>
                  <a:lnTo>
                    <a:pt x="134" y="34"/>
                  </a:lnTo>
                  <a:lnTo>
                    <a:pt x="117" y="16"/>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4" name="Google Shape;5314;p76"/>
            <p:cNvSpPr/>
            <p:nvPr/>
          </p:nvSpPr>
          <p:spPr>
            <a:xfrm>
              <a:off x="6139275" y="3661125"/>
              <a:ext cx="4625" cy="5025"/>
            </a:xfrm>
            <a:custGeom>
              <a:avLst/>
              <a:gdLst/>
              <a:ahLst/>
              <a:cxnLst/>
              <a:rect l="l" t="t" r="r" b="b"/>
              <a:pathLst>
                <a:path w="185" h="201" extrusionOk="0">
                  <a:moveTo>
                    <a:pt x="100" y="0"/>
                  </a:moveTo>
                  <a:lnTo>
                    <a:pt x="51" y="16"/>
                  </a:lnTo>
                  <a:lnTo>
                    <a:pt x="34" y="34"/>
                  </a:lnTo>
                  <a:cubicBezTo>
                    <a:pt x="34" y="34"/>
                    <a:pt x="0" y="50"/>
                    <a:pt x="0" y="83"/>
                  </a:cubicBezTo>
                  <a:lnTo>
                    <a:pt x="0" y="101"/>
                  </a:lnTo>
                  <a:lnTo>
                    <a:pt x="0" y="134"/>
                  </a:lnTo>
                  <a:lnTo>
                    <a:pt x="18" y="167"/>
                  </a:lnTo>
                  <a:cubicBezTo>
                    <a:pt x="51" y="183"/>
                    <a:pt x="84" y="201"/>
                    <a:pt x="118" y="201"/>
                  </a:cubicBezTo>
                  <a:cubicBezTo>
                    <a:pt x="151" y="183"/>
                    <a:pt x="167" y="150"/>
                    <a:pt x="184" y="117"/>
                  </a:cubicBezTo>
                  <a:cubicBezTo>
                    <a:pt x="184" y="101"/>
                    <a:pt x="184" y="67"/>
                    <a:pt x="167" y="34"/>
                  </a:cubicBezTo>
                  <a:cubicBezTo>
                    <a:pt x="151" y="16"/>
                    <a:pt x="118"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5" name="Google Shape;5315;p76"/>
            <p:cNvSpPr/>
            <p:nvPr/>
          </p:nvSpPr>
          <p:spPr>
            <a:xfrm>
              <a:off x="6105075" y="3649450"/>
              <a:ext cx="5025" cy="4950"/>
            </a:xfrm>
            <a:custGeom>
              <a:avLst/>
              <a:gdLst/>
              <a:ahLst/>
              <a:cxnLst/>
              <a:rect l="l" t="t" r="r" b="b"/>
              <a:pathLst>
                <a:path w="201" h="198" extrusionOk="0">
                  <a:moveTo>
                    <a:pt x="101" y="1"/>
                  </a:moveTo>
                  <a:lnTo>
                    <a:pt x="52" y="17"/>
                  </a:lnTo>
                  <a:lnTo>
                    <a:pt x="34" y="34"/>
                  </a:lnTo>
                  <a:lnTo>
                    <a:pt x="1" y="101"/>
                  </a:lnTo>
                  <a:lnTo>
                    <a:pt x="18" y="134"/>
                  </a:lnTo>
                  <a:lnTo>
                    <a:pt x="52" y="183"/>
                  </a:lnTo>
                  <a:cubicBezTo>
                    <a:pt x="77" y="194"/>
                    <a:pt x="98" y="198"/>
                    <a:pt x="115" y="198"/>
                  </a:cubicBezTo>
                  <a:cubicBezTo>
                    <a:pt x="154" y="198"/>
                    <a:pt x="173" y="178"/>
                    <a:pt x="185" y="167"/>
                  </a:cubicBezTo>
                  <a:lnTo>
                    <a:pt x="201" y="83"/>
                  </a:lnTo>
                  <a:lnTo>
                    <a:pt x="185" y="67"/>
                  </a:lnTo>
                  <a:cubicBezTo>
                    <a:pt x="185" y="17"/>
                    <a:pt x="152" y="1"/>
                    <a:pt x="10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6" name="Google Shape;5316;p76"/>
            <p:cNvSpPr/>
            <p:nvPr/>
          </p:nvSpPr>
          <p:spPr>
            <a:xfrm>
              <a:off x="6161775" y="3697375"/>
              <a:ext cx="1300" cy="1700"/>
            </a:xfrm>
            <a:custGeom>
              <a:avLst/>
              <a:gdLst/>
              <a:ahLst/>
              <a:cxnLst/>
              <a:rect l="l" t="t" r="r" b="b"/>
              <a:pathLst>
                <a:path w="52" h="68" extrusionOk="0">
                  <a:moveTo>
                    <a:pt x="1" y="0"/>
                  </a:moveTo>
                  <a:lnTo>
                    <a:pt x="1" y="34"/>
                  </a:lnTo>
                  <a:lnTo>
                    <a:pt x="1" y="51"/>
                  </a:lnTo>
                  <a:cubicBezTo>
                    <a:pt x="18" y="67"/>
                    <a:pt x="34" y="67"/>
                    <a:pt x="34" y="67"/>
                  </a:cubicBezTo>
                  <a:lnTo>
                    <a:pt x="51" y="51"/>
                  </a:lnTo>
                  <a:lnTo>
                    <a:pt x="51" y="18"/>
                  </a:lnTo>
                  <a:cubicBezTo>
                    <a:pt x="34" y="0"/>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7" name="Google Shape;5317;p76"/>
            <p:cNvSpPr/>
            <p:nvPr/>
          </p:nvSpPr>
          <p:spPr>
            <a:xfrm>
              <a:off x="6080900" y="3665700"/>
              <a:ext cx="5025" cy="5350"/>
            </a:xfrm>
            <a:custGeom>
              <a:avLst/>
              <a:gdLst/>
              <a:ahLst/>
              <a:cxnLst/>
              <a:rect l="l" t="t" r="r" b="b"/>
              <a:pathLst>
                <a:path w="201" h="214" extrusionOk="0">
                  <a:moveTo>
                    <a:pt x="85" y="0"/>
                  </a:moveTo>
                  <a:lnTo>
                    <a:pt x="51" y="18"/>
                  </a:lnTo>
                  <a:lnTo>
                    <a:pt x="51" y="34"/>
                  </a:lnTo>
                  <a:lnTo>
                    <a:pt x="18" y="67"/>
                  </a:lnTo>
                  <a:lnTo>
                    <a:pt x="18" y="84"/>
                  </a:lnTo>
                  <a:lnTo>
                    <a:pt x="34" y="118"/>
                  </a:lnTo>
                  <a:cubicBezTo>
                    <a:pt x="18" y="118"/>
                    <a:pt x="18" y="134"/>
                    <a:pt x="1" y="151"/>
                  </a:cubicBezTo>
                  <a:lnTo>
                    <a:pt x="1" y="167"/>
                  </a:lnTo>
                  <a:lnTo>
                    <a:pt x="18" y="184"/>
                  </a:lnTo>
                  <a:lnTo>
                    <a:pt x="34" y="200"/>
                  </a:lnTo>
                  <a:cubicBezTo>
                    <a:pt x="34" y="209"/>
                    <a:pt x="42" y="213"/>
                    <a:pt x="53" y="213"/>
                  </a:cubicBezTo>
                  <a:cubicBezTo>
                    <a:pt x="63" y="213"/>
                    <a:pt x="76" y="209"/>
                    <a:pt x="85" y="200"/>
                  </a:cubicBezTo>
                  <a:cubicBezTo>
                    <a:pt x="94" y="205"/>
                    <a:pt x="103" y="207"/>
                    <a:pt x="111" y="207"/>
                  </a:cubicBezTo>
                  <a:cubicBezTo>
                    <a:pt x="135" y="207"/>
                    <a:pt x="156" y="191"/>
                    <a:pt x="168" y="167"/>
                  </a:cubicBezTo>
                  <a:cubicBezTo>
                    <a:pt x="185" y="151"/>
                    <a:pt x="185" y="134"/>
                    <a:pt x="201" y="118"/>
                  </a:cubicBezTo>
                  <a:cubicBezTo>
                    <a:pt x="201" y="100"/>
                    <a:pt x="201" y="84"/>
                    <a:pt x="185" y="67"/>
                  </a:cubicBezTo>
                  <a:cubicBezTo>
                    <a:pt x="168" y="67"/>
                    <a:pt x="168" y="51"/>
                    <a:pt x="152" y="51"/>
                  </a:cubicBezTo>
                  <a:cubicBezTo>
                    <a:pt x="152" y="34"/>
                    <a:pt x="134" y="18"/>
                    <a:pt x="1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8" name="Google Shape;5318;p76"/>
            <p:cNvSpPr/>
            <p:nvPr/>
          </p:nvSpPr>
          <p:spPr>
            <a:xfrm>
              <a:off x="6140100" y="3703875"/>
              <a:ext cx="1300" cy="1450"/>
            </a:xfrm>
            <a:custGeom>
              <a:avLst/>
              <a:gdLst/>
              <a:ahLst/>
              <a:cxnLst/>
              <a:rect l="l" t="t" r="r" b="b"/>
              <a:pathLst>
                <a:path w="52" h="58" extrusionOk="0">
                  <a:moveTo>
                    <a:pt x="29" y="1"/>
                  </a:moveTo>
                  <a:cubicBezTo>
                    <a:pt x="26" y="1"/>
                    <a:pt x="23" y="3"/>
                    <a:pt x="18" y="7"/>
                  </a:cubicBezTo>
                  <a:cubicBezTo>
                    <a:pt x="1" y="7"/>
                    <a:pt x="1" y="7"/>
                    <a:pt x="1" y="25"/>
                  </a:cubicBezTo>
                  <a:lnTo>
                    <a:pt x="18" y="41"/>
                  </a:lnTo>
                  <a:cubicBezTo>
                    <a:pt x="18" y="41"/>
                    <a:pt x="18" y="58"/>
                    <a:pt x="34" y="58"/>
                  </a:cubicBezTo>
                  <a:cubicBezTo>
                    <a:pt x="51" y="58"/>
                    <a:pt x="51" y="41"/>
                    <a:pt x="51" y="41"/>
                  </a:cubicBezTo>
                  <a:lnTo>
                    <a:pt x="51" y="25"/>
                  </a:lnTo>
                  <a:cubicBezTo>
                    <a:pt x="39" y="12"/>
                    <a:pt x="35" y="1"/>
                    <a:pt x="2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9" name="Google Shape;5319;p76"/>
            <p:cNvSpPr/>
            <p:nvPr/>
          </p:nvSpPr>
          <p:spPr>
            <a:xfrm>
              <a:off x="6087175" y="3689875"/>
              <a:ext cx="3350" cy="2950"/>
            </a:xfrm>
            <a:custGeom>
              <a:avLst/>
              <a:gdLst/>
              <a:ahLst/>
              <a:cxnLst/>
              <a:rect l="l" t="t" r="r" b="b"/>
              <a:pathLst>
                <a:path w="134" h="118" extrusionOk="0">
                  <a:moveTo>
                    <a:pt x="34" y="0"/>
                  </a:moveTo>
                  <a:lnTo>
                    <a:pt x="17" y="18"/>
                  </a:lnTo>
                  <a:lnTo>
                    <a:pt x="17" y="34"/>
                  </a:lnTo>
                  <a:cubicBezTo>
                    <a:pt x="1" y="67"/>
                    <a:pt x="17" y="100"/>
                    <a:pt x="50" y="118"/>
                  </a:cubicBezTo>
                  <a:lnTo>
                    <a:pt x="67" y="118"/>
                  </a:lnTo>
                  <a:lnTo>
                    <a:pt x="101" y="100"/>
                  </a:lnTo>
                  <a:lnTo>
                    <a:pt x="117" y="100"/>
                  </a:lnTo>
                  <a:lnTo>
                    <a:pt x="101" y="67"/>
                  </a:lnTo>
                  <a:lnTo>
                    <a:pt x="117" y="84"/>
                  </a:lnTo>
                  <a:lnTo>
                    <a:pt x="134" y="51"/>
                  </a:lnTo>
                  <a:lnTo>
                    <a:pt x="117" y="34"/>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0" name="Google Shape;5320;p76"/>
            <p:cNvSpPr/>
            <p:nvPr/>
          </p:nvSpPr>
          <p:spPr>
            <a:xfrm>
              <a:off x="6115925" y="3692375"/>
              <a:ext cx="3350" cy="3350"/>
            </a:xfrm>
            <a:custGeom>
              <a:avLst/>
              <a:gdLst/>
              <a:ahLst/>
              <a:cxnLst/>
              <a:rect l="l" t="t" r="r" b="b"/>
              <a:pathLst>
                <a:path w="134" h="134" extrusionOk="0">
                  <a:moveTo>
                    <a:pt x="67" y="0"/>
                  </a:moveTo>
                  <a:lnTo>
                    <a:pt x="51" y="18"/>
                  </a:lnTo>
                  <a:lnTo>
                    <a:pt x="18" y="34"/>
                  </a:lnTo>
                  <a:lnTo>
                    <a:pt x="18" y="51"/>
                  </a:lnTo>
                  <a:cubicBezTo>
                    <a:pt x="0" y="84"/>
                    <a:pt x="34" y="118"/>
                    <a:pt x="34" y="118"/>
                  </a:cubicBezTo>
                  <a:lnTo>
                    <a:pt x="67" y="134"/>
                  </a:lnTo>
                  <a:lnTo>
                    <a:pt x="101" y="134"/>
                  </a:lnTo>
                  <a:lnTo>
                    <a:pt x="118" y="100"/>
                  </a:lnTo>
                  <a:cubicBezTo>
                    <a:pt x="134" y="67"/>
                    <a:pt x="118" y="51"/>
                    <a:pt x="118" y="34"/>
                  </a:cubicBezTo>
                  <a:cubicBezTo>
                    <a:pt x="118" y="18"/>
                    <a:pt x="101" y="18"/>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1" name="Google Shape;5321;p76"/>
            <p:cNvSpPr/>
            <p:nvPr/>
          </p:nvSpPr>
          <p:spPr>
            <a:xfrm>
              <a:off x="6120525" y="3696850"/>
              <a:ext cx="2925" cy="3050"/>
            </a:xfrm>
            <a:custGeom>
              <a:avLst/>
              <a:gdLst/>
              <a:ahLst/>
              <a:cxnLst/>
              <a:rect l="l" t="t" r="r" b="b"/>
              <a:pathLst>
                <a:path w="117" h="122" extrusionOk="0">
                  <a:moveTo>
                    <a:pt x="49" y="0"/>
                  </a:moveTo>
                  <a:cubicBezTo>
                    <a:pt x="27" y="0"/>
                    <a:pt x="13" y="21"/>
                    <a:pt x="1" y="21"/>
                  </a:cubicBezTo>
                  <a:lnTo>
                    <a:pt x="1" y="55"/>
                  </a:lnTo>
                  <a:lnTo>
                    <a:pt x="1" y="88"/>
                  </a:lnTo>
                  <a:cubicBezTo>
                    <a:pt x="1" y="106"/>
                    <a:pt x="17" y="106"/>
                    <a:pt x="34" y="122"/>
                  </a:cubicBezTo>
                  <a:lnTo>
                    <a:pt x="50" y="122"/>
                  </a:lnTo>
                  <a:lnTo>
                    <a:pt x="83" y="106"/>
                  </a:lnTo>
                  <a:cubicBezTo>
                    <a:pt x="83" y="106"/>
                    <a:pt x="101" y="106"/>
                    <a:pt x="117" y="88"/>
                  </a:cubicBezTo>
                  <a:lnTo>
                    <a:pt x="117" y="72"/>
                  </a:lnTo>
                  <a:lnTo>
                    <a:pt x="117" y="55"/>
                  </a:lnTo>
                  <a:lnTo>
                    <a:pt x="117" y="39"/>
                  </a:lnTo>
                  <a:cubicBezTo>
                    <a:pt x="101" y="5"/>
                    <a:pt x="83" y="5"/>
                    <a:pt x="67" y="5"/>
                  </a:cubicBezTo>
                  <a:cubicBezTo>
                    <a:pt x="60" y="2"/>
                    <a:pt x="54" y="0"/>
                    <a:pt x="4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2" name="Google Shape;5322;p76"/>
            <p:cNvSpPr/>
            <p:nvPr/>
          </p:nvSpPr>
          <p:spPr>
            <a:xfrm>
              <a:off x="6099250" y="3698875"/>
              <a:ext cx="3350" cy="3125"/>
            </a:xfrm>
            <a:custGeom>
              <a:avLst/>
              <a:gdLst/>
              <a:ahLst/>
              <a:cxnLst/>
              <a:rect l="l" t="t" r="r" b="b"/>
              <a:pathLst>
                <a:path w="134" h="125" extrusionOk="0">
                  <a:moveTo>
                    <a:pt x="56" y="1"/>
                  </a:moveTo>
                  <a:cubicBezTo>
                    <a:pt x="33" y="1"/>
                    <a:pt x="13" y="12"/>
                    <a:pt x="0" y="25"/>
                  </a:cubicBezTo>
                  <a:lnTo>
                    <a:pt x="0" y="74"/>
                  </a:lnTo>
                  <a:lnTo>
                    <a:pt x="18" y="91"/>
                  </a:lnTo>
                  <a:lnTo>
                    <a:pt x="34" y="107"/>
                  </a:lnTo>
                  <a:cubicBezTo>
                    <a:pt x="51" y="125"/>
                    <a:pt x="67" y="125"/>
                    <a:pt x="101" y="125"/>
                  </a:cubicBezTo>
                  <a:cubicBezTo>
                    <a:pt x="118" y="107"/>
                    <a:pt x="134" y="107"/>
                    <a:pt x="134" y="74"/>
                  </a:cubicBezTo>
                  <a:lnTo>
                    <a:pt x="134" y="41"/>
                  </a:lnTo>
                  <a:lnTo>
                    <a:pt x="118" y="25"/>
                  </a:lnTo>
                  <a:lnTo>
                    <a:pt x="85" y="7"/>
                  </a:lnTo>
                  <a:cubicBezTo>
                    <a:pt x="75" y="3"/>
                    <a:pt x="65" y="1"/>
                    <a:pt x="5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3" name="Google Shape;5323;p76"/>
            <p:cNvSpPr/>
            <p:nvPr/>
          </p:nvSpPr>
          <p:spPr>
            <a:xfrm>
              <a:off x="6123850" y="3682900"/>
              <a:ext cx="5875" cy="5750"/>
            </a:xfrm>
            <a:custGeom>
              <a:avLst/>
              <a:gdLst/>
              <a:ahLst/>
              <a:cxnLst/>
              <a:rect l="l" t="t" r="r" b="b"/>
              <a:pathLst>
                <a:path w="235" h="230" extrusionOk="0">
                  <a:moveTo>
                    <a:pt x="142" y="1"/>
                  </a:moveTo>
                  <a:cubicBezTo>
                    <a:pt x="130" y="1"/>
                    <a:pt x="118" y="5"/>
                    <a:pt x="101" y="13"/>
                  </a:cubicBezTo>
                  <a:cubicBezTo>
                    <a:pt x="68" y="30"/>
                    <a:pt x="50" y="46"/>
                    <a:pt x="50" y="63"/>
                  </a:cubicBezTo>
                  <a:lnTo>
                    <a:pt x="17" y="113"/>
                  </a:lnTo>
                  <a:cubicBezTo>
                    <a:pt x="1" y="179"/>
                    <a:pt x="34" y="213"/>
                    <a:pt x="68" y="230"/>
                  </a:cubicBezTo>
                  <a:lnTo>
                    <a:pt x="117" y="230"/>
                  </a:lnTo>
                  <a:lnTo>
                    <a:pt x="150" y="213"/>
                  </a:lnTo>
                  <a:cubicBezTo>
                    <a:pt x="168" y="213"/>
                    <a:pt x="217" y="179"/>
                    <a:pt x="217" y="130"/>
                  </a:cubicBezTo>
                  <a:cubicBezTo>
                    <a:pt x="234" y="113"/>
                    <a:pt x="234" y="113"/>
                    <a:pt x="234" y="97"/>
                  </a:cubicBezTo>
                  <a:lnTo>
                    <a:pt x="217" y="63"/>
                  </a:lnTo>
                  <a:lnTo>
                    <a:pt x="217" y="46"/>
                  </a:lnTo>
                  <a:lnTo>
                    <a:pt x="184" y="13"/>
                  </a:lnTo>
                  <a:cubicBezTo>
                    <a:pt x="167" y="5"/>
                    <a:pt x="155" y="1"/>
                    <a:pt x="142"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4" name="Google Shape;5324;p76"/>
            <p:cNvSpPr/>
            <p:nvPr/>
          </p:nvSpPr>
          <p:spPr>
            <a:xfrm>
              <a:off x="6141775" y="3689025"/>
              <a:ext cx="2125" cy="1700"/>
            </a:xfrm>
            <a:custGeom>
              <a:avLst/>
              <a:gdLst/>
              <a:ahLst/>
              <a:cxnLst/>
              <a:rect l="l" t="t" r="r" b="b"/>
              <a:pathLst>
                <a:path w="85" h="68" extrusionOk="0">
                  <a:moveTo>
                    <a:pt x="51" y="1"/>
                  </a:moveTo>
                  <a:lnTo>
                    <a:pt x="34" y="18"/>
                  </a:lnTo>
                  <a:lnTo>
                    <a:pt x="18" y="18"/>
                  </a:lnTo>
                  <a:cubicBezTo>
                    <a:pt x="18" y="18"/>
                    <a:pt x="0" y="34"/>
                    <a:pt x="0" y="52"/>
                  </a:cubicBezTo>
                  <a:lnTo>
                    <a:pt x="67" y="68"/>
                  </a:lnTo>
                  <a:lnTo>
                    <a:pt x="84" y="68"/>
                  </a:lnTo>
                  <a:lnTo>
                    <a:pt x="5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5" name="Google Shape;5325;p76"/>
            <p:cNvSpPr/>
            <p:nvPr/>
          </p:nvSpPr>
          <p:spPr>
            <a:xfrm>
              <a:off x="6174275" y="3611925"/>
              <a:ext cx="1300" cy="1275"/>
            </a:xfrm>
            <a:custGeom>
              <a:avLst/>
              <a:gdLst/>
              <a:ahLst/>
              <a:cxnLst/>
              <a:rect l="l" t="t" r="r" b="b"/>
              <a:pathLst>
                <a:path w="52" h="51" extrusionOk="0">
                  <a:moveTo>
                    <a:pt x="18" y="1"/>
                  </a:moveTo>
                  <a:cubicBezTo>
                    <a:pt x="18" y="17"/>
                    <a:pt x="18" y="17"/>
                    <a:pt x="1" y="17"/>
                  </a:cubicBezTo>
                  <a:lnTo>
                    <a:pt x="18" y="34"/>
                  </a:lnTo>
                  <a:cubicBezTo>
                    <a:pt x="18" y="34"/>
                    <a:pt x="18" y="50"/>
                    <a:pt x="34" y="50"/>
                  </a:cubicBezTo>
                  <a:lnTo>
                    <a:pt x="52" y="34"/>
                  </a:lnTo>
                  <a:lnTo>
                    <a:pt x="52" y="17"/>
                  </a:lnTo>
                  <a:cubicBezTo>
                    <a:pt x="52" y="1"/>
                    <a:pt x="52"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6" name="Google Shape;5326;p76"/>
            <p:cNvSpPr/>
            <p:nvPr/>
          </p:nvSpPr>
          <p:spPr>
            <a:xfrm>
              <a:off x="6075075" y="3693200"/>
              <a:ext cx="3350" cy="2975"/>
            </a:xfrm>
            <a:custGeom>
              <a:avLst/>
              <a:gdLst/>
              <a:ahLst/>
              <a:cxnLst/>
              <a:rect l="l" t="t" r="r" b="b"/>
              <a:pathLst>
                <a:path w="134" h="119" extrusionOk="0">
                  <a:moveTo>
                    <a:pt x="34" y="1"/>
                  </a:moveTo>
                  <a:lnTo>
                    <a:pt x="18" y="34"/>
                  </a:lnTo>
                  <a:cubicBezTo>
                    <a:pt x="0" y="51"/>
                    <a:pt x="18" y="67"/>
                    <a:pt x="18" y="85"/>
                  </a:cubicBezTo>
                  <a:cubicBezTo>
                    <a:pt x="34" y="101"/>
                    <a:pt x="51" y="118"/>
                    <a:pt x="84" y="118"/>
                  </a:cubicBezTo>
                  <a:lnTo>
                    <a:pt x="100" y="118"/>
                  </a:lnTo>
                  <a:lnTo>
                    <a:pt x="118" y="101"/>
                  </a:lnTo>
                  <a:lnTo>
                    <a:pt x="134" y="85"/>
                  </a:lnTo>
                  <a:cubicBezTo>
                    <a:pt x="134" y="67"/>
                    <a:pt x="134" y="18"/>
                    <a:pt x="8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7" name="Google Shape;5327;p76"/>
            <p:cNvSpPr/>
            <p:nvPr/>
          </p:nvSpPr>
          <p:spPr>
            <a:xfrm>
              <a:off x="6136775" y="3690700"/>
              <a:ext cx="3350" cy="3375"/>
            </a:xfrm>
            <a:custGeom>
              <a:avLst/>
              <a:gdLst/>
              <a:ahLst/>
              <a:cxnLst/>
              <a:rect l="l" t="t" r="r" b="b"/>
              <a:pathLst>
                <a:path w="134" h="135" extrusionOk="0">
                  <a:moveTo>
                    <a:pt x="34" y="1"/>
                  </a:moveTo>
                  <a:lnTo>
                    <a:pt x="18" y="18"/>
                  </a:lnTo>
                  <a:lnTo>
                    <a:pt x="0" y="34"/>
                  </a:lnTo>
                  <a:lnTo>
                    <a:pt x="0" y="67"/>
                  </a:lnTo>
                  <a:lnTo>
                    <a:pt x="0" y="85"/>
                  </a:lnTo>
                  <a:lnTo>
                    <a:pt x="0" y="101"/>
                  </a:lnTo>
                  <a:lnTo>
                    <a:pt x="18" y="118"/>
                  </a:lnTo>
                  <a:cubicBezTo>
                    <a:pt x="51" y="134"/>
                    <a:pt x="84" y="134"/>
                    <a:pt x="84" y="134"/>
                  </a:cubicBezTo>
                  <a:cubicBezTo>
                    <a:pt x="100" y="118"/>
                    <a:pt x="118" y="101"/>
                    <a:pt x="118" y="85"/>
                  </a:cubicBezTo>
                  <a:cubicBezTo>
                    <a:pt x="134" y="67"/>
                    <a:pt x="118" y="51"/>
                    <a:pt x="118" y="34"/>
                  </a:cubicBezTo>
                  <a:cubicBezTo>
                    <a:pt x="100" y="18"/>
                    <a:pt x="84" y="1"/>
                    <a:pt x="5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8" name="Google Shape;5328;p76"/>
            <p:cNvSpPr/>
            <p:nvPr/>
          </p:nvSpPr>
          <p:spPr>
            <a:xfrm>
              <a:off x="6066325" y="3724300"/>
              <a:ext cx="1275" cy="1650"/>
            </a:xfrm>
            <a:custGeom>
              <a:avLst/>
              <a:gdLst/>
              <a:ahLst/>
              <a:cxnLst/>
              <a:rect l="l" t="t" r="r" b="b"/>
              <a:pathLst>
                <a:path w="51" h="66" extrusionOk="0">
                  <a:moveTo>
                    <a:pt x="34" y="0"/>
                  </a:moveTo>
                  <a:cubicBezTo>
                    <a:pt x="25" y="0"/>
                    <a:pt x="17" y="8"/>
                    <a:pt x="17" y="8"/>
                  </a:cubicBezTo>
                  <a:cubicBezTo>
                    <a:pt x="1" y="8"/>
                    <a:pt x="1" y="41"/>
                    <a:pt x="1" y="57"/>
                  </a:cubicBezTo>
                  <a:lnTo>
                    <a:pt x="17" y="57"/>
                  </a:lnTo>
                  <a:cubicBezTo>
                    <a:pt x="17" y="63"/>
                    <a:pt x="19" y="65"/>
                    <a:pt x="21" y="65"/>
                  </a:cubicBezTo>
                  <a:cubicBezTo>
                    <a:pt x="26" y="65"/>
                    <a:pt x="34" y="57"/>
                    <a:pt x="34" y="57"/>
                  </a:cubicBezTo>
                  <a:cubicBezTo>
                    <a:pt x="50" y="57"/>
                    <a:pt x="50" y="57"/>
                    <a:pt x="50" y="41"/>
                  </a:cubicBezTo>
                  <a:lnTo>
                    <a:pt x="50" y="8"/>
                  </a:lnTo>
                  <a:cubicBezTo>
                    <a:pt x="45" y="2"/>
                    <a:pt x="39"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9" name="Google Shape;5329;p76"/>
            <p:cNvSpPr/>
            <p:nvPr/>
          </p:nvSpPr>
          <p:spPr>
            <a:xfrm>
              <a:off x="6130525" y="3752825"/>
              <a:ext cx="1700" cy="2100"/>
            </a:xfrm>
            <a:custGeom>
              <a:avLst/>
              <a:gdLst/>
              <a:ahLst/>
              <a:cxnLst/>
              <a:rect l="l" t="t" r="r" b="b"/>
              <a:pathLst>
                <a:path w="68" h="84" extrusionOk="0">
                  <a:moveTo>
                    <a:pt x="34" y="1"/>
                  </a:moveTo>
                  <a:lnTo>
                    <a:pt x="17" y="17"/>
                  </a:lnTo>
                  <a:cubicBezTo>
                    <a:pt x="1" y="34"/>
                    <a:pt x="17" y="50"/>
                    <a:pt x="17" y="68"/>
                  </a:cubicBezTo>
                  <a:lnTo>
                    <a:pt x="17" y="84"/>
                  </a:lnTo>
                  <a:lnTo>
                    <a:pt x="50" y="68"/>
                  </a:lnTo>
                  <a:lnTo>
                    <a:pt x="50" y="50"/>
                  </a:lnTo>
                  <a:cubicBezTo>
                    <a:pt x="67" y="34"/>
                    <a:pt x="67" y="34"/>
                    <a:pt x="50" y="17"/>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0" name="Google Shape;5330;p76"/>
            <p:cNvSpPr/>
            <p:nvPr/>
          </p:nvSpPr>
          <p:spPr>
            <a:xfrm>
              <a:off x="6126750" y="3689875"/>
              <a:ext cx="3375" cy="3350"/>
            </a:xfrm>
            <a:custGeom>
              <a:avLst/>
              <a:gdLst/>
              <a:ahLst/>
              <a:cxnLst/>
              <a:rect l="l" t="t" r="r" b="b"/>
              <a:pathLst>
                <a:path w="135" h="134" extrusionOk="0">
                  <a:moveTo>
                    <a:pt x="52" y="0"/>
                  </a:moveTo>
                  <a:lnTo>
                    <a:pt x="34" y="18"/>
                  </a:lnTo>
                  <a:lnTo>
                    <a:pt x="18" y="34"/>
                  </a:lnTo>
                  <a:lnTo>
                    <a:pt x="1" y="67"/>
                  </a:lnTo>
                  <a:lnTo>
                    <a:pt x="1" y="84"/>
                  </a:lnTo>
                  <a:lnTo>
                    <a:pt x="18" y="118"/>
                  </a:lnTo>
                  <a:lnTo>
                    <a:pt x="34" y="134"/>
                  </a:lnTo>
                  <a:lnTo>
                    <a:pt x="85" y="134"/>
                  </a:lnTo>
                  <a:cubicBezTo>
                    <a:pt x="101" y="118"/>
                    <a:pt x="118" y="100"/>
                    <a:pt x="118" y="84"/>
                  </a:cubicBezTo>
                  <a:cubicBezTo>
                    <a:pt x="134" y="51"/>
                    <a:pt x="118" y="18"/>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1" name="Google Shape;5331;p76"/>
            <p:cNvSpPr/>
            <p:nvPr/>
          </p:nvSpPr>
          <p:spPr>
            <a:xfrm>
              <a:off x="6090500" y="3699050"/>
              <a:ext cx="3775" cy="3775"/>
            </a:xfrm>
            <a:custGeom>
              <a:avLst/>
              <a:gdLst/>
              <a:ahLst/>
              <a:cxnLst/>
              <a:rect l="l" t="t" r="r" b="b"/>
              <a:pathLst>
                <a:path w="151" h="151" extrusionOk="0">
                  <a:moveTo>
                    <a:pt x="68" y="0"/>
                  </a:moveTo>
                  <a:lnTo>
                    <a:pt x="34" y="34"/>
                  </a:lnTo>
                  <a:cubicBezTo>
                    <a:pt x="1" y="100"/>
                    <a:pt x="50" y="134"/>
                    <a:pt x="68" y="151"/>
                  </a:cubicBezTo>
                  <a:lnTo>
                    <a:pt x="84" y="118"/>
                  </a:lnTo>
                  <a:lnTo>
                    <a:pt x="101" y="118"/>
                  </a:lnTo>
                  <a:lnTo>
                    <a:pt x="101" y="151"/>
                  </a:lnTo>
                  <a:cubicBezTo>
                    <a:pt x="134" y="134"/>
                    <a:pt x="150" y="118"/>
                    <a:pt x="150" y="100"/>
                  </a:cubicBezTo>
                  <a:cubicBezTo>
                    <a:pt x="150" y="67"/>
                    <a:pt x="150" y="51"/>
                    <a:pt x="134" y="34"/>
                  </a:cubicBezTo>
                  <a:lnTo>
                    <a:pt x="134" y="18"/>
                  </a:lnTo>
                  <a:lnTo>
                    <a:pt x="101"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2" name="Google Shape;5332;p76"/>
            <p:cNvSpPr/>
            <p:nvPr/>
          </p:nvSpPr>
          <p:spPr>
            <a:xfrm>
              <a:off x="6099675" y="3703575"/>
              <a:ext cx="2925" cy="3000"/>
            </a:xfrm>
            <a:custGeom>
              <a:avLst/>
              <a:gdLst/>
              <a:ahLst/>
              <a:cxnLst/>
              <a:rect l="l" t="t" r="r" b="b"/>
              <a:pathLst>
                <a:path w="117" h="120" extrusionOk="0">
                  <a:moveTo>
                    <a:pt x="67" y="0"/>
                  </a:moveTo>
                  <a:cubicBezTo>
                    <a:pt x="46" y="0"/>
                    <a:pt x="21" y="7"/>
                    <a:pt x="1" y="37"/>
                  </a:cubicBezTo>
                  <a:lnTo>
                    <a:pt x="1" y="53"/>
                  </a:lnTo>
                  <a:lnTo>
                    <a:pt x="1" y="86"/>
                  </a:lnTo>
                  <a:lnTo>
                    <a:pt x="34" y="70"/>
                  </a:lnTo>
                  <a:lnTo>
                    <a:pt x="68" y="86"/>
                  </a:lnTo>
                  <a:lnTo>
                    <a:pt x="84" y="119"/>
                  </a:lnTo>
                  <a:lnTo>
                    <a:pt x="101" y="103"/>
                  </a:lnTo>
                  <a:lnTo>
                    <a:pt x="117" y="86"/>
                  </a:lnTo>
                  <a:lnTo>
                    <a:pt x="117" y="70"/>
                  </a:lnTo>
                  <a:lnTo>
                    <a:pt x="117" y="37"/>
                  </a:lnTo>
                  <a:lnTo>
                    <a:pt x="117" y="19"/>
                  </a:lnTo>
                  <a:lnTo>
                    <a:pt x="101" y="3"/>
                  </a:lnTo>
                  <a:cubicBezTo>
                    <a:pt x="94" y="3"/>
                    <a:pt x="81"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3" name="Google Shape;5333;p76"/>
            <p:cNvSpPr/>
            <p:nvPr/>
          </p:nvSpPr>
          <p:spPr>
            <a:xfrm>
              <a:off x="6090900" y="3671900"/>
              <a:ext cx="5050" cy="4950"/>
            </a:xfrm>
            <a:custGeom>
              <a:avLst/>
              <a:gdLst/>
              <a:ahLst/>
              <a:cxnLst/>
              <a:rect l="l" t="t" r="r" b="b"/>
              <a:pathLst>
                <a:path w="202" h="198" extrusionOk="0">
                  <a:moveTo>
                    <a:pt x="107" y="1"/>
                  </a:moveTo>
                  <a:cubicBezTo>
                    <a:pt x="93" y="1"/>
                    <a:pt x="79" y="3"/>
                    <a:pt x="68" y="3"/>
                  </a:cubicBezTo>
                  <a:lnTo>
                    <a:pt x="34" y="19"/>
                  </a:lnTo>
                  <a:lnTo>
                    <a:pt x="34" y="36"/>
                  </a:lnTo>
                  <a:lnTo>
                    <a:pt x="18" y="70"/>
                  </a:lnTo>
                  <a:lnTo>
                    <a:pt x="1" y="86"/>
                  </a:lnTo>
                  <a:lnTo>
                    <a:pt x="18" y="136"/>
                  </a:lnTo>
                  <a:lnTo>
                    <a:pt x="18" y="152"/>
                  </a:lnTo>
                  <a:lnTo>
                    <a:pt x="68" y="186"/>
                  </a:lnTo>
                  <a:cubicBezTo>
                    <a:pt x="89" y="193"/>
                    <a:pt x="107" y="197"/>
                    <a:pt x="124" y="197"/>
                  </a:cubicBezTo>
                  <a:cubicBezTo>
                    <a:pt x="146" y="197"/>
                    <a:pt x="166" y="189"/>
                    <a:pt x="185" y="170"/>
                  </a:cubicBezTo>
                  <a:lnTo>
                    <a:pt x="201" y="119"/>
                  </a:lnTo>
                  <a:lnTo>
                    <a:pt x="201" y="103"/>
                  </a:lnTo>
                  <a:lnTo>
                    <a:pt x="185" y="52"/>
                  </a:lnTo>
                  <a:cubicBezTo>
                    <a:pt x="163" y="8"/>
                    <a:pt x="134" y="1"/>
                    <a:pt x="10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4" name="Google Shape;5334;p76"/>
            <p:cNvSpPr/>
            <p:nvPr/>
          </p:nvSpPr>
          <p:spPr>
            <a:xfrm>
              <a:off x="6116350" y="3682375"/>
              <a:ext cx="5425" cy="4675"/>
            </a:xfrm>
            <a:custGeom>
              <a:avLst/>
              <a:gdLst/>
              <a:ahLst/>
              <a:cxnLst/>
              <a:rect l="l" t="t" r="r" b="b"/>
              <a:pathLst>
                <a:path w="217" h="187" extrusionOk="0">
                  <a:moveTo>
                    <a:pt x="67" y="0"/>
                  </a:moveTo>
                  <a:lnTo>
                    <a:pt x="50" y="18"/>
                  </a:lnTo>
                  <a:lnTo>
                    <a:pt x="17" y="67"/>
                  </a:lnTo>
                  <a:cubicBezTo>
                    <a:pt x="1" y="118"/>
                    <a:pt x="17" y="134"/>
                    <a:pt x="34" y="151"/>
                  </a:cubicBezTo>
                  <a:cubicBezTo>
                    <a:pt x="54" y="181"/>
                    <a:pt x="80" y="187"/>
                    <a:pt x="98" y="187"/>
                  </a:cubicBezTo>
                  <a:cubicBezTo>
                    <a:pt x="109" y="187"/>
                    <a:pt x="117" y="184"/>
                    <a:pt x="117" y="184"/>
                  </a:cubicBezTo>
                  <a:lnTo>
                    <a:pt x="168" y="184"/>
                  </a:lnTo>
                  <a:lnTo>
                    <a:pt x="168" y="167"/>
                  </a:lnTo>
                  <a:lnTo>
                    <a:pt x="201" y="134"/>
                  </a:lnTo>
                  <a:lnTo>
                    <a:pt x="201" y="118"/>
                  </a:lnTo>
                  <a:cubicBezTo>
                    <a:pt x="217" y="100"/>
                    <a:pt x="201" y="67"/>
                    <a:pt x="184" y="34"/>
                  </a:cubicBezTo>
                  <a:cubicBezTo>
                    <a:pt x="184" y="18"/>
                    <a:pt x="150" y="0"/>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5" name="Google Shape;5335;p76"/>
            <p:cNvSpPr/>
            <p:nvPr/>
          </p:nvSpPr>
          <p:spPr>
            <a:xfrm>
              <a:off x="6073825" y="3679875"/>
              <a:ext cx="2950" cy="2950"/>
            </a:xfrm>
            <a:custGeom>
              <a:avLst/>
              <a:gdLst/>
              <a:ahLst/>
              <a:cxnLst/>
              <a:rect l="l" t="t" r="r" b="b"/>
              <a:pathLst>
                <a:path w="118" h="118" extrusionOk="0">
                  <a:moveTo>
                    <a:pt x="50" y="0"/>
                  </a:moveTo>
                  <a:lnTo>
                    <a:pt x="17" y="17"/>
                  </a:lnTo>
                  <a:lnTo>
                    <a:pt x="1" y="34"/>
                  </a:lnTo>
                  <a:lnTo>
                    <a:pt x="1" y="67"/>
                  </a:lnTo>
                  <a:lnTo>
                    <a:pt x="17" y="100"/>
                  </a:lnTo>
                  <a:cubicBezTo>
                    <a:pt x="17" y="100"/>
                    <a:pt x="17" y="118"/>
                    <a:pt x="34" y="118"/>
                  </a:cubicBezTo>
                  <a:lnTo>
                    <a:pt x="84" y="118"/>
                  </a:lnTo>
                  <a:lnTo>
                    <a:pt x="117" y="84"/>
                  </a:lnTo>
                  <a:lnTo>
                    <a:pt x="117" y="67"/>
                  </a:lnTo>
                  <a:lnTo>
                    <a:pt x="101" y="34"/>
                  </a:lnTo>
                  <a:lnTo>
                    <a:pt x="84" y="17"/>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6" name="Google Shape;5336;p76"/>
            <p:cNvSpPr/>
            <p:nvPr/>
          </p:nvSpPr>
          <p:spPr>
            <a:xfrm>
              <a:off x="6072575" y="3666525"/>
              <a:ext cx="3800" cy="2950"/>
            </a:xfrm>
            <a:custGeom>
              <a:avLst/>
              <a:gdLst/>
              <a:ahLst/>
              <a:cxnLst/>
              <a:rect l="l" t="t" r="r" b="b"/>
              <a:pathLst>
                <a:path w="152" h="118" extrusionOk="0">
                  <a:moveTo>
                    <a:pt x="67" y="1"/>
                  </a:moveTo>
                  <a:lnTo>
                    <a:pt x="34" y="18"/>
                  </a:lnTo>
                  <a:lnTo>
                    <a:pt x="18" y="18"/>
                  </a:lnTo>
                  <a:lnTo>
                    <a:pt x="18" y="51"/>
                  </a:lnTo>
                  <a:cubicBezTo>
                    <a:pt x="0" y="67"/>
                    <a:pt x="18" y="85"/>
                    <a:pt x="18" y="85"/>
                  </a:cubicBezTo>
                  <a:cubicBezTo>
                    <a:pt x="34" y="118"/>
                    <a:pt x="51" y="118"/>
                    <a:pt x="67" y="118"/>
                  </a:cubicBezTo>
                  <a:lnTo>
                    <a:pt x="100" y="118"/>
                  </a:lnTo>
                  <a:lnTo>
                    <a:pt x="118" y="101"/>
                  </a:lnTo>
                  <a:cubicBezTo>
                    <a:pt x="134" y="101"/>
                    <a:pt x="151" y="85"/>
                    <a:pt x="151" y="67"/>
                  </a:cubicBezTo>
                  <a:lnTo>
                    <a:pt x="151" y="34"/>
                  </a:lnTo>
                  <a:lnTo>
                    <a:pt x="151" y="18"/>
                  </a:lnTo>
                  <a:lnTo>
                    <a:pt x="1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7" name="Google Shape;5337;p76"/>
            <p:cNvSpPr/>
            <p:nvPr/>
          </p:nvSpPr>
          <p:spPr>
            <a:xfrm>
              <a:off x="6075500" y="3653625"/>
              <a:ext cx="2925" cy="3350"/>
            </a:xfrm>
            <a:custGeom>
              <a:avLst/>
              <a:gdLst/>
              <a:ahLst/>
              <a:cxnLst/>
              <a:rect l="l" t="t" r="r" b="b"/>
              <a:pathLst>
                <a:path w="117" h="134" extrusionOk="0">
                  <a:moveTo>
                    <a:pt x="67" y="0"/>
                  </a:moveTo>
                  <a:cubicBezTo>
                    <a:pt x="50" y="0"/>
                    <a:pt x="17" y="16"/>
                    <a:pt x="17" y="34"/>
                  </a:cubicBezTo>
                  <a:lnTo>
                    <a:pt x="1" y="67"/>
                  </a:lnTo>
                  <a:lnTo>
                    <a:pt x="17" y="100"/>
                  </a:lnTo>
                  <a:cubicBezTo>
                    <a:pt x="34" y="116"/>
                    <a:pt x="50" y="134"/>
                    <a:pt x="67" y="134"/>
                  </a:cubicBezTo>
                  <a:lnTo>
                    <a:pt x="83" y="116"/>
                  </a:lnTo>
                  <a:lnTo>
                    <a:pt x="101" y="116"/>
                  </a:lnTo>
                  <a:lnTo>
                    <a:pt x="117" y="83"/>
                  </a:lnTo>
                  <a:lnTo>
                    <a:pt x="117" y="67"/>
                  </a:lnTo>
                  <a:lnTo>
                    <a:pt x="117" y="50"/>
                  </a:lnTo>
                  <a:lnTo>
                    <a:pt x="117" y="34"/>
                  </a:lnTo>
                  <a:cubicBezTo>
                    <a:pt x="101" y="16"/>
                    <a:pt x="67"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8" name="Google Shape;5338;p76"/>
            <p:cNvSpPr/>
            <p:nvPr/>
          </p:nvSpPr>
          <p:spPr>
            <a:xfrm>
              <a:off x="6121350" y="3667800"/>
              <a:ext cx="4600" cy="4575"/>
            </a:xfrm>
            <a:custGeom>
              <a:avLst/>
              <a:gdLst/>
              <a:ahLst/>
              <a:cxnLst/>
              <a:rect l="l" t="t" r="r" b="b"/>
              <a:pathLst>
                <a:path w="184" h="183" extrusionOk="0">
                  <a:moveTo>
                    <a:pt x="68" y="0"/>
                  </a:moveTo>
                  <a:cubicBezTo>
                    <a:pt x="34" y="0"/>
                    <a:pt x="1" y="16"/>
                    <a:pt x="1" y="50"/>
                  </a:cubicBezTo>
                  <a:lnTo>
                    <a:pt x="1" y="100"/>
                  </a:lnTo>
                  <a:cubicBezTo>
                    <a:pt x="1" y="150"/>
                    <a:pt x="34" y="167"/>
                    <a:pt x="34" y="167"/>
                  </a:cubicBezTo>
                  <a:lnTo>
                    <a:pt x="84" y="183"/>
                  </a:lnTo>
                  <a:lnTo>
                    <a:pt x="117" y="183"/>
                  </a:lnTo>
                  <a:lnTo>
                    <a:pt x="150" y="150"/>
                  </a:lnTo>
                  <a:cubicBezTo>
                    <a:pt x="150" y="150"/>
                    <a:pt x="168" y="134"/>
                    <a:pt x="184" y="100"/>
                  </a:cubicBezTo>
                  <a:cubicBezTo>
                    <a:pt x="184" y="50"/>
                    <a:pt x="168" y="0"/>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9" name="Google Shape;5339;p76"/>
            <p:cNvSpPr/>
            <p:nvPr/>
          </p:nvSpPr>
          <p:spPr>
            <a:xfrm>
              <a:off x="6085500" y="3745325"/>
              <a:ext cx="2100" cy="1275"/>
            </a:xfrm>
            <a:custGeom>
              <a:avLst/>
              <a:gdLst/>
              <a:ahLst/>
              <a:cxnLst/>
              <a:rect l="l" t="t" r="r" b="b"/>
              <a:pathLst>
                <a:path w="84" h="51" extrusionOk="0">
                  <a:moveTo>
                    <a:pt x="17" y="1"/>
                  </a:moveTo>
                  <a:cubicBezTo>
                    <a:pt x="1" y="17"/>
                    <a:pt x="17" y="34"/>
                    <a:pt x="17" y="34"/>
                  </a:cubicBezTo>
                  <a:cubicBezTo>
                    <a:pt x="17" y="50"/>
                    <a:pt x="34" y="50"/>
                    <a:pt x="50" y="50"/>
                  </a:cubicBezTo>
                  <a:lnTo>
                    <a:pt x="68" y="50"/>
                  </a:lnTo>
                  <a:lnTo>
                    <a:pt x="68" y="34"/>
                  </a:lnTo>
                  <a:cubicBezTo>
                    <a:pt x="84" y="17"/>
                    <a:pt x="68" y="17"/>
                    <a:pt x="50" y="1"/>
                  </a:cubicBezTo>
                  <a:lnTo>
                    <a:pt x="34" y="1"/>
                  </a:lnTo>
                  <a:cubicBezTo>
                    <a:pt x="50" y="1"/>
                    <a:pt x="50" y="17"/>
                    <a:pt x="50" y="17"/>
                  </a:cubicBezTo>
                  <a:lnTo>
                    <a:pt x="1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0" name="Google Shape;5340;p76"/>
            <p:cNvSpPr/>
            <p:nvPr/>
          </p:nvSpPr>
          <p:spPr>
            <a:xfrm>
              <a:off x="6064675" y="3695700"/>
              <a:ext cx="1250" cy="1300"/>
            </a:xfrm>
            <a:custGeom>
              <a:avLst/>
              <a:gdLst/>
              <a:ahLst/>
              <a:cxnLst/>
              <a:rect l="l" t="t" r="r" b="b"/>
              <a:pathLst>
                <a:path w="50" h="52" extrusionOk="0">
                  <a:moveTo>
                    <a:pt x="16" y="1"/>
                  </a:moveTo>
                  <a:cubicBezTo>
                    <a:pt x="16" y="1"/>
                    <a:pt x="0" y="1"/>
                    <a:pt x="0" y="34"/>
                  </a:cubicBezTo>
                  <a:lnTo>
                    <a:pt x="0" y="51"/>
                  </a:lnTo>
                  <a:cubicBezTo>
                    <a:pt x="33" y="51"/>
                    <a:pt x="49" y="34"/>
                    <a:pt x="49" y="34"/>
                  </a:cubicBezTo>
                  <a:lnTo>
                    <a:pt x="49" y="18"/>
                  </a:lnTo>
                  <a:cubicBezTo>
                    <a:pt x="49" y="1"/>
                    <a:pt x="33" y="1"/>
                    <a:pt x="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1" name="Google Shape;5341;p76"/>
            <p:cNvSpPr/>
            <p:nvPr/>
          </p:nvSpPr>
          <p:spPr>
            <a:xfrm>
              <a:off x="6084675" y="3682800"/>
              <a:ext cx="3350" cy="2675"/>
            </a:xfrm>
            <a:custGeom>
              <a:avLst/>
              <a:gdLst/>
              <a:ahLst/>
              <a:cxnLst/>
              <a:rect l="l" t="t" r="r" b="b"/>
              <a:pathLst>
                <a:path w="134" h="107" extrusionOk="0">
                  <a:moveTo>
                    <a:pt x="50" y="1"/>
                  </a:moveTo>
                  <a:lnTo>
                    <a:pt x="34" y="17"/>
                  </a:lnTo>
                  <a:lnTo>
                    <a:pt x="17" y="34"/>
                  </a:lnTo>
                  <a:cubicBezTo>
                    <a:pt x="1" y="50"/>
                    <a:pt x="17" y="67"/>
                    <a:pt x="17" y="83"/>
                  </a:cubicBezTo>
                  <a:cubicBezTo>
                    <a:pt x="34" y="101"/>
                    <a:pt x="34" y="101"/>
                    <a:pt x="50" y="101"/>
                  </a:cubicBezTo>
                  <a:cubicBezTo>
                    <a:pt x="59" y="105"/>
                    <a:pt x="69" y="107"/>
                    <a:pt x="79" y="107"/>
                  </a:cubicBezTo>
                  <a:cubicBezTo>
                    <a:pt x="107" y="107"/>
                    <a:pt x="134" y="92"/>
                    <a:pt x="134" y="67"/>
                  </a:cubicBezTo>
                  <a:lnTo>
                    <a:pt x="117" y="17"/>
                  </a:lnTo>
                  <a:cubicBezTo>
                    <a:pt x="101" y="17"/>
                    <a:pt x="101" y="1"/>
                    <a:pt x="8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2" name="Google Shape;5342;p76"/>
            <p:cNvSpPr/>
            <p:nvPr/>
          </p:nvSpPr>
          <p:spPr>
            <a:xfrm>
              <a:off x="6045500" y="3674475"/>
              <a:ext cx="1250" cy="1250"/>
            </a:xfrm>
            <a:custGeom>
              <a:avLst/>
              <a:gdLst/>
              <a:ahLst/>
              <a:cxnLst/>
              <a:rect l="l" t="t" r="r" b="b"/>
              <a:pathLst>
                <a:path w="50" h="50" extrusionOk="0">
                  <a:moveTo>
                    <a:pt x="33" y="0"/>
                  </a:moveTo>
                  <a:lnTo>
                    <a:pt x="16" y="16"/>
                  </a:lnTo>
                  <a:lnTo>
                    <a:pt x="0" y="16"/>
                  </a:lnTo>
                  <a:lnTo>
                    <a:pt x="16" y="33"/>
                  </a:lnTo>
                  <a:lnTo>
                    <a:pt x="16" y="49"/>
                  </a:lnTo>
                  <a:lnTo>
                    <a:pt x="49" y="33"/>
                  </a:lnTo>
                  <a:lnTo>
                    <a:pt x="49" y="16"/>
                  </a:lnTo>
                  <a:cubicBezTo>
                    <a:pt x="49" y="0"/>
                    <a:pt x="33" y="0"/>
                    <a:pt x="3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3" name="Google Shape;5343;p76"/>
            <p:cNvSpPr/>
            <p:nvPr/>
          </p:nvSpPr>
          <p:spPr>
            <a:xfrm>
              <a:off x="6107175" y="3712375"/>
              <a:ext cx="1275" cy="1300"/>
            </a:xfrm>
            <a:custGeom>
              <a:avLst/>
              <a:gdLst/>
              <a:ahLst/>
              <a:cxnLst/>
              <a:rect l="l" t="t" r="r" b="b"/>
              <a:pathLst>
                <a:path w="51" h="52" extrusionOk="0">
                  <a:moveTo>
                    <a:pt x="1" y="1"/>
                  </a:moveTo>
                  <a:lnTo>
                    <a:pt x="1" y="34"/>
                  </a:lnTo>
                  <a:cubicBezTo>
                    <a:pt x="1" y="51"/>
                    <a:pt x="17" y="51"/>
                    <a:pt x="34" y="51"/>
                  </a:cubicBezTo>
                  <a:cubicBezTo>
                    <a:pt x="34" y="51"/>
                    <a:pt x="50" y="51"/>
                    <a:pt x="50" y="34"/>
                  </a:cubicBezTo>
                  <a:cubicBezTo>
                    <a:pt x="50" y="18"/>
                    <a:pt x="50" y="18"/>
                    <a:pt x="34" y="18"/>
                  </a:cubicBezTo>
                  <a:cubicBezTo>
                    <a:pt x="34" y="1"/>
                    <a:pt x="17" y="1"/>
                    <a:pt x="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4" name="Google Shape;5344;p76"/>
            <p:cNvSpPr/>
            <p:nvPr/>
          </p:nvSpPr>
          <p:spPr>
            <a:xfrm>
              <a:off x="6103025" y="3687375"/>
              <a:ext cx="4175" cy="3800"/>
            </a:xfrm>
            <a:custGeom>
              <a:avLst/>
              <a:gdLst/>
              <a:ahLst/>
              <a:cxnLst/>
              <a:rect l="l" t="t" r="r" b="b"/>
              <a:pathLst>
                <a:path w="167" h="152" extrusionOk="0">
                  <a:moveTo>
                    <a:pt x="67" y="0"/>
                  </a:moveTo>
                  <a:lnTo>
                    <a:pt x="34" y="18"/>
                  </a:lnTo>
                  <a:cubicBezTo>
                    <a:pt x="34" y="18"/>
                    <a:pt x="0" y="34"/>
                    <a:pt x="0" y="67"/>
                  </a:cubicBezTo>
                  <a:lnTo>
                    <a:pt x="0" y="84"/>
                  </a:lnTo>
                  <a:lnTo>
                    <a:pt x="0" y="118"/>
                  </a:lnTo>
                  <a:lnTo>
                    <a:pt x="16" y="134"/>
                  </a:lnTo>
                  <a:lnTo>
                    <a:pt x="50" y="151"/>
                  </a:lnTo>
                  <a:lnTo>
                    <a:pt x="67" y="151"/>
                  </a:lnTo>
                  <a:cubicBezTo>
                    <a:pt x="83" y="151"/>
                    <a:pt x="116" y="151"/>
                    <a:pt x="134" y="134"/>
                  </a:cubicBezTo>
                  <a:lnTo>
                    <a:pt x="150" y="118"/>
                  </a:lnTo>
                  <a:lnTo>
                    <a:pt x="150" y="100"/>
                  </a:lnTo>
                  <a:cubicBezTo>
                    <a:pt x="167" y="67"/>
                    <a:pt x="150" y="51"/>
                    <a:pt x="116" y="18"/>
                  </a:cubicBezTo>
                  <a:lnTo>
                    <a:pt x="100" y="18"/>
                  </a:ln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5" name="Google Shape;5345;p76"/>
            <p:cNvSpPr/>
            <p:nvPr/>
          </p:nvSpPr>
          <p:spPr>
            <a:xfrm>
              <a:off x="6141375" y="3735725"/>
              <a:ext cx="1250" cy="1300"/>
            </a:xfrm>
            <a:custGeom>
              <a:avLst/>
              <a:gdLst/>
              <a:ahLst/>
              <a:cxnLst/>
              <a:rect l="l" t="t" r="r" b="b"/>
              <a:pathLst>
                <a:path w="50" h="52" extrusionOk="0">
                  <a:moveTo>
                    <a:pt x="16" y="1"/>
                  </a:moveTo>
                  <a:cubicBezTo>
                    <a:pt x="16" y="1"/>
                    <a:pt x="0" y="1"/>
                    <a:pt x="0" y="18"/>
                  </a:cubicBezTo>
                  <a:lnTo>
                    <a:pt x="16" y="34"/>
                  </a:lnTo>
                  <a:lnTo>
                    <a:pt x="34" y="51"/>
                  </a:lnTo>
                  <a:lnTo>
                    <a:pt x="50" y="34"/>
                  </a:lnTo>
                  <a:lnTo>
                    <a:pt x="50" y="18"/>
                  </a:lnTo>
                  <a:lnTo>
                    <a:pt x="5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6" name="Google Shape;5346;p76"/>
            <p:cNvSpPr/>
            <p:nvPr/>
          </p:nvSpPr>
          <p:spPr>
            <a:xfrm>
              <a:off x="6084250" y="3662600"/>
              <a:ext cx="2525" cy="3025"/>
            </a:xfrm>
            <a:custGeom>
              <a:avLst/>
              <a:gdLst/>
              <a:ahLst/>
              <a:cxnLst/>
              <a:rect l="l" t="t" r="r" b="b"/>
              <a:pathLst>
                <a:path w="101" h="121" extrusionOk="0">
                  <a:moveTo>
                    <a:pt x="51" y="0"/>
                  </a:moveTo>
                  <a:cubicBezTo>
                    <a:pt x="45" y="0"/>
                    <a:pt x="39" y="2"/>
                    <a:pt x="34" y="8"/>
                  </a:cubicBezTo>
                  <a:cubicBezTo>
                    <a:pt x="18" y="8"/>
                    <a:pt x="0" y="24"/>
                    <a:pt x="0" y="42"/>
                  </a:cubicBezTo>
                  <a:cubicBezTo>
                    <a:pt x="0" y="75"/>
                    <a:pt x="0" y="91"/>
                    <a:pt x="18" y="108"/>
                  </a:cubicBezTo>
                  <a:cubicBezTo>
                    <a:pt x="26" y="116"/>
                    <a:pt x="38" y="120"/>
                    <a:pt x="52" y="120"/>
                  </a:cubicBezTo>
                  <a:cubicBezTo>
                    <a:pt x="67" y="120"/>
                    <a:pt x="84" y="116"/>
                    <a:pt x="100" y="108"/>
                  </a:cubicBezTo>
                  <a:lnTo>
                    <a:pt x="100" y="75"/>
                  </a:lnTo>
                  <a:lnTo>
                    <a:pt x="100" y="58"/>
                  </a:lnTo>
                  <a:lnTo>
                    <a:pt x="100" y="42"/>
                  </a:lnTo>
                  <a:lnTo>
                    <a:pt x="84" y="8"/>
                  </a:lnTo>
                  <a:cubicBezTo>
                    <a:pt x="73" y="8"/>
                    <a:pt x="62" y="0"/>
                    <a:pt x="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7" name="Google Shape;5347;p76"/>
            <p:cNvSpPr/>
            <p:nvPr/>
          </p:nvSpPr>
          <p:spPr>
            <a:xfrm>
              <a:off x="6164275" y="3719475"/>
              <a:ext cx="875" cy="1275"/>
            </a:xfrm>
            <a:custGeom>
              <a:avLst/>
              <a:gdLst/>
              <a:ahLst/>
              <a:cxnLst/>
              <a:rect l="l" t="t" r="r" b="b"/>
              <a:pathLst>
                <a:path w="35" h="51" extrusionOk="0">
                  <a:moveTo>
                    <a:pt x="18" y="1"/>
                  </a:moveTo>
                  <a:lnTo>
                    <a:pt x="1" y="17"/>
                  </a:lnTo>
                  <a:lnTo>
                    <a:pt x="1" y="50"/>
                  </a:lnTo>
                  <a:lnTo>
                    <a:pt x="34" y="50"/>
                  </a:lnTo>
                  <a:lnTo>
                    <a:pt x="34" y="34"/>
                  </a:lnTo>
                  <a:lnTo>
                    <a:pt x="34" y="17"/>
                  </a:lnTo>
                  <a:cubicBezTo>
                    <a:pt x="34" y="17"/>
                    <a:pt x="34"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8" name="Google Shape;5348;p76"/>
            <p:cNvSpPr/>
            <p:nvPr/>
          </p:nvSpPr>
          <p:spPr>
            <a:xfrm>
              <a:off x="6110100" y="3664025"/>
              <a:ext cx="5450" cy="5025"/>
            </a:xfrm>
            <a:custGeom>
              <a:avLst/>
              <a:gdLst/>
              <a:ahLst/>
              <a:cxnLst/>
              <a:rect l="l" t="t" r="r" b="b"/>
              <a:pathLst>
                <a:path w="218" h="201" extrusionOk="0">
                  <a:moveTo>
                    <a:pt x="67" y="1"/>
                  </a:moveTo>
                  <a:lnTo>
                    <a:pt x="51" y="18"/>
                  </a:lnTo>
                  <a:lnTo>
                    <a:pt x="17" y="67"/>
                  </a:lnTo>
                  <a:lnTo>
                    <a:pt x="0" y="85"/>
                  </a:lnTo>
                  <a:lnTo>
                    <a:pt x="0" y="118"/>
                  </a:lnTo>
                  <a:lnTo>
                    <a:pt x="17" y="134"/>
                  </a:lnTo>
                  <a:lnTo>
                    <a:pt x="33" y="167"/>
                  </a:lnTo>
                  <a:cubicBezTo>
                    <a:pt x="51" y="185"/>
                    <a:pt x="67" y="201"/>
                    <a:pt x="84" y="201"/>
                  </a:cubicBezTo>
                  <a:lnTo>
                    <a:pt x="84" y="185"/>
                  </a:lnTo>
                  <a:lnTo>
                    <a:pt x="133" y="201"/>
                  </a:lnTo>
                  <a:lnTo>
                    <a:pt x="151" y="201"/>
                  </a:lnTo>
                  <a:lnTo>
                    <a:pt x="200" y="151"/>
                  </a:lnTo>
                  <a:lnTo>
                    <a:pt x="200" y="134"/>
                  </a:lnTo>
                  <a:cubicBezTo>
                    <a:pt x="217" y="85"/>
                    <a:pt x="200" y="34"/>
                    <a:pt x="1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9" name="Google Shape;5349;p76"/>
            <p:cNvSpPr/>
            <p:nvPr/>
          </p:nvSpPr>
          <p:spPr>
            <a:xfrm>
              <a:off x="6148050" y="3681925"/>
              <a:ext cx="3750" cy="3800"/>
            </a:xfrm>
            <a:custGeom>
              <a:avLst/>
              <a:gdLst/>
              <a:ahLst/>
              <a:cxnLst/>
              <a:rect l="l" t="t" r="r" b="b"/>
              <a:pathLst>
                <a:path w="150" h="152" extrusionOk="0">
                  <a:moveTo>
                    <a:pt x="74" y="0"/>
                  </a:moveTo>
                  <a:cubicBezTo>
                    <a:pt x="50" y="0"/>
                    <a:pt x="27" y="15"/>
                    <a:pt x="16" y="36"/>
                  </a:cubicBezTo>
                  <a:lnTo>
                    <a:pt x="0" y="69"/>
                  </a:lnTo>
                  <a:lnTo>
                    <a:pt x="16" y="102"/>
                  </a:lnTo>
                  <a:cubicBezTo>
                    <a:pt x="16" y="118"/>
                    <a:pt x="33" y="152"/>
                    <a:pt x="83" y="152"/>
                  </a:cubicBezTo>
                  <a:lnTo>
                    <a:pt x="100" y="152"/>
                  </a:lnTo>
                  <a:lnTo>
                    <a:pt x="116" y="136"/>
                  </a:lnTo>
                  <a:lnTo>
                    <a:pt x="133" y="118"/>
                  </a:lnTo>
                  <a:lnTo>
                    <a:pt x="149" y="69"/>
                  </a:lnTo>
                  <a:lnTo>
                    <a:pt x="149" y="52"/>
                  </a:lnTo>
                  <a:lnTo>
                    <a:pt x="133" y="36"/>
                  </a:lnTo>
                  <a:lnTo>
                    <a:pt x="116" y="18"/>
                  </a:lnTo>
                  <a:cubicBezTo>
                    <a:pt x="104" y="6"/>
                    <a:pt x="89" y="0"/>
                    <a:pt x="7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0" name="Google Shape;5350;p76"/>
            <p:cNvSpPr/>
            <p:nvPr/>
          </p:nvSpPr>
          <p:spPr>
            <a:xfrm>
              <a:off x="6037150" y="3704475"/>
              <a:ext cx="850" cy="1250"/>
            </a:xfrm>
            <a:custGeom>
              <a:avLst/>
              <a:gdLst/>
              <a:ahLst/>
              <a:cxnLst/>
              <a:rect l="l" t="t" r="r" b="b"/>
              <a:pathLst>
                <a:path w="34" h="50" extrusionOk="0">
                  <a:moveTo>
                    <a:pt x="1" y="1"/>
                  </a:moveTo>
                  <a:lnTo>
                    <a:pt x="1" y="17"/>
                  </a:lnTo>
                  <a:lnTo>
                    <a:pt x="1" y="34"/>
                  </a:lnTo>
                  <a:lnTo>
                    <a:pt x="17" y="50"/>
                  </a:lnTo>
                  <a:lnTo>
                    <a:pt x="34" y="34"/>
                  </a:lnTo>
                  <a:lnTo>
                    <a:pt x="34" y="17"/>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1" name="Google Shape;5351;p76"/>
            <p:cNvSpPr/>
            <p:nvPr/>
          </p:nvSpPr>
          <p:spPr>
            <a:xfrm>
              <a:off x="6147200" y="3606100"/>
              <a:ext cx="1700" cy="1250"/>
            </a:xfrm>
            <a:custGeom>
              <a:avLst/>
              <a:gdLst/>
              <a:ahLst/>
              <a:cxnLst/>
              <a:rect l="l" t="t" r="r" b="b"/>
              <a:pathLst>
                <a:path w="68" h="50" extrusionOk="0">
                  <a:moveTo>
                    <a:pt x="17" y="0"/>
                  </a:moveTo>
                  <a:cubicBezTo>
                    <a:pt x="17" y="0"/>
                    <a:pt x="17" y="16"/>
                    <a:pt x="1" y="16"/>
                  </a:cubicBezTo>
                  <a:lnTo>
                    <a:pt x="1" y="34"/>
                  </a:lnTo>
                  <a:lnTo>
                    <a:pt x="17" y="50"/>
                  </a:lnTo>
                  <a:lnTo>
                    <a:pt x="50" y="50"/>
                  </a:lnTo>
                  <a:cubicBezTo>
                    <a:pt x="50" y="34"/>
                    <a:pt x="50" y="34"/>
                    <a:pt x="67" y="16"/>
                  </a:cubicBez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2" name="Google Shape;5352;p76"/>
            <p:cNvSpPr/>
            <p:nvPr/>
          </p:nvSpPr>
          <p:spPr>
            <a:xfrm>
              <a:off x="6063000" y="3651125"/>
              <a:ext cx="2100" cy="1425"/>
            </a:xfrm>
            <a:custGeom>
              <a:avLst/>
              <a:gdLst/>
              <a:ahLst/>
              <a:cxnLst/>
              <a:rect l="l" t="t" r="r" b="b"/>
              <a:pathLst>
                <a:path w="84" h="57" extrusionOk="0">
                  <a:moveTo>
                    <a:pt x="83" y="0"/>
                  </a:moveTo>
                  <a:cubicBezTo>
                    <a:pt x="67" y="0"/>
                    <a:pt x="50" y="0"/>
                    <a:pt x="50" y="16"/>
                  </a:cubicBezTo>
                  <a:lnTo>
                    <a:pt x="34" y="16"/>
                  </a:lnTo>
                  <a:cubicBezTo>
                    <a:pt x="16" y="16"/>
                    <a:pt x="0" y="16"/>
                    <a:pt x="0" y="34"/>
                  </a:cubicBezTo>
                  <a:lnTo>
                    <a:pt x="0" y="50"/>
                  </a:lnTo>
                  <a:cubicBezTo>
                    <a:pt x="14" y="54"/>
                    <a:pt x="26" y="56"/>
                    <a:pt x="37" y="56"/>
                  </a:cubicBezTo>
                  <a:cubicBezTo>
                    <a:pt x="65" y="56"/>
                    <a:pt x="83" y="41"/>
                    <a:pt x="83" y="16"/>
                  </a:cubicBezTo>
                  <a:lnTo>
                    <a:pt x="83"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3" name="Google Shape;5353;p76"/>
            <p:cNvSpPr/>
            <p:nvPr/>
          </p:nvSpPr>
          <p:spPr>
            <a:xfrm>
              <a:off x="6101750" y="3667350"/>
              <a:ext cx="5450" cy="5025"/>
            </a:xfrm>
            <a:custGeom>
              <a:avLst/>
              <a:gdLst/>
              <a:ahLst/>
              <a:cxnLst/>
              <a:rect l="l" t="t" r="r" b="b"/>
              <a:pathLst>
                <a:path w="218" h="201" extrusionOk="0">
                  <a:moveTo>
                    <a:pt x="118" y="1"/>
                  </a:moveTo>
                  <a:lnTo>
                    <a:pt x="67" y="18"/>
                  </a:lnTo>
                  <a:lnTo>
                    <a:pt x="51" y="34"/>
                  </a:lnTo>
                  <a:lnTo>
                    <a:pt x="34" y="52"/>
                  </a:lnTo>
                  <a:cubicBezTo>
                    <a:pt x="18" y="68"/>
                    <a:pt x="18" y="68"/>
                    <a:pt x="1" y="101"/>
                  </a:cubicBezTo>
                  <a:cubicBezTo>
                    <a:pt x="1" y="134"/>
                    <a:pt x="18" y="168"/>
                    <a:pt x="51" y="201"/>
                  </a:cubicBezTo>
                  <a:lnTo>
                    <a:pt x="134" y="201"/>
                  </a:lnTo>
                  <a:cubicBezTo>
                    <a:pt x="185" y="185"/>
                    <a:pt x="201" y="152"/>
                    <a:pt x="218" y="134"/>
                  </a:cubicBezTo>
                  <a:lnTo>
                    <a:pt x="218" y="118"/>
                  </a:lnTo>
                  <a:lnTo>
                    <a:pt x="201" y="68"/>
                  </a:lnTo>
                  <a:lnTo>
                    <a:pt x="185" y="52"/>
                  </a:lnTo>
                  <a:lnTo>
                    <a:pt x="167" y="34"/>
                  </a:lnTo>
                  <a:lnTo>
                    <a:pt x="185" y="34"/>
                  </a:lnTo>
                  <a:cubicBezTo>
                    <a:pt x="167" y="34"/>
                    <a:pt x="151" y="18"/>
                    <a:pt x="1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4" name="Google Shape;5354;p76"/>
            <p:cNvSpPr/>
            <p:nvPr/>
          </p:nvSpPr>
          <p:spPr>
            <a:xfrm>
              <a:off x="6107575" y="3701650"/>
              <a:ext cx="2125" cy="2025"/>
            </a:xfrm>
            <a:custGeom>
              <a:avLst/>
              <a:gdLst/>
              <a:ahLst/>
              <a:cxnLst/>
              <a:rect l="l" t="t" r="r" b="b"/>
              <a:pathLst>
                <a:path w="85" h="81" extrusionOk="0">
                  <a:moveTo>
                    <a:pt x="20" y="1"/>
                  </a:moveTo>
                  <a:cubicBezTo>
                    <a:pt x="9" y="1"/>
                    <a:pt x="1" y="5"/>
                    <a:pt x="1" y="14"/>
                  </a:cubicBezTo>
                  <a:lnTo>
                    <a:pt x="18" y="47"/>
                  </a:lnTo>
                  <a:lnTo>
                    <a:pt x="34" y="63"/>
                  </a:lnTo>
                  <a:lnTo>
                    <a:pt x="34" y="47"/>
                  </a:lnTo>
                  <a:lnTo>
                    <a:pt x="68" y="80"/>
                  </a:lnTo>
                  <a:cubicBezTo>
                    <a:pt x="85" y="63"/>
                    <a:pt x="68" y="30"/>
                    <a:pt x="52" y="14"/>
                  </a:cubicBezTo>
                  <a:cubicBezTo>
                    <a:pt x="43" y="5"/>
                    <a:pt x="30" y="1"/>
                    <a:pt x="2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5" name="Google Shape;5355;p76"/>
            <p:cNvSpPr/>
            <p:nvPr/>
          </p:nvSpPr>
          <p:spPr>
            <a:xfrm>
              <a:off x="6090075" y="3645500"/>
              <a:ext cx="4625" cy="4375"/>
            </a:xfrm>
            <a:custGeom>
              <a:avLst/>
              <a:gdLst/>
              <a:ahLst/>
              <a:cxnLst/>
              <a:rect l="l" t="t" r="r" b="b"/>
              <a:pathLst>
                <a:path w="185" h="175" extrusionOk="0">
                  <a:moveTo>
                    <a:pt x="69" y="0"/>
                  </a:moveTo>
                  <a:cubicBezTo>
                    <a:pt x="42" y="0"/>
                    <a:pt x="17" y="9"/>
                    <a:pt x="1" y="25"/>
                  </a:cubicBezTo>
                  <a:lnTo>
                    <a:pt x="1" y="59"/>
                  </a:lnTo>
                  <a:lnTo>
                    <a:pt x="1" y="92"/>
                  </a:lnTo>
                  <a:cubicBezTo>
                    <a:pt x="1" y="141"/>
                    <a:pt x="34" y="159"/>
                    <a:pt x="51" y="175"/>
                  </a:cubicBezTo>
                  <a:lnTo>
                    <a:pt x="151" y="175"/>
                  </a:lnTo>
                  <a:cubicBezTo>
                    <a:pt x="185" y="141"/>
                    <a:pt x="185" y="108"/>
                    <a:pt x="185" y="75"/>
                  </a:cubicBezTo>
                  <a:cubicBezTo>
                    <a:pt x="167" y="59"/>
                    <a:pt x="167" y="41"/>
                    <a:pt x="151" y="25"/>
                  </a:cubicBezTo>
                  <a:cubicBezTo>
                    <a:pt x="126" y="9"/>
                    <a:pt x="97" y="0"/>
                    <a:pt x="6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6" name="Google Shape;5356;p76"/>
            <p:cNvSpPr/>
            <p:nvPr/>
          </p:nvSpPr>
          <p:spPr>
            <a:xfrm>
              <a:off x="6092575" y="3631950"/>
              <a:ext cx="4200" cy="3750"/>
            </a:xfrm>
            <a:custGeom>
              <a:avLst/>
              <a:gdLst/>
              <a:ahLst/>
              <a:cxnLst/>
              <a:rect l="l" t="t" r="r" b="b"/>
              <a:pathLst>
                <a:path w="168" h="150" extrusionOk="0">
                  <a:moveTo>
                    <a:pt x="101" y="0"/>
                  </a:moveTo>
                  <a:cubicBezTo>
                    <a:pt x="67" y="0"/>
                    <a:pt x="34" y="0"/>
                    <a:pt x="18" y="34"/>
                  </a:cubicBezTo>
                  <a:lnTo>
                    <a:pt x="1" y="67"/>
                  </a:lnTo>
                  <a:lnTo>
                    <a:pt x="18" y="83"/>
                  </a:lnTo>
                  <a:cubicBezTo>
                    <a:pt x="18" y="100"/>
                    <a:pt x="18" y="134"/>
                    <a:pt x="67" y="150"/>
                  </a:cubicBezTo>
                  <a:lnTo>
                    <a:pt x="101" y="150"/>
                  </a:lnTo>
                  <a:cubicBezTo>
                    <a:pt x="118" y="134"/>
                    <a:pt x="134" y="134"/>
                    <a:pt x="134" y="134"/>
                  </a:cubicBezTo>
                  <a:cubicBezTo>
                    <a:pt x="134" y="116"/>
                    <a:pt x="134" y="116"/>
                    <a:pt x="151" y="116"/>
                  </a:cubicBezTo>
                  <a:lnTo>
                    <a:pt x="151" y="100"/>
                  </a:lnTo>
                  <a:lnTo>
                    <a:pt x="167" y="83"/>
                  </a:lnTo>
                  <a:lnTo>
                    <a:pt x="167" y="67"/>
                  </a:lnTo>
                  <a:cubicBezTo>
                    <a:pt x="151" y="34"/>
                    <a:pt x="134" y="16"/>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7" name="Google Shape;5357;p76"/>
            <p:cNvSpPr/>
            <p:nvPr/>
          </p:nvSpPr>
          <p:spPr>
            <a:xfrm>
              <a:off x="6166775" y="3635275"/>
              <a:ext cx="1300" cy="1250"/>
            </a:xfrm>
            <a:custGeom>
              <a:avLst/>
              <a:gdLst/>
              <a:ahLst/>
              <a:cxnLst/>
              <a:rect l="l" t="t" r="r" b="b"/>
              <a:pathLst>
                <a:path w="52" h="50" extrusionOk="0">
                  <a:moveTo>
                    <a:pt x="34" y="1"/>
                  </a:moveTo>
                  <a:cubicBezTo>
                    <a:pt x="18" y="1"/>
                    <a:pt x="18" y="1"/>
                    <a:pt x="18" y="17"/>
                  </a:cubicBezTo>
                  <a:cubicBezTo>
                    <a:pt x="1" y="34"/>
                    <a:pt x="1" y="34"/>
                    <a:pt x="18" y="50"/>
                  </a:cubicBezTo>
                  <a:lnTo>
                    <a:pt x="34" y="50"/>
                  </a:lnTo>
                  <a:cubicBezTo>
                    <a:pt x="51" y="34"/>
                    <a:pt x="51" y="17"/>
                    <a:pt x="51" y="17"/>
                  </a:cubicBez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8" name="Google Shape;5358;p76"/>
            <p:cNvSpPr/>
            <p:nvPr/>
          </p:nvSpPr>
          <p:spPr>
            <a:xfrm>
              <a:off x="6066325" y="3584650"/>
              <a:ext cx="1275" cy="1025"/>
            </a:xfrm>
            <a:custGeom>
              <a:avLst/>
              <a:gdLst/>
              <a:ahLst/>
              <a:cxnLst/>
              <a:rect l="l" t="t" r="r" b="b"/>
              <a:pathLst>
                <a:path w="51" h="41" extrusionOk="0">
                  <a:moveTo>
                    <a:pt x="20" y="1"/>
                  </a:moveTo>
                  <a:cubicBezTo>
                    <a:pt x="9" y="1"/>
                    <a:pt x="1" y="12"/>
                    <a:pt x="1" y="25"/>
                  </a:cubicBezTo>
                  <a:cubicBezTo>
                    <a:pt x="1" y="41"/>
                    <a:pt x="1" y="41"/>
                    <a:pt x="17" y="41"/>
                  </a:cubicBezTo>
                  <a:lnTo>
                    <a:pt x="34" y="41"/>
                  </a:lnTo>
                  <a:lnTo>
                    <a:pt x="50" y="25"/>
                  </a:lnTo>
                  <a:cubicBezTo>
                    <a:pt x="50" y="7"/>
                    <a:pt x="34" y="7"/>
                    <a:pt x="34" y="7"/>
                  </a:cubicBezTo>
                  <a:cubicBezTo>
                    <a:pt x="29" y="3"/>
                    <a:pt x="24" y="1"/>
                    <a:pt x="2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9" name="Google Shape;5359;p76"/>
            <p:cNvSpPr/>
            <p:nvPr/>
          </p:nvSpPr>
          <p:spPr>
            <a:xfrm>
              <a:off x="6094250" y="3649025"/>
              <a:ext cx="5450" cy="5850"/>
            </a:xfrm>
            <a:custGeom>
              <a:avLst/>
              <a:gdLst/>
              <a:ahLst/>
              <a:cxnLst/>
              <a:rect l="l" t="t" r="r" b="b"/>
              <a:pathLst>
                <a:path w="218" h="234" extrusionOk="0">
                  <a:moveTo>
                    <a:pt x="134" y="0"/>
                  </a:moveTo>
                  <a:cubicBezTo>
                    <a:pt x="100" y="0"/>
                    <a:pt x="67" y="0"/>
                    <a:pt x="51" y="34"/>
                  </a:cubicBezTo>
                  <a:lnTo>
                    <a:pt x="34" y="67"/>
                  </a:lnTo>
                  <a:cubicBezTo>
                    <a:pt x="18" y="100"/>
                    <a:pt x="0" y="134"/>
                    <a:pt x="18" y="167"/>
                  </a:cubicBezTo>
                  <a:cubicBezTo>
                    <a:pt x="18" y="184"/>
                    <a:pt x="34" y="218"/>
                    <a:pt x="67" y="234"/>
                  </a:cubicBezTo>
                  <a:lnTo>
                    <a:pt x="134" y="234"/>
                  </a:lnTo>
                  <a:lnTo>
                    <a:pt x="184" y="200"/>
                  </a:lnTo>
                  <a:cubicBezTo>
                    <a:pt x="200" y="184"/>
                    <a:pt x="200" y="167"/>
                    <a:pt x="200" y="151"/>
                  </a:cubicBezTo>
                  <a:cubicBezTo>
                    <a:pt x="218" y="100"/>
                    <a:pt x="218" y="51"/>
                    <a:pt x="184" y="18"/>
                  </a:cubicBezTo>
                  <a:cubicBezTo>
                    <a:pt x="167" y="0"/>
                    <a:pt x="151" y="0"/>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0" name="Google Shape;5360;p76"/>
            <p:cNvSpPr/>
            <p:nvPr/>
          </p:nvSpPr>
          <p:spPr>
            <a:xfrm>
              <a:off x="6117600" y="3667350"/>
              <a:ext cx="4625" cy="4625"/>
            </a:xfrm>
            <a:custGeom>
              <a:avLst/>
              <a:gdLst/>
              <a:ahLst/>
              <a:cxnLst/>
              <a:rect l="l" t="t" r="r" b="b"/>
              <a:pathLst>
                <a:path w="185" h="185" extrusionOk="0">
                  <a:moveTo>
                    <a:pt x="100" y="1"/>
                  </a:moveTo>
                  <a:cubicBezTo>
                    <a:pt x="67" y="1"/>
                    <a:pt x="51" y="18"/>
                    <a:pt x="34" y="34"/>
                  </a:cubicBezTo>
                  <a:lnTo>
                    <a:pt x="17" y="52"/>
                  </a:lnTo>
                  <a:lnTo>
                    <a:pt x="0" y="101"/>
                  </a:lnTo>
                  <a:lnTo>
                    <a:pt x="0" y="118"/>
                  </a:lnTo>
                  <a:lnTo>
                    <a:pt x="34" y="152"/>
                  </a:lnTo>
                  <a:lnTo>
                    <a:pt x="34" y="168"/>
                  </a:lnTo>
                  <a:lnTo>
                    <a:pt x="84" y="185"/>
                  </a:lnTo>
                  <a:lnTo>
                    <a:pt x="118" y="185"/>
                  </a:lnTo>
                  <a:lnTo>
                    <a:pt x="167" y="152"/>
                  </a:lnTo>
                  <a:lnTo>
                    <a:pt x="167" y="134"/>
                  </a:lnTo>
                  <a:lnTo>
                    <a:pt x="184" y="101"/>
                  </a:lnTo>
                  <a:lnTo>
                    <a:pt x="184" y="68"/>
                  </a:lnTo>
                  <a:lnTo>
                    <a:pt x="167" y="34"/>
                  </a:lnTo>
                  <a:cubicBezTo>
                    <a:pt x="151" y="1"/>
                    <a:pt x="118" y="1"/>
                    <a:pt x="100"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1" name="Google Shape;5361;p76"/>
            <p:cNvSpPr/>
            <p:nvPr/>
          </p:nvSpPr>
          <p:spPr>
            <a:xfrm>
              <a:off x="6172225" y="3674475"/>
              <a:ext cx="1250" cy="1250"/>
            </a:xfrm>
            <a:custGeom>
              <a:avLst/>
              <a:gdLst/>
              <a:ahLst/>
              <a:cxnLst/>
              <a:rect l="l" t="t" r="r" b="b"/>
              <a:pathLst>
                <a:path w="50" h="50" extrusionOk="0">
                  <a:moveTo>
                    <a:pt x="16" y="0"/>
                  </a:moveTo>
                  <a:cubicBezTo>
                    <a:pt x="16" y="0"/>
                    <a:pt x="0" y="0"/>
                    <a:pt x="0" y="16"/>
                  </a:cubicBezTo>
                  <a:lnTo>
                    <a:pt x="0" y="33"/>
                  </a:lnTo>
                  <a:lnTo>
                    <a:pt x="0" y="49"/>
                  </a:lnTo>
                  <a:lnTo>
                    <a:pt x="34" y="49"/>
                  </a:lnTo>
                  <a:lnTo>
                    <a:pt x="50" y="33"/>
                  </a:lnTo>
                  <a:lnTo>
                    <a:pt x="50" y="16"/>
                  </a:lnTo>
                  <a:cubicBezTo>
                    <a:pt x="34" y="0"/>
                    <a:pt x="34" y="0"/>
                    <a:pt x="16"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2" name="Google Shape;5362;p76"/>
            <p:cNvSpPr/>
            <p:nvPr/>
          </p:nvSpPr>
          <p:spPr>
            <a:xfrm>
              <a:off x="6137200" y="3614825"/>
              <a:ext cx="1250" cy="1475"/>
            </a:xfrm>
            <a:custGeom>
              <a:avLst/>
              <a:gdLst/>
              <a:ahLst/>
              <a:cxnLst/>
              <a:rect l="l" t="t" r="r" b="b"/>
              <a:pathLst>
                <a:path w="50" h="59" extrusionOk="0">
                  <a:moveTo>
                    <a:pt x="17" y="1"/>
                  </a:moveTo>
                  <a:lnTo>
                    <a:pt x="1" y="18"/>
                  </a:lnTo>
                  <a:lnTo>
                    <a:pt x="1" y="34"/>
                  </a:lnTo>
                  <a:cubicBezTo>
                    <a:pt x="1" y="34"/>
                    <a:pt x="1" y="52"/>
                    <a:pt x="17" y="52"/>
                  </a:cubicBezTo>
                  <a:cubicBezTo>
                    <a:pt x="22" y="57"/>
                    <a:pt x="26" y="59"/>
                    <a:pt x="29" y="59"/>
                  </a:cubicBezTo>
                  <a:cubicBezTo>
                    <a:pt x="36" y="59"/>
                    <a:pt x="39" y="52"/>
                    <a:pt x="50" y="52"/>
                  </a:cubicBezTo>
                  <a:lnTo>
                    <a:pt x="50" y="18"/>
                  </a:lnTo>
                  <a:lnTo>
                    <a:pt x="34" y="18"/>
                  </a:lnTo>
                  <a:cubicBezTo>
                    <a:pt x="34" y="18"/>
                    <a:pt x="34"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3" name="Google Shape;5363;p76"/>
            <p:cNvSpPr/>
            <p:nvPr/>
          </p:nvSpPr>
          <p:spPr>
            <a:xfrm>
              <a:off x="6096350" y="3640275"/>
              <a:ext cx="7525" cy="5875"/>
            </a:xfrm>
            <a:custGeom>
              <a:avLst/>
              <a:gdLst/>
              <a:ahLst/>
              <a:cxnLst/>
              <a:rect l="l" t="t" r="r" b="b"/>
              <a:pathLst>
                <a:path w="301" h="235" extrusionOk="0">
                  <a:moveTo>
                    <a:pt x="100" y="50"/>
                  </a:moveTo>
                  <a:cubicBezTo>
                    <a:pt x="100" y="67"/>
                    <a:pt x="83" y="67"/>
                    <a:pt x="83" y="67"/>
                  </a:cubicBezTo>
                  <a:lnTo>
                    <a:pt x="67" y="67"/>
                  </a:lnTo>
                  <a:cubicBezTo>
                    <a:pt x="83" y="67"/>
                    <a:pt x="83" y="67"/>
                    <a:pt x="100" y="50"/>
                  </a:cubicBezTo>
                  <a:close/>
                  <a:moveTo>
                    <a:pt x="167" y="1"/>
                  </a:moveTo>
                  <a:lnTo>
                    <a:pt x="116" y="17"/>
                  </a:lnTo>
                  <a:cubicBezTo>
                    <a:pt x="100" y="34"/>
                    <a:pt x="100" y="50"/>
                    <a:pt x="100" y="50"/>
                  </a:cubicBezTo>
                  <a:cubicBezTo>
                    <a:pt x="67" y="50"/>
                    <a:pt x="34" y="67"/>
                    <a:pt x="16" y="83"/>
                  </a:cubicBezTo>
                  <a:lnTo>
                    <a:pt x="0" y="134"/>
                  </a:lnTo>
                  <a:lnTo>
                    <a:pt x="0" y="167"/>
                  </a:lnTo>
                  <a:lnTo>
                    <a:pt x="16" y="183"/>
                  </a:lnTo>
                  <a:lnTo>
                    <a:pt x="0" y="183"/>
                  </a:lnTo>
                  <a:lnTo>
                    <a:pt x="16" y="201"/>
                  </a:lnTo>
                  <a:lnTo>
                    <a:pt x="34" y="217"/>
                  </a:lnTo>
                  <a:lnTo>
                    <a:pt x="34" y="201"/>
                  </a:lnTo>
                  <a:lnTo>
                    <a:pt x="67" y="234"/>
                  </a:lnTo>
                  <a:lnTo>
                    <a:pt x="83" y="234"/>
                  </a:lnTo>
                  <a:lnTo>
                    <a:pt x="150" y="217"/>
                  </a:lnTo>
                  <a:lnTo>
                    <a:pt x="134" y="234"/>
                  </a:lnTo>
                  <a:cubicBezTo>
                    <a:pt x="134" y="234"/>
                    <a:pt x="167" y="217"/>
                    <a:pt x="183" y="201"/>
                  </a:cubicBezTo>
                  <a:cubicBezTo>
                    <a:pt x="201" y="201"/>
                    <a:pt x="234" y="201"/>
                    <a:pt x="267" y="167"/>
                  </a:cubicBezTo>
                  <a:lnTo>
                    <a:pt x="283" y="150"/>
                  </a:lnTo>
                  <a:lnTo>
                    <a:pt x="283" y="134"/>
                  </a:lnTo>
                  <a:lnTo>
                    <a:pt x="301" y="101"/>
                  </a:lnTo>
                  <a:cubicBezTo>
                    <a:pt x="301" y="50"/>
                    <a:pt x="267" y="34"/>
                    <a:pt x="2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4" name="Google Shape;5364;p76"/>
            <p:cNvSpPr/>
            <p:nvPr/>
          </p:nvSpPr>
          <p:spPr>
            <a:xfrm>
              <a:off x="6109700" y="3619000"/>
              <a:ext cx="3350" cy="3800"/>
            </a:xfrm>
            <a:custGeom>
              <a:avLst/>
              <a:gdLst/>
              <a:ahLst/>
              <a:cxnLst/>
              <a:rect l="l" t="t" r="r" b="b"/>
              <a:pathLst>
                <a:path w="134" h="152" extrusionOk="0">
                  <a:moveTo>
                    <a:pt x="67" y="1"/>
                  </a:moveTo>
                  <a:cubicBezTo>
                    <a:pt x="49" y="18"/>
                    <a:pt x="33" y="18"/>
                    <a:pt x="16" y="34"/>
                  </a:cubicBezTo>
                  <a:lnTo>
                    <a:pt x="16" y="51"/>
                  </a:lnTo>
                  <a:lnTo>
                    <a:pt x="0" y="85"/>
                  </a:lnTo>
                  <a:lnTo>
                    <a:pt x="0" y="118"/>
                  </a:lnTo>
                  <a:lnTo>
                    <a:pt x="16" y="134"/>
                  </a:lnTo>
                  <a:lnTo>
                    <a:pt x="33" y="134"/>
                  </a:lnTo>
                  <a:lnTo>
                    <a:pt x="49" y="151"/>
                  </a:lnTo>
                  <a:cubicBezTo>
                    <a:pt x="67" y="151"/>
                    <a:pt x="83" y="134"/>
                    <a:pt x="100" y="118"/>
                  </a:cubicBezTo>
                  <a:cubicBezTo>
                    <a:pt x="116" y="101"/>
                    <a:pt x="133" y="67"/>
                    <a:pt x="116" y="34"/>
                  </a:cubicBezTo>
                  <a:lnTo>
                    <a:pt x="100" y="18"/>
                  </a:lnTo>
                  <a:lnTo>
                    <a:pt x="83" y="18"/>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5" name="Google Shape;5365;p76"/>
            <p:cNvSpPr/>
            <p:nvPr/>
          </p:nvSpPr>
          <p:spPr>
            <a:xfrm>
              <a:off x="6139275" y="3645675"/>
              <a:ext cx="2125" cy="2975"/>
            </a:xfrm>
            <a:custGeom>
              <a:avLst/>
              <a:gdLst/>
              <a:ahLst/>
              <a:cxnLst/>
              <a:rect l="l" t="t" r="r" b="b"/>
              <a:pathLst>
                <a:path w="85" h="119" extrusionOk="0">
                  <a:moveTo>
                    <a:pt x="34" y="1"/>
                  </a:moveTo>
                  <a:cubicBezTo>
                    <a:pt x="0" y="18"/>
                    <a:pt x="0" y="34"/>
                    <a:pt x="0" y="52"/>
                  </a:cubicBezTo>
                  <a:cubicBezTo>
                    <a:pt x="18" y="68"/>
                    <a:pt x="18" y="85"/>
                    <a:pt x="34" y="101"/>
                  </a:cubicBezTo>
                  <a:lnTo>
                    <a:pt x="67" y="118"/>
                  </a:lnTo>
                  <a:lnTo>
                    <a:pt x="84" y="101"/>
                  </a:lnTo>
                  <a:lnTo>
                    <a:pt x="67" y="52"/>
                  </a:lnTo>
                  <a:lnTo>
                    <a:pt x="84" y="52"/>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6" name="Google Shape;5366;p76"/>
            <p:cNvSpPr/>
            <p:nvPr/>
          </p:nvSpPr>
          <p:spPr>
            <a:xfrm>
              <a:off x="6081350" y="3625675"/>
              <a:ext cx="2925" cy="2950"/>
            </a:xfrm>
            <a:custGeom>
              <a:avLst/>
              <a:gdLst/>
              <a:ahLst/>
              <a:cxnLst/>
              <a:rect l="l" t="t" r="r" b="b"/>
              <a:pathLst>
                <a:path w="117" h="118" extrusionOk="0">
                  <a:moveTo>
                    <a:pt x="49" y="0"/>
                  </a:moveTo>
                  <a:cubicBezTo>
                    <a:pt x="33" y="18"/>
                    <a:pt x="16" y="18"/>
                    <a:pt x="0" y="34"/>
                  </a:cubicBezTo>
                  <a:lnTo>
                    <a:pt x="0" y="67"/>
                  </a:lnTo>
                  <a:lnTo>
                    <a:pt x="0" y="84"/>
                  </a:lnTo>
                  <a:lnTo>
                    <a:pt x="16" y="101"/>
                  </a:lnTo>
                  <a:lnTo>
                    <a:pt x="33" y="118"/>
                  </a:lnTo>
                  <a:lnTo>
                    <a:pt x="67" y="118"/>
                  </a:lnTo>
                  <a:lnTo>
                    <a:pt x="100" y="101"/>
                  </a:lnTo>
                  <a:lnTo>
                    <a:pt x="116" y="67"/>
                  </a:lnTo>
                  <a:lnTo>
                    <a:pt x="116" y="51"/>
                  </a:lnTo>
                  <a:cubicBezTo>
                    <a:pt x="116" y="51"/>
                    <a:pt x="116" y="34"/>
                    <a:pt x="100" y="18"/>
                  </a:cubicBezTo>
                  <a:lnTo>
                    <a:pt x="83" y="18"/>
                  </a:lnTo>
                  <a:lnTo>
                    <a:pt x="49"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7" name="Google Shape;5367;p76"/>
            <p:cNvSpPr/>
            <p:nvPr/>
          </p:nvSpPr>
          <p:spPr>
            <a:xfrm>
              <a:off x="6059675" y="3616500"/>
              <a:ext cx="1675" cy="1475"/>
            </a:xfrm>
            <a:custGeom>
              <a:avLst/>
              <a:gdLst/>
              <a:ahLst/>
              <a:cxnLst/>
              <a:rect l="l" t="t" r="r" b="b"/>
              <a:pathLst>
                <a:path w="67" h="59" extrusionOk="0">
                  <a:moveTo>
                    <a:pt x="33" y="1"/>
                  </a:moveTo>
                  <a:cubicBezTo>
                    <a:pt x="33" y="1"/>
                    <a:pt x="16" y="18"/>
                    <a:pt x="0" y="18"/>
                  </a:cubicBezTo>
                  <a:lnTo>
                    <a:pt x="16" y="34"/>
                  </a:lnTo>
                  <a:lnTo>
                    <a:pt x="16" y="51"/>
                  </a:lnTo>
                  <a:cubicBezTo>
                    <a:pt x="28" y="51"/>
                    <a:pt x="31" y="58"/>
                    <a:pt x="37" y="58"/>
                  </a:cubicBezTo>
                  <a:cubicBezTo>
                    <a:pt x="41" y="58"/>
                    <a:pt x="44" y="57"/>
                    <a:pt x="49" y="51"/>
                  </a:cubicBezTo>
                  <a:lnTo>
                    <a:pt x="67" y="34"/>
                  </a:lnTo>
                  <a:lnTo>
                    <a:pt x="3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8" name="Google Shape;5368;p76"/>
            <p:cNvSpPr/>
            <p:nvPr/>
          </p:nvSpPr>
          <p:spPr>
            <a:xfrm>
              <a:off x="6038825" y="3627875"/>
              <a:ext cx="1250" cy="1150"/>
            </a:xfrm>
            <a:custGeom>
              <a:avLst/>
              <a:gdLst/>
              <a:ahLst/>
              <a:cxnLst/>
              <a:rect l="l" t="t" r="r" b="b"/>
              <a:pathLst>
                <a:path w="50" h="46" extrusionOk="0">
                  <a:moveTo>
                    <a:pt x="23" y="0"/>
                  </a:moveTo>
                  <a:cubicBezTo>
                    <a:pt x="17" y="0"/>
                    <a:pt x="8" y="5"/>
                    <a:pt x="0" y="13"/>
                  </a:cubicBezTo>
                  <a:lnTo>
                    <a:pt x="0" y="30"/>
                  </a:lnTo>
                  <a:cubicBezTo>
                    <a:pt x="16" y="46"/>
                    <a:pt x="16" y="46"/>
                    <a:pt x="34" y="46"/>
                  </a:cubicBezTo>
                  <a:cubicBezTo>
                    <a:pt x="50" y="30"/>
                    <a:pt x="50" y="13"/>
                    <a:pt x="34" y="13"/>
                  </a:cubicBezTo>
                  <a:cubicBezTo>
                    <a:pt x="34" y="5"/>
                    <a:pt x="29" y="0"/>
                    <a:pt x="2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9" name="Google Shape;5369;p76"/>
            <p:cNvSpPr/>
            <p:nvPr/>
          </p:nvSpPr>
          <p:spPr>
            <a:xfrm>
              <a:off x="6083400" y="3675700"/>
              <a:ext cx="7125" cy="6300"/>
            </a:xfrm>
            <a:custGeom>
              <a:avLst/>
              <a:gdLst/>
              <a:ahLst/>
              <a:cxnLst/>
              <a:rect l="l" t="t" r="r" b="b"/>
              <a:pathLst>
                <a:path w="285" h="252" extrusionOk="0">
                  <a:moveTo>
                    <a:pt x="85" y="0"/>
                  </a:moveTo>
                  <a:cubicBezTo>
                    <a:pt x="75" y="0"/>
                    <a:pt x="71" y="6"/>
                    <a:pt x="69" y="11"/>
                  </a:cubicBezTo>
                  <a:lnTo>
                    <a:pt x="69" y="11"/>
                  </a:lnTo>
                  <a:cubicBezTo>
                    <a:pt x="75" y="8"/>
                    <a:pt x="80" y="5"/>
                    <a:pt x="85" y="0"/>
                  </a:cubicBezTo>
                  <a:close/>
                  <a:moveTo>
                    <a:pt x="134" y="0"/>
                  </a:moveTo>
                  <a:lnTo>
                    <a:pt x="68" y="18"/>
                  </a:lnTo>
                  <a:cubicBezTo>
                    <a:pt x="68" y="18"/>
                    <a:pt x="68" y="15"/>
                    <a:pt x="69" y="11"/>
                  </a:cubicBezTo>
                  <a:lnTo>
                    <a:pt x="69" y="11"/>
                  </a:lnTo>
                  <a:cubicBezTo>
                    <a:pt x="51" y="20"/>
                    <a:pt x="30" y="26"/>
                    <a:pt x="18" y="51"/>
                  </a:cubicBezTo>
                  <a:cubicBezTo>
                    <a:pt x="18" y="51"/>
                    <a:pt x="1" y="51"/>
                    <a:pt x="1" y="67"/>
                  </a:cubicBezTo>
                  <a:lnTo>
                    <a:pt x="1" y="118"/>
                  </a:lnTo>
                  <a:lnTo>
                    <a:pt x="1" y="134"/>
                  </a:lnTo>
                  <a:lnTo>
                    <a:pt x="18" y="167"/>
                  </a:lnTo>
                  <a:lnTo>
                    <a:pt x="34" y="184"/>
                  </a:lnTo>
                  <a:lnTo>
                    <a:pt x="34" y="201"/>
                  </a:lnTo>
                  <a:cubicBezTo>
                    <a:pt x="68" y="234"/>
                    <a:pt x="85" y="234"/>
                    <a:pt x="118" y="234"/>
                  </a:cubicBezTo>
                  <a:cubicBezTo>
                    <a:pt x="152" y="251"/>
                    <a:pt x="185" y="251"/>
                    <a:pt x="218" y="251"/>
                  </a:cubicBezTo>
                  <a:lnTo>
                    <a:pt x="252" y="201"/>
                  </a:lnTo>
                  <a:lnTo>
                    <a:pt x="252" y="184"/>
                  </a:lnTo>
                  <a:cubicBezTo>
                    <a:pt x="285" y="151"/>
                    <a:pt x="268" y="118"/>
                    <a:pt x="252" y="84"/>
                  </a:cubicBezTo>
                  <a:cubicBezTo>
                    <a:pt x="234" y="34"/>
                    <a:pt x="201" y="0"/>
                    <a:pt x="15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0" name="Google Shape;5370;p76"/>
            <p:cNvSpPr/>
            <p:nvPr/>
          </p:nvSpPr>
          <p:spPr>
            <a:xfrm>
              <a:off x="6095525" y="3717375"/>
              <a:ext cx="2075" cy="2125"/>
            </a:xfrm>
            <a:custGeom>
              <a:avLst/>
              <a:gdLst/>
              <a:ahLst/>
              <a:cxnLst/>
              <a:rect l="l" t="t" r="r" b="b"/>
              <a:pathLst>
                <a:path w="83" h="85" extrusionOk="0">
                  <a:moveTo>
                    <a:pt x="49" y="1"/>
                  </a:moveTo>
                  <a:lnTo>
                    <a:pt x="16" y="18"/>
                  </a:lnTo>
                  <a:cubicBezTo>
                    <a:pt x="16" y="34"/>
                    <a:pt x="0" y="68"/>
                    <a:pt x="33" y="85"/>
                  </a:cubicBezTo>
                  <a:lnTo>
                    <a:pt x="67" y="85"/>
                  </a:lnTo>
                  <a:lnTo>
                    <a:pt x="67" y="68"/>
                  </a:lnTo>
                  <a:cubicBezTo>
                    <a:pt x="83" y="52"/>
                    <a:pt x="83" y="52"/>
                    <a:pt x="67" y="34"/>
                  </a:cubicBezTo>
                  <a:lnTo>
                    <a:pt x="67" y="18"/>
                  </a:lnTo>
                  <a:cubicBezTo>
                    <a:pt x="67" y="18"/>
                    <a:pt x="67" y="1"/>
                    <a:pt x="4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1" name="Google Shape;5371;p76"/>
            <p:cNvSpPr/>
            <p:nvPr/>
          </p:nvSpPr>
          <p:spPr>
            <a:xfrm>
              <a:off x="6080500" y="3692075"/>
              <a:ext cx="2925" cy="2825"/>
            </a:xfrm>
            <a:custGeom>
              <a:avLst/>
              <a:gdLst/>
              <a:ahLst/>
              <a:cxnLst/>
              <a:rect l="l" t="t" r="r" b="b"/>
              <a:pathLst>
                <a:path w="117" h="113" extrusionOk="0">
                  <a:moveTo>
                    <a:pt x="42" y="0"/>
                  </a:moveTo>
                  <a:cubicBezTo>
                    <a:pt x="25" y="0"/>
                    <a:pt x="9" y="4"/>
                    <a:pt x="1" y="12"/>
                  </a:cubicBezTo>
                  <a:lnTo>
                    <a:pt x="1" y="46"/>
                  </a:lnTo>
                  <a:lnTo>
                    <a:pt x="1" y="63"/>
                  </a:lnTo>
                  <a:lnTo>
                    <a:pt x="17" y="96"/>
                  </a:lnTo>
                  <a:lnTo>
                    <a:pt x="50" y="112"/>
                  </a:lnTo>
                  <a:lnTo>
                    <a:pt x="67" y="112"/>
                  </a:lnTo>
                  <a:lnTo>
                    <a:pt x="101" y="96"/>
                  </a:lnTo>
                  <a:cubicBezTo>
                    <a:pt x="101" y="96"/>
                    <a:pt x="117" y="79"/>
                    <a:pt x="101" y="63"/>
                  </a:cubicBezTo>
                  <a:cubicBezTo>
                    <a:pt x="101" y="46"/>
                    <a:pt x="101" y="30"/>
                    <a:pt x="83" y="12"/>
                  </a:cubicBezTo>
                  <a:cubicBezTo>
                    <a:pt x="75" y="4"/>
                    <a:pt x="59" y="0"/>
                    <a:pt x="4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2" name="Google Shape;5372;p76"/>
            <p:cNvSpPr/>
            <p:nvPr/>
          </p:nvSpPr>
          <p:spPr>
            <a:xfrm>
              <a:off x="6078400" y="3683625"/>
              <a:ext cx="2975" cy="2525"/>
            </a:xfrm>
            <a:custGeom>
              <a:avLst/>
              <a:gdLst/>
              <a:ahLst/>
              <a:cxnLst/>
              <a:rect l="l" t="t" r="r" b="b"/>
              <a:pathLst>
                <a:path w="119" h="101" extrusionOk="0">
                  <a:moveTo>
                    <a:pt x="18" y="1"/>
                  </a:moveTo>
                  <a:lnTo>
                    <a:pt x="1" y="34"/>
                  </a:lnTo>
                  <a:lnTo>
                    <a:pt x="1" y="68"/>
                  </a:lnTo>
                  <a:cubicBezTo>
                    <a:pt x="1" y="68"/>
                    <a:pt x="1" y="84"/>
                    <a:pt x="18" y="84"/>
                  </a:cubicBezTo>
                  <a:lnTo>
                    <a:pt x="34" y="101"/>
                  </a:lnTo>
                  <a:lnTo>
                    <a:pt x="101" y="101"/>
                  </a:lnTo>
                  <a:lnTo>
                    <a:pt x="118" y="68"/>
                  </a:lnTo>
                  <a:lnTo>
                    <a:pt x="118" y="34"/>
                  </a:lnTo>
                  <a:lnTo>
                    <a:pt x="101" y="17"/>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3" name="Google Shape;5373;p76"/>
            <p:cNvSpPr/>
            <p:nvPr/>
          </p:nvSpPr>
          <p:spPr>
            <a:xfrm>
              <a:off x="6073400" y="3728225"/>
              <a:ext cx="1300" cy="1050"/>
            </a:xfrm>
            <a:custGeom>
              <a:avLst/>
              <a:gdLst/>
              <a:ahLst/>
              <a:cxnLst/>
              <a:rect l="l" t="t" r="r" b="b"/>
              <a:pathLst>
                <a:path w="52" h="42" extrusionOk="0">
                  <a:moveTo>
                    <a:pt x="18" y="0"/>
                  </a:moveTo>
                  <a:cubicBezTo>
                    <a:pt x="18" y="0"/>
                    <a:pt x="1" y="0"/>
                    <a:pt x="1" y="18"/>
                  </a:cubicBezTo>
                  <a:lnTo>
                    <a:pt x="1" y="34"/>
                  </a:lnTo>
                  <a:cubicBezTo>
                    <a:pt x="1" y="34"/>
                    <a:pt x="8" y="41"/>
                    <a:pt x="18" y="41"/>
                  </a:cubicBezTo>
                  <a:cubicBezTo>
                    <a:pt x="23" y="41"/>
                    <a:pt x="29" y="40"/>
                    <a:pt x="34" y="34"/>
                  </a:cubicBezTo>
                  <a:lnTo>
                    <a:pt x="51" y="18"/>
                  </a:lnTo>
                  <a:cubicBezTo>
                    <a:pt x="34" y="0"/>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4" name="Google Shape;5374;p76"/>
            <p:cNvSpPr/>
            <p:nvPr/>
          </p:nvSpPr>
          <p:spPr>
            <a:xfrm>
              <a:off x="6097175" y="3679475"/>
              <a:ext cx="5425" cy="5425"/>
            </a:xfrm>
            <a:custGeom>
              <a:avLst/>
              <a:gdLst/>
              <a:ahLst/>
              <a:cxnLst/>
              <a:rect l="l" t="t" r="r" b="b"/>
              <a:pathLst>
                <a:path w="217" h="217" extrusionOk="0">
                  <a:moveTo>
                    <a:pt x="101" y="0"/>
                  </a:moveTo>
                  <a:cubicBezTo>
                    <a:pt x="67" y="0"/>
                    <a:pt x="50" y="16"/>
                    <a:pt x="34" y="33"/>
                  </a:cubicBezTo>
                  <a:cubicBezTo>
                    <a:pt x="1" y="83"/>
                    <a:pt x="1" y="134"/>
                    <a:pt x="34" y="167"/>
                  </a:cubicBezTo>
                  <a:lnTo>
                    <a:pt x="50" y="167"/>
                  </a:lnTo>
                  <a:lnTo>
                    <a:pt x="50" y="183"/>
                  </a:lnTo>
                  <a:cubicBezTo>
                    <a:pt x="67" y="200"/>
                    <a:pt x="101" y="216"/>
                    <a:pt x="134" y="216"/>
                  </a:cubicBezTo>
                  <a:lnTo>
                    <a:pt x="150" y="216"/>
                  </a:lnTo>
                  <a:lnTo>
                    <a:pt x="168" y="200"/>
                  </a:lnTo>
                  <a:lnTo>
                    <a:pt x="184" y="183"/>
                  </a:lnTo>
                  <a:cubicBezTo>
                    <a:pt x="217" y="150"/>
                    <a:pt x="217" y="100"/>
                    <a:pt x="184" y="67"/>
                  </a:cubicBezTo>
                  <a:lnTo>
                    <a:pt x="184" y="50"/>
                  </a:lnTo>
                  <a:cubicBezTo>
                    <a:pt x="150" y="16"/>
                    <a:pt x="134"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5" name="Google Shape;5375;p76"/>
            <p:cNvSpPr/>
            <p:nvPr/>
          </p:nvSpPr>
          <p:spPr>
            <a:xfrm>
              <a:off x="6115100" y="3661775"/>
              <a:ext cx="5025" cy="5200"/>
            </a:xfrm>
            <a:custGeom>
              <a:avLst/>
              <a:gdLst/>
              <a:ahLst/>
              <a:cxnLst/>
              <a:rect l="l" t="t" r="r" b="b"/>
              <a:pathLst>
                <a:path w="201" h="208" extrusionOk="0">
                  <a:moveTo>
                    <a:pt x="81" y="1"/>
                  </a:moveTo>
                  <a:cubicBezTo>
                    <a:pt x="70" y="1"/>
                    <a:pt x="60" y="3"/>
                    <a:pt x="51" y="8"/>
                  </a:cubicBezTo>
                  <a:lnTo>
                    <a:pt x="17" y="57"/>
                  </a:lnTo>
                  <a:lnTo>
                    <a:pt x="0" y="91"/>
                  </a:lnTo>
                  <a:cubicBezTo>
                    <a:pt x="0" y="157"/>
                    <a:pt x="33" y="191"/>
                    <a:pt x="51" y="191"/>
                  </a:cubicBezTo>
                  <a:lnTo>
                    <a:pt x="84" y="208"/>
                  </a:lnTo>
                  <a:lnTo>
                    <a:pt x="134" y="208"/>
                  </a:lnTo>
                  <a:lnTo>
                    <a:pt x="167" y="175"/>
                  </a:lnTo>
                  <a:lnTo>
                    <a:pt x="184" y="175"/>
                  </a:lnTo>
                  <a:cubicBezTo>
                    <a:pt x="200" y="157"/>
                    <a:pt x="200" y="141"/>
                    <a:pt x="200" y="141"/>
                  </a:cubicBezTo>
                  <a:lnTo>
                    <a:pt x="200" y="124"/>
                  </a:lnTo>
                  <a:lnTo>
                    <a:pt x="200" y="108"/>
                  </a:lnTo>
                  <a:lnTo>
                    <a:pt x="200" y="91"/>
                  </a:lnTo>
                  <a:lnTo>
                    <a:pt x="184" y="41"/>
                  </a:lnTo>
                  <a:cubicBezTo>
                    <a:pt x="147" y="17"/>
                    <a:pt x="111" y="1"/>
                    <a:pt x="8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6" name="Google Shape;5376;p76"/>
            <p:cNvSpPr/>
            <p:nvPr/>
          </p:nvSpPr>
          <p:spPr>
            <a:xfrm>
              <a:off x="6124700" y="3670200"/>
              <a:ext cx="5425" cy="5525"/>
            </a:xfrm>
            <a:custGeom>
              <a:avLst/>
              <a:gdLst/>
              <a:ahLst/>
              <a:cxnLst/>
              <a:rect l="l" t="t" r="r" b="b"/>
              <a:pathLst>
                <a:path w="217" h="221" extrusionOk="0">
                  <a:moveTo>
                    <a:pt x="143" y="1"/>
                  </a:moveTo>
                  <a:cubicBezTo>
                    <a:pt x="135" y="1"/>
                    <a:pt x="126" y="2"/>
                    <a:pt x="116" y="4"/>
                  </a:cubicBezTo>
                  <a:cubicBezTo>
                    <a:pt x="100" y="4"/>
                    <a:pt x="83" y="4"/>
                    <a:pt x="67" y="20"/>
                  </a:cubicBezTo>
                  <a:cubicBezTo>
                    <a:pt x="50" y="20"/>
                    <a:pt x="16" y="38"/>
                    <a:pt x="0" y="54"/>
                  </a:cubicBezTo>
                  <a:lnTo>
                    <a:pt x="0" y="87"/>
                  </a:lnTo>
                  <a:lnTo>
                    <a:pt x="0" y="120"/>
                  </a:lnTo>
                  <a:lnTo>
                    <a:pt x="16" y="171"/>
                  </a:lnTo>
                  <a:lnTo>
                    <a:pt x="34" y="187"/>
                  </a:lnTo>
                  <a:lnTo>
                    <a:pt x="50" y="187"/>
                  </a:lnTo>
                  <a:lnTo>
                    <a:pt x="100" y="220"/>
                  </a:lnTo>
                  <a:lnTo>
                    <a:pt x="134" y="220"/>
                  </a:lnTo>
                  <a:lnTo>
                    <a:pt x="183" y="187"/>
                  </a:lnTo>
                  <a:cubicBezTo>
                    <a:pt x="200" y="171"/>
                    <a:pt x="200" y="138"/>
                    <a:pt x="200" y="120"/>
                  </a:cubicBezTo>
                  <a:lnTo>
                    <a:pt x="216" y="104"/>
                  </a:lnTo>
                  <a:lnTo>
                    <a:pt x="216" y="87"/>
                  </a:lnTo>
                  <a:lnTo>
                    <a:pt x="216" y="38"/>
                  </a:lnTo>
                  <a:cubicBezTo>
                    <a:pt x="203" y="38"/>
                    <a:pt x="188" y="1"/>
                    <a:pt x="14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7" name="Google Shape;5377;p76"/>
            <p:cNvSpPr/>
            <p:nvPr/>
          </p:nvSpPr>
          <p:spPr>
            <a:xfrm>
              <a:off x="6103025" y="3651775"/>
              <a:ext cx="5025" cy="4775"/>
            </a:xfrm>
            <a:custGeom>
              <a:avLst/>
              <a:gdLst/>
              <a:ahLst/>
              <a:cxnLst/>
              <a:rect l="l" t="t" r="r" b="b"/>
              <a:pathLst>
                <a:path w="201" h="191" extrusionOk="0">
                  <a:moveTo>
                    <a:pt x="89" y="1"/>
                  </a:moveTo>
                  <a:cubicBezTo>
                    <a:pt x="65" y="1"/>
                    <a:pt x="41" y="17"/>
                    <a:pt x="16" y="41"/>
                  </a:cubicBezTo>
                  <a:lnTo>
                    <a:pt x="16" y="57"/>
                  </a:lnTo>
                  <a:lnTo>
                    <a:pt x="0" y="108"/>
                  </a:lnTo>
                  <a:lnTo>
                    <a:pt x="16" y="141"/>
                  </a:lnTo>
                  <a:cubicBezTo>
                    <a:pt x="50" y="174"/>
                    <a:pt x="83" y="190"/>
                    <a:pt x="100" y="190"/>
                  </a:cubicBezTo>
                  <a:cubicBezTo>
                    <a:pt x="134" y="190"/>
                    <a:pt x="150" y="174"/>
                    <a:pt x="167" y="157"/>
                  </a:cubicBezTo>
                  <a:cubicBezTo>
                    <a:pt x="200" y="124"/>
                    <a:pt x="200" y="90"/>
                    <a:pt x="183" y="57"/>
                  </a:cubicBezTo>
                  <a:cubicBezTo>
                    <a:pt x="183" y="41"/>
                    <a:pt x="150" y="8"/>
                    <a:pt x="134" y="8"/>
                  </a:cubicBezTo>
                  <a:lnTo>
                    <a:pt x="116" y="8"/>
                  </a:lnTo>
                  <a:cubicBezTo>
                    <a:pt x="107" y="3"/>
                    <a:pt x="98" y="1"/>
                    <a:pt x="8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8" name="Google Shape;5378;p76"/>
            <p:cNvSpPr/>
            <p:nvPr/>
          </p:nvSpPr>
          <p:spPr>
            <a:xfrm>
              <a:off x="6165550" y="3716075"/>
              <a:ext cx="1250" cy="1325"/>
            </a:xfrm>
            <a:custGeom>
              <a:avLst/>
              <a:gdLst/>
              <a:ahLst/>
              <a:cxnLst/>
              <a:rect l="l" t="t" r="r" b="b"/>
              <a:pathLst>
                <a:path w="50" h="53" extrusionOk="0">
                  <a:moveTo>
                    <a:pt x="29" y="0"/>
                  </a:moveTo>
                  <a:cubicBezTo>
                    <a:pt x="19" y="0"/>
                    <a:pt x="10" y="10"/>
                    <a:pt x="0" y="20"/>
                  </a:cubicBezTo>
                  <a:lnTo>
                    <a:pt x="0" y="37"/>
                  </a:lnTo>
                  <a:cubicBezTo>
                    <a:pt x="0" y="53"/>
                    <a:pt x="16" y="53"/>
                    <a:pt x="34" y="53"/>
                  </a:cubicBezTo>
                  <a:cubicBezTo>
                    <a:pt x="34" y="53"/>
                    <a:pt x="50" y="53"/>
                    <a:pt x="50" y="37"/>
                  </a:cubicBezTo>
                  <a:lnTo>
                    <a:pt x="50" y="20"/>
                  </a:lnTo>
                  <a:cubicBezTo>
                    <a:pt x="43" y="6"/>
                    <a:pt x="36" y="0"/>
                    <a:pt x="2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9" name="Google Shape;5379;p76"/>
            <p:cNvSpPr/>
            <p:nvPr/>
          </p:nvSpPr>
          <p:spPr>
            <a:xfrm>
              <a:off x="6093850" y="3655300"/>
              <a:ext cx="4600" cy="5025"/>
            </a:xfrm>
            <a:custGeom>
              <a:avLst/>
              <a:gdLst/>
              <a:ahLst/>
              <a:cxnLst/>
              <a:rect l="l" t="t" r="r" b="b"/>
              <a:pathLst>
                <a:path w="184" h="201" extrusionOk="0">
                  <a:moveTo>
                    <a:pt x="100" y="0"/>
                  </a:moveTo>
                  <a:cubicBezTo>
                    <a:pt x="67" y="0"/>
                    <a:pt x="34" y="16"/>
                    <a:pt x="16" y="33"/>
                  </a:cubicBezTo>
                  <a:cubicBezTo>
                    <a:pt x="0" y="67"/>
                    <a:pt x="0" y="83"/>
                    <a:pt x="0" y="116"/>
                  </a:cubicBezTo>
                  <a:cubicBezTo>
                    <a:pt x="0" y="149"/>
                    <a:pt x="16" y="167"/>
                    <a:pt x="34" y="183"/>
                  </a:cubicBezTo>
                  <a:lnTo>
                    <a:pt x="100" y="200"/>
                  </a:lnTo>
                  <a:lnTo>
                    <a:pt x="116" y="200"/>
                  </a:lnTo>
                  <a:lnTo>
                    <a:pt x="167" y="149"/>
                  </a:lnTo>
                  <a:cubicBezTo>
                    <a:pt x="167" y="133"/>
                    <a:pt x="183" y="100"/>
                    <a:pt x="167" y="49"/>
                  </a:cubicBezTo>
                  <a:lnTo>
                    <a:pt x="150" y="16"/>
                  </a:lnTo>
                  <a:lnTo>
                    <a:pt x="134" y="16"/>
                  </a:ln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0" name="Google Shape;5380;p76"/>
            <p:cNvSpPr/>
            <p:nvPr/>
          </p:nvSpPr>
          <p:spPr>
            <a:xfrm>
              <a:off x="6113850" y="3673625"/>
              <a:ext cx="5425" cy="4600"/>
            </a:xfrm>
            <a:custGeom>
              <a:avLst/>
              <a:gdLst/>
              <a:ahLst/>
              <a:cxnLst/>
              <a:rect l="l" t="t" r="r" b="b"/>
              <a:pathLst>
                <a:path w="217" h="184" extrusionOk="0">
                  <a:moveTo>
                    <a:pt x="83" y="1"/>
                  </a:moveTo>
                  <a:lnTo>
                    <a:pt x="34" y="34"/>
                  </a:lnTo>
                  <a:cubicBezTo>
                    <a:pt x="1" y="101"/>
                    <a:pt x="17" y="150"/>
                    <a:pt x="50" y="183"/>
                  </a:cubicBezTo>
                  <a:lnTo>
                    <a:pt x="101" y="183"/>
                  </a:lnTo>
                  <a:cubicBezTo>
                    <a:pt x="134" y="183"/>
                    <a:pt x="167" y="183"/>
                    <a:pt x="184" y="150"/>
                  </a:cubicBezTo>
                  <a:cubicBezTo>
                    <a:pt x="217" y="117"/>
                    <a:pt x="201" y="50"/>
                    <a:pt x="167" y="17"/>
                  </a:cubicBez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1" name="Google Shape;5381;p76"/>
            <p:cNvSpPr/>
            <p:nvPr/>
          </p:nvSpPr>
          <p:spPr>
            <a:xfrm>
              <a:off x="6101350" y="3591925"/>
              <a:ext cx="1250" cy="1250"/>
            </a:xfrm>
            <a:custGeom>
              <a:avLst/>
              <a:gdLst/>
              <a:ahLst/>
              <a:cxnLst/>
              <a:rect l="l" t="t" r="r" b="b"/>
              <a:pathLst>
                <a:path w="50" h="50" extrusionOk="0">
                  <a:moveTo>
                    <a:pt x="17" y="0"/>
                  </a:moveTo>
                  <a:cubicBezTo>
                    <a:pt x="1" y="16"/>
                    <a:pt x="1" y="16"/>
                    <a:pt x="1" y="34"/>
                  </a:cubicBezTo>
                  <a:cubicBezTo>
                    <a:pt x="1" y="34"/>
                    <a:pt x="1" y="50"/>
                    <a:pt x="17" y="50"/>
                  </a:cubicBezTo>
                  <a:lnTo>
                    <a:pt x="34" y="50"/>
                  </a:lnTo>
                  <a:cubicBezTo>
                    <a:pt x="50" y="34"/>
                    <a:pt x="50" y="16"/>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2" name="Google Shape;5382;p76"/>
            <p:cNvSpPr/>
            <p:nvPr/>
          </p:nvSpPr>
          <p:spPr>
            <a:xfrm>
              <a:off x="6143875" y="3660825"/>
              <a:ext cx="3750" cy="3650"/>
            </a:xfrm>
            <a:custGeom>
              <a:avLst/>
              <a:gdLst/>
              <a:ahLst/>
              <a:cxnLst/>
              <a:rect l="l" t="t" r="r" b="b"/>
              <a:pathLst>
                <a:path w="150" h="146" extrusionOk="0">
                  <a:moveTo>
                    <a:pt x="74" y="1"/>
                  </a:moveTo>
                  <a:cubicBezTo>
                    <a:pt x="55" y="1"/>
                    <a:pt x="36" y="9"/>
                    <a:pt x="16" y="28"/>
                  </a:cubicBezTo>
                  <a:lnTo>
                    <a:pt x="16" y="46"/>
                  </a:lnTo>
                  <a:lnTo>
                    <a:pt x="0" y="79"/>
                  </a:lnTo>
                  <a:lnTo>
                    <a:pt x="0" y="113"/>
                  </a:lnTo>
                  <a:cubicBezTo>
                    <a:pt x="0" y="113"/>
                    <a:pt x="0" y="129"/>
                    <a:pt x="16" y="129"/>
                  </a:cubicBezTo>
                  <a:lnTo>
                    <a:pt x="34" y="146"/>
                  </a:lnTo>
                  <a:lnTo>
                    <a:pt x="67" y="146"/>
                  </a:lnTo>
                  <a:cubicBezTo>
                    <a:pt x="67" y="146"/>
                    <a:pt x="83" y="146"/>
                    <a:pt x="100" y="129"/>
                  </a:cubicBezTo>
                  <a:cubicBezTo>
                    <a:pt x="100" y="113"/>
                    <a:pt x="116" y="113"/>
                    <a:pt x="116" y="113"/>
                  </a:cubicBezTo>
                  <a:lnTo>
                    <a:pt x="116" y="95"/>
                  </a:lnTo>
                  <a:lnTo>
                    <a:pt x="134" y="95"/>
                  </a:lnTo>
                  <a:cubicBezTo>
                    <a:pt x="150" y="79"/>
                    <a:pt x="134" y="46"/>
                    <a:pt x="116" y="12"/>
                  </a:cubicBezTo>
                  <a:cubicBezTo>
                    <a:pt x="102" y="5"/>
                    <a:pt x="88" y="1"/>
                    <a:pt x="7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3" name="Google Shape;5383;p76"/>
            <p:cNvSpPr/>
            <p:nvPr/>
          </p:nvSpPr>
          <p:spPr>
            <a:xfrm>
              <a:off x="6127200" y="3599425"/>
              <a:ext cx="1700" cy="1700"/>
            </a:xfrm>
            <a:custGeom>
              <a:avLst/>
              <a:gdLst/>
              <a:ahLst/>
              <a:cxnLst/>
              <a:rect l="l" t="t" r="r" b="b"/>
              <a:pathLst>
                <a:path w="68" h="68" extrusionOk="0">
                  <a:moveTo>
                    <a:pt x="34" y="1"/>
                  </a:moveTo>
                  <a:cubicBezTo>
                    <a:pt x="34" y="1"/>
                    <a:pt x="16" y="17"/>
                    <a:pt x="0" y="17"/>
                  </a:cubicBezTo>
                  <a:lnTo>
                    <a:pt x="0" y="34"/>
                  </a:lnTo>
                  <a:cubicBezTo>
                    <a:pt x="0" y="34"/>
                    <a:pt x="0" y="50"/>
                    <a:pt x="16" y="50"/>
                  </a:cubicBezTo>
                  <a:cubicBezTo>
                    <a:pt x="16" y="50"/>
                    <a:pt x="16" y="67"/>
                    <a:pt x="34" y="67"/>
                  </a:cubicBezTo>
                  <a:lnTo>
                    <a:pt x="50" y="67"/>
                  </a:lnTo>
                  <a:lnTo>
                    <a:pt x="67" y="50"/>
                  </a:lnTo>
                  <a:lnTo>
                    <a:pt x="67" y="17"/>
                  </a:lnTo>
                  <a:cubicBezTo>
                    <a:pt x="50" y="17"/>
                    <a:pt x="50"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4" name="Google Shape;5384;p76"/>
            <p:cNvSpPr/>
            <p:nvPr/>
          </p:nvSpPr>
          <p:spPr>
            <a:xfrm>
              <a:off x="6124700" y="3647775"/>
              <a:ext cx="5425" cy="5425"/>
            </a:xfrm>
            <a:custGeom>
              <a:avLst/>
              <a:gdLst/>
              <a:ahLst/>
              <a:cxnLst/>
              <a:rect l="l" t="t" r="r" b="b"/>
              <a:pathLst>
                <a:path w="217" h="217" extrusionOk="0">
                  <a:moveTo>
                    <a:pt x="121" y="1"/>
                  </a:moveTo>
                  <a:cubicBezTo>
                    <a:pt x="96" y="1"/>
                    <a:pt x="67" y="9"/>
                    <a:pt x="34" y="34"/>
                  </a:cubicBezTo>
                  <a:lnTo>
                    <a:pt x="0" y="101"/>
                  </a:lnTo>
                  <a:lnTo>
                    <a:pt x="16" y="134"/>
                  </a:lnTo>
                  <a:cubicBezTo>
                    <a:pt x="16" y="168"/>
                    <a:pt x="50" y="201"/>
                    <a:pt x="67" y="201"/>
                  </a:cubicBezTo>
                  <a:lnTo>
                    <a:pt x="83" y="201"/>
                  </a:lnTo>
                  <a:lnTo>
                    <a:pt x="100" y="217"/>
                  </a:lnTo>
                  <a:cubicBezTo>
                    <a:pt x="134" y="201"/>
                    <a:pt x="167" y="201"/>
                    <a:pt x="183" y="168"/>
                  </a:cubicBezTo>
                  <a:cubicBezTo>
                    <a:pt x="183" y="168"/>
                    <a:pt x="200" y="150"/>
                    <a:pt x="200" y="134"/>
                  </a:cubicBezTo>
                  <a:lnTo>
                    <a:pt x="216" y="101"/>
                  </a:lnTo>
                  <a:lnTo>
                    <a:pt x="216" y="68"/>
                  </a:lnTo>
                  <a:lnTo>
                    <a:pt x="183" y="17"/>
                  </a:lnTo>
                  <a:cubicBezTo>
                    <a:pt x="166" y="9"/>
                    <a:pt x="146" y="1"/>
                    <a:pt x="121"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5" name="Google Shape;5385;p76"/>
            <p:cNvSpPr/>
            <p:nvPr/>
          </p:nvSpPr>
          <p:spPr>
            <a:xfrm>
              <a:off x="6102175" y="3628175"/>
              <a:ext cx="2525" cy="1700"/>
            </a:xfrm>
            <a:custGeom>
              <a:avLst/>
              <a:gdLst/>
              <a:ahLst/>
              <a:cxnLst/>
              <a:rect l="l" t="t" r="r" b="b"/>
              <a:pathLst>
                <a:path w="101" h="68" extrusionOk="0">
                  <a:moveTo>
                    <a:pt x="68" y="1"/>
                  </a:moveTo>
                  <a:lnTo>
                    <a:pt x="1" y="34"/>
                  </a:lnTo>
                  <a:cubicBezTo>
                    <a:pt x="17" y="51"/>
                    <a:pt x="34" y="67"/>
                    <a:pt x="68" y="67"/>
                  </a:cubicBezTo>
                  <a:lnTo>
                    <a:pt x="101" y="67"/>
                  </a:lnTo>
                  <a:lnTo>
                    <a:pt x="84" y="18"/>
                  </a:lnTo>
                  <a:lnTo>
                    <a:pt x="8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6" name="Google Shape;5386;p76"/>
            <p:cNvSpPr/>
            <p:nvPr/>
          </p:nvSpPr>
          <p:spPr>
            <a:xfrm>
              <a:off x="6116750" y="3639850"/>
              <a:ext cx="5475" cy="5025"/>
            </a:xfrm>
            <a:custGeom>
              <a:avLst/>
              <a:gdLst/>
              <a:ahLst/>
              <a:cxnLst/>
              <a:rect l="l" t="t" r="r" b="b"/>
              <a:pathLst>
                <a:path w="219" h="201" extrusionOk="0">
                  <a:moveTo>
                    <a:pt x="85" y="0"/>
                  </a:moveTo>
                  <a:lnTo>
                    <a:pt x="51" y="18"/>
                  </a:lnTo>
                  <a:lnTo>
                    <a:pt x="51" y="34"/>
                  </a:lnTo>
                  <a:cubicBezTo>
                    <a:pt x="1" y="84"/>
                    <a:pt x="18" y="134"/>
                    <a:pt x="51" y="167"/>
                  </a:cubicBezTo>
                  <a:lnTo>
                    <a:pt x="85" y="184"/>
                  </a:lnTo>
                  <a:lnTo>
                    <a:pt x="101" y="200"/>
                  </a:lnTo>
                  <a:lnTo>
                    <a:pt x="168" y="184"/>
                  </a:lnTo>
                  <a:cubicBezTo>
                    <a:pt x="168" y="167"/>
                    <a:pt x="185" y="167"/>
                    <a:pt x="201" y="151"/>
                  </a:cubicBezTo>
                  <a:cubicBezTo>
                    <a:pt x="218" y="134"/>
                    <a:pt x="218" y="100"/>
                    <a:pt x="218" y="67"/>
                  </a:cubicBezTo>
                  <a:cubicBezTo>
                    <a:pt x="201" y="34"/>
                    <a:pt x="185" y="18"/>
                    <a:pt x="15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7" name="Google Shape;5387;p76"/>
            <p:cNvSpPr/>
            <p:nvPr/>
          </p:nvSpPr>
          <p:spPr>
            <a:xfrm>
              <a:off x="6158875" y="3685300"/>
              <a:ext cx="1250" cy="850"/>
            </a:xfrm>
            <a:custGeom>
              <a:avLst/>
              <a:gdLst/>
              <a:ahLst/>
              <a:cxnLst/>
              <a:rect l="l" t="t" r="r" b="b"/>
              <a:pathLst>
                <a:path w="50" h="34" extrusionOk="0">
                  <a:moveTo>
                    <a:pt x="34" y="1"/>
                  </a:moveTo>
                  <a:cubicBezTo>
                    <a:pt x="17" y="1"/>
                    <a:pt x="1" y="17"/>
                    <a:pt x="1" y="34"/>
                  </a:cubicBezTo>
                  <a:lnTo>
                    <a:pt x="50" y="34"/>
                  </a:lnTo>
                  <a:lnTo>
                    <a:pt x="50" y="17"/>
                  </a:lnTo>
                  <a:cubicBezTo>
                    <a:pt x="50" y="1"/>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8" name="Google Shape;5388;p76"/>
            <p:cNvSpPr/>
            <p:nvPr/>
          </p:nvSpPr>
          <p:spPr>
            <a:xfrm>
              <a:off x="6108425" y="3632350"/>
              <a:ext cx="2950" cy="2850"/>
            </a:xfrm>
            <a:custGeom>
              <a:avLst/>
              <a:gdLst/>
              <a:ahLst/>
              <a:cxnLst/>
              <a:rect l="l" t="t" r="r" b="b"/>
              <a:pathLst>
                <a:path w="118" h="114" extrusionOk="0">
                  <a:moveTo>
                    <a:pt x="34" y="0"/>
                  </a:moveTo>
                  <a:lnTo>
                    <a:pt x="18" y="18"/>
                  </a:lnTo>
                  <a:cubicBezTo>
                    <a:pt x="0" y="34"/>
                    <a:pt x="0" y="51"/>
                    <a:pt x="0" y="67"/>
                  </a:cubicBezTo>
                  <a:lnTo>
                    <a:pt x="0" y="84"/>
                  </a:lnTo>
                  <a:lnTo>
                    <a:pt x="34" y="100"/>
                  </a:lnTo>
                  <a:cubicBezTo>
                    <a:pt x="42" y="109"/>
                    <a:pt x="55" y="113"/>
                    <a:pt x="68" y="113"/>
                  </a:cubicBezTo>
                  <a:cubicBezTo>
                    <a:pt x="80" y="113"/>
                    <a:pt x="92" y="109"/>
                    <a:pt x="100" y="100"/>
                  </a:cubicBezTo>
                  <a:lnTo>
                    <a:pt x="118" y="67"/>
                  </a:lnTo>
                  <a:cubicBezTo>
                    <a:pt x="118" y="51"/>
                    <a:pt x="100" y="18"/>
                    <a:pt x="100" y="18"/>
                  </a:cubicBezTo>
                  <a:lnTo>
                    <a:pt x="8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9" name="Google Shape;5389;p76"/>
            <p:cNvSpPr/>
            <p:nvPr/>
          </p:nvSpPr>
          <p:spPr>
            <a:xfrm>
              <a:off x="6113850" y="3649025"/>
              <a:ext cx="5025" cy="4625"/>
            </a:xfrm>
            <a:custGeom>
              <a:avLst/>
              <a:gdLst/>
              <a:ahLst/>
              <a:cxnLst/>
              <a:rect l="l" t="t" r="r" b="b"/>
              <a:pathLst>
                <a:path w="201" h="185" extrusionOk="0">
                  <a:moveTo>
                    <a:pt x="34" y="0"/>
                  </a:moveTo>
                  <a:lnTo>
                    <a:pt x="17" y="18"/>
                  </a:lnTo>
                  <a:lnTo>
                    <a:pt x="1" y="84"/>
                  </a:lnTo>
                  <a:lnTo>
                    <a:pt x="1" y="100"/>
                  </a:lnTo>
                  <a:lnTo>
                    <a:pt x="17" y="118"/>
                  </a:lnTo>
                  <a:lnTo>
                    <a:pt x="50" y="151"/>
                  </a:lnTo>
                  <a:lnTo>
                    <a:pt x="34" y="151"/>
                  </a:lnTo>
                  <a:lnTo>
                    <a:pt x="67" y="167"/>
                  </a:lnTo>
                  <a:lnTo>
                    <a:pt x="83" y="184"/>
                  </a:lnTo>
                  <a:lnTo>
                    <a:pt x="150" y="167"/>
                  </a:lnTo>
                  <a:cubicBezTo>
                    <a:pt x="150" y="167"/>
                    <a:pt x="167" y="167"/>
                    <a:pt x="167" y="151"/>
                  </a:cubicBezTo>
                  <a:cubicBezTo>
                    <a:pt x="201" y="118"/>
                    <a:pt x="201" y="84"/>
                    <a:pt x="167" y="34"/>
                  </a:cubicBezTo>
                  <a:lnTo>
                    <a:pt x="117" y="51"/>
                  </a:lnTo>
                  <a:lnTo>
                    <a:pt x="150" y="18"/>
                  </a:ln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0" name="Google Shape;5390;p76"/>
            <p:cNvSpPr/>
            <p:nvPr/>
          </p:nvSpPr>
          <p:spPr>
            <a:xfrm>
              <a:off x="6158450" y="3655700"/>
              <a:ext cx="1275" cy="1275"/>
            </a:xfrm>
            <a:custGeom>
              <a:avLst/>
              <a:gdLst/>
              <a:ahLst/>
              <a:cxnLst/>
              <a:rect l="l" t="t" r="r" b="b"/>
              <a:pathLst>
                <a:path w="51" h="51" extrusionOk="0">
                  <a:moveTo>
                    <a:pt x="18" y="0"/>
                  </a:moveTo>
                  <a:lnTo>
                    <a:pt x="18" y="17"/>
                  </a:lnTo>
                  <a:cubicBezTo>
                    <a:pt x="18" y="12"/>
                    <a:pt x="16" y="10"/>
                    <a:pt x="13" y="10"/>
                  </a:cubicBezTo>
                  <a:cubicBezTo>
                    <a:pt x="8" y="10"/>
                    <a:pt x="0" y="17"/>
                    <a:pt x="0" y="17"/>
                  </a:cubicBezTo>
                  <a:cubicBezTo>
                    <a:pt x="0" y="51"/>
                    <a:pt x="0" y="51"/>
                    <a:pt x="18" y="51"/>
                  </a:cubicBezTo>
                  <a:cubicBezTo>
                    <a:pt x="18" y="51"/>
                    <a:pt x="34" y="51"/>
                    <a:pt x="51" y="33"/>
                  </a:cubicBezTo>
                  <a:lnTo>
                    <a:pt x="51" y="17"/>
                  </a:lnTo>
                  <a:cubicBezTo>
                    <a:pt x="51" y="0"/>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1" name="Google Shape;5391;p76"/>
            <p:cNvSpPr/>
            <p:nvPr/>
          </p:nvSpPr>
          <p:spPr>
            <a:xfrm>
              <a:off x="6120925" y="3656125"/>
              <a:ext cx="5025" cy="5025"/>
            </a:xfrm>
            <a:custGeom>
              <a:avLst/>
              <a:gdLst/>
              <a:ahLst/>
              <a:cxnLst/>
              <a:rect l="l" t="t" r="r" b="b"/>
              <a:pathLst>
                <a:path w="201" h="201" extrusionOk="0">
                  <a:moveTo>
                    <a:pt x="101" y="0"/>
                  </a:moveTo>
                  <a:cubicBezTo>
                    <a:pt x="67" y="0"/>
                    <a:pt x="34" y="16"/>
                    <a:pt x="18" y="50"/>
                  </a:cubicBezTo>
                  <a:lnTo>
                    <a:pt x="1" y="50"/>
                  </a:lnTo>
                  <a:lnTo>
                    <a:pt x="1" y="100"/>
                  </a:lnTo>
                  <a:lnTo>
                    <a:pt x="1" y="116"/>
                  </a:lnTo>
                  <a:lnTo>
                    <a:pt x="18" y="150"/>
                  </a:lnTo>
                  <a:cubicBezTo>
                    <a:pt x="34" y="183"/>
                    <a:pt x="67" y="200"/>
                    <a:pt x="101" y="200"/>
                  </a:cubicBezTo>
                  <a:cubicBezTo>
                    <a:pt x="118" y="200"/>
                    <a:pt x="151" y="183"/>
                    <a:pt x="167" y="167"/>
                  </a:cubicBezTo>
                  <a:lnTo>
                    <a:pt x="185" y="150"/>
                  </a:lnTo>
                  <a:lnTo>
                    <a:pt x="201" y="100"/>
                  </a:lnTo>
                  <a:lnTo>
                    <a:pt x="185" y="83"/>
                  </a:lnTo>
                  <a:lnTo>
                    <a:pt x="167" y="50"/>
                  </a:lnTo>
                  <a:cubicBezTo>
                    <a:pt x="151" y="16"/>
                    <a:pt x="118" y="0"/>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2" name="Google Shape;5392;p76"/>
            <p:cNvSpPr/>
            <p:nvPr/>
          </p:nvSpPr>
          <p:spPr>
            <a:xfrm>
              <a:off x="6143875" y="3672375"/>
              <a:ext cx="3750" cy="3625"/>
            </a:xfrm>
            <a:custGeom>
              <a:avLst/>
              <a:gdLst/>
              <a:ahLst/>
              <a:cxnLst/>
              <a:rect l="l" t="t" r="r" b="b"/>
              <a:pathLst>
                <a:path w="150" h="145" extrusionOk="0">
                  <a:moveTo>
                    <a:pt x="67" y="0"/>
                  </a:moveTo>
                  <a:lnTo>
                    <a:pt x="34" y="17"/>
                  </a:lnTo>
                  <a:lnTo>
                    <a:pt x="34" y="33"/>
                  </a:lnTo>
                  <a:cubicBezTo>
                    <a:pt x="0" y="51"/>
                    <a:pt x="0" y="84"/>
                    <a:pt x="34" y="117"/>
                  </a:cubicBezTo>
                  <a:cubicBezTo>
                    <a:pt x="43" y="137"/>
                    <a:pt x="58" y="145"/>
                    <a:pt x="76" y="145"/>
                  </a:cubicBezTo>
                  <a:cubicBezTo>
                    <a:pt x="88" y="145"/>
                    <a:pt x="102" y="141"/>
                    <a:pt x="116" y="133"/>
                  </a:cubicBezTo>
                  <a:lnTo>
                    <a:pt x="134" y="133"/>
                  </a:lnTo>
                  <a:lnTo>
                    <a:pt x="134" y="117"/>
                  </a:lnTo>
                  <a:lnTo>
                    <a:pt x="150" y="117"/>
                  </a:lnTo>
                  <a:cubicBezTo>
                    <a:pt x="150" y="84"/>
                    <a:pt x="150" y="51"/>
                    <a:pt x="134" y="33"/>
                  </a:cubicBezTo>
                  <a:cubicBezTo>
                    <a:pt x="116" y="17"/>
                    <a:pt x="100" y="0"/>
                    <a:pt x="6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3" name="Google Shape;5393;p76"/>
            <p:cNvSpPr/>
            <p:nvPr/>
          </p:nvSpPr>
          <p:spPr>
            <a:xfrm>
              <a:off x="6129700" y="3658200"/>
              <a:ext cx="5425" cy="4625"/>
            </a:xfrm>
            <a:custGeom>
              <a:avLst/>
              <a:gdLst/>
              <a:ahLst/>
              <a:cxnLst/>
              <a:rect l="l" t="t" r="r" b="b"/>
              <a:pathLst>
                <a:path w="217" h="185" extrusionOk="0">
                  <a:moveTo>
                    <a:pt x="83" y="0"/>
                  </a:moveTo>
                  <a:lnTo>
                    <a:pt x="34" y="17"/>
                  </a:lnTo>
                  <a:lnTo>
                    <a:pt x="16" y="33"/>
                  </a:lnTo>
                  <a:lnTo>
                    <a:pt x="0" y="84"/>
                  </a:lnTo>
                  <a:lnTo>
                    <a:pt x="0" y="100"/>
                  </a:lnTo>
                  <a:lnTo>
                    <a:pt x="16" y="151"/>
                  </a:lnTo>
                  <a:cubicBezTo>
                    <a:pt x="50" y="184"/>
                    <a:pt x="83" y="184"/>
                    <a:pt x="100" y="184"/>
                  </a:cubicBezTo>
                  <a:cubicBezTo>
                    <a:pt x="134" y="184"/>
                    <a:pt x="167" y="184"/>
                    <a:pt x="183" y="151"/>
                  </a:cubicBezTo>
                  <a:lnTo>
                    <a:pt x="200" y="133"/>
                  </a:lnTo>
                  <a:lnTo>
                    <a:pt x="200" y="117"/>
                  </a:lnTo>
                  <a:lnTo>
                    <a:pt x="216" y="84"/>
                  </a:lnTo>
                  <a:cubicBezTo>
                    <a:pt x="200" y="67"/>
                    <a:pt x="200" y="17"/>
                    <a:pt x="1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4" name="Google Shape;5394;p76"/>
            <p:cNvSpPr/>
            <p:nvPr/>
          </p:nvSpPr>
          <p:spPr>
            <a:xfrm>
              <a:off x="6195950" y="3667350"/>
              <a:ext cx="1300" cy="1300"/>
            </a:xfrm>
            <a:custGeom>
              <a:avLst/>
              <a:gdLst/>
              <a:ahLst/>
              <a:cxnLst/>
              <a:rect l="l" t="t" r="r" b="b"/>
              <a:pathLst>
                <a:path w="52" h="52" extrusionOk="0">
                  <a:moveTo>
                    <a:pt x="18" y="1"/>
                  </a:moveTo>
                  <a:lnTo>
                    <a:pt x="18" y="18"/>
                  </a:lnTo>
                  <a:lnTo>
                    <a:pt x="1" y="18"/>
                  </a:lnTo>
                  <a:cubicBezTo>
                    <a:pt x="1" y="18"/>
                    <a:pt x="1" y="34"/>
                    <a:pt x="18" y="34"/>
                  </a:cubicBezTo>
                  <a:lnTo>
                    <a:pt x="34" y="52"/>
                  </a:lnTo>
                  <a:cubicBezTo>
                    <a:pt x="34" y="34"/>
                    <a:pt x="52" y="34"/>
                    <a:pt x="52" y="34"/>
                  </a:cubicBezTo>
                  <a:lnTo>
                    <a:pt x="52" y="18"/>
                  </a:lnTo>
                  <a:lnTo>
                    <a:pt x="52"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5" name="Google Shape;5395;p76"/>
            <p:cNvSpPr/>
            <p:nvPr/>
          </p:nvSpPr>
          <p:spPr>
            <a:xfrm>
              <a:off x="6133875" y="3674025"/>
              <a:ext cx="2925" cy="3375"/>
            </a:xfrm>
            <a:custGeom>
              <a:avLst/>
              <a:gdLst/>
              <a:ahLst/>
              <a:cxnLst/>
              <a:rect l="l" t="t" r="r" b="b"/>
              <a:pathLst>
                <a:path w="117" h="135" extrusionOk="0">
                  <a:moveTo>
                    <a:pt x="33" y="1"/>
                  </a:moveTo>
                  <a:lnTo>
                    <a:pt x="16" y="18"/>
                  </a:lnTo>
                  <a:lnTo>
                    <a:pt x="0" y="34"/>
                  </a:lnTo>
                  <a:lnTo>
                    <a:pt x="0" y="67"/>
                  </a:lnTo>
                  <a:lnTo>
                    <a:pt x="0" y="85"/>
                  </a:lnTo>
                  <a:lnTo>
                    <a:pt x="16" y="101"/>
                  </a:lnTo>
                  <a:lnTo>
                    <a:pt x="33" y="118"/>
                  </a:lnTo>
                  <a:lnTo>
                    <a:pt x="49" y="134"/>
                  </a:lnTo>
                  <a:lnTo>
                    <a:pt x="67" y="134"/>
                  </a:lnTo>
                  <a:lnTo>
                    <a:pt x="100" y="118"/>
                  </a:lnTo>
                  <a:cubicBezTo>
                    <a:pt x="116" y="101"/>
                    <a:pt x="116" y="85"/>
                    <a:pt x="116" y="67"/>
                  </a:cubicBezTo>
                  <a:cubicBezTo>
                    <a:pt x="116" y="51"/>
                    <a:pt x="100" y="18"/>
                    <a:pt x="83" y="18"/>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6" name="Google Shape;5396;p76"/>
            <p:cNvSpPr/>
            <p:nvPr/>
          </p:nvSpPr>
          <p:spPr>
            <a:xfrm>
              <a:off x="6121350" y="3634000"/>
              <a:ext cx="3375" cy="3375"/>
            </a:xfrm>
            <a:custGeom>
              <a:avLst/>
              <a:gdLst/>
              <a:ahLst/>
              <a:cxnLst/>
              <a:rect l="l" t="t" r="r" b="b"/>
              <a:pathLst>
                <a:path w="135" h="135" extrusionOk="0">
                  <a:moveTo>
                    <a:pt x="34" y="1"/>
                  </a:moveTo>
                  <a:lnTo>
                    <a:pt x="17" y="34"/>
                  </a:lnTo>
                  <a:lnTo>
                    <a:pt x="17" y="52"/>
                  </a:lnTo>
                  <a:cubicBezTo>
                    <a:pt x="1" y="85"/>
                    <a:pt x="1" y="101"/>
                    <a:pt x="34" y="118"/>
                  </a:cubicBezTo>
                  <a:lnTo>
                    <a:pt x="50" y="134"/>
                  </a:lnTo>
                  <a:cubicBezTo>
                    <a:pt x="68" y="134"/>
                    <a:pt x="84" y="134"/>
                    <a:pt x="101" y="118"/>
                  </a:cubicBezTo>
                  <a:cubicBezTo>
                    <a:pt x="117" y="85"/>
                    <a:pt x="134" y="52"/>
                    <a:pt x="117" y="18"/>
                  </a:cubicBezTo>
                  <a:cubicBezTo>
                    <a:pt x="101" y="1"/>
                    <a:pt x="68"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7" name="Google Shape;5397;p76"/>
            <p:cNvSpPr/>
            <p:nvPr/>
          </p:nvSpPr>
          <p:spPr>
            <a:xfrm>
              <a:off x="6132200" y="3626500"/>
              <a:ext cx="2925" cy="2975"/>
            </a:xfrm>
            <a:custGeom>
              <a:avLst/>
              <a:gdLst/>
              <a:ahLst/>
              <a:cxnLst/>
              <a:rect l="l" t="t" r="r" b="b"/>
              <a:pathLst>
                <a:path w="117" h="119" extrusionOk="0">
                  <a:moveTo>
                    <a:pt x="50" y="1"/>
                  </a:moveTo>
                  <a:cubicBezTo>
                    <a:pt x="50" y="1"/>
                    <a:pt x="34" y="1"/>
                    <a:pt x="16" y="18"/>
                  </a:cubicBezTo>
                  <a:lnTo>
                    <a:pt x="0" y="34"/>
                  </a:lnTo>
                  <a:lnTo>
                    <a:pt x="0" y="68"/>
                  </a:lnTo>
                  <a:cubicBezTo>
                    <a:pt x="0" y="68"/>
                    <a:pt x="0" y="85"/>
                    <a:pt x="16" y="101"/>
                  </a:cubicBezTo>
                  <a:lnTo>
                    <a:pt x="34" y="118"/>
                  </a:lnTo>
                  <a:lnTo>
                    <a:pt x="67" y="118"/>
                  </a:lnTo>
                  <a:cubicBezTo>
                    <a:pt x="67" y="118"/>
                    <a:pt x="83" y="118"/>
                    <a:pt x="100" y="101"/>
                  </a:cubicBezTo>
                  <a:lnTo>
                    <a:pt x="116" y="85"/>
                  </a:lnTo>
                  <a:lnTo>
                    <a:pt x="116" y="51"/>
                  </a:lnTo>
                  <a:cubicBezTo>
                    <a:pt x="116" y="34"/>
                    <a:pt x="116" y="34"/>
                    <a:pt x="100" y="18"/>
                  </a:cubicBez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8" name="Google Shape;5398;p76"/>
            <p:cNvSpPr/>
            <p:nvPr/>
          </p:nvSpPr>
          <p:spPr>
            <a:xfrm>
              <a:off x="6131375" y="3644850"/>
              <a:ext cx="4575" cy="3350"/>
            </a:xfrm>
            <a:custGeom>
              <a:avLst/>
              <a:gdLst/>
              <a:ahLst/>
              <a:cxnLst/>
              <a:rect l="l" t="t" r="r" b="b"/>
              <a:pathLst>
                <a:path w="183" h="134" extrusionOk="0">
                  <a:moveTo>
                    <a:pt x="49" y="0"/>
                  </a:moveTo>
                  <a:lnTo>
                    <a:pt x="16" y="18"/>
                  </a:lnTo>
                  <a:cubicBezTo>
                    <a:pt x="0" y="34"/>
                    <a:pt x="0" y="67"/>
                    <a:pt x="0" y="67"/>
                  </a:cubicBezTo>
                  <a:cubicBezTo>
                    <a:pt x="16" y="101"/>
                    <a:pt x="33" y="101"/>
                    <a:pt x="49" y="118"/>
                  </a:cubicBezTo>
                  <a:lnTo>
                    <a:pt x="83" y="118"/>
                  </a:lnTo>
                  <a:cubicBezTo>
                    <a:pt x="83" y="118"/>
                    <a:pt x="100" y="118"/>
                    <a:pt x="100" y="134"/>
                  </a:cubicBezTo>
                  <a:cubicBezTo>
                    <a:pt x="133" y="134"/>
                    <a:pt x="167" y="134"/>
                    <a:pt x="183" y="101"/>
                  </a:cubicBezTo>
                  <a:lnTo>
                    <a:pt x="183" y="85"/>
                  </a:lnTo>
                  <a:lnTo>
                    <a:pt x="183" y="51"/>
                  </a:lnTo>
                  <a:lnTo>
                    <a:pt x="183" y="34"/>
                  </a:lnTo>
                  <a:cubicBezTo>
                    <a:pt x="167" y="18"/>
                    <a:pt x="133" y="0"/>
                    <a:pt x="100"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9" name="Google Shape;5399;p76"/>
            <p:cNvSpPr/>
            <p:nvPr/>
          </p:nvSpPr>
          <p:spPr>
            <a:xfrm>
              <a:off x="6141375" y="3652925"/>
              <a:ext cx="2525" cy="2800"/>
            </a:xfrm>
            <a:custGeom>
              <a:avLst/>
              <a:gdLst/>
              <a:ahLst/>
              <a:cxnLst/>
              <a:rect l="l" t="t" r="r" b="b"/>
              <a:pathLst>
                <a:path w="101" h="112" extrusionOk="0">
                  <a:moveTo>
                    <a:pt x="43" y="1"/>
                  </a:moveTo>
                  <a:cubicBezTo>
                    <a:pt x="25" y="1"/>
                    <a:pt x="10" y="9"/>
                    <a:pt x="0" y="28"/>
                  </a:cubicBezTo>
                  <a:lnTo>
                    <a:pt x="0" y="62"/>
                  </a:lnTo>
                  <a:lnTo>
                    <a:pt x="0" y="78"/>
                  </a:lnTo>
                  <a:lnTo>
                    <a:pt x="34" y="111"/>
                  </a:lnTo>
                  <a:lnTo>
                    <a:pt x="83" y="111"/>
                  </a:lnTo>
                  <a:cubicBezTo>
                    <a:pt x="100" y="95"/>
                    <a:pt x="100" y="78"/>
                    <a:pt x="100" y="62"/>
                  </a:cubicBezTo>
                  <a:cubicBezTo>
                    <a:pt x="100" y="44"/>
                    <a:pt x="100" y="28"/>
                    <a:pt x="83" y="11"/>
                  </a:cubicBezTo>
                  <a:cubicBezTo>
                    <a:pt x="69" y="4"/>
                    <a:pt x="56" y="1"/>
                    <a:pt x="43"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0" name="Google Shape;5400;p76"/>
            <p:cNvSpPr/>
            <p:nvPr/>
          </p:nvSpPr>
          <p:spPr>
            <a:xfrm>
              <a:off x="6148450" y="3665300"/>
              <a:ext cx="3775" cy="3350"/>
            </a:xfrm>
            <a:custGeom>
              <a:avLst/>
              <a:gdLst/>
              <a:ahLst/>
              <a:cxnLst/>
              <a:rect l="l" t="t" r="r" b="b"/>
              <a:pathLst>
                <a:path w="151" h="134" extrusionOk="0">
                  <a:moveTo>
                    <a:pt x="67" y="0"/>
                  </a:moveTo>
                  <a:lnTo>
                    <a:pt x="51" y="16"/>
                  </a:lnTo>
                  <a:cubicBezTo>
                    <a:pt x="33" y="34"/>
                    <a:pt x="0" y="67"/>
                    <a:pt x="17" y="116"/>
                  </a:cubicBezTo>
                  <a:lnTo>
                    <a:pt x="67" y="134"/>
                  </a:lnTo>
                  <a:lnTo>
                    <a:pt x="84" y="134"/>
                  </a:lnTo>
                  <a:lnTo>
                    <a:pt x="117" y="116"/>
                  </a:lnTo>
                  <a:lnTo>
                    <a:pt x="117" y="100"/>
                  </a:lnTo>
                  <a:cubicBezTo>
                    <a:pt x="133" y="100"/>
                    <a:pt x="151" y="67"/>
                    <a:pt x="151" y="50"/>
                  </a:cubicBezTo>
                  <a:cubicBezTo>
                    <a:pt x="133" y="34"/>
                    <a:pt x="133" y="16"/>
                    <a:pt x="1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1" name="Google Shape;5401;p76"/>
            <p:cNvSpPr/>
            <p:nvPr/>
          </p:nvSpPr>
          <p:spPr>
            <a:xfrm>
              <a:off x="6110925" y="3683200"/>
              <a:ext cx="10850" cy="5725"/>
            </a:xfrm>
            <a:custGeom>
              <a:avLst/>
              <a:gdLst/>
              <a:ahLst/>
              <a:cxnLst/>
              <a:rect l="l" t="t" r="r" b="b"/>
              <a:pathLst>
                <a:path w="434" h="229" extrusionOk="0">
                  <a:moveTo>
                    <a:pt x="251" y="1"/>
                  </a:moveTo>
                  <a:lnTo>
                    <a:pt x="200" y="18"/>
                  </a:lnTo>
                  <a:cubicBezTo>
                    <a:pt x="184" y="18"/>
                    <a:pt x="167" y="34"/>
                    <a:pt x="151" y="51"/>
                  </a:cubicBezTo>
                  <a:lnTo>
                    <a:pt x="84" y="34"/>
                  </a:lnTo>
                  <a:lnTo>
                    <a:pt x="18" y="51"/>
                  </a:lnTo>
                  <a:lnTo>
                    <a:pt x="18" y="67"/>
                  </a:lnTo>
                  <a:lnTo>
                    <a:pt x="0" y="118"/>
                  </a:lnTo>
                  <a:lnTo>
                    <a:pt x="0" y="134"/>
                  </a:lnTo>
                  <a:lnTo>
                    <a:pt x="18" y="185"/>
                  </a:lnTo>
                  <a:lnTo>
                    <a:pt x="34" y="201"/>
                  </a:lnTo>
                  <a:lnTo>
                    <a:pt x="100" y="218"/>
                  </a:lnTo>
                  <a:lnTo>
                    <a:pt x="167" y="185"/>
                  </a:lnTo>
                  <a:lnTo>
                    <a:pt x="184" y="201"/>
                  </a:lnTo>
                  <a:lnTo>
                    <a:pt x="251" y="201"/>
                  </a:lnTo>
                  <a:cubicBezTo>
                    <a:pt x="267" y="201"/>
                    <a:pt x="267" y="218"/>
                    <a:pt x="284" y="218"/>
                  </a:cubicBezTo>
                  <a:cubicBezTo>
                    <a:pt x="298" y="225"/>
                    <a:pt x="317" y="228"/>
                    <a:pt x="336" y="228"/>
                  </a:cubicBezTo>
                  <a:cubicBezTo>
                    <a:pt x="364" y="228"/>
                    <a:pt x="391" y="220"/>
                    <a:pt x="401" y="201"/>
                  </a:cubicBezTo>
                  <a:cubicBezTo>
                    <a:pt x="434" y="167"/>
                    <a:pt x="434" y="134"/>
                    <a:pt x="418" y="101"/>
                  </a:cubicBezTo>
                  <a:lnTo>
                    <a:pt x="385" y="67"/>
                  </a:lnTo>
                  <a:lnTo>
                    <a:pt x="367" y="67"/>
                  </a:lnTo>
                  <a:cubicBezTo>
                    <a:pt x="367" y="51"/>
                    <a:pt x="351" y="51"/>
                    <a:pt x="334" y="51"/>
                  </a:cubicBezTo>
                  <a:cubicBezTo>
                    <a:pt x="334" y="51"/>
                    <a:pt x="334" y="34"/>
                    <a:pt x="318" y="34"/>
                  </a:cubicBezTo>
                  <a:lnTo>
                    <a:pt x="2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2" name="Google Shape;5402;p76"/>
            <p:cNvSpPr/>
            <p:nvPr/>
          </p:nvSpPr>
          <p:spPr>
            <a:xfrm>
              <a:off x="6084250" y="3655450"/>
              <a:ext cx="5025" cy="4875"/>
            </a:xfrm>
            <a:custGeom>
              <a:avLst/>
              <a:gdLst/>
              <a:ahLst/>
              <a:cxnLst/>
              <a:rect l="l" t="t" r="r" b="b"/>
              <a:pathLst>
                <a:path w="201" h="195" extrusionOk="0">
                  <a:moveTo>
                    <a:pt x="109" y="1"/>
                  </a:moveTo>
                  <a:cubicBezTo>
                    <a:pt x="83" y="1"/>
                    <a:pt x="55" y="12"/>
                    <a:pt x="34" y="43"/>
                  </a:cubicBezTo>
                  <a:cubicBezTo>
                    <a:pt x="0" y="61"/>
                    <a:pt x="0" y="94"/>
                    <a:pt x="0" y="127"/>
                  </a:cubicBezTo>
                  <a:cubicBezTo>
                    <a:pt x="18" y="161"/>
                    <a:pt x="34" y="177"/>
                    <a:pt x="51" y="194"/>
                  </a:cubicBezTo>
                  <a:lnTo>
                    <a:pt x="84" y="194"/>
                  </a:lnTo>
                  <a:cubicBezTo>
                    <a:pt x="118" y="194"/>
                    <a:pt x="151" y="177"/>
                    <a:pt x="167" y="161"/>
                  </a:cubicBezTo>
                  <a:cubicBezTo>
                    <a:pt x="200" y="143"/>
                    <a:pt x="200" y="110"/>
                    <a:pt x="200" y="77"/>
                  </a:cubicBezTo>
                  <a:cubicBezTo>
                    <a:pt x="184" y="43"/>
                    <a:pt x="167" y="27"/>
                    <a:pt x="151" y="10"/>
                  </a:cubicBezTo>
                  <a:cubicBezTo>
                    <a:pt x="139" y="4"/>
                    <a:pt x="124" y="1"/>
                    <a:pt x="10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3" name="Google Shape;5403;p76"/>
            <p:cNvSpPr/>
            <p:nvPr/>
          </p:nvSpPr>
          <p:spPr>
            <a:xfrm>
              <a:off x="6051325" y="3656125"/>
              <a:ext cx="1250" cy="1250"/>
            </a:xfrm>
            <a:custGeom>
              <a:avLst/>
              <a:gdLst/>
              <a:ahLst/>
              <a:cxnLst/>
              <a:rect l="l" t="t" r="r" b="b"/>
              <a:pathLst>
                <a:path w="50" h="50" extrusionOk="0">
                  <a:moveTo>
                    <a:pt x="50" y="0"/>
                  </a:moveTo>
                  <a:cubicBezTo>
                    <a:pt x="34" y="0"/>
                    <a:pt x="17" y="0"/>
                    <a:pt x="1" y="16"/>
                  </a:cubicBezTo>
                  <a:lnTo>
                    <a:pt x="17" y="34"/>
                  </a:lnTo>
                  <a:lnTo>
                    <a:pt x="34" y="50"/>
                  </a:lnTo>
                  <a:lnTo>
                    <a:pt x="50" y="34"/>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4" name="Google Shape;5404;p76"/>
            <p:cNvSpPr/>
            <p:nvPr/>
          </p:nvSpPr>
          <p:spPr>
            <a:xfrm>
              <a:off x="6139275" y="3683025"/>
              <a:ext cx="3350" cy="3025"/>
            </a:xfrm>
            <a:custGeom>
              <a:avLst/>
              <a:gdLst/>
              <a:ahLst/>
              <a:cxnLst/>
              <a:rect l="l" t="t" r="r" b="b"/>
              <a:pathLst>
                <a:path w="134" h="121" extrusionOk="0">
                  <a:moveTo>
                    <a:pt x="66" y="1"/>
                  </a:moveTo>
                  <a:cubicBezTo>
                    <a:pt x="49" y="1"/>
                    <a:pt x="29" y="13"/>
                    <a:pt x="18" y="25"/>
                  </a:cubicBezTo>
                  <a:lnTo>
                    <a:pt x="0" y="41"/>
                  </a:lnTo>
                  <a:lnTo>
                    <a:pt x="0" y="58"/>
                  </a:lnTo>
                  <a:cubicBezTo>
                    <a:pt x="0" y="92"/>
                    <a:pt x="18" y="108"/>
                    <a:pt x="34" y="108"/>
                  </a:cubicBezTo>
                  <a:cubicBezTo>
                    <a:pt x="50" y="116"/>
                    <a:pt x="63" y="121"/>
                    <a:pt x="76" y="121"/>
                  </a:cubicBezTo>
                  <a:cubicBezTo>
                    <a:pt x="88" y="121"/>
                    <a:pt x="101" y="116"/>
                    <a:pt x="118" y="108"/>
                  </a:cubicBezTo>
                  <a:lnTo>
                    <a:pt x="134" y="92"/>
                  </a:lnTo>
                  <a:lnTo>
                    <a:pt x="134" y="74"/>
                  </a:lnTo>
                  <a:cubicBezTo>
                    <a:pt x="134" y="41"/>
                    <a:pt x="118" y="8"/>
                    <a:pt x="84" y="8"/>
                  </a:cubicBezTo>
                  <a:cubicBezTo>
                    <a:pt x="79" y="3"/>
                    <a:pt x="73" y="1"/>
                    <a:pt x="6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5" name="Google Shape;5405;p76"/>
            <p:cNvSpPr/>
            <p:nvPr/>
          </p:nvSpPr>
          <p:spPr>
            <a:xfrm>
              <a:off x="6128425" y="3690125"/>
              <a:ext cx="3375" cy="3550"/>
            </a:xfrm>
            <a:custGeom>
              <a:avLst/>
              <a:gdLst/>
              <a:ahLst/>
              <a:cxnLst/>
              <a:rect l="l" t="t" r="r" b="b"/>
              <a:pathLst>
                <a:path w="135" h="142" extrusionOk="0">
                  <a:moveTo>
                    <a:pt x="89" y="0"/>
                  </a:moveTo>
                  <a:cubicBezTo>
                    <a:pt x="65" y="0"/>
                    <a:pt x="42" y="12"/>
                    <a:pt x="18" y="24"/>
                  </a:cubicBezTo>
                  <a:cubicBezTo>
                    <a:pt x="1" y="57"/>
                    <a:pt x="1" y="74"/>
                    <a:pt x="1" y="108"/>
                  </a:cubicBezTo>
                  <a:lnTo>
                    <a:pt x="18" y="124"/>
                  </a:lnTo>
                  <a:lnTo>
                    <a:pt x="34" y="141"/>
                  </a:lnTo>
                  <a:lnTo>
                    <a:pt x="51" y="141"/>
                  </a:lnTo>
                  <a:cubicBezTo>
                    <a:pt x="67" y="141"/>
                    <a:pt x="85" y="124"/>
                    <a:pt x="101" y="124"/>
                  </a:cubicBezTo>
                  <a:cubicBezTo>
                    <a:pt x="101" y="108"/>
                    <a:pt x="101" y="108"/>
                    <a:pt x="118" y="90"/>
                  </a:cubicBezTo>
                  <a:lnTo>
                    <a:pt x="101" y="90"/>
                  </a:lnTo>
                  <a:lnTo>
                    <a:pt x="118" y="74"/>
                  </a:lnTo>
                  <a:lnTo>
                    <a:pt x="134" y="41"/>
                  </a:lnTo>
                  <a:lnTo>
                    <a:pt x="118" y="8"/>
                  </a:lnTo>
                  <a:cubicBezTo>
                    <a:pt x="108" y="3"/>
                    <a:pt x="98" y="0"/>
                    <a:pt x="89"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6" name="Google Shape;5406;p76"/>
            <p:cNvSpPr/>
            <p:nvPr/>
          </p:nvSpPr>
          <p:spPr>
            <a:xfrm>
              <a:off x="6054225" y="3707375"/>
              <a:ext cx="1300" cy="1700"/>
            </a:xfrm>
            <a:custGeom>
              <a:avLst/>
              <a:gdLst/>
              <a:ahLst/>
              <a:cxnLst/>
              <a:rect l="l" t="t" r="r" b="b"/>
              <a:pathLst>
                <a:path w="52" h="68" extrusionOk="0">
                  <a:moveTo>
                    <a:pt x="34" y="1"/>
                  </a:moveTo>
                  <a:lnTo>
                    <a:pt x="18" y="18"/>
                  </a:lnTo>
                  <a:lnTo>
                    <a:pt x="1" y="18"/>
                  </a:lnTo>
                  <a:lnTo>
                    <a:pt x="1" y="51"/>
                  </a:lnTo>
                  <a:cubicBezTo>
                    <a:pt x="1" y="51"/>
                    <a:pt x="18" y="67"/>
                    <a:pt x="34" y="67"/>
                  </a:cubicBezTo>
                  <a:cubicBezTo>
                    <a:pt x="34" y="51"/>
                    <a:pt x="51" y="51"/>
                    <a:pt x="51" y="51"/>
                  </a:cubicBezTo>
                  <a:lnTo>
                    <a:pt x="51" y="18"/>
                  </a:lnTo>
                  <a:cubicBezTo>
                    <a:pt x="34" y="18"/>
                    <a:pt x="34" y="18"/>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7" name="Google Shape;5407;p76"/>
            <p:cNvSpPr/>
            <p:nvPr/>
          </p:nvSpPr>
          <p:spPr>
            <a:xfrm>
              <a:off x="6147200" y="3704475"/>
              <a:ext cx="1275" cy="1250"/>
            </a:xfrm>
            <a:custGeom>
              <a:avLst/>
              <a:gdLst/>
              <a:ahLst/>
              <a:cxnLst/>
              <a:rect l="l" t="t" r="r" b="b"/>
              <a:pathLst>
                <a:path w="51" h="50" extrusionOk="0">
                  <a:moveTo>
                    <a:pt x="34" y="1"/>
                  </a:moveTo>
                  <a:cubicBezTo>
                    <a:pt x="17" y="1"/>
                    <a:pt x="1" y="17"/>
                    <a:pt x="1" y="34"/>
                  </a:cubicBezTo>
                  <a:lnTo>
                    <a:pt x="17" y="50"/>
                  </a:lnTo>
                  <a:lnTo>
                    <a:pt x="17" y="34"/>
                  </a:lnTo>
                  <a:lnTo>
                    <a:pt x="50" y="34"/>
                  </a:lnTo>
                  <a:lnTo>
                    <a:pt x="50" y="17"/>
                  </a:lnTo>
                  <a:cubicBezTo>
                    <a:pt x="50" y="1"/>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8" name="Google Shape;5408;p76"/>
            <p:cNvSpPr/>
            <p:nvPr/>
          </p:nvSpPr>
          <p:spPr>
            <a:xfrm>
              <a:off x="6103425" y="3665950"/>
              <a:ext cx="5025" cy="4850"/>
            </a:xfrm>
            <a:custGeom>
              <a:avLst/>
              <a:gdLst/>
              <a:ahLst/>
              <a:cxnLst/>
              <a:rect l="l" t="t" r="r" b="b"/>
              <a:pathLst>
                <a:path w="201" h="194" extrusionOk="0">
                  <a:moveTo>
                    <a:pt x="107" y="0"/>
                  </a:moveTo>
                  <a:cubicBezTo>
                    <a:pt x="95" y="0"/>
                    <a:pt x="82" y="2"/>
                    <a:pt x="67" y="8"/>
                  </a:cubicBezTo>
                  <a:lnTo>
                    <a:pt x="51" y="24"/>
                  </a:lnTo>
                  <a:cubicBezTo>
                    <a:pt x="51" y="41"/>
                    <a:pt x="34" y="41"/>
                    <a:pt x="34" y="41"/>
                  </a:cubicBezTo>
                  <a:cubicBezTo>
                    <a:pt x="0" y="74"/>
                    <a:pt x="0" y="124"/>
                    <a:pt x="34" y="157"/>
                  </a:cubicBezTo>
                  <a:lnTo>
                    <a:pt x="67" y="174"/>
                  </a:lnTo>
                  <a:cubicBezTo>
                    <a:pt x="88" y="188"/>
                    <a:pt x="106" y="193"/>
                    <a:pt x="122" y="193"/>
                  </a:cubicBezTo>
                  <a:cubicBezTo>
                    <a:pt x="143" y="193"/>
                    <a:pt x="158" y="184"/>
                    <a:pt x="167" y="174"/>
                  </a:cubicBezTo>
                  <a:lnTo>
                    <a:pt x="200" y="108"/>
                  </a:lnTo>
                  <a:cubicBezTo>
                    <a:pt x="200" y="57"/>
                    <a:pt x="184" y="24"/>
                    <a:pt x="167" y="24"/>
                  </a:cubicBezTo>
                  <a:cubicBezTo>
                    <a:pt x="156" y="12"/>
                    <a:pt x="136" y="0"/>
                    <a:pt x="10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9" name="Google Shape;5409;p76"/>
            <p:cNvSpPr/>
            <p:nvPr/>
          </p:nvSpPr>
          <p:spPr>
            <a:xfrm>
              <a:off x="6138425" y="3688200"/>
              <a:ext cx="2975" cy="2125"/>
            </a:xfrm>
            <a:custGeom>
              <a:avLst/>
              <a:gdLst/>
              <a:ahLst/>
              <a:cxnLst/>
              <a:rect l="l" t="t" r="r" b="b"/>
              <a:pathLst>
                <a:path w="119" h="85" extrusionOk="0">
                  <a:moveTo>
                    <a:pt x="52" y="1"/>
                  </a:moveTo>
                  <a:lnTo>
                    <a:pt x="18" y="18"/>
                  </a:lnTo>
                  <a:cubicBezTo>
                    <a:pt x="1" y="34"/>
                    <a:pt x="1" y="51"/>
                    <a:pt x="18" y="85"/>
                  </a:cubicBezTo>
                  <a:lnTo>
                    <a:pt x="52" y="67"/>
                  </a:lnTo>
                  <a:cubicBezTo>
                    <a:pt x="68" y="67"/>
                    <a:pt x="68" y="85"/>
                    <a:pt x="68" y="85"/>
                  </a:cubicBezTo>
                  <a:lnTo>
                    <a:pt x="85" y="51"/>
                  </a:lnTo>
                  <a:lnTo>
                    <a:pt x="118" y="18"/>
                  </a:lnTo>
                  <a:lnTo>
                    <a:pt x="101" y="18"/>
                  </a:lnTo>
                  <a:lnTo>
                    <a:pt x="85"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0" name="Google Shape;5410;p76"/>
            <p:cNvSpPr/>
            <p:nvPr/>
          </p:nvSpPr>
          <p:spPr>
            <a:xfrm>
              <a:off x="6106350" y="3658775"/>
              <a:ext cx="6275" cy="5275"/>
            </a:xfrm>
            <a:custGeom>
              <a:avLst/>
              <a:gdLst/>
              <a:ahLst/>
              <a:cxnLst/>
              <a:rect l="l" t="t" r="r" b="b"/>
              <a:pathLst>
                <a:path w="251" h="211" extrusionOk="0">
                  <a:moveTo>
                    <a:pt x="85" y="0"/>
                  </a:moveTo>
                  <a:cubicBezTo>
                    <a:pt x="70" y="0"/>
                    <a:pt x="57" y="4"/>
                    <a:pt x="50" y="10"/>
                  </a:cubicBezTo>
                  <a:lnTo>
                    <a:pt x="17" y="61"/>
                  </a:lnTo>
                  <a:lnTo>
                    <a:pt x="1" y="94"/>
                  </a:lnTo>
                  <a:lnTo>
                    <a:pt x="17" y="128"/>
                  </a:lnTo>
                  <a:cubicBezTo>
                    <a:pt x="17" y="128"/>
                    <a:pt x="34" y="161"/>
                    <a:pt x="50" y="177"/>
                  </a:cubicBezTo>
                  <a:lnTo>
                    <a:pt x="83" y="177"/>
                  </a:lnTo>
                  <a:cubicBezTo>
                    <a:pt x="101" y="195"/>
                    <a:pt x="117" y="211"/>
                    <a:pt x="134" y="211"/>
                  </a:cubicBezTo>
                  <a:cubicBezTo>
                    <a:pt x="150" y="211"/>
                    <a:pt x="201" y="211"/>
                    <a:pt x="234" y="177"/>
                  </a:cubicBezTo>
                  <a:lnTo>
                    <a:pt x="234" y="161"/>
                  </a:lnTo>
                  <a:cubicBezTo>
                    <a:pt x="250" y="110"/>
                    <a:pt x="234" y="61"/>
                    <a:pt x="201" y="44"/>
                  </a:cubicBezTo>
                  <a:cubicBezTo>
                    <a:pt x="183" y="28"/>
                    <a:pt x="183" y="28"/>
                    <a:pt x="167" y="28"/>
                  </a:cubicBezTo>
                  <a:cubicBezTo>
                    <a:pt x="137" y="8"/>
                    <a:pt x="108" y="0"/>
                    <a:pt x="85"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1" name="Google Shape;5411;p76"/>
            <p:cNvSpPr/>
            <p:nvPr/>
          </p:nvSpPr>
          <p:spPr>
            <a:xfrm>
              <a:off x="6133025" y="3681125"/>
              <a:ext cx="2925" cy="2825"/>
            </a:xfrm>
            <a:custGeom>
              <a:avLst/>
              <a:gdLst/>
              <a:ahLst/>
              <a:cxnLst/>
              <a:rect l="l" t="t" r="r" b="b"/>
              <a:pathLst>
                <a:path w="117" h="113" extrusionOk="0">
                  <a:moveTo>
                    <a:pt x="34" y="1"/>
                  </a:moveTo>
                  <a:lnTo>
                    <a:pt x="17" y="17"/>
                  </a:lnTo>
                  <a:cubicBezTo>
                    <a:pt x="1" y="34"/>
                    <a:pt x="1" y="84"/>
                    <a:pt x="17" y="101"/>
                  </a:cubicBezTo>
                  <a:cubicBezTo>
                    <a:pt x="33" y="109"/>
                    <a:pt x="50" y="113"/>
                    <a:pt x="67" y="113"/>
                  </a:cubicBezTo>
                  <a:cubicBezTo>
                    <a:pt x="83" y="113"/>
                    <a:pt x="100" y="109"/>
                    <a:pt x="117" y="101"/>
                  </a:cubicBezTo>
                  <a:lnTo>
                    <a:pt x="117" y="68"/>
                  </a:lnTo>
                  <a:lnTo>
                    <a:pt x="117" y="50"/>
                  </a:lnTo>
                  <a:lnTo>
                    <a:pt x="117" y="34"/>
                  </a:lnTo>
                  <a:lnTo>
                    <a:pt x="83"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2" name="Google Shape;5412;p76"/>
            <p:cNvSpPr/>
            <p:nvPr/>
          </p:nvSpPr>
          <p:spPr>
            <a:xfrm>
              <a:off x="6082175" y="3639450"/>
              <a:ext cx="6700" cy="5750"/>
            </a:xfrm>
            <a:custGeom>
              <a:avLst/>
              <a:gdLst/>
              <a:ahLst/>
              <a:cxnLst/>
              <a:rect l="l" t="t" r="r" b="b"/>
              <a:pathLst>
                <a:path w="268" h="230" extrusionOk="0">
                  <a:moveTo>
                    <a:pt x="201" y="0"/>
                  </a:moveTo>
                  <a:cubicBezTo>
                    <a:pt x="183" y="0"/>
                    <a:pt x="167" y="16"/>
                    <a:pt x="150" y="16"/>
                  </a:cubicBezTo>
                  <a:cubicBezTo>
                    <a:pt x="150" y="34"/>
                    <a:pt x="134" y="34"/>
                    <a:pt x="134" y="50"/>
                  </a:cubicBezTo>
                  <a:lnTo>
                    <a:pt x="134" y="67"/>
                  </a:lnTo>
                  <a:lnTo>
                    <a:pt x="134" y="83"/>
                  </a:lnTo>
                  <a:lnTo>
                    <a:pt x="117" y="83"/>
                  </a:lnTo>
                  <a:lnTo>
                    <a:pt x="101" y="67"/>
                  </a:lnTo>
                  <a:cubicBezTo>
                    <a:pt x="101" y="67"/>
                    <a:pt x="83" y="67"/>
                    <a:pt x="83" y="83"/>
                  </a:cubicBezTo>
                  <a:lnTo>
                    <a:pt x="83" y="67"/>
                  </a:lnTo>
                  <a:lnTo>
                    <a:pt x="50" y="67"/>
                  </a:lnTo>
                  <a:cubicBezTo>
                    <a:pt x="34" y="67"/>
                    <a:pt x="34" y="67"/>
                    <a:pt x="16" y="83"/>
                  </a:cubicBezTo>
                  <a:lnTo>
                    <a:pt x="0" y="100"/>
                  </a:lnTo>
                  <a:lnTo>
                    <a:pt x="0" y="134"/>
                  </a:lnTo>
                  <a:cubicBezTo>
                    <a:pt x="0" y="134"/>
                    <a:pt x="0" y="150"/>
                    <a:pt x="16" y="167"/>
                  </a:cubicBezTo>
                  <a:cubicBezTo>
                    <a:pt x="16" y="200"/>
                    <a:pt x="34" y="216"/>
                    <a:pt x="50" y="216"/>
                  </a:cubicBezTo>
                  <a:cubicBezTo>
                    <a:pt x="59" y="225"/>
                    <a:pt x="67" y="229"/>
                    <a:pt x="75" y="229"/>
                  </a:cubicBezTo>
                  <a:cubicBezTo>
                    <a:pt x="84" y="229"/>
                    <a:pt x="92" y="225"/>
                    <a:pt x="101" y="216"/>
                  </a:cubicBezTo>
                  <a:cubicBezTo>
                    <a:pt x="117" y="216"/>
                    <a:pt x="134" y="216"/>
                    <a:pt x="150" y="200"/>
                  </a:cubicBezTo>
                  <a:lnTo>
                    <a:pt x="167" y="183"/>
                  </a:lnTo>
                  <a:lnTo>
                    <a:pt x="167" y="167"/>
                  </a:lnTo>
                  <a:cubicBezTo>
                    <a:pt x="167" y="150"/>
                    <a:pt x="167" y="134"/>
                    <a:pt x="150" y="116"/>
                  </a:cubicBezTo>
                  <a:lnTo>
                    <a:pt x="150" y="116"/>
                  </a:lnTo>
                  <a:cubicBezTo>
                    <a:pt x="167" y="134"/>
                    <a:pt x="183" y="134"/>
                    <a:pt x="183" y="134"/>
                  </a:cubicBezTo>
                  <a:cubicBezTo>
                    <a:pt x="201" y="134"/>
                    <a:pt x="234" y="116"/>
                    <a:pt x="250" y="100"/>
                  </a:cubicBezTo>
                  <a:cubicBezTo>
                    <a:pt x="250" y="83"/>
                    <a:pt x="267" y="67"/>
                    <a:pt x="250" y="50"/>
                  </a:cubicBezTo>
                  <a:cubicBezTo>
                    <a:pt x="250" y="34"/>
                    <a:pt x="234" y="16"/>
                    <a:pt x="21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3" name="Google Shape;5413;p76"/>
            <p:cNvSpPr/>
            <p:nvPr/>
          </p:nvSpPr>
          <p:spPr>
            <a:xfrm>
              <a:off x="6085500" y="3608600"/>
              <a:ext cx="1700" cy="1700"/>
            </a:xfrm>
            <a:custGeom>
              <a:avLst/>
              <a:gdLst/>
              <a:ahLst/>
              <a:cxnLst/>
              <a:rect l="l" t="t" r="r" b="b"/>
              <a:pathLst>
                <a:path w="68" h="68" extrusionOk="0">
                  <a:moveTo>
                    <a:pt x="17" y="0"/>
                  </a:moveTo>
                  <a:lnTo>
                    <a:pt x="17" y="16"/>
                  </a:lnTo>
                  <a:cubicBezTo>
                    <a:pt x="17" y="16"/>
                    <a:pt x="1" y="16"/>
                    <a:pt x="1" y="34"/>
                  </a:cubicBezTo>
                  <a:lnTo>
                    <a:pt x="1" y="50"/>
                  </a:lnTo>
                  <a:lnTo>
                    <a:pt x="1" y="67"/>
                  </a:lnTo>
                  <a:lnTo>
                    <a:pt x="50" y="67"/>
                  </a:lnTo>
                  <a:lnTo>
                    <a:pt x="68" y="50"/>
                  </a:lnTo>
                  <a:lnTo>
                    <a:pt x="50" y="34"/>
                  </a:lnTo>
                  <a:lnTo>
                    <a:pt x="50" y="16"/>
                  </a:lnTo>
                  <a:cubicBezTo>
                    <a:pt x="50" y="16"/>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4" name="Google Shape;5414;p76"/>
            <p:cNvSpPr/>
            <p:nvPr/>
          </p:nvSpPr>
          <p:spPr>
            <a:xfrm>
              <a:off x="6078850" y="3641125"/>
              <a:ext cx="2925" cy="2925"/>
            </a:xfrm>
            <a:custGeom>
              <a:avLst/>
              <a:gdLst/>
              <a:ahLst/>
              <a:cxnLst/>
              <a:rect l="l" t="t" r="r" b="b"/>
              <a:pathLst>
                <a:path w="117" h="117" extrusionOk="0">
                  <a:moveTo>
                    <a:pt x="33" y="0"/>
                  </a:moveTo>
                  <a:lnTo>
                    <a:pt x="16" y="16"/>
                  </a:lnTo>
                  <a:lnTo>
                    <a:pt x="0" y="16"/>
                  </a:lnTo>
                  <a:lnTo>
                    <a:pt x="0" y="49"/>
                  </a:lnTo>
                  <a:lnTo>
                    <a:pt x="0" y="67"/>
                  </a:lnTo>
                  <a:lnTo>
                    <a:pt x="16" y="100"/>
                  </a:lnTo>
                  <a:lnTo>
                    <a:pt x="33" y="116"/>
                  </a:lnTo>
                  <a:lnTo>
                    <a:pt x="83" y="116"/>
                  </a:lnTo>
                  <a:lnTo>
                    <a:pt x="100" y="100"/>
                  </a:lnTo>
                  <a:lnTo>
                    <a:pt x="116" y="67"/>
                  </a:lnTo>
                  <a:lnTo>
                    <a:pt x="116" y="49"/>
                  </a:lnTo>
                  <a:lnTo>
                    <a:pt x="100" y="33"/>
                  </a:lnTo>
                  <a:lnTo>
                    <a:pt x="83" y="16"/>
                  </a:lnTo>
                  <a:lnTo>
                    <a:pt x="49"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5" name="Google Shape;5415;p76"/>
            <p:cNvSpPr/>
            <p:nvPr/>
          </p:nvSpPr>
          <p:spPr>
            <a:xfrm>
              <a:off x="6123425" y="3679875"/>
              <a:ext cx="4625" cy="4625"/>
            </a:xfrm>
            <a:custGeom>
              <a:avLst/>
              <a:gdLst/>
              <a:ahLst/>
              <a:cxnLst/>
              <a:rect l="l" t="t" r="r" b="b"/>
              <a:pathLst>
                <a:path w="185" h="185" extrusionOk="0">
                  <a:moveTo>
                    <a:pt x="67" y="0"/>
                  </a:moveTo>
                  <a:cubicBezTo>
                    <a:pt x="67" y="0"/>
                    <a:pt x="51" y="0"/>
                    <a:pt x="18" y="34"/>
                  </a:cubicBezTo>
                  <a:lnTo>
                    <a:pt x="1" y="67"/>
                  </a:lnTo>
                  <a:lnTo>
                    <a:pt x="1" y="84"/>
                  </a:lnTo>
                  <a:lnTo>
                    <a:pt x="1" y="118"/>
                  </a:lnTo>
                  <a:cubicBezTo>
                    <a:pt x="18" y="151"/>
                    <a:pt x="34" y="167"/>
                    <a:pt x="67" y="184"/>
                  </a:cubicBezTo>
                  <a:cubicBezTo>
                    <a:pt x="101" y="184"/>
                    <a:pt x="134" y="167"/>
                    <a:pt x="167" y="151"/>
                  </a:cubicBezTo>
                  <a:cubicBezTo>
                    <a:pt x="185" y="118"/>
                    <a:pt x="185" y="100"/>
                    <a:pt x="185" y="67"/>
                  </a:cubicBezTo>
                  <a:cubicBezTo>
                    <a:pt x="185" y="34"/>
                    <a:pt x="167" y="17"/>
                    <a:pt x="15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6" name="Google Shape;5416;p76"/>
            <p:cNvSpPr/>
            <p:nvPr/>
          </p:nvSpPr>
          <p:spPr>
            <a:xfrm>
              <a:off x="6098425" y="3654850"/>
              <a:ext cx="5025" cy="5000"/>
            </a:xfrm>
            <a:custGeom>
              <a:avLst/>
              <a:gdLst/>
              <a:ahLst/>
              <a:cxnLst/>
              <a:rect l="l" t="t" r="r" b="b"/>
              <a:pathLst>
                <a:path w="201" h="200" extrusionOk="0">
                  <a:moveTo>
                    <a:pt x="67" y="1"/>
                  </a:moveTo>
                  <a:lnTo>
                    <a:pt x="51" y="18"/>
                  </a:lnTo>
                  <a:lnTo>
                    <a:pt x="67" y="18"/>
                  </a:lnTo>
                  <a:lnTo>
                    <a:pt x="17" y="51"/>
                  </a:lnTo>
                  <a:lnTo>
                    <a:pt x="0" y="85"/>
                  </a:lnTo>
                  <a:lnTo>
                    <a:pt x="17" y="151"/>
                  </a:lnTo>
                  <a:cubicBezTo>
                    <a:pt x="45" y="188"/>
                    <a:pt x="77" y="199"/>
                    <a:pt x="104" y="199"/>
                  </a:cubicBezTo>
                  <a:cubicBezTo>
                    <a:pt x="125" y="199"/>
                    <a:pt x="143" y="192"/>
                    <a:pt x="151" y="185"/>
                  </a:cubicBezTo>
                  <a:lnTo>
                    <a:pt x="184" y="134"/>
                  </a:lnTo>
                  <a:lnTo>
                    <a:pt x="184" y="101"/>
                  </a:lnTo>
                  <a:cubicBezTo>
                    <a:pt x="200" y="67"/>
                    <a:pt x="184" y="18"/>
                    <a:pt x="1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7" name="Google Shape;5417;p76"/>
            <p:cNvSpPr/>
            <p:nvPr/>
          </p:nvSpPr>
          <p:spPr>
            <a:xfrm>
              <a:off x="6128875" y="3720725"/>
              <a:ext cx="1250" cy="1275"/>
            </a:xfrm>
            <a:custGeom>
              <a:avLst/>
              <a:gdLst/>
              <a:ahLst/>
              <a:cxnLst/>
              <a:rect l="l" t="t" r="r" b="b"/>
              <a:pathLst>
                <a:path w="50" h="51" extrusionOk="0">
                  <a:moveTo>
                    <a:pt x="16" y="0"/>
                  </a:moveTo>
                  <a:lnTo>
                    <a:pt x="0" y="18"/>
                  </a:lnTo>
                  <a:lnTo>
                    <a:pt x="0" y="51"/>
                  </a:lnTo>
                  <a:lnTo>
                    <a:pt x="49" y="51"/>
                  </a:lnTo>
                  <a:lnTo>
                    <a:pt x="49" y="18"/>
                  </a:lnTo>
                  <a:lnTo>
                    <a:pt x="49"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8" name="Google Shape;5418;p76"/>
            <p:cNvSpPr/>
            <p:nvPr/>
          </p:nvSpPr>
          <p:spPr>
            <a:xfrm>
              <a:off x="6069675" y="3659025"/>
              <a:ext cx="5025" cy="4925"/>
            </a:xfrm>
            <a:custGeom>
              <a:avLst/>
              <a:gdLst/>
              <a:ahLst/>
              <a:cxnLst/>
              <a:rect l="l" t="t" r="r" b="b"/>
              <a:pathLst>
                <a:path w="201" h="197" extrusionOk="0">
                  <a:moveTo>
                    <a:pt x="100" y="0"/>
                  </a:moveTo>
                  <a:lnTo>
                    <a:pt x="83" y="18"/>
                  </a:lnTo>
                  <a:lnTo>
                    <a:pt x="67" y="34"/>
                  </a:lnTo>
                  <a:lnTo>
                    <a:pt x="50" y="51"/>
                  </a:lnTo>
                  <a:lnTo>
                    <a:pt x="50" y="84"/>
                  </a:lnTo>
                  <a:cubicBezTo>
                    <a:pt x="34" y="84"/>
                    <a:pt x="16" y="84"/>
                    <a:pt x="16" y="100"/>
                  </a:cubicBezTo>
                  <a:lnTo>
                    <a:pt x="0" y="118"/>
                  </a:lnTo>
                  <a:lnTo>
                    <a:pt x="0" y="134"/>
                  </a:lnTo>
                  <a:lnTo>
                    <a:pt x="0" y="167"/>
                  </a:lnTo>
                  <a:cubicBezTo>
                    <a:pt x="16" y="167"/>
                    <a:pt x="34" y="185"/>
                    <a:pt x="50" y="185"/>
                  </a:cubicBezTo>
                  <a:cubicBezTo>
                    <a:pt x="66" y="193"/>
                    <a:pt x="83" y="197"/>
                    <a:pt x="100" y="197"/>
                  </a:cubicBezTo>
                  <a:cubicBezTo>
                    <a:pt x="116" y="197"/>
                    <a:pt x="133" y="193"/>
                    <a:pt x="150" y="185"/>
                  </a:cubicBezTo>
                  <a:cubicBezTo>
                    <a:pt x="167" y="167"/>
                    <a:pt x="183" y="167"/>
                    <a:pt x="183" y="151"/>
                  </a:cubicBezTo>
                  <a:cubicBezTo>
                    <a:pt x="200" y="134"/>
                    <a:pt x="200" y="118"/>
                    <a:pt x="200" y="100"/>
                  </a:cubicBezTo>
                  <a:cubicBezTo>
                    <a:pt x="200" y="100"/>
                    <a:pt x="183" y="84"/>
                    <a:pt x="183" y="67"/>
                  </a:cubicBezTo>
                  <a:cubicBezTo>
                    <a:pt x="183" y="51"/>
                    <a:pt x="183" y="34"/>
                    <a:pt x="167" y="18"/>
                  </a:cubicBezTo>
                  <a:lnTo>
                    <a:pt x="1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9" name="Google Shape;5419;p76"/>
            <p:cNvSpPr/>
            <p:nvPr/>
          </p:nvSpPr>
          <p:spPr>
            <a:xfrm>
              <a:off x="6107175" y="3717075"/>
              <a:ext cx="1275" cy="1600"/>
            </a:xfrm>
            <a:custGeom>
              <a:avLst/>
              <a:gdLst/>
              <a:ahLst/>
              <a:cxnLst/>
              <a:rect l="l" t="t" r="r" b="b"/>
              <a:pathLst>
                <a:path w="51" h="64" extrusionOk="0">
                  <a:moveTo>
                    <a:pt x="15" y="1"/>
                  </a:moveTo>
                  <a:cubicBezTo>
                    <a:pt x="13" y="1"/>
                    <a:pt x="9" y="5"/>
                    <a:pt x="1" y="13"/>
                  </a:cubicBezTo>
                  <a:lnTo>
                    <a:pt x="1" y="30"/>
                  </a:lnTo>
                  <a:lnTo>
                    <a:pt x="1" y="46"/>
                  </a:lnTo>
                  <a:cubicBezTo>
                    <a:pt x="1" y="46"/>
                    <a:pt x="17" y="46"/>
                    <a:pt x="17" y="64"/>
                  </a:cubicBezTo>
                  <a:cubicBezTo>
                    <a:pt x="34" y="64"/>
                    <a:pt x="34" y="46"/>
                    <a:pt x="34" y="46"/>
                  </a:cubicBezTo>
                  <a:lnTo>
                    <a:pt x="50" y="30"/>
                  </a:lnTo>
                  <a:cubicBezTo>
                    <a:pt x="34" y="30"/>
                    <a:pt x="34" y="13"/>
                    <a:pt x="17" y="13"/>
                  </a:cubicBezTo>
                  <a:cubicBezTo>
                    <a:pt x="17" y="5"/>
                    <a:pt x="17" y="1"/>
                    <a:pt x="1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0" name="Google Shape;5420;p76"/>
            <p:cNvSpPr/>
            <p:nvPr/>
          </p:nvSpPr>
          <p:spPr>
            <a:xfrm>
              <a:off x="6065900" y="3682800"/>
              <a:ext cx="3350" cy="2925"/>
            </a:xfrm>
            <a:custGeom>
              <a:avLst/>
              <a:gdLst/>
              <a:ahLst/>
              <a:cxnLst/>
              <a:rect l="l" t="t" r="r" b="b"/>
              <a:pathLst>
                <a:path w="134" h="117" extrusionOk="0">
                  <a:moveTo>
                    <a:pt x="34" y="1"/>
                  </a:moveTo>
                  <a:lnTo>
                    <a:pt x="18" y="17"/>
                  </a:lnTo>
                  <a:cubicBezTo>
                    <a:pt x="0" y="34"/>
                    <a:pt x="0" y="67"/>
                    <a:pt x="18" y="83"/>
                  </a:cubicBezTo>
                  <a:lnTo>
                    <a:pt x="34" y="101"/>
                  </a:lnTo>
                  <a:lnTo>
                    <a:pt x="67" y="117"/>
                  </a:lnTo>
                  <a:lnTo>
                    <a:pt x="101" y="101"/>
                  </a:lnTo>
                  <a:lnTo>
                    <a:pt x="118" y="83"/>
                  </a:lnTo>
                  <a:lnTo>
                    <a:pt x="134" y="50"/>
                  </a:lnTo>
                  <a:lnTo>
                    <a:pt x="118" y="17"/>
                  </a:lnTo>
                  <a:lnTo>
                    <a:pt x="101"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1" name="Google Shape;5421;p76"/>
            <p:cNvSpPr/>
            <p:nvPr/>
          </p:nvSpPr>
          <p:spPr>
            <a:xfrm>
              <a:off x="6090075" y="3697375"/>
              <a:ext cx="3375" cy="2950"/>
            </a:xfrm>
            <a:custGeom>
              <a:avLst/>
              <a:gdLst/>
              <a:ahLst/>
              <a:cxnLst/>
              <a:rect l="l" t="t" r="r" b="b"/>
              <a:pathLst>
                <a:path w="135" h="118" extrusionOk="0">
                  <a:moveTo>
                    <a:pt x="51" y="0"/>
                  </a:moveTo>
                  <a:lnTo>
                    <a:pt x="34" y="18"/>
                  </a:lnTo>
                  <a:cubicBezTo>
                    <a:pt x="1" y="51"/>
                    <a:pt x="18" y="85"/>
                    <a:pt x="18" y="101"/>
                  </a:cubicBezTo>
                  <a:lnTo>
                    <a:pt x="34" y="118"/>
                  </a:lnTo>
                  <a:lnTo>
                    <a:pt x="101" y="118"/>
                  </a:lnTo>
                  <a:lnTo>
                    <a:pt x="101" y="101"/>
                  </a:lnTo>
                  <a:cubicBezTo>
                    <a:pt x="118" y="85"/>
                    <a:pt x="134" y="67"/>
                    <a:pt x="118" y="51"/>
                  </a:cubicBezTo>
                  <a:cubicBezTo>
                    <a:pt x="118" y="34"/>
                    <a:pt x="118" y="18"/>
                    <a:pt x="101"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2" name="Google Shape;5422;p76"/>
            <p:cNvSpPr/>
            <p:nvPr/>
          </p:nvSpPr>
          <p:spPr>
            <a:xfrm>
              <a:off x="6092175" y="3703025"/>
              <a:ext cx="2925" cy="2700"/>
            </a:xfrm>
            <a:custGeom>
              <a:avLst/>
              <a:gdLst/>
              <a:ahLst/>
              <a:cxnLst/>
              <a:rect l="l" t="t" r="r" b="b"/>
              <a:pathLst>
                <a:path w="117" h="108" extrusionOk="0">
                  <a:moveTo>
                    <a:pt x="69" y="1"/>
                  </a:moveTo>
                  <a:cubicBezTo>
                    <a:pt x="49" y="1"/>
                    <a:pt x="34" y="8"/>
                    <a:pt x="34" y="8"/>
                  </a:cubicBezTo>
                  <a:lnTo>
                    <a:pt x="1" y="25"/>
                  </a:lnTo>
                  <a:lnTo>
                    <a:pt x="1" y="59"/>
                  </a:lnTo>
                  <a:cubicBezTo>
                    <a:pt x="1" y="75"/>
                    <a:pt x="1" y="75"/>
                    <a:pt x="17" y="92"/>
                  </a:cubicBezTo>
                  <a:lnTo>
                    <a:pt x="34" y="108"/>
                  </a:lnTo>
                  <a:lnTo>
                    <a:pt x="67" y="108"/>
                  </a:lnTo>
                  <a:cubicBezTo>
                    <a:pt x="67" y="108"/>
                    <a:pt x="83" y="108"/>
                    <a:pt x="101" y="92"/>
                  </a:cubicBezTo>
                  <a:lnTo>
                    <a:pt x="117" y="92"/>
                  </a:lnTo>
                  <a:lnTo>
                    <a:pt x="117" y="75"/>
                  </a:lnTo>
                  <a:lnTo>
                    <a:pt x="117" y="59"/>
                  </a:lnTo>
                  <a:cubicBezTo>
                    <a:pt x="117" y="41"/>
                    <a:pt x="117" y="8"/>
                    <a:pt x="101" y="8"/>
                  </a:cubicBezTo>
                  <a:cubicBezTo>
                    <a:pt x="90" y="3"/>
                    <a:pt x="78" y="1"/>
                    <a:pt x="69"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3" name="Google Shape;5423;p76"/>
            <p:cNvSpPr/>
            <p:nvPr/>
          </p:nvSpPr>
          <p:spPr>
            <a:xfrm>
              <a:off x="6072575" y="3695700"/>
              <a:ext cx="3350" cy="3375"/>
            </a:xfrm>
            <a:custGeom>
              <a:avLst/>
              <a:gdLst/>
              <a:ahLst/>
              <a:cxnLst/>
              <a:rect l="l" t="t" r="r" b="b"/>
              <a:pathLst>
                <a:path w="134" h="135" extrusionOk="0">
                  <a:moveTo>
                    <a:pt x="18" y="1"/>
                  </a:moveTo>
                  <a:lnTo>
                    <a:pt x="0" y="51"/>
                  </a:lnTo>
                  <a:lnTo>
                    <a:pt x="18" y="85"/>
                  </a:lnTo>
                  <a:lnTo>
                    <a:pt x="18" y="101"/>
                  </a:lnTo>
                  <a:cubicBezTo>
                    <a:pt x="34" y="101"/>
                    <a:pt x="34" y="118"/>
                    <a:pt x="67" y="134"/>
                  </a:cubicBezTo>
                  <a:cubicBezTo>
                    <a:pt x="84" y="134"/>
                    <a:pt x="100" y="118"/>
                    <a:pt x="118" y="118"/>
                  </a:cubicBezTo>
                  <a:lnTo>
                    <a:pt x="134" y="85"/>
                  </a:lnTo>
                  <a:lnTo>
                    <a:pt x="134" y="51"/>
                  </a:lnTo>
                  <a:lnTo>
                    <a:pt x="100" y="34"/>
                  </a:lnTo>
                  <a:cubicBezTo>
                    <a:pt x="84" y="1"/>
                    <a:pt x="51" y="1"/>
                    <a:pt x="1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4" name="Google Shape;5424;p76"/>
            <p:cNvSpPr/>
            <p:nvPr/>
          </p:nvSpPr>
          <p:spPr>
            <a:xfrm>
              <a:off x="6100075" y="3692800"/>
              <a:ext cx="6300" cy="5025"/>
            </a:xfrm>
            <a:custGeom>
              <a:avLst/>
              <a:gdLst/>
              <a:ahLst/>
              <a:cxnLst/>
              <a:rect l="l" t="t" r="r" b="b"/>
              <a:pathLst>
                <a:path w="252" h="201" extrusionOk="0">
                  <a:moveTo>
                    <a:pt x="168" y="1"/>
                  </a:moveTo>
                  <a:cubicBezTo>
                    <a:pt x="134" y="1"/>
                    <a:pt x="101" y="17"/>
                    <a:pt x="85" y="34"/>
                  </a:cubicBezTo>
                  <a:lnTo>
                    <a:pt x="52" y="50"/>
                  </a:lnTo>
                  <a:cubicBezTo>
                    <a:pt x="1" y="101"/>
                    <a:pt x="18" y="150"/>
                    <a:pt x="52" y="183"/>
                  </a:cubicBezTo>
                  <a:lnTo>
                    <a:pt x="68" y="201"/>
                  </a:lnTo>
                  <a:lnTo>
                    <a:pt x="118" y="201"/>
                  </a:lnTo>
                  <a:cubicBezTo>
                    <a:pt x="134" y="201"/>
                    <a:pt x="185" y="201"/>
                    <a:pt x="218" y="167"/>
                  </a:cubicBezTo>
                  <a:cubicBezTo>
                    <a:pt x="234" y="150"/>
                    <a:pt x="234" y="150"/>
                    <a:pt x="234" y="134"/>
                  </a:cubicBezTo>
                  <a:lnTo>
                    <a:pt x="252" y="101"/>
                  </a:lnTo>
                  <a:lnTo>
                    <a:pt x="252" y="83"/>
                  </a:lnTo>
                  <a:lnTo>
                    <a:pt x="234" y="50"/>
                  </a:lnTo>
                  <a:cubicBezTo>
                    <a:pt x="218" y="17"/>
                    <a:pt x="185" y="1"/>
                    <a:pt x="168"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5" name="Google Shape;5425;p76"/>
            <p:cNvSpPr/>
            <p:nvPr/>
          </p:nvSpPr>
          <p:spPr>
            <a:xfrm>
              <a:off x="6114700" y="3705300"/>
              <a:ext cx="1675" cy="1700"/>
            </a:xfrm>
            <a:custGeom>
              <a:avLst/>
              <a:gdLst/>
              <a:ahLst/>
              <a:cxnLst/>
              <a:rect l="l" t="t" r="r" b="b"/>
              <a:pathLst>
                <a:path w="67" h="68" extrusionOk="0">
                  <a:moveTo>
                    <a:pt x="33" y="1"/>
                  </a:moveTo>
                  <a:cubicBezTo>
                    <a:pt x="33" y="1"/>
                    <a:pt x="16" y="1"/>
                    <a:pt x="0" y="17"/>
                  </a:cubicBezTo>
                  <a:lnTo>
                    <a:pt x="49" y="68"/>
                  </a:lnTo>
                  <a:lnTo>
                    <a:pt x="67" y="68"/>
                  </a:ln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6" name="Google Shape;5426;p76"/>
            <p:cNvSpPr/>
            <p:nvPr/>
          </p:nvSpPr>
          <p:spPr>
            <a:xfrm>
              <a:off x="6176775" y="3650675"/>
              <a:ext cx="875" cy="875"/>
            </a:xfrm>
            <a:custGeom>
              <a:avLst/>
              <a:gdLst/>
              <a:ahLst/>
              <a:cxnLst/>
              <a:rect l="l" t="t" r="r" b="b"/>
              <a:pathLst>
                <a:path w="35" h="35" extrusionOk="0">
                  <a:moveTo>
                    <a:pt x="1" y="1"/>
                  </a:moveTo>
                  <a:lnTo>
                    <a:pt x="1" y="18"/>
                  </a:lnTo>
                  <a:lnTo>
                    <a:pt x="1" y="34"/>
                  </a:lnTo>
                  <a:lnTo>
                    <a:pt x="34" y="34"/>
                  </a:lnTo>
                  <a:lnTo>
                    <a:pt x="34"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7" name="Google Shape;5427;p76"/>
            <p:cNvSpPr/>
            <p:nvPr/>
          </p:nvSpPr>
          <p:spPr>
            <a:xfrm>
              <a:off x="6053825" y="3680300"/>
              <a:ext cx="3750" cy="3350"/>
            </a:xfrm>
            <a:custGeom>
              <a:avLst/>
              <a:gdLst/>
              <a:ahLst/>
              <a:cxnLst/>
              <a:rect l="l" t="t" r="r" b="b"/>
              <a:pathLst>
                <a:path w="150" h="134" extrusionOk="0">
                  <a:moveTo>
                    <a:pt x="50" y="0"/>
                  </a:moveTo>
                  <a:lnTo>
                    <a:pt x="17" y="17"/>
                  </a:lnTo>
                  <a:cubicBezTo>
                    <a:pt x="17" y="34"/>
                    <a:pt x="1" y="50"/>
                    <a:pt x="17" y="67"/>
                  </a:cubicBezTo>
                  <a:cubicBezTo>
                    <a:pt x="17" y="101"/>
                    <a:pt x="17" y="117"/>
                    <a:pt x="50" y="134"/>
                  </a:cubicBezTo>
                  <a:lnTo>
                    <a:pt x="83" y="134"/>
                  </a:lnTo>
                  <a:lnTo>
                    <a:pt x="101" y="117"/>
                  </a:lnTo>
                  <a:lnTo>
                    <a:pt x="117" y="117"/>
                  </a:lnTo>
                  <a:cubicBezTo>
                    <a:pt x="117" y="101"/>
                    <a:pt x="150" y="67"/>
                    <a:pt x="101" y="17"/>
                  </a:cubicBezTo>
                  <a:lnTo>
                    <a:pt x="83" y="17"/>
                  </a:lnTo>
                  <a:lnTo>
                    <a:pt x="5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8" name="Google Shape;5428;p76"/>
            <p:cNvSpPr/>
            <p:nvPr/>
          </p:nvSpPr>
          <p:spPr>
            <a:xfrm>
              <a:off x="6109250" y="3704475"/>
              <a:ext cx="3375" cy="3375"/>
            </a:xfrm>
            <a:custGeom>
              <a:avLst/>
              <a:gdLst/>
              <a:ahLst/>
              <a:cxnLst/>
              <a:rect l="l" t="t" r="r" b="b"/>
              <a:pathLst>
                <a:path w="135" h="135" extrusionOk="0">
                  <a:moveTo>
                    <a:pt x="51" y="1"/>
                  </a:moveTo>
                  <a:lnTo>
                    <a:pt x="18" y="17"/>
                  </a:lnTo>
                  <a:lnTo>
                    <a:pt x="1" y="34"/>
                  </a:lnTo>
                  <a:lnTo>
                    <a:pt x="1" y="50"/>
                  </a:lnTo>
                  <a:lnTo>
                    <a:pt x="1" y="67"/>
                  </a:lnTo>
                  <a:lnTo>
                    <a:pt x="1" y="101"/>
                  </a:lnTo>
                  <a:cubicBezTo>
                    <a:pt x="18" y="117"/>
                    <a:pt x="51" y="134"/>
                    <a:pt x="51" y="134"/>
                  </a:cubicBezTo>
                  <a:cubicBezTo>
                    <a:pt x="85" y="134"/>
                    <a:pt x="101" y="117"/>
                    <a:pt x="101" y="101"/>
                  </a:cubicBezTo>
                  <a:cubicBezTo>
                    <a:pt x="118" y="101"/>
                    <a:pt x="134" y="67"/>
                    <a:pt x="118" y="50"/>
                  </a:cubicBezTo>
                  <a:cubicBezTo>
                    <a:pt x="118" y="34"/>
                    <a:pt x="101" y="17"/>
                    <a:pt x="85"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9" name="Google Shape;5429;p76"/>
            <p:cNvSpPr/>
            <p:nvPr/>
          </p:nvSpPr>
          <p:spPr>
            <a:xfrm>
              <a:off x="6032975" y="3704050"/>
              <a:ext cx="1700" cy="1675"/>
            </a:xfrm>
            <a:custGeom>
              <a:avLst/>
              <a:gdLst/>
              <a:ahLst/>
              <a:cxnLst/>
              <a:rect l="l" t="t" r="r" b="b"/>
              <a:pathLst>
                <a:path w="68" h="67" extrusionOk="0">
                  <a:moveTo>
                    <a:pt x="34" y="0"/>
                  </a:moveTo>
                  <a:cubicBezTo>
                    <a:pt x="17" y="0"/>
                    <a:pt x="1" y="18"/>
                    <a:pt x="1" y="34"/>
                  </a:cubicBezTo>
                  <a:lnTo>
                    <a:pt x="1" y="51"/>
                  </a:lnTo>
                  <a:cubicBezTo>
                    <a:pt x="17" y="51"/>
                    <a:pt x="17" y="67"/>
                    <a:pt x="34" y="67"/>
                  </a:cubicBezTo>
                  <a:lnTo>
                    <a:pt x="50" y="51"/>
                  </a:lnTo>
                  <a:cubicBezTo>
                    <a:pt x="68" y="34"/>
                    <a:pt x="68" y="34"/>
                    <a:pt x="68" y="18"/>
                  </a:cubicBezTo>
                  <a:cubicBezTo>
                    <a:pt x="50" y="0"/>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0" name="Google Shape;5430;p76"/>
            <p:cNvSpPr/>
            <p:nvPr/>
          </p:nvSpPr>
          <p:spPr>
            <a:xfrm>
              <a:off x="6078000" y="3756575"/>
              <a:ext cx="1275" cy="1675"/>
            </a:xfrm>
            <a:custGeom>
              <a:avLst/>
              <a:gdLst/>
              <a:ahLst/>
              <a:cxnLst/>
              <a:rect l="l" t="t" r="r" b="b"/>
              <a:pathLst>
                <a:path w="51" h="67" extrusionOk="0">
                  <a:moveTo>
                    <a:pt x="17" y="0"/>
                  </a:moveTo>
                  <a:cubicBezTo>
                    <a:pt x="1" y="18"/>
                    <a:pt x="1" y="51"/>
                    <a:pt x="1" y="51"/>
                  </a:cubicBezTo>
                  <a:lnTo>
                    <a:pt x="1" y="67"/>
                  </a:lnTo>
                  <a:lnTo>
                    <a:pt x="34" y="67"/>
                  </a:lnTo>
                  <a:lnTo>
                    <a:pt x="34" y="51"/>
                  </a:lnTo>
                  <a:cubicBezTo>
                    <a:pt x="50" y="51"/>
                    <a:pt x="50" y="34"/>
                    <a:pt x="50" y="18"/>
                  </a:cubicBezTo>
                  <a:cubicBezTo>
                    <a:pt x="50" y="18"/>
                    <a:pt x="50" y="0"/>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1" name="Google Shape;5431;p76"/>
            <p:cNvSpPr/>
            <p:nvPr/>
          </p:nvSpPr>
          <p:spPr>
            <a:xfrm>
              <a:off x="6100925" y="3699475"/>
              <a:ext cx="3350" cy="3350"/>
            </a:xfrm>
            <a:custGeom>
              <a:avLst/>
              <a:gdLst/>
              <a:ahLst/>
              <a:cxnLst/>
              <a:rect l="l" t="t" r="r" b="b"/>
              <a:pathLst>
                <a:path w="134" h="134" extrusionOk="0">
                  <a:moveTo>
                    <a:pt x="51" y="1"/>
                  </a:moveTo>
                  <a:lnTo>
                    <a:pt x="34" y="17"/>
                  </a:lnTo>
                  <a:lnTo>
                    <a:pt x="0" y="50"/>
                  </a:lnTo>
                  <a:lnTo>
                    <a:pt x="0" y="67"/>
                  </a:lnTo>
                  <a:lnTo>
                    <a:pt x="0" y="83"/>
                  </a:lnTo>
                  <a:lnTo>
                    <a:pt x="0" y="101"/>
                  </a:lnTo>
                  <a:cubicBezTo>
                    <a:pt x="18" y="117"/>
                    <a:pt x="34" y="134"/>
                    <a:pt x="51" y="134"/>
                  </a:cubicBezTo>
                  <a:cubicBezTo>
                    <a:pt x="67" y="134"/>
                    <a:pt x="84" y="134"/>
                    <a:pt x="100" y="117"/>
                  </a:cubicBezTo>
                  <a:cubicBezTo>
                    <a:pt x="118" y="83"/>
                    <a:pt x="134" y="34"/>
                    <a:pt x="100" y="17"/>
                  </a:cubicBezTo>
                  <a:lnTo>
                    <a:pt x="67"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2" name="Google Shape;5432;p76"/>
            <p:cNvSpPr/>
            <p:nvPr/>
          </p:nvSpPr>
          <p:spPr>
            <a:xfrm>
              <a:off x="6064675" y="3692375"/>
              <a:ext cx="3750" cy="3800"/>
            </a:xfrm>
            <a:custGeom>
              <a:avLst/>
              <a:gdLst/>
              <a:ahLst/>
              <a:cxnLst/>
              <a:rect l="l" t="t" r="r" b="b"/>
              <a:pathLst>
                <a:path w="150" h="152" extrusionOk="0">
                  <a:moveTo>
                    <a:pt x="100" y="0"/>
                  </a:moveTo>
                  <a:lnTo>
                    <a:pt x="67" y="18"/>
                  </a:lnTo>
                  <a:cubicBezTo>
                    <a:pt x="0" y="67"/>
                    <a:pt x="16" y="118"/>
                    <a:pt x="33" y="134"/>
                  </a:cubicBezTo>
                  <a:lnTo>
                    <a:pt x="67" y="118"/>
                  </a:lnTo>
                  <a:lnTo>
                    <a:pt x="67" y="151"/>
                  </a:lnTo>
                  <a:cubicBezTo>
                    <a:pt x="100" y="151"/>
                    <a:pt x="116" y="134"/>
                    <a:pt x="134" y="134"/>
                  </a:cubicBezTo>
                  <a:cubicBezTo>
                    <a:pt x="150" y="100"/>
                    <a:pt x="150" y="67"/>
                    <a:pt x="150" y="51"/>
                  </a:cubicBezTo>
                  <a:lnTo>
                    <a:pt x="116" y="18"/>
                  </a:lnTo>
                  <a:lnTo>
                    <a:pt x="10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3" name="Google Shape;5433;p76"/>
            <p:cNvSpPr/>
            <p:nvPr/>
          </p:nvSpPr>
          <p:spPr>
            <a:xfrm>
              <a:off x="6070900" y="3699950"/>
              <a:ext cx="3350" cy="3275"/>
            </a:xfrm>
            <a:custGeom>
              <a:avLst/>
              <a:gdLst/>
              <a:ahLst/>
              <a:cxnLst/>
              <a:rect l="l" t="t" r="r" b="b"/>
              <a:pathLst>
                <a:path w="134" h="131" extrusionOk="0">
                  <a:moveTo>
                    <a:pt x="76" y="1"/>
                  </a:moveTo>
                  <a:cubicBezTo>
                    <a:pt x="64" y="1"/>
                    <a:pt x="50" y="5"/>
                    <a:pt x="34" y="15"/>
                  </a:cubicBezTo>
                  <a:lnTo>
                    <a:pt x="18" y="31"/>
                  </a:lnTo>
                  <a:lnTo>
                    <a:pt x="1" y="64"/>
                  </a:lnTo>
                  <a:lnTo>
                    <a:pt x="34" y="64"/>
                  </a:lnTo>
                  <a:lnTo>
                    <a:pt x="51" y="98"/>
                  </a:lnTo>
                  <a:lnTo>
                    <a:pt x="67" y="131"/>
                  </a:lnTo>
                  <a:lnTo>
                    <a:pt x="85" y="131"/>
                  </a:lnTo>
                  <a:lnTo>
                    <a:pt x="101" y="115"/>
                  </a:lnTo>
                  <a:lnTo>
                    <a:pt x="118" y="98"/>
                  </a:lnTo>
                  <a:lnTo>
                    <a:pt x="134" y="82"/>
                  </a:lnTo>
                  <a:lnTo>
                    <a:pt x="134" y="48"/>
                  </a:lnTo>
                  <a:lnTo>
                    <a:pt x="118" y="31"/>
                  </a:lnTo>
                  <a:cubicBezTo>
                    <a:pt x="118" y="20"/>
                    <a:pt x="102" y="1"/>
                    <a:pt x="7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4" name="Google Shape;5434;p76"/>
            <p:cNvSpPr/>
            <p:nvPr/>
          </p:nvSpPr>
          <p:spPr>
            <a:xfrm>
              <a:off x="6076350" y="3668625"/>
              <a:ext cx="5025" cy="5025"/>
            </a:xfrm>
            <a:custGeom>
              <a:avLst/>
              <a:gdLst/>
              <a:ahLst/>
              <a:cxnLst/>
              <a:rect l="l" t="t" r="r" b="b"/>
              <a:pathLst>
                <a:path w="201" h="201" extrusionOk="0">
                  <a:moveTo>
                    <a:pt x="67" y="1"/>
                  </a:moveTo>
                  <a:lnTo>
                    <a:pt x="33" y="34"/>
                  </a:lnTo>
                  <a:lnTo>
                    <a:pt x="16" y="50"/>
                  </a:lnTo>
                  <a:lnTo>
                    <a:pt x="0" y="101"/>
                  </a:lnTo>
                  <a:lnTo>
                    <a:pt x="0" y="117"/>
                  </a:lnTo>
                  <a:lnTo>
                    <a:pt x="33" y="167"/>
                  </a:lnTo>
                  <a:cubicBezTo>
                    <a:pt x="67" y="201"/>
                    <a:pt x="100" y="201"/>
                    <a:pt x="133" y="201"/>
                  </a:cubicBezTo>
                  <a:lnTo>
                    <a:pt x="183" y="167"/>
                  </a:lnTo>
                  <a:lnTo>
                    <a:pt x="183" y="150"/>
                  </a:lnTo>
                  <a:lnTo>
                    <a:pt x="200" y="101"/>
                  </a:lnTo>
                  <a:cubicBezTo>
                    <a:pt x="200" y="34"/>
                    <a:pt x="133" y="1"/>
                    <a:pt x="116"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5" name="Google Shape;5435;p76"/>
            <p:cNvSpPr/>
            <p:nvPr/>
          </p:nvSpPr>
          <p:spPr>
            <a:xfrm>
              <a:off x="6094250" y="3688625"/>
              <a:ext cx="5025" cy="5050"/>
            </a:xfrm>
            <a:custGeom>
              <a:avLst/>
              <a:gdLst/>
              <a:ahLst/>
              <a:cxnLst/>
              <a:rect l="l" t="t" r="r" b="b"/>
              <a:pathLst>
                <a:path w="201" h="202" extrusionOk="0">
                  <a:moveTo>
                    <a:pt x="84" y="1"/>
                  </a:moveTo>
                  <a:lnTo>
                    <a:pt x="34" y="34"/>
                  </a:lnTo>
                  <a:cubicBezTo>
                    <a:pt x="0" y="68"/>
                    <a:pt x="18" y="101"/>
                    <a:pt x="18" y="117"/>
                  </a:cubicBezTo>
                  <a:cubicBezTo>
                    <a:pt x="34" y="168"/>
                    <a:pt x="67" y="184"/>
                    <a:pt x="84" y="201"/>
                  </a:cubicBezTo>
                  <a:lnTo>
                    <a:pt x="134" y="201"/>
                  </a:lnTo>
                  <a:lnTo>
                    <a:pt x="167" y="168"/>
                  </a:lnTo>
                  <a:lnTo>
                    <a:pt x="184" y="168"/>
                  </a:lnTo>
                  <a:cubicBezTo>
                    <a:pt x="200" y="150"/>
                    <a:pt x="200" y="117"/>
                    <a:pt x="200" y="84"/>
                  </a:cubicBezTo>
                  <a:cubicBezTo>
                    <a:pt x="200" y="68"/>
                    <a:pt x="184" y="34"/>
                    <a:pt x="151" y="17"/>
                  </a:cubicBez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6" name="Google Shape;5436;p76"/>
            <p:cNvSpPr/>
            <p:nvPr/>
          </p:nvSpPr>
          <p:spPr>
            <a:xfrm>
              <a:off x="6058400" y="3668200"/>
              <a:ext cx="2525" cy="2950"/>
            </a:xfrm>
            <a:custGeom>
              <a:avLst/>
              <a:gdLst/>
              <a:ahLst/>
              <a:cxnLst/>
              <a:rect l="l" t="t" r="r" b="b"/>
              <a:pathLst>
                <a:path w="101" h="118" extrusionOk="0">
                  <a:moveTo>
                    <a:pt x="34" y="0"/>
                  </a:moveTo>
                  <a:cubicBezTo>
                    <a:pt x="34" y="0"/>
                    <a:pt x="18" y="0"/>
                    <a:pt x="18" y="18"/>
                  </a:cubicBezTo>
                  <a:lnTo>
                    <a:pt x="0" y="34"/>
                  </a:lnTo>
                  <a:lnTo>
                    <a:pt x="0" y="67"/>
                  </a:lnTo>
                  <a:lnTo>
                    <a:pt x="0" y="100"/>
                  </a:lnTo>
                  <a:lnTo>
                    <a:pt x="34" y="118"/>
                  </a:lnTo>
                  <a:lnTo>
                    <a:pt x="67" y="118"/>
                  </a:lnTo>
                  <a:lnTo>
                    <a:pt x="84" y="100"/>
                  </a:lnTo>
                  <a:lnTo>
                    <a:pt x="100" y="84"/>
                  </a:lnTo>
                  <a:lnTo>
                    <a:pt x="100" y="51"/>
                  </a:lnTo>
                  <a:cubicBezTo>
                    <a:pt x="100" y="51"/>
                    <a:pt x="100" y="34"/>
                    <a:pt x="84" y="18"/>
                  </a:cubicBezTo>
                  <a:lnTo>
                    <a:pt x="6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7" name="Google Shape;5437;p76"/>
            <p:cNvSpPr/>
            <p:nvPr/>
          </p:nvSpPr>
          <p:spPr>
            <a:xfrm>
              <a:off x="6063000" y="3656125"/>
              <a:ext cx="3750" cy="2925"/>
            </a:xfrm>
            <a:custGeom>
              <a:avLst/>
              <a:gdLst/>
              <a:ahLst/>
              <a:cxnLst/>
              <a:rect l="l" t="t" r="r" b="b"/>
              <a:pathLst>
                <a:path w="150" h="117" extrusionOk="0">
                  <a:moveTo>
                    <a:pt x="34" y="0"/>
                  </a:moveTo>
                  <a:lnTo>
                    <a:pt x="16" y="16"/>
                  </a:lnTo>
                  <a:cubicBezTo>
                    <a:pt x="0" y="34"/>
                    <a:pt x="0" y="34"/>
                    <a:pt x="0" y="50"/>
                  </a:cubicBezTo>
                  <a:cubicBezTo>
                    <a:pt x="0" y="83"/>
                    <a:pt x="16" y="100"/>
                    <a:pt x="34" y="100"/>
                  </a:cubicBezTo>
                  <a:lnTo>
                    <a:pt x="67" y="116"/>
                  </a:lnTo>
                  <a:lnTo>
                    <a:pt x="83" y="116"/>
                  </a:lnTo>
                  <a:cubicBezTo>
                    <a:pt x="100" y="116"/>
                    <a:pt x="116" y="100"/>
                    <a:pt x="134" y="83"/>
                  </a:cubicBezTo>
                  <a:lnTo>
                    <a:pt x="150" y="67"/>
                  </a:lnTo>
                  <a:lnTo>
                    <a:pt x="150" y="50"/>
                  </a:lnTo>
                  <a:lnTo>
                    <a:pt x="134" y="34"/>
                  </a:lnTo>
                  <a:cubicBezTo>
                    <a:pt x="134" y="16"/>
                    <a:pt x="100" y="0"/>
                    <a:pt x="83"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8" name="Google Shape;5438;p76"/>
            <p:cNvSpPr/>
            <p:nvPr/>
          </p:nvSpPr>
          <p:spPr>
            <a:xfrm>
              <a:off x="6070900" y="3645800"/>
              <a:ext cx="2950" cy="2850"/>
            </a:xfrm>
            <a:custGeom>
              <a:avLst/>
              <a:gdLst/>
              <a:ahLst/>
              <a:cxnLst/>
              <a:rect l="l" t="t" r="r" b="b"/>
              <a:pathLst>
                <a:path w="118" h="114" extrusionOk="0">
                  <a:moveTo>
                    <a:pt x="57" y="0"/>
                  </a:moveTo>
                  <a:cubicBezTo>
                    <a:pt x="47" y="0"/>
                    <a:pt x="35" y="5"/>
                    <a:pt x="18" y="13"/>
                  </a:cubicBezTo>
                  <a:lnTo>
                    <a:pt x="1" y="47"/>
                  </a:lnTo>
                  <a:lnTo>
                    <a:pt x="1" y="80"/>
                  </a:lnTo>
                  <a:cubicBezTo>
                    <a:pt x="18" y="96"/>
                    <a:pt x="18" y="113"/>
                    <a:pt x="34" y="113"/>
                  </a:cubicBezTo>
                  <a:lnTo>
                    <a:pt x="101" y="113"/>
                  </a:lnTo>
                  <a:lnTo>
                    <a:pt x="101" y="96"/>
                  </a:lnTo>
                  <a:lnTo>
                    <a:pt x="118" y="80"/>
                  </a:lnTo>
                  <a:lnTo>
                    <a:pt x="118" y="63"/>
                  </a:lnTo>
                  <a:lnTo>
                    <a:pt x="118" y="47"/>
                  </a:lnTo>
                  <a:cubicBezTo>
                    <a:pt x="118" y="29"/>
                    <a:pt x="101" y="13"/>
                    <a:pt x="85" y="13"/>
                  </a:cubicBezTo>
                  <a:cubicBezTo>
                    <a:pt x="76" y="5"/>
                    <a:pt x="68" y="0"/>
                    <a:pt x="57"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9" name="Google Shape;5439;p76"/>
            <p:cNvSpPr/>
            <p:nvPr/>
          </p:nvSpPr>
          <p:spPr>
            <a:xfrm>
              <a:off x="6104675" y="3677625"/>
              <a:ext cx="5025" cy="4775"/>
            </a:xfrm>
            <a:custGeom>
              <a:avLst/>
              <a:gdLst/>
              <a:ahLst/>
              <a:cxnLst/>
              <a:rect l="l" t="t" r="r" b="b"/>
              <a:pathLst>
                <a:path w="201" h="191" extrusionOk="0">
                  <a:moveTo>
                    <a:pt x="88" y="0"/>
                  </a:moveTo>
                  <a:cubicBezTo>
                    <a:pt x="65" y="0"/>
                    <a:pt x="46" y="12"/>
                    <a:pt x="34" y="23"/>
                  </a:cubicBezTo>
                  <a:lnTo>
                    <a:pt x="17" y="74"/>
                  </a:lnTo>
                  <a:cubicBezTo>
                    <a:pt x="1" y="107"/>
                    <a:pt x="17" y="141"/>
                    <a:pt x="17" y="157"/>
                  </a:cubicBezTo>
                  <a:lnTo>
                    <a:pt x="68" y="174"/>
                  </a:lnTo>
                  <a:lnTo>
                    <a:pt x="84" y="190"/>
                  </a:lnTo>
                  <a:lnTo>
                    <a:pt x="117" y="174"/>
                  </a:lnTo>
                  <a:cubicBezTo>
                    <a:pt x="134" y="174"/>
                    <a:pt x="150" y="174"/>
                    <a:pt x="168" y="141"/>
                  </a:cubicBezTo>
                  <a:cubicBezTo>
                    <a:pt x="201" y="107"/>
                    <a:pt x="201" y="57"/>
                    <a:pt x="168" y="23"/>
                  </a:cubicBezTo>
                  <a:lnTo>
                    <a:pt x="117" y="7"/>
                  </a:lnTo>
                  <a:cubicBezTo>
                    <a:pt x="107" y="2"/>
                    <a:pt x="97" y="0"/>
                    <a:pt x="8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0" name="Google Shape;5440;p76"/>
            <p:cNvSpPr/>
            <p:nvPr/>
          </p:nvSpPr>
          <p:spPr>
            <a:xfrm>
              <a:off x="6041725" y="3730725"/>
              <a:ext cx="1300" cy="1700"/>
            </a:xfrm>
            <a:custGeom>
              <a:avLst/>
              <a:gdLst/>
              <a:ahLst/>
              <a:cxnLst/>
              <a:rect l="l" t="t" r="r" b="b"/>
              <a:pathLst>
                <a:path w="52" h="68" extrusionOk="0">
                  <a:moveTo>
                    <a:pt x="0" y="0"/>
                  </a:moveTo>
                  <a:lnTo>
                    <a:pt x="0" y="34"/>
                  </a:lnTo>
                  <a:cubicBezTo>
                    <a:pt x="0" y="51"/>
                    <a:pt x="0" y="51"/>
                    <a:pt x="18" y="67"/>
                  </a:cubicBezTo>
                  <a:lnTo>
                    <a:pt x="34" y="67"/>
                  </a:lnTo>
                  <a:lnTo>
                    <a:pt x="51" y="51"/>
                  </a:lnTo>
                  <a:cubicBezTo>
                    <a:pt x="51" y="51"/>
                    <a:pt x="51" y="34"/>
                    <a:pt x="34" y="18"/>
                  </a:cubicBezTo>
                  <a:lnTo>
                    <a:pt x="0"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1" name="Google Shape;5441;p76"/>
            <p:cNvSpPr/>
            <p:nvPr/>
          </p:nvSpPr>
          <p:spPr>
            <a:xfrm>
              <a:off x="6043825" y="3677800"/>
              <a:ext cx="1700" cy="1375"/>
            </a:xfrm>
            <a:custGeom>
              <a:avLst/>
              <a:gdLst/>
              <a:ahLst/>
              <a:cxnLst/>
              <a:rect l="l" t="t" r="r" b="b"/>
              <a:pathLst>
                <a:path w="68" h="55" extrusionOk="0">
                  <a:moveTo>
                    <a:pt x="34" y="0"/>
                  </a:moveTo>
                  <a:cubicBezTo>
                    <a:pt x="34" y="0"/>
                    <a:pt x="16" y="0"/>
                    <a:pt x="0" y="16"/>
                  </a:cubicBezTo>
                  <a:lnTo>
                    <a:pt x="0" y="34"/>
                  </a:lnTo>
                  <a:cubicBezTo>
                    <a:pt x="17" y="50"/>
                    <a:pt x="29" y="54"/>
                    <a:pt x="37" y="54"/>
                  </a:cubicBezTo>
                  <a:cubicBezTo>
                    <a:pt x="46" y="54"/>
                    <a:pt x="50" y="50"/>
                    <a:pt x="50" y="50"/>
                  </a:cubicBezTo>
                  <a:lnTo>
                    <a:pt x="67" y="34"/>
                  </a:lnTo>
                  <a:cubicBezTo>
                    <a:pt x="67" y="16"/>
                    <a:pt x="50" y="16"/>
                    <a:pt x="34"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2" name="Google Shape;5442;p76"/>
            <p:cNvSpPr/>
            <p:nvPr/>
          </p:nvSpPr>
          <p:spPr>
            <a:xfrm>
              <a:off x="6066725" y="3675300"/>
              <a:ext cx="2975" cy="2825"/>
            </a:xfrm>
            <a:custGeom>
              <a:avLst/>
              <a:gdLst/>
              <a:ahLst/>
              <a:cxnLst/>
              <a:rect l="l" t="t" r="r" b="b"/>
              <a:pathLst>
                <a:path w="119" h="113" extrusionOk="0">
                  <a:moveTo>
                    <a:pt x="68" y="0"/>
                  </a:moveTo>
                  <a:lnTo>
                    <a:pt x="52" y="16"/>
                  </a:lnTo>
                  <a:lnTo>
                    <a:pt x="18" y="16"/>
                  </a:lnTo>
                  <a:cubicBezTo>
                    <a:pt x="18" y="34"/>
                    <a:pt x="1" y="50"/>
                    <a:pt x="1" y="67"/>
                  </a:cubicBezTo>
                  <a:lnTo>
                    <a:pt x="34" y="100"/>
                  </a:lnTo>
                  <a:cubicBezTo>
                    <a:pt x="43" y="108"/>
                    <a:pt x="60" y="112"/>
                    <a:pt x="76" y="112"/>
                  </a:cubicBezTo>
                  <a:cubicBezTo>
                    <a:pt x="93" y="112"/>
                    <a:pt x="110" y="108"/>
                    <a:pt x="118" y="100"/>
                  </a:cubicBezTo>
                  <a:lnTo>
                    <a:pt x="118" y="50"/>
                  </a:lnTo>
                  <a:cubicBezTo>
                    <a:pt x="118" y="34"/>
                    <a:pt x="118" y="34"/>
                    <a:pt x="101" y="16"/>
                  </a:cubicBezTo>
                  <a:lnTo>
                    <a:pt x="68"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3" name="Google Shape;5443;p76"/>
            <p:cNvSpPr/>
            <p:nvPr/>
          </p:nvSpPr>
          <p:spPr>
            <a:xfrm>
              <a:off x="6036325" y="3651125"/>
              <a:ext cx="850" cy="1250"/>
            </a:xfrm>
            <a:custGeom>
              <a:avLst/>
              <a:gdLst/>
              <a:ahLst/>
              <a:cxnLst/>
              <a:rect l="l" t="t" r="r" b="b"/>
              <a:pathLst>
                <a:path w="34" h="50" extrusionOk="0">
                  <a:moveTo>
                    <a:pt x="0" y="0"/>
                  </a:moveTo>
                  <a:lnTo>
                    <a:pt x="0" y="34"/>
                  </a:lnTo>
                  <a:lnTo>
                    <a:pt x="0" y="50"/>
                  </a:lnTo>
                  <a:lnTo>
                    <a:pt x="16" y="50"/>
                  </a:lnTo>
                  <a:cubicBezTo>
                    <a:pt x="16" y="50"/>
                    <a:pt x="34" y="50"/>
                    <a:pt x="34" y="34"/>
                  </a:cubicBezTo>
                  <a:lnTo>
                    <a:pt x="34" y="16"/>
                  </a:lnTo>
                  <a:lnTo>
                    <a:pt x="34"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4" name="Google Shape;5444;p76"/>
            <p:cNvSpPr/>
            <p:nvPr/>
          </p:nvSpPr>
          <p:spPr>
            <a:xfrm>
              <a:off x="6074225" y="3710725"/>
              <a:ext cx="1300" cy="1275"/>
            </a:xfrm>
            <a:custGeom>
              <a:avLst/>
              <a:gdLst/>
              <a:ahLst/>
              <a:cxnLst/>
              <a:rect l="l" t="t" r="r" b="b"/>
              <a:pathLst>
                <a:path w="52" h="51" extrusionOk="0">
                  <a:moveTo>
                    <a:pt x="18" y="0"/>
                  </a:moveTo>
                  <a:lnTo>
                    <a:pt x="1" y="17"/>
                  </a:lnTo>
                  <a:cubicBezTo>
                    <a:pt x="1" y="33"/>
                    <a:pt x="18" y="51"/>
                    <a:pt x="18" y="51"/>
                  </a:cubicBezTo>
                  <a:lnTo>
                    <a:pt x="52" y="51"/>
                  </a:lnTo>
                  <a:lnTo>
                    <a:pt x="52" y="17"/>
                  </a:lnTo>
                  <a:cubicBezTo>
                    <a:pt x="52" y="17"/>
                    <a:pt x="34" y="0"/>
                    <a:pt x="18"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5" name="Google Shape;5445;p76"/>
            <p:cNvSpPr/>
            <p:nvPr/>
          </p:nvSpPr>
          <p:spPr>
            <a:xfrm>
              <a:off x="6080500" y="3687375"/>
              <a:ext cx="3775" cy="3800"/>
            </a:xfrm>
            <a:custGeom>
              <a:avLst/>
              <a:gdLst/>
              <a:ahLst/>
              <a:cxnLst/>
              <a:rect l="l" t="t" r="r" b="b"/>
              <a:pathLst>
                <a:path w="151" h="152" extrusionOk="0">
                  <a:moveTo>
                    <a:pt x="83" y="0"/>
                  </a:moveTo>
                  <a:cubicBezTo>
                    <a:pt x="67" y="0"/>
                    <a:pt x="34" y="0"/>
                    <a:pt x="17" y="34"/>
                  </a:cubicBezTo>
                  <a:cubicBezTo>
                    <a:pt x="17" y="34"/>
                    <a:pt x="17" y="51"/>
                    <a:pt x="1" y="51"/>
                  </a:cubicBezTo>
                  <a:lnTo>
                    <a:pt x="1" y="67"/>
                  </a:lnTo>
                  <a:lnTo>
                    <a:pt x="1" y="100"/>
                  </a:lnTo>
                  <a:lnTo>
                    <a:pt x="17" y="100"/>
                  </a:lnTo>
                  <a:lnTo>
                    <a:pt x="34" y="134"/>
                  </a:lnTo>
                  <a:lnTo>
                    <a:pt x="50" y="134"/>
                  </a:lnTo>
                  <a:cubicBezTo>
                    <a:pt x="67" y="151"/>
                    <a:pt x="83" y="151"/>
                    <a:pt x="101" y="151"/>
                  </a:cubicBezTo>
                  <a:lnTo>
                    <a:pt x="117" y="151"/>
                  </a:lnTo>
                  <a:lnTo>
                    <a:pt x="134" y="134"/>
                  </a:lnTo>
                  <a:cubicBezTo>
                    <a:pt x="150" y="100"/>
                    <a:pt x="150" y="84"/>
                    <a:pt x="134" y="34"/>
                  </a:cubicBezTo>
                  <a:lnTo>
                    <a:pt x="117" y="0"/>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6" name="Google Shape;5446;p76"/>
            <p:cNvSpPr/>
            <p:nvPr/>
          </p:nvSpPr>
          <p:spPr>
            <a:xfrm>
              <a:off x="6094675" y="3745725"/>
              <a:ext cx="1275" cy="1300"/>
            </a:xfrm>
            <a:custGeom>
              <a:avLst/>
              <a:gdLst/>
              <a:ahLst/>
              <a:cxnLst/>
              <a:rect l="l" t="t" r="r" b="b"/>
              <a:pathLst>
                <a:path w="51" h="52" extrusionOk="0">
                  <a:moveTo>
                    <a:pt x="34" y="1"/>
                  </a:moveTo>
                  <a:cubicBezTo>
                    <a:pt x="34" y="1"/>
                    <a:pt x="17" y="1"/>
                    <a:pt x="1" y="18"/>
                  </a:cubicBezTo>
                  <a:lnTo>
                    <a:pt x="17" y="51"/>
                  </a:lnTo>
                  <a:lnTo>
                    <a:pt x="50" y="51"/>
                  </a:lnTo>
                  <a:lnTo>
                    <a:pt x="50" y="34"/>
                  </a:lnTo>
                  <a:lnTo>
                    <a:pt x="50" y="18"/>
                  </a:lnTo>
                  <a:cubicBezTo>
                    <a:pt x="50" y="1"/>
                    <a:pt x="34" y="1"/>
                    <a:pt x="34"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7" name="Google Shape;5447;p76"/>
            <p:cNvSpPr/>
            <p:nvPr/>
          </p:nvSpPr>
          <p:spPr>
            <a:xfrm>
              <a:off x="6074675" y="3657350"/>
              <a:ext cx="2925" cy="2975"/>
            </a:xfrm>
            <a:custGeom>
              <a:avLst/>
              <a:gdLst/>
              <a:ahLst/>
              <a:cxnLst/>
              <a:rect l="l" t="t" r="r" b="b"/>
              <a:pathLst>
                <a:path w="117" h="119" extrusionOk="0">
                  <a:moveTo>
                    <a:pt x="67" y="1"/>
                  </a:moveTo>
                  <a:cubicBezTo>
                    <a:pt x="50" y="1"/>
                    <a:pt x="34" y="1"/>
                    <a:pt x="16" y="18"/>
                  </a:cubicBezTo>
                  <a:cubicBezTo>
                    <a:pt x="0" y="34"/>
                    <a:pt x="0" y="67"/>
                    <a:pt x="16" y="85"/>
                  </a:cubicBezTo>
                  <a:cubicBezTo>
                    <a:pt x="16" y="101"/>
                    <a:pt x="50" y="118"/>
                    <a:pt x="83" y="118"/>
                  </a:cubicBezTo>
                  <a:lnTo>
                    <a:pt x="100" y="85"/>
                  </a:lnTo>
                  <a:lnTo>
                    <a:pt x="116" y="67"/>
                  </a:lnTo>
                  <a:lnTo>
                    <a:pt x="116" y="18"/>
                  </a:lnTo>
                  <a:cubicBezTo>
                    <a:pt x="100" y="1"/>
                    <a:pt x="83" y="1"/>
                    <a:pt x="6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8" name="Google Shape;5448;p76"/>
            <p:cNvSpPr/>
            <p:nvPr/>
          </p:nvSpPr>
          <p:spPr>
            <a:xfrm>
              <a:off x="6121750" y="3741150"/>
              <a:ext cx="1300" cy="1275"/>
            </a:xfrm>
            <a:custGeom>
              <a:avLst/>
              <a:gdLst/>
              <a:ahLst/>
              <a:cxnLst/>
              <a:rect l="l" t="t" r="r" b="b"/>
              <a:pathLst>
                <a:path w="52" h="51" extrusionOk="0">
                  <a:moveTo>
                    <a:pt x="18" y="1"/>
                  </a:moveTo>
                  <a:cubicBezTo>
                    <a:pt x="18" y="17"/>
                    <a:pt x="1" y="17"/>
                    <a:pt x="1" y="17"/>
                  </a:cubicBezTo>
                  <a:lnTo>
                    <a:pt x="1" y="34"/>
                  </a:lnTo>
                  <a:lnTo>
                    <a:pt x="1" y="50"/>
                  </a:lnTo>
                  <a:lnTo>
                    <a:pt x="34" y="50"/>
                  </a:lnTo>
                  <a:lnTo>
                    <a:pt x="52" y="17"/>
                  </a:lnTo>
                  <a:lnTo>
                    <a:pt x="34" y="17"/>
                  </a:lnTo>
                  <a:lnTo>
                    <a:pt x="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9" name="Google Shape;5449;p76"/>
            <p:cNvSpPr/>
            <p:nvPr/>
          </p:nvSpPr>
          <p:spPr>
            <a:xfrm>
              <a:off x="6096750" y="3669850"/>
              <a:ext cx="5450" cy="5050"/>
            </a:xfrm>
            <a:custGeom>
              <a:avLst/>
              <a:gdLst/>
              <a:ahLst/>
              <a:cxnLst/>
              <a:rect l="l" t="t" r="r" b="b"/>
              <a:pathLst>
                <a:path w="218" h="202" extrusionOk="0">
                  <a:moveTo>
                    <a:pt x="84" y="1"/>
                  </a:moveTo>
                  <a:lnTo>
                    <a:pt x="34" y="34"/>
                  </a:lnTo>
                  <a:lnTo>
                    <a:pt x="18" y="52"/>
                  </a:lnTo>
                  <a:lnTo>
                    <a:pt x="0" y="85"/>
                  </a:lnTo>
                  <a:lnTo>
                    <a:pt x="0" y="134"/>
                  </a:lnTo>
                  <a:cubicBezTo>
                    <a:pt x="18" y="152"/>
                    <a:pt x="34" y="168"/>
                    <a:pt x="34" y="185"/>
                  </a:cubicBezTo>
                  <a:lnTo>
                    <a:pt x="51" y="185"/>
                  </a:lnTo>
                  <a:lnTo>
                    <a:pt x="67" y="201"/>
                  </a:lnTo>
                  <a:lnTo>
                    <a:pt x="100" y="201"/>
                  </a:lnTo>
                  <a:lnTo>
                    <a:pt x="151" y="185"/>
                  </a:lnTo>
                  <a:lnTo>
                    <a:pt x="167" y="168"/>
                  </a:lnTo>
                  <a:cubicBezTo>
                    <a:pt x="201" y="134"/>
                    <a:pt x="218" y="85"/>
                    <a:pt x="151" y="18"/>
                  </a:cubicBezTo>
                  <a:lnTo>
                    <a:pt x="100"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0" name="Google Shape;5450;p76"/>
            <p:cNvSpPr/>
            <p:nvPr/>
          </p:nvSpPr>
          <p:spPr>
            <a:xfrm>
              <a:off x="6123025" y="3701700"/>
              <a:ext cx="3350" cy="3625"/>
            </a:xfrm>
            <a:custGeom>
              <a:avLst/>
              <a:gdLst/>
              <a:ahLst/>
              <a:cxnLst/>
              <a:rect l="l" t="t" r="r" b="b"/>
              <a:pathLst>
                <a:path w="134" h="145" extrusionOk="0">
                  <a:moveTo>
                    <a:pt x="72" y="0"/>
                  </a:moveTo>
                  <a:cubicBezTo>
                    <a:pt x="56" y="0"/>
                    <a:pt x="38" y="4"/>
                    <a:pt x="17" y="12"/>
                  </a:cubicBezTo>
                  <a:lnTo>
                    <a:pt x="1" y="28"/>
                  </a:lnTo>
                  <a:lnTo>
                    <a:pt x="1" y="61"/>
                  </a:lnTo>
                  <a:cubicBezTo>
                    <a:pt x="1" y="78"/>
                    <a:pt x="1" y="112"/>
                    <a:pt x="34" y="145"/>
                  </a:cubicBezTo>
                  <a:lnTo>
                    <a:pt x="83" y="145"/>
                  </a:lnTo>
                  <a:lnTo>
                    <a:pt x="101" y="128"/>
                  </a:lnTo>
                  <a:lnTo>
                    <a:pt x="134" y="94"/>
                  </a:lnTo>
                  <a:lnTo>
                    <a:pt x="134" y="78"/>
                  </a:lnTo>
                  <a:lnTo>
                    <a:pt x="134" y="45"/>
                  </a:lnTo>
                  <a:lnTo>
                    <a:pt x="134" y="28"/>
                  </a:lnTo>
                  <a:cubicBezTo>
                    <a:pt x="115" y="8"/>
                    <a:pt x="95" y="0"/>
                    <a:pt x="72" y="0"/>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1" name="Google Shape;5451;p76"/>
            <p:cNvSpPr/>
            <p:nvPr/>
          </p:nvSpPr>
          <p:spPr>
            <a:xfrm>
              <a:off x="6015875" y="3674025"/>
              <a:ext cx="850" cy="875"/>
            </a:xfrm>
            <a:custGeom>
              <a:avLst/>
              <a:gdLst/>
              <a:ahLst/>
              <a:cxnLst/>
              <a:rect l="l" t="t" r="r" b="b"/>
              <a:pathLst>
                <a:path w="34" h="35" extrusionOk="0">
                  <a:moveTo>
                    <a:pt x="1" y="1"/>
                  </a:moveTo>
                  <a:lnTo>
                    <a:pt x="1" y="18"/>
                  </a:lnTo>
                  <a:lnTo>
                    <a:pt x="1" y="34"/>
                  </a:lnTo>
                  <a:lnTo>
                    <a:pt x="34" y="34"/>
                  </a:lnTo>
                  <a:lnTo>
                    <a:pt x="34" y="18"/>
                  </a:lnTo>
                  <a:lnTo>
                    <a:pt x="34"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2" name="Google Shape;5452;p76"/>
            <p:cNvSpPr/>
            <p:nvPr/>
          </p:nvSpPr>
          <p:spPr>
            <a:xfrm>
              <a:off x="6155100" y="3634000"/>
              <a:ext cx="1300" cy="875"/>
            </a:xfrm>
            <a:custGeom>
              <a:avLst/>
              <a:gdLst/>
              <a:ahLst/>
              <a:cxnLst/>
              <a:rect l="l" t="t" r="r" b="b"/>
              <a:pathLst>
                <a:path w="52" h="35" extrusionOk="0">
                  <a:moveTo>
                    <a:pt x="1" y="1"/>
                  </a:moveTo>
                  <a:lnTo>
                    <a:pt x="1" y="18"/>
                  </a:lnTo>
                  <a:lnTo>
                    <a:pt x="1" y="34"/>
                  </a:lnTo>
                  <a:lnTo>
                    <a:pt x="52" y="34"/>
                  </a:lnTo>
                  <a:lnTo>
                    <a:pt x="52" y="18"/>
                  </a:lnTo>
                  <a:lnTo>
                    <a:pt x="52"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3" name="Google Shape;5453;p76"/>
            <p:cNvSpPr/>
            <p:nvPr/>
          </p:nvSpPr>
          <p:spPr>
            <a:xfrm>
              <a:off x="6061325" y="3638000"/>
              <a:ext cx="2100" cy="1475"/>
            </a:xfrm>
            <a:custGeom>
              <a:avLst/>
              <a:gdLst/>
              <a:ahLst/>
              <a:cxnLst/>
              <a:rect l="l" t="t" r="r" b="b"/>
              <a:pathLst>
                <a:path w="84" h="59" extrusionOk="0">
                  <a:moveTo>
                    <a:pt x="17" y="1"/>
                  </a:moveTo>
                  <a:cubicBezTo>
                    <a:pt x="12" y="1"/>
                    <a:pt x="6" y="2"/>
                    <a:pt x="1" y="8"/>
                  </a:cubicBezTo>
                  <a:lnTo>
                    <a:pt x="1" y="25"/>
                  </a:lnTo>
                  <a:cubicBezTo>
                    <a:pt x="17" y="50"/>
                    <a:pt x="34" y="58"/>
                    <a:pt x="49" y="58"/>
                  </a:cubicBezTo>
                  <a:cubicBezTo>
                    <a:pt x="63" y="58"/>
                    <a:pt x="75" y="50"/>
                    <a:pt x="83" y="41"/>
                  </a:cubicBezTo>
                  <a:lnTo>
                    <a:pt x="83" y="25"/>
                  </a:lnTo>
                  <a:cubicBezTo>
                    <a:pt x="67" y="8"/>
                    <a:pt x="67" y="8"/>
                    <a:pt x="50" y="8"/>
                  </a:cubicBezTo>
                  <a:lnTo>
                    <a:pt x="34" y="8"/>
                  </a:lnTo>
                  <a:cubicBezTo>
                    <a:pt x="34" y="8"/>
                    <a:pt x="26" y="1"/>
                    <a:pt x="17" y="1"/>
                  </a:cubicBez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4" name="Google Shape;5454;p76"/>
            <p:cNvSpPr/>
            <p:nvPr/>
          </p:nvSpPr>
          <p:spPr>
            <a:xfrm>
              <a:off x="6087575" y="3669450"/>
              <a:ext cx="5475" cy="5150"/>
            </a:xfrm>
            <a:custGeom>
              <a:avLst/>
              <a:gdLst/>
              <a:ahLst/>
              <a:cxnLst/>
              <a:rect l="l" t="t" r="r" b="b"/>
              <a:pathLst>
                <a:path w="219" h="206" extrusionOk="0">
                  <a:moveTo>
                    <a:pt x="101" y="1"/>
                  </a:moveTo>
                  <a:lnTo>
                    <a:pt x="67" y="17"/>
                  </a:lnTo>
                  <a:cubicBezTo>
                    <a:pt x="51" y="17"/>
                    <a:pt x="34" y="34"/>
                    <a:pt x="34" y="50"/>
                  </a:cubicBezTo>
                  <a:cubicBezTo>
                    <a:pt x="1" y="84"/>
                    <a:pt x="1" y="117"/>
                    <a:pt x="18" y="150"/>
                  </a:cubicBezTo>
                  <a:lnTo>
                    <a:pt x="67" y="184"/>
                  </a:lnTo>
                  <a:lnTo>
                    <a:pt x="85" y="201"/>
                  </a:lnTo>
                  <a:cubicBezTo>
                    <a:pt x="97" y="204"/>
                    <a:pt x="108" y="205"/>
                    <a:pt x="118" y="205"/>
                  </a:cubicBezTo>
                  <a:cubicBezTo>
                    <a:pt x="163" y="205"/>
                    <a:pt x="188" y="181"/>
                    <a:pt x="201" y="168"/>
                  </a:cubicBezTo>
                  <a:lnTo>
                    <a:pt x="201" y="150"/>
                  </a:lnTo>
                  <a:lnTo>
                    <a:pt x="218" y="101"/>
                  </a:lnTo>
                  <a:lnTo>
                    <a:pt x="201" y="84"/>
                  </a:lnTo>
                  <a:lnTo>
                    <a:pt x="201" y="68"/>
                  </a:lnTo>
                  <a:cubicBezTo>
                    <a:pt x="201" y="68"/>
                    <a:pt x="185" y="34"/>
                    <a:pt x="167" y="17"/>
                  </a:cubicBezTo>
                  <a:lnTo>
                    <a:pt x="118" y="1"/>
                  </a:lnTo>
                  <a:close/>
                </a:path>
              </a:pathLst>
            </a:custGeom>
            <a:solidFill>
              <a:srgbClr val="EBD2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5" name="Google Shape;5455;p76"/>
            <p:cNvSpPr/>
            <p:nvPr/>
          </p:nvSpPr>
          <p:spPr>
            <a:xfrm>
              <a:off x="6070075" y="3543975"/>
              <a:ext cx="337675" cy="376475"/>
            </a:xfrm>
            <a:custGeom>
              <a:avLst/>
              <a:gdLst/>
              <a:ahLst/>
              <a:cxnLst/>
              <a:rect l="l" t="t" r="r" b="b"/>
              <a:pathLst>
                <a:path w="13507" h="15059" extrusionOk="0">
                  <a:moveTo>
                    <a:pt x="10639" y="0"/>
                  </a:moveTo>
                  <a:lnTo>
                    <a:pt x="84" y="3669"/>
                  </a:lnTo>
                  <a:cubicBezTo>
                    <a:pt x="84" y="3669"/>
                    <a:pt x="0" y="5203"/>
                    <a:pt x="367" y="6870"/>
                  </a:cubicBezTo>
                  <a:cubicBezTo>
                    <a:pt x="751" y="8555"/>
                    <a:pt x="2119" y="9972"/>
                    <a:pt x="2119" y="9972"/>
                  </a:cubicBezTo>
                  <a:lnTo>
                    <a:pt x="2185" y="10222"/>
                  </a:lnTo>
                  <a:cubicBezTo>
                    <a:pt x="2185" y="10222"/>
                    <a:pt x="3802" y="12257"/>
                    <a:pt x="4320" y="13173"/>
                  </a:cubicBezTo>
                  <a:cubicBezTo>
                    <a:pt x="5036" y="14407"/>
                    <a:pt x="5954" y="15058"/>
                    <a:pt x="5954" y="15058"/>
                  </a:cubicBezTo>
                  <a:lnTo>
                    <a:pt x="13357" y="12257"/>
                  </a:lnTo>
                  <a:cubicBezTo>
                    <a:pt x="13357" y="12257"/>
                    <a:pt x="13507" y="11372"/>
                    <a:pt x="13291" y="9772"/>
                  </a:cubicBezTo>
                  <a:cubicBezTo>
                    <a:pt x="13073" y="8171"/>
                    <a:pt x="13140" y="3935"/>
                    <a:pt x="12957" y="3335"/>
                  </a:cubicBezTo>
                  <a:cubicBezTo>
                    <a:pt x="12757" y="2719"/>
                    <a:pt x="10639" y="0"/>
                    <a:pt x="10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6" name="Google Shape;5456;p76"/>
            <p:cNvSpPr/>
            <p:nvPr/>
          </p:nvSpPr>
          <p:spPr>
            <a:xfrm>
              <a:off x="6025475" y="3664850"/>
              <a:ext cx="158850" cy="306725"/>
            </a:xfrm>
            <a:custGeom>
              <a:avLst/>
              <a:gdLst/>
              <a:ahLst/>
              <a:cxnLst/>
              <a:rect l="l" t="t" r="r" b="b"/>
              <a:pathLst>
                <a:path w="6354" h="12269" extrusionOk="0">
                  <a:moveTo>
                    <a:pt x="584" y="1"/>
                  </a:moveTo>
                  <a:cubicBezTo>
                    <a:pt x="484" y="52"/>
                    <a:pt x="1" y="1268"/>
                    <a:pt x="134" y="2535"/>
                  </a:cubicBezTo>
                  <a:cubicBezTo>
                    <a:pt x="268" y="3787"/>
                    <a:pt x="1635" y="9456"/>
                    <a:pt x="1902" y="10090"/>
                  </a:cubicBezTo>
                  <a:cubicBezTo>
                    <a:pt x="2125" y="10619"/>
                    <a:pt x="2697" y="12268"/>
                    <a:pt x="3873" y="12268"/>
                  </a:cubicBezTo>
                  <a:cubicBezTo>
                    <a:pt x="4104" y="12268"/>
                    <a:pt x="4357" y="12205"/>
                    <a:pt x="4636" y="12057"/>
                  </a:cubicBezTo>
                  <a:cubicBezTo>
                    <a:pt x="6353" y="11157"/>
                    <a:pt x="5686" y="8672"/>
                    <a:pt x="5186" y="7338"/>
                  </a:cubicBezTo>
                  <a:cubicBezTo>
                    <a:pt x="4686" y="5988"/>
                    <a:pt x="2418" y="334"/>
                    <a:pt x="2418" y="334"/>
                  </a:cubicBezTo>
                  <a:lnTo>
                    <a:pt x="584"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7" name="Google Shape;5457;p76"/>
            <p:cNvSpPr/>
            <p:nvPr/>
          </p:nvSpPr>
          <p:spPr>
            <a:xfrm>
              <a:off x="6351875" y="3519375"/>
              <a:ext cx="169275" cy="305975"/>
            </a:xfrm>
            <a:custGeom>
              <a:avLst/>
              <a:gdLst/>
              <a:ahLst/>
              <a:cxnLst/>
              <a:rect l="l" t="t" r="r" b="b"/>
              <a:pathLst>
                <a:path w="6771" h="12239" extrusionOk="0">
                  <a:moveTo>
                    <a:pt x="1322" y="1"/>
                  </a:moveTo>
                  <a:cubicBezTo>
                    <a:pt x="1321" y="1"/>
                    <a:pt x="1319" y="1"/>
                    <a:pt x="1318" y="1"/>
                  </a:cubicBezTo>
                  <a:lnTo>
                    <a:pt x="0" y="1318"/>
                  </a:lnTo>
                  <a:cubicBezTo>
                    <a:pt x="0" y="1318"/>
                    <a:pt x="1368" y="7271"/>
                    <a:pt x="1701" y="8655"/>
                  </a:cubicBezTo>
                  <a:cubicBezTo>
                    <a:pt x="2036" y="9976"/>
                    <a:pt x="2856" y="12239"/>
                    <a:pt x="4598" y="12239"/>
                  </a:cubicBezTo>
                  <a:cubicBezTo>
                    <a:pt x="4681" y="12239"/>
                    <a:pt x="4766" y="12234"/>
                    <a:pt x="4853" y="12223"/>
                  </a:cubicBezTo>
                  <a:cubicBezTo>
                    <a:pt x="6770" y="11989"/>
                    <a:pt x="6121" y="9722"/>
                    <a:pt x="5970" y="9039"/>
                  </a:cubicBezTo>
                  <a:cubicBezTo>
                    <a:pt x="5836" y="8372"/>
                    <a:pt x="3735" y="2936"/>
                    <a:pt x="3135" y="1818"/>
                  </a:cubicBezTo>
                  <a:cubicBezTo>
                    <a:pt x="2526" y="730"/>
                    <a:pt x="1444" y="1"/>
                    <a:pt x="1322"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8" name="Google Shape;5458;p76"/>
            <p:cNvSpPr/>
            <p:nvPr/>
          </p:nvSpPr>
          <p:spPr>
            <a:xfrm>
              <a:off x="5987525" y="3340550"/>
              <a:ext cx="372300" cy="322275"/>
            </a:xfrm>
            <a:custGeom>
              <a:avLst/>
              <a:gdLst/>
              <a:ahLst/>
              <a:cxnLst/>
              <a:rect l="l" t="t" r="r" b="b"/>
              <a:pathLst>
                <a:path w="14892" h="12891" extrusionOk="0">
                  <a:moveTo>
                    <a:pt x="12024" y="0"/>
                  </a:moveTo>
                  <a:lnTo>
                    <a:pt x="6871" y="1785"/>
                  </a:lnTo>
                  <a:cubicBezTo>
                    <a:pt x="6871" y="1785"/>
                    <a:pt x="6170" y="2034"/>
                    <a:pt x="5721" y="2234"/>
                  </a:cubicBezTo>
                  <a:lnTo>
                    <a:pt x="1" y="4636"/>
                  </a:lnTo>
                  <a:lnTo>
                    <a:pt x="3269" y="12890"/>
                  </a:lnTo>
                  <a:lnTo>
                    <a:pt x="8338" y="10738"/>
                  </a:lnTo>
                  <a:lnTo>
                    <a:pt x="10206" y="10122"/>
                  </a:lnTo>
                  <a:lnTo>
                    <a:pt x="14892" y="8804"/>
                  </a:lnTo>
                  <a:lnTo>
                    <a:pt x="120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9" name="Google Shape;5459;p76"/>
            <p:cNvSpPr/>
            <p:nvPr/>
          </p:nvSpPr>
          <p:spPr>
            <a:xfrm>
              <a:off x="6163225" y="3457775"/>
              <a:ext cx="33050" cy="85600"/>
            </a:xfrm>
            <a:custGeom>
              <a:avLst/>
              <a:gdLst/>
              <a:ahLst/>
              <a:cxnLst/>
              <a:rect l="l" t="t" r="r" b="b"/>
              <a:pathLst>
                <a:path w="1322" h="3424" extrusionOk="0">
                  <a:moveTo>
                    <a:pt x="49" y="0"/>
                  </a:moveTo>
                  <a:cubicBezTo>
                    <a:pt x="24" y="0"/>
                    <a:pt x="0" y="18"/>
                    <a:pt x="9" y="47"/>
                  </a:cubicBezTo>
                  <a:cubicBezTo>
                    <a:pt x="343" y="1198"/>
                    <a:pt x="743" y="2314"/>
                    <a:pt x="1243" y="3399"/>
                  </a:cubicBezTo>
                  <a:cubicBezTo>
                    <a:pt x="1249" y="3416"/>
                    <a:pt x="1261" y="3423"/>
                    <a:pt x="1274" y="3423"/>
                  </a:cubicBezTo>
                  <a:cubicBezTo>
                    <a:pt x="1297" y="3423"/>
                    <a:pt x="1321" y="3398"/>
                    <a:pt x="1310" y="3366"/>
                  </a:cubicBezTo>
                  <a:cubicBezTo>
                    <a:pt x="810" y="2281"/>
                    <a:pt x="410" y="1180"/>
                    <a:pt x="93" y="31"/>
                  </a:cubicBezTo>
                  <a:cubicBezTo>
                    <a:pt x="86" y="9"/>
                    <a:pt x="67"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0" name="Google Shape;5460;p76"/>
            <p:cNvSpPr/>
            <p:nvPr/>
          </p:nvSpPr>
          <p:spPr>
            <a:xfrm>
              <a:off x="6131050" y="3420100"/>
              <a:ext cx="45225" cy="18900"/>
            </a:xfrm>
            <a:custGeom>
              <a:avLst/>
              <a:gdLst/>
              <a:ahLst/>
              <a:cxnLst/>
              <a:rect l="l" t="t" r="r" b="b"/>
              <a:pathLst>
                <a:path w="1809" h="756" extrusionOk="0">
                  <a:moveTo>
                    <a:pt x="1746" y="1"/>
                  </a:moveTo>
                  <a:cubicBezTo>
                    <a:pt x="1741" y="1"/>
                    <a:pt x="1736" y="2"/>
                    <a:pt x="1730" y="4"/>
                  </a:cubicBezTo>
                  <a:cubicBezTo>
                    <a:pt x="1180" y="286"/>
                    <a:pt x="629" y="504"/>
                    <a:pt x="46" y="671"/>
                  </a:cubicBezTo>
                  <a:cubicBezTo>
                    <a:pt x="0" y="685"/>
                    <a:pt x="10" y="756"/>
                    <a:pt x="50" y="756"/>
                  </a:cubicBezTo>
                  <a:cubicBezTo>
                    <a:pt x="54" y="756"/>
                    <a:pt x="58" y="755"/>
                    <a:pt x="62" y="753"/>
                  </a:cubicBezTo>
                  <a:cubicBezTo>
                    <a:pt x="647" y="586"/>
                    <a:pt x="1214" y="353"/>
                    <a:pt x="1763" y="86"/>
                  </a:cubicBezTo>
                  <a:cubicBezTo>
                    <a:pt x="1808" y="57"/>
                    <a:pt x="1787" y="1"/>
                    <a:pt x="1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1" name="Google Shape;5461;p76"/>
            <p:cNvSpPr/>
            <p:nvPr/>
          </p:nvSpPr>
          <p:spPr>
            <a:xfrm>
              <a:off x="6126500" y="3407600"/>
              <a:ext cx="44400" cy="17800"/>
            </a:xfrm>
            <a:custGeom>
              <a:avLst/>
              <a:gdLst/>
              <a:ahLst/>
              <a:cxnLst/>
              <a:rect l="l" t="t" r="r" b="b"/>
              <a:pathLst>
                <a:path w="1776" h="712" extrusionOk="0">
                  <a:moveTo>
                    <a:pt x="1725" y="1"/>
                  </a:moveTo>
                  <a:cubicBezTo>
                    <a:pt x="1721" y="1"/>
                    <a:pt x="1717" y="2"/>
                    <a:pt x="1712" y="3"/>
                  </a:cubicBezTo>
                  <a:cubicBezTo>
                    <a:pt x="1129" y="170"/>
                    <a:pt x="578" y="386"/>
                    <a:pt x="28" y="637"/>
                  </a:cubicBezTo>
                  <a:cubicBezTo>
                    <a:pt x="0" y="650"/>
                    <a:pt x="19" y="711"/>
                    <a:pt x="55" y="711"/>
                  </a:cubicBezTo>
                  <a:cubicBezTo>
                    <a:pt x="62" y="711"/>
                    <a:pt x="70" y="709"/>
                    <a:pt x="78" y="704"/>
                  </a:cubicBezTo>
                  <a:cubicBezTo>
                    <a:pt x="611" y="453"/>
                    <a:pt x="1162" y="237"/>
                    <a:pt x="1745" y="86"/>
                  </a:cubicBezTo>
                  <a:cubicBezTo>
                    <a:pt x="1775" y="71"/>
                    <a:pt x="1765" y="1"/>
                    <a:pt x="17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2" name="Google Shape;5462;p76"/>
            <p:cNvSpPr/>
            <p:nvPr/>
          </p:nvSpPr>
          <p:spPr>
            <a:xfrm>
              <a:off x="6184800" y="3560175"/>
              <a:ext cx="46075" cy="19725"/>
            </a:xfrm>
            <a:custGeom>
              <a:avLst/>
              <a:gdLst/>
              <a:ahLst/>
              <a:cxnLst/>
              <a:rect l="l" t="t" r="r" b="b"/>
              <a:pathLst>
                <a:path w="1843" h="789" extrusionOk="0">
                  <a:moveTo>
                    <a:pt x="1792" y="0"/>
                  </a:moveTo>
                  <a:cubicBezTo>
                    <a:pt x="1789" y="0"/>
                    <a:pt x="1785" y="1"/>
                    <a:pt x="1781" y="3"/>
                  </a:cubicBezTo>
                  <a:lnTo>
                    <a:pt x="31" y="704"/>
                  </a:lnTo>
                  <a:cubicBezTo>
                    <a:pt x="1" y="718"/>
                    <a:pt x="11" y="789"/>
                    <a:pt x="51" y="789"/>
                  </a:cubicBezTo>
                  <a:cubicBezTo>
                    <a:pt x="55" y="789"/>
                    <a:pt x="59" y="788"/>
                    <a:pt x="64" y="786"/>
                  </a:cubicBezTo>
                  <a:cubicBezTo>
                    <a:pt x="631" y="553"/>
                    <a:pt x="1214" y="303"/>
                    <a:pt x="1798" y="70"/>
                  </a:cubicBezTo>
                  <a:cubicBezTo>
                    <a:pt x="1842" y="55"/>
                    <a:pt x="1821" y="0"/>
                    <a:pt x="1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3" name="Google Shape;5463;p76"/>
            <p:cNvSpPr/>
            <p:nvPr/>
          </p:nvSpPr>
          <p:spPr>
            <a:xfrm>
              <a:off x="6191525" y="3577675"/>
              <a:ext cx="46450" cy="20575"/>
            </a:xfrm>
            <a:custGeom>
              <a:avLst/>
              <a:gdLst/>
              <a:ahLst/>
              <a:cxnLst/>
              <a:rect l="l" t="t" r="r" b="b"/>
              <a:pathLst>
                <a:path w="1858" h="823" extrusionOk="0">
                  <a:moveTo>
                    <a:pt x="1795" y="1"/>
                  </a:moveTo>
                  <a:cubicBezTo>
                    <a:pt x="1790" y="1"/>
                    <a:pt x="1784" y="2"/>
                    <a:pt x="1779" y="4"/>
                  </a:cubicBezTo>
                  <a:cubicBezTo>
                    <a:pt x="1196" y="253"/>
                    <a:pt x="612" y="504"/>
                    <a:pt x="45" y="753"/>
                  </a:cubicBezTo>
                  <a:cubicBezTo>
                    <a:pt x="1" y="769"/>
                    <a:pt x="22" y="823"/>
                    <a:pt x="62" y="823"/>
                  </a:cubicBezTo>
                  <a:cubicBezTo>
                    <a:pt x="67" y="823"/>
                    <a:pt x="72" y="822"/>
                    <a:pt x="78" y="820"/>
                  </a:cubicBezTo>
                  <a:cubicBezTo>
                    <a:pt x="662" y="570"/>
                    <a:pt x="1245" y="320"/>
                    <a:pt x="1812" y="70"/>
                  </a:cubicBezTo>
                  <a:cubicBezTo>
                    <a:pt x="1857" y="55"/>
                    <a:pt x="1836" y="1"/>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4" name="Google Shape;5464;p76"/>
            <p:cNvSpPr/>
            <p:nvPr/>
          </p:nvSpPr>
          <p:spPr>
            <a:xfrm>
              <a:off x="6116075" y="3401175"/>
              <a:ext cx="80600" cy="208075"/>
            </a:xfrm>
            <a:custGeom>
              <a:avLst/>
              <a:gdLst/>
              <a:ahLst/>
              <a:cxnLst/>
              <a:rect l="l" t="t" r="r" b="b"/>
              <a:pathLst>
                <a:path w="3224" h="8323" extrusionOk="0">
                  <a:moveTo>
                    <a:pt x="46" y="1"/>
                  </a:moveTo>
                  <a:cubicBezTo>
                    <a:pt x="23" y="1"/>
                    <a:pt x="1" y="22"/>
                    <a:pt x="12" y="43"/>
                  </a:cubicBezTo>
                  <a:cubicBezTo>
                    <a:pt x="1046" y="2795"/>
                    <a:pt x="2095" y="5545"/>
                    <a:pt x="3129" y="8297"/>
                  </a:cubicBezTo>
                  <a:cubicBezTo>
                    <a:pt x="3136" y="8315"/>
                    <a:pt x="3151" y="8322"/>
                    <a:pt x="3166" y="8322"/>
                  </a:cubicBezTo>
                  <a:cubicBezTo>
                    <a:pt x="3194" y="8322"/>
                    <a:pt x="3223" y="8301"/>
                    <a:pt x="3213" y="8280"/>
                  </a:cubicBezTo>
                  <a:cubicBezTo>
                    <a:pt x="2162" y="5529"/>
                    <a:pt x="1128" y="2778"/>
                    <a:pt x="78" y="27"/>
                  </a:cubicBezTo>
                  <a:cubicBezTo>
                    <a:pt x="72" y="8"/>
                    <a:pt x="59" y="1"/>
                    <a:pt x="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5" name="Google Shape;5465;p76"/>
            <p:cNvSpPr/>
            <p:nvPr/>
          </p:nvSpPr>
          <p:spPr>
            <a:xfrm>
              <a:off x="6162375" y="3386900"/>
              <a:ext cx="80575" cy="207975"/>
            </a:xfrm>
            <a:custGeom>
              <a:avLst/>
              <a:gdLst/>
              <a:ahLst/>
              <a:cxnLst/>
              <a:rect l="l" t="t" r="r" b="b"/>
              <a:pathLst>
                <a:path w="3223" h="8319" extrusionOk="0">
                  <a:moveTo>
                    <a:pt x="50" y="0"/>
                  </a:moveTo>
                  <a:cubicBezTo>
                    <a:pt x="25" y="0"/>
                    <a:pt x="1" y="18"/>
                    <a:pt x="10" y="47"/>
                  </a:cubicBezTo>
                  <a:cubicBezTo>
                    <a:pt x="1061" y="2799"/>
                    <a:pt x="2095" y="5550"/>
                    <a:pt x="3145" y="8302"/>
                  </a:cubicBezTo>
                  <a:cubicBezTo>
                    <a:pt x="3151" y="8313"/>
                    <a:pt x="3163" y="8319"/>
                    <a:pt x="3176" y="8319"/>
                  </a:cubicBezTo>
                  <a:cubicBezTo>
                    <a:pt x="3199" y="8319"/>
                    <a:pt x="3223" y="8300"/>
                    <a:pt x="3212" y="8268"/>
                  </a:cubicBezTo>
                  <a:cubicBezTo>
                    <a:pt x="2178" y="5516"/>
                    <a:pt x="1128" y="2782"/>
                    <a:pt x="94" y="31"/>
                  </a:cubicBezTo>
                  <a:cubicBezTo>
                    <a:pt x="87" y="10"/>
                    <a:pt x="68"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6" name="Google Shape;5466;p76"/>
            <p:cNvSpPr/>
            <p:nvPr/>
          </p:nvSpPr>
          <p:spPr>
            <a:xfrm>
              <a:off x="6215675" y="3415100"/>
              <a:ext cx="77775" cy="33900"/>
            </a:xfrm>
            <a:custGeom>
              <a:avLst/>
              <a:gdLst/>
              <a:ahLst/>
              <a:cxnLst/>
              <a:rect l="l" t="t" r="r" b="b"/>
              <a:pathLst>
                <a:path w="3111" h="1356" extrusionOk="0">
                  <a:moveTo>
                    <a:pt x="3047" y="1"/>
                  </a:moveTo>
                  <a:cubicBezTo>
                    <a:pt x="3042" y="1"/>
                    <a:pt x="3037" y="1"/>
                    <a:pt x="3031" y="3"/>
                  </a:cubicBezTo>
                  <a:cubicBezTo>
                    <a:pt x="2064" y="486"/>
                    <a:pt x="1064" y="904"/>
                    <a:pt x="46" y="1271"/>
                  </a:cubicBezTo>
                  <a:cubicBezTo>
                    <a:pt x="1" y="1285"/>
                    <a:pt x="10" y="1356"/>
                    <a:pt x="50" y="1356"/>
                  </a:cubicBezTo>
                  <a:cubicBezTo>
                    <a:pt x="54" y="1356"/>
                    <a:pt x="58" y="1355"/>
                    <a:pt x="63" y="1353"/>
                  </a:cubicBezTo>
                  <a:cubicBezTo>
                    <a:pt x="1097" y="971"/>
                    <a:pt x="2097" y="553"/>
                    <a:pt x="3081" y="70"/>
                  </a:cubicBezTo>
                  <a:cubicBezTo>
                    <a:pt x="3110" y="55"/>
                    <a:pt x="3087" y="1"/>
                    <a:pt x="30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7" name="Google Shape;5467;p76"/>
            <p:cNvSpPr/>
            <p:nvPr/>
          </p:nvSpPr>
          <p:spPr>
            <a:xfrm>
              <a:off x="6226100" y="3408425"/>
              <a:ext cx="49375" cy="21000"/>
            </a:xfrm>
            <a:custGeom>
              <a:avLst/>
              <a:gdLst/>
              <a:ahLst/>
              <a:cxnLst/>
              <a:rect l="l" t="t" r="r" b="b"/>
              <a:pathLst>
                <a:path w="1975" h="840" extrusionOk="0">
                  <a:moveTo>
                    <a:pt x="1908" y="1"/>
                  </a:moveTo>
                  <a:cubicBezTo>
                    <a:pt x="1904" y="1"/>
                    <a:pt x="1900" y="2"/>
                    <a:pt x="1896" y="4"/>
                  </a:cubicBezTo>
                  <a:cubicBezTo>
                    <a:pt x="1296" y="286"/>
                    <a:pt x="680" y="537"/>
                    <a:pt x="46" y="771"/>
                  </a:cubicBezTo>
                  <a:cubicBezTo>
                    <a:pt x="1" y="785"/>
                    <a:pt x="10" y="840"/>
                    <a:pt x="48" y="840"/>
                  </a:cubicBezTo>
                  <a:cubicBezTo>
                    <a:pt x="52" y="840"/>
                    <a:pt x="57" y="839"/>
                    <a:pt x="62" y="837"/>
                  </a:cubicBezTo>
                  <a:cubicBezTo>
                    <a:pt x="696" y="620"/>
                    <a:pt x="1330" y="353"/>
                    <a:pt x="1930" y="70"/>
                  </a:cubicBezTo>
                  <a:cubicBezTo>
                    <a:pt x="1975" y="55"/>
                    <a:pt x="1940" y="1"/>
                    <a:pt x="19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8" name="Google Shape;5468;p76"/>
            <p:cNvSpPr/>
            <p:nvPr/>
          </p:nvSpPr>
          <p:spPr>
            <a:xfrm>
              <a:off x="6189025" y="3362850"/>
              <a:ext cx="92625" cy="36575"/>
            </a:xfrm>
            <a:custGeom>
              <a:avLst/>
              <a:gdLst/>
              <a:ahLst/>
              <a:cxnLst/>
              <a:rect l="l" t="t" r="r" b="b"/>
              <a:pathLst>
                <a:path w="3705" h="1463" extrusionOk="0">
                  <a:moveTo>
                    <a:pt x="3668" y="1"/>
                  </a:moveTo>
                  <a:cubicBezTo>
                    <a:pt x="3662" y="1"/>
                    <a:pt x="3655" y="3"/>
                    <a:pt x="3646" y="8"/>
                  </a:cubicBezTo>
                  <a:cubicBezTo>
                    <a:pt x="2446" y="459"/>
                    <a:pt x="1245" y="926"/>
                    <a:pt x="45" y="1393"/>
                  </a:cubicBezTo>
                  <a:cubicBezTo>
                    <a:pt x="0" y="1407"/>
                    <a:pt x="22" y="1462"/>
                    <a:pt x="51" y="1462"/>
                  </a:cubicBezTo>
                  <a:cubicBezTo>
                    <a:pt x="55" y="1462"/>
                    <a:pt x="58" y="1462"/>
                    <a:pt x="62" y="1460"/>
                  </a:cubicBezTo>
                  <a:cubicBezTo>
                    <a:pt x="1262" y="1009"/>
                    <a:pt x="2463" y="542"/>
                    <a:pt x="3664" y="75"/>
                  </a:cubicBezTo>
                  <a:cubicBezTo>
                    <a:pt x="3705" y="62"/>
                    <a:pt x="3700" y="1"/>
                    <a:pt x="3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9" name="Google Shape;5469;p76"/>
            <p:cNvSpPr/>
            <p:nvPr/>
          </p:nvSpPr>
          <p:spPr>
            <a:xfrm>
              <a:off x="6228250" y="3448525"/>
              <a:ext cx="92800" cy="79400"/>
            </a:xfrm>
            <a:custGeom>
              <a:avLst/>
              <a:gdLst/>
              <a:ahLst/>
              <a:cxnLst/>
              <a:rect l="l" t="t" r="r" b="b"/>
              <a:pathLst>
                <a:path w="3712" h="3176" extrusionOk="0">
                  <a:moveTo>
                    <a:pt x="2964" y="125"/>
                  </a:moveTo>
                  <a:cubicBezTo>
                    <a:pt x="3063" y="125"/>
                    <a:pt x="3047" y="245"/>
                    <a:pt x="3144" y="550"/>
                  </a:cubicBezTo>
                  <a:cubicBezTo>
                    <a:pt x="3211" y="716"/>
                    <a:pt x="3590" y="1935"/>
                    <a:pt x="3644" y="1935"/>
                  </a:cubicBezTo>
                  <a:cubicBezTo>
                    <a:pt x="3644" y="1935"/>
                    <a:pt x="3644" y="1935"/>
                    <a:pt x="3645" y="1935"/>
                  </a:cubicBezTo>
                  <a:lnTo>
                    <a:pt x="3645" y="1935"/>
                  </a:lnTo>
                  <a:cubicBezTo>
                    <a:pt x="2778" y="2284"/>
                    <a:pt x="1911" y="2635"/>
                    <a:pt x="1027" y="3002"/>
                  </a:cubicBezTo>
                  <a:cubicBezTo>
                    <a:pt x="943" y="3035"/>
                    <a:pt x="810" y="3051"/>
                    <a:pt x="827" y="3118"/>
                  </a:cubicBezTo>
                  <a:cubicBezTo>
                    <a:pt x="761" y="2918"/>
                    <a:pt x="677" y="2718"/>
                    <a:pt x="610" y="2535"/>
                  </a:cubicBezTo>
                  <a:cubicBezTo>
                    <a:pt x="430" y="2076"/>
                    <a:pt x="266" y="1618"/>
                    <a:pt x="86" y="1174"/>
                  </a:cubicBezTo>
                  <a:lnTo>
                    <a:pt x="86" y="1174"/>
                  </a:lnTo>
                  <a:cubicBezTo>
                    <a:pt x="945" y="861"/>
                    <a:pt x="1819" y="531"/>
                    <a:pt x="2678" y="217"/>
                  </a:cubicBezTo>
                  <a:cubicBezTo>
                    <a:pt x="2828" y="159"/>
                    <a:pt x="2912" y="125"/>
                    <a:pt x="2964" y="125"/>
                  </a:cubicBezTo>
                  <a:close/>
                  <a:moveTo>
                    <a:pt x="3011" y="0"/>
                  </a:moveTo>
                  <a:cubicBezTo>
                    <a:pt x="2011" y="383"/>
                    <a:pt x="1027" y="750"/>
                    <a:pt x="43" y="1117"/>
                  </a:cubicBezTo>
                  <a:cubicBezTo>
                    <a:pt x="40" y="1118"/>
                    <a:pt x="37" y="1119"/>
                    <a:pt x="35" y="1121"/>
                  </a:cubicBezTo>
                  <a:lnTo>
                    <a:pt x="35" y="1121"/>
                  </a:lnTo>
                  <a:cubicBezTo>
                    <a:pt x="16" y="1123"/>
                    <a:pt x="1" y="1140"/>
                    <a:pt x="10" y="1168"/>
                  </a:cubicBezTo>
                  <a:cubicBezTo>
                    <a:pt x="260" y="1817"/>
                    <a:pt x="510" y="2484"/>
                    <a:pt x="761" y="3151"/>
                  </a:cubicBezTo>
                  <a:cubicBezTo>
                    <a:pt x="761" y="3164"/>
                    <a:pt x="769" y="3175"/>
                    <a:pt x="785" y="3175"/>
                  </a:cubicBezTo>
                  <a:cubicBezTo>
                    <a:pt x="792" y="3175"/>
                    <a:pt x="800" y="3173"/>
                    <a:pt x="810" y="3169"/>
                  </a:cubicBezTo>
                  <a:cubicBezTo>
                    <a:pt x="1761" y="2784"/>
                    <a:pt x="2728" y="2384"/>
                    <a:pt x="3678" y="2001"/>
                  </a:cubicBezTo>
                  <a:cubicBezTo>
                    <a:pt x="3695" y="2001"/>
                    <a:pt x="3711" y="1984"/>
                    <a:pt x="3711" y="1951"/>
                  </a:cubicBezTo>
                  <a:cubicBezTo>
                    <a:pt x="3495" y="1317"/>
                    <a:pt x="3278" y="667"/>
                    <a:pt x="3062" y="34"/>
                  </a:cubicBezTo>
                  <a:cubicBezTo>
                    <a:pt x="3044" y="16"/>
                    <a:pt x="3028" y="0"/>
                    <a:pt x="3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0" name="Google Shape;5470;p76"/>
            <p:cNvSpPr/>
            <p:nvPr/>
          </p:nvSpPr>
          <p:spPr>
            <a:xfrm>
              <a:off x="6039050" y="3476375"/>
              <a:ext cx="72600" cy="32825"/>
            </a:xfrm>
            <a:custGeom>
              <a:avLst/>
              <a:gdLst/>
              <a:ahLst/>
              <a:cxnLst/>
              <a:rect l="l" t="t" r="r" b="b"/>
              <a:pathLst>
                <a:path w="2904" h="1313" extrusionOk="0">
                  <a:moveTo>
                    <a:pt x="2841" y="0"/>
                  </a:moveTo>
                  <a:cubicBezTo>
                    <a:pt x="2836" y="0"/>
                    <a:pt x="2831" y="1"/>
                    <a:pt x="2826" y="3"/>
                  </a:cubicBezTo>
                  <a:cubicBezTo>
                    <a:pt x="1892" y="420"/>
                    <a:pt x="974" y="821"/>
                    <a:pt x="41" y="1237"/>
                  </a:cubicBezTo>
                  <a:cubicBezTo>
                    <a:pt x="1" y="1264"/>
                    <a:pt x="25" y="1313"/>
                    <a:pt x="54" y="1313"/>
                  </a:cubicBezTo>
                  <a:cubicBezTo>
                    <a:pt x="61" y="1313"/>
                    <a:pt x="68" y="1310"/>
                    <a:pt x="74" y="1304"/>
                  </a:cubicBezTo>
                  <a:cubicBezTo>
                    <a:pt x="1008" y="903"/>
                    <a:pt x="1942" y="487"/>
                    <a:pt x="2859" y="70"/>
                  </a:cubicBezTo>
                  <a:cubicBezTo>
                    <a:pt x="2903" y="55"/>
                    <a:pt x="2881" y="0"/>
                    <a:pt x="2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1" name="Google Shape;5471;p76"/>
            <p:cNvSpPr/>
            <p:nvPr/>
          </p:nvSpPr>
          <p:spPr>
            <a:xfrm>
              <a:off x="6046025" y="3491650"/>
              <a:ext cx="72625" cy="32825"/>
            </a:xfrm>
            <a:custGeom>
              <a:avLst/>
              <a:gdLst/>
              <a:ahLst/>
              <a:cxnLst/>
              <a:rect l="l" t="t" r="r" b="b"/>
              <a:pathLst>
                <a:path w="2905" h="1313" extrusionOk="0">
                  <a:moveTo>
                    <a:pt x="2856" y="0"/>
                  </a:moveTo>
                  <a:cubicBezTo>
                    <a:pt x="2849" y="0"/>
                    <a:pt x="2839" y="3"/>
                    <a:pt x="2830" y="10"/>
                  </a:cubicBezTo>
                  <a:cubicBezTo>
                    <a:pt x="1896" y="410"/>
                    <a:pt x="962" y="826"/>
                    <a:pt x="46" y="1243"/>
                  </a:cubicBezTo>
                  <a:cubicBezTo>
                    <a:pt x="0" y="1258"/>
                    <a:pt x="22" y="1313"/>
                    <a:pt x="64" y="1313"/>
                  </a:cubicBezTo>
                  <a:cubicBezTo>
                    <a:pt x="69" y="1313"/>
                    <a:pt x="74" y="1312"/>
                    <a:pt x="79" y="1310"/>
                  </a:cubicBezTo>
                  <a:cubicBezTo>
                    <a:pt x="1013" y="893"/>
                    <a:pt x="1929" y="476"/>
                    <a:pt x="2863" y="76"/>
                  </a:cubicBezTo>
                  <a:cubicBezTo>
                    <a:pt x="2904" y="49"/>
                    <a:pt x="2890" y="0"/>
                    <a:pt x="28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2" name="Google Shape;5472;p76"/>
            <p:cNvSpPr/>
            <p:nvPr/>
          </p:nvSpPr>
          <p:spPr>
            <a:xfrm>
              <a:off x="6053100" y="3506825"/>
              <a:ext cx="72725" cy="33075"/>
            </a:xfrm>
            <a:custGeom>
              <a:avLst/>
              <a:gdLst/>
              <a:ahLst/>
              <a:cxnLst/>
              <a:rect l="l" t="t" r="r" b="b"/>
              <a:pathLst>
                <a:path w="2909" h="1323" extrusionOk="0">
                  <a:moveTo>
                    <a:pt x="2843" y="0"/>
                  </a:moveTo>
                  <a:cubicBezTo>
                    <a:pt x="2839" y="0"/>
                    <a:pt x="2835" y="1"/>
                    <a:pt x="2831" y="3"/>
                  </a:cubicBezTo>
                  <a:lnTo>
                    <a:pt x="30" y="1253"/>
                  </a:lnTo>
                  <a:cubicBezTo>
                    <a:pt x="0" y="1268"/>
                    <a:pt x="23" y="1322"/>
                    <a:pt x="63" y="1322"/>
                  </a:cubicBezTo>
                  <a:cubicBezTo>
                    <a:pt x="68" y="1322"/>
                    <a:pt x="73" y="1321"/>
                    <a:pt x="79" y="1319"/>
                  </a:cubicBezTo>
                  <a:cubicBezTo>
                    <a:pt x="1013" y="903"/>
                    <a:pt x="1931" y="486"/>
                    <a:pt x="2864" y="70"/>
                  </a:cubicBezTo>
                  <a:cubicBezTo>
                    <a:pt x="2908" y="54"/>
                    <a:pt x="2874" y="0"/>
                    <a:pt x="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3" name="Google Shape;5473;p76"/>
            <p:cNvSpPr/>
            <p:nvPr/>
          </p:nvSpPr>
          <p:spPr>
            <a:xfrm>
              <a:off x="6059900" y="3522225"/>
              <a:ext cx="72625" cy="32825"/>
            </a:xfrm>
            <a:custGeom>
              <a:avLst/>
              <a:gdLst/>
              <a:ahLst/>
              <a:cxnLst/>
              <a:rect l="l" t="t" r="r" b="b"/>
              <a:pathLst>
                <a:path w="2905" h="1313" extrusionOk="0">
                  <a:moveTo>
                    <a:pt x="2841" y="1"/>
                  </a:moveTo>
                  <a:cubicBezTo>
                    <a:pt x="2836" y="1"/>
                    <a:pt x="2831" y="1"/>
                    <a:pt x="2826" y="3"/>
                  </a:cubicBezTo>
                  <a:cubicBezTo>
                    <a:pt x="1908" y="421"/>
                    <a:pt x="974" y="821"/>
                    <a:pt x="40" y="1237"/>
                  </a:cubicBezTo>
                  <a:cubicBezTo>
                    <a:pt x="0" y="1264"/>
                    <a:pt x="25" y="1313"/>
                    <a:pt x="63" y="1313"/>
                  </a:cubicBezTo>
                  <a:cubicBezTo>
                    <a:pt x="72" y="1313"/>
                    <a:pt x="81" y="1310"/>
                    <a:pt x="91" y="1304"/>
                  </a:cubicBezTo>
                  <a:cubicBezTo>
                    <a:pt x="1008" y="904"/>
                    <a:pt x="1941" y="487"/>
                    <a:pt x="2875" y="70"/>
                  </a:cubicBezTo>
                  <a:cubicBezTo>
                    <a:pt x="2905" y="56"/>
                    <a:pt x="2881" y="1"/>
                    <a:pt x="28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4" name="Google Shape;5474;p76"/>
            <p:cNvSpPr/>
            <p:nvPr/>
          </p:nvSpPr>
          <p:spPr>
            <a:xfrm>
              <a:off x="6066875" y="3537500"/>
              <a:ext cx="72700" cy="32825"/>
            </a:xfrm>
            <a:custGeom>
              <a:avLst/>
              <a:gdLst/>
              <a:ahLst/>
              <a:cxnLst/>
              <a:rect l="l" t="t" r="r" b="b"/>
              <a:pathLst>
                <a:path w="2908" h="1313" extrusionOk="0">
                  <a:moveTo>
                    <a:pt x="2856" y="1"/>
                  </a:moveTo>
                  <a:cubicBezTo>
                    <a:pt x="2848" y="1"/>
                    <a:pt x="2839" y="3"/>
                    <a:pt x="2830" y="10"/>
                  </a:cubicBezTo>
                  <a:cubicBezTo>
                    <a:pt x="1896" y="410"/>
                    <a:pt x="979" y="826"/>
                    <a:pt x="46" y="1244"/>
                  </a:cubicBezTo>
                  <a:cubicBezTo>
                    <a:pt x="0" y="1258"/>
                    <a:pt x="36" y="1313"/>
                    <a:pt x="68" y="1313"/>
                  </a:cubicBezTo>
                  <a:cubicBezTo>
                    <a:pt x="72" y="1313"/>
                    <a:pt x="75" y="1312"/>
                    <a:pt x="79" y="1310"/>
                  </a:cubicBezTo>
                  <a:cubicBezTo>
                    <a:pt x="1013" y="893"/>
                    <a:pt x="1946" y="477"/>
                    <a:pt x="2880" y="76"/>
                  </a:cubicBezTo>
                  <a:cubicBezTo>
                    <a:pt x="2907" y="50"/>
                    <a:pt x="2891" y="1"/>
                    <a:pt x="28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5" name="Google Shape;5475;p76"/>
            <p:cNvSpPr/>
            <p:nvPr/>
          </p:nvSpPr>
          <p:spPr>
            <a:xfrm>
              <a:off x="6073975" y="3552675"/>
              <a:ext cx="72675" cy="33075"/>
            </a:xfrm>
            <a:custGeom>
              <a:avLst/>
              <a:gdLst/>
              <a:ahLst/>
              <a:cxnLst/>
              <a:rect l="l" t="t" r="r" b="b"/>
              <a:pathLst>
                <a:path w="2907" h="1323" extrusionOk="0">
                  <a:moveTo>
                    <a:pt x="2846" y="0"/>
                  </a:moveTo>
                  <a:cubicBezTo>
                    <a:pt x="2841" y="0"/>
                    <a:pt x="2835" y="1"/>
                    <a:pt x="2830" y="3"/>
                  </a:cubicBezTo>
                  <a:cubicBezTo>
                    <a:pt x="1896" y="419"/>
                    <a:pt x="962" y="837"/>
                    <a:pt x="44" y="1253"/>
                  </a:cubicBezTo>
                  <a:cubicBezTo>
                    <a:pt x="1" y="1268"/>
                    <a:pt x="22" y="1323"/>
                    <a:pt x="62" y="1323"/>
                  </a:cubicBezTo>
                  <a:cubicBezTo>
                    <a:pt x="67" y="1323"/>
                    <a:pt x="72" y="1322"/>
                    <a:pt x="78" y="1320"/>
                  </a:cubicBezTo>
                  <a:cubicBezTo>
                    <a:pt x="1011" y="903"/>
                    <a:pt x="1945" y="486"/>
                    <a:pt x="2863" y="70"/>
                  </a:cubicBezTo>
                  <a:cubicBezTo>
                    <a:pt x="2907" y="54"/>
                    <a:pt x="2886" y="0"/>
                    <a:pt x="2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6" name="Google Shape;5476;p76"/>
            <p:cNvSpPr/>
            <p:nvPr/>
          </p:nvSpPr>
          <p:spPr>
            <a:xfrm>
              <a:off x="6337300" y="3493550"/>
              <a:ext cx="56725" cy="70650"/>
            </a:xfrm>
            <a:custGeom>
              <a:avLst/>
              <a:gdLst/>
              <a:ahLst/>
              <a:cxnLst/>
              <a:rect l="l" t="t" r="r" b="b"/>
              <a:pathLst>
                <a:path w="2269" h="2826" extrusionOk="0">
                  <a:moveTo>
                    <a:pt x="0" y="0"/>
                  </a:moveTo>
                  <a:lnTo>
                    <a:pt x="683" y="2551"/>
                  </a:lnTo>
                  <a:cubicBezTo>
                    <a:pt x="683" y="2551"/>
                    <a:pt x="860" y="2826"/>
                    <a:pt x="1191" y="2826"/>
                  </a:cubicBezTo>
                  <a:cubicBezTo>
                    <a:pt x="1292" y="2826"/>
                    <a:pt x="1406" y="2801"/>
                    <a:pt x="1534" y="2735"/>
                  </a:cubicBezTo>
                  <a:cubicBezTo>
                    <a:pt x="2084" y="2451"/>
                    <a:pt x="2268" y="1901"/>
                    <a:pt x="2268" y="1901"/>
                  </a:cubicBezTo>
                  <a:lnTo>
                    <a:pt x="1868" y="400"/>
                  </a:lnTo>
                  <a:lnTo>
                    <a:pt x="0"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7" name="Google Shape;5477;p76"/>
            <p:cNvSpPr/>
            <p:nvPr/>
          </p:nvSpPr>
          <p:spPr>
            <a:xfrm>
              <a:off x="6024225" y="3535225"/>
              <a:ext cx="111325" cy="155100"/>
            </a:xfrm>
            <a:custGeom>
              <a:avLst/>
              <a:gdLst/>
              <a:ahLst/>
              <a:cxnLst/>
              <a:rect l="l" t="t" r="r" b="b"/>
              <a:pathLst>
                <a:path w="4453" h="6204" extrusionOk="0">
                  <a:moveTo>
                    <a:pt x="3402" y="1"/>
                  </a:moveTo>
                  <a:lnTo>
                    <a:pt x="1585" y="350"/>
                  </a:lnTo>
                  <a:cubicBezTo>
                    <a:pt x="1267" y="417"/>
                    <a:pt x="1018" y="634"/>
                    <a:pt x="884" y="917"/>
                  </a:cubicBezTo>
                  <a:cubicBezTo>
                    <a:pt x="734" y="1284"/>
                    <a:pt x="518" y="1784"/>
                    <a:pt x="318" y="2102"/>
                  </a:cubicBezTo>
                  <a:cubicBezTo>
                    <a:pt x="0" y="2635"/>
                    <a:pt x="267" y="3018"/>
                    <a:pt x="267" y="3018"/>
                  </a:cubicBezTo>
                  <a:lnTo>
                    <a:pt x="834" y="5837"/>
                  </a:lnTo>
                  <a:lnTo>
                    <a:pt x="2185" y="6204"/>
                  </a:lnTo>
                  <a:cubicBezTo>
                    <a:pt x="2185" y="6204"/>
                    <a:pt x="2435" y="6120"/>
                    <a:pt x="2485" y="5686"/>
                  </a:cubicBezTo>
                  <a:cubicBezTo>
                    <a:pt x="2552" y="5237"/>
                    <a:pt x="1752" y="3552"/>
                    <a:pt x="1752" y="3552"/>
                  </a:cubicBezTo>
                  <a:lnTo>
                    <a:pt x="2768" y="3202"/>
                  </a:lnTo>
                  <a:cubicBezTo>
                    <a:pt x="2768" y="3202"/>
                    <a:pt x="2835" y="3318"/>
                    <a:pt x="3302" y="3502"/>
                  </a:cubicBezTo>
                  <a:cubicBezTo>
                    <a:pt x="3418" y="3552"/>
                    <a:pt x="3519" y="3571"/>
                    <a:pt x="3606" y="3571"/>
                  </a:cubicBezTo>
                  <a:cubicBezTo>
                    <a:pt x="3864" y="3571"/>
                    <a:pt x="3986" y="3402"/>
                    <a:pt x="3986" y="3402"/>
                  </a:cubicBezTo>
                  <a:lnTo>
                    <a:pt x="3001" y="2585"/>
                  </a:lnTo>
                  <a:lnTo>
                    <a:pt x="3001" y="2585"/>
                  </a:lnTo>
                  <a:cubicBezTo>
                    <a:pt x="3002" y="2585"/>
                    <a:pt x="3619" y="3002"/>
                    <a:pt x="3902" y="3002"/>
                  </a:cubicBezTo>
                  <a:cubicBezTo>
                    <a:pt x="4202" y="2985"/>
                    <a:pt x="4453" y="2718"/>
                    <a:pt x="4453" y="2718"/>
                  </a:cubicBezTo>
                  <a:lnTo>
                    <a:pt x="2868" y="1684"/>
                  </a:lnTo>
                  <a:lnTo>
                    <a:pt x="1551" y="1918"/>
                  </a:lnTo>
                  <a:lnTo>
                    <a:pt x="1551" y="1918"/>
                  </a:lnTo>
                  <a:lnTo>
                    <a:pt x="1785" y="1117"/>
                  </a:lnTo>
                  <a:cubicBezTo>
                    <a:pt x="1785" y="1117"/>
                    <a:pt x="1952" y="1117"/>
                    <a:pt x="2885" y="817"/>
                  </a:cubicBezTo>
                  <a:cubicBezTo>
                    <a:pt x="3819" y="517"/>
                    <a:pt x="3402" y="1"/>
                    <a:pt x="3402"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8" name="Google Shape;5478;p76"/>
            <p:cNvSpPr/>
            <p:nvPr/>
          </p:nvSpPr>
          <p:spPr>
            <a:xfrm>
              <a:off x="6202225" y="3825375"/>
              <a:ext cx="224700" cy="122575"/>
            </a:xfrm>
            <a:custGeom>
              <a:avLst/>
              <a:gdLst/>
              <a:ahLst/>
              <a:cxnLst/>
              <a:rect l="l" t="t" r="r" b="b"/>
              <a:pathLst>
                <a:path w="8988" h="4903" extrusionOk="0">
                  <a:moveTo>
                    <a:pt x="8121" y="0"/>
                  </a:moveTo>
                  <a:lnTo>
                    <a:pt x="1" y="3284"/>
                  </a:lnTo>
                  <a:lnTo>
                    <a:pt x="217" y="4903"/>
                  </a:lnTo>
                  <a:lnTo>
                    <a:pt x="8988" y="1134"/>
                  </a:lnTo>
                  <a:lnTo>
                    <a:pt x="8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9" name="Google Shape;5479;p76"/>
            <p:cNvSpPr/>
            <p:nvPr/>
          </p:nvSpPr>
          <p:spPr>
            <a:xfrm>
              <a:off x="6292675" y="3852450"/>
              <a:ext cx="57975" cy="57550"/>
            </a:xfrm>
            <a:custGeom>
              <a:avLst/>
              <a:gdLst/>
              <a:ahLst/>
              <a:cxnLst/>
              <a:rect l="l" t="t" r="r" b="b"/>
              <a:pathLst>
                <a:path w="2319" h="2302" extrusionOk="0">
                  <a:moveTo>
                    <a:pt x="1152" y="151"/>
                  </a:moveTo>
                  <a:cubicBezTo>
                    <a:pt x="1719" y="151"/>
                    <a:pt x="2168" y="601"/>
                    <a:pt x="2168" y="1152"/>
                  </a:cubicBezTo>
                  <a:cubicBezTo>
                    <a:pt x="2168" y="1701"/>
                    <a:pt x="1719" y="2152"/>
                    <a:pt x="1152" y="2152"/>
                  </a:cubicBezTo>
                  <a:cubicBezTo>
                    <a:pt x="601" y="2152"/>
                    <a:pt x="151" y="1701"/>
                    <a:pt x="151" y="1152"/>
                  </a:cubicBezTo>
                  <a:cubicBezTo>
                    <a:pt x="151" y="601"/>
                    <a:pt x="601" y="151"/>
                    <a:pt x="1152" y="151"/>
                  </a:cubicBezTo>
                  <a:close/>
                  <a:moveTo>
                    <a:pt x="1152" y="0"/>
                  </a:moveTo>
                  <a:cubicBezTo>
                    <a:pt x="518" y="0"/>
                    <a:pt x="1" y="518"/>
                    <a:pt x="1" y="1152"/>
                  </a:cubicBezTo>
                  <a:cubicBezTo>
                    <a:pt x="1" y="1785"/>
                    <a:pt x="518" y="2302"/>
                    <a:pt x="1152" y="2302"/>
                  </a:cubicBezTo>
                  <a:cubicBezTo>
                    <a:pt x="1801" y="2302"/>
                    <a:pt x="2319" y="1785"/>
                    <a:pt x="2319" y="1152"/>
                  </a:cubicBezTo>
                  <a:cubicBezTo>
                    <a:pt x="2319" y="518"/>
                    <a:pt x="1801" y="0"/>
                    <a:pt x="1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0" name="Google Shape;5480;p76"/>
            <p:cNvSpPr/>
            <p:nvPr/>
          </p:nvSpPr>
          <p:spPr>
            <a:xfrm>
              <a:off x="6317450" y="3702275"/>
              <a:ext cx="16100" cy="132200"/>
            </a:xfrm>
            <a:custGeom>
              <a:avLst/>
              <a:gdLst/>
              <a:ahLst/>
              <a:cxnLst/>
              <a:rect l="l" t="t" r="r" b="b"/>
              <a:pathLst>
                <a:path w="644" h="5288" extrusionOk="0">
                  <a:moveTo>
                    <a:pt x="519" y="1"/>
                  </a:moveTo>
                  <a:cubicBezTo>
                    <a:pt x="498" y="1"/>
                    <a:pt x="477" y="13"/>
                    <a:pt x="477" y="38"/>
                  </a:cubicBezTo>
                  <a:cubicBezTo>
                    <a:pt x="561" y="1789"/>
                    <a:pt x="410" y="3524"/>
                    <a:pt x="10" y="5240"/>
                  </a:cubicBezTo>
                  <a:cubicBezTo>
                    <a:pt x="1" y="5270"/>
                    <a:pt x="25" y="5288"/>
                    <a:pt x="50" y="5288"/>
                  </a:cubicBezTo>
                  <a:cubicBezTo>
                    <a:pt x="68" y="5288"/>
                    <a:pt x="87" y="5278"/>
                    <a:pt x="94" y="5258"/>
                  </a:cubicBezTo>
                  <a:cubicBezTo>
                    <a:pt x="494" y="3540"/>
                    <a:pt x="644" y="1805"/>
                    <a:pt x="561" y="38"/>
                  </a:cubicBezTo>
                  <a:cubicBezTo>
                    <a:pt x="561" y="13"/>
                    <a:pt x="540" y="1"/>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1" name="Google Shape;5481;p76"/>
            <p:cNvSpPr/>
            <p:nvPr/>
          </p:nvSpPr>
          <p:spPr>
            <a:xfrm>
              <a:off x="6234200" y="3719275"/>
              <a:ext cx="78100" cy="151825"/>
            </a:xfrm>
            <a:custGeom>
              <a:avLst/>
              <a:gdLst/>
              <a:ahLst/>
              <a:cxnLst/>
              <a:rect l="l" t="t" r="r" b="b"/>
              <a:pathLst>
                <a:path w="3124" h="6073" extrusionOk="0">
                  <a:moveTo>
                    <a:pt x="3071" y="1"/>
                  </a:moveTo>
                  <a:cubicBezTo>
                    <a:pt x="3058" y="1"/>
                    <a:pt x="3046" y="8"/>
                    <a:pt x="3040" y="25"/>
                  </a:cubicBezTo>
                  <a:cubicBezTo>
                    <a:pt x="2706" y="2310"/>
                    <a:pt x="1673" y="4378"/>
                    <a:pt x="38" y="6012"/>
                  </a:cubicBezTo>
                  <a:cubicBezTo>
                    <a:pt x="1" y="6037"/>
                    <a:pt x="31" y="6072"/>
                    <a:pt x="62" y="6072"/>
                  </a:cubicBezTo>
                  <a:cubicBezTo>
                    <a:pt x="72" y="6072"/>
                    <a:pt x="81" y="6069"/>
                    <a:pt x="89" y="6061"/>
                  </a:cubicBezTo>
                  <a:cubicBezTo>
                    <a:pt x="1739" y="4427"/>
                    <a:pt x="2790" y="2343"/>
                    <a:pt x="3124" y="58"/>
                  </a:cubicBezTo>
                  <a:cubicBezTo>
                    <a:pt x="3124" y="26"/>
                    <a:pt x="3095" y="1"/>
                    <a:pt x="30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2" name="Google Shape;5482;p76"/>
            <p:cNvSpPr/>
            <p:nvPr/>
          </p:nvSpPr>
          <p:spPr>
            <a:xfrm>
              <a:off x="6119350" y="3644325"/>
              <a:ext cx="240750" cy="105675"/>
            </a:xfrm>
            <a:custGeom>
              <a:avLst/>
              <a:gdLst/>
              <a:ahLst/>
              <a:cxnLst/>
              <a:rect l="l" t="t" r="r" b="b"/>
              <a:pathLst>
                <a:path w="9630" h="4227" extrusionOk="0">
                  <a:moveTo>
                    <a:pt x="9577" y="1"/>
                  </a:moveTo>
                  <a:cubicBezTo>
                    <a:pt x="9566" y="1"/>
                    <a:pt x="9557" y="7"/>
                    <a:pt x="9552" y="21"/>
                  </a:cubicBezTo>
                  <a:cubicBezTo>
                    <a:pt x="7667" y="3374"/>
                    <a:pt x="3065" y="2656"/>
                    <a:pt x="30" y="4157"/>
                  </a:cubicBezTo>
                  <a:cubicBezTo>
                    <a:pt x="1" y="4172"/>
                    <a:pt x="23" y="4226"/>
                    <a:pt x="64" y="4226"/>
                  </a:cubicBezTo>
                  <a:cubicBezTo>
                    <a:pt x="70" y="4226"/>
                    <a:pt x="75" y="4225"/>
                    <a:pt x="81" y="4223"/>
                  </a:cubicBezTo>
                  <a:cubicBezTo>
                    <a:pt x="3116" y="2723"/>
                    <a:pt x="7718" y="3440"/>
                    <a:pt x="9619" y="55"/>
                  </a:cubicBezTo>
                  <a:cubicBezTo>
                    <a:pt x="9630" y="32"/>
                    <a:pt x="9601" y="1"/>
                    <a:pt x="9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3" name="Google Shape;5483;p76"/>
            <p:cNvSpPr/>
            <p:nvPr/>
          </p:nvSpPr>
          <p:spPr>
            <a:xfrm>
              <a:off x="6273925" y="3428925"/>
              <a:ext cx="110475" cy="114550"/>
            </a:xfrm>
            <a:custGeom>
              <a:avLst/>
              <a:gdLst/>
              <a:ahLst/>
              <a:cxnLst/>
              <a:rect l="l" t="t" r="r" b="b"/>
              <a:pathLst>
                <a:path w="4419" h="4582" extrusionOk="0">
                  <a:moveTo>
                    <a:pt x="1784" y="0"/>
                  </a:moveTo>
                  <a:lnTo>
                    <a:pt x="101" y="600"/>
                  </a:lnTo>
                  <a:cubicBezTo>
                    <a:pt x="101" y="600"/>
                    <a:pt x="273" y="1060"/>
                    <a:pt x="671" y="1060"/>
                  </a:cubicBezTo>
                  <a:cubicBezTo>
                    <a:pt x="702" y="1060"/>
                    <a:pt x="734" y="1057"/>
                    <a:pt x="768" y="1051"/>
                  </a:cubicBezTo>
                  <a:cubicBezTo>
                    <a:pt x="1235" y="985"/>
                    <a:pt x="1668" y="884"/>
                    <a:pt x="1668" y="884"/>
                  </a:cubicBezTo>
                  <a:lnTo>
                    <a:pt x="2051" y="1334"/>
                  </a:lnTo>
                  <a:lnTo>
                    <a:pt x="1518" y="1367"/>
                  </a:lnTo>
                  <a:lnTo>
                    <a:pt x="1" y="2401"/>
                  </a:lnTo>
                  <a:cubicBezTo>
                    <a:pt x="1" y="2401"/>
                    <a:pt x="69" y="2755"/>
                    <a:pt x="328" y="2755"/>
                  </a:cubicBezTo>
                  <a:cubicBezTo>
                    <a:pt x="382" y="2755"/>
                    <a:pt x="445" y="2739"/>
                    <a:pt x="517" y="2701"/>
                  </a:cubicBezTo>
                  <a:cubicBezTo>
                    <a:pt x="935" y="2485"/>
                    <a:pt x="1502" y="2201"/>
                    <a:pt x="1502" y="2201"/>
                  </a:cubicBezTo>
                  <a:lnTo>
                    <a:pt x="2518" y="2134"/>
                  </a:lnTo>
                  <a:lnTo>
                    <a:pt x="1284" y="2768"/>
                  </a:lnTo>
                  <a:lnTo>
                    <a:pt x="50" y="4053"/>
                  </a:lnTo>
                  <a:cubicBezTo>
                    <a:pt x="50" y="4053"/>
                    <a:pt x="174" y="4168"/>
                    <a:pt x="395" y="4168"/>
                  </a:cubicBezTo>
                  <a:cubicBezTo>
                    <a:pt x="499" y="4168"/>
                    <a:pt x="624" y="4143"/>
                    <a:pt x="768" y="4069"/>
                  </a:cubicBezTo>
                  <a:cubicBezTo>
                    <a:pt x="1217" y="3835"/>
                    <a:pt x="1701" y="3435"/>
                    <a:pt x="1702" y="3435"/>
                  </a:cubicBezTo>
                  <a:lnTo>
                    <a:pt x="1702" y="3435"/>
                  </a:lnTo>
                  <a:lnTo>
                    <a:pt x="951" y="4469"/>
                  </a:lnTo>
                  <a:cubicBezTo>
                    <a:pt x="951" y="4469"/>
                    <a:pt x="1063" y="4582"/>
                    <a:pt x="1259" y="4582"/>
                  </a:cubicBezTo>
                  <a:cubicBezTo>
                    <a:pt x="1374" y="4582"/>
                    <a:pt x="1518" y="4543"/>
                    <a:pt x="1684" y="4419"/>
                  </a:cubicBezTo>
                  <a:cubicBezTo>
                    <a:pt x="2135" y="4086"/>
                    <a:pt x="2802" y="3368"/>
                    <a:pt x="2802" y="3368"/>
                  </a:cubicBezTo>
                  <a:lnTo>
                    <a:pt x="3869" y="3602"/>
                  </a:lnTo>
                  <a:lnTo>
                    <a:pt x="4419" y="3052"/>
                  </a:lnTo>
                  <a:cubicBezTo>
                    <a:pt x="4419" y="3052"/>
                    <a:pt x="4303" y="2585"/>
                    <a:pt x="3969" y="2452"/>
                  </a:cubicBezTo>
                  <a:cubicBezTo>
                    <a:pt x="3969" y="2452"/>
                    <a:pt x="3952" y="2018"/>
                    <a:pt x="3719" y="1868"/>
                  </a:cubicBezTo>
                  <a:cubicBezTo>
                    <a:pt x="3719" y="1868"/>
                    <a:pt x="3707" y="1253"/>
                    <a:pt x="3224" y="1253"/>
                  </a:cubicBezTo>
                  <a:cubicBezTo>
                    <a:pt x="3151" y="1253"/>
                    <a:pt x="3066" y="1268"/>
                    <a:pt x="2969" y="1301"/>
                  </a:cubicBezTo>
                  <a:lnTo>
                    <a:pt x="1784"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4" name="Google Shape;5484;p76"/>
            <p:cNvSpPr/>
            <p:nvPr/>
          </p:nvSpPr>
          <p:spPr>
            <a:xfrm>
              <a:off x="6388075" y="3524875"/>
              <a:ext cx="78325" cy="207150"/>
            </a:xfrm>
            <a:custGeom>
              <a:avLst/>
              <a:gdLst/>
              <a:ahLst/>
              <a:cxnLst/>
              <a:rect l="l" t="t" r="r" b="b"/>
              <a:pathLst>
                <a:path w="3133" h="8286" extrusionOk="0">
                  <a:moveTo>
                    <a:pt x="44" y="1"/>
                  </a:moveTo>
                  <a:cubicBezTo>
                    <a:pt x="21" y="1"/>
                    <a:pt x="0" y="18"/>
                    <a:pt x="20" y="48"/>
                  </a:cubicBezTo>
                  <a:cubicBezTo>
                    <a:pt x="1020" y="2783"/>
                    <a:pt x="2038" y="5517"/>
                    <a:pt x="3038" y="8268"/>
                  </a:cubicBezTo>
                  <a:cubicBezTo>
                    <a:pt x="3050" y="8280"/>
                    <a:pt x="3066" y="8285"/>
                    <a:pt x="3082" y="8285"/>
                  </a:cubicBezTo>
                  <a:cubicBezTo>
                    <a:pt x="3109" y="8285"/>
                    <a:pt x="3132" y="8267"/>
                    <a:pt x="3121" y="8234"/>
                  </a:cubicBezTo>
                  <a:cubicBezTo>
                    <a:pt x="2105" y="5500"/>
                    <a:pt x="1104" y="2765"/>
                    <a:pt x="86" y="31"/>
                  </a:cubicBezTo>
                  <a:cubicBezTo>
                    <a:pt x="80" y="10"/>
                    <a:pt x="61" y="1"/>
                    <a:pt x="44" y="1"/>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5" name="Google Shape;5485;p76"/>
            <p:cNvSpPr/>
            <p:nvPr/>
          </p:nvSpPr>
          <p:spPr>
            <a:xfrm>
              <a:off x="6039400" y="3665375"/>
              <a:ext cx="49325" cy="218150"/>
            </a:xfrm>
            <a:custGeom>
              <a:avLst/>
              <a:gdLst/>
              <a:ahLst/>
              <a:cxnLst/>
              <a:rect l="l" t="t" r="r" b="b"/>
              <a:pathLst>
                <a:path w="1973" h="8726" extrusionOk="0">
                  <a:moveTo>
                    <a:pt x="47" y="0"/>
                  </a:moveTo>
                  <a:cubicBezTo>
                    <a:pt x="25" y="0"/>
                    <a:pt x="1" y="18"/>
                    <a:pt x="11" y="47"/>
                  </a:cubicBezTo>
                  <a:cubicBezTo>
                    <a:pt x="494" y="2965"/>
                    <a:pt x="1127" y="5849"/>
                    <a:pt x="1894" y="8701"/>
                  </a:cubicBezTo>
                  <a:cubicBezTo>
                    <a:pt x="1894" y="8718"/>
                    <a:pt x="1904" y="8726"/>
                    <a:pt x="1917" y="8726"/>
                  </a:cubicBezTo>
                  <a:cubicBezTo>
                    <a:pt x="1940" y="8726"/>
                    <a:pt x="1972" y="8700"/>
                    <a:pt x="1961" y="8668"/>
                  </a:cubicBezTo>
                  <a:cubicBezTo>
                    <a:pt x="1194" y="5816"/>
                    <a:pt x="578" y="2948"/>
                    <a:pt x="77" y="31"/>
                  </a:cubicBezTo>
                  <a:cubicBezTo>
                    <a:pt x="77" y="9"/>
                    <a:pt x="63" y="0"/>
                    <a:pt x="47"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6" name="Google Shape;5486;p76"/>
            <p:cNvSpPr/>
            <p:nvPr/>
          </p:nvSpPr>
          <p:spPr>
            <a:xfrm>
              <a:off x="6311275" y="3495150"/>
              <a:ext cx="33825" cy="24375"/>
            </a:xfrm>
            <a:custGeom>
              <a:avLst/>
              <a:gdLst/>
              <a:ahLst/>
              <a:cxnLst/>
              <a:rect l="l" t="t" r="r" b="b"/>
              <a:pathLst>
                <a:path w="1353" h="975" extrusionOk="0">
                  <a:moveTo>
                    <a:pt x="1304" y="1"/>
                  </a:moveTo>
                  <a:cubicBezTo>
                    <a:pt x="1300" y="1"/>
                    <a:pt x="1296" y="1"/>
                    <a:pt x="1291" y="3"/>
                  </a:cubicBezTo>
                  <a:cubicBezTo>
                    <a:pt x="741" y="119"/>
                    <a:pt x="290" y="437"/>
                    <a:pt x="24" y="919"/>
                  </a:cubicBezTo>
                  <a:cubicBezTo>
                    <a:pt x="0" y="943"/>
                    <a:pt x="26" y="974"/>
                    <a:pt x="54" y="974"/>
                  </a:cubicBezTo>
                  <a:cubicBezTo>
                    <a:pt x="67" y="974"/>
                    <a:pt x="80" y="968"/>
                    <a:pt x="90" y="953"/>
                  </a:cubicBezTo>
                  <a:cubicBezTo>
                    <a:pt x="357" y="503"/>
                    <a:pt x="791" y="186"/>
                    <a:pt x="1308" y="70"/>
                  </a:cubicBezTo>
                  <a:cubicBezTo>
                    <a:pt x="1353" y="70"/>
                    <a:pt x="1344" y="1"/>
                    <a:pt x="1304" y="1"/>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7" name="Google Shape;5487;p76"/>
            <p:cNvSpPr/>
            <p:nvPr/>
          </p:nvSpPr>
          <p:spPr>
            <a:xfrm>
              <a:off x="6053225" y="3596525"/>
              <a:ext cx="47600" cy="7325"/>
            </a:xfrm>
            <a:custGeom>
              <a:avLst/>
              <a:gdLst/>
              <a:ahLst/>
              <a:cxnLst/>
              <a:rect l="l" t="t" r="r" b="b"/>
              <a:pathLst>
                <a:path w="1904" h="293" extrusionOk="0">
                  <a:moveTo>
                    <a:pt x="1024" y="0"/>
                  </a:moveTo>
                  <a:cubicBezTo>
                    <a:pt x="690" y="0"/>
                    <a:pt x="358" y="72"/>
                    <a:pt x="41" y="217"/>
                  </a:cubicBezTo>
                  <a:cubicBezTo>
                    <a:pt x="1" y="244"/>
                    <a:pt x="15" y="292"/>
                    <a:pt x="48" y="292"/>
                  </a:cubicBezTo>
                  <a:cubicBezTo>
                    <a:pt x="56" y="292"/>
                    <a:pt x="65" y="290"/>
                    <a:pt x="74" y="283"/>
                  </a:cubicBezTo>
                  <a:cubicBezTo>
                    <a:pt x="378" y="149"/>
                    <a:pt x="696" y="82"/>
                    <a:pt x="1016" y="82"/>
                  </a:cubicBezTo>
                  <a:cubicBezTo>
                    <a:pt x="1293" y="82"/>
                    <a:pt x="1571" y="132"/>
                    <a:pt x="1841" y="233"/>
                  </a:cubicBezTo>
                  <a:cubicBezTo>
                    <a:pt x="1846" y="234"/>
                    <a:pt x="1851" y="235"/>
                    <a:pt x="1855" y="235"/>
                  </a:cubicBezTo>
                  <a:cubicBezTo>
                    <a:pt x="1895" y="235"/>
                    <a:pt x="1904" y="164"/>
                    <a:pt x="1859" y="150"/>
                  </a:cubicBezTo>
                  <a:cubicBezTo>
                    <a:pt x="1585" y="51"/>
                    <a:pt x="1304" y="0"/>
                    <a:pt x="1024"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8" name="Google Shape;5488;p76"/>
            <p:cNvSpPr/>
            <p:nvPr/>
          </p:nvSpPr>
          <p:spPr>
            <a:xfrm>
              <a:off x="6531950" y="2842400"/>
              <a:ext cx="219300" cy="218875"/>
            </a:xfrm>
            <a:custGeom>
              <a:avLst/>
              <a:gdLst/>
              <a:ahLst/>
              <a:cxnLst/>
              <a:rect l="l" t="t" r="r" b="b"/>
              <a:pathLst>
                <a:path w="8772" h="8755" extrusionOk="0">
                  <a:moveTo>
                    <a:pt x="4387" y="1"/>
                  </a:moveTo>
                  <a:cubicBezTo>
                    <a:pt x="1968" y="1"/>
                    <a:pt x="1" y="1951"/>
                    <a:pt x="1" y="4369"/>
                  </a:cubicBezTo>
                  <a:cubicBezTo>
                    <a:pt x="1" y="6786"/>
                    <a:pt x="1968" y="8754"/>
                    <a:pt x="4387" y="8754"/>
                  </a:cubicBezTo>
                  <a:cubicBezTo>
                    <a:pt x="6804" y="8754"/>
                    <a:pt x="8772" y="6786"/>
                    <a:pt x="8772" y="4369"/>
                  </a:cubicBezTo>
                  <a:cubicBezTo>
                    <a:pt x="8772" y="1951"/>
                    <a:pt x="6804" y="1"/>
                    <a:pt x="4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9" name="Google Shape;5489;p76"/>
            <p:cNvSpPr/>
            <p:nvPr/>
          </p:nvSpPr>
          <p:spPr>
            <a:xfrm>
              <a:off x="5655700" y="3338875"/>
              <a:ext cx="148025" cy="141750"/>
            </a:xfrm>
            <a:custGeom>
              <a:avLst/>
              <a:gdLst/>
              <a:ahLst/>
              <a:cxnLst/>
              <a:rect l="l" t="t" r="r" b="b"/>
              <a:pathLst>
                <a:path w="5921" h="5670" extrusionOk="0">
                  <a:moveTo>
                    <a:pt x="1" y="0"/>
                  </a:moveTo>
                  <a:cubicBezTo>
                    <a:pt x="485" y="2986"/>
                    <a:pt x="2902" y="5320"/>
                    <a:pt x="5921" y="5670"/>
                  </a:cubicBezTo>
                  <a:cubicBezTo>
                    <a:pt x="5887" y="5336"/>
                    <a:pt x="5837" y="5003"/>
                    <a:pt x="5821" y="4669"/>
                  </a:cubicBezTo>
                  <a:cubicBezTo>
                    <a:pt x="3086" y="4420"/>
                    <a:pt x="818" y="2535"/>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0" name="Google Shape;5490;p76"/>
            <p:cNvSpPr/>
            <p:nvPr/>
          </p:nvSpPr>
          <p:spPr>
            <a:xfrm>
              <a:off x="5801200" y="3259275"/>
              <a:ext cx="192200" cy="222625"/>
            </a:xfrm>
            <a:custGeom>
              <a:avLst/>
              <a:gdLst/>
              <a:ahLst/>
              <a:cxnLst/>
              <a:rect l="l" t="t" r="r" b="b"/>
              <a:pathLst>
                <a:path w="7688" h="8905" extrusionOk="0">
                  <a:moveTo>
                    <a:pt x="7354" y="0"/>
                  </a:moveTo>
                  <a:cubicBezTo>
                    <a:pt x="7420" y="350"/>
                    <a:pt x="7454" y="716"/>
                    <a:pt x="7454" y="1083"/>
                  </a:cubicBezTo>
                  <a:cubicBezTo>
                    <a:pt x="7454" y="4836"/>
                    <a:pt x="4403" y="7887"/>
                    <a:pt x="650" y="7887"/>
                  </a:cubicBezTo>
                  <a:cubicBezTo>
                    <a:pt x="434" y="7887"/>
                    <a:pt x="217" y="7871"/>
                    <a:pt x="1" y="7853"/>
                  </a:cubicBezTo>
                  <a:lnTo>
                    <a:pt x="1" y="7853"/>
                  </a:lnTo>
                  <a:cubicBezTo>
                    <a:pt x="17" y="8187"/>
                    <a:pt x="67" y="8520"/>
                    <a:pt x="101" y="8854"/>
                  </a:cubicBezTo>
                  <a:cubicBezTo>
                    <a:pt x="368" y="8887"/>
                    <a:pt x="617" y="8904"/>
                    <a:pt x="884" y="8904"/>
                  </a:cubicBezTo>
                  <a:cubicBezTo>
                    <a:pt x="4652" y="8904"/>
                    <a:pt x="7687" y="5852"/>
                    <a:pt x="7687" y="2101"/>
                  </a:cubicBezTo>
                  <a:cubicBezTo>
                    <a:pt x="7687" y="1367"/>
                    <a:pt x="7571" y="650"/>
                    <a:pt x="73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1" name="Google Shape;5491;p76"/>
            <p:cNvSpPr/>
            <p:nvPr/>
          </p:nvSpPr>
          <p:spPr>
            <a:xfrm>
              <a:off x="5647375" y="3116275"/>
              <a:ext cx="340175" cy="340175"/>
            </a:xfrm>
            <a:custGeom>
              <a:avLst/>
              <a:gdLst/>
              <a:ahLst/>
              <a:cxnLst/>
              <a:rect l="l" t="t" r="r" b="b"/>
              <a:pathLst>
                <a:path w="13607" h="13607" extrusionOk="0">
                  <a:moveTo>
                    <a:pt x="6803" y="0"/>
                  </a:moveTo>
                  <a:cubicBezTo>
                    <a:pt x="3035" y="0"/>
                    <a:pt x="0" y="3052"/>
                    <a:pt x="0" y="6803"/>
                  </a:cubicBezTo>
                  <a:cubicBezTo>
                    <a:pt x="0" y="10556"/>
                    <a:pt x="3035" y="13607"/>
                    <a:pt x="6803" y="13607"/>
                  </a:cubicBezTo>
                  <a:cubicBezTo>
                    <a:pt x="10556" y="13607"/>
                    <a:pt x="13607" y="10556"/>
                    <a:pt x="13607" y="6803"/>
                  </a:cubicBezTo>
                  <a:cubicBezTo>
                    <a:pt x="13607" y="3052"/>
                    <a:pt x="10556" y="0"/>
                    <a:pt x="6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2" name="Google Shape;5492;p76"/>
            <p:cNvSpPr/>
            <p:nvPr/>
          </p:nvSpPr>
          <p:spPr>
            <a:xfrm>
              <a:off x="5735750" y="3217575"/>
              <a:ext cx="180525" cy="180525"/>
            </a:xfrm>
            <a:custGeom>
              <a:avLst/>
              <a:gdLst/>
              <a:ahLst/>
              <a:cxnLst/>
              <a:rect l="l" t="t" r="r" b="b"/>
              <a:pathLst>
                <a:path w="7221" h="7221" extrusionOk="0">
                  <a:moveTo>
                    <a:pt x="3602" y="1"/>
                  </a:moveTo>
                  <a:cubicBezTo>
                    <a:pt x="1618" y="1"/>
                    <a:pt x="0" y="1617"/>
                    <a:pt x="0" y="3602"/>
                  </a:cubicBezTo>
                  <a:cubicBezTo>
                    <a:pt x="0" y="5603"/>
                    <a:pt x="1618" y="7220"/>
                    <a:pt x="3602" y="7220"/>
                  </a:cubicBezTo>
                  <a:cubicBezTo>
                    <a:pt x="5603" y="7220"/>
                    <a:pt x="7221" y="5603"/>
                    <a:pt x="7221" y="3602"/>
                  </a:cubicBezTo>
                  <a:cubicBezTo>
                    <a:pt x="7221" y="1617"/>
                    <a:pt x="5603" y="1"/>
                    <a:pt x="3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3" name="Google Shape;5493;p76"/>
            <p:cNvSpPr/>
            <p:nvPr/>
          </p:nvSpPr>
          <p:spPr>
            <a:xfrm>
              <a:off x="5724500" y="3196300"/>
              <a:ext cx="187625" cy="187625"/>
            </a:xfrm>
            <a:custGeom>
              <a:avLst/>
              <a:gdLst/>
              <a:ahLst/>
              <a:cxnLst/>
              <a:rect l="l" t="t" r="r" b="b"/>
              <a:pathLst>
                <a:path w="7505" h="7505" extrusionOk="0">
                  <a:moveTo>
                    <a:pt x="3752" y="1"/>
                  </a:moveTo>
                  <a:cubicBezTo>
                    <a:pt x="1684" y="1"/>
                    <a:pt x="1" y="1685"/>
                    <a:pt x="1" y="3753"/>
                  </a:cubicBezTo>
                  <a:cubicBezTo>
                    <a:pt x="1" y="5821"/>
                    <a:pt x="1684" y="7504"/>
                    <a:pt x="3752" y="7504"/>
                  </a:cubicBezTo>
                  <a:cubicBezTo>
                    <a:pt x="5819" y="7504"/>
                    <a:pt x="7504" y="5821"/>
                    <a:pt x="7504" y="3753"/>
                  </a:cubicBezTo>
                  <a:cubicBezTo>
                    <a:pt x="7504" y="1685"/>
                    <a:pt x="5819" y="1"/>
                    <a:pt x="37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4" name="Google Shape;5494;p76"/>
            <p:cNvSpPr/>
            <p:nvPr/>
          </p:nvSpPr>
          <p:spPr>
            <a:xfrm>
              <a:off x="5735750" y="3207575"/>
              <a:ext cx="165100" cy="165100"/>
            </a:xfrm>
            <a:custGeom>
              <a:avLst/>
              <a:gdLst/>
              <a:ahLst/>
              <a:cxnLst/>
              <a:rect l="l" t="t" r="r" b="b"/>
              <a:pathLst>
                <a:path w="6604" h="6604" extrusionOk="0">
                  <a:moveTo>
                    <a:pt x="3302" y="0"/>
                  </a:moveTo>
                  <a:cubicBezTo>
                    <a:pt x="1485" y="0"/>
                    <a:pt x="0" y="1484"/>
                    <a:pt x="0" y="3302"/>
                  </a:cubicBezTo>
                  <a:cubicBezTo>
                    <a:pt x="0" y="5119"/>
                    <a:pt x="1485" y="6604"/>
                    <a:pt x="3302" y="6604"/>
                  </a:cubicBezTo>
                  <a:cubicBezTo>
                    <a:pt x="5120" y="6604"/>
                    <a:pt x="6603" y="5119"/>
                    <a:pt x="6603" y="3302"/>
                  </a:cubicBezTo>
                  <a:cubicBezTo>
                    <a:pt x="6603" y="1484"/>
                    <a:pt x="5120" y="0"/>
                    <a:pt x="3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5" name="Google Shape;5495;p76"/>
            <p:cNvSpPr/>
            <p:nvPr/>
          </p:nvSpPr>
          <p:spPr>
            <a:xfrm>
              <a:off x="5767850" y="3186375"/>
              <a:ext cx="45875" cy="24950"/>
            </a:xfrm>
            <a:custGeom>
              <a:avLst/>
              <a:gdLst/>
              <a:ahLst/>
              <a:cxnLst/>
              <a:rect l="l" t="t" r="r" b="b"/>
              <a:pathLst>
                <a:path w="1835" h="998" extrusionOk="0">
                  <a:moveTo>
                    <a:pt x="945" y="0"/>
                  </a:moveTo>
                  <a:cubicBezTo>
                    <a:pt x="891" y="0"/>
                    <a:pt x="837" y="5"/>
                    <a:pt x="784" y="15"/>
                  </a:cubicBezTo>
                  <a:cubicBezTo>
                    <a:pt x="334" y="97"/>
                    <a:pt x="1" y="548"/>
                    <a:pt x="34" y="998"/>
                  </a:cubicBezTo>
                  <a:lnTo>
                    <a:pt x="1835" y="648"/>
                  </a:lnTo>
                  <a:cubicBezTo>
                    <a:pt x="1732" y="266"/>
                    <a:pt x="1344" y="0"/>
                    <a:pt x="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6" name="Google Shape;5496;p76"/>
            <p:cNvSpPr/>
            <p:nvPr/>
          </p:nvSpPr>
          <p:spPr>
            <a:xfrm>
              <a:off x="5662375" y="3192750"/>
              <a:ext cx="122225" cy="197000"/>
            </a:xfrm>
            <a:custGeom>
              <a:avLst/>
              <a:gdLst/>
              <a:ahLst/>
              <a:cxnLst/>
              <a:rect l="l" t="t" r="r" b="b"/>
              <a:pathLst>
                <a:path w="4889" h="7880" extrusionOk="0">
                  <a:moveTo>
                    <a:pt x="4730" y="0"/>
                  </a:moveTo>
                  <a:cubicBezTo>
                    <a:pt x="4716" y="0"/>
                    <a:pt x="4701" y="3"/>
                    <a:pt x="4687" y="9"/>
                  </a:cubicBezTo>
                  <a:cubicBezTo>
                    <a:pt x="3519" y="527"/>
                    <a:pt x="2052" y="1194"/>
                    <a:pt x="1635" y="2528"/>
                  </a:cubicBezTo>
                  <a:cubicBezTo>
                    <a:pt x="1118" y="4162"/>
                    <a:pt x="1952" y="6746"/>
                    <a:pt x="84" y="7697"/>
                  </a:cubicBezTo>
                  <a:cubicBezTo>
                    <a:pt x="1" y="7753"/>
                    <a:pt x="57" y="7879"/>
                    <a:pt x="137" y="7879"/>
                  </a:cubicBezTo>
                  <a:cubicBezTo>
                    <a:pt x="152" y="7879"/>
                    <a:pt x="168" y="7874"/>
                    <a:pt x="185" y="7864"/>
                  </a:cubicBezTo>
                  <a:cubicBezTo>
                    <a:pt x="1368" y="7263"/>
                    <a:pt x="1552" y="5896"/>
                    <a:pt x="1585" y="4711"/>
                  </a:cubicBezTo>
                  <a:cubicBezTo>
                    <a:pt x="1601" y="3578"/>
                    <a:pt x="1635" y="2510"/>
                    <a:pt x="2435" y="1627"/>
                  </a:cubicBezTo>
                  <a:cubicBezTo>
                    <a:pt x="3035" y="927"/>
                    <a:pt x="3969" y="543"/>
                    <a:pt x="4787" y="176"/>
                  </a:cubicBezTo>
                  <a:cubicBezTo>
                    <a:pt x="4888" y="133"/>
                    <a:pt x="4825" y="0"/>
                    <a:pt x="47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7" name="Google Shape;5497;p76"/>
            <p:cNvSpPr/>
            <p:nvPr/>
          </p:nvSpPr>
          <p:spPr>
            <a:xfrm>
              <a:off x="5791400" y="3098875"/>
              <a:ext cx="74025" cy="102300"/>
            </a:xfrm>
            <a:custGeom>
              <a:avLst/>
              <a:gdLst/>
              <a:ahLst/>
              <a:cxnLst/>
              <a:rect l="l" t="t" r="r" b="b"/>
              <a:pathLst>
                <a:path w="2961" h="4092" extrusionOk="0">
                  <a:moveTo>
                    <a:pt x="1443" y="480"/>
                  </a:moveTo>
                  <a:lnTo>
                    <a:pt x="2294" y="980"/>
                  </a:lnTo>
                  <a:cubicBezTo>
                    <a:pt x="2227" y="1230"/>
                    <a:pt x="2127" y="1480"/>
                    <a:pt x="1994" y="1714"/>
                  </a:cubicBezTo>
                  <a:cubicBezTo>
                    <a:pt x="1893" y="1930"/>
                    <a:pt x="1760" y="2130"/>
                    <a:pt x="1627" y="2330"/>
                  </a:cubicBezTo>
                  <a:cubicBezTo>
                    <a:pt x="1257" y="2855"/>
                    <a:pt x="772" y="3308"/>
                    <a:pt x="239" y="3676"/>
                  </a:cubicBezTo>
                  <a:lnTo>
                    <a:pt x="239" y="3676"/>
                  </a:lnTo>
                  <a:cubicBezTo>
                    <a:pt x="357" y="2500"/>
                    <a:pt x="556" y="1336"/>
                    <a:pt x="1443" y="480"/>
                  </a:cubicBezTo>
                  <a:close/>
                  <a:moveTo>
                    <a:pt x="2032" y="1"/>
                  </a:moveTo>
                  <a:cubicBezTo>
                    <a:pt x="1538" y="1"/>
                    <a:pt x="1129" y="485"/>
                    <a:pt x="842" y="880"/>
                  </a:cubicBezTo>
                  <a:cubicBezTo>
                    <a:pt x="193" y="1747"/>
                    <a:pt x="93" y="2948"/>
                    <a:pt x="9" y="3998"/>
                  </a:cubicBezTo>
                  <a:cubicBezTo>
                    <a:pt x="1" y="4062"/>
                    <a:pt x="44" y="4092"/>
                    <a:pt x="92" y="4092"/>
                  </a:cubicBezTo>
                  <a:cubicBezTo>
                    <a:pt x="143" y="4092"/>
                    <a:pt x="200" y="4058"/>
                    <a:pt x="209" y="3998"/>
                  </a:cubicBezTo>
                  <a:cubicBezTo>
                    <a:pt x="211" y="3974"/>
                    <a:pt x="213" y="3950"/>
                    <a:pt x="215" y="3927"/>
                  </a:cubicBezTo>
                  <a:lnTo>
                    <a:pt x="215" y="3927"/>
                  </a:lnTo>
                  <a:cubicBezTo>
                    <a:pt x="963" y="3427"/>
                    <a:pt x="1577" y="2795"/>
                    <a:pt x="2043" y="2030"/>
                  </a:cubicBezTo>
                  <a:cubicBezTo>
                    <a:pt x="2243" y="1714"/>
                    <a:pt x="2961" y="363"/>
                    <a:pt x="2376" y="80"/>
                  </a:cubicBezTo>
                  <a:cubicBezTo>
                    <a:pt x="2258" y="25"/>
                    <a:pt x="2143" y="1"/>
                    <a:pt x="2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8" name="Google Shape;5498;p76"/>
            <p:cNvSpPr/>
            <p:nvPr/>
          </p:nvSpPr>
          <p:spPr>
            <a:xfrm>
              <a:off x="5665300" y="3138700"/>
              <a:ext cx="118725" cy="65625"/>
            </a:xfrm>
            <a:custGeom>
              <a:avLst/>
              <a:gdLst/>
              <a:ahLst/>
              <a:cxnLst/>
              <a:rect l="l" t="t" r="r" b="b"/>
              <a:pathLst>
                <a:path w="4749" h="2625" extrusionOk="0">
                  <a:moveTo>
                    <a:pt x="2130" y="220"/>
                  </a:moveTo>
                  <a:cubicBezTo>
                    <a:pt x="2716" y="220"/>
                    <a:pt x="3312" y="831"/>
                    <a:pt x="3669" y="1221"/>
                  </a:cubicBezTo>
                  <a:cubicBezTo>
                    <a:pt x="3969" y="1534"/>
                    <a:pt x="4197" y="1888"/>
                    <a:pt x="4387" y="2259"/>
                  </a:cubicBezTo>
                  <a:lnTo>
                    <a:pt x="4387" y="2259"/>
                  </a:lnTo>
                  <a:cubicBezTo>
                    <a:pt x="3992" y="2166"/>
                    <a:pt x="3600" y="2077"/>
                    <a:pt x="3218" y="1955"/>
                  </a:cubicBezTo>
                  <a:cubicBezTo>
                    <a:pt x="2985" y="1888"/>
                    <a:pt x="2751" y="1804"/>
                    <a:pt x="2518" y="1722"/>
                  </a:cubicBezTo>
                  <a:cubicBezTo>
                    <a:pt x="2302" y="1638"/>
                    <a:pt x="2084" y="1538"/>
                    <a:pt x="1868" y="1438"/>
                  </a:cubicBezTo>
                  <a:cubicBezTo>
                    <a:pt x="1402" y="1237"/>
                    <a:pt x="1468" y="837"/>
                    <a:pt x="2084" y="221"/>
                  </a:cubicBezTo>
                  <a:cubicBezTo>
                    <a:pt x="2100" y="220"/>
                    <a:pt x="2115" y="220"/>
                    <a:pt x="2130" y="220"/>
                  </a:cubicBezTo>
                  <a:close/>
                  <a:moveTo>
                    <a:pt x="1970" y="1"/>
                  </a:moveTo>
                  <a:cubicBezTo>
                    <a:pt x="1783" y="1"/>
                    <a:pt x="1605" y="54"/>
                    <a:pt x="1451" y="188"/>
                  </a:cubicBezTo>
                  <a:cubicBezTo>
                    <a:pt x="0" y="1510"/>
                    <a:pt x="3581" y="2286"/>
                    <a:pt x="4495" y="2481"/>
                  </a:cubicBezTo>
                  <a:lnTo>
                    <a:pt x="4495" y="2481"/>
                  </a:lnTo>
                  <a:cubicBezTo>
                    <a:pt x="4509" y="2511"/>
                    <a:pt x="4523" y="2541"/>
                    <a:pt x="4536" y="2571"/>
                  </a:cubicBezTo>
                  <a:cubicBezTo>
                    <a:pt x="4552" y="2609"/>
                    <a:pt x="4582" y="2624"/>
                    <a:pt x="4613" y="2624"/>
                  </a:cubicBezTo>
                  <a:cubicBezTo>
                    <a:pt x="4678" y="2624"/>
                    <a:pt x="4748" y="2557"/>
                    <a:pt x="4703" y="2489"/>
                  </a:cubicBezTo>
                  <a:cubicBezTo>
                    <a:pt x="4701" y="2484"/>
                    <a:pt x="4699" y="2480"/>
                    <a:pt x="4697" y="2475"/>
                  </a:cubicBezTo>
                  <a:lnTo>
                    <a:pt x="4697" y="2475"/>
                  </a:lnTo>
                  <a:cubicBezTo>
                    <a:pt x="4734" y="2427"/>
                    <a:pt x="4728" y="2344"/>
                    <a:pt x="4652" y="2322"/>
                  </a:cubicBezTo>
                  <a:cubicBezTo>
                    <a:pt x="4643" y="2320"/>
                    <a:pt x="4634" y="2317"/>
                    <a:pt x="4624" y="2315"/>
                  </a:cubicBezTo>
                  <a:lnTo>
                    <a:pt x="4624" y="2315"/>
                  </a:lnTo>
                  <a:cubicBezTo>
                    <a:pt x="4293" y="1614"/>
                    <a:pt x="3819" y="967"/>
                    <a:pt x="3202" y="521"/>
                  </a:cubicBezTo>
                  <a:cubicBezTo>
                    <a:pt x="2898" y="298"/>
                    <a:pt x="2411" y="1"/>
                    <a:pt x="1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9" name="Google Shape;5499;p76"/>
            <p:cNvSpPr/>
            <p:nvPr/>
          </p:nvSpPr>
          <p:spPr>
            <a:xfrm>
              <a:off x="5779700" y="3266100"/>
              <a:ext cx="31100" cy="63325"/>
            </a:xfrm>
            <a:custGeom>
              <a:avLst/>
              <a:gdLst/>
              <a:ahLst/>
              <a:cxnLst/>
              <a:rect l="l" t="t" r="r" b="b"/>
              <a:pathLst>
                <a:path w="1244" h="2533" extrusionOk="0">
                  <a:moveTo>
                    <a:pt x="65" y="1"/>
                  </a:moveTo>
                  <a:cubicBezTo>
                    <a:pt x="27" y="1"/>
                    <a:pt x="0" y="47"/>
                    <a:pt x="27" y="61"/>
                  </a:cubicBezTo>
                  <a:cubicBezTo>
                    <a:pt x="777" y="677"/>
                    <a:pt x="1177" y="1544"/>
                    <a:pt x="1144" y="2495"/>
                  </a:cubicBezTo>
                  <a:cubicBezTo>
                    <a:pt x="1144" y="2520"/>
                    <a:pt x="1165" y="2532"/>
                    <a:pt x="1186" y="2532"/>
                  </a:cubicBezTo>
                  <a:cubicBezTo>
                    <a:pt x="1207" y="2532"/>
                    <a:pt x="1228" y="2520"/>
                    <a:pt x="1228" y="2495"/>
                  </a:cubicBezTo>
                  <a:cubicBezTo>
                    <a:pt x="1244" y="1528"/>
                    <a:pt x="843" y="628"/>
                    <a:pt x="94" y="10"/>
                  </a:cubicBezTo>
                  <a:cubicBezTo>
                    <a:pt x="84" y="3"/>
                    <a:pt x="74"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0" name="Google Shape;5500;p76"/>
            <p:cNvSpPr/>
            <p:nvPr/>
          </p:nvSpPr>
          <p:spPr>
            <a:xfrm>
              <a:off x="5836775" y="3271575"/>
              <a:ext cx="26400" cy="35025"/>
            </a:xfrm>
            <a:custGeom>
              <a:avLst/>
              <a:gdLst/>
              <a:ahLst/>
              <a:cxnLst/>
              <a:rect l="l" t="t" r="r" b="b"/>
              <a:pathLst>
                <a:path w="1056" h="1401" extrusionOk="0">
                  <a:moveTo>
                    <a:pt x="48" y="0"/>
                  </a:moveTo>
                  <a:cubicBezTo>
                    <a:pt x="25" y="0"/>
                    <a:pt x="0" y="26"/>
                    <a:pt x="12" y="58"/>
                  </a:cubicBezTo>
                  <a:cubicBezTo>
                    <a:pt x="261" y="558"/>
                    <a:pt x="579" y="992"/>
                    <a:pt x="962" y="1392"/>
                  </a:cubicBezTo>
                  <a:cubicBezTo>
                    <a:pt x="968" y="1398"/>
                    <a:pt x="976" y="1401"/>
                    <a:pt x="983" y="1401"/>
                  </a:cubicBezTo>
                  <a:cubicBezTo>
                    <a:pt x="1017" y="1401"/>
                    <a:pt x="1055" y="1352"/>
                    <a:pt x="1028" y="1325"/>
                  </a:cubicBezTo>
                  <a:cubicBezTo>
                    <a:pt x="645" y="942"/>
                    <a:pt x="328" y="509"/>
                    <a:pt x="78" y="24"/>
                  </a:cubicBezTo>
                  <a:cubicBezTo>
                    <a:pt x="72" y="7"/>
                    <a:pt x="6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1" name="Google Shape;5501;p76"/>
            <p:cNvSpPr/>
            <p:nvPr/>
          </p:nvSpPr>
          <p:spPr>
            <a:xfrm>
              <a:off x="6704150" y="3888725"/>
              <a:ext cx="208000" cy="278500"/>
            </a:xfrm>
            <a:custGeom>
              <a:avLst/>
              <a:gdLst/>
              <a:ahLst/>
              <a:cxnLst/>
              <a:rect l="l" t="t" r="r" b="b"/>
              <a:pathLst>
                <a:path w="8320" h="11140" extrusionOk="0">
                  <a:moveTo>
                    <a:pt x="7019" y="1"/>
                  </a:moveTo>
                  <a:lnTo>
                    <a:pt x="0" y="901"/>
                  </a:lnTo>
                  <a:lnTo>
                    <a:pt x="1317" y="11139"/>
                  </a:lnTo>
                  <a:lnTo>
                    <a:pt x="8320" y="10239"/>
                  </a:lnTo>
                  <a:lnTo>
                    <a:pt x="70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2" name="Google Shape;5502;p76"/>
            <p:cNvSpPr/>
            <p:nvPr/>
          </p:nvSpPr>
          <p:spPr>
            <a:xfrm>
              <a:off x="6687875" y="3883300"/>
              <a:ext cx="219275" cy="285150"/>
            </a:xfrm>
            <a:custGeom>
              <a:avLst/>
              <a:gdLst/>
              <a:ahLst/>
              <a:cxnLst/>
              <a:rect l="l" t="t" r="r" b="b"/>
              <a:pathLst>
                <a:path w="8771" h="11406" extrusionOk="0">
                  <a:moveTo>
                    <a:pt x="1818" y="0"/>
                  </a:moveTo>
                  <a:lnTo>
                    <a:pt x="0" y="10172"/>
                  </a:lnTo>
                  <a:lnTo>
                    <a:pt x="6970" y="11406"/>
                  </a:lnTo>
                  <a:lnTo>
                    <a:pt x="8771" y="1234"/>
                  </a:lnTo>
                  <a:lnTo>
                    <a:pt x="18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3" name="Google Shape;5503;p76"/>
            <p:cNvSpPr/>
            <p:nvPr/>
          </p:nvSpPr>
          <p:spPr>
            <a:xfrm>
              <a:off x="6706200" y="3885875"/>
              <a:ext cx="46150" cy="254175"/>
            </a:xfrm>
            <a:custGeom>
              <a:avLst/>
              <a:gdLst/>
              <a:ahLst/>
              <a:cxnLst/>
              <a:rect l="l" t="t" r="r" b="b"/>
              <a:pathLst>
                <a:path w="1846" h="10167" extrusionOk="0">
                  <a:moveTo>
                    <a:pt x="1796" y="1"/>
                  </a:moveTo>
                  <a:cubicBezTo>
                    <a:pt x="1778" y="1"/>
                    <a:pt x="1759" y="10"/>
                    <a:pt x="1752" y="31"/>
                  </a:cubicBezTo>
                  <a:cubicBezTo>
                    <a:pt x="1085" y="3383"/>
                    <a:pt x="601" y="6751"/>
                    <a:pt x="1" y="10120"/>
                  </a:cubicBezTo>
                  <a:cubicBezTo>
                    <a:pt x="1" y="10148"/>
                    <a:pt x="23" y="10166"/>
                    <a:pt x="46" y="10166"/>
                  </a:cubicBezTo>
                  <a:cubicBezTo>
                    <a:pt x="62" y="10166"/>
                    <a:pt x="78" y="10157"/>
                    <a:pt x="85" y="10136"/>
                  </a:cubicBezTo>
                  <a:cubicBezTo>
                    <a:pt x="668" y="6767"/>
                    <a:pt x="1152" y="3399"/>
                    <a:pt x="1835" y="48"/>
                  </a:cubicBezTo>
                  <a:cubicBezTo>
                    <a:pt x="1845" y="19"/>
                    <a:pt x="1821" y="1"/>
                    <a:pt x="17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4" name="Google Shape;5504;p76"/>
            <p:cNvSpPr/>
            <p:nvPr/>
          </p:nvSpPr>
          <p:spPr>
            <a:xfrm>
              <a:off x="6760525" y="3958700"/>
              <a:ext cx="113275" cy="21775"/>
            </a:xfrm>
            <a:custGeom>
              <a:avLst/>
              <a:gdLst/>
              <a:ahLst/>
              <a:cxnLst/>
              <a:rect l="l" t="t" r="r" b="b"/>
              <a:pathLst>
                <a:path w="4531" h="871" extrusionOk="0">
                  <a:moveTo>
                    <a:pt x="49" y="1"/>
                  </a:moveTo>
                  <a:cubicBezTo>
                    <a:pt x="10" y="1"/>
                    <a:pt x="0" y="70"/>
                    <a:pt x="46" y="70"/>
                  </a:cubicBezTo>
                  <a:cubicBezTo>
                    <a:pt x="1496" y="419"/>
                    <a:pt x="2997" y="719"/>
                    <a:pt x="4482" y="870"/>
                  </a:cubicBezTo>
                  <a:cubicBezTo>
                    <a:pt x="4531" y="870"/>
                    <a:pt x="4531" y="804"/>
                    <a:pt x="4482" y="786"/>
                  </a:cubicBezTo>
                  <a:cubicBezTo>
                    <a:pt x="3014" y="653"/>
                    <a:pt x="1496" y="337"/>
                    <a:pt x="62" y="3"/>
                  </a:cubicBezTo>
                  <a:cubicBezTo>
                    <a:pt x="58" y="2"/>
                    <a:pt x="53"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5" name="Google Shape;5505;p76"/>
            <p:cNvSpPr/>
            <p:nvPr/>
          </p:nvSpPr>
          <p:spPr>
            <a:xfrm>
              <a:off x="6750000" y="3984600"/>
              <a:ext cx="108400" cy="116750"/>
            </a:xfrm>
            <a:custGeom>
              <a:avLst/>
              <a:gdLst/>
              <a:ahLst/>
              <a:cxnLst/>
              <a:rect l="l" t="t" r="r" b="b"/>
              <a:pathLst>
                <a:path w="4336" h="4670" extrusionOk="0">
                  <a:moveTo>
                    <a:pt x="717" y="1"/>
                  </a:moveTo>
                  <a:lnTo>
                    <a:pt x="0" y="4019"/>
                  </a:lnTo>
                  <a:lnTo>
                    <a:pt x="3618" y="4670"/>
                  </a:lnTo>
                  <a:lnTo>
                    <a:pt x="4336" y="651"/>
                  </a:lnTo>
                  <a:lnTo>
                    <a:pt x="7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6" name="Google Shape;5506;p76"/>
            <p:cNvSpPr/>
            <p:nvPr/>
          </p:nvSpPr>
          <p:spPr>
            <a:xfrm>
              <a:off x="6794175" y="3944600"/>
              <a:ext cx="54075" cy="12150"/>
            </a:xfrm>
            <a:custGeom>
              <a:avLst/>
              <a:gdLst/>
              <a:ahLst/>
              <a:cxnLst/>
              <a:rect l="l" t="t" r="r" b="b"/>
              <a:pathLst>
                <a:path w="2163" h="486" extrusionOk="0">
                  <a:moveTo>
                    <a:pt x="50" y="0"/>
                  </a:moveTo>
                  <a:cubicBezTo>
                    <a:pt x="1" y="0"/>
                    <a:pt x="1" y="83"/>
                    <a:pt x="50" y="83"/>
                  </a:cubicBezTo>
                  <a:cubicBezTo>
                    <a:pt x="734" y="167"/>
                    <a:pt x="1417" y="316"/>
                    <a:pt x="2084" y="483"/>
                  </a:cubicBezTo>
                  <a:cubicBezTo>
                    <a:pt x="2090" y="485"/>
                    <a:pt x="2096" y="486"/>
                    <a:pt x="2101" y="486"/>
                  </a:cubicBezTo>
                  <a:cubicBezTo>
                    <a:pt x="2142" y="486"/>
                    <a:pt x="2163" y="432"/>
                    <a:pt x="2118" y="416"/>
                  </a:cubicBezTo>
                  <a:cubicBezTo>
                    <a:pt x="1435" y="234"/>
                    <a:pt x="750" y="10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7" name="Google Shape;5507;p76"/>
            <p:cNvSpPr/>
            <p:nvPr/>
          </p:nvSpPr>
          <p:spPr>
            <a:xfrm>
              <a:off x="6737500" y="4109225"/>
              <a:ext cx="92950" cy="18800"/>
            </a:xfrm>
            <a:custGeom>
              <a:avLst/>
              <a:gdLst/>
              <a:ahLst/>
              <a:cxnLst/>
              <a:rect l="l" t="t" r="r" b="b"/>
              <a:pathLst>
                <a:path w="3718" h="752" extrusionOk="0">
                  <a:moveTo>
                    <a:pt x="67" y="1"/>
                  </a:moveTo>
                  <a:cubicBezTo>
                    <a:pt x="16" y="1"/>
                    <a:pt x="0" y="68"/>
                    <a:pt x="49" y="85"/>
                  </a:cubicBezTo>
                  <a:cubicBezTo>
                    <a:pt x="1250" y="385"/>
                    <a:pt x="2451" y="619"/>
                    <a:pt x="3668" y="752"/>
                  </a:cubicBezTo>
                  <a:cubicBezTo>
                    <a:pt x="3718" y="752"/>
                    <a:pt x="3718" y="685"/>
                    <a:pt x="3668" y="668"/>
                  </a:cubicBezTo>
                  <a:cubicBezTo>
                    <a:pt x="2451" y="535"/>
                    <a:pt x="1250" y="318"/>
                    <a:pt x="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5511" name="Shape 5511"/>
        <p:cNvGrpSpPr/>
        <p:nvPr/>
      </p:nvGrpSpPr>
      <p:grpSpPr>
        <a:xfrm>
          <a:off x="0" y="0"/>
          <a:ext cx="0" cy="0"/>
          <a:chOff x="0" y="0"/>
          <a:chExt cx="0" cy="0"/>
        </a:xfrm>
      </p:grpSpPr>
      <p:sp>
        <p:nvSpPr>
          <p:cNvPr id="5512" name="Google Shape;5512;p77"/>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1"/>
                </a:solidFill>
              </a:rPr>
              <a:t>Alternative resources</a:t>
            </a:r>
            <a:endParaRPr lang="en-GB">
              <a:solidFill>
                <a:schemeClr val="dk1"/>
              </a:solidFill>
            </a:endParaRPr>
          </a:p>
        </p:txBody>
      </p:sp>
      <p:grpSp>
        <p:nvGrpSpPr>
          <p:cNvPr id="5513" name="Google Shape;5513;p77"/>
          <p:cNvGrpSpPr/>
          <p:nvPr/>
        </p:nvGrpSpPr>
        <p:grpSpPr>
          <a:xfrm>
            <a:off x="918525" y="1427500"/>
            <a:ext cx="585750" cy="979000"/>
            <a:chOff x="2863125" y="299625"/>
            <a:chExt cx="585750" cy="979000"/>
          </a:xfrm>
        </p:grpSpPr>
        <p:sp>
          <p:nvSpPr>
            <p:cNvPr id="5514" name="Google Shape;5514;p77"/>
            <p:cNvSpPr/>
            <p:nvPr/>
          </p:nvSpPr>
          <p:spPr>
            <a:xfrm>
              <a:off x="3119050" y="692325"/>
              <a:ext cx="318875" cy="514450"/>
            </a:xfrm>
            <a:custGeom>
              <a:avLst/>
              <a:gdLst/>
              <a:ahLst/>
              <a:cxnLst/>
              <a:rect l="l" t="t" r="r" b="b"/>
              <a:pathLst>
                <a:path w="12755" h="20578" extrusionOk="0">
                  <a:moveTo>
                    <a:pt x="2451" y="0"/>
                  </a:moveTo>
                  <a:cubicBezTo>
                    <a:pt x="2451" y="0"/>
                    <a:pt x="908" y="1280"/>
                    <a:pt x="383" y="3085"/>
                  </a:cubicBezTo>
                  <a:cubicBezTo>
                    <a:pt x="1" y="4397"/>
                    <a:pt x="646" y="5797"/>
                    <a:pt x="1893" y="6366"/>
                  </a:cubicBezTo>
                  <a:cubicBezTo>
                    <a:pt x="3008" y="6880"/>
                    <a:pt x="4704" y="7569"/>
                    <a:pt x="6586" y="8061"/>
                  </a:cubicBezTo>
                  <a:cubicBezTo>
                    <a:pt x="6815" y="8127"/>
                    <a:pt x="7045" y="8182"/>
                    <a:pt x="7274" y="8236"/>
                  </a:cubicBezTo>
                  <a:cubicBezTo>
                    <a:pt x="7701" y="8345"/>
                    <a:pt x="8127" y="8488"/>
                    <a:pt x="8511" y="8674"/>
                  </a:cubicBezTo>
                  <a:cubicBezTo>
                    <a:pt x="8576" y="8695"/>
                    <a:pt x="8795" y="8783"/>
                    <a:pt x="8751" y="8882"/>
                  </a:cubicBezTo>
                  <a:cubicBezTo>
                    <a:pt x="8302" y="9942"/>
                    <a:pt x="5196" y="15838"/>
                    <a:pt x="4901" y="16385"/>
                  </a:cubicBezTo>
                  <a:lnTo>
                    <a:pt x="4890" y="16385"/>
                  </a:lnTo>
                  <a:cubicBezTo>
                    <a:pt x="4496" y="16593"/>
                    <a:pt x="4168" y="16965"/>
                    <a:pt x="4058" y="17140"/>
                  </a:cubicBezTo>
                  <a:cubicBezTo>
                    <a:pt x="3960" y="17271"/>
                    <a:pt x="3982" y="17457"/>
                    <a:pt x="4102" y="17567"/>
                  </a:cubicBezTo>
                  <a:lnTo>
                    <a:pt x="7286" y="20530"/>
                  </a:lnTo>
                  <a:cubicBezTo>
                    <a:pt x="7312" y="20557"/>
                    <a:pt x="7354" y="20577"/>
                    <a:pt x="7398" y="20577"/>
                  </a:cubicBezTo>
                  <a:cubicBezTo>
                    <a:pt x="7408" y="20577"/>
                    <a:pt x="7417" y="20576"/>
                    <a:pt x="7427" y="20574"/>
                  </a:cubicBezTo>
                  <a:cubicBezTo>
                    <a:pt x="7592" y="20552"/>
                    <a:pt x="7636" y="20443"/>
                    <a:pt x="7646" y="20367"/>
                  </a:cubicBezTo>
                  <a:cubicBezTo>
                    <a:pt x="7657" y="20301"/>
                    <a:pt x="7624" y="20246"/>
                    <a:pt x="7570" y="20214"/>
                  </a:cubicBezTo>
                  <a:cubicBezTo>
                    <a:pt x="6727" y="19601"/>
                    <a:pt x="6257" y="18288"/>
                    <a:pt x="6323" y="17960"/>
                  </a:cubicBezTo>
                  <a:cubicBezTo>
                    <a:pt x="6968" y="17074"/>
                    <a:pt x="10643" y="11966"/>
                    <a:pt x="12415" y="8576"/>
                  </a:cubicBezTo>
                  <a:cubicBezTo>
                    <a:pt x="12755" y="7919"/>
                    <a:pt x="12623" y="7110"/>
                    <a:pt x="12076" y="6607"/>
                  </a:cubicBezTo>
                  <a:cubicBezTo>
                    <a:pt x="10402" y="5064"/>
                    <a:pt x="6586" y="1794"/>
                    <a:pt x="2451"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5" name="Google Shape;5515;p77"/>
            <p:cNvSpPr/>
            <p:nvPr/>
          </p:nvSpPr>
          <p:spPr>
            <a:xfrm>
              <a:off x="3212025" y="1093750"/>
              <a:ext cx="102025" cy="116825"/>
            </a:xfrm>
            <a:custGeom>
              <a:avLst/>
              <a:gdLst/>
              <a:ahLst/>
              <a:cxnLst/>
              <a:rect l="l" t="t" r="r" b="b"/>
              <a:pathLst>
                <a:path w="4081" h="4673" extrusionOk="0">
                  <a:moveTo>
                    <a:pt x="1357" y="0"/>
                  </a:moveTo>
                  <a:lnTo>
                    <a:pt x="186" y="929"/>
                  </a:lnTo>
                  <a:cubicBezTo>
                    <a:pt x="154" y="963"/>
                    <a:pt x="110" y="995"/>
                    <a:pt x="88" y="1039"/>
                  </a:cubicBezTo>
                  <a:cubicBezTo>
                    <a:pt x="66" y="1083"/>
                    <a:pt x="45" y="1116"/>
                    <a:pt x="33" y="1170"/>
                  </a:cubicBezTo>
                  <a:cubicBezTo>
                    <a:pt x="1" y="1313"/>
                    <a:pt x="45" y="1466"/>
                    <a:pt x="164" y="1575"/>
                  </a:cubicBezTo>
                  <a:lnTo>
                    <a:pt x="3763" y="4638"/>
                  </a:lnTo>
                  <a:cubicBezTo>
                    <a:pt x="3796" y="4661"/>
                    <a:pt x="3832" y="4673"/>
                    <a:pt x="3865" y="4673"/>
                  </a:cubicBezTo>
                  <a:cubicBezTo>
                    <a:pt x="3909" y="4673"/>
                    <a:pt x="3951" y="4653"/>
                    <a:pt x="3982" y="4616"/>
                  </a:cubicBezTo>
                  <a:cubicBezTo>
                    <a:pt x="3993" y="4605"/>
                    <a:pt x="4004" y="4583"/>
                    <a:pt x="4015" y="4561"/>
                  </a:cubicBezTo>
                  <a:cubicBezTo>
                    <a:pt x="4026" y="4539"/>
                    <a:pt x="4026" y="4517"/>
                    <a:pt x="4026" y="4495"/>
                  </a:cubicBezTo>
                  <a:cubicBezTo>
                    <a:pt x="4080" y="4233"/>
                    <a:pt x="4026" y="3828"/>
                    <a:pt x="3424" y="3347"/>
                  </a:cubicBezTo>
                  <a:cubicBezTo>
                    <a:pt x="2418" y="2548"/>
                    <a:pt x="2713" y="1979"/>
                    <a:pt x="2713" y="1979"/>
                  </a:cubicBezTo>
                  <a:lnTo>
                    <a:pt x="2899" y="1717"/>
                  </a:lnTo>
                  <a:lnTo>
                    <a:pt x="135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6" name="Google Shape;5516;p77"/>
            <p:cNvSpPr/>
            <p:nvPr/>
          </p:nvSpPr>
          <p:spPr>
            <a:xfrm>
              <a:off x="3212850" y="1119700"/>
              <a:ext cx="99825" cy="89450"/>
            </a:xfrm>
            <a:custGeom>
              <a:avLst/>
              <a:gdLst/>
              <a:ahLst/>
              <a:cxnLst/>
              <a:rect l="l" t="t" r="r" b="b"/>
              <a:pathLst>
                <a:path w="3993" h="3578" extrusionOk="0">
                  <a:moveTo>
                    <a:pt x="55" y="1"/>
                  </a:moveTo>
                  <a:cubicBezTo>
                    <a:pt x="33" y="45"/>
                    <a:pt x="12" y="78"/>
                    <a:pt x="0" y="132"/>
                  </a:cubicBezTo>
                  <a:lnTo>
                    <a:pt x="3949" y="3578"/>
                  </a:lnTo>
                  <a:cubicBezTo>
                    <a:pt x="3960" y="3567"/>
                    <a:pt x="3971" y="3545"/>
                    <a:pt x="3982" y="3523"/>
                  </a:cubicBezTo>
                  <a:cubicBezTo>
                    <a:pt x="3993" y="3501"/>
                    <a:pt x="3993" y="3479"/>
                    <a:pt x="3993" y="3457"/>
                  </a:cubicBez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7" name="Google Shape;5517;p77"/>
            <p:cNvSpPr/>
            <p:nvPr/>
          </p:nvSpPr>
          <p:spPr>
            <a:xfrm>
              <a:off x="3256875" y="1060650"/>
              <a:ext cx="52250" cy="35850"/>
            </a:xfrm>
            <a:custGeom>
              <a:avLst/>
              <a:gdLst/>
              <a:ahLst/>
              <a:cxnLst/>
              <a:rect l="l" t="t" r="r" b="b"/>
              <a:pathLst>
                <a:path w="2090" h="1434" extrusionOk="0">
                  <a:moveTo>
                    <a:pt x="252" y="0"/>
                  </a:moveTo>
                  <a:lnTo>
                    <a:pt x="1" y="493"/>
                  </a:lnTo>
                  <a:lnTo>
                    <a:pt x="2089" y="1434"/>
                  </a:lnTo>
                  <a:lnTo>
                    <a:pt x="2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8" name="Google Shape;5518;p77"/>
            <p:cNvSpPr/>
            <p:nvPr/>
          </p:nvSpPr>
          <p:spPr>
            <a:xfrm>
              <a:off x="3144775" y="717750"/>
              <a:ext cx="304100" cy="384775"/>
            </a:xfrm>
            <a:custGeom>
              <a:avLst/>
              <a:gdLst/>
              <a:ahLst/>
              <a:cxnLst/>
              <a:rect l="l" t="t" r="r" b="b"/>
              <a:pathLst>
                <a:path w="12164" h="15391" extrusionOk="0">
                  <a:moveTo>
                    <a:pt x="3588" y="0"/>
                  </a:moveTo>
                  <a:lnTo>
                    <a:pt x="0" y="4988"/>
                  </a:lnTo>
                  <a:lnTo>
                    <a:pt x="6617" y="8281"/>
                  </a:lnTo>
                  <a:lnTo>
                    <a:pt x="4539" y="13563"/>
                  </a:lnTo>
                  <a:lnTo>
                    <a:pt x="6880" y="15390"/>
                  </a:lnTo>
                  <a:lnTo>
                    <a:pt x="11507" y="7591"/>
                  </a:lnTo>
                  <a:cubicBezTo>
                    <a:pt x="12163" y="6487"/>
                    <a:pt x="11813" y="5065"/>
                    <a:pt x="10719" y="4397"/>
                  </a:cubicBezTo>
                  <a:lnTo>
                    <a:pt x="35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9" name="Google Shape;5519;p77"/>
            <p:cNvSpPr/>
            <p:nvPr/>
          </p:nvSpPr>
          <p:spPr>
            <a:xfrm>
              <a:off x="3173475" y="807975"/>
              <a:ext cx="46775" cy="71950"/>
            </a:xfrm>
            <a:custGeom>
              <a:avLst/>
              <a:gdLst/>
              <a:ahLst/>
              <a:cxnLst/>
              <a:rect l="l" t="t" r="r" b="b"/>
              <a:pathLst>
                <a:path w="1871" h="2878" extrusionOk="0">
                  <a:moveTo>
                    <a:pt x="700" y="1"/>
                  </a:moveTo>
                  <a:lnTo>
                    <a:pt x="0" y="1871"/>
                  </a:lnTo>
                  <a:lnTo>
                    <a:pt x="1871" y="2878"/>
                  </a:lnTo>
                  <a:lnTo>
                    <a:pt x="7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0" name="Google Shape;5520;p77"/>
            <p:cNvSpPr/>
            <p:nvPr/>
          </p:nvSpPr>
          <p:spPr>
            <a:xfrm>
              <a:off x="3207925" y="801950"/>
              <a:ext cx="141950" cy="247525"/>
            </a:xfrm>
            <a:custGeom>
              <a:avLst/>
              <a:gdLst/>
              <a:ahLst/>
              <a:cxnLst/>
              <a:rect l="l" t="t" r="r" b="b"/>
              <a:pathLst>
                <a:path w="5678" h="9901" extrusionOk="0">
                  <a:moveTo>
                    <a:pt x="66" y="1"/>
                  </a:moveTo>
                  <a:lnTo>
                    <a:pt x="0" y="122"/>
                  </a:lnTo>
                  <a:lnTo>
                    <a:pt x="580" y="428"/>
                  </a:lnTo>
                  <a:lnTo>
                    <a:pt x="635" y="319"/>
                  </a:lnTo>
                  <a:lnTo>
                    <a:pt x="66" y="1"/>
                  </a:lnTo>
                  <a:close/>
                  <a:moveTo>
                    <a:pt x="1215" y="625"/>
                  </a:moveTo>
                  <a:lnTo>
                    <a:pt x="1149" y="734"/>
                  </a:lnTo>
                  <a:lnTo>
                    <a:pt x="1718" y="1051"/>
                  </a:lnTo>
                  <a:lnTo>
                    <a:pt x="1784" y="931"/>
                  </a:lnTo>
                  <a:lnTo>
                    <a:pt x="1215" y="625"/>
                  </a:lnTo>
                  <a:close/>
                  <a:moveTo>
                    <a:pt x="2363" y="1248"/>
                  </a:moveTo>
                  <a:lnTo>
                    <a:pt x="2297" y="1357"/>
                  </a:lnTo>
                  <a:lnTo>
                    <a:pt x="2866" y="1675"/>
                  </a:lnTo>
                  <a:lnTo>
                    <a:pt x="2932" y="1554"/>
                  </a:lnTo>
                  <a:lnTo>
                    <a:pt x="2363" y="1248"/>
                  </a:lnTo>
                  <a:close/>
                  <a:moveTo>
                    <a:pt x="3500" y="1872"/>
                  </a:moveTo>
                  <a:lnTo>
                    <a:pt x="3446" y="1981"/>
                  </a:lnTo>
                  <a:lnTo>
                    <a:pt x="4015" y="2298"/>
                  </a:lnTo>
                  <a:lnTo>
                    <a:pt x="4081" y="2178"/>
                  </a:lnTo>
                  <a:lnTo>
                    <a:pt x="3500" y="1872"/>
                  </a:lnTo>
                  <a:close/>
                  <a:moveTo>
                    <a:pt x="4649" y="2495"/>
                  </a:moveTo>
                  <a:lnTo>
                    <a:pt x="4584" y="2604"/>
                  </a:lnTo>
                  <a:lnTo>
                    <a:pt x="5163" y="2922"/>
                  </a:lnTo>
                  <a:lnTo>
                    <a:pt x="5218" y="2801"/>
                  </a:lnTo>
                  <a:lnTo>
                    <a:pt x="4649" y="2495"/>
                  </a:lnTo>
                  <a:close/>
                  <a:moveTo>
                    <a:pt x="5557" y="3206"/>
                  </a:moveTo>
                  <a:lnTo>
                    <a:pt x="5306" y="3807"/>
                  </a:lnTo>
                  <a:lnTo>
                    <a:pt x="5426" y="3851"/>
                  </a:lnTo>
                  <a:lnTo>
                    <a:pt x="5678" y="3250"/>
                  </a:lnTo>
                  <a:lnTo>
                    <a:pt x="5557" y="3206"/>
                  </a:lnTo>
                  <a:close/>
                  <a:moveTo>
                    <a:pt x="5065" y="4409"/>
                  </a:moveTo>
                  <a:lnTo>
                    <a:pt x="4813" y="5011"/>
                  </a:lnTo>
                  <a:lnTo>
                    <a:pt x="4934" y="5066"/>
                  </a:lnTo>
                  <a:lnTo>
                    <a:pt x="5185" y="4464"/>
                  </a:lnTo>
                  <a:lnTo>
                    <a:pt x="5065" y="4409"/>
                  </a:lnTo>
                  <a:close/>
                  <a:moveTo>
                    <a:pt x="4572" y="5623"/>
                  </a:moveTo>
                  <a:lnTo>
                    <a:pt x="4321" y="6225"/>
                  </a:lnTo>
                  <a:lnTo>
                    <a:pt x="4441" y="6269"/>
                  </a:lnTo>
                  <a:lnTo>
                    <a:pt x="4693" y="5667"/>
                  </a:lnTo>
                  <a:lnTo>
                    <a:pt x="4572" y="5623"/>
                  </a:lnTo>
                  <a:close/>
                  <a:moveTo>
                    <a:pt x="4081" y="6826"/>
                  </a:moveTo>
                  <a:lnTo>
                    <a:pt x="3829" y="7428"/>
                  </a:lnTo>
                  <a:lnTo>
                    <a:pt x="3949" y="7482"/>
                  </a:lnTo>
                  <a:lnTo>
                    <a:pt x="4200" y="6870"/>
                  </a:lnTo>
                  <a:lnTo>
                    <a:pt x="4081" y="6826"/>
                  </a:lnTo>
                  <a:close/>
                  <a:moveTo>
                    <a:pt x="3588" y="8029"/>
                  </a:moveTo>
                  <a:lnTo>
                    <a:pt x="3337" y="8642"/>
                  </a:lnTo>
                  <a:lnTo>
                    <a:pt x="3457" y="8686"/>
                  </a:lnTo>
                  <a:lnTo>
                    <a:pt x="3709" y="8084"/>
                  </a:lnTo>
                  <a:lnTo>
                    <a:pt x="3588" y="8029"/>
                  </a:lnTo>
                  <a:close/>
                  <a:moveTo>
                    <a:pt x="3096" y="9244"/>
                  </a:moveTo>
                  <a:lnTo>
                    <a:pt x="2844" y="9845"/>
                  </a:lnTo>
                  <a:lnTo>
                    <a:pt x="2965" y="9900"/>
                  </a:lnTo>
                  <a:lnTo>
                    <a:pt x="3216" y="9288"/>
                  </a:lnTo>
                  <a:lnTo>
                    <a:pt x="3096" y="924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1" name="Google Shape;5521;p77"/>
            <p:cNvSpPr/>
            <p:nvPr/>
          </p:nvSpPr>
          <p:spPr>
            <a:xfrm>
              <a:off x="2866400" y="687950"/>
              <a:ext cx="329250" cy="587375"/>
            </a:xfrm>
            <a:custGeom>
              <a:avLst/>
              <a:gdLst/>
              <a:ahLst/>
              <a:cxnLst/>
              <a:rect l="l" t="t" r="r" b="b"/>
              <a:pathLst>
                <a:path w="13170" h="23495" extrusionOk="0">
                  <a:moveTo>
                    <a:pt x="10730" y="0"/>
                  </a:moveTo>
                  <a:lnTo>
                    <a:pt x="8926" y="547"/>
                  </a:lnTo>
                  <a:lnTo>
                    <a:pt x="2779" y="22292"/>
                  </a:lnTo>
                  <a:cubicBezTo>
                    <a:pt x="2554" y="22438"/>
                    <a:pt x="1529" y="22950"/>
                    <a:pt x="587" y="22950"/>
                  </a:cubicBezTo>
                  <a:cubicBezTo>
                    <a:pt x="474" y="22950"/>
                    <a:pt x="361" y="22943"/>
                    <a:pt x="251" y="22926"/>
                  </a:cubicBezTo>
                  <a:cubicBezTo>
                    <a:pt x="242" y="22924"/>
                    <a:pt x="233" y="22923"/>
                    <a:pt x="223" y="22923"/>
                  </a:cubicBezTo>
                  <a:cubicBezTo>
                    <a:pt x="175" y="22923"/>
                    <a:pt x="124" y="22946"/>
                    <a:pt x="88" y="22992"/>
                  </a:cubicBezTo>
                  <a:cubicBezTo>
                    <a:pt x="33" y="23057"/>
                    <a:pt x="0" y="23167"/>
                    <a:pt x="98" y="23309"/>
                  </a:cubicBezTo>
                  <a:cubicBezTo>
                    <a:pt x="132" y="23352"/>
                    <a:pt x="186" y="23374"/>
                    <a:pt x="241" y="23374"/>
                  </a:cubicBezTo>
                  <a:lnTo>
                    <a:pt x="4736" y="23495"/>
                  </a:lnTo>
                  <a:cubicBezTo>
                    <a:pt x="4901" y="23495"/>
                    <a:pt x="5054" y="23374"/>
                    <a:pt x="5076" y="23211"/>
                  </a:cubicBezTo>
                  <a:cubicBezTo>
                    <a:pt x="5119" y="23014"/>
                    <a:pt x="4867" y="22467"/>
                    <a:pt x="4758" y="22051"/>
                  </a:cubicBezTo>
                  <a:cubicBezTo>
                    <a:pt x="4966" y="21515"/>
                    <a:pt x="10479" y="7952"/>
                    <a:pt x="11824" y="5020"/>
                  </a:cubicBezTo>
                  <a:cubicBezTo>
                    <a:pt x="13170" y="2100"/>
                    <a:pt x="10730" y="0"/>
                    <a:pt x="10730"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2" name="Google Shape;5522;p77"/>
            <p:cNvSpPr/>
            <p:nvPr/>
          </p:nvSpPr>
          <p:spPr>
            <a:xfrm>
              <a:off x="2863125" y="1228275"/>
              <a:ext cx="132375" cy="50350"/>
            </a:xfrm>
            <a:custGeom>
              <a:avLst/>
              <a:gdLst/>
              <a:ahLst/>
              <a:cxnLst/>
              <a:rect l="l" t="t" r="r" b="b"/>
              <a:pathLst>
                <a:path w="5295" h="2014" extrusionOk="0">
                  <a:moveTo>
                    <a:pt x="5075" y="1"/>
                  </a:moveTo>
                  <a:lnTo>
                    <a:pt x="2778" y="241"/>
                  </a:lnTo>
                  <a:lnTo>
                    <a:pt x="2735" y="558"/>
                  </a:lnTo>
                  <a:cubicBezTo>
                    <a:pt x="2735" y="558"/>
                    <a:pt x="2587" y="1074"/>
                    <a:pt x="1572" y="1074"/>
                  </a:cubicBezTo>
                  <a:cubicBezTo>
                    <a:pt x="1482" y="1074"/>
                    <a:pt x="1384" y="1070"/>
                    <a:pt x="1279" y="1061"/>
                  </a:cubicBezTo>
                  <a:cubicBezTo>
                    <a:pt x="1197" y="1054"/>
                    <a:pt x="1119" y="1051"/>
                    <a:pt x="1047" y="1051"/>
                  </a:cubicBezTo>
                  <a:cubicBezTo>
                    <a:pt x="438" y="1051"/>
                    <a:pt x="171" y="1281"/>
                    <a:pt x="44" y="1477"/>
                  </a:cubicBezTo>
                  <a:cubicBezTo>
                    <a:pt x="32" y="1499"/>
                    <a:pt x="22" y="1520"/>
                    <a:pt x="11" y="1532"/>
                  </a:cubicBezTo>
                  <a:cubicBezTo>
                    <a:pt x="0" y="1554"/>
                    <a:pt x="0" y="1576"/>
                    <a:pt x="0" y="1598"/>
                  </a:cubicBezTo>
                  <a:cubicBezTo>
                    <a:pt x="0" y="1685"/>
                    <a:pt x="54" y="1751"/>
                    <a:pt x="142" y="1761"/>
                  </a:cubicBezTo>
                  <a:lnTo>
                    <a:pt x="4857" y="2013"/>
                  </a:lnTo>
                  <a:cubicBezTo>
                    <a:pt x="4865" y="2014"/>
                    <a:pt x="4874" y="2014"/>
                    <a:pt x="4883" y="2014"/>
                  </a:cubicBezTo>
                  <a:cubicBezTo>
                    <a:pt x="5035" y="2014"/>
                    <a:pt x="5167" y="1929"/>
                    <a:pt x="5239" y="1805"/>
                  </a:cubicBezTo>
                  <a:cubicBezTo>
                    <a:pt x="5261" y="1773"/>
                    <a:pt x="5272" y="1729"/>
                    <a:pt x="5283" y="1685"/>
                  </a:cubicBezTo>
                  <a:cubicBezTo>
                    <a:pt x="5294" y="1630"/>
                    <a:pt x="5294" y="1586"/>
                    <a:pt x="5283" y="1532"/>
                  </a:cubicBezTo>
                  <a:lnTo>
                    <a:pt x="50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3" name="Google Shape;5523;p77"/>
            <p:cNvSpPr/>
            <p:nvPr/>
          </p:nvSpPr>
          <p:spPr>
            <a:xfrm>
              <a:off x="2863125" y="1265175"/>
              <a:ext cx="132075" cy="8225"/>
            </a:xfrm>
            <a:custGeom>
              <a:avLst/>
              <a:gdLst/>
              <a:ahLst/>
              <a:cxnLst/>
              <a:rect l="l" t="t" r="r" b="b"/>
              <a:pathLst>
                <a:path w="5283" h="329" extrusionOk="0">
                  <a:moveTo>
                    <a:pt x="44" y="1"/>
                  </a:moveTo>
                  <a:cubicBezTo>
                    <a:pt x="32" y="23"/>
                    <a:pt x="22" y="44"/>
                    <a:pt x="11" y="56"/>
                  </a:cubicBezTo>
                  <a:cubicBezTo>
                    <a:pt x="0" y="78"/>
                    <a:pt x="0" y="100"/>
                    <a:pt x="0" y="122"/>
                  </a:cubicBezTo>
                  <a:lnTo>
                    <a:pt x="5239" y="329"/>
                  </a:lnTo>
                  <a:cubicBezTo>
                    <a:pt x="5261" y="297"/>
                    <a:pt x="5272" y="253"/>
                    <a:pt x="5283" y="209"/>
                  </a:cubicBezTo>
                  <a:lnTo>
                    <a:pt x="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4" name="Google Shape;5524;p77"/>
            <p:cNvSpPr/>
            <p:nvPr/>
          </p:nvSpPr>
          <p:spPr>
            <a:xfrm>
              <a:off x="2948150" y="1185625"/>
              <a:ext cx="54450" cy="16700"/>
            </a:xfrm>
            <a:custGeom>
              <a:avLst/>
              <a:gdLst/>
              <a:ahLst/>
              <a:cxnLst/>
              <a:rect l="l" t="t" r="r" b="b"/>
              <a:pathLst>
                <a:path w="2178" h="668" extrusionOk="0">
                  <a:moveTo>
                    <a:pt x="187" y="0"/>
                  </a:moveTo>
                  <a:lnTo>
                    <a:pt x="0" y="667"/>
                  </a:lnTo>
                  <a:lnTo>
                    <a:pt x="0" y="667"/>
                  </a:lnTo>
                  <a:lnTo>
                    <a:pt x="2177" y="448"/>
                  </a:lnTo>
                  <a:lnTo>
                    <a:pt x="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5" name="Google Shape;5525;p77"/>
            <p:cNvSpPr/>
            <p:nvPr/>
          </p:nvSpPr>
          <p:spPr>
            <a:xfrm>
              <a:off x="2940775" y="717750"/>
              <a:ext cx="293700" cy="482650"/>
            </a:xfrm>
            <a:custGeom>
              <a:avLst/>
              <a:gdLst/>
              <a:ahLst/>
              <a:cxnLst/>
              <a:rect l="l" t="t" r="r" b="b"/>
              <a:pathLst>
                <a:path w="11748" h="19306" extrusionOk="0">
                  <a:moveTo>
                    <a:pt x="11748" y="0"/>
                  </a:moveTo>
                  <a:lnTo>
                    <a:pt x="5546" y="66"/>
                  </a:lnTo>
                  <a:lnTo>
                    <a:pt x="0" y="18616"/>
                  </a:lnTo>
                  <a:lnTo>
                    <a:pt x="3161" y="19306"/>
                  </a:lnTo>
                  <a:lnTo>
                    <a:pt x="117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6" name="Google Shape;5526;p77"/>
            <p:cNvSpPr/>
            <p:nvPr/>
          </p:nvSpPr>
          <p:spPr>
            <a:xfrm>
              <a:off x="2957175" y="751375"/>
              <a:ext cx="129100" cy="413475"/>
            </a:xfrm>
            <a:custGeom>
              <a:avLst/>
              <a:gdLst/>
              <a:ahLst/>
              <a:cxnLst/>
              <a:rect l="l" t="t" r="r" b="b"/>
              <a:pathLst>
                <a:path w="5164" h="16539" extrusionOk="0">
                  <a:moveTo>
                    <a:pt x="5043" y="1"/>
                  </a:moveTo>
                  <a:lnTo>
                    <a:pt x="1" y="16506"/>
                  </a:lnTo>
                  <a:lnTo>
                    <a:pt x="121" y="16539"/>
                  </a:lnTo>
                  <a:lnTo>
                    <a:pt x="5163" y="45"/>
                  </a:lnTo>
                  <a:lnTo>
                    <a:pt x="50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7" name="Google Shape;5527;p77"/>
            <p:cNvSpPr/>
            <p:nvPr/>
          </p:nvSpPr>
          <p:spPr>
            <a:xfrm>
              <a:off x="3143925" y="360625"/>
              <a:ext cx="115725" cy="132225"/>
            </a:xfrm>
            <a:custGeom>
              <a:avLst/>
              <a:gdLst/>
              <a:ahLst/>
              <a:cxnLst/>
              <a:rect l="l" t="t" r="r" b="b"/>
              <a:pathLst>
                <a:path w="4629" h="5289" extrusionOk="0">
                  <a:moveTo>
                    <a:pt x="2757" y="0"/>
                  </a:moveTo>
                  <a:cubicBezTo>
                    <a:pt x="2341" y="0"/>
                    <a:pt x="1897" y="118"/>
                    <a:pt x="1488" y="394"/>
                  </a:cubicBezTo>
                  <a:cubicBezTo>
                    <a:pt x="931" y="755"/>
                    <a:pt x="734" y="1531"/>
                    <a:pt x="669" y="2243"/>
                  </a:cubicBezTo>
                  <a:cubicBezTo>
                    <a:pt x="647" y="2232"/>
                    <a:pt x="625" y="2221"/>
                    <a:pt x="613" y="2210"/>
                  </a:cubicBezTo>
                  <a:cubicBezTo>
                    <a:pt x="570" y="2195"/>
                    <a:pt x="527" y="2188"/>
                    <a:pt x="484" y="2188"/>
                  </a:cubicBezTo>
                  <a:cubicBezTo>
                    <a:pt x="309" y="2188"/>
                    <a:pt x="146" y="2304"/>
                    <a:pt x="66" y="2462"/>
                  </a:cubicBezTo>
                  <a:cubicBezTo>
                    <a:pt x="1" y="2615"/>
                    <a:pt x="12" y="2812"/>
                    <a:pt x="88" y="2965"/>
                  </a:cubicBezTo>
                  <a:cubicBezTo>
                    <a:pt x="144" y="3096"/>
                    <a:pt x="253" y="3216"/>
                    <a:pt x="384" y="3282"/>
                  </a:cubicBezTo>
                  <a:cubicBezTo>
                    <a:pt x="417" y="3303"/>
                    <a:pt x="559" y="3347"/>
                    <a:pt x="669" y="3347"/>
                  </a:cubicBezTo>
                  <a:cubicBezTo>
                    <a:pt x="712" y="3840"/>
                    <a:pt x="898" y="4299"/>
                    <a:pt x="1226" y="4649"/>
                  </a:cubicBezTo>
                  <a:cubicBezTo>
                    <a:pt x="1608" y="5061"/>
                    <a:pt x="2129" y="5289"/>
                    <a:pt x="2687" y="5289"/>
                  </a:cubicBezTo>
                  <a:cubicBezTo>
                    <a:pt x="2736" y="5289"/>
                    <a:pt x="2785" y="5287"/>
                    <a:pt x="2834" y="5284"/>
                  </a:cubicBezTo>
                  <a:cubicBezTo>
                    <a:pt x="3304" y="5240"/>
                    <a:pt x="4026" y="5032"/>
                    <a:pt x="4256" y="4572"/>
                  </a:cubicBezTo>
                  <a:cubicBezTo>
                    <a:pt x="4322" y="4452"/>
                    <a:pt x="4344" y="4321"/>
                    <a:pt x="4366" y="4190"/>
                  </a:cubicBezTo>
                  <a:cubicBezTo>
                    <a:pt x="4497" y="3184"/>
                    <a:pt x="4628" y="1991"/>
                    <a:pt x="4376" y="996"/>
                  </a:cubicBezTo>
                  <a:cubicBezTo>
                    <a:pt x="4233" y="423"/>
                    <a:pt x="3546" y="0"/>
                    <a:pt x="2757"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8" name="Google Shape;5528;p77"/>
            <p:cNvSpPr/>
            <p:nvPr/>
          </p:nvSpPr>
          <p:spPr>
            <a:xfrm>
              <a:off x="3237750" y="419400"/>
              <a:ext cx="7675" cy="14275"/>
            </a:xfrm>
            <a:custGeom>
              <a:avLst/>
              <a:gdLst/>
              <a:ahLst/>
              <a:cxnLst/>
              <a:rect l="l" t="t" r="r" b="b"/>
              <a:pathLst>
                <a:path w="307" h="571" extrusionOk="0">
                  <a:moveTo>
                    <a:pt x="176" y="1"/>
                  </a:moveTo>
                  <a:cubicBezTo>
                    <a:pt x="103" y="1"/>
                    <a:pt x="32" y="117"/>
                    <a:pt x="22" y="264"/>
                  </a:cubicBezTo>
                  <a:cubicBezTo>
                    <a:pt x="0" y="427"/>
                    <a:pt x="44" y="559"/>
                    <a:pt x="120" y="570"/>
                  </a:cubicBezTo>
                  <a:cubicBezTo>
                    <a:pt x="123" y="570"/>
                    <a:pt x="126" y="571"/>
                    <a:pt x="129" y="571"/>
                  </a:cubicBezTo>
                  <a:cubicBezTo>
                    <a:pt x="203" y="571"/>
                    <a:pt x="274" y="454"/>
                    <a:pt x="295" y="308"/>
                  </a:cubicBezTo>
                  <a:cubicBezTo>
                    <a:pt x="306" y="143"/>
                    <a:pt x="263" y="12"/>
                    <a:pt x="186" y="1"/>
                  </a:cubicBezTo>
                  <a:cubicBezTo>
                    <a:pt x="182" y="1"/>
                    <a:pt x="179"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9" name="Google Shape;5529;p77"/>
            <p:cNvSpPr/>
            <p:nvPr/>
          </p:nvSpPr>
          <p:spPr>
            <a:xfrm>
              <a:off x="3207925" y="415825"/>
              <a:ext cx="7950" cy="14025"/>
            </a:xfrm>
            <a:custGeom>
              <a:avLst/>
              <a:gdLst/>
              <a:ahLst/>
              <a:cxnLst/>
              <a:rect l="l" t="t" r="r" b="b"/>
              <a:pathLst>
                <a:path w="318" h="561" extrusionOk="0">
                  <a:moveTo>
                    <a:pt x="188" y="1"/>
                  </a:moveTo>
                  <a:cubicBezTo>
                    <a:pt x="115" y="1"/>
                    <a:pt x="43" y="117"/>
                    <a:pt x="22" y="264"/>
                  </a:cubicBezTo>
                  <a:cubicBezTo>
                    <a:pt x="0" y="417"/>
                    <a:pt x="44" y="549"/>
                    <a:pt x="121" y="560"/>
                  </a:cubicBezTo>
                  <a:cubicBezTo>
                    <a:pt x="124" y="560"/>
                    <a:pt x="127" y="561"/>
                    <a:pt x="130" y="561"/>
                  </a:cubicBezTo>
                  <a:cubicBezTo>
                    <a:pt x="203" y="561"/>
                    <a:pt x="275" y="444"/>
                    <a:pt x="296" y="297"/>
                  </a:cubicBezTo>
                  <a:cubicBezTo>
                    <a:pt x="318" y="144"/>
                    <a:pt x="274" y="13"/>
                    <a:pt x="197" y="2"/>
                  </a:cubicBezTo>
                  <a:cubicBezTo>
                    <a:pt x="194" y="1"/>
                    <a:pt x="191"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0" name="Google Shape;5530;p77"/>
            <p:cNvSpPr/>
            <p:nvPr/>
          </p:nvSpPr>
          <p:spPr>
            <a:xfrm>
              <a:off x="3211200" y="444300"/>
              <a:ext cx="25725" cy="10200"/>
            </a:xfrm>
            <a:custGeom>
              <a:avLst/>
              <a:gdLst/>
              <a:ahLst/>
              <a:cxnLst/>
              <a:rect l="l" t="t" r="r" b="b"/>
              <a:pathLst>
                <a:path w="1029" h="408" extrusionOk="0">
                  <a:moveTo>
                    <a:pt x="1" y="0"/>
                  </a:moveTo>
                  <a:lnTo>
                    <a:pt x="1" y="0"/>
                  </a:lnTo>
                  <a:cubicBezTo>
                    <a:pt x="22" y="44"/>
                    <a:pt x="44" y="88"/>
                    <a:pt x="78" y="131"/>
                  </a:cubicBezTo>
                  <a:cubicBezTo>
                    <a:pt x="110" y="175"/>
                    <a:pt x="143" y="219"/>
                    <a:pt x="176" y="252"/>
                  </a:cubicBezTo>
                  <a:cubicBezTo>
                    <a:pt x="263" y="328"/>
                    <a:pt x="362" y="383"/>
                    <a:pt x="471" y="405"/>
                  </a:cubicBezTo>
                  <a:cubicBezTo>
                    <a:pt x="489" y="407"/>
                    <a:pt x="507" y="408"/>
                    <a:pt x="525" y="408"/>
                  </a:cubicBezTo>
                  <a:cubicBezTo>
                    <a:pt x="619" y="408"/>
                    <a:pt x="715" y="385"/>
                    <a:pt x="788" y="340"/>
                  </a:cubicBezTo>
                  <a:cubicBezTo>
                    <a:pt x="887" y="285"/>
                    <a:pt x="975" y="219"/>
                    <a:pt x="1029" y="131"/>
                  </a:cubicBezTo>
                  <a:lnTo>
                    <a:pt x="1029" y="131"/>
                  </a:lnTo>
                  <a:cubicBezTo>
                    <a:pt x="941" y="187"/>
                    <a:pt x="854" y="241"/>
                    <a:pt x="766" y="274"/>
                  </a:cubicBezTo>
                  <a:cubicBezTo>
                    <a:pt x="699" y="308"/>
                    <a:pt x="626" y="322"/>
                    <a:pt x="551" y="322"/>
                  </a:cubicBezTo>
                  <a:cubicBezTo>
                    <a:pt x="528" y="322"/>
                    <a:pt x="505" y="320"/>
                    <a:pt x="482" y="318"/>
                  </a:cubicBezTo>
                  <a:cubicBezTo>
                    <a:pt x="394" y="306"/>
                    <a:pt x="307" y="263"/>
                    <a:pt x="219" y="208"/>
                  </a:cubicBezTo>
                  <a:cubicBezTo>
                    <a:pt x="187" y="175"/>
                    <a:pt x="143" y="143"/>
                    <a:pt x="110" y="11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1" name="Google Shape;5531;p77"/>
            <p:cNvSpPr/>
            <p:nvPr/>
          </p:nvSpPr>
          <p:spPr>
            <a:xfrm>
              <a:off x="3218850" y="457975"/>
              <a:ext cx="7150" cy="1650"/>
            </a:xfrm>
            <a:custGeom>
              <a:avLst/>
              <a:gdLst/>
              <a:ahLst/>
              <a:cxnLst/>
              <a:rect l="l" t="t" r="r" b="b"/>
              <a:pathLst>
                <a:path w="286" h="66" extrusionOk="0">
                  <a:moveTo>
                    <a:pt x="1" y="0"/>
                  </a:moveTo>
                  <a:lnTo>
                    <a:pt x="1" y="0"/>
                  </a:lnTo>
                  <a:cubicBezTo>
                    <a:pt x="34" y="33"/>
                    <a:pt x="88" y="55"/>
                    <a:pt x="143" y="66"/>
                  </a:cubicBezTo>
                  <a:cubicBezTo>
                    <a:pt x="187" y="66"/>
                    <a:pt x="241" y="66"/>
                    <a:pt x="285" y="33"/>
                  </a:cubicBezTo>
                  <a:cubicBezTo>
                    <a:pt x="256" y="33"/>
                    <a:pt x="222" y="38"/>
                    <a:pt x="190" y="38"/>
                  </a:cubicBezTo>
                  <a:cubicBezTo>
                    <a:pt x="174" y="38"/>
                    <a:pt x="158" y="37"/>
                    <a:pt x="143" y="33"/>
                  </a:cubicBezTo>
                  <a:cubicBezTo>
                    <a:pt x="100" y="22"/>
                    <a:pt x="56" y="1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2" name="Google Shape;5532;p77"/>
            <p:cNvSpPr/>
            <p:nvPr/>
          </p:nvSpPr>
          <p:spPr>
            <a:xfrm>
              <a:off x="3200550" y="396400"/>
              <a:ext cx="21350" cy="9025"/>
            </a:xfrm>
            <a:custGeom>
              <a:avLst/>
              <a:gdLst/>
              <a:ahLst/>
              <a:cxnLst/>
              <a:rect l="l" t="t" r="r" b="b"/>
              <a:pathLst>
                <a:path w="854" h="361" extrusionOk="0">
                  <a:moveTo>
                    <a:pt x="490" y="0"/>
                  </a:moveTo>
                  <a:cubicBezTo>
                    <a:pt x="458" y="0"/>
                    <a:pt x="426" y="4"/>
                    <a:pt x="394" y="13"/>
                  </a:cubicBezTo>
                  <a:cubicBezTo>
                    <a:pt x="317" y="24"/>
                    <a:pt x="241" y="57"/>
                    <a:pt x="186" y="100"/>
                  </a:cubicBezTo>
                  <a:cubicBezTo>
                    <a:pt x="120" y="144"/>
                    <a:pt x="66" y="199"/>
                    <a:pt x="22" y="254"/>
                  </a:cubicBezTo>
                  <a:cubicBezTo>
                    <a:pt x="0" y="287"/>
                    <a:pt x="11" y="331"/>
                    <a:pt x="33" y="352"/>
                  </a:cubicBezTo>
                  <a:cubicBezTo>
                    <a:pt x="49" y="358"/>
                    <a:pt x="63" y="360"/>
                    <a:pt x="77" y="360"/>
                  </a:cubicBezTo>
                  <a:cubicBezTo>
                    <a:pt x="91" y="360"/>
                    <a:pt x="104" y="358"/>
                    <a:pt x="120" y="352"/>
                  </a:cubicBezTo>
                  <a:cubicBezTo>
                    <a:pt x="175" y="309"/>
                    <a:pt x="219" y="275"/>
                    <a:pt x="273" y="254"/>
                  </a:cubicBezTo>
                  <a:cubicBezTo>
                    <a:pt x="317" y="232"/>
                    <a:pt x="372" y="221"/>
                    <a:pt x="427" y="210"/>
                  </a:cubicBezTo>
                  <a:cubicBezTo>
                    <a:pt x="482" y="210"/>
                    <a:pt x="536" y="210"/>
                    <a:pt x="591" y="221"/>
                  </a:cubicBezTo>
                  <a:cubicBezTo>
                    <a:pt x="629" y="229"/>
                    <a:pt x="668" y="236"/>
                    <a:pt x="710" y="236"/>
                  </a:cubicBezTo>
                  <a:cubicBezTo>
                    <a:pt x="728" y="236"/>
                    <a:pt x="747" y="235"/>
                    <a:pt x="766" y="232"/>
                  </a:cubicBezTo>
                  <a:lnTo>
                    <a:pt x="788" y="232"/>
                  </a:lnTo>
                  <a:cubicBezTo>
                    <a:pt x="820" y="221"/>
                    <a:pt x="854" y="188"/>
                    <a:pt x="842" y="156"/>
                  </a:cubicBezTo>
                  <a:cubicBezTo>
                    <a:pt x="842" y="134"/>
                    <a:pt x="842" y="122"/>
                    <a:pt x="832" y="112"/>
                  </a:cubicBezTo>
                  <a:cubicBezTo>
                    <a:pt x="766" y="46"/>
                    <a:pt x="700" y="24"/>
                    <a:pt x="623" y="13"/>
                  </a:cubicBezTo>
                  <a:cubicBezTo>
                    <a:pt x="579" y="7"/>
                    <a:pt x="535" y="0"/>
                    <a:pt x="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3" name="Google Shape;5533;p77"/>
            <p:cNvSpPr/>
            <p:nvPr/>
          </p:nvSpPr>
          <p:spPr>
            <a:xfrm>
              <a:off x="3237450" y="400000"/>
              <a:ext cx="20000" cy="12150"/>
            </a:xfrm>
            <a:custGeom>
              <a:avLst/>
              <a:gdLst/>
              <a:ahLst/>
              <a:cxnLst/>
              <a:rect l="l" t="t" r="r" b="b"/>
              <a:pathLst>
                <a:path w="800" h="486" extrusionOk="0">
                  <a:moveTo>
                    <a:pt x="263" y="0"/>
                  </a:moveTo>
                  <a:cubicBezTo>
                    <a:pt x="187" y="0"/>
                    <a:pt x="110" y="12"/>
                    <a:pt x="34" y="55"/>
                  </a:cubicBezTo>
                  <a:cubicBezTo>
                    <a:pt x="23" y="66"/>
                    <a:pt x="12" y="77"/>
                    <a:pt x="12" y="88"/>
                  </a:cubicBezTo>
                  <a:cubicBezTo>
                    <a:pt x="1" y="121"/>
                    <a:pt x="12" y="165"/>
                    <a:pt x="56" y="175"/>
                  </a:cubicBezTo>
                  <a:lnTo>
                    <a:pt x="66" y="187"/>
                  </a:lnTo>
                  <a:cubicBezTo>
                    <a:pt x="132" y="208"/>
                    <a:pt x="187" y="208"/>
                    <a:pt x="241" y="219"/>
                  </a:cubicBezTo>
                  <a:cubicBezTo>
                    <a:pt x="296" y="219"/>
                    <a:pt x="351" y="230"/>
                    <a:pt x="406" y="252"/>
                  </a:cubicBezTo>
                  <a:cubicBezTo>
                    <a:pt x="450" y="274"/>
                    <a:pt x="504" y="296"/>
                    <a:pt x="537" y="328"/>
                  </a:cubicBezTo>
                  <a:cubicBezTo>
                    <a:pt x="591" y="372"/>
                    <a:pt x="625" y="416"/>
                    <a:pt x="668" y="460"/>
                  </a:cubicBezTo>
                  <a:cubicBezTo>
                    <a:pt x="684" y="476"/>
                    <a:pt x="700" y="486"/>
                    <a:pt x="720" y="486"/>
                  </a:cubicBezTo>
                  <a:cubicBezTo>
                    <a:pt x="728" y="486"/>
                    <a:pt x="736" y="485"/>
                    <a:pt x="744" y="482"/>
                  </a:cubicBezTo>
                  <a:cubicBezTo>
                    <a:pt x="778" y="471"/>
                    <a:pt x="800" y="427"/>
                    <a:pt x="778" y="394"/>
                  </a:cubicBezTo>
                  <a:cubicBezTo>
                    <a:pt x="756" y="328"/>
                    <a:pt x="723" y="263"/>
                    <a:pt x="668" y="208"/>
                  </a:cubicBezTo>
                  <a:cubicBezTo>
                    <a:pt x="613" y="143"/>
                    <a:pt x="548" y="99"/>
                    <a:pt x="482" y="66"/>
                  </a:cubicBezTo>
                  <a:cubicBezTo>
                    <a:pt x="416" y="33"/>
                    <a:pt x="340" y="12"/>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4" name="Google Shape;5534;p77"/>
            <p:cNvSpPr/>
            <p:nvPr/>
          </p:nvSpPr>
          <p:spPr>
            <a:xfrm>
              <a:off x="3226250" y="414750"/>
              <a:ext cx="10975" cy="24400"/>
            </a:xfrm>
            <a:custGeom>
              <a:avLst/>
              <a:gdLst/>
              <a:ahLst/>
              <a:cxnLst/>
              <a:rect l="l" t="t" r="r" b="b"/>
              <a:pathLst>
                <a:path w="439" h="976" extrusionOk="0">
                  <a:moveTo>
                    <a:pt x="351" y="1"/>
                  </a:moveTo>
                  <a:cubicBezTo>
                    <a:pt x="317" y="110"/>
                    <a:pt x="307" y="220"/>
                    <a:pt x="295" y="329"/>
                  </a:cubicBezTo>
                  <a:cubicBezTo>
                    <a:pt x="295" y="438"/>
                    <a:pt x="295" y="548"/>
                    <a:pt x="307" y="657"/>
                  </a:cubicBezTo>
                  <a:cubicBezTo>
                    <a:pt x="317" y="679"/>
                    <a:pt x="317" y="712"/>
                    <a:pt x="329" y="734"/>
                  </a:cubicBezTo>
                  <a:cubicBezTo>
                    <a:pt x="339" y="767"/>
                    <a:pt x="339" y="778"/>
                    <a:pt x="339" y="800"/>
                  </a:cubicBezTo>
                  <a:cubicBezTo>
                    <a:pt x="339" y="844"/>
                    <a:pt x="317" y="876"/>
                    <a:pt x="285" y="898"/>
                  </a:cubicBezTo>
                  <a:cubicBezTo>
                    <a:pt x="263" y="910"/>
                    <a:pt x="237" y="916"/>
                    <a:pt x="210" y="916"/>
                  </a:cubicBezTo>
                  <a:cubicBezTo>
                    <a:pt x="142" y="916"/>
                    <a:pt x="63" y="882"/>
                    <a:pt x="1" y="844"/>
                  </a:cubicBezTo>
                  <a:lnTo>
                    <a:pt x="1" y="844"/>
                  </a:lnTo>
                  <a:cubicBezTo>
                    <a:pt x="33" y="887"/>
                    <a:pt x="77" y="920"/>
                    <a:pt x="132" y="953"/>
                  </a:cubicBezTo>
                  <a:cubicBezTo>
                    <a:pt x="159" y="966"/>
                    <a:pt x="198" y="975"/>
                    <a:pt x="237" y="975"/>
                  </a:cubicBezTo>
                  <a:cubicBezTo>
                    <a:pt x="261" y="975"/>
                    <a:pt x="286" y="972"/>
                    <a:pt x="307" y="963"/>
                  </a:cubicBezTo>
                  <a:cubicBezTo>
                    <a:pt x="373" y="942"/>
                    <a:pt x="427" y="876"/>
                    <a:pt x="427" y="810"/>
                  </a:cubicBezTo>
                  <a:cubicBezTo>
                    <a:pt x="438" y="778"/>
                    <a:pt x="427" y="734"/>
                    <a:pt x="416" y="712"/>
                  </a:cubicBezTo>
                  <a:cubicBezTo>
                    <a:pt x="416" y="690"/>
                    <a:pt x="405" y="669"/>
                    <a:pt x="405" y="635"/>
                  </a:cubicBezTo>
                  <a:cubicBezTo>
                    <a:pt x="383" y="537"/>
                    <a:pt x="383" y="428"/>
                    <a:pt x="373" y="329"/>
                  </a:cubicBezTo>
                  <a:cubicBezTo>
                    <a:pt x="361" y="220"/>
                    <a:pt x="361" y="110"/>
                    <a:pt x="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5" name="Google Shape;5535;p77"/>
            <p:cNvSpPr/>
            <p:nvPr/>
          </p:nvSpPr>
          <p:spPr>
            <a:xfrm>
              <a:off x="3149700" y="422150"/>
              <a:ext cx="15875" cy="16150"/>
            </a:xfrm>
            <a:custGeom>
              <a:avLst/>
              <a:gdLst/>
              <a:ahLst/>
              <a:cxnLst/>
              <a:rect l="l" t="t" r="r" b="b"/>
              <a:pathLst>
                <a:path w="635" h="646" extrusionOk="0">
                  <a:moveTo>
                    <a:pt x="0" y="1"/>
                  </a:moveTo>
                  <a:cubicBezTo>
                    <a:pt x="109" y="33"/>
                    <a:pt x="207" y="77"/>
                    <a:pt x="306" y="132"/>
                  </a:cubicBezTo>
                  <a:cubicBezTo>
                    <a:pt x="329" y="145"/>
                    <a:pt x="351" y="158"/>
                    <a:pt x="372" y="172"/>
                  </a:cubicBezTo>
                  <a:lnTo>
                    <a:pt x="372" y="172"/>
                  </a:lnTo>
                  <a:cubicBezTo>
                    <a:pt x="361" y="169"/>
                    <a:pt x="350" y="167"/>
                    <a:pt x="339" y="164"/>
                  </a:cubicBezTo>
                  <a:cubicBezTo>
                    <a:pt x="308" y="157"/>
                    <a:pt x="277" y="149"/>
                    <a:pt x="242" y="149"/>
                  </a:cubicBezTo>
                  <a:cubicBezTo>
                    <a:pt x="228" y="149"/>
                    <a:pt x="213" y="150"/>
                    <a:pt x="197" y="154"/>
                  </a:cubicBezTo>
                  <a:cubicBezTo>
                    <a:pt x="142" y="164"/>
                    <a:pt x="76" y="208"/>
                    <a:pt x="54" y="263"/>
                  </a:cubicBezTo>
                  <a:cubicBezTo>
                    <a:pt x="11" y="361"/>
                    <a:pt x="66" y="482"/>
                    <a:pt x="131" y="548"/>
                  </a:cubicBezTo>
                  <a:cubicBezTo>
                    <a:pt x="207" y="613"/>
                    <a:pt x="295" y="646"/>
                    <a:pt x="394" y="646"/>
                  </a:cubicBezTo>
                  <a:cubicBezTo>
                    <a:pt x="306" y="624"/>
                    <a:pt x="229" y="580"/>
                    <a:pt x="175" y="504"/>
                  </a:cubicBezTo>
                  <a:cubicBezTo>
                    <a:pt x="120" y="438"/>
                    <a:pt x="98" y="361"/>
                    <a:pt x="131" y="296"/>
                  </a:cubicBezTo>
                  <a:cubicBezTo>
                    <a:pt x="152" y="254"/>
                    <a:pt x="190" y="239"/>
                    <a:pt x="238" y="239"/>
                  </a:cubicBezTo>
                  <a:cubicBezTo>
                    <a:pt x="265" y="239"/>
                    <a:pt x="296" y="244"/>
                    <a:pt x="328" y="252"/>
                  </a:cubicBezTo>
                  <a:cubicBezTo>
                    <a:pt x="404" y="274"/>
                    <a:pt x="492" y="307"/>
                    <a:pt x="569" y="339"/>
                  </a:cubicBezTo>
                  <a:cubicBezTo>
                    <a:pt x="578" y="344"/>
                    <a:pt x="587" y="347"/>
                    <a:pt x="595" y="347"/>
                  </a:cubicBezTo>
                  <a:cubicBezTo>
                    <a:pt x="607" y="347"/>
                    <a:pt x="617" y="341"/>
                    <a:pt x="623" y="329"/>
                  </a:cubicBezTo>
                  <a:cubicBezTo>
                    <a:pt x="634" y="307"/>
                    <a:pt x="634" y="285"/>
                    <a:pt x="623" y="274"/>
                  </a:cubicBezTo>
                  <a:cubicBezTo>
                    <a:pt x="620" y="270"/>
                    <a:pt x="616" y="267"/>
                    <a:pt x="612" y="263"/>
                  </a:cubicBezTo>
                  <a:lnTo>
                    <a:pt x="612" y="263"/>
                  </a:lnTo>
                  <a:lnTo>
                    <a:pt x="613" y="263"/>
                  </a:lnTo>
                  <a:cubicBezTo>
                    <a:pt x="612" y="263"/>
                    <a:pt x="612" y="263"/>
                    <a:pt x="612" y="263"/>
                  </a:cubicBezTo>
                  <a:lnTo>
                    <a:pt x="612" y="263"/>
                  </a:lnTo>
                  <a:cubicBezTo>
                    <a:pt x="527" y="181"/>
                    <a:pt x="433" y="119"/>
                    <a:pt x="328" y="77"/>
                  </a:cubicBezTo>
                  <a:cubicBezTo>
                    <a:pt x="229" y="23"/>
                    <a:pt x="109" y="1"/>
                    <a:pt x="0" y="1"/>
                  </a:cubicBez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6" name="Google Shape;5536;p77"/>
            <p:cNvSpPr/>
            <p:nvPr/>
          </p:nvSpPr>
          <p:spPr>
            <a:xfrm>
              <a:off x="3131650" y="340625"/>
              <a:ext cx="141925" cy="91825"/>
            </a:xfrm>
            <a:custGeom>
              <a:avLst/>
              <a:gdLst/>
              <a:ahLst/>
              <a:cxnLst/>
              <a:rect l="l" t="t" r="r" b="b"/>
              <a:pathLst>
                <a:path w="5677" h="3673" extrusionOk="0">
                  <a:moveTo>
                    <a:pt x="3969" y="1"/>
                  </a:moveTo>
                  <a:cubicBezTo>
                    <a:pt x="2475" y="1"/>
                    <a:pt x="1433" y="1194"/>
                    <a:pt x="1433" y="1194"/>
                  </a:cubicBezTo>
                  <a:cubicBezTo>
                    <a:pt x="1433" y="1194"/>
                    <a:pt x="1316" y="1090"/>
                    <a:pt x="1129" y="1090"/>
                  </a:cubicBezTo>
                  <a:cubicBezTo>
                    <a:pt x="967" y="1090"/>
                    <a:pt x="752" y="1168"/>
                    <a:pt x="514" y="1456"/>
                  </a:cubicBezTo>
                  <a:cubicBezTo>
                    <a:pt x="0" y="2069"/>
                    <a:pt x="547" y="3305"/>
                    <a:pt x="547" y="3305"/>
                  </a:cubicBezTo>
                  <a:cubicBezTo>
                    <a:pt x="623" y="3152"/>
                    <a:pt x="754" y="3053"/>
                    <a:pt x="754" y="3053"/>
                  </a:cubicBezTo>
                  <a:cubicBezTo>
                    <a:pt x="811" y="3031"/>
                    <a:pt x="861" y="3021"/>
                    <a:pt x="907" y="3021"/>
                  </a:cubicBezTo>
                  <a:cubicBezTo>
                    <a:pt x="1275" y="3021"/>
                    <a:pt x="1340" y="3672"/>
                    <a:pt x="1593" y="3672"/>
                  </a:cubicBezTo>
                  <a:cubicBezTo>
                    <a:pt x="1627" y="3672"/>
                    <a:pt x="1664" y="3660"/>
                    <a:pt x="1706" y="3634"/>
                  </a:cubicBezTo>
                  <a:cubicBezTo>
                    <a:pt x="2013" y="3437"/>
                    <a:pt x="2122" y="2540"/>
                    <a:pt x="2166" y="2124"/>
                  </a:cubicBezTo>
                  <a:cubicBezTo>
                    <a:pt x="2176" y="1960"/>
                    <a:pt x="2297" y="1806"/>
                    <a:pt x="2450" y="1752"/>
                  </a:cubicBezTo>
                  <a:cubicBezTo>
                    <a:pt x="2600" y="1704"/>
                    <a:pt x="2780" y="1685"/>
                    <a:pt x="2973" y="1685"/>
                  </a:cubicBezTo>
                  <a:cubicBezTo>
                    <a:pt x="3748" y="1685"/>
                    <a:pt x="4730" y="2003"/>
                    <a:pt x="4835" y="2091"/>
                  </a:cubicBezTo>
                  <a:cubicBezTo>
                    <a:pt x="4976" y="2200"/>
                    <a:pt x="4988" y="2550"/>
                    <a:pt x="4988" y="2550"/>
                  </a:cubicBezTo>
                  <a:cubicBezTo>
                    <a:pt x="5305" y="2288"/>
                    <a:pt x="5217" y="1828"/>
                    <a:pt x="5217" y="1828"/>
                  </a:cubicBezTo>
                  <a:cubicBezTo>
                    <a:pt x="5676" y="833"/>
                    <a:pt x="4736" y="713"/>
                    <a:pt x="4736" y="713"/>
                  </a:cubicBezTo>
                  <a:cubicBezTo>
                    <a:pt x="5151" y="243"/>
                    <a:pt x="4626" y="78"/>
                    <a:pt x="4626" y="78"/>
                  </a:cubicBezTo>
                  <a:cubicBezTo>
                    <a:pt x="4400" y="24"/>
                    <a:pt x="4180" y="1"/>
                    <a:pt x="39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7" name="Google Shape;5537;p77"/>
            <p:cNvSpPr/>
            <p:nvPr/>
          </p:nvSpPr>
          <p:spPr>
            <a:xfrm>
              <a:off x="3192050" y="299625"/>
              <a:ext cx="195550" cy="283550"/>
            </a:xfrm>
            <a:custGeom>
              <a:avLst/>
              <a:gdLst/>
              <a:ahLst/>
              <a:cxnLst/>
              <a:rect l="l" t="t" r="r" b="b"/>
              <a:pathLst>
                <a:path w="7822" h="11342" extrusionOk="0">
                  <a:moveTo>
                    <a:pt x="5048" y="0"/>
                  </a:moveTo>
                  <a:cubicBezTo>
                    <a:pt x="5000" y="0"/>
                    <a:pt x="4951" y="17"/>
                    <a:pt x="4912" y="56"/>
                  </a:cubicBezTo>
                  <a:cubicBezTo>
                    <a:pt x="4672" y="318"/>
                    <a:pt x="4332" y="745"/>
                    <a:pt x="4179" y="1292"/>
                  </a:cubicBezTo>
                  <a:cubicBezTo>
                    <a:pt x="4179" y="1292"/>
                    <a:pt x="4278" y="515"/>
                    <a:pt x="4135" y="330"/>
                  </a:cubicBezTo>
                  <a:cubicBezTo>
                    <a:pt x="4127" y="320"/>
                    <a:pt x="4117" y="316"/>
                    <a:pt x="4106" y="316"/>
                  </a:cubicBezTo>
                  <a:cubicBezTo>
                    <a:pt x="3905" y="316"/>
                    <a:pt x="3261" y="1706"/>
                    <a:pt x="3829" y="2440"/>
                  </a:cubicBezTo>
                  <a:cubicBezTo>
                    <a:pt x="3829" y="2440"/>
                    <a:pt x="3841" y="2440"/>
                    <a:pt x="3862" y="2430"/>
                  </a:cubicBezTo>
                  <a:cubicBezTo>
                    <a:pt x="4048" y="3075"/>
                    <a:pt x="4617" y="5087"/>
                    <a:pt x="5197" y="7187"/>
                  </a:cubicBezTo>
                  <a:cubicBezTo>
                    <a:pt x="3687" y="7975"/>
                    <a:pt x="2276" y="8697"/>
                    <a:pt x="1510" y="9036"/>
                  </a:cubicBezTo>
                  <a:cubicBezTo>
                    <a:pt x="1150" y="9200"/>
                    <a:pt x="876" y="9364"/>
                    <a:pt x="679" y="9517"/>
                  </a:cubicBezTo>
                  <a:cubicBezTo>
                    <a:pt x="1" y="10053"/>
                    <a:pt x="242" y="11136"/>
                    <a:pt x="1084" y="11311"/>
                  </a:cubicBezTo>
                  <a:cubicBezTo>
                    <a:pt x="1184" y="11331"/>
                    <a:pt x="1291" y="11341"/>
                    <a:pt x="1407" y="11341"/>
                  </a:cubicBezTo>
                  <a:cubicBezTo>
                    <a:pt x="1685" y="11341"/>
                    <a:pt x="2014" y="11279"/>
                    <a:pt x="2407" y="11125"/>
                  </a:cubicBezTo>
                  <a:cubicBezTo>
                    <a:pt x="3151" y="10819"/>
                    <a:pt x="4409" y="10305"/>
                    <a:pt x="5820" y="9528"/>
                  </a:cubicBezTo>
                  <a:cubicBezTo>
                    <a:pt x="6279" y="9277"/>
                    <a:pt x="6761" y="8992"/>
                    <a:pt x="7231" y="8675"/>
                  </a:cubicBezTo>
                  <a:cubicBezTo>
                    <a:pt x="7657" y="8402"/>
                    <a:pt x="7822" y="7887"/>
                    <a:pt x="7669" y="7406"/>
                  </a:cubicBezTo>
                  <a:cubicBezTo>
                    <a:pt x="7526" y="6990"/>
                    <a:pt x="7373" y="6553"/>
                    <a:pt x="7188" y="6127"/>
                  </a:cubicBezTo>
                  <a:cubicBezTo>
                    <a:pt x="6586" y="4661"/>
                    <a:pt x="5766" y="3162"/>
                    <a:pt x="4617" y="1883"/>
                  </a:cubicBezTo>
                  <a:cubicBezTo>
                    <a:pt x="4945" y="1521"/>
                    <a:pt x="5251" y="986"/>
                    <a:pt x="5251" y="187"/>
                  </a:cubicBezTo>
                  <a:cubicBezTo>
                    <a:pt x="5251" y="76"/>
                    <a:pt x="5151" y="0"/>
                    <a:pt x="5048"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8" name="Google Shape;5538;p77"/>
            <p:cNvSpPr/>
            <p:nvPr/>
          </p:nvSpPr>
          <p:spPr>
            <a:xfrm>
              <a:off x="3306650" y="398100"/>
              <a:ext cx="43775" cy="26825"/>
            </a:xfrm>
            <a:custGeom>
              <a:avLst/>
              <a:gdLst/>
              <a:ahLst/>
              <a:cxnLst/>
              <a:rect l="l" t="t" r="r" b="b"/>
              <a:pathLst>
                <a:path w="1751" h="1073" extrusionOk="0">
                  <a:moveTo>
                    <a:pt x="1532" y="0"/>
                  </a:moveTo>
                  <a:lnTo>
                    <a:pt x="0" y="1072"/>
                  </a:lnTo>
                  <a:lnTo>
                    <a:pt x="1750" y="394"/>
                  </a:lnTo>
                  <a:lnTo>
                    <a:pt x="15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9" name="Google Shape;5539;p77"/>
            <p:cNvSpPr/>
            <p:nvPr/>
          </p:nvSpPr>
          <p:spPr>
            <a:xfrm>
              <a:off x="3192350" y="406000"/>
              <a:ext cx="208100" cy="185425"/>
            </a:xfrm>
            <a:custGeom>
              <a:avLst/>
              <a:gdLst/>
              <a:ahLst/>
              <a:cxnLst/>
              <a:rect l="l" t="t" r="r" b="b"/>
              <a:pathLst>
                <a:path w="8324" h="7417" extrusionOk="0">
                  <a:moveTo>
                    <a:pt x="6519" y="1"/>
                  </a:moveTo>
                  <a:lnTo>
                    <a:pt x="4364" y="844"/>
                  </a:lnTo>
                  <a:lnTo>
                    <a:pt x="4845" y="2560"/>
                  </a:lnTo>
                  <a:lnTo>
                    <a:pt x="4933" y="2713"/>
                  </a:lnTo>
                  <a:lnTo>
                    <a:pt x="4933" y="2713"/>
                  </a:lnTo>
                  <a:lnTo>
                    <a:pt x="4879" y="2703"/>
                  </a:lnTo>
                  <a:lnTo>
                    <a:pt x="4900" y="2757"/>
                  </a:lnTo>
                  <a:lnTo>
                    <a:pt x="4823" y="2790"/>
                  </a:lnTo>
                  <a:lnTo>
                    <a:pt x="4780" y="2823"/>
                  </a:lnTo>
                  <a:lnTo>
                    <a:pt x="689" y="4967"/>
                  </a:lnTo>
                  <a:cubicBezTo>
                    <a:pt x="317" y="5164"/>
                    <a:pt x="66" y="5535"/>
                    <a:pt x="44" y="5951"/>
                  </a:cubicBezTo>
                  <a:lnTo>
                    <a:pt x="33" y="6126"/>
                  </a:lnTo>
                  <a:cubicBezTo>
                    <a:pt x="0" y="6651"/>
                    <a:pt x="307" y="7144"/>
                    <a:pt x="798" y="7341"/>
                  </a:cubicBezTo>
                  <a:cubicBezTo>
                    <a:pt x="941" y="7395"/>
                    <a:pt x="1083" y="7417"/>
                    <a:pt x="1236" y="7417"/>
                  </a:cubicBezTo>
                  <a:cubicBezTo>
                    <a:pt x="1400" y="7417"/>
                    <a:pt x="1575" y="7384"/>
                    <a:pt x="1729" y="7307"/>
                  </a:cubicBezTo>
                  <a:lnTo>
                    <a:pt x="7591" y="4650"/>
                  </a:lnTo>
                  <a:cubicBezTo>
                    <a:pt x="8105" y="4420"/>
                    <a:pt x="8324" y="3819"/>
                    <a:pt x="8083" y="3304"/>
                  </a:cubicBezTo>
                  <a:lnTo>
                    <a:pt x="65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0" name="Google Shape;5540;p77"/>
            <p:cNvSpPr/>
            <p:nvPr/>
          </p:nvSpPr>
          <p:spPr>
            <a:xfrm>
              <a:off x="3311825" y="473550"/>
              <a:ext cx="13450" cy="5500"/>
            </a:xfrm>
            <a:custGeom>
              <a:avLst/>
              <a:gdLst/>
              <a:ahLst/>
              <a:cxnLst/>
              <a:rect l="l" t="t" r="r" b="b"/>
              <a:pathLst>
                <a:path w="538" h="220" extrusionOk="0">
                  <a:moveTo>
                    <a:pt x="100" y="1"/>
                  </a:moveTo>
                  <a:lnTo>
                    <a:pt x="121" y="55"/>
                  </a:lnTo>
                  <a:lnTo>
                    <a:pt x="44" y="88"/>
                  </a:lnTo>
                  <a:lnTo>
                    <a:pt x="1" y="121"/>
                  </a:lnTo>
                  <a:lnTo>
                    <a:pt x="66" y="132"/>
                  </a:lnTo>
                  <a:lnTo>
                    <a:pt x="241" y="165"/>
                  </a:lnTo>
                  <a:lnTo>
                    <a:pt x="515" y="220"/>
                  </a:lnTo>
                  <a:lnTo>
                    <a:pt x="537" y="88"/>
                  </a:lnTo>
                  <a:lnTo>
                    <a:pt x="154" y="11"/>
                  </a:lnTo>
                  <a:lnTo>
                    <a:pt x="1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1" name="Google Shape;5541;p77"/>
            <p:cNvSpPr/>
            <p:nvPr/>
          </p:nvSpPr>
          <p:spPr>
            <a:xfrm>
              <a:off x="3312925" y="473550"/>
              <a:ext cx="7425" cy="9875"/>
            </a:xfrm>
            <a:custGeom>
              <a:avLst/>
              <a:gdLst/>
              <a:ahLst/>
              <a:cxnLst/>
              <a:rect l="l" t="t" r="r" b="b"/>
              <a:pathLst>
                <a:path w="297" h="395" extrusionOk="0">
                  <a:moveTo>
                    <a:pt x="56" y="1"/>
                  </a:moveTo>
                  <a:lnTo>
                    <a:pt x="77" y="55"/>
                  </a:lnTo>
                  <a:lnTo>
                    <a:pt x="0" y="88"/>
                  </a:lnTo>
                  <a:lnTo>
                    <a:pt x="22" y="132"/>
                  </a:lnTo>
                  <a:lnTo>
                    <a:pt x="187" y="395"/>
                  </a:lnTo>
                  <a:lnTo>
                    <a:pt x="296" y="329"/>
                  </a:lnTo>
                  <a:lnTo>
                    <a:pt x="197" y="165"/>
                  </a:lnTo>
                  <a:lnTo>
                    <a:pt x="110" y="11"/>
                  </a:lnTo>
                  <a:lnTo>
                    <a:pt x="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2" name="Google Shape;5542;p77"/>
            <p:cNvSpPr/>
            <p:nvPr/>
          </p:nvSpPr>
          <p:spPr>
            <a:xfrm>
              <a:off x="3187425" y="506925"/>
              <a:ext cx="77400" cy="212475"/>
            </a:xfrm>
            <a:custGeom>
              <a:avLst/>
              <a:gdLst/>
              <a:ahLst/>
              <a:cxnLst/>
              <a:rect l="l" t="t" r="r" b="b"/>
              <a:pathLst>
                <a:path w="3096" h="8499" extrusionOk="0">
                  <a:moveTo>
                    <a:pt x="952" y="0"/>
                  </a:moveTo>
                  <a:lnTo>
                    <a:pt x="0" y="8094"/>
                  </a:lnTo>
                  <a:lnTo>
                    <a:pt x="2286" y="8499"/>
                  </a:lnTo>
                  <a:lnTo>
                    <a:pt x="3063" y="2297"/>
                  </a:lnTo>
                  <a:cubicBezTo>
                    <a:pt x="3095" y="2079"/>
                    <a:pt x="3008" y="1848"/>
                    <a:pt x="2833" y="1707"/>
                  </a:cubicBezTo>
                  <a:lnTo>
                    <a:pt x="1695" y="744"/>
                  </a:lnTo>
                  <a:lnTo>
                    <a:pt x="1772" y="197"/>
                  </a:lnTo>
                  <a:lnTo>
                    <a:pt x="952" y="0"/>
                  </a:lnTo>
                  <a:close/>
                </a:path>
              </a:pathLst>
            </a:custGeom>
            <a:solidFill>
              <a:srgbClr val="5E6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3" name="Google Shape;5543;p77"/>
            <p:cNvSpPr/>
            <p:nvPr/>
          </p:nvSpPr>
          <p:spPr>
            <a:xfrm>
              <a:off x="3088425" y="443200"/>
              <a:ext cx="173125" cy="274575"/>
            </a:xfrm>
            <a:custGeom>
              <a:avLst/>
              <a:gdLst/>
              <a:ahLst/>
              <a:cxnLst/>
              <a:rect l="l" t="t" r="r" b="b"/>
              <a:pathLst>
                <a:path w="6925" h="10983" extrusionOk="0">
                  <a:moveTo>
                    <a:pt x="2889" y="0"/>
                  </a:moveTo>
                  <a:lnTo>
                    <a:pt x="2889" y="22"/>
                  </a:lnTo>
                  <a:cubicBezTo>
                    <a:pt x="2899" y="263"/>
                    <a:pt x="2965" y="2112"/>
                    <a:pt x="2539" y="3031"/>
                  </a:cubicBezTo>
                  <a:cubicBezTo>
                    <a:pt x="2394" y="3079"/>
                    <a:pt x="2227" y="3109"/>
                    <a:pt x="2035" y="3109"/>
                  </a:cubicBezTo>
                  <a:cubicBezTo>
                    <a:pt x="1966" y="3109"/>
                    <a:pt x="1893" y="3105"/>
                    <a:pt x="1817" y="3096"/>
                  </a:cubicBezTo>
                  <a:cubicBezTo>
                    <a:pt x="1779" y="3094"/>
                    <a:pt x="1742" y="3092"/>
                    <a:pt x="1704" y="3092"/>
                  </a:cubicBezTo>
                  <a:cubicBezTo>
                    <a:pt x="1434" y="3092"/>
                    <a:pt x="1162" y="3163"/>
                    <a:pt x="942" y="3326"/>
                  </a:cubicBezTo>
                  <a:cubicBezTo>
                    <a:pt x="592" y="3578"/>
                    <a:pt x="252" y="4103"/>
                    <a:pt x="296" y="5153"/>
                  </a:cubicBezTo>
                  <a:cubicBezTo>
                    <a:pt x="395" y="7263"/>
                    <a:pt x="296" y="9735"/>
                    <a:pt x="1" y="10982"/>
                  </a:cubicBezTo>
                  <a:lnTo>
                    <a:pt x="5667" y="10950"/>
                  </a:lnTo>
                  <a:cubicBezTo>
                    <a:pt x="5667" y="10950"/>
                    <a:pt x="5590" y="9025"/>
                    <a:pt x="5940" y="7537"/>
                  </a:cubicBezTo>
                  <a:cubicBezTo>
                    <a:pt x="6246" y="6191"/>
                    <a:pt x="6924" y="4901"/>
                    <a:pt x="6170" y="4310"/>
                  </a:cubicBezTo>
                  <a:cubicBezTo>
                    <a:pt x="5677" y="3916"/>
                    <a:pt x="5327" y="3763"/>
                    <a:pt x="5108" y="3413"/>
                  </a:cubicBezTo>
                  <a:cubicBezTo>
                    <a:pt x="5098" y="3304"/>
                    <a:pt x="5054" y="3041"/>
                    <a:pt x="5043" y="2746"/>
                  </a:cubicBezTo>
                  <a:cubicBezTo>
                    <a:pt x="5032" y="2484"/>
                    <a:pt x="5032" y="2199"/>
                    <a:pt x="5087" y="1981"/>
                  </a:cubicBezTo>
                  <a:lnTo>
                    <a:pt x="5087" y="1969"/>
                  </a:lnTo>
                  <a:cubicBezTo>
                    <a:pt x="5108" y="1871"/>
                    <a:pt x="5142" y="1772"/>
                    <a:pt x="5196" y="1707"/>
                  </a:cubicBezTo>
                  <a:lnTo>
                    <a:pt x="2889" y="0"/>
                  </a:ln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4" name="Google Shape;5544;p77"/>
            <p:cNvSpPr/>
            <p:nvPr/>
          </p:nvSpPr>
          <p:spPr>
            <a:xfrm>
              <a:off x="3167725" y="467550"/>
              <a:ext cx="47875" cy="44325"/>
            </a:xfrm>
            <a:custGeom>
              <a:avLst/>
              <a:gdLst/>
              <a:ahLst/>
              <a:cxnLst/>
              <a:rect l="l" t="t" r="r" b="b"/>
              <a:pathLst>
                <a:path w="1915" h="1773" extrusionOk="0">
                  <a:moveTo>
                    <a:pt x="1" y="0"/>
                  </a:moveTo>
                  <a:lnTo>
                    <a:pt x="1" y="0"/>
                  </a:lnTo>
                  <a:cubicBezTo>
                    <a:pt x="11" y="66"/>
                    <a:pt x="493" y="1772"/>
                    <a:pt x="1871" y="1772"/>
                  </a:cubicBezTo>
                  <a:cubicBezTo>
                    <a:pt x="1860" y="1510"/>
                    <a:pt x="1860" y="1225"/>
                    <a:pt x="1915" y="1007"/>
                  </a:cubicBezTo>
                  <a:lnTo>
                    <a:pt x="1904" y="1007"/>
                  </a:lnTo>
                  <a:cubicBezTo>
                    <a:pt x="1729" y="1007"/>
                    <a:pt x="1302" y="995"/>
                    <a:pt x="876" y="820"/>
                  </a:cubicBezTo>
                  <a:cubicBezTo>
                    <a:pt x="536" y="678"/>
                    <a:pt x="198" y="43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5" name="Google Shape;5545;p77"/>
            <p:cNvSpPr/>
            <p:nvPr/>
          </p:nvSpPr>
          <p:spPr>
            <a:xfrm>
              <a:off x="3084875" y="518950"/>
              <a:ext cx="176950" cy="186525"/>
            </a:xfrm>
            <a:custGeom>
              <a:avLst/>
              <a:gdLst/>
              <a:ahLst/>
              <a:cxnLst/>
              <a:rect l="l" t="t" r="r" b="b"/>
              <a:pathLst>
                <a:path w="7078" h="7461" extrusionOk="0">
                  <a:moveTo>
                    <a:pt x="2681" y="1"/>
                  </a:moveTo>
                  <a:cubicBezTo>
                    <a:pt x="252" y="44"/>
                    <a:pt x="438" y="1991"/>
                    <a:pt x="438" y="1991"/>
                  </a:cubicBezTo>
                  <a:lnTo>
                    <a:pt x="0" y="7460"/>
                  </a:lnTo>
                  <a:lnTo>
                    <a:pt x="5831" y="7460"/>
                  </a:lnTo>
                  <a:cubicBezTo>
                    <a:pt x="5831" y="7460"/>
                    <a:pt x="6235" y="3916"/>
                    <a:pt x="6662" y="2636"/>
                  </a:cubicBezTo>
                  <a:cubicBezTo>
                    <a:pt x="7078" y="1346"/>
                    <a:pt x="6006" y="1007"/>
                    <a:pt x="5688" y="755"/>
                  </a:cubicBezTo>
                  <a:cubicBezTo>
                    <a:pt x="5382" y="504"/>
                    <a:pt x="5250" y="383"/>
                    <a:pt x="5250" y="383"/>
                  </a:cubicBezTo>
                  <a:lnTo>
                    <a:pt x="3665" y="1510"/>
                  </a:lnTo>
                  <a:lnTo>
                    <a:pt x="26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6" name="Google Shape;5546;p77"/>
            <p:cNvSpPr/>
            <p:nvPr/>
          </p:nvSpPr>
          <p:spPr>
            <a:xfrm>
              <a:off x="3166350" y="534525"/>
              <a:ext cx="50075" cy="32575"/>
            </a:xfrm>
            <a:custGeom>
              <a:avLst/>
              <a:gdLst/>
              <a:ahLst/>
              <a:cxnLst/>
              <a:rect l="l" t="t" r="r" b="b"/>
              <a:pathLst>
                <a:path w="2003" h="1303" extrusionOk="0">
                  <a:moveTo>
                    <a:pt x="1937" y="1"/>
                  </a:moveTo>
                  <a:lnTo>
                    <a:pt x="329" y="1116"/>
                  </a:lnTo>
                  <a:lnTo>
                    <a:pt x="110" y="756"/>
                  </a:lnTo>
                  <a:lnTo>
                    <a:pt x="1" y="821"/>
                  </a:lnTo>
                  <a:lnTo>
                    <a:pt x="297" y="1303"/>
                  </a:lnTo>
                  <a:lnTo>
                    <a:pt x="2003" y="110"/>
                  </a:lnTo>
                  <a:lnTo>
                    <a:pt x="19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7" name="Google Shape;5547;p77"/>
            <p:cNvSpPr/>
            <p:nvPr/>
          </p:nvSpPr>
          <p:spPr>
            <a:xfrm>
              <a:off x="3183050" y="623675"/>
              <a:ext cx="26525" cy="17800"/>
            </a:xfrm>
            <a:custGeom>
              <a:avLst/>
              <a:gdLst/>
              <a:ahLst/>
              <a:cxnLst/>
              <a:rect l="l" t="t" r="r" b="b"/>
              <a:pathLst>
                <a:path w="1061" h="712" extrusionOk="0">
                  <a:moveTo>
                    <a:pt x="995" y="0"/>
                  </a:moveTo>
                  <a:lnTo>
                    <a:pt x="0" y="602"/>
                  </a:lnTo>
                  <a:lnTo>
                    <a:pt x="66" y="712"/>
                  </a:lnTo>
                  <a:lnTo>
                    <a:pt x="1061" y="110"/>
                  </a:lnTo>
                  <a:lnTo>
                    <a:pt x="9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8" name="Google Shape;5548;p77"/>
            <p:cNvSpPr/>
            <p:nvPr/>
          </p:nvSpPr>
          <p:spPr>
            <a:xfrm>
              <a:off x="3183050" y="628600"/>
              <a:ext cx="38025" cy="29550"/>
            </a:xfrm>
            <a:custGeom>
              <a:avLst/>
              <a:gdLst/>
              <a:ahLst/>
              <a:cxnLst/>
              <a:rect l="l" t="t" r="r" b="b"/>
              <a:pathLst>
                <a:path w="1521" h="1182" extrusionOk="0">
                  <a:moveTo>
                    <a:pt x="1444" y="0"/>
                  </a:moveTo>
                  <a:lnTo>
                    <a:pt x="0" y="1084"/>
                  </a:lnTo>
                  <a:lnTo>
                    <a:pt x="77" y="1182"/>
                  </a:lnTo>
                  <a:lnTo>
                    <a:pt x="1520" y="110"/>
                  </a:lnTo>
                  <a:lnTo>
                    <a:pt x="14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9" name="Google Shape;5549;p77"/>
            <p:cNvSpPr/>
            <p:nvPr/>
          </p:nvSpPr>
          <p:spPr>
            <a:xfrm>
              <a:off x="2928975" y="346050"/>
              <a:ext cx="232475" cy="230550"/>
            </a:xfrm>
            <a:custGeom>
              <a:avLst/>
              <a:gdLst/>
              <a:ahLst/>
              <a:cxnLst/>
              <a:rect l="l" t="t" r="r" b="b"/>
              <a:pathLst>
                <a:path w="9299" h="9222" extrusionOk="0">
                  <a:moveTo>
                    <a:pt x="1161" y="1"/>
                  </a:moveTo>
                  <a:cubicBezTo>
                    <a:pt x="1130" y="1"/>
                    <a:pt x="1110" y="12"/>
                    <a:pt x="1107" y="36"/>
                  </a:cubicBezTo>
                  <a:cubicBezTo>
                    <a:pt x="1074" y="266"/>
                    <a:pt x="1555" y="879"/>
                    <a:pt x="1555" y="879"/>
                  </a:cubicBezTo>
                  <a:cubicBezTo>
                    <a:pt x="1151" y="507"/>
                    <a:pt x="636" y="310"/>
                    <a:pt x="297" y="211"/>
                  </a:cubicBezTo>
                  <a:cubicBezTo>
                    <a:pt x="280" y="207"/>
                    <a:pt x="263" y="205"/>
                    <a:pt x="246" y="205"/>
                  </a:cubicBezTo>
                  <a:cubicBezTo>
                    <a:pt x="98" y="205"/>
                    <a:pt x="0" y="369"/>
                    <a:pt x="79" y="507"/>
                  </a:cubicBezTo>
                  <a:cubicBezTo>
                    <a:pt x="505" y="1218"/>
                    <a:pt x="1095" y="1524"/>
                    <a:pt x="1577" y="1633"/>
                  </a:cubicBezTo>
                  <a:cubicBezTo>
                    <a:pt x="1052" y="3263"/>
                    <a:pt x="899" y="4958"/>
                    <a:pt x="932" y="6533"/>
                  </a:cubicBezTo>
                  <a:cubicBezTo>
                    <a:pt x="942" y="6993"/>
                    <a:pt x="964" y="7452"/>
                    <a:pt x="1008" y="7901"/>
                  </a:cubicBezTo>
                  <a:cubicBezTo>
                    <a:pt x="1052" y="8393"/>
                    <a:pt x="1413" y="8808"/>
                    <a:pt x="1905" y="8885"/>
                  </a:cubicBezTo>
                  <a:cubicBezTo>
                    <a:pt x="2474" y="8983"/>
                    <a:pt x="3021" y="9049"/>
                    <a:pt x="3546" y="9104"/>
                  </a:cubicBezTo>
                  <a:cubicBezTo>
                    <a:pt x="4512" y="9197"/>
                    <a:pt x="5394" y="9221"/>
                    <a:pt x="6117" y="9221"/>
                  </a:cubicBezTo>
                  <a:cubicBezTo>
                    <a:pt x="6589" y="9221"/>
                    <a:pt x="6993" y="9211"/>
                    <a:pt x="7308" y="9202"/>
                  </a:cubicBezTo>
                  <a:cubicBezTo>
                    <a:pt x="7910" y="9180"/>
                    <a:pt x="8314" y="9039"/>
                    <a:pt x="8599" y="8842"/>
                  </a:cubicBezTo>
                  <a:cubicBezTo>
                    <a:pt x="9299" y="8349"/>
                    <a:pt x="9092" y="7255"/>
                    <a:pt x="8260" y="7037"/>
                  </a:cubicBezTo>
                  <a:cubicBezTo>
                    <a:pt x="8008" y="6971"/>
                    <a:pt x="7691" y="6927"/>
                    <a:pt x="7298" y="6927"/>
                  </a:cubicBezTo>
                  <a:cubicBezTo>
                    <a:pt x="6466" y="6927"/>
                    <a:pt x="4880" y="6829"/>
                    <a:pt x="3185" y="6708"/>
                  </a:cubicBezTo>
                  <a:cubicBezTo>
                    <a:pt x="2802" y="4083"/>
                    <a:pt x="2474" y="1589"/>
                    <a:pt x="2474" y="1589"/>
                  </a:cubicBezTo>
                  <a:lnTo>
                    <a:pt x="2463" y="1589"/>
                  </a:lnTo>
                  <a:cubicBezTo>
                    <a:pt x="2473" y="752"/>
                    <a:pt x="1415" y="1"/>
                    <a:pt x="1161" y="1"/>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0" name="Google Shape;5550;p77"/>
            <p:cNvSpPr/>
            <p:nvPr/>
          </p:nvSpPr>
          <p:spPr>
            <a:xfrm>
              <a:off x="2953350" y="443200"/>
              <a:ext cx="47050" cy="20550"/>
            </a:xfrm>
            <a:custGeom>
              <a:avLst/>
              <a:gdLst/>
              <a:ahLst/>
              <a:cxnLst/>
              <a:rect l="l" t="t" r="r" b="b"/>
              <a:pathLst>
                <a:path w="1882" h="822" extrusionOk="0">
                  <a:moveTo>
                    <a:pt x="99" y="0"/>
                  </a:moveTo>
                  <a:lnTo>
                    <a:pt x="1" y="821"/>
                  </a:lnTo>
                  <a:lnTo>
                    <a:pt x="1" y="821"/>
                  </a:lnTo>
                  <a:lnTo>
                    <a:pt x="1882" y="482"/>
                  </a:lnTo>
                  <a:lnTo>
                    <a:pt x="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1" name="Google Shape;5551;p77"/>
            <p:cNvSpPr/>
            <p:nvPr/>
          </p:nvSpPr>
          <p:spPr>
            <a:xfrm>
              <a:off x="2944325" y="454425"/>
              <a:ext cx="228075" cy="274275"/>
            </a:xfrm>
            <a:custGeom>
              <a:avLst/>
              <a:gdLst/>
              <a:ahLst/>
              <a:cxnLst/>
              <a:rect l="l" t="t" r="r" b="b"/>
              <a:pathLst>
                <a:path w="9123" h="10971" extrusionOk="0">
                  <a:moveTo>
                    <a:pt x="2440" y="0"/>
                  </a:moveTo>
                  <a:lnTo>
                    <a:pt x="0" y="438"/>
                  </a:lnTo>
                  <a:lnTo>
                    <a:pt x="252" y="3883"/>
                  </a:lnTo>
                  <a:cubicBezTo>
                    <a:pt x="285" y="4320"/>
                    <a:pt x="635" y="4682"/>
                    <a:pt x="1072" y="4725"/>
                  </a:cubicBezTo>
                  <a:cubicBezTo>
                    <a:pt x="2647" y="4879"/>
                    <a:pt x="5885" y="5076"/>
                    <a:pt x="5885" y="5076"/>
                  </a:cubicBezTo>
                  <a:lnTo>
                    <a:pt x="5207" y="10052"/>
                  </a:lnTo>
                  <a:lnTo>
                    <a:pt x="5185" y="10173"/>
                  </a:lnTo>
                  <a:lnTo>
                    <a:pt x="5152" y="10467"/>
                  </a:lnTo>
                  <a:lnTo>
                    <a:pt x="7690" y="10971"/>
                  </a:lnTo>
                  <a:lnTo>
                    <a:pt x="7788" y="10413"/>
                  </a:lnTo>
                  <a:lnTo>
                    <a:pt x="7810" y="10282"/>
                  </a:lnTo>
                  <a:lnTo>
                    <a:pt x="9079" y="2494"/>
                  </a:lnTo>
                  <a:lnTo>
                    <a:pt x="9101" y="2352"/>
                  </a:lnTo>
                  <a:lnTo>
                    <a:pt x="9122" y="2198"/>
                  </a:lnTo>
                  <a:lnTo>
                    <a:pt x="8106" y="1411"/>
                  </a:lnTo>
                  <a:lnTo>
                    <a:pt x="8084" y="1597"/>
                  </a:lnTo>
                  <a:lnTo>
                    <a:pt x="8072" y="1739"/>
                  </a:lnTo>
                  <a:lnTo>
                    <a:pt x="8007" y="2373"/>
                  </a:lnTo>
                  <a:lnTo>
                    <a:pt x="2844" y="2297"/>
                  </a:lnTo>
                  <a:lnTo>
                    <a:pt x="2724" y="2297"/>
                  </a:lnTo>
                  <a:lnTo>
                    <a:pt x="2713" y="2220"/>
                  </a:lnTo>
                  <a:lnTo>
                    <a:pt x="2691" y="2023"/>
                  </a:lnTo>
                  <a:lnTo>
                    <a:pt x="24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2" name="Google Shape;5552;p77"/>
            <p:cNvSpPr/>
            <p:nvPr/>
          </p:nvSpPr>
          <p:spPr>
            <a:xfrm>
              <a:off x="3086250" y="576375"/>
              <a:ext cx="27925" cy="43775"/>
            </a:xfrm>
            <a:custGeom>
              <a:avLst/>
              <a:gdLst/>
              <a:ahLst/>
              <a:cxnLst/>
              <a:rect l="l" t="t" r="r" b="b"/>
              <a:pathLst>
                <a:path w="1117" h="1751" extrusionOk="0">
                  <a:moveTo>
                    <a:pt x="1116" y="1"/>
                  </a:moveTo>
                  <a:lnTo>
                    <a:pt x="208" y="198"/>
                  </a:lnTo>
                  <a:lnTo>
                    <a:pt x="0" y="1751"/>
                  </a:lnTo>
                  <a:lnTo>
                    <a:pt x="11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3" name="Google Shape;5553;p77"/>
            <p:cNvSpPr/>
            <p:nvPr/>
          </p:nvSpPr>
          <p:spPr>
            <a:xfrm>
              <a:off x="2999550" y="509925"/>
              <a:ext cx="15900" cy="10400"/>
            </a:xfrm>
            <a:custGeom>
              <a:avLst/>
              <a:gdLst/>
              <a:ahLst/>
              <a:cxnLst/>
              <a:rect l="l" t="t" r="r" b="b"/>
              <a:pathLst>
                <a:path w="636" h="416" extrusionOk="0">
                  <a:moveTo>
                    <a:pt x="504" y="0"/>
                  </a:moveTo>
                  <a:lnTo>
                    <a:pt x="460" y="22"/>
                  </a:lnTo>
                  <a:lnTo>
                    <a:pt x="1" y="307"/>
                  </a:lnTo>
                  <a:lnTo>
                    <a:pt x="66" y="416"/>
                  </a:lnTo>
                  <a:lnTo>
                    <a:pt x="450" y="187"/>
                  </a:lnTo>
                  <a:lnTo>
                    <a:pt x="591" y="99"/>
                  </a:lnTo>
                  <a:lnTo>
                    <a:pt x="635" y="77"/>
                  </a:lnTo>
                  <a:lnTo>
                    <a:pt x="515" y="77"/>
                  </a:lnTo>
                  <a:lnTo>
                    <a:pt x="5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4" name="Google Shape;5554;p77"/>
            <p:cNvSpPr/>
            <p:nvPr/>
          </p:nvSpPr>
          <p:spPr>
            <a:xfrm>
              <a:off x="3010225" y="505000"/>
              <a:ext cx="4125" cy="18350"/>
            </a:xfrm>
            <a:custGeom>
              <a:avLst/>
              <a:gdLst/>
              <a:ahLst/>
              <a:cxnLst/>
              <a:rect l="l" t="t" r="r" b="b"/>
              <a:pathLst>
                <a:path w="165" h="734" extrusionOk="0">
                  <a:moveTo>
                    <a:pt x="55" y="0"/>
                  </a:moveTo>
                  <a:lnTo>
                    <a:pt x="33" y="219"/>
                  </a:lnTo>
                  <a:lnTo>
                    <a:pt x="23" y="384"/>
                  </a:lnTo>
                  <a:lnTo>
                    <a:pt x="1" y="722"/>
                  </a:lnTo>
                  <a:lnTo>
                    <a:pt x="132" y="734"/>
                  </a:lnTo>
                  <a:lnTo>
                    <a:pt x="164" y="296"/>
                  </a:lnTo>
                  <a:lnTo>
                    <a:pt x="164" y="274"/>
                  </a:lnTo>
                  <a:lnTo>
                    <a:pt x="88" y="274"/>
                  </a:lnTo>
                  <a:lnTo>
                    <a:pt x="77" y="197"/>
                  </a:lnTo>
                  <a:lnTo>
                    <a:pt x="5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5" name="Google Shape;5555;p77"/>
            <p:cNvSpPr/>
            <p:nvPr/>
          </p:nvSpPr>
          <p:spPr>
            <a:xfrm>
              <a:off x="3146125" y="494350"/>
              <a:ext cx="25725" cy="22450"/>
            </a:xfrm>
            <a:custGeom>
              <a:avLst/>
              <a:gdLst/>
              <a:ahLst/>
              <a:cxnLst/>
              <a:rect l="l" t="t" r="r" b="b"/>
              <a:pathLst>
                <a:path w="1029" h="898" extrusionOk="0">
                  <a:moveTo>
                    <a:pt x="12" y="0"/>
                  </a:moveTo>
                  <a:lnTo>
                    <a:pt x="0" y="142"/>
                  </a:lnTo>
                  <a:lnTo>
                    <a:pt x="1007" y="897"/>
                  </a:lnTo>
                  <a:lnTo>
                    <a:pt x="1029" y="755"/>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6" name="Google Shape;5556;p77"/>
            <p:cNvSpPr/>
            <p:nvPr/>
          </p:nvSpPr>
          <p:spPr>
            <a:xfrm>
              <a:off x="3073925" y="705700"/>
              <a:ext cx="65650" cy="9075"/>
            </a:xfrm>
            <a:custGeom>
              <a:avLst/>
              <a:gdLst/>
              <a:ahLst/>
              <a:cxnLst/>
              <a:rect l="l" t="t" r="r" b="b"/>
              <a:pathLst>
                <a:path w="2626" h="363" extrusionOk="0">
                  <a:moveTo>
                    <a:pt x="23" y="1"/>
                  </a:moveTo>
                  <a:lnTo>
                    <a:pt x="1" y="122"/>
                  </a:lnTo>
                  <a:lnTo>
                    <a:pt x="2604" y="362"/>
                  </a:lnTo>
                  <a:lnTo>
                    <a:pt x="2626" y="231"/>
                  </a:lnTo>
                  <a:lnTo>
                    <a:pt x="23" y="1"/>
                  </a:ln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557" name="Google Shape;5557;p77"/>
          <p:cNvGrpSpPr/>
          <p:nvPr/>
        </p:nvGrpSpPr>
        <p:grpSpPr>
          <a:xfrm>
            <a:off x="1826950" y="1448813"/>
            <a:ext cx="432625" cy="936375"/>
            <a:chOff x="3907675" y="342275"/>
            <a:chExt cx="432625" cy="936375"/>
          </a:xfrm>
        </p:grpSpPr>
        <p:sp>
          <p:nvSpPr>
            <p:cNvPr id="5558" name="Google Shape;5558;p77"/>
            <p:cNvSpPr/>
            <p:nvPr/>
          </p:nvSpPr>
          <p:spPr>
            <a:xfrm>
              <a:off x="4115500" y="353125"/>
              <a:ext cx="118150" cy="131950"/>
            </a:xfrm>
            <a:custGeom>
              <a:avLst/>
              <a:gdLst/>
              <a:ahLst/>
              <a:cxnLst/>
              <a:rect l="l" t="t" r="r" b="b"/>
              <a:pathLst>
                <a:path w="4726" h="5278" extrusionOk="0">
                  <a:moveTo>
                    <a:pt x="1824" y="0"/>
                  </a:moveTo>
                  <a:cubicBezTo>
                    <a:pt x="971" y="0"/>
                    <a:pt x="235" y="484"/>
                    <a:pt x="121" y="1099"/>
                  </a:cubicBezTo>
                  <a:cubicBezTo>
                    <a:pt x="1" y="1788"/>
                    <a:pt x="55" y="2553"/>
                    <a:pt x="176" y="3287"/>
                  </a:cubicBezTo>
                  <a:cubicBezTo>
                    <a:pt x="219" y="3603"/>
                    <a:pt x="274" y="3910"/>
                    <a:pt x="339" y="4194"/>
                  </a:cubicBezTo>
                  <a:cubicBezTo>
                    <a:pt x="339" y="4227"/>
                    <a:pt x="351" y="4260"/>
                    <a:pt x="361" y="4293"/>
                  </a:cubicBezTo>
                  <a:cubicBezTo>
                    <a:pt x="383" y="4424"/>
                    <a:pt x="416" y="4555"/>
                    <a:pt x="482" y="4665"/>
                  </a:cubicBezTo>
                  <a:cubicBezTo>
                    <a:pt x="744" y="5113"/>
                    <a:pt x="1477" y="5277"/>
                    <a:pt x="1948" y="5277"/>
                  </a:cubicBezTo>
                  <a:cubicBezTo>
                    <a:pt x="1959" y="5278"/>
                    <a:pt x="1970" y="5278"/>
                    <a:pt x="1982" y="5278"/>
                  </a:cubicBezTo>
                  <a:cubicBezTo>
                    <a:pt x="2581" y="5278"/>
                    <a:pt x="3136" y="5006"/>
                    <a:pt x="3511" y="4544"/>
                  </a:cubicBezTo>
                  <a:cubicBezTo>
                    <a:pt x="3829" y="4162"/>
                    <a:pt x="3982" y="3659"/>
                    <a:pt x="3982" y="3155"/>
                  </a:cubicBezTo>
                  <a:cubicBezTo>
                    <a:pt x="3997" y="3157"/>
                    <a:pt x="4012" y="3157"/>
                    <a:pt x="4028" y="3157"/>
                  </a:cubicBezTo>
                  <a:cubicBezTo>
                    <a:pt x="4130" y="3157"/>
                    <a:pt x="4249" y="3131"/>
                    <a:pt x="4277" y="3112"/>
                  </a:cubicBezTo>
                  <a:cubicBezTo>
                    <a:pt x="4408" y="3057"/>
                    <a:pt x="4529" y="2947"/>
                    <a:pt x="4605" y="2816"/>
                  </a:cubicBezTo>
                  <a:cubicBezTo>
                    <a:pt x="4693" y="2674"/>
                    <a:pt x="4726" y="2488"/>
                    <a:pt x="4671" y="2324"/>
                  </a:cubicBezTo>
                  <a:cubicBezTo>
                    <a:pt x="4607" y="2149"/>
                    <a:pt x="4434" y="2013"/>
                    <a:pt x="4251" y="2013"/>
                  </a:cubicBezTo>
                  <a:cubicBezTo>
                    <a:pt x="4216" y="2013"/>
                    <a:pt x="4181" y="2018"/>
                    <a:pt x="4146" y="2028"/>
                  </a:cubicBezTo>
                  <a:cubicBezTo>
                    <a:pt x="4102" y="2040"/>
                    <a:pt x="3993" y="2105"/>
                    <a:pt x="3916" y="2171"/>
                  </a:cubicBezTo>
                  <a:cubicBezTo>
                    <a:pt x="3818" y="1438"/>
                    <a:pt x="3566" y="650"/>
                    <a:pt x="2976" y="312"/>
                  </a:cubicBezTo>
                  <a:cubicBezTo>
                    <a:pt x="2598" y="94"/>
                    <a:pt x="2199" y="0"/>
                    <a:pt x="1824"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9" name="Google Shape;5559;p77"/>
            <p:cNvSpPr/>
            <p:nvPr/>
          </p:nvSpPr>
          <p:spPr>
            <a:xfrm>
              <a:off x="4119875" y="434200"/>
              <a:ext cx="17800" cy="24000"/>
            </a:xfrm>
            <a:custGeom>
              <a:avLst/>
              <a:gdLst/>
              <a:ahLst/>
              <a:cxnLst/>
              <a:rect l="l" t="t" r="r" b="b"/>
              <a:pathLst>
                <a:path w="712" h="960" extrusionOk="0">
                  <a:moveTo>
                    <a:pt x="195" y="1"/>
                  </a:moveTo>
                  <a:cubicBezTo>
                    <a:pt x="163" y="1"/>
                    <a:pt x="131" y="4"/>
                    <a:pt x="99" y="10"/>
                  </a:cubicBezTo>
                  <a:lnTo>
                    <a:pt x="1" y="44"/>
                  </a:lnTo>
                  <a:cubicBezTo>
                    <a:pt x="44" y="360"/>
                    <a:pt x="99" y="667"/>
                    <a:pt x="164" y="951"/>
                  </a:cubicBezTo>
                  <a:cubicBezTo>
                    <a:pt x="186" y="957"/>
                    <a:pt x="205" y="960"/>
                    <a:pt x="225" y="960"/>
                  </a:cubicBezTo>
                  <a:cubicBezTo>
                    <a:pt x="244" y="960"/>
                    <a:pt x="263" y="957"/>
                    <a:pt x="285" y="951"/>
                  </a:cubicBezTo>
                  <a:cubicBezTo>
                    <a:pt x="548" y="897"/>
                    <a:pt x="711" y="645"/>
                    <a:pt x="667" y="394"/>
                  </a:cubicBezTo>
                  <a:cubicBezTo>
                    <a:pt x="620" y="163"/>
                    <a:pt x="420" y="1"/>
                    <a:pt x="195" y="1"/>
                  </a:cubicBezTo>
                  <a:close/>
                </a:path>
              </a:pathLst>
            </a:custGeom>
            <a:solidFill>
              <a:srgbClr val="EC8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0" name="Google Shape;5560;p77"/>
            <p:cNvSpPr/>
            <p:nvPr/>
          </p:nvSpPr>
          <p:spPr>
            <a:xfrm>
              <a:off x="4170200" y="422775"/>
              <a:ext cx="25975" cy="23975"/>
            </a:xfrm>
            <a:custGeom>
              <a:avLst/>
              <a:gdLst/>
              <a:ahLst/>
              <a:cxnLst/>
              <a:rect l="l" t="t" r="r" b="b"/>
              <a:pathLst>
                <a:path w="1039" h="959" extrusionOk="0">
                  <a:moveTo>
                    <a:pt x="511" y="1"/>
                  </a:moveTo>
                  <a:cubicBezTo>
                    <a:pt x="483" y="1"/>
                    <a:pt x="455" y="3"/>
                    <a:pt x="426" y="8"/>
                  </a:cubicBezTo>
                  <a:cubicBezTo>
                    <a:pt x="164" y="63"/>
                    <a:pt x="0" y="314"/>
                    <a:pt x="54" y="577"/>
                  </a:cubicBezTo>
                  <a:cubicBezTo>
                    <a:pt x="93" y="797"/>
                    <a:pt x="290" y="959"/>
                    <a:pt x="515" y="959"/>
                  </a:cubicBezTo>
                  <a:cubicBezTo>
                    <a:pt x="547" y="959"/>
                    <a:pt x="580" y="956"/>
                    <a:pt x="613" y="949"/>
                  </a:cubicBezTo>
                  <a:cubicBezTo>
                    <a:pt x="875" y="905"/>
                    <a:pt x="1039" y="654"/>
                    <a:pt x="985" y="391"/>
                  </a:cubicBezTo>
                  <a:cubicBezTo>
                    <a:pt x="946" y="157"/>
                    <a:pt x="741" y="1"/>
                    <a:pt x="511" y="1"/>
                  </a:cubicBezTo>
                  <a:close/>
                </a:path>
              </a:pathLst>
            </a:custGeom>
            <a:solidFill>
              <a:srgbClr val="EC8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1" name="Google Shape;5561;p77"/>
            <p:cNvSpPr/>
            <p:nvPr/>
          </p:nvSpPr>
          <p:spPr>
            <a:xfrm>
              <a:off x="4130825" y="413650"/>
              <a:ext cx="8225" cy="14025"/>
            </a:xfrm>
            <a:custGeom>
              <a:avLst/>
              <a:gdLst/>
              <a:ahLst/>
              <a:cxnLst/>
              <a:rect l="l" t="t" r="r" b="b"/>
              <a:pathLst>
                <a:path w="329" h="561" extrusionOk="0">
                  <a:moveTo>
                    <a:pt x="120" y="0"/>
                  </a:moveTo>
                  <a:cubicBezTo>
                    <a:pt x="116" y="0"/>
                    <a:pt x="113" y="1"/>
                    <a:pt x="110" y="1"/>
                  </a:cubicBezTo>
                  <a:cubicBezTo>
                    <a:pt x="33" y="13"/>
                    <a:pt x="0" y="154"/>
                    <a:pt x="22" y="307"/>
                  </a:cubicBezTo>
                  <a:cubicBezTo>
                    <a:pt x="53" y="454"/>
                    <a:pt x="134" y="560"/>
                    <a:pt x="209" y="560"/>
                  </a:cubicBezTo>
                  <a:cubicBezTo>
                    <a:pt x="212" y="560"/>
                    <a:pt x="215" y="560"/>
                    <a:pt x="219" y="559"/>
                  </a:cubicBezTo>
                  <a:cubicBezTo>
                    <a:pt x="295" y="538"/>
                    <a:pt x="328" y="406"/>
                    <a:pt x="295" y="253"/>
                  </a:cubicBezTo>
                  <a:cubicBezTo>
                    <a:pt x="264" y="107"/>
                    <a:pt x="192"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2" name="Google Shape;5562;p77"/>
            <p:cNvSpPr/>
            <p:nvPr/>
          </p:nvSpPr>
          <p:spPr>
            <a:xfrm>
              <a:off x="4126150" y="412100"/>
              <a:ext cx="8225" cy="4325"/>
            </a:xfrm>
            <a:custGeom>
              <a:avLst/>
              <a:gdLst/>
              <a:ahLst/>
              <a:cxnLst/>
              <a:rect l="l" t="t" r="r" b="b"/>
              <a:pathLst>
                <a:path w="329" h="173" extrusionOk="0">
                  <a:moveTo>
                    <a:pt x="12" y="0"/>
                  </a:moveTo>
                  <a:cubicBezTo>
                    <a:pt x="9" y="0"/>
                    <a:pt x="6" y="3"/>
                    <a:pt x="1" y="9"/>
                  </a:cubicBezTo>
                  <a:lnTo>
                    <a:pt x="1" y="31"/>
                  </a:lnTo>
                  <a:cubicBezTo>
                    <a:pt x="34" y="63"/>
                    <a:pt x="66" y="96"/>
                    <a:pt x="110" y="129"/>
                  </a:cubicBezTo>
                  <a:cubicBezTo>
                    <a:pt x="165" y="151"/>
                    <a:pt x="220" y="173"/>
                    <a:pt x="275" y="173"/>
                  </a:cubicBezTo>
                  <a:cubicBezTo>
                    <a:pt x="307" y="173"/>
                    <a:pt x="329" y="151"/>
                    <a:pt x="329" y="129"/>
                  </a:cubicBezTo>
                  <a:cubicBezTo>
                    <a:pt x="329" y="96"/>
                    <a:pt x="307" y="75"/>
                    <a:pt x="275" y="75"/>
                  </a:cubicBezTo>
                  <a:lnTo>
                    <a:pt x="263" y="75"/>
                  </a:lnTo>
                  <a:cubicBezTo>
                    <a:pt x="247" y="79"/>
                    <a:pt x="230" y="81"/>
                    <a:pt x="213" y="81"/>
                  </a:cubicBezTo>
                  <a:cubicBezTo>
                    <a:pt x="150" y="81"/>
                    <a:pt x="83" y="52"/>
                    <a:pt x="23" y="9"/>
                  </a:cubicBezTo>
                  <a:cubicBezTo>
                    <a:pt x="17" y="3"/>
                    <a:pt x="15" y="0"/>
                    <a:pt x="12" y="0"/>
                  </a:cubicBez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3" name="Google Shape;5563;p77"/>
            <p:cNvSpPr/>
            <p:nvPr/>
          </p:nvSpPr>
          <p:spPr>
            <a:xfrm>
              <a:off x="4160075" y="407925"/>
              <a:ext cx="8225" cy="14000"/>
            </a:xfrm>
            <a:custGeom>
              <a:avLst/>
              <a:gdLst/>
              <a:ahLst/>
              <a:cxnLst/>
              <a:rect l="l" t="t" r="r" b="b"/>
              <a:pathLst>
                <a:path w="329" h="560" extrusionOk="0">
                  <a:moveTo>
                    <a:pt x="121" y="0"/>
                  </a:moveTo>
                  <a:cubicBezTo>
                    <a:pt x="117" y="0"/>
                    <a:pt x="113" y="0"/>
                    <a:pt x="109" y="1"/>
                  </a:cubicBezTo>
                  <a:cubicBezTo>
                    <a:pt x="33" y="11"/>
                    <a:pt x="0" y="154"/>
                    <a:pt x="33" y="307"/>
                  </a:cubicBezTo>
                  <a:cubicBezTo>
                    <a:pt x="64" y="453"/>
                    <a:pt x="135" y="559"/>
                    <a:pt x="208" y="559"/>
                  </a:cubicBezTo>
                  <a:cubicBezTo>
                    <a:pt x="212" y="559"/>
                    <a:pt x="215" y="559"/>
                    <a:pt x="219" y="558"/>
                  </a:cubicBezTo>
                  <a:cubicBezTo>
                    <a:pt x="296" y="536"/>
                    <a:pt x="328" y="405"/>
                    <a:pt x="306" y="252"/>
                  </a:cubicBezTo>
                  <a:cubicBezTo>
                    <a:pt x="276" y="106"/>
                    <a:pt x="19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4" name="Google Shape;5564;p77"/>
            <p:cNvSpPr/>
            <p:nvPr/>
          </p:nvSpPr>
          <p:spPr>
            <a:xfrm>
              <a:off x="4162525" y="403825"/>
              <a:ext cx="6850" cy="6650"/>
            </a:xfrm>
            <a:custGeom>
              <a:avLst/>
              <a:gdLst/>
              <a:ahLst/>
              <a:cxnLst/>
              <a:rect l="l" t="t" r="r" b="b"/>
              <a:pathLst>
                <a:path w="274" h="266" extrusionOk="0">
                  <a:moveTo>
                    <a:pt x="263" y="0"/>
                  </a:moveTo>
                  <a:cubicBezTo>
                    <a:pt x="252" y="0"/>
                    <a:pt x="252" y="0"/>
                    <a:pt x="242" y="12"/>
                  </a:cubicBezTo>
                  <a:cubicBezTo>
                    <a:pt x="198" y="88"/>
                    <a:pt x="121" y="153"/>
                    <a:pt x="45" y="165"/>
                  </a:cubicBezTo>
                  <a:cubicBezTo>
                    <a:pt x="23" y="165"/>
                    <a:pt x="1" y="197"/>
                    <a:pt x="1" y="219"/>
                  </a:cubicBezTo>
                  <a:cubicBezTo>
                    <a:pt x="10" y="246"/>
                    <a:pt x="26" y="266"/>
                    <a:pt x="50" y="266"/>
                  </a:cubicBezTo>
                  <a:cubicBezTo>
                    <a:pt x="55" y="266"/>
                    <a:pt x="61" y="265"/>
                    <a:pt x="67" y="263"/>
                  </a:cubicBezTo>
                  <a:lnTo>
                    <a:pt x="77" y="263"/>
                  </a:lnTo>
                  <a:cubicBezTo>
                    <a:pt x="132" y="241"/>
                    <a:pt x="176" y="197"/>
                    <a:pt x="208" y="165"/>
                  </a:cubicBezTo>
                  <a:cubicBezTo>
                    <a:pt x="242" y="121"/>
                    <a:pt x="263" y="77"/>
                    <a:pt x="274" y="22"/>
                  </a:cubicBezTo>
                  <a:cubicBezTo>
                    <a:pt x="274" y="12"/>
                    <a:pt x="274" y="0"/>
                    <a:pt x="263" y="0"/>
                  </a:cubicBez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5" name="Google Shape;5565;p77"/>
            <p:cNvSpPr/>
            <p:nvPr/>
          </p:nvSpPr>
          <p:spPr>
            <a:xfrm>
              <a:off x="4140925" y="436375"/>
              <a:ext cx="25475" cy="10900"/>
            </a:xfrm>
            <a:custGeom>
              <a:avLst/>
              <a:gdLst/>
              <a:ahLst/>
              <a:cxnLst/>
              <a:rect l="l" t="t" r="r" b="b"/>
              <a:pathLst>
                <a:path w="1019" h="436" extrusionOk="0">
                  <a:moveTo>
                    <a:pt x="1018" y="0"/>
                  </a:moveTo>
                  <a:cubicBezTo>
                    <a:pt x="985" y="33"/>
                    <a:pt x="952" y="77"/>
                    <a:pt x="919" y="110"/>
                  </a:cubicBezTo>
                  <a:lnTo>
                    <a:pt x="810" y="219"/>
                  </a:lnTo>
                  <a:cubicBezTo>
                    <a:pt x="734" y="285"/>
                    <a:pt x="646" y="329"/>
                    <a:pt x="559" y="350"/>
                  </a:cubicBezTo>
                  <a:cubicBezTo>
                    <a:pt x="532" y="353"/>
                    <a:pt x="506" y="355"/>
                    <a:pt x="480" y="355"/>
                  </a:cubicBezTo>
                  <a:cubicBezTo>
                    <a:pt x="408" y="355"/>
                    <a:pt x="339" y="345"/>
                    <a:pt x="274" y="329"/>
                  </a:cubicBezTo>
                  <a:cubicBezTo>
                    <a:pt x="175" y="295"/>
                    <a:pt x="88" y="252"/>
                    <a:pt x="0" y="197"/>
                  </a:cubicBezTo>
                  <a:lnTo>
                    <a:pt x="0" y="197"/>
                  </a:lnTo>
                  <a:cubicBezTo>
                    <a:pt x="66" y="273"/>
                    <a:pt x="154" y="339"/>
                    <a:pt x="252" y="383"/>
                  </a:cubicBezTo>
                  <a:cubicBezTo>
                    <a:pt x="324" y="415"/>
                    <a:pt x="402" y="435"/>
                    <a:pt x="481" y="435"/>
                  </a:cubicBezTo>
                  <a:cubicBezTo>
                    <a:pt x="511" y="435"/>
                    <a:pt x="540" y="432"/>
                    <a:pt x="569" y="427"/>
                  </a:cubicBezTo>
                  <a:cubicBezTo>
                    <a:pt x="679" y="405"/>
                    <a:pt x="777" y="350"/>
                    <a:pt x="854" y="263"/>
                  </a:cubicBezTo>
                  <a:cubicBezTo>
                    <a:pt x="897" y="230"/>
                    <a:pt x="919" y="175"/>
                    <a:pt x="952" y="142"/>
                  </a:cubicBezTo>
                  <a:cubicBezTo>
                    <a:pt x="974" y="88"/>
                    <a:pt x="996" y="44"/>
                    <a:pt x="10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6" name="Google Shape;5566;p77"/>
            <p:cNvSpPr/>
            <p:nvPr/>
          </p:nvSpPr>
          <p:spPr>
            <a:xfrm>
              <a:off x="4152400" y="450300"/>
              <a:ext cx="7150" cy="2125"/>
            </a:xfrm>
            <a:custGeom>
              <a:avLst/>
              <a:gdLst/>
              <a:ahLst/>
              <a:cxnLst/>
              <a:rect l="l" t="t" r="r" b="b"/>
              <a:pathLst>
                <a:path w="286" h="85" extrusionOk="0">
                  <a:moveTo>
                    <a:pt x="285" y="1"/>
                  </a:moveTo>
                  <a:cubicBezTo>
                    <a:pt x="241" y="23"/>
                    <a:pt x="198" y="34"/>
                    <a:pt x="143" y="45"/>
                  </a:cubicBezTo>
                  <a:cubicBezTo>
                    <a:pt x="100" y="56"/>
                    <a:pt x="56" y="56"/>
                    <a:pt x="1" y="56"/>
                  </a:cubicBezTo>
                  <a:cubicBezTo>
                    <a:pt x="29" y="77"/>
                    <a:pt x="61" y="84"/>
                    <a:pt x="95" y="84"/>
                  </a:cubicBezTo>
                  <a:cubicBezTo>
                    <a:pt x="114" y="84"/>
                    <a:pt x="134" y="82"/>
                    <a:pt x="154" y="78"/>
                  </a:cubicBezTo>
                  <a:cubicBezTo>
                    <a:pt x="209" y="66"/>
                    <a:pt x="253" y="45"/>
                    <a:pt x="285" y="1"/>
                  </a:cubicBez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7" name="Google Shape;5567;p77"/>
            <p:cNvSpPr/>
            <p:nvPr/>
          </p:nvSpPr>
          <p:spPr>
            <a:xfrm>
              <a:off x="4152950" y="388600"/>
              <a:ext cx="21350" cy="8350"/>
            </a:xfrm>
            <a:custGeom>
              <a:avLst/>
              <a:gdLst/>
              <a:ahLst/>
              <a:cxnLst/>
              <a:rect l="l" t="t" r="r" b="b"/>
              <a:pathLst>
                <a:path w="854" h="334" extrusionOk="0">
                  <a:moveTo>
                    <a:pt x="342" y="1"/>
                  </a:moveTo>
                  <a:cubicBezTo>
                    <a:pt x="298" y="1"/>
                    <a:pt x="253" y="6"/>
                    <a:pt x="209" y="19"/>
                  </a:cubicBezTo>
                  <a:cubicBezTo>
                    <a:pt x="132" y="41"/>
                    <a:pt x="66" y="62"/>
                    <a:pt x="12" y="139"/>
                  </a:cubicBezTo>
                  <a:cubicBezTo>
                    <a:pt x="12" y="150"/>
                    <a:pt x="1" y="161"/>
                    <a:pt x="1" y="172"/>
                  </a:cubicBezTo>
                  <a:cubicBezTo>
                    <a:pt x="1" y="216"/>
                    <a:pt x="34" y="249"/>
                    <a:pt x="66" y="249"/>
                  </a:cubicBezTo>
                  <a:lnTo>
                    <a:pt x="88" y="249"/>
                  </a:lnTo>
                  <a:cubicBezTo>
                    <a:pt x="143" y="249"/>
                    <a:pt x="209" y="237"/>
                    <a:pt x="263" y="227"/>
                  </a:cubicBezTo>
                  <a:cubicBezTo>
                    <a:pt x="318" y="216"/>
                    <a:pt x="373" y="205"/>
                    <a:pt x="428" y="205"/>
                  </a:cubicBezTo>
                  <a:cubicBezTo>
                    <a:pt x="471" y="216"/>
                    <a:pt x="526" y="216"/>
                    <a:pt x="581" y="237"/>
                  </a:cubicBezTo>
                  <a:cubicBezTo>
                    <a:pt x="635" y="259"/>
                    <a:pt x="690" y="293"/>
                    <a:pt x="734" y="325"/>
                  </a:cubicBezTo>
                  <a:lnTo>
                    <a:pt x="744" y="325"/>
                  </a:lnTo>
                  <a:cubicBezTo>
                    <a:pt x="755" y="331"/>
                    <a:pt x="769" y="334"/>
                    <a:pt x="783" y="334"/>
                  </a:cubicBezTo>
                  <a:cubicBezTo>
                    <a:pt x="797" y="334"/>
                    <a:pt x="811" y="331"/>
                    <a:pt x="821" y="325"/>
                  </a:cubicBezTo>
                  <a:cubicBezTo>
                    <a:pt x="843" y="293"/>
                    <a:pt x="854" y="259"/>
                    <a:pt x="832" y="227"/>
                  </a:cubicBezTo>
                  <a:cubicBezTo>
                    <a:pt x="778" y="172"/>
                    <a:pt x="734" y="118"/>
                    <a:pt x="657" y="84"/>
                  </a:cubicBezTo>
                  <a:cubicBezTo>
                    <a:pt x="591" y="41"/>
                    <a:pt x="515" y="19"/>
                    <a:pt x="438" y="8"/>
                  </a:cubicBezTo>
                  <a:cubicBezTo>
                    <a:pt x="406" y="3"/>
                    <a:pt x="374" y="1"/>
                    <a:pt x="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8" name="Google Shape;5568;p77"/>
            <p:cNvSpPr/>
            <p:nvPr/>
          </p:nvSpPr>
          <p:spPr>
            <a:xfrm>
              <a:off x="4118250" y="394150"/>
              <a:ext cx="19150" cy="13100"/>
            </a:xfrm>
            <a:custGeom>
              <a:avLst/>
              <a:gdLst/>
              <a:ahLst/>
              <a:cxnLst/>
              <a:rect l="l" t="t" r="r" b="b"/>
              <a:pathLst>
                <a:path w="766" h="524" extrusionOk="0">
                  <a:moveTo>
                    <a:pt x="557" y="1"/>
                  </a:moveTo>
                  <a:cubicBezTo>
                    <a:pt x="539" y="1"/>
                    <a:pt x="521" y="2"/>
                    <a:pt x="503" y="5"/>
                  </a:cubicBezTo>
                  <a:cubicBezTo>
                    <a:pt x="426" y="27"/>
                    <a:pt x="350" y="49"/>
                    <a:pt x="284" y="81"/>
                  </a:cubicBezTo>
                  <a:cubicBezTo>
                    <a:pt x="219" y="125"/>
                    <a:pt x="153" y="180"/>
                    <a:pt x="109" y="234"/>
                  </a:cubicBezTo>
                  <a:cubicBezTo>
                    <a:pt x="54" y="289"/>
                    <a:pt x="32" y="365"/>
                    <a:pt x="11" y="431"/>
                  </a:cubicBezTo>
                  <a:cubicBezTo>
                    <a:pt x="0" y="464"/>
                    <a:pt x="11" y="508"/>
                    <a:pt x="54" y="519"/>
                  </a:cubicBezTo>
                  <a:cubicBezTo>
                    <a:pt x="60" y="522"/>
                    <a:pt x="67" y="523"/>
                    <a:pt x="74" y="523"/>
                  </a:cubicBezTo>
                  <a:cubicBezTo>
                    <a:pt x="92" y="523"/>
                    <a:pt x="112" y="513"/>
                    <a:pt x="120" y="497"/>
                  </a:cubicBezTo>
                  <a:lnTo>
                    <a:pt x="131" y="486"/>
                  </a:lnTo>
                  <a:cubicBezTo>
                    <a:pt x="164" y="442"/>
                    <a:pt x="197" y="387"/>
                    <a:pt x="241" y="355"/>
                  </a:cubicBezTo>
                  <a:cubicBezTo>
                    <a:pt x="284" y="311"/>
                    <a:pt x="328" y="289"/>
                    <a:pt x="372" y="267"/>
                  </a:cubicBezTo>
                  <a:cubicBezTo>
                    <a:pt x="426" y="246"/>
                    <a:pt x="481" y="224"/>
                    <a:pt x="536" y="224"/>
                  </a:cubicBezTo>
                  <a:cubicBezTo>
                    <a:pt x="591" y="212"/>
                    <a:pt x="645" y="202"/>
                    <a:pt x="700" y="180"/>
                  </a:cubicBezTo>
                  <a:lnTo>
                    <a:pt x="722" y="169"/>
                  </a:lnTo>
                  <a:cubicBezTo>
                    <a:pt x="754" y="158"/>
                    <a:pt x="766" y="114"/>
                    <a:pt x="754" y="81"/>
                  </a:cubicBezTo>
                  <a:cubicBezTo>
                    <a:pt x="744" y="59"/>
                    <a:pt x="732" y="49"/>
                    <a:pt x="722" y="49"/>
                  </a:cubicBezTo>
                  <a:cubicBezTo>
                    <a:pt x="672" y="15"/>
                    <a:pt x="615"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9" name="Google Shape;5569;p77"/>
            <p:cNvSpPr/>
            <p:nvPr/>
          </p:nvSpPr>
          <p:spPr>
            <a:xfrm>
              <a:off x="4145850" y="407375"/>
              <a:ext cx="10950" cy="24050"/>
            </a:xfrm>
            <a:custGeom>
              <a:avLst/>
              <a:gdLst/>
              <a:ahLst/>
              <a:cxnLst/>
              <a:rect l="l" t="t" r="r" b="b"/>
              <a:pathLst>
                <a:path w="438" h="962" extrusionOk="0">
                  <a:moveTo>
                    <a:pt x="34" y="1"/>
                  </a:moveTo>
                  <a:lnTo>
                    <a:pt x="34" y="318"/>
                  </a:lnTo>
                  <a:cubicBezTo>
                    <a:pt x="34" y="427"/>
                    <a:pt x="34" y="537"/>
                    <a:pt x="22" y="635"/>
                  </a:cubicBezTo>
                  <a:cubicBezTo>
                    <a:pt x="22" y="657"/>
                    <a:pt x="22" y="690"/>
                    <a:pt x="12" y="712"/>
                  </a:cubicBezTo>
                  <a:cubicBezTo>
                    <a:pt x="12" y="733"/>
                    <a:pt x="0" y="767"/>
                    <a:pt x="12" y="810"/>
                  </a:cubicBezTo>
                  <a:cubicBezTo>
                    <a:pt x="22" y="876"/>
                    <a:pt x="77" y="930"/>
                    <a:pt x="143" y="952"/>
                  </a:cubicBezTo>
                  <a:cubicBezTo>
                    <a:pt x="159" y="959"/>
                    <a:pt x="176" y="961"/>
                    <a:pt x="193" y="961"/>
                  </a:cubicBezTo>
                  <a:cubicBezTo>
                    <a:pt x="235" y="961"/>
                    <a:pt x="279" y="946"/>
                    <a:pt x="318" y="930"/>
                  </a:cubicBezTo>
                  <a:cubicBezTo>
                    <a:pt x="362" y="898"/>
                    <a:pt x="405" y="854"/>
                    <a:pt x="438" y="810"/>
                  </a:cubicBezTo>
                  <a:lnTo>
                    <a:pt x="438" y="810"/>
                  </a:lnTo>
                  <a:cubicBezTo>
                    <a:pt x="371" y="861"/>
                    <a:pt x="291" y="898"/>
                    <a:pt x="223" y="898"/>
                  </a:cubicBezTo>
                  <a:cubicBezTo>
                    <a:pt x="203" y="898"/>
                    <a:pt x="183" y="894"/>
                    <a:pt x="165" y="887"/>
                  </a:cubicBezTo>
                  <a:cubicBezTo>
                    <a:pt x="121" y="865"/>
                    <a:pt x="99" y="832"/>
                    <a:pt x="99" y="789"/>
                  </a:cubicBezTo>
                  <a:cubicBezTo>
                    <a:pt x="99" y="777"/>
                    <a:pt x="99" y="755"/>
                    <a:pt x="110" y="723"/>
                  </a:cubicBezTo>
                  <a:cubicBezTo>
                    <a:pt x="110" y="701"/>
                    <a:pt x="110" y="668"/>
                    <a:pt x="121" y="646"/>
                  </a:cubicBezTo>
                  <a:cubicBezTo>
                    <a:pt x="132" y="537"/>
                    <a:pt x="121" y="427"/>
                    <a:pt x="110" y="318"/>
                  </a:cubicBezTo>
                  <a:cubicBezTo>
                    <a:pt x="88" y="208"/>
                    <a:pt x="66" y="99"/>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0" name="Google Shape;5570;p77"/>
            <p:cNvSpPr/>
            <p:nvPr/>
          </p:nvSpPr>
          <p:spPr>
            <a:xfrm>
              <a:off x="4210125" y="411225"/>
              <a:ext cx="15875" cy="16150"/>
            </a:xfrm>
            <a:custGeom>
              <a:avLst/>
              <a:gdLst/>
              <a:ahLst/>
              <a:cxnLst/>
              <a:rect l="l" t="t" r="r" b="b"/>
              <a:pathLst>
                <a:path w="635" h="646" extrusionOk="0">
                  <a:moveTo>
                    <a:pt x="635" y="0"/>
                  </a:moveTo>
                  <a:cubicBezTo>
                    <a:pt x="525" y="0"/>
                    <a:pt x="404" y="22"/>
                    <a:pt x="306" y="66"/>
                  </a:cubicBezTo>
                  <a:cubicBezTo>
                    <a:pt x="197" y="110"/>
                    <a:pt x="98" y="186"/>
                    <a:pt x="11" y="273"/>
                  </a:cubicBezTo>
                  <a:cubicBezTo>
                    <a:pt x="0" y="285"/>
                    <a:pt x="0" y="306"/>
                    <a:pt x="11" y="328"/>
                  </a:cubicBezTo>
                  <a:cubicBezTo>
                    <a:pt x="17" y="341"/>
                    <a:pt x="27" y="346"/>
                    <a:pt x="39" y="346"/>
                  </a:cubicBezTo>
                  <a:cubicBezTo>
                    <a:pt x="47" y="346"/>
                    <a:pt x="57" y="344"/>
                    <a:pt x="66" y="339"/>
                  </a:cubicBezTo>
                  <a:lnTo>
                    <a:pt x="76" y="339"/>
                  </a:lnTo>
                  <a:cubicBezTo>
                    <a:pt x="142" y="306"/>
                    <a:pt x="229" y="273"/>
                    <a:pt x="317" y="251"/>
                  </a:cubicBezTo>
                  <a:cubicBezTo>
                    <a:pt x="345" y="243"/>
                    <a:pt x="375" y="238"/>
                    <a:pt x="402" y="238"/>
                  </a:cubicBezTo>
                  <a:cubicBezTo>
                    <a:pt x="449" y="238"/>
                    <a:pt x="489" y="253"/>
                    <a:pt x="503" y="295"/>
                  </a:cubicBezTo>
                  <a:cubicBezTo>
                    <a:pt x="536" y="361"/>
                    <a:pt x="514" y="438"/>
                    <a:pt x="460" y="503"/>
                  </a:cubicBezTo>
                  <a:cubicBezTo>
                    <a:pt x="404" y="569"/>
                    <a:pt x="339" y="623"/>
                    <a:pt x="241" y="645"/>
                  </a:cubicBezTo>
                  <a:cubicBezTo>
                    <a:pt x="339" y="645"/>
                    <a:pt x="426" y="613"/>
                    <a:pt x="503" y="547"/>
                  </a:cubicBezTo>
                  <a:cubicBezTo>
                    <a:pt x="569" y="481"/>
                    <a:pt x="623" y="361"/>
                    <a:pt x="579" y="263"/>
                  </a:cubicBezTo>
                  <a:cubicBezTo>
                    <a:pt x="558" y="208"/>
                    <a:pt x="503" y="164"/>
                    <a:pt x="448" y="153"/>
                  </a:cubicBezTo>
                  <a:cubicBezTo>
                    <a:pt x="432" y="150"/>
                    <a:pt x="416" y="149"/>
                    <a:pt x="400" y="149"/>
                  </a:cubicBezTo>
                  <a:cubicBezTo>
                    <a:pt x="362" y="149"/>
                    <a:pt x="326" y="156"/>
                    <a:pt x="295" y="164"/>
                  </a:cubicBezTo>
                  <a:cubicBezTo>
                    <a:pt x="283" y="165"/>
                    <a:pt x="271" y="167"/>
                    <a:pt x="259" y="170"/>
                  </a:cubicBezTo>
                  <a:lnTo>
                    <a:pt x="259" y="170"/>
                  </a:lnTo>
                  <a:cubicBezTo>
                    <a:pt x="281" y="155"/>
                    <a:pt x="304" y="142"/>
                    <a:pt x="328" y="131"/>
                  </a:cubicBezTo>
                  <a:cubicBezTo>
                    <a:pt x="426" y="76"/>
                    <a:pt x="525" y="33"/>
                    <a:pt x="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1" name="Google Shape;5571;p77"/>
            <p:cNvSpPr/>
            <p:nvPr/>
          </p:nvSpPr>
          <p:spPr>
            <a:xfrm>
              <a:off x="4085425" y="342275"/>
              <a:ext cx="189500" cy="169200"/>
            </a:xfrm>
            <a:custGeom>
              <a:avLst/>
              <a:gdLst/>
              <a:ahLst/>
              <a:cxnLst/>
              <a:rect l="l" t="t" r="r" b="b"/>
              <a:pathLst>
                <a:path w="7580" h="6768" extrusionOk="0">
                  <a:moveTo>
                    <a:pt x="3634" y="0"/>
                  </a:moveTo>
                  <a:cubicBezTo>
                    <a:pt x="3605" y="0"/>
                    <a:pt x="3575" y="1"/>
                    <a:pt x="3544" y="2"/>
                  </a:cubicBezTo>
                  <a:cubicBezTo>
                    <a:pt x="2133" y="56"/>
                    <a:pt x="394" y="362"/>
                    <a:pt x="854" y="1949"/>
                  </a:cubicBezTo>
                  <a:cubicBezTo>
                    <a:pt x="854" y="1949"/>
                    <a:pt x="919" y="3064"/>
                    <a:pt x="777" y="3480"/>
                  </a:cubicBezTo>
                  <a:cubicBezTo>
                    <a:pt x="635" y="3896"/>
                    <a:pt x="0" y="4552"/>
                    <a:pt x="307" y="4946"/>
                  </a:cubicBezTo>
                  <a:cubicBezTo>
                    <a:pt x="613" y="5339"/>
                    <a:pt x="645" y="5646"/>
                    <a:pt x="504" y="6050"/>
                  </a:cubicBezTo>
                  <a:cubicBezTo>
                    <a:pt x="406" y="6334"/>
                    <a:pt x="1194" y="6767"/>
                    <a:pt x="2063" y="6767"/>
                  </a:cubicBezTo>
                  <a:cubicBezTo>
                    <a:pt x="2464" y="6767"/>
                    <a:pt x="2882" y="6675"/>
                    <a:pt x="3238" y="6433"/>
                  </a:cubicBezTo>
                  <a:cubicBezTo>
                    <a:pt x="3238" y="6433"/>
                    <a:pt x="3172" y="5843"/>
                    <a:pt x="3117" y="5711"/>
                  </a:cubicBezTo>
                  <a:cubicBezTo>
                    <a:pt x="3117" y="5711"/>
                    <a:pt x="2669" y="5700"/>
                    <a:pt x="2254" y="5536"/>
                  </a:cubicBezTo>
                  <a:cubicBezTo>
                    <a:pt x="1926" y="5405"/>
                    <a:pt x="1685" y="5121"/>
                    <a:pt x="1586" y="4781"/>
                  </a:cubicBezTo>
                  <a:cubicBezTo>
                    <a:pt x="1520" y="4519"/>
                    <a:pt x="1422" y="4059"/>
                    <a:pt x="1324" y="3359"/>
                  </a:cubicBezTo>
                  <a:cubicBezTo>
                    <a:pt x="1324" y="3359"/>
                    <a:pt x="1247" y="2233"/>
                    <a:pt x="1269" y="2025"/>
                  </a:cubicBezTo>
                  <a:lnTo>
                    <a:pt x="1269" y="2025"/>
                  </a:lnTo>
                  <a:cubicBezTo>
                    <a:pt x="1269" y="2025"/>
                    <a:pt x="1472" y="2098"/>
                    <a:pt x="1793" y="2098"/>
                  </a:cubicBezTo>
                  <a:cubicBezTo>
                    <a:pt x="2251" y="2098"/>
                    <a:pt x="2951" y="1949"/>
                    <a:pt x="3652" y="1229"/>
                  </a:cubicBezTo>
                  <a:lnTo>
                    <a:pt x="3652" y="1229"/>
                  </a:lnTo>
                  <a:cubicBezTo>
                    <a:pt x="3716" y="1468"/>
                    <a:pt x="4111" y="2817"/>
                    <a:pt x="4805" y="2817"/>
                  </a:cubicBezTo>
                  <a:cubicBezTo>
                    <a:pt x="4829" y="2817"/>
                    <a:pt x="4854" y="2816"/>
                    <a:pt x="4879" y="2812"/>
                  </a:cubicBezTo>
                  <a:cubicBezTo>
                    <a:pt x="4879" y="2812"/>
                    <a:pt x="5181" y="2466"/>
                    <a:pt x="5485" y="2466"/>
                  </a:cubicBezTo>
                  <a:cubicBezTo>
                    <a:pt x="5585" y="2466"/>
                    <a:pt x="5686" y="2504"/>
                    <a:pt x="5776" y="2605"/>
                  </a:cubicBezTo>
                  <a:cubicBezTo>
                    <a:pt x="5776" y="2605"/>
                    <a:pt x="6257" y="3305"/>
                    <a:pt x="5185" y="3589"/>
                  </a:cubicBezTo>
                  <a:cubicBezTo>
                    <a:pt x="5185" y="3589"/>
                    <a:pt x="4463" y="4268"/>
                    <a:pt x="5098" y="5186"/>
                  </a:cubicBezTo>
                  <a:cubicBezTo>
                    <a:pt x="5098" y="5186"/>
                    <a:pt x="5239" y="5471"/>
                    <a:pt x="5130" y="5974"/>
                  </a:cubicBezTo>
                  <a:cubicBezTo>
                    <a:pt x="5047" y="6402"/>
                    <a:pt x="5295" y="6592"/>
                    <a:pt x="5513" y="6592"/>
                  </a:cubicBezTo>
                  <a:cubicBezTo>
                    <a:pt x="5551" y="6592"/>
                    <a:pt x="5588" y="6587"/>
                    <a:pt x="5623" y="6575"/>
                  </a:cubicBezTo>
                  <a:cubicBezTo>
                    <a:pt x="5801" y="6526"/>
                    <a:pt x="6354" y="6441"/>
                    <a:pt x="6801" y="6441"/>
                  </a:cubicBezTo>
                  <a:cubicBezTo>
                    <a:pt x="6956" y="6441"/>
                    <a:pt x="7098" y="6452"/>
                    <a:pt x="7208" y="6477"/>
                  </a:cubicBezTo>
                  <a:cubicBezTo>
                    <a:pt x="7208" y="6477"/>
                    <a:pt x="7580" y="5427"/>
                    <a:pt x="6771" y="4759"/>
                  </a:cubicBezTo>
                  <a:cubicBezTo>
                    <a:pt x="5973" y="4093"/>
                    <a:pt x="6596" y="3349"/>
                    <a:pt x="6323" y="2791"/>
                  </a:cubicBezTo>
                  <a:cubicBezTo>
                    <a:pt x="6049" y="2233"/>
                    <a:pt x="5994" y="1489"/>
                    <a:pt x="4867" y="1194"/>
                  </a:cubicBezTo>
                  <a:cubicBezTo>
                    <a:pt x="4867" y="1194"/>
                    <a:pt x="4951" y="0"/>
                    <a:pt x="3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2" name="Google Shape;5572;p77"/>
            <p:cNvSpPr/>
            <p:nvPr/>
          </p:nvSpPr>
          <p:spPr>
            <a:xfrm>
              <a:off x="4131375" y="642275"/>
              <a:ext cx="208375" cy="629125"/>
            </a:xfrm>
            <a:custGeom>
              <a:avLst/>
              <a:gdLst/>
              <a:ahLst/>
              <a:cxnLst/>
              <a:rect l="l" t="t" r="r" b="b"/>
              <a:pathLst>
                <a:path w="8335" h="25165" extrusionOk="0">
                  <a:moveTo>
                    <a:pt x="1914" y="0"/>
                  </a:moveTo>
                  <a:cubicBezTo>
                    <a:pt x="1378" y="678"/>
                    <a:pt x="907" y="2440"/>
                    <a:pt x="438" y="4900"/>
                  </a:cubicBezTo>
                  <a:cubicBezTo>
                    <a:pt x="328" y="5447"/>
                    <a:pt x="251" y="6366"/>
                    <a:pt x="186" y="7504"/>
                  </a:cubicBezTo>
                  <a:cubicBezTo>
                    <a:pt x="109" y="8871"/>
                    <a:pt x="54" y="10566"/>
                    <a:pt x="22" y="12316"/>
                  </a:cubicBezTo>
                  <a:cubicBezTo>
                    <a:pt x="0" y="13651"/>
                    <a:pt x="382" y="14963"/>
                    <a:pt x="1126" y="16079"/>
                  </a:cubicBezTo>
                  <a:cubicBezTo>
                    <a:pt x="1619" y="16812"/>
                    <a:pt x="2154" y="17610"/>
                    <a:pt x="2516" y="18135"/>
                  </a:cubicBezTo>
                  <a:cubicBezTo>
                    <a:pt x="4298" y="20772"/>
                    <a:pt x="5786" y="22904"/>
                    <a:pt x="5917" y="23079"/>
                  </a:cubicBezTo>
                  <a:lnTo>
                    <a:pt x="5895" y="23101"/>
                  </a:lnTo>
                  <a:cubicBezTo>
                    <a:pt x="5895" y="23101"/>
                    <a:pt x="4966" y="24479"/>
                    <a:pt x="3894" y="24753"/>
                  </a:cubicBezTo>
                  <a:cubicBezTo>
                    <a:pt x="3839" y="24764"/>
                    <a:pt x="3785" y="24807"/>
                    <a:pt x="3773" y="24862"/>
                  </a:cubicBezTo>
                  <a:cubicBezTo>
                    <a:pt x="3751" y="24950"/>
                    <a:pt x="3751" y="25059"/>
                    <a:pt x="3904" y="25147"/>
                  </a:cubicBezTo>
                  <a:cubicBezTo>
                    <a:pt x="3930" y="25160"/>
                    <a:pt x="3959" y="25165"/>
                    <a:pt x="3988" y="25165"/>
                  </a:cubicBezTo>
                  <a:cubicBezTo>
                    <a:pt x="4008" y="25165"/>
                    <a:pt x="4029" y="25162"/>
                    <a:pt x="4047" y="25157"/>
                  </a:cubicBezTo>
                  <a:lnTo>
                    <a:pt x="8094" y="23550"/>
                  </a:lnTo>
                  <a:cubicBezTo>
                    <a:pt x="8247" y="23495"/>
                    <a:pt x="8335" y="23331"/>
                    <a:pt x="8291" y="23178"/>
                  </a:cubicBezTo>
                  <a:cubicBezTo>
                    <a:pt x="8247" y="22970"/>
                    <a:pt x="7766" y="22379"/>
                    <a:pt x="7470" y="22041"/>
                  </a:cubicBezTo>
                  <a:lnTo>
                    <a:pt x="3161" y="13432"/>
                  </a:lnTo>
                  <a:lnTo>
                    <a:pt x="4725" y="2046"/>
                  </a:lnTo>
                  <a:lnTo>
                    <a:pt x="3347" y="481"/>
                  </a:lnTo>
                  <a:cubicBezTo>
                    <a:pt x="2986" y="449"/>
                    <a:pt x="2264" y="33"/>
                    <a:pt x="1914"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3" name="Google Shape;5573;p77"/>
            <p:cNvSpPr/>
            <p:nvPr/>
          </p:nvSpPr>
          <p:spPr>
            <a:xfrm>
              <a:off x="4217225" y="1196825"/>
              <a:ext cx="123075" cy="78375"/>
            </a:xfrm>
            <a:custGeom>
              <a:avLst/>
              <a:gdLst/>
              <a:ahLst/>
              <a:cxnLst/>
              <a:rect l="l" t="t" r="r" b="b"/>
              <a:pathLst>
                <a:path w="4923" h="3135" extrusionOk="0">
                  <a:moveTo>
                    <a:pt x="4386" y="0"/>
                  </a:moveTo>
                  <a:lnTo>
                    <a:pt x="4014" y="853"/>
                  </a:lnTo>
                  <a:cubicBezTo>
                    <a:pt x="3883" y="1149"/>
                    <a:pt x="3632" y="1378"/>
                    <a:pt x="3336" y="1477"/>
                  </a:cubicBezTo>
                  <a:cubicBezTo>
                    <a:pt x="2330" y="1805"/>
                    <a:pt x="55" y="2571"/>
                    <a:pt x="11" y="2702"/>
                  </a:cubicBezTo>
                  <a:cubicBezTo>
                    <a:pt x="1" y="2735"/>
                    <a:pt x="11" y="2768"/>
                    <a:pt x="22" y="2812"/>
                  </a:cubicBezTo>
                  <a:cubicBezTo>
                    <a:pt x="33" y="2866"/>
                    <a:pt x="55" y="2910"/>
                    <a:pt x="77" y="2954"/>
                  </a:cubicBezTo>
                  <a:cubicBezTo>
                    <a:pt x="99" y="2975"/>
                    <a:pt x="110" y="2997"/>
                    <a:pt x="132" y="3009"/>
                  </a:cubicBezTo>
                  <a:cubicBezTo>
                    <a:pt x="142" y="3031"/>
                    <a:pt x="164" y="3041"/>
                    <a:pt x="186" y="3063"/>
                  </a:cubicBezTo>
                  <a:lnTo>
                    <a:pt x="252" y="3096"/>
                  </a:lnTo>
                  <a:cubicBezTo>
                    <a:pt x="313" y="3121"/>
                    <a:pt x="374" y="3135"/>
                    <a:pt x="435" y="3135"/>
                  </a:cubicBezTo>
                  <a:cubicBezTo>
                    <a:pt x="483" y="3135"/>
                    <a:pt x="532" y="3126"/>
                    <a:pt x="580" y="3107"/>
                  </a:cubicBezTo>
                  <a:lnTo>
                    <a:pt x="4583" y="1477"/>
                  </a:lnTo>
                  <a:cubicBezTo>
                    <a:pt x="4714" y="1434"/>
                    <a:pt x="4802" y="1335"/>
                    <a:pt x="4867" y="1215"/>
                  </a:cubicBezTo>
                  <a:cubicBezTo>
                    <a:pt x="4879" y="1182"/>
                    <a:pt x="4901" y="1138"/>
                    <a:pt x="4911" y="1094"/>
                  </a:cubicBezTo>
                  <a:lnTo>
                    <a:pt x="4911" y="1050"/>
                  </a:lnTo>
                  <a:cubicBezTo>
                    <a:pt x="4923" y="1018"/>
                    <a:pt x="4923" y="985"/>
                    <a:pt x="4923" y="952"/>
                  </a:cubicBezTo>
                  <a:cubicBezTo>
                    <a:pt x="4923" y="897"/>
                    <a:pt x="4911" y="843"/>
                    <a:pt x="4889" y="788"/>
                  </a:cubicBezTo>
                  <a:cubicBezTo>
                    <a:pt x="4791" y="482"/>
                    <a:pt x="4627" y="121"/>
                    <a:pt x="4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4" name="Google Shape;5574;p77"/>
            <p:cNvSpPr/>
            <p:nvPr/>
          </p:nvSpPr>
          <p:spPr>
            <a:xfrm>
              <a:off x="4220500" y="1220625"/>
              <a:ext cx="119800" cy="53625"/>
            </a:xfrm>
            <a:custGeom>
              <a:avLst/>
              <a:gdLst/>
              <a:ahLst/>
              <a:cxnLst/>
              <a:rect l="l" t="t" r="r" b="b"/>
              <a:pathLst>
                <a:path w="4792" h="2145" extrusionOk="0">
                  <a:moveTo>
                    <a:pt x="4792" y="0"/>
                  </a:moveTo>
                  <a:lnTo>
                    <a:pt x="1" y="2057"/>
                  </a:lnTo>
                  <a:cubicBezTo>
                    <a:pt x="11" y="2079"/>
                    <a:pt x="33" y="2089"/>
                    <a:pt x="55" y="2111"/>
                  </a:cubicBezTo>
                  <a:lnTo>
                    <a:pt x="121" y="2144"/>
                  </a:lnTo>
                  <a:lnTo>
                    <a:pt x="4780" y="142"/>
                  </a:lnTo>
                  <a:lnTo>
                    <a:pt x="4780" y="98"/>
                  </a:lnTo>
                  <a:cubicBezTo>
                    <a:pt x="4792" y="66"/>
                    <a:pt x="4792" y="33"/>
                    <a:pt x="4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5" name="Google Shape;5575;p77"/>
            <p:cNvSpPr/>
            <p:nvPr/>
          </p:nvSpPr>
          <p:spPr>
            <a:xfrm>
              <a:off x="4179500" y="985450"/>
              <a:ext cx="34475" cy="105850"/>
            </a:xfrm>
            <a:custGeom>
              <a:avLst/>
              <a:gdLst/>
              <a:ahLst/>
              <a:cxnLst/>
              <a:rect l="l" t="t" r="r" b="b"/>
              <a:pathLst>
                <a:path w="1379" h="4234" extrusionOk="0">
                  <a:moveTo>
                    <a:pt x="1378" y="1"/>
                  </a:moveTo>
                  <a:lnTo>
                    <a:pt x="0" y="3533"/>
                  </a:lnTo>
                  <a:lnTo>
                    <a:pt x="470" y="4233"/>
                  </a:lnTo>
                  <a:lnTo>
                    <a:pt x="1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6" name="Google Shape;5576;p77"/>
            <p:cNvSpPr/>
            <p:nvPr/>
          </p:nvSpPr>
          <p:spPr>
            <a:xfrm>
              <a:off x="3988075" y="689050"/>
              <a:ext cx="329250" cy="587375"/>
            </a:xfrm>
            <a:custGeom>
              <a:avLst/>
              <a:gdLst/>
              <a:ahLst/>
              <a:cxnLst/>
              <a:rect l="l" t="t" r="r" b="b"/>
              <a:pathLst>
                <a:path w="13170" h="23495" extrusionOk="0">
                  <a:moveTo>
                    <a:pt x="10742" y="0"/>
                  </a:moveTo>
                  <a:lnTo>
                    <a:pt x="8926" y="547"/>
                  </a:lnTo>
                  <a:lnTo>
                    <a:pt x="2779" y="22193"/>
                  </a:lnTo>
                  <a:cubicBezTo>
                    <a:pt x="2551" y="22341"/>
                    <a:pt x="1499" y="22947"/>
                    <a:pt x="555" y="22947"/>
                  </a:cubicBezTo>
                  <a:cubicBezTo>
                    <a:pt x="456" y="22947"/>
                    <a:pt x="359" y="22940"/>
                    <a:pt x="263" y="22926"/>
                  </a:cubicBezTo>
                  <a:cubicBezTo>
                    <a:pt x="252" y="22924"/>
                    <a:pt x="240" y="22923"/>
                    <a:pt x="228" y="22923"/>
                  </a:cubicBezTo>
                  <a:cubicBezTo>
                    <a:pt x="175" y="22923"/>
                    <a:pt x="124" y="22944"/>
                    <a:pt x="88" y="22980"/>
                  </a:cubicBezTo>
                  <a:cubicBezTo>
                    <a:pt x="44" y="23057"/>
                    <a:pt x="1" y="23167"/>
                    <a:pt x="110" y="23308"/>
                  </a:cubicBezTo>
                  <a:cubicBezTo>
                    <a:pt x="142" y="23342"/>
                    <a:pt x="186" y="23374"/>
                    <a:pt x="241" y="23374"/>
                  </a:cubicBezTo>
                  <a:lnTo>
                    <a:pt x="4736" y="23495"/>
                  </a:lnTo>
                  <a:cubicBezTo>
                    <a:pt x="4911" y="23495"/>
                    <a:pt x="5054" y="23374"/>
                    <a:pt x="5086" y="23210"/>
                  </a:cubicBezTo>
                  <a:cubicBezTo>
                    <a:pt x="5120" y="23013"/>
                    <a:pt x="5141" y="22576"/>
                    <a:pt x="5043" y="22160"/>
                  </a:cubicBezTo>
                  <a:cubicBezTo>
                    <a:pt x="5251" y="21624"/>
                    <a:pt x="10490" y="7951"/>
                    <a:pt x="11835" y="5020"/>
                  </a:cubicBezTo>
                  <a:cubicBezTo>
                    <a:pt x="13170" y="2100"/>
                    <a:pt x="10742" y="0"/>
                    <a:pt x="10742"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7" name="Google Shape;5577;p77"/>
            <p:cNvSpPr/>
            <p:nvPr/>
          </p:nvSpPr>
          <p:spPr>
            <a:xfrm>
              <a:off x="3986975" y="1242750"/>
              <a:ext cx="132650" cy="35900"/>
            </a:xfrm>
            <a:custGeom>
              <a:avLst/>
              <a:gdLst/>
              <a:ahLst/>
              <a:cxnLst/>
              <a:rect l="l" t="t" r="r" b="b"/>
              <a:pathLst>
                <a:path w="5306" h="1436" extrusionOk="0">
                  <a:moveTo>
                    <a:pt x="5120" y="1"/>
                  </a:moveTo>
                  <a:lnTo>
                    <a:pt x="4442" y="635"/>
                  </a:lnTo>
                  <a:cubicBezTo>
                    <a:pt x="4231" y="846"/>
                    <a:pt x="3947" y="956"/>
                    <a:pt x="3665" y="956"/>
                  </a:cubicBezTo>
                  <a:cubicBezTo>
                    <a:pt x="3640" y="956"/>
                    <a:pt x="3614" y="955"/>
                    <a:pt x="3588" y="953"/>
                  </a:cubicBezTo>
                  <a:cubicBezTo>
                    <a:pt x="2768" y="893"/>
                    <a:pt x="1150" y="775"/>
                    <a:pt x="418" y="775"/>
                  </a:cubicBezTo>
                  <a:cubicBezTo>
                    <a:pt x="203" y="775"/>
                    <a:pt x="64" y="785"/>
                    <a:pt x="45" y="810"/>
                  </a:cubicBezTo>
                  <a:cubicBezTo>
                    <a:pt x="23" y="832"/>
                    <a:pt x="11" y="865"/>
                    <a:pt x="11" y="909"/>
                  </a:cubicBezTo>
                  <a:cubicBezTo>
                    <a:pt x="1" y="963"/>
                    <a:pt x="1" y="1019"/>
                    <a:pt x="11" y="1073"/>
                  </a:cubicBezTo>
                  <a:lnTo>
                    <a:pt x="11" y="1084"/>
                  </a:lnTo>
                  <a:cubicBezTo>
                    <a:pt x="23" y="1128"/>
                    <a:pt x="45" y="1160"/>
                    <a:pt x="66" y="1204"/>
                  </a:cubicBezTo>
                  <a:lnTo>
                    <a:pt x="66" y="1215"/>
                  </a:lnTo>
                  <a:cubicBezTo>
                    <a:pt x="143" y="1325"/>
                    <a:pt x="274" y="1401"/>
                    <a:pt x="416" y="1401"/>
                  </a:cubicBezTo>
                  <a:lnTo>
                    <a:pt x="4736" y="1434"/>
                  </a:lnTo>
                  <a:cubicBezTo>
                    <a:pt x="4747" y="1435"/>
                    <a:pt x="4758" y="1435"/>
                    <a:pt x="4769" y="1435"/>
                  </a:cubicBezTo>
                  <a:cubicBezTo>
                    <a:pt x="4889" y="1435"/>
                    <a:pt x="5007" y="1383"/>
                    <a:pt x="5098" y="1303"/>
                  </a:cubicBezTo>
                  <a:cubicBezTo>
                    <a:pt x="5120" y="1281"/>
                    <a:pt x="5152" y="1248"/>
                    <a:pt x="5174" y="1215"/>
                  </a:cubicBezTo>
                  <a:cubicBezTo>
                    <a:pt x="5185" y="1194"/>
                    <a:pt x="5196" y="1182"/>
                    <a:pt x="5207" y="1172"/>
                  </a:cubicBezTo>
                  <a:cubicBezTo>
                    <a:pt x="5218" y="1138"/>
                    <a:pt x="5240" y="1117"/>
                    <a:pt x="5251" y="1084"/>
                  </a:cubicBezTo>
                  <a:cubicBezTo>
                    <a:pt x="5262" y="1029"/>
                    <a:pt x="5283" y="975"/>
                    <a:pt x="5283" y="920"/>
                  </a:cubicBezTo>
                  <a:cubicBezTo>
                    <a:pt x="5305" y="591"/>
                    <a:pt x="5295" y="198"/>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8" name="Google Shape;5578;p77"/>
            <p:cNvSpPr/>
            <p:nvPr/>
          </p:nvSpPr>
          <p:spPr>
            <a:xfrm>
              <a:off x="3987250" y="1269850"/>
              <a:ext cx="131000" cy="3300"/>
            </a:xfrm>
            <a:custGeom>
              <a:avLst/>
              <a:gdLst/>
              <a:ahLst/>
              <a:cxnLst/>
              <a:rect l="l" t="t" r="r" b="b"/>
              <a:pathLst>
                <a:path w="5240" h="132" extrusionOk="0">
                  <a:moveTo>
                    <a:pt x="0" y="0"/>
                  </a:moveTo>
                  <a:cubicBezTo>
                    <a:pt x="12" y="44"/>
                    <a:pt x="34" y="76"/>
                    <a:pt x="55" y="120"/>
                  </a:cubicBezTo>
                  <a:lnTo>
                    <a:pt x="55" y="131"/>
                  </a:lnTo>
                  <a:lnTo>
                    <a:pt x="5163" y="131"/>
                  </a:lnTo>
                  <a:cubicBezTo>
                    <a:pt x="5174" y="110"/>
                    <a:pt x="5185" y="98"/>
                    <a:pt x="5196" y="88"/>
                  </a:cubicBezTo>
                  <a:cubicBezTo>
                    <a:pt x="5207" y="54"/>
                    <a:pt x="5229" y="33"/>
                    <a:pt x="5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9" name="Google Shape;5579;p77"/>
            <p:cNvSpPr/>
            <p:nvPr/>
          </p:nvSpPr>
          <p:spPr>
            <a:xfrm>
              <a:off x="4141475" y="934050"/>
              <a:ext cx="88075" cy="14500"/>
            </a:xfrm>
            <a:custGeom>
              <a:avLst/>
              <a:gdLst/>
              <a:ahLst/>
              <a:cxnLst/>
              <a:rect l="l" t="t" r="r" b="b"/>
              <a:pathLst>
                <a:path w="3523" h="580" extrusionOk="0">
                  <a:moveTo>
                    <a:pt x="165" y="0"/>
                  </a:moveTo>
                  <a:lnTo>
                    <a:pt x="0" y="580"/>
                  </a:lnTo>
                  <a:lnTo>
                    <a:pt x="3522" y="504"/>
                  </a:lnTo>
                  <a:lnTo>
                    <a:pt x="1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0" name="Google Shape;5580;p77"/>
            <p:cNvSpPr/>
            <p:nvPr/>
          </p:nvSpPr>
          <p:spPr>
            <a:xfrm>
              <a:off x="4108400" y="700250"/>
              <a:ext cx="221225" cy="246400"/>
            </a:xfrm>
            <a:custGeom>
              <a:avLst/>
              <a:gdLst/>
              <a:ahLst/>
              <a:cxnLst/>
              <a:rect l="l" t="t" r="r" b="b"/>
              <a:pathLst>
                <a:path w="8849" h="9856" extrusionOk="0">
                  <a:moveTo>
                    <a:pt x="6705" y="0"/>
                  </a:moveTo>
                  <a:lnTo>
                    <a:pt x="1433" y="241"/>
                  </a:lnTo>
                  <a:cubicBezTo>
                    <a:pt x="985" y="2385"/>
                    <a:pt x="0" y="9144"/>
                    <a:pt x="0" y="9144"/>
                  </a:cubicBezTo>
                  <a:lnTo>
                    <a:pt x="5075" y="9856"/>
                  </a:lnTo>
                  <a:cubicBezTo>
                    <a:pt x="5075" y="9856"/>
                    <a:pt x="5994" y="7963"/>
                    <a:pt x="7416" y="4900"/>
                  </a:cubicBezTo>
                  <a:cubicBezTo>
                    <a:pt x="8849" y="1838"/>
                    <a:pt x="6705" y="0"/>
                    <a:pt x="67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77"/>
            <p:cNvSpPr/>
            <p:nvPr/>
          </p:nvSpPr>
          <p:spPr>
            <a:xfrm>
              <a:off x="4157875" y="824925"/>
              <a:ext cx="38850" cy="30950"/>
            </a:xfrm>
            <a:custGeom>
              <a:avLst/>
              <a:gdLst/>
              <a:ahLst/>
              <a:cxnLst/>
              <a:rect l="l" t="t" r="r" b="b"/>
              <a:pathLst>
                <a:path w="1554" h="1238" extrusionOk="0">
                  <a:moveTo>
                    <a:pt x="1478" y="1"/>
                  </a:moveTo>
                  <a:lnTo>
                    <a:pt x="1" y="1128"/>
                  </a:lnTo>
                  <a:lnTo>
                    <a:pt x="78" y="1237"/>
                  </a:lnTo>
                  <a:lnTo>
                    <a:pt x="1554" y="110"/>
                  </a:lnTo>
                  <a:lnTo>
                    <a:pt x="14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77"/>
            <p:cNvSpPr/>
            <p:nvPr/>
          </p:nvSpPr>
          <p:spPr>
            <a:xfrm>
              <a:off x="4157875" y="830675"/>
              <a:ext cx="55550" cy="42950"/>
            </a:xfrm>
            <a:custGeom>
              <a:avLst/>
              <a:gdLst/>
              <a:ahLst/>
              <a:cxnLst/>
              <a:rect l="l" t="t" r="r" b="b"/>
              <a:pathLst>
                <a:path w="2222" h="1718" extrusionOk="0">
                  <a:moveTo>
                    <a:pt x="2144" y="1"/>
                  </a:moveTo>
                  <a:lnTo>
                    <a:pt x="1" y="1620"/>
                  </a:lnTo>
                  <a:lnTo>
                    <a:pt x="78" y="1718"/>
                  </a:lnTo>
                  <a:lnTo>
                    <a:pt x="2221" y="110"/>
                  </a:lnTo>
                  <a:lnTo>
                    <a:pt x="2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77"/>
            <p:cNvSpPr/>
            <p:nvPr/>
          </p:nvSpPr>
          <p:spPr>
            <a:xfrm>
              <a:off x="4114950" y="432000"/>
              <a:ext cx="168725" cy="268275"/>
            </a:xfrm>
            <a:custGeom>
              <a:avLst/>
              <a:gdLst/>
              <a:ahLst/>
              <a:cxnLst/>
              <a:rect l="l" t="t" r="r" b="b"/>
              <a:pathLst>
                <a:path w="6749" h="10731" extrusionOk="0">
                  <a:moveTo>
                    <a:pt x="4004" y="0"/>
                  </a:moveTo>
                  <a:lnTo>
                    <a:pt x="1816" y="1870"/>
                  </a:lnTo>
                  <a:cubicBezTo>
                    <a:pt x="1871" y="1925"/>
                    <a:pt x="1914" y="2013"/>
                    <a:pt x="1936" y="2122"/>
                  </a:cubicBezTo>
                  <a:cubicBezTo>
                    <a:pt x="2002" y="2341"/>
                    <a:pt x="2024" y="2626"/>
                    <a:pt x="2035" y="2888"/>
                  </a:cubicBezTo>
                  <a:lnTo>
                    <a:pt x="2035" y="3063"/>
                  </a:lnTo>
                  <a:cubicBezTo>
                    <a:pt x="1783" y="3457"/>
                    <a:pt x="1401" y="3577"/>
                    <a:pt x="832" y="3949"/>
                  </a:cubicBezTo>
                  <a:cubicBezTo>
                    <a:pt x="33" y="4463"/>
                    <a:pt x="1" y="5885"/>
                    <a:pt x="361" y="7263"/>
                  </a:cubicBezTo>
                  <a:cubicBezTo>
                    <a:pt x="723" y="8652"/>
                    <a:pt x="1477" y="10730"/>
                    <a:pt x="1477" y="10730"/>
                  </a:cubicBezTo>
                  <a:lnTo>
                    <a:pt x="5688" y="10523"/>
                  </a:lnTo>
                  <a:cubicBezTo>
                    <a:pt x="5502" y="9264"/>
                    <a:pt x="6323" y="7405"/>
                    <a:pt x="6607" y="5316"/>
                  </a:cubicBezTo>
                  <a:cubicBezTo>
                    <a:pt x="6749" y="4266"/>
                    <a:pt x="6454" y="3719"/>
                    <a:pt x="6136" y="3435"/>
                  </a:cubicBezTo>
                  <a:cubicBezTo>
                    <a:pt x="5896" y="3238"/>
                    <a:pt x="5590" y="3139"/>
                    <a:pt x="5283" y="3139"/>
                  </a:cubicBezTo>
                  <a:cubicBezTo>
                    <a:pt x="4977" y="3139"/>
                    <a:pt x="4736" y="3074"/>
                    <a:pt x="4540" y="2997"/>
                  </a:cubicBezTo>
                  <a:cubicBezTo>
                    <a:pt x="4058" y="2089"/>
                    <a:pt x="4015" y="263"/>
                    <a:pt x="4004" y="33"/>
                  </a:cubicBezTo>
                  <a:lnTo>
                    <a:pt x="4004" y="0"/>
                  </a:ln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77"/>
            <p:cNvSpPr/>
            <p:nvPr/>
          </p:nvSpPr>
          <p:spPr>
            <a:xfrm>
              <a:off x="4163350" y="457150"/>
              <a:ext cx="46250" cy="47075"/>
            </a:xfrm>
            <a:custGeom>
              <a:avLst/>
              <a:gdLst/>
              <a:ahLst/>
              <a:cxnLst/>
              <a:rect l="l" t="t" r="r" b="b"/>
              <a:pathLst>
                <a:path w="1850" h="1883" extrusionOk="0">
                  <a:moveTo>
                    <a:pt x="1849" y="1"/>
                  </a:moveTo>
                  <a:cubicBezTo>
                    <a:pt x="1674" y="438"/>
                    <a:pt x="1357" y="701"/>
                    <a:pt x="1028" y="864"/>
                  </a:cubicBezTo>
                  <a:cubicBezTo>
                    <a:pt x="624" y="1073"/>
                    <a:pt x="197" y="1105"/>
                    <a:pt x="12" y="1116"/>
                  </a:cubicBezTo>
                  <a:lnTo>
                    <a:pt x="0" y="1116"/>
                  </a:lnTo>
                  <a:cubicBezTo>
                    <a:pt x="66" y="1335"/>
                    <a:pt x="88" y="1620"/>
                    <a:pt x="99" y="1882"/>
                  </a:cubicBezTo>
                  <a:cubicBezTo>
                    <a:pt x="1466" y="1795"/>
                    <a:pt x="1838" y="66"/>
                    <a:pt x="1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5" name="Google Shape;5585;p77"/>
            <p:cNvSpPr/>
            <p:nvPr/>
          </p:nvSpPr>
          <p:spPr>
            <a:xfrm>
              <a:off x="4112475" y="506875"/>
              <a:ext cx="171200" cy="201500"/>
            </a:xfrm>
            <a:custGeom>
              <a:avLst/>
              <a:gdLst/>
              <a:ahLst/>
              <a:cxnLst/>
              <a:rect l="l" t="t" r="r" b="b"/>
              <a:pathLst>
                <a:path w="6848" h="8060" extrusionOk="0">
                  <a:moveTo>
                    <a:pt x="4747" y="0"/>
                  </a:moveTo>
                  <a:cubicBezTo>
                    <a:pt x="4678" y="0"/>
                    <a:pt x="4639" y="2"/>
                    <a:pt x="4639" y="2"/>
                  </a:cubicBezTo>
                  <a:cubicBezTo>
                    <a:pt x="3970" y="438"/>
                    <a:pt x="3438" y="575"/>
                    <a:pt x="3034" y="575"/>
                  </a:cubicBezTo>
                  <a:cubicBezTo>
                    <a:pt x="2354" y="575"/>
                    <a:pt x="2035" y="188"/>
                    <a:pt x="2035" y="188"/>
                  </a:cubicBezTo>
                  <a:cubicBezTo>
                    <a:pt x="1237" y="724"/>
                    <a:pt x="351" y="910"/>
                    <a:pt x="176" y="2212"/>
                  </a:cubicBezTo>
                  <a:cubicBezTo>
                    <a:pt x="1" y="3513"/>
                    <a:pt x="1270" y="7976"/>
                    <a:pt x="1270" y="7976"/>
                  </a:cubicBezTo>
                  <a:cubicBezTo>
                    <a:pt x="1599" y="8035"/>
                    <a:pt x="1957" y="8060"/>
                    <a:pt x="2323" y="8060"/>
                  </a:cubicBezTo>
                  <a:cubicBezTo>
                    <a:pt x="4043" y="8060"/>
                    <a:pt x="5941" y="7516"/>
                    <a:pt x="5941" y="7516"/>
                  </a:cubicBezTo>
                  <a:cubicBezTo>
                    <a:pt x="5722" y="5799"/>
                    <a:pt x="6848" y="2562"/>
                    <a:pt x="6739" y="1227"/>
                  </a:cubicBezTo>
                  <a:cubicBezTo>
                    <a:pt x="6654" y="81"/>
                    <a:pt x="5165" y="0"/>
                    <a:pt x="4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6" name="Google Shape;5586;p77"/>
            <p:cNvSpPr/>
            <p:nvPr/>
          </p:nvSpPr>
          <p:spPr>
            <a:xfrm>
              <a:off x="3907675" y="525275"/>
              <a:ext cx="265825" cy="188275"/>
            </a:xfrm>
            <a:custGeom>
              <a:avLst/>
              <a:gdLst/>
              <a:ahLst/>
              <a:cxnLst/>
              <a:rect l="l" t="t" r="r" b="b"/>
              <a:pathLst>
                <a:path w="10633" h="7531" extrusionOk="0">
                  <a:moveTo>
                    <a:pt x="9618" y="1"/>
                  </a:moveTo>
                  <a:cubicBezTo>
                    <a:pt x="9410" y="1"/>
                    <a:pt x="9210" y="93"/>
                    <a:pt x="9068" y="295"/>
                  </a:cubicBezTo>
                  <a:cubicBezTo>
                    <a:pt x="8948" y="470"/>
                    <a:pt x="8827" y="710"/>
                    <a:pt x="8707" y="1049"/>
                  </a:cubicBezTo>
                  <a:cubicBezTo>
                    <a:pt x="8412" y="1891"/>
                    <a:pt x="7679" y="3608"/>
                    <a:pt x="6946" y="5271"/>
                  </a:cubicBezTo>
                  <a:cubicBezTo>
                    <a:pt x="4573" y="4342"/>
                    <a:pt x="2374" y="3171"/>
                    <a:pt x="2363" y="3171"/>
                  </a:cubicBezTo>
                  <a:cubicBezTo>
                    <a:pt x="2254" y="2920"/>
                    <a:pt x="2123" y="2580"/>
                    <a:pt x="2123" y="2296"/>
                  </a:cubicBezTo>
                  <a:cubicBezTo>
                    <a:pt x="2123" y="2139"/>
                    <a:pt x="2090" y="2077"/>
                    <a:pt x="2041" y="2077"/>
                  </a:cubicBezTo>
                  <a:cubicBezTo>
                    <a:pt x="1921" y="2077"/>
                    <a:pt x="1705" y="2466"/>
                    <a:pt x="1674" y="2755"/>
                  </a:cubicBezTo>
                  <a:cubicBezTo>
                    <a:pt x="1674" y="2755"/>
                    <a:pt x="372" y="2036"/>
                    <a:pt x="140" y="2036"/>
                  </a:cubicBezTo>
                  <a:cubicBezTo>
                    <a:pt x="126" y="2036"/>
                    <a:pt x="116" y="2039"/>
                    <a:pt x="110" y="2045"/>
                  </a:cubicBezTo>
                  <a:cubicBezTo>
                    <a:pt x="1" y="2143"/>
                    <a:pt x="920" y="2755"/>
                    <a:pt x="1039" y="2843"/>
                  </a:cubicBezTo>
                  <a:cubicBezTo>
                    <a:pt x="1039" y="2843"/>
                    <a:pt x="733" y="3160"/>
                    <a:pt x="745" y="3467"/>
                  </a:cubicBezTo>
                  <a:cubicBezTo>
                    <a:pt x="755" y="3707"/>
                    <a:pt x="1127" y="3904"/>
                    <a:pt x="1586" y="3948"/>
                  </a:cubicBezTo>
                  <a:lnTo>
                    <a:pt x="1586" y="3958"/>
                  </a:lnTo>
                  <a:cubicBezTo>
                    <a:pt x="2921" y="5348"/>
                    <a:pt x="4682" y="6442"/>
                    <a:pt x="6115" y="7152"/>
                  </a:cubicBezTo>
                  <a:cubicBezTo>
                    <a:pt x="6257" y="7229"/>
                    <a:pt x="6399" y="7295"/>
                    <a:pt x="6542" y="7371"/>
                  </a:cubicBezTo>
                  <a:cubicBezTo>
                    <a:pt x="6777" y="7479"/>
                    <a:pt x="7015" y="7530"/>
                    <a:pt x="7243" y="7530"/>
                  </a:cubicBezTo>
                  <a:cubicBezTo>
                    <a:pt x="7756" y="7530"/>
                    <a:pt x="8219" y="7268"/>
                    <a:pt x="8499" y="6792"/>
                  </a:cubicBezTo>
                  <a:cubicBezTo>
                    <a:pt x="8652" y="6529"/>
                    <a:pt x="8795" y="6277"/>
                    <a:pt x="8926" y="6026"/>
                  </a:cubicBezTo>
                  <a:cubicBezTo>
                    <a:pt x="9724" y="4461"/>
                    <a:pt x="10205" y="2963"/>
                    <a:pt x="10468" y="2143"/>
                  </a:cubicBezTo>
                  <a:cubicBezTo>
                    <a:pt x="10632" y="1629"/>
                    <a:pt x="10632" y="1224"/>
                    <a:pt x="10567" y="896"/>
                  </a:cubicBezTo>
                  <a:cubicBezTo>
                    <a:pt x="10452" y="342"/>
                    <a:pt x="10019" y="1"/>
                    <a:pt x="9618" y="1"/>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7" name="Google Shape;5587;p77"/>
            <p:cNvSpPr/>
            <p:nvPr/>
          </p:nvSpPr>
          <p:spPr>
            <a:xfrm>
              <a:off x="3976600" y="524650"/>
              <a:ext cx="205650" cy="192200"/>
            </a:xfrm>
            <a:custGeom>
              <a:avLst/>
              <a:gdLst/>
              <a:ahLst/>
              <a:cxnLst/>
              <a:rect l="l" t="t" r="r" b="b"/>
              <a:pathLst>
                <a:path w="8226" h="7688" extrusionOk="0">
                  <a:moveTo>
                    <a:pt x="6943" y="1"/>
                  </a:moveTo>
                  <a:cubicBezTo>
                    <a:pt x="6634" y="1"/>
                    <a:pt x="6319" y="125"/>
                    <a:pt x="6082" y="396"/>
                  </a:cubicBezTo>
                  <a:cubicBezTo>
                    <a:pt x="5545" y="998"/>
                    <a:pt x="4911" y="2179"/>
                    <a:pt x="4276" y="4410"/>
                  </a:cubicBezTo>
                  <a:cubicBezTo>
                    <a:pt x="4276" y="4410"/>
                    <a:pt x="2592" y="4038"/>
                    <a:pt x="1783" y="3404"/>
                  </a:cubicBezTo>
                  <a:cubicBezTo>
                    <a:pt x="1783" y="3404"/>
                    <a:pt x="0" y="6073"/>
                    <a:pt x="11" y="6674"/>
                  </a:cubicBezTo>
                  <a:cubicBezTo>
                    <a:pt x="11" y="6674"/>
                    <a:pt x="3379" y="7687"/>
                    <a:pt x="4715" y="7687"/>
                  </a:cubicBezTo>
                  <a:cubicBezTo>
                    <a:pt x="4880" y="7687"/>
                    <a:pt x="5015" y="7672"/>
                    <a:pt x="5108" y="7637"/>
                  </a:cubicBezTo>
                  <a:cubicBezTo>
                    <a:pt x="5961" y="7320"/>
                    <a:pt x="8225" y="1807"/>
                    <a:pt x="8138" y="1358"/>
                  </a:cubicBezTo>
                  <a:cubicBezTo>
                    <a:pt x="8105" y="1227"/>
                    <a:pt x="8094" y="1085"/>
                    <a:pt x="8061" y="943"/>
                  </a:cubicBezTo>
                  <a:cubicBezTo>
                    <a:pt x="7959" y="348"/>
                    <a:pt x="7458" y="1"/>
                    <a:pt x="6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8" name="Google Shape;5588;p77"/>
            <p:cNvSpPr/>
            <p:nvPr/>
          </p:nvSpPr>
          <p:spPr>
            <a:xfrm>
              <a:off x="4118775" y="570900"/>
              <a:ext cx="16450" cy="105050"/>
            </a:xfrm>
            <a:custGeom>
              <a:avLst/>
              <a:gdLst/>
              <a:ahLst/>
              <a:cxnLst/>
              <a:rect l="l" t="t" r="r" b="b"/>
              <a:pathLst>
                <a:path w="658" h="4202" extrusionOk="0">
                  <a:moveTo>
                    <a:pt x="45" y="1"/>
                  </a:moveTo>
                  <a:cubicBezTo>
                    <a:pt x="45" y="2"/>
                    <a:pt x="1" y="3304"/>
                    <a:pt x="570" y="4201"/>
                  </a:cubicBezTo>
                  <a:lnTo>
                    <a:pt x="657" y="4037"/>
                  </a:lnTo>
                  <a:cubicBezTo>
                    <a:pt x="657" y="4037"/>
                    <a:pt x="88" y="1292"/>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9" name="Google Shape;5589;p77"/>
            <p:cNvSpPr/>
            <p:nvPr/>
          </p:nvSpPr>
          <p:spPr>
            <a:xfrm>
              <a:off x="3989725" y="619300"/>
              <a:ext cx="20800" cy="41575"/>
            </a:xfrm>
            <a:custGeom>
              <a:avLst/>
              <a:gdLst/>
              <a:ahLst/>
              <a:cxnLst/>
              <a:rect l="l" t="t" r="r" b="b"/>
              <a:pathLst>
                <a:path w="832" h="1663" extrusionOk="0">
                  <a:moveTo>
                    <a:pt x="263" y="0"/>
                  </a:moveTo>
                  <a:lnTo>
                    <a:pt x="0" y="1663"/>
                  </a:lnTo>
                  <a:lnTo>
                    <a:pt x="831" y="274"/>
                  </a:lnTo>
                  <a:lnTo>
                    <a:pt x="2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0" name="Google Shape;5590;p77"/>
            <p:cNvSpPr/>
            <p:nvPr/>
          </p:nvSpPr>
          <p:spPr>
            <a:xfrm>
              <a:off x="4071925" y="510400"/>
              <a:ext cx="242125" cy="206725"/>
            </a:xfrm>
            <a:custGeom>
              <a:avLst/>
              <a:gdLst/>
              <a:ahLst/>
              <a:cxnLst/>
              <a:rect l="l" t="t" r="r" b="b"/>
              <a:pathLst>
                <a:path w="9685" h="8269" extrusionOk="0">
                  <a:moveTo>
                    <a:pt x="7049" y="0"/>
                  </a:moveTo>
                  <a:cubicBezTo>
                    <a:pt x="6624" y="0"/>
                    <a:pt x="6265" y="267"/>
                    <a:pt x="6272" y="715"/>
                  </a:cubicBezTo>
                  <a:cubicBezTo>
                    <a:pt x="6272" y="922"/>
                    <a:pt x="6316" y="1196"/>
                    <a:pt x="6414" y="1534"/>
                  </a:cubicBezTo>
                  <a:cubicBezTo>
                    <a:pt x="6666" y="2399"/>
                    <a:pt x="7070" y="4215"/>
                    <a:pt x="7453" y="5987"/>
                  </a:cubicBezTo>
                  <a:cubicBezTo>
                    <a:pt x="4981" y="6632"/>
                    <a:pt x="2520" y="6960"/>
                    <a:pt x="2509" y="6960"/>
                  </a:cubicBezTo>
                  <a:cubicBezTo>
                    <a:pt x="2269" y="6828"/>
                    <a:pt x="1973" y="6632"/>
                    <a:pt x="1798" y="6391"/>
                  </a:cubicBezTo>
                  <a:cubicBezTo>
                    <a:pt x="1730" y="6294"/>
                    <a:pt x="1678" y="6254"/>
                    <a:pt x="1640" y="6254"/>
                  </a:cubicBezTo>
                  <a:cubicBezTo>
                    <a:pt x="1506" y="6254"/>
                    <a:pt x="1549" y="6753"/>
                    <a:pt x="1710" y="7025"/>
                  </a:cubicBezTo>
                  <a:cubicBezTo>
                    <a:pt x="1710" y="7025"/>
                    <a:pt x="48" y="7234"/>
                    <a:pt x="15" y="7375"/>
                  </a:cubicBezTo>
                  <a:cubicBezTo>
                    <a:pt x="0" y="7474"/>
                    <a:pt x="516" y="7483"/>
                    <a:pt x="888" y="7483"/>
                  </a:cubicBezTo>
                  <a:cubicBezTo>
                    <a:pt x="979" y="7483"/>
                    <a:pt x="1062" y="7483"/>
                    <a:pt x="1126" y="7483"/>
                  </a:cubicBezTo>
                  <a:cubicBezTo>
                    <a:pt x="1179" y="7483"/>
                    <a:pt x="1219" y="7483"/>
                    <a:pt x="1240" y="7485"/>
                  </a:cubicBezTo>
                  <a:cubicBezTo>
                    <a:pt x="1240" y="7485"/>
                    <a:pt x="1175" y="7912"/>
                    <a:pt x="1372" y="8152"/>
                  </a:cubicBezTo>
                  <a:cubicBezTo>
                    <a:pt x="1429" y="8232"/>
                    <a:pt x="1532" y="8269"/>
                    <a:pt x="1661" y="8269"/>
                  </a:cubicBezTo>
                  <a:cubicBezTo>
                    <a:pt x="1849" y="8269"/>
                    <a:pt x="2094" y="8190"/>
                    <a:pt x="2334" y="8053"/>
                  </a:cubicBezTo>
                  <a:cubicBezTo>
                    <a:pt x="3150" y="8204"/>
                    <a:pt x="4001" y="8266"/>
                    <a:pt x="4831" y="8266"/>
                  </a:cubicBezTo>
                  <a:cubicBezTo>
                    <a:pt x="5925" y="8266"/>
                    <a:pt x="6984" y="8159"/>
                    <a:pt x="7879" y="8010"/>
                  </a:cubicBezTo>
                  <a:cubicBezTo>
                    <a:pt x="8044" y="7988"/>
                    <a:pt x="8197" y="7955"/>
                    <a:pt x="8350" y="7922"/>
                  </a:cubicBezTo>
                  <a:cubicBezTo>
                    <a:pt x="9181" y="7769"/>
                    <a:pt x="9685" y="7113"/>
                    <a:pt x="9608" y="6315"/>
                  </a:cubicBezTo>
                  <a:cubicBezTo>
                    <a:pt x="9575" y="6019"/>
                    <a:pt x="9542" y="5724"/>
                    <a:pt x="9498" y="5440"/>
                  </a:cubicBezTo>
                  <a:cubicBezTo>
                    <a:pt x="9236" y="3712"/>
                    <a:pt x="8754" y="2213"/>
                    <a:pt x="8481" y="1393"/>
                  </a:cubicBezTo>
                  <a:cubicBezTo>
                    <a:pt x="8317" y="890"/>
                    <a:pt x="8076" y="550"/>
                    <a:pt x="7836" y="321"/>
                  </a:cubicBezTo>
                  <a:cubicBezTo>
                    <a:pt x="7595" y="100"/>
                    <a:pt x="7309" y="0"/>
                    <a:pt x="7049"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1" name="Google Shape;5591;p77"/>
            <p:cNvSpPr/>
            <p:nvPr/>
          </p:nvSpPr>
          <p:spPr>
            <a:xfrm>
              <a:off x="4184675" y="510375"/>
              <a:ext cx="142775" cy="245400"/>
            </a:xfrm>
            <a:custGeom>
              <a:avLst/>
              <a:gdLst/>
              <a:ahLst/>
              <a:cxnLst/>
              <a:rect l="l" t="t" r="r" b="b"/>
              <a:pathLst>
                <a:path w="5711" h="9816" extrusionOk="0">
                  <a:moveTo>
                    <a:pt x="2571" y="0"/>
                  </a:moveTo>
                  <a:cubicBezTo>
                    <a:pt x="2000" y="0"/>
                    <a:pt x="1456" y="442"/>
                    <a:pt x="1434" y="1109"/>
                  </a:cubicBezTo>
                  <a:cubicBezTo>
                    <a:pt x="1401" y="1919"/>
                    <a:pt x="1641" y="3231"/>
                    <a:pt x="2560" y="5364"/>
                  </a:cubicBezTo>
                  <a:cubicBezTo>
                    <a:pt x="2560" y="5364"/>
                    <a:pt x="1029" y="6141"/>
                    <a:pt x="0" y="6163"/>
                  </a:cubicBezTo>
                  <a:cubicBezTo>
                    <a:pt x="0" y="6163"/>
                    <a:pt x="296" y="9356"/>
                    <a:pt x="690" y="9816"/>
                  </a:cubicBezTo>
                  <a:cubicBezTo>
                    <a:pt x="690" y="9816"/>
                    <a:pt x="4803" y="8120"/>
                    <a:pt x="5262" y="7344"/>
                  </a:cubicBezTo>
                  <a:cubicBezTo>
                    <a:pt x="5710" y="6556"/>
                    <a:pt x="3982" y="857"/>
                    <a:pt x="3632" y="562"/>
                  </a:cubicBezTo>
                  <a:cubicBezTo>
                    <a:pt x="3522" y="475"/>
                    <a:pt x="3424" y="376"/>
                    <a:pt x="3304" y="278"/>
                  </a:cubicBezTo>
                  <a:cubicBezTo>
                    <a:pt x="3082" y="87"/>
                    <a:pt x="2824" y="0"/>
                    <a:pt x="2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2" name="Google Shape;5592;p77"/>
            <p:cNvSpPr/>
            <p:nvPr/>
          </p:nvSpPr>
          <p:spPr>
            <a:xfrm>
              <a:off x="4182775" y="566250"/>
              <a:ext cx="68375" cy="109950"/>
            </a:xfrm>
            <a:custGeom>
              <a:avLst/>
              <a:gdLst/>
              <a:ahLst/>
              <a:cxnLst/>
              <a:rect l="l" t="t" r="r" b="b"/>
              <a:pathLst>
                <a:path w="2735" h="4398" extrusionOk="0">
                  <a:moveTo>
                    <a:pt x="1542" y="0"/>
                  </a:moveTo>
                  <a:cubicBezTo>
                    <a:pt x="1542" y="1018"/>
                    <a:pt x="2363" y="2713"/>
                    <a:pt x="2548" y="3085"/>
                  </a:cubicBezTo>
                  <a:lnTo>
                    <a:pt x="0" y="3884"/>
                  </a:lnTo>
                  <a:lnTo>
                    <a:pt x="110" y="4398"/>
                  </a:lnTo>
                  <a:lnTo>
                    <a:pt x="230" y="4365"/>
                  </a:lnTo>
                  <a:lnTo>
                    <a:pt x="153" y="3971"/>
                  </a:lnTo>
                  <a:lnTo>
                    <a:pt x="2735" y="3162"/>
                  </a:lnTo>
                  <a:lnTo>
                    <a:pt x="2691" y="3096"/>
                  </a:lnTo>
                  <a:cubicBezTo>
                    <a:pt x="2691" y="3074"/>
                    <a:pt x="1673" y="1094"/>
                    <a:pt x="1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593" name="Google Shape;5593;p77"/>
          <p:cNvGrpSpPr/>
          <p:nvPr/>
        </p:nvGrpSpPr>
        <p:grpSpPr>
          <a:xfrm>
            <a:off x="2582250" y="1419875"/>
            <a:ext cx="477200" cy="994250"/>
            <a:chOff x="4402875" y="284475"/>
            <a:chExt cx="477200" cy="994250"/>
          </a:xfrm>
        </p:grpSpPr>
        <p:sp>
          <p:nvSpPr>
            <p:cNvPr id="5594" name="Google Shape;5594;p77"/>
            <p:cNvSpPr/>
            <p:nvPr/>
          </p:nvSpPr>
          <p:spPr>
            <a:xfrm>
              <a:off x="4431325" y="500950"/>
              <a:ext cx="238750" cy="200000"/>
            </a:xfrm>
            <a:custGeom>
              <a:avLst/>
              <a:gdLst/>
              <a:ahLst/>
              <a:cxnLst/>
              <a:rect l="l" t="t" r="r" b="b"/>
              <a:pathLst>
                <a:path w="9550" h="8000" extrusionOk="0">
                  <a:moveTo>
                    <a:pt x="8325" y="0"/>
                  </a:moveTo>
                  <a:cubicBezTo>
                    <a:pt x="8027" y="0"/>
                    <a:pt x="7759" y="158"/>
                    <a:pt x="7657" y="480"/>
                  </a:cubicBezTo>
                  <a:cubicBezTo>
                    <a:pt x="7591" y="687"/>
                    <a:pt x="7548" y="961"/>
                    <a:pt x="7537" y="1311"/>
                  </a:cubicBezTo>
                  <a:cubicBezTo>
                    <a:pt x="7504" y="2208"/>
                    <a:pt x="7329" y="4056"/>
                    <a:pt x="7121" y="5861"/>
                  </a:cubicBezTo>
                  <a:cubicBezTo>
                    <a:pt x="5240" y="5741"/>
                    <a:pt x="3271" y="5577"/>
                    <a:pt x="2374" y="5511"/>
                  </a:cubicBezTo>
                  <a:cubicBezTo>
                    <a:pt x="2024" y="5030"/>
                    <a:pt x="1631" y="4790"/>
                    <a:pt x="1434" y="4669"/>
                  </a:cubicBezTo>
                  <a:cubicBezTo>
                    <a:pt x="1376" y="4632"/>
                    <a:pt x="1328" y="4618"/>
                    <a:pt x="1288" y="4618"/>
                  </a:cubicBezTo>
                  <a:cubicBezTo>
                    <a:pt x="1221" y="4618"/>
                    <a:pt x="1177" y="4657"/>
                    <a:pt x="1149" y="4691"/>
                  </a:cubicBezTo>
                  <a:cubicBezTo>
                    <a:pt x="1138" y="4713"/>
                    <a:pt x="1138" y="4756"/>
                    <a:pt x="1171" y="4778"/>
                  </a:cubicBezTo>
                  <a:cubicBezTo>
                    <a:pt x="1302" y="4877"/>
                    <a:pt x="1543" y="5106"/>
                    <a:pt x="1510" y="5227"/>
                  </a:cubicBezTo>
                  <a:cubicBezTo>
                    <a:pt x="1507" y="5246"/>
                    <a:pt x="1484" y="5254"/>
                    <a:pt x="1446" y="5254"/>
                  </a:cubicBezTo>
                  <a:cubicBezTo>
                    <a:pt x="1239" y="5254"/>
                    <a:pt x="593" y="5024"/>
                    <a:pt x="323" y="5024"/>
                  </a:cubicBezTo>
                  <a:cubicBezTo>
                    <a:pt x="264" y="5024"/>
                    <a:pt x="222" y="5035"/>
                    <a:pt x="209" y="5063"/>
                  </a:cubicBezTo>
                  <a:cubicBezTo>
                    <a:pt x="175" y="5128"/>
                    <a:pt x="1018" y="5500"/>
                    <a:pt x="1018" y="5500"/>
                  </a:cubicBezTo>
                  <a:cubicBezTo>
                    <a:pt x="1018" y="5500"/>
                    <a:pt x="471" y="5376"/>
                    <a:pt x="211" y="5376"/>
                  </a:cubicBezTo>
                  <a:cubicBezTo>
                    <a:pt x="126" y="5376"/>
                    <a:pt x="72" y="5389"/>
                    <a:pt x="77" y="5424"/>
                  </a:cubicBezTo>
                  <a:cubicBezTo>
                    <a:pt x="110" y="5555"/>
                    <a:pt x="931" y="5861"/>
                    <a:pt x="931" y="5861"/>
                  </a:cubicBezTo>
                  <a:cubicBezTo>
                    <a:pt x="931" y="5861"/>
                    <a:pt x="613" y="5833"/>
                    <a:pt x="354" y="5833"/>
                  </a:cubicBezTo>
                  <a:cubicBezTo>
                    <a:pt x="161" y="5833"/>
                    <a:pt x="1" y="5849"/>
                    <a:pt x="34" y="5905"/>
                  </a:cubicBezTo>
                  <a:cubicBezTo>
                    <a:pt x="110" y="6025"/>
                    <a:pt x="865" y="6211"/>
                    <a:pt x="865" y="6211"/>
                  </a:cubicBezTo>
                  <a:cubicBezTo>
                    <a:pt x="504" y="6222"/>
                    <a:pt x="362" y="6288"/>
                    <a:pt x="307" y="6331"/>
                  </a:cubicBezTo>
                  <a:cubicBezTo>
                    <a:pt x="274" y="6353"/>
                    <a:pt x="285" y="6397"/>
                    <a:pt x="318" y="6408"/>
                  </a:cubicBezTo>
                  <a:cubicBezTo>
                    <a:pt x="462" y="6457"/>
                    <a:pt x="674" y="6475"/>
                    <a:pt x="906" y="6475"/>
                  </a:cubicBezTo>
                  <a:cubicBezTo>
                    <a:pt x="1346" y="6475"/>
                    <a:pt x="1857" y="6411"/>
                    <a:pt x="2101" y="6375"/>
                  </a:cubicBezTo>
                  <a:cubicBezTo>
                    <a:pt x="3719" y="7218"/>
                    <a:pt x="5393" y="7677"/>
                    <a:pt x="6891" y="7918"/>
                  </a:cubicBezTo>
                  <a:cubicBezTo>
                    <a:pt x="7056" y="7940"/>
                    <a:pt x="7209" y="7962"/>
                    <a:pt x="7373" y="7983"/>
                  </a:cubicBezTo>
                  <a:cubicBezTo>
                    <a:pt x="7454" y="7994"/>
                    <a:pt x="7534" y="7999"/>
                    <a:pt x="7613" y="7999"/>
                  </a:cubicBezTo>
                  <a:cubicBezTo>
                    <a:pt x="8332" y="7999"/>
                    <a:pt x="8900" y="7556"/>
                    <a:pt x="9068" y="6846"/>
                  </a:cubicBezTo>
                  <a:cubicBezTo>
                    <a:pt x="9134" y="6561"/>
                    <a:pt x="9188" y="6277"/>
                    <a:pt x="9243" y="5993"/>
                  </a:cubicBezTo>
                  <a:cubicBezTo>
                    <a:pt x="9538" y="4265"/>
                    <a:pt x="9550" y="2689"/>
                    <a:pt x="9550" y="1825"/>
                  </a:cubicBezTo>
                  <a:cubicBezTo>
                    <a:pt x="9550" y="1289"/>
                    <a:pt x="9429" y="896"/>
                    <a:pt x="9265" y="600"/>
                  </a:cubicBezTo>
                  <a:cubicBezTo>
                    <a:pt x="9044" y="204"/>
                    <a:pt x="8665" y="0"/>
                    <a:pt x="8325"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5" name="Google Shape;5595;p77"/>
            <p:cNvSpPr/>
            <p:nvPr/>
          </p:nvSpPr>
          <p:spPr>
            <a:xfrm>
              <a:off x="4606875" y="484400"/>
              <a:ext cx="70325" cy="132725"/>
            </a:xfrm>
            <a:custGeom>
              <a:avLst/>
              <a:gdLst/>
              <a:ahLst/>
              <a:cxnLst/>
              <a:rect l="l" t="t" r="r" b="b"/>
              <a:pathLst>
                <a:path w="2813" h="5309" extrusionOk="0">
                  <a:moveTo>
                    <a:pt x="1615" y="0"/>
                  </a:moveTo>
                  <a:cubicBezTo>
                    <a:pt x="1505" y="0"/>
                    <a:pt x="1401" y="13"/>
                    <a:pt x="1303" y="37"/>
                  </a:cubicBezTo>
                  <a:cubicBezTo>
                    <a:pt x="788" y="158"/>
                    <a:pt x="416" y="617"/>
                    <a:pt x="372" y="1153"/>
                  </a:cubicBezTo>
                  <a:lnTo>
                    <a:pt x="1" y="5287"/>
                  </a:lnTo>
                  <a:lnTo>
                    <a:pt x="2593" y="5309"/>
                  </a:lnTo>
                  <a:cubicBezTo>
                    <a:pt x="2593" y="5309"/>
                    <a:pt x="2812" y="1733"/>
                    <a:pt x="2757" y="1164"/>
                  </a:cubicBezTo>
                  <a:cubicBezTo>
                    <a:pt x="2713" y="584"/>
                    <a:pt x="2473" y="48"/>
                    <a:pt x="1729" y="4"/>
                  </a:cubicBezTo>
                  <a:cubicBezTo>
                    <a:pt x="1690" y="2"/>
                    <a:pt x="1652" y="0"/>
                    <a:pt x="1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6" name="Google Shape;5596;p77"/>
            <p:cNvSpPr/>
            <p:nvPr/>
          </p:nvSpPr>
          <p:spPr>
            <a:xfrm>
              <a:off x="4613450" y="617100"/>
              <a:ext cx="40775" cy="19175"/>
            </a:xfrm>
            <a:custGeom>
              <a:avLst/>
              <a:gdLst/>
              <a:ahLst/>
              <a:cxnLst/>
              <a:rect l="l" t="t" r="r" b="b"/>
              <a:pathLst>
                <a:path w="1631" h="767" extrusionOk="0">
                  <a:moveTo>
                    <a:pt x="0" y="1"/>
                  </a:moveTo>
                  <a:lnTo>
                    <a:pt x="1630" y="767"/>
                  </a:lnTo>
                  <a:lnTo>
                    <a:pt x="13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7" name="Google Shape;5597;p77"/>
            <p:cNvSpPr/>
            <p:nvPr/>
          </p:nvSpPr>
          <p:spPr>
            <a:xfrm>
              <a:off x="4588825" y="308900"/>
              <a:ext cx="117350" cy="131900"/>
            </a:xfrm>
            <a:custGeom>
              <a:avLst/>
              <a:gdLst/>
              <a:ahLst/>
              <a:cxnLst/>
              <a:rect l="l" t="t" r="r" b="b"/>
              <a:pathLst>
                <a:path w="4694" h="5276" extrusionOk="0">
                  <a:moveTo>
                    <a:pt x="1887" y="1"/>
                  </a:moveTo>
                  <a:cubicBezTo>
                    <a:pt x="984" y="1"/>
                    <a:pt x="211" y="542"/>
                    <a:pt x="132" y="1194"/>
                  </a:cubicBezTo>
                  <a:cubicBezTo>
                    <a:pt x="1" y="2222"/>
                    <a:pt x="275" y="3382"/>
                    <a:pt x="537" y="4366"/>
                  </a:cubicBezTo>
                  <a:cubicBezTo>
                    <a:pt x="569" y="4497"/>
                    <a:pt x="603" y="4629"/>
                    <a:pt x="679" y="4738"/>
                  </a:cubicBezTo>
                  <a:cubicBezTo>
                    <a:pt x="952" y="5148"/>
                    <a:pt x="1649" y="5275"/>
                    <a:pt x="2121" y="5275"/>
                  </a:cubicBezTo>
                  <a:cubicBezTo>
                    <a:pt x="2140" y="5275"/>
                    <a:pt x="2159" y="5275"/>
                    <a:pt x="2178" y="5274"/>
                  </a:cubicBezTo>
                  <a:cubicBezTo>
                    <a:pt x="2790" y="5241"/>
                    <a:pt x="3337" y="4946"/>
                    <a:pt x="3698" y="4454"/>
                  </a:cubicBezTo>
                  <a:cubicBezTo>
                    <a:pt x="3982" y="4060"/>
                    <a:pt x="4113" y="3579"/>
                    <a:pt x="4091" y="3097"/>
                  </a:cubicBezTo>
                  <a:cubicBezTo>
                    <a:pt x="4201" y="3075"/>
                    <a:pt x="4343" y="3021"/>
                    <a:pt x="4376" y="2999"/>
                  </a:cubicBezTo>
                  <a:cubicBezTo>
                    <a:pt x="4485" y="2912"/>
                    <a:pt x="4584" y="2781"/>
                    <a:pt x="4628" y="2638"/>
                  </a:cubicBezTo>
                  <a:cubicBezTo>
                    <a:pt x="4693" y="2474"/>
                    <a:pt x="4682" y="2288"/>
                    <a:pt x="4584" y="2146"/>
                  </a:cubicBezTo>
                  <a:cubicBezTo>
                    <a:pt x="4505" y="2011"/>
                    <a:pt x="4350" y="1916"/>
                    <a:pt x="4196" y="1916"/>
                  </a:cubicBezTo>
                  <a:cubicBezTo>
                    <a:pt x="4138" y="1916"/>
                    <a:pt x="4080" y="1930"/>
                    <a:pt x="4026" y="1960"/>
                  </a:cubicBezTo>
                  <a:cubicBezTo>
                    <a:pt x="4004" y="1960"/>
                    <a:pt x="3982" y="1982"/>
                    <a:pt x="3960" y="2004"/>
                  </a:cubicBezTo>
                  <a:cubicBezTo>
                    <a:pt x="3818" y="1293"/>
                    <a:pt x="3523" y="549"/>
                    <a:pt x="2932" y="253"/>
                  </a:cubicBezTo>
                  <a:cubicBezTo>
                    <a:pt x="2585" y="77"/>
                    <a:pt x="2227" y="1"/>
                    <a:pt x="1887" y="1"/>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8" name="Google Shape;5598;p77"/>
            <p:cNvSpPr/>
            <p:nvPr/>
          </p:nvSpPr>
          <p:spPr>
            <a:xfrm>
              <a:off x="4604425" y="371225"/>
              <a:ext cx="8775" cy="13825"/>
            </a:xfrm>
            <a:custGeom>
              <a:avLst/>
              <a:gdLst/>
              <a:ahLst/>
              <a:cxnLst/>
              <a:rect l="l" t="t" r="r" b="b"/>
              <a:pathLst>
                <a:path w="351" h="553" extrusionOk="0">
                  <a:moveTo>
                    <a:pt x="127" y="0"/>
                  </a:moveTo>
                  <a:cubicBezTo>
                    <a:pt x="121" y="0"/>
                    <a:pt x="116" y="1"/>
                    <a:pt x="110" y="3"/>
                  </a:cubicBezTo>
                  <a:cubicBezTo>
                    <a:pt x="33" y="25"/>
                    <a:pt x="1" y="156"/>
                    <a:pt x="44" y="309"/>
                  </a:cubicBezTo>
                  <a:cubicBezTo>
                    <a:pt x="74" y="449"/>
                    <a:pt x="150" y="553"/>
                    <a:pt x="221" y="553"/>
                  </a:cubicBezTo>
                  <a:cubicBezTo>
                    <a:pt x="228" y="553"/>
                    <a:pt x="235" y="552"/>
                    <a:pt x="241" y="550"/>
                  </a:cubicBezTo>
                  <a:cubicBezTo>
                    <a:pt x="317" y="539"/>
                    <a:pt x="351" y="397"/>
                    <a:pt x="307" y="244"/>
                  </a:cubicBezTo>
                  <a:cubicBezTo>
                    <a:pt x="276" y="104"/>
                    <a:pt x="192"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9" name="Google Shape;5599;p77"/>
            <p:cNvSpPr/>
            <p:nvPr/>
          </p:nvSpPr>
          <p:spPr>
            <a:xfrm>
              <a:off x="4633400" y="364125"/>
              <a:ext cx="8775" cy="13775"/>
            </a:xfrm>
            <a:custGeom>
              <a:avLst/>
              <a:gdLst/>
              <a:ahLst/>
              <a:cxnLst/>
              <a:rect l="l" t="t" r="r" b="b"/>
              <a:pathLst>
                <a:path w="351" h="551" extrusionOk="0">
                  <a:moveTo>
                    <a:pt x="128" y="0"/>
                  </a:moveTo>
                  <a:cubicBezTo>
                    <a:pt x="122" y="0"/>
                    <a:pt x="116" y="1"/>
                    <a:pt x="110" y="3"/>
                  </a:cubicBezTo>
                  <a:cubicBezTo>
                    <a:pt x="33" y="13"/>
                    <a:pt x="1" y="156"/>
                    <a:pt x="45" y="309"/>
                  </a:cubicBezTo>
                  <a:cubicBezTo>
                    <a:pt x="76" y="455"/>
                    <a:pt x="166" y="550"/>
                    <a:pt x="232" y="550"/>
                  </a:cubicBezTo>
                  <a:cubicBezTo>
                    <a:pt x="235" y="550"/>
                    <a:pt x="238" y="550"/>
                    <a:pt x="242" y="550"/>
                  </a:cubicBezTo>
                  <a:cubicBezTo>
                    <a:pt x="318" y="528"/>
                    <a:pt x="351" y="385"/>
                    <a:pt x="307" y="243"/>
                  </a:cubicBezTo>
                  <a:cubicBezTo>
                    <a:pt x="277" y="103"/>
                    <a:pt x="19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0" name="Google Shape;5600;p77"/>
            <p:cNvSpPr/>
            <p:nvPr/>
          </p:nvSpPr>
          <p:spPr>
            <a:xfrm>
              <a:off x="4627950" y="406550"/>
              <a:ext cx="7125" cy="2400"/>
            </a:xfrm>
            <a:custGeom>
              <a:avLst/>
              <a:gdLst/>
              <a:ahLst/>
              <a:cxnLst/>
              <a:rect l="l" t="t" r="r" b="b"/>
              <a:pathLst>
                <a:path w="285" h="96" extrusionOk="0">
                  <a:moveTo>
                    <a:pt x="285" y="1"/>
                  </a:moveTo>
                  <a:lnTo>
                    <a:pt x="285" y="1"/>
                  </a:lnTo>
                  <a:cubicBezTo>
                    <a:pt x="241" y="23"/>
                    <a:pt x="197" y="44"/>
                    <a:pt x="142" y="56"/>
                  </a:cubicBezTo>
                  <a:cubicBezTo>
                    <a:pt x="98" y="66"/>
                    <a:pt x="54" y="66"/>
                    <a:pt x="0" y="78"/>
                  </a:cubicBezTo>
                  <a:cubicBezTo>
                    <a:pt x="26" y="90"/>
                    <a:pt x="55" y="96"/>
                    <a:pt x="85" y="96"/>
                  </a:cubicBezTo>
                  <a:cubicBezTo>
                    <a:pt x="107" y="96"/>
                    <a:pt x="130" y="93"/>
                    <a:pt x="153" y="88"/>
                  </a:cubicBezTo>
                  <a:cubicBezTo>
                    <a:pt x="208" y="66"/>
                    <a:pt x="251" y="44"/>
                    <a:pt x="285" y="1"/>
                  </a:cubicBez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1" name="Google Shape;5601;p77"/>
            <p:cNvSpPr/>
            <p:nvPr/>
          </p:nvSpPr>
          <p:spPr>
            <a:xfrm>
              <a:off x="4613725" y="390150"/>
              <a:ext cx="25175" cy="14875"/>
            </a:xfrm>
            <a:custGeom>
              <a:avLst/>
              <a:gdLst/>
              <a:ahLst/>
              <a:cxnLst/>
              <a:rect l="l" t="t" r="r" b="b"/>
              <a:pathLst>
                <a:path w="1007" h="595" extrusionOk="0">
                  <a:moveTo>
                    <a:pt x="1007" y="0"/>
                  </a:moveTo>
                  <a:lnTo>
                    <a:pt x="1007" y="0"/>
                  </a:lnTo>
                  <a:cubicBezTo>
                    <a:pt x="699" y="157"/>
                    <a:pt x="435" y="194"/>
                    <a:pt x="255" y="194"/>
                  </a:cubicBezTo>
                  <a:cubicBezTo>
                    <a:pt x="95" y="194"/>
                    <a:pt x="1" y="165"/>
                    <a:pt x="0" y="165"/>
                  </a:cubicBezTo>
                  <a:lnTo>
                    <a:pt x="0" y="165"/>
                  </a:lnTo>
                  <a:cubicBezTo>
                    <a:pt x="33" y="219"/>
                    <a:pt x="55" y="263"/>
                    <a:pt x="88" y="307"/>
                  </a:cubicBezTo>
                  <a:lnTo>
                    <a:pt x="154" y="406"/>
                  </a:lnTo>
                  <a:cubicBezTo>
                    <a:pt x="304" y="572"/>
                    <a:pt x="454" y="594"/>
                    <a:pt x="526" y="594"/>
                  </a:cubicBezTo>
                  <a:cubicBezTo>
                    <a:pt x="553" y="594"/>
                    <a:pt x="569" y="591"/>
                    <a:pt x="569" y="591"/>
                  </a:cubicBezTo>
                  <a:cubicBezTo>
                    <a:pt x="788" y="547"/>
                    <a:pt x="908" y="416"/>
                    <a:pt x="952" y="274"/>
                  </a:cubicBezTo>
                  <a:cubicBezTo>
                    <a:pt x="973" y="241"/>
                    <a:pt x="985" y="197"/>
                    <a:pt x="995" y="154"/>
                  </a:cubicBezTo>
                  <a:cubicBezTo>
                    <a:pt x="1007" y="66"/>
                    <a:pt x="1007" y="1"/>
                    <a:pt x="10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2" name="Google Shape;5602;p77"/>
            <p:cNvSpPr/>
            <p:nvPr/>
          </p:nvSpPr>
          <p:spPr>
            <a:xfrm>
              <a:off x="4615900" y="397800"/>
              <a:ext cx="2475" cy="2500"/>
            </a:xfrm>
            <a:custGeom>
              <a:avLst/>
              <a:gdLst/>
              <a:ahLst/>
              <a:cxnLst/>
              <a:rect l="l" t="t" r="r" b="b"/>
              <a:pathLst>
                <a:path w="99" h="100" extrusionOk="0">
                  <a:moveTo>
                    <a:pt x="1" y="1"/>
                  </a:moveTo>
                  <a:lnTo>
                    <a:pt x="67" y="100"/>
                  </a:lnTo>
                  <a:cubicBezTo>
                    <a:pt x="88" y="78"/>
                    <a:pt x="99" y="56"/>
                    <a:pt x="99" y="56"/>
                  </a:cubicBezTo>
                  <a:cubicBezTo>
                    <a:pt x="77" y="56"/>
                    <a:pt x="11" y="12"/>
                    <a:pt x="1" y="1"/>
                  </a:cubicBezTo>
                  <a:close/>
                </a:path>
              </a:pathLst>
            </a:custGeom>
            <a:solidFill>
              <a:srgbClr val="E4E3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3" name="Google Shape;5603;p77"/>
            <p:cNvSpPr/>
            <p:nvPr/>
          </p:nvSpPr>
          <p:spPr>
            <a:xfrm>
              <a:off x="4636400" y="393975"/>
              <a:ext cx="2225" cy="3050"/>
            </a:xfrm>
            <a:custGeom>
              <a:avLst/>
              <a:gdLst/>
              <a:ahLst/>
              <a:cxnLst/>
              <a:rect l="l" t="t" r="r" b="b"/>
              <a:pathLst>
                <a:path w="89" h="122" extrusionOk="0">
                  <a:moveTo>
                    <a:pt x="88" y="1"/>
                  </a:moveTo>
                  <a:cubicBezTo>
                    <a:pt x="88" y="1"/>
                    <a:pt x="23" y="88"/>
                    <a:pt x="1" y="99"/>
                  </a:cubicBezTo>
                  <a:cubicBezTo>
                    <a:pt x="1" y="99"/>
                    <a:pt x="34" y="110"/>
                    <a:pt x="45" y="121"/>
                  </a:cubicBezTo>
                  <a:cubicBezTo>
                    <a:pt x="66" y="88"/>
                    <a:pt x="78" y="44"/>
                    <a:pt x="88" y="1"/>
                  </a:cubicBezTo>
                  <a:close/>
                </a:path>
              </a:pathLst>
            </a:custGeom>
            <a:solidFill>
              <a:srgbClr val="E4E3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4" name="Google Shape;5604;p77"/>
            <p:cNvSpPr/>
            <p:nvPr/>
          </p:nvSpPr>
          <p:spPr>
            <a:xfrm>
              <a:off x="4625475" y="344750"/>
              <a:ext cx="21350" cy="7875"/>
            </a:xfrm>
            <a:custGeom>
              <a:avLst/>
              <a:gdLst/>
              <a:ahLst/>
              <a:cxnLst/>
              <a:rect l="l" t="t" r="r" b="b"/>
              <a:pathLst>
                <a:path w="854" h="315" extrusionOk="0">
                  <a:moveTo>
                    <a:pt x="427" y="1"/>
                  </a:moveTo>
                  <a:cubicBezTo>
                    <a:pt x="350" y="1"/>
                    <a:pt x="274" y="12"/>
                    <a:pt x="197" y="34"/>
                  </a:cubicBezTo>
                  <a:cubicBezTo>
                    <a:pt x="121" y="56"/>
                    <a:pt x="55" y="88"/>
                    <a:pt x="12" y="154"/>
                  </a:cubicBezTo>
                  <a:cubicBezTo>
                    <a:pt x="0" y="165"/>
                    <a:pt x="0" y="187"/>
                    <a:pt x="0" y="198"/>
                  </a:cubicBezTo>
                  <a:cubicBezTo>
                    <a:pt x="0" y="231"/>
                    <a:pt x="34" y="263"/>
                    <a:pt x="66" y="263"/>
                  </a:cubicBezTo>
                  <a:lnTo>
                    <a:pt x="88" y="263"/>
                  </a:lnTo>
                  <a:cubicBezTo>
                    <a:pt x="143" y="263"/>
                    <a:pt x="209" y="253"/>
                    <a:pt x="252" y="231"/>
                  </a:cubicBezTo>
                  <a:cubicBezTo>
                    <a:pt x="307" y="220"/>
                    <a:pt x="362" y="209"/>
                    <a:pt x="416" y="209"/>
                  </a:cubicBezTo>
                  <a:cubicBezTo>
                    <a:pt x="471" y="209"/>
                    <a:pt x="525" y="209"/>
                    <a:pt x="580" y="231"/>
                  </a:cubicBezTo>
                  <a:cubicBezTo>
                    <a:pt x="635" y="253"/>
                    <a:pt x="690" y="275"/>
                    <a:pt x="734" y="307"/>
                  </a:cubicBezTo>
                  <a:lnTo>
                    <a:pt x="744" y="307"/>
                  </a:lnTo>
                  <a:cubicBezTo>
                    <a:pt x="753" y="312"/>
                    <a:pt x="764" y="315"/>
                    <a:pt x="776" y="315"/>
                  </a:cubicBezTo>
                  <a:cubicBezTo>
                    <a:pt x="792" y="315"/>
                    <a:pt x="808" y="309"/>
                    <a:pt x="821" y="297"/>
                  </a:cubicBezTo>
                  <a:cubicBezTo>
                    <a:pt x="854" y="275"/>
                    <a:pt x="854" y="231"/>
                    <a:pt x="821" y="209"/>
                  </a:cubicBezTo>
                  <a:cubicBezTo>
                    <a:pt x="777" y="154"/>
                    <a:pt x="722" y="100"/>
                    <a:pt x="646" y="66"/>
                  </a:cubicBezTo>
                  <a:cubicBezTo>
                    <a:pt x="580" y="34"/>
                    <a:pt x="503" y="12"/>
                    <a:pt x="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5" name="Google Shape;5605;p77"/>
            <p:cNvSpPr/>
            <p:nvPr/>
          </p:nvSpPr>
          <p:spPr>
            <a:xfrm>
              <a:off x="4591300" y="352000"/>
              <a:ext cx="18875" cy="13675"/>
            </a:xfrm>
            <a:custGeom>
              <a:avLst/>
              <a:gdLst/>
              <a:ahLst/>
              <a:cxnLst/>
              <a:rect l="l" t="t" r="r" b="b"/>
              <a:pathLst>
                <a:path w="755" h="547" extrusionOk="0">
                  <a:moveTo>
                    <a:pt x="559" y="0"/>
                  </a:moveTo>
                  <a:cubicBezTo>
                    <a:pt x="533" y="0"/>
                    <a:pt x="508" y="3"/>
                    <a:pt x="482" y="7"/>
                  </a:cubicBezTo>
                  <a:cubicBezTo>
                    <a:pt x="405" y="28"/>
                    <a:pt x="329" y="50"/>
                    <a:pt x="263" y="94"/>
                  </a:cubicBezTo>
                  <a:cubicBezTo>
                    <a:pt x="197" y="138"/>
                    <a:pt x="142" y="192"/>
                    <a:pt x="99" y="258"/>
                  </a:cubicBezTo>
                  <a:cubicBezTo>
                    <a:pt x="55" y="323"/>
                    <a:pt x="22" y="389"/>
                    <a:pt x="11" y="466"/>
                  </a:cubicBezTo>
                  <a:cubicBezTo>
                    <a:pt x="1" y="498"/>
                    <a:pt x="22" y="532"/>
                    <a:pt x="55" y="542"/>
                  </a:cubicBezTo>
                  <a:cubicBezTo>
                    <a:pt x="63" y="545"/>
                    <a:pt x="71" y="546"/>
                    <a:pt x="78" y="546"/>
                  </a:cubicBezTo>
                  <a:cubicBezTo>
                    <a:pt x="99" y="546"/>
                    <a:pt x="115" y="534"/>
                    <a:pt x="132" y="510"/>
                  </a:cubicBezTo>
                  <a:cubicBezTo>
                    <a:pt x="164" y="455"/>
                    <a:pt x="197" y="411"/>
                    <a:pt x="241" y="367"/>
                  </a:cubicBezTo>
                  <a:cubicBezTo>
                    <a:pt x="274" y="323"/>
                    <a:pt x="317" y="301"/>
                    <a:pt x="372" y="269"/>
                  </a:cubicBezTo>
                  <a:cubicBezTo>
                    <a:pt x="416" y="247"/>
                    <a:pt x="470" y="225"/>
                    <a:pt x="526" y="214"/>
                  </a:cubicBezTo>
                  <a:cubicBezTo>
                    <a:pt x="580" y="203"/>
                    <a:pt x="635" y="192"/>
                    <a:pt x="689" y="170"/>
                  </a:cubicBezTo>
                  <a:lnTo>
                    <a:pt x="711" y="160"/>
                  </a:lnTo>
                  <a:cubicBezTo>
                    <a:pt x="744" y="138"/>
                    <a:pt x="755" y="94"/>
                    <a:pt x="733" y="61"/>
                  </a:cubicBezTo>
                  <a:cubicBezTo>
                    <a:pt x="733" y="50"/>
                    <a:pt x="722" y="39"/>
                    <a:pt x="711" y="39"/>
                  </a:cubicBezTo>
                  <a:cubicBezTo>
                    <a:pt x="661" y="10"/>
                    <a:pt x="610" y="0"/>
                    <a:pt x="5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6" name="Google Shape;5606;p77"/>
            <p:cNvSpPr/>
            <p:nvPr/>
          </p:nvSpPr>
          <p:spPr>
            <a:xfrm>
              <a:off x="4613975" y="365825"/>
              <a:ext cx="11250" cy="23875"/>
            </a:xfrm>
            <a:custGeom>
              <a:avLst/>
              <a:gdLst/>
              <a:ahLst/>
              <a:cxnLst/>
              <a:rect l="l" t="t" r="r" b="b"/>
              <a:pathLst>
                <a:path w="450" h="955" extrusionOk="0">
                  <a:moveTo>
                    <a:pt x="1" y="0"/>
                  </a:moveTo>
                  <a:cubicBezTo>
                    <a:pt x="1" y="110"/>
                    <a:pt x="12" y="219"/>
                    <a:pt x="12" y="317"/>
                  </a:cubicBezTo>
                  <a:cubicBezTo>
                    <a:pt x="23" y="427"/>
                    <a:pt x="23" y="536"/>
                    <a:pt x="23" y="635"/>
                  </a:cubicBezTo>
                  <a:cubicBezTo>
                    <a:pt x="23" y="667"/>
                    <a:pt x="23" y="689"/>
                    <a:pt x="12" y="711"/>
                  </a:cubicBezTo>
                  <a:cubicBezTo>
                    <a:pt x="12" y="733"/>
                    <a:pt x="1" y="777"/>
                    <a:pt x="12" y="810"/>
                  </a:cubicBezTo>
                  <a:cubicBezTo>
                    <a:pt x="23" y="875"/>
                    <a:pt x="88" y="930"/>
                    <a:pt x="154" y="952"/>
                  </a:cubicBezTo>
                  <a:cubicBezTo>
                    <a:pt x="166" y="954"/>
                    <a:pt x="178" y="955"/>
                    <a:pt x="190" y="955"/>
                  </a:cubicBezTo>
                  <a:cubicBezTo>
                    <a:pt x="243" y="955"/>
                    <a:pt x="293" y="935"/>
                    <a:pt x="329" y="908"/>
                  </a:cubicBezTo>
                  <a:cubicBezTo>
                    <a:pt x="373" y="875"/>
                    <a:pt x="417" y="842"/>
                    <a:pt x="450" y="798"/>
                  </a:cubicBezTo>
                  <a:lnTo>
                    <a:pt x="450" y="798"/>
                  </a:lnTo>
                  <a:cubicBezTo>
                    <a:pt x="381" y="842"/>
                    <a:pt x="298" y="885"/>
                    <a:pt x="228" y="885"/>
                  </a:cubicBezTo>
                  <a:cubicBezTo>
                    <a:pt x="209" y="885"/>
                    <a:pt x="192" y="882"/>
                    <a:pt x="176" y="875"/>
                  </a:cubicBezTo>
                  <a:cubicBezTo>
                    <a:pt x="132" y="864"/>
                    <a:pt x="110" y="832"/>
                    <a:pt x="100" y="788"/>
                  </a:cubicBezTo>
                  <a:cubicBezTo>
                    <a:pt x="100" y="777"/>
                    <a:pt x="100" y="755"/>
                    <a:pt x="110" y="722"/>
                  </a:cubicBezTo>
                  <a:lnTo>
                    <a:pt x="110" y="645"/>
                  </a:lnTo>
                  <a:cubicBezTo>
                    <a:pt x="122" y="525"/>
                    <a:pt x="110" y="416"/>
                    <a:pt x="88" y="317"/>
                  </a:cubicBezTo>
                  <a:cubicBezTo>
                    <a:pt x="67" y="208"/>
                    <a:pt x="34" y="9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7" name="Google Shape;5607;p77"/>
            <p:cNvSpPr/>
            <p:nvPr/>
          </p:nvSpPr>
          <p:spPr>
            <a:xfrm>
              <a:off x="4684275" y="364725"/>
              <a:ext cx="16150" cy="16150"/>
            </a:xfrm>
            <a:custGeom>
              <a:avLst/>
              <a:gdLst/>
              <a:ahLst/>
              <a:cxnLst/>
              <a:rect l="l" t="t" r="r" b="b"/>
              <a:pathLst>
                <a:path w="646" h="646" extrusionOk="0">
                  <a:moveTo>
                    <a:pt x="645" y="1"/>
                  </a:moveTo>
                  <a:cubicBezTo>
                    <a:pt x="525" y="1"/>
                    <a:pt x="416" y="23"/>
                    <a:pt x="307" y="66"/>
                  </a:cubicBezTo>
                  <a:cubicBezTo>
                    <a:pt x="197" y="110"/>
                    <a:pt x="98" y="186"/>
                    <a:pt x="22" y="274"/>
                  </a:cubicBezTo>
                  <a:cubicBezTo>
                    <a:pt x="11" y="285"/>
                    <a:pt x="0" y="307"/>
                    <a:pt x="11" y="329"/>
                  </a:cubicBezTo>
                  <a:cubicBezTo>
                    <a:pt x="18" y="342"/>
                    <a:pt x="31" y="347"/>
                    <a:pt x="46" y="347"/>
                  </a:cubicBezTo>
                  <a:cubicBezTo>
                    <a:pt x="56" y="347"/>
                    <a:pt x="67" y="344"/>
                    <a:pt x="77" y="339"/>
                  </a:cubicBezTo>
                  <a:cubicBezTo>
                    <a:pt x="154" y="307"/>
                    <a:pt x="230" y="274"/>
                    <a:pt x="317" y="252"/>
                  </a:cubicBezTo>
                  <a:cubicBezTo>
                    <a:pt x="345" y="244"/>
                    <a:pt x="375" y="239"/>
                    <a:pt x="402" y="239"/>
                  </a:cubicBezTo>
                  <a:cubicBezTo>
                    <a:pt x="449" y="239"/>
                    <a:pt x="490" y="254"/>
                    <a:pt x="504" y="296"/>
                  </a:cubicBezTo>
                  <a:cubicBezTo>
                    <a:pt x="536" y="361"/>
                    <a:pt x="514" y="438"/>
                    <a:pt x="470" y="504"/>
                  </a:cubicBezTo>
                  <a:cubicBezTo>
                    <a:pt x="416" y="569"/>
                    <a:pt x="339" y="624"/>
                    <a:pt x="252" y="646"/>
                  </a:cubicBezTo>
                  <a:cubicBezTo>
                    <a:pt x="339" y="646"/>
                    <a:pt x="438" y="613"/>
                    <a:pt x="504" y="548"/>
                  </a:cubicBezTo>
                  <a:cubicBezTo>
                    <a:pt x="580" y="482"/>
                    <a:pt x="623" y="361"/>
                    <a:pt x="580" y="263"/>
                  </a:cubicBezTo>
                  <a:cubicBezTo>
                    <a:pt x="558" y="208"/>
                    <a:pt x="504" y="164"/>
                    <a:pt x="448" y="154"/>
                  </a:cubicBezTo>
                  <a:cubicBezTo>
                    <a:pt x="432" y="150"/>
                    <a:pt x="416" y="149"/>
                    <a:pt x="400" y="149"/>
                  </a:cubicBezTo>
                  <a:cubicBezTo>
                    <a:pt x="363" y="149"/>
                    <a:pt x="326" y="157"/>
                    <a:pt x="295" y="164"/>
                  </a:cubicBezTo>
                  <a:cubicBezTo>
                    <a:pt x="285" y="167"/>
                    <a:pt x="276" y="169"/>
                    <a:pt x="266" y="171"/>
                  </a:cubicBezTo>
                  <a:lnTo>
                    <a:pt x="266" y="171"/>
                  </a:lnTo>
                  <a:cubicBezTo>
                    <a:pt x="290" y="156"/>
                    <a:pt x="314" y="143"/>
                    <a:pt x="339" y="132"/>
                  </a:cubicBezTo>
                  <a:cubicBezTo>
                    <a:pt x="427" y="77"/>
                    <a:pt x="536" y="33"/>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8" name="Google Shape;5608;p77"/>
            <p:cNvSpPr/>
            <p:nvPr/>
          </p:nvSpPr>
          <p:spPr>
            <a:xfrm>
              <a:off x="4565050" y="284475"/>
              <a:ext cx="153975" cy="87000"/>
            </a:xfrm>
            <a:custGeom>
              <a:avLst/>
              <a:gdLst/>
              <a:ahLst/>
              <a:cxnLst/>
              <a:rect l="l" t="t" r="r" b="b"/>
              <a:pathLst>
                <a:path w="6159" h="3480" extrusionOk="0">
                  <a:moveTo>
                    <a:pt x="3028" y="1"/>
                  </a:moveTo>
                  <a:cubicBezTo>
                    <a:pt x="2871" y="1"/>
                    <a:pt x="2706" y="37"/>
                    <a:pt x="2538" y="126"/>
                  </a:cubicBezTo>
                  <a:cubicBezTo>
                    <a:pt x="2538" y="126"/>
                    <a:pt x="2429" y="279"/>
                    <a:pt x="2538" y="432"/>
                  </a:cubicBezTo>
                  <a:cubicBezTo>
                    <a:pt x="2538" y="432"/>
                    <a:pt x="2078" y="212"/>
                    <a:pt x="1622" y="212"/>
                  </a:cubicBezTo>
                  <a:cubicBezTo>
                    <a:pt x="1291" y="212"/>
                    <a:pt x="961" y="328"/>
                    <a:pt x="810" y="727"/>
                  </a:cubicBezTo>
                  <a:cubicBezTo>
                    <a:pt x="810" y="727"/>
                    <a:pt x="777" y="924"/>
                    <a:pt x="952" y="1023"/>
                  </a:cubicBezTo>
                  <a:cubicBezTo>
                    <a:pt x="952" y="1023"/>
                    <a:pt x="1" y="1799"/>
                    <a:pt x="526" y="2336"/>
                  </a:cubicBezTo>
                  <a:cubicBezTo>
                    <a:pt x="526" y="2336"/>
                    <a:pt x="405" y="3145"/>
                    <a:pt x="1083" y="3320"/>
                  </a:cubicBezTo>
                  <a:lnTo>
                    <a:pt x="1061" y="2511"/>
                  </a:lnTo>
                  <a:cubicBezTo>
                    <a:pt x="1061" y="2511"/>
                    <a:pt x="1520" y="2423"/>
                    <a:pt x="2177" y="2018"/>
                  </a:cubicBezTo>
                  <a:cubicBezTo>
                    <a:pt x="2177" y="2018"/>
                    <a:pt x="2298" y="2205"/>
                    <a:pt x="2575" y="2205"/>
                  </a:cubicBezTo>
                  <a:cubicBezTo>
                    <a:pt x="2791" y="2205"/>
                    <a:pt x="3101" y="2092"/>
                    <a:pt x="3523" y="1690"/>
                  </a:cubicBezTo>
                  <a:lnTo>
                    <a:pt x="3523" y="1690"/>
                  </a:lnTo>
                  <a:cubicBezTo>
                    <a:pt x="3522" y="1690"/>
                    <a:pt x="3227" y="2489"/>
                    <a:pt x="3992" y="2817"/>
                  </a:cubicBezTo>
                  <a:cubicBezTo>
                    <a:pt x="3992" y="2817"/>
                    <a:pt x="4121" y="3479"/>
                    <a:pt x="4429" y="3479"/>
                  </a:cubicBezTo>
                  <a:cubicBezTo>
                    <a:pt x="4457" y="3479"/>
                    <a:pt x="4487" y="3474"/>
                    <a:pt x="4517" y="3462"/>
                  </a:cubicBezTo>
                  <a:cubicBezTo>
                    <a:pt x="4889" y="3309"/>
                    <a:pt x="4911" y="2981"/>
                    <a:pt x="4911" y="2981"/>
                  </a:cubicBezTo>
                  <a:cubicBezTo>
                    <a:pt x="4911" y="2981"/>
                    <a:pt x="5025" y="2902"/>
                    <a:pt x="5171" y="2902"/>
                  </a:cubicBezTo>
                  <a:cubicBezTo>
                    <a:pt x="5285" y="2902"/>
                    <a:pt x="5420" y="2950"/>
                    <a:pt x="5535" y="3123"/>
                  </a:cubicBezTo>
                  <a:cubicBezTo>
                    <a:pt x="5535" y="3123"/>
                    <a:pt x="6158" y="2302"/>
                    <a:pt x="5239" y="1602"/>
                  </a:cubicBezTo>
                  <a:cubicBezTo>
                    <a:pt x="5239" y="1602"/>
                    <a:pt x="5347" y="762"/>
                    <a:pt x="4592" y="762"/>
                  </a:cubicBezTo>
                  <a:cubicBezTo>
                    <a:pt x="4512" y="762"/>
                    <a:pt x="4422" y="772"/>
                    <a:pt x="4321" y="793"/>
                  </a:cubicBezTo>
                  <a:cubicBezTo>
                    <a:pt x="4321" y="793"/>
                    <a:pt x="3757" y="1"/>
                    <a:pt x="3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9" name="Google Shape;5609;p77"/>
            <p:cNvSpPr/>
            <p:nvPr/>
          </p:nvSpPr>
          <p:spPr>
            <a:xfrm>
              <a:off x="4609075" y="651300"/>
              <a:ext cx="188425" cy="619475"/>
            </a:xfrm>
            <a:custGeom>
              <a:avLst/>
              <a:gdLst/>
              <a:ahLst/>
              <a:cxnLst/>
              <a:rect l="l" t="t" r="r" b="b"/>
              <a:pathLst>
                <a:path w="7537" h="24779" extrusionOk="0">
                  <a:moveTo>
                    <a:pt x="5228" y="1"/>
                  </a:moveTo>
                  <a:cubicBezTo>
                    <a:pt x="4769" y="646"/>
                    <a:pt x="4255" y="1433"/>
                    <a:pt x="3708" y="2341"/>
                  </a:cubicBezTo>
                  <a:cubicBezTo>
                    <a:pt x="3413" y="2811"/>
                    <a:pt x="3008" y="3642"/>
                    <a:pt x="2549" y="4682"/>
                  </a:cubicBezTo>
                  <a:cubicBezTo>
                    <a:pt x="2440" y="4933"/>
                    <a:pt x="2319" y="5207"/>
                    <a:pt x="2199" y="5480"/>
                  </a:cubicBezTo>
                  <a:cubicBezTo>
                    <a:pt x="1597" y="6902"/>
                    <a:pt x="908" y="8598"/>
                    <a:pt x="230" y="10304"/>
                  </a:cubicBezTo>
                  <a:cubicBezTo>
                    <a:pt x="44" y="10785"/>
                    <a:pt x="0" y="11321"/>
                    <a:pt x="121" y="11824"/>
                  </a:cubicBezTo>
                  <a:cubicBezTo>
                    <a:pt x="350" y="12808"/>
                    <a:pt x="744" y="14504"/>
                    <a:pt x="974" y="15455"/>
                  </a:cubicBezTo>
                  <a:cubicBezTo>
                    <a:pt x="1674" y="18376"/>
                    <a:pt x="2713" y="21986"/>
                    <a:pt x="2877" y="22565"/>
                  </a:cubicBezTo>
                  <a:cubicBezTo>
                    <a:pt x="2669" y="23046"/>
                    <a:pt x="2199" y="23998"/>
                    <a:pt x="1488" y="24392"/>
                  </a:cubicBezTo>
                  <a:cubicBezTo>
                    <a:pt x="1433" y="24424"/>
                    <a:pt x="1390" y="24480"/>
                    <a:pt x="1390" y="24545"/>
                  </a:cubicBezTo>
                  <a:cubicBezTo>
                    <a:pt x="1390" y="24621"/>
                    <a:pt x="1433" y="24731"/>
                    <a:pt x="1597" y="24775"/>
                  </a:cubicBezTo>
                  <a:cubicBezTo>
                    <a:pt x="1609" y="24778"/>
                    <a:pt x="1621" y="24779"/>
                    <a:pt x="1634" y="24779"/>
                  </a:cubicBezTo>
                  <a:cubicBezTo>
                    <a:pt x="1670" y="24779"/>
                    <a:pt x="1708" y="24769"/>
                    <a:pt x="1740" y="24753"/>
                  </a:cubicBezTo>
                  <a:lnTo>
                    <a:pt x="5228" y="22149"/>
                  </a:lnTo>
                  <a:cubicBezTo>
                    <a:pt x="5360" y="22051"/>
                    <a:pt x="5403" y="21876"/>
                    <a:pt x="5327" y="21734"/>
                  </a:cubicBezTo>
                  <a:cubicBezTo>
                    <a:pt x="5228" y="21548"/>
                    <a:pt x="4605" y="21111"/>
                    <a:pt x="4233" y="20848"/>
                  </a:cubicBezTo>
                  <a:lnTo>
                    <a:pt x="3238" y="11277"/>
                  </a:lnTo>
                  <a:lnTo>
                    <a:pt x="7537" y="3238"/>
                  </a:lnTo>
                  <a:cubicBezTo>
                    <a:pt x="7537" y="3238"/>
                    <a:pt x="7274" y="1105"/>
                    <a:pt x="6530" y="667"/>
                  </a:cubicBezTo>
                  <a:cubicBezTo>
                    <a:pt x="6027" y="372"/>
                    <a:pt x="5590" y="154"/>
                    <a:pt x="5228" y="1"/>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0" name="Google Shape;5610;p77"/>
            <p:cNvSpPr/>
            <p:nvPr/>
          </p:nvSpPr>
          <p:spPr>
            <a:xfrm>
              <a:off x="4639700" y="1165375"/>
              <a:ext cx="105850" cy="113350"/>
            </a:xfrm>
            <a:custGeom>
              <a:avLst/>
              <a:gdLst/>
              <a:ahLst/>
              <a:cxnLst/>
              <a:rect l="l" t="t" r="r" b="b"/>
              <a:pathLst>
                <a:path w="4234" h="4534" extrusionOk="0">
                  <a:moveTo>
                    <a:pt x="3030" y="1"/>
                  </a:moveTo>
                  <a:lnTo>
                    <a:pt x="1313" y="1642"/>
                  </a:lnTo>
                  <a:lnTo>
                    <a:pt x="1488" y="1904"/>
                  </a:lnTo>
                  <a:cubicBezTo>
                    <a:pt x="1488" y="1904"/>
                    <a:pt x="1750" y="2495"/>
                    <a:pt x="700" y="3238"/>
                  </a:cubicBezTo>
                  <a:cubicBezTo>
                    <a:pt x="77" y="3676"/>
                    <a:pt x="0" y="4092"/>
                    <a:pt x="33" y="4343"/>
                  </a:cubicBezTo>
                  <a:cubicBezTo>
                    <a:pt x="33" y="4365"/>
                    <a:pt x="44" y="4398"/>
                    <a:pt x="44" y="4420"/>
                  </a:cubicBezTo>
                  <a:cubicBezTo>
                    <a:pt x="55" y="4442"/>
                    <a:pt x="66" y="4464"/>
                    <a:pt x="77" y="4474"/>
                  </a:cubicBezTo>
                  <a:cubicBezTo>
                    <a:pt x="110" y="4514"/>
                    <a:pt x="154" y="4533"/>
                    <a:pt x="199" y="4533"/>
                  </a:cubicBezTo>
                  <a:cubicBezTo>
                    <a:pt x="229" y="4533"/>
                    <a:pt x="258" y="4525"/>
                    <a:pt x="285" y="4507"/>
                  </a:cubicBezTo>
                  <a:lnTo>
                    <a:pt x="4059" y="1642"/>
                  </a:lnTo>
                  <a:cubicBezTo>
                    <a:pt x="4178" y="1543"/>
                    <a:pt x="4234" y="1390"/>
                    <a:pt x="4212" y="1236"/>
                  </a:cubicBezTo>
                  <a:cubicBezTo>
                    <a:pt x="4200" y="1193"/>
                    <a:pt x="4178" y="1149"/>
                    <a:pt x="4157" y="1117"/>
                  </a:cubicBezTo>
                  <a:cubicBezTo>
                    <a:pt x="4135" y="1073"/>
                    <a:pt x="4102" y="1029"/>
                    <a:pt x="4059" y="1007"/>
                  </a:cubicBezTo>
                  <a:lnTo>
                    <a:pt x="30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1" name="Google Shape;5611;p77"/>
            <p:cNvSpPr/>
            <p:nvPr/>
          </p:nvSpPr>
          <p:spPr>
            <a:xfrm>
              <a:off x="4640525" y="1193275"/>
              <a:ext cx="104475" cy="83975"/>
            </a:xfrm>
            <a:custGeom>
              <a:avLst/>
              <a:gdLst/>
              <a:ahLst/>
              <a:cxnLst/>
              <a:rect l="l" t="t" r="r" b="b"/>
              <a:pathLst>
                <a:path w="4179" h="3359" extrusionOk="0">
                  <a:moveTo>
                    <a:pt x="4124" y="1"/>
                  </a:moveTo>
                  <a:lnTo>
                    <a:pt x="0" y="3227"/>
                  </a:lnTo>
                  <a:cubicBezTo>
                    <a:pt x="0" y="3249"/>
                    <a:pt x="11" y="3282"/>
                    <a:pt x="11" y="3304"/>
                  </a:cubicBezTo>
                  <a:cubicBezTo>
                    <a:pt x="22" y="3326"/>
                    <a:pt x="33" y="3348"/>
                    <a:pt x="44" y="3358"/>
                  </a:cubicBezTo>
                  <a:lnTo>
                    <a:pt x="4179" y="120"/>
                  </a:lnTo>
                  <a:cubicBezTo>
                    <a:pt x="4167" y="77"/>
                    <a:pt x="4145" y="33"/>
                    <a:pt x="4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2" name="Google Shape;5612;p77"/>
            <p:cNvSpPr/>
            <p:nvPr/>
          </p:nvSpPr>
          <p:spPr>
            <a:xfrm>
              <a:off x="4601950" y="634350"/>
              <a:ext cx="208950" cy="550750"/>
            </a:xfrm>
            <a:custGeom>
              <a:avLst/>
              <a:gdLst/>
              <a:ahLst/>
              <a:cxnLst/>
              <a:rect l="l" t="t" r="r" b="b"/>
              <a:pathLst>
                <a:path w="8358" h="22030" extrusionOk="0">
                  <a:moveTo>
                    <a:pt x="7625" y="0"/>
                  </a:moveTo>
                  <a:lnTo>
                    <a:pt x="4934" y="700"/>
                  </a:lnTo>
                  <a:lnTo>
                    <a:pt x="4081" y="919"/>
                  </a:lnTo>
                  <a:lnTo>
                    <a:pt x="1325" y="7777"/>
                  </a:lnTo>
                  <a:lnTo>
                    <a:pt x="428" y="10020"/>
                  </a:lnTo>
                  <a:cubicBezTo>
                    <a:pt x="66" y="10916"/>
                    <a:pt x="1" y="11911"/>
                    <a:pt x="231" y="12852"/>
                  </a:cubicBezTo>
                  <a:lnTo>
                    <a:pt x="2265" y="21023"/>
                  </a:lnTo>
                  <a:lnTo>
                    <a:pt x="2298" y="21154"/>
                  </a:lnTo>
                  <a:lnTo>
                    <a:pt x="2516" y="22029"/>
                  </a:lnTo>
                  <a:lnTo>
                    <a:pt x="4672" y="20892"/>
                  </a:lnTo>
                  <a:lnTo>
                    <a:pt x="4595" y="20224"/>
                  </a:lnTo>
                  <a:lnTo>
                    <a:pt x="4584" y="20093"/>
                  </a:lnTo>
                  <a:lnTo>
                    <a:pt x="3785" y="11988"/>
                  </a:lnTo>
                  <a:lnTo>
                    <a:pt x="7832" y="4507"/>
                  </a:lnTo>
                  <a:cubicBezTo>
                    <a:pt x="8248" y="3741"/>
                    <a:pt x="8357" y="2844"/>
                    <a:pt x="8138" y="2002"/>
                  </a:cubicBezTo>
                  <a:lnTo>
                    <a:pt x="76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3" name="Google Shape;5613;p77"/>
            <p:cNvSpPr/>
            <p:nvPr/>
          </p:nvSpPr>
          <p:spPr>
            <a:xfrm>
              <a:off x="4663750" y="700250"/>
              <a:ext cx="122275" cy="434800"/>
            </a:xfrm>
            <a:custGeom>
              <a:avLst/>
              <a:gdLst/>
              <a:ahLst/>
              <a:cxnLst/>
              <a:rect l="l" t="t" r="r" b="b"/>
              <a:pathLst>
                <a:path w="4891" h="17392" extrusionOk="0">
                  <a:moveTo>
                    <a:pt x="4781" y="0"/>
                  </a:moveTo>
                  <a:lnTo>
                    <a:pt x="12" y="9199"/>
                  </a:lnTo>
                  <a:lnTo>
                    <a:pt x="1" y="9221"/>
                  </a:lnTo>
                  <a:lnTo>
                    <a:pt x="1543" y="17391"/>
                  </a:lnTo>
                  <a:lnTo>
                    <a:pt x="1675" y="17359"/>
                  </a:lnTo>
                  <a:lnTo>
                    <a:pt x="143" y="9243"/>
                  </a:lnTo>
                  <a:lnTo>
                    <a:pt x="4890" y="55"/>
                  </a:lnTo>
                  <a:lnTo>
                    <a:pt x="47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4" name="Google Shape;5614;p77"/>
            <p:cNvSpPr/>
            <p:nvPr/>
          </p:nvSpPr>
          <p:spPr>
            <a:xfrm>
              <a:off x="4658575" y="1136650"/>
              <a:ext cx="58250" cy="26575"/>
            </a:xfrm>
            <a:custGeom>
              <a:avLst/>
              <a:gdLst/>
              <a:ahLst/>
              <a:cxnLst/>
              <a:rect l="l" t="t" r="r" b="b"/>
              <a:pathLst>
                <a:path w="2330" h="1063" extrusionOk="0">
                  <a:moveTo>
                    <a:pt x="2319" y="1"/>
                  </a:moveTo>
                  <a:lnTo>
                    <a:pt x="0" y="931"/>
                  </a:lnTo>
                  <a:lnTo>
                    <a:pt x="33" y="1062"/>
                  </a:lnTo>
                  <a:lnTo>
                    <a:pt x="2330" y="132"/>
                  </a:lnTo>
                  <a:lnTo>
                    <a:pt x="23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5" name="Google Shape;5615;p77"/>
            <p:cNvSpPr/>
            <p:nvPr/>
          </p:nvSpPr>
          <p:spPr>
            <a:xfrm>
              <a:off x="4416550" y="658675"/>
              <a:ext cx="327900" cy="479675"/>
            </a:xfrm>
            <a:custGeom>
              <a:avLst/>
              <a:gdLst/>
              <a:ahLst/>
              <a:cxnLst/>
              <a:rect l="l" t="t" r="r" b="b"/>
              <a:pathLst>
                <a:path w="13116" h="19187" extrusionOk="0">
                  <a:moveTo>
                    <a:pt x="11541" y="0"/>
                  </a:moveTo>
                  <a:cubicBezTo>
                    <a:pt x="7198" y="1215"/>
                    <a:pt x="2725" y="3632"/>
                    <a:pt x="854" y="4934"/>
                  </a:cubicBezTo>
                  <a:cubicBezTo>
                    <a:pt x="241" y="5350"/>
                    <a:pt x="1" y="6137"/>
                    <a:pt x="253" y="6837"/>
                  </a:cubicBezTo>
                  <a:cubicBezTo>
                    <a:pt x="1335" y="9845"/>
                    <a:pt x="4901" y="16845"/>
                    <a:pt x="4901" y="16845"/>
                  </a:cubicBezTo>
                  <a:cubicBezTo>
                    <a:pt x="4901" y="16845"/>
                    <a:pt x="4212" y="18354"/>
                    <a:pt x="3195" y="18792"/>
                  </a:cubicBezTo>
                  <a:cubicBezTo>
                    <a:pt x="3140" y="18814"/>
                    <a:pt x="3097" y="18857"/>
                    <a:pt x="3097" y="18923"/>
                  </a:cubicBezTo>
                  <a:cubicBezTo>
                    <a:pt x="3085" y="19011"/>
                    <a:pt x="3107" y="19120"/>
                    <a:pt x="3272" y="19175"/>
                  </a:cubicBezTo>
                  <a:cubicBezTo>
                    <a:pt x="3288" y="19183"/>
                    <a:pt x="3306" y="19187"/>
                    <a:pt x="3325" y="19187"/>
                  </a:cubicBezTo>
                  <a:cubicBezTo>
                    <a:pt x="3355" y="19187"/>
                    <a:pt x="3386" y="19177"/>
                    <a:pt x="3413" y="19164"/>
                  </a:cubicBezTo>
                  <a:lnTo>
                    <a:pt x="7154" y="16944"/>
                  </a:lnTo>
                  <a:cubicBezTo>
                    <a:pt x="7297" y="16856"/>
                    <a:pt x="7351" y="16681"/>
                    <a:pt x="7297" y="16539"/>
                  </a:cubicBezTo>
                  <a:cubicBezTo>
                    <a:pt x="7209" y="16342"/>
                    <a:pt x="6979" y="15904"/>
                    <a:pt x="6629" y="15620"/>
                  </a:cubicBezTo>
                  <a:cubicBezTo>
                    <a:pt x="6466" y="15172"/>
                    <a:pt x="4135" y="8762"/>
                    <a:pt x="3840" y="7635"/>
                  </a:cubicBezTo>
                  <a:cubicBezTo>
                    <a:pt x="3807" y="7537"/>
                    <a:pt x="4037" y="7482"/>
                    <a:pt x="4103" y="7460"/>
                  </a:cubicBezTo>
                  <a:cubicBezTo>
                    <a:pt x="4507" y="7329"/>
                    <a:pt x="4945" y="7253"/>
                    <a:pt x="5394" y="7198"/>
                  </a:cubicBezTo>
                  <a:cubicBezTo>
                    <a:pt x="5623" y="7176"/>
                    <a:pt x="5864" y="7154"/>
                    <a:pt x="6094" y="7121"/>
                  </a:cubicBezTo>
                  <a:cubicBezTo>
                    <a:pt x="8019" y="6891"/>
                    <a:pt x="9791" y="6432"/>
                    <a:pt x="10972" y="6082"/>
                  </a:cubicBezTo>
                  <a:cubicBezTo>
                    <a:pt x="12284" y="5688"/>
                    <a:pt x="13116" y="4398"/>
                    <a:pt x="12919" y="3041"/>
                  </a:cubicBezTo>
                  <a:cubicBezTo>
                    <a:pt x="12645" y="1182"/>
                    <a:pt x="11541" y="0"/>
                    <a:pt x="11541"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6" name="Google Shape;5616;p77"/>
            <p:cNvSpPr/>
            <p:nvPr/>
          </p:nvSpPr>
          <p:spPr>
            <a:xfrm>
              <a:off x="4490400" y="1039850"/>
              <a:ext cx="112675" cy="104100"/>
            </a:xfrm>
            <a:custGeom>
              <a:avLst/>
              <a:gdLst/>
              <a:ahLst/>
              <a:cxnLst/>
              <a:rect l="l" t="t" r="r" b="b"/>
              <a:pathLst>
                <a:path w="4507" h="4164" extrusionOk="0">
                  <a:moveTo>
                    <a:pt x="3599" y="1"/>
                  </a:moveTo>
                  <a:lnTo>
                    <a:pt x="1575" y="1401"/>
                  </a:lnTo>
                  <a:lnTo>
                    <a:pt x="1718" y="1697"/>
                  </a:lnTo>
                  <a:cubicBezTo>
                    <a:pt x="1718" y="1697"/>
                    <a:pt x="1915" y="2298"/>
                    <a:pt x="788" y="2922"/>
                  </a:cubicBezTo>
                  <a:cubicBezTo>
                    <a:pt x="121" y="3304"/>
                    <a:pt x="0" y="3698"/>
                    <a:pt x="11" y="3960"/>
                  </a:cubicBezTo>
                  <a:lnTo>
                    <a:pt x="11" y="4026"/>
                  </a:lnTo>
                  <a:cubicBezTo>
                    <a:pt x="22" y="4048"/>
                    <a:pt x="22" y="4070"/>
                    <a:pt x="44" y="4092"/>
                  </a:cubicBezTo>
                  <a:cubicBezTo>
                    <a:pt x="65" y="4134"/>
                    <a:pt x="110" y="4163"/>
                    <a:pt x="159" y="4163"/>
                  </a:cubicBezTo>
                  <a:cubicBezTo>
                    <a:pt x="186" y="4163"/>
                    <a:pt x="214" y="4155"/>
                    <a:pt x="241" y="4135"/>
                  </a:cubicBezTo>
                  <a:lnTo>
                    <a:pt x="4299" y="1707"/>
                  </a:lnTo>
                  <a:cubicBezTo>
                    <a:pt x="4430" y="1620"/>
                    <a:pt x="4506" y="1467"/>
                    <a:pt x="4496" y="1325"/>
                  </a:cubicBezTo>
                  <a:lnTo>
                    <a:pt x="4463" y="1194"/>
                  </a:lnTo>
                  <a:cubicBezTo>
                    <a:pt x="4441" y="1150"/>
                    <a:pt x="4408" y="1106"/>
                    <a:pt x="4375" y="1073"/>
                  </a:cubicBezTo>
                  <a:lnTo>
                    <a:pt x="359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7" name="Google Shape;5617;p77"/>
            <p:cNvSpPr/>
            <p:nvPr/>
          </p:nvSpPr>
          <p:spPr>
            <a:xfrm>
              <a:off x="4490675" y="1069675"/>
              <a:ext cx="112125" cy="72475"/>
            </a:xfrm>
            <a:custGeom>
              <a:avLst/>
              <a:gdLst/>
              <a:ahLst/>
              <a:cxnLst/>
              <a:rect l="l" t="t" r="r" b="b"/>
              <a:pathLst>
                <a:path w="4485" h="2899" extrusionOk="0">
                  <a:moveTo>
                    <a:pt x="4452" y="1"/>
                  </a:moveTo>
                  <a:lnTo>
                    <a:pt x="0" y="2767"/>
                  </a:lnTo>
                  <a:lnTo>
                    <a:pt x="0" y="2833"/>
                  </a:lnTo>
                  <a:cubicBezTo>
                    <a:pt x="11" y="2855"/>
                    <a:pt x="11" y="2877"/>
                    <a:pt x="33" y="2899"/>
                  </a:cubicBezTo>
                  <a:lnTo>
                    <a:pt x="4485" y="132"/>
                  </a:lnTo>
                  <a:lnTo>
                    <a:pt x="44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8" name="Google Shape;5618;p77"/>
            <p:cNvSpPr/>
            <p:nvPr/>
          </p:nvSpPr>
          <p:spPr>
            <a:xfrm>
              <a:off x="4402875" y="651775"/>
              <a:ext cx="382050" cy="411075"/>
            </a:xfrm>
            <a:custGeom>
              <a:avLst/>
              <a:gdLst/>
              <a:ahLst/>
              <a:cxnLst/>
              <a:rect l="l" t="t" r="r" b="b"/>
              <a:pathLst>
                <a:path w="15282" h="16443" extrusionOk="0">
                  <a:moveTo>
                    <a:pt x="12740" y="1"/>
                  </a:moveTo>
                  <a:cubicBezTo>
                    <a:pt x="12197" y="1"/>
                    <a:pt x="11524" y="102"/>
                    <a:pt x="10688" y="332"/>
                  </a:cubicBezTo>
                  <a:lnTo>
                    <a:pt x="1685" y="4619"/>
                  </a:lnTo>
                  <a:cubicBezTo>
                    <a:pt x="482" y="5254"/>
                    <a:pt x="1" y="6719"/>
                    <a:pt x="603" y="7944"/>
                  </a:cubicBezTo>
                  <a:lnTo>
                    <a:pt x="4344" y="15513"/>
                  </a:lnTo>
                  <a:lnTo>
                    <a:pt x="4409" y="15633"/>
                  </a:lnTo>
                  <a:lnTo>
                    <a:pt x="4803" y="16443"/>
                  </a:lnTo>
                  <a:lnTo>
                    <a:pt x="7100" y="15043"/>
                  </a:lnTo>
                  <a:lnTo>
                    <a:pt x="6914" y="14496"/>
                  </a:lnTo>
                  <a:lnTo>
                    <a:pt x="6870" y="14376"/>
                  </a:lnTo>
                  <a:lnTo>
                    <a:pt x="4704" y="7933"/>
                  </a:lnTo>
                  <a:lnTo>
                    <a:pt x="9288" y="7080"/>
                  </a:lnTo>
                  <a:lnTo>
                    <a:pt x="11070" y="6752"/>
                  </a:lnTo>
                  <a:cubicBezTo>
                    <a:pt x="12514" y="6489"/>
                    <a:pt x="13695" y="5451"/>
                    <a:pt x="14155" y="4051"/>
                  </a:cubicBezTo>
                  <a:cubicBezTo>
                    <a:pt x="14735" y="2257"/>
                    <a:pt x="15282" y="80"/>
                    <a:pt x="12897" y="3"/>
                  </a:cubicBezTo>
                  <a:cubicBezTo>
                    <a:pt x="12846" y="2"/>
                    <a:pt x="12793" y="1"/>
                    <a:pt x="1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9" name="Google Shape;5619;p77"/>
            <p:cNvSpPr/>
            <p:nvPr/>
          </p:nvSpPr>
          <p:spPr>
            <a:xfrm>
              <a:off x="4594575" y="742625"/>
              <a:ext cx="89975" cy="86450"/>
            </a:xfrm>
            <a:custGeom>
              <a:avLst/>
              <a:gdLst/>
              <a:ahLst/>
              <a:cxnLst/>
              <a:rect l="l" t="t" r="r" b="b"/>
              <a:pathLst>
                <a:path w="3599" h="3458" extrusionOk="0">
                  <a:moveTo>
                    <a:pt x="3599" y="1"/>
                  </a:moveTo>
                  <a:lnTo>
                    <a:pt x="1" y="2330"/>
                  </a:lnTo>
                  <a:lnTo>
                    <a:pt x="1586" y="3457"/>
                  </a:lnTo>
                  <a:lnTo>
                    <a:pt x="35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0" name="Google Shape;5620;p77"/>
            <p:cNvSpPr/>
            <p:nvPr/>
          </p:nvSpPr>
          <p:spPr>
            <a:xfrm>
              <a:off x="4496400" y="731700"/>
              <a:ext cx="180500" cy="279475"/>
            </a:xfrm>
            <a:custGeom>
              <a:avLst/>
              <a:gdLst/>
              <a:ahLst/>
              <a:cxnLst/>
              <a:rect l="l" t="t" r="r" b="b"/>
              <a:pathLst>
                <a:path w="7220" h="11179" extrusionOk="0">
                  <a:moveTo>
                    <a:pt x="7154" y="0"/>
                  </a:moveTo>
                  <a:lnTo>
                    <a:pt x="6575" y="295"/>
                  </a:lnTo>
                  <a:lnTo>
                    <a:pt x="6629" y="416"/>
                  </a:lnTo>
                  <a:lnTo>
                    <a:pt x="7220" y="120"/>
                  </a:lnTo>
                  <a:lnTo>
                    <a:pt x="7154" y="0"/>
                  </a:lnTo>
                  <a:close/>
                  <a:moveTo>
                    <a:pt x="5995" y="591"/>
                  </a:moveTo>
                  <a:lnTo>
                    <a:pt x="5415" y="886"/>
                  </a:lnTo>
                  <a:lnTo>
                    <a:pt x="5470" y="1007"/>
                  </a:lnTo>
                  <a:lnTo>
                    <a:pt x="6050" y="711"/>
                  </a:lnTo>
                  <a:lnTo>
                    <a:pt x="5995" y="591"/>
                  </a:lnTo>
                  <a:close/>
                  <a:moveTo>
                    <a:pt x="4835" y="1182"/>
                  </a:moveTo>
                  <a:lnTo>
                    <a:pt x="4245" y="1477"/>
                  </a:lnTo>
                  <a:lnTo>
                    <a:pt x="4310" y="1586"/>
                  </a:lnTo>
                  <a:lnTo>
                    <a:pt x="4890" y="1302"/>
                  </a:lnTo>
                  <a:lnTo>
                    <a:pt x="4835" y="1182"/>
                  </a:lnTo>
                  <a:close/>
                  <a:moveTo>
                    <a:pt x="3665" y="1772"/>
                  </a:moveTo>
                  <a:lnTo>
                    <a:pt x="3085" y="2067"/>
                  </a:lnTo>
                  <a:lnTo>
                    <a:pt x="3140" y="2177"/>
                  </a:lnTo>
                  <a:lnTo>
                    <a:pt x="3720" y="1882"/>
                  </a:lnTo>
                  <a:lnTo>
                    <a:pt x="3665" y="1772"/>
                  </a:lnTo>
                  <a:close/>
                  <a:moveTo>
                    <a:pt x="2506" y="2363"/>
                  </a:moveTo>
                  <a:lnTo>
                    <a:pt x="1915" y="2647"/>
                  </a:lnTo>
                  <a:lnTo>
                    <a:pt x="1981" y="2767"/>
                  </a:lnTo>
                  <a:lnTo>
                    <a:pt x="2560" y="2472"/>
                  </a:lnTo>
                  <a:lnTo>
                    <a:pt x="2506" y="2363"/>
                  </a:lnTo>
                  <a:close/>
                  <a:moveTo>
                    <a:pt x="1335" y="2942"/>
                  </a:moveTo>
                  <a:lnTo>
                    <a:pt x="756" y="3238"/>
                  </a:lnTo>
                  <a:lnTo>
                    <a:pt x="810" y="3358"/>
                  </a:lnTo>
                  <a:lnTo>
                    <a:pt x="1401" y="3063"/>
                  </a:lnTo>
                  <a:lnTo>
                    <a:pt x="1335" y="2942"/>
                  </a:lnTo>
                  <a:close/>
                  <a:moveTo>
                    <a:pt x="176" y="3533"/>
                  </a:moveTo>
                  <a:lnTo>
                    <a:pt x="1" y="3620"/>
                  </a:lnTo>
                  <a:lnTo>
                    <a:pt x="176" y="4167"/>
                  </a:lnTo>
                  <a:lnTo>
                    <a:pt x="296" y="4123"/>
                  </a:lnTo>
                  <a:lnTo>
                    <a:pt x="165" y="3686"/>
                  </a:lnTo>
                  <a:lnTo>
                    <a:pt x="231" y="3654"/>
                  </a:lnTo>
                  <a:lnTo>
                    <a:pt x="176" y="3533"/>
                  </a:lnTo>
                  <a:close/>
                  <a:moveTo>
                    <a:pt x="493" y="4747"/>
                  </a:moveTo>
                  <a:lnTo>
                    <a:pt x="373" y="4791"/>
                  </a:lnTo>
                  <a:lnTo>
                    <a:pt x="569" y="5414"/>
                  </a:lnTo>
                  <a:lnTo>
                    <a:pt x="690" y="5370"/>
                  </a:lnTo>
                  <a:lnTo>
                    <a:pt x="493" y="4747"/>
                  </a:lnTo>
                  <a:close/>
                  <a:moveTo>
                    <a:pt x="887" y="5994"/>
                  </a:moveTo>
                  <a:lnTo>
                    <a:pt x="756" y="6038"/>
                  </a:lnTo>
                  <a:lnTo>
                    <a:pt x="953" y="6661"/>
                  </a:lnTo>
                  <a:lnTo>
                    <a:pt x="1084" y="6617"/>
                  </a:lnTo>
                  <a:lnTo>
                    <a:pt x="887" y="5994"/>
                  </a:lnTo>
                  <a:close/>
                  <a:moveTo>
                    <a:pt x="1269" y="7241"/>
                  </a:moveTo>
                  <a:lnTo>
                    <a:pt x="1150" y="7285"/>
                  </a:lnTo>
                  <a:lnTo>
                    <a:pt x="1346" y="7898"/>
                  </a:lnTo>
                  <a:lnTo>
                    <a:pt x="1466" y="7864"/>
                  </a:lnTo>
                  <a:lnTo>
                    <a:pt x="1269" y="7241"/>
                  </a:lnTo>
                  <a:close/>
                  <a:moveTo>
                    <a:pt x="1663" y="8488"/>
                  </a:moveTo>
                  <a:lnTo>
                    <a:pt x="1543" y="8521"/>
                  </a:lnTo>
                  <a:lnTo>
                    <a:pt x="1729" y="9144"/>
                  </a:lnTo>
                  <a:lnTo>
                    <a:pt x="1860" y="9111"/>
                  </a:lnTo>
                  <a:lnTo>
                    <a:pt x="1663" y="8488"/>
                  </a:lnTo>
                  <a:close/>
                  <a:moveTo>
                    <a:pt x="2057" y="9735"/>
                  </a:moveTo>
                  <a:lnTo>
                    <a:pt x="1926" y="9767"/>
                  </a:lnTo>
                  <a:lnTo>
                    <a:pt x="2123" y="10391"/>
                  </a:lnTo>
                  <a:lnTo>
                    <a:pt x="2243" y="10348"/>
                  </a:lnTo>
                  <a:lnTo>
                    <a:pt x="2057" y="9735"/>
                  </a:lnTo>
                  <a:close/>
                  <a:moveTo>
                    <a:pt x="2440" y="10971"/>
                  </a:moveTo>
                  <a:lnTo>
                    <a:pt x="2320" y="11014"/>
                  </a:lnTo>
                  <a:lnTo>
                    <a:pt x="2375" y="11179"/>
                  </a:lnTo>
                  <a:lnTo>
                    <a:pt x="2495" y="11146"/>
                  </a:lnTo>
                  <a:lnTo>
                    <a:pt x="2440" y="1097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1" name="Google Shape;5621;p77"/>
            <p:cNvSpPr/>
            <p:nvPr/>
          </p:nvSpPr>
          <p:spPr>
            <a:xfrm>
              <a:off x="4511450" y="1011150"/>
              <a:ext cx="64275" cy="31475"/>
            </a:xfrm>
            <a:custGeom>
              <a:avLst/>
              <a:gdLst/>
              <a:ahLst/>
              <a:cxnLst/>
              <a:rect l="l" t="t" r="r" b="b"/>
              <a:pathLst>
                <a:path w="2571" h="1259" extrusionOk="0">
                  <a:moveTo>
                    <a:pt x="2527" y="1"/>
                  </a:moveTo>
                  <a:lnTo>
                    <a:pt x="1" y="1138"/>
                  </a:lnTo>
                  <a:lnTo>
                    <a:pt x="66" y="1258"/>
                  </a:lnTo>
                  <a:lnTo>
                    <a:pt x="2571" y="121"/>
                  </a:lnTo>
                  <a:lnTo>
                    <a:pt x="25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2" name="Google Shape;5622;p77"/>
            <p:cNvSpPr/>
            <p:nvPr/>
          </p:nvSpPr>
          <p:spPr>
            <a:xfrm>
              <a:off x="4605525" y="384975"/>
              <a:ext cx="183775" cy="281675"/>
            </a:xfrm>
            <a:custGeom>
              <a:avLst/>
              <a:gdLst/>
              <a:ahLst/>
              <a:cxnLst/>
              <a:rect l="l" t="t" r="r" b="b"/>
              <a:pathLst>
                <a:path w="7351" h="11267" extrusionOk="0">
                  <a:moveTo>
                    <a:pt x="3423" y="0"/>
                  </a:moveTo>
                  <a:lnTo>
                    <a:pt x="1335" y="1979"/>
                  </a:lnTo>
                  <a:cubicBezTo>
                    <a:pt x="1400" y="2035"/>
                    <a:pt x="1444" y="2122"/>
                    <a:pt x="1477" y="2231"/>
                  </a:cubicBezTo>
                  <a:cubicBezTo>
                    <a:pt x="1554" y="2439"/>
                    <a:pt x="1597" y="2723"/>
                    <a:pt x="1608" y="2986"/>
                  </a:cubicBezTo>
                  <a:cubicBezTo>
                    <a:pt x="1630" y="3281"/>
                    <a:pt x="1630" y="3544"/>
                    <a:pt x="1630" y="3653"/>
                  </a:cubicBezTo>
                  <a:cubicBezTo>
                    <a:pt x="1444" y="4025"/>
                    <a:pt x="1116" y="4233"/>
                    <a:pt x="678" y="4670"/>
                  </a:cubicBezTo>
                  <a:cubicBezTo>
                    <a:pt x="0" y="5348"/>
                    <a:pt x="820" y="6551"/>
                    <a:pt x="1301" y="7854"/>
                  </a:cubicBezTo>
                  <a:cubicBezTo>
                    <a:pt x="1816" y="9286"/>
                    <a:pt x="2373" y="11266"/>
                    <a:pt x="2373" y="11266"/>
                  </a:cubicBezTo>
                  <a:lnTo>
                    <a:pt x="7351" y="10019"/>
                  </a:lnTo>
                  <a:cubicBezTo>
                    <a:pt x="6913" y="8816"/>
                    <a:pt x="6770" y="6913"/>
                    <a:pt x="6607" y="4813"/>
                  </a:cubicBezTo>
                  <a:cubicBezTo>
                    <a:pt x="6530" y="3763"/>
                    <a:pt x="6136" y="3281"/>
                    <a:pt x="5754" y="3073"/>
                  </a:cubicBezTo>
                  <a:cubicBezTo>
                    <a:pt x="5568" y="2969"/>
                    <a:pt x="5363" y="2921"/>
                    <a:pt x="5155" y="2921"/>
                  </a:cubicBezTo>
                  <a:cubicBezTo>
                    <a:pt x="5056" y="2921"/>
                    <a:pt x="4956" y="2932"/>
                    <a:pt x="4857" y="2953"/>
                  </a:cubicBezTo>
                  <a:cubicBezTo>
                    <a:pt x="4707" y="2988"/>
                    <a:pt x="4572" y="3001"/>
                    <a:pt x="4448" y="3001"/>
                  </a:cubicBezTo>
                  <a:cubicBezTo>
                    <a:pt x="4336" y="3001"/>
                    <a:pt x="4233" y="2991"/>
                    <a:pt x="4135" y="2975"/>
                  </a:cubicBezTo>
                  <a:cubicBezTo>
                    <a:pt x="3598" y="2111"/>
                    <a:pt x="3445" y="263"/>
                    <a:pt x="3423" y="22"/>
                  </a:cubicBezTo>
                  <a:lnTo>
                    <a:pt x="3423" y="0"/>
                  </a:ln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3" name="Google Shape;5623;p77"/>
            <p:cNvSpPr/>
            <p:nvPr/>
          </p:nvSpPr>
          <p:spPr>
            <a:xfrm>
              <a:off x="4642425" y="410125"/>
              <a:ext cx="44600" cy="49500"/>
            </a:xfrm>
            <a:custGeom>
              <a:avLst/>
              <a:gdLst/>
              <a:ahLst/>
              <a:cxnLst/>
              <a:rect l="l" t="t" r="r" b="b"/>
              <a:pathLst>
                <a:path w="1784" h="1980" extrusionOk="0">
                  <a:moveTo>
                    <a:pt x="1784" y="0"/>
                  </a:moveTo>
                  <a:cubicBezTo>
                    <a:pt x="1641" y="448"/>
                    <a:pt x="1335" y="733"/>
                    <a:pt x="1007" y="919"/>
                  </a:cubicBezTo>
                  <a:cubicBezTo>
                    <a:pt x="613" y="1138"/>
                    <a:pt x="187" y="1204"/>
                    <a:pt x="12" y="1225"/>
                  </a:cubicBezTo>
                  <a:lnTo>
                    <a:pt x="1" y="1225"/>
                  </a:lnTo>
                  <a:cubicBezTo>
                    <a:pt x="78" y="1433"/>
                    <a:pt x="121" y="1717"/>
                    <a:pt x="132" y="1980"/>
                  </a:cubicBezTo>
                  <a:cubicBezTo>
                    <a:pt x="1499" y="1816"/>
                    <a:pt x="1772" y="66"/>
                    <a:pt x="1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4" name="Google Shape;5624;p77"/>
            <p:cNvSpPr/>
            <p:nvPr/>
          </p:nvSpPr>
          <p:spPr>
            <a:xfrm>
              <a:off x="4606075" y="455675"/>
              <a:ext cx="186500" cy="210975"/>
            </a:xfrm>
            <a:custGeom>
              <a:avLst/>
              <a:gdLst/>
              <a:ahLst/>
              <a:cxnLst/>
              <a:rect l="l" t="t" r="r" b="b"/>
              <a:pathLst>
                <a:path w="7460" h="8439" extrusionOk="0">
                  <a:moveTo>
                    <a:pt x="4940" y="0"/>
                  </a:moveTo>
                  <a:cubicBezTo>
                    <a:pt x="4489" y="0"/>
                    <a:pt x="4135" y="114"/>
                    <a:pt x="4135" y="114"/>
                  </a:cubicBezTo>
                  <a:cubicBezTo>
                    <a:pt x="3674" y="899"/>
                    <a:pt x="3098" y="1109"/>
                    <a:pt x="2613" y="1109"/>
                  </a:cubicBezTo>
                  <a:cubicBezTo>
                    <a:pt x="2050" y="1109"/>
                    <a:pt x="1608" y="825"/>
                    <a:pt x="1608" y="825"/>
                  </a:cubicBezTo>
                  <a:cubicBezTo>
                    <a:pt x="1608" y="825"/>
                    <a:pt x="1258" y="1066"/>
                    <a:pt x="635" y="1602"/>
                  </a:cubicBezTo>
                  <a:cubicBezTo>
                    <a:pt x="0" y="2148"/>
                    <a:pt x="394" y="3538"/>
                    <a:pt x="766" y="4205"/>
                  </a:cubicBezTo>
                  <a:cubicBezTo>
                    <a:pt x="1138" y="4872"/>
                    <a:pt x="2351" y="8438"/>
                    <a:pt x="2351" y="8438"/>
                  </a:cubicBezTo>
                  <a:lnTo>
                    <a:pt x="7460" y="7147"/>
                  </a:lnTo>
                  <a:lnTo>
                    <a:pt x="6869" y="3844"/>
                  </a:lnTo>
                  <a:cubicBezTo>
                    <a:pt x="6869" y="3844"/>
                    <a:pt x="6880" y="957"/>
                    <a:pt x="6092" y="344"/>
                  </a:cubicBezTo>
                  <a:cubicBezTo>
                    <a:pt x="5735" y="75"/>
                    <a:pt x="5306" y="0"/>
                    <a:pt x="49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5" name="Google Shape;5625;p77"/>
            <p:cNvSpPr/>
            <p:nvPr/>
          </p:nvSpPr>
          <p:spPr>
            <a:xfrm>
              <a:off x="4683175" y="553125"/>
              <a:ext cx="36675" cy="38050"/>
            </a:xfrm>
            <a:custGeom>
              <a:avLst/>
              <a:gdLst/>
              <a:ahLst/>
              <a:cxnLst/>
              <a:rect l="l" t="t" r="r" b="b"/>
              <a:pathLst>
                <a:path w="1467" h="1522" extrusionOk="0">
                  <a:moveTo>
                    <a:pt x="1367" y="0"/>
                  </a:moveTo>
                  <a:lnTo>
                    <a:pt x="1" y="1434"/>
                  </a:lnTo>
                  <a:lnTo>
                    <a:pt x="99" y="1521"/>
                  </a:lnTo>
                  <a:lnTo>
                    <a:pt x="1466" y="88"/>
                  </a:lnTo>
                  <a:lnTo>
                    <a:pt x="1367" y="0"/>
                  </a:ln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6" name="Google Shape;5626;p77"/>
            <p:cNvSpPr/>
            <p:nvPr/>
          </p:nvSpPr>
          <p:spPr>
            <a:xfrm>
              <a:off x="4683175" y="553125"/>
              <a:ext cx="53075" cy="68925"/>
            </a:xfrm>
            <a:custGeom>
              <a:avLst/>
              <a:gdLst/>
              <a:ahLst/>
              <a:cxnLst/>
              <a:rect l="l" t="t" r="r" b="b"/>
              <a:pathLst>
                <a:path w="2123" h="2757" extrusionOk="0">
                  <a:moveTo>
                    <a:pt x="2013" y="0"/>
                  </a:moveTo>
                  <a:lnTo>
                    <a:pt x="1" y="2681"/>
                  </a:lnTo>
                  <a:lnTo>
                    <a:pt x="99" y="2757"/>
                  </a:lnTo>
                  <a:lnTo>
                    <a:pt x="2123" y="88"/>
                  </a:lnTo>
                  <a:lnTo>
                    <a:pt x="2013" y="0"/>
                  </a:lnTo>
                  <a:close/>
                </a:path>
              </a:pathLst>
            </a:custGeom>
            <a:solidFill>
              <a:srgbClr val="440A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7" name="Google Shape;5627;p77"/>
            <p:cNvSpPr/>
            <p:nvPr/>
          </p:nvSpPr>
          <p:spPr>
            <a:xfrm>
              <a:off x="4700400" y="459275"/>
              <a:ext cx="179675" cy="265825"/>
            </a:xfrm>
            <a:custGeom>
              <a:avLst/>
              <a:gdLst/>
              <a:ahLst/>
              <a:cxnLst/>
              <a:rect l="l" t="t" r="r" b="b"/>
              <a:pathLst>
                <a:path w="7187" h="10633" extrusionOk="0">
                  <a:moveTo>
                    <a:pt x="1424" y="0"/>
                  </a:moveTo>
                  <a:cubicBezTo>
                    <a:pt x="618" y="0"/>
                    <a:pt x="82" y="744"/>
                    <a:pt x="525" y="1282"/>
                  </a:cubicBezTo>
                  <a:cubicBezTo>
                    <a:pt x="657" y="1447"/>
                    <a:pt x="865" y="1633"/>
                    <a:pt x="1149" y="1841"/>
                  </a:cubicBezTo>
                  <a:cubicBezTo>
                    <a:pt x="1882" y="2366"/>
                    <a:pt x="3325" y="3536"/>
                    <a:pt x="4726" y="4685"/>
                  </a:cubicBezTo>
                  <a:cubicBezTo>
                    <a:pt x="3599" y="6183"/>
                    <a:pt x="2396" y="7736"/>
                    <a:pt x="1838" y="8447"/>
                  </a:cubicBezTo>
                  <a:cubicBezTo>
                    <a:pt x="1787" y="8445"/>
                    <a:pt x="1737" y="8443"/>
                    <a:pt x="1688" y="8443"/>
                  </a:cubicBezTo>
                  <a:cubicBezTo>
                    <a:pt x="1128" y="8443"/>
                    <a:pt x="704" y="8607"/>
                    <a:pt x="493" y="8688"/>
                  </a:cubicBezTo>
                  <a:cubicBezTo>
                    <a:pt x="328" y="8754"/>
                    <a:pt x="328" y="8863"/>
                    <a:pt x="350" y="8929"/>
                  </a:cubicBezTo>
                  <a:cubicBezTo>
                    <a:pt x="360" y="8955"/>
                    <a:pt x="384" y="8975"/>
                    <a:pt x="410" y="8975"/>
                  </a:cubicBezTo>
                  <a:cubicBezTo>
                    <a:pt x="416" y="8975"/>
                    <a:pt x="422" y="8974"/>
                    <a:pt x="427" y="8972"/>
                  </a:cubicBezTo>
                  <a:cubicBezTo>
                    <a:pt x="518" y="8940"/>
                    <a:pt x="669" y="8911"/>
                    <a:pt x="796" y="8911"/>
                  </a:cubicBezTo>
                  <a:cubicBezTo>
                    <a:pt x="884" y="8911"/>
                    <a:pt x="960" y="8925"/>
                    <a:pt x="996" y="8961"/>
                  </a:cubicBezTo>
                  <a:cubicBezTo>
                    <a:pt x="1094" y="9070"/>
                    <a:pt x="0" y="9738"/>
                    <a:pt x="77" y="9902"/>
                  </a:cubicBezTo>
                  <a:cubicBezTo>
                    <a:pt x="80" y="9908"/>
                    <a:pt x="87" y="9910"/>
                    <a:pt x="98" y="9910"/>
                  </a:cubicBezTo>
                  <a:cubicBezTo>
                    <a:pt x="228" y="9910"/>
                    <a:pt x="908" y="9519"/>
                    <a:pt x="909" y="9519"/>
                  </a:cubicBezTo>
                  <a:lnTo>
                    <a:pt x="909" y="9519"/>
                  </a:lnTo>
                  <a:cubicBezTo>
                    <a:pt x="908" y="9519"/>
                    <a:pt x="165" y="10164"/>
                    <a:pt x="296" y="10230"/>
                  </a:cubicBezTo>
                  <a:cubicBezTo>
                    <a:pt x="303" y="10233"/>
                    <a:pt x="311" y="10234"/>
                    <a:pt x="321" y="10234"/>
                  </a:cubicBezTo>
                  <a:cubicBezTo>
                    <a:pt x="493" y="10234"/>
                    <a:pt x="1149" y="9804"/>
                    <a:pt x="1149" y="9804"/>
                  </a:cubicBezTo>
                  <a:lnTo>
                    <a:pt x="1149" y="9804"/>
                  </a:lnTo>
                  <a:cubicBezTo>
                    <a:pt x="1149" y="9804"/>
                    <a:pt x="503" y="10536"/>
                    <a:pt x="646" y="10547"/>
                  </a:cubicBezTo>
                  <a:cubicBezTo>
                    <a:pt x="649" y="10548"/>
                    <a:pt x="653" y="10548"/>
                    <a:pt x="657" y="10548"/>
                  </a:cubicBezTo>
                  <a:cubicBezTo>
                    <a:pt x="825" y="10548"/>
                    <a:pt x="1390" y="10077"/>
                    <a:pt x="1390" y="10077"/>
                  </a:cubicBezTo>
                  <a:lnTo>
                    <a:pt x="1390" y="10077"/>
                  </a:lnTo>
                  <a:cubicBezTo>
                    <a:pt x="1193" y="10361"/>
                    <a:pt x="1149" y="10514"/>
                    <a:pt x="1149" y="10591"/>
                  </a:cubicBezTo>
                  <a:cubicBezTo>
                    <a:pt x="1149" y="10614"/>
                    <a:pt x="1172" y="10632"/>
                    <a:pt x="1193" y="10632"/>
                  </a:cubicBezTo>
                  <a:cubicBezTo>
                    <a:pt x="1201" y="10632"/>
                    <a:pt x="1209" y="10630"/>
                    <a:pt x="1215" y="10623"/>
                  </a:cubicBezTo>
                  <a:cubicBezTo>
                    <a:pt x="1554" y="10405"/>
                    <a:pt x="2002" y="9650"/>
                    <a:pt x="2210" y="9267"/>
                  </a:cubicBezTo>
                  <a:cubicBezTo>
                    <a:pt x="3894" y="8370"/>
                    <a:pt x="5251" y="7178"/>
                    <a:pt x="6322" y="6008"/>
                  </a:cubicBezTo>
                  <a:cubicBezTo>
                    <a:pt x="6432" y="5888"/>
                    <a:pt x="6531" y="5767"/>
                    <a:pt x="6640" y="5647"/>
                  </a:cubicBezTo>
                  <a:cubicBezTo>
                    <a:pt x="7187" y="5013"/>
                    <a:pt x="7176" y="4181"/>
                    <a:pt x="6618" y="3601"/>
                  </a:cubicBezTo>
                  <a:cubicBezTo>
                    <a:pt x="6410" y="3394"/>
                    <a:pt x="6203" y="3186"/>
                    <a:pt x="5994" y="2989"/>
                  </a:cubicBezTo>
                  <a:cubicBezTo>
                    <a:pt x="4715" y="1797"/>
                    <a:pt x="3402" y="922"/>
                    <a:pt x="2681" y="441"/>
                  </a:cubicBezTo>
                  <a:cubicBezTo>
                    <a:pt x="2232" y="145"/>
                    <a:pt x="1838" y="36"/>
                    <a:pt x="1510" y="3"/>
                  </a:cubicBezTo>
                  <a:cubicBezTo>
                    <a:pt x="1481" y="1"/>
                    <a:pt x="1452" y="0"/>
                    <a:pt x="1424" y="0"/>
                  </a:cubicBezTo>
                  <a:close/>
                </a:path>
              </a:pathLst>
            </a:custGeom>
            <a:solidFill>
              <a:srgbClr val="EE92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8" name="Google Shape;5628;p77"/>
            <p:cNvSpPr/>
            <p:nvPr/>
          </p:nvSpPr>
          <p:spPr>
            <a:xfrm>
              <a:off x="4700125" y="457500"/>
              <a:ext cx="143025" cy="109325"/>
            </a:xfrm>
            <a:custGeom>
              <a:avLst/>
              <a:gdLst/>
              <a:ahLst/>
              <a:cxnLst/>
              <a:rect l="l" t="t" r="r" b="b"/>
              <a:pathLst>
                <a:path w="5721" h="4373" extrusionOk="0">
                  <a:moveTo>
                    <a:pt x="1466" y="0"/>
                  </a:moveTo>
                  <a:cubicBezTo>
                    <a:pt x="1177" y="0"/>
                    <a:pt x="891" y="99"/>
                    <a:pt x="668" y="303"/>
                  </a:cubicBezTo>
                  <a:cubicBezTo>
                    <a:pt x="558" y="391"/>
                    <a:pt x="471" y="500"/>
                    <a:pt x="395" y="632"/>
                  </a:cubicBezTo>
                  <a:cubicBezTo>
                    <a:pt x="1" y="1277"/>
                    <a:pt x="318" y="1781"/>
                    <a:pt x="755" y="2141"/>
                  </a:cubicBezTo>
                  <a:cubicBezTo>
                    <a:pt x="1204" y="2502"/>
                    <a:pt x="4255" y="4372"/>
                    <a:pt x="4255" y="4372"/>
                  </a:cubicBezTo>
                  <a:lnTo>
                    <a:pt x="5721" y="2218"/>
                  </a:lnTo>
                  <a:lnTo>
                    <a:pt x="2111" y="172"/>
                  </a:lnTo>
                  <a:cubicBezTo>
                    <a:pt x="1912" y="58"/>
                    <a:pt x="1688" y="0"/>
                    <a:pt x="14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9" name="Google Shape;5629;p77"/>
            <p:cNvSpPr/>
            <p:nvPr/>
          </p:nvSpPr>
          <p:spPr>
            <a:xfrm>
              <a:off x="4806500" y="522225"/>
              <a:ext cx="43775" cy="44600"/>
            </a:xfrm>
            <a:custGeom>
              <a:avLst/>
              <a:gdLst/>
              <a:ahLst/>
              <a:cxnLst/>
              <a:rect l="l" t="t" r="r" b="b"/>
              <a:pathLst>
                <a:path w="1751" h="1784" extrusionOk="0">
                  <a:moveTo>
                    <a:pt x="1225" y="1"/>
                  </a:moveTo>
                  <a:lnTo>
                    <a:pt x="0" y="1783"/>
                  </a:lnTo>
                  <a:lnTo>
                    <a:pt x="1750" y="471"/>
                  </a:lnTo>
                  <a:lnTo>
                    <a:pt x="1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30" name="Google Shape;5630;p77"/>
          <p:cNvGrpSpPr/>
          <p:nvPr/>
        </p:nvGrpSpPr>
        <p:grpSpPr>
          <a:xfrm>
            <a:off x="939292" y="2571749"/>
            <a:ext cx="477198" cy="1114101"/>
            <a:chOff x="5999825" y="238125"/>
            <a:chExt cx="410175" cy="957625"/>
          </a:xfrm>
        </p:grpSpPr>
        <p:sp>
          <p:nvSpPr>
            <p:cNvPr id="5631" name="Google Shape;5631;p77"/>
            <p:cNvSpPr/>
            <p:nvPr/>
          </p:nvSpPr>
          <p:spPr>
            <a:xfrm>
              <a:off x="5999825" y="238125"/>
              <a:ext cx="126900" cy="144125"/>
            </a:xfrm>
            <a:custGeom>
              <a:avLst/>
              <a:gdLst/>
              <a:ahLst/>
              <a:cxnLst/>
              <a:rect l="l" t="t" r="r" b="b"/>
              <a:pathLst>
                <a:path w="5076" h="5765" extrusionOk="0">
                  <a:moveTo>
                    <a:pt x="2888" y="0"/>
                  </a:moveTo>
                  <a:cubicBezTo>
                    <a:pt x="1291" y="0"/>
                    <a:pt x="0" y="1291"/>
                    <a:pt x="0" y="2888"/>
                  </a:cubicBezTo>
                  <a:cubicBezTo>
                    <a:pt x="0" y="4474"/>
                    <a:pt x="1291" y="5765"/>
                    <a:pt x="2888" y="5765"/>
                  </a:cubicBezTo>
                  <a:cubicBezTo>
                    <a:pt x="3763" y="5765"/>
                    <a:pt x="4550" y="5381"/>
                    <a:pt x="5075" y="4758"/>
                  </a:cubicBezTo>
                  <a:lnTo>
                    <a:pt x="5075" y="4758"/>
                  </a:lnTo>
                  <a:cubicBezTo>
                    <a:pt x="4703" y="4977"/>
                    <a:pt x="4277" y="5097"/>
                    <a:pt x="3818" y="5097"/>
                  </a:cubicBezTo>
                  <a:cubicBezTo>
                    <a:pt x="2440" y="5097"/>
                    <a:pt x="1324" y="3981"/>
                    <a:pt x="1324" y="2593"/>
                  </a:cubicBezTo>
                  <a:cubicBezTo>
                    <a:pt x="1324" y="1280"/>
                    <a:pt x="2341" y="197"/>
                    <a:pt x="3632" y="99"/>
                  </a:cubicBezTo>
                  <a:cubicBezTo>
                    <a:pt x="3391" y="33"/>
                    <a:pt x="3140" y="0"/>
                    <a:pt x="2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2" name="Google Shape;5632;p77"/>
            <p:cNvSpPr/>
            <p:nvPr/>
          </p:nvSpPr>
          <p:spPr>
            <a:xfrm>
              <a:off x="6089250" y="1071875"/>
              <a:ext cx="119500" cy="112950"/>
            </a:xfrm>
            <a:custGeom>
              <a:avLst/>
              <a:gdLst/>
              <a:ahLst/>
              <a:cxnLst/>
              <a:rect l="l" t="t" r="r" b="b"/>
              <a:pathLst>
                <a:path w="4780" h="4518" extrusionOk="0">
                  <a:moveTo>
                    <a:pt x="2735" y="0"/>
                  </a:moveTo>
                  <a:lnTo>
                    <a:pt x="2297" y="3500"/>
                  </a:lnTo>
                  <a:cubicBezTo>
                    <a:pt x="2297" y="3500"/>
                    <a:pt x="1105" y="3916"/>
                    <a:pt x="339" y="3916"/>
                  </a:cubicBezTo>
                  <a:lnTo>
                    <a:pt x="0" y="4517"/>
                  </a:lnTo>
                  <a:lnTo>
                    <a:pt x="4386" y="4517"/>
                  </a:lnTo>
                  <a:cubicBezTo>
                    <a:pt x="4550" y="4113"/>
                    <a:pt x="4332" y="3916"/>
                    <a:pt x="4320" y="3467"/>
                  </a:cubicBezTo>
                  <a:cubicBezTo>
                    <a:pt x="4430" y="1870"/>
                    <a:pt x="4605" y="929"/>
                    <a:pt x="4780" y="263"/>
                  </a:cubicBezTo>
                  <a:cubicBezTo>
                    <a:pt x="4179" y="186"/>
                    <a:pt x="3423" y="88"/>
                    <a:pt x="2735" y="0"/>
                  </a:cubicBez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3" name="Google Shape;5633;p77"/>
            <p:cNvSpPr/>
            <p:nvPr/>
          </p:nvSpPr>
          <p:spPr>
            <a:xfrm>
              <a:off x="6151050" y="1071875"/>
              <a:ext cx="57700" cy="60725"/>
            </a:xfrm>
            <a:custGeom>
              <a:avLst/>
              <a:gdLst/>
              <a:ahLst/>
              <a:cxnLst/>
              <a:rect l="l" t="t" r="r" b="b"/>
              <a:pathLst>
                <a:path w="2308" h="2429" extrusionOk="0">
                  <a:moveTo>
                    <a:pt x="263" y="0"/>
                  </a:moveTo>
                  <a:lnTo>
                    <a:pt x="0" y="2023"/>
                  </a:lnTo>
                  <a:cubicBezTo>
                    <a:pt x="569" y="2319"/>
                    <a:pt x="1444" y="2428"/>
                    <a:pt x="1936" y="2428"/>
                  </a:cubicBezTo>
                  <a:cubicBezTo>
                    <a:pt x="2045" y="1444"/>
                    <a:pt x="2176" y="766"/>
                    <a:pt x="2308" y="263"/>
                  </a:cubicBezTo>
                  <a:cubicBezTo>
                    <a:pt x="1707" y="186"/>
                    <a:pt x="951" y="88"/>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4" name="Google Shape;5634;p77"/>
            <p:cNvSpPr/>
            <p:nvPr/>
          </p:nvSpPr>
          <p:spPr>
            <a:xfrm>
              <a:off x="6063250" y="1191350"/>
              <a:ext cx="135650" cy="4400"/>
            </a:xfrm>
            <a:custGeom>
              <a:avLst/>
              <a:gdLst/>
              <a:ahLst/>
              <a:cxnLst/>
              <a:rect l="l" t="t" r="r" b="b"/>
              <a:pathLst>
                <a:path w="5426" h="176" extrusionOk="0">
                  <a:moveTo>
                    <a:pt x="1" y="1"/>
                  </a:moveTo>
                  <a:lnTo>
                    <a:pt x="1" y="176"/>
                  </a:lnTo>
                  <a:lnTo>
                    <a:pt x="5426" y="176"/>
                  </a:lnTo>
                  <a:lnTo>
                    <a:pt x="54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5" name="Google Shape;5635;p77"/>
            <p:cNvSpPr/>
            <p:nvPr/>
          </p:nvSpPr>
          <p:spPr>
            <a:xfrm>
              <a:off x="6063250" y="1169750"/>
              <a:ext cx="135650" cy="21625"/>
            </a:xfrm>
            <a:custGeom>
              <a:avLst/>
              <a:gdLst/>
              <a:ahLst/>
              <a:cxnLst/>
              <a:rect l="l" t="t" r="r" b="b"/>
              <a:pathLst>
                <a:path w="5426" h="865" extrusionOk="0">
                  <a:moveTo>
                    <a:pt x="1379" y="1"/>
                  </a:moveTo>
                  <a:cubicBezTo>
                    <a:pt x="154" y="132"/>
                    <a:pt x="1" y="865"/>
                    <a:pt x="1" y="865"/>
                  </a:cubicBezTo>
                  <a:lnTo>
                    <a:pt x="5426" y="865"/>
                  </a:lnTo>
                  <a:lnTo>
                    <a:pt x="5426" y="602"/>
                  </a:lnTo>
                  <a:lnTo>
                    <a:pt x="1379" y="602"/>
                  </a:lnTo>
                  <a:lnTo>
                    <a:pt x="137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6" name="Google Shape;5636;p77"/>
            <p:cNvSpPr/>
            <p:nvPr/>
          </p:nvSpPr>
          <p:spPr>
            <a:xfrm>
              <a:off x="6269425" y="1071875"/>
              <a:ext cx="71425" cy="119500"/>
            </a:xfrm>
            <a:custGeom>
              <a:avLst/>
              <a:gdLst/>
              <a:ahLst/>
              <a:cxnLst/>
              <a:rect l="l" t="t" r="r" b="b"/>
              <a:pathLst>
                <a:path w="2857" h="4780" extrusionOk="0">
                  <a:moveTo>
                    <a:pt x="2473" y="0"/>
                  </a:moveTo>
                  <a:lnTo>
                    <a:pt x="384" y="153"/>
                  </a:lnTo>
                  <a:lnTo>
                    <a:pt x="494" y="3554"/>
                  </a:lnTo>
                  <a:cubicBezTo>
                    <a:pt x="460" y="4058"/>
                    <a:pt x="209" y="4091"/>
                    <a:pt x="1" y="4780"/>
                  </a:cubicBezTo>
                  <a:lnTo>
                    <a:pt x="2856" y="4780"/>
                  </a:lnTo>
                  <a:cubicBezTo>
                    <a:pt x="2856" y="4101"/>
                    <a:pt x="2506" y="3511"/>
                    <a:pt x="2506" y="3511"/>
                  </a:cubicBezTo>
                  <a:lnTo>
                    <a:pt x="2473" y="0"/>
                  </a:ln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7" name="Google Shape;5637;p77"/>
            <p:cNvSpPr/>
            <p:nvPr/>
          </p:nvSpPr>
          <p:spPr>
            <a:xfrm>
              <a:off x="6279025" y="1071875"/>
              <a:ext cx="52775" cy="58825"/>
            </a:xfrm>
            <a:custGeom>
              <a:avLst/>
              <a:gdLst/>
              <a:ahLst/>
              <a:cxnLst/>
              <a:rect l="l" t="t" r="r" b="b"/>
              <a:pathLst>
                <a:path w="2111" h="2353" extrusionOk="0">
                  <a:moveTo>
                    <a:pt x="2089" y="0"/>
                  </a:moveTo>
                  <a:lnTo>
                    <a:pt x="0" y="153"/>
                  </a:lnTo>
                  <a:lnTo>
                    <a:pt x="66" y="2329"/>
                  </a:lnTo>
                  <a:cubicBezTo>
                    <a:pt x="242" y="2345"/>
                    <a:pt x="421" y="2352"/>
                    <a:pt x="600" y="2352"/>
                  </a:cubicBezTo>
                  <a:cubicBezTo>
                    <a:pt x="1153" y="2352"/>
                    <a:pt x="1697" y="2286"/>
                    <a:pt x="2111" y="2220"/>
                  </a:cubicBezTo>
                  <a:lnTo>
                    <a:pt x="20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8" name="Google Shape;5638;p77"/>
            <p:cNvSpPr/>
            <p:nvPr/>
          </p:nvSpPr>
          <p:spPr>
            <a:xfrm>
              <a:off x="6268075" y="1191350"/>
              <a:ext cx="73850" cy="4400"/>
            </a:xfrm>
            <a:custGeom>
              <a:avLst/>
              <a:gdLst/>
              <a:ahLst/>
              <a:cxnLst/>
              <a:rect l="l" t="t" r="r" b="b"/>
              <a:pathLst>
                <a:path w="2954" h="176" extrusionOk="0">
                  <a:moveTo>
                    <a:pt x="1" y="1"/>
                  </a:moveTo>
                  <a:lnTo>
                    <a:pt x="1" y="176"/>
                  </a:lnTo>
                  <a:lnTo>
                    <a:pt x="2954" y="176"/>
                  </a:lnTo>
                  <a:lnTo>
                    <a:pt x="29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9" name="Google Shape;5639;p77"/>
            <p:cNvSpPr/>
            <p:nvPr/>
          </p:nvSpPr>
          <p:spPr>
            <a:xfrm>
              <a:off x="6268075" y="1169750"/>
              <a:ext cx="73850" cy="21625"/>
            </a:xfrm>
            <a:custGeom>
              <a:avLst/>
              <a:gdLst/>
              <a:ahLst/>
              <a:cxnLst/>
              <a:rect l="l" t="t" r="r" b="b"/>
              <a:pathLst>
                <a:path w="2954" h="865" extrusionOk="0">
                  <a:moveTo>
                    <a:pt x="1379" y="1"/>
                  </a:moveTo>
                  <a:cubicBezTo>
                    <a:pt x="394" y="1"/>
                    <a:pt x="1" y="865"/>
                    <a:pt x="1" y="865"/>
                  </a:cubicBezTo>
                  <a:lnTo>
                    <a:pt x="2954" y="865"/>
                  </a:lnTo>
                  <a:cubicBezTo>
                    <a:pt x="2954" y="865"/>
                    <a:pt x="2670" y="1"/>
                    <a:pt x="13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0" name="Google Shape;5640;p77"/>
            <p:cNvSpPr/>
            <p:nvPr/>
          </p:nvSpPr>
          <p:spPr>
            <a:xfrm>
              <a:off x="6144750" y="680825"/>
              <a:ext cx="198275" cy="439450"/>
            </a:xfrm>
            <a:custGeom>
              <a:avLst/>
              <a:gdLst/>
              <a:ahLst/>
              <a:cxnLst/>
              <a:rect l="l" t="t" r="r" b="b"/>
              <a:pathLst>
                <a:path w="7931" h="17578" extrusionOk="0">
                  <a:moveTo>
                    <a:pt x="7165" y="1"/>
                  </a:moveTo>
                  <a:lnTo>
                    <a:pt x="1094" y="165"/>
                  </a:lnTo>
                  <a:cubicBezTo>
                    <a:pt x="624" y="2286"/>
                    <a:pt x="0" y="17173"/>
                    <a:pt x="0" y="17173"/>
                  </a:cubicBezTo>
                  <a:cubicBezTo>
                    <a:pt x="698" y="17503"/>
                    <a:pt x="1545" y="17574"/>
                    <a:pt x="2145" y="17574"/>
                  </a:cubicBezTo>
                  <a:cubicBezTo>
                    <a:pt x="2598" y="17574"/>
                    <a:pt x="2910" y="17534"/>
                    <a:pt x="2910" y="17534"/>
                  </a:cubicBezTo>
                  <a:lnTo>
                    <a:pt x="4168" y="6487"/>
                  </a:lnTo>
                  <a:lnTo>
                    <a:pt x="4900" y="17545"/>
                  </a:lnTo>
                  <a:cubicBezTo>
                    <a:pt x="5122" y="17568"/>
                    <a:pt x="5343" y="17577"/>
                    <a:pt x="5560" y="17577"/>
                  </a:cubicBezTo>
                  <a:cubicBezTo>
                    <a:pt x="6829" y="17577"/>
                    <a:pt x="7931" y="17250"/>
                    <a:pt x="7931" y="17250"/>
                  </a:cubicBezTo>
                  <a:cubicBezTo>
                    <a:pt x="7931" y="13476"/>
                    <a:pt x="7537" y="8620"/>
                    <a:pt x="7547" y="6936"/>
                  </a:cubicBezTo>
                  <a:cubicBezTo>
                    <a:pt x="7547" y="4365"/>
                    <a:pt x="7909" y="1510"/>
                    <a:pt x="7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1" name="Google Shape;5641;p77"/>
            <p:cNvSpPr/>
            <p:nvPr/>
          </p:nvSpPr>
          <p:spPr>
            <a:xfrm>
              <a:off x="6238550" y="754925"/>
              <a:ext cx="11775" cy="89175"/>
            </a:xfrm>
            <a:custGeom>
              <a:avLst/>
              <a:gdLst/>
              <a:ahLst/>
              <a:cxnLst/>
              <a:rect l="l" t="t" r="r" b="b"/>
              <a:pathLst>
                <a:path w="471" h="3567" extrusionOk="0">
                  <a:moveTo>
                    <a:pt x="44" y="1"/>
                  </a:moveTo>
                  <a:cubicBezTo>
                    <a:pt x="11" y="12"/>
                    <a:pt x="0" y="34"/>
                    <a:pt x="0" y="56"/>
                  </a:cubicBezTo>
                  <a:lnTo>
                    <a:pt x="372" y="3523"/>
                  </a:lnTo>
                  <a:cubicBezTo>
                    <a:pt x="372" y="3545"/>
                    <a:pt x="394" y="3566"/>
                    <a:pt x="416" y="3566"/>
                  </a:cubicBezTo>
                  <a:lnTo>
                    <a:pt x="427" y="3566"/>
                  </a:lnTo>
                  <a:cubicBezTo>
                    <a:pt x="448" y="3566"/>
                    <a:pt x="470" y="3545"/>
                    <a:pt x="470" y="3512"/>
                  </a:cubicBezTo>
                  <a:lnTo>
                    <a:pt x="98" y="44"/>
                  </a:lnTo>
                  <a:cubicBezTo>
                    <a:pt x="88" y="23"/>
                    <a:pt x="66"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2" name="Google Shape;5642;p77"/>
            <p:cNvSpPr/>
            <p:nvPr/>
          </p:nvSpPr>
          <p:spPr>
            <a:xfrm>
              <a:off x="6270825" y="1099575"/>
              <a:ext cx="68100" cy="8675"/>
            </a:xfrm>
            <a:custGeom>
              <a:avLst/>
              <a:gdLst/>
              <a:ahLst/>
              <a:cxnLst/>
              <a:rect l="l" t="t" r="r" b="b"/>
              <a:pathLst>
                <a:path w="2724" h="347" extrusionOk="0">
                  <a:moveTo>
                    <a:pt x="2678" y="0"/>
                  </a:moveTo>
                  <a:cubicBezTo>
                    <a:pt x="2667" y="0"/>
                    <a:pt x="2656" y="3"/>
                    <a:pt x="2647" y="8"/>
                  </a:cubicBezTo>
                  <a:cubicBezTo>
                    <a:pt x="2428" y="139"/>
                    <a:pt x="1363" y="249"/>
                    <a:pt x="576" y="249"/>
                  </a:cubicBezTo>
                  <a:cubicBezTo>
                    <a:pt x="379" y="249"/>
                    <a:pt x="199" y="242"/>
                    <a:pt x="54" y="227"/>
                  </a:cubicBezTo>
                  <a:cubicBezTo>
                    <a:pt x="32" y="227"/>
                    <a:pt x="0" y="237"/>
                    <a:pt x="0" y="270"/>
                  </a:cubicBezTo>
                  <a:cubicBezTo>
                    <a:pt x="0" y="292"/>
                    <a:pt x="22" y="314"/>
                    <a:pt x="44" y="325"/>
                  </a:cubicBezTo>
                  <a:cubicBezTo>
                    <a:pt x="197" y="336"/>
                    <a:pt x="382" y="346"/>
                    <a:pt x="601" y="346"/>
                  </a:cubicBezTo>
                  <a:cubicBezTo>
                    <a:pt x="1378" y="346"/>
                    <a:pt x="2450" y="237"/>
                    <a:pt x="2701" y="84"/>
                  </a:cubicBezTo>
                  <a:cubicBezTo>
                    <a:pt x="2723" y="73"/>
                    <a:pt x="2723" y="40"/>
                    <a:pt x="2713" y="18"/>
                  </a:cubicBezTo>
                  <a:cubicBezTo>
                    <a:pt x="2706" y="6"/>
                    <a:pt x="2692" y="0"/>
                    <a:pt x="2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3" name="Google Shape;5643;p77"/>
            <p:cNvSpPr/>
            <p:nvPr/>
          </p:nvSpPr>
          <p:spPr>
            <a:xfrm>
              <a:off x="6149675" y="1099575"/>
              <a:ext cx="62350" cy="8675"/>
            </a:xfrm>
            <a:custGeom>
              <a:avLst/>
              <a:gdLst/>
              <a:ahLst/>
              <a:cxnLst/>
              <a:rect l="l" t="t" r="r" b="b"/>
              <a:pathLst>
                <a:path w="2494" h="347" extrusionOk="0">
                  <a:moveTo>
                    <a:pt x="53" y="1"/>
                  </a:moveTo>
                  <a:cubicBezTo>
                    <a:pt x="39" y="1"/>
                    <a:pt x="25" y="9"/>
                    <a:pt x="12" y="30"/>
                  </a:cubicBezTo>
                  <a:cubicBezTo>
                    <a:pt x="0" y="52"/>
                    <a:pt x="12" y="84"/>
                    <a:pt x="33" y="95"/>
                  </a:cubicBezTo>
                  <a:cubicBezTo>
                    <a:pt x="515" y="325"/>
                    <a:pt x="1706" y="346"/>
                    <a:pt x="2221" y="346"/>
                  </a:cubicBezTo>
                  <a:lnTo>
                    <a:pt x="2450" y="346"/>
                  </a:lnTo>
                  <a:cubicBezTo>
                    <a:pt x="2483" y="346"/>
                    <a:pt x="2494" y="325"/>
                    <a:pt x="2494" y="292"/>
                  </a:cubicBezTo>
                  <a:cubicBezTo>
                    <a:pt x="2494" y="270"/>
                    <a:pt x="2472" y="248"/>
                    <a:pt x="2450" y="248"/>
                  </a:cubicBezTo>
                  <a:cubicBezTo>
                    <a:pt x="2446" y="248"/>
                    <a:pt x="2378" y="250"/>
                    <a:pt x="2265" y="250"/>
                  </a:cubicBezTo>
                  <a:cubicBezTo>
                    <a:pt x="1793" y="250"/>
                    <a:pt x="545" y="228"/>
                    <a:pt x="77" y="8"/>
                  </a:cubicBezTo>
                  <a:cubicBezTo>
                    <a:pt x="69" y="4"/>
                    <a:pt x="61"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4" name="Google Shape;5644;p77"/>
            <p:cNvSpPr/>
            <p:nvPr/>
          </p:nvSpPr>
          <p:spPr>
            <a:xfrm>
              <a:off x="6167450" y="680825"/>
              <a:ext cx="163550" cy="42700"/>
            </a:xfrm>
            <a:custGeom>
              <a:avLst/>
              <a:gdLst/>
              <a:ahLst/>
              <a:cxnLst/>
              <a:rect l="l" t="t" r="r" b="b"/>
              <a:pathLst>
                <a:path w="6542" h="1708" extrusionOk="0">
                  <a:moveTo>
                    <a:pt x="6257" y="1"/>
                  </a:moveTo>
                  <a:lnTo>
                    <a:pt x="186" y="165"/>
                  </a:lnTo>
                  <a:cubicBezTo>
                    <a:pt x="120" y="438"/>
                    <a:pt x="66" y="930"/>
                    <a:pt x="1" y="1565"/>
                  </a:cubicBezTo>
                  <a:cubicBezTo>
                    <a:pt x="295" y="1652"/>
                    <a:pt x="755" y="1707"/>
                    <a:pt x="1510" y="1707"/>
                  </a:cubicBezTo>
                  <a:cubicBezTo>
                    <a:pt x="2932" y="1707"/>
                    <a:pt x="5404" y="1467"/>
                    <a:pt x="6541" y="843"/>
                  </a:cubicBezTo>
                  <a:cubicBezTo>
                    <a:pt x="6476" y="526"/>
                    <a:pt x="6377" y="252"/>
                    <a:pt x="6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5" name="Google Shape;5645;p77"/>
            <p:cNvSpPr/>
            <p:nvPr/>
          </p:nvSpPr>
          <p:spPr>
            <a:xfrm>
              <a:off x="6093325" y="746725"/>
              <a:ext cx="58300" cy="93700"/>
            </a:xfrm>
            <a:custGeom>
              <a:avLst/>
              <a:gdLst/>
              <a:ahLst/>
              <a:cxnLst/>
              <a:rect l="l" t="t" r="r" b="b"/>
              <a:pathLst>
                <a:path w="2332" h="3748" extrusionOk="0">
                  <a:moveTo>
                    <a:pt x="1029" y="0"/>
                  </a:moveTo>
                  <a:cubicBezTo>
                    <a:pt x="1029" y="0"/>
                    <a:pt x="909" y="591"/>
                    <a:pt x="844" y="690"/>
                  </a:cubicBezTo>
                  <a:cubicBezTo>
                    <a:pt x="767" y="799"/>
                    <a:pt x="417" y="1106"/>
                    <a:pt x="417" y="1106"/>
                  </a:cubicBezTo>
                  <a:lnTo>
                    <a:pt x="122" y="1674"/>
                  </a:lnTo>
                  <a:lnTo>
                    <a:pt x="1" y="2178"/>
                  </a:lnTo>
                  <a:cubicBezTo>
                    <a:pt x="34" y="2192"/>
                    <a:pt x="64" y="2198"/>
                    <a:pt x="93" y="2198"/>
                  </a:cubicBezTo>
                  <a:cubicBezTo>
                    <a:pt x="282" y="2198"/>
                    <a:pt x="374" y="1918"/>
                    <a:pt x="384" y="1871"/>
                  </a:cubicBezTo>
                  <a:cubicBezTo>
                    <a:pt x="384" y="1861"/>
                    <a:pt x="538" y="1578"/>
                    <a:pt x="607" y="1578"/>
                  </a:cubicBezTo>
                  <a:cubicBezTo>
                    <a:pt x="614" y="1578"/>
                    <a:pt x="620" y="1581"/>
                    <a:pt x="625" y="1587"/>
                  </a:cubicBezTo>
                  <a:cubicBezTo>
                    <a:pt x="669" y="1641"/>
                    <a:pt x="613" y="1718"/>
                    <a:pt x="592" y="1849"/>
                  </a:cubicBezTo>
                  <a:cubicBezTo>
                    <a:pt x="548" y="2199"/>
                    <a:pt x="198" y="3053"/>
                    <a:pt x="220" y="3162"/>
                  </a:cubicBezTo>
                  <a:cubicBezTo>
                    <a:pt x="233" y="3217"/>
                    <a:pt x="307" y="3284"/>
                    <a:pt x="390" y="3284"/>
                  </a:cubicBezTo>
                  <a:cubicBezTo>
                    <a:pt x="439" y="3284"/>
                    <a:pt x="492" y="3260"/>
                    <a:pt x="537" y="3194"/>
                  </a:cubicBezTo>
                  <a:cubicBezTo>
                    <a:pt x="558" y="3166"/>
                    <a:pt x="572" y="3153"/>
                    <a:pt x="579" y="3153"/>
                  </a:cubicBezTo>
                  <a:lnTo>
                    <a:pt x="579" y="3153"/>
                  </a:lnTo>
                  <a:cubicBezTo>
                    <a:pt x="615" y="3153"/>
                    <a:pt x="526" y="3426"/>
                    <a:pt x="526" y="3534"/>
                  </a:cubicBezTo>
                  <a:cubicBezTo>
                    <a:pt x="519" y="3688"/>
                    <a:pt x="600" y="3748"/>
                    <a:pt x="675" y="3748"/>
                  </a:cubicBezTo>
                  <a:cubicBezTo>
                    <a:pt x="722" y="3748"/>
                    <a:pt x="768" y="3725"/>
                    <a:pt x="788" y="3687"/>
                  </a:cubicBezTo>
                  <a:cubicBezTo>
                    <a:pt x="867" y="3548"/>
                    <a:pt x="912" y="3492"/>
                    <a:pt x="939" y="3492"/>
                  </a:cubicBezTo>
                  <a:cubicBezTo>
                    <a:pt x="960" y="3492"/>
                    <a:pt x="970" y="3529"/>
                    <a:pt x="975" y="3588"/>
                  </a:cubicBezTo>
                  <a:cubicBezTo>
                    <a:pt x="981" y="3678"/>
                    <a:pt x="1048" y="3722"/>
                    <a:pt x="1118" y="3722"/>
                  </a:cubicBezTo>
                  <a:cubicBezTo>
                    <a:pt x="1175" y="3722"/>
                    <a:pt x="1234" y="3691"/>
                    <a:pt x="1259" y="3632"/>
                  </a:cubicBezTo>
                  <a:cubicBezTo>
                    <a:pt x="1279" y="3593"/>
                    <a:pt x="1488" y="3011"/>
                    <a:pt x="1550" y="3011"/>
                  </a:cubicBezTo>
                  <a:cubicBezTo>
                    <a:pt x="1558" y="3011"/>
                    <a:pt x="1563" y="3020"/>
                    <a:pt x="1565" y="3041"/>
                  </a:cubicBezTo>
                  <a:cubicBezTo>
                    <a:pt x="1571" y="3125"/>
                    <a:pt x="1636" y="3172"/>
                    <a:pt x="1702" y="3172"/>
                  </a:cubicBezTo>
                  <a:cubicBezTo>
                    <a:pt x="1767" y="3172"/>
                    <a:pt x="1834" y="3128"/>
                    <a:pt x="1850" y="3031"/>
                  </a:cubicBezTo>
                  <a:cubicBezTo>
                    <a:pt x="1882" y="2856"/>
                    <a:pt x="2035" y="2297"/>
                    <a:pt x="2057" y="2112"/>
                  </a:cubicBezTo>
                  <a:cubicBezTo>
                    <a:pt x="2091" y="1860"/>
                    <a:pt x="2167" y="1160"/>
                    <a:pt x="2331" y="175"/>
                  </a:cubicBezTo>
                  <a:lnTo>
                    <a:pt x="1029" y="0"/>
                  </a:ln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6" name="Google Shape;5646;p77"/>
            <p:cNvSpPr/>
            <p:nvPr/>
          </p:nvSpPr>
          <p:spPr>
            <a:xfrm>
              <a:off x="6117675" y="772425"/>
              <a:ext cx="18075" cy="13525"/>
            </a:xfrm>
            <a:custGeom>
              <a:avLst/>
              <a:gdLst/>
              <a:ahLst/>
              <a:cxnLst/>
              <a:rect l="l" t="t" r="r" b="b"/>
              <a:pathLst>
                <a:path w="723" h="541" extrusionOk="0">
                  <a:moveTo>
                    <a:pt x="646" y="1"/>
                  </a:moveTo>
                  <a:lnTo>
                    <a:pt x="624" y="23"/>
                  </a:lnTo>
                  <a:cubicBezTo>
                    <a:pt x="624" y="23"/>
                    <a:pt x="416" y="318"/>
                    <a:pt x="33" y="450"/>
                  </a:cubicBezTo>
                  <a:cubicBezTo>
                    <a:pt x="11" y="460"/>
                    <a:pt x="1" y="482"/>
                    <a:pt x="1" y="504"/>
                  </a:cubicBezTo>
                  <a:cubicBezTo>
                    <a:pt x="9" y="529"/>
                    <a:pt x="30" y="541"/>
                    <a:pt x="49" y="541"/>
                  </a:cubicBezTo>
                  <a:cubicBezTo>
                    <a:pt x="55" y="541"/>
                    <a:pt x="61" y="540"/>
                    <a:pt x="66" y="537"/>
                  </a:cubicBezTo>
                  <a:cubicBezTo>
                    <a:pt x="482" y="406"/>
                    <a:pt x="701" y="88"/>
                    <a:pt x="711" y="78"/>
                  </a:cubicBezTo>
                  <a:cubicBezTo>
                    <a:pt x="723" y="56"/>
                    <a:pt x="723" y="23"/>
                    <a:pt x="701" y="12"/>
                  </a:cubicBezTo>
                  <a:cubicBezTo>
                    <a:pt x="679" y="1"/>
                    <a:pt x="657" y="1"/>
                    <a:pt x="646"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7" name="Google Shape;5647;p77"/>
            <p:cNvSpPr/>
            <p:nvPr/>
          </p:nvSpPr>
          <p:spPr>
            <a:xfrm>
              <a:off x="6130800" y="803050"/>
              <a:ext cx="6300" cy="20100"/>
            </a:xfrm>
            <a:custGeom>
              <a:avLst/>
              <a:gdLst/>
              <a:ahLst/>
              <a:cxnLst/>
              <a:rect l="l" t="t" r="r" b="b"/>
              <a:pathLst>
                <a:path w="252" h="804" extrusionOk="0">
                  <a:moveTo>
                    <a:pt x="208" y="1"/>
                  </a:moveTo>
                  <a:cubicBezTo>
                    <a:pt x="198" y="1"/>
                    <a:pt x="186" y="1"/>
                    <a:pt x="176" y="12"/>
                  </a:cubicBezTo>
                  <a:cubicBezTo>
                    <a:pt x="164" y="12"/>
                    <a:pt x="154" y="23"/>
                    <a:pt x="154" y="44"/>
                  </a:cubicBezTo>
                  <a:cubicBezTo>
                    <a:pt x="154" y="44"/>
                    <a:pt x="77" y="559"/>
                    <a:pt x="11" y="734"/>
                  </a:cubicBezTo>
                  <a:cubicBezTo>
                    <a:pt x="1" y="766"/>
                    <a:pt x="11" y="788"/>
                    <a:pt x="33" y="800"/>
                  </a:cubicBezTo>
                  <a:cubicBezTo>
                    <a:pt x="39" y="802"/>
                    <a:pt x="46" y="804"/>
                    <a:pt x="52" y="804"/>
                  </a:cubicBezTo>
                  <a:cubicBezTo>
                    <a:pt x="71" y="804"/>
                    <a:pt x="91" y="794"/>
                    <a:pt x="99" y="778"/>
                  </a:cubicBezTo>
                  <a:cubicBezTo>
                    <a:pt x="176" y="581"/>
                    <a:pt x="252" y="78"/>
                    <a:pt x="252" y="56"/>
                  </a:cubicBezTo>
                  <a:cubicBezTo>
                    <a:pt x="252" y="34"/>
                    <a:pt x="230" y="1"/>
                    <a:pt x="208"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8" name="Google Shape;5648;p77"/>
            <p:cNvSpPr/>
            <p:nvPr/>
          </p:nvSpPr>
          <p:spPr>
            <a:xfrm>
              <a:off x="6115750" y="800750"/>
              <a:ext cx="13150" cy="34700"/>
            </a:xfrm>
            <a:custGeom>
              <a:avLst/>
              <a:gdLst/>
              <a:ahLst/>
              <a:cxnLst/>
              <a:rect l="l" t="t" r="r" b="b"/>
              <a:pathLst>
                <a:path w="526" h="1388" extrusionOk="0">
                  <a:moveTo>
                    <a:pt x="471" y="1"/>
                  </a:moveTo>
                  <a:cubicBezTo>
                    <a:pt x="464" y="1"/>
                    <a:pt x="457" y="5"/>
                    <a:pt x="450" y="5"/>
                  </a:cubicBezTo>
                  <a:cubicBezTo>
                    <a:pt x="438" y="17"/>
                    <a:pt x="428" y="27"/>
                    <a:pt x="428" y="38"/>
                  </a:cubicBezTo>
                  <a:cubicBezTo>
                    <a:pt x="416" y="49"/>
                    <a:pt x="154" y="979"/>
                    <a:pt x="12" y="1318"/>
                  </a:cubicBezTo>
                  <a:cubicBezTo>
                    <a:pt x="1" y="1340"/>
                    <a:pt x="12" y="1373"/>
                    <a:pt x="34" y="1383"/>
                  </a:cubicBezTo>
                  <a:cubicBezTo>
                    <a:pt x="40" y="1386"/>
                    <a:pt x="46" y="1388"/>
                    <a:pt x="52" y="1388"/>
                  </a:cubicBezTo>
                  <a:cubicBezTo>
                    <a:pt x="71" y="1388"/>
                    <a:pt x="91" y="1375"/>
                    <a:pt x="100" y="1351"/>
                  </a:cubicBezTo>
                  <a:cubicBezTo>
                    <a:pt x="253" y="1011"/>
                    <a:pt x="504" y="104"/>
                    <a:pt x="515" y="60"/>
                  </a:cubicBezTo>
                  <a:cubicBezTo>
                    <a:pt x="526" y="38"/>
                    <a:pt x="515" y="5"/>
                    <a:pt x="482" y="5"/>
                  </a:cubicBezTo>
                  <a:cubicBezTo>
                    <a:pt x="479" y="2"/>
                    <a:pt x="475" y="1"/>
                    <a:pt x="471"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9" name="Google Shape;5649;p77"/>
            <p:cNvSpPr/>
            <p:nvPr/>
          </p:nvSpPr>
          <p:spPr>
            <a:xfrm>
              <a:off x="6106200" y="798675"/>
              <a:ext cx="12325" cy="28225"/>
            </a:xfrm>
            <a:custGeom>
              <a:avLst/>
              <a:gdLst/>
              <a:ahLst/>
              <a:cxnLst/>
              <a:rect l="l" t="t" r="r" b="b"/>
              <a:pathLst>
                <a:path w="493" h="1129" extrusionOk="0">
                  <a:moveTo>
                    <a:pt x="460" y="1"/>
                  </a:moveTo>
                  <a:cubicBezTo>
                    <a:pt x="438" y="1"/>
                    <a:pt x="427" y="1"/>
                    <a:pt x="416" y="12"/>
                  </a:cubicBezTo>
                  <a:cubicBezTo>
                    <a:pt x="405" y="12"/>
                    <a:pt x="394" y="23"/>
                    <a:pt x="394" y="34"/>
                  </a:cubicBezTo>
                  <a:cubicBezTo>
                    <a:pt x="394" y="44"/>
                    <a:pt x="132" y="843"/>
                    <a:pt x="11" y="1051"/>
                  </a:cubicBezTo>
                  <a:cubicBezTo>
                    <a:pt x="0" y="1073"/>
                    <a:pt x="11" y="1106"/>
                    <a:pt x="33" y="1116"/>
                  </a:cubicBezTo>
                  <a:cubicBezTo>
                    <a:pt x="41" y="1125"/>
                    <a:pt x="51" y="1128"/>
                    <a:pt x="61" y="1128"/>
                  </a:cubicBezTo>
                  <a:cubicBezTo>
                    <a:pt x="77" y="1128"/>
                    <a:pt x="92" y="1119"/>
                    <a:pt x="98" y="1106"/>
                  </a:cubicBezTo>
                  <a:cubicBezTo>
                    <a:pt x="219" y="887"/>
                    <a:pt x="482" y="100"/>
                    <a:pt x="492" y="66"/>
                  </a:cubicBezTo>
                  <a:cubicBezTo>
                    <a:pt x="492" y="44"/>
                    <a:pt x="482" y="12"/>
                    <a:pt x="460"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0" name="Google Shape;5650;p77"/>
            <p:cNvSpPr/>
            <p:nvPr/>
          </p:nvSpPr>
          <p:spPr>
            <a:xfrm>
              <a:off x="6108650" y="481775"/>
              <a:ext cx="75225" cy="283850"/>
            </a:xfrm>
            <a:custGeom>
              <a:avLst/>
              <a:gdLst/>
              <a:ahLst/>
              <a:cxnLst/>
              <a:rect l="l" t="t" r="r" b="b"/>
              <a:pathLst>
                <a:path w="3009" h="11354" extrusionOk="0">
                  <a:moveTo>
                    <a:pt x="2068" y="0"/>
                  </a:moveTo>
                  <a:cubicBezTo>
                    <a:pt x="1215" y="426"/>
                    <a:pt x="821" y="6016"/>
                    <a:pt x="821" y="6016"/>
                  </a:cubicBezTo>
                  <a:lnTo>
                    <a:pt x="0" y="10851"/>
                  </a:lnTo>
                  <a:cubicBezTo>
                    <a:pt x="570" y="11289"/>
                    <a:pt x="1318" y="11354"/>
                    <a:pt x="1712" y="11354"/>
                  </a:cubicBezTo>
                  <a:cubicBezTo>
                    <a:pt x="1878" y="11354"/>
                    <a:pt x="1981" y="11342"/>
                    <a:pt x="1981" y="11342"/>
                  </a:cubicBezTo>
                  <a:lnTo>
                    <a:pt x="3009" y="5797"/>
                  </a:lnTo>
                  <a:lnTo>
                    <a:pt x="20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1" name="Google Shape;5651;p77"/>
            <p:cNvSpPr/>
            <p:nvPr/>
          </p:nvSpPr>
          <p:spPr>
            <a:xfrm>
              <a:off x="6170175" y="343425"/>
              <a:ext cx="127550" cy="229525"/>
            </a:xfrm>
            <a:custGeom>
              <a:avLst/>
              <a:gdLst/>
              <a:ahLst/>
              <a:cxnLst/>
              <a:rect l="l" t="t" r="r" b="b"/>
              <a:pathLst>
                <a:path w="5102" h="9181" extrusionOk="0">
                  <a:moveTo>
                    <a:pt x="2130" y="1"/>
                  </a:moveTo>
                  <a:cubicBezTo>
                    <a:pt x="1510" y="1"/>
                    <a:pt x="851" y="383"/>
                    <a:pt x="548" y="765"/>
                  </a:cubicBezTo>
                  <a:cubicBezTo>
                    <a:pt x="263" y="1104"/>
                    <a:pt x="11" y="2394"/>
                    <a:pt x="318" y="3543"/>
                  </a:cubicBezTo>
                  <a:cubicBezTo>
                    <a:pt x="602" y="4615"/>
                    <a:pt x="307" y="7087"/>
                    <a:pt x="1" y="8870"/>
                  </a:cubicBezTo>
                  <a:cubicBezTo>
                    <a:pt x="1" y="8870"/>
                    <a:pt x="1391" y="9181"/>
                    <a:pt x="2785" y="9181"/>
                  </a:cubicBezTo>
                  <a:cubicBezTo>
                    <a:pt x="3482" y="9181"/>
                    <a:pt x="4179" y="9103"/>
                    <a:pt x="4704" y="8870"/>
                  </a:cubicBezTo>
                  <a:cubicBezTo>
                    <a:pt x="4704" y="8870"/>
                    <a:pt x="5101" y="326"/>
                    <a:pt x="3219" y="326"/>
                  </a:cubicBezTo>
                  <a:cubicBezTo>
                    <a:pt x="3152" y="326"/>
                    <a:pt x="3082" y="337"/>
                    <a:pt x="3008" y="360"/>
                  </a:cubicBezTo>
                  <a:cubicBezTo>
                    <a:pt x="2762" y="103"/>
                    <a:pt x="2451" y="1"/>
                    <a:pt x="2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2" name="Google Shape;5652;p77"/>
            <p:cNvSpPr/>
            <p:nvPr/>
          </p:nvSpPr>
          <p:spPr>
            <a:xfrm>
              <a:off x="6151300" y="470875"/>
              <a:ext cx="178325" cy="238125"/>
            </a:xfrm>
            <a:custGeom>
              <a:avLst/>
              <a:gdLst/>
              <a:ahLst/>
              <a:cxnLst/>
              <a:rect l="l" t="t" r="r" b="b"/>
              <a:pathLst>
                <a:path w="7133" h="9525" extrusionOk="0">
                  <a:moveTo>
                    <a:pt x="4045" y="1"/>
                  </a:moveTo>
                  <a:cubicBezTo>
                    <a:pt x="3385" y="1"/>
                    <a:pt x="2341" y="42"/>
                    <a:pt x="2341" y="42"/>
                  </a:cubicBezTo>
                  <a:cubicBezTo>
                    <a:pt x="2341" y="42"/>
                    <a:pt x="1073" y="217"/>
                    <a:pt x="362" y="436"/>
                  </a:cubicBezTo>
                  <a:cubicBezTo>
                    <a:pt x="275" y="677"/>
                    <a:pt x="209" y="1694"/>
                    <a:pt x="66" y="2940"/>
                  </a:cubicBezTo>
                  <a:cubicBezTo>
                    <a:pt x="1" y="3597"/>
                    <a:pt x="66" y="4187"/>
                    <a:pt x="493" y="4549"/>
                  </a:cubicBezTo>
                  <a:cubicBezTo>
                    <a:pt x="493" y="4549"/>
                    <a:pt x="220" y="9175"/>
                    <a:pt x="570" y="9296"/>
                  </a:cubicBezTo>
                  <a:cubicBezTo>
                    <a:pt x="717" y="9450"/>
                    <a:pt x="1337" y="9525"/>
                    <a:pt x="2145" y="9525"/>
                  </a:cubicBezTo>
                  <a:cubicBezTo>
                    <a:pt x="3852" y="9525"/>
                    <a:pt x="6398" y="9193"/>
                    <a:pt x="7110" y="8584"/>
                  </a:cubicBezTo>
                  <a:cubicBezTo>
                    <a:pt x="7132" y="6999"/>
                    <a:pt x="6038" y="5303"/>
                    <a:pt x="6203" y="490"/>
                  </a:cubicBezTo>
                  <a:cubicBezTo>
                    <a:pt x="5535" y="217"/>
                    <a:pt x="4694" y="53"/>
                    <a:pt x="4540" y="20"/>
                  </a:cubicBezTo>
                  <a:cubicBezTo>
                    <a:pt x="4468" y="6"/>
                    <a:pt x="4281" y="1"/>
                    <a:pt x="4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3" name="Google Shape;5653;p77"/>
            <p:cNvSpPr/>
            <p:nvPr/>
          </p:nvSpPr>
          <p:spPr>
            <a:xfrm>
              <a:off x="6162250" y="583200"/>
              <a:ext cx="17525" cy="3600"/>
            </a:xfrm>
            <a:custGeom>
              <a:avLst/>
              <a:gdLst/>
              <a:ahLst/>
              <a:cxnLst/>
              <a:rect l="l" t="t" r="r" b="b"/>
              <a:pathLst>
                <a:path w="701" h="144" extrusionOk="0">
                  <a:moveTo>
                    <a:pt x="66" y="1"/>
                  </a:moveTo>
                  <a:cubicBezTo>
                    <a:pt x="44" y="1"/>
                    <a:pt x="12" y="12"/>
                    <a:pt x="12" y="44"/>
                  </a:cubicBezTo>
                  <a:cubicBezTo>
                    <a:pt x="0" y="66"/>
                    <a:pt x="22" y="88"/>
                    <a:pt x="44" y="100"/>
                  </a:cubicBezTo>
                  <a:cubicBezTo>
                    <a:pt x="187" y="132"/>
                    <a:pt x="318" y="143"/>
                    <a:pt x="449" y="143"/>
                  </a:cubicBezTo>
                  <a:cubicBezTo>
                    <a:pt x="515" y="143"/>
                    <a:pt x="591" y="143"/>
                    <a:pt x="657" y="132"/>
                  </a:cubicBezTo>
                  <a:cubicBezTo>
                    <a:pt x="678" y="132"/>
                    <a:pt x="700" y="100"/>
                    <a:pt x="700" y="78"/>
                  </a:cubicBezTo>
                  <a:cubicBezTo>
                    <a:pt x="690" y="56"/>
                    <a:pt x="668" y="34"/>
                    <a:pt x="646" y="34"/>
                  </a:cubicBezTo>
                  <a:cubicBezTo>
                    <a:pt x="584" y="41"/>
                    <a:pt x="522" y="45"/>
                    <a:pt x="458" y="45"/>
                  </a:cubicBezTo>
                  <a:cubicBezTo>
                    <a:pt x="330" y="45"/>
                    <a:pt x="198" y="30"/>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4" name="Google Shape;5654;p77"/>
            <p:cNvSpPr/>
            <p:nvPr/>
          </p:nvSpPr>
          <p:spPr>
            <a:xfrm>
              <a:off x="6207375" y="403000"/>
              <a:ext cx="52250" cy="91375"/>
            </a:xfrm>
            <a:custGeom>
              <a:avLst/>
              <a:gdLst/>
              <a:ahLst/>
              <a:cxnLst/>
              <a:rect l="l" t="t" r="r" b="b"/>
              <a:pathLst>
                <a:path w="2090" h="3655" extrusionOk="0">
                  <a:moveTo>
                    <a:pt x="1827" y="1"/>
                  </a:moveTo>
                  <a:lnTo>
                    <a:pt x="285" y="307"/>
                  </a:lnTo>
                  <a:cubicBezTo>
                    <a:pt x="317" y="614"/>
                    <a:pt x="77" y="2943"/>
                    <a:pt x="77" y="2943"/>
                  </a:cubicBezTo>
                  <a:cubicBezTo>
                    <a:pt x="0" y="3446"/>
                    <a:pt x="197" y="3654"/>
                    <a:pt x="558" y="3654"/>
                  </a:cubicBezTo>
                  <a:cubicBezTo>
                    <a:pt x="1608" y="3654"/>
                    <a:pt x="2089" y="2943"/>
                    <a:pt x="2089" y="2943"/>
                  </a:cubicBezTo>
                  <a:lnTo>
                    <a:pt x="1827" y="1"/>
                  </a:ln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5" name="Google Shape;5655;p77"/>
            <p:cNvSpPr/>
            <p:nvPr/>
          </p:nvSpPr>
          <p:spPr>
            <a:xfrm>
              <a:off x="6210650" y="436625"/>
              <a:ext cx="23800" cy="25200"/>
            </a:xfrm>
            <a:custGeom>
              <a:avLst/>
              <a:gdLst/>
              <a:ahLst/>
              <a:cxnLst/>
              <a:rect l="l" t="t" r="r" b="b"/>
              <a:pathLst>
                <a:path w="952" h="1008" extrusionOk="0">
                  <a:moveTo>
                    <a:pt x="99" y="1"/>
                  </a:moveTo>
                  <a:cubicBezTo>
                    <a:pt x="66" y="351"/>
                    <a:pt x="33" y="712"/>
                    <a:pt x="1" y="1007"/>
                  </a:cubicBezTo>
                  <a:cubicBezTo>
                    <a:pt x="952" y="669"/>
                    <a:pt x="854" y="23"/>
                    <a:pt x="854" y="23"/>
                  </a:cubicBezTo>
                  <a:lnTo>
                    <a:pt x="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6" name="Google Shape;5656;p77"/>
            <p:cNvSpPr/>
            <p:nvPr/>
          </p:nvSpPr>
          <p:spPr>
            <a:xfrm>
              <a:off x="6180300" y="364275"/>
              <a:ext cx="79050" cy="89150"/>
            </a:xfrm>
            <a:custGeom>
              <a:avLst/>
              <a:gdLst/>
              <a:ahLst/>
              <a:cxnLst/>
              <a:rect l="l" t="t" r="r" b="b"/>
              <a:pathLst>
                <a:path w="3162" h="3566" extrusionOk="0">
                  <a:moveTo>
                    <a:pt x="1310" y="0"/>
                  </a:moveTo>
                  <a:cubicBezTo>
                    <a:pt x="907" y="0"/>
                    <a:pt x="524" y="140"/>
                    <a:pt x="296" y="500"/>
                  </a:cubicBezTo>
                  <a:cubicBezTo>
                    <a:pt x="0" y="970"/>
                    <a:pt x="208" y="1232"/>
                    <a:pt x="208" y="1703"/>
                  </a:cubicBezTo>
                  <a:cubicBezTo>
                    <a:pt x="208" y="2206"/>
                    <a:pt x="12" y="2928"/>
                    <a:pt x="416" y="3311"/>
                  </a:cubicBezTo>
                  <a:cubicBezTo>
                    <a:pt x="592" y="3468"/>
                    <a:pt x="860" y="3565"/>
                    <a:pt x="1162" y="3565"/>
                  </a:cubicBezTo>
                  <a:cubicBezTo>
                    <a:pt x="1593" y="3565"/>
                    <a:pt x="2091" y="3368"/>
                    <a:pt x="2484" y="2873"/>
                  </a:cubicBezTo>
                  <a:cubicBezTo>
                    <a:pt x="3162" y="2020"/>
                    <a:pt x="2997" y="598"/>
                    <a:pt x="2265" y="237"/>
                  </a:cubicBezTo>
                  <a:cubicBezTo>
                    <a:pt x="1983" y="94"/>
                    <a:pt x="1640" y="0"/>
                    <a:pt x="1310" y="0"/>
                  </a:cubicBez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7" name="Google Shape;5657;p77"/>
            <p:cNvSpPr/>
            <p:nvPr/>
          </p:nvSpPr>
          <p:spPr>
            <a:xfrm>
              <a:off x="6176475" y="352250"/>
              <a:ext cx="86150" cy="49725"/>
            </a:xfrm>
            <a:custGeom>
              <a:avLst/>
              <a:gdLst/>
              <a:ahLst/>
              <a:cxnLst/>
              <a:rect l="l" t="t" r="r" b="b"/>
              <a:pathLst>
                <a:path w="3446" h="1989" extrusionOk="0">
                  <a:moveTo>
                    <a:pt x="1343" y="0"/>
                  </a:moveTo>
                  <a:cubicBezTo>
                    <a:pt x="1026" y="0"/>
                    <a:pt x="737" y="69"/>
                    <a:pt x="536" y="237"/>
                  </a:cubicBezTo>
                  <a:cubicBezTo>
                    <a:pt x="0" y="697"/>
                    <a:pt x="33" y="1397"/>
                    <a:pt x="33" y="1397"/>
                  </a:cubicBezTo>
                  <a:cubicBezTo>
                    <a:pt x="247" y="1413"/>
                    <a:pt x="433" y="1423"/>
                    <a:pt x="604" y="1423"/>
                  </a:cubicBezTo>
                  <a:cubicBezTo>
                    <a:pt x="1121" y="1423"/>
                    <a:pt x="1491" y="1329"/>
                    <a:pt x="2034" y="1025"/>
                  </a:cubicBezTo>
                  <a:cubicBezTo>
                    <a:pt x="2104" y="1250"/>
                    <a:pt x="2475" y="1989"/>
                    <a:pt x="2816" y="1989"/>
                  </a:cubicBezTo>
                  <a:cubicBezTo>
                    <a:pt x="2906" y="1989"/>
                    <a:pt x="2994" y="1938"/>
                    <a:pt x="3074" y="1812"/>
                  </a:cubicBezTo>
                  <a:cubicBezTo>
                    <a:pt x="3446" y="1200"/>
                    <a:pt x="3227" y="576"/>
                    <a:pt x="2571" y="281"/>
                  </a:cubicBezTo>
                  <a:cubicBezTo>
                    <a:pt x="2202" y="115"/>
                    <a:pt x="1750" y="0"/>
                    <a:pt x="1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8" name="Google Shape;5658;p77"/>
            <p:cNvSpPr/>
            <p:nvPr/>
          </p:nvSpPr>
          <p:spPr>
            <a:xfrm>
              <a:off x="6189600" y="406000"/>
              <a:ext cx="9300" cy="19175"/>
            </a:xfrm>
            <a:custGeom>
              <a:avLst/>
              <a:gdLst/>
              <a:ahLst/>
              <a:cxnLst/>
              <a:rect l="l" t="t" r="r" b="b"/>
              <a:pathLst>
                <a:path w="372" h="767" extrusionOk="0">
                  <a:moveTo>
                    <a:pt x="197" y="1"/>
                  </a:moveTo>
                  <a:cubicBezTo>
                    <a:pt x="186" y="1"/>
                    <a:pt x="165" y="12"/>
                    <a:pt x="165" y="23"/>
                  </a:cubicBezTo>
                  <a:cubicBezTo>
                    <a:pt x="143" y="144"/>
                    <a:pt x="109" y="263"/>
                    <a:pt x="77" y="384"/>
                  </a:cubicBezTo>
                  <a:cubicBezTo>
                    <a:pt x="22" y="548"/>
                    <a:pt x="0" y="625"/>
                    <a:pt x="33" y="657"/>
                  </a:cubicBezTo>
                  <a:cubicBezTo>
                    <a:pt x="66" y="723"/>
                    <a:pt x="109" y="767"/>
                    <a:pt x="340" y="767"/>
                  </a:cubicBezTo>
                  <a:cubicBezTo>
                    <a:pt x="361" y="767"/>
                    <a:pt x="372" y="756"/>
                    <a:pt x="372" y="734"/>
                  </a:cubicBezTo>
                  <a:cubicBezTo>
                    <a:pt x="372" y="723"/>
                    <a:pt x="361" y="712"/>
                    <a:pt x="340" y="712"/>
                  </a:cubicBezTo>
                  <a:cubicBezTo>
                    <a:pt x="121" y="712"/>
                    <a:pt x="99" y="669"/>
                    <a:pt x="77" y="625"/>
                  </a:cubicBezTo>
                  <a:cubicBezTo>
                    <a:pt x="66" y="603"/>
                    <a:pt x="99" y="494"/>
                    <a:pt x="131" y="395"/>
                  </a:cubicBezTo>
                  <a:cubicBezTo>
                    <a:pt x="165" y="285"/>
                    <a:pt x="197" y="154"/>
                    <a:pt x="219" y="34"/>
                  </a:cubicBezTo>
                  <a:cubicBezTo>
                    <a:pt x="219" y="12"/>
                    <a:pt x="208" y="1"/>
                    <a:pt x="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9" name="Google Shape;5659;p77"/>
            <p:cNvSpPr/>
            <p:nvPr/>
          </p:nvSpPr>
          <p:spPr>
            <a:xfrm>
              <a:off x="6219675" y="402825"/>
              <a:ext cx="21625" cy="20350"/>
            </a:xfrm>
            <a:custGeom>
              <a:avLst/>
              <a:gdLst/>
              <a:ahLst/>
              <a:cxnLst/>
              <a:rect l="l" t="t" r="r" b="b"/>
              <a:pathLst>
                <a:path w="865" h="814" extrusionOk="0">
                  <a:moveTo>
                    <a:pt x="398" y="0"/>
                  </a:moveTo>
                  <a:cubicBezTo>
                    <a:pt x="343" y="0"/>
                    <a:pt x="289" y="13"/>
                    <a:pt x="241" y="40"/>
                  </a:cubicBezTo>
                  <a:cubicBezTo>
                    <a:pt x="55" y="139"/>
                    <a:pt x="0" y="380"/>
                    <a:pt x="110" y="577"/>
                  </a:cubicBezTo>
                  <a:cubicBezTo>
                    <a:pt x="189" y="727"/>
                    <a:pt x="331" y="814"/>
                    <a:pt x="473" y="814"/>
                  </a:cubicBezTo>
                  <a:cubicBezTo>
                    <a:pt x="528" y="814"/>
                    <a:pt x="583" y="801"/>
                    <a:pt x="635" y="774"/>
                  </a:cubicBezTo>
                  <a:cubicBezTo>
                    <a:pt x="810" y="686"/>
                    <a:pt x="865" y="434"/>
                    <a:pt x="766" y="237"/>
                  </a:cubicBezTo>
                  <a:cubicBezTo>
                    <a:pt x="687" y="87"/>
                    <a:pt x="539" y="0"/>
                    <a:pt x="398" y="0"/>
                  </a:cubicBezTo>
                  <a:close/>
                </a:path>
              </a:pathLst>
            </a:custGeom>
            <a:solidFill>
              <a:srgbClr val="DC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0" name="Google Shape;5660;p77"/>
            <p:cNvSpPr/>
            <p:nvPr/>
          </p:nvSpPr>
          <p:spPr>
            <a:xfrm>
              <a:off x="6196975" y="430000"/>
              <a:ext cx="20525" cy="5025"/>
            </a:xfrm>
            <a:custGeom>
              <a:avLst/>
              <a:gdLst/>
              <a:ahLst/>
              <a:cxnLst/>
              <a:rect l="l" t="t" r="r" b="b"/>
              <a:pathLst>
                <a:path w="821" h="201" extrusionOk="0">
                  <a:moveTo>
                    <a:pt x="665" y="0"/>
                  </a:moveTo>
                  <a:cubicBezTo>
                    <a:pt x="472" y="0"/>
                    <a:pt x="203" y="27"/>
                    <a:pt x="23" y="135"/>
                  </a:cubicBezTo>
                  <a:cubicBezTo>
                    <a:pt x="11" y="146"/>
                    <a:pt x="1" y="168"/>
                    <a:pt x="11" y="178"/>
                  </a:cubicBezTo>
                  <a:cubicBezTo>
                    <a:pt x="23" y="190"/>
                    <a:pt x="33" y="200"/>
                    <a:pt x="45" y="200"/>
                  </a:cubicBezTo>
                  <a:lnTo>
                    <a:pt x="66" y="200"/>
                  </a:lnTo>
                  <a:cubicBezTo>
                    <a:pt x="274" y="69"/>
                    <a:pt x="635" y="69"/>
                    <a:pt x="777" y="69"/>
                  </a:cubicBezTo>
                  <a:cubicBezTo>
                    <a:pt x="799" y="69"/>
                    <a:pt x="821" y="59"/>
                    <a:pt x="821" y="37"/>
                  </a:cubicBezTo>
                  <a:cubicBezTo>
                    <a:pt x="821" y="15"/>
                    <a:pt x="799" y="3"/>
                    <a:pt x="777" y="3"/>
                  </a:cubicBezTo>
                  <a:cubicBezTo>
                    <a:pt x="744" y="2"/>
                    <a:pt x="706" y="0"/>
                    <a:pt x="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1" name="Google Shape;5661;p77"/>
            <p:cNvSpPr/>
            <p:nvPr/>
          </p:nvSpPr>
          <p:spPr>
            <a:xfrm>
              <a:off x="6200275" y="389875"/>
              <a:ext cx="17225" cy="4400"/>
            </a:xfrm>
            <a:custGeom>
              <a:avLst/>
              <a:gdLst/>
              <a:ahLst/>
              <a:cxnLst/>
              <a:rect l="l" t="t" r="r" b="b"/>
              <a:pathLst>
                <a:path w="689" h="176" extrusionOk="0">
                  <a:moveTo>
                    <a:pt x="372" y="1"/>
                  </a:moveTo>
                  <a:cubicBezTo>
                    <a:pt x="131" y="1"/>
                    <a:pt x="0" y="143"/>
                    <a:pt x="0" y="143"/>
                  </a:cubicBezTo>
                  <a:cubicBezTo>
                    <a:pt x="9" y="160"/>
                    <a:pt x="27" y="167"/>
                    <a:pt x="52" y="167"/>
                  </a:cubicBezTo>
                  <a:cubicBezTo>
                    <a:pt x="119" y="167"/>
                    <a:pt x="235" y="118"/>
                    <a:pt x="339" y="110"/>
                  </a:cubicBezTo>
                  <a:cubicBezTo>
                    <a:pt x="348" y="109"/>
                    <a:pt x="358" y="109"/>
                    <a:pt x="368" y="109"/>
                  </a:cubicBezTo>
                  <a:cubicBezTo>
                    <a:pt x="486" y="109"/>
                    <a:pt x="639" y="166"/>
                    <a:pt x="689" y="176"/>
                  </a:cubicBezTo>
                  <a:cubicBezTo>
                    <a:pt x="667" y="77"/>
                    <a:pt x="514" y="1"/>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2" name="Google Shape;5662;p77"/>
            <p:cNvSpPr/>
            <p:nvPr/>
          </p:nvSpPr>
          <p:spPr>
            <a:xfrm>
              <a:off x="6201350" y="396275"/>
              <a:ext cx="13975" cy="2100"/>
            </a:xfrm>
            <a:custGeom>
              <a:avLst/>
              <a:gdLst/>
              <a:ahLst/>
              <a:cxnLst/>
              <a:rect l="l" t="t" r="r" b="b"/>
              <a:pathLst>
                <a:path w="559" h="84" extrusionOk="0">
                  <a:moveTo>
                    <a:pt x="271" y="0"/>
                  </a:moveTo>
                  <a:cubicBezTo>
                    <a:pt x="179" y="0"/>
                    <a:pt x="83" y="4"/>
                    <a:pt x="23" y="18"/>
                  </a:cubicBezTo>
                  <a:cubicBezTo>
                    <a:pt x="11" y="18"/>
                    <a:pt x="1" y="40"/>
                    <a:pt x="1" y="62"/>
                  </a:cubicBezTo>
                  <a:cubicBezTo>
                    <a:pt x="1" y="73"/>
                    <a:pt x="23" y="84"/>
                    <a:pt x="33" y="84"/>
                  </a:cubicBezTo>
                  <a:lnTo>
                    <a:pt x="45" y="84"/>
                  </a:lnTo>
                  <a:cubicBezTo>
                    <a:pt x="88" y="73"/>
                    <a:pt x="155" y="69"/>
                    <a:pt x="225" y="69"/>
                  </a:cubicBezTo>
                  <a:cubicBezTo>
                    <a:pt x="364" y="69"/>
                    <a:pt x="514" y="84"/>
                    <a:pt x="514" y="84"/>
                  </a:cubicBezTo>
                  <a:cubicBezTo>
                    <a:pt x="536" y="84"/>
                    <a:pt x="558" y="62"/>
                    <a:pt x="558" y="51"/>
                  </a:cubicBezTo>
                  <a:cubicBezTo>
                    <a:pt x="558" y="29"/>
                    <a:pt x="548" y="7"/>
                    <a:pt x="526" y="7"/>
                  </a:cubicBezTo>
                  <a:cubicBezTo>
                    <a:pt x="513" y="7"/>
                    <a:pt x="396" y="0"/>
                    <a:pt x="2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3" name="Google Shape;5663;p77"/>
            <p:cNvSpPr/>
            <p:nvPr/>
          </p:nvSpPr>
          <p:spPr>
            <a:xfrm>
              <a:off x="6204350" y="396450"/>
              <a:ext cx="5225" cy="9025"/>
            </a:xfrm>
            <a:custGeom>
              <a:avLst/>
              <a:gdLst/>
              <a:ahLst/>
              <a:cxnLst/>
              <a:rect l="l" t="t" r="r" b="b"/>
              <a:pathLst>
                <a:path w="209" h="361" extrusionOk="0">
                  <a:moveTo>
                    <a:pt x="110" y="0"/>
                  </a:moveTo>
                  <a:cubicBezTo>
                    <a:pt x="56" y="0"/>
                    <a:pt x="1" y="88"/>
                    <a:pt x="1" y="186"/>
                  </a:cubicBezTo>
                  <a:cubicBezTo>
                    <a:pt x="1" y="285"/>
                    <a:pt x="56" y="361"/>
                    <a:pt x="110" y="361"/>
                  </a:cubicBezTo>
                  <a:cubicBezTo>
                    <a:pt x="165" y="361"/>
                    <a:pt x="209" y="285"/>
                    <a:pt x="209" y="186"/>
                  </a:cubicBezTo>
                  <a:cubicBezTo>
                    <a:pt x="209" y="88"/>
                    <a:pt x="16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4" name="Google Shape;5664;p77"/>
            <p:cNvSpPr/>
            <p:nvPr/>
          </p:nvSpPr>
          <p:spPr>
            <a:xfrm>
              <a:off x="6181675" y="393025"/>
              <a:ext cx="10950" cy="4000"/>
            </a:xfrm>
            <a:custGeom>
              <a:avLst/>
              <a:gdLst/>
              <a:ahLst/>
              <a:cxnLst/>
              <a:rect l="l" t="t" r="r" b="b"/>
              <a:pathLst>
                <a:path w="438" h="160" extrusionOk="0">
                  <a:moveTo>
                    <a:pt x="224" y="0"/>
                  </a:moveTo>
                  <a:cubicBezTo>
                    <a:pt x="191" y="0"/>
                    <a:pt x="156" y="5"/>
                    <a:pt x="120" y="17"/>
                  </a:cubicBezTo>
                  <a:cubicBezTo>
                    <a:pt x="22" y="39"/>
                    <a:pt x="11" y="82"/>
                    <a:pt x="0" y="159"/>
                  </a:cubicBezTo>
                  <a:cubicBezTo>
                    <a:pt x="55" y="104"/>
                    <a:pt x="98" y="82"/>
                    <a:pt x="164" y="82"/>
                  </a:cubicBezTo>
                  <a:cubicBezTo>
                    <a:pt x="216" y="82"/>
                    <a:pt x="300" y="106"/>
                    <a:pt x="362" y="106"/>
                  </a:cubicBezTo>
                  <a:cubicBezTo>
                    <a:pt x="403" y="106"/>
                    <a:pt x="433" y="95"/>
                    <a:pt x="438" y="60"/>
                  </a:cubicBezTo>
                  <a:cubicBezTo>
                    <a:pt x="438" y="60"/>
                    <a:pt x="344"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5" name="Google Shape;5665;p77"/>
            <p:cNvSpPr/>
            <p:nvPr/>
          </p:nvSpPr>
          <p:spPr>
            <a:xfrm>
              <a:off x="6184675" y="397200"/>
              <a:ext cx="9600" cy="4200"/>
            </a:xfrm>
            <a:custGeom>
              <a:avLst/>
              <a:gdLst/>
              <a:ahLst/>
              <a:cxnLst/>
              <a:rect l="l" t="t" r="r" b="b"/>
              <a:pathLst>
                <a:path w="384" h="168" extrusionOk="0">
                  <a:moveTo>
                    <a:pt x="316" y="1"/>
                  </a:moveTo>
                  <a:cubicBezTo>
                    <a:pt x="243" y="1"/>
                    <a:pt x="179" y="29"/>
                    <a:pt x="131" y="58"/>
                  </a:cubicBezTo>
                  <a:cubicBezTo>
                    <a:pt x="99" y="68"/>
                    <a:pt x="66" y="90"/>
                    <a:pt x="33" y="90"/>
                  </a:cubicBezTo>
                  <a:cubicBezTo>
                    <a:pt x="22" y="90"/>
                    <a:pt x="0" y="112"/>
                    <a:pt x="0" y="134"/>
                  </a:cubicBezTo>
                  <a:cubicBezTo>
                    <a:pt x="0" y="145"/>
                    <a:pt x="22" y="167"/>
                    <a:pt x="44" y="167"/>
                  </a:cubicBezTo>
                  <a:cubicBezTo>
                    <a:pt x="88" y="156"/>
                    <a:pt x="121" y="145"/>
                    <a:pt x="165" y="124"/>
                  </a:cubicBezTo>
                  <a:cubicBezTo>
                    <a:pt x="209" y="96"/>
                    <a:pt x="254" y="77"/>
                    <a:pt x="305" y="77"/>
                  </a:cubicBezTo>
                  <a:cubicBezTo>
                    <a:pt x="316" y="77"/>
                    <a:pt x="328" y="78"/>
                    <a:pt x="340" y="80"/>
                  </a:cubicBezTo>
                  <a:cubicBezTo>
                    <a:pt x="362" y="80"/>
                    <a:pt x="383" y="68"/>
                    <a:pt x="383" y="47"/>
                  </a:cubicBezTo>
                  <a:cubicBezTo>
                    <a:pt x="383" y="25"/>
                    <a:pt x="372" y="3"/>
                    <a:pt x="350" y="3"/>
                  </a:cubicBezTo>
                  <a:cubicBezTo>
                    <a:pt x="339" y="1"/>
                    <a:pt x="327" y="1"/>
                    <a:pt x="316" y="1"/>
                  </a:cubicBez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6" name="Google Shape;5666;p77"/>
            <p:cNvSpPr/>
            <p:nvPr/>
          </p:nvSpPr>
          <p:spPr>
            <a:xfrm>
              <a:off x="6185750" y="399175"/>
              <a:ext cx="4400" cy="7400"/>
            </a:xfrm>
            <a:custGeom>
              <a:avLst/>
              <a:gdLst/>
              <a:ahLst/>
              <a:cxnLst/>
              <a:rect l="l" t="t" r="r" b="b"/>
              <a:pathLst>
                <a:path w="176" h="296" extrusionOk="0">
                  <a:moveTo>
                    <a:pt x="88" y="1"/>
                  </a:moveTo>
                  <a:cubicBezTo>
                    <a:pt x="45" y="1"/>
                    <a:pt x="1" y="66"/>
                    <a:pt x="1" y="154"/>
                  </a:cubicBezTo>
                  <a:cubicBezTo>
                    <a:pt x="1" y="230"/>
                    <a:pt x="45" y="296"/>
                    <a:pt x="88" y="296"/>
                  </a:cubicBezTo>
                  <a:cubicBezTo>
                    <a:pt x="132" y="296"/>
                    <a:pt x="176" y="230"/>
                    <a:pt x="176" y="154"/>
                  </a:cubicBezTo>
                  <a:cubicBezTo>
                    <a:pt x="176" y="66"/>
                    <a:pt x="132"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7" name="Google Shape;5667;p77"/>
            <p:cNvSpPr/>
            <p:nvPr/>
          </p:nvSpPr>
          <p:spPr>
            <a:xfrm>
              <a:off x="6226525" y="375900"/>
              <a:ext cx="48700" cy="52300"/>
            </a:xfrm>
            <a:custGeom>
              <a:avLst/>
              <a:gdLst/>
              <a:ahLst/>
              <a:cxnLst/>
              <a:rect l="l" t="t" r="r" b="b"/>
              <a:pathLst>
                <a:path w="1948" h="2092" extrusionOk="0">
                  <a:moveTo>
                    <a:pt x="535" y="1"/>
                  </a:moveTo>
                  <a:cubicBezTo>
                    <a:pt x="198" y="1"/>
                    <a:pt x="32" y="79"/>
                    <a:pt x="32" y="79"/>
                  </a:cubicBezTo>
                  <a:cubicBezTo>
                    <a:pt x="0" y="538"/>
                    <a:pt x="164" y="1008"/>
                    <a:pt x="394" y="1314"/>
                  </a:cubicBezTo>
                  <a:cubicBezTo>
                    <a:pt x="601" y="1599"/>
                    <a:pt x="744" y="2091"/>
                    <a:pt x="744" y="2091"/>
                  </a:cubicBezTo>
                  <a:cubicBezTo>
                    <a:pt x="744" y="2091"/>
                    <a:pt x="853" y="1599"/>
                    <a:pt x="601" y="1205"/>
                  </a:cubicBezTo>
                  <a:lnTo>
                    <a:pt x="601" y="1205"/>
                  </a:lnTo>
                  <a:cubicBezTo>
                    <a:pt x="615" y="1207"/>
                    <a:pt x="629" y="1207"/>
                    <a:pt x="641" y="1207"/>
                  </a:cubicBezTo>
                  <a:cubicBezTo>
                    <a:pt x="928" y="1207"/>
                    <a:pt x="867" y="791"/>
                    <a:pt x="1162" y="791"/>
                  </a:cubicBezTo>
                  <a:cubicBezTo>
                    <a:pt x="1280" y="791"/>
                    <a:pt x="1454" y="857"/>
                    <a:pt x="1728" y="1041"/>
                  </a:cubicBezTo>
                  <a:cubicBezTo>
                    <a:pt x="1728" y="1041"/>
                    <a:pt x="1947" y="254"/>
                    <a:pt x="1170" y="79"/>
                  </a:cubicBezTo>
                  <a:cubicBezTo>
                    <a:pt x="915" y="20"/>
                    <a:pt x="703" y="1"/>
                    <a:pt x="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8" name="Google Shape;5668;p77"/>
            <p:cNvSpPr/>
            <p:nvPr/>
          </p:nvSpPr>
          <p:spPr>
            <a:xfrm>
              <a:off x="6240725" y="393775"/>
              <a:ext cx="30325" cy="26000"/>
            </a:xfrm>
            <a:custGeom>
              <a:avLst/>
              <a:gdLst/>
              <a:ahLst/>
              <a:cxnLst/>
              <a:rect l="l" t="t" r="r" b="b"/>
              <a:pathLst>
                <a:path w="1213" h="1040" extrusionOk="0">
                  <a:moveTo>
                    <a:pt x="792" y="0"/>
                  </a:moveTo>
                  <a:cubicBezTo>
                    <a:pt x="687" y="0"/>
                    <a:pt x="580" y="48"/>
                    <a:pt x="504" y="151"/>
                  </a:cubicBezTo>
                  <a:cubicBezTo>
                    <a:pt x="361" y="326"/>
                    <a:pt x="1" y="1004"/>
                    <a:pt x="558" y="1037"/>
                  </a:cubicBezTo>
                  <a:cubicBezTo>
                    <a:pt x="579" y="1038"/>
                    <a:pt x="600" y="1039"/>
                    <a:pt x="619" y="1039"/>
                  </a:cubicBezTo>
                  <a:cubicBezTo>
                    <a:pt x="1153" y="1039"/>
                    <a:pt x="1212" y="483"/>
                    <a:pt x="1149" y="282"/>
                  </a:cubicBezTo>
                  <a:cubicBezTo>
                    <a:pt x="1097" y="101"/>
                    <a:pt x="946" y="0"/>
                    <a:pt x="792" y="0"/>
                  </a:cubicBez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9" name="Google Shape;5669;p77"/>
            <p:cNvSpPr/>
            <p:nvPr/>
          </p:nvSpPr>
          <p:spPr>
            <a:xfrm>
              <a:off x="6253325" y="398550"/>
              <a:ext cx="11225" cy="12950"/>
            </a:xfrm>
            <a:custGeom>
              <a:avLst/>
              <a:gdLst/>
              <a:ahLst/>
              <a:cxnLst/>
              <a:rect l="l" t="t" r="r" b="b"/>
              <a:pathLst>
                <a:path w="449" h="518" extrusionOk="0">
                  <a:moveTo>
                    <a:pt x="278" y="1"/>
                  </a:moveTo>
                  <a:cubicBezTo>
                    <a:pt x="237" y="1"/>
                    <a:pt x="198" y="12"/>
                    <a:pt x="164" y="36"/>
                  </a:cubicBezTo>
                  <a:cubicBezTo>
                    <a:pt x="54" y="124"/>
                    <a:pt x="0" y="310"/>
                    <a:pt x="44" y="496"/>
                  </a:cubicBezTo>
                  <a:cubicBezTo>
                    <a:pt x="44" y="507"/>
                    <a:pt x="66" y="518"/>
                    <a:pt x="76" y="518"/>
                  </a:cubicBezTo>
                  <a:lnTo>
                    <a:pt x="88" y="518"/>
                  </a:lnTo>
                  <a:cubicBezTo>
                    <a:pt x="98" y="518"/>
                    <a:pt x="109" y="496"/>
                    <a:pt x="109" y="485"/>
                  </a:cubicBezTo>
                  <a:cubicBezTo>
                    <a:pt x="66" y="321"/>
                    <a:pt x="109" y="157"/>
                    <a:pt x="207" y="91"/>
                  </a:cubicBezTo>
                  <a:cubicBezTo>
                    <a:pt x="233" y="76"/>
                    <a:pt x="259" y="68"/>
                    <a:pt x="286" y="68"/>
                  </a:cubicBezTo>
                  <a:cubicBezTo>
                    <a:pt x="318" y="68"/>
                    <a:pt x="353" y="79"/>
                    <a:pt x="394" y="102"/>
                  </a:cubicBezTo>
                  <a:cubicBezTo>
                    <a:pt x="398" y="107"/>
                    <a:pt x="405" y="110"/>
                    <a:pt x="411" y="110"/>
                  </a:cubicBezTo>
                  <a:cubicBezTo>
                    <a:pt x="421" y="110"/>
                    <a:pt x="431" y="104"/>
                    <a:pt x="438" y="91"/>
                  </a:cubicBezTo>
                  <a:cubicBezTo>
                    <a:pt x="448" y="80"/>
                    <a:pt x="438" y="58"/>
                    <a:pt x="426" y="48"/>
                  </a:cubicBezTo>
                  <a:cubicBezTo>
                    <a:pt x="378" y="17"/>
                    <a:pt x="327"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0" name="Google Shape;5670;p77"/>
            <p:cNvSpPr/>
            <p:nvPr/>
          </p:nvSpPr>
          <p:spPr>
            <a:xfrm>
              <a:off x="6255775" y="414225"/>
              <a:ext cx="6575" cy="12600"/>
            </a:xfrm>
            <a:custGeom>
              <a:avLst/>
              <a:gdLst/>
              <a:ahLst/>
              <a:cxnLst/>
              <a:rect l="l" t="t" r="r" b="b"/>
              <a:pathLst>
                <a:path w="263" h="504" extrusionOk="0">
                  <a:moveTo>
                    <a:pt x="131" y="0"/>
                  </a:moveTo>
                  <a:cubicBezTo>
                    <a:pt x="66" y="0"/>
                    <a:pt x="0" y="109"/>
                    <a:pt x="0" y="252"/>
                  </a:cubicBezTo>
                  <a:cubicBezTo>
                    <a:pt x="0" y="394"/>
                    <a:pt x="66" y="503"/>
                    <a:pt x="131" y="503"/>
                  </a:cubicBezTo>
                  <a:cubicBezTo>
                    <a:pt x="208" y="503"/>
                    <a:pt x="263" y="394"/>
                    <a:pt x="263" y="252"/>
                  </a:cubicBezTo>
                  <a:cubicBezTo>
                    <a:pt x="263" y="109"/>
                    <a:pt x="208" y="0"/>
                    <a:pt x="1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1" name="Google Shape;5671;p77"/>
            <p:cNvSpPr/>
            <p:nvPr/>
          </p:nvSpPr>
          <p:spPr>
            <a:xfrm>
              <a:off x="6217775" y="493250"/>
              <a:ext cx="13675" cy="216850"/>
            </a:xfrm>
            <a:custGeom>
              <a:avLst/>
              <a:gdLst/>
              <a:ahLst/>
              <a:cxnLst/>
              <a:rect l="l" t="t" r="r" b="b"/>
              <a:pathLst>
                <a:path w="547" h="8674" extrusionOk="0">
                  <a:moveTo>
                    <a:pt x="153" y="0"/>
                  </a:moveTo>
                  <a:cubicBezTo>
                    <a:pt x="120" y="0"/>
                    <a:pt x="98" y="11"/>
                    <a:pt x="98" y="44"/>
                  </a:cubicBezTo>
                  <a:cubicBezTo>
                    <a:pt x="0" y="864"/>
                    <a:pt x="109" y="2439"/>
                    <a:pt x="207" y="4113"/>
                  </a:cubicBezTo>
                  <a:cubicBezTo>
                    <a:pt x="328" y="5863"/>
                    <a:pt x="448" y="7679"/>
                    <a:pt x="328" y="8620"/>
                  </a:cubicBezTo>
                  <a:cubicBezTo>
                    <a:pt x="328" y="8652"/>
                    <a:pt x="339" y="8674"/>
                    <a:pt x="372" y="8674"/>
                  </a:cubicBezTo>
                  <a:cubicBezTo>
                    <a:pt x="394" y="8674"/>
                    <a:pt x="416" y="8663"/>
                    <a:pt x="426" y="8630"/>
                  </a:cubicBezTo>
                  <a:cubicBezTo>
                    <a:pt x="547" y="7679"/>
                    <a:pt x="426" y="5863"/>
                    <a:pt x="306" y="4102"/>
                  </a:cubicBezTo>
                  <a:cubicBezTo>
                    <a:pt x="197" y="2439"/>
                    <a:pt x="98" y="864"/>
                    <a:pt x="186" y="55"/>
                  </a:cubicBezTo>
                  <a:cubicBezTo>
                    <a:pt x="197" y="22"/>
                    <a:pt x="175"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2" name="Google Shape;5672;p77"/>
            <p:cNvSpPr/>
            <p:nvPr/>
          </p:nvSpPr>
          <p:spPr>
            <a:xfrm>
              <a:off x="6225125" y="505000"/>
              <a:ext cx="6600" cy="6325"/>
            </a:xfrm>
            <a:custGeom>
              <a:avLst/>
              <a:gdLst/>
              <a:ahLst/>
              <a:cxnLst/>
              <a:rect l="l" t="t" r="r" b="b"/>
              <a:pathLst>
                <a:path w="264" h="253" extrusionOk="0">
                  <a:moveTo>
                    <a:pt x="132" y="0"/>
                  </a:moveTo>
                  <a:cubicBezTo>
                    <a:pt x="56" y="0"/>
                    <a:pt x="1" y="56"/>
                    <a:pt x="1" y="121"/>
                  </a:cubicBezTo>
                  <a:cubicBezTo>
                    <a:pt x="1" y="197"/>
                    <a:pt x="56" y="252"/>
                    <a:pt x="132" y="252"/>
                  </a:cubicBezTo>
                  <a:cubicBezTo>
                    <a:pt x="198" y="252"/>
                    <a:pt x="264" y="197"/>
                    <a:pt x="264" y="121"/>
                  </a:cubicBezTo>
                  <a:cubicBezTo>
                    <a:pt x="264" y="56"/>
                    <a:pt x="19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3" name="Google Shape;5673;p77"/>
            <p:cNvSpPr/>
            <p:nvPr/>
          </p:nvSpPr>
          <p:spPr>
            <a:xfrm>
              <a:off x="6225125" y="526600"/>
              <a:ext cx="6600" cy="6600"/>
            </a:xfrm>
            <a:custGeom>
              <a:avLst/>
              <a:gdLst/>
              <a:ahLst/>
              <a:cxnLst/>
              <a:rect l="l" t="t" r="r" b="b"/>
              <a:pathLst>
                <a:path w="264" h="264" extrusionOk="0">
                  <a:moveTo>
                    <a:pt x="132" y="1"/>
                  </a:moveTo>
                  <a:cubicBezTo>
                    <a:pt x="56" y="1"/>
                    <a:pt x="1" y="67"/>
                    <a:pt x="1" y="132"/>
                  </a:cubicBezTo>
                  <a:cubicBezTo>
                    <a:pt x="1" y="208"/>
                    <a:pt x="56" y="263"/>
                    <a:pt x="132" y="263"/>
                  </a:cubicBezTo>
                  <a:cubicBezTo>
                    <a:pt x="198" y="263"/>
                    <a:pt x="264" y="208"/>
                    <a:pt x="264" y="132"/>
                  </a:cubicBezTo>
                  <a:cubicBezTo>
                    <a:pt x="264" y="67"/>
                    <a:pt x="19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4" name="Google Shape;5674;p77"/>
            <p:cNvSpPr/>
            <p:nvPr/>
          </p:nvSpPr>
          <p:spPr>
            <a:xfrm>
              <a:off x="6228425" y="575550"/>
              <a:ext cx="6325" cy="6575"/>
            </a:xfrm>
            <a:custGeom>
              <a:avLst/>
              <a:gdLst/>
              <a:ahLst/>
              <a:cxnLst/>
              <a:rect l="l" t="t" r="r" b="b"/>
              <a:pathLst>
                <a:path w="253" h="263" extrusionOk="0">
                  <a:moveTo>
                    <a:pt x="132" y="0"/>
                  </a:moveTo>
                  <a:cubicBezTo>
                    <a:pt x="55" y="0"/>
                    <a:pt x="0" y="55"/>
                    <a:pt x="0" y="132"/>
                  </a:cubicBezTo>
                  <a:cubicBezTo>
                    <a:pt x="0" y="197"/>
                    <a:pt x="55" y="263"/>
                    <a:pt x="132" y="263"/>
                  </a:cubicBezTo>
                  <a:cubicBezTo>
                    <a:pt x="197" y="263"/>
                    <a:pt x="252" y="197"/>
                    <a:pt x="252" y="132"/>
                  </a:cubicBezTo>
                  <a:cubicBezTo>
                    <a:pt x="252" y="55"/>
                    <a:pt x="197"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5" name="Google Shape;5675;p77"/>
            <p:cNvSpPr/>
            <p:nvPr/>
          </p:nvSpPr>
          <p:spPr>
            <a:xfrm>
              <a:off x="6230600" y="619300"/>
              <a:ext cx="6325" cy="6325"/>
            </a:xfrm>
            <a:custGeom>
              <a:avLst/>
              <a:gdLst/>
              <a:ahLst/>
              <a:cxnLst/>
              <a:rect l="l" t="t" r="r" b="b"/>
              <a:pathLst>
                <a:path w="253" h="253" extrusionOk="0">
                  <a:moveTo>
                    <a:pt x="132" y="0"/>
                  </a:moveTo>
                  <a:cubicBezTo>
                    <a:pt x="56" y="0"/>
                    <a:pt x="1" y="56"/>
                    <a:pt x="1" y="121"/>
                  </a:cubicBezTo>
                  <a:cubicBezTo>
                    <a:pt x="1" y="197"/>
                    <a:pt x="56" y="252"/>
                    <a:pt x="132" y="252"/>
                  </a:cubicBezTo>
                  <a:cubicBezTo>
                    <a:pt x="198" y="252"/>
                    <a:pt x="253" y="197"/>
                    <a:pt x="253" y="121"/>
                  </a:cubicBezTo>
                  <a:cubicBezTo>
                    <a:pt x="253" y="56"/>
                    <a:pt x="19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6" name="Google Shape;5676;p77"/>
            <p:cNvSpPr/>
            <p:nvPr/>
          </p:nvSpPr>
          <p:spPr>
            <a:xfrm>
              <a:off x="6232800" y="663600"/>
              <a:ext cx="6325" cy="6575"/>
            </a:xfrm>
            <a:custGeom>
              <a:avLst/>
              <a:gdLst/>
              <a:ahLst/>
              <a:cxnLst/>
              <a:rect l="l" t="t" r="r" b="b"/>
              <a:pathLst>
                <a:path w="253" h="263" extrusionOk="0">
                  <a:moveTo>
                    <a:pt x="121" y="0"/>
                  </a:moveTo>
                  <a:cubicBezTo>
                    <a:pt x="55" y="0"/>
                    <a:pt x="0" y="55"/>
                    <a:pt x="0" y="132"/>
                  </a:cubicBezTo>
                  <a:cubicBezTo>
                    <a:pt x="0" y="197"/>
                    <a:pt x="55" y="263"/>
                    <a:pt x="121" y="263"/>
                  </a:cubicBezTo>
                  <a:cubicBezTo>
                    <a:pt x="197" y="263"/>
                    <a:pt x="252" y="197"/>
                    <a:pt x="252" y="132"/>
                  </a:cubicBezTo>
                  <a:cubicBezTo>
                    <a:pt x="252" y="55"/>
                    <a:pt x="197" y="0"/>
                    <a:pt x="121" y="0"/>
                  </a:cubicBez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7" name="Google Shape;5677;p77"/>
            <p:cNvSpPr/>
            <p:nvPr/>
          </p:nvSpPr>
          <p:spPr>
            <a:xfrm>
              <a:off x="6221300" y="463975"/>
              <a:ext cx="49550" cy="43225"/>
            </a:xfrm>
            <a:custGeom>
              <a:avLst/>
              <a:gdLst/>
              <a:ahLst/>
              <a:cxnLst/>
              <a:rect l="l" t="t" r="r" b="b"/>
              <a:pathLst>
                <a:path w="1982" h="1729" extrusionOk="0">
                  <a:moveTo>
                    <a:pt x="1488" y="1"/>
                  </a:moveTo>
                  <a:cubicBezTo>
                    <a:pt x="1456" y="329"/>
                    <a:pt x="1" y="1215"/>
                    <a:pt x="1" y="1215"/>
                  </a:cubicBezTo>
                  <a:lnTo>
                    <a:pt x="603" y="1729"/>
                  </a:lnTo>
                  <a:cubicBezTo>
                    <a:pt x="1817" y="1182"/>
                    <a:pt x="1981" y="329"/>
                    <a:pt x="1981" y="329"/>
                  </a:cubicBezTo>
                  <a:lnTo>
                    <a:pt x="14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8" name="Google Shape;5678;p77"/>
            <p:cNvSpPr/>
            <p:nvPr/>
          </p:nvSpPr>
          <p:spPr>
            <a:xfrm>
              <a:off x="6199175" y="465900"/>
              <a:ext cx="22150" cy="37775"/>
            </a:xfrm>
            <a:custGeom>
              <a:avLst/>
              <a:gdLst/>
              <a:ahLst/>
              <a:cxnLst/>
              <a:rect l="l" t="t" r="r" b="b"/>
              <a:pathLst>
                <a:path w="886" h="1511" extrusionOk="0">
                  <a:moveTo>
                    <a:pt x="448" y="1"/>
                  </a:moveTo>
                  <a:lnTo>
                    <a:pt x="0" y="307"/>
                  </a:lnTo>
                  <a:cubicBezTo>
                    <a:pt x="0" y="1357"/>
                    <a:pt x="110" y="1510"/>
                    <a:pt x="110" y="1510"/>
                  </a:cubicBezTo>
                  <a:lnTo>
                    <a:pt x="886" y="1138"/>
                  </a:lnTo>
                  <a:cubicBezTo>
                    <a:pt x="733" y="1083"/>
                    <a:pt x="448" y="1"/>
                    <a:pt x="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9" name="Google Shape;5679;p77"/>
            <p:cNvSpPr/>
            <p:nvPr/>
          </p:nvSpPr>
          <p:spPr>
            <a:xfrm>
              <a:off x="6223775" y="642800"/>
              <a:ext cx="186225" cy="176275"/>
            </a:xfrm>
            <a:custGeom>
              <a:avLst/>
              <a:gdLst/>
              <a:ahLst/>
              <a:cxnLst/>
              <a:rect l="l" t="t" r="r" b="b"/>
              <a:pathLst>
                <a:path w="7449" h="7051" extrusionOk="0">
                  <a:moveTo>
                    <a:pt x="6123" y="1"/>
                  </a:moveTo>
                  <a:cubicBezTo>
                    <a:pt x="5957" y="1"/>
                    <a:pt x="5745" y="372"/>
                    <a:pt x="5557" y="428"/>
                  </a:cubicBezTo>
                  <a:cubicBezTo>
                    <a:pt x="5535" y="428"/>
                    <a:pt x="5513" y="439"/>
                    <a:pt x="5480" y="439"/>
                  </a:cubicBezTo>
                  <a:cubicBezTo>
                    <a:pt x="4748" y="537"/>
                    <a:pt x="3424" y="942"/>
                    <a:pt x="2789" y="975"/>
                  </a:cubicBezTo>
                  <a:cubicBezTo>
                    <a:pt x="2749" y="977"/>
                    <a:pt x="2707" y="977"/>
                    <a:pt x="2664" y="977"/>
                  </a:cubicBezTo>
                  <a:cubicBezTo>
                    <a:pt x="2105" y="977"/>
                    <a:pt x="1420" y="852"/>
                    <a:pt x="963" y="822"/>
                  </a:cubicBezTo>
                  <a:cubicBezTo>
                    <a:pt x="711" y="696"/>
                    <a:pt x="468" y="306"/>
                    <a:pt x="294" y="306"/>
                  </a:cubicBezTo>
                  <a:cubicBezTo>
                    <a:pt x="287" y="306"/>
                    <a:pt x="280" y="306"/>
                    <a:pt x="274" y="307"/>
                  </a:cubicBezTo>
                  <a:cubicBezTo>
                    <a:pt x="110" y="341"/>
                    <a:pt x="395" y="756"/>
                    <a:pt x="383" y="1063"/>
                  </a:cubicBezTo>
                  <a:cubicBezTo>
                    <a:pt x="44" y="1642"/>
                    <a:pt x="1" y="2779"/>
                    <a:pt x="186" y="3753"/>
                  </a:cubicBezTo>
                  <a:cubicBezTo>
                    <a:pt x="383" y="4814"/>
                    <a:pt x="570" y="5645"/>
                    <a:pt x="1270" y="6291"/>
                  </a:cubicBezTo>
                  <a:cubicBezTo>
                    <a:pt x="1335" y="6629"/>
                    <a:pt x="1073" y="6969"/>
                    <a:pt x="1171" y="7045"/>
                  </a:cubicBezTo>
                  <a:cubicBezTo>
                    <a:pt x="1176" y="7049"/>
                    <a:pt x="1183" y="7050"/>
                    <a:pt x="1190" y="7050"/>
                  </a:cubicBezTo>
                  <a:cubicBezTo>
                    <a:pt x="1316" y="7050"/>
                    <a:pt x="1725" y="6574"/>
                    <a:pt x="1919" y="6574"/>
                  </a:cubicBezTo>
                  <a:cubicBezTo>
                    <a:pt x="1925" y="6574"/>
                    <a:pt x="1931" y="6574"/>
                    <a:pt x="1936" y="6575"/>
                  </a:cubicBezTo>
                  <a:cubicBezTo>
                    <a:pt x="2114" y="6600"/>
                    <a:pt x="2318" y="6611"/>
                    <a:pt x="2542" y="6611"/>
                  </a:cubicBezTo>
                  <a:cubicBezTo>
                    <a:pt x="3904" y="6611"/>
                    <a:pt x="5957" y="6195"/>
                    <a:pt x="6661" y="5875"/>
                  </a:cubicBezTo>
                  <a:cubicBezTo>
                    <a:pt x="6751" y="5853"/>
                    <a:pt x="6836" y="5845"/>
                    <a:pt x="6914" y="5845"/>
                  </a:cubicBezTo>
                  <a:cubicBezTo>
                    <a:pt x="7118" y="5845"/>
                    <a:pt x="7276" y="5899"/>
                    <a:pt x="7354" y="5899"/>
                  </a:cubicBezTo>
                  <a:cubicBezTo>
                    <a:pt x="7381" y="5899"/>
                    <a:pt x="7399" y="5893"/>
                    <a:pt x="7405" y="5875"/>
                  </a:cubicBezTo>
                  <a:cubicBezTo>
                    <a:pt x="7449" y="5733"/>
                    <a:pt x="7033" y="5492"/>
                    <a:pt x="6957" y="5263"/>
                  </a:cubicBezTo>
                  <a:cubicBezTo>
                    <a:pt x="6946" y="4551"/>
                    <a:pt x="6410" y="3917"/>
                    <a:pt x="6268" y="3064"/>
                  </a:cubicBezTo>
                  <a:cubicBezTo>
                    <a:pt x="6115" y="2091"/>
                    <a:pt x="6574" y="1281"/>
                    <a:pt x="6148" y="679"/>
                  </a:cubicBezTo>
                  <a:cubicBezTo>
                    <a:pt x="6017" y="384"/>
                    <a:pt x="6399" y="220"/>
                    <a:pt x="6202" y="34"/>
                  </a:cubicBezTo>
                  <a:cubicBezTo>
                    <a:pt x="6177" y="11"/>
                    <a:pt x="6151" y="1"/>
                    <a:pt x="6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0" name="Google Shape;5680;p77"/>
            <p:cNvSpPr/>
            <p:nvPr/>
          </p:nvSpPr>
          <p:spPr>
            <a:xfrm>
              <a:off x="6242925" y="679600"/>
              <a:ext cx="38300" cy="110350"/>
            </a:xfrm>
            <a:custGeom>
              <a:avLst/>
              <a:gdLst/>
              <a:ahLst/>
              <a:cxnLst/>
              <a:rect l="l" t="t" r="r" b="b"/>
              <a:pathLst>
                <a:path w="1532" h="4414" extrusionOk="0">
                  <a:moveTo>
                    <a:pt x="55" y="0"/>
                  </a:moveTo>
                  <a:cubicBezTo>
                    <a:pt x="44" y="0"/>
                    <a:pt x="33" y="6"/>
                    <a:pt x="22" y="17"/>
                  </a:cubicBezTo>
                  <a:cubicBezTo>
                    <a:pt x="0" y="39"/>
                    <a:pt x="0" y="72"/>
                    <a:pt x="22" y="82"/>
                  </a:cubicBezTo>
                  <a:cubicBezTo>
                    <a:pt x="1422" y="1395"/>
                    <a:pt x="963" y="4326"/>
                    <a:pt x="963" y="4359"/>
                  </a:cubicBezTo>
                  <a:cubicBezTo>
                    <a:pt x="952" y="4381"/>
                    <a:pt x="973" y="4414"/>
                    <a:pt x="995" y="4414"/>
                  </a:cubicBezTo>
                  <a:lnTo>
                    <a:pt x="1007" y="4414"/>
                  </a:lnTo>
                  <a:cubicBezTo>
                    <a:pt x="1029" y="4414"/>
                    <a:pt x="1050" y="4403"/>
                    <a:pt x="1050" y="4370"/>
                  </a:cubicBezTo>
                  <a:cubicBezTo>
                    <a:pt x="1061" y="4348"/>
                    <a:pt x="1532" y="1362"/>
                    <a:pt x="88" y="17"/>
                  </a:cubicBezTo>
                  <a:cubicBezTo>
                    <a:pt x="77" y="6"/>
                    <a:pt x="66" y="0"/>
                    <a:pt x="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1" name="Google Shape;5681;p77"/>
            <p:cNvSpPr/>
            <p:nvPr/>
          </p:nvSpPr>
          <p:spPr>
            <a:xfrm>
              <a:off x="6230900" y="684675"/>
              <a:ext cx="27625" cy="90250"/>
            </a:xfrm>
            <a:custGeom>
              <a:avLst/>
              <a:gdLst/>
              <a:ahLst/>
              <a:cxnLst/>
              <a:rect l="l" t="t" r="r" b="b"/>
              <a:pathLst>
                <a:path w="1105" h="3610" extrusionOk="0">
                  <a:moveTo>
                    <a:pt x="744" y="0"/>
                  </a:moveTo>
                  <a:cubicBezTo>
                    <a:pt x="722" y="0"/>
                    <a:pt x="689" y="11"/>
                    <a:pt x="678" y="32"/>
                  </a:cubicBezTo>
                  <a:cubicBezTo>
                    <a:pt x="656" y="131"/>
                    <a:pt x="0" y="2395"/>
                    <a:pt x="1017" y="3588"/>
                  </a:cubicBezTo>
                  <a:cubicBezTo>
                    <a:pt x="1028" y="3598"/>
                    <a:pt x="1039" y="3610"/>
                    <a:pt x="1050" y="3610"/>
                  </a:cubicBezTo>
                  <a:cubicBezTo>
                    <a:pt x="1061" y="3610"/>
                    <a:pt x="1072" y="3598"/>
                    <a:pt x="1083" y="3598"/>
                  </a:cubicBezTo>
                  <a:cubicBezTo>
                    <a:pt x="1104" y="3576"/>
                    <a:pt x="1104" y="3544"/>
                    <a:pt x="1094" y="3522"/>
                  </a:cubicBezTo>
                  <a:cubicBezTo>
                    <a:pt x="110" y="2373"/>
                    <a:pt x="766" y="88"/>
                    <a:pt x="776" y="66"/>
                  </a:cubicBezTo>
                  <a:cubicBezTo>
                    <a:pt x="788" y="32"/>
                    <a:pt x="766" y="11"/>
                    <a:pt x="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2" name="Google Shape;5682;p77"/>
            <p:cNvSpPr/>
            <p:nvPr/>
          </p:nvSpPr>
          <p:spPr>
            <a:xfrm>
              <a:off x="6297325" y="755225"/>
              <a:ext cx="48450" cy="59100"/>
            </a:xfrm>
            <a:custGeom>
              <a:avLst/>
              <a:gdLst/>
              <a:ahLst/>
              <a:cxnLst/>
              <a:rect l="l" t="t" r="r" b="b"/>
              <a:pathLst>
                <a:path w="1938" h="2364" extrusionOk="0">
                  <a:moveTo>
                    <a:pt x="460" y="0"/>
                  </a:moveTo>
                  <a:cubicBezTo>
                    <a:pt x="460" y="0"/>
                    <a:pt x="372" y="634"/>
                    <a:pt x="340" y="667"/>
                  </a:cubicBezTo>
                  <a:cubicBezTo>
                    <a:pt x="318" y="711"/>
                    <a:pt x="66" y="1203"/>
                    <a:pt x="66" y="1203"/>
                  </a:cubicBezTo>
                  <a:lnTo>
                    <a:pt x="34" y="1838"/>
                  </a:lnTo>
                  <a:cubicBezTo>
                    <a:pt x="55" y="1842"/>
                    <a:pt x="76" y="1844"/>
                    <a:pt x="95" y="1844"/>
                  </a:cubicBezTo>
                  <a:cubicBezTo>
                    <a:pt x="388" y="1844"/>
                    <a:pt x="416" y="1334"/>
                    <a:pt x="416" y="1334"/>
                  </a:cubicBezTo>
                  <a:lnTo>
                    <a:pt x="646" y="1072"/>
                  </a:lnTo>
                  <a:cubicBezTo>
                    <a:pt x="646" y="1072"/>
                    <a:pt x="690" y="1629"/>
                    <a:pt x="679" y="1728"/>
                  </a:cubicBezTo>
                  <a:cubicBezTo>
                    <a:pt x="679" y="1816"/>
                    <a:pt x="526" y="2013"/>
                    <a:pt x="165" y="2089"/>
                  </a:cubicBezTo>
                  <a:cubicBezTo>
                    <a:pt x="165" y="2089"/>
                    <a:pt x="1" y="2166"/>
                    <a:pt x="121" y="2307"/>
                  </a:cubicBezTo>
                  <a:cubicBezTo>
                    <a:pt x="153" y="2349"/>
                    <a:pt x="213" y="2363"/>
                    <a:pt x="282" y="2363"/>
                  </a:cubicBezTo>
                  <a:cubicBezTo>
                    <a:pt x="453" y="2363"/>
                    <a:pt x="679" y="2275"/>
                    <a:pt x="679" y="2275"/>
                  </a:cubicBezTo>
                  <a:cubicBezTo>
                    <a:pt x="737" y="2306"/>
                    <a:pt x="793" y="2317"/>
                    <a:pt x="842" y="2317"/>
                  </a:cubicBezTo>
                  <a:cubicBezTo>
                    <a:pt x="987" y="2317"/>
                    <a:pt x="1084" y="2220"/>
                    <a:pt x="1084" y="2220"/>
                  </a:cubicBezTo>
                  <a:cubicBezTo>
                    <a:pt x="1130" y="2236"/>
                    <a:pt x="1172" y="2242"/>
                    <a:pt x="1211" y="2242"/>
                  </a:cubicBezTo>
                  <a:cubicBezTo>
                    <a:pt x="1386" y="2242"/>
                    <a:pt x="1488" y="2111"/>
                    <a:pt x="1488" y="2111"/>
                  </a:cubicBezTo>
                  <a:cubicBezTo>
                    <a:pt x="1502" y="2113"/>
                    <a:pt x="1515" y="2114"/>
                    <a:pt x="1527" y="2114"/>
                  </a:cubicBezTo>
                  <a:cubicBezTo>
                    <a:pt x="1710" y="2114"/>
                    <a:pt x="1806" y="1903"/>
                    <a:pt x="1806" y="1903"/>
                  </a:cubicBezTo>
                  <a:lnTo>
                    <a:pt x="1937" y="951"/>
                  </a:lnTo>
                  <a:lnTo>
                    <a:pt x="1882" y="0"/>
                  </a:ln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3" name="Google Shape;5683;p77"/>
            <p:cNvSpPr/>
            <p:nvPr/>
          </p:nvSpPr>
          <p:spPr>
            <a:xfrm>
              <a:off x="6313475" y="787475"/>
              <a:ext cx="10675" cy="25450"/>
            </a:xfrm>
            <a:custGeom>
              <a:avLst/>
              <a:gdLst/>
              <a:ahLst/>
              <a:cxnLst/>
              <a:rect l="l" t="t" r="r" b="b"/>
              <a:pathLst>
                <a:path w="427" h="1018" extrusionOk="0">
                  <a:moveTo>
                    <a:pt x="383" y="1"/>
                  </a:moveTo>
                  <a:cubicBezTo>
                    <a:pt x="350" y="1"/>
                    <a:pt x="329" y="23"/>
                    <a:pt x="329" y="44"/>
                  </a:cubicBezTo>
                  <a:lnTo>
                    <a:pt x="329" y="580"/>
                  </a:lnTo>
                  <a:cubicBezTo>
                    <a:pt x="317" y="613"/>
                    <a:pt x="164" y="832"/>
                    <a:pt x="22" y="930"/>
                  </a:cubicBezTo>
                  <a:cubicBezTo>
                    <a:pt x="0" y="941"/>
                    <a:pt x="0" y="974"/>
                    <a:pt x="11" y="996"/>
                  </a:cubicBezTo>
                  <a:cubicBezTo>
                    <a:pt x="22" y="1007"/>
                    <a:pt x="44" y="1017"/>
                    <a:pt x="55" y="1017"/>
                  </a:cubicBezTo>
                  <a:cubicBezTo>
                    <a:pt x="66" y="1017"/>
                    <a:pt x="76" y="1017"/>
                    <a:pt x="88" y="1007"/>
                  </a:cubicBezTo>
                  <a:cubicBezTo>
                    <a:pt x="230" y="898"/>
                    <a:pt x="416" y="657"/>
                    <a:pt x="427" y="591"/>
                  </a:cubicBezTo>
                  <a:lnTo>
                    <a:pt x="427" y="44"/>
                  </a:lnTo>
                  <a:cubicBezTo>
                    <a:pt x="427" y="23"/>
                    <a:pt x="405" y="1"/>
                    <a:pt x="383"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4" name="Google Shape;5684;p77"/>
            <p:cNvSpPr/>
            <p:nvPr/>
          </p:nvSpPr>
          <p:spPr>
            <a:xfrm>
              <a:off x="6323025" y="787475"/>
              <a:ext cx="7700" cy="24100"/>
            </a:xfrm>
            <a:custGeom>
              <a:avLst/>
              <a:gdLst/>
              <a:ahLst/>
              <a:cxnLst/>
              <a:rect l="l" t="t" r="r" b="b"/>
              <a:pathLst>
                <a:path w="308" h="964" extrusionOk="0">
                  <a:moveTo>
                    <a:pt x="263" y="1"/>
                  </a:moveTo>
                  <a:cubicBezTo>
                    <a:pt x="231" y="1"/>
                    <a:pt x="209" y="23"/>
                    <a:pt x="209" y="44"/>
                  </a:cubicBezTo>
                  <a:lnTo>
                    <a:pt x="209" y="602"/>
                  </a:lnTo>
                  <a:cubicBezTo>
                    <a:pt x="209" y="635"/>
                    <a:pt x="176" y="701"/>
                    <a:pt x="34" y="864"/>
                  </a:cubicBezTo>
                  <a:cubicBezTo>
                    <a:pt x="23" y="876"/>
                    <a:pt x="23" y="886"/>
                    <a:pt x="12" y="886"/>
                  </a:cubicBezTo>
                  <a:cubicBezTo>
                    <a:pt x="1" y="908"/>
                    <a:pt x="1" y="941"/>
                    <a:pt x="23" y="952"/>
                  </a:cubicBezTo>
                  <a:cubicBezTo>
                    <a:pt x="34" y="963"/>
                    <a:pt x="45" y="963"/>
                    <a:pt x="56" y="963"/>
                  </a:cubicBezTo>
                  <a:cubicBezTo>
                    <a:pt x="66" y="963"/>
                    <a:pt x="78" y="963"/>
                    <a:pt x="88" y="952"/>
                  </a:cubicBezTo>
                  <a:lnTo>
                    <a:pt x="110" y="930"/>
                  </a:lnTo>
                  <a:cubicBezTo>
                    <a:pt x="209" y="821"/>
                    <a:pt x="307" y="689"/>
                    <a:pt x="307" y="602"/>
                  </a:cubicBezTo>
                  <a:lnTo>
                    <a:pt x="307" y="44"/>
                  </a:lnTo>
                  <a:cubicBezTo>
                    <a:pt x="307" y="23"/>
                    <a:pt x="285" y="1"/>
                    <a:pt x="263"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5" name="Google Shape;5685;p77"/>
            <p:cNvSpPr/>
            <p:nvPr/>
          </p:nvSpPr>
          <p:spPr>
            <a:xfrm>
              <a:off x="6332325" y="788825"/>
              <a:ext cx="6600" cy="20275"/>
            </a:xfrm>
            <a:custGeom>
              <a:avLst/>
              <a:gdLst/>
              <a:ahLst/>
              <a:cxnLst/>
              <a:rect l="l" t="t" r="r" b="b"/>
              <a:pathLst>
                <a:path w="264" h="811" extrusionOk="0">
                  <a:moveTo>
                    <a:pt x="209" y="1"/>
                  </a:moveTo>
                  <a:cubicBezTo>
                    <a:pt x="187" y="1"/>
                    <a:pt x="165" y="12"/>
                    <a:pt x="154" y="45"/>
                  </a:cubicBezTo>
                  <a:cubicBezTo>
                    <a:pt x="154" y="88"/>
                    <a:pt x="121" y="450"/>
                    <a:pt x="121" y="504"/>
                  </a:cubicBezTo>
                  <a:cubicBezTo>
                    <a:pt x="121" y="537"/>
                    <a:pt x="78" y="635"/>
                    <a:pt x="12" y="745"/>
                  </a:cubicBezTo>
                  <a:cubicBezTo>
                    <a:pt x="1" y="767"/>
                    <a:pt x="12" y="788"/>
                    <a:pt x="34" y="810"/>
                  </a:cubicBezTo>
                  <a:lnTo>
                    <a:pt x="56" y="810"/>
                  </a:lnTo>
                  <a:cubicBezTo>
                    <a:pt x="66" y="810"/>
                    <a:pt x="88" y="810"/>
                    <a:pt x="100" y="788"/>
                  </a:cubicBezTo>
                  <a:cubicBezTo>
                    <a:pt x="143" y="712"/>
                    <a:pt x="219" y="581"/>
                    <a:pt x="219" y="504"/>
                  </a:cubicBezTo>
                  <a:cubicBezTo>
                    <a:pt x="219" y="460"/>
                    <a:pt x="241" y="165"/>
                    <a:pt x="253" y="56"/>
                  </a:cubicBezTo>
                  <a:cubicBezTo>
                    <a:pt x="263" y="23"/>
                    <a:pt x="241" y="1"/>
                    <a:pt x="209"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6" name="Google Shape;5686;p77"/>
            <p:cNvSpPr/>
            <p:nvPr/>
          </p:nvSpPr>
          <p:spPr>
            <a:xfrm>
              <a:off x="6283400" y="483125"/>
              <a:ext cx="70825" cy="285800"/>
            </a:xfrm>
            <a:custGeom>
              <a:avLst/>
              <a:gdLst/>
              <a:ahLst/>
              <a:cxnLst/>
              <a:rect l="l" t="t" r="r" b="b"/>
              <a:pathLst>
                <a:path w="2833" h="11432" extrusionOk="0">
                  <a:moveTo>
                    <a:pt x="919" y="0"/>
                  </a:moveTo>
                  <a:cubicBezTo>
                    <a:pt x="919" y="0"/>
                    <a:pt x="0" y="504"/>
                    <a:pt x="317" y="1794"/>
                  </a:cubicBezTo>
                  <a:cubicBezTo>
                    <a:pt x="470" y="2407"/>
                    <a:pt x="951" y="6443"/>
                    <a:pt x="951" y="6443"/>
                  </a:cubicBezTo>
                  <a:lnTo>
                    <a:pt x="842" y="11288"/>
                  </a:lnTo>
                  <a:cubicBezTo>
                    <a:pt x="842" y="11288"/>
                    <a:pt x="1317" y="11431"/>
                    <a:pt x="1861" y="11431"/>
                  </a:cubicBezTo>
                  <a:cubicBezTo>
                    <a:pt x="2114" y="11431"/>
                    <a:pt x="2383" y="11400"/>
                    <a:pt x="2625" y="11310"/>
                  </a:cubicBezTo>
                  <a:cubicBezTo>
                    <a:pt x="2625" y="11310"/>
                    <a:pt x="2833" y="7307"/>
                    <a:pt x="2833" y="6728"/>
                  </a:cubicBezTo>
                  <a:cubicBezTo>
                    <a:pt x="2833" y="6147"/>
                    <a:pt x="2505" y="602"/>
                    <a:pt x="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7" name="Google Shape;5687;p77"/>
            <p:cNvSpPr/>
            <p:nvPr/>
          </p:nvSpPr>
          <p:spPr>
            <a:xfrm>
              <a:off x="6178650" y="307200"/>
              <a:ext cx="109700" cy="64125"/>
            </a:xfrm>
            <a:custGeom>
              <a:avLst/>
              <a:gdLst/>
              <a:ahLst/>
              <a:cxnLst/>
              <a:rect l="l" t="t" r="r" b="b"/>
              <a:pathLst>
                <a:path w="4388" h="2565" extrusionOk="0">
                  <a:moveTo>
                    <a:pt x="2148" y="1"/>
                  </a:moveTo>
                  <a:cubicBezTo>
                    <a:pt x="1738" y="1"/>
                    <a:pt x="1294" y="73"/>
                    <a:pt x="1182" y="125"/>
                  </a:cubicBezTo>
                  <a:cubicBezTo>
                    <a:pt x="865" y="278"/>
                    <a:pt x="1" y="1558"/>
                    <a:pt x="34" y="2564"/>
                  </a:cubicBezTo>
                  <a:lnTo>
                    <a:pt x="3763" y="2564"/>
                  </a:lnTo>
                  <a:cubicBezTo>
                    <a:pt x="3763" y="2221"/>
                    <a:pt x="3596" y="1651"/>
                    <a:pt x="3663" y="1651"/>
                  </a:cubicBezTo>
                  <a:lnTo>
                    <a:pt x="3663" y="1651"/>
                  </a:lnTo>
                  <a:cubicBezTo>
                    <a:pt x="3667" y="1651"/>
                    <a:pt x="3671" y="1653"/>
                    <a:pt x="3676" y="1656"/>
                  </a:cubicBezTo>
                  <a:cubicBezTo>
                    <a:pt x="3775" y="1722"/>
                    <a:pt x="4037" y="2105"/>
                    <a:pt x="4037" y="2105"/>
                  </a:cubicBezTo>
                  <a:lnTo>
                    <a:pt x="4387" y="1984"/>
                  </a:lnTo>
                  <a:cubicBezTo>
                    <a:pt x="4387" y="1984"/>
                    <a:pt x="4135" y="1230"/>
                    <a:pt x="3807" y="858"/>
                  </a:cubicBezTo>
                  <a:cubicBezTo>
                    <a:pt x="3479" y="475"/>
                    <a:pt x="3085" y="180"/>
                    <a:pt x="2669" y="59"/>
                  </a:cubicBezTo>
                  <a:cubicBezTo>
                    <a:pt x="2529" y="17"/>
                    <a:pt x="2342" y="1"/>
                    <a:pt x="2148" y="1"/>
                  </a:cubicBezTo>
                  <a:close/>
                </a:path>
              </a:pathLst>
            </a:custGeom>
            <a:solidFill>
              <a:srgbClr val="7275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8" name="Google Shape;5688;p77"/>
            <p:cNvSpPr/>
            <p:nvPr/>
          </p:nvSpPr>
          <p:spPr>
            <a:xfrm>
              <a:off x="6171275" y="358275"/>
              <a:ext cx="106125" cy="22600"/>
            </a:xfrm>
            <a:custGeom>
              <a:avLst/>
              <a:gdLst/>
              <a:ahLst/>
              <a:cxnLst/>
              <a:rect l="l" t="t" r="r" b="b"/>
              <a:pathLst>
                <a:path w="4245" h="904" extrusionOk="0">
                  <a:moveTo>
                    <a:pt x="2100" y="0"/>
                  </a:moveTo>
                  <a:cubicBezTo>
                    <a:pt x="1011" y="0"/>
                    <a:pt x="230" y="237"/>
                    <a:pt x="230" y="237"/>
                  </a:cubicBezTo>
                  <a:cubicBezTo>
                    <a:pt x="1" y="554"/>
                    <a:pt x="230" y="838"/>
                    <a:pt x="230" y="838"/>
                  </a:cubicBezTo>
                  <a:cubicBezTo>
                    <a:pt x="632" y="687"/>
                    <a:pt x="1155" y="635"/>
                    <a:pt x="1689" y="635"/>
                  </a:cubicBezTo>
                  <a:cubicBezTo>
                    <a:pt x="2898" y="635"/>
                    <a:pt x="4157" y="904"/>
                    <a:pt x="4157" y="904"/>
                  </a:cubicBezTo>
                  <a:cubicBezTo>
                    <a:pt x="4245" y="554"/>
                    <a:pt x="4157" y="313"/>
                    <a:pt x="4157" y="313"/>
                  </a:cubicBezTo>
                  <a:cubicBezTo>
                    <a:pt x="3430" y="76"/>
                    <a:pt x="2716" y="0"/>
                    <a:pt x="2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9" name="Google Shape;5689;p77"/>
            <p:cNvSpPr/>
            <p:nvPr/>
          </p:nvSpPr>
          <p:spPr>
            <a:xfrm>
              <a:off x="6275725" y="349125"/>
              <a:ext cx="19975" cy="20000"/>
            </a:xfrm>
            <a:custGeom>
              <a:avLst/>
              <a:gdLst/>
              <a:ahLst/>
              <a:cxnLst/>
              <a:rect l="l" t="t" r="r" b="b"/>
              <a:pathLst>
                <a:path w="799" h="800" extrusionOk="0">
                  <a:moveTo>
                    <a:pt x="405" y="1"/>
                  </a:moveTo>
                  <a:cubicBezTo>
                    <a:pt x="186" y="1"/>
                    <a:pt x="1" y="176"/>
                    <a:pt x="1" y="395"/>
                  </a:cubicBezTo>
                  <a:cubicBezTo>
                    <a:pt x="1" y="613"/>
                    <a:pt x="186" y="800"/>
                    <a:pt x="405" y="800"/>
                  </a:cubicBezTo>
                  <a:cubicBezTo>
                    <a:pt x="624" y="800"/>
                    <a:pt x="799" y="613"/>
                    <a:pt x="799" y="395"/>
                  </a:cubicBezTo>
                  <a:cubicBezTo>
                    <a:pt x="799" y="176"/>
                    <a:pt x="624"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0" name="Google Shape;5690;p77"/>
            <p:cNvSpPr/>
            <p:nvPr/>
          </p:nvSpPr>
          <p:spPr>
            <a:xfrm>
              <a:off x="6250025" y="317800"/>
              <a:ext cx="21900" cy="31900"/>
            </a:xfrm>
            <a:custGeom>
              <a:avLst/>
              <a:gdLst/>
              <a:ahLst/>
              <a:cxnLst/>
              <a:rect l="l" t="t" r="r" b="b"/>
              <a:pathLst>
                <a:path w="876" h="1276" extrusionOk="0">
                  <a:moveTo>
                    <a:pt x="47" y="0"/>
                  </a:moveTo>
                  <a:cubicBezTo>
                    <a:pt x="32" y="0"/>
                    <a:pt x="18" y="5"/>
                    <a:pt x="11" y="18"/>
                  </a:cubicBezTo>
                  <a:cubicBezTo>
                    <a:pt x="1" y="51"/>
                    <a:pt x="11" y="72"/>
                    <a:pt x="33" y="84"/>
                  </a:cubicBezTo>
                  <a:cubicBezTo>
                    <a:pt x="33" y="94"/>
                    <a:pt x="624" y="423"/>
                    <a:pt x="766" y="1243"/>
                  </a:cubicBezTo>
                  <a:cubicBezTo>
                    <a:pt x="777" y="1265"/>
                    <a:pt x="799" y="1276"/>
                    <a:pt x="821" y="1276"/>
                  </a:cubicBezTo>
                  <a:lnTo>
                    <a:pt x="832" y="1276"/>
                  </a:lnTo>
                  <a:cubicBezTo>
                    <a:pt x="854" y="1276"/>
                    <a:pt x="876" y="1254"/>
                    <a:pt x="864" y="1221"/>
                  </a:cubicBezTo>
                  <a:cubicBezTo>
                    <a:pt x="711" y="357"/>
                    <a:pt x="99" y="18"/>
                    <a:pt x="77" y="7"/>
                  </a:cubicBezTo>
                  <a:cubicBezTo>
                    <a:pt x="68" y="3"/>
                    <a:pt x="57"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1" name="Google Shape;5691;p77"/>
            <p:cNvSpPr/>
            <p:nvPr/>
          </p:nvSpPr>
          <p:spPr>
            <a:xfrm>
              <a:off x="6203250" y="346950"/>
              <a:ext cx="20000" cy="20250"/>
            </a:xfrm>
            <a:custGeom>
              <a:avLst/>
              <a:gdLst/>
              <a:ahLst/>
              <a:cxnLst/>
              <a:rect l="l" t="t" r="r" b="b"/>
              <a:pathLst>
                <a:path w="800" h="810" extrusionOk="0">
                  <a:moveTo>
                    <a:pt x="406" y="0"/>
                  </a:moveTo>
                  <a:cubicBezTo>
                    <a:pt x="187" y="0"/>
                    <a:pt x="1" y="187"/>
                    <a:pt x="1" y="405"/>
                  </a:cubicBezTo>
                  <a:cubicBezTo>
                    <a:pt x="1" y="624"/>
                    <a:pt x="187" y="810"/>
                    <a:pt x="406" y="810"/>
                  </a:cubicBezTo>
                  <a:cubicBezTo>
                    <a:pt x="625" y="810"/>
                    <a:pt x="800" y="624"/>
                    <a:pt x="800" y="405"/>
                  </a:cubicBezTo>
                  <a:cubicBezTo>
                    <a:pt x="800" y="187"/>
                    <a:pt x="625" y="0"/>
                    <a:pt x="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2" name="Google Shape;5692;p77"/>
            <p:cNvSpPr/>
            <p:nvPr/>
          </p:nvSpPr>
          <p:spPr>
            <a:xfrm>
              <a:off x="6190975" y="329725"/>
              <a:ext cx="17525" cy="17250"/>
            </a:xfrm>
            <a:custGeom>
              <a:avLst/>
              <a:gdLst/>
              <a:ahLst/>
              <a:cxnLst/>
              <a:rect l="l" t="t" r="r" b="b"/>
              <a:pathLst>
                <a:path w="701" h="690" extrusionOk="0">
                  <a:moveTo>
                    <a:pt x="350" y="1"/>
                  </a:moveTo>
                  <a:cubicBezTo>
                    <a:pt x="153" y="1"/>
                    <a:pt x="0" y="154"/>
                    <a:pt x="0" y="351"/>
                  </a:cubicBezTo>
                  <a:cubicBezTo>
                    <a:pt x="0" y="536"/>
                    <a:pt x="153" y="689"/>
                    <a:pt x="350" y="689"/>
                  </a:cubicBezTo>
                  <a:cubicBezTo>
                    <a:pt x="536" y="689"/>
                    <a:pt x="700" y="536"/>
                    <a:pt x="700" y="351"/>
                  </a:cubicBezTo>
                  <a:cubicBezTo>
                    <a:pt x="700" y="154"/>
                    <a:pt x="536" y="1"/>
                    <a:pt x="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3" name="Google Shape;5693;p77"/>
            <p:cNvSpPr/>
            <p:nvPr/>
          </p:nvSpPr>
          <p:spPr>
            <a:xfrm>
              <a:off x="6194250" y="331075"/>
              <a:ext cx="10950" cy="10975"/>
            </a:xfrm>
            <a:custGeom>
              <a:avLst/>
              <a:gdLst/>
              <a:ahLst/>
              <a:cxnLst/>
              <a:rect l="l" t="t" r="r" b="b"/>
              <a:pathLst>
                <a:path w="438" h="439" extrusionOk="0">
                  <a:moveTo>
                    <a:pt x="219" y="1"/>
                  </a:moveTo>
                  <a:cubicBezTo>
                    <a:pt x="98" y="1"/>
                    <a:pt x="0" y="100"/>
                    <a:pt x="0" y="220"/>
                  </a:cubicBezTo>
                  <a:cubicBezTo>
                    <a:pt x="0" y="340"/>
                    <a:pt x="98" y="438"/>
                    <a:pt x="219" y="438"/>
                  </a:cubicBezTo>
                  <a:cubicBezTo>
                    <a:pt x="339" y="438"/>
                    <a:pt x="438" y="340"/>
                    <a:pt x="438" y="220"/>
                  </a:cubicBezTo>
                  <a:cubicBezTo>
                    <a:pt x="438" y="100"/>
                    <a:pt x="339"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4" name="Google Shape;5694;p77"/>
            <p:cNvSpPr/>
            <p:nvPr/>
          </p:nvSpPr>
          <p:spPr>
            <a:xfrm>
              <a:off x="6224325" y="329725"/>
              <a:ext cx="17525" cy="17250"/>
            </a:xfrm>
            <a:custGeom>
              <a:avLst/>
              <a:gdLst/>
              <a:ahLst/>
              <a:cxnLst/>
              <a:rect l="l" t="t" r="r" b="b"/>
              <a:pathLst>
                <a:path w="701" h="690" extrusionOk="0">
                  <a:moveTo>
                    <a:pt x="351" y="1"/>
                  </a:moveTo>
                  <a:cubicBezTo>
                    <a:pt x="154" y="1"/>
                    <a:pt x="1" y="154"/>
                    <a:pt x="1" y="351"/>
                  </a:cubicBezTo>
                  <a:cubicBezTo>
                    <a:pt x="1" y="536"/>
                    <a:pt x="154" y="689"/>
                    <a:pt x="351" y="689"/>
                  </a:cubicBezTo>
                  <a:cubicBezTo>
                    <a:pt x="548" y="689"/>
                    <a:pt x="701" y="536"/>
                    <a:pt x="701" y="351"/>
                  </a:cubicBezTo>
                  <a:cubicBezTo>
                    <a:pt x="701" y="154"/>
                    <a:pt x="548" y="1"/>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5" name="Google Shape;5695;p77"/>
            <p:cNvSpPr/>
            <p:nvPr/>
          </p:nvSpPr>
          <p:spPr>
            <a:xfrm>
              <a:off x="6227600" y="331075"/>
              <a:ext cx="10975" cy="10975"/>
            </a:xfrm>
            <a:custGeom>
              <a:avLst/>
              <a:gdLst/>
              <a:ahLst/>
              <a:cxnLst/>
              <a:rect l="l" t="t" r="r" b="b"/>
              <a:pathLst>
                <a:path w="439" h="439" extrusionOk="0">
                  <a:moveTo>
                    <a:pt x="220" y="1"/>
                  </a:moveTo>
                  <a:cubicBezTo>
                    <a:pt x="99" y="1"/>
                    <a:pt x="1" y="100"/>
                    <a:pt x="1" y="220"/>
                  </a:cubicBezTo>
                  <a:cubicBezTo>
                    <a:pt x="1" y="340"/>
                    <a:pt x="99" y="438"/>
                    <a:pt x="220" y="438"/>
                  </a:cubicBezTo>
                  <a:cubicBezTo>
                    <a:pt x="340" y="438"/>
                    <a:pt x="438" y="340"/>
                    <a:pt x="438" y="220"/>
                  </a:cubicBezTo>
                  <a:cubicBezTo>
                    <a:pt x="438" y="100"/>
                    <a:pt x="3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96" name="Google Shape;5696;p77"/>
          <p:cNvGrpSpPr/>
          <p:nvPr/>
        </p:nvGrpSpPr>
        <p:grpSpPr>
          <a:xfrm>
            <a:off x="1540702" y="2624285"/>
            <a:ext cx="585765" cy="1015161"/>
            <a:chOff x="5459775" y="343175"/>
            <a:chExt cx="491950" cy="852575"/>
          </a:xfrm>
        </p:grpSpPr>
        <p:sp>
          <p:nvSpPr>
            <p:cNvPr id="5697" name="Google Shape;5697;p77"/>
            <p:cNvSpPr/>
            <p:nvPr/>
          </p:nvSpPr>
          <p:spPr>
            <a:xfrm>
              <a:off x="5760275" y="920625"/>
              <a:ext cx="82050" cy="243400"/>
            </a:xfrm>
            <a:custGeom>
              <a:avLst/>
              <a:gdLst/>
              <a:ahLst/>
              <a:cxnLst/>
              <a:rect l="l" t="t" r="r" b="b"/>
              <a:pathLst>
                <a:path w="3282" h="9736" extrusionOk="0">
                  <a:moveTo>
                    <a:pt x="2243" y="1"/>
                  </a:moveTo>
                  <a:lnTo>
                    <a:pt x="1" y="526"/>
                  </a:lnTo>
                  <a:lnTo>
                    <a:pt x="1313" y="9572"/>
                  </a:lnTo>
                  <a:cubicBezTo>
                    <a:pt x="1313" y="9572"/>
                    <a:pt x="1604" y="9735"/>
                    <a:pt x="2082" y="9735"/>
                  </a:cubicBezTo>
                  <a:cubicBezTo>
                    <a:pt x="2407" y="9735"/>
                    <a:pt x="2818" y="9660"/>
                    <a:pt x="3282" y="9408"/>
                  </a:cubicBezTo>
                  <a:lnTo>
                    <a:pt x="2243" y="1"/>
                  </a:ln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8" name="Google Shape;5698;p77"/>
            <p:cNvSpPr/>
            <p:nvPr/>
          </p:nvSpPr>
          <p:spPr>
            <a:xfrm>
              <a:off x="5760275" y="920625"/>
              <a:ext cx="60475" cy="51175"/>
            </a:xfrm>
            <a:custGeom>
              <a:avLst/>
              <a:gdLst/>
              <a:ahLst/>
              <a:cxnLst/>
              <a:rect l="l" t="t" r="r" b="b"/>
              <a:pathLst>
                <a:path w="2419" h="2047" extrusionOk="0">
                  <a:moveTo>
                    <a:pt x="2243" y="1"/>
                  </a:moveTo>
                  <a:lnTo>
                    <a:pt x="1" y="526"/>
                  </a:lnTo>
                  <a:lnTo>
                    <a:pt x="231" y="2047"/>
                  </a:lnTo>
                  <a:cubicBezTo>
                    <a:pt x="876" y="1981"/>
                    <a:pt x="1773" y="1762"/>
                    <a:pt x="2418" y="1587"/>
                  </a:cubicBezTo>
                  <a:lnTo>
                    <a:pt x="22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9" name="Google Shape;5699;p77"/>
            <p:cNvSpPr/>
            <p:nvPr/>
          </p:nvSpPr>
          <p:spPr>
            <a:xfrm>
              <a:off x="5764650" y="1191350"/>
              <a:ext cx="83450" cy="4400"/>
            </a:xfrm>
            <a:custGeom>
              <a:avLst/>
              <a:gdLst/>
              <a:ahLst/>
              <a:cxnLst/>
              <a:rect l="l" t="t" r="r" b="b"/>
              <a:pathLst>
                <a:path w="3338" h="176" extrusionOk="0">
                  <a:moveTo>
                    <a:pt x="1" y="1"/>
                  </a:moveTo>
                  <a:lnTo>
                    <a:pt x="1" y="176"/>
                  </a:lnTo>
                  <a:lnTo>
                    <a:pt x="3337" y="176"/>
                  </a:lnTo>
                  <a:lnTo>
                    <a:pt x="33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0" name="Google Shape;5700;p77"/>
            <p:cNvSpPr/>
            <p:nvPr/>
          </p:nvSpPr>
          <p:spPr>
            <a:xfrm>
              <a:off x="5764650" y="1151700"/>
              <a:ext cx="83925" cy="39675"/>
            </a:xfrm>
            <a:custGeom>
              <a:avLst/>
              <a:gdLst/>
              <a:ahLst/>
              <a:cxnLst/>
              <a:rect l="l" t="t" r="r" b="b"/>
              <a:pathLst>
                <a:path w="3357" h="1587" extrusionOk="0">
                  <a:moveTo>
                    <a:pt x="1904" y="1"/>
                  </a:moveTo>
                  <a:cubicBezTo>
                    <a:pt x="1562" y="1"/>
                    <a:pt x="1674" y="297"/>
                    <a:pt x="1345" y="297"/>
                  </a:cubicBezTo>
                  <a:cubicBezTo>
                    <a:pt x="1295" y="297"/>
                    <a:pt x="1234" y="290"/>
                    <a:pt x="1160" y="274"/>
                  </a:cubicBezTo>
                  <a:cubicBezTo>
                    <a:pt x="1144" y="270"/>
                    <a:pt x="1131" y="268"/>
                    <a:pt x="1120" y="268"/>
                  </a:cubicBezTo>
                  <a:cubicBezTo>
                    <a:pt x="996" y="268"/>
                    <a:pt x="1174" y="539"/>
                    <a:pt x="1084" y="690"/>
                  </a:cubicBezTo>
                  <a:cubicBezTo>
                    <a:pt x="1018" y="810"/>
                    <a:pt x="1" y="1226"/>
                    <a:pt x="1" y="1587"/>
                  </a:cubicBezTo>
                  <a:lnTo>
                    <a:pt x="3337" y="1587"/>
                  </a:lnTo>
                  <a:cubicBezTo>
                    <a:pt x="3337" y="1587"/>
                    <a:pt x="3356" y="125"/>
                    <a:pt x="3085" y="125"/>
                  </a:cubicBezTo>
                  <a:cubicBezTo>
                    <a:pt x="3068" y="125"/>
                    <a:pt x="3050" y="130"/>
                    <a:pt x="3031" y="143"/>
                  </a:cubicBezTo>
                  <a:cubicBezTo>
                    <a:pt x="2886" y="238"/>
                    <a:pt x="2767" y="273"/>
                    <a:pt x="2662" y="273"/>
                  </a:cubicBezTo>
                  <a:cubicBezTo>
                    <a:pt x="2371" y="273"/>
                    <a:pt x="2194" y="1"/>
                    <a:pt x="1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1" name="Google Shape;5701;p77"/>
            <p:cNvSpPr/>
            <p:nvPr/>
          </p:nvSpPr>
          <p:spPr>
            <a:xfrm>
              <a:off x="5791725" y="1156850"/>
              <a:ext cx="22450" cy="14025"/>
            </a:xfrm>
            <a:custGeom>
              <a:avLst/>
              <a:gdLst/>
              <a:ahLst/>
              <a:cxnLst/>
              <a:rect l="l" t="t" r="r" b="b"/>
              <a:pathLst>
                <a:path w="898" h="561" extrusionOk="0">
                  <a:moveTo>
                    <a:pt x="285" y="134"/>
                  </a:moveTo>
                  <a:cubicBezTo>
                    <a:pt x="361" y="134"/>
                    <a:pt x="482" y="232"/>
                    <a:pt x="624" y="418"/>
                  </a:cubicBezTo>
                  <a:cubicBezTo>
                    <a:pt x="405" y="396"/>
                    <a:pt x="186" y="342"/>
                    <a:pt x="154" y="265"/>
                  </a:cubicBezTo>
                  <a:cubicBezTo>
                    <a:pt x="143" y="232"/>
                    <a:pt x="186" y="189"/>
                    <a:pt x="208" y="167"/>
                  </a:cubicBezTo>
                  <a:cubicBezTo>
                    <a:pt x="230" y="145"/>
                    <a:pt x="242" y="134"/>
                    <a:pt x="263" y="134"/>
                  </a:cubicBezTo>
                  <a:close/>
                  <a:moveTo>
                    <a:pt x="271" y="0"/>
                  </a:moveTo>
                  <a:cubicBezTo>
                    <a:pt x="214" y="0"/>
                    <a:pt x="159" y="30"/>
                    <a:pt x="121" y="68"/>
                  </a:cubicBezTo>
                  <a:cubicBezTo>
                    <a:pt x="33" y="155"/>
                    <a:pt x="1" y="243"/>
                    <a:pt x="33" y="320"/>
                  </a:cubicBezTo>
                  <a:cubicBezTo>
                    <a:pt x="121" y="527"/>
                    <a:pt x="657" y="549"/>
                    <a:pt x="767" y="549"/>
                  </a:cubicBezTo>
                  <a:lnTo>
                    <a:pt x="898" y="561"/>
                  </a:lnTo>
                  <a:lnTo>
                    <a:pt x="810" y="451"/>
                  </a:lnTo>
                  <a:cubicBezTo>
                    <a:pt x="592" y="145"/>
                    <a:pt x="427" y="14"/>
                    <a:pt x="296" y="2"/>
                  </a:cubicBezTo>
                  <a:cubicBezTo>
                    <a:pt x="287" y="1"/>
                    <a:pt x="279" y="0"/>
                    <a:pt x="2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2" name="Google Shape;5702;p77"/>
            <p:cNvSpPr/>
            <p:nvPr/>
          </p:nvSpPr>
          <p:spPr>
            <a:xfrm>
              <a:off x="5807850" y="1158425"/>
              <a:ext cx="24100" cy="12550"/>
            </a:xfrm>
            <a:custGeom>
              <a:avLst/>
              <a:gdLst/>
              <a:ahLst/>
              <a:cxnLst/>
              <a:rect l="l" t="t" r="r" b="b"/>
              <a:pathLst>
                <a:path w="964" h="502" extrusionOk="0">
                  <a:moveTo>
                    <a:pt x="694" y="133"/>
                  </a:moveTo>
                  <a:cubicBezTo>
                    <a:pt x="709" y="133"/>
                    <a:pt x="722" y="134"/>
                    <a:pt x="734" y="136"/>
                  </a:cubicBezTo>
                  <a:cubicBezTo>
                    <a:pt x="800" y="148"/>
                    <a:pt x="822" y="191"/>
                    <a:pt x="822" y="224"/>
                  </a:cubicBezTo>
                  <a:cubicBezTo>
                    <a:pt x="832" y="246"/>
                    <a:pt x="822" y="267"/>
                    <a:pt x="810" y="279"/>
                  </a:cubicBezTo>
                  <a:cubicBezTo>
                    <a:pt x="755" y="343"/>
                    <a:pt x="543" y="369"/>
                    <a:pt x="346" y="369"/>
                  </a:cubicBezTo>
                  <a:cubicBezTo>
                    <a:pt x="310" y="369"/>
                    <a:pt x="275" y="368"/>
                    <a:pt x="241" y="366"/>
                  </a:cubicBezTo>
                  <a:cubicBezTo>
                    <a:pt x="379" y="219"/>
                    <a:pt x="570" y="133"/>
                    <a:pt x="694" y="133"/>
                  </a:cubicBezTo>
                  <a:close/>
                  <a:moveTo>
                    <a:pt x="699" y="1"/>
                  </a:moveTo>
                  <a:cubicBezTo>
                    <a:pt x="486" y="1"/>
                    <a:pt x="217" y="158"/>
                    <a:pt x="66" y="388"/>
                  </a:cubicBezTo>
                  <a:lnTo>
                    <a:pt x="1" y="476"/>
                  </a:lnTo>
                  <a:lnTo>
                    <a:pt x="110" y="486"/>
                  </a:lnTo>
                  <a:cubicBezTo>
                    <a:pt x="134" y="492"/>
                    <a:pt x="234" y="502"/>
                    <a:pt x="357" y="502"/>
                  </a:cubicBezTo>
                  <a:cubicBezTo>
                    <a:pt x="458" y="502"/>
                    <a:pt x="575" y="495"/>
                    <a:pt x="679" y="476"/>
                  </a:cubicBezTo>
                  <a:cubicBezTo>
                    <a:pt x="778" y="454"/>
                    <a:pt x="865" y="421"/>
                    <a:pt x="909" y="366"/>
                  </a:cubicBezTo>
                  <a:cubicBezTo>
                    <a:pt x="953" y="311"/>
                    <a:pt x="963" y="257"/>
                    <a:pt x="953" y="191"/>
                  </a:cubicBezTo>
                  <a:cubicBezTo>
                    <a:pt x="931" y="92"/>
                    <a:pt x="865" y="27"/>
                    <a:pt x="756" y="5"/>
                  </a:cubicBezTo>
                  <a:cubicBezTo>
                    <a:pt x="737" y="2"/>
                    <a:pt x="718" y="1"/>
                    <a:pt x="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3" name="Google Shape;5703;p77"/>
            <p:cNvSpPr/>
            <p:nvPr/>
          </p:nvSpPr>
          <p:spPr>
            <a:xfrm>
              <a:off x="5793925" y="1167275"/>
              <a:ext cx="28175" cy="15625"/>
            </a:xfrm>
            <a:custGeom>
              <a:avLst/>
              <a:gdLst/>
              <a:ahLst/>
              <a:cxnLst/>
              <a:rect l="l" t="t" r="r" b="b"/>
              <a:pathLst>
                <a:path w="1127" h="625" extrusionOk="0">
                  <a:moveTo>
                    <a:pt x="679" y="1"/>
                  </a:moveTo>
                  <a:lnTo>
                    <a:pt x="645" y="12"/>
                  </a:lnTo>
                  <a:cubicBezTo>
                    <a:pt x="635" y="23"/>
                    <a:pt x="219" y="209"/>
                    <a:pt x="22" y="526"/>
                  </a:cubicBezTo>
                  <a:cubicBezTo>
                    <a:pt x="0" y="559"/>
                    <a:pt x="11" y="592"/>
                    <a:pt x="44" y="614"/>
                  </a:cubicBezTo>
                  <a:cubicBezTo>
                    <a:pt x="52" y="621"/>
                    <a:pt x="63" y="625"/>
                    <a:pt x="74" y="625"/>
                  </a:cubicBezTo>
                  <a:cubicBezTo>
                    <a:pt x="94" y="625"/>
                    <a:pt x="118" y="613"/>
                    <a:pt x="132" y="592"/>
                  </a:cubicBezTo>
                  <a:cubicBezTo>
                    <a:pt x="285" y="362"/>
                    <a:pt x="580" y="198"/>
                    <a:pt x="667" y="144"/>
                  </a:cubicBezTo>
                  <a:cubicBezTo>
                    <a:pt x="744" y="198"/>
                    <a:pt x="941" y="329"/>
                    <a:pt x="985" y="494"/>
                  </a:cubicBezTo>
                  <a:cubicBezTo>
                    <a:pt x="993" y="520"/>
                    <a:pt x="1018" y="540"/>
                    <a:pt x="1044" y="540"/>
                  </a:cubicBezTo>
                  <a:cubicBezTo>
                    <a:pt x="1050" y="540"/>
                    <a:pt x="1055" y="539"/>
                    <a:pt x="1061" y="537"/>
                  </a:cubicBezTo>
                  <a:lnTo>
                    <a:pt x="1072" y="537"/>
                  </a:lnTo>
                  <a:cubicBezTo>
                    <a:pt x="1105" y="526"/>
                    <a:pt x="1127" y="494"/>
                    <a:pt x="1116" y="460"/>
                  </a:cubicBezTo>
                  <a:cubicBezTo>
                    <a:pt x="1039" y="209"/>
                    <a:pt x="722" y="23"/>
                    <a:pt x="711" y="1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4" name="Google Shape;5704;p77"/>
            <p:cNvSpPr/>
            <p:nvPr/>
          </p:nvSpPr>
          <p:spPr>
            <a:xfrm>
              <a:off x="5611250" y="931850"/>
              <a:ext cx="86700" cy="235600"/>
            </a:xfrm>
            <a:custGeom>
              <a:avLst/>
              <a:gdLst/>
              <a:ahLst/>
              <a:cxnLst/>
              <a:rect l="l" t="t" r="r" b="b"/>
              <a:pathLst>
                <a:path w="3468" h="9424" extrusionOk="0">
                  <a:moveTo>
                    <a:pt x="635" y="1"/>
                  </a:moveTo>
                  <a:lnTo>
                    <a:pt x="1" y="9199"/>
                  </a:lnTo>
                  <a:cubicBezTo>
                    <a:pt x="1" y="9199"/>
                    <a:pt x="463" y="9423"/>
                    <a:pt x="1320" y="9423"/>
                  </a:cubicBezTo>
                  <a:cubicBezTo>
                    <a:pt x="1534" y="9423"/>
                    <a:pt x="1773" y="9409"/>
                    <a:pt x="2035" y="9374"/>
                  </a:cubicBezTo>
                  <a:cubicBezTo>
                    <a:pt x="2363" y="4748"/>
                    <a:pt x="3468" y="2954"/>
                    <a:pt x="3052" y="1"/>
                  </a:cubicBez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5" name="Google Shape;5705;p77"/>
            <p:cNvSpPr/>
            <p:nvPr/>
          </p:nvSpPr>
          <p:spPr>
            <a:xfrm>
              <a:off x="5624925" y="931850"/>
              <a:ext cx="65375" cy="44600"/>
            </a:xfrm>
            <a:custGeom>
              <a:avLst/>
              <a:gdLst/>
              <a:ahLst/>
              <a:cxnLst/>
              <a:rect l="l" t="t" r="r" b="b"/>
              <a:pathLst>
                <a:path w="2615" h="1784" extrusionOk="0">
                  <a:moveTo>
                    <a:pt x="88" y="1"/>
                  </a:moveTo>
                  <a:lnTo>
                    <a:pt x="1" y="1313"/>
                  </a:lnTo>
                  <a:cubicBezTo>
                    <a:pt x="788" y="1663"/>
                    <a:pt x="1795" y="1773"/>
                    <a:pt x="2593" y="1783"/>
                  </a:cubicBezTo>
                  <a:cubicBezTo>
                    <a:pt x="2614" y="1215"/>
                    <a:pt x="2593" y="635"/>
                    <a:pt x="2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6" name="Google Shape;5706;p77"/>
            <p:cNvSpPr/>
            <p:nvPr/>
          </p:nvSpPr>
          <p:spPr>
            <a:xfrm>
              <a:off x="5528125" y="1191350"/>
              <a:ext cx="135650" cy="4400"/>
            </a:xfrm>
            <a:custGeom>
              <a:avLst/>
              <a:gdLst/>
              <a:ahLst/>
              <a:cxnLst/>
              <a:rect l="l" t="t" r="r" b="b"/>
              <a:pathLst>
                <a:path w="5426" h="176" extrusionOk="0">
                  <a:moveTo>
                    <a:pt x="1" y="1"/>
                  </a:moveTo>
                  <a:lnTo>
                    <a:pt x="1" y="176"/>
                  </a:lnTo>
                  <a:lnTo>
                    <a:pt x="5426" y="176"/>
                  </a:lnTo>
                  <a:lnTo>
                    <a:pt x="54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7" name="Google Shape;5707;p77"/>
            <p:cNvSpPr/>
            <p:nvPr/>
          </p:nvSpPr>
          <p:spPr>
            <a:xfrm>
              <a:off x="5528125" y="1150025"/>
              <a:ext cx="139500" cy="41350"/>
            </a:xfrm>
            <a:custGeom>
              <a:avLst/>
              <a:gdLst/>
              <a:ahLst/>
              <a:cxnLst/>
              <a:rect l="l" t="t" r="r" b="b"/>
              <a:pathLst>
                <a:path w="5580" h="1654" extrusionOk="0">
                  <a:moveTo>
                    <a:pt x="3437" y="1"/>
                  </a:moveTo>
                  <a:cubicBezTo>
                    <a:pt x="3226" y="1"/>
                    <a:pt x="3303" y="376"/>
                    <a:pt x="2910" y="625"/>
                  </a:cubicBezTo>
                  <a:cubicBezTo>
                    <a:pt x="2451" y="921"/>
                    <a:pt x="1" y="1325"/>
                    <a:pt x="1" y="1654"/>
                  </a:cubicBezTo>
                  <a:lnTo>
                    <a:pt x="5426" y="1654"/>
                  </a:lnTo>
                  <a:cubicBezTo>
                    <a:pt x="5426" y="1654"/>
                    <a:pt x="5579" y="199"/>
                    <a:pt x="5393" y="188"/>
                  </a:cubicBezTo>
                  <a:cubicBezTo>
                    <a:pt x="5196" y="188"/>
                    <a:pt x="5120" y="428"/>
                    <a:pt x="4321" y="428"/>
                  </a:cubicBezTo>
                  <a:cubicBezTo>
                    <a:pt x="3938" y="428"/>
                    <a:pt x="3720" y="90"/>
                    <a:pt x="3545" y="24"/>
                  </a:cubicBezTo>
                  <a:cubicBezTo>
                    <a:pt x="3502" y="8"/>
                    <a:pt x="3466" y="1"/>
                    <a:pt x="3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8" name="Google Shape;5708;p77"/>
            <p:cNvSpPr/>
            <p:nvPr/>
          </p:nvSpPr>
          <p:spPr>
            <a:xfrm>
              <a:off x="5580900" y="1154175"/>
              <a:ext cx="20250" cy="16975"/>
            </a:xfrm>
            <a:custGeom>
              <a:avLst/>
              <a:gdLst/>
              <a:ahLst/>
              <a:cxnLst/>
              <a:rect l="l" t="t" r="r" b="b"/>
              <a:pathLst>
                <a:path w="810" h="679" extrusionOk="0">
                  <a:moveTo>
                    <a:pt x="296" y="131"/>
                  </a:moveTo>
                  <a:cubicBezTo>
                    <a:pt x="372" y="153"/>
                    <a:pt x="471" y="274"/>
                    <a:pt x="569" y="481"/>
                  </a:cubicBezTo>
                  <a:cubicBezTo>
                    <a:pt x="362" y="416"/>
                    <a:pt x="153" y="318"/>
                    <a:pt x="143" y="241"/>
                  </a:cubicBezTo>
                  <a:cubicBezTo>
                    <a:pt x="132" y="208"/>
                    <a:pt x="187" y="175"/>
                    <a:pt x="219" y="153"/>
                  </a:cubicBezTo>
                  <a:cubicBezTo>
                    <a:pt x="241" y="131"/>
                    <a:pt x="263" y="131"/>
                    <a:pt x="274" y="131"/>
                  </a:cubicBezTo>
                  <a:close/>
                  <a:moveTo>
                    <a:pt x="274" y="0"/>
                  </a:moveTo>
                  <a:cubicBezTo>
                    <a:pt x="230" y="0"/>
                    <a:pt x="187" y="15"/>
                    <a:pt x="143" y="44"/>
                  </a:cubicBezTo>
                  <a:cubicBezTo>
                    <a:pt x="44" y="109"/>
                    <a:pt x="0" y="186"/>
                    <a:pt x="12" y="262"/>
                  </a:cubicBezTo>
                  <a:cubicBezTo>
                    <a:pt x="55" y="493"/>
                    <a:pt x="569" y="624"/>
                    <a:pt x="678" y="646"/>
                  </a:cubicBezTo>
                  <a:lnTo>
                    <a:pt x="810" y="678"/>
                  </a:lnTo>
                  <a:lnTo>
                    <a:pt x="755" y="558"/>
                  </a:lnTo>
                  <a:cubicBezTo>
                    <a:pt x="591" y="219"/>
                    <a:pt x="471" y="44"/>
                    <a:pt x="340" y="11"/>
                  </a:cubicBezTo>
                  <a:cubicBezTo>
                    <a:pt x="318" y="4"/>
                    <a:pt x="29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9" name="Google Shape;5709;p77"/>
            <p:cNvSpPr/>
            <p:nvPr/>
          </p:nvSpPr>
          <p:spPr>
            <a:xfrm>
              <a:off x="5595125" y="1161175"/>
              <a:ext cx="24625" cy="11600"/>
            </a:xfrm>
            <a:custGeom>
              <a:avLst/>
              <a:gdLst/>
              <a:ahLst/>
              <a:cxnLst/>
              <a:rect l="l" t="t" r="r" b="b"/>
              <a:pathLst>
                <a:path w="985" h="464" extrusionOk="0">
                  <a:moveTo>
                    <a:pt x="680" y="131"/>
                  </a:moveTo>
                  <a:cubicBezTo>
                    <a:pt x="721" y="131"/>
                    <a:pt x="758" y="136"/>
                    <a:pt x="788" y="147"/>
                  </a:cubicBezTo>
                  <a:cubicBezTo>
                    <a:pt x="853" y="179"/>
                    <a:pt x="853" y="223"/>
                    <a:pt x="853" y="245"/>
                  </a:cubicBezTo>
                  <a:cubicBezTo>
                    <a:pt x="865" y="278"/>
                    <a:pt x="843" y="289"/>
                    <a:pt x="831" y="300"/>
                  </a:cubicBezTo>
                  <a:cubicBezTo>
                    <a:pt x="797" y="326"/>
                    <a:pt x="734" y="336"/>
                    <a:pt x="658" y="336"/>
                  </a:cubicBezTo>
                  <a:cubicBezTo>
                    <a:pt x="540" y="336"/>
                    <a:pt x="389" y="311"/>
                    <a:pt x="263" y="278"/>
                  </a:cubicBezTo>
                  <a:cubicBezTo>
                    <a:pt x="394" y="180"/>
                    <a:pt x="556" y="131"/>
                    <a:pt x="680" y="131"/>
                  </a:cubicBezTo>
                  <a:close/>
                  <a:moveTo>
                    <a:pt x="678" y="1"/>
                  </a:moveTo>
                  <a:cubicBezTo>
                    <a:pt x="486" y="1"/>
                    <a:pt x="246" y="96"/>
                    <a:pt x="77" y="256"/>
                  </a:cubicBezTo>
                  <a:lnTo>
                    <a:pt x="0" y="332"/>
                  </a:lnTo>
                  <a:lnTo>
                    <a:pt x="99" y="366"/>
                  </a:lnTo>
                  <a:cubicBezTo>
                    <a:pt x="143" y="376"/>
                    <a:pt x="427" y="464"/>
                    <a:pt x="668" y="464"/>
                  </a:cubicBezTo>
                  <a:cubicBezTo>
                    <a:pt x="766" y="464"/>
                    <a:pt x="853" y="453"/>
                    <a:pt x="908" y="409"/>
                  </a:cubicBezTo>
                  <a:cubicBezTo>
                    <a:pt x="963" y="366"/>
                    <a:pt x="985" y="311"/>
                    <a:pt x="985" y="245"/>
                  </a:cubicBezTo>
                  <a:cubicBezTo>
                    <a:pt x="985" y="147"/>
                    <a:pt x="930" y="70"/>
                    <a:pt x="831" y="26"/>
                  </a:cubicBezTo>
                  <a:cubicBezTo>
                    <a:pt x="786" y="9"/>
                    <a:pt x="734" y="1"/>
                    <a:pt x="6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0" name="Google Shape;5710;p77"/>
            <p:cNvSpPr/>
            <p:nvPr/>
          </p:nvSpPr>
          <p:spPr>
            <a:xfrm>
              <a:off x="5579250" y="1167025"/>
              <a:ext cx="27650" cy="15325"/>
            </a:xfrm>
            <a:custGeom>
              <a:avLst/>
              <a:gdLst/>
              <a:ahLst/>
              <a:cxnLst/>
              <a:rect l="l" t="t" r="r" b="b"/>
              <a:pathLst>
                <a:path w="1106" h="613" extrusionOk="0">
                  <a:moveTo>
                    <a:pt x="744" y="0"/>
                  </a:moveTo>
                  <a:cubicBezTo>
                    <a:pt x="723" y="11"/>
                    <a:pt x="285" y="110"/>
                    <a:pt x="23" y="383"/>
                  </a:cubicBezTo>
                  <a:cubicBezTo>
                    <a:pt x="1" y="405"/>
                    <a:pt x="1" y="448"/>
                    <a:pt x="23" y="470"/>
                  </a:cubicBezTo>
                  <a:cubicBezTo>
                    <a:pt x="34" y="481"/>
                    <a:pt x="50" y="487"/>
                    <a:pt x="66" y="487"/>
                  </a:cubicBezTo>
                  <a:cubicBezTo>
                    <a:pt x="83" y="487"/>
                    <a:pt x="99" y="481"/>
                    <a:pt x="110" y="470"/>
                  </a:cubicBezTo>
                  <a:cubicBezTo>
                    <a:pt x="318" y="273"/>
                    <a:pt x="635" y="175"/>
                    <a:pt x="734" y="142"/>
                  </a:cubicBezTo>
                  <a:cubicBezTo>
                    <a:pt x="800" y="208"/>
                    <a:pt x="963" y="383"/>
                    <a:pt x="975" y="547"/>
                  </a:cubicBezTo>
                  <a:cubicBezTo>
                    <a:pt x="975" y="580"/>
                    <a:pt x="1007" y="613"/>
                    <a:pt x="1040" y="613"/>
                  </a:cubicBezTo>
                  <a:cubicBezTo>
                    <a:pt x="1084" y="602"/>
                    <a:pt x="1106" y="580"/>
                    <a:pt x="1106" y="536"/>
                  </a:cubicBezTo>
                  <a:cubicBezTo>
                    <a:pt x="1084" y="273"/>
                    <a:pt x="810" y="33"/>
                    <a:pt x="800" y="22"/>
                  </a:cubicBezTo>
                  <a:lnTo>
                    <a:pt x="7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1" name="Google Shape;5711;p77"/>
            <p:cNvSpPr/>
            <p:nvPr/>
          </p:nvSpPr>
          <p:spPr>
            <a:xfrm>
              <a:off x="5592400" y="671800"/>
              <a:ext cx="249925" cy="287300"/>
            </a:xfrm>
            <a:custGeom>
              <a:avLst/>
              <a:gdLst/>
              <a:ahLst/>
              <a:cxnLst/>
              <a:rect l="l" t="t" r="r" b="b"/>
              <a:pathLst>
                <a:path w="9997" h="11492" extrusionOk="0">
                  <a:moveTo>
                    <a:pt x="7799" y="1"/>
                  </a:moveTo>
                  <a:lnTo>
                    <a:pt x="1859" y="253"/>
                  </a:lnTo>
                  <a:cubicBezTo>
                    <a:pt x="1477" y="1051"/>
                    <a:pt x="1171" y="3315"/>
                    <a:pt x="930" y="5065"/>
                  </a:cubicBezTo>
                  <a:cubicBezTo>
                    <a:pt x="700" y="6684"/>
                    <a:pt x="55" y="9954"/>
                    <a:pt x="55" y="9954"/>
                  </a:cubicBezTo>
                  <a:cubicBezTo>
                    <a:pt x="1" y="11059"/>
                    <a:pt x="2408" y="11491"/>
                    <a:pt x="4867" y="11491"/>
                  </a:cubicBezTo>
                  <a:cubicBezTo>
                    <a:pt x="7372" y="11491"/>
                    <a:pt x="9931" y="11043"/>
                    <a:pt x="9997" y="10403"/>
                  </a:cubicBezTo>
                  <a:cubicBezTo>
                    <a:pt x="9734" y="7548"/>
                    <a:pt x="8958" y="3282"/>
                    <a:pt x="7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2" name="Google Shape;5712;p77"/>
            <p:cNvSpPr/>
            <p:nvPr/>
          </p:nvSpPr>
          <p:spPr>
            <a:xfrm>
              <a:off x="5703675" y="744825"/>
              <a:ext cx="29025" cy="122800"/>
            </a:xfrm>
            <a:custGeom>
              <a:avLst/>
              <a:gdLst/>
              <a:ahLst/>
              <a:cxnLst/>
              <a:rect l="l" t="t" r="r" b="b"/>
              <a:pathLst>
                <a:path w="1161" h="4912" extrusionOk="0">
                  <a:moveTo>
                    <a:pt x="99" y="0"/>
                  </a:moveTo>
                  <a:lnTo>
                    <a:pt x="1" y="11"/>
                  </a:lnTo>
                  <a:cubicBezTo>
                    <a:pt x="285" y="1772"/>
                    <a:pt x="1061" y="4879"/>
                    <a:pt x="1073" y="4911"/>
                  </a:cubicBezTo>
                  <a:lnTo>
                    <a:pt x="1160" y="4879"/>
                  </a:lnTo>
                  <a:cubicBezTo>
                    <a:pt x="1160" y="4857"/>
                    <a:pt x="383" y="1750"/>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3" name="Google Shape;5713;p77"/>
            <p:cNvSpPr/>
            <p:nvPr/>
          </p:nvSpPr>
          <p:spPr>
            <a:xfrm>
              <a:off x="5698750" y="760125"/>
              <a:ext cx="10150" cy="55525"/>
            </a:xfrm>
            <a:custGeom>
              <a:avLst/>
              <a:gdLst/>
              <a:ahLst/>
              <a:cxnLst/>
              <a:rect l="l" t="t" r="r" b="b"/>
              <a:pathLst>
                <a:path w="406" h="2221" extrusionOk="0">
                  <a:moveTo>
                    <a:pt x="307" y="1"/>
                  </a:moveTo>
                  <a:cubicBezTo>
                    <a:pt x="307" y="11"/>
                    <a:pt x="99" y="1280"/>
                    <a:pt x="1" y="2210"/>
                  </a:cubicBezTo>
                  <a:lnTo>
                    <a:pt x="99" y="2221"/>
                  </a:lnTo>
                  <a:cubicBezTo>
                    <a:pt x="198" y="1292"/>
                    <a:pt x="395" y="23"/>
                    <a:pt x="405" y="11"/>
                  </a:cubicBezTo>
                  <a:lnTo>
                    <a:pt x="3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4" name="Google Shape;5714;p77"/>
            <p:cNvSpPr/>
            <p:nvPr/>
          </p:nvSpPr>
          <p:spPr>
            <a:xfrm>
              <a:off x="5596500" y="885375"/>
              <a:ext cx="242850" cy="38125"/>
            </a:xfrm>
            <a:custGeom>
              <a:avLst/>
              <a:gdLst/>
              <a:ahLst/>
              <a:cxnLst/>
              <a:rect l="l" t="t" r="r" b="b"/>
              <a:pathLst>
                <a:path w="9714" h="1525" extrusionOk="0">
                  <a:moveTo>
                    <a:pt x="9614" y="0"/>
                  </a:moveTo>
                  <a:cubicBezTo>
                    <a:pt x="8657" y="262"/>
                    <a:pt x="6224" y="854"/>
                    <a:pt x="3743" y="854"/>
                  </a:cubicBezTo>
                  <a:cubicBezTo>
                    <a:pt x="2482" y="854"/>
                    <a:pt x="1208" y="701"/>
                    <a:pt x="110" y="273"/>
                  </a:cubicBezTo>
                  <a:cubicBezTo>
                    <a:pt x="66" y="492"/>
                    <a:pt x="33" y="679"/>
                    <a:pt x="0" y="842"/>
                  </a:cubicBezTo>
                  <a:cubicBezTo>
                    <a:pt x="1152" y="1348"/>
                    <a:pt x="2522" y="1525"/>
                    <a:pt x="3880" y="1525"/>
                  </a:cubicBezTo>
                  <a:cubicBezTo>
                    <a:pt x="6312" y="1525"/>
                    <a:pt x="8702" y="956"/>
                    <a:pt x="9713" y="689"/>
                  </a:cubicBezTo>
                  <a:lnTo>
                    <a:pt x="961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5" name="Google Shape;5715;p77"/>
            <p:cNvSpPr/>
            <p:nvPr/>
          </p:nvSpPr>
          <p:spPr>
            <a:xfrm>
              <a:off x="5635050" y="671800"/>
              <a:ext cx="156975" cy="28350"/>
            </a:xfrm>
            <a:custGeom>
              <a:avLst/>
              <a:gdLst/>
              <a:ahLst/>
              <a:cxnLst/>
              <a:rect l="l" t="t" r="r" b="b"/>
              <a:pathLst>
                <a:path w="6279" h="1134" extrusionOk="0">
                  <a:moveTo>
                    <a:pt x="6093" y="1"/>
                  </a:moveTo>
                  <a:lnTo>
                    <a:pt x="153" y="253"/>
                  </a:lnTo>
                  <a:cubicBezTo>
                    <a:pt x="99" y="362"/>
                    <a:pt x="44" y="504"/>
                    <a:pt x="0" y="668"/>
                  </a:cubicBezTo>
                  <a:cubicBezTo>
                    <a:pt x="660" y="948"/>
                    <a:pt x="1767" y="1133"/>
                    <a:pt x="2957" y="1133"/>
                  </a:cubicBezTo>
                  <a:cubicBezTo>
                    <a:pt x="4093" y="1133"/>
                    <a:pt x="5306" y="964"/>
                    <a:pt x="6278" y="547"/>
                  </a:cubicBezTo>
                  <a:cubicBezTo>
                    <a:pt x="6224" y="362"/>
                    <a:pt x="6159" y="176"/>
                    <a:pt x="60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6" name="Google Shape;5716;p77"/>
            <p:cNvSpPr/>
            <p:nvPr/>
          </p:nvSpPr>
          <p:spPr>
            <a:xfrm>
              <a:off x="5502150" y="455525"/>
              <a:ext cx="405825" cy="232575"/>
            </a:xfrm>
            <a:custGeom>
              <a:avLst/>
              <a:gdLst/>
              <a:ahLst/>
              <a:cxnLst/>
              <a:rect l="l" t="t" r="r" b="b"/>
              <a:pathLst>
                <a:path w="16233" h="9303" extrusionOk="0">
                  <a:moveTo>
                    <a:pt x="14800" y="0"/>
                  </a:moveTo>
                  <a:lnTo>
                    <a:pt x="14001" y="2198"/>
                  </a:lnTo>
                  <a:cubicBezTo>
                    <a:pt x="14001" y="2198"/>
                    <a:pt x="12831" y="1072"/>
                    <a:pt x="11343" y="798"/>
                  </a:cubicBezTo>
                  <a:cubicBezTo>
                    <a:pt x="10840" y="700"/>
                    <a:pt x="10162" y="634"/>
                    <a:pt x="9681" y="634"/>
                  </a:cubicBezTo>
                  <a:cubicBezTo>
                    <a:pt x="9407" y="634"/>
                    <a:pt x="7482" y="656"/>
                    <a:pt x="7482" y="656"/>
                  </a:cubicBezTo>
                  <a:cubicBezTo>
                    <a:pt x="7482" y="656"/>
                    <a:pt x="6531" y="788"/>
                    <a:pt x="5754" y="875"/>
                  </a:cubicBezTo>
                  <a:cubicBezTo>
                    <a:pt x="4868" y="1017"/>
                    <a:pt x="2877" y="2876"/>
                    <a:pt x="2877" y="2876"/>
                  </a:cubicBezTo>
                  <a:lnTo>
                    <a:pt x="1466" y="601"/>
                  </a:lnTo>
                  <a:cubicBezTo>
                    <a:pt x="624" y="634"/>
                    <a:pt x="0" y="1247"/>
                    <a:pt x="0" y="1247"/>
                  </a:cubicBezTo>
                  <a:cubicBezTo>
                    <a:pt x="0" y="1247"/>
                    <a:pt x="1641" y="5163"/>
                    <a:pt x="2746" y="5163"/>
                  </a:cubicBezTo>
                  <a:cubicBezTo>
                    <a:pt x="3315" y="5163"/>
                    <a:pt x="4606" y="4113"/>
                    <a:pt x="5338" y="3478"/>
                  </a:cubicBezTo>
                  <a:lnTo>
                    <a:pt x="5338" y="3478"/>
                  </a:lnTo>
                  <a:cubicBezTo>
                    <a:pt x="5152" y="4310"/>
                    <a:pt x="5087" y="4922"/>
                    <a:pt x="5677" y="5195"/>
                  </a:cubicBezTo>
                  <a:lnTo>
                    <a:pt x="5677" y="5261"/>
                  </a:lnTo>
                  <a:cubicBezTo>
                    <a:pt x="5677" y="5261"/>
                    <a:pt x="5010" y="8805"/>
                    <a:pt x="5360" y="8925"/>
                  </a:cubicBezTo>
                  <a:cubicBezTo>
                    <a:pt x="5577" y="9153"/>
                    <a:pt x="6769" y="9303"/>
                    <a:pt x="8075" y="9303"/>
                  </a:cubicBezTo>
                  <a:cubicBezTo>
                    <a:pt x="9526" y="9303"/>
                    <a:pt x="11119" y="9118"/>
                    <a:pt x="11671" y="8652"/>
                  </a:cubicBezTo>
                  <a:cubicBezTo>
                    <a:pt x="11682" y="7374"/>
                    <a:pt x="11366" y="6194"/>
                    <a:pt x="11322" y="3292"/>
                  </a:cubicBezTo>
                  <a:lnTo>
                    <a:pt x="11322" y="3292"/>
                  </a:lnTo>
                  <a:cubicBezTo>
                    <a:pt x="11343" y="3306"/>
                    <a:pt x="13601" y="4747"/>
                    <a:pt x="14537" y="4747"/>
                  </a:cubicBezTo>
                  <a:cubicBezTo>
                    <a:pt x="15116" y="4747"/>
                    <a:pt x="15948" y="2920"/>
                    <a:pt x="16232" y="438"/>
                  </a:cubicBezTo>
                  <a:cubicBezTo>
                    <a:pt x="16232" y="438"/>
                    <a:pt x="15226" y="11"/>
                    <a:pt x="14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7" name="Google Shape;5717;p77"/>
            <p:cNvSpPr/>
            <p:nvPr/>
          </p:nvSpPr>
          <p:spPr>
            <a:xfrm>
              <a:off x="5844225" y="509275"/>
              <a:ext cx="9325" cy="33225"/>
            </a:xfrm>
            <a:custGeom>
              <a:avLst/>
              <a:gdLst/>
              <a:ahLst/>
              <a:cxnLst/>
              <a:rect l="l" t="t" r="r" b="b"/>
              <a:pathLst>
                <a:path w="373" h="1329" extrusionOk="0">
                  <a:moveTo>
                    <a:pt x="320" y="0"/>
                  </a:moveTo>
                  <a:cubicBezTo>
                    <a:pt x="302" y="0"/>
                    <a:pt x="282" y="10"/>
                    <a:pt x="274" y="26"/>
                  </a:cubicBezTo>
                  <a:cubicBezTo>
                    <a:pt x="99" y="398"/>
                    <a:pt x="1" y="1241"/>
                    <a:pt x="1" y="1273"/>
                  </a:cubicBezTo>
                  <a:cubicBezTo>
                    <a:pt x="1" y="1306"/>
                    <a:pt x="23" y="1328"/>
                    <a:pt x="45" y="1328"/>
                  </a:cubicBezTo>
                  <a:lnTo>
                    <a:pt x="55" y="1328"/>
                  </a:lnTo>
                  <a:cubicBezTo>
                    <a:pt x="77" y="1328"/>
                    <a:pt x="99" y="1317"/>
                    <a:pt x="99" y="1285"/>
                  </a:cubicBezTo>
                  <a:cubicBezTo>
                    <a:pt x="99" y="1285"/>
                    <a:pt x="186" y="431"/>
                    <a:pt x="361" y="70"/>
                  </a:cubicBezTo>
                  <a:cubicBezTo>
                    <a:pt x="373" y="38"/>
                    <a:pt x="361" y="16"/>
                    <a:pt x="340" y="4"/>
                  </a:cubicBezTo>
                  <a:cubicBezTo>
                    <a:pt x="334" y="2"/>
                    <a:pt x="32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8" name="Google Shape;5718;p77"/>
            <p:cNvSpPr/>
            <p:nvPr/>
          </p:nvSpPr>
          <p:spPr>
            <a:xfrm>
              <a:off x="5634775" y="490175"/>
              <a:ext cx="13950" cy="50950"/>
            </a:xfrm>
            <a:custGeom>
              <a:avLst/>
              <a:gdLst/>
              <a:ahLst/>
              <a:cxnLst/>
              <a:rect l="l" t="t" r="r" b="b"/>
              <a:pathLst>
                <a:path w="558" h="2038" extrusionOk="0">
                  <a:moveTo>
                    <a:pt x="498" y="0"/>
                  </a:moveTo>
                  <a:cubicBezTo>
                    <a:pt x="475" y="0"/>
                    <a:pt x="460" y="18"/>
                    <a:pt x="460" y="36"/>
                  </a:cubicBezTo>
                  <a:cubicBezTo>
                    <a:pt x="449" y="58"/>
                    <a:pt x="197" y="1480"/>
                    <a:pt x="11" y="1972"/>
                  </a:cubicBezTo>
                  <a:cubicBezTo>
                    <a:pt x="1" y="1993"/>
                    <a:pt x="11" y="2027"/>
                    <a:pt x="44" y="2027"/>
                  </a:cubicBezTo>
                  <a:cubicBezTo>
                    <a:pt x="44" y="2037"/>
                    <a:pt x="55" y="2037"/>
                    <a:pt x="55" y="2037"/>
                  </a:cubicBezTo>
                  <a:cubicBezTo>
                    <a:pt x="77" y="2037"/>
                    <a:pt x="99" y="2027"/>
                    <a:pt x="99" y="2005"/>
                  </a:cubicBezTo>
                  <a:cubicBezTo>
                    <a:pt x="285" y="1512"/>
                    <a:pt x="536" y="112"/>
                    <a:pt x="547" y="58"/>
                  </a:cubicBezTo>
                  <a:cubicBezTo>
                    <a:pt x="558" y="36"/>
                    <a:pt x="536" y="3"/>
                    <a:pt x="514" y="3"/>
                  </a:cubicBezTo>
                  <a:cubicBezTo>
                    <a:pt x="508" y="1"/>
                    <a:pt x="503" y="0"/>
                    <a:pt x="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9" name="Google Shape;5719;p77"/>
            <p:cNvSpPr/>
            <p:nvPr/>
          </p:nvSpPr>
          <p:spPr>
            <a:xfrm>
              <a:off x="5766575" y="527700"/>
              <a:ext cx="18875" cy="22725"/>
            </a:xfrm>
            <a:custGeom>
              <a:avLst/>
              <a:gdLst/>
              <a:ahLst/>
              <a:cxnLst/>
              <a:rect l="l" t="t" r="r" b="b"/>
              <a:pathLst>
                <a:path w="755" h="909" extrusionOk="0">
                  <a:moveTo>
                    <a:pt x="1" y="1"/>
                  </a:moveTo>
                  <a:cubicBezTo>
                    <a:pt x="66" y="602"/>
                    <a:pt x="755" y="908"/>
                    <a:pt x="755" y="908"/>
                  </a:cubicBezTo>
                  <a:lnTo>
                    <a:pt x="744" y="40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0" name="Google Shape;5720;p77"/>
            <p:cNvSpPr/>
            <p:nvPr/>
          </p:nvSpPr>
          <p:spPr>
            <a:xfrm>
              <a:off x="5572700" y="526225"/>
              <a:ext cx="5475" cy="25575"/>
            </a:xfrm>
            <a:custGeom>
              <a:avLst/>
              <a:gdLst/>
              <a:ahLst/>
              <a:cxnLst/>
              <a:rect l="l" t="t" r="r" b="b"/>
              <a:pathLst>
                <a:path w="219" h="1023" extrusionOk="0">
                  <a:moveTo>
                    <a:pt x="57" y="0"/>
                  </a:moveTo>
                  <a:cubicBezTo>
                    <a:pt x="50" y="0"/>
                    <a:pt x="42" y="2"/>
                    <a:pt x="33" y="5"/>
                  </a:cubicBezTo>
                  <a:cubicBezTo>
                    <a:pt x="12" y="16"/>
                    <a:pt x="0" y="48"/>
                    <a:pt x="12" y="70"/>
                  </a:cubicBezTo>
                  <a:cubicBezTo>
                    <a:pt x="99" y="235"/>
                    <a:pt x="77" y="770"/>
                    <a:pt x="66" y="967"/>
                  </a:cubicBezTo>
                  <a:cubicBezTo>
                    <a:pt x="66" y="989"/>
                    <a:pt x="88" y="1022"/>
                    <a:pt x="110" y="1022"/>
                  </a:cubicBezTo>
                  <a:lnTo>
                    <a:pt x="121" y="1022"/>
                  </a:lnTo>
                  <a:cubicBezTo>
                    <a:pt x="143" y="1022"/>
                    <a:pt x="165" y="1000"/>
                    <a:pt x="165" y="978"/>
                  </a:cubicBezTo>
                  <a:cubicBezTo>
                    <a:pt x="165" y="945"/>
                    <a:pt x="219" y="257"/>
                    <a:pt x="99" y="26"/>
                  </a:cubicBezTo>
                  <a:cubicBezTo>
                    <a:pt x="91" y="10"/>
                    <a:pt x="7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1" name="Google Shape;5721;p77"/>
            <p:cNvSpPr/>
            <p:nvPr/>
          </p:nvSpPr>
          <p:spPr>
            <a:xfrm>
              <a:off x="5642700" y="584200"/>
              <a:ext cx="29000" cy="5875"/>
            </a:xfrm>
            <a:custGeom>
              <a:avLst/>
              <a:gdLst/>
              <a:ahLst/>
              <a:cxnLst/>
              <a:rect l="l" t="t" r="r" b="b"/>
              <a:pathLst>
                <a:path w="1160" h="235" extrusionOk="0">
                  <a:moveTo>
                    <a:pt x="58" y="0"/>
                  </a:moveTo>
                  <a:cubicBezTo>
                    <a:pt x="39" y="0"/>
                    <a:pt x="19" y="10"/>
                    <a:pt x="12" y="26"/>
                  </a:cubicBezTo>
                  <a:cubicBezTo>
                    <a:pt x="0" y="48"/>
                    <a:pt x="12" y="81"/>
                    <a:pt x="34" y="92"/>
                  </a:cubicBezTo>
                  <a:cubicBezTo>
                    <a:pt x="209" y="201"/>
                    <a:pt x="394" y="235"/>
                    <a:pt x="569" y="235"/>
                  </a:cubicBezTo>
                  <a:cubicBezTo>
                    <a:pt x="777" y="235"/>
                    <a:pt x="974" y="179"/>
                    <a:pt x="1127" y="114"/>
                  </a:cubicBezTo>
                  <a:cubicBezTo>
                    <a:pt x="1149" y="103"/>
                    <a:pt x="1160" y="70"/>
                    <a:pt x="1149" y="48"/>
                  </a:cubicBezTo>
                  <a:cubicBezTo>
                    <a:pt x="1141" y="24"/>
                    <a:pt x="1126" y="11"/>
                    <a:pt x="1106" y="11"/>
                  </a:cubicBezTo>
                  <a:cubicBezTo>
                    <a:pt x="1099" y="11"/>
                    <a:pt x="1092" y="13"/>
                    <a:pt x="1084" y="16"/>
                  </a:cubicBezTo>
                  <a:cubicBezTo>
                    <a:pt x="944" y="82"/>
                    <a:pt x="764" y="139"/>
                    <a:pt x="569" y="139"/>
                  </a:cubicBezTo>
                  <a:cubicBezTo>
                    <a:pt x="411" y="139"/>
                    <a:pt x="243" y="102"/>
                    <a:pt x="77" y="4"/>
                  </a:cubicBezTo>
                  <a:cubicBezTo>
                    <a:pt x="71" y="2"/>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2" name="Google Shape;5722;p77"/>
            <p:cNvSpPr/>
            <p:nvPr/>
          </p:nvSpPr>
          <p:spPr>
            <a:xfrm>
              <a:off x="5705875" y="568075"/>
              <a:ext cx="55525" cy="18425"/>
            </a:xfrm>
            <a:custGeom>
              <a:avLst/>
              <a:gdLst/>
              <a:ahLst/>
              <a:cxnLst/>
              <a:rect l="l" t="t" r="r" b="b"/>
              <a:pathLst>
                <a:path w="2221" h="737" extrusionOk="0">
                  <a:moveTo>
                    <a:pt x="2168" y="0"/>
                  </a:moveTo>
                  <a:cubicBezTo>
                    <a:pt x="2150" y="0"/>
                    <a:pt x="2130" y="10"/>
                    <a:pt x="2122" y="26"/>
                  </a:cubicBezTo>
                  <a:cubicBezTo>
                    <a:pt x="1871" y="421"/>
                    <a:pt x="1256" y="632"/>
                    <a:pt x="713" y="632"/>
                  </a:cubicBezTo>
                  <a:cubicBezTo>
                    <a:pt x="475" y="632"/>
                    <a:pt x="250" y="591"/>
                    <a:pt x="77" y="508"/>
                  </a:cubicBezTo>
                  <a:cubicBezTo>
                    <a:pt x="71" y="505"/>
                    <a:pt x="64" y="503"/>
                    <a:pt x="57" y="503"/>
                  </a:cubicBezTo>
                  <a:cubicBezTo>
                    <a:pt x="39" y="503"/>
                    <a:pt x="19" y="514"/>
                    <a:pt x="11" y="530"/>
                  </a:cubicBezTo>
                  <a:cubicBezTo>
                    <a:pt x="0" y="551"/>
                    <a:pt x="11" y="584"/>
                    <a:pt x="33" y="595"/>
                  </a:cubicBezTo>
                  <a:cubicBezTo>
                    <a:pt x="230" y="683"/>
                    <a:pt x="470" y="737"/>
                    <a:pt x="722" y="737"/>
                  </a:cubicBezTo>
                  <a:cubicBezTo>
                    <a:pt x="1302" y="737"/>
                    <a:pt x="1936" y="508"/>
                    <a:pt x="2198" y="70"/>
                  </a:cubicBezTo>
                  <a:cubicBezTo>
                    <a:pt x="2220" y="48"/>
                    <a:pt x="2210" y="26"/>
                    <a:pt x="2188" y="4"/>
                  </a:cubicBezTo>
                  <a:cubicBezTo>
                    <a:pt x="2182" y="1"/>
                    <a:pt x="2175" y="0"/>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3" name="Google Shape;5723;p77"/>
            <p:cNvSpPr/>
            <p:nvPr/>
          </p:nvSpPr>
          <p:spPr>
            <a:xfrm>
              <a:off x="5665125" y="633625"/>
              <a:ext cx="113500" cy="34375"/>
            </a:xfrm>
            <a:custGeom>
              <a:avLst/>
              <a:gdLst/>
              <a:ahLst/>
              <a:cxnLst/>
              <a:rect l="l" t="t" r="r" b="b"/>
              <a:pathLst>
                <a:path w="4540" h="1375" extrusionOk="0">
                  <a:moveTo>
                    <a:pt x="4487" y="0"/>
                  </a:moveTo>
                  <a:cubicBezTo>
                    <a:pt x="4472" y="0"/>
                    <a:pt x="4458" y="5"/>
                    <a:pt x="4452" y="18"/>
                  </a:cubicBezTo>
                  <a:cubicBezTo>
                    <a:pt x="3918" y="816"/>
                    <a:pt x="2722" y="1280"/>
                    <a:pt x="1399" y="1280"/>
                  </a:cubicBezTo>
                  <a:cubicBezTo>
                    <a:pt x="962" y="1280"/>
                    <a:pt x="511" y="1229"/>
                    <a:pt x="66" y="1123"/>
                  </a:cubicBezTo>
                  <a:cubicBezTo>
                    <a:pt x="60" y="1121"/>
                    <a:pt x="54" y="1120"/>
                    <a:pt x="49" y="1120"/>
                  </a:cubicBezTo>
                  <a:cubicBezTo>
                    <a:pt x="26" y="1120"/>
                    <a:pt x="9" y="1138"/>
                    <a:pt x="0" y="1156"/>
                  </a:cubicBezTo>
                  <a:cubicBezTo>
                    <a:pt x="0" y="1177"/>
                    <a:pt x="12" y="1211"/>
                    <a:pt x="44" y="1211"/>
                  </a:cubicBezTo>
                  <a:cubicBezTo>
                    <a:pt x="493" y="1320"/>
                    <a:pt x="952" y="1374"/>
                    <a:pt x="1400" y="1374"/>
                  </a:cubicBezTo>
                  <a:cubicBezTo>
                    <a:pt x="2757" y="1374"/>
                    <a:pt x="3982" y="893"/>
                    <a:pt x="4528" y="73"/>
                  </a:cubicBezTo>
                  <a:cubicBezTo>
                    <a:pt x="4540" y="51"/>
                    <a:pt x="4540" y="29"/>
                    <a:pt x="4518" y="8"/>
                  </a:cubicBezTo>
                  <a:cubicBezTo>
                    <a:pt x="4509" y="3"/>
                    <a:pt x="4498" y="0"/>
                    <a:pt x="44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4" name="Google Shape;5724;p77"/>
            <p:cNvSpPr/>
            <p:nvPr/>
          </p:nvSpPr>
          <p:spPr>
            <a:xfrm>
              <a:off x="5677700" y="471375"/>
              <a:ext cx="77425" cy="37475"/>
            </a:xfrm>
            <a:custGeom>
              <a:avLst/>
              <a:gdLst/>
              <a:ahLst/>
              <a:cxnLst/>
              <a:rect l="l" t="t" r="r" b="b"/>
              <a:pathLst>
                <a:path w="3097" h="1499" extrusionOk="0">
                  <a:moveTo>
                    <a:pt x="2659" y="0"/>
                  </a:moveTo>
                  <a:cubicBezTo>
                    <a:pt x="2385" y="0"/>
                    <a:pt x="460" y="22"/>
                    <a:pt x="460" y="22"/>
                  </a:cubicBezTo>
                  <a:cubicBezTo>
                    <a:pt x="460" y="22"/>
                    <a:pt x="350" y="44"/>
                    <a:pt x="165" y="66"/>
                  </a:cubicBezTo>
                  <a:cubicBezTo>
                    <a:pt x="99" y="339"/>
                    <a:pt x="0" y="1051"/>
                    <a:pt x="591" y="1499"/>
                  </a:cubicBezTo>
                  <a:cubicBezTo>
                    <a:pt x="591" y="1499"/>
                    <a:pt x="2899" y="514"/>
                    <a:pt x="3096" y="11"/>
                  </a:cubicBezTo>
                  <a:cubicBezTo>
                    <a:pt x="2932" y="0"/>
                    <a:pt x="2790"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5" name="Google Shape;5725;p77"/>
            <p:cNvSpPr/>
            <p:nvPr/>
          </p:nvSpPr>
          <p:spPr>
            <a:xfrm>
              <a:off x="5648175" y="343175"/>
              <a:ext cx="76575" cy="124100"/>
            </a:xfrm>
            <a:custGeom>
              <a:avLst/>
              <a:gdLst/>
              <a:ahLst/>
              <a:cxnLst/>
              <a:rect l="l" t="t" r="r" b="b"/>
              <a:pathLst>
                <a:path w="3063" h="4964" extrusionOk="0">
                  <a:moveTo>
                    <a:pt x="2077" y="1"/>
                  </a:moveTo>
                  <a:cubicBezTo>
                    <a:pt x="1435" y="1"/>
                    <a:pt x="750" y="335"/>
                    <a:pt x="459" y="841"/>
                  </a:cubicBezTo>
                  <a:cubicBezTo>
                    <a:pt x="0" y="1650"/>
                    <a:pt x="88" y="4866"/>
                    <a:pt x="88" y="4866"/>
                  </a:cubicBezTo>
                  <a:lnTo>
                    <a:pt x="383" y="4876"/>
                  </a:lnTo>
                  <a:lnTo>
                    <a:pt x="515" y="3695"/>
                  </a:lnTo>
                  <a:lnTo>
                    <a:pt x="711" y="4898"/>
                  </a:lnTo>
                  <a:lnTo>
                    <a:pt x="2472" y="4964"/>
                  </a:lnTo>
                  <a:lnTo>
                    <a:pt x="3063" y="370"/>
                  </a:lnTo>
                  <a:cubicBezTo>
                    <a:pt x="2806" y="113"/>
                    <a:pt x="2449" y="1"/>
                    <a:pt x="20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6" name="Google Shape;5726;p77"/>
            <p:cNvSpPr/>
            <p:nvPr/>
          </p:nvSpPr>
          <p:spPr>
            <a:xfrm>
              <a:off x="5686900" y="403000"/>
              <a:ext cx="52075" cy="88400"/>
            </a:xfrm>
            <a:custGeom>
              <a:avLst/>
              <a:gdLst/>
              <a:ahLst/>
              <a:cxnLst/>
              <a:rect l="l" t="t" r="r" b="b"/>
              <a:pathLst>
                <a:path w="2083" h="3536" extrusionOk="0">
                  <a:moveTo>
                    <a:pt x="1820" y="1"/>
                  </a:moveTo>
                  <a:lnTo>
                    <a:pt x="278" y="307"/>
                  </a:lnTo>
                  <a:cubicBezTo>
                    <a:pt x="310" y="614"/>
                    <a:pt x="70" y="2943"/>
                    <a:pt x="70" y="2943"/>
                  </a:cubicBezTo>
                  <a:cubicBezTo>
                    <a:pt x="1" y="3388"/>
                    <a:pt x="201" y="3536"/>
                    <a:pt x="499" y="3536"/>
                  </a:cubicBezTo>
                  <a:cubicBezTo>
                    <a:pt x="1096" y="3536"/>
                    <a:pt x="2082" y="2943"/>
                    <a:pt x="2082" y="2943"/>
                  </a:cubicBezTo>
                  <a:lnTo>
                    <a:pt x="1820" y="1"/>
                  </a:ln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7" name="Google Shape;5727;p77"/>
            <p:cNvSpPr/>
            <p:nvPr/>
          </p:nvSpPr>
          <p:spPr>
            <a:xfrm>
              <a:off x="5690000" y="436625"/>
              <a:ext cx="23825" cy="25200"/>
            </a:xfrm>
            <a:custGeom>
              <a:avLst/>
              <a:gdLst/>
              <a:ahLst/>
              <a:cxnLst/>
              <a:rect l="l" t="t" r="r" b="b"/>
              <a:pathLst>
                <a:path w="953" h="1008" extrusionOk="0">
                  <a:moveTo>
                    <a:pt x="99" y="1"/>
                  </a:moveTo>
                  <a:cubicBezTo>
                    <a:pt x="67" y="351"/>
                    <a:pt x="33" y="712"/>
                    <a:pt x="1" y="1007"/>
                  </a:cubicBezTo>
                  <a:cubicBezTo>
                    <a:pt x="952" y="669"/>
                    <a:pt x="854" y="23"/>
                    <a:pt x="854" y="23"/>
                  </a:cubicBezTo>
                  <a:lnTo>
                    <a:pt x="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8" name="Google Shape;5728;p77"/>
            <p:cNvSpPr/>
            <p:nvPr/>
          </p:nvSpPr>
          <p:spPr>
            <a:xfrm>
              <a:off x="5659650" y="364275"/>
              <a:ext cx="79050" cy="89150"/>
            </a:xfrm>
            <a:custGeom>
              <a:avLst/>
              <a:gdLst/>
              <a:ahLst/>
              <a:cxnLst/>
              <a:rect l="l" t="t" r="r" b="b"/>
              <a:pathLst>
                <a:path w="3162" h="3566" extrusionOk="0">
                  <a:moveTo>
                    <a:pt x="1310" y="0"/>
                  </a:moveTo>
                  <a:cubicBezTo>
                    <a:pt x="907" y="0"/>
                    <a:pt x="524" y="140"/>
                    <a:pt x="296" y="500"/>
                  </a:cubicBezTo>
                  <a:cubicBezTo>
                    <a:pt x="0" y="970"/>
                    <a:pt x="209" y="1232"/>
                    <a:pt x="209" y="1703"/>
                  </a:cubicBezTo>
                  <a:cubicBezTo>
                    <a:pt x="209" y="2206"/>
                    <a:pt x="12" y="2928"/>
                    <a:pt x="416" y="3311"/>
                  </a:cubicBezTo>
                  <a:cubicBezTo>
                    <a:pt x="592" y="3468"/>
                    <a:pt x="861" y="3565"/>
                    <a:pt x="1163" y="3565"/>
                  </a:cubicBezTo>
                  <a:cubicBezTo>
                    <a:pt x="1593" y="3565"/>
                    <a:pt x="2091" y="3368"/>
                    <a:pt x="2484" y="2873"/>
                  </a:cubicBezTo>
                  <a:cubicBezTo>
                    <a:pt x="3162" y="2020"/>
                    <a:pt x="2997" y="598"/>
                    <a:pt x="2265" y="237"/>
                  </a:cubicBezTo>
                  <a:cubicBezTo>
                    <a:pt x="1984" y="94"/>
                    <a:pt x="1640" y="0"/>
                    <a:pt x="1310" y="0"/>
                  </a:cubicBez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9" name="Google Shape;5729;p77"/>
            <p:cNvSpPr/>
            <p:nvPr/>
          </p:nvSpPr>
          <p:spPr>
            <a:xfrm>
              <a:off x="5720100" y="393775"/>
              <a:ext cx="30300" cy="26000"/>
            </a:xfrm>
            <a:custGeom>
              <a:avLst/>
              <a:gdLst/>
              <a:ahLst/>
              <a:cxnLst/>
              <a:rect l="l" t="t" r="r" b="b"/>
              <a:pathLst>
                <a:path w="1212" h="1040" extrusionOk="0">
                  <a:moveTo>
                    <a:pt x="792" y="0"/>
                  </a:moveTo>
                  <a:cubicBezTo>
                    <a:pt x="686" y="0"/>
                    <a:pt x="579" y="48"/>
                    <a:pt x="503" y="151"/>
                  </a:cubicBezTo>
                  <a:cubicBezTo>
                    <a:pt x="361" y="326"/>
                    <a:pt x="0" y="1004"/>
                    <a:pt x="558" y="1037"/>
                  </a:cubicBezTo>
                  <a:cubicBezTo>
                    <a:pt x="579" y="1038"/>
                    <a:pt x="599" y="1039"/>
                    <a:pt x="618" y="1039"/>
                  </a:cubicBezTo>
                  <a:cubicBezTo>
                    <a:pt x="1153" y="1039"/>
                    <a:pt x="1211" y="483"/>
                    <a:pt x="1148" y="282"/>
                  </a:cubicBezTo>
                  <a:cubicBezTo>
                    <a:pt x="1096" y="101"/>
                    <a:pt x="945" y="0"/>
                    <a:pt x="792" y="0"/>
                  </a:cubicBez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0" name="Google Shape;5730;p77"/>
            <p:cNvSpPr/>
            <p:nvPr/>
          </p:nvSpPr>
          <p:spPr>
            <a:xfrm>
              <a:off x="5732675" y="398550"/>
              <a:ext cx="11225" cy="12950"/>
            </a:xfrm>
            <a:custGeom>
              <a:avLst/>
              <a:gdLst/>
              <a:ahLst/>
              <a:cxnLst/>
              <a:rect l="l" t="t" r="r" b="b"/>
              <a:pathLst>
                <a:path w="449" h="518" extrusionOk="0">
                  <a:moveTo>
                    <a:pt x="278" y="1"/>
                  </a:moveTo>
                  <a:cubicBezTo>
                    <a:pt x="238" y="1"/>
                    <a:pt x="199" y="12"/>
                    <a:pt x="164" y="36"/>
                  </a:cubicBezTo>
                  <a:cubicBezTo>
                    <a:pt x="55" y="124"/>
                    <a:pt x="0" y="310"/>
                    <a:pt x="44" y="496"/>
                  </a:cubicBezTo>
                  <a:cubicBezTo>
                    <a:pt x="44" y="507"/>
                    <a:pt x="66" y="518"/>
                    <a:pt x="76" y="518"/>
                  </a:cubicBezTo>
                  <a:lnTo>
                    <a:pt x="88" y="518"/>
                  </a:lnTo>
                  <a:cubicBezTo>
                    <a:pt x="98" y="518"/>
                    <a:pt x="110" y="496"/>
                    <a:pt x="110" y="485"/>
                  </a:cubicBezTo>
                  <a:cubicBezTo>
                    <a:pt x="66" y="321"/>
                    <a:pt x="110" y="157"/>
                    <a:pt x="208" y="91"/>
                  </a:cubicBezTo>
                  <a:cubicBezTo>
                    <a:pt x="228" y="76"/>
                    <a:pt x="253" y="68"/>
                    <a:pt x="281" y="68"/>
                  </a:cubicBezTo>
                  <a:cubicBezTo>
                    <a:pt x="313" y="68"/>
                    <a:pt x="348" y="79"/>
                    <a:pt x="383" y="102"/>
                  </a:cubicBezTo>
                  <a:cubicBezTo>
                    <a:pt x="392" y="107"/>
                    <a:pt x="401" y="110"/>
                    <a:pt x="409" y="110"/>
                  </a:cubicBezTo>
                  <a:cubicBezTo>
                    <a:pt x="421" y="110"/>
                    <a:pt x="431" y="104"/>
                    <a:pt x="438" y="91"/>
                  </a:cubicBezTo>
                  <a:cubicBezTo>
                    <a:pt x="448" y="80"/>
                    <a:pt x="438" y="58"/>
                    <a:pt x="426" y="48"/>
                  </a:cubicBezTo>
                  <a:cubicBezTo>
                    <a:pt x="378" y="17"/>
                    <a:pt x="327" y="1"/>
                    <a:pt x="278"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1" name="Google Shape;5731;p77"/>
            <p:cNvSpPr/>
            <p:nvPr/>
          </p:nvSpPr>
          <p:spPr>
            <a:xfrm>
              <a:off x="5735125" y="414225"/>
              <a:ext cx="6575" cy="12600"/>
            </a:xfrm>
            <a:custGeom>
              <a:avLst/>
              <a:gdLst/>
              <a:ahLst/>
              <a:cxnLst/>
              <a:rect l="l" t="t" r="r" b="b"/>
              <a:pathLst>
                <a:path w="263" h="504" extrusionOk="0">
                  <a:moveTo>
                    <a:pt x="132" y="0"/>
                  </a:moveTo>
                  <a:cubicBezTo>
                    <a:pt x="66" y="0"/>
                    <a:pt x="0" y="109"/>
                    <a:pt x="0" y="252"/>
                  </a:cubicBezTo>
                  <a:cubicBezTo>
                    <a:pt x="0" y="394"/>
                    <a:pt x="66" y="503"/>
                    <a:pt x="132" y="503"/>
                  </a:cubicBezTo>
                  <a:cubicBezTo>
                    <a:pt x="209" y="503"/>
                    <a:pt x="263" y="394"/>
                    <a:pt x="263" y="252"/>
                  </a:cubicBezTo>
                  <a:cubicBezTo>
                    <a:pt x="263" y="109"/>
                    <a:pt x="209" y="0"/>
                    <a:pt x="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2" name="Google Shape;5732;p77"/>
            <p:cNvSpPr/>
            <p:nvPr/>
          </p:nvSpPr>
          <p:spPr>
            <a:xfrm>
              <a:off x="5668950" y="406000"/>
              <a:ext cx="9325" cy="19175"/>
            </a:xfrm>
            <a:custGeom>
              <a:avLst/>
              <a:gdLst/>
              <a:ahLst/>
              <a:cxnLst/>
              <a:rect l="l" t="t" r="r" b="b"/>
              <a:pathLst>
                <a:path w="373" h="767" extrusionOk="0">
                  <a:moveTo>
                    <a:pt x="197" y="1"/>
                  </a:moveTo>
                  <a:cubicBezTo>
                    <a:pt x="187" y="1"/>
                    <a:pt x="165" y="12"/>
                    <a:pt x="165" y="23"/>
                  </a:cubicBezTo>
                  <a:cubicBezTo>
                    <a:pt x="143" y="144"/>
                    <a:pt x="110" y="263"/>
                    <a:pt x="77" y="384"/>
                  </a:cubicBezTo>
                  <a:cubicBezTo>
                    <a:pt x="22" y="548"/>
                    <a:pt x="0" y="625"/>
                    <a:pt x="34" y="657"/>
                  </a:cubicBezTo>
                  <a:cubicBezTo>
                    <a:pt x="66" y="723"/>
                    <a:pt x="110" y="767"/>
                    <a:pt x="340" y="767"/>
                  </a:cubicBezTo>
                  <a:cubicBezTo>
                    <a:pt x="362" y="767"/>
                    <a:pt x="372" y="756"/>
                    <a:pt x="372" y="734"/>
                  </a:cubicBezTo>
                  <a:cubicBezTo>
                    <a:pt x="372" y="723"/>
                    <a:pt x="362" y="712"/>
                    <a:pt x="340" y="712"/>
                  </a:cubicBezTo>
                  <a:cubicBezTo>
                    <a:pt x="121" y="712"/>
                    <a:pt x="99" y="669"/>
                    <a:pt x="77" y="625"/>
                  </a:cubicBezTo>
                  <a:cubicBezTo>
                    <a:pt x="66" y="603"/>
                    <a:pt x="99" y="494"/>
                    <a:pt x="132" y="395"/>
                  </a:cubicBezTo>
                  <a:cubicBezTo>
                    <a:pt x="165" y="285"/>
                    <a:pt x="197" y="154"/>
                    <a:pt x="219" y="34"/>
                  </a:cubicBezTo>
                  <a:cubicBezTo>
                    <a:pt x="219" y="12"/>
                    <a:pt x="209" y="1"/>
                    <a:pt x="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3" name="Google Shape;5733;p77"/>
            <p:cNvSpPr/>
            <p:nvPr/>
          </p:nvSpPr>
          <p:spPr>
            <a:xfrm>
              <a:off x="5699025" y="402825"/>
              <a:ext cx="21650" cy="20350"/>
            </a:xfrm>
            <a:custGeom>
              <a:avLst/>
              <a:gdLst/>
              <a:ahLst/>
              <a:cxnLst/>
              <a:rect l="l" t="t" r="r" b="b"/>
              <a:pathLst>
                <a:path w="866" h="814" extrusionOk="0">
                  <a:moveTo>
                    <a:pt x="398" y="0"/>
                  </a:moveTo>
                  <a:cubicBezTo>
                    <a:pt x="343" y="0"/>
                    <a:pt x="290" y="13"/>
                    <a:pt x="241" y="40"/>
                  </a:cubicBezTo>
                  <a:cubicBezTo>
                    <a:pt x="56" y="139"/>
                    <a:pt x="1" y="380"/>
                    <a:pt x="110" y="577"/>
                  </a:cubicBezTo>
                  <a:cubicBezTo>
                    <a:pt x="189" y="727"/>
                    <a:pt x="331" y="814"/>
                    <a:pt x="474" y="814"/>
                  </a:cubicBezTo>
                  <a:cubicBezTo>
                    <a:pt x="528" y="814"/>
                    <a:pt x="583" y="801"/>
                    <a:pt x="635" y="774"/>
                  </a:cubicBezTo>
                  <a:cubicBezTo>
                    <a:pt x="810" y="686"/>
                    <a:pt x="865" y="434"/>
                    <a:pt x="766" y="237"/>
                  </a:cubicBezTo>
                  <a:cubicBezTo>
                    <a:pt x="687" y="87"/>
                    <a:pt x="540" y="0"/>
                    <a:pt x="398" y="0"/>
                  </a:cubicBezTo>
                  <a:close/>
                </a:path>
              </a:pathLst>
            </a:custGeom>
            <a:solidFill>
              <a:srgbClr val="DC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4" name="Google Shape;5734;p77"/>
            <p:cNvSpPr/>
            <p:nvPr/>
          </p:nvSpPr>
          <p:spPr>
            <a:xfrm>
              <a:off x="5678250" y="426625"/>
              <a:ext cx="21350" cy="7050"/>
            </a:xfrm>
            <a:custGeom>
              <a:avLst/>
              <a:gdLst/>
              <a:ahLst/>
              <a:cxnLst/>
              <a:rect l="l" t="t" r="r" b="b"/>
              <a:pathLst>
                <a:path w="854" h="282" extrusionOk="0">
                  <a:moveTo>
                    <a:pt x="814" y="0"/>
                  </a:moveTo>
                  <a:cubicBezTo>
                    <a:pt x="806" y="0"/>
                    <a:pt x="797" y="3"/>
                    <a:pt x="788" y="7"/>
                  </a:cubicBezTo>
                  <a:cubicBezTo>
                    <a:pt x="788" y="7"/>
                    <a:pt x="479" y="201"/>
                    <a:pt x="154" y="201"/>
                  </a:cubicBezTo>
                  <a:cubicBezTo>
                    <a:pt x="117" y="201"/>
                    <a:pt x="81" y="199"/>
                    <a:pt x="44" y="194"/>
                  </a:cubicBezTo>
                  <a:cubicBezTo>
                    <a:pt x="22" y="194"/>
                    <a:pt x="0" y="204"/>
                    <a:pt x="0" y="226"/>
                  </a:cubicBezTo>
                  <a:cubicBezTo>
                    <a:pt x="0" y="248"/>
                    <a:pt x="12" y="259"/>
                    <a:pt x="33" y="270"/>
                  </a:cubicBezTo>
                  <a:cubicBezTo>
                    <a:pt x="66" y="270"/>
                    <a:pt x="110" y="281"/>
                    <a:pt x="153" y="281"/>
                  </a:cubicBezTo>
                  <a:cubicBezTo>
                    <a:pt x="493" y="281"/>
                    <a:pt x="810" y="73"/>
                    <a:pt x="832" y="62"/>
                  </a:cubicBezTo>
                  <a:cubicBezTo>
                    <a:pt x="843" y="51"/>
                    <a:pt x="853" y="29"/>
                    <a:pt x="843" y="19"/>
                  </a:cubicBezTo>
                  <a:cubicBezTo>
                    <a:pt x="836" y="6"/>
                    <a:pt x="826" y="0"/>
                    <a:pt x="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5" name="Google Shape;5735;p77"/>
            <p:cNvSpPr/>
            <p:nvPr/>
          </p:nvSpPr>
          <p:spPr>
            <a:xfrm>
              <a:off x="5683700" y="396450"/>
              <a:ext cx="5250" cy="9025"/>
            </a:xfrm>
            <a:custGeom>
              <a:avLst/>
              <a:gdLst/>
              <a:ahLst/>
              <a:cxnLst/>
              <a:rect l="l" t="t" r="r" b="b"/>
              <a:pathLst>
                <a:path w="210" h="361" extrusionOk="0">
                  <a:moveTo>
                    <a:pt x="100" y="0"/>
                  </a:moveTo>
                  <a:cubicBezTo>
                    <a:pt x="45" y="0"/>
                    <a:pt x="1" y="88"/>
                    <a:pt x="1" y="186"/>
                  </a:cubicBezTo>
                  <a:cubicBezTo>
                    <a:pt x="1" y="285"/>
                    <a:pt x="45" y="361"/>
                    <a:pt x="100" y="361"/>
                  </a:cubicBezTo>
                  <a:cubicBezTo>
                    <a:pt x="165" y="361"/>
                    <a:pt x="209" y="285"/>
                    <a:pt x="209" y="186"/>
                  </a:cubicBezTo>
                  <a:cubicBezTo>
                    <a:pt x="209" y="88"/>
                    <a:pt x="16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6" name="Google Shape;5736;p77"/>
            <p:cNvSpPr/>
            <p:nvPr/>
          </p:nvSpPr>
          <p:spPr>
            <a:xfrm>
              <a:off x="5681525" y="388775"/>
              <a:ext cx="14800" cy="5225"/>
            </a:xfrm>
            <a:custGeom>
              <a:avLst/>
              <a:gdLst/>
              <a:ahLst/>
              <a:cxnLst/>
              <a:rect l="l" t="t" r="r" b="b"/>
              <a:pathLst>
                <a:path w="592" h="209" extrusionOk="0">
                  <a:moveTo>
                    <a:pt x="286" y="1"/>
                  </a:moveTo>
                  <a:cubicBezTo>
                    <a:pt x="73" y="1"/>
                    <a:pt x="0" y="165"/>
                    <a:pt x="0" y="165"/>
                  </a:cubicBezTo>
                  <a:cubicBezTo>
                    <a:pt x="9" y="181"/>
                    <a:pt x="21" y="187"/>
                    <a:pt x="37" y="187"/>
                  </a:cubicBezTo>
                  <a:cubicBezTo>
                    <a:pt x="86" y="187"/>
                    <a:pt x="170" y="130"/>
                    <a:pt x="285" y="121"/>
                  </a:cubicBezTo>
                  <a:cubicBezTo>
                    <a:pt x="294" y="120"/>
                    <a:pt x="304" y="120"/>
                    <a:pt x="313" y="120"/>
                  </a:cubicBezTo>
                  <a:cubicBezTo>
                    <a:pt x="418" y="120"/>
                    <a:pt x="541" y="169"/>
                    <a:pt x="581" y="209"/>
                  </a:cubicBezTo>
                  <a:cubicBezTo>
                    <a:pt x="591" y="121"/>
                    <a:pt x="471" y="12"/>
                    <a:pt x="307" y="1"/>
                  </a:cubicBezTo>
                  <a:cubicBezTo>
                    <a:pt x="300" y="1"/>
                    <a:pt x="292"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7" name="Google Shape;5737;p77"/>
            <p:cNvSpPr/>
            <p:nvPr/>
          </p:nvSpPr>
          <p:spPr>
            <a:xfrm>
              <a:off x="5681525" y="396375"/>
              <a:ext cx="4675" cy="1750"/>
            </a:xfrm>
            <a:custGeom>
              <a:avLst/>
              <a:gdLst/>
              <a:ahLst/>
              <a:cxnLst/>
              <a:rect l="l" t="t" r="r" b="b"/>
              <a:pathLst>
                <a:path w="187" h="70" extrusionOk="0">
                  <a:moveTo>
                    <a:pt x="132" y="0"/>
                  </a:moveTo>
                  <a:cubicBezTo>
                    <a:pt x="63" y="0"/>
                    <a:pt x="0" y="14"/>
                    <a:pt x="0" y="14"/>
                  </a:cubicBezTo>
                  <a:lnTo>
                    <a:pt x="187" y="69"/>
                  </a:lnTo>
                  <a:lnTo>
                    <a:pt x="187" y="3"/>
                  </a:lnTo>
                  <a:cubicBezTo>
                    <a:pt x="169" y="1"/>
                    <a:pt x="150" y="0"/>
                    <a:pt x="132" y="0"/>
                  </a:cubicBez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8" name="Google Shape;5738;p77"/>
            <p:cNvSpPr/>
            <p:nvPr/>
          </p:nvSpPr>
          <p:spPr>
            <a:xfrm>
              <a:off x="5664850" y="399175"/>
              <a:ext cx="4400" cy="7400"/>
            </a:xfrm>
            <a:custGeom>
              <a:avLst/>
              <a:gdLst/>
              <a:ahLst/>
              <a:cxnLst/>
              <a:rect l="l" t="t" r="r" b="b"/>
              <a:pathLst>
                <a:path w="176" h="296" extrusionOk="0">
                  <a:moveTo>
                    <a:pt x="88" y="1"/>
                  </a:moveTo>
                  <a:cubicBezTo>
                    <a:pt x="44" y="1"/>
                    <a:pt x="1" y="66"/>
                    <a:pt x="1" y="154"/>
                  </a:cubicBezTo>
                  <a:cubicBezTo>
                    <a:pt x="1" y="230"/>
                    <a:pt x="44" y="296"/>
                    <a:pt x="88" y="296"/>
                  </a:cubicBezTo>
                  <a:cubicBezTo>
                    <a:pt x="142" y="296"/>
                    <a:pt x="176" y="230"/>
                    <a:pt x="176" y="154"/>
                  </a:cubicBezTo>
                  <a:cubicBezTo>
                    <a:pt x="176" y="66"/>
                    <a:pt x="142"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9" name="Google Shape;5739;p77"/>
            <p:cNvSpPr/>
            <p:nvPr/>
          </p:nvSpPr>
          <p:spPr>
            <a:xfrm>
              <a:off x="5660475" y="393775"/>
              <a:ext cx="9875" cy="5700"/>
            </a:xfrm>
            <a:custGeom>
              <a:avLst/>
              <a:gdLst/>
              <a:ahLst/>
              <a:cxnLst/>
              <a:rect l="l" t="t" r="r" b="b"/>
              <a:pathLst>
                <a:path w="395" h="228" extrusionOk="0">
                  <a:moveTo>
                    <a:pt x="233" y="0"/>
                  </a:moveTo>
                  <a:cubicBezTo>
                    <a:pt x="206" y="0"/>
                    <a:pt x="175" y="6"/>
                    <a:pt x="142" y="20"/>
                  </a:cubicBezTo>
                  <a:cubicBezTo>
                    <a:pt x="44" y="64"/>
                    <a:pt x="1" y="173"/>
                    <a:pt x="23" y="227"/>
                  </a:cubicBezTo>
                  <a:cubicBezTo>
                    <a:pt x="44" y="173"/>
                    <a:pt x="110" y="118"/>
                    <a:pt x="186" y="96"/>
                  </a:cubicBezTo>
                  <a:cubicBezTo>
                    <a:pt x="203" y="88"/>
                    <a:pt x="221" y="84"/>
                    <a:pt x="239" y="84"/>
                  </a:cubicBezTo>
                  <a:cubicBezTo>
                    <a:pt x="285" y="84"/>
                    <a:pt x="331" y="105"/>
                    <a:pt x="361" y="105"/>
                  </a:cubicBezTo>
                  <a:cubicBezTo>
                    <a:pt x="379" y="105"/>
                    <a:pt x="391" y="97"/>
                    <a:pt x="394" y="74"/>
                  </a:cubicBezTo>
                  <a:cubicBezTo>
                    <a:pt x="394" y="74"/>
                    <a:pt x="33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0" name="Google Shape;5740;p77"/>
            <p:cNvSpPr/>
            <p:nvPr/>
          </p:nvSpPr>
          <p:spPr>
            <a:xfrm>
              <a:off x="5663475" y="399050"/>
              <a:ext cx="3600" cy="1525"/>
            </a:xfrm>
            <a:custGeom>
              <a:avLst/>
              <a:gdLst/>
              <a:ahLst/>
              <a:cxnLst/>
              <a:rect l="l" t="t" r="r" b="b"/>
              <a:pathLst>
                <a:path w="144" h="61" extrusionOk="0">
                  <a:moveTo>
                    <a:pt x="67" y="1"/>
                  </a:moveTo>
                  <a:cubicBezTo>
                    <a:pt x="25" y="1"/>
                    <a:pt x="1" y="6"/>
                    <a:pt x="1" y="6"/>
                  </a:cubicBezTo>
                  <a:lnTo>
                    <a:pt x="143" y="60"/>
                  </a:lnTo>
                  <a:lnTo>
                    <a:pt x="143" y="6"/>
                  </a:lnTo>
                  <a:cubicBezTo>
                    <a:pt x="114" y="2"/>
                    <a:pt x="88" y="1"/>
                    <a:pt x="67" y="1"/>
                  </a:cubicBez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1" name="Google Shape;5741;p77"/>
            <p:cNvSpPr/>
            <p:nvPr/>
          </p:nvSpPr>
          <p:spPr>
            <a:xfrm>
              <a:off x="5650900" y="352475"/>
              <a:ext cx="91100" cy="50050"/>
            </a:xfrm>
            <a:custGeom>
              <a:avLst/>
              <a:gdLst/>
              <a:ahLst/>
              <a:cxnLst/>
              <a:rect l="l" t="t" r="r" b="b"/>
              <a:pathLst>
                <a:path w="3644" h="2002" extrusionOk="0">
                  <a:moveTo>
                    <a:pt x="1558" y="0"/>
                  </a:moveTo>
                  <a:cubicBezTo>
                    <a:pt x="1240" y="0"/>
                    <a:pt x="947" y="68"/>
                    <a:pt x="734" y="228"/>
                  </a:cubicBezTo>
                  <a:cubicBezTo>
                    <a:pt x="0" y="775"/>
                    <a:pt x="263" y="1409"/>
                    <a:pt x="263" y="1409"/>
                  </a:cubicBezTo>
                  <a:cubicBezTo>
                    <a:pt x="843" y="1376"/>
                    <a:pt x="1302" y="1322"/>
                    <a:pt x="1740" y="1267"/>
                  </a:cubicBezTo>
                  <a:lnTo>
                    <a:pt x="1784" y="851"/>
                  </a:lnTo>
                  <a:lnTo>
                    <a:pt x="1871" y="1245"/>
                  </a:lnTo>
                  <a:cubicBezTo>
                    <a:pt x="2013" y="1234"/>
                    <a:pt x="2156" y="1213"/>
                    <a:pt x="2297" y="1191"/>
                  </a:cubicBezTo>
                  <a:cubicBezTo>
                    <a:pt x="2373" y="1408"/>
                    <a:pt x="2678" y="2002"/>
                    <a:pt x="2988" y="2002"/>
                  </a:cubicBezTo>
                  <a:cubicBezTo>
                    <a:pt x="3084" y="2002"/>
                    <a:pt x="3181" y="1945"/>
                    <a:pt x="3271" y="1803"/>
                  </a:cubicBezTo>
                  <a:cubicBezTo>
                    <a:pt x="3643" y="1191"/>
                    <a:pt x="3424" y="567"/>
                    <a:pt x="2768" y="272"/>
                  </a:cubicBezTo>
                  <a:cubicBezTo>
                    <a:pt x="2396" y="107"/>
                    <a:pt x="1957" y="0"/>
                    <a:pt x="1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2" name="Google Shape;5742;p77"/>
            <p:cNvSpPr/>
            <p:nvPr/>
          </p:nvSpPr>
          <p:spPr>
            <a:xfrm>
              <a:off x="5705325" y="351600"/>
              <a:ext cx="77000" cy="113225"/>
            </a:xfrm>
            <a:custGeom>
              <a:avLst/>
              <a:gdLst/>
              <a:ahLst/>
              <a:cxnLst/>
              <a:rect l="l" t="t" r="r" b="b"/>
              <a:pathLst>
                <a:path w="3080" h="4529" extrusionOk="0">
                  <a:moveTo>
                    <a:pt x="1049" y="1"/>
                  </a:moveTo>
                  <a:cubicBezTo>
                    <a:pt x="961" y="1"/>
                    <a:pt x="870" y="11"/>
                    <a:pt x="777" y="33"/>
                  </a:cubicBezTo>
                  <a:lnTo>
                    <a:pt x="88" y="1039"/>
                  </a:lnTo>
                  <a:cubicBezTo>
                    <a:pt x="1" y="2177"/>
                    <a:pt x="777" y="2560"/>
                    <a:pt x="919" y="4529"/>
                  </a:cubicBezTo>
                  <a:lnTo>
                    <a:pt x="1838" y="4507"/>
                  </a:lnTo>
                  <a:lnTo>
                    <a:pt x="1936" y="3730"/>
                  </a:lnTo>
                  <a:lnTo>
                    <a:pt x="2057" y="4507"/>
                  </a:lnTo>
                  <a:lnTo>
                    <a:pt x="2822" y="4485"/>
                  </a:lnTo>
                  <a:cubicBezTo>
                    <a:pt x="3079" y="2674"/>
                    <a:pt x="2446" y="1"/>
                    <a:pt x="1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3" name="Google Shape;5743;p77"/>
            <p:cNvSpPr/>
            <p:nvPr/>
          </p:nvSpPr>
          <p:spPr>
            <a:xfrm>
              <a:off x="5841225" y="360625"/>
              <a:ext cx="110500" cy="123625"/>
            </a:xfrm>
            <a:custGeom>
              <a:avLst/>
              <a:gdLst/>
              <a:ahLst/>
              <a:cxnLst/>
              <a:rect l="l" t="t" r="r" b="b"/>
              <a:pathLst>
                <a:path w="4420" h="4945" extrusionOk="0">
                  <a:moveTo>
                    <a:pt x="2210" y="0"/>
                  </a:moveTo>
                  <a:cubicBezTo>
                    <a:pt x="700" y="0"/>
                    <a:pt x="0" y="602"/>
                    <a:pt x="0" y="930"/>
                  </a:cubicBezTo>
                  <a:cubicBezTo>
                    <a:pt x="0" y="3982"/>
                    <a:pt x="2210" y="4944"/>
                    <a:pt x="2210" y="4944"/>
                  </a:cubicBezTo>
                  <a:cubicBezTo>
                    <a:pt x="2210" y="4944"/>
                    <a:pt x="4419" y="3982"/>
                    <a:pt x="4419" y="930"/>
                  </a:cubicBezTo>
                  <a:cubicBezTo>
                    <a:pt x="4419" y="602"/>
                    <a:pt x="3719"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4" name="Google Shape;5744;p77"/>
            <p:cNvSpPr/>
            <p:nvPr/>
          </p:nvSpPr>
          <p:spPr>
            <a:xfrm>
              <a:off x="5906300" y="395625"/>
              <a:ext cx="16425" cy="18900"/>
            </a:xfrm>
            <a:custGeom>
              <a:avLst/>
              <a:gdLst/>
              <a:ahLst/>
              <a:cxnLst/>
              <a:rect l="l" t="t" r="r" b="b"/>
              <a:pathLst>
                <a:path w="657" h="756" extrusionOk="0">
                  <a:moveTo>
                    <a:pt x="329" y="0"/>
                  </a:moveTo>
                  <a:cubicBezTo>
                    <a:pt x="154" y="0"/>
                    <a:pt x="0" y="165"/>
                    <a:pt x="0" y="383"/>
                  </a:cubicBezTo>
                  <a:cubicBezTo>
                    <a:pt x="0" y="591"/>
                    <a:pt x="154" y="755"/>
                    <a:pt x="329" y="755"/>
                  </a:cubicBezTo>
                  <a:cubicBezTo>
                    <a:pt x="504" y="755"/>
                    <a:pt x="657" y="591"/>
                    <a:pt x="657" y="383"/>
                  </a:cubicBezTo>
                  <a:cubicBezTo>
                    <a:pt x="657" y="165"/>
                    <a:pt x="504" y="0"/>
                    <a:pt x="3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5" name="Google Shape;5745;p77"/>
            <p:cNvSpPr/>
            <p:nvPr/>
          </p:nvSpPr>
          <p:spPr>
            <a:xfrm>
              <a:off x="5870475" y="395625"/>
              <a:ext cx="16150" cy="18900"/>
            </a:xfrm>
            <a:custGeom>
              <a:avLst/>
              <a:gdLst/>
              <a:ahLst/>
              <a:cxnLst/>
              <a:rect l="l" t="t" r="r" b="b"/>
              <a:pathLst>
                <a:path w="646" h="756" extrusionOk="0">
                  <a:moveTo>
                    <a:pt x="318" y="0"/>
                  </a:moveTo>
                  <a:cubicBezTo>
                    <a:pt x="143" y="0"/>
                    <a:pt x="1" y="165"/>
                    <a:pt x="1" y="383"/>
                  </a:cubicBezTo>
                  <a:cubicBezTo>
                    <a:pt x="1" y="591"/>
                    <a:pt x="143" y="755"/>
                    <a:pt x="318" y="755"/>
                  </a:cubicBezTo>
                  <a:cubicBezTo>
                    <a:pt x="504" y="755"/>
                    <a:pt x="646" y="591"/>
                    <a:pt x="646" y="383"/>
                  </a:cubicBezTo>
                  <a:cubicBezTo>
                    <a:pt x="646" y="165"/>
                    <a:pt x="504" y="0"/>
                    <a:pt x="3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6" name="Google Shape;5746;p77"/>
            <p:cNvSpPr/>
            <p:nvPr/>
          </p:nvSpPr>
          <p:spPr>
            <a:xfrm>
              <a:off x="5900925" y="381575"/>
              <a:ext cx="35475" cy="10875"/>
            </a:xfrm>
            <a:custGeom>
              <a:avLst/>
              <a:gdLst/>
              <a:ahLst/>
              <a:cxnLst/>
              <a:rect l="l" t="t" r="r" b="b"/>
              <a:pathLst>
                <a:path w="1419" h="435" extrusionOk="0">
                  <a:moveTo>
                    <a:pt x="657" y="1"/>
                  </a:moveTo>
                  <a:cubicBezTo>
                    <a:pt x="247" y="1"/>
                    <a:pt x="0" y="291"/>
                    <a:pt x="52" y="322"/>
                  </a:cubicBezTo>
                  <a:cubicBezTo>
                    <a:pt x="54" y="324"/>
                    <a:pt x="58" y="325"/>
                    <a:pt x="64" y="325"/>
                  </a:cubicBezTo>
                  <a:cubicBezTo>
                    <a:pt x="122" y="325"/>
                    <a:pt x="340" y="195"/>
                    <a:pt x="615" y="195"/>
                  </a:cubicBezTo>
                  <a:cubicBezTo>
                    <a:pt x="649" y="195"/>
                    <a:pt x="683" y="197"/>
                    <a:pt x="719" y="202"/>
                  </a:cubicBezTo>
                  <a:cubicBezTo>
                    <a:pt x="1057" y="222"/>
                    <a:pt x="1298" y="434"/>
                    <a:pt x="1355" y="434"/>
                  </a:cubicBezTo>
                  <a:cubicBezTo>
                    <a:pt x="1359" y="434"/>
                    <a:pt x="1362" y="433"/>
                    <a:pt x="1364" y="431"/>
                  </a:cubicBezTo>
                  <a:cubicBezTo>
                    <a:pt x="1419" y="409"/>
                    <a:pt x="1200" y="49"/>
                    <a:pt x="740" y="5"/>
                  </a:cubicBezTo>
                  <a:cubicBezTo>
                    <a:pt x="712" y="2"/>
                    <a:pt x="684" y="1"/>
                    <a:pt x="6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7" name="Google Shape;5747;p77"/>
            <p:cNvSpPr/>
            <p:nvPr/>
          </p:nvSpPr>
          <p:spPr>
            <a:xfrm>
              <a:off x="5856525" y="381575"/>
              <a:ext cx="35500" cy="10875"/>
            </a:xfrm>
            <a:custGeom>
              <a:avLst/>
              <a:gdLst/>
              <a:ahLst/>
              <a:cxnLst/>
              <a:rect l="l" t="t" r="r" b="b"/>
              <a:pathLst>
                <a:path w="1420" h="435" extrusionOk="0">
                  <a:moveTo>
                    <a:pt x="763" y="1"/>
                  </a:moveTo>
                  <a:cubicBezTo>
                    <a:pt x="735" y="1"/>
                    <a:pt x="707" y="2"/>
                    <a:pt x="679" y="5"/>
                  </a:cubicBezTo>
                  <a:cubicBezTo>
                    <a:pt x="219" y="49"/>
                    <a:pt x="1" y="409"/>
                    <a:pt x="56" y="431"/>
                  </a:cubicBezTo>
                  <a:cubicBezTo>
                    <a:pt x="59" y="433"/>
                    <a:pt x="62" y="434"/>
                    <a:pt x="67" y="434"/>
                  </a:cubicBezTo>
                  <a:cubicBezTo>
                    <a:pt x="131" y="434"/>
                    <a:pt x="363" y="222"/>
                    <a:pt x="701" y="202"/>
                  </a:cubicBezTo>
                  <a:cubicBezTo>
                    <a:pt x="737" y="197"/>
                    <a:pt x="773" y="195"/>
                    <a:pt x="808" y="195"/>
                  </a:cubicBezTo>
                  <a:cubicBezTo>
                    <a:pt x="1090" y="195"/>
                    <a:pt x="1309" y="325"/>
                    <a:pt x="1367" y="325"/>
                  </a:cubicBezTo>
                  <a:cubicBezTo>
                    <a:pt x="1372" y="325"/>
                    <a:pt x="1376" y="324"/>
                    <a:pt x="1379" y="322"/>
                  </a:cubicBezTo>
                  <a:cubicBezTo>
                    <a:pt x="1420" y="291"/>
                    <a:pt x="1172" y="1"/>
                    <a:pt x="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8" name="Google Shape;5748;p77"/>
            <p:cNvSpPr/>
            <p:nvPr/>
          </p:nvSpPr>
          <p:spPr>
            <a:xfrm>
              <a:off x="5877850" y="438550"/>
              <a:ext cx="37500" cy="15900"/>
            </a:xfrm>
            <a:custGeom>
              <a:avLst/>
              <a:gdLst/>
              <a:ahLst/>
              <a:cxnLst/>
              <a:rect l="l" t="t" r="r" b="b"/>
              <a:pathLst>
                <a:path w="1500" h="636" extrusionOk="0">
                  <a:moveTo>
                    <a:pt x="1" y="1"/>
                  </a:moveTo>
                  <a:cubicBezTo>
                    <a:pt x="1" y="351"/>
                    <a:pt x="395" y="635"/>
                    <a:pt x="745" y="635"/>
                  </a:cubicBezTo>
                  <a:cubicBezTo>
                    <a:pt x="1095" y="635"/>
                    <a:pt x="1500" y="351"/>
                    <a:pt x="1500" y="1"/>
                  </a:cubicBezTo>
                  <a:lnTo>
                    <a:pt x="1500" y="1"/>
                  </a:lnTo>
                  <a:cubicBezTo>
                    <a:pt x="1500" y="1"/>
                    <a:pt x="1106" y="220"/>
                    <a:pt x="745" y="220"/>
                  </a:cubicBezTo>
                  <a:cubicBezTo>
                    <a:pt x="384" y="220"/>
                    <a:pt x="1"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9" name="Google Shape;5749;p77"/>
            <p:cNvSpPr/>
            <p:nvPr/>
          </p:nvSpPr>
          <p:spPr>
            <a:xfrm>
              <a:off x="5459775" y="384975"/>
              <a:ext cx="110200" cy="123325"/>
            </a:xfrm>
            <a:custGeom>
              <a:avLst/>
              <a:gdLst/>
              <a:ahLst/>
              <a:cxnLst/>
              <a:rect l="l" t="t" r="r" b="b"/>
              <a:pathLst>
                <a:path w="4408" h="4933" extrusionOk="0">
                  <a:moveTo>
                    <a:pt x="2198" y="0"/>
                  </a:moveTo>
                  <a:cubicBezTo>
                    <a:pt x="689" y="0"/>
                    <a:pt x="0" y="601"/>
                    <a:pt x="0" y="929"/>
                  </a:cubicBezTo>
                  <a:cubicBezTo>
                    <a:pt x="0" y="3981"/>
                    <a:pt x="2198" y="4933"/>
                    <a:pt x="2198" y="4933"/>
                  </a:cubicBezTo>
                  <a:cubicBezTo>
                    <a:pt x="2198" y="4933"/>
                    <a:pt x="4408" y="3981"/>
                    <a:pt x="4408" y="929"/>
                  </a:cubicBezTo>
                  <a:cubicBezTo>
                    <a:pt x="4408" y="601"/>
                    <a:pt x="3719" y="0"/>
                    <a:pt x="2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0" name="Google Shape;5750;p77"/>
            <p:cNvSpPr/>
            <p:nvPr/>
          </p:nvSpPr>
          <p:spPr>
            <a:xfrm>
              <a:off x="5524850" y="417500"/>
              <a:ext cx="16150" cy="18900"/>
            </a:xfrm>
            <a:custGeom>
              <a:avLst/>
              <a:gdLst/>
              <a:ahLst/>
              <a:cxnLst/>
              <a:rect l="l" t="t" r="r" b="b"/>
              <a:pathLst>
                <a:path w="646" h="756" extrusionOk="0">
                  <a:moveTo>
                    <a:pt x="317" y="0"/>
                  </a:moveTo>
                  <a:cubicBezTo>
                    <a:pt x="142" y="0"/>
                    <a:pt x="1" y="165"/>
                    <a:pt x="1" y="372"/>
                  </a:cubicBezTo>
                  <a:cubicBezTo>
                    <a:pt x="1" y="580"/>
                    <a:pt x="142" y="755"/>
                    <a:pt x="317" y="755"/>
                  </a:cubicBezTo>
                  <a:cubicBezTo>
                    <a:pt x="504" y="755"/>
                    <a:pt x="645" y="580"/>
                    <a:pt x="645" y="372"/>
                  </a:cubicBezTo>
                  <a:cubicBezTo>
                    <a:pt x="645" y="165"/>
                    <a:pt x="504" y="0"/>
                    <a:pt x="3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1" name="Google Shape;5751;p77"/>
            <p:cNvSpPr/>
            <p:nvPr/>
          </p:nvSpPr>
          <p:spPr>
            <a:xfrm>
              <a:off x="5488750" y="417500"/>
              <a:ext cx="16150" cy="18900"/>
            </a:xfrm>
            <a:custGeom>
              <a:avLst/>
              <a:gdLst/>
              <a:ahLst/>
              <a:cxnLst/>
              <a:rect l="l" t="t" r="r" b="b"/>
              <a:pathLst>
                <a:path w="646" h="756" extrusionOk="0">
                  <a:moveTo>
                    <a:pt x="329" y="0"/>
                  </a:moveTo>
                  <a:cubicBezTo>
                    <a:pt x="142" y="0"/>
                    <a:pt x="1" y="165"/>
                    <a:pt x="1" y="372"/>
                  </a:cubicBezTo>
                  <a:cubicBezTo>
                    <a:pt x="1" y="580"/>
                    <a:pt x="142" y="755"/>
                    <a:pt x="329" y="755"/>
                  </a:cubicBezTo>
                  <a:cubicBezTo>
                    <a:pt x="504" y="755"/>
                    <a:pt x="646" y="580"/>
                    <a:pt x="646" y="372"/>
                  </a:cubicBezTo>
                  <a:cubicBezTo>
                    <a:pt x="646" y="165"/>
                    <a:pt x="504" y="0"/>
                    <a:pt x="3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2" name="Google Shape;5752;p77"/>
            <p:cNvSpPr/>
            <p:nvPr/>
          </p:nvSpPr>
          <p:spPr>
            <a:xfrm>
              <a:off x="5496675" y="460425"/>
              <a:ext cx="36125" cy="12325"/>
            </a:xfrm>
            <a:custGeom>
              <a:avLst/>
              <a:gdLst/>
              <a:ahLst/>
              <a:cxnLst/>
              <a:rect l="l" t="t" r="r" b="b"/>
              <a:pathLst>
                <a:path w="1445" h="493" extrusionOk="0">
                  <a:moveTo>
                    <a:pt x="722" y="1"/>
                  </a:moveTo>
                  <a:cubicBezTo>
                    <a:pt x="482" y="1"/>
                    <a:pt x="209" y="132"/>
                    <a:pt x="44" y="329"/>
                  </a:cubicBezTo>
                  <a:cubicBezTo>
                    <a:pt x="0" y="373"/>
                    <a:pt x="12" y="427"/>
                    <a:pt x="56" y="460"/>
                  </a:cubicBezTo>
                  <a:cubicBezTo>
                    <a:pt x="70" y="479"/>
                    <a:pt x="90" y="488"/>
                    <a:pt x="111" y="488"/>
                  </a:cubicBezTo>
                  <a:cubicBezTo>
                    <a:pt x="139" y="488"/>
                    <a:pt x="168" y="474"/>
                    <a:pt x="187" y="449"/>
                  </a:cubicBezTo>
                  <a:cubicBezTo>
                    <a:pt x="318" y="296"/>
                    <a:pt x="537" y="198"/>
                    <a:pt x="722" y="198"/>
                  </a:cubicBezTo>
                  <a:cubicBezTo>
                    <a:pt x="919" y="198"/>
                    <a:pt x="1138" y="296"/>
                    <a:pt x="1269" y="449"/>
                  </a:cubicBezTo>
                  <a:cubicBezTo>
                    <a:pt x="1281" y="471"/>
                    <a:pt x="1313" y="493"/>
                    <a:pt x="1335" y="493"/>
                  </a:cubicBezTo>
                  <a:cubicBezTo>
                    <a:pt x="1357" y="493"/>
                    <a:pt x="1379" y="482"/>
                    <a:pt x="1401" y="460"/>
                  </a:cubicBezTo>
                  <a:cubicBezTo>
                    <a:pt x="1444" y="427"/>
                    <a:pt x="1444" y="373"/>
                    <a:pt x="1412" y="329"/>
                  </a:cubicBezTo>
                  <a:cubicBezTo>
                    <a:pt x="1247" y="132"/>
                    <a:pt x="974" y="1"/>
                    <a:pt x="7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3" name="Google Shape;5753;p77"/>
            <p:cNvSpPr/>
            <p:nvPr/>
          </p:nvSpPr>
          <p:spPr>
            <a:xfrm>
              <a:off x="5518725" y="408200"/>
              <a:ext cx="35400" cy="7850"/>
            </a:xfrm>
            <a:custGeom>
              <a:avLst/>
              <a:gdLst/>
              <a:ahLst/>
              <a:cxnLst/>
              <a:rect l="l" t="t" r="r" b="b"/>
              <a:pathLst>
                <a:path w="1416" h="314" extrusionOk="0">
                  <a:moveTo>
                    <a:pt x="59" y="0"/>
                  </a:moveTo>
                  <a:lnTo>
                    <a:pt x="59" y="0"/>
                  </a:lnTo>
                  <a:cubicBezTo>
                    <a:pt x="0" y="157"/>
                    <a:pt x="64" y="313"/>
                    <a:pt x="196" y="313"/>
                  </a:cubicBezTo>
                  <a:cubicBezTo>
                    <a:pt x="212" y="313"/>
                    <a:pt x="228" y="311"/>
                    <a:pt x="246" y="307"/>
                  </a:cubicBezTo>
                  <a:cubicBezTo>
                    <a:pt x="421" y="252"/>
                    <a:pt x="508" y="197"/>
                    <a:pt x="749" y="197"/>
                  </a:cubicBezTo>
                  <a:cubicBezTo>
                    <a:pt x="1072" y="197"/>
                    <a:pt x="1292" y="309"/>
                    <a:pt x="1358" y="309"/>
                  </a:cubicBezTo>
                  <a:cubicBezTo>
                    <a:pt x="1364" y="309"/>
                    <a:pt x="1368" y="308"/>
                    <a:pt x="1372" y="307"/>
                  </a:cubicBezTo>
                  <a:cubicBezTo>
                    <a:pt x="1415" y="274"/>
                    <a:pt x="1142" y="12"/>
                    <a:pt x="759" y="12"/>
                  </a:cubicBezTo>
                  <a:cubicBezTo>
                    <a:pt x="409" y="12"/>
                    <a:pt x="289" y="121"/>
                    <a:pt x="246" y="132"/>
                  </a:cubicBezTo>
                  <a:cubicBezTo>
                    <a:pt x="235" y="133"/>
                    <a:pt x="226" y="134"/>
                    <a:pt x="216" y="134"/>
                  </a:cubicBezTo>
                  <a:cubicBezTo>
                    <a:pt x="88" y="134"/>
                    <a:pt x="59" y="0"/>
                    <a:pt x="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4" name="Google Shape;5754;p77"/>
            <p:cNvSpPr/>
            <p:nvPr/>
          </p:nvSpPr>
          <p:spPr>
            <a:xfrm>
              <a:off x="5475625" y="408200"/>
              <a:ext cx="35375" cy="7850"/>
            </a:xfrm>
            <a:custGeom>
              <a:avLst/>
              <a:gdLst/>
              <a:ahLst/>
              <a:cxnLst/>
              <a:rect l="l" t="t" r="r" b="b"/>
              <a:pathLst>
                <a:path w="1415" h="314" extrusionOk="0">
                  <a:moveTo>
                    <a:pt x="1346" y="0"/>
                  </a:moveTo>
                  <a:cubicBezTo>
                    <a:pt x="1346" y="0"/>
                    <a:pt x="1317" y="134"/>
                    <a:pt x="1198" y="134"/>
                  </a:cubicBezTo>
                  <a:cubicBezTo>
                    <a:pt x="1189" y="134"/>
                    <a:pt x="1180" y="133"/>
                    <a:pt x="1171" y="132"/>
                  </a:cubicBezTo>
                  <a:cubicBezTo>
                    <a:pt x="1127" y="121"/>
                    <a:pt x="996" y="12"/>
                    <a:pt x="657" y="12"/>
                  </a:cubicBezTo>
                  <a:cubicBezTo>
                    <a:pt x="274" y="12"/>
                    <a:pt x="1" y="274"/>
                    <a:pt x="44" y="307"/>
                  </a:cubicBezTo>
                  <a:cubicBezTo>
                    <a:pt x="48" y="308"/>
                    <a:pt x="52" y="309"/>
                    <a:pt x="58" y="309"/>
                  </a:cubicBezTo>
                  <a:cubicBezTo>
                    <a:pt x="124" y="309"/>
                    <a:pt x="344" y="197"/>
                    <a:pt x="657" y="197"/>
                  </a:cubicBezTo>
                  <a:cubicBezTo>
                    <a:pt x="908" y="197"/>
                    <a:pt x="996" y="252"/>
                    <a:pt x="1171" y="307"/>
                  </a:cubicBezTo>
                  <a:cubicBezTo>
                    <a:pt x="1188" y="311"/>
                    <a:pt x="1204" y="313"/>
                    <a:pt x="1220" y="313"/>
                  </a:cubicBezTo>
                  <a:cubicBezTo>
                    <a:pt x="1352" y="313"/>
                    <a:pt x="1414" y="157"/>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55" name="Google Shape;5755;p77"/>
          <p:cNvGrpSpPr/>
          <p:nvPr/>
        </p:nvGrpSpPr>
        <p:grpSpPr>
          <a:xfrm>
            <a:off x="4366266" y="1419873"/>
            <a:ext cx="841440" cy="687587"/>
            <a:chOff x="5341100" y="1504450"/>
            <a:chExt cx="539800" cy="441100"/>
          </a:xfrm>
        </p:grpSpPr>
        <p:sp>
          <p:nvSpPr>
            <p:cNvPr id="5756" name="Google Shape;5756;p77"/>
            <p:cNvSpPr/>
            <p:nvPr/>
          </p:nvSpPr>
          <p:spPr>
            <a:xfrm>
              <a:off x="5391675" y="1920350"/>
              <a:ext cx="470900" cy="25200"/>
            </a:xfrm>
            <a:custGeom>
              <a:avLst/>
              <a:gdLst/>
              <a:ahLst/>
              <a:cxnLst/>
              <a:rect l="l" t="t" r="r" b="b"/>
              <a:pathLst>
                <a:path w="18836" h="1008" extrusionOk="0">
                  <a:moveTo>
                    <a:pt x="9418" y="1"/>
                  </a:moveTo>
                  <a:cubicBezTo>
                    <a:pt x="4212" y="1"/>
                    <a:pt x="0" y="231"/>
                    <a:pt x="0" y="504"/>
                  </a:cubicBezTo>
                  <a:cubicBezTo>
                    <a:pt x="0" y="778"/>
                    <a:pt x="4212" y="1007"/>
                    <a:pt x="9418" y="1007"/>
                  </a:cubicBezTo>
                  <a:cubicBezTo>
                    <a:pt x="14625" y="1007"/>
                    <a:pt x="18835" y="778"/>
                    <a:pt x="18835" y="504"/>
                  </a:cubicBezTo>
                  <a:cubicBezTo>
                    <a:pt x="18835" y="231"/>
                    <a:pt x="14625" y="1"/>
                    <a:pt x="9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7" name="Google Shape;5757;p77"/>
            <p:cNvSpPr/>
            <p:nvPr/>
          </p:nvSpPr>
          <p:spPr>
            <a:xfrm>
              <a:off x="5796650" y="1696125"/>
              <a:ext cx="34475" cy="45175"/>
            </a:xfrm>
            <a:custGeom>
              <a:avLst/>
              <a:gdLst/>
              <a:ahLst/>
              <a:cxnLst/>
              <a:rect l="l" t="t" r="r" b="b"/>
              <a:pathLst>
                <a:path w="1379" h="1807" extrusionOk="0">
                  <a:moveTo>
                    <a:pt x="154" y="1"/>
                  </a:moveTo>
                  <a:cubicBezTo>
                    <a:pt x="132" y="67"/>
                    <a:pt x="88" y="144"/>
                    <a:pt x="1" y="220"/>
                  </a:cubicBezTo>
                  <a:cubicBezTo>
                    <a:pt x="274" y="307"/>
                    <a:pt x="613" y="494"/>
                    <a:pt x="679" y="898"/>
                  </a:cubicBezTo>
                  <a:cubicBezTo>
                    <a:pt x="745" y="1248"/>
                    <a:pt x="941" y="1587"/>
                    <a:pt x="1171" y="1740"/>
                  </a:cubicBezTo>
                  <a:cubicBezTo>
                    <a:pt x="1236" y="1784"/>
                    <a:pt x="1313" y="1806"/>
                    <a:pt x="1379" y="1806"/>
                  </a:cubicBezTo>
                  <a:cubicBezTo>
                    <a:pt x="1379" y="1795"/>
                    <a:pt x="1368" y="1784"/>
                    <a:pt x="1368" y="1773"/>
                  </a:cubicBezTo>
                  <a:cubicBezTo>
                    <a:pt x="1346" y="1729"/>
                    <a:pt x="1335" y="1685"/>
                    <a:pt x="1313" y="1653"/>
                  </a:cubicBezTo>
                  <a:cubicBezTo>
                    <a:pt x="876" y="603"/>
                    <a:pt x="427" y="176"/>
                    <a:pt x="1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8" name="Google Shape;5758;p77"/>
            <p:cNvSpPr/>
            <p:nvPr/>
          </p:nvSpPr>
          <p:spPr>
            <a:xfrm>
              <a:off x="5441450" y="1634600"/>
              <a:ext cx="397050" cy="292975"/>
            </a:xfrm>
            <a:custGeom>
              <a:avLst/>
              <a:gdLst/>
              <a:ahLst/>
              <a:cxnLst/>
              <a:rect l="l" t="t" r="r" b="b"/>
              <a:pathLst>
                <a:path w="15882" h="11719" extrusionOk="0">
                  <a:moveTo>
                    <a:pt x="12163" y="745"/>
                  </a:moveTo>
                  <a:cubicBezTo>
                    <a:pt x="12371" y="843"/>
                    <a:pt x="12546" y="942"/>
                    <a:pt x="12721" y="1040"/>
                  </a:cubicBezTo>
                  <a:cubicBezTo>
                    <a:pt x="12557" y="942"/>
                    <a:pt x="12372" y="843"/>
                    <a:pt x="12163" y="745"/>
                  </a:cubicBezTo>
                  <a:close/>
                  <a:moveTo>
                    <a:pt x="12721" y="1040"/>
                  </a:moveTo>
                  <a:lnTo>
                    <a:pt x="12721" y="1040"/>
                  </a:lnTo>
                  <a:cubicBezTo>
                    <a:pt x="12831" y="1270"/>
                    <a:pt x="12874" y="1543"/>
                    <a:pt x="12775" y="1861"/>
                  </a:cubicBezTo>
                  <a:cubicBezTo>
                    <a:pt x="13137" y="2112"/>
                    <a:pt x="13268" y="2462"/>
                    <a:pt x="13300" y="2626"/>
                  </a:cubicBezTo>
                  <a:cubicBezTo>
                    <a:pt x="13379" y="2638"/>
                    <a:pt x="13456" y="2647"/>
                    <a:pt x="13534" y="2647"/>
                  </a:cubicBezTo>
                  <a:cubicBezTo>
                    <a:pt x="13598" y="2647"/>
                    <a:pt x="13663" y="2641"/>
                    <a:pt x="13727" y="2626"/>
                  </a:cubicBezTo>
                  <a:cubicBezTo>
                    <a:pt x="14012" y="2561"/>
                    <a:pt x="14110" y="2429"/>
                    <a:pt x="14143" y="2352"/>
                  </a:cubicBezTo>
                  <a:cubicBezTo>
                    <a:pt x="14121" y="2342"/>
                    <a:pt x="14110" y="2342"/>
                    <a:pt x="14110" y="2342"/>
                  </a:cubicBezTo>
                  <a:cubicBezTo>
                    <a:pt x="14110" y="2342"/>
                    <a:pt x="13760" y="1664"/>
                    <a:pt x="12721" y="1040"/>
                  </a:cubicBezTo>
                  <a:close/>
                  <a:moveTo>
                    <a:pt x="13125" y="2856"/>
                  </a:moveTo>
                  <a:lnTo>
                    <a:pt x="13125" y="2856"/>
                  </a:lnTo>
                  <a:cubicBezTo>
                    <a:pt x="13126" y="2856"/>
                    <a:pt x="13127" y="2856"/>
                    <a:pt x="13127" y="2856"/>
                  </a:cubicBezTo>
                  <a:lnTo>
                    <a:pt x="13127" y="2856"/>
                  </a:lnTo>
                  <a:cubicBezTo>
                    <a:pt x="13127" y="2856"/>
                    <a:pt x="13126" y="2856"/>
                    <a:pt x="13125" y="2856"/>
                  </a:cubicBezTo>
                  <a:close/>
                  <a:moveTo>
                    <a:pt x="10684" y="1520"/>
                  </a:moveTo>
                  <a:cubicBezTo>
                    <a:pt x="10743" y="1520"/>
                    <a:pt x="10797" y="1561"/>
                    <a:pt x="10807" y="1620"/>
                  </a:cubicBezTo>
                  <a:cubicBezTo>
                    <a:pt x="10840" y="1773"/>
                    <a:pt x="11091" y="3118"/>
                    <a:pt x="10610" y="3523"/>
                  </a:cubicBezTo>
                  <a:lnTo>
                    <a:pt x="10610" y="3534"/>
                  </a:lnTo>
                  <a:cubicBezTo>
                    <a:pt x="10749" y="3653"/>
                    <a:pt x="10980" y="3801"/>
                    <a:pt x="11177" y="3801"/>
                  </a:cubicBezTo>
                  <a:cubicBezTo>
                    <a:pt x="11196" y="3801"/>
                    <a:pt x="11215" y="3799"/>
                    <a:pt x="11234" y="3796"/>
                  </a:cubicBezTo>
                  <a:cubicBezTo>
                    <a:pt x="11507" y="3764"/>
                    <a:pt x="11715" y="3326"/>
                    <a:pt x="11781" y="3162"/>
                  </a:cubicBezTo>
                  <a:cubicBezTo>
                    <a:pt x="11798" y="3110"/>
                    <a:pt x="11849" y="3079"/>
                    <a:pt x="11902" y="3079"/>
                  </a:cubicBezTo>
                  <a:cubicBezTo>
                    <a:pt x="11916" y="3079"/>
                    <a:pt x="11930" y="3081"/>
                    <a:pt x="11944" y="3086"/>
                  </a:cubicBezTo>
                  <a:cubicBezTo>
                    <a:pt x="12010" y="3108"/>
                    <a:pt x="12043" y="3184"/>
                    <a:pt x="12021" y="3249"/>
                  </a:cubicBezTo>
                  <a:cubicBezTo>
                    <a:pt x="11988" y="3326"/>
                    <a:pt x="11737" y="3993"/>
                    <a:pt x="11266" y="4048"/>
                  </a:cubicBezTo>
                  <a:cubicBezTo>
                    <a:pt x="11244" y="4048"/>
                    <a:pt x="11222" y="4059"/>
                    <a:pt x="11190" y="4059"/>
                  </a:cubicBezTo>
                  <a:cubicBezTo>
                    <a:pt x="10840" y="4059"/>
                    <a:pt x="10500" y="3786"/>
                    <a:pt x="10369" y="3665"/>
                  </a:cubicBezTo>
                  <a:cubicBezTo>
                    <a:pt x="10325" y="3676"/>
                    <a:pt x="10282" y="3687"/>
                    <a:pt x="10227" y="3687"/>
                  </a:cubicBezTo>
                  <a:cubicBezTo>
                    <a:pt x="10205" y="3687"/>
                    <a:pt x="10172" y="3687"/>
                    <a:pt x="10150" y="3676"/>
                  </a:cubicBezTo>
                  <a:cubicBezTo>
                    <a:pt x="9855" y="3633"/>
                    <a:pt x="9669" y="3337"/>
                    <a:pt x="9669" y="3326"/>
                  </a:cubicBezTo>
                  <a:cubicBezTo>
                    <a:pt x="9625" y="3261"/>
                    <a:pt x="9647" y="3184"/>
                    <a:pt x="9713" y="3151"/>
                  </a:cubicBezTo>
                  <a:cubicBezTo>
                    <a:pt x="9733" y="3139"/>
                    <a:pt x="9755" y="3133"/>
                    <a:pt x="9777" y="3133"/>
                  </a:cubicBezTo>
                  <a:cubicBezTo>
                    <a:pt x="9817" y="3133"/>
                    <a:pt x="9856" y="3153"/>
                    <a:pt x="9877" y="3195"/>
                  </a:cubicBezTo>
                  <a:cubicBezTo>
                    <a:pt x="9888" y="3195"/>
                    <a:pt x="10009" y="3403"/>
                    <a:pt x="10194" y="3424"/>
                  </a:cubicBezTo>
                  <a:cubicBezTo>
                    <a:pt x="10210" y="3429"/>
                    <a:pt x="10226" y="3431"/>
                    <a:pt x="10243" y="3431"/>
                  </a:cubicBezTo>
                  <a:cubicBezTo>
                    <a:pt x="10307" y="3431"/>
                    <a:pt x="10377" y="3398"/>
                    <a:pt x="10446" y="3337"/>
                  </a:cubicBezTo>
                  <a:cubicBezTo>
                    <a:pt x="10719" y="3108"/>
                    <a:pt x="10665" y="2189"/>
                    <a:pt x="10556" y="1674"/>
                  </a:cubicBezTo>
                  <a:cubicBezTo>
                    <a:pt x="10544" y="1598"/>
                    <a:pt x="10588" y="1533"/>
                    <a:pt x="10665" y="1521"/>
                  </a:cubicBezTo>
                  <a:cubicBezTo>
                    <a:pt x="10671" y="1520"/>
                    <a:pt x="10678" y="1520"/>
                    <a:pt x="10684" y="1520"/>
                  </a:cubicBezTo>
                  <a:close/>
                  <a:moveTo>
                    <a:pt x="7942" y="8589"/>
                  </a:moveTo>
                  <a:cubicBezTo>
                    <a:pt x="7972" y="8589"/>
                    <a:pt x="8003" y="8600"/>
                    <a:pt x="8028" y="8620"/>
                  </a:cubicBezTo>
                  <a:cubicBezTo>
                    <a:pt x="8084" y="8675"/>
                    <a:pt x="8084" y="8752"/>
                    <a:pt x="8040" y="8795"/>
                  </a:cubicBezTo>
                  <a:cubicBezTo>
                    <a:pt x="8007" y="8839"/>
                    <a:pt x="7340" y="9539"/>
                    <a:pt x="6475" y="9539"/>
                  </a:cubicBezTo>
                  <a:cubicBezTo>
                    <a:pt x="6366" y="9539"/>
                    <a:pt x="6256" y="9528"/>
                    <a:pt x="6137" y="9495"/>
                  </a:cubicBezTo>
                  <a:cubicBezTo>
                    <a:pt x="5753" y="9408"/>
                    <a:pt x="5425" y="9277"/>
                    <a:pt x="5141" y="9156"/>
                  </a:cubicBezTo>
                  <a:cubicBezTo>
                    <a:pt x="4780" y="9156"/>
                    <a:pt x="4518" y="9452"/>
                    <a:pt x="4518" y="9462"/>
                  </a:cubicBezTo>
                  <a:cubicBezTo>
                    <a:pt x="4496" y="9484"/>
                    <a:pt x="4452" y="9506"/>
                    <a:pt x="4419" y="9506"/>
                  </a:cubicBezTo>
                  <a:cubicBezTo>
                    <a:pt x="4387" y="9506"/>
                    <a:pt x="4365" y="9495"/>
                    <a:pt x="4343" y="9474"/>
                  </a:cubicBezTo>
                  <a:cubicBezTo>
                    <a:pt x="4288" y="9430"/>
                    <a:pt x="4277" y="9342"/>
                    <a:pt x="4321" y="9298"/>
                  </a:cubicBezTo>
                  <a:cubicBezTo>
                    <a:pt x="4331" y="9287"/>
                    <a:pt x="4485" y="9112"/>
                    <a:pt x="4725" y="8992"/>
                  </a:cubicBezTo>
                  <a:cubicBezTo>
                    <a:pt x="4542" y="8931"/>
                    <a:pt x="4369" y="8891"/>
                    <a:pt x="4189" y="8891"/>
                  </a:cubicBezTo>
                  <a:cubicBezTo>
                    <a:pt x="4111" y="8891"/>
                    <a:pt x="4031" y="8899"/>
                    <a:pt x="3949" y="8915"/>
                  </a:cubicBezTo>
                  <a:cubicBezTo>
                    <a:pt x="3937" y="8919"/>
                    <a:pt x="3926" y="8921"/>
                    <a:pt x="3914" y="8921"/>
                  </a:cubicBezTo>
                  <a:cubicBezTo>
                    <a:pt x="3862" y="8921"/>
                    <a:pt x="3814" y="8882"/>
                    <a:pt x="3796" y="8828"/>
                  </a:cubicBezTo>
                  <a:cubicBezTo>
                    <a:pt x="3785" y="8752"/>
                    <a:pt x="3828" y="8686"/>
                    <a:pt x="3894" y="8675"/>
                  </a:cubicBezTo>
                  <a:cubicBezTo>
                    <a:pt x="4000" y="8650"/>
                    <a:pt x="4103" y="8640"/>
                    <a:pt x="4204" y="8640"/>
                  </a:cubicBezTo>
                  <a:cubicBezTo>
                    <a:pt x="4557" y="8640"/>
                    <a:pt x="4882" y="8773"/>
                    <a:pt x="5240" y="8927"/>
                  </a:cubicBezTo>
                  <a:cubicBezTo>
                    <a:pt x="5535" y="9046"/>
                    <a:pt x="5830" y="9167"/>
                    <a:pt x="6191" y="9255"/>
                  </a:cubicBezTo>
                  <a:cubicBezTo>
                    <a:pt x="6285" y="9276"/>
                    <a:pt x="6377" y="9285"/>
                    <a:pt x="6468" y="9285"/>
                  </a:cubicBezTo>
                  <a:cubicBezTo>
                    <a:pt x="7224" y="9285"/>
                    <a:pt x="7844" y="8631"/>
                    <a:pt x="7853" y="8631"/>
                  </a:cubicBezTo>
                  <a:cubicBezTo>
                    <a:pt x="7876" y="8602"/>
                    <a:pt x="7909" y="8589"/>
                    <a:pt x="7942" y="8589"/>
                  </a:cubicBezTo>
                  <a:close/>
                  <a:moveTo>
                    <a:pt x="8457" y="0"/>
                  </a:moveTo>
                  <a:cubicBezTo>
                    <a:pt x="8066" y="0"/>
                    <a:pt x="7705" y="23"/>
                    <a:pt x="7384" y="56"/>
                  </a:cubicBezTo>
                  <a:cubicBezTo>
                    <a:pt x="7340" y="231"/>
                    <a:pt x="7318" y="449"/>
                    <a:pt x="7384" y="504"/>
                  </a:cubicBezTo>
                  <a:lnTo>
                    <a:pt x="7394" y="515"/>
                  </a:lnTo>
                  <a:cubicBezTo>
                    <a:pt x="7547" y="668"/>
                    <a:pt x="7602" y="723"/>
                    <a:pt x="8182" y="734"/>
                  </a:cubicBezTo>
                  <a:cubicBezTo>
                    <a:pt x="8346" y="734"/>
                    <a:pt x="8466" y="789"/>
                    <a:pt x="8543" y="876"/>
                  </a:cubicBezTo>
                  <a:cubicBezTo>
                    <a:pt x="8685" y="1029"/>
                    <a:pt x="8663" y="1259"/>
                    <a:pt x="8652" y="1477"/>
                  </a:cubicBezTo>
                  <a:cubicBezTo>
                    <a:pt x="8630" y="1664"/>
                    <a:pt x="8619" y="1861"/>
                    <a:pt x="8696" y="1992"/>
                  </a:cubicBezTo>
                  <a:cubicBezTo>
                    <a:pt x="8744" y="2078"/>
                    <a:pt x="8809" y="2114"/>
                    <a:pt x="8875" y="2114"/>
                  </a:cubicBezTo>
                  <a:cubicBezTo>
                    <a:pt x="8885" y="2114"/>
                    <a:pt x="8894" y="2113"/>
                    <a:pt x="8903" y="2112"/>
                  </a:cubicBezTo>
                  <a:cubicBezTo>
                    <a:pt x="9046" y="2090"/>
                    <a:pt x="9232" y="1915"/>
                    <a:pt x="9287" y="1674"/>
                  </a:cubicBezTo>
                  <a:cubicBezTo>
                    <a:pt x="9402" y="1137"/>
                    <a:pt x="10108" y="1127"/>
                    <a:pt x="10188" y="1127"/>
                  </a:cubicBezTo>
                  <a:cubicBezTo>
                    <a:pt x="10191" y="1127"/>
                    <a:pt x="10193" y="1127"/>
                    <a:pt x="10194" y="1127"/>
                  </a:cubicBezTo>
                  <a:cubicBezTo>
                    <a:pt x="10260" y="1127"/>
                    <a:pt x="10315" y="1183"/>
                    <a:pt x="10315" y="1259"/>
                  </a:cubicBezTo>
                  <a:cubicBezTo>
                    <a:pt x="10315" y="1324"/>
                    <a:pt x="10260" y="1379"/>
                    <a:pt x="10194" y="1379"/>
                  </a:cubicBezTo>
                  <a:lnTo>
                    <a:pt x="10184" y="1379"/>
                  </a:lnTo>
                  <a:cubicBezTo>
                    <a:pt x="10162" y="1379"/>
                    <a:pt x="9603" y="1379"/>
                    <a:pt x="9527" y="1729"/>
                  </a:cubicBezTo>
                  <a:cubicBezTo>
                    <a:pt x="9462" y="2046"/>
                    <a:pt x="9210" y="2320"/>
                    <a:pt x="8947" y="2364"/>
                  </a:cubicBezTo>
                  <a:lnTo>
                    <a:pt x="8882" y="2364"/>
                  </a:lnTo>
                  <a:cubicBezTo>
                    <a:pt x="8718" y="2364"/>
                    <a:pt x="8575" y="2276"/>
                    <a:pt x="8477" y="2112"/>
                  </a:cubicBezTo>
                  <a:cubicBezTo>
                    <a:pt x="8357" y="1926"/>
                    <a:pt x="8378" y="1674"/>
                    <a:pt x="8400" y="1467"/>
                  </a:cubicBezTo>
                  <a:cubicBezTo>
                    <a:pt x="8412" y="1292"/>
                    <a:pt x="8422" y="1117"/>
                    <a:pt x="8357" y="1040"/>
                  </a:cubicBezTo>
                  <a:cubicBezTo>
                    <a:pt x="8324" y="1008"/>
                    <a:pt x="8269" y="986"/>
                    <a:pt x="8182" y="986"/>
                  </a:cubicBezTo>
                  <a:cubicBezTo>
                    <a:pt x="7515" y="974"/>
                    <a:pt x="7405" y="898"/>
                    <a:pt x="7209" y="690"/>
                  </a:cubicBezTo>
                  <a:cubicBezTo>
                    <a:pt x="7066" y="548"/>
                    <a:pt x="7077" y="274"/>
                    <a:pt x="7110" y="77"/>
                  </a:cubicBezTo>
                  <a:lnTo>
                    <a:pt x="7110" y="77"/>
                  </a:lnTo>
                  <a:cubicBezTo>
                    <a:pt x="6672" y="143"/>
                    <a:pt x="6322" y="209"/>
                    <a:pt x="6081" y="274"/>
                  </a:cubicBezTo>
                  <a:cubicBezTo>
                    <a:pt x="6344" y="406"/>
                    <a:pt x="6672" y="636"/>
                    <a:pt x="6606" y="1040"/>
                  </a:cubicBezTo>
                  <a:cubicBezTo>
                    <a:pt x="6585" y="1193"/>
                    <a:pt x="6552" y="1379"/>
                    <a:pt x="6574" y="1423"/>
                  </a:cubicBezTo>
                  <a:cubicBezTo>
                    <a:pt x="6585" y="1456"/>
                    <a:pt x="6662" y="1477"/>
                    <a:pt x="6749" y="1499"/>
                  </a:cubicBezTo>
                  <a:lnTo>
                    <a:pt x="6782" y="1511"/>
                  </a:lnTo>
                  <a:cubicBezTo>
                    <a:pt x="6803" y="1521"/>
                    <a:pt x="6825" y="1521"/>
                    <a:pt x="6847" y="1533"/>
                  </a:cubicBezTo>
                  <a:cubicBezTo>
                    <a:pt x="7274" y="1664"/>
                    <a:pt x="8565" y="2079"/>
                    <a:pt x="8335" y="2834"/>
                  </a:cubicBezTo>
                  <a:cubicBezTo>
                    <a:pt x="8291" y="3020"/>
                    <a:pt x="8237" y="3151"/>
                    <a:pt x="8193" y="3261"/>
                  </a:cubicBezTo>
                  <a:cubicBezTo>
                    <a:pt x="8160" y="3337"/>
                    <a:pt x="8127" y="3436"/>
                    <a:pt x="8127" y="3468"/>
                  </a:cubicBezTo>
                  <a:cubicBezTo>
                    <a:pt x="8138" y="3480"/>
                    <a:pt x="8182" y="3490"/>
                    <a:pt x="8259" y="3512"/>
                  </a:cubicBezTo>
                  <a:cubicBezTo>
                    <a:pt x="8390" y="3534"/>
                    <a:pt x="8849" y="3643"/>
                    <a:pt x="9221" y="3971"/>
                  </a:cubicBezTo>
                  <a:cubicBezTo>
                    <a:pt x="9647" y="4343"/>
                    <a:pt x="9834" y="4868"/>
                    <a:pt x="9790" y="5503"/>
                  </a:cubicBezTo>
                  <a:cubicBezTo>
                    <a:pt x="9778" y="5568"/>
                    <a:pt x="9724" y="5623"/>
                    <a:pt x="9659" y="5623"/>
                  </a:cubicBezTo>
                  <a:lnTo>
                    <a:pt x="9647" y="5623"/>
                  </a:lnTo>
                  <a:cubicBezTo>
                    <a:pt x="9582" y="5612"/>
                    <a:pt x="9527" y="5546"/>
                    <a:pt x="9538" y="5481"/>
                  </a:cubicBezTo>
                  <a:cubicBezTo>
                    <a:pt x="9647" y="4103"/>
                    <a:pt x="8455" y="3808"/>
                    <a:pt x="8215" y="3753"/>
                  </a:cubicBezTo>
                  <a:cubicBezTo>
                    <a:pt x="8084" y="3731"/>
                    <a:pt x="7963" y="3698"/>
                    <a:pt x="7897" y="3599"/>
                  </a:cubicBezTo>
                  <a:cubicBezTo>
                    <a:pt x="7843" y="3490"/>
                    <a:pt x="7887" y="3370"/>
                    <a:pt x="7963" y="3173"/>
                  </a:cubicBezTo>
                  <a:cubicBezTo>
                    <a:pt x="7996" y="3064"/>
                    <a:pt x="8050" y="2933"/>
                    <a:pt x="8094" y="2768"/>
                  </a:cubicBezTo>
                  <a:cubicBezTo>
                    <a:pt x="8203" y="2418"/>
                    <a:pt x="7755" y="2090"/>
                    <a:pt x="6771" y="1773"/>
                  </a:cubicBezTo>
                  <a:cubicBezTo>
                    <a:pt x="6749" y="1773"/>
                    <a:pt x="6727" y="1762"/>
                    <a:pt x="6705" y="1751"/>
                  </a:cubicBezTo>
                  <a:lnTo>
                    <a:pt x="6672" y="1740"/>
                  </a:lnTo>
                  <a:cubicBezTo>
                    <a:pt x="6519" y="1696"/>
                    <a:pt x="6399" y="1652"/>
                    <a:pt x="6344" y="1521"/>
                  </a:cubicBezTo>
                  <a:cubicBezTo>
                    <a:pt x="6300" y="1412"/>
                    <a:pt x="6312" y="1281"/>
                    <a:pt x="6355" y="996"/>
                  </a:cubicBezTo>
                  <a:cubicBezTo>
                    <a:pt x="6431" y="592"/>
                    <a:pt x="5710" y="406"/>
                    <a:pt x="5699" y="406"/>
                  </a:cubicBezTo>
                  <a:cubicBezTo>
                    <a:pt x="5677" y="395"/>
                    <a:pt x="5666" y="395"/>
                    <a:pt x="5644" y="384"/>
                  </a:cubicBezTo>
                  <a:cubicBezTo>
                    <a:pt x="5502" y="384"/>
                    <a:pt x="5119" y="406"/>
                    <a:pt x="4649" y="537"/>
                  </a:cubicBezTo>
                  <a:cubicBezTo>
                    <a:pt x="4168" y="658"/>
                    <a:pt x="3599" y="887"/>
                    <a:pt x="3084" y="1302"/>
                  </a:cubicBezTo>
                  <a:cubicBezTo>
                    <a:pt x="3293" y="1302"/>
                    <a:pt x="3631" y="1270"/>
                    <a:pt x="4015" y="1127"/>
                  </a:cubicBezTo>
                  <a:cubicBezTo>
                    <a:pt x="4326" y="1021"/>
                    <a:pt x="4569" y="957"/>
                    <a:pt x="4764" y="957"/>
                  </a:cubicBezTo>
                  <a:cubicBezTo>
                    <a:pt x="4870" y="957"/>
                    <a:pt x="4962" y="976"/>
                    <a:pt x="5043" y="1018"/>
                  </a:cubicBezTo>
                  <a:cubicBezTo>
                    <a:pt x="5174" y="1084"/>
                    <a:pt x="5262" y="1204"/>
                    <a:pt x="5305" y="1401"/>
                  </a:cubicBezTo>
                  <a:cubicBezTo>
                    <a:pt x="5327" y="1467"/>
                    <a:pt x="5283" y="1533"/>
                    <a:pt x="5218" y="1554"/>
                  </a:cubicBezTo>
                  <a:cubicBezTo>
                    <a:pt x="5210" y="1556"/>
                    <a:pt x="5202" y="1556"/>
                    <a:pt x="5193" y="1556"/>
                  </a:cubicBezTo>
                  <a:cubicBezTo>
                    <a:pt x="5137" y="1556"/>
                    <a:pt x="5084" y="1524"/>
                    <a:pt x="5065" y="1467"/>
                  </a:cubicBezTo>
                  <a:cubicBezTo>
                    <a:pt x="5021" y="1302"/>
                    <a:pt x="4966" y="1259"/>
                    <a:pt x="4922" y="1237"/>
                  </a:cubicBezTo>
                  <a:cubicBezTo>
                    <a:pt x="4883" y="1216"/>
                    <a:pt x="4833" y="1207"/>
                    <a:pt x="4772" y="1207"/>
                  </a:cubicBezTo>
                  <a:cubicBezTo>
                    <a:pt x="4612" y="1207"/>
                    <a:pt x="4380" y="1273"/>
                    <a:pt x="4102" y="1368"/>
                  </a:cubicBezTo>
                  <a:cubicBezTo>
                    <a:pt x="3643" y="1533"/>
                    <a:pt x="3260" y="1554"/>
                    <a:pt x="3030" y="1554"/>
                  </a:cubicBezTo>
                  <a:cubicBezTo>
                    <a:pt x="2899" y="1554"/>
                    <a:pt x="2822" y="1543"/>
                    <a:pt x="2811" y="1543"/>
                  </a:cubicBezTo>
                  <a:cubicBezTo>
                    <a:pt x="2571" y="1773"/>
                    <a:pt x="2352" y="2058"/>
                    <a:pt x="2177" y="2386"/>
                  </a:cubicBezTo>
                  <a:cubicBezTo>
                    <a:pt x="2319" y="2332"/>
                    <a:pt x="2502" y="2278"/>
                    <a:pt x="2689" y="2278"/>
                  </a:cubicBezTo>
                  <a:cubicBezTo>
                    <a:pt x="2805" y="2278"/>
                    <a:pt x="2922" y="2298"/>
                    <a:pt x="3030" y="2352"/>
                  </a:cubicBezTo>
                  <a:cubicBezTo>
                    <a:pt x="3260" y="2462"/>
                    <a:pt x="3315" y="2648"/>
                    <a:pt x="3347" y="2801"/>
                  </a:cubicBezTo>
                  <a:cubicBezTo>
                    <a:pt x="3358" y="2812"/>
                    <a:pt x="3358" y="2834"/>
                    <a:pt x="3358" y="2845"/>
                  </a:cubicBezTo>
                  <a:cubicBezTo>
                    <a:pt x="3579" y="2574"/>
                    <a:pt x="4077" y="2100"/>
                    <a:pt x="4901" y="2100"/>
                  </a:cubicBezTo>
                  <a:cubicBezTo>
                    <a:pt x="4975" y="2100"/>
                    <a:pt x="5051" y="2104"/>
                    <a:pt x="5130" y="2112"/>
                  </a:cubicBezTo>
                  <a:cubicBezTo>
                    <a:pt x="6256" y="2233"/>
                    <a:pt x="7372" y="3917"/>
                    <a:pt x="7657" y="4376"/>
                  </a:cubicBezTo>
                  <a:cubicBezTo>
                    <a:pt x="7700" y="4333"/>
                    <a:pt x="7755" y="4289"/>
                    <a:pt x="7821" y="4245"/>
                  </a:cubicBezTo>
                  <a:cubicBezTo>
                    <a:pt x="7978" y="4149"/>
                    <a:pt x="8142" y="4123"/>
                    <a:pt x="8274" y="4123"/>
                  </a:cubicBezTo>
                  <a:cubicBezTo>
                    <a:pt x="8427" y="4123"/>
                    <a:pt x="8537" y="4158"/>
                    <a:pt x="8543" y="4158"/>
                  </a:cubicBezTo>
                  <a:cubicBezTo>
                    <a:pt x="8619" y="4180"/>
                    <a:pt x="8652" y="4256"/>
                    <a:pt x="8630" y="4321"/>
                  </a:cubicBezTo>
                  <a:cubicBezTo>
                    <a:pt x="8613" y="4373"/>
                    <a:pt x="8561" y="4405"/>
                    <a:pt x="8508" y="4405"/>
                  </a:cubicBezTo>
                  <a:cubicBezTo>
                    <a:pt x="8494" y="4405"/>
                    <a:pt x="8480" y="4403"/>
                    <a:pt x="8466" y="4398"/>
                  </a:cubicBezTo>
                  <a:cubicBezTo>
                    <a:pt x="8466" y="4398"/>
                    <a:pt x="8392" y="4378"/>
                    <a:pt x="8288" y="4378"/>
                  </a:cubicBezTo>
                  <a:cubicBezTo>
                    <a:pt x="8191" y="4378"/>
                    <a:pt x="8068" y="4395"/>
                    <a:pt x="7952" y="4464"/>
                  </a:cubicBezTo>
                  <a:cubicBezTo>
                    <a:pt x="7744" y="4584"/>
                    <a:pt x="7613" y="4824"/>
                    <a:pt x="7559" y="5186"/>
                  </a:cubicBezTo>
                  <a:cubicBezTo>
                    <a:pt x="7547" y="5251"/>
                    <a:pt x="7493" y="5295"/>
                    <a:pt x="7427" y="5295"/>
                  </a:cubicBezTo>
                  <a:cubicBezTo>
                    <a:pt x="7427" y="5295"/>
                    <a:pt x="7416" y="5295"/>
                    <a:pt x="7405" y="5284"/>
                  </a:cubicBezTo>
                  <a:cubicBezTo>
                    <a:pt x="7340" y="5273"/>
                    <a:pt x="7296" y="5208"/>
                    <a:pt x="7307" y="5142"/>
                  </a:cubicBezTo>
                  <a:cubicBezTo>
                    <a:pt x="7340" y="4923"/>
                    <a:pt x="7405" y="4748"/>
                    <a:pt x="7493" y="4595"/>
                  </a:cubicBezTo>
                  <a:cubicBezTo>
                    <a:pt x="7350" y="4355"/>
                    <a:pt x="6191" y="2473"/>
                    <a:pt x="5108" y="2364"/>
                  </a:cubicBezTo>
                  <a:cubicBezTo>
                    <a:pt x="5043" y="2358"/>
                    <a:pt x="4980" y="2355"/>
                    <a:pt x="4918" y="2355"/>
                  </a:cubicBezTo>
                  <a:cubicBezTo>
                    <a:pt x="4109" y="2355"/>
                    <a:pt x="3664" y="2861"/>
                    <a:pt x="3512" y="3074"/>
                  </a:cubicBezTo>
                  <a:cubicBezTo>
                    <a:pt x="3566" y="3096"/>
                    <a:pt x="3643" y="3118"/>
                    <a:pt x="3763" y="3130"/>
                  </a:cubicBezTo>
                  <a:cubicBezTo>
                    <a:pt x="4047" y="3162"/>
                    <a:pt x="4222" y="3239"/>
                    <a:pt x="4343" y="3370"/>
                  </a:cubicBezTo>
                  <a:cubicBezTo>
                    <a:pt x="4540" y="3599"/>
                    <a:pt x="4496" y="3971"/>
                    <a:pt x="4452" y="4518"/>
                  </a:cubicBezTo>
                  <a:cubicBezTo>
                    <a:pt x="4441" y="4573"/>
                    <a:pt x="4441" y="4628"/>
                    <a:pt x="4430" y="4683"/>
                  </a:cubicBezTo>
                  <a:cubicBezTo>
                    <a:pt x="4397" y="5043"/>
                    <a:pt x="4496" y="5405"/>
                    <a:pt x="4583" y="5743"/>
                  </a:cubicBezTo>
                  <a:cubicBezTo>
                    <a:pt x="4605" y="5864"/>
                    <a:pt x="4638" y="5973"/>
                    <a:pt x="4660" y="6083"/>
                  </a:cubicBezTo>
                  <a:cubicBezTo>
                    <a:pt x="4693" y="6181"/>
                    <a:pt x="5141" y="7275"/>
                    <a:pt x="6016" y="7559"/>
                  </a:cubicBezTo>
                  <a:cubicBezTo>
                    <a:pt x="6421" y="7690"/>
                    <a:pt x="6782" y="7734"/>
                    <a:pt x="7099" y="7767"/>
                  </a:cubicBezTo>
                  <a:cubicBezTo>
                    <a:pt x="7559" y="7821"/>
                    <a:pt x="7963" y="7865"/>
                    <a:pt x="8313" y="8139"/>
                  </a:cubicBezTo>
                  <a:cubicBezTo>
                    <a:pt x="8368" y="8183"/>
                    <a:pt x="8378" y="8270"/>
                    <a:pt x="8335" y="8325"/>
                  </a:cubicBezTo>
                  <a:cubicBezTo>
                    <a:pt x="8313" y="8358"/>
                    <a:pt x="8280" y="8368"/>
                    <a:pt x="8237" y="8368"/>
                  </a:cubicBezTo>
                  <a:cubicBezTo>
                    <a:pt x="8215" y="8368"/>
                    <a:pt x="8182" y="8358"/>
                    <a:pt x="8160" y="8346"/>
                  </a:cubicBezTo>
                  <a:cubicBezTo>
                    <a:pt x="7865" y="8106"/>
                    <a:pt x="7515" y="8073"/>
                    <a:pt x="7077" y="8018"/>
                  </a:cubicBezTo>
                  <a:cubicBezTo>
                    <a:pt x="6738" y="7986"/>
                    <a:pt x="6366" y="7942"/>
                    <a:pt x="5940" y="7800"/>
                  </a:cubicBezTo>
                  <a:cubicBezTo>
                    <a:pt x="5787" y="7756"/>
                    <a:pt x="5655" y="7680"/>
                    <a:pt x="5535" y="7603"/>
                  </a:cubicBezTo>
                  <a:cubicBezTo>
                    <a:pt x="5491" y="7712"/>
                    <a:pt x="5437" y="7898"/>
                    <a:pt x="5469" y="8084"/>
                  </a:cubicBezTo>
                  <a:cubicBezTo>
                    <a:pt x="5775" y="8380"/>
                    <a:pt x="6497" y="8521"/>
                    <a:pt x="6508" y="8521"/>
                  </a:cubicBezTo>
                  <a:cubicBezTo>
                    <a:pt x="6574" y="8543"/>
                    <a:pt x="6618" y="8609"/>
                    <a:pt x="6606" y="8675"/>
                  </a:cubicBezTo>
                  <a:cubicBezTo>
                    <a:pt x="6596" y="8730"/>
                    <a:pt x="6541" y="8773"/>
                    <a:pt x="6487" y="8773"/>
                  </a:cubicBezTo>
                  <a:lnTo>
                    <a:pt x="6465" y="8773"/>
                  </a:lnTo>
                  <a:cubicBezTo>
                    <a:pt x="6421" y="8762"/>
                    <a:pt x="5612" y="8598"/>
                    <a:pt x="5262" y="8237"/>
                  </a:cubicBezTo>
                  <a:cubicBezTo>
                    <a:pt x="5225" y="8200"/>
                    <a:pt x="5150" y="8187"/>
                    <a:pt x="5055" y="8187"/>
                  </a:cubicBezTo>
                  <a:cubicBezTo>
                    <a:pt x="4924" y="8187"/>
                    <a:pt x="4754" y="8212"/>
                    <a:pt x="4583" y="8237"/>
                  </a:cubicBezTo>
                  <a:cubicBezTo>
                    <a:pt x="4350" y="8282"/>
                    <a:pt x="4088" y="8320"/>
                    <a:pt x="3826" y="8320"/>
                  </a:cubicBezTo>
                  <a:cubicBezTo>
                    <a:pt x="3768" y="8320"/>
                    <a:pt x="3710" y="8318"/>
                    <a:pt x="3653" y="8314"/>
                  </a:cubicBezTo>
                  <a:cubicBezTo>
                    <a:pt x="3599" y="8521"/>
                    <a:pt x="3446" y="8948"/>
                    <a:pt x="3140" y="9068"/>
                  </a:cubicBezTo>
                  <a:cubicBezTo>
                    <a:pt x="3128" y="9080"/>
                    <a:pt x="3106" y="9080"/>
                    <a:pt x="3096" y="9080"/>
                  </a:cubicBezTo>
                  <a:cubicBezTo>
                    <a:pt x="3041" y="9080"/>
                    <a:pt x="2997" y="9058"/>
                    <a:pt x="2975" y="9003"/>
                  </a:cubicBezTo>
                  <a:cubicBezTo>
                    <a:pt x="2953" y="8937"/>
                    <a:pt x="2986" y="8861"/>
                    <a:pt x="3041" y="8839"/>
                  </a:cubicBezTo>
                  <a:cubicBezTo>
                    <a:pt x="3227" y="8762"/>
                    <a:pt x="3347" y="8456"/>
                    <a:pt x="3402" y="8270"/>
                  </a:cubicBezTo>
                  <a:cubicBezTo>
                    <a:pt x="3238" y="8215"/>
                    <a:pt x="3074" y="8139"/>
                    <a:pt x="2931" y="8018"/>
                  </a:cubicBezTo>
                  <a:cubicBezTo>
                    <a:pt x="2877" y="7975"/>
                    <a:pt x="2866" y="7887"/>
                    <a:pt x="2909" y="7833"/>
                  </a:cubicBezTo>
                  <a:cubicBezTo>
                    <a:pt x="2941" y="7808"/>
                    <a:pt x="2978" y="7794"/>
                    <a:pt x="3015" y="7794"/>
                  </a:cubicBezTo>
                  <a:cubicBezTo>
                    <a:pt x="3044" y="7794"/>
                    <a:pt x="3072" y="7802"/>
                    <a:pt x="3096" y="7821"/>
                  </a:cubicBezTo>
                  <a:cubicBezTo>
                    <a:pt x="3238" y="7953"/>
                    <a:pt x="3402" y="8018"/>
                    <a:pt x="3577" y="8040"/>
                  </a:cubicBezTo>
                  <a:cubicBezTo>
                    <a:pt x="3577" y="8040"/>
                    <a:pt x="3577" y="8052"/>
                    <a:pt x="3588" y="8052"/>
                  </a:cubicBezTo>
                  <a:cubicBezTo>
                    <a:pt x="3667" y="8063"/>
                    <a:pt x="3748" y="8068"/>
                    <a:pt x="3831" y="8068"/>
                  </a:cubicBezTo>
                  <a:cubicBezTo>
                    <a:pt x="4067" y="8068"/>
                    <a:pt x="4313" y="8029"/>
                    <a:pt x="4540" y="7996"/>
                  </a:cubicBezTo>
                  <a:cubicBezTo>
                    <a:pt x="4738" y="7963"/>
                    <a:pt x="4917" y="7930"/>
                    <a:pt x="5068" y="7930"/>
                  </a:cubicBezTo>
                  <a:cubicBezTo>
                    <a:pt x="5117" y="7930"/>
                    <a:pt x="5163" y="7934"/>
                    <a:pt x="5206" y="7942"/>
                  </a:cubicBezTo>
                  <a:cubicBezTo>
                    <a:pt x="5206" y="7734"/>
                    <a:pt x="5272" y="7559"/>
                    <a:pt x="5316" y="7450"/>
                  </a:cubicBezTo>
                  <a:cubicBezTo>
                    <a:pt x="5043" y="7220"/>
                    <a:pt x="4835" y="6946"/>
                    <a:pt x="4693" y="6695"/>
                  </a:cubicBezTo>
                  <a:cubicBezTo>
                    <a:pt x="4660" y="6848"/>
                    <a:pt x="4583" y="6990"/>
                    <a:pt x="4452" y="7121"/>
                  </a:cubicBezTo>
                  <a:cubicBezTo>
                    <a:pt x="4277" y="7275"/>
                    <a:pt x="4025" y="7362"/>
                    <a:pt x="3752" y="7362"/>
                  </a:cubicBezTo>
                  <a:cubicBezTo>
                    <a:pt x="3544" y="7362"/>
                    <a:pt x="3325" y="7318"/>
                    <a:pt x="3106" y="7231"/>
                  </a:cubicBezTo>
                  <a:cubicBezTo>
                    <a:pt x="2724" y="7078"/>
                    <a:pt x="2286" y="6750"/>
                    <a:pt x="2265" y="6302"/>
                  </a:cubicBezTo>
                  <a:lnTo>
                    <a:pt x="2253" y="6203"/>
                  </a:lnTo>
                  <a:cubicBezTo>
                    <a:pt x="2231" y="5853"/>
                    <a:pt x="2209" y="5580"/>
                    <a:pt x="2144" y="5524"/>
                  </a:cubicBezTo>
                  <a:cubicBezTo>
                    <a:pt x="2128" y="5514"/>
                    <a:pt x="2107" y="5511"/>
                    <a:pt x="2083" y="5511"/>
                  </a:cubicBezTo>
                  <a:cubicBezTo>
                    <a:pt x="2058" y="5511"/>
                    <a:pt x="2030" y="5514"/>
                    <a:pt x="2002" y="5514"/>
                  </a:cubicBezTo>
                  <a:cubicBezTo>
                    <a:pt x="1991" y="5518"/>
                    <a:pt x="1979" y="5520"/>
                    <a:pt x="1968" y="5520"/>
                  </a:cubicBezTo>
                  <a:cubicBezTo>
                    <a:pt x="1915" y="5520"/>
                    <a:pt x="1869" y="5479"/>
                    <a:pt x="1859" y="5415"/>
                  </a:cubicBezTo>
                  <a:cubicBezTo>
                    <a:pt x="1838" y="5349"/>
                    <a:pt x="1881" y="5284"/>
                    <a:pt x="1958" y="5273"/>
                  </a:cubicBezTo>
                  <a:cubicBezTo>
                    <a:pt x="1994" y="5264"/>
                    <a:pt x="2040" y="5257"/>
                    <a:pt x="2088" y="5257"/>
                  </a:cubicBezTo>
                  <a:cubicBezTo>
                    <a:pt x="2157" y="5257"/>
                    <a:pt x="2233" y="5272"/>
                    <a:pt x="2297" y="5317"/>
                  </a:cubicBezTo>
                  <a:cubicBezTo>
                    <a:pt x="2450" y="5437"/>
                    <a:pt x="2472" y="5689"/>
                    <a:pt x="2505" y="6181"/>
                  </a:cubicBezTo>
                  <a:lnTo>
                    <a:pt x="2516" y="6280"/>
                  </a:lnTo>
                  <a:cubicBezTo>
                    <a:pt x="2527" y="6553"/>
                    <a:pt x="2800" y="6837"/>
                    <a:pt x="3205" y="6990"/>
                  </a:cubicBezTo>
                  <a:cubicBezTo>
                    <a:pt x="3397" y="7069"/>
                    <a:pt x="3589" y="7108"/>
                    <a:pt x="3762" y="7108"/>
                  </a:cubicBezTo>
                  <a:cubicBezTo>
                    <a:pt x="3974" y="7108"/>
                    <a:pt x="4157" y="7050"/>
                    <a:pt x="4277" y="6936"/>
                  </a:cubicBezTo>
                  <a:cubicBezTo>
                    <a:pt x="4540" y="6684"/>
                    <a:pt x="4474" y="6345"/>
                    <a:pt x="4331" y="5809"/>
                  </a:cubicBezTo>
                  <a:cubicBezTo>
                    <a:pt x="4244" y="5459"/>
                    <a:pt x="4146" y="5065"/>
                    <a:pt x="4178" y="4661"/>
                  </a:cubicBezTo>
                  <a:cubicBezTo>
                    <a:pt x="4190" y="4606"/>
                    <a:pt x="4190" y="4551"/>
                    <a:pt x="4200" y="4496"/>
                  </a:cubicBezTo>
                  <a:cubicBezTo>
                    <a:pt x="4244" y="4005"/>
                    <a:pt x="4277" y="3687"/>
                    <a:pt x="4146" y="3534"/>
                  </a:cubicBezTo>
                  <a:cubicBezTo>
                    <a:pt x="4080" y="3446"/>
                    <a:pt x="3949" y="3403"/>
                    <a:pt x="3741" y="3381"/>
                  </a:cubicBezTo>
                  <a:cubicBezTo>
                    <a:pt x="3490" y="3359"/>
                    <a:pt x="3347" y="3283"/>
                    <a:pt x="3249" y="3184"/>
                  </a:cubicBezTo>
                  <a:lnTo>
                    <a:pt x="3249" y="3173"/>
                  </a:lnTo>
                  <a:lnTo>
                    <a:pt x="3238" y="3173"/>
                  </a:lnTo>
                  <a:cubicBezTo>
                    <a:pt x="3161" y="3074"/>
                    <a:pt x="3128" y="2965"/>
                    <a:pt x="3106" y="2867"/>
                  </a:cubicBezTo>
                  <a:cubicBezTo>
                    <a:pt x="3063" y="2724"/>
                    <a:pt x="3041" y="2637"/>
                    <a:pt x="2921" y="2583"/>
                  </a:cubicBezTo>
                  <a:cubicBezTo>
                    <a:pt x="2845" y="2545"/>
                    <a:pt x="2762" y="2530"/>
                    <a:pt x="2678" y="2530"/>
                  </a:cubicBezTo>
                  <a:cubicBezTo>
                    <a:pt x="2372" y="2530"/>
                    <a:pt x="2054" y="2727"/>
                    <a:pt x="2046" y="2736"/>
                  </a:cubicBezTo>
                  <a:cubicBezTo>
                    <a:pt x="2030" y="2743"/>
                    <a:pt x="2004" y="2751"/>
                    <a:pt x="1978" y="2751"/>
                  </a:cubicBezTo>
                  <a:cubicBezTo>
                    <a:pt x="1968" y="2751"/>
                    <a:pt x="1957" y="2750"/>
                    <a:pt x="1947" y="2746"/>
                  </a:cubicBezTo>
                  <a:cubicBezTo>
                    <a:pt x="1728" y="2955"/>
                    <a:pt x="1028" y="3633"/>
                    <a:pt x="536" y="4649"/>
                  </a:cubicBezTo>
                  <a:cubicBezTo>
                    <a:pt x="536" y="4671"/>
                    <a:pt x="547" y="4683"/>
                    <a:pt x="547" y="4705"/>
                  </a:cubicBezTo>
                  <a:cubicBezTo>
                    <a:pt x="547" y="4705"/>
                    <a:pt x="602" y="5339"/>
                    <a:pt x="908" y="5339"/>
                  </a:cubicBezTo>
                  <a:lnTo>
                    <a:pt x="930" y="5339"/>
                  </a:lnTo>
                  <a:cubicBezTo>
                    <a:pt x="1072" y="5328"/>
                    <a:pt x="1127" y="5109"/>
                    <a:pt x="1181" y="4770"/>
                  </a:cubicBezTo>
                  <a:cubicBezTo>
                    <a:pt x="1225" y="4496"/>
                    <a:pt x="1280" y="4212"/>
                    <a:pt x="1444" y="4026"/>
                  </a:cubicBezTo>
                  <a:cubicBezTo>
                    <a:pt x="1737" y="3692"/>
                    <a:pt x="2097" y="3521"/>
                    <a:pt x="2509" y="3521"/>
                  </a:cubicBezTo>
                  <a:cubicBezTo>
                    <a:pt x="2743" y="3521"/>
                    <a:pt x="2994" y="3576"/>
                    <a:pt x="3260" y="3687"/>
                  </a:cubicBezTo>
                  <a:cubicBezTo>
                    <a:pt x="3325" y="3720"/>
                    <a:pt x="3358" y="3786"/>
                    <a:pt x="3325" y="3851"/>
                  </a:cubicBezTo>
                  <a:cubicBezTo>
                    <a:pt x="3308" y="3903"/>
                    <a:pt x="3257" y="3934"/>
                    <a:pt x="3204" y="3934"/>
                  </a:cubicBezTo>
                  <a:cubicBezTo>
                    <a:pt x="3190" y="3934"/>
                    <a:pt x="3175" y="3932"/>
                    <a:pt x="3161" y="3928"/>
                  </a:cubicBezTo>
                  <a:cubicBezTo>
                    <a:pt x="2928" y="3825"/>
                    <a:pt x="2710" y="3775"/>
                    <a:pt x="2508" y="3775"/>
                  </a:cubicBezTo>
                  <a:cubicBezTo>
                    <a:pt x="2170" y="3775"/>
                    <a:pt x="1877" y="3916"/>
                    <a:pt x="1630" y="4190"/>
                  </a:cubicBezTo>
                  <a:cubicBezTo>
                    <a:pt x="1700" y="4168"/>
                    <a:pt x="1770" y="4157"/>
                    <a:pt x="1839" y="4157"/>
                  </a:cubicBezTo>
                  <a:cubicBezTo>
                    <a:pt x="2007" y="4157"/>
                    <a:pt x="2169" y="4222"/>
                    <a:pt x="2308" y="4355"/>
                  </a:cubicBezTo>
                  <a:cubicBezTo>
                    <a:pt x="2418" y="4464"/>
                    <a:pt x="2483" y="4617"/>
                    <a:pt x="2549" y="4792"/>
                  </a:cubicBezTo>
                  <a:cubicBezTo>
                    <a:pt x="2702" y="5131"/>
                    <a:pt x="2811" y="5361"/>
                    <a:pt x="3096" y="5361"/>
                  </a:cubicBezTo>
                  <a:cubicBezTo>
                    <a:pt x="3108" y="5362"/>
                    <a:pt x="3120" y="5363"/>
                    <a:pt x="3131" y="5363"/>
                  </a:cubicBezTo>
                  <a:cubicBezTo>
                    <a:pt x="3210" y="5363"/>
                    <a:pt x="3265" y="5332"/>
                    <a:pt x="3303" y="5284"/>
                  </a:cubicBezTo>
                  <a:cubicBezTo>
                    <a:pt x="3413" y="5142"/>
                    <a:pt x="3358" y="4836"/>
                    <a:pt x="3325" y="4748"/>
                  </a:cubicBezTo>
                  <a:cubicBezTo>
                    <a:pt x="3303" y="4683"/>
                    <a:pt x="3347" y="4606"/>
                    <a:pt x="3413" y="4584"/>
                  </a:cubicBezTo>
                  <a:cubicBezTo>
                    <a:pt x="3424" y="4580"/>
                    <a:pt x="3436" y="4578"/>
                    <a:pt x="3448" y="4578"/>
                  </a:cubicBezTo>
                  <a:cubicBezTo>
                    <a:pt x="3503" y="4578"/>
                    <a:pt x="3557" y="4617"/>
                    <a:pt x="3566" y="4671"/>
                  </a:cubicBezTo>
                  <a:cubicBezTo>
                    <a:pt x="3588" y="4726"/>
                    <a:pt x="3708" y="5174"/>
                    <a:pt x="3512" y="5437"/>
                  </a:cubicBezTo>
                  <a:cubicBezTo>
                    <a:pt x="3446" y="5524"/>
                    <a:pt x="3325" y="5623"/>
                    <a:pt x="3106" y="5623"/>
                  </a:cubicBezTo>
                  <a:lnTo>
                    <a:pt x="3096" y="5623"/>
                  </a:lnTo>
                  <a:cubicBezTo>
                    <a:pt x="2625" y="5612"/>
                    <a:pt x="2450" y="5196"/>
                    <a:pt x="2319" y="4890"/>
                  </a:cubicBezTo>
                  <a:cubicBezTo>
                    <a:pt x="2265" y="4737"/>
                    <a:pt x="2199" y="4606"/>
                    <a:pt x="2133" y="4540"/>
                  </a:cubicBezTo>
                  <a:cubicBezTo>
                    <a:pt x="2094" y="4494"/>
                    <a:pt x="1999" y="4405"/>
                    <a:pt x="1849" y="4405"/>
                  </a:cubicBezTo>
                  <a:cubicBezTo>
                    <a:pt x="1749" y="4405"/>
                    <a:pt x="1625" y="4444"/>
                    <a:pt x="1477" y="4562"/>
                  </a:cubicBezTo>
                  <a:cubicBezTo>
                    <a:pt x="1455" y="4649"/>
                    <a:pt x="1444" y="4726"/>
                    <a:pt x="1433" y="4814"/>
                  </a:cubicBezTo>
                  <a:cubicBezTo>
                    <a:pt x="1368" y="5164"/>
                    <a:pt x="1302" y="5568"/>
                    <a:pt x="941" y="5590"/>
                  </a:cubicBezTo>
                  <a:lnTo>
                    <a:pt x="908" y="5590"/>
                  </a:lnTo>
                  <a:cubicBezTo>
                    <a:pt x="602" y="5590"/>
                    <a:pt x="438" y="5328"/>
                    <a:pt x="361" y="5055"/>
                  </a:cubicBezTo>
                  <a:cubicBezTo>
                    <a:pt x="306" y="5174"/>
                    <a:pt x="263" y="5295"/>
                    <a:pt x="230" y="5426"/>
                  </a:cubicBezTo>
                  <a:cubicBezTo>
                    <a:pt x="121" y="5787"/>
                    <a:pt x="33" y="6170"/>
                    <a:pt x="11" y="6575"/>
                  </a:cubicBezTo>
                  <a:cubicBezTo>
                    <a:pt x="186" y="6750"/>
                    <a:pt x="438" y="6805"/>
                    <a:pt x="678" y="6805"/>
                  </a:cubicBezTo>
                  <a:cubicBezTo>
                    <a:pt x="1116" y="6805"/>
                    <a:pt x="1543" y="6630"/>
                    <a:pt x="1543" y="6618"/>
                  </a:cubicBezTo>
                  <a:cubicBezTo>
                    <a:pt x="1556" y="6614"/>
                    <a:pt x="1570" y="6612"/>
                    <a:pt x="1584" y="6612"/>
                  </a:cubicBezTo>
                  <a:cubicBezTo>
                    <a:pt x="1638" y="6612"/>
                    <a:pt x="1689" y="6643"/>
                    <a:pt x="1706" y="6695"/>
                  </a:cubicBezTo>
                  <a:cubicBezTo>
                    <a:pt x="1740" y="6750"/>
                    <a:pt x="1706" y="6827"/>
                    <a:pt x="1641" y="6859"/>
                  </a:cubicBezTo>
                  <a:cubicBezTo>
                    <a:pt x="1608" y="6870"/>
                    <a:pt x="1171" y="7056"/>
                    <a:pt x="678" y="7056"/>
                  </a:cubicBezTo>
                  <a:cubicBezTo>
                    <a:pt x="449" y="7056"/>
                    <a:pt x="208" y="7012"/>
                    <a:pt x="0" y="6881"/>
                  </a:cubicBezTo>
                  <a:lnTo>
                    <a:pt x="0" y="6881"/>
                  </a:lnTo>
                  <a:cubicBezTo>
                    <a:pt x="0" y="7133"/>
                    <a:pt x="22" y="7373"/>
                    <a:pt x="55" y="7636"/>
                  </a:cubicBezTo>
                  <a:cubicBezTo>
                    <a:pt x="77" y="7778"/>
                    <a:pt x="109" y="7920"/>
                    <a:pt x="143" y="8052"/>
                  </a:cubicBezTo>
                  <a:cubicBezTo>
                    <a:pt x="143" y="8052"/>
                    <a:pt x="143" y="8052"/>
                    <a:pt x="143" y="8052"/>
                  </a:cubicBezTo>
                  <a:lnTo>
                    <a:pt x="143" y="8052"/>
                  </a:lnTo>
                  <a:cubicBezTo>
                    <a:pt x="229" y="8066"/>
                    <a:pt x="311" y="8073"/>
                    <a:pt x="391" y="8073"/>
                  </a:cubicBezTo>
                  <a:cubicBezTo>
                    <a:pt x="1077" y="8073"/>
                    <a:pt x="1501" y="7577"/>
                    <a:pt x="1521" y="7548"/>
                  </a:cubicBezTo>
                  <a:cubicBezTo>
                    <a:pt x="1544" y="7519"/>
                    <a:pt x="1579" y="7506"/>
                    <a:pt x="1616" y="7506"/>
                  </a:cubicBezTo>
                  <a:cubicBezTo>
                    <a:pt x="1648" y="7506"/>
                    <a:pt x="1681" y="7516"/>
                    <a:pt x="1706" y="7537"/>
                  </a:cubicBezTo>
                  <a:cubicBezTo>
                    <a:pt x="1761" y="7581"/>
                    <a:pt x="1761" y="7658"/>
                    <a:pt x="1718" y="7712"/>
                  </a:cubicBezTo>
                  <a:cubicBezTo>
                    <a:pt x="1696" y="7734"/>
                    <a:pt x="1203" y="8325"/>
                    <a:pt x="394" y="8325"/>
                  </a:cubicBezTo>
                  <a:cubicBezTo>
                    <a:pt x="340" y="8325"/>
                    <a:pt x="274" y="8325"/>
                    <a:pt x="219" y="8314"/>
                  </a:cubicBezTo>
                  <a:lnTo>
                    <a:pt x="219" y="8314"/>
                  </a:lnTo>
                  <a:cubicBezTo>
                    <a:pt x="263" y="8456"/>
                    <a:pt x="318" y="8587"/>
                    <a:pt x="372" y="8708"/>
                  </a:cubicBezTo>
                  <a:cubicBezTo>
                    <a:pt x="396" y="8696"/>
                    <a:pt x="586" y="8619"/>
                    <a:pt x="841" y="8619"/>
                  </a:cubicBezTo>
                  <a:cubicBezTo>
                    <a:pt x="1046" y="8619"/>
                    <a:pt x="1293" y="8669"/>
                    <a:pt x="1531" y="8839"/>
                  </a:cubicBezTo>
                  <a:lnTo>
                    <a:pt x="1543" y="8850"/>
                  </a:lnTo>
                  <a:cubicBezTo>
                    <a:pt x="1630" y="8905"/>
                    <a:pt x="1706" y="8959"/>
                    <a:pt x="1783" y="9014"/>
                  </a:cubicBezTo>
                  <a:cubicBezTo>
                    <a:pt x="2046" y="9014"/>
                    <a:pt x="2144" y="8533"/>
                    <a:pt x="2144" y="8533"/>
                  </a:cubicBezTo>
                  <a:cubicBezTo>
                    <a:pt x="2154" y="8464"/>
                    <a:pt x="2208" y="8422"/>
                    <a:pt x="2266" y="8422"/>
                  </a:cubicBezTo>
                  <a:cubicBezTo>
                    <a:pt x="2273" y="8422"/>
                    <a:pt x="2280" y="8422"/>
                    <a:pt x="2286" y="8423"/>
                  </a:cubicBezTo>
                  <a:cubicBezTo>
                    <a:pt x="2363" y="8434"/>
                    <a:pt x="2406" y="8500"/>
                    <a:pt x="2396" y="8577"/>
                  </a:cubicBezTo>
                  <a:cubicBezTo>
                    <a:pt x="2363" y="8762"/>
                    <a:pt x="2253" y="9036"/>
                    <a:pt x="2068" y="9178"/>
                  </a:cubicBezTo>
                  <a:cubicBezTo>
                    <a:pt x="2173" y="9224"/>
                    <a:pt x="2280" y="9249"/>
                    <a:pt x="2406" y="9249"/>
                  </a:cubicBezTo>
                  <a:cubicBezTo>
                    <a:pt x="2517" y="9249"/>
                    <a:pt x="2641" y="9230"/>
                    <a:pt x="2790" y="9189"/>
                  </a:cubicBezTo>
                  <a:cubicBezTo>
                    <a:pt x="2798" y="9188"/>
                    <a:pt x="2807" y="9187"/>
                    <a:pt x="2816" y="9187"/>
                  </a:cubicBezTo>
                  <a:cubicBezTo>
                    <a:pt x="2874" y="9187"/>
                    <a:pt x="2933" y="9220"/>
                    <a:pt x="2943" y="9277"/>
                  </a:cubicBezTo>
                  <a:cubicBezTo>
                    <a:pt x="2965" y="9353"/>
                    <a:pt x="2921" y="9418"/>
                    <a:pt x="2855" y="9440"/>
                  </a:cubicBezTo>
                  <a:cubicBezTo>
                    <a:pt x="2691" y="9484"/>
                    <a:pt x="2538" y="9506"/>
                    <a:pt x="2406" y="9506"/>
                  </a:cubicBezTo>
                  <a:cubicBezTo>
                    <a:pt x="2122" y="9506"/>
                    <a:pt x="1915" y="9408"/>
                    <a:pt x="1674" y="9243"/>
                  </a:cubicBezTo>
                  <a:cubicBezTo>
                    <a:pt x="1586" y="9189"/>
                    <a:pt x="1488" y="9123"/>
                    <a:pt x="1390" y="9046"/>
                  </a:cubicBezTo>
                  <a:lnTo>
                    <a:pt x="1378" y="9046"/>
                  </a:lnTo>
                  <a:cubicBezTo>
                    <a:pt x="1195" y="8912"/>
                    <a:pt x="1002" y="8873"/>
                    <a:pt x="841" y="8873"/>
                  </a:cubicBezTo>
                  <a:cubicBezTo>
                    <a:pt x="674" y="8873"/>
                    <a:pt x="542" y="8915"/>
                    <a:pt x="493" y="8937"/>
                  </a:cubicBezTo>
                  <a:cubicBezTo>
                    <a:pt x="952" y="9692"/>
                    <a:pt x="1641" y="9922"/>
                    <a:pt x="2188" y="9965"/>
                  </a:cubicBezTo>
                  <a:cubicBezTo>
                    <a:pt x="2231" y="10042"/>
                    <a:pt x="2931" y="11190"/>
                    <a:pt x="4058" y="11562"/>
                  </a:cubicBezTo>
                  <a:cubicBezTo>
                    <a:pt x="4091" y="11574"/>
                    <a:pt x="4113" y="11584"/>
                    <a:pt x="4146" y="11595"/>
                  </a:cubicBezTo>
                  <a:cubicBezTo>
                    <a:pt x="4190" y="11540"/>
                    <a:pt x="4212" y="11497"/>
                    <a:pt x="4233" y="11431"/>
                  </a:cubicBezTo>
                  <a:cubicBezTo>
                    <a:pt x="4277" y="11343"/>
                    <a:pt x="4321" y="11245"/>
                    <a:pt x="4419" y="11103"/>
                  </a:cubicBezTo>
                  <a:cubicBezTo>
                    <a:pt x="4669" y="10738"/>
                    <a:pt x="5129" y="10533"/>
                    <a:pt x="5645" y="10533"/>
                  </a:cubicBezTo>
                  <a:cubicBezTo>
                    <a:pt x="5717" y="10533"/>
                    <a:pt x="5789" y="10537"/>
                    <a:pt x="5863" y="10545"/>
                  </a:cubicBezTo>
                  <a:cubicBezTo>
                    <a:pt x="5881" y="10548"/>
                    <a:pt x="5899" y="10549"/>
                    <a:pt x="5917" y="10549"/>
                  </a:cubicBezTo>
                  <a:cubicBezTo>
                    <a:pt x="6139" y="10549"/>
                    <a:pt x="6290" y="10367"/>
                    <a:pt x="6443" y="10195"/>
                  </a:cubicBezTo>
                  <a:cubicBezTo>
                    <a:pt x="6530" y="10086"/>
                    <a:pt x="6618" y="9987"/>
                    <a:pt x="6716" y="9933"/>
                  </a:cubicBezTo>
                  <a:cubicBezTo>
                    <a:pt x="6769" y="9911"/>
                    <a:pt x="6827" y="9903"/>
                    <a:pt x="6890" y="9903"/>
                  </a:cubicBezTo>
                  <a:cubicBezTo>
                    <a:pt x="6982" y="9903"/>
                    <a:pt x="7082" y="9920"/>
                    <a:pt x="7187" y="9933"/>
                  </a:cubicBezTo>
                  <a:cubicBezTo>
                    <a:pt x="7303" y="9953"/>
                    <a:pt x="7401" y="9969"/>
                    <a:pt x="7478" y="9969"/>
                  </a:cubicBezTo>
                  <a:cubicBezTo>
                    <a:pt x="7567" y="9969"/>
                    <a:pt x="7627" y="9948"/>
                    <a:pt x="7657" y="9889"/>
                  </a:cubicBezTo>
                  <a:cubicBezTo>
                    <a:pt x="7827" y="9567"/>
                    <a:pt x="8260" y="9538"/>
                    <a:pt x="8424" y="9538"/>
                  </a:cubicBezTo>
                  <a:cubicBezTo>
                    <a:pt x="8461" y="9538"/>
                    <a:pt x="8484" y="9539"/>
                    <a:pt x="8488" y="9539"/>
                  </a:cubicBezTo>
                  <a:cubicBezTo>
                    <a:pt x="8553" y="9550"/>
                    <a:pt x="8609" y="9605"/>
                    <a:pt x="8609" y="9670"/>
                  </a:cubicBezTo>
                  <a:cubicBezTo>
                    <a:pt x="8597" y="9725"/>
                    <a:pt x="8575" y="9758"/>
                    <a:pt x="8532" y="9780"/>
                  </a:cubicBezTo>
                  <a:cubicBezTo>
                    <a:pt x="8521" y="9790"/>
                    <a:pt x="8488" y="9790"/>
                    <a:pt x="8466" y="9790"/>
                  </a:cubicBezTo>
                  <a:cubicBezTo>
                    <a:pt x="8466" y="9790"/>
                    <a:pt x="8447" y="9789"/>
                    <a:pt x="8415" y="9789"/>
                  </a:cubicBezTo>
                  <a:cubicBezTo>
                    <a:pt x="8292" y="9789"/>
                    <a:pt x="7982" y="9809"/>
                    <a:pt x="7887" y="10009"/>
                  </a:cubicBezTo>
                  <a:cubicBezTo>
                    <a:pt x="7802" y="10178"/>
                    <a:pt x="7644" y="10223"/>
                    <a:pt x="7478" y="10223"/>
                  </a:cubicBezTo>
                  <a:cubicBezTo>
                    <a:pt x="7364" y="10223"/>
                    <a:pt x="7245" y="10202"/>
                    <a:pt x="7143" y="10184"/>
                  </a:cubicBezTo>
                  <a:cubicBezTo>
                    <a:pt x="7058" y="10169"/>
                    <a:pt x="6962" y="10153"/>
                    <a:pt x="6893" y="10153"/>
                  </a:cubicBezTo>
                  <a:cubicBezTo>
                    <a:pt x="6865" y="10153"/>
                    <a:pt x="6841" y="10156"/>
                    <a:pt x="6825" y="10162"/>
                  </a:cubicBezTo>
                  <a:cubicBezTo>
                    <a:pt x="6771" y="10184"/>
                    <a:pt x="6705" y="10272"/>
                    <a:pt x="6628" y="10359"/>
                  </a:cubicBezTo>
                  <a:cubicBezTo>
                    <a:pt x="6479" y="10549"/>
                    <a:pt x="6265" y="10804"/>
                    <a:pt x="5928" y="10804"/>
                  </a:cubicBezTo>
                  <a:cubicBezTo>
                    <a:pt x="5897" y="10804"/>
                    <a:pt x="5864" y="10801"/>
                    <a:pt x="5830" y="10797"/>
                  </a:cubicBezTo>
                  <a:cubicBezTo>
                    <a:pt x="5771" y="10790"/>
                    <a:pt x="5709" y="10786"/>
                    <a:pt x="5645" y="10786"/>
                  </a:cubicBezTo>
                  <a:cubicBezTo>
                    <a:pt x="5284" y="10786"/>
                    <a:pt x="4869" y="10901"/>
                    <a:pt x="4627" y="11245"/>
                  </a:cubicBezTo>
                  <a:cubicBezTo>
                    <a:pt x="4540" y="11365"/>
                    <a:pt x="4506" y="11453"/>
                    <a:pt x="4474" y="11530"/>
                  </a:cubicBezTo>
                  <a:cubicBezTo>
                    <a:pt x="4452" y="11584"/>
                    <a:pt x="4430" y="11617"/>
                    <a:pt x="4408" y="11661"/>
                  </a:cubicBezTo>
                  <a:cubicBezTo>
                    <a:pt x="4603" y="11702"/>
                    <a:pt x="4777" y="11719"/>
                    <a:pt x="4930" y="11719"/>
                  </a:cubicBezTo>
                  <a:cubicBezTo>
                    <a:pt x="5510" y="11719"/>
                    <a:pt x="5797" y="11486"/>
                    <a:pt x="5797" y="11486"/>
                  </a:cubicBezTo>
                  <a:cubicBezTo>
                    <a:pt x="5797" y="11486"/>
                    <a:pt x="5942" y="11536"/>
                    <a:pt x="6140" y="11536"/>
                  </a:cubicBezTo>
                  <a:cubicBezTo>
                    <a:pt x="6264" y="11536"/>
                    <a:pt x="6409" y="11516"/>
                    <a:pt x="6552" y="11453"/>
                  </a:cubicBezTo>
                  <a:cubicBezTo>
                    <a:pt x="6880" y="11311"/>
                    <a:pt x="6837" y="10830"/>
                    <a:pt x="6825" y="10731"/>
                  </a:cubicBezTo>
                  <a:lnTo>
                    <a:pt x="6825" y="10731"/>
                  </a:lnTo>
                  <a:lnTo>
                    <a:pt x="9013" y="11224"/>
                  </a:lnTo>
                  <a:cubicBezTo>
                    <a:pt x="9035" y="11202"/>
                    <a:pt x="9068" y="11190"/>
                    <a:pt x="9100" y="11190"/>
                  </a:cubicBezTo>
                  <a:cubicBezTo>
                    <a:pt x="9147" y="11193"/>
                    <a:pt x="9193" y="11195"/>
                    <a:pt x="9239" y="11195"/>
                  </a:cubicBezTo>
                  <a:cubicBezTo>
                    <a:pt x="10038" y="11195"/>
                    <a:pt x="10581" y="10744"/>
                    <a:pt x="10850" y="10206"/>
                  </a:cubicBezTo>
                  <a:cubicBezTo>
                    <a:pt x="10763" y="10086"/>
                    <a:pt x="10468" y="9780"/>
                    <a:pt x="9647" y="9615"/>
                  </a:cubicBezTo>
                  <a:cubicBezTo>
                    <a:pt x="9571" y="9605"/>
                    <a:pt x="9527" y="9539"/>
                    <a:pt x="9549" y="9474"/>
                  </a:cubicBezTo>
                  <a:cubicBezTo>
                    <a:pt x="9559" y="9405"/>
                    <a:pt x="9612" y="9362"/>
                    <a:pt x="9670" y="9362"/>
                  </a:cubicBezTo>
                  <a:cubicBezTo>
                    <a:pt x="9677" y="9362"/>
                    <a:pt x="9684" y="9363"/>
                    <a:pt x="9691" y="9364"/>
                  </a:cubicBezTo>
                  <a:cubicBezTo>
                    <a:pt x="10413" y="9506"/>
                    <a:pt x="10774" y="9758"/>
                    <a:pt x="10960" y="9943"/>
                  </a:cubicBezTo>
                  <a:cubicBezTo>
                    <a:pt x="10993" y="9845"/>
                    <a:pt x="11015" y="9747"/>
                    <a:pt x="11025" y="9659"/>
                  </a:cubicBezTo>
                  <a:cubicBezTo>
                    <a:pt x="11135" y="8927"/>
                    <a:pt x="10566" y="8456"/>
                    <a:pt x="10534" y="8434"/>
                  </a:cubicBezTo>
                  <a:cubicBezTo>
                    <a:pt x="10479" y="8390"/>
                    <a:pt x="10479" y="8314"/>
                    <a:pt x="10522" y="8259"/>
                  </a:cubicBezTo>
                  <a:cubicBezTo>
                    <a:pt x="10548" y="8227"/>
                    <a:pt x="10585" y="8210"/>
                    <a:pt x="10622" y="8210"/>
                  </a:cubicBezTo>
                  <a:cubicBezTo>
                    <a:pt x="10648" y="8210"/>
                    <a:pt x="10675" y="8219"/>
                    <a:pt x="10697" y="8237"/>
                  </a:cubicBezTo>
                  <a:cubicBezTo>
                    <a:pt x="10731" y="8259"/>
                    <a:pt x="11409" y="8817"/>
                    <a:pt x="11277" y="9692"/>
                  </a:cubicBezTo>
                  <a:cubicBezTo>
                    <a:pt x="11244" y="9878"/>
                    <a:pt x="11190" y="10064"/>
                    <a:pt x="11113" y="10239"/>
                  </a:cubicBezTo>
                  <a:cubicBezTo>
                    <a:pt x="11113" y="10250"/>
                    <a:pt x="11102" y="10250"/>
                    <a:pt x="11102" y="10261"/>
                  </a:cubicBezTo>
                  <a:cubicBezTo>
                    <a:pt x="10993" y="10512"/>
                    <a:pt x="10829" y="10742"/>
                    <a:pt x="10621" y="10928"/>
                  </a:cubicBezTo>
                  <a:cubicBezTo>
                    <a:pt x="10446" y="11092"/>
                    <a:pt x="10238" y="11212"/>
                    <a:pt x="10019" y="11300"/>
                  </a:cubicBezTo>
                  <a:cubicBezTo>
                    <a:pt x="10249" y="11289"/>
                    <a:pt x="10500" y="11256"/>
                    <a:pt x="10752" y="11190"/>
                  </a:cubicBezTo>
                  <a:cubicBezTo>
                    <a:pt x="11015" y="11125"/>
                    <a:pt x="11266" y="11015"/>
                    <a:pt x="11507" y="10852"/>
                  </a:cubicBezTo>
                  <a:cubicBezTo>
                    <a:pt x="12240" y="10370"/>
                    <a:pt x="12393" y="9277"/>
                    <a:pt x="12131" y="8740"/>
                  </a:cubicBezTo>
                  <a:cubicBezTo>
                    <a:pt x="12087" y="8730"/>
                    <a:pt x="12054" y="8708"/>
                    <a:pt x="12032" y="8653"/>
                  </a:cubicBezTo>
                  <a:cubicBezTo>
                    <a:pt x="12032" y="8642"/>
                    <a:pt x="11682" y="7658"/>
                    <a:pt x="11059" y="7603"/>
                  </a:cubicBezTo>
                  <a:cubicBezTo>
                    <a:pt x="11017" y="7597"/>
                    <a:pt x="10977" y="7595"/>
                    <a:pt x="10938" y="7595"/>
                  </a:cubicBezTo>
                  <a:cubicBezTo>
                    <a:pt x="10739" y="7595"/>
                    <a:pt x="10567" y="7657"/>
                    <a:pt x="10402" y="7712"/>
                  </a:cubicBezTo>
                  <a:cubicBezTo>
                    <a:pt x="10244" y="7765"/>
                    <a:pt x="10081" y="7818"/>
                    <a:pt x="9907" y="7818"/>
                  </a:cubicBezTo>
                  <a:cubicBezTo>
                    <a:pt x="9721" y="7818"/>
                    <a:pt x="9524" y="7757"/>
                    <a:pt x="9309" y="7570"/>
                  </a:cubicBezTo>
                  <a:cubicBezTo>
                    <a:pt x="9100" y="7395"/>
                    <a:pt x="8937" y="7209"/>
                    <a:pt x="8784" y="7023"/>
                  </a:cubicBezTo>
                  <a:cubicBezTo>
                    <a:pt x="8477" y="6673"/>
                    <a:pt x="8215" y="6367"/>
                    <a:pt x="7755" y="6258"/>
                  </a:cubicBezTo>
                  <a:cubicBezTo>
                    <a:pt x="7700" y="6290"/>
                    <a:pt x="7635" y="6302"/>
                    <a:pt x="7569" y="6312"/>
                  </a:cubicBezTo>
                  <a:cubicBezTo>
                    <a:pt x="7416" y="6345"/>
                    <a:pt x="7252" y="6356"/>
                    <a:pt x="7088" y="6356"/>
                  </a:cubicBezTo>
                  <a:cubicBezTo>
                    <a:pt x="6847" y="6356"/>
                    <a:pt x="6606" y="6312"/>
                    <a:pt x="6421" y="6170"/>
                  </a:cubicBezTo>
                  <a:cubicBezTo>
                    <a:pt x="6213" y="6006"/>
                    <a:pt x="6093" y="5755"/>
                    <a:pt x="6071" y="5405"/>
                  </a:cubicBezTo>
                  <a:cubicBezTo>
                    <a:pt x="6060" y="5186"/>
                    <a:pt x="6049" y="4999"/>
                    <a:pt x="6038" y="4836"/>
                  </a:cubicBezTo>
                  <a:cubicBezTo>
                    <a:pt x="6016" y="4321"/>
                    <a:pt x="6005" y="4114"/>
                    <a:pt x="5830" y="4015"/>
                  </a:cubicBezTo>
                  <a:cubicBezTo>
                    <a:pt x="5765" y="3971"/>
                    <a:pt x="5753" y="3895"/>
                    <a:pt x="5787" y="3840"/>
                  </a:cubicBezTo>
                  <a:cubicBezTo>
                    <a:pt x="5807" y="3798"/>
                    <a:pt x="5847" y="3774"/>
                    <a:pt x="5890" y="3774"/>
                  </a:cubicBezTo>
                  <a:cubicBezTo>
                    <a:pt x="5914" y="3774"/>
                    <a:pt x="5938" y="3781"/>
                    <a:pt x="5962" y="3796"/>
                  </a:cubicBezTo>
                  <a:cubicBezTo>
                    <a:pt x="6256" y="3971"/>
                    <a:pt x="6268" y="4289"/>
                    <a:pt x="6290" y="4824"/>
                  </a:cubicBezTo>
                  <a:cubicBezTo>
                    <a:pt x="6300" y="4989"/>
                    <a:pt x="6312" y="5174"/>
                    <a:pt x="6322" y="5383"/>
                  </a:cubicBezTo>
                  <a:cubicBezTo>
                    <a:pt x="6344" y="5667"/>
                    <a:pt x="6431" y="5853"/>
                    <a:pt x="6574" y="5973"/>
                  </a:cubicBezTo>
                  <a:cubicBezTo>
                    <a:pt x="6710" y="6078"/>
                    <a:pt x="6894" y="6110"/>
                    <a:pt x="7085" y="6110"/>
                  </a:cubicBezTo>
                  <a:cubicBezTo>
                    <a:pt x="7234" y="6110"/>
                    <a:pt x="7387" y="6090"/>
                    <a:pt x="7525" y="6071"/>
                  </a:cubicBezTo>
                  <a:cubicBezTo>
                    <a:pt x="7547" y="6061"/>
                    <a:pt x="7569" y="6061"/>
                    <a:pt x="7591" y="6050"/>
                  </a:cubicBezTo>
                  <a:cubicBezTo>
                    <a:pt x="7613" y="6017"/>
                    <a:pt x="7657" y="5995"/>
                    <a:pt x="7700" y="5995"/>
                  </a:cubicBezTo>
                  <a:cubicBezTo>
                    <a:pt x="8028" y="5755"/>
                    <a:pt x="8028" y="5087"/>
                    <a:pt x="8028" y="5076"/>
                  </a:cubicBezTo>
                  <a:cubicBezTo>
                    <a:pt x="8028" y="5011"/>
                    <a:pt x="8084" y="4945"/>
                    <a:pt x="8149" y="4945"/>
                  </a:cubicBezTo>
                  <a:cubicBezTo>
                    <a:pt x="8225" y="4945"/>
                    <a:pt x="8280" y="4999"/>
                    <a:pt x="8280" y="5076"/>
                  </a:cubicBezTo>
                  <a:cubicBezTo>
                    <a:pt x="8280" y="5109"/>
                    <a:pt x="8291" y="5711"/>
                    <a:pt x="7996" y="6071"/>
                  </a:cubicBezTo>
                  <a:cubicBezTo>
                    <a:pt x="8422" y="6225"/>
                    <a:pt x="8696" y="6531"/>
                    <a:pt x="8969" y="6859"/>
                  </a:cubicBezTo>
                  <a:cubicBezTo>
                    <a:pt x="9122" y="7034"/>
                    <a:pt x="9275" y="7209"/>
                    <a:pt x="9472" y="7373"/>
                  </a:cubicBezTo>
                  <a:cubicBezTo>
                    <a:pt x="9630" y="7514"/>
                    <a:pt x="9767" y="7562"/>
                    <a:pt x="9907" y="7562"/>
                  </a:cubicBezTo>
                  <a:cubicBezTo>
                    <a:pt x="10038" y="7562"/>
                    <a:pt x="10172" y="7519"/>
                    <a:pt x="10325" y="7471"/>
                  </a:cubicBezTo>
                  <a:cubicBezTo>
                    <a:pt x="10499" y="7408"/>
                    <a:pt x="10703" y="7344"/>
                    <a:pt x="10938" y="7344"/>
                  </a:cubicBezTo>
                  <a:cubicBezTo>
                    <a:pt x="10984" y="7344"/>
                    <a:pt x="11032" y="7346"/>
                    <a:pt x="11081" y="7352"/>
                  </a:cubicBezTo>
                  <a:cubicBezTo>
                    <a:pt x="11835" y="7417"/>
                    <a:pt x="12229" y="8456"/>
                    <a:pt x="12272" y="8565"/>
                  </a:cubicBezTo>
                  <a:lnTo>
                    <a:pt x="12513" y="8565"/>
                  </a:lnTo>
                  <a:cubicBezTo>
                    <a:pt x="13607" y="8565"/>
                    <a:pt x="14559" y="8030"/>
                    <a:pt x="15138" y="7231"/>
                  </a:cubicBezTo>
                  <a:lnTo>
                    <a:pt x="15138" y="7231"/>
                  </a:lnTo>
                  <a:cubicBezTo>
                    <a:pt x="14941" y="7286"/>
                    <a:pt x="14679" y="7340"/>
                    <a:pt x="14428" y="7340"/>
                  </a:cubicBezTo>
                  <a:cubicBezTo>
                    <a:pt x="14318" y="7340"/>
                    <a:pt x="14209" y="7340"/>
                    <a:pt x="14099" y="7308"/>
                  </a:cubicBezTo>
                  <a:cubicBezTo>
                    <a:pt x="13706" y="7220"/>
                    <a:pt x="13563" y="6914"/>
                    <a:pt x="13443" y="6652"/>
                  </a:cubicBezTo>
                  <a:cubicBezTo>
                    <a:pt x="13388" y="6509"/>
                    <a:pt x="13322" y="6378"/>
                    <a:pt x="13235" y="6280"/>
                  </a:cubicBezTo>
                  <a:cubicBezTo>
                    <a:pt x="13191" y="6236"/>
                    <a:pt x="13125" y="6192"/>
                    <a:pt x="13060" y="6170"/>
                  </a:cubicBezTo>
                  <a:cubicBezTo>
                    <a:pt x="12918" y="6115"/>
                    <a:pt x="12699" y="6071"/>
                    <a:pt x="12469" y="6017"/>
                  </a:cubicBezTo>
                  <a:cubicBezTo>
                    <a:pt x="11781" y="5864"/>
                    <a:pt x="10927" y="5678"/>
                    <a:pt x="10752" y="5208"/>
                  </a:cubicBezTo>
                  <a:cubicBezTo>
                    <a:pt x="10731" y="5142"/>
                    <a:pt x="10763" y="5065"/>
                    <a:pt x="10829" y="5043"/>
                  </a:cubicBezTo>
                  <a:cubicBezTo>
                    <a:pt x="10842" y="5039"/>
                    <a:pt x="10856" y="5037"/>
                    <a:pt x="10870" y="5037"/>
                  </a:cubicBezTo>
                  <a:cubicBezTo>
                    <a:pt x="10924" y="5037"/>
                    <a:pt x="10976" y="5068"/>
                    <a:pt x="10993" y="5120"/>
                  </a:cubicBezTo>
                  <a:cubicBezTo>
                    <a:pt x="11113" y="5459"/>
                    <a:pt x="11966" y="5645"/>
                    <a:pt x="12524" y="5776"/>
                  </a:cubicBezTo>
                  <a:cubicBezTo>
                    <a:pt x="12775" y="5831"/>
                    <a:pt x="12994" y="5875"/>
                    <a:pt x="13147" y="5930"/>
                  </a:cubicBezTo>
                  <a:cubicBezTo>
                    <a:pt x="13246" y="5962"/>
                    <a:pt x="13322" y="6017"/>
                    <a:pt x="13399" y="6083"/>
                  </a:cubicBezTo>
                  <a:cubicBezTo>
                    <a:pt x="13450" y="6108"/>
                    <a:pt x="13513" y="6120"/>
                    <a:pt x="13581" y="6120"/>
                  </a:cubicBezTo>
                  <a:cubicBezTo>
                    <a:pt x="13690" y="6120"/>
                    <a:pt x="13812" y="6089"/>
                    <a:pt x="13913" y="6028"/>
                  </a:cubicBezTo>
                  <a:cubicBezTo>
                    <a:pt x="14022" y="5973"/>
                    <a:pt x="14154" y="5853"/>
                    <a:pt x="14154" y="5645"/>
                  </a:cubicBezTo>
                  <a:cubicBezTo>
                    <a:pt x="14154" y="5470"/>
                    <a:pt x="14209" y="5317"/>
                    <a:pt x="14318" y="5208"/>
                  </a:cubicBezTo>
                  <a:cubicBezTo>
                    <a:pt x="14494" y="5042"/>
                    <a:pt x="14739" y="5033"/>
                    <a:pt x="14797" y="5033"/>
                  </a:cubicBezTo>
                  <a:cubicBezTo>
                    <a:pt x="14804" y="5033"/>
                    <a:pt x="14809" y="5033"/>
                    <a:pt x="14810" y="5033"/>
                  </a:cubicBezTo>
                  <a:cubicBezTo>
                    <a:pt x="14876" y="5043"/>
                    <a:pt x="14931" y="5098"/>
                    <a:pt x="14931" y="5174"/>
                  </a:cubicBezTo>
                  <a:cubicBezTo>
                    <a:pt x="14919" y="5240"/>
                    <a:pt x="14865" y="5295"/>
                    <a:pt x="14799" y="5295"/>
                  </a:cubicBezTo>
                  <a:cubicBezTo>
                    <a:pt x="14799" y="5295"/>
                    <a:pt x="14787" y="5294"/>
                    <a:pt x="14766" y="5294"/>
                  </a:cubicBezTo>
                  <a:cubicBezTo>
                    <a:pt x="14726" y="5294"/>
                    <a:pt x="14656" y="5299"/>
                    <a:pt x="14591" y="5328"/>
                  </a:cubicBezTo>
                  <a:cubicBezTo>
                    <a:pt x="15171" y="5546"/>
                    <a:pt x="15412" y="6214"/>
                    <a:pt x="15422" y="6246"/>
                  </a:cubicBezTo>
                  <a:cubicBezTo>
                    <a:pt x="15444" y="6312"/>
                    <a:pt x="15412" y="6389"/>
                    <a:pt x="15346" y="6411"/>
                  </a:cubicBezTo>
                  <a:lnTo>
                    <a:pt x="15303" y="6411"/>
                  </a:lnTo>
                  <a:cubicBezTo>
                    <a:pt x="15247" y="6411"/>
                    <a:pt x="15204" y="6378"/>
                    <a:pt x="15182" y="6334"/>
                  </a:cubicBezTo>
                  <a:cubicBezTo>
                    <a:pt x="15182" y="6323"/>
                    <a:pt x="14953" y="5678"/>
                    <a:pt x="14416" y="5536"/>
                  </a:cubicBezTo>
                  <a:cubicBezTo>
                    <a:pt x="14406" y="5568"/>
                    <a:pt x="14406" y="5612"/>
                    <a:pt x="14406" y="5645"/>
                  </a:cubicBezTo>
                  <a:cubicBezTo>
                    <a:pt x="14406" y="5896"/>
                    <a:pt x="14274" y="6115"/>
                    <a:pt x="14044" y="6246"/>
                  </a:cubicBezTo>
                  <a:cubicBezTo>
                    <a:pt x="13913" y="6334"/>
                    <a:pt x="13749" y="6378"/>
                    <a:pt x="13596" y="6378"/>
                  </a:cubicBezTo>
                  <a:cubicBezTo>
                    <a:pt x="13629" y="6433"/>
                    <a:pt x="13650" y="6487"/>
                    <a:pt x="13684" y="6542"/>
                  </a:cubicBezTo>
                  <a:cubicBezTo>
                    <a:pt x="13793" y="6793"/>
                    <a:pt x="13881" y="7002"/>
                    <a:pt x="14154" y="7067"/>
                  </a:cubicBezTo>
                  <a:cubicBezTo>
                    <a:pt x="14243" y="7087"/>
                    <a:pt x="14335" y="7095"/>
                    <a:pt x="14428" y="7095"/>
                  </a:cubicBezTo>
                  <a:cubicBezTo>
                    <a:pt x="14803" y="7095"/>
                    <a:pt x="15184" y="6960"/>
                    <a:pt x="15368" y="6881"/>
                  </a:cubicBezTo>
                  <a:cubicBezTo>
                    <a:pt x="15751" y="6192"/>
                    <a:pt x="15882" y="5349"/>
                    <a:pt x="15663" y="4518"/>
                  </a:cubicBezTo>
                  <a:lnTo>
                    <a:pt x="15663" y="4518"/>
                  </a:lnTo>
                  <a:cubicBezTo>
                    <a:pt x="15645" y="4520"/>
                    <a:pt x="15627" y="4520"/>
                    <a:pt x="15610" y="4520"/>
                  </a:cubicBezTo>
                  <a:cubicBezTo>
                    <a:pt x="15486" y="4520"/>
                    <a:pt x="15362" y="4485"/>
                    <a:pt x="15247" y="4409"/>
                  </a:cubicBezTo>
                  <a:cubicBezTo>
                    <a:pt x="14953" y="4223"/>
                    <a:pt x="14712" y="3830"/>
                    <a:pt x="14646" y="3392"/>
                  </a:cubicBezTo>
                  <a:cubicBezTo>
                    <a:pt x="14581" y="2976"/>
                    <a:pt x="14001" y="2878"/>
                    <a:pt x="13869" y="2856"/>
                  </a:cubicBezTo>
                  <a:cubicBezTo>
                    <a:pt x="13837" y="2867"/>
                    <a:pt x="13815" y="2867"/>
                    <a:pt x="13782" y="2878"/>
                  </a:cubicBezTo>
                  <a:cubicBezTo>
                    <a:pt x="13694" y="2895"/>
                    <a:pt x="13612" y="2902"/>
                    <a:pt x="13533" y="2902"/>
                  </a:cubicBezTo>
                  <a:cubicBezTo>
                    <a:pt x="13416" y="2902"/>
                    <a:pt x="13307" y="2886"/>
                    <a:pt x="13202" y="2867"/>
                  </a:cubicBezTo>
                  <a:cubicBezTo>
                    <a:pt x="13181" y="2867"/>
                    <a:pt x="13149" y="2867"/>
                    <a:pt x="13127" y="2856"/>
                  </a:cubicBezTo>
                  <a:lnTo>
                    <a:pt x="13127" y="2856"/>
                  </a:lnTo>
                  <a:cubicBezTo>
                    <a:pt x="13411" y="2999"/>
                    <a:pt x="13738" y="3218"/>
                    <a:pt x="13804" y="3512"/>
                  </a:cubicBezTo>
                  <a:cubicBezTo>
                    <a:pt x="13859" y="3774"/>
                    <a:pt x="13804" y="4026"/>
                    <a:pt x="13640" y="4190"/>
                  </a:cubicBezTo>
                  <a:cubicBezTo>
                    <a:pt x="13518" y="4312"/>
                    <a:pt x="13355" y="4378"/>
                    <a:pt x="13188" y="4378"/>
                  </a:cubicBezTo>
                  <a:cubicBezTo>
                    <a:pt x="13145" y="4378"/>
                    <a:pt x="13102" y="4374"/>
                    <a:pt x="13060" y="4365"/>
                  </a:cubicBezTo>
                  <a:cubicBezTo>
                    <a:pt x="12972" y="4349"/>
                    <a:pt x="12849" y="4330"/>
                    <a:pt x="12725" y="4330"/>
                  </a:cubicBezTo>
                  <a:cubicBezTo>
                    <a:pt x="12601" y="4330"/>
                    <a:pt x="12475" y="4349"/>
                    <a:pt x="12382" y="4409"/>
                  </a:cubicBezTo>
                  <a:cubicBezTo>
                    <a:pt x="12316" y="4453"/>
                    <a:pt x="12272" y="4518"/>
                    <a:pt x="12262" y="4617"/>
                  </a:cubicBezTo>
                  <a:cubicBezTo>
                    <a:pt x="12250" y="4671"/>
                    <a:pt x="12196" y="4715"/>
                    <a:pt x="12131" y="4715"/>
                  </a:cubicBezTo>
                  <a:lnTo>
                    <a:pt x="12109" y="4715"/>
                  </a:lnTo>
                  <a:cubicBezTo>
                    <a:pt x="12043" y="4705"/>
                    <a:pt x="11999" y="4639"/>
                    <a:pt x="12010" y="4562"/>
                  </a:cubicBezTo>
                  <a:cubicBezTo>
                    <a:pt x="12043" y="4409"/>
                    <a:pt x="12119" y="4289"/>
                    <a:pt x="12240" y="4201"/>
                  </a:cubicBezTo>
                  <a:cubicBezTo>
                    <a:pt x="12379" y="4111"/>
                    <a:pt x="12551" y="4080"/>
                    <a:pt x="12722" y="4080"/>
                  </a:cubicBezTo>
                  <a:cubicBezTo>
                    <a:pt x="12860" y="4080"/>
                    <a:pt x="12997" y="4100"/>
                    <a:pt x="13115" y="4124"/>
                  </a:cubicBezTo>
                  <a:cubicBezTo>
                    <a:pt x="13136" y="4128"/>
                    <a:pt x="13156" y="4130"/>
                    <a:pt x="13177" y="4130"/>
                  </a:cubicBezTo>
                  <a:cubicBezTo>
                    <a:pt x="13279" y="4130"/>
                    <a:pt x="13381" y="4088"/>
                    <a:pt x="13454" y="4015"/>
                  </a:cubicBezTo>
                  <a:cubicBezTo>
                    <a:pt x="13563" y="3906"/>
                    <a:pt x="13596" y="3753"/>
                    <a:pt x="13552" y="3567"/>
                  </a:cubicBezTo>
                  <a:cubicBezTo>
                    <a:pt x="13487" y="3249"/>
                    <a:pt x="12907" y="3020"/>
                    <a:pt x="12622" y="2943"/>
                  </a:cubicBezTo>
                  <a:cubicBezTo>
                    <a:pt x="12568" y="2976"/>
                    <a:pt x="12513" y="3031"/>
                    <a:pt x="12447" y="3096"/>
                  </a:cubicBezTo>
                  <a:cubicBezTo>
                    <a:pt x="12425" y="3130"/>
                    <a:pt x="12393" y="3151"/>
                    <a:pt x="12349" y="3151"/>
                  </a:cubicBezTo>
                  <a:cubicBezTo>
                    <a:pt x="12327" y="3151"/>
                    <a:pt x="12294" y="3140"/>
                    <a:pt x="12272" y="3118"/>
                  </a:cubicBezTo>
                  <a:cubicBezTo>
                    <a:pt x="12218" y="3074"/>
                    <a:pt x="12218" y="2987"/>
                    <a:pt x="12262" y="2943"/>
                  </a:cubicBezTo>
                  <a:cubicBezTo>
                    <a:pt x="12349" y="2823"/>
                    <a:pt x="12447" y="2746"/>
                    <a:pt x="12535" y="2703"/>
                  </a:cubicBezTo>
                  <a:lnTo>
                    <a:pt x="12535" y="2692"/>
                  </a:lnTo>
                  <a:lnTo>
                    <a:pt x="12557" y="2692"/>
                  </a:lnTo>
                  <a:lnTo>
                    <a:pt x="12557" y="2681"/>
                  </a:lnTo>
                  <a:cubicBezTo>
                    <a:pt x="12689" y="2610"/>
                    <a:pt x="12820" y="2590"/>
                    <a:pt x="12941" y="2590"/>
                  </a:cubicBezTo>
                  <a:cubicBezTo>
                    <a:pt x="12970" y="2590"/>
                    <a:pt x="12999" y="2591"/>
                    <a:pt x="13027" y="2593"/>
                  </a:cubicBezTo>
                  <a:cubicBezTo>
                    <a:pt x="12962" y="2408"/>
                    <a:pt x="12797" y="2101"/>
                    <a:pt x="12382" y="1926"/>
                  </a:cubicBezTo>
                  <a:cubicBezTo>
                    <a:pt x="11816" y="1690"/>
                    <a:pt x="11470" y="1674"/>
                    <a:pt x="11385" y="1674"/>
                  </a:cubicBezTo>
                  <a:cubicBezTo>
                    <a:pt x="11372" y="1674"/>
                    <a:pt x="11365" y="1674"/>
                    <a:pt x="11365" y="1674"/>
                  </a:cubicBezTo>
                  <a:cubicBezTo>
                    <a:pt x="11299" y="1674"/>
                    <a:pt x="11234" y="1620"/>
                    <a:pt x="11234" y="1554"/>
                  </a:cubicBezTo>
                  <a:cubicBezTo>
                    <a:pt x="11222" y="1489"/>
                    <a:pt x="11277" y="1423"/>
                    <a:pt x="11343" y="1423"/>
                  </a:cubicBezTo>
                  <a:cubicBezTo>
                    <a:pt x="11347" y="1423"/>
                    <a:pt x="11363" y="1422"/>
                    <a:pt x="11391" y="1422"/>
                  </a:cubicBezTo>
                  <a:cubicBezTo>
                    <a:pt x="11519" y="1422"/>
                    <a:pt x="11896" y="1445"/>
                    <a:pt x="12481" y="1696"/>
                  </a:cubicBezTo>
                  <a:lnTo>
                    <a:pt x="12546" y="1729"/>
                  </a:lnTo>
                  <a:cubicBezTo>
                    <a:pt x="12688" y="1215"/>
                    <a:pt x="12306" y="865"/>
                    <a:pt x="12163" y="745"/>
                  </a:cubicBezTo>
                  <a:cubicBezTo>
                    <a:pt x="11824" y="592"/>
                    <a:pt x="11431" y="439"/>
                    <a:pt x="10982" y="318"/>
                  </a:cubicBezTo>
                  <a:lnTo>
                    <a:pt x="10982" y="318"/>
                  </a:lnTo>
                  <a:cubicBezTo>
                    <a:pt x="11037" y="439"/>
                    <a:pt x="11081" y="559"/>
                    <a:pt x="11037" y="668"/>
                  </a:cubicBezTo>
                  <a:cubicBezTo>
                    <a:pt x="11015" y="734"/>
                    <a:pt x="10960" y="789"/>
                    <a:pt x="10884" y="811"/>
                  </a:cubicBezTo>
                  <a:cubicBezTo>
                    <a:pt x="10847" y="820"/>
                    <a:pt x="10806" y="823"/>
                    <a:pt x="10760" y="823"/>
                  </a:cubicBezTo>
                  <a:cubicBezTo>
                    <a:pt x="10695" y="823"/>
                    <a:pt x="10618" y="817"/>
                    <a:pt x="10522" y="811"/>
                  </a:cubicBezTo>
                  <a:cubicBezTo>
                    <a:pt x="10438" y="808"/>
                    <a:pt x="10345" y="805"/>
                    <a:pt x="10248" y="805"/>
                  </a:cubicBezTo>
                  <a:cubicBezTo>
                    <a:pt x="9906" y="805"/>
                    <a:pt x="9520" y="849"/>
                    <a:pt x="9341" y="1139"/>
                  </a:cubicBezTo>
                  <a:cubicBezTo>
                    <a:pt x="9309" y="1171"/>
                    <a:pt x="9275" y="1193"/>
                    <a:pt x="9232" y="1193"/>
                  </a:cubicBezTo>
                  <a:cubicBezTo>
                    <a:pt x="9210" y="1193"/>
                    <a:pt x="9188" y="1183"/>
                    <a:pt x="9166" y="1171"/>
                  </a:cubicBezTo>
                  <a:cubicBezTo>
                    <a:pt x="9100" y="1139"/>
                    <a:pt x="9090" y="1062"/>
                    <a:pt x="9122" y="996"/>
                  </a:cubicBezTo>
                  <a:cubicBezTo>
                    <a:pt x="9365" y="606"/>
                    <a:pt x="9850" y="553"/>
                    <a:pt x="10247" y="553"/>
                  </a:cubicBezTo>
                  <a:cubicBezTo>
                    <a:pt x="10350" y="553"/>
                    <a:pt x="10448" y="557"/>
                    <a:pt x="10534" y="559"/>
                  </a:cubicBezTo>
                  <a:cubicBezTo>
                    <a:pt x="10643" y="570"/>
                    <a:pt x="10752" y="570"/>
                    <a:pt x="10807" y="570"/>
                  </a:cubicBezTo>
                  <a:cubicBezTo>
                    <a:pt x="10796" y="504"/>
                    <a:pt x="10719" y="362"/>
                    <a:pt x="10632" y="231"/>
                  </a:cubicBezTo>
                  <a:lnTo>
                    <a:pt x="10599" y="231"/>
                  </a:lnTo>
                  <a:cubicBezTo>
                    <a:pt x="9829" y="61"/>
                    <a:pt x="9102"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9" name="Google Shape;5759;p77"/>
            <p:cNvSpPr/>
            <p:nvPr/>
          </p:nvSpPr>
          <p:spPr>
            <a:xfrm>
              <a:off x="5341100" y="1836350"/>
              <a:ext cx="68100" cy="59175"/>
            </a:xfrm>
            <a:custGeom>
              <a:avLst/>
              <a:gdLst/>
              <a:ahLst/>
              <a:cxnLst/>
              <a:rect l="l" t="t" r="r" b="b"/>
              <a:pathLst>
                <a:path w="2724" h="2367" extrusionOk="0">
                  <a:moveTo>
                    <a:pt x="766" y="157"/>
                  </a:moveTo>
                  <a:cubicBezTo>
                    <a:pt x="919" y="157"/>
                    <a:pt x="1116" y="211"/>
                    <a:pt x="1301" y="463"/>
                  </a:cubicBezTo>
                  <a:lnTo>
                    <a:pt x="1367" y="561"/>
                  </a:lnTo>
                  <a:lnTo>
                    <a:pt x="1433" y="463"/>
                  </a:lnTo>
                  <a:cubicBezTo>
                    <a:pt x="1605" y="218"/>
                    <a:pt x="1811" y="163"/>
                    <a:pt x="1957" y="163"/>
                  </a:cubicBezTo>
                  <a:cubicBezTo>
                    <a:pt x="2033" y="163"/>
                    <a:pt x="2092" y="178"/>
                    <a:pt x="2122" y="189"/>
                  </a:cubicBezTo>
                  <a:cubicBezTo>
                    <a:pt x="2395" y="276"/>
                    <a:pt x="2560" y="528"/>
                    <a:pt x="2538" y="835"/>
                  </a:cubicBezTo>
                  <a:cubicBezTo>
                    <a:pt x="2526" y="878"/>
                    <a:pt x="2526" y="933"/>
                    <a:pt x="2505" y="976"/>
                  </a:cubicBezTo>
                  <a:cubicBezTo>
                    <a:pt x="2505" y="988"/>
                    <a:pt x="2494" y="1010"/>
                    <a:pt x="2494" y="1020"/>
                  </a:cubicBezTo>
                  <a:cubicBezTo>
                    <a:pt x="2319" y="1523"/>
                    <a:pt x="1663" y="2038"/>
                    <a:pt x="1466" y="2180"/>
                  </a:cubicBezTo>
                  <a:cubicBezTo>
                    <a:pt x="1433" y="2202"/>
                    <a:pt x="1397" y="2212"/>
                    <a:pt x="1362" y="2212"/>
                  </a:cubicBezTo>
                  <a:cubicBezTo>
                    <a:pt x="1326" y="2212"/>
                    <a:pt x="1290" y="2202"/>
                    <a:pt x="1258" y="2180"/>
                  </a:cubicBezTo>
                  <a:cubicBezTo>
                    <a:pt x="1061" y="2038"/>
                    <a:pt x="405" y="1523"/>
                    <a:pt x="230" y="1020"/>
                  </a:cubicBezTo>
                  <a:cubicBezTo>
                    <a:pt x="230" y="1010"/>
                    <a:pt x="219" y="988"/>
                    <a:pt x="219" y="976"/>
                  </a:cubicBezTo>
                  <a:cubicBezTo>
                    <a:pt x="197" y="933"/>
                    <a:pt x="197" y="878"/>
                    <a:pt x="186" y="835"/>
                  </a:cubicBezTo>
                  <a:cubicBezTo>
                    <a:pt x="164" y="528"/>
                    <a:pt x="328" y="276"/>
                    <a:pt x="601" y="189"/>
                  </a:cubicBezTo>
                  <a:cubicBezTo>
                    <a:pt x="635" y="178"/>
                    <a:pt x="689" y="157"/>
                    <a:pt x="766" y="157"/>
                  </a:cubicBezTo>
                  <a:close/>
                  <a:moveTo>
                    <a:pt x="768" y="1"/>
                  </a:moveTo>
                  <a:cubicBezTo>
                    <a:pt x="689" y="1"/>
                    <a:pt x="614" y="14"/>
                    <a:pt x="547" y="36"/>
                  </a:cubicBezTo>
                  <a:cubicBezTo>
                    <a:pt x="208" y="145"/>
                    <a:pt x="0" y="473"/>
                    <a:pt x="33" y="845"/>
                  </a:cubicBezTo>
                  <a:cubicBezTo>
                    <a:pt x="33" y="900"/>
                    <a:pt x="44" y="966"/>
                    <a:pt x="66" y="1020"/>
                  </a:cubicBezTo>
                  <a:cubicBezTo>
                    <a:pt x="66" y="1042"/>
                    <a:pt x="76" y="1053"/>
                    <a:pt x="76" y="1075"/>
                  </a:cubicBezTo>
                  <a:cubicBezTo>
                    <a:pt x="273" y="1622"/>
                    <a:pt x="963" y="2158"/>
                    <a:pt x="1170" y="2311"/>
                  </a:cubicBezTo>
                  <a:cubicBezTo>
                    <a:pt x="1225" y="2344"/>
                    <a:pt x="1291" y="2366"/>
                    <a:pt x="1367" y="2366"/>
                  </a:cubicBezTo>
                  <a:cubicBezTo>
                    <a:pt x="1433" y="2366"/>
                    <a:pt x="1498" y="2344"/>
                    <a:pt x="1553" y="2311"/>
                  </a:cubicBezTo>
                  <a:cubicBezTo>
                    <a:pt x="1761" y="2158"/>
                    <a:pt x="2450" y="1622"/>
                    <a:pt x="2647" y="1075"/>
                  </a:cubicBezTo>
                  <a:cubicBezTo>
                    <a:pt x="2647" y="1053"/>
                    <a:pt x="2658" y="1042"/>
                    <a:pt x="2658" y="1020"/>
                  </a:cubicBezTo>
                  <a:cubicBezTo>
                    <a:pt x="2680" y="966"/>
                    <a:pt x="2691" y="900"/>
                    <a:pt x="2691" y="845"/>
                  </a:cubicBezTo>
                  <a:cubicBezTo>
                    <a:pt x="2723" y="473"/>
                    <a:pt x="2516" y="145"/>
                    <a:pt x="2176" y="36"/>
                  </a:cubicBezTo>
                  <a:cubicBezTo>
                    <a:pt x="2110" y="14"/>
                    <a:pt x="2035" y="1"/>
                    <a:pt x="1956" y="1"/>
                  </a:cubicBezTo>
                  <a:cubicBezTo>
                    <a:pt x="1763" y="1"/>
                    <a:pt x="1546" y="78"/>
                    <a:pt x="1367" y="288"/>
                  </a:cubicBezTo>
                  <a:cubicBezTo>
                    <a:pt x="1181" y="78"/>
                    <a:pt x="962"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0" name="Google Shape;5760;p77"/>
            <p:cNvSpPr/>
            <p:nvPr/>
          </p:nvSpPr>
          <p:spPr>
            <a:xfrm>
              <a:off x="5765475" y="1559625"/>
              <a:ext cx="68400" cy="59150"/>
            </a:xfrm>
            <a:custGeom>
              <a:avLst/>
              <a:gdLst/>
              <a:ahLst/>
              <a:cxnLst/>
              <a:rect l="l" t="t" r="r" b="b"/>
              <a:pathLst>
                <a:path w="2736" h="2366" extrusionOk="0">
                  <a:moveTo>
                    <a:pt x="777" y="156"/>
                  </a:moveTo>
                  <a:cubicBezTo>
                    <a:pt x="920" y="156"/>
                    <a:pt x="1127" y="211"/>
                    <a:pt x="1302" y="463"/>
                  </a:cubicBezTo>
                  <a:lnTo>
                    <a:pt x="1368" y="561"/>
                  </a:lnTo>
                  <a:lnTo>
                    <a:pt x="1433" y="463"/>
                  </a:lnTo>
                  <a:cubicBezTo>
                    <a:pt x="1613" y="218"/>
                    <a:pt x="1817" y="163"/>
                    <a:pt x="1963" y="163"/>
                  </a:cubicBezTo>
                  <a:cubicBezTo>
                    <a:pt x="2039" y="163"/>
                    <a:pt x="2100" y="178"/>
                    <a:pt x="2133" y="189"/>
                  </a:cubicBezTo>
                  <a:cubicBezTo>
                    <a:pt x="2396" y="276"/>
                    <a:pt x="2560" y="528"/>
                    <a:pt x="2538" y="835"/>
                  </a:cubicBezTo>
                  <a:cubicBezTo>
                    <a:pt x="2538" y="878"/>
                    <a:pt x="2527" y="933"/>
                    <a:pt x="2517" y="976"/>
                  </a:cubicBezTo>
                  <a:cubicBezTo>
                    <a:pt x="2505" y="988"/>
                    <a:pt x="2505" y="1010"/>
                    <a:pt x="2495" y="1020"/>
                  </a:cubicBezTo>
                  <a:cubicBezTo>
                    <a:pt x="2320" y="1523"/>
                    <a:pt x="1663" y="2038"/>
                    <a:pt x="1467" y="2180"/>
                  </a:cubicBezTo>
                  <a:cubicBezTo>
                    <a:pt x="1439" y="2201"/>
                    <a:pt x="1403" y="2212"/>
                    <a:pt x="1368" y="2212"/>
                  </a:cubicBezTo>
                  <a:cubicBezTo>
                    <a:pt x="1332" y="2212"/>
                    <a:pt x="1297" y="2201"/>
                    <a:pt x="1270" y="2180"/>
                  </a:cubicBezTo>
                  <a:cubicBezTo>
                    <a:pt x="1073" y="2038"/>
                    <a:pt x="416" y="1523"/>
                    <a:pt x="241" y="1020"/>
                  </a:cubicBezTo>
                  <a:cubicBezTo>
                    <a:pt x="230" y="1010"/>
                    <a:pt x="230" y="988"/>
                    <a:pt x="220" y="976"/>
                  </a:cubicBezTo>
                  <a:cubicBezTo>
                    <a:pt x="208" y="933"/>
                    <a:pt x="198" y="878"/>
                    <a:pt x="198" y="835"/>
                  </a:cubicBezTo>
                  <a:cubicBezTo>
                    <a:pt x="176" y="528"/>
                    <a:pt x="339" y="276"/>
                    <a:pt x="602" y="189"/>
                  </a:cubicBezTo>
                  <a:cubicBezTo>
                    <a:pt x="635" y="178"/>
                    <a:pt x="701" y="156"/>
                    <a:pt x="777" y="156"/>
                  </a:cubicBezTo>
                  <a:close/>
                  <a:moveTo>
                    <a:pt x="777" y="1"/>
                  </a:moveTo>
                  <a:cubicBezTo>
                    <a:pt x="699" y="1"/>
                    <a:pt x="625" y="14"/>
                    <a:pt x="558" y="36"/>
                  </a:cubicBezTo>
                  <a:cubicBezTo>
                    <a:pt x="220" y="145"/>
                    <a:pt x="1" y="473"/>
                    <a:pt x="33" y="845"/>
                  </a:cubicBezTo>
                  <a:cubicBezTo>
                    <a:pt x="45" y="900"/>
                    <a:pt x="55" y="966"/>
                    <a:pt x="66" y="1020"/>
                  </a:cubicBezTo>
                  <a:cubicBezTo>
                    <a:pt x="77" y="1042"/>
                    <a:pt x="77" y="1053"/>
                    <a:pt x="88" y="1075"/>
                  </a:cubicBezTo>
                  <a:cubicBezTo>
                    <a:pt x="285" y="1622"/>
                    <a:pt x="963" y="2158"/>
                    <a:pt x="1171" y="2311"/>
                  </a:cubicBezTo>
                  <a:cubicBezTo>
                    <a:pt x="1226" y="2344"/>
                    <a:pt x="1302" y="2366"/>
                    <a:pt x="1368" y="2366"/>
                  </a:cubicBezTo>
                  <a:cubicBezTo>
                    <a:pt x="1433" y="2366"/>
                    <a:pt x="1510" y="2344"/>
                    <a:pt x="1565" y="2311"/>
                  </a:cubicBezTo>
                  <a:cubicBezTo>
                    <a:pt x="1773" y="2158"/>
                    <a:pt x="2461" y="1622"/>
                    <a:pt x="2648" y="1075"/>
                  </a:cubicBezTo>
                  <a:cubicBezTo>
                    <a:pt x="2658" y="1064"/>
                    <a:pt x="2658" y="1042"/>
                    <a:pt x="2670" y="1020"/>
                  </a:cubicBezTo>
                  <a:cubicBezTo>
                    <a:pt x="2680" y="966"/>
                    <a:pt x="2702" y="900"/>
                    <a:pt x="2702" y="845"/>
                  </a:cubicBezTo>
                  <a:cubicBezTo>
                    <a:pt x="2735" y="473"/>
                    <a:pt x="2517" y="145"/>
                    <a:pt x="2177" y="36"/>
                  </a:cubicBezTo>
                  <a:cubicBezTo>
                    <a:pt x="2110" y="14"/>
                    <a:pt x="2036" y="1"/>
                    <a:pt x="1958" y="1"/>
                  </a:cubicBezTo>
                  <a:cubicBezTo>
                    <a:pt x="1768" y="1"/>
                    <a:pt x="1554" y="78"/>
                    <a:pt x="1368" y="288"/>
                  </a:cubicBezTo>
                  <a:cubicBezTo>
                    <a:pt x="1181" y="78"/>
                    <a:pt x="968" y="1"/>
                    <a:pt x="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1" name="Google Shape;5761;p77"/>
            <p:cNvSpPr/>
            <p:nvPr/>
          </p:nvSpPr>
          <p:spPr>
            <a:xfrm>
              <a:off x="5397425" y="1504450"/>
              <a:ext cx="154625" cy="113725"/>
            </a:xfrm>
            <a:custGeom>
              <a:avLst/>
              <a:gdLst/>
              <a:ahLst/>
              <a:cxnLst/>
              <a:rect l="l" t="t" r="r" b="b"/>
              <a:pathLst>
                <a:path w="6185" h="4549" extrusionOk="0">
                  <a:moveTo>
                    <a:pt x="470" y="1"/>
                  </a:moveTo>
                  <a:cubicBezTo>
                    <a:pt x="208" y="1"/>
                    <a:pt x="0" y="208"/>
                    <a:pt x="0" y="471"/>
                  </a:cubicBezTo>
                  <a:lnTo>
                    <a:pt x="0" y="3599"/>
                  </a:lnTo>
                  <a:cubicBezTo>
                    <a:pt x="0" y="3861"/>
                    <a:pt x="208" y="4070"/>
                    <a:pt x="470" y="4070"/>
                  </a:cubicBezTo>
                  <a:lnTo>
                    <a:pt x="4616" y="4070"/>
                  </a:lnTo>
                  <a:lnTo>
                    <a:pt x="5951" y="4540"/>
                  </a:lnTo>
                  <a:cubicBezTo>
                    <a:pt x="5970" y="4546"/>
                    <a:pt x="5988" y="4549"/>
                    <a:pt x="6006" y="4549"/>
                  </a:cubicBezTo>
                  <a:cubicBezTo>
                    <a:pt x="6110" y="4549"/>
                    <a:pt x="6185" y="4446"/>
                    <a:pt x="6148" y="4343"/>
                  </a:cubicBezTo>
                  <a:lnTo>
                    <a:pt x="5589" y="2954"/>
                  </a:lnTo>
                  <a:lnTo>
                    <a:pt x="5589" y="471"/>
                  </a:lnTo>
                  <a:cubicBezTo>
                    <a:pt x="5589" y="208"/>
                    <a:pt x="5382" y="1"/>
                    <a:pt x="5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2" name="Google Shape;5762;p77"/>
            <p:cNvSpPr/>
            <p:nvPr/>
          </p:nvSpPr>
          <p:spPr>
            <a:xfrm>
              <a:off x="5432425" y="1520875"/>
              <a:ext cx="65925" cy="68375"/>
            </a:xfrm>
            <a:custGeom>
              <a:avLst/>
              <a:gdLst/>
              <a:ahLst/>
              <a:cxnLst/>
              <a:rect l="l" t="t" r="r" b="b"/>
              <a:pathLst>
                <a:path w="2637" h="2735" extrusionOk="0">
                  <a:moveTo>
                    <a:pt x="1306" y="952"/>
                  </a:moveTo>
                  <a:cubicBezTo>
                    <a:pt x="1463" y="952"/>
                    <a:pt x="1608" y="1044"/>
                    <a:pt x="1674" y="1192"/>
                  </a:cubicBezTo>
                  <a:cubicBezTo>
                    <a:pt x="1761" y="1400"/>
                    <a:pt x="1663" y="1629"/>
                    <a:pt x="1455" y="1717"/>
                  </a:cubicBezTo>
                  <a:cubicBezTo>
                    <a:pt x="1405" y="1739"/>
                    <a:pt x="1354" y="1749"/>
                    <a:pt x="1303" y="1749"/>
                  </a:cubicBezTo>
                  <a:cubicBezTo>
                    <a:pt x="1152" y="1749"/>
                    <a:pt x="1007" y="1657"/>
                    <a:pt x="941" y="1510"/>
                  </a:cubicBezTo>
                  <a:cubicBezTo>
                    <a:pt x="854" y="1301"/>
                    <a:pt x="952" y="1072"/>
                    <a:pt x="1149" y="985"/>
                  </a:cubicBezTo>
                  <a:cubicBezTo>
                    <a:pt x="1201" y="963"/>
                    <a:pt x="1254" y="952"/>
                    <a:pt x="1306" y="952"/>
                  </a:cubicBezTo>
                  <a:close/>
                  <a:moveTo>
                    <a:pt x="1597" y="0"/>
                  </a:moveTo>
                  <a:lnTo>
                    <a:pt x="1433" y="383"/>
                  </a:lnTo>
                  <a:cubicBezTo>
                    <a:pt x="1389" y="377"/>
                    <a:pt x="1345" y="375"/>
                    <a:pt x="1302" y="375"/>
                  </a:cubicBezTo>
                  <a:cubicBezTo>
                    <a:pt x="1258" y="375"/>
                    <a:pt x="1214" y="377"/>
                    <a:pt x="1170" y="383"/>
                  </a:cubicBezTo>
                  <a:lnTo>
                    <a:pt x="1017" y="22"/>
                  </a:lnTo>
                  <a:lnTo>
                    <a:pt x="613" y="186"/>
                  </a:lnTo>
                  <a:lnTo>
                    <a:pt x="766" y="536"/>
                  </a:lnTo>
                  <a:cubicBezTo>
                    <a:pt x="657" y="613"/>
                    <a:pt x="558" y="700"/>
                    <a:pt x="492" y="810"/>
                  </a:cubicBezTo>
                  <a:lnTo>
                    <a:pt x="164" y="678"/>
                  </a:lnTo>
                  <a:lnTo>
                    <a:pt x="0" y="1083"/>
                  </a:lnTo>
                  <a:lnTo>
                    <a:pt x="339" y="1214"/>
                  </a:lnTo>
                  <a:cubicBezTo>
                    <a:pt x="317" y="1335"/>
                    <a:pt x="329" y="1444"/>
                    <a:pt x="351" y="1553"/>
                  </a:cubicBezTo>
                  <a:lnTo>
                    <a:pt x="0" y="1706"/>
                  </a:lnTo>
                  <a:lnTo>
                    <a:pt x="164" y="2100"/>
                  </a:lnTo>
                  <a:lnTo>
                    <a:pt x="536" y="1947"/>
                  </a:lnTo>
                  <a:cubicBezTo>
                    <a:pt x="613" y="2045"/>
                    <a:pt x="711" y="2133"/>
                    <a:pt x="810" y="2188"/>
                  </a:cubicBezTo>
                  <a:lnTo>
                    <a:pt x="657" y="2570"/>
                  </a:lnTo>
                  <a:lnTo>
                    <a:pt x="1061" y="2735"/>
                  </a:lnTo>
                  <a:lnTo>
                    <a:pt x="1226" y="2319"/>
                  </a:lnTo>
                  <a:cubicBezTo>
                    <a:pt x="1266" y="2323"/>
                    <a:pt x="1304" y="2326"/>
                    <a:pt x="1342" y="2326"/>
                  </a:cubicBezTo>
                  <a:cubicBezTo>
                    <a:pt x="1397" y="2326"/>
                    <a:pt x="1452" y="2321"/>
                    <a:pt x="1510" y="2308"/>
                  </a:cubicBezTo>
                  <a:lnTo>
                    <a:pt x="1663" y="2658"/>
                  </a:lnTo>
                  <a:lnTo>
                    <a:pt x="2057" y="2483"/>
                  </a:lnTo>
                  <a:lnTo>
                    <a:pt x="1904" y="2122"/>
                  </a:lnTo>
                  <a:cubicBezTo>
                    <a:pt x="1980" y="2067"/>
                    <a:pt x="2035" y="2001"/>
                    <a:pt x="2089" y="1936"/>
                  </a:cubicBezTo>
                  <a:lnTo>
                    <a:pt x="2472" y="2089"/>
                  </a:lnTo>
                  <a:lnTo>
                    <a:pt x="2636" y="1685"/>
                  </a:lnTo>
                  <a:lnTo>
                    <a:pt x="2264" y="1531"/>
                  </a:lnTo>
                  <a:cubicBezTo>
                    <a:pt x="2286" y="1433"/>
                    <a:pt x="2286" y="1323"/>
                    <a:pt x="2276" y="1214"/>
                  </a:cubicBezTo>
                  <a:lnTo>
                    <a:pt x="2636" y="1061"/>
                  </a:lnTo>
                  <a:lnTo>
                    <a:pt x="2472" y="667"/>
                  </a:lnTo>
                  <a:lnTo>
                    <a:pt x="2122" y="810"/>
                  </a:lnTo>
                  <a:cubicBezTo>
                    <a:pt x="2045" y="700"/>
                    <a:pt x="1947" y="601"/>
                    <a:pt x="1838" y="536"/>
                  </a:cubicBezTo>
                  <a:lnTo>
                    <a:pt x="2002" y="153"/>
                  </a:lnTo>
                  <a:lnTo>
                    <a:pt x="15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3" name="Google Shape;5763;p77"/>
            <p:cNvSpPr/>
            <p:nvPr/>
          </p:nvSpPr>
          <p:spPr>
            <a:xfrm>
              <a:off x="5379375" y="1657300"/>
              <a:ext cx="36375" cy="36400"/>
            </a:xfrm>
            <a:custGeom>
              <a:avLst/>
              <a:gdLst/>
              <a:ahLst/>
              <a:cxnLst/>
              <a:rect l="l" t="t" r="r" b="b"/>
              <a:pathLst>
                <a:path w="1455" h="1456" extrusionOk="0">
                  <a:moveTo>
                    <a:pt x="733" y="1"/>
                  </a:moveTo>
                  <a:cubicBezTo>
                    <a:pt x="635" y="1"/>
                    <a:pt x="558" y="66"/>
                    <a:pt x="558" y="165"/>
                  </a:cubicBezTo>
                  <a:lnTo>
                    <a:pt x="558" y="559"/>
                  </a:lnTo>
                  <a:lnTo>
                    <a:pt x="164" y="559"/>
                  </a:lnTo>
                  <a:cubicBezTo>
                    <a:pt x="77" y="559"/>
                    <a:pt x="1" y="635"/>
                    <a:pt x="1" y="723"/>
                  </a:cubicBezTo>
                  <a:cubicBezTo>
                    <a:pt x="1" y="821"/>
                    <a:pt x="77" y="887"/>
                    <a:pt x="164" y="887"/>
                  </a:cubicBezTo>
                  <a:lnTo>
                    <a:pt x="558" y="887"/>
                  </a:lnTo>
                  <a:lnTo>
                    <a:pt x="558" y="1281"/>
                  </a:lnTo>
                  <a:cubicBezTo>
                    <a:pt x="558" y="1379"/>
                    <a:pt x="635" y="1456"/>
                    <a:pt x="733" y="1456"/>
                  </a:cubicBezTo>
                  <a:cubicBezTo>
                    <a:pt x="820" y="1456"/>
                    <a:pt x="897" y="1379"/>
                    <a:pt x="897" y="1281"/>
                  </a:cubicBezTo>
                  <a:lnTo>
                    <a:pt x="897" y="887"/>
                  </a:lnTo>
                  <a:lnTo>
                    <a:pt x="1291" y="887"/>
                  </a:lnTo>
                  <a:cubicBezTo>
                    <a:pt x="1379" y="887"/>
                    <a:pt x="1455" y="821"/>
                    <a:pt x="1455" y="723"/>
                  </a:cubicBezTo>
                  <a:cubicBezTo>
                    <a:pt x="1455" y="635"/>
                    <a:pt x="1379" y="559"/>
                    <a:pt x="1291" y="559"/>
                  </a:cubicBezTo>
                  <a:lnTo>
                    <a:pt x="897" y="559"/>
                  </a:lnTo>
                  <a:lnTo>
                    <a:pt x="897" y="165"/>
                  </a:lnTo>
                  <a:cubicBezTo>
                    <a:pt x="897" y="66"/>
                    <a:pt x="820"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4" name="Google Shape;5764;p77"/>
            <p:cNvSpPr/>
            <p:nvPr/>
          </p:nvSpPr>
          <p:spPr>
            <a:xfrm>
              <a:off x="5844500" y="1840525"/>
              <a:ext cx="36400" cy="36400"/>
            </a:xfrm>
            <a:custGeom>
              <a:avLst/>
              <a:gdLst/>
              <a:ahLst/>
              <a:cxnLst/>
              <a:rect l="l" t="t" r="r" b="b"/>
              <a:pathLst>
                <a:path w="1456" h="1456" extrusionOk="0">
                  <a:moveTo>
                    <a:pt x="734" y="0"/>
                  </a:moveTo>
                  <a:cubicBezTo>
                    <a:pt x="635" y="0"/>
                    <a:pt x="559" y="77"/>
                    <a:pt x="559" y="175"/>
                  </a:cubicBezTo>
                  <a:lnTo>
                    <a:pt x="559" y="558"/>
                  </a:lnTo>
                  <a:lnTo>
                    <a:pt x="165" y="558"/>
                  </a:lnTo>
                  <a:cubicBezTo>
                    <a:pt x="77" y="558"/>
                    <a:pt x="0" y="634"/>
                    <a:pt x="0" y="733"/>
                  </a:cubicBezTo>
                  <a:cubicBezTo>
                    <a:pt x="0" y="821"/>
                    <a:pt x="77" y="897"/>
                    <a:pt x="165" y="897"/>
                  </a:cubicBezTo>
                  <a:lnTo>
                    <a:pt x="559" y="897"/>
                  </a:lnTo>
                  <a:lnTo>
                    <a:pt x="559" y="1291"/>
                  </a:lnTo>
                  <a:cubicBezTo>
                    <a:pt x="559" y="1378"/>
                    <a:pt x="635" y="1455"/>
                    <a:pt x="734" y="1455"/>
                  </a:cubicBezTo>
                  <a:cubicBezTo>
                    <a:pt x="821" y="1455"/>
                    <a:pt x="897" y="1378"/>
                    <a:pt x="897" y="1291"/>
                  </a:cubicBezTo>
                  <a:lnTo>
                    <a:pt x="897" y="897"/>
                  </a:lnTo>
                  <a:lnTo>
                    <a:pt x="1291" y="897"/>
                  </a:lnTo>
                  <a:cubicBezTo>
                    <a:pt x="1379" y="897"/>
                    <a:pt x="1456" y="821"/>
                    <a:pt x="1456" y="733"/>
                  </a:cubicBezTo>
                  <a:cubicBezTo>
                    <a:pt x="1456" y="634"/>
                    <a:pt x="1379" y="558"/>
                    <a:pt x="1291" y="558"/>
                  </a:cubicBezTo>
                  <a:lnTo>
                    <a:pt x="897" y="558"/>
                  </a:lnTo>
                  <a:lnTo>
                    <a:pt x="897" y="175"/>
                  </a:lnTo>
                  <a:cubicBezTo>
                    <a:pt x="897" y="77"/>
                    <a:pt x="821"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65" name="Google Shape;5765;p77"/>
          <p:cNvGrpSpPr/>
          <p:nvPr/>
        </p:nvGrpSpPr>
        <p:grpSpPr>
          <a:xfrm>
            <a:off x="5343908" y="1329049"/>
            <a:ext cx="729988" cy="869230"/>
            <a:chOff x="5373725" y="2061975"/>
            <a:chExt cx="517575" cy="616300"/>
          </a:xfrm>
        </p:grpSpPr>
        <p:sp>
          <p:nvSpPr>
            <p:cNvPr id="5766" name="Google Shape;5766;p77"/>
            <p:cNvSpPr/>
            <p:nvPr/>
          </p:nvSpPr>
          <p:spPr>
            <a:xfrm>
              <a:off x="5391400" y="2591950"/>
              <a:ext cx="467075" cy="56900"/>
            </a:xfrm>
            <a:custGeom>
              <a:avLst/>
              <a:gdLst/>
              <a:ahLst/>
              <a:cxnLst/>
              <a:rect l="l" t="t" r="r" b="b"/>
              <a:pathLst>
                <a:path w="18683" h="2276" extrusionOk="0">
                  <a:moveTo>
                    <a:pt x="9342" y="0"/>
                  </a:moveTo>
                  <a:cubicBezTo>
                    <a:pt x="4179" y="0"/>
                    <a:pt x="1" y="504"/>
                    <a:pt x="1" y="1138"/>
                  </a:cubicBezTo>
                  <a:cubicBezTo>
                    <a:pt x="1" y="1772"/>
                    <a:pt x="4179" y="2276"/>
                    <a:pt x="9342" y="2276"/>
                  </a:cubicBezTo>
                  <a:cubicBezTo>
                    <a:pt x="14493" y="2276"/>
                    <a:pt x="18683" y="1772"/>
                    <a:pt x="18683" y="1138"/>
                  </a:cubicBezTo>
                  <a:cubicBezTo>
                    <a:pt x="18683" y="504"/>
                    <a:pt x="14493" y="0"/>
                    <a:pt x="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7" name="Google Shape;5767;p77"/>
            <p:cNvSpPr/>
            <p:nvPr/>
          </p:nvSpPr>
          <p:spPr>
            <a:xfrm>
              <a:off x="5535250" y="2508825"/>
              <a:ext cx="177750" cy="90100"/>
            </a:xfrm>
            <a:custGeom>
              <a:avLst/>
              <a:gdLst/>
              <a:ahLst/>
              <a:cxnLst/>
              <a:rect l="l" t="t" r="r" b="b"/>
              <a:pathLst>
                <a:path w="7110" h="3604" extrusionOk="0">
                  <a:moveTo>
                    <a:pt x="1444" y="0"/>
                  </a:moveTo>
                  <a:cubicBezTo>
                    <a:pt x="1444" y="0"/>
                    <a:pt x="0" y="1050"/>
                    <a:pt x="460" y="2024"/>
                  </a:cubicBezTo>
                  <a:cubicBezTo>
                    <a:pt x="871" y="2895"/>
                    <a:pt x="2518" y="3604"/>
                    <a:pt x="4032" y="3604"/>
                  </a:cubicBezTo>
                  <a:cubicBezTo>
                    <a:pt x="4969" y="3604"/>
                    <a:pt x="5856" y="3332"/>
                    <a:pt x="6366" y="2659"/>
                  </a:cubicBezTo>
                  <a:cubicBezTo>
                    <a:pt x="7110" y="1663"/>
                    <a:pt x="6683" y="1390"/>
                    <a:pt x="6683" y="1390"/>
                  </a:cubicBezTo>
                  <a:lnTo>
                    <a:pt x="5863" y="252"/>
                  </a:lnTo>
                  <a:cubicBezTo>
                    <a:pt x="5228" y="445"/>
                    <a:pt x="4596" y="545"/>
                    <a:pt x="3964" y="545"/>
                  </a:cubicBezTo>
                  <a:cubicBezTo>
                    <a:pt x="3125" y="545"/>
                    <a:pt x="2286" y="369"/>
                    <a:pt x="1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8" name="Google Shape;5768;p77"/>
            <p:cNvSpPr/>
            <p:nvPr/>
          </p:nvSpPr>
          <p:spPr>
            <a:xfrm>
              <a:off x="5571325" y="2473350"/>
              <a:ext cx="116075" cy="51725"/>
            </a:xfrm>
            <a:custGeom>
              <a:avLst/>
              <a:gdLst/>
              <a:ahLst/>
              <a:cxnLst/>
              <a:rect l="l" t="t" r="r" b="b"/>
              <a:pathLst>
                <a:path w="4643" h="2069" extrusionOk="0">
                  <a:moveTo>
                    <a:pt x="3196" y="0"/>
                  </a:moveTo>
                  <a:cubicBezTo>
                    <a:pt x="1963" y="0"/>
                    <a:pt x="351" y="172"/>
                    <a:pt x="351" y="172"/>
                  </a:cubicBezTo>
                  <a:cubicBezTo>
                    <a:pt x="351" y="172"/>
                    <a:pt x="526" y="731"/>
                    <a:pt x="1" y="1419"/>
                  </a:cubicBezTo>
                  <a:cubicBezTo>
                    <a:pt x="1" y="1419"/>
                    <a:pt x="974" y="2068"/>
                    <a:pt x="2169" y="2068"/>
                  </a:cubicBezTo>
                  <a:cubicBezTo>
                    <a:pt x="2215" y="2068"/>
                    <a:pt x="2261" y="2067"/>
                    <a:pt x="2308" y="2065"/>
                  </a:cubicBezTo>
                  <a:cubicBezTo>
                    <a:pt x="3960" y="1999"/>
                    <a:pt x="4420" y="1671"/>
                    <a:pt x="4420" y="1671"/>
                  </a:cubicBezTo>
                  <a:cubicBezTo>
                    <a:pt x="4420" y="1671"/>
                    <a:pt x="4398" y="928"/>
                    <a:pt x="4573" y="315"/>
                  </a:cubicBezTo>
                  <a:cubicBezTo>
                    <a:pt x="4642" y="73"/>
                    <a:pt x="3999" y="0"/>
                    <a:pt x="3196" y="0"/>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9" name="Google Shape;5769;p77"/>
            <p:cNvSpPr/>
            <p:nvPr/>
          </p:nvSpPr>
          <p:spPr>
            <a:xfrm>
              <a:off x="5469875" y="2481475"/>
              <a:ext cx="129375" cy="80425"/>
            </a:xfrm>
            <a:custGeom>
              <a:avLst/>
              <a:gdLst/>
              <a:ahLst/>
              <a:cxnLst/>
              <a:rect l="l" t="t" r="r" b="b"/>
              <a:pathLst>
                <a:path w="5175" h="3217" extrusionOk="0">
                  <a:moveTo>
                    <a:pt x="1" y="1"/>
                  </a:moveTo>
                  <a:lnTo>
                    <a:pt x="5175" y="3216"/>
                  </a:lnTo>
                  <a:lnTo>
                    <a:pt x="4059" y="109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0" name="Google Shape;5770;p77"/>
            <p:cNvSpPr/>
            <p:nvPr/>
          </p:nvSpPr>
          <p:spPr>
            <a:xfrm>
              <a:off x="5570375" y="2507875"/>
              <a:ext cx="45400" cy="34350"/>
            </a:xfrm>
            <a:custGeom>
              <a:avLst/>
              <a:gdLst/>
              <a:ahLst/>
              <a:cxnLst/>
              <a:rect l="l" t="t" r="r" b="b"/>
              <a:pathLst>
                <a:path w="1816" h="1374" extrusionOk="0">
                  <a:moveTo>
                    <a:pt x="35" y="1"/>
                  </a:moveTo>
                  <a:cubicBezTo>
                    <a:pt x="11" y="1"/>
                    <a:pt x="0" y="42"/>
                    <a:pt x="28" y="60"/>
                  </a:cubicBezTo>
                  <a:cubicBezTo>
                    <a:pt x="640" y="432"/>
                    <a:pt x="1220" y="870"/>
                    <a:pt x="1756" y="1362"/>
                  </a:cubicBezTo>
                  <a:cubicBezTo>
                    <a:pt x="1761" y="1370"/>
                    <a:pt x="1768" y="1374"/>
                    <a:pt x="1775" y="1374"/>
                  </a:cubicBezTo>
                  <a:cubicBezTo>
                    <a:pt x="1795" y="1374"/>
                    <a:pt x="1816" y="1343"/>
                    <a:pt x="1800" y="1318"/>
                  </a:cubicBezTo>
                  <a:cubicBezTo>
                    <a:pt x="1253" y="826"/>
                    <a:pt x="673" y="388"/>
                    <a:pt x="49" y="6"/>
                  </a:cubicBezTo>
                  <a:cubicBezTo>
                    <a:pt x="44" y="2"/>
                    <a:pt x="39"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1" name="Google Shape;5771;p77"/>
            <p:cNvSpPr/>
            <p:nvPr/>
          </p:nvSpPr>
          <p:spPr>
            <a:xfrm>
              <a:off x="5657450" y="2489675"/>
              <a:ext cx="129375" cy="72225"/>
            </a:xfrm>
            <a:custGeom>
              <a:avLst/>
              <a:gdLst/>
              <a:ahLst/>
              <a:cxnLst/>
              <a:rect l="l" t="t" r="r" b="b"/>
              <a:pathLst>
                <a:path w="5175" h="2889" extrusionOk="0">
                  <a:moveTo>
                    <a:pt x="5175" y="1"/>
                  </a:moveTo>
                  <a:lnTo>
                    <a:pt x="975" y="1018"/>
                  </a:lnTo>
                  <a:lnTo>
                    <a:pt x="1" y="2888"/>
                  </a:lnTo>
                  <a:cubicBezTo>
                    <a:pt x="1390" y="2888"/>
                    <a:pt x="3272" y="1488"/>
                    <a:pt x="5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2" name="Google Shape;5772;p77"/>
            <p:cNvSpPr/>
            <p:nvPr/>
          </p:nvSpPr>
          <p:spPr>
            <a:xfrm>
              <a:off x="5643650" y="2514450"/>
              <a:ext cx="39950" cy="27875"/>
            </a:xfrm>
            <a:custGeom>
              <a:avLst/>
              <a:gdLst/>
              <a:ahLst/>
              <a:cxnLst/>
              <a:rect l="l" t="t" r="r" b="b"/>
              <a:pathLst>
                <a:path w="1598" h="1115" extrusionOk="0">
                  <a:moveTo>
                    <a:pt x="1553" y="0"/>
                  </a:moveTo>
                  <a:cubicBezTo>
                    <a:pt x="1548" y="0"/>
                    <a:pt x="1543" y="2"/>
                    <a:pt x="1537" y="5"/>
                  </a:cubicBezTo>
                  <a:lnTo>
                    <a:pt x="28" y="1055"/>
                  </a:lnTo>
                  <a:cubicBezTo>
                    <a:pt x="1" y="1074"/>
                    <a:pt x="19" y="1115"/>
                    <a:pt x="45" y="1115"/>
                  </a:cubicBezTo>
                  <a:cubicBezTo>
                    <a:pt x="50" y="1115"/>
                    <a:pt x="56" y="1113"/>
                    <a:pt x="61" y="1110"/>
                  </a:cubicBezTo>
                  <a:lnTo>
                    <a:pt x="1571" y="60"/>
                  </a:lnTo>
                  <a:cubicBezTo>
                    <a:pt x="1598" y="41"/>
                    <a:pt x="1579" y="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3" name="Google Shape;5773;p77"/>
            <p:cNvSpPr/>
            <p:nvPr/>
          </p:nvSpPr>
          <p:spPr>
            <a:xfrm>
              <a:off x="5539875" y="2322625"/>
              <a:ext cx="168200" cy="173925"/>
            </a:xfrm>
            <a:custGeom>
              <a:avLst/>
              <a:gdLst/>
              <a:ahLst/>
              <a:cxnLst/>
              <a:rect l="l" t="t" r="r" b="b"/>
              <a:pathLst>
                <a:path w="6728" h="6957" extrusionOk="0">
                  <a:moveTo>
                    <a:pt x="4923" y="0"/>
                  </a:moveTo>
                  <a:cubicBezTo>
                    <a:pt x="4901" y="0"/>
                    <a:pt x="4890" y="11"/>
                    <a:pt x="4879" y="11"/>
                  </a:cubicBezTo>
                  <a:cubicBezTo>
                    <a:pt x="3938" y="44"/>
                    <a:pt x="2768" y="229"/>
                    <a:pt x="2768" y="229"/>
                  </a:cubicBezTo>
                  <a:cubicBezTo>
                    <a:pt x="2768" y="229"/>
                    <a:pt x="2757" y="241"/>
                    <a:pt x="2725" y="251"/>
                  </a:cubicBezTo>
                  <a:cubicBezTo>
                    <a:pt x="2703" y="263"/>
                    <a:pt x="2669" y="273"/>
                    <a:pt x="2626" y="295"/>
                  </a:cubicBezTo>
                  <a:lnTo>
                    <a:pt x="2615" y="295"/>
                  </a:lnTo>
                  <a:cubicBezTo>
                    <a:pt x="2429" y="382"/>
                    <a:pt x="2090" y="525"/>
                    <a:pt x="1685" y="678"/>
                  </a:cubicBezTo>
                  <a:cubicBezTo>
                    <a:pt x="1335" y="820"/>
                    <a:pt x="941" y="963"/>
                    <a:pt x="581" y="1072"/>
                  </a:cubicBezTo>
                  <a:cubicBezTo>
                    <a:pt x="569" y="1072"/>
                    <a:pt x="559" y="1082"/>
                    <a:pt x="548" y="1082"/>
                  </a:cubicBezTo>
                  <a:cubicBezTo>
                    <a:pt x="548" y="1082"/>
                    <a:pt x="537" y="1082"/>
                    <a:pt x="526" y="1094"/>
                  </a:cubicBezTo>
                  <a:lnTo>
                    <a:pt x="504" y="1094"/>
                  </a:lnTo>
                  <a:cubicBezTo>
                    <a:pt x="493" y="1104"/>
                    <a:pt x="471" y="1104"/>
                    <a:pt x="460" y="1116"/>
                  </a:cubicBezTo>
                  <a:lnTo>
                    <a:pt x="450" y="1126"/>
                  </a:lnTo>
                  <a:cubicBezTo>
                    <a:pt x="438" y="1126"/>
                    <a:pt x="428" y="1126"/>
                    <a:pt x="428" y="1138"/>
                  </a:cubicBezTo>
                  <a:lnTo>
                    <a:pt x="406" y="1138"/>
                  </a:lnTo>
                  <a:cubicBezTo>
                    <a:pt x="394" y="1148"/>
                    <a:pt x="384" y="1159"/>
                    <a:pt x="373" y="1159"/>
                  </a:cubicBezTo>
                  <a:lnTo>
                    <a:pt x="362" y="1170"/>
                  </a:lnTo>
                  <a:cubicBezTo>
                    <a:pt x="351" y="1170"/>
                    <a:pt x="351" y="1181"/>
                    <a:pt x="340" y="1181"/>
                  </a:cubicBezTo>
                  <a:cubicBezTo>
                    <a:pt x="340" y="1192"/>
                    <a:pt x="329" y="1192"/>
                    <a:pt x="318" y="1203"/>
                  </a:cubicBezTo>
                  <a:cubicBezTo>
                    <a:pt x="307" y="1203"/>
                    <a:pt x="307" y="1203"/>
                    <a:pt x="307" y="1214"/>
                  </a:cubicBezTo>
                  <a:lnTo>
                    <a:pt x="296" y="1214"/>
                  </a:lnTo>
                  <a:lnTo>
                    <a:pt x="275" y="1236"/>
                  </a:lnTo>
                  <a:lnTo>
                    <a:pt x="253" y="1257"/>
                  </a:lnTo>
                  <a:lnTo>
                    <a:pt x="231" y="1279"/>
                  </a:lnTo>
                  <a:cubicBezTo>
                    <a:pt x="219" y="1291"/>
                    <a:pt x="209" y="1301"/>
                    <a:pt x="198" y="1323"/>
                  </a:cubicBezTo>
                  <a:cubicBezTo>
                    <a:pt x="187" y="1323"/>
                    <a:pt x="187" y="1334"/>
                    <a:pt x="187" y="1334"/>
                  </a:cubicBezTo>
                  <a:lnTo>
                    <a:pt x="165" y="1356"/>
                  </a:lnTo>
                  <a:cubicBezTo>
                    <a:pt x="165" y="1356"/>
                    <a:pt x="165" y="1367"/>
                    <a:pt x="154" y="1367"/>
                  </a:cubicBezTo>
                  <a:cubicBezTo>
                    <a:pt x="154" y="1378"/>
                    <a:pt x="154" y="1378"/>
                    <a:pt x="143" y="1389"/>
                  </a:cubicBezTo>
                  <a:lnTo>
                    <a:pt x="143" y="1400"/>
                  </a:lnTo>
                  <a:lnTo>
                    <a:pt x="121" y="1422"/>
                  </a:lnTo>
                  <a:cubicBezTo>
                    <a:pt x="34" y="1586"/>
                    <a:pt x="1" y="1804"/>
                    <a:pt x="12" y="2034"/>
                  </a:cubicBezTo>
                  <a:cubicBezTo>
                    <a:pt x="44" y="2592"/>
                    <a:pt x="318" y="3270"/>
                    <a:pt x="559" y="3806"/>
                  </a:cubicBezTo>
                  <a:cubicBezTo>
                    <a:pt x="569" y="3817"/>
                    <a:pt x="569" y="3828"/>
                    <a:pt x="581" y="3839"/>
                  </a:cubicBezTo>
                  <a:cubicBezTo>
                    <a:pt x="625" y="3948"/>
                    <a:pt x="668" y="4058"/>
                    <a:pt x="701" y="4178"/>
                  </a:cubicBezTo>
                  <a:cubicBezTo>
                    <a:pt x="756" y="4342"/>
                    <a:pt x="800" y="4517"/>
                    <a:pt x="843" y="4703"/>
                  </a:cubicBezTo>
                  <a:lnTo>
                    <a:pt x="843" y="4725"/>
                  </a:lnTo>
                  <a:cubicBezTo>
                    <a:pt x="854" y="4758"/>
                    <a:pt x="854" y="4791"/>
                    <a:pt x="865" y="4835"/>
                  </a:cubicBezTo>
                  <a:cubicBezTo>
                    <a:pt x="887" y="4954"/>
                    <a:pt x="909" y="5097"/>
                    <a:pt x="931" y="5250"/>
                  </a:cubicBezTo>
                  <a:cubicBezTo>
                    <a:pt x="941" y="5272"/>
                    <a:pt x="941" y="5294"/>
                    <a:pt x="941" y="5316"/>
                  </a:cubicBezTo>
                  <a:cubicBezTo>
                    <a:pt x="996" y="5688"/>
                    <a:pt x="1040" y="6103"/>
                    <a:pt x="1073" y="6475"/>
                  </a:cubicBezTo>
                  <a:cubicBezTo>
                    <a:pt x="1488" y="6617"/>
                    <a:pt x="1893" y="6726"/>
                    <a:pt x="2298" y="6814"/>
                  </a:cubicBezTo>
                  <a:cubicBezTo>
                    <a:pt x="2319" y="6814"/>
                    <a:pt x="2353" y="6814"/>
                    <a:pt x="2375" y="6825"/>
                  </a:cubicBezTo>
                  <a:cubicBezTo>
                    <a:pt x="2396" y="6825"/>
                    <a:pt x="2429" y="6836"/>
                    <a:pt x="2451" y="6836"/>
                  </a:cubicBezTo>
                  <a:cubicBezTo>
                    <a:pt x="2506" y="6847"/>
                    <a:pt x="2550" y="6858"/>
                    <a:pt x="2593" y="6858"/>
                  </a:cubicBezTo>
                  <a:cubicBezTo>
                    <a:pt x="2965" y="6923"/>
                    <a:pt x="3326" y="6945"/>
                    <a:pt x="3687" y="6957"/>
                  </a:cubicBezTo>
                  <a:lnTo>
                    <a:pt x="3807" y="6957"/>
                  </a:lnTo>
                  <a:cubicBezTo>
                    <a:pt x="4650" y="6945"/>
                    <a:pt x="5459" y="6782"/>
                    <a:pt x="6257" y="6475"/>
                  </a:cubicBezTo>
                  <a:cubicBezTo>
                    <a:pt x="6268" y="6410"/>
                    <a:pt x="6279" y="6333"/>
                    <a:pt x="6290" y="6267"/>
                  </a:cubicBezTo>
                  <a:cubicBezTo>
                    <a:pt x="6301" y="6191"/>
                    <a:pt x="6323" y="6125"/>
                    <a:pt x="6334" y="6048"/>
                  </a:cubicBezTo>
                  <a:lnTo>
                    <a:pt x="6334" y="6026"/>
                  </a:lnTo>
                  <a:cubicBezTo>
                    <a:pt x="6345" y="5994"/>
                    <a:pt x="6345" y="5961"/>
                    <a:pt x="6356" y="5928"/>
                  </a:cubicBezTo>
                  <a:cubicBezTo>
                    <a:pt x="6400" y="5710"/>
                    <a:pt x="6444" y="5479"/>
                    <a:pt x="6476" y="5283"/>
                  </a:cubicBezTo>
                  <a:cubicBezTo>
                    <a:pt x="6487" y="5250"/>
                    <a:pt x="6487" y="5206"/>
                    <a:pt x="6498" y="5163"/>
                  </a:cubicBezTo>
                  <a:cubicBezTo>
                    <a:pt x="6509" y="5129"/>
                    <a:pt x="6509" y="5097"/>
                    <a:pt x="6520" y="5064"/>
                  </a:cubicBezTo>
                  <a:lnTo>
                    <a:pt x="6520" y="5042"/>
                  </a:lnTo>
                  <a:cubicBezTo>
                    <a:pt x="6520" y="5031"/>
                    <a:pt x="6520" y="5010"/>
                    <a:pt x="6531" y="4988"/>
                  </a:cubicBezTo>
                  <a:cubicBezTo>
                    <a:pt x="6553" y="4856"/>
                    <a:pt x="6575" y="4703"/>
                    <a:pt x="6585" y="4539"/>
                  </a:cubicBezTo>
                  <a:cubicBezTo>
                    <a:pt x="6619" y="4320"/>
                    <a:pt x="6640" y="4079"/>
                    <a:pt x="6662" y="3828"/>
                  </a:cubicBezTo>
                  <a:cubicBezTo>
                    <a:pt x="6673" y="3785"/>
                    <a:pt x="6673" y="3741"/>
                    <a:pt x="6673" y="3697"/>
                  </a:cubicBezTo>
                  <a:cubicBezTo>
                    <a:pt x="6695" y="3413"/>
                    <a:pt x="6717" y="3117"/>
                    <a:pt x="6728" y="2811"/>
                  </a:cubicBezTo>
                  <a:lnTo>
                    <a:pt x="6728" y="2669"/>
                  </a:lnTo>
                  <a:lnTo>
                    <a:pt x="6728" y="2570"/>
                  </a:lnTo>
                  <a:lnTo>
                    <a:pt x="6728" y="2516"/>
                  </a:lnTo>
                  <a:lnTo>
                    <a:pt x="6728" y="2450"/>
                  </a:lnTo>
                  <a:lnTo>
                    <a:pt x="6728" y="2406"/>
                  </a:lnTo>
                  <a:cubicBezTo>
                    <a:pt x="6728" y="2242"/>
                    <a:pt x="6717" y="2078"/>
                    <a:pt x="6706" y="1925"/>
                  </a:cubicBezTo>
                  <a:cubicBezTo>
                    <a:pt x="6695" y="1881"/>
                    <a:pt x="6695" y="1848"/>
                    <a:pt x="6695" y="1804"/>
                  </a:cubicBezTo>
                  <a:cubicBezTo>
                    <a:pt x="6673" y="1651"/>
                    <a:pt x="6651" y="1498"/>
                    <a:pt x="6619" y="1345"/>
                  </a:cubicBezTo>
                  <a:cubicBezTo>
                    <a:pt x="6487" y="754"/>
                    <a:pt x="6247" y="284"/>
                    <a:pt x="5907" y="98"/>
                  </a:cubicBezTo>
                  <a:cubicBezTo>
                    <a:pt x="5841" y="66"/>
                    <a:pt x="5743" y="44"/>
                    <a:pt x="5623" y="22"/>
                  </a:cubicBezTo>
                  <a:cubicBezTo>
                    <a:pt x="5470" y="0"/>
                    <a:pt x="5273" y="0"/>
                    <a:pt x="50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4" name="Google Shape;5774;p77"/>
            <p:cNvSpPr/>
            <p:nvPr/>
          </p:nvSpPr>
          <p:spPr>
            <a:xfrm>
              <a:off x="5686900" y="2376200"/>
              <a:ext cx="33475" cy="65200"/>
            </a:xfrm>
            <a:custGeom>
              <a:avLst/>
              <a:gdLst/>
              <a:ahLst/>
              <a:cxnLst/>
              <a:rect l="l" t="t" r="r" b="b"/>
              <a:pathLst>
                <a:path w="1339" h="2608" extrusionOk="0">
                  <a:moveTo>
                    <a:pt x="300" y="1"/>
                  </a:moveTo>
                  <a:cubicBezTo>
                    <a:pt x="300" y="1"/>
                    <a:pt x="300" y="11"/>
                    <a:pt x="289" y="45"/>
                  </a:cubicBezTo>
                  <a:cubicBezTo>
                    <a:pt x="289" y="66"/>
                    <a:pt x="289" y="110"/>
                    <a:pt x="278" y="154"/>
                  </a:cubicBezTo>
                  <a:cubicBezTo>
                    <a:pt x="211" y="710"/>
                    <a:pt x="1" y="2607"/>
                    <a:pt x="413" y="2607"/>
                  </a:cubicBezTo>
                  <a:cubicBezTo>
                    <a:pt x="471" y="2607"/>
                    <a:pt x="542" y="2569"/>
                    <a:pt x="628" y="2483"/>
                  </a:cubicBezTo>
                  <a:cubicBezTo>
                    <a:pt x="661" y="2451"/>
                    <a:pt x="682" y="2429"/>
                    <a:pt x="704" y="2396"/>
                  </a:cubicBezTo>
                  <a:cubicBezTo>
                    <a:pt x="847" y="2254"/>
                    <a:pt x="945" y="2101"/>
                    <a:pt x="1032" y="1948"/>
                  </a:cubicBezTo>
                  <a:lnTo>
                    <a:pt x="1066" y="1882"/>
                  </a:lnTo>
                  <a:cubicBezTo>
                    <a:pt x="1339" y="1335"/>
                    <a:pt x="1306" y="777"/>
                    <a:pt x="1022" y="558"/>
                  </a:cubicBezTo>
                  <a:cubicBezTo>
                    <a:pt x="1000" y="536"/>
                    <a:pt x="978" y="526"/>
                    <a:pt x="956" y="504"/>
                  </a:cubicBezTo>
                  <a:cubicBezTo>
                    <a:pt x="934" y="493"/>
                    <a:pt x="913" y="482"/>
                    <a:pt x="901" y="460"/>
                  </a:cubicBezTo>
                  <a:cubicBezTo>
                    <a:pt x="879" y="449"/>
                    <a:pt x="857" y="438"/>
                    <a:pt x="847" y="427"/>
                  </a:cubicBezTo>
                  <a:cubicBezTo>
                    <a:pt x="639" y="263"/>
                    <a:pt x="464" y="121"/>
                    <a:pt x="366" y="55"/>
                  </a:cubicBezTo>
                  <a:lnTo>
                    <a:pt x="322" y="11"/>
                  </a:lnTo>
                  <a:cubicBezTo>
                    <a:pt x="310" y="1"/>
                    <a:pt x="300" y="1"/>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5" name="Google Shape;5775;p77"/>
            <p:cNvSpPr/>
            <p:nvPr/>
          </p:nvSpPr>
          <p:spPr>
            <a:xfrm>
              <a:off x="5567650" y="2338950"/>
              <a:ext cx="57300" cy="51400"/>
            </a:xfrm>
            <a:custGeom>
              <a:avLst/>
              <a:gdLst/>
              <a:ahLst/>
              <a:cxnLst/>
              <a:rect l="l" t="t" r="r" b="b"/>
              <a:pathLst>
                <a:path w="2292" h="2056" extrusionOk="0">
                  <a:moveTo>
                    <a:pt x="1910" y="0"/>
                  </a:moveTo>
                  <a:cubicBezTo>
                    <a:pt x="1883" y="0"/>
                    <a:pt x="1861" y="24"/>
                    <a:pt x="1876" y="47"/>
                  </a:cubicBezTo>
                  <a:cubicBezTo>
                    <a:pt x="2215" y="539"/>
                    <a:pt x="2127" y="1185"/>
                    <a:pt x="1701" y="1600"/>
                  </a:cubicBezTo>
                  <a:cubicBezTo>
                    <a:pt x="1422" y="1865"/>
                    <a:pt x="1058" y="1988"/>
                    <a:pt x="686" y="1988"/>
                  </a:cubicBezTo>
                  <a:cubicBezTo>
                    <a:pt x="476" y="1988"/>
                    <a:pt x="262" y="1949"/>
                    <a:pt x="60" y="1873"/>
                  </a:cubicBezTo>
                  <a:cubicBezTo>
                    <a:pt x="55" y="1871"/>
                    <a:pt x="50" y="1869"/>
                    <a:pt x="45" y="1869"/>
                  </a:cubicBezTo>
                  <a:cubicBezTo>
                    <a:pt x="12" y="1869"/>
                    <a:pt x="0" y="1930"/>
                    <a:pt x="39" y="1939"/>
                  </a:cubicBezTo>
                  <a:cubicBezTo>
                    <a:pt x="249" y="2015"/>
                    <a:pt x="470" y="2056"/>
                    <a:pt x="689" y="2056"/>
                  </a:cubicBezTo>
                  <a:cubicBezTo>
                    <a:pt x="1094" y="2056"/>
                    <a:pt x="1490" y="1917"/>
                    <a:pt x="1789" y="1611"/>
                  </a:cubicBezTo>
                  <a:cubicBezTo>
                    <a:pt x="2204" y="1185"/>
                    <a:pt x="2292" y="506"/>
                    <a:pt x="1942" y="14"/>
                  </a:cubicBezTo>
                  <a:cubicBezTo>
                    <a:pt x="1932" y="4"/>
                    <a:pt x="1921" y="0"/>
                    <a:pt x="19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6" name="Google Shape;5776;p77"/>
            <p:cNvSpPr/>
            <p:nvPr/>
          </p:nvSpPr>
          <p:spPr>
            <a:xfrm>
              <a:off x="5561600" y="2410925"/>
              <a:ext cx="137175" cy="74550"/>
            </a:xfrm>
            <a:custGeom>
              <a:avLst/>
              <a:gdLst/>
              <a:ahLst/>
              <a:cxnLst/>
              <a:rect l="l" t="t" r="r" b="b"/>
              <a:pathLst>
                <a:path w="5487" h="2982" extrusionOk="0">
                  <a:moveTo>
                    <a:pt x="525" y="1"/>
                  </a:moveTo>
                  <a:cubicBezTo>
                    <a:pt x="355" y="1"/>
                    <a:pt x="186" y="38"/>
                    <a:pt x="29" y="121"/>
                  </a:cubicBezTo>
                  <a:cubicBezTo>
                    <a:pt x="1" y="140"/>
                    <a:pt x="21" y="191"/>
                    <a:pt x="55" y="191"/>
                  </a:cubicBezTo>
                  <a:cubicBezTo>
                    <a:pt x="60" y="191"/>
                    <a:pt x="66" y="190"/>
                    <a:pt x="72" y="187"/>
                  </a:cubicBezTo>
                  <a:cubicBezTo>
                    <a:pt x="217" y="109"/>
                    <a:pt x="369" y="75"/>
                    <a:pt x="521" y="75"/>
                  </a:cubicBezTo>
                  <a:cubicBezTo>
                    <a:pt x="863" y="75"/>
                    <a:pt x="1204" y="247"/>
                    <a:pt x="1462" y="482"/>
                  </a:cubicBezTo>
                  <a:cubicBezTo>
                    <a:pt x="1812" y="821"/>
                    <a:pt x="2019" y="1269"/>
                    <a:pt x="2260" y="1674"/>
                  </a:cubicBezTo>
                  <a:cubicBezTo>
                    <a:pt x="2490" y="2068"/>
                    <a:pt x="2753" y="2440"/>
                    <a:pt x="3146" y="2681"/>
                  </a:cubicBezTo>
                  <a:cubicBezTo>
                    <a:pt x="3471" y="2881"/>
                    <a:pt x="3847" y="2982"/>
                    <a:pt x="4220" y="2982"/>
                  </a:cubicBezTo>
                  <a:cubicBezTo>
                    <a:pt x="4274" y="2982"/>
                    <a:pt x="4328" y="2980"/>
                    <a:pt x="4382" y="2976"/>
                  </a:cubicBezTo>
                  <a:cubicBezTo>
                    <a:pt x="4776" y="2932"/>
                    <a:pt x="5159" y="2768"/>
                    <a:pt x="5465" y="2516"/>
                  </a:cubicBezTo>
                  <a:lnTo>
                    <a:pt x="5465" y="2494"/>
                  </a:lnTo>
                  <a:cubicBezTo>
                    <a:pt x="5476" y="2462"/>
                    <a:pt x="5476" y="2429"/>
                    <a:pt x="5487" y="2396"/>
                  </a:cubicBezTo>
                  <a:lnTo>
                    <a:pt x="5487" y="2396"/>
                  </a:lnTo>
                  <a:cubicBezTo>
                    <a:pt x="5122" y="2729"/>
                    <a:pt x="4652" y="2898"/>
                    <a:pt x="4183" y="2898"/>
                  </a:cubicBezTo>
                  <a:cubicBezTo>
                    <a:pt x="3725" y="2898"/>
                    <a:pt x="3267" y="2737"/>
                    <a:pt x="2906" y="2407"/>
                  </a:cubicBezTo>
                  <a:cubicBezTo>
                    <a:pt x="2216" y="1784"/>
                    <a:pt x="2041" y="756"/>
                    <a:pt x="1254" y="231"/>
                  </a:cubicBezTo>
                  <a:cubicBezTo>
                    <a:pt x="1037" y="86"/>
                    <a:pt x="780" y="1"/>
                    <a:pt x="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7" name="Google Shape;5777;p77"/>
            <p:cNvSpPr/>
            <p:nvPr/>
          </p:nvSpPr>
          <p:spPr>
            <a:xfrm>
              <a:off x="5563125" y="2453850"/>
              <a:ext cx="38575" cy="39425"/>
            </a:xfrm>
            <a:custGeom>
              <a:avLst/>
              <a:gdLst/>
              <a:ahLst/>
              <a:cxnLst/>
              <a:rect l="l" t="t" r="r" b="b"/>
              <a:pathLst>
                <a:path w="1543" h="1577" extrusionOk="0">
                  <a:moveTo>
                    <a:pt x="53" y="0"/>
                  </a:moveTo>
                  <a:cubicBezTo>
                    <a:pt x="35" y="0"/>
                    <a:pt x="18" y="1"/>
                    <a:pt x="1" y="1"/>
                  </a:cubicBezTo>
                  <a:cubicBezTo>
                    <a:pt x="11" y="23"/>
                    <a:pt x="11" y="45"/>
                    <a:pt x="11" y="67"/>
                  </a:cubicBezTo>
                  <a:cubicBezTo>
                    <a:pt x="373" y="67"/>
                    <a:pt x="723" y="176"/>
                    <a:pt x="996" y="417"/>
                  </a:cubicBezTo>
                  <a:cubicBezTo>
                    <a:pt x="1313" y="701"/>
                    <a:pt x="1466" y="1149"/>
                    <a:pt x="1368" y="1565"/>
                  </a:cubicBezTo>
                  <a:cubicBezTo>
                    <a:pt x="1389" y="1565"/>
                    <a:pt x="1423" y="1565"/>
                    <a:pt x="1445" y="1576"/>
                  </a:cubicBezTo>
                  <a:cubicBezTo>
                    <a:pt x="1543" y="1161"/>
                    <a:pt x="1401" y="701"/>
                    <a:pt x="1083" y="395"/>
                  </a:cubicBezTo>
                  <a:cubicBezTo>
                    <a:pt x="811" y="123"/>
                    <a:pt x="439" y="0"/>
                    <a:pt x="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8" name="Google Shape;5778;p77"/>
            <p:cNvSpPr/>
            <p:nvPr/>
          </p:nvSpPr>
          <p:spPr>
            <a:xfrm>
              <a:off x="5637925" y="2347025"/>
              <a:ext cx="60425" cy="20200"/>
            </a:xfrm>
            <a:custGeom>
              <a:avLst/>
              <a:gdLst/>
              <a:ahLst/>
              <a:cxnLst/>
              <a:rect l="l" t="t" r="r" b="b"/>
              <a:pathLst>
                <a:path w="2417" h="808" extrusionOk="0">
                  <a:moveTo>
                    <a:pt x="2363" y="1"/>
                  </a:moveTo>
                  <a:cubicBezTo>
                    <a:pt x="2352" y="1"/>
                    <a:pt x="2342" y="6"/>
                    <a:pt x="2335" y="19"/>
                  </a:cubicBezTo>
                  <a:cubicBezTo>
                    <a:pt x="2116" y="424"/>
                    <a:pt x="1701" y="708"/>
                    <a:pt x="1241" y="730"/>
                  </a:cubicBezTo>
                  <a:cubicBezTo>
                    <a:pt x="1222" y="731"/>
                    <a:pt x="1203" y="732"/>
                    <a:pt x="1183" y="732"/>
                  </a:cubicBezTo>
                  <a:cubicBezTo>
                    <a:pt x="745" y="732"/>
                    <a:pt x="323" y="495"/>
                    <a:pt x="82" y="128"/>
                  </a:cubicBezTo>
                  <a:cubicBezTo>
                    <a:pt x="75" y="115"/>
                    <a:pt x="65" y="110"/>
                    <a:pt x="54" y="110"/>
                  </a:cubicBezTo>
                  <a:cubicBezTo>
                    <a:pt x="28" y="110"/>
                    <a:pt x="1" y="138"/>
                    <a:pt x="16" y="162"/>
                  </a:cubicBezTo>
                  <a:cubicBezTo>
                    <a:pt x="280" y="550"/>
                    <a:pt x="714" y="808"/>
                    <a:pt x="1184" y="808"/>
                  </a:cubicBezTo>
                  <a:cubicBezTo>
                    <a:pt x="1203" y="808"/>
                    <a:pt x="1222" y="807"/>
                    <a:pt x="1241" y="806"/>
                  </a:cubicBezTo>
                  <a:cubicBezTo>
                    <a:pt x="1723" y="774"/>
                    <a:pt x="2171" y="490"/>
                    <a:pt x="2401" y="52"/>
                  </a:cubicBezTo>
                  <a:cubicBezTo>
                    <a:pt x="2416" y="29"/>
                    <a:pt x="2389" y="1"/>
                    <a:pt x="23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9" name="Google Shape;5779;p77"/>
            <p:cNvSpPr/>
            <p:nvPr/>
          </p:nvSpPr>
          <p:spPr>
            <a:xfrm>
              <a:off x="5632050" y="2370050"/>
              <a:ext cx="71100" cy="79175"/>
            </a:xfrm>
            <a:custGeom>
              <a:avLst/>
              <a:gdLst/>
              <a:ahLst/>
              <a:cxnLst/>
              <a:rect l="l" t="t" r="r" b="b"/>
              <a:pathLst>
                <a:path w="2844" h="3167" extrusionOk="0">
                  <a:moveTo>
                    <a:pt x="2675" y="0"/>
                  </a:moveTo>
                  <a:cubicBezTo>
                    <a:pt x="2658" y="0"/>
                    <a:pt x="2641" y="9"/>
                    <a:pt x="2636" y="28"/>
                  </a:cubicBezTo>
                  <a:cubicBezTo>
                    <a:pt x="2603" y="116"/>
                    <a:pt x="2560" y="192"/>
                    <a:pt x="2516" y="257"/>
                  </a:cubicBezTo>
                  <a:lnTo>
                    <a:pt x="2483" y="291"/>
                  </a:lnTo>
                  <a:cubicBezTo>
                    <a:pt x="1947" y="969"/>
                    <a:pt x="536" y="498"/>
                    <a:pt x="153" y="1439"/>
                  </a:cubicBezTo>
                  <a:cubicBezTo>
                    <a:pt x="0" y="1811"/>
                    <a:pt x="142" y="2248"/>
                    <a:pt x="416" y="2532"/>
                  </a:cubicBezTo>
                  <a:cubicBezTo>
                    <a:pt x="733" y="2861"/>
                    <a:pt x="1214" y="2981"/>
                    <a:pt x="1663" y="3025"/>
                  </a:cubicBezTo>
                  <a:cubicBezTo>
                    <a:pt x="2035" y="3057"/>
                    <a:pt x="2461" y="3047"/>
                    <a:pt x="2833" y="3167"/>
                  </a:cubicBezTo>
                  <a:lnTo>
                    <a:pt x="2833" y="3145"/>
                  </a:lnTo>
                  <a:cubicBezTo>
                    <a:pt x="2833" y="3134"/>
                    <a:pt x="2833" y="3113"/>
                    <a:pt x="2844" y="3091"/>
                  </a:cubicBezTo>
                  <a:cubicBezTo>
                    <a:pt x="2713" y="3047"/>
                    <a:pt x="2581" y="3025"/>
                    <a:pt x="2450" y="3003"/>
                  </a:cubicBezTo>
                  <a:cubicBezTo>
                    <a:pt x="1903" y="2926"/>
                    <a:pt x="1345" y="2992"/>
                    <a:pt x="831" y="2741"/>
                  </a:cubicBezTo>
                  <a:cubicBezTo>
                    <a:pt x="394" y="2522"/>
                    <a:pt x="33" y="2019"/>
                    <a:pt x="208" y="1504"/>
                  </a:cubicBezTo>
                  <a:cubicBezTo>
                    <a:pt x="394" y="957"/>
                    <a:pt x="1050" y="870"/>
                    <a:pt x="1531" y="782"/>
                  </a:cubicBezTo>
                  <a:cubicBezTo>
                    <a:pt x="1870" y="728"/>
                    <a:pt x="2231" y="629"/>
                    <a:pt x="2472" y="400"/>
                  </a:cubicBezTo>
                  <a:cubicBezTo>
                    <a:pt x="2504" y="367"/>
                    <a:pt x="2538" y="334"/>
                    <a:pt x="2560" y="301"/>
                  </a:cubicBezTo>
                  <a:cubicBezTo>
                    <a:pt x="2625" y="225"/>
                    <a:pt x="2669" y="137"/>
                    <a:pt x="2701" y="39"/>
                  </a:cubicBezTo>
                  <a:cubicBezTo>
                    <a:pt x="2714" y="14"/>
                    <a:pt x="2695" y="0"/>
                    <a:pt x="26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0" name="Google Shape;5780;p77"/>
            <p:cNvSpPr/>
            <p:nvPr/>
          </p:nvSpPr>
          <p:spPr>
            <a:xfrm>
              <a:off x="5701225" y="2387700"/>
              <a:ext cx="12325" cy="37200"/>
            </a:xfrm>
            <a:custGeom>
              <a:avLst/>
              <a:gdLst/>
              <a:ahLst/>
              <a:cxnLst/>
              <a:rect l="l" t="t" r="r" b="b"/>
              <a:pathLst>
                <a:path w="493" h="1488" extrusionOk="0">
                  <a:moveTo>
                    <a:pt x="328" y="0"/>
                  </a:moveTo>
                  <a:cubicBezTo>
                    <a:pt x="306" y="22"/>
                    <a:pt x="284" y="44"/>
                    <a:pt x="274" y="66"/>
                  </a:cubicBezTo>
                  <a:cubicBezTo>
                    <a:pt x="66" y="350"/>
                    <a:pt x="0" y="733"/>
                    <a:pt x="131" y="1072"/>
                  </a:cubicBezTo>
                  <a:cubicBezTo>
                    <a:pt x="153" y="1126"/>
                    <a:pt x="186" y="1170"/>
                    <a:pt x="208" y="1225"/>
                  </a:cubicBezTo>
                  <a:cubicBezTo>
                    <a:pt x="274" y="1323"/>
                    <a:pt x="361" y="1411"/>
                    <a:pt x="459" y="1488"/>
                  </a:cubicBezTo>
                  <a:lnTo>
                    <a:pt x="493" y="1422"/>
                  </a:lnTo>
                  <a:cubicBezTo>
                    <a:pt x="383" y="1335"/>
                    <a:pt x="284" y="1225"/>
                    <a:pt x="219" y="1094"/>
                  </a:cubicBezTo>
                  <a:cubicBezTo>
                    <a:pt x="219" y="1072"/>
                    <a:pt x="208" y="1061"/>
                    <a:pt x="197" y="1039"/>
                  </a:cubicBezTo>
                  <a:cubicBezTo>
                    <a:pt x="88" y="766"/>
                    <a:pt x="131" y="460"/>
                    <a:pt x="274" y="208"/>
                  </a:cubicBezTo>
                  <a:cubicBezTo>
                    <a:pt x="306" y="153"/>
                    <a:pt x="340" y="98"/>
                    <a:pt x="383" y="44"/>
                  </a:cubicBezTo>
                  <a:cubicBezTo>
                    <a:pt x="361" y="33"/>
                    <a:pt x="340" y="22"/>
                    <a:pt x="3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1" name="Google Shape;5781;p77"/>
            <p:cNvSpPr/>
            <p:nvPr/>
          </p:nvSpPr>
          <p:spPr>
            <a:xfrm>
              <a:off x="5680425" y="2323150"/>
              <a:ext cx="27650" cy="60750"/>
            </a:xfrm>
            <a:custGeom>
              <a:avLst/>
              <a:gdLst/>
              <a:ahLst/>
              <a:cxnLst/>
              <a:rect l="l" t="t" r="r" b="b"/>
              <a:pathLst>
                <a:path w="1106" h="2430" extrusionOk="0">
                  <a:moveTo>
                    <a:pt x="1" y="1"/>
                  </a:moveTo>
                  <a:cubicBezTo>
                    <a:pt x="1" y="624"/>
                    <a:pt x="78" y="1379"/>
                    <a:pt x="394" y="1904"/>
                  </a:cubicBezTo>
                  <a:cubicBezTo>
                    <a:pt x="591" y="2221"/>
                    <a:pt x="843" y="2374"/>
                    <a:pt x="1106" y="2429"/>
                  </a:cubicBezTo>
                  <a:cubicBezTo>
                    <a:pt x="1106" y="2046"/>
                    <a:pt x="1073" y="1663"/>
                    <a:pt x="997" y="1324"/>
                  </a:cubicBezTo>
                  <a:cubicBezTo>
                    <a:pt x="865" y="733"/>
                    <a:pt x="625" y="263"/>
                    <a:pt x="285" y="77"/>
                  </a:cubicBezTo>
                  <a:cubicBezTo>
                    <a:pt x="219" y="45"/>
                    <a:pt x="121" y="23"/>
                    <a:pt x="1" y="1"/>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2" name="Google Shape;5782;p77"/>
            <p:cNvSpPr/>
            <p:nvPr/>
          </p:nvSpPr>
          <p:spPr>
            <a:xfrm>
              <a:off x="5539875" y="2339575"/>
              <a:ext cx="52825" cy="79025"/>
            </a:xfrm>
            <a:custGeom>
              <a:avLst/>
              <a:gdLst/>
              <a:ahLst/>
              <a:cxnLst/>
              <a:rect l="l" t="t" r="r" b="b"/>
              <a:pathLst>
                <a:path w="2113" h="3161" extrusionOk="0">
                  <a:moveTo>
                    <a:pt x="1685" y="0"/>
                  </a:moveTo>
                  <a:lnTo>
                    <a:pt x="1685" y="0"/>
                  </a:lnTo>
                  <a:cubicBezTo>
                    <a:pt x="1335" y="142"/>
                    <a:pt x="941" y="285"/>
                    <a:pt x="581" y="394"/>
                  </a:cubicBezTo>
                  <a:cubicBezTo>
                    <a:pt x="569" y="394"/>
                    <a:pt x="559" y="404"/>
                    <a:pt x="548" y="404"/>
                  </a:cubicBezTo>
                  <a:cubicBezTo>
                    <a:pt x="548" y="404"/>
                    <a:pt x="537" y="404"/>
                    <a:pt x="526" y="416"/>
                  </a:cubicBezTo>
                  <a:lnTo>
                    <a:pt x="504" y="416"/>
                  </a:lnTo>
                  <a:cubicBezTo>
                    <a:pt x="493" y="426"/>
                    <a:pt x="471" y="426"/>
                    <a:pt x="460" y="438"/>
                  </a:cubicBezTo>
                  <a:lnTo>
                    <a:pt x="450" y="448"/>
                  </a:lnTo>
                  <a:cubicBezTo>
                    <a:pt x="438" y="448"/>
                    <a:pt x="428" y="448"/>
                    <a:pt x="428" y="460"/>
                  </a:cubicBezTo>
                  <a:lnTo>
                    <a:pt x="406" y="460"/>
                  </a:lnTo>
                  <a:cubicBezTo>
                    <a:pt x="394" y="470"/>
                    <a:pt x="384" y="481"/>
                    <a:pt x="373" y="481"/>
                  </a:cubicBezTo>
                  <a:lnTo>
                    <a:pt x="362" y="492"/>
                  </a:lnTo>
                  <a:cubicBezTo>
                    <a:pt x="351" y="492"/>
                    <a:pt x="351" y="503"/>
                    <a:pt x="340" y="503"/>
                  </a:cubicBezTo>
                  <a:cubicBezTo>
                    <a:pt x="340" y="514"/>
                    <a:pt x="329" y="514"/>
                    <a:pt x="318" y="525"/>
                  </a:cubicBezTo>
                  <a:cubicBezTo>
                    <a:pt x="307" y="525"/>
                    <a:pt x="307" y="525"/>
                    <a:pt x="307" y="536"/>
                  </a:cubicBezTo>
                  <a:lnTo>
                    <a:pt x="296" y="536"/>
                  </a:lnTo>
                  <a:lnTo>
                    <a:pt x="275" y="558"/>
                  </a:lnTo>
                  <a:lnTo>
                    <a:pt x="253" y="579"/>
                  </a:lnTo>
                  <a:lnTo>
                    <a:pt x="231" y="601"/>
                  </a:lnTo>
                  <a:cubicBezTo>
                    <a:pt x="219" y="613"/>
                    <a:pt x="209" y="623"/>
                    <a:pt x="198" y="645"/>
                  </a:cubicBezTo>
                  <a:cubicBezTo>
                    <a:pt x="187" y="645"/>
                    <a:pt x="187" y="656"/>
                    <a:pt x="187" y="656"/>
                  </a:cubicBezTo>
                  <a:lnTo>
                    <a:pt x="165" y="678"/>
                  </a:lnTo>
                  <a:cubicBezTo>
                    <a:pt x="165" y="678"/>
                    <a:pt x="165" y="689"/>
                    <a:pt x="154" y="689"/>
                  </a:cubicBezTo>
                  <a:cubicBezTo>
                    <a:pt x="154" y="700"/>
                    <a:pt x="154" y="700"/>
                    <a:pt x="143" y="711"/>
                  </a:cubicBezTo>
                  <a:lnTo>
                    <a:pt x="143" y="722"/>
                  </a:lnTo>
                  <a:lnTo>
                    <a:pt x="121" y="744"/>
                  </a:lnTo>
                  <a:cubicBezTo>
                    <a:pt x="34" y="908"/>
                    <a:pt x="1" y="1126"/>
                    <a:pt x="12" y="1356"/>
                  </a:cubicBezTo>
                  <a:cubicBezTo>
                    <a:pt x="44" y="1914"/>
                    <a:pt x="340" y="2636"/>
                    <a:pt x="581" y="3161"/>
                  </a:cubicBezTo>
                  <a:cubicBezTo>
                    <a:pt x="953" y="3150"/>
                    <a:pt x="1325" y="2778"/>
                    <a:pt x="1619" y="2264"/>
                  </a:cubicBezTo>
                  <a:cubicBezTo>
                    <a:pt x="2112" y="1433"/>
                    <a:pt x="1838" y="569"/>
                    <a:pt x="1685" y="0"/>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3" name="Google Shape;5783;p77"/>
            <p:cNvSpPr/>
            <p:nvPr/>
          </p:nvSpPr>
          <p:spPr>
            <a:xfrm>
              <a:off x="5604700" y="2328100"/>
              <a:ext cx="56700" cy="35275"/>
            </a:xfrm>
            <a:custGeom>
              <a:avLst/>
              <a:gdLst/>
              <a:ahLst/>
              <a:cxnLst/>
              <a:rect l="l" t="t" r="r" b="b"/>
              <a:pathLst>
                <a:path w="2268" h="1411" extrusionOk="0">
                  <a:moveTo>
                    <a:pt x="533" y="0"/>
                  </a:moveTo>
                  <a:cubicBezTo>
                    <a:pt x="283" y="0"/>
                    <a:pt x="77" y="34"/>
                    <a:pt x="0" y="131"/>
                  </a:cubicBezTo>
                  <a:cubicBezTo>
                    <a:pt x="0" y="131"/>
                    <a:pt x="536" y="1257"/>
                    <a:pt x="1422" y="1400"/>
                  </a:cubicBezTo>
                  <a:cubicBezTo>
                    <a:pt x="1466" y="1407"/>
                    <a:pt x="1506" y="1410"/>
                    <a:pt x="1544" y="1410"/>
                  </a:cubicBezTo>
                  <a:cubicBezTo>
                    <a:pt x="2268" y="1410"/>
                    <a:pt x="1892" y="175"/>
                    <a:pt x="1892" y="175"/>
                  </a:cubicBezTo>
                  <a:cubicBezTo>
                    <a:pt x="1892" y="175"/>
                    <a:pt x="1100" y="0"/>
                    <a:pt x="533" y="0"/>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4" name="Google Shape;5784;p77"/>
            <p:cNvSpPr/>
            <p:nvPr/>
          </p:nvSpPr>
          <p:spPr>
            <a:xfrm>
              <a:off x="5607425" y="2281300"/>
              <a:ext cx="43775" cy="60325"/>
            </a:xfrm>
            <a:custGeom>
              <a:avLst/>
              <a:gdLst/>
              <a:ahLst/>
              <a:cxnLst/>
              <a:rect l="l" t="t" r="r" b="b"/>
              <a:pathLst>
                <a:path w="1751" h="2413" extrusionOk="0">
                  <a:moveTo>
                    <a:pt x="198" y="1"/>
                  </a:moveTo>
                  <a:lnTo>
                    <a:pt x="1" y="2047"/>
                  </a:lnTo>
                  <a:cubicBezTo>
                    <a:pt x="1" y="2047"/>
                    <a:pt x="433" y="2412"/>
                    <a:pt x="973" y="2412"/>
                  </a:cubicBezTo>
                  <a:cubicBezTo>
                    <a:pt x="1220" y="2412"/>
                    <a:pt x="1490" y="2336"/>
                    <a:pt x="1751" y="2112"/>
                  </a:cubicBezTo>
                  <a:lnTo>
                    <a:pt x="1630" y="1587"/>
                  </a:lnTo>
                  <a:lnTo>
                    <a:pt x="1510" y="1029"/>
                  </a:lnTo>
                  <a:lnTo>
                    <a:pt x="1423" y="635"/>
                  </a:lnTo>
                  <a:lnTo>
                    <a:pt x="198" y="1"/>
                  </a:ln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5" name="Google Shape;5785;p77"/>
            <p:cNvSpPr/>
            <p:nvPr/>
          </p:nvSpPr>
          <p:spPr>
            <a:xfrm>
              <a:off x="5619475" y="2297175"/>
              <a:ext cx="30350" cy="31500"/>
            </a:xfrm>
            <a:custGeom>
              <a:avLst/>
              <a:gdLst/>
              <a:ahLst/>
              <a:cxnLst/>
              <a:rect l="l" t="t" r="r" b="b"/>
              <a:pathLst>
                <a:path w="1214" h="1260" extrusionOk="0">
                  <a:moveTo>
                    <a:pt x="0" y="0"/>
                  </a:moveTo>
                  <a:lnTo>
                    <a:pt x="0" y="0"/>
                  </a:lnTo>
                  <a:cubicBezTo>
                    <a:pt x="530" y="923"/>
                    <a:pt x="1029" y="1260"/>
                    <a:pt x="1198" y="1260"/>
                  </a:cubicBezTo>
                  <a:cubicBezTo>
                    <a:pt x="1204" y="1260"/>
                    <a:pt x="1209" y="1259"/>
                    <a:pt x="1214" y="1259"/>
                  </a:cubicBezTo>
                  <a:lnTo>
                    <a:pt x="1028" y="38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6" name="Google Shape;5786;p77"/>
            <p:cNvSpPr/>
            <p:nvPr/>
          </p:nvSpPr>
          <p:spPr>
            <a:xfrm>
              <a:off x="5567500" y="2213600"/>
              <a:ext cx="93275" cy="88800"/>
            </a:xfrm>
            <a:custGeom>
              <a:avLst/>
              <a:gdLst/>
              <a:ahLst/>
              <a:cxnLst/>
              <a:rect l="l" t="t" r="r" b="b"/>
              <a:pathLst>
                <a:path w="3731" h="3552" extrusionOk="0">
                  <a:moveTo>
                    <a:pt x="2283" y="0"/>
                  </a:moveTo>
                  <a:cubicBezTo>
                    <a:pt x="2148" y="0"/>
                    <a:pt x="2000" y="9"/>
                    <a:pt x="1838" y="30"/>
                  </a:cubicBezTo>
                  <a:cubicBezTo>
                    <a:pt x="274" y="227"/>
                    <a:pt x="1" y="2742"/>
                    <a:pt x="1904" y="3552"/>
                  </a:cubicBezTo>
                  <a:lnTo>
                    <a:pt x="3730" y="696"/>
                  </a:lnTo>
                  <a:cubicBezTo>
                    <a:pt x="3730" y="696"/>
                    <a:pt x="3475"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7" name="Google Shape;5787;p77"/>
            <p:cNvSpPr/>
            <p:nvPr/>
          </p:nvSpPr>
          <p:spPr>
            <a:xfrm>
              <a:off x="5532450" y="2173300"/>
              <a:ext cx="81575" cy="68125"/>
            </a:xfrm>
            <a:custGeom>
              <a:avLst/>
              <a:gdLst/>
              <a:ahLst/>
              <a:cxnLst/>
              <a:rect l="l" t="t" r="r" b="b"/>
              <a:pathLst>
                <a:path w="3263" h="2725" extrusionOk="0">
                  <a:moveTo>
                    <a:pt x="1630" y="1"/>
                  </a:moveTo>
                  <a:cubicBezTo>
                    <a:pt x="547" y="1"/>
                    <a:pt x="1" y="1390"/>
                    <a:pt x="747" y="2265"/>
                  </a:cubicBezTo>
                  <a:cubicBezTo>
                    <a:pt x="1028" y="2595"/>
                    <a:pt x="1364" y="2724"/>
                    <a:pt x="1692" y="2724"/>
                  </a:cubicBezTo>
                  <a:cubicBezTo>
                    <a:pt x="2321" y="2724"/>
                    <a:pt x="2925" y="2251"/>
                    <a:pt x="3076" y="1805"/>
                  </a:cubicBezTo>
                  <a:cubicBezTo>
                    <a:pt x="3076" y="1805"/>
                    <a:pt x="3262" y="361"/>
                    <a:pt x="1972" y="45"/>
                  </a:cubicBezTo>
                  <a:cubicBezTo>
                    <a:pt x="1853" y="15"/>
                    <a:pt x="1739" y="1"/>
                    <a:pt x="1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8" name="Google Shape;5788;p77"/>
            <p:cNvSpPr/>
            <p:nvPr/>
          </p:nvSpPr>
          <p:spPr>
            <a:xfrm>
              <a:off x="5659650" y="2278850"/>
              <a:ext cx="13425" cy="13425"/>
            </a:xfrm>
            <a:custGeom>
              <a:avLst/>
              <a:gdLst/>
              <a:ahLst/>
              <a:cxnLst/>
              <a:rect l="l" t="t" r="r" b="b"/>
              <a:pathLst>
                <a:path w="537" h="537" extrusionOk="0">
                  <a:moveTo>
                    <a:pt x="263" y="1"/>
                  </a:moveTo>
                  <a:cubicBezTo>
                    <a:pt x="121" y="1"/>
                    <a:pt x="0" y="121"/>
                    <a:pt x="0" y="263"/>
                  </a:cubicBezTo>
                  <a:cubicBezTo>
                    <a:pt x="0" y="417"/>
                    <a:pt x="121" y="536"/>
                    <a:pt x="263" y="536"/>
                  </a:cubicBezTo>
                  <a:cubicBezTo>
                    <a:pt x="416" y="536"/>
                    <a:pt x="537" y="417"/>
                    <a:pt x="537" y="263"/>
                  </a:cubicBezTo>
                  <a:cubicBezTo>
                    <a:pt x="537" y="121"/>
                    <a:pt x="416" y="1"/>
                    <a:pt x="2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9" name="Google Shape;5789;p77"/>
            <p:cNvSpPr/>
            <p:nvPr/>
          </p:nvSpPr>
          <p:spPr>
            <a:xfrm>
              <a:off x="5582000" y="2227025"/>
              <a:ext cx="88900" cy="80025"/>
            </a:xfrm>
            <a:custGeom>
              <a:avLst/>
              <a:gdLst/>
              <a:ahLst/>
              <a:cxnLst/>
              <a:rect l="l" t="t" r="r" b="b"/>
              <a:pathLst>
                <a:path w="3556" h="3201" extrusionOk="0">
                  <a:moveTo>
                    <a:pt x="2141" y="1"/>
                  </a:moveTo>
                  <a:cubicBezTo>
                    <a:pt x="2094" y="1"/>
                    <a:pt x="2048" y="3"/>
                    <a:pt x="2002" y="6"/>
                  </a:cubicBezTo>
                  <a:cubicBezTo>
                    <a:pt x="0" y="181"/>
                    <a:pt x="580" y="1363"/>
                    <a:pt x="799" y="1909"/>
                  </a:cubicBezTo>
                  <a:cubicBezTo>
                    <a:pt x="952" y="2293"/>
                    <a:pt x="1072" y="2413"/>
                    <a:pt x="1400" y="2763"/>
                  </a:cubicBezTo>
                  <a:cubicBezTo>
                    <a:pt x="1696" y="3080"/>
                    <a:pt x="2155" y="3200"/>
                    <a:pt x="2385" y="3200"/>
                  </a:cubicBezTo>
                  <a:cubicBezTo>
                    <a:pt x="3205" y="3178"/>
                    <a:pt x="3555" y="2806"/>
                    <a:pt x="3347" y="1702"/>
                  </a:cubicBezTo>
                  <a:cubicBezTo>
                    <a:pt x="3216" y="1024"/>
                    <a:pt x="3369" y="619"/>
                    <a:pt x="3162" y="368"/>
                  </a:cubicBezTo>
                  <a:cubicBezTo>
                    <a:pt x="3150" y="356"/>
                    <a:pt x="3140" y="346"/>
                    <a:pt x="3118" y="334"/>
                  </a:cubicBezTo>
                  <a:cubicBezTo>
                    <a:pt x="2847" y="112"/>
                    <a:pt x="2498" y="1"/>
                    <a:pt x="2141" y="1"/>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0" name="Google Shape;5790;p77"/>
            <p:cNvSpPr/>
            <p:nvPr/>
          </p:nvSpPr>
          <p:spPr>
            <a:xfrm>
              <a:off x="5642300" y="2280900"/>
              <a:ext cx="14800" cy="4225"/>
            </a:xfrm>
            <a:custGeom>
              <a:avLst/>
              <a:gdLst/>
              <a:ahLst/>
              <a:cxnLst/>
              <a:rect l="l" t="t" r="r" b="b"/>
              <a:pathLst>
                <a:path w="592" h="169" extrusionOk="0">
                  <a:moveTo>
                    <a:pt x="52" y="1"/>
                  </a:moveTo>
                  <a:cubicBezTo>
                    <a:pt x="24" y="1"/>
                    <a:pt x="1" y="33"/>
                    <a:pt x="28" y="50"/>
                  </a:cubicBezTo>
                  <a:cubicBezTo>
                    <a:pt x="120" y="129"/>
                    <a:pt x="231" y="168"/>
                    <a:pt x="343" y="168"/>
                  </a:cubicBezTo>
                  <a:cubicBezTo>
                    <a:pt x="418" y="168"/>
                    <a:pt x="493" y="151"/>
                    <a:pt x="563" y="116"/>
                  </a:cubicBezTo>
                  <a:cubicBezTo>
                    <a:pt x="591" y="97"/>
                    <a:pt x="572" y="56"/>
                    <a:pt x="546" y="56"/>
                  </a:cubicBezTo>
                  <a:cubicBezTo>
                    <a:pt x="541" y="56"/>
                    <a:pt x="536" y="57"/>
                    <a:pt x="531" y="61"/>
                  </a:cubicBezTo>
                  <a:cubicBezTo>
                    <a:pt x="467" y="93"/>
                    <a:pt x="400" y="109"/>
                    <a:pt x="333" y="109"/>
                  </a:cubicBezTo>
                  <a:cubicBezTo>
                    <a:pt x="240" y="109"/>
                    <a:pt x="148" y="76"/>
                    <a:pt x="71" y="6"/>
                  </a:cubicBezTo>
                  <a:cubicBezTo>
                    <a:pt x="65" y="2"/>
                    <a:pt x="5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1" name="Google Shape;5791;p77"/>
            <p:cNvSpPr/>
            <p:nvPr/>
          </p:nvSpPr>
          <p:spPr>
            <a:xfrm>
              <a:off x="5651575" y="2263875"/>
              <a:ext cx="7725" cy="4125"/>
            </a:xfrm>
            <a:custGeom>
              <a:avLst/>
              <a:gdLst/>
              <a:ahLst/>
              <a:cxnLst/>
              <a:rect l="l" t="t" r="r" b="b"/>
              <a:pathLst>
                <a:path w="309" h="165" extrusionOk="0">
                  <a:moveTo>
                    <a:pt x="269" y="0"/>
                  </a:moveTo>
                  <a:cubicBezTo>
                    <a:pt x="255" y="0"/>
                    <a:pt x="241" y="6"/>
                    <a:pt x="236" y="20"/>
                  </a:cubicBezTo>
                  <a:cubicBezTo>
                    <a:pt x="225" y="53"/>
                    <a:pt x="214" y="85"/>
                    <a:pt x="170" y="97"/>
                  </a:cubicBezTo>
                  <a:cubicBezTo>
                    <a:pt x="164" y="98"/>
                    <a:pt x="159" y="99"/>
                    <a:pt x="153" y="99"/>
                  </a:cubicBezTo>
                  <a:cubicBezTo>
                    <a:pt x="118" y="99"/>
                    <a:pt x="90" y="72"/>
                    <a:pt x="61" y="53"/>
                  </a:cubicBezTo>
                  <a:cubicBezTo>
                    <a:pt x="53" y="44"/>
                    <a:pt x="44" y="41"/>
                    <a:pt x="37" y="41"/>
                  </a:cubicBezTo>
                  <a:cubicBezTo>
                    <a:pt x="15" y="41"/>
                    <a:pt x="1" y="69"/>
                    <a:pt x="17" y="85"/>
                  </a:cubicBezTo>
                  <a:cubicBezTo>
                    <a:pt x="55" y="134"/>
                    <a:pt x="110" y="164"/>
                    <a:pt x="167" y="164"/>
                  </a:cubicBezTo>
                  <a:cubicBezTo>
                    <a:pt x="176" y="164"/>
                    <a:pt x="184" y="164"/>
                    <a:pt x="192" y="162"/>
                  </a:cubicBezTo>
                  <a:cubicBezTo>
                    <a:pt x="247" y="141"/>
                    <a:pt x="280" y="85"/>
                    <a:pt x="302" y="31"/>
                  </a:cubicBezTo>
                  <a:cubicBezTo>
                    <a:pt x="308" y="12"/>
                    <a:pt x="289" y="0"/>
                    <a:pt x="269" y="0"/>
                  </a:cubicBezTo>
                  <a:close/>
                </a:path>
              </a:pathLst>
            </a:custGeom>
            <a:solidFill>
              <a:srgbClr val="0200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2" name="Google Shape;5792;p77"/>
            <p:cNvSpPr/>
            <p:nvPr/>
          </p:nvSpPr>
          <p:spPr>
            <a:xfrm>
              <a:off x="5635200" y="2264850"/>
              <a:ext cx="9075" cy="4250"/>
            </a:xfrm>
            <a:custGeom>
              <a:avLst/>
              <a:gdLst/>
              <a:ahLst/>
              <a:cxnLst/>
              <a:rect l="l" t="t" r="r" b="b"/>
              <a:pathLst>
                <a:path w="363" h="170" extrusionOk="0">
                  <a:moveTo>
                    <a:pt x="319" y="0"/>
                  </a:moveTo>
                  <a:cubicBezTo>
                    <a:pt x="311" y="0"/>
                    <a:pt x="304" y="4"/>
                    <a:pt x="300" y="14"/>
                  </a:cubicBezTo>
                  <a:cubicBezTo>
                    <a:pt x="278" y="58"/>
                    <a:pt x="257" y="90"/>
                    <a:pt x="213" y="112"/>
                  </a:cubicBezTo>
                  <a:cubicBezTo>
                    <a:pt x="205" y="114"/>
                    <a:pt x="198" y="114"/>
                    <a:pt x="191" y="114"/>
                  </a:cubicBezTo>
                  <a:cubicBezTo>
                    <a:pt x="144" y="114"/>
                    <a:pt x="99" y="86"/>
                    <a:pt x="71" y="58"/>
                  </a:cubicBezTo>
                  <a:cubicBezTo>
                    <a:pt x="65" y="54"/>
                    <a:pt x="58" y="52"/>
                    <a:pt x="51" y="52"/>
                  </a:cubicBezTo>
                  <a:cubicBezTo>
                    <a:pt x="24" y="52"/>
                    <a:pt x="0" y="84"/>
                    <a:pt x="27" y="102"/>
                  </a:cubicBezTo>
                  <a:cubicBezTo>
                    <a:pt x="75" y="140"/>
                    <a:pt x="123" y="169"/>
                    <a:pt x="184" y="169"/>
                  </a:cubicBezTo>
                  <a:cubicBezTo>
                    <a:pt x="194" y="169"/>
                    <a:pt x="203" y="169"/>
                    <a:pt x="213" y="167"/>
                  </a:cubicBezTo>
                  <a:cubicBezTo>
                    <a:pt x="278" y="156"/>
                    <a:pt x="322" y="102"/>
                    <a:pt x="355" y="46"/>
                  </a:cubicBezTo>
                  <a:cubicBezTo>
                    <a:pt x="363" y="24"/>
                    <a:pt x="338" y="0"/>
                    <a:pt x="319" y="0"/>
                  </a:cubicBezTo>
                  <a:close/>
                </a:path>
              </a:pathLst>
            </a:custGeom>
            <a:solidFill>
              <a:srgbClr val="0200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3" name="Google Shape;5793;p77"/>
            <p:cNvSpPr/>
            <p:nvPr/>
          </p:nvSpPr>
          <p:spPr>
            <a:xfrm>
              <a:off x="5627675" y="2271425"/>
              <a:ext cx="10675" cy="5600"/>
            </a:xfrm>
            <a:custGeom>
              <a:avLst/>
              <a:gdLst/>
              <a:ahLst/>
              <a:cxnLst/>
              <a:rect l="l" t="t" r="r" b="b"/>
              <a:pathLst>
                <a:path w="427" h="224" extrusionOk="0">
                  <a:moveTo>
                    <a:pt x="237" y="0"/>
                  </a:moveTo>
                  <a:cubicBezTo>
                    <a:pt x="224" y="0"/>
                    <a:pt x="211" y="1"/>
                    <a:pt x="197" y="2"/>
                  </a:cubicBezTo>
                  <a:cubicBezTo>
                    <a:pt x="88" y="24"/>
                    <a:pt x="0" y="79"/>
                    <a:pt x="0" y="145"/>
                  </a:cubicBezTo>
                  <a:cubicBezTo>
                    <a:pt x="9" y="192"/>
                    <a:pt x="85" y="223"/>
                    <a:pt x="183" y="223"/>
                  </a:cubicBezTo>
                  <a:cubicBezTo>
                    <a:pt x="198" y="223"/>
                    <a:pt x="214" y="222"/>
                    <a:pt x="229" y="221"/>
                  </a:cubicBezTo>
                  <a:cubicBezTo>
                    <a:pt x="339" y="210"/>
                    <a:pt x="426" y="145"/>
                    <a:pt x="416" y="90"/>
                  </a:cubicBezTo>
                  <a:cubicBezTo>
                    <a:pt x="406" y="32"/>
                    <a:pt x="329" y="0"/>
                    <a:pt x="237" y="0"/>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4" name="Google Shape;5794;p77"/>
            <p:cNvSpPr/>
            <p:nvPr/>
          </p:nvSpPr>
          <p:spPr>
            <a:xfrm>
              <a:off x="5657200" y="2269275"/>
              <a:ext cx="9025" cy="5550"/>
            </a:xfrm>
            <a:custGeom>
              <a:avLst/>
              <a:gdLst/>
              <a:ahLst/>
              <a:cxnLst/>
              <a:rect l="l" t="t" r="r" b="b"/>
              <a:pathLst>
                <a:path w="361" h="222" extrusionOk="0">
                  <a:moveTo>
                    <a:pt x="197" y="1"/>
                  </a:moveTo>
                  <a:cubicBezTo>
                    <a:pt x="88" y="23"/>
                    <a:pt x="0" y="78"/>
                    <a:pt x="11" y="132"/>
                  </a:cubicBezTo>
                  <a:cubicBezTo>
                    <a:pt x="11" y="189"/>
                    <a:pt x="86" y="222"/>
                    <a:pt x="184" y="222"/>
                  </a:cubicBezTo>
                  <a:cubicBezTo>
                    <a:pt x="199" y="222"/>
                    <a:pt x="214" y="221"/>
                    <a:pt x="230" y="219"/>
                  </a:cubicBezTo>
                  <a:cubicBezTo>
                    <a:pt x="285" y="209"/>
                    <a:pt x="329" y="198"/>
                    <a:pt x="361" y="176"/>
                  </a:cubicBezTo>
                  <a:cubicBezTo>
                    <a:pt x="350" y="121"/>
                    <a:pt x="350" y="66"/>
                    <a:pt x="339" y="12"/>
                  </a:cubicBezTo>
                  <a:cubicBezTo>
                    <a:pt x="295" y="1"/>
                    <a:pt x="252" y="1"/>
                    <a:pt x="197"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5" name="Google Shape;5795;p77"/>
            <p:cNvSpPr/>
            <p:nvPr/>
          </p:nvSpPr>
          <p:spPr>
            <a:xfrm>
              <a:off x="5624100" y="2221275"/>
              <a:ext cx="44425" cy="30825"/>
            </a:xfrm>
            <a:custGeom>
              <a:avLst/>
              <a:gdLst/>
              <a:ahLst/>
              <a:cxnLst/>
              <a:rect l="l" t="t" r="r" b="b"/>
              <a:pathLst>
                <a:path w="1777" h="1233" extrusionOk="0">
                  <a:moveTo>
                    <a:pt x="661" y="1"/>
                  </a:moveTo>
                  <a:cubicBezTo>
                    <a:pt x="471" y="1"/>
                    <a:pt x="252" y="36"/>
                    <a:pt x="1" y="116"/>
                  </a:cubicBezTo>
                  <a:cubicBezTo>
                    <a:pt x="1" y="116"/>
                    <a:pt x="930" y="1233"/>
                    <a:pt x="1475" y="1233"/>
                  </a:cubicBezTo>
                  <a:cubicBezTo>
                    <a:pt x="1519" y="1233"/>
                    <a:pt x="1560" y="1225"/>
                    <a:pt x="1597" y="1210"/>
                  </a:cubicBezTo>
                  <a:cubicBezTo>
                    <a:pt x="1777" y="734"/>
                    <a:pt x="1529" y="1"/>
                    <a:pt x="6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6" name="Google Shape;5796;p77"/>
            <p:cNvSpPr/>
            <p:nvPr/>
          </p:nvSpPr>
          <p:spPr>
            <a:xfrm>
              <a:off x="5584450" y="2223725"/>
              <a:ext cx="61550" cy="52700"/>
            </a:xfrm>
            <a:custGeom>
              <a:avLst/>
              <a:gdLst/>
              <a:ahLst/>
              <a:cxnLst/>
              <a:rect l="l" t="t" r="r" b="b"/>
              <a:pathLst>
                <a:path w="2462" h="2108" extrusionOk="0">
                  <a:moveTo>
                    <a:pt x="1363" y="0"/>
                  </a:moveTo>
                  <a:cubicBezTo>
                    <a:pt x="1229" y="0"/>
                    <a:pt x="1081" y="21"/>
                    <a:pt x="920" y="73"/>
                  </a:cubicBezTo>
                  <a:cubicBezTo>
                    <a:pt x="1" y="379"/>
                    <a:pt x="230" y="1790"/>
                    <a:pt x="449" y="2020"/>
                  </a:cubicBezTo>
                  <a:cubicBezTo>
                    <a:pt x="489" y="2064"/>
                    <a:pt x="515" y="2082"/>
                    <a:pt x="534" y="2082"/>
                  </a:cubicBezTo>
                  <a:cubicBezTo>
                    <a:pt x="613" y="2082"/>
                    <a:pt x="566" y="1760"/>
                    <a:pt x="920" y="1681"/>
                  </a:cubicBezTo>
                  <a:cubicBezTo>
                    <a:pt x="955" y="1674"/>
                    <a:pt x="987" y="1671"/>
                    <a:pt x="1016" y="1671"/>
                  </a:cubicBezTo>
                  <a:cubicBezTo>
                    <a:pt x="1356" y="1671"/>
                    <a:pt x="1292" y="2107"/>
                    <a:pt x="1292" y="2107"/>
                  </a:cubicBezTo>
                  <a:cubicBezTo>
                    <a:pt x="1937" y="1965"/>
                    <a:pt x="1117" y="1331"/>
                    <a:pt x="1795" y="1123"/>
                  </a:cubicBezTo>
                  <a:cubicBezTo>
                    <a:pt x="2462" y="904"/>
                    <a:pt x="2320" y="478"/>
                    <a:pt x="2320" y="478"/>
                  </a:cubicBezTo>
                  <a:cubicBezTo>
                    <a:pt x="2320" y="478"/>
                    <a:pt x="1999" y="0"/>
                    <a:pt x="13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7" name="Google Shape;5797;p77"/>
            <p:cNvSpPr/>
            <p:nvPr/>
          </p:nvSpPr>
          <p:spPr>
            <a:xfrm>
              <a:off x="5645875" y="2288675"/>
              <a:ext cx="7700" cy="2625"/>
            </a:xfrm>
            <a:custGeom>
              <a:avLst/>
              <a:gdLst/>
              <a:ahLst/>
              <a:cxnLst/>
              <a:rect l="l" t="t" r="r" b="b"/>
              <a:pathLst>
                <a:path w="308" h="105" extrusionOk="0">
                  <a:moveTo>
                    <a:pt x="245" y="0"/>
                  </a:moveTo>
                  <a:cubicBezTo>
                    <a:pt x="242" y="0"/>
                    <a:pt x="238" y="1"/>
                    <a:pt x="235" y="2"/>
                  </a:cubicBezTo>
                  <a:cubicBezTo>
                    <a:pt x="209" y="21"/>
                    <a:pt x="176" y="32"/>
                    <a:pt x="143" y="32"/>
                  </a:cubicBezTo>
                  <a:cubicBezTo>
                    <a:pt x="118" y="32"/>
                    <a:pt x="93" y="26"/>
                    <a:pt x="70" y="12"/>
                  </a:cubicBezTo>
                  <a:cubicBezTo>
                    <a:pt x="64" y="6"/>
                    <a:pt x="57" y="3"/>
                    <a:pt x="51" y="3"/>
                  </a:cubicBezTo>
                  <a:cubicBezTo>
                    <a:pt x="24" y="3"/>
                    <a:pt x="0" y="50"/>
                    <a:pt x="26" y="67"/>
                  </a:cubicBezTo>
                  <a:cubicBezTo>
                    <a:pt x="63" y="93"/>
                    <a:pt x="102" y="104"/>
                    <a:pt x="141" y="104"/>
                  </a:cubicBezTo>
                  <a:cubicBezTo>
                    <a:pt x="184" y="104"/>
                    <a:pt x="227" y="90"/>
                    <a:pt x="267" y="67"/>
                  </a:cubicBezTo>
                  <a:cubicBezTo>
                    <a:pt x="307" y="57"/>
                    <a:pt x="283" y="0"/>
                    <a:pt x="245" y="0"/>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8" name="Google Shape;5798;p77"/>
            <p:cNvSpPr/>
            <p:nvPr/>
          </p:nvSpPr>
          <p:spPr>
            <a:xfrm>
              <a:off x="5629000" y="2251800"/>
              <a:ext cx="11900" cy="7775"/>
            </a:xfrm>
            <a:custGeom>
              <a:avLst/>
              <a:gdLst/>
              <a:ahLst/>
              <a:cxnLst/>
              <a:rect l="l" t="t" r="r" b="b"/>
              <a:pathLst>
                <a:path w="476" h="311" extrusionOk="0">
                  <a:moveTo>
                    <a:pt x="306" y="1"/>
                  </a:moveTo>
                  <a:cubicBezTo>
                    <a:pt x="171" y="1"/>
                    <a:pt x="49" y="92"/>
                    <a:pt x="13" y="230"/>
                  </a:cubicBezTo>
                  <a:cubicBezTo>
                    <a:pt x="1" y="283"/>
                    <a:pt x="37" y="311"/>
                    <a:pt x="77" y="311"/>
                  </a:cubicBezTo>
                  <a:cubicBezTo>
                    <a:pt x="110" y="311"/>
                    <a:pt x="145" y="292"/>
                    <a:pt x="155" y="252"/>
                  </a:cubicBezTo>
                  <a:cubicBezTo>
                    <a:pt x="172" y="182"/>
                    <a:pt x="246" y="146"/>
                    <a:pt x="319" y="146"/>
                  </a:cubicBezTo>
                  <a:cubicBezTo>
                    <a:pt x="338" y="146"/>
                    <a:pt x="356" y="148"/>
                    <a:pt x="373" y="153"/>
                  </a:cubicBezTo>
                  <a:cubicBezTo>
                    <a:pt x="380" y="154"/>
                    <a:pt x="385" y="155"/>
                    <a:pt x="391" y="155"/>
                  </a:cubicBezTo>
                  <a:cubicBezTo>
                    <a:pt x="463" y="155"/>
                    <a:pt x="476" y="31"/>
                    <a:pt x="385" y="11"/>
                  </a:cubicBezTo>
                  <a:cubicBezTo>
                    <a:pt x="358" y="4"/>
                    <a:pt x="332"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9" name="Google Shape;5799;p77"/>
            <p:cNvSpPr/>
            <p:nvPr/>
          </p:nvSpPr>
          <p:spPr>
            <a:xfrm>
              <a:off x="5650600" y="2250550"/>
              <a:ext cx="12875" cy="7100"/>
            </a:xfrm>
            <a:custGeom>
              <a:avLst/>
              <a:gdLst/>
              <a:ahLst/>
              <a:cxnLst/>
              <a:rect l="l" t="t" r="r" b="b"/>
              <a:pathLst>
                <a:path w="515" h="284" extrusionOk="0">
                  <a:moveTo>
                    <a:pt x="172" y="0"/>
                  </a:moveTo>
                  <a:cubicBezTo>
                    <a:pt x="142" y="0"/>
                    <a:pt x="111" y="5"/>
                    <a:pt x="78" y="17"/>
                  </a:cubicBezTo>
                  <a:cubicBezTo>
                    <a:pt x="0" y="46"/>
                    <a:pt x="35" y="154"/>
                    <a:pt x="106" y="154"/>
                  </a:cubicBezTo>
                  <a:cubicBezTo>
                    <a:pt x="115" y="154"/>
                    <a:pt x="124" y="152"/>
                    <a:pt x="133" y="149"/>
                  </a:cubicBezTo>
                  <a:cubicBezTo>
                    <a:pt x="148" y="144"/>
                    <a:pt x="162" y="141"/>
                    <a:pt x="176" y="141"/>
                  </a:cubicBezTo>
                  <a:cubicBezTo>
                    <a:pt x="254" y="141"/>
                    <a:pt x="318" y="213"/>
                    <a:pt x="374" y="268"/>
                  </a:cubicBezTo>
                  <a:cubicBezTo>
                    <a:pt x="386" y="279"/>
                    <a:pt x="400" y="283"/>
                    <a:pt x="413" y="283"/>
                  </a:cubicBezTo>
                  <a:cubicBezTo>
                    <a:pt x="467" y="283"/>
                    <a:pt x="514" y="202"/>
                    <a:pt x="461" y="149"/>
                  </a:cubicBezTo>
                  <a:cubicBezTo>
                    <a:pt x="375" y="71"/>
                    <a:pt x="282"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0" name="Google Shape;5800;p77"/>
            <p:cNvSpPr/>
            <p:nvPr/>
          </p:nvSpPr>
          <p:spPr>
            <a:xfrm>
              <a:off x="5598950" y="2261425"/>
              <a:ext cx="22450" cy="26675"/>
            </a:xfrm>
            <a:custGeom>
              <a:avLst/>
              <a:gdLst/>
              <a:ahLst/>
              <a:cxnLst/>
              <a:rect l="l" t="t" r="r" b="b"/>
              <a:pathLst>
                <a:path w="898" h="1067" extrusionOk="0">
                  <a:moveTo>
                    <a:pt x="335" y="0"/>
                  </a:moveTo>
                  <a:cubicBezTo>
                    <a:pt x="314" y="0"/>
                    <a:pt x="294" y="3"/>
                    <a:pt x="274" y="8"/>
                  </a:cubicBezTo>
                  <a:cubicBezTo>
                    <a:pt x="0" y="74"/>
                    <a:pt x="0" y="326"/>
                    <a:pt x="55" y="577"/>
                  </a:cubicBezTo>
                  <a:cubicBezTo>
                    <a:pt x="113" y="797"/>
                    <a:pt x="278" y="1066"/>
                    <a:pt x="544" y="1066"/>
                  </a:cubicBezTo>
                  <a:cubicBezTo>
                    <a:pt x="583" y="1066"/>
                    <a:pt x="625" y="1060"/>
                    <a:pt x="668" y="1048"/>
                  </a:cubicBezTo>
                  <a:cubicBezTo>
                    <a:pt x="843" y="993"/>
                    <a:pt x="897" y="895"/>
                    <a:pt x="897" y="764"/>
                  </a:cubicBezTo>
                  <a:cubicBezTo>
                    <a:pt x="897" y="589"/>
                    <a:pt x="843" y="446"/>
                    <a:pt x="788" y="348"/>
                  </a:cubicBezTo>
                  <a:cubicBezTo>
                    <a:pt x="710" y="191"/>
                    <a:pt x="509" y="0"/>
                    <a:pt x="335" y="0"/>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1" name="Google Shape;5801;p77"/>
            <p:cNvSpPr/>
            <p:nvPr/>
          </p:nvSpPr>
          <p:spPr>
            <a:xfrm>
              <a:off x="5603125" y="2267100"/>
              <a:ext cx="11450" cy="14250"/>
            </a:xfrm>
            <a:custGeom>
              <a:avLst/>
              <a:gdLst/>
              <a:ahLst/>
              <a:cxnLst/>
              <a:rect l="l" t="t" r="r" b="b"/>
              <a:pathLst>
                <a:path w="458" h="570" extrusionOk="0">
                  <a:moveTo>
                    <a:pt x="120" y="0"/>
                  </a:moveTo>
                  <a:cubicBezTo>
                    <a:pt x="91" y="0"/>
                    <a:pt x="60" y="7"/>
                    <a:pt x="30" y="22"/>
                  </a:cubicBezTo>
                  <a:cubicBezTo>
                    <a:pt x="1" y="32"/>
                    <a:pt x="25" y="79"/>
                    <a:pt x="55" y="79"/>
                  </a:cubicBezTo>
                  <a:cubicBezTo>
                    <a:pt x="58" y="79"/>
                    <a:pt x="60" y="78"/>
                    <a:pt x="63" y="77"/>
                  </a:cubicBezTo>
                  <a:cubicBezTo>
                    <a:pt x="84" y="68"/>
                    <a:pt x="105" y="63"/>
                    <a:pt x="125" y="63"/>
                  </a:cubicBezTo>
                  <a:cubicBezTo>
                    <a:pt x="219" y="63"/>
                    <a:pt x="300" y="158"/>
                    <a:pt x="336" y="230"/>
                  </a:cubicBezTo>
                  <a:cubicBezTo>
                    <a:pt x="380" y="328"/>
                    <a:pt x="392" y="438"/>
                    <a:pt x="380" y="537"/>
                  </a:cubicBezTo>
                  <a:cubicBezTo>
                    <a:pt x="380" y="558"/>
                    <a:pt x="397" y="569"/>
                    <a:pt x="413" y="569"/>
                  </a:cubicBezTo>
                  <a:cubicBezTo>
                    <a:pt x="429" y="569"/>
                    <a:pt x="446" y="558"/>
                    <a:pt x="446" y="537"/>
                  </a:cubicBezTo>
                  <a:cubicBezTo>
                    <a:pt x="457" y="383"/>
                    <a:pt x="435" y="219"/>
                    <a:pt x="326" y="110"/>
                  </a:cubicBezTo>
                  <a:cubicBezTo>
                    <a:pt x="270" y="46"/>
                    <a:pt x="198" y="0"/>
                    <a:pt x="120" y="0"/>
                  </a:cubicBezTo>
                  <a:close/>
                </a:path>
              </a:pathLst>
            </a:custGeom>
            <a:solidFill>
              <a:srgbClr val="0200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2" name="Google Shape;5802;p77"/>
            <p:cNvSpPr/>
            <p:nvPr/>
          </p:nvSpPr>
          <p:spPr>
            <a:xfrm>
              <a:off x="5607975" y="2240275"/>
              <a:ext cx="19425" cy="52000"/>
            </a:xfrm>
            <a:custGeom>
              <a:avLst/>
              <a:gdLst/>
              <a:ahLst/>
              <a:cxnLst/>
              <a:rect l="l" t="t" r="r" b="b"/>
              <a:pathLst>
                <a:path w="777" h="2080" extrusionOk="0">
                  <a:moveTo>
                    <a:pt x="599" y="1"/>
                  </a:moveTo>
                  <a:cubicBezTo>
                    <a:pt x="1" y="1"/>
                    <a:pt x="1" y="461"/>
                    <a:pt x="1" y="461"/>
                  </a:cubicBezTo>
                  <a:cubicBezTo>
                    <a:pt x="1" y="461"/>
                    <a:pt x="405" y="658"/>
                    <a:pt x="405" y="1139"/>
                  </a:cubicBezTo>
                  <a:cubicBezTo>
                    <a:pt x="405" y="1413"/>
                    <a:pt x="296" y="1729"/>
                    <a:pt x="252" y="2079"/>
                  </a:cubicBezTo>
                  <a:cubicBezTo>
                    <a:pt x="514" y="1806"/>
                    <a:pt x="723" y="1292"/>
                    <a:pt x="646" y="614"/>
                  </a:cubicBezTo>
                  <a:cubicBezTo>
                    <a:pt x="602" y="275"/>
                    <a:pt x="777" y="13"/>
                    <a:pt x="777" y="13"/>
                  </a:cubicBezTo>
                  <a:cubicBezTo>
                    <a:pt x="712" y="4"/>
                    <a:pt x="653" y="1"/>
                    <a:pt x="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3" name="Google Shape;5803;p77"/>
            <p:cNvSpPr/>
            <p:nvPr/>
          </p:nvSpPr>
          <p:spPr>
            <a:xfrm>
              <a:off x="5651450" y="2254775"/>
              <a:ext cx="25725" cy="25225"/>
            </a:xfrm>
            <a:custGeom>
              <a:avLst/>
              <a:gdLst/>
              <a:ahLst/>
              <a:cxnLst/>
              <a:rect l="l" t="t" r="r" b="b"/>
              <a:pathLst>
                <a:path w="1029" h="1009" extrusionOk="0">
                  <a:moveTo>
                    <a:pt x="498" y="65"/>
                  </a:moveTo>
                  <a:cubicBezTo>
                    <a:pt x="511" y="65"/>
                    <a:pt x="524" y="66"/>
                    <a:pt x="537" y="67"/>
                  </a:cubicBezTo>
                  <a:cubicBezTo>
                    <a:pt x="777" y="78"/>
                    <a:pt x="963" y="286"/>
                    <a:pt x="952" y="526"/>
                  </a:cubicBezTo>
                  <a:cubicBezTo>
                    <a:pt x="942" y="764"/>
                    <a:pt x="745" y="944"/>
                    <a:pt x="520" y="944"/>
                  </a:cubicBezTo>
                  <a:cubicBezTo>
                    <a:pt x="507" y="944"/>
                    <a:pt x="494" y="943"/>
                    <a:pt x="482" y="942"/>
                  </a:cubicBezTo>
                  <a:cubicBezTo>
                    <a:pt x="241" y="931"/>
                    <a:pt x="55" y="723"/>
                    <a:pt x="77" y="471"/>
                  </a:cubicBezTo>
                  <a:cubicBezTo>
                    <a:pt x="87" y="244"/>
                    <a:pt x="274" y="65"/>
                    <a:pt x="498" y="65"/>
                  </a:cubicBezTo>
                  <a:close/>
                  <a:moveTo>
                    <a:pt x="525" y="1"/>
                  </a:moveTo>
                  <a:cubicBezTo>
                    <a:pt x="251" y="1"/>
                    <a:pt x="33" y="205"/>
                    <a:pt x="12" y="471"/>
                  </a:cubicBezTo>
                  <a:cubicBezTo>
                    <a:pt x="0" y="745"/>
                    <a:pt x="209" y="986"/>
                    <a:pt x="482" y="1008"/>
                  </a:cubicBezTo>
                  <a:cubicBezTo>
                    <a:pt x="488" y="1008"/>
                    <a:pt x="495" y="1008"/>
                    <a:pt x="501" y="1008"/>
                  </a:cubicBezTo>
                  <a:cubicBezTo>
                    <a:pt x="767" y="1008"/>
                    <a:pt x="996" y="804"/>
                    <a:pt x="1007" y="537"/>
                  </a:cubicBezTo>
                  <a:cubicBezTo>
                    <a:pt x="1028" y="264"/>
                    <a:pt x="821" y="23"/>
                    <a:pt x="547" y="1"/>
                  </a:cubicBezTo>
                  <a:cubicBezTo>
                    <a:pt x="540" y="1"/>
                    <a:pt x="532"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4" name="Google Shape;5804;p77"/>
            <p:cNvSpPr/>
            <p:nvPr/>
          </p:nvSpPr>
          <p:spPr>
            <a:xfrm>
              <a:off x="5622750" y="2256950"/>
              <a:ext cx="25725" cy="24975"/>
            </a:xfrm>
            <a:custGeom>
              <a:avLst/>
              <a:gdLst/>
              <a:ahLst/>
              <a:cxnLst/>
              <a:rect l="l" t="t" r="r" b="b"/>
              <a:pathLst>
                <a:path w="1029" h="999" extrusionOk="0">
                  <a:moveTo>
                    <a:pt x="527" y="56"/>
                  </a:moveTo>
                  <a:cubicBezTo>
                    <a:pt x="534" y="56"/>
                    <a:pt x="540" y="56"/>
                    <a:pt x="547" y="56"/>
                  </a:cubicBezTo>
                  <a:cubicBezTo>
                    <a:pt x="788" y="78"/>
                    <a:pt x="973" y="286"/>
                    <a:pt x="951" y="527"/>
                  </a:cubicBezTo>
                  <a:cubicBezTo>
                    <a:pt x="941" y="761"/>
                    <a:pt x="744" y="943"/>
                    <a:pt x="511" y="943"/>
                  </a:cubicBezTo>
                  <a:cubicBezTo>
                    <a:pt x="505" y="943"/>
                    <a:pt x="499" y="943"/>
                    <a:pt x="492" y="943"/>
                  </a:cubicBezTo>
                  <a:cubicBezTo>
                    <a:pt x="241" y="931"/>
                    <a:pt x="55" y="712"/>
                    <a:pt x="76" y="472"/>
                  </a:cubicBezTo>
                  <a:cubicBezTo>
                    <a:pt x="87" y="238"/>
                    <a:pt x="284" y="56"/>
                    <a:pt x="527" y="56"/>
                  </a:cubicBezTo>
                  <a:close/>
                  <a:moveTo>
                    <a:pt x="509" y="0"/>
                  </a:moveTo>
                  <a:cubicBezTo>
                    <a:pt x="251" y="0"/>
                    <a:pt x="32" y="211"/>
                    <a:pt x="11" y="472"/>
                  </a:cubicBezTo>
                  <a:cubicBezTo>
                    <a:pt x="0" y="746"/>
                    <a:pt x="208" y="986"/>
                    <a:pt x="482" y="997"/>
                  </a:cubicBezTo>
                  <a:cubicBezTo>
                    <a:pt x="495" y="998"/>
                    <a:pt x="508" y="998"/>
                    <a:pt x="521" y="998"/>
                  </a:cubicBezTo>
                  <a:cubicBezTo>
                    <a:pt x="777" y="998"/>
                    <a:pt x="996" y="798"/>
                    <a:pt x="1017" y="527"/>
                  </a:cubicBezTo>
                  <a:cubicBezTo>
                    <a:pt x="1028" y="253"/>
                    <a:pt x="820" y="24"/>
                    <a:pt x="547" y="2"/>
                  </a:cubicBezTo>
                  <a:cubicBezTo>
                    <a:pt x="534" y="1"/>
                    <a:pt x="522"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5" name="Google Shape;5805;p77"/>
            <p:cNvSpPr/>
            <p:nvPr/>
          </p:nvSpPr>
          <p:spPr>
            <a:xfrm>
              <a:off x="5648275" y="2267575"/>
              <a:ext cx="7800" cy="12150"/>
            </a:xfrm>
            <a:custGeom>
              <a:avLst/>
              <a:gdLst/>
              <a:ahLst/>
              <a:cxnLst/>
              <a:rect l="l" t="t" r="r" b="b"/>
              <a:pathLst>
                <a:path w="312" h="486" extrusionOk="0">
                  <a:moveTo>
                    <a:pt x="42" y="0"/>
                  </a:moveTo>
                  <a:cubicBezTo>
                    <a:pt x="22" y="0"/>
                    <a:pt x="1" y="16"/>
                    <a:pt x="7" y="36"/>
                  </a:cubicBezTo>
                  <a:cubicBezTo>
                    <a:pt x="18" y="91"/>
                    <a:pt x="29" y="200"/>
                    <a:pt x="73" y="233"/>
                  </a:cubicBezTo>
                  <a:cubicBezTo>
                    <a:pt x="89" y="244"/>
                    <a:pt x="108" y="244"/>
                    <a:pt x="127" y="244"/>
                  </a:cubicBezTo>
                  <a:cubicBezTo>
                    <a:pt x="147" y="244"/>
                    <a:pt x="166" y="244"/>
                    <a:pt x="182" y="255"/>
                  </a:cubicBezTo>
                  <a:cubicBezTo>
                    <a:pt x="276" y="297"/>
                    <a:pt x="210" y="419"/>
                    <a:pt x="128" y="419"/>
                  </a:cubicBezTo>
                  <a:cubicBezTo>
                    <a:pt x="124" y="419"/>
                    <a:pt x="120" y="419"/>
                    <a:pt x="117" y="419"/>
                  </a:cubicBezTo>
                  <a:cubicBezTo>
                    <a:pt x="73" y="419"/>
                    <a:pt x="73" y="474"/>
                    <a:pt x="117" y="484"/>
                  </a:cubicBezTo>
                  <a:cubicBezTo>
                    <a:pt x="123" y="485"/>
                    <a:pt x="128" y="485"/>
                    <a:pt x="134" y="485"/>
                  </a:cubicBezTo>
                  <a:cubicBezTo>
                    <a:pt x="235" y="485"/>
                    <a:pt x="312" y="391"/>
                    <a:pt x="280" y="287"/>
                  </a:cubicBezTo>
                  <a:cubicBezTo>
                    <a:pt x="270" y="233"/>
                    <a:pt x="226" y="200"/>
                    <a:pt x="182" y="189"/>
                  </a:cubicBezTo>
                  <a:cubicBezTo>
                    <a:pt x="149" y="178"/>
                    <a:pt x="127" y="189"/>
                    <a:pt x="105" y="156"/>
                  </a:cubicBezTo>
                  <a:cubicBezTo>
                    <a:pt x="84" y="124"/>
                    <a:pt x="84" y="69"/>
                    <a:pt x="73" y="25"/>
                  </a:cubicBezTo>
                  <a:cubicBezTo>
                    <a:pt x="69" y="7"/>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6" name="Google Shape;5806;p77"/>
            <p:cNvSpPr/>
            <p:nvPr/>
          </p:nvSpPr>
          <p:spPr>
            <a:xfrm>
              <a:off x="5646525" y="2267025"/>
              <a:ext cx="6575" cy="2575"/>
            </a:xfrm>
            <a:custGeom>
              <a:avLst/>
              <a:gdLst/>
              <a:ahLst/>
              <a:cxnLst/>
              <a:rect l="l" t="t" r="r" b="b"/>
              <a:pathLst>
                <a:path w="263" h="103" extrusionOk="0">
                  <a:moveTo>
                    <a:pt x="143" y="1"/>
                  </a:moveTo>
                  <a:cubicBezTo>
                    <a:pt x="102" y="1"/>
                    <a:pt x="56" y="14"/>
                    <a:pt x="12" y="58"/>
                  </a:cubicBezTo>
                  <a:cubicBezTo>
                    <a:pt x="0" y="69"/>
                    <a:pt x="0" y="91"/>
                    <a:pt x="12" y="102"/>
                  </a:cubicBezTo>
                  <a:lnTo>
                    <a:pt x="34" y="102"/>
                  </a:lnTo>
                  <a:cubicBezTo>
                    <a:pt x="44" y="102"/>
                    <a:pt x="56" y="102"/>
                    <a:pt x="56" y="91"/>
                  </a:cubicBezTo>
                  <a:cubicBezTo>
                    <a:pt x="80" y="66"/>
                    <a:pt x="108" y="59"/>
                    <a:pt x="132" y="59"/>
                  </a:cubicBezTo>
                  <a:cubicBezTo>
                    <a:pt x="174" y="59"/>
                    <a:pt x="209" y="80"/>
                    <a:pt x="209" y="80"/>
                  </a:cubicBezTo>
                  <a:cubicBezTo>
                    <a:pt x="212" y="83"/>
                    <a:pt x="216" y="85"/>
                    <a:pt x="220" y="85"/>
                  </a:cubicBezTo>
                  <a:cubicBezTo>
                    <a:pt x="231" y="85"/>
                    <a:pt x="244" y="77"/>
                    <a:pt x="252" y="69"/>
                  </a:cubicBezTo>
                  <a:cubicBezTo>
                    <a:pt x="263" y="58"/>
                    <a:pt x="252" y="36"/>
                    <a:pt x="241" y="25"/>
                  </a:cubicBezTo>
                  <a:cubicBezTo>
                    <a:pt x="219" y="14"/>
                    <a:pt x="184"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7" name="Google Shape;5807;p77"/>
            <p:cNvSpPr/>
            <p:nvPr/>
          </p:nvSpPr>
          <p:spPr>
            <a:xfrm>
              <a:off x="5614000" y="2262175"/>
              <a:ext cx="10950" cy="4675"/>
            </a:xfrm>
            <a:custGeom>
              <a:avLst/>
              <a:gdLst/>
              <a:ahLst/>
              <a:cxnLst/>
              <a:rect l="l" t="t" r="r" b="b"/>
              <a:pathLst>
                <a:path w="438" h="187" extrusionOk="0">
                  <a:moveTo>
                    <a:pt x="33" y="0"/>
                  </a:moveTo>
                  <a:cubicBezTo>
                    <a:pt x="11" y="0"/>
                    <a:pt x="0" y="12"/>
                    <a:pt x="0" y="34"/>
                  </a:cubicBezTo>
                  <a:cubicBezTo>
                    <a:pt x="0" y="44"/>
                    <a:pt x="11" y="55"/>
                    <a:pt x="22" y="55"/>
                  </a:cubicBezTo>
                  <a:lnTo>
                    <a:pt x="33" y="55"/>
                  </a:lnTo>
                  <a:cubicBezTo>
                    <a:pt x="230" y="77"/>
                    <a:pt x="383" y="175"/>
                    <a:pt x="383" y="175"/>
                  </a:cubicBezTo>
                  <a:cubicBezTo>
                    <a:pt x="394" y="175"/>
                    <a:pt x="394" y="175"/>
                    <a:pt x="405" y="187"/>
                  </a:cubicBezTo>
                  <a:lnTo>
                    <a:pt x="426" y="165"/>
                  </a:lnTo>
                  <a:cubicBezTo>
                    <a:pt x="438" y="153"/>
                    <a:pt x="426" y="132"/>
                    <a:pt x="416" y="132"/>
                  </a:cubicBezTo>
                  <a:cubicBezTo>
                    <a:pt x="416" y="121"/>
                    <a:pt x="251" y="12"/>
                    <a:pt x="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8" name="Google Shape;5808;p77"/>
            <p:cNvSpPr/>
            <p:nvPr/>
          </p:nvSpPr>
          <p:spPr>
            <a:xfrm>
              <a:off x="5601125" y="2283225"/>
              <a:ext cx="13450" cy="13425"/>
            </a:xfrm>
            <a:custGeom>
              <a:avLst/>
              <a:gdLst/>
              <a:ahLst/>
              <a:cxnLst/>
              <a:rect l="l" t="t" r="r" b="b"/>
              <a:pathLst>
                <a:path w="538" h="537" extrusionOk="0">
                  <a:moveTo>
                    <a:pt x="275" y="1"/>
                  </a:moveTo>
                  <a:cubicBezTo>
                    <a:pt x="121" y="1"/>
                    <a:pt x="1" y="121"/>
                    <a:pt x="1" y="274"/>
                  </a:cubicBezTo>
                  <a:cubicBezTo>
                    <a:pt x="1" y="417"/>
                    <a:pt x="121" y="537"/>
                    <a:pt x="275" y="537"/>
                  </a:cubicBezTo>
                  <a:cubicBezTo>
                    <a:pt x="416" y="537"/>
                    <a:pt x="537" y="417"/>
                    <a:pt x="537" y="274"/>
                  </a:cubicBezTo>
                  <a:cubicBezTo>
                    <a:pt x="537" y="121"/>
                    <a:pt x="416"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9" name="Google Shape;5809;p77"/>
            <p:cNvSpPr/>
            <p:nvPr/>
          </p:nvSpPr>
          <p:spPr>
            <a:xfrm>
              <a:off x="5581175" y="2487225"/>
              <a:ext cx="310125" cy="147950"/>
            </a:xfrm>
            <a:custGeom>
              <a:avLst/>
              <a:gdLst/>
              <a:ahLst/>
              <a:cxnLst/>
              <a:rect l="l" t="t" r="r" b="b"/>
              <a:pathLst>
                <a:path w="12405" h="5918" extrusionOk="0">
                  <a:moveTo>
                    <a:pt x="8839" y="1"/>
                  </a:moveTo>
                  <a:cubicBezTo>
                    <a:pt x="7110" y="11"/>
                    <a:pt x="3818" y="2932"/>
                    <a:pt x="3818" y="2932"/>
                  </a:cubicBezTo>
                  <a:lnTo>
                    <a:pt x="1" y="5152"/>
                  </a:lnTo>
                  <a:lnTo>
                    <a:pt x="908" y="5918"/>
                  </a:lnTo>
                  <a:cubicBezTo>
                    <a:pt x="908" y="5918"/>
                    <a:pt x="3873" y="5721"/>
                    <a:pt x="8117" y="4080"/>
                  </a:cubicBezTo>
                  <a:cubicBezTo>
                    <a:pt x="12404" y="2429"/>
                    <a:pt x="10567" y="1"/>
                    <a:pt x="8839" y="1"/>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0" name="Google Shape;5810;p77"/>
            <p:cNvSpPr/>
            <p:nvPr/>
          </p:nvSpPr>
          <p:spPr>
            <a:xfrm>
              <a:off x="5477525" y="2606725"/>
              <a:ext cx="131275" cy="71550"/>
            </a:xfrm>
            <a:custGeom>
              <a:avLst/>
              <a:gdLst/>
              <a:ahLst/>
              <a:cxnLst/>
              <a:rect l="l" t="t" r="r" b="b"/>
              <a:pathLst>
                <a:path w="5251" h="2862" extrusionOk="0">
                  <a:moveTo>
                    <a:pt x="4497" y="0"/>
                  </a:moveTo>
                  <a:lnTo>
                    <a:pt x="3315" y="591"/>
                  </a:lnTo>
                  <a:cubicBezTo>
                    <a:pt x="3315" y="591"/>
                    <a:pt x="2907" y="456"/>
                    <a:pt x="2547" y="456"/>
                  </a:cubicBezTo>
                  <a:cubicBezTo>
                    <a:pt x="2318" y="456"/>
                    <a:pt x="2108" y="511"/>
                    <a:pt x="2035" y="690"/>
                  </a:cubicBezTo>
                  <a:cubicBezTo>
                    <a:pt x="1894" y="1061"/>
                    <a:pt x="1" y="2352"/>
                    <a:pt x="220" y="2833"/>
                  </a:cubicBezTo>
                  <a:cubicBezTo>
                    <a:pt x="229" y="2853"/>
                    <a:pt x="245" y="2862"/>
                    <a:pt x="266" y="2862"/>
                  </a:cubicBezTo>
                  <a:cubicBezTo>
                    <a:pt x="425" y="2862"/>
                    <a:pt x="893" y="2395"/>
                    <a:pt x="1335" y="2308"/>
                  </a:cubicBezTo>
                  <a:cubicBezTo>
                    <a:pt x="2079" y="2155"/>
                    <a:pt x="2834" y="1718"/>
                    <a:pt x="3206" y="1597"/>
                  </a:cubicBezTo>
                  <a:cubicBezTo>
                    <a:pt x="3588" y="1477"/>
                    <a:pt x="5207" y="1105"/>
                    <a:pt x="5207" y="1105"/>
                  </a:cubicBezTo>
                  <a:cubicBezTo>
                    <a:pt x="5207" y="1105"/>
                    <a:pt x="5251" y="471"/>
                    <a:pt x="4497" y="0"/>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1" name="Google Shape;5811;p77"/>
            <p:cNvSpPr/>
            <p:nvPr/>
          </p:nvSpPr>
          <p:spPr>
            <a:xfrm>
              <a:off x="5806875" y="2498400"/>
              <a:ext cx="32625" cy="38150"/>
            </a:xfrm>
            <a:custGeom>
              <a:avLst/>
              <a:gdLst/>
              <a:ahLst/>
              <a:cxnLst/>
              <a:rect l="l" t="t" r="r" b="b"/>
              <a:pathLst>
                <a:path w="1305" h="1526" extrusionOk="0">
                  <a:moveTo>
                    <a:pt x="52" y="0"/>
                  </a:moveTo>
                  <a:cubicBezTo>
                    <a:pt x="23" y="0"/>
                    <a:pt x="1" y="37"/>
                    <a:pt x="40" y="57"/>
                  </a:cubicBezTo>
                  <a:cubicBezTo>
                    <a:pt x="630" y="330"/>
                    <a:pt x="1079" y="866"/>
                    <a:pt x="1243" y="1501"/>
                  </a:cubicBezTo>
                  <a:cubicBezTo>
                    <a:pt x="1247" y="1518"/>
                    <a:pt x="1259" y="1525"/>
                    <a:pt x="1270" y="1525"/>
                  </a:cubicBezTo>
                  <a:cubicBezTo>
                    <a:pt x="1287" y="1525"/>
                    <a:pt x="1304" y="1509"/>
                    <a:pt x="1298" y="1489"/>
                  </a:cubicBezTo>
                  <a:cubicBezTo>
                    <a:pt x="1134" y="833"/>
                    <a:pt x="674" y="286"/>
                    <a:pt x="62" y="2"/>
                  </a:cubicBezTo>
                  <a:cubicBezTo>
                    <a:pt x="58" y="1"/>
                    <a:pt x="55" y="0"/>
                    <a:pt x="52" y="0"/>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2" name="Google Shape;5812;p77"/>
            <p:cNvSpPr/>
            <p:nvPr/>
          </p:nvSpPr>
          <p:spPr>
            <a:xfrm>
              <a:off x="5373725" y="2479500"/>
              <a:ext cx="287050" cy="152950"/>
            </a:xfrm>
            <a:custGeom>
              <a:avLst/>
              <a:gdLst/>
              <a:ahLst/>
              <a:cxnLst/>
              <a:rect l="l" t="t" r="r" b="b"/>
              <a:pathLst>
                <a:path w="11482" h="6118" extrusionOk="0">
                  <a:moveTo>
                    <a:pt x="3169" y="1"/>
                  </a:moveTo>
                  <a:cubicBezTo>
                    <a:pt x="1489" y="1"/>
                    <a:pt x="0" y="2173"/>
                    <a:pt x="4099" y="4061"/>
                  </a:cubicBezTo>
                  <a:cubicBezTo>
                    <a:pt x="8265" y="5975"/>
                    <a:pt x="11000" y="6117"/>
                    <a:pt x="11000" y="6117"/>
                  </a:cubicBezTo>
                  <a:cubicBezTo>
                    <a:pt x="10858" y="5592"/>
                    <a:pt x="10978" y="5604"/>
                    <a:pt x="11481" y="4969"/>
                  </a:cubicBezTo>
                  <a:lnTo>
                    <a:pt x="7599" y="2541"/>
                  </a:lnTo>
                  <a:cubicBezTo>
                    <a:pt x="7599" y="2541"/>
                    <a:pt x="4974" y="80"/>
                    <a:pt x="3267" y="3"/>
                  </a:cubicBezTo>
                  <a:cubicBezTo>
                    <a:pt x="3234" y="2"/>
                    <a:pt x="3201" y="1"/>
                    <a:pt x="3169" y="1"/>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3" name="Google Shape;5813;p77"/>
            <p:cNvSpPr/>
            <p:nvPr/>
          </p:nvSpPr>
          <p:spPr>
            <a:xfrm>
              <a:off x="5567575" y="2616525"/>
              <a:ext cx="67775" cy="15950"/>
            </a:xfrm>
            <a:custGeom>
              <a:avLst/>
              <a:gdLst/>
              <a:ahLst/>
              <a:cxnLst/>
              <a:rect l="l" t="t" r="r" b="b"/>
              <a:pathLst>
                <a:path w="2711" h="638" extrusionOk="0">
                  <a:moveTo>
                    <a:pt x="65" y="1"/>
                  </a:moveTo>
                  <a:cubicBezTo>
                    <a:pt x="17" y="1"/>
                    <a:pt x="1" y="80"/>
                    <a:pt x="52" y="101"/>
                  </a:cubicBezTo>
                  <a:cubicBezTo>
                    <a:pt x="917" y="308"/>
                    <a:pt x="1770" y="549"/>
                    <a:pt x="2655" y="636"/>
                  </a:cubicBezTo>
                  <a:cubicBezTo>
                    <a:pt x="2658" y="637"/>
                    <a:pt x="2661" y="637"/>
                    <a:pt x="2664" y="637"/>
                  </a:cubicBezTo>
                  <a:cubicBezTo>
                    <a:pt x="2710" y="637"/>
                    <a:pt x="2707" y="548"/>
                    <a:pt x="2655" y="538"/>
                  </a:cubicBezTo>
                  <a:cubicBezTo>
                    <a:pt x="1780" y="451"/>
                    <a:pt x="927" y="210"/>
                    <a:pt x="74" y="2"/>
                  </a:cubicBezTo>
                  <a:cubicBezTo>
                    <a:pt x="71" y="1"/>
                    <a:pt x="68" y="1"/>
                    <a:pt x="65"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4" name="Google Shape;5814;p77"/>
            <p:cNvSpPr/>
            <p:nvPr/>
          </p:nvSpPr>
          <p:spPr>
            <a:xfrm>
              <a:off x="5416575" y="2493125"/>
              <a:ext cx="20650" cy="38475"/>
            </a:xfrm>
            <a:custGeom>
              <a:avLst/>
              <a:gdLst/>
              <a:ahLst/>
              <a:cxnLst/>
              <a:rect l="l" t="t" r="r" b="b"/>
              <a:pathLst>
                <a:path w="826" h="1539" extrusionOk="0">
                  <a:moveTo>
                    <a:pt x="781" y="0"/>
                  </a:moveTo>
                  <a:cubicBezTo>
                    <a:pt x="776" y="0"/>
                    <a:pt x="771" y="2"/>
                    <a:pt x="766" y="5"/>
                  </a:cubicBezTo>
                  <a:cubicBezTo>
                    <a:pt x="284" y="344"/>
                    <a:pt x="0" y="924"/>
                    <a:pt x="54" y="1515"/>
                  </a:cubicBezTo>
                  <a:cubicBezTo>
                    <a:pt x="54" y="1531"/>
                    <a:pt x="71" y="1539"/>
                    <a:pt x="86" y="1539"/>
                  </a:cubicBezTo>
                  <a:cubicBezTo>
                    <a:pt x="101" y="1539"/>
                    <a:pt x="115" y="1531"/>
                    <a:pt x="109" y="1515"/>
                  </a:cubicBezTo>
                  <a:cubicBezTo>
                    <a:pt x="66" y="946"/>
                    <a:pt x="328" y="377"/>
                    <a:pt x="798" y="60"/>
                  </a:cubicBezTo>
                  <a:cubicBezTo>
                    <a:pt x="826" y="41"/>
                    <a:pt x="807" y="0"/>
                    <a:pt x="781" y="0"/>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5" name="Google Shape;5815;p77"/>
            <p:cNvSpPr/>
            <p:nvPr/>
          </p:nvSpPr>
          <p:spPr>
            <a:xfrm>
              <a:off x="5639700" y="2603725"/>
              <a:ext cx="135925" cy="71550"/>
            </a:xfrm>
            <a:custGeom>
              <a:avLst/>
              <a:gdLst/>
              <a:ahLst/>
              <a:cxnLst/>
              <a:rect l="l" t="t" r="r" b="b"/>
              <a:pathLst>
                <a:path w="5437" h="2862" extrusionOk="0">
                  <a:moveTo>
                    <a:pt x="941" y="0"/>
                  </a:moveTo>
                  <a:cubicBezTo>
                    <a:pt x="186" y="470"/>
                    <a:pt x="0" y="1116"/>
                    <a:pt x="0" y="1116"/>
                  </a:cubicBezTo>
                  <a:cubicBezTo>
                    <a:pt x="0" y="1116"/>
                    <a:pt x="1848" y="1476"/>
                    <a:pt x="2220" y="1597"/>
                  </a:cubicBezTo>
                  <a:cubicBezTo>
                    <a:pt x="2604" y="1717"/>
                    <a:pt x="3358" y="2155"/>
                    <a:pt x="4102" y="2308"/>
                  </a:cubicBezTo>
                  <a:cubicBezTo>
                    <a:pt x="4544" y="2395"/>
                    <a:pt x="5012" y="2861"/>
                    <a:pt x="5170" y="2861"/>
                  </a:cubicBezTo>
                  <a:cubicBezTo>
                    <a:pt x="5192" y="2861"/>
                    <a:pt x="5208" y="2853"/>
                    <a:pt x="5217" y="2833"/>
                  </a:cubicBezTo>
                  <a:cubicBezTo>
                    <a:pt x="5436" y="2351"/>
                    <a:pt x="3544" y="1061"/>
                    <a:pt x="3391" y="689"/>
                  </a:cubicBezTo>
                  <a:cubicBezTo>
                    <a:pt x="3323" y="507"/>
                    <a:pt x="3116" y="451"/>
                    <a:pt x="2888" y="451"/>
                  </a:cubicBezTo>
                  <a:cubicBezTo>
                    <a:pt x="2526" y="451"/>
                    <a:pt x="2111" y="591"/>
                    <a:pt x="2111" y="591"/>
                  </a:cubicBezTo>
                  <a:lnTo>
                    <a:pt x="941" y="0"/>
                  </a:ln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6" name="Google Shape;5816;p77"/>
            <p:cNvSpPr/>
            <p:nvPr/>
          </p:nvSpPr>
          <p:spPr>
            <a:xfrm>
              <a:off x="5626500" y="2580825"/>
              <a:ext cx="66650" cy="38050"/>
            </a:xfrm>
            <a:custGeom>
              <a:avLst/>
              <a:gdLst/>
              <a:ahLst/>
              <a:cxnLst/>
              <a:rect l="l" t="t" r="r" b="b"/>
              <a:pathLst>
                <a:path w="2666" h="1522" extrusionOk="0">
                  <a:moveTo>
                    <a:pt x="71" y="1"/>
                  </a:moveTo>
                  <a:cubicBezTo>
                    <a:pt x="33" y="1"/>
                    <a:pt x="0" y="68"/>
                    <a:pt x="47" y="95"/>
                  </a:cubicBezTo>
                  <a:cubicBezTo>
                    <a:pt x="857" y="620"/>
                    <a:pt x="1698" y="1102"/>
                    <a:pt x="2573" y="1517"/>
                  </a:cubicBezTo>
                  <a:cubicBezTo>
                    <a:pt x="2580" y="1520"/>
                    <a:pt x="2587" y="1521"/>
                    <a:pt x="2593" y="1521"/>
                  </a:cubicBezTo>
                  <a:cubicBezTo>
                    <a:pt x="2638" y="1521"/>
                    <a:pt x="2665" y="1460"/>
                    <a:pt x="2617" y="1441"/>
                  </a:cubicBezTo>
                  <a:cubicBezTo>
                    <a:pt x="1742" y="1014"/>
                    <a:pt x="900" y="544"/>
                    <a:pt x="91" y="8"/>
                  </a:cubicBezTo>
                  <a:cubicBezTo>
                    <a:pt x="84" y="3"/>
                    <a:pt x="77" y="1"/>
                    <a:pt x="71"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7" name="Google Shape;5817;p77"/>
            <p:cNvSpPr/>
            <p:nvPr/>
          </p:nvSpPr>
          <p:spPr>
            <a:xfrm>
              <a:off x="5690150" y="2613275"/>
              <a:ext cx="22025" cy="5575"/>
            </a:xfrm>
            <a:custGeom>
              <a:avLst/>
              <a:gdLst/>
              <a:ahLst/>
              <a:cxnLst/>
              <a:rect l="l" t="t" r="r" b="b"/>
              <a:pathLst>
                <a:path w="881" h="223" extrusionOk="0">
                  <a:moveTo>
                    <a:pt x="826" y="1"/>
                  </a:moveTo>
                  <a:cubicBezTo>
                    <a:pt x="552" y="12"/>
                    <a:pt x="312" y="56"/>
                    <a:pt x="49" y="132"/>
                  </a:cubicBezTo>
                  <a:cubicBezTo>
                    <a:pt x="1" y="151"/>
                    <a:pt x="13" y="223"/>
                    <a:pt x="54" y="223"/>
                  </a:cubicBezTo>
                  <a:cubicBezTo>
                    <a:pt x="60" y="223"/>
                    <a:pt x="65" y="222"/>
                    <a:pt x="71" y="219"/>
                  </a:cubicBezTo>
                  <a:cubicBezTo>
                    <a:pt x="323" y="154"/>
                    <a:pt x="564" y="99"/>
                    <a:pt x="826" y="99"/>
                  </a:cubicBezTo>
                  <a:cubicBezTo>
                    <a:pt x="881" y="88"/>
                    <a:pt x="881" y="1"/>
                    <a:pt x="826"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8" name="Google Shape;5818;p77"/>
            <p:cNvSpPr/>
            <p:nvPr/>
          </p:nvSpPr>
          <p:spPr>
            <a:xfrm>
              <a:off x="5493125" y="2136675"/>
              <a:ext cx="114325" cy="246125"/>
            </a:xfrm>
            <a:custGeom>
              <a:avLst/>
              <a:gdLst/>
              <a:ahLst/>
              <a:cxnLst/>
              <a:rect l="l" t="t" r="r" b="b"/>
              <a:pathLst>
                <a:path w="4573" h="9845" extrusionOk="0">
                  <a:moveTo>
                    <a:pt x="4201" y="0"/>
                  </a:moveTo>
                  <a:cubicBezTo>
                    <a:pt x="4201" y="0"/>
                    <a:pt x="230" y="3358"/>
                    <a:pt x="66" y="4879"/>
                  </a:cubicBezTo>
                  <a:cubicBezTo>
                    <a:pt x="1" y="5469"/>
                    <a:pt x="2145" y="9844"/>
                    <a:pt x="2145" y="9844"/>
                  </a:cubicBezTo>
                  <a:lnTo>
                    <a:pt x="3523" y="8247"/>
                  </a:lnTo>
                  <a:cubicBezTo>
                    <a:pt x="3523" y="8247"/>
                    <a:pt x="1761" y="5305"/>
                    <a:pt x="1914" y="4769"/>
                  </a:cubicBezTo>
                  <a:cubicBezTo>
                    <a:pt x="2068" y="4244"/>
                    <a:pt x="4573" y="613"/>
                    <a:pt x="4573" y="613"/>
                  </a:cubicBezTo>
                  <a:lnTo>
                    <a:pt x="4201" y="0"/>
                  </a:ln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9" name="Google Shape;5819;p77"/>
            <p:cNvSpPr/>
            <p:nvPr/>
          </p:nvSpPr>
          <p:spPr>
            <a:xfrm>
              <a:off x="5540175" y="2370450"/>
              <a:ext cx="8275" cy="14125"/>
            </a:xfrm>
            <a:custGeom>
              <a:avLst/>
              <a:gdLst/>
              <a:ahLst/>
              <a:cxnLst/>
              <a:rect l="l" t="t" r="r" b="b"/>
              <a:pathLst>
                <a:path w="331" h="565" extrusionOk="0">
                  <a:moveTo>
                    <a:pt x="0" y="1"/>
                  </a:moveTo>
                  <a:cubicBezTo>
                    <a:pt x="0" y="34"/>
                    <a:pt x="0" y="66"/>
                    <a:pt x="11" y="110"/>
                  </a:cubicBezTo>
                  <a:cubicBezTo>
                    <a:pt x="88" y="263"/>
                    <a:pt x="175" y="406"/>
                    <a:pt x="263" y="548"/>
                  </a:cubicBezTo>
                  <a:cubicBezTo>
                    <a:pt x="270" y="559"/>
                    <a:pt x="282" y="564"/>
                    <a:pt x="293" y="564"/>
                  </a:cubicBezTo>
                  <a:cubicBezTo>
                    <a:pt x="313" y="564"/>
                    <a:pt x="331" y="547"/>
                    <a:pt x="317" y="526"/>
                  </a:cubicBezTo>
                  <a:cubicBezTo>
                    <a:pt x="219" y="351"/>
                    <a:pt x="88" y="176"/>
                    <a:pt x="0"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0" name="Google Shape;5820;p77"/>
            <p:cNvSpPr/>
            <p:nvPr/>
          </p:nvSpPr>
          <p:spPr>
            <a:xfrm>
              <a:off x="5530425" y="2255850"/>
              <a:ext cx="11025" cy="25175"/>
            </a:xfrm>
            <a:custGeom>
              <a:avLst/>
              <a:gdLst/>
              <a:ahLst/>
              <a:cxnLst/>
              <a:rect l="l" t="t" r="r" b="b"/>
              <a:pathLst>
                <a:path w="441" h="1007" extrusionOk="0">
                  <a:moveTo>
                    <a:pt x="404" y="1"/>
                  </a:moveTo>
                  <a:cubicBezTo>
                    <a:pt x="393" y="1"/>
                    <a:pt x="383" y="4"/>
                    <a:pt x="379" y="13"/>
                  </a:cubicBezTo>
                  <a:cubicBezTo>
                    <a:pt x="259" y="330"/>
                    <a:pt x="138" y="658"/>
                    <a:pt x="7" y="975"/>
                  </a:cubicBezTo>
                  <a:cubicBezTo>
                    <a:pt x="1" y="995"/>
                    <a:pt x="13" y="1006"/>
                    <a:pt x="26" y="1006"/>
                  </a:cubicBezTo>
                  <a:cubicBezTo>
                    <a:pt x="36" y="1006"/>
                    <a:pt x="46" y="1000"/>
                    <a:pt x="51" y="987"/>
                  </a:cubicBezTo>
                  <a:cubicBezTo>
                    <a:pt x="182" y="669"/>
                    <a:pt x="303" y="352"/>
                    <a:pt x="434" y="24"/>
                  </a:cubicBezTo>
                  <a:cubicBezTo>
                    <a:pt x="440" y="10"/>
                    <a:pt x="422" y="1"/>
                    <a:pt x="404"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1" name="Google Shape;5821;p77"/>
            <p:cNvSpPr/>
            <p:nvPr/>
          </p:nvSpPr>
          <p:spPr>
            <a:xfrm>
              <a:off x="5651175" y="2129825"/>
              <a:ext cx="108325" cy="250500"/>
            </a:xfrm>
            <a:custGeom>
              <a:avLst/>
              <a:gdLst/>
              <a:ahLst/>
              <a:cxnLst/>
              <a:rect l="l" t="t" r="r" b="b"/>
              <a:pathLst>
                <a:path w="4333" h="10020" extrusionOk="0">
                  <a:moveTo>
                    <a:pt x="143" y="0"/>
                  </a:moveTo>
                  <a:lnTo>
                    <a:pt x="1" y="865"/>
                  </a:lnTo>
                  <a:cubicBezTo>
                    <a:pt x="1" y="865"/>
                    <a:pt x="2265" y="4518"/>
                    <a:pt x="2418" y="5043"/>
                  </a:cubicBezTo>
                  <a:cubicBezTo>
                    <a:pt x="2571" y="5579"/>
                    <a:pt x="1160" y="7821"/>
                    <a:pt x="1160" y="7821"/>
                  </a:cubicBezTo>
                  <a:cubicBezTo>
                    <a:pt x="1368" y="8740"/>
                    <a:pt x="1630" y="9571"/>
                    <a:pt x="2133" y="10019"/>
                  </a:cubicBezTo>
                  <a:cubicBezTo>
                    <a:pt x="2133" y="10019"/>
                    <a:pt x="4332" y="5743"/>
                    <a:pt x="4267" y="5153"/>
                  </a:cubicBezTo>
                  <a:cubicBezTo>
                    <a:pt x="4102" y="3632"/>
                    <a:pt x="143" y="0"/>
                    <a:pt x="143" y="0"/>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2" name="Google Shape;5822;p77"/>
            <p:cNvSpPr/>
            <p:nvPr/>
          </p:nvSpPr>
          <p:spPr>
            <a:xfrm>
              <a:off x="5711150" y="2255475"/>
              <a:ext cx="11625" cy="22000"/>
            </a:xfrm>
            <a:custGeom>
              <a:avLst/>
              <a:gdLst/>
              <a:ahLst/>
              <a:cxnLst/>
              <a:rect l="l" t="t" r="r" b="b"/>
              <a:pathLst>
                <a:path w="465" h="880" extrusionOk="0">
                  <a:moveTo>
                    <a:pt x="32" y="1"/>
                  </a:moveTo>
                  <a:cubicBezTo>
                    <a:pt x="17" y="1"/>
                    <a:pt x="1" y="17"/>
                    <a:pt x="8" y="39"/>
                  </a:cubicBezTo>
                  <a:cubicBezTo>
                    <a:pt x="139" y="312"/>
                    <a:pt x="281" y="586"/>
                    <a:pt x="412" y="870"/>
                  </a:cubicBezTo>
                  <a:cubicBezTo>
                    <a:pt x="416" y="876"/>
                    <a:pt x="421" y="879"/>
                    <a:pt x="428" y="879"/>
                  </a:cubicBezTo>
                  <a:cubicBezTo>
                    <a:pt x="444" y="879"/>
                    <a:pt x="464" y="861"/>
                    <a:pt x="456" y="837"/>
                  </a:cubicBezTo>
                  <a:cubicBezTo>
                    <a:pt x="325" y="564"/>
                    <a:pt x="183" y="290"/>
                    <a:pt x="52" y="17"/>
                  </a:cubicBezTo>
                  <a:cubicBezTo>
                    <a:pt x="48" y="6"/>
                    <a:pt x="40" y="1"/>
                    <a:pt x="32"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3" name="Google Shape;5823;p77"/>
            <p:cNvSpPr/>
            <p:nvPr/>
          </p:nvSpPr>
          <p:spPr>
            <a:xfrm>
              <a:off x="5632050" y="2068725"/>
              <a:ext cx="7125" cy="25025"/>
            </a:xfrm>
            <a:custGeom>
              <a:avLst/>
              <a:gdLst/>
              <a:ahLst/>
              <a:cxnLst/>
              <a:rect l="l" t="t" r="r" b="b"/>
              <a:pathLst>
                <a:path w="285" h="1001" extrusionOk="0">
                  <a:moveTo>
                    <a:pt x="127" y="1"/>
                  </a:moveTo>
                  <a:cubicBezTo>
                    <a:pt x="63" y="1"/>
                    <a:pt x="0" y="60"/>
                    <a:pt x="0" y="60"/>
                  </a:cubicBezTo>
                  <a:lnTo>
                    <a:pt x="263" y="1001"/>
                  </a:lnTo>
                  <a:cubicBezTo>
                    <a:pt x="263" y="1001"/>
                    <a:pt x="285" y="290"/>
                    <a:pt x="229" y="93"/>
                  </a:cubicBezTo>
                  <a:cubicBezTo>
                    <a:pt x="205" y="23"/>
                    <a:pt x="166" y="1"/>
                    <a:pt x="127"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4" name="Google Shape;5824;p77"/>
            <p:cNvSpPr/>
            <p:nvPr/>
          </p:nvSpPr>
          <p:spPr>
            <a:xfrm>
              <a:off x="5623300" y="2061975"/>
              <a:ext cx="36650" cy="89475"/>
            </a:xfrm>
            <a:custGeom>
              <a:avLst/>
              <a:gdLst/>
              <a:ahLst/>
              <a:cxnLst/>
              <a:rect l="l" t="t" r="r" b="b"/>
              <a:pathLst>
                <a:path w="1466" h="3579" extrusionOk="0">
                  <a:moveTo>
                    <a:pt x="279" y="0"/>
                  </a:moveTo>
                  <a:cubicBezTo>
                    <a:pt x="235" y="0"/>
                    <a:pt x="197" y="24"/>
                    <a:pt x="197" y="24"/>
                  </a:cubicBezTo>
                  <a:cubicBezTo>
                    <a:pt x="197" y="24"/>
                    <a:pt x="208" y="592"/>
                    <a:pt x="186" y="1139"/>
                  </a:cubicBezTo>
                  <a:cubicBezTo>
                    <a:pt x="153" y="1741"/>
                    <a:pt x="0" y="2167"/>
                    <a:pt x="44" y="2693"/>
                  </a:cubicBezTo>
                  <a:cubicBezTo>
                    <a:pt x="98" y="3218"/>
                    <a:pt x="1116" y="3579"/>
                    <a:pt x="1116" y="3579"/>
                  </a:cubicBezTo>
                  <a:lnTo>
                    <a:pt x="1466" y="2955"/>
                  </a:lnTo>
                  <a:cubicBezTo>
                    <a:pt x="1466" y="2955"/>
                    <a:pt x="711" y="2167"/>
                    <a:pt x="656" y="1599"/>
                  </a:cubicBezTo>
                  <a:cubicBezTo>
                    <a:pt x="591" y="1041"/>
                    <a:pt x="438" y="232"/>
                    <a:pt x="394" y="101"/>
                  </a:cubicBezTo>
                  <a:cubicBezTo>
                    <a:pt x="367" y="21"/>
                    <a:pt x="320" y="0"/>
                    <a:pt x="279" y="0"/>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5" name="Google Shape;5825;p77"/>
            <p:cNvSpPr/>
            <p:nvPr/>
          </p:nvSpPr>
          <p:spPr>
            <a:xfrm>
              <a:off x="5627925" y="2071500"/>
              <a:ext cx="7975" cy="26075"/>
            </a:xfrm>
            <a:custGeom>
              <a:avLst/>
              <a:gdLst/>
              <a:ahLst/>
              <a:cxnLst/>
              <a:rect l="l" t="t" r="r" b="b"/>
              <a:pathLst>
                <a:path w="319" h="1043" extrusionOk="0">
                  <a:moveTo>
                    <a:pt x="87" y="0"/>
                  </a:moveTo>
                  <a:cubicBezTo>
                    <a:pt x="52" y="0"/>
                    <a:pt x="23" y="15"/>
                    <a:pt x="23" y="15"/>
                  </a:cubicBezTo>
                  <a:cubicBezTo>
                    <a:pt x="1" y="26"/>
                    <a:pt x="1" y="36"/>
                    <a:pt x="1" y="48"/>
                  </a:cubicBezTo>
                  <a:cubicBezTo>
                    <a:pt x="9" y="55"/>
                    <a:pt x="16" y="63"/>
                    <a:pt x="28" y="63"/>
                  </a:cubicBezTo>
                  <a:cubicBezTo>
                    <a:pt x="32" y="63"/>
                    <a:pt x="38" y="62"/>
                    <a:pt x="44" y="58"/>
                  </a:cubicBezTo>
                  <a:cubicBezTo>
                    <a:pt x="44" y="58"/>
                    <a:pt x="64" y="49"/>
                    <a:pt x="87" y="49"/>
                  </a:cubicBezTo>
                  <a:cubicBezTo>
                    <a:pt x="98" y="49"/>
                    <a:pt x="110" y="51"/>
                    <a:pt x="121" y="58"/>
                  </a:cubicBezTo>
                  <a:cubicBezTo>
                    <a:pt x="143" y="70"/>
                    <a:pt x="165" y="92"/>
                    <a:pt x="176" y="135"/>
                  </a:cubicBezTo>
                  <a:cubicBezTo>
                    <a:pt x="198" y="223"/>
                    <a:pt x="209" y="398"/>
                    <a:pt x="219" y="561"/>
                  </a:cubicBezTo>
                  <a:cubicBezTo>
                    <a:pt x="231" y="758"/>
                    <a:pt x="241" y="945"/>
                    <a:pt x="263" y="1021"/>
                  </a:cubicBezTo>
                  <a:cubicBezTo>
                    <a:pt x="263" y="1032"/>
                    <a:pt x="275" y="1043"/>
                    <a:pt x="285" y="1043"/>
                  </a:cubicBezTo>
                  <a:lnTo>
                    <a:pt x="296" y="1043"/>
                  </a:lnTo>
                  <a:cubicBezTo>
                    <a:pt x="307" y="1032"/>
                    <a:pt x="318" y="1021"/>
                    <a:pt x="318" y="1010"/>
                  </a:cubicBezTo>
                  <a:cubicBezTo>
                    <a:pt x="296" y="933"/>
                    <a:pt x="275" y="748"/>
                    <a:pt x="263" y="551"/>
                  </a:cubicBezTo>
                  <a:cubicBezTo>
                    <a:pt x="253" y="376"/>
                    <a:pt x="241" y="211"/>
                    <a:pt x="231" y="124"/>
                  </a:cubicBezTo>
                  <a:cubicBezTo>
                    <a:pt x="209" y="70"/>
                    <a:pt x="187" y="26"/>
                    <a:pt x="143" y="15"/>
                  </a:cubicBezTo>
                  <a:cubicBezTo>
                    <a:pt x="125" y="4"/>
                    <a:pt x="105" y="0"/>
                    <a:pt x="87" y="0"/>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6" name="Google Shape;5826;p77"/>
            <p:cNvSpPr/>
            <p:nvPr/>
          </p:nvSpPr>
          <p:spPr>
            <a:xfrm>
              <a:off x="5617275" y="2068800"/>
              <a:ext cx="7125" cy="25225"/>
            </a:xfrm>
            <a:custGeom>
              <a:avLst/>
              <a:gdLst/>
              <a:ahLst/>
              <a:cxnLst/>
              <a:rect l="l" t="t" r="r" b="b"/>
              <a:pathLst>
                <a:path w="285" h="1009" extrusionOk="0">
                  <a:moveTo>
                    <a:pt x="157" y="0"/>
                  </a:moveTo>
                  <a:cubicBezTo>
                    <a:pt x="116" y="0"/>
                    <a:pt x="76" y="24"/>
                    <a:pt x="55" y="101"/>
                  </a:cubicBezTo>
                  <a:cubicBezTo>
                    <a:pt x="1" y="298"/>
                    <a:pt x="44" y="1009"/>
                    <a:pt x="44" y="1009"/>
                  </a:cubicBezTo>
                  <a:lnTo>
                    <a:pt x="285" y="57"/>
                  </a:lnTo>
                  <a:cubicBezTo>
                    <a:pt x="285" y="57"/>
                    <a:pt x="220" y="0"/>
                    <a:pt x="157" y="0"/>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7" name="Google Shape;5827;p77"/>
            <p:cNvSpPr/>
            <p:nvPr/>
          </p:nvSpPr>
          <p:spPr>
            <a:xfrm>
              <a:off x="5598125" y="2061975"/>
              <a:ext cx="36125" cy="90025"/>
            </a:xfrm>
            <a:custGeom>
              <a:avLst/>
              <a:gdLst/>
              <a:ahLst/>
              <a:cxnLst/>
              <a:rect l="l" t="t" r="r" b="b"/>
              <a:pathLst>
                <a:path w="1445" h="3601" extrusionOk="0">
                  <a:moveTo>
                    <a:pt x="1116" y="0"/>
                  </a:moveTo>
                  <a:cubicBezTo>
                    <a:pt x="1072" y="0"/>
                    <a:pt x="1022" y="21"/>
                    <a:pt x="996" y="101"/>
                  </a:cubicBezTo>
                  <a:cubicBezTo>
                    <a:pt x="952" y="232"/>
                    <a:pt x="821" y="1041"/>
                    <a:pt x="777" y="1610"/>
                  </a:cubicBezTo>
                  <a:cubicBezTo>
                    <a:pt x="733" y="2179"/>
                    <a:pt x="1" y="2988"/>
                    <a:pt x="1" y="2988"/>
                  </a:cubicBezTo>
                  <a:lnTo>
                    <a:pt x="373" y="3601"/>
                  </a:lnTo>
                  <a:cubicBezTo>
                    <a:pt x="373" y="3601"/>
                    <a:pt x="1379" y="3218"/>
                    <a:pt x="1411" y="2693"/>
                  </a:cubicBezTo>
                  <a:cubicBezTo>
                    <a:pt x="1445" y="2167"/>
                    <a:pt x="1292" y="1741"/>
                    <a:pt x="1236" y="1129"/>
                  </a:cubicBezTo>
                  <a:cubicBezTo>
                    <a:pt x="1204" y="592"/>
                    <a:pt x="1204" y="24"/>
                    <a:pt x="1204" y="24"/>
                  </a:cubicBezTo>
                  <a:cubicBezTo>
                    <a:pt x="1204" y="24"/>
                    <a:pt x="1163" y="0"/>
                    <a:pt x="1116" y="0"/>
                  </a:cubicBezTo>
                  <a:close/>
                </a:path>
              </a:pathLst>
            </a:custGeom>
            <a:solidFill>
              <a:srgbClr val="ED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8" name="Google Shape;5828;p77"/>
            <p:cNvSpPr/>
            <p:nvPr/>
          </p:nvSpPr>
          <p:spPr>
            <a:xfrm>
              <a:off x="5621375" y="2071500"/>
              <a:ext cx="7125" cy="26075"/>
            </a:xfrm>
            <a:custGeom>
              <a:avLst/>
              <a:gdLst/>
              <a:ahLst/>
              <a:cxnLst/>
              <a:rect l="l" t="t" r="r" b="b"/>
              <a:pathLst>
                <a:path w="285" h="1043" extrusionOk="0">
                  <a:moveTo>
                    <a:pt x="198" y="0"/>
                  </a:moveTo>
                  <a:cubicBezTo>
                    <a:pt x="180" y="0"/>
                    <a:pt x="161" y="4"/>
                    <a:pt x="143" y="15"/>
                  </a:cubicBezTo>
                  <a:cubicBezTo>
                    <a:pt x="99" y="36"/>
                    <a:pt x="77" y="70"/>
                    <a:pt x="66" y="135"/>
                  </a:cubicBezTo>
                  <a:cubicBezTo>
                    <a:pt x="44" y="211"/>
                    <a:pt x="44" y="386"/>
                    <a:pt x="33" y="561"/>
                  </a:cubicBezTo>
                  <a:cubicBezTo>
                    <a:pt x="33" y="748"/>
                    <a:pt x="22" y="945"/>
                    <a:pt x="0" y="1010"/>
                  </a:cubicBezTo>
                  <a:cubicBezTo>
                    <a:pt x="0" y="1021"/>
                    <a:pt x="0" y="1043"/>
                    <a:pt x="12" y="1043"/>
                  </a:cubicBezTo>
                  <a:lnTo>
                    <a:pt x="22" y="1043"/>
                  </a:lnTo>
                  <a:cubicBezTo>
                    <a:pt x="33" y="1043"/>
                    <a:pt x="44" y="1043"/>
                    <a:pt x="44" y="1032"/>
                  </a:cubicBezTo>
                  <a:cubicBezTo>
                    <a:pt x="66" y="945"/>
                    <a:pt x="77" y="758"/>
                    <a:pt x="88" y="561"/>
                  </a:cubicBezTo>
                  <a:cubicBezTo>
                    <a:pt x="88" y="398"/>
                    <a:pt x="99" y="223"/>
                    <a:pt x="121" y="146"/>
                  </a:cubicBezTo>
                  <a:cubicBezTo>
                    <a:pt x="121" y="102"/>
                    <a:pt x="143" y="70"/>
                    <a:pt x="165" y="58"/>
                  </a:cubicBezTo>
                  <a:cubicBezTo>
                    <a:pt x="175" y="51"/>
                    <a:pt x="189" y="49"/>
                    <a:pt x="202" y="49"/>
                  </a:cubicBezTo>
                  <a:cubicBezTo>
                    <a:pt x="228" y="49"/>
                    <a:pt x="252" y="58"/>
                    <a:pt x="252" y="58"/>
                  </a:cubicBezTo>
                  <a:cubicBezTo>
                    <a:pt x="255" y="62"/>
                    <a:pt x="258" y="63"/>
                    <a:pt x="262" y="63"/>
                  </a:cubicBezTo>
                  <a:cubicBezTo>
                    <a:pt x="269" y="63"/>
                    <a:pt x="277" y="55"/>
                    <a:pt x="285" y="48"/>
                  </a:cubicBezTo>
                  <a:cubicBezTo>
                    <a:pt x="285" y="36"/>
                    <a:pt x="285" y="15"/>
                    <a:pt x="274" y="15"/>
                  </a:cubicBezTo>
                  <a:cubicBezTo>
                    <a:pt x="266" y="15"/>
                    <a:pt x="235" y="0"/>
                    <a:pt x="198" y="0"/>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9" name="Google Shape;5829;p77"/>
            <p:cNvSpPr/>
            <p:nvPr/>
          </p:nvSpPr>
          <p:spPr>
            <a:xfrm>
              <a:off x="5627125" y="2071500"/>
              <a:ext cx="9325" cy="66425"/>
            </a:xfrm>
            <a:custGeom>
              <a:avLst/>
              <a:gdLst/>
              <a:ahLst/>
              <a:cxnLst/>
              <a:rect l="l" t="t" r="r" b="b"/>
              <a:pathLst>
                <a:path w="373" h="2657" extrusionOk="0">
                  <a:moveTo>
                    <a:pt x="48" y="1"/>
                  </a:moveTo>
                  <a:cubicBezTo>
                    <a:pt x="36" y="1"/>
                    <a:pt x="22" y="9"/>
                    <a:pt x="22" y="26"/>
                  </a:cubicBezTo>
                  <a:cubicBezTo>
                    <a:pt x="0" y="376"/>
                    <a:pt x="33" y="748"/>
                    <a:pt x="88" y="1098"/>
                  </a:cubicBezTo>
                  <a:cubicBezTo>
                    <a:pt x="142" y="1611"/>
                    <a:pt x="339" y="2148"/>
                    <a:pt x="33" y="2618"/>
                  </a:cubicBezTo>
                  <a:cubicBezTo>
                    <a:pt x="26" y="2639"/>
                    <a:pt x="37" y="2656"/>
                    <a:pt x="52" y="2656"/>
                  </a:cubicBezTo>
                  <a:cubicBezTo>
                    <a:pt x="60" y="2656"/>
                    <a:pt x="69" y="2651"/>
                    <a:pt x="76" y="2640"/>
                  </a:cubicBezTo>
                  <a:cubicBezTo>
                    <a:pt x="372" y="2180"/>
                    <a:pt x="208" y="1645"/>
                    <a:pt x="132" y="1142"/>
                  </a:cubicBezTo>
                  <a:cubicBezTo>
                    <a:pt x="76" y="780"/>
                    <a:pt x="44" y="398"/>
                    <a:pt x="66" y="26"/>
                  </a:cubicBezTo>
                  <a:cubicBezTo>
                    <a:pt x="71" y="9"/>
                    <a:pt x="60" y="1"/>
                    <a:pt x="48"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0" name="Google Shape;5830;p77"/>
            <p:cNvSpPr/>
            <p:nvPr/>
          </p:nvSpPr>
          <p:spPr>
            <a:xfrm>
              <a:off x="5627675" y="2062750"/>
              <a:ext cx="1375" cy="10025"/>
            </a:xfrm>
            <a:custGeom>
              <a:avLst/>
              <a:gdLst/>
              <a:ahLst/>
              <a:cxnLst/>
              <a:rect l="l" t="t" r="r" b="b"/>
              <a:pathLst>
                <a:path w="55" h="401" extrusionOk="0">
                  <a:moveTo>
                    <a:pt x="33" y="1"/>
                  </a:moveTo>
                  <a:cubicBezTo>
                    <a:pt x="22" y="1"/>
                    <a:pt x="11" y="9"/>
                    <a:pt x="11" y="26"/>
                  </a:cubicBezTo>
                  <a:cubicBezTo>
                    <a:pt x="0" y="146"/>
                    <a:pt x="0" y="255"/>
                    <a:pt x="0" y="376"/>
                  </a:cubicBezTo>
                  <a:cubicBezTo>
                    <a:pt x="0" y="392"/>
                    <a:pt x="11" y="400"/>
                    <a:pt x="22" y="400"/>
                  </a:cubicBezTo>
                  <a:cubicBezTo>
                    <a:pt x="33" y="400"/>
                    <a:pt x="44" y="392"/>
                    <a:pt x="44" y="376"/>
                  </a:cubicBezTo>
                  <a:cubicBezTo>
                    <a:pt x="44" y="255"/>
                    <a:pt x="44" y="146"/>
                    <a:pt x="54" y="26"/>
                  </a:cubicBezTo>
                  <a:cubicBezTo>
                    <a:pt x="54" y="9"/>
                    <a:pt x="43" y="1"/>
                    <a:pt x="33" y="1"/>
                  </a:cubicBezTo>
                  <a:close/>
                </a:path>
              </a:pathLst>
            </a:custGeom>
            <a:solidFill>
              <a:srgbClr val="D15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1" name="Google Shape;5831;p77"/>
            <p:cNvSpPr/>
            <p:nvPr/>
          </p:nvSpPr>
          <p:spPr>
            <a:xfrm>
              <a:off x="5446100" y="2333475"/>
              <a:ext cx="47600" cy="47200"/>
            </a:xfrm>
            <a:custGeom>
              <a:avLst/>
              <a:gdLst/>
              <a:ahLst/>
              <a:cxnLst/>
              <a:rect l="l" t="t" r="r" b="b"/>
              <a:pathLst>
                <a:path w="1904" h="1888" extrusionOk="0">
                  <a:moveTo>
                    <a:pt x="957" y="0"/>
                  </a:moveTo>
                  <a:cubicBezTo>
                    <a:pt x="943" y="0"/>
                    <a:pt x="930" y="9"/>
                    <a:pt x="930" y="25"/>
                  </a:cubicBezTo>
                  <a:cubicBezTo>
                    <a:pt x="864" y="704"/>
                    <a:pt x="722" y="857"/>
                    <a:pt x="44" y="911"/>
                  </a:cubicBezTo>
                  <a:cubicBezTo>
                    <a:pt x="0" y="922"/>
                    <a:pt x="0" y="966"/>
                    <a:pt x="44" y="977"/>
                  </a:cubicBezTo>
                  <a:cubicBezTo>
                    <a:pt x="722" y="1032"/>
                    <a:pt x="864" y="1185"/>
                    <a:pt x="930" y="1863"/>
                  </a:cubicBezTo>
                  <a:cubicBezTo>
                    <a:pt x="930" y="1879"/>
                    <a:pt x="943" y="1887"/>
                    <a:pt x="957" y="1887"/>
                  </a:cubicBezTo>
                  <a:cubicBezTo>
                    <a:pt x="971" y="1887"/>
                    <a:pt x="985" y="1879"/>
                    <a:pt x="985" y="1863"/>
                  </a:cubicBezTo>
                  <a:cubicBezTo>
                    <a:pt x="1039" y="1185"/>
                    <a:pt x="1192" y="1032"/>
                    <a:pt x="1870" y="977"/>
                  </a:cubicBezTo>
                  <a:cubicBezTo>
                    <a:pt x="1904" y="966"/>
                    <a:pt x="1904" y="922"/>
                    <a:pt x="1870" y="911"/>
                  </a:cubicBezTo>
                  <a:cubicBezTo>
                    <a:pt x="1192" y="857"/>
                    <a:pt x="1039" y="704"/>
                    <a:pt x="985" y="25"/>
                  </a:cubicBezTo>
                  <a:cubicBezTo>
                    <a:pt x="985" y="9"/>
                    <a:pt x="971" y="0"/>
                    <a:pt x="9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2" name="Google Shape;5832;p77"/>
            <p:cNvSpPr/>
            <p:nvPr/>
          </p:nvSpPr>
          <p:spPr>
            <a:xfrm>
              <a:off x="5771500" y="2235925"/>
              <a:ext cx="47600" cy="47400"/>
            </a:xfrm>
            <a:custGeom>
              <a:avLst/>
              <a:gdLst/>
              <a:ahLst/>
              <a:cxnLst/>
              <a:rect l="l" t="t" r="r" b="b"/>
              <a:pathLst>
                <a:path w="1904" h="1896" extrusionOk="0">
                  <a:moveTo>
                    <a:pt x="957" y="1"/>
                  </a:moveTo>
                  <a:cubicBezTo>
                    <a:pt x="944" y="1"/>
                    <a:pt x="930" y="12"/>
                    <a:pt x="930" y="34"/>
                  </a:cubicBezTo>
                  <a:cubicBezTo>
                    <a:pt x="864" y="712"/>
                    <a:pt x="722" y="853"/>
                    <a:pt x="44" y="919"/>
                  </a:cubicBezTo>
                  <a:cubicBezTo>
                    <a:pt x="0" y="919"/>
                    <a:pt x="0" y="974"/>
                    <a:pt x="44" y="974"/>
                  </a:cubicBezTo>
                  <a:cubicBezTo>
                    <a:pt x="722" y="1040"/>
                    <a:pt x="864" y="1182"/>
                    <a:pt x="930" y="1871"/>
                  </a:cubicBezTo>
                  <a:cubicBezTo>
                    <a:pt x="930" y="1887"/>
                    <a:pt x="944" y="1895"/>
                    <a:pt x="957" y="1895"/>
                  </a:cubicBezTo>
                  <a:cubicBezTo>
                    <a:pt x="971" y="1895"/>
                    <a:pt x="985" y="1887"/>
                    <a:pt x="985" y="1871"/>
                  </a:cubicBezTo>
                  <a:cubicBezTo>
                    <a:pt x="1039" y="1182"/>
                    <a:pt x="1192" y="1040"/>
                    <a:pt x="1870" y="974"/>
                  </a:cubicBezTo>
                  <a:cubicBezTo>
                    <a:pt x="1904" y="974"/>
                    <a:pt x="1904" y="919"/>
                    <a:pt x="1870" y="919"/>
                  </a:cubicBezTo>
                  <a:cubicBezTo>
                    <a:pt x="1192" y="853"/>
                    <a:pt x="1039" y="712"/>
                    <a:pt x="985" y="34"/>
                  </a:cubicBezTo>
                  <a:cubicBezTo>
                    <a:pt x="985" y="12"/>
                    <a:pt x="971" y="1"/>
                    <a:pt x="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3" name="Google Shape;5833;p77"/>
            <p:cNvSpPr/>
            <p:nvPr/>
          </p:nvSpPr>
          <p:spPr>
            <a:xfrm>
              <a:off x="5397675" y="2210400"/>
              <a:ext cx="59375" cy="51250"/>
            </a:xfrm>
            <a:custGeom>
              <a:avLst/>
              <a:gdLst/>
              <a:ahLst/>
              <a:cxnLst/>
              <a:rect l="l" t="t" r="r" b="b"/>
              <a:pathLst>
                <a:path w="2375" h="2050" extrusionOk="0">
                  <a:moveTo>
                    <a:pt x="629" y="0"/>
                  </a:moveTo>
                  <a:cubicBezTo>
                    <a:pt x="566" y="0"/>
                    <a:pt x="506" y="10"/>
                    <a:pt x="450" y="26"/>
                  </a:cubicBezTo>
                  <a:cubicBezTo>
                    <a:pt x="176" y="114"/>
                    <a:pt x="1" y="387"/>
                    <a:pt x="23" y="705"/>
                  </a:cubicBezTo>
                  <a:cubicBezTo>
                    <a:pt x="23" y="748"/>
                    <a:pt x="34" y="803"/>
                    <a:pt x="56" y="846"/>
                  </a:cubicBezTo>
                  <a:cubicBezTo>
                    <a:pt x="56" y="868"/>
                    <a:pt x="67" y="880"/>
                    <a:pt x="67" y="901"/>
                  </a:cubicBezTo>
                  <a:cubicBezTo>
                    <a:pt x="242" y="1383"/>
                    <a:pt x="865" y="1864"/>
                    <a:pt x="1051" y="2006"/>
                  </a:cubicBezTo>
                  <a:cubicBezTo>
                    <a:pt x="1084" y="2028"/>
                    <a:pt x="1138" y="2049"/>
                    <a:pt x="1182" y="2049"/>
                  </a:cubicBezTo>
                  <a:cubicBezTo>
                    <a:pt x="1237" y="2049"/>
                    <a:pt x="1281" y="2028"/>
                    <a:pt x="1325" y="2006"/>
                  </a:cubicBezTo>
                  <a:cubicBezTo>
                    <a:pt x="1510" y="1864"/>
                    <a:pt x="2134" y="1383"/>
                    <a:pt x="2298" y="901"/>
                  </a:cubicBezTo>
                  <a:cubicBezTo>
                    <a:pt x="2309" y="880"/>
                    <a:pt x="2309" y="868"/>
                    <a:pt x="2320" y="846"/>
                  </a:cubicBezTo>
                  <a:cubicBezTo>
                    <a:pt x="2331" y="803"/>
                    <a:pt x="2342" y="748"/>
                    <a:pt x="2342" y="705"/>
                  </a:cubicBezTo>
                  <a:cubicBezTo>
                    <a:pt x="2375" y="387"/>
                    <a:pt x="2200" y="114"/>
                    <a:pt x="1916" y="26"/>
                  </a:cubicBezTo>
                  <a:cubicBezTo>
                    <a:pt x="1862" y="10"/>
                    <a:pt x="1803" y="0"/>
                    <a:pt x="1740" y="0"/>
                  </a:cubicBezTo>
                  <a:cubicBezTo>
                    <a:pt x="1557" y="0"/>
                    <a:pt x="1345" y="82"/>
                    <a:pt x="1182" y="311"/>
                  </a:cubicBezTo>
                  <a:cubicBezTo>
                    <a:pt x="1019" y="82"/>
                    <a:pt x="814" y="0"/>
                    <a:pt x="6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4" name="Google Shape;5834;p77"/>
            <p:cNvSpPr/>
            <p:nvPr/>
          </p:nvSpPr>
          <p:spPr>
            <a:xfrm>
              <a:off x="5793650" y="2350500"/>
              <a:ext cx="59350" cy="51150"/>
            </a:xfrm>
            <a:custGeom>
              <a:avLst/>
              <a:gdLst/>
              <a:ahLst/>
              <a:cxnLst/>
              <a:rect l="l" t="t" r="r" b="b"/>
              <a:pathLst>
                <a:path w="2374" h="2046" extrusionOk="0">
                  <a:moveTo>
                    <a:pt x="645" y="1"/>
                  </a:moveTo>
                  <a:cubicBezTo>
                    <a:pt x="579" y="1"/>
                    <a:pt x="516" y="12"/>
                    <a:pt x="459" y="33"/>
                  </a:cubicBezTo>
                  <a:cubicBezTo>
                    <a:pt x="175" y="121"/>
                    <a:pt x="0" y="394"/>
                    <a:pt x="33" y="701"/>
                  </a:cubicBezTo>
                  <a:cubicBezTo>
                    <a:pt x="33" y="755"/>
                    <a:pt x="44" y="799"/>
                    <a:pt x="55" y="854"/>
                  </a:cubicBezTo>
                  <a:cubicBezTo>
                    <a:pt x="66" y="864"/>
                    <a:pt x="66" y="886"/>
                    <a:pt x="66" y="898"/>
                  </a:cubicBezTo>
                  <a:cubicBezTo>
                    <a:pt x="241" y="1389"/>
                    <a:pt x="865" y="1871"/>
                    <a:pt x="1050" y="2002"/>
                  </a:cubicBezTo>
                  <a:cubicBezTo>
                    <a:pt x="1094" y="2035"/>
                    <a:pt x="1138" y="2046"/>
                    <a:pt x="1193" y="2046"/>
                  </a:cubicBezTo>
                  <a:cubicBezTo>
                    <a:pt x="1236" y="2046"/>
                    <a:pt x="1280" y="2035"/>
                    <a:pt x="1324" y="2002"/>
                  </a:cubicBezTo>
                  <a:cubicBezTo>
                    <a:pt x="1509" y="1871"/>
                    <a:pt x="2133" y="1389"/>
                    <a:pt x="2308" y="898"/>
                  </a:cubicBezTo>
                  <a:cubicBezTo>
                    <a:pt x="2308" y="886"/>
                    <a:pt x="2319" y="864"/>
                    <a:pt x="2319" y="854"/>
                  </a:cubicBezTo>
                  <a:cubicBezTo>
                    <a:pt x="2341" y="799"/>
                    <a:pt x="2341" y="755"/>
                    <a:pt x="2352" y="701"/>
                  </a:cubicBezTo>
                  <a:cubicBezTo>
                    <a:pt x="2374" y="394"/>
                    <a:pt x="2199" y="121"/>
                    <a:pt x="1915" y="33"/>
                  </a:cubicBezTo>
                  <a:cubicBezTo>
                    <a:pt x="1858" y="12"/>
                    <a:pt x="1795" y="1"/>
                    <a:pt x="1730" y="1"/>
                  </a:cubicBezTo>
                  <a:cubicBezTo>
                    <a:pt x="1552" y="1"/>
                    <a:pt x="1352" y="86"/>
                    <a:pt x="1193" y="317"/>
                  </a:cubicBezTo>
                  <a:cubicBezTo>
                    <a:pt x="1025" y="86"/>
                    <a:pt x="823" y="1"/>
                    <a:pt x="6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5" name="Google Shape;5835;p77"/>
            <p:cNvSpPr/>
            <p:nvPr/>
          </p:nvSpPr>
          <p:spPr>
            <a:xfrm>
              <a:off x="5498050" y="2131750"/>
              <a:ext cx="27925" cy="27925"/>
            </a:xfrm>
            <a:custGeom>
              <a:avLst/>
              <a:gdLst/>
              <a:ahLst/>
              <a:cxnLst/>
              <a:rect l="l" t="t" r="r" b="b"/>
              <a:pathLst>
                <a:path w="1117" h="1117" extrusionOk="0">
                  <a:moveTo>
                    <a:pt x="558" y="66"/>
                  </a:moveTo>
                  <a:cubicBezTo>
                    <a:pt x="832" y="66"/>
                    <a:pt x="1051" y="285"/>
                    <a:pt x="1051" y="558"/>
                  </a:cubicBezTo>
                  <a:cubicBezTo>
                    <a:pt x="1051" y="832"/>
                    <a:pt x="832" y="1050"/>
                    <a:pt x="558" y="1050"/>
                  </a:cubicBezTo>
                  <a:cubicBezTo>
                    <a:pt x="285" y="1050"/>
                    <a:pt x="66" y="832"/>
                    <a:pt x="66" y="558"/>
                  </a:cubicBezTo>
                  <a:cubicBezTo>
                    <a:pt x="66" y="285"/>
                    <a:pt x="285" y="66"/>
                    <a:pt x="558" y="66"/>
                  </a:cubicBezTo>
                  <a:close/>
                  <a:moveTo>
                    <a:pt x="558" y="0"/>
                  </a:moveTo>
                  <a:cubicBezTo>
                    <a:pt x="252" y="0"/>
                    <a:pt x="1" y="252"/>
                    <a:pt x="1" y="558"/>
                  </a:cubicBezTo>
                  <a:cubicBezTo>
                    <a:pt x="1" y="864"/>
                    <a:pt x="252" y="1116"/>
                    <a:pt x="558" y="1116"/>
                  </a:cubicBezTo>
                  <a:cubicBezTo>
                    <a:pt x="864" y="1116"/>
                    <a:pt x="1116" y="864"/>
                    <a:pt x="1116" y="558"/>
                  </a:cubicBezTo>
                  <a:cubicBezTo>
                    <a:pt x="1116" y="252"/>
                    <a:pt x="864" y="0"/>
                    <a:pt x="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6" name="Google Shape;5836;p77"/>
            <p:cNvSpPr/>
            <p:nvPr/>
          </p:nvSpPr>
          <p:spPr>
            <a:xfrm>
              <a:off x="5743875" y="2430075"/>
              <a:ext cx="27900" cy="27900"/>
            </a:xfrm>
            <a:custGeom>
              <a:avLst/>
              <a:gdLst/>
              <a:ahLst/>
              <a:cxnLst/>
              <a:rect l="l" t="t" r="r" b="b"/>
              <a:pathLst>
                <a:path w="1116" h="1116" extrusionOk="0">
                  <a:moveTo>
                    <a:pt x="559" y="66"/>
                  </a:moveTo>
                  <a:cubicBezTo>
                    <a:pt x="832" y="66"/>
                    <a:pt x="1050" y="285"/>
                    <a:pt x="1050" y="558"/>
                  </a:cubicBezTo>
                  <a:cubicBezTo>
                    <a:pt x="1050" y="831"/>
                    <a:pt x="832" y="1050"/>
                    <a:pt x="559" y="1050"/>
                  </a:cubicBezTo>
                  <a:cubicBezTo>
                    <a:pt x="296" y="1050"/>
                    <a:pt x="66" y="831"/>
                    <a:pt x="66" y="558"/>
                  </a:cubicBezTo>
                  <a:cubicBezTo>
                    <a:pt x="66" y="285"/>
                    <a:pt x="296" y="66"/>
                    <a:pt x="559" y="66"/>
                  </a:cubicBezTo>
                  <a:close/>
                  <a:moveTo>
                    <a:pt x="559" y="0"/>
                  </a:moveTo>
                  <a:cubicBezTo>
                    <a:pt x="252" y="0"/>
                    <a:pt x="0" y="252"/>
                    <a:pt x="0" y="558"/>
                  </a:cubicBezTo>
                  <a:cubicBezTo>
                    <a:pt x="0" y="865"/>
                    <a:pt x="252" y="1116"/>
                    <a:pt x="559" y="1116"/>
                  </a:cubicBezTo>
                  <a:cubicBezTo>
                    <a:pt x="865" y="1116"/>
                    <a:pt x="1116" y="865"/>
                    <a:pt x="1116" y="558"/>
                  </a:cubicBezTo>
                  <a:cubicBezTo>
                    <a:pt x="1116" y="252"/>
                    <a:pt x="865" y="0"/>
                    <a:pt x="5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37" name="Google Shape;5837;p77"/>
          <p:cNvGrpSpPr/>
          <p:nvPr/>
        </p:nvGrpSpPr>
        <p:grpSpPr>
          <a:xfrm>
            <a:off x="4288430" y="2752470"/>
            <a:ext cx="927565" cy="758799"/>
            <a:chOff x="5170475" y="2790475"/>
            <a:chExt cx="997275" cy="815825"/>
          </a:xfrm>
        </p:grpSpPr>
        <p:sp>
          <p:nvSpPr>
            <p:cNvPr id="5838" name="Google Shape;5838;p77"/>
            <p:cNvSpPr/>
            <p:nvPr/>
          </p:nvSpPr>
          <p:spPr>
            <a:xfrm>
              <a:off x="5322850" y="3163075"/>
              <a:ext cx="32475" cy="55525"/>
            </a:xfrm>
            <a:custGeom>
              <a:avLst/>
              <a:gdLst/>
              <a:ahLst/>
              <a:cxnLst/>
              <a:rect l="l" t="t" r="r" b="b"/>
              <a:pathLst>
                <a:path w="1299" h="2221" extrusionOk="0">
                  <a:moveTo>
                    <a:pt x="495" y="1"/>
                  </a:moveTo>
                  <a:cubicBezTo>
                    <a:pt x="285" y="1"/>
                    <a:pt x="0" y="134"/>
                    <a:pt x="8" y="268"/>
                  </a:cubicBezTo>
                  <a:cubicBezTo>
                    <a:pt x="19" y="465"/>
                    <a:pt x="118" y="640"/>
                    <a:pt x="271" y="902"/>
                  </a:cubicBezTo>
                  <a:cubicBezTo>
                    <a:pt x="424" y="1165"/>
                    <a:pt x="172" y="2149"/>
                    <a:pt x="325" y="2203"/>
                  </a:cubicBezTo>
                  <a:cubicBezTo>
                    <a:pt x="357" y="2215"/>
                    <a:pt x="391" y="2221"/>
                    <a:pt x="428" y="2221"/>
                  </a:cubicBezTo>
                  <a:cubicBezTo>
                    <a:pt x="760" y="2221"/>
                    <a:pt x="1267" y="1764"/>
                    <a:pt x="1277" y="1547"/>
                  </a:cubicBezTo>
                  <a:cubicBezTo>
                    <a:pt x="1299" y="1306"/>
                    <a:pt x="916" y="1055"/>
                    <a:pt x="840" y="803"/>
                  </a:cubicBezTo>
                  <a:cubicBezTo>
                    <a:pt x="763" y="563"/>
                    <a:pt x="806" y="234"/>
                    <a:pt x="686" y="71"/>
                  </a:cubicBezTo>
                  <a:cubicBezTo>
                    <a:pt x="649" y="21"/>
                    <a:pt x="578" y="1"/>
                    <a:pt x="495" y="1"/>
                  </a:cubicBezTo>
                  <a:close/>
                </a:path>
              </a:pathLst>
            </a:custGeom>
            <a:solidFill>
              <a:srgbClr val="008E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9" name="Google Shape;5839;p77"/>
            <p:cNvSpPr/>
            <p:nvPr/>
          </p:nvSpPr>
          <p:spPr>
            <a:xfrm>
              <a:off x="5302800" y="3182875"/>
              <a:ext cx="22175" cy="28475"/>
            </a:xfrm>
            <a:custGeom>
              <a:avLst/>
              <a:gdLst/>
              <a:ahLst/>
              <a:cxnLst/>
              <a:rect l="l" t="t" r="r" b="b"/>
              <a:pathLst>
                <a:path w="887" h="1139" extrusionOk="0">
                  <a:moveTo>
                    <a:pt x="679" y="0"/>
                  </a:moveTo>
                  <a:cubicBezTo>
                    <a:pt x="676" y="0"/>
                    <a:pt x="672" y="0"/>
                    <a:pt x="668" y="1"/>
                  </a:cubicBezTo>
                  <a:cubicBezTo>
                    <a:pt x="449" y="11"/>
                    <a:pt x="1" y="898"/>
                    <a:pt x="318" y="1094"/>
                  </a:cubicBezTo>
                  <a:cubicBezTo>
                    <a:pt x="365" y="1125"/>
                    <a:pt x="413" y="1139"/>
                    <a:pt x="459" y="1139"/>
                  </a:cubicBezTo>
                  <a:cubicBezTo>
                    <a:pt x="679" y="1139"/>
                    <a:pt x="867" y="835"/>
                    <a:pt x="876" y="591"/>
                  </a:cubicBezTo>
                  <a:cubicBezTo>
                    <a:pt x="876" y="301"/>
                    <a:pt x="886" y="0"/>
                    <a:pt x="679" y="0"/>
                  </a:cubicBezTo>
                  <a:close/>
                </a:path>
              </a:pathLst>
            </a:custGeom>
            <a:solidFill>
              <a:srgbClr val="008E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0" name="Google Shape;5840;p77"/>
            <p:cNvSpPr/>
            <p:nvPr/>
          </p:nvSpPr>
          <p:spPr>
            <a:xfrm>
              <a:off x="5731300" y="3455000"/>
              <a:ext cx="41325" cy="43775"/>
            </a:xfrm>
            <a:custGeom>
              <a:avLst/>
              <a:gdLst/>
              <a:ahLst/>
              <a:cxnLst/>
              <a:rect l="l" t="t" r="r" b="b"/>
              <a:pathLst>
                <a:path w="1653" h="1751" extrusionOk="0">
                  <a:moveTo>
                    <a:pt x="26" y="0"/>
                  </a:moveTo>
                  <a:cubicBezTo>
                    <a:pt x="10" y="0"/>
                    <a:pt x="1" y="7"/>
                    <a:pt x="0" y="20"/>
                  </a:cubicBezTo>
                  <a:cubicBezTo>
                    <a:pt x="0" y="20"/>
                    <a:pt x="821" y="1508"/>
                    <a:pt x="1171" y="1694"/>
                  </a:cubicBezTo>
                  <a:cubicBezTo>
                    <a:pt x="1240" y="1733"/>
                    <a:pt x="1302" y="1750"/>
                    <a:pt x="1355" y="1750"/>
                  </a:cubicBezTo>
                  <a:cubicBezTo>
                    <a:pt x="1573" y="1750"/>
                    <a:pt x="1652" y="1465"/>
                    <a:pt x="1521" y="1202"/>
                  </a:cubicBezTo>
                  <a:cubicBezTo>
                    <a:pt x="1369" y="889"/>
                    <a:pt x="215" y="0"/>
                    <a:pt x="26" y="0"/>
                  </a:cubicBezTo>
                  <a:close/>
                </a:path>
              </a:pathLst>
            </a:custGeom>
            <a:solidFill>
              <a:srgbClr val="008E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1" name="Google Shape;5841;p77"/>
            <p:cNvSpPr/>
            <p:nvPr/>
          </p:nvSpPr>
          <p:spPr>
            <a:xfrm>
              <a:off x="5788725" y="3446625"/>
              <a:ext cx="35025" cy="49975"/>
            </a:xfrm>
            <a:custGeom>
              <a:avLst/>
              <a:gdLst/>
              <a:ahLst/>
              <a:cxnLst/>
              <a:rect l="l" t="t" r="r" b="b"/>
              <a:pathLst>
                <a:path w="1401" h="1999" extrusionOk="0">
                  <a:moveTo>
                    <a:pt x="1134" y="0"/>
                  </a:moveTo>
                  <a:cubicBezTo>
                    <a:pt x="884" y="0"/>
                    <a:pt x="354" y="574"/>
                    <a:pt x="208" y="771"/>
                  </a:cubicBezTo>
                  <a:cubicBezTo>
                    <a:pt x="12" y="1045"/>
                    <a:pt x="0" y="1679"/>
                    <a:pt x="241" y="1777"/>
                  </a:cubicBezTo>
                  <a:cubicBezTo>
                    <a:pt x="386" y="1840"/>
                    <a:pt x="565" y="1998"/>
                    <a:pt x="727" y="1998"/>
                  </a:cubicBezTo>
                  <a:cubicBezTo>
                    <a:pt x="846" y="1998"/>
                    <a:pt x="957" y="1914"/>
                    <a:pt x="1040" y="1646"/>
                  </a:cubicBezTo>
                  <a:cubicBezTo>
                    <a:pt x="1225" y="1012"/>
                    <a:pt x="1400" y="82"/>
                    <a:pt x="1171" y="5"/>
                  </a:cubicBezTo>
                  <a:cubicBezTo>
                    <a:pt x="1160" y="2"/>
                    <a:pt x="1147" y="0"/>
                    <a:pt x="1134" y="0"/>
                  </a:cubicBezTo>
                  <a:close/>
                </a:path>
              </a:pathLst>
            </a:custGeom>
            <a:solidFill>
              <a:srgbClr val="008E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2" name="Google Shape;5842;p77"/>
            <p:cNvSpPr/>
            <p:nvPr/>
          </p:nvSpPr>
          <p:spPr>
            <a:xfrm>
              <a:off x="5825000" y="3388175"/>
              <a:ext cx="26075" cy="57500"/>
            </a:xfrm>
            <a:custGeom>
              <a:avLst/>
              <a:gdLst/>
              <a:ahLst/>
              <a:cxnLst/>
              <a:rect l="l" t="t" r="r" b="b"/>
              <a:pathLst>
                <a:path w="1043" h="2300" extrusionOk="0">
                  <a:moveTo>
                    <a:pt x="326" y="1"/>
                  </a:moveTo>
                  <a:cubicBezTo>
                    <a:pt x="45" y="1"/>
                    <a:pt x="0" y="629"/>
                    <a:pt x="223" y="1053"/>
                  </a:cubicBezTo>
                  <a:cubicBezTo>
                    <a:pt x="442" y="1490"/>
                    <a:pt x="365" y="1939"/>
                    <a:pt x="551" y="2202"/>
                  </a:cubicBezTo>
                  <a:cubicBezTo>
                    <a:pt x="598" y="2271"/>
                    <a:pt x="655" y="2300"/>
                    <a:pt x="712" y="2300"/>
                  </a:cubicBezTo>
                  <a:cubicBezTo>
                    <a:pt x="880" y="2300"/>
                    <a:pt x="1042" y="2044"/>
                    <a:pt x="912" y="1808"/>
                  </a:cubicBezTo>
                  <a:cubicBezTo>
                    <a:pt x="737" y="1490"/>
                    <a:pt x="507" y="24"/>
                    <a:pt x="354" y="3"/>
                  </a:cubicBezTo>
                  <a:cubicBezTo>
                    <a:pt x="345" y="1"/>
                    <a:pt x="335" y="1"/>
                    <a:pt x="326" y="1"/>
                  </a:cubicBezTo>
                  <a:close/>
                </a:path>
              </a:pathLst>
            </a:custGeom>
            <a:solidFill>
              <a:srgbClr val="008E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3" name="Google Shape;5843;p77"/>
            <p:cNvSpPr/>
            <p:nvPr/>
          </p:nvSpPr>
          <p:spPr>
            <a:xfrm>
              <a:off x="5868300" y="3477100"/>
              <a:ext cx="82725" cy="44875"/>
            </a:xfrm>
            <a:custGeom>
              <a:avLst/>
              <a:gdLst/>
              <a:ahLst/>
              <a:cxnLst/>
              <a:rect l="l" t="t" r="r" b="b"/>
              <a:pathLst>
                <a:path w="3309" h="1795" extrusionOk="0">
                  <a:moveTo>
                    <a:pt x="0" y="1"/>
                  </a:moveTo>
                  <a:cubicBezTo>
                    <a:pt x="77" y="285"/>
                    <a:pt x="274" y="843"/>
                    <a:pt x="810" y="930"/>
                  </a:cubicBezTo>
                  <a:cubicBezTo>
                    <a:pt x="1345" y="1029"/>
                    <a:pt x="1357" y="1117"/>
                    <a:pt x="1729" y="1379"/>
                  </a:cubicBezTo>
                  <a:cubicBezTo>
                    <a:pt x="2089" y="1630"/>
                    <a:pt x="2483" y="1521"/>
                    <a:pt x="2932" y="1751"/>
                  </a:cubicBezTo>
                  <a:cubicBezTo>
                    <a:pt x="2993" y="1781"/>
                    <a:pt x="3040" y="1795"/>
                    <a:pt x="3076" y="1795"/>
                  </a:cubicBezTo>
                  <a:cubicBezTo>
                    <a:pt x="3308" y="1795"/>
                    <a:pt x="3020" y="1208"/>
                    <a:pt x="2527" y="876"/>
                  </a:cubicBezTo>
                  <a:cubicBezTo>
                    <a:pt x="1958" y="493"/>
                    <a:pt x="1247" y="241"/>
                    <a:pt x="941" y="164"/>
                  </a:cubicBezTo>
                  <a:cubicBezTo>
                    <a:pt x="645" y="88"/>
                    <a:pt x="1" y="1"/>
                    <a:pt x="0" y="1"/>
                  </a:cubicBezTo>
                  <a:close/>
                </a:path>
              </a:pathLst>
            </a:custGeom>
            <a:solidFill>
              <a:srgbClr val="008E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4" name="Google Shape;5844;p77"/>
            <p:cNvSpPr/>
            <p:nvPr/>
          </p:nvSpPr>
          <p:spPr>
            <a:xfrm>
              <a:off x="5282025" y="3605350"/>
              <a:ext cx="3575" cy="300"/>
            </a:xfrm>
            <a:custGeom>
              <a:avLst/>
              <a:gdLst/>
              <a:ahLst/>
              <a:cxnLst/>
              <a:rect l="l" t="t" r="r" b="b"/>
              <a:pathLst>
                <a:path w="143" h="12" extrusionOk="0">
                  <a:moveTo>
                    <a:pt x="142" y="12"/>
                  </a:moveTo>
                  <a:lnTo>
                    <a:pt x="142" y="12"/>
                  </a:lnTo>
                  <a:lnTo>
                    <a:pt x="142" y="12"/>
                  </a:lnTo>
                  <a:close/>
                  <a:moveTo>
                    <a:pt x="132" y="12"/>
                  </a:moveTo>
                  <a:lnTo>
                    <a:pt x="132" y="12"/>
                  </a:lnTo>
                  <a:lnTo>
                    <a:pt x="132" y="12"/>
                  </a:lnTo>
                  <a:close/>
                  <a:moveTo>
                    <a:pt x="99" y="12"/>
                  </a:moveTo>
                  <a:lnTo>
                    <a:pt x="99" y="12"/>
                  </a:lnTo>
                  <a:lnTo>
                    <a:pt x="99" y="12"/>
                  </a:lnTo>
                  <a:close/>
                  <a:moveTo>
                    <a:pt x="88" y="12"/>
                  </a:moveTo>
                  <a:lnTo>
                    <a:pt x="88" y="12"/>
                  </a:lnTo>
                  <a:lnTo>
                    <a:pt x="88" y="12"/>
                  </a:lnTo>
                  <a:close/>
                  <a:moveTo>
                    <a:pt x="55" y="12"/>
                  </a:moveTo>
                  <a:lnTo>
                    <a:pt x="55" y="12"/>
                  </a:lnTo>
                  <a:lnTo>
                    <a:pt x="55" y="12"/>
                  </a:lnTo>
                  <a:close/>
                  <a:moveTo>
                    <a:pt x="44" y="0"/>
                  </a:moveTo>
                  <a:lnTo>
                    <a:pt x="44" y="0"/>
                  </a:lnTo>
                  <a:lnTo>
                    <a:pt x="44" y="0"/>
                  </a:lnTo>
                  <a:close/>
                  <a:moveTo>
                    <a:pt x="1" y="0"/>
                  </a:moveTo>
                  <a:lnTo>
                    <a:pt x="1" y="0"/>
                  </a:lnTo>
                  <a:close/>
                </a:path>
              </a:pathLst>
            </a:custGeom>
            <a:solidFill>
              <a:srgbClr val="EBE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5" name="Google Shape;5845;p77"/>
            <p:cNvSpPr/>
            <p:nvPr/>
          </p:nvSpPr>
          <p:spPr>
            <a:xfrm>
              <a:off x="5272725" y="3602900"/>
              <a:ext cx="13425" cy="2750"/>
            </a:xfrm>
            <a:custGeom>
              <a:avLst/>
              <a:gdLst/>
              <a:ahLst/>
              <a:cxnLst/>
              <a:rect l="l" t="t" r="r" b="b"/>
              <a:pathLst>
                <a:path w="537" h="110" extrusionOk="0">
                  <a:moveTo>
                    <a:pt x="307" y="0"/>
                  </a:moveTo>
                  <a:cubicBezTo>
                    <a:pt x="208" y="33"/>
                    <a:pt x="110" y="66"/>
                    <a:pt x="1" y="88"/>
                  </a:cubicBezTo>
                  <a:cubicBezTo>
                    <a:pt x="121" y="98"/>
                    <a:pt x="241" y="98"/>
                    <a:pt x="373" y="98"/>
                  </a:cubicBezTo>
                  <a:lnTo>
                    <a:pt x="416" y="98"/>
                  </a:lnTo>
                  <a:cubicBezTo>
                    <a:pt x="416" y="110"/>
                    <a:pt x="427" y="110"/>
                    <a:pt x="427" y="110"/>
                  </a:cubicBezTo>
                  <a:lnTo>
                    <a:pt x="536" y="110"/>
                  </a:lnTo>
                  <a:cubicBezTo>
                    <a:pt x="460" y="88"/>
                    <a:pt x="373" y="44"/>
                    <a:pt x="307" y="0"/>
                  </a:cubicBezTo>
                  <a:close/>
                </a:path>
              </a:pathLst>
            </a:custGeom>
            <a:solidFill>
              <a:srgbClr val="00A2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6" name="Google Shape;5846;p77"/>
            <p:cNvSpPr/>
            <p:nvPr/>
          </p:nvSpPr>
          <p:spPr>
            <a:xfrm>
              <a:off x="5263425" y="2915450"/>
              <a:ext cx="7950" cy="575"/>
            </a:xfrm>
            <a:custGeom>
              <a:avLst/>
              <a:gdLst/>
              <a:ahLst/>
              <a:cxnLst/>
              <a:rect l="l" t="t" r="r" b="b"/>
              <a:pathLst>
                <a:path w="318" h="23" extrusionOk="0">
                  <a:moveTo>
                    <a:pt x="1" y="22"/>
                  </a:moveTo>
                  <a:lnTo>
                    <a:pt x="1" y="22"/>
                  </a:lnTo>
                  <a:lnTo>
                    <a:pt x="1" y="22"/>
                  </a:lnTo>
                  <a:close/>
                  <a:moveTo>
                    <a:pt x="11" y="22"/>
                  </a:moveTo>
                  <a:lnTo>
                    <a:pt x="11" y="22"/>
                  </a:lnTo>
                  <a:lnTo>
                    <a:pt x="11" y="22"/>
                  </a:lnTo>
                  <a:close/>
                  <a:moveTo>
                    <a:pt x="23" y="22"/>
                  </a:moveTo>
                  <a:lnTo>
                    <a:pt x="23" y="22"/>
                  </a:lnTo>
                  <a:lnTo>
                    <a:pt x="23" y="22"/>
                  </a:lnTo>
                  <a:close/>
                  <a:moveTo>
                    <a:pt x="33" y="22"/>
                  </a:moveTo>
                  <a:lnTo>
                    <a:pt x="33" y="22"/>
                  </a:lnTo>
                  <a:lnTo>
                    <a:pt x="33" y="22"/>
                  </a:lnTo>
                  <a:close/>
                  <a:moveTo>
                    <a:pt x="132" y="11"/>
                  </a:moveTo>
                  <a:lnTo>
                    <a:pt x="132" y="11"/>
                  </a:lnTo>
                  <a:lnTo>
                    <a:pt x="132" y="11"/>
                  </a:lnTo>
                  <a:close/>
                  <a:moveTo>
                    <a:pt x="143" y="11"/>
                  </a:moveTo>
                  <a:lnTo>
                    <a:pt x="143" y="11"/>
                  </a:lnTo>
                  <a:lnTo>
                    <a:pt x="143" y="11"/>
                  </a:lnTo>
                  <a:close/>
                  <a:moveTo>
                    <a:pt x="154" y="11"/>
                  </a:moveTo>
                  <a:lnTo>
                    <a:pt x="154" y="11"/>
                  </a:lnTo>
                  <a:lnTo>
                    <a:pt x="154" y="11"/>
                  </a:lnTo>
                  <a:close/>
                  <a:moveTo>
                    <a:pt x="165" y="11"/>
                  </a:moveTo>
                  <a:lnTo>
                    <a:pt x="165" y="11"/>
                  </a:lnTo>
                  <a:lnTo>
                    <a:pt x="165" y="11"/>
                  </a:lnTo>
                  <a:close/>
                  <a:moveTo>
                    <a:pt x="176" y="11"/>
                  </a:moveTo>
                  <a:lnTo>
                    <a:pt x="176" y="11"/>
                  </a:lnTo>
                  <a:lnTo>
                    <a:pt x="176" y="11"/>
                  </a:lnTo>
                  <a:close/>
                  <a:moveTo>
                    <a:pt x="186" y="11"/>
                  </a:moveTo>
                  <a:lnTo>
                    <a:pt x="186" y="11"/>
                  </a:lnTo>
                  <a:lnTo>
                    <a:pt x="186" y="11"/>
                  </a:lnTo>
                  <a:close/>
                  <a:moveTo>
                    <a:pt x="198" y="11"/>
                  </a:moveTo>
                  <a:lnTo>
                    <a:pt x="198" y="11"/>
                  </a:lnTo>
                  <a:lnTo>
                    <a:pt x="198" y="11"/>
                  </a:lnTo>
                  <a:close/>
                  <a:moveTo>
                    <a:pt x="208" y="11"/>
                  </a:moveTo>
                  <a:lnTo>
                    <a:pt x="208" y="11"/>
                  </a:lnTo>
                  <a:lnTo>
                    <a:pt x="208" y="11"/>
                  </a:lnTo>
                  <a:close/>
                  <a:moveTo>
                    <a:pt x="220" y="11"/>
                  </a:moveTo>
                  <a:lnTo>
                    <a:pt x="220" y="11"/>
                  </a:lnTo>
                  <a:lnTo>
                    <a:pt x="220" y="11"/>
                  </a:lnTo>
                  <a:close/>
                  <a:moveTo>
                    <a:pt x="242" y="11"/>
                  </a:moveTo>
                  <a:lnTo>
                    <a:pt x="242" y="11"/>
                  </a:lnTo>
                  <a:lnTo>
                    <a:pt x="242" y="11"/>
                  </a:lnTo>
                  <a:close/>
                  <a:moveTo>
                    <a:pt x="307" y="0"/>
                  </a:moveTo>
                  <a:lnTo>
                    <a:pt x="296" y="0"/>
                  </a:lnTo>
                  <a:lnTo>
                    <a:pt x="307" y="0"/>
                  </a:lnTo>
                  <a:close/>
                  <a:moveTo>
                    <a:pt x="318" y="0"/>
                  </a:moveTo>
                  <a:lnTo>
                    <a:pt x="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7" name="Google Shape;5847;p77"/>
            <p:cNvSpPr/>
            <p:nvPr/>
          </p:nvSpPr>
          <p:spPr>
            <a:xfrm>
              <a:off x="5271350" y="2835875"/>
              <a:ext cx="573450" cy="770325"/>
            </a:xfrm>
            <a:custGeom>
              <a:avLst/>
              <a:gdLst/>
              <a:ahLst/>
              <a:cxnLst/>
              <a:rect l="l" t="t" r="r" b="b"/>
              <a:pathLst>
                <a:path w="22938" h="30813" extrusionOk="0">
                  <a:moveTo>
                    <a:pt x="810" y="0"/>
                  </a:moveTo>
                  <a:cubicBezTo>
                    <a:pt x="362" y="0"/>
                    <a:pt x="1" y="361"/>
                    <a:pt x="1" y="799"/>
                  </a:cubicBezTo>
                  <a:lnTo>
                    <a:pt x="1" y="30014"/>
                  </a:lnTo>
                  <a:cubicBezTo>
                    <a:pt x="1" y="30451"/>
                    <a:pt x="362" y="30813"/>
                    <a:pt x="810" y="30813"/>
                  </a:cubicBezTo>
                  <a:lnTo>
                    <a:pt x="22139" y="30813"/>
                  </a:lnTo>
                  <a:cubicBezTo>
                    <a:pt x="22576" y="30813"/>
                    <a:pt x="22938" y="30451"/>
                    <a:pt x="22938" y="30014"/>
                  </a:cubicBezTo>
                  <a:lnTo>
                    <a:pt x="22938" y="799"/>
                  </a:lnTo>
                  <a:cubicBezTo>
                    <a:pt x="22938" y="361"/>
                    <a:pt x="22576" y="0"/>
                    <a:pt x="22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8" name="Google Shape;5848;p77"/>
            <p:cNvSpPr/>
            <p:nvPr/>
          </p:nvSpPr>
          <p:spPr>
            <a:xfrm>
              <a:off x="5271350" y="2835875"/>
              <a:ext cx="238200" cy="265000"/>
            </a:xfrm>
            <a:custGeom>
              <a:avLst/>
              <a:gdLst/>
              <a:ahLst/>
              <a:cxnLst/>
              <a:rect l="l" t="t" r="r" b="b"/>
              <a:pathLst>
                <a:path w="9528" h="10600" extrusionOk="0">
                  <a:moveTo>
                    <a:pt x="810" y="0"/>
                  </a:moveTo>
                  <a:cubicBezTo>
                    <a:pt x="362" y="0"/>
                    <a:pt x="1" y="361"/>
                    <a:pt x="1" y="799"/>
                  </a:cubicBezTo>
                  <a:lnTo>
                    <a:pt x="1" y="10599"/>
                  </a:lnTo>
                  <a:cubicBezTo>
                    <a:pt x="635" y="10479"/>
                    <a:pt x="1259" y="10304"/>
                    <a:pt x="1860" y="10074"/>
                  </a:cubicBezTo>
                  <a:lnTo>
                    <a:pt x="1860" y="1827"/>
                  </a:lnTo>
                  <a:lnTo>
                    <a:pt x="9188" y="1827"/>
                  </a:lnTo>
                  <a:cubicBezTo>
                    <a:pt x="9353" y="1225"/>
                    <a:pt x="9462" y="613"/>
                    <a:pt x="95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9" name="Google Shape;5849;p77"/>
            <p:cNvSpPr/>
            <p:nvPr/>
          </p:nvSpPr>
          <p:spPr>
            <a:xfrm>
              <a:off x="5317850" y="2881550"/>
              <a:ext cx="480725" cy="678975"/>
            </a:xfrm>
            <a:custGeom>
              <a:avLst/>
              <a:gdLst/>
              <a:ahLst/>
              <a:cxnLst/>
              <a:rect l="l" t="t" r="r" b="b"/>
              <a:pathLst>
                <a:path w="19229" h="27159" extrusionOk="0">
                  <a:moveTo>
                    <a:pt x="0" y="0"/>
                  </a:moveTo>
                  <a:lnTo>
                    <a:pt x="0" y="27158"/>
                  </a:lnTo>
                  <a:lnTo>
                    <a:pt x="19229" y="27158"/>
                  </a:lnTo>
                  <a:lnTo>
                    <a:pt x="192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0" name="Google Shape;5850;p77"/>
            <p:cNvSpPr/>
            <p:nvPr/>
          </p:nvSpPr>
          <p:spPr>
            <a:xfrm>
              <a:off x="5387025" y="2790475"/>
              <a:ext cx="342400" cy="105850"/>
            </a:xfrm>
            <a:custGeom>
              <a:avLst/>
              <a:gdLst/>
              <a:ahLst/>
              <a:cxnLst/>
              <a:rect l="l" t="t" r="r" b="b"/>
              <a:pathLst>
                <a:path w="13696" h="4234" extrusionOk="0">
                  <a:moveTo>
                    <a:pt x="6848" y="1040"/>
                  </a:moveTo>
                  <a:cubicBezTo>
                    <a:pt x="7296" y="1040"/>
                    <a:pt x="7657" y="1400"/>
                    <a:pt x="7657" y="1849"/>
                  </a:cubicBezTo>
                  <a:cubicBezTo>
                    <a:pt x="7657" y="2287"/>
                    <a:pt x="7296" y="2647"/>
                    <a:pt x="6848" y="2647"/>
                  </a:cubicBezTo>
                  <a:cubicBezTo>
                    <a:pt x="6399" y="2647"/>
                    <a:pt x="6039" y="2287"/>
                    <a:pt x="6039" y="1849"/>
                  </a:cubicBezTo>
                  <a:cubicBezTo>
                    <a:pt x="6039" y="1400"/>
                    <a:pt x="6399" y="1040"/>
                    <a:pt x="6848" y="1040"/>
                  </a:cubicBezTo>
                  <a:close/>
                  <a:moveTo>
                    <a:pt x="6848" y="0"/>
                  </a:moveTo>
                  <a:cubicBezTo>
                    <a:pt x="5830" y="0"/>
                    <a:pt x="4999" y="821"/>
                    <a:pt x="4999" y="1849"/>
                  </a:cubicBezTo>
                  <a:cubicBezTo>
                    <a:pt x="4999" y="2265"/>
                    <a:pt x="5142" y="2647"/>
                    <a:pt x="5371" y="2954"/>
                  </a:cubicBezTo>
                  <a:lnTo>
                    <a:pt x="646" y="2954"/>
                  </a:lnTo>
                  <a:cubicBezTo>
                    <a:pt x="285" y="2954"/>
                    <a:pt x="1" y="3238"/>
                    <a:pt x="1" y="3599"/>
                  </a:cubicBezTo>
                  <a:cubicBezTo>
                    <a:pt x="1" y="3949"/>
                    <a:pt x="285" y="4234"/>
                    <a:pt x="646" y="4234"/>
                  </a:cubicBezTo>
                  <a:lnTo>
                    <a:pt x="13049" y="4234"/>
                  </a:lnTo>
                  <a:cubicBezTo>
                    <a:pt x="13399" y="4234"/>
                    <a:pt x="13695" y="3949"/>
                    <a:pt x="13695" y="3599"/>
                  </a:cubicBezTo>
                  <a:cubicBezTo>
                    <a:pt x="13695" y="3238"/>
                    <a:pt x="13399" y="2954"/>
                    <a:pt x="13049" y="2954"/>
                  </a:cubicBezTo>
                  <a:lnTo>
                    <a:pt x="8324" y="2954"/>
                  </a:lnTo>
                  <a:cubicBezTo>
                    <a:pt x="8554" y="2647"/>
                    <a:pt x="8696" y="2265"/>
                    <a:pt x="8696" y="1849"/>
                  </a:cubicBezTo>
                  <a:cubicBezTo>
                    <a:pt x="8696" y="821"/>
                    <a:pt x="7865" y="0"/>
                    <a:pt x="68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1" name="Google Shape;5851;p77"/>
            <p:cNvSpPr/>
            <p:nvPr/>
          </p:nvSpPr>
          <p:spPr>
            <a:xfrm>
              <a:off x="5469075" y="2943350"/>
              <a:ext cx="178025" cy="178025"/>
            </a:xfrm>
            <a:custGeom>
              <a:avLst/>
              <a:gdLst/>
              <a:ahLst/>
              <a:cxnLst/>
              <a:rect l="l" t="t" r="r" b="b"/>
              <a:pathLst>
                <a:path w="7121" h="7121" extrusionOk="0">
                  <a:moveTo>
                    <a:pt x="3566" y="0"/>
                  </a:moveTo>
                  <a:cubicBezTo>
                    <a:pt x="1597" y="0"/>
                    <a:pt x="0" y="1597"/>
                    <a:pt x="0" y="3554"/>
                  </a:cubicBezTo>
                  <a:cubicBezTo>
                    <a:pt x="0" y="5523"/>
                    <a:pt x="1597" y="7120"/>
                    <a:pt x="3566" y="7120"/>
                  </a:cubicBezTo>
                  <a:cubicBezTo>
                    <a:pt x="5523" y="7120"/>
                    <a:pt x="7120" y="5523"/>
                    <a:pt x="7120" y="3554"/>
                  </a:cubicBezTo>
                  <a:cubicBezTo>
                    <a:pt x="7120" y="1597"/>
                    <a:pt x="5523" y="0"/>
                    <a:pt x="3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2" name="Google Shape;5852;p77"/>
            <p:cNvSpPr/>
            <p:nvPr/>
          </p:nvSpPr>
          <p:spPr>
            <a:xfrm>
              <a:off x="5511725" y="2986000"/>
              <a:ext cx="92700" cy="92700"/>
            </a:xfrm>
            <a:custGeom>
              <a:avLst/>
              <a:gdLst/>
              <a:ahLst/>
              <a:cxnLst/>
              <a:rect l="l" t="t" r="r" b="b"/>
              <a:pathLst>
                <a:path w="3708" h="3708" extrusionOk="0">
                  <a:moveTo>
                    <a:pt x="1226" y="0"/>
                  </a:moveTo>
                  <a:lnTo>
                    <a:pt x="1226" y="1225"/>
                  </a:lnTo>
                  <a:lnTo>
                    <a:pt x="0" y="1225"/>
                  </a:lnTo>
                  <a:lnTo>
                    <a:pt x="0" y="2483"/>
                  </a:lnTo>
                  <a:lnTo>
                    <a:pt x="1226" y="2483"/>
                  </a:lnTo>
                  <a:lnTo>
                    <a:pt x="1226" y="3708"/>
                  </a:lnTo>
                  <a:lnTo>
                    <a:pt x="2483" y="3708"/>
                  </a:lnTo>
                  <a:lnTo>
                    <a:pt x="2483" y="2483"/>
                  </a:lnTo>
                  <a:lnTo>
                    <a:pt x="3708" y="2483"/>
                  </a:lnTo>
                  <a:lnTo>
                    <a:pt x="3708" y="1225"/>
                  </a:lnTo>
                  <a:lnTo>
                    <a:pt x="2483" y="1225"/>
                  </a:lnTo>
                  <a:lnTo>
                    <a:pt x="24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3" name="Google Shape;5853;p77"/>
            <p:cNvSpPr/>
            <p:nvPr/>
          </p:nvSpPr>
          <p:spPr>
            <a:xfrm>
              <a:off x="5378550" y="3174675"/>
              <a:ext cx="359325" cy="9325"/>
            </a:xfrm>
            <a:custGeom>
              <a:avLst/>
              <a:gdLst/>
              <a:ahLst/>
              <a:cxnLst/>
              <a:rect l="l" t="t" r="r" b="b"/>
              <a:pathLst>
                <a:path w="14373" h="373" extrusionOk="0">
                  <a:moveTo>
                    <a:pt x="0" y="1"/>
                  </a:moveTo>
                  <a:lnTo>
                    <a:pt x="0" y="372"/>
                  </a:lnTo>
                  <a:lnTo>
                    <a:pt x="14373" y="372"/>
                  </a:lnTo>
                  <a:lnTo>
                    <a:pt x="1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4" name="Google Shape;5854;p77"/>
            <p:cNvSpPr/>
            <p:nvPr/>
          </p:nvSpPr>
          <p:spPr>
            <a:xfrm>
              <a:off x="5378550" y="3220325"/>
              <a:ext cx="359325" cy="9075"/>
            </a:xfrm>
            <a:custGeom>
              <a:avLst/>
              <a:gdLst/>
              <a:ahLst/>
              <a:cxnLst/>
              <a:rect l="l" t="t" r="r" b="b"/>
              <a:pathLst>
                <a:path w="14373" h="363" extrusionOk="0">
                  <a:moveTo>
                    <a:pt x="0" y="1"/>
                  </a:moveTo>
                  <a:lnTo>
                    <a:pt x="0" y="362"/>
                  </a:lnTo>
                  <a:lnTo>
                    <a:pt x="14373" y="362"/>
                  </a:lnTo>
                  <a:lnTo>
                    <a:pt x="1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5" name="Google Shape;5855;p77"/>
            <p:cNvSpPr/>
            <p:nvPr/>
          </p:nvSpPr>
          <p:spPr>
            <a:xfrm>
              <a:off x="5378550" y="3266000"/>
              <a:ext cx="359325" cy="9050"/>
            </a:xfrm>
            <a:custGeom>
              <a:avLst/>
              <a:gdLst/>
              <a:ahLst/>
              <a:cxnLst/>
              <a:rect l="l" t="t" r="r" b="b"/>
              <a:pathLst>
                <a:path w="14373" h="362" extrusionOk="0">
                  <a:moveTo>
                    <a:pt x="0" y="1"/>
                  </a:moveTo>
                  <a:lnTo>
                    <a:pt x="0" y="361"/>
                  </a:lnTo>
                  <a:lnTo>
                    <a:pt x="14373" y="361"/>
                  </a:lnTo>
                  <a:lnTo>
                    <a:pt x="1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6" name="Google Shape;5856;p77"/>
            <p:cNvSpPr/>
            <p:nvPr/>
          </p:nvSpPr>
          <p:spPr>
            <a:xfrm>
              <a:off x="5378550" y="3311650"/>
              <a:ext cx="359325" cy="9075"/>
            </a:xfrm>
            <a:custGeom>
              <a:avLst/>
              <a:gdLst/>
              <a:ahLst/>
              <a:cxnLst/>
              <a:rect l="l" t="t" r="r" b="b"/>
              <a:pathLst>
                <a:path w="14373" h="363" extrusionOk="0">
                  <a:moveTo>
                    <a:pt x="0" y="1"/>
                  </a:moveTo>
                  <a:lnTo>
                    <a:pt x="0" y="362"/>
                  </a:lnTo>
                  <a:lnTo>
                    <a:pt x="14373" y="362"/>
                  </a:lnTo>
                  <a:lnTo>
                    <a:pt x="1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7" name="Google Shape;5857;p77"/>
            <p:cNvSpPr/>
            <p:nvPr/>
          </p:nvSpPr>
          <p:spPr>
            <a:xfrm>
              <a:off x="5378550" y="3357050"/>
              <a:ext cx="359325" cy="9325"/>
            </a:xfrm>
            <a:custGeom>
              <a:avLst/>
              <a:gdLst/>
              <a:ahLst/>
              <a:cxnLst/>
              <a:rect l="l" t="t" r="r" b="b"/>
              <a:pathLst>
                <a:path w="14373" h="373" extrusionOk="0">
                  <a:moveTo>
                    <a:pt x="0" y="1"/>
                  </a:moveTo>
                  <a:lnTo>
                    <a:pt x="0" y="373"/>
                  </a:lnTo>
                  <a:lnTo>
                    <a:pt x="14373" y="373"/>
                  </a:lnTo>
                  <a:lnTo>
                    <a:pt x="1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8" name="Google Shape;5858;p77"/>
            <p:cNvSpPr/>
            <p:nvPr/>
          </p:nvSpPr>
          <p:spPr>
            <a:xfrm>
              <a:off x="5378550" y="3402725"/>
              <a:ext cx="359325" cy="9050"/>
            </a:xfrm>
            <a:custGeom>
              <a:avLst/>
              <a:gdLst/>
              <a:ahLst/>
              <a:cxnLst/>
              <a:rect l="l" t="t" r="r" b="b"/>
              <a:pathLst>
                <a:path w="14373" h="362" extrusionOk="0">
                  <a:moveTo>
                    <a:pt x="0" y="1"/>
                  </a:moveTo>
                  <a:lnTo>
                    <a:pt x="0" y="361"/>
                  </a:lnTo>
                  <a:lnTo>
                    <a:pt x="14373" y="361"/>
                  </a:lnTo>
                  <a:lnTo>
                    <a:pt x="1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9" name="Google Shape;5859;p77"/>
            <p:cNvSpPr/>
            <p:nvPr/>
          </p:nvSpPr>
          <p:spPr>
            <a:xfrm>
              <a:off x="5378550" y="3448375"/>
              <a:ext cx="359325" cy="9075"/>
            </a:xfrm>
            <a:custGeom>
              <a:avLst/>
              <a:gdLst/>
              <a:ahLst/>
              <a:cxnLst/>
              <a:rect l="l" t="t" r="r" b="b"/>
              <a:pathLst>
                <a:path w="14373" h="363" extrusionOk="0">
                  <a:moveTo>
                    <a:pt x="0" y="1"/>
                  </a:moveTo>
                  <a:lnTo>
                    <a:pt x="0" y="362"/>
                  </a:lnTo>
                  <a:lnTo>
                    <a:pt x="14373" y="362"/>
                  </a:lnTo>
                  <a:lnTo>
                    <a:pt x="1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0" name="Google Shape;5860;p77"/>
            <p:cNvSpPr/>
            <p:nvPr/>
          </p:nvSpPr>
          <p:spPr>
            <a:xfrm>
              <a:off x="5378550" y="3494050"/>
              <a:ext cx="359325" cy="9050"/>
            </a:xfrm>
            <a:custGeom>
              <a:avLst/>
              <a:gdLst/>
              <a:ahLst/>
              <a:cxnLst/>
              <a:rect l="l" t="t" r="r" b="b"/>
              <a:pathLst>
                <a:path w="14373" h="362" extrusionOk="0">
                  <a:moveTo>
                    <a:pt x="0" y="1"/>
                  </a:moveTo>
                  <a:lnTo>
                    <a:pt x="0" y="362"/>
                  </a:lnTo>
                  <a:lnTo>
                    <a:pt x="14373" y="362"/>
                  </a:lnTo>
                  <a:lnTo>
                    <a:pt x="14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1" name="Google Shape;5861;p77"/>
            <p:cNvSpPr/>
            <p:nvPr/>
          </p:nvSpPr>
          <p:spPr>
            <a:xfrm>
              <a:off x="5458950" y="2835875"/>
              <a:ext cx="385850" cy="770325"/>
            </a:xfrm>
            <a:custGeom>
              <a:avLst/>
              <a:gdLst/>
              <a:ahLst/>
              <a:cxnLst/>
              <a:rect l="l" t="t" r="r" b="b"/>
              <a:pathLst>
                <a:path w="15434" h="30813" extrusionOk="0">
                  <a:moveTo>
                    <a:pt x="13224" y="0"/>
                  </a:moveTo>
                  <a:cubicBezTo>
                    <a:pt x="13268" y="624"/>
                    <a:pt x="13290" y="1225"/>
                    <a:pt x="13301" y="1827"/>
                  </a:cubicBezTo>
                  <a:lnTo>
                    <a:pt x="13585" y="1827"/>
                  </a:lnTo>
                  <a:lnTo>
                    <a:pt x="13585" y="16331"/>
                  </a:lnTo>
                  <a:cubicBezTo>
                    <a:pt x="14099" y="16746"/>
                    <a:pt x="14526" y="17271"/>
                    <a:pt x="14832" y="17873"/>
                  </a:cubicBezTo>
                  <a:cubicBezTo>
                    <a:pt x="14996" y="17544"/>
                    <a:pt x="15204" y="17238"/>
                    <a:pt x="15434" y="16954"/>
                  </a:cubicBezTo>
                  <a:lnTo>
                    <a:pt x="15434" y="799"/>
                  </a:lnTo>
                  <a:cubicBezTo>
                    <a:pt x="15434" y="361"/>
                    <a:pt x="15072" y="0"/>
                    <a:pt x="14635" y="0"/>
                  </a:cubicBezTo>
                  <a:close/>
                  <a:moveTo>
                    <a:pt x="3435" y="28985"/>
                  </a:moveTo>
                  <a:lnTo>
                    <a:pt x="3435" y="30386"/>
                  </a:lnTo>
                  <a:cubicBezTo>
                    <a:pt x="3435" y="30616"/>
                    <a:pt x="3249" y="30801"/>
                    <a:pt x="3019" y="30801"/>
                  </a:cubicBezTo>
                  <a:lnTo>
                    <a:pt x="22" y="30801"/>
                  </a:lnTo>
                  <a:cubicBezTo>
                    <a:pt x="22" y="30813"/>
                    <a:pt x="11" y="30813"/>
                    <a:pt x="0" y="30813"/>
                  </a:cubicBezTo>
                  <a:lnTo>
                    <a:pt x="14635" y="30813"/>
                  </a:lnTo>
                  <a:cubicBezTo>
                    <a:pt x="14876" y="30813"/>
                    <a:pt x="15094" y="30714"/>
                    <a:pt x="15237" y="30539"/>
                  </a:cubicBezTo>
                  <a:lnTo>
                    <a:pt x="15237" y="30539"/>
                  </a:lnTo>
                  <a:cubicBezTo>
                    <a:pt x="15106" y="30616"/>
                    <a:pt x="14963" y="30692"/>
                    <a:pt x="14832" y="30769"/>
                  </a:cubicBezTo>
                  <a:cubicBezTo>
                    <a:pt x="14821" y="30769"/>
                    <a:pt x="14821" y="30757"/>
                    <a:pt x="14810" y="30757"/>
                  </a:cubicBezTo>
                  <a:cubicBezTo>
                    <a:pt x="14799" y="30747"/>
                    <a:pt x="14799" y="30747"/>
                    <a:pt x="14788" y="30747"/>
                  </a:cubicBezTo>
                  <a:cubicBezTo>
                    <a:pt x="13782" y="30211"/>
                    <a:pt x="12885" y="29609"/>
                    <a:pt x="12065" y="289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2" name="Google Shape;5862;p77"/>
            <p:cNvSpPr/>
            <p:nvPr/>
          </p:nvSpPr>
          <p:spPr>
            <a:xfrm>
              <a:off x="5544800" y="2881550"/>
              <a:ext cx="253775" cy="678975"/>
            </a:xfrm>
            <a:custGeom>
              <a:avLst/>
              <a:gdLst/>
              <a:ahLst/>
              <a:cxnLst/>
              <a:rect l="l" t="t" r="r" b="b"/>
              <a:pathLst>
                <a:path w="10151" h="27159" extrusionOk="0">
                  <a:moveTo>
                    <a:pt x="9867" y="0"/>
                  </a:moveTo>
                  <a:cubicBezTo>
                    <a:pt x="9987" y="5360"/>
                    <a:pt x="9309" y="9833"/>
                    <a:pt x="8160" y="13541"/>
                  </a:cubicBezTo>
                  <a:cubicBezTo>
                    <a:pt x="8893" y="13705"/>
                    <a:pt x="9582" y="14033"/>
                    <a:pt x="10151" y="14504"/>
                  </a:cubicBezTo>
                  <a:lnTo>
                    <a:pt x="10151" y="0"/>
                  </a:lnTo>
                  <a:close/>
                  <a:moveTo>
                    <a:pt x="3928" y="22138"/>
                  </a:moveTo>
                  <a:cubicBezTo>
                    <a:pt x="3796" y="22324"/>
                    <a:pt x="3665" y="22499"/>
                    <a:pt x="3534" y="22674"/>
                  </a:cubicBezTo>
                  <a:lnTo>
                    <a:pt x="4300" y="22674"/>
                  </a:lnTo>
                  <a:cubicBezTo>
                    <a:pt x="4168" y="22488"/>
                    <a:pt x="4048" y="22313"/>
                    <a:pt x="3928" y="22138"/>
                  </a:cubicBezTo>
                  <a:close/>
                  <a:moveTo>
                    <a:pt x="3250" y="23035"/>
                  </a:moveTo>
                  <a:cubicBezTo>
                    <a:pt x="2844" y="23560"/>
                    <a:pt x="2429" y="24042"/>
                    <a:pt x="2013" y="24501"/>
                  </a:cubicBezTo>
                  <a:lnTo>
                    <a:pt x="5765" y="24501"/>
                  </a:lnTo>
                  <a:cubicBezTo>
                    <a:pt x="5316" y="23986"/>
                    <a:pt x="4912" y="23495"/>
                    <a:pt x="4573" y="23035"/>
                  </a:cubicBezTo>
                  <a:close/>
                  <a:moveTo>
                    <a:pt x="1674" y="24862"/>
                  </a:moveTo>
                  <a:cubicBezTo>
                    <a:pt x="1116" y="25452"/>
                    <a:pt x="559" y="25977"/>
                    <a:pt x="1" y="26458"/>
                  </a:cubicBezTo>
                  <a:lnTo>
                    <a:pt x="1" y="27158"/>
                  </a:lnTo>
                  <a:lnTo>
                    <a:pt x="8631" y="27158"/>
                  </a:lnTo>
                  <a:cubicBezTo>
                    <a:pt x="7657" y="26415"/>
                    <a:pt x="6826" y="25627"/>
                    <a:pt x="6104" y="2486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3" name="Google Shape;5863;p77"/>
            <p:cNvSpPr/>
            <p:nvPr/>
          </p:nvSpPr>
          <p:spPr>
            <a:xfrm>
              <a:off x="5626025" y="3448375"/>
              <a:ext cx="33100" cy="9075"/>
            </a:xfrm>
            <a:custGeom>
              <a:avLst/>
              <a:gdLst/>
              <a:ahLst/>
              <a:cxnLst/>
              <a:rect l="l" t="t" r="r" b="b"/>
              <a:pathLst>
                <a:path w="1324" h="363" extrusionOk="0">
                  <a:moveTo>
                    <a:pt x="285" y="1"/>
                  </a:moveTo>
                  <a:cubicBezTo>
                    <a:pt x="186" y="122"/>
                    <a:pt x="99" y="242"/>
                    <a:pt x="1" y="362"/>
                  </a:cubicBezTo>
                  <a:lnTo>
                    <a:pt x="1324" y="362"/>
                  </a:lnTo>
                  <a:cubicBezTo>
                    <a:pt x="1226" y="242"/>
                    <a:pt x="1138" y="122"/>
                    <a:pt x="1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4" name="Google Shape;5864;p77"/>
            <p:cNvSpPr/>
            <p:nvPr/>
          </p:nvSpPr>
          <p:spPr>
            <a:xfrm>
              <a:off x="5586650" y="3494050"/>
              <a:ext cx="110750" cy="9050"/>
            </a:xfrm>
            <a:custGeom>
              <a:avLst/>
              <a:gdLst/>
              <a:ahLst/>
              <a:cxnLst/>
              <a:rect l="l" t="t" r="r" b="b"/>
              <a:pathLst>
                <a:path w="4430" h="362" extrusionOk="0">
                  <a:moveTo>
                    <a:pt x="339" y="1"/>
                  </a:moveTo>
                  <a:cubicBezTo>
                    <a:pt x="219" y="121"/>
                    <a:pt x="110" y="242"/>
                    <a:pt x="0" y="362"/>
                  </a:cubicBezTo>
                  <a:lnTo>
                    <a:pt x="4430" y="362"/>
                  </a:lnTo>
                  <a:cubicBezTo>
                    <a:pt x="4310" y="242"/>
                    <a:pt x="4201" y="121"/>
                    <a:pt x="4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5" name="Google Shape;5865;p77"/>
            <p:cNvSpPr/>
            <p:nvPr/>
          </p:nvSpPr>
          <p:spPr>
            <a:xfrm>
              <a:off x="5603600" y="3217325"/>
              <a:ext cx="452025" cy="387775"/>
            </a:xfrm>
            <a:custGeom>
              <a:avLst/>
              <a:gdLst/>
              <a:ahLst/>
              <a:cxnLst/>
              <a:rect l="l" t="t" r="r" b="b"/>
              <a:pathLst>
                <a:path w="18081" h="15511" extrusionOk="0">
                  <a:moveTo>
                    <a:pt x="4780" y="1"/>
                  </a:moveTo>
                  <a:cubicBezTo>
                    <a:pt x="2144" y="1"/>
                    <a:pt x="1" y="2145"/>
                    <a:pt x="1" y="4780"/>
                  </a:cubicBezTo>
                  <a:cubicBezTo>
                    <a:pt x="1" y="5480"/>
                    <a:pt x="154" y="6148"/>
                    <a:pt x="427" y="6749"/>
                  </a:cubicBezTo>
                  <a:cubicBezTo>
                    <a:pt x="427" y="6749"/>
                    <a:pt x="427" y="6771"/>
                    <a:pt x="449" y="6804"/>
                  </a:cubicBezTo>
                  <a:cubicBezTo>
                    <a:pt x="504" y="6914"/>
                    <a:pt x="548" y="7012"/>
                    <a:pt x="602" y="7110"/>
                  </a:cubicBezTo>
                  <a:cubicBezTo>
                    <a:pt x="1280" y="8390"/>
                    <a:pt x="3905" y="12776"/>
                    <a:pt x="9046" y="15511"/>
                  </a:cubicBezTo>
                  <a:cubicBezTo>
                    <a:pt x="14187" y="12776"/>
                    <a:pt x="16801" y="8390"/>
                    <a:pt x="17479" y="7110"/>
                  </a:cubicBezTo>
                  <a:cubicBezTo>
                    <a:pt x="17534" y="7012"/>
                    <a:pt x="17589" y="6914"/>
                    <a:pt x="17632" y="6804"/>
                  </a:cubicBezTo>
                  <a:cubicBezTo>
                    <a:pt x="17654" y="6771"/>
                    <a:pt x="17665" y="6749"/>
                    <a:pt x="17665" y="6749"/>
                  </a:cubicBezTo>
                  <a:cubicBezTo>
                    <a:pt x="17927" y="6148"/>
                    <a:pt x="18081" y="5480"/>
                    <a:pt x="18081" y="4780"/>
                  </a:cubicBezTo>
                  <a:cubicBezTo>
                    <a:pt x="18081" y="2145"/>
                    <a:pt x="15948" y="1"/>
                    <a:pt x="13301" y="1"/>
                  </a:cubicBezTo>
                  <a:cubicBezTo>
                    <a:pt x="11442" y="1"/>
                    <a:pt x="9833" y="1061"/>
                    <a:pt x="9046" y="2615"/>
                  </a:cubicBezTo>
                  <a:cubicBezTo>
                    <a:pt x="8248" y="1061"/>
                    <a:pt x="6639" y="1"/>
                    <a:pt x="4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6" name="Google Shape;5866;p77"/>
            <p:cNvSpPr/>
            <p:nvPr/>
          </p:nvSpPr>
          <p:spPr>
            <a:xfrm>
              <a:off x="5935025" y="3217325"/>
              <a:ext cx="120600" cy="119525"/>
            </a:xfrm>
            <a:custGeom>
              <a:avLst/>
              <a:gdLst/>
              <a:ahLst/>
              <a:cxnLst/>
              <a:rect l="l" t="t" r="r" b="b"/>
              <a:pathLst>
                <a:path w="4824" h="4781" extrusionOk="0">
                  <a:moveTo>
                    <a:pt x="0" y="1"/>
                  </a:moveTo>
                  <a:lnTo>
                    <a:pt x="0" y="1"/>
                  </a:lnTo>
                  <a:lnTo>
                    <a:pt x="0" y="1"/>
                  </a:lnTo>
                  <a:close/>
                  <a:moveTo>
                    <a:pt x="11" y="1"/>
                  </a:moveTo>
                  <a:lnTo>
                    <a:pt x="0" y="1"/>
                  </a:lnTo>
                  <a:lnTo>
                    <a:pt x="11" y="1"/>
                  </a:lnTo>
                  <a:close/>
                  <a:moveTo>
                    <a:pt x="22" y="1"/>
                  </a:moveTo>
                  <a:lnTo>
                    <a:pt x="11" y="1"/>
                  </a:lnTo>
                  <a:lnTo>
                    <a:pt x="22" y="1"/>
                  </a:lnTo>
                  <a:close/>
                  <a:moveTo>
                    <a:pt x="33" y="1"/>
                  </a:moveTo>
                  <a:lnTo>
                    <a:pt x="22" y="1"/>
                  </a:lnTo>
                  <a:lnTo>
                    <a:pt x="33" y="1"/>
                  </a:lnTo>
                  <a:close/>
                  <a:moveTo>
                    <a:pt x="44" y="1"/>
                  </a:moveTo>
                  <a:lnTo>
                    <a:pt x="33" y="1"/>
                  </a:lnTo>
                  <a:lnTo>
                    <a:pt x="44" y="1"/>
                  </a:lnTo>
                  <a:cubicBezTo>
                    <a:pt x="2691" y="1"/>
                    <a:pt x="4824" y="2145"/>
                    <a:pt x="4824" y="4780"/>
                  </a:cubicBezTo>
                  <a:lnTo>
                    <a:pt x="4824" y="4780"/>
                  </a:lnTo>
                  <a:cubicBezTo>
                    <a:pt x="4824" y="2145"/>
                    <a:pt x="2691" y="1"/>
                    <a:pt x="44" y="1"/>
                  </a:cubicBezTo>
                  <a:close/>
                </a:path>
              </a:pathLst>
            </a:custGeom>
            <a:solidFill>
              <a:srgbClr val="EBE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7" name="Google Shape;5867;p77"/>
            <p:cNvSpPr/>
            <p:nvPr/>
          </p:nvSpPr>
          <p:spPr>
            <a:xfrm>
              <a:off x="5828650" y="3604525"/>
              <a:ext cx="550" cy="300"/>
            </a:xfrm>
            <a:custGeom>
              <a:avLst/>
              <a:gdLst/>
              <a:ahLst/>
              <a:cxnLst/>
              <a:rect l="l" t="t" r="r" b="b"/>
              <a:pathLst>
                <a:path w="22" h="12" extrusionOk="0">
                  <a:moveTo>
                    <a:pt x="22" y="11"/>
                  </a:moveTo>
                  <a:lnTo>
                    <a:pt x="22" y="11"/>
                  </a:lnTo>
                  <a:lnTo>
                    <a:pt x="22" y="11"/>
                  </a:lnTo>
                  <a:close/>
                  <a:moveTo>
                    <a:pt x="0" y="1"/>
                  </a:moveTo>
                  <a:lnTo>
                    <a:pt x="0" y="1"/>
                  </a:lnTo>
                  <a:close/>
                </a:path>
              </a:pathLst>
            </a:custGeom>
            <a:solidFill>
              <a:srgbClr val="D2A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8" name="Google Shape;5868;p77"/>
            <p:cNvSpPr/>
            <p:nvPr/>
          </p:nvSpPr>
          <p:spPr>
            <a:xfrm>
              <a:off x="5799100" y="3217325"/>
              <a:ext cx="256525" cy="387775"/>
            </a:xfrm>
            <a:custGeom>
              <a:avLst/>
              <a:gdLst/>
              <a:ahLst/>
              <a:cxnLst/>
              <a:rect l="l" t="t" r="r" b="b"/>
              <a:pathLst>
                <a:path w="10261" h="15511" extrusionOk="0">
                  <a:moveTo>
                    <a:pt x="5437" y="1"/>
                  </a:moveTo>
                  <a:cubicBezTo>
                    <a:pt x="5022" y="11"/>
                    <a:pt x="4628" y="66"/>
                    <a:pt x="4256" y="164"/>
                  </a:cubicBezTo>
                  <a:cubicBezTo>
                    <a:pt x="6301" y="701"/>
                    <a:pt x="7810" y="2571"/>
                    <a:pt x="7810" y="4780"/>
                  </a:cubicBezTo>
                  <a:cubicBezTo>
                    <a:pt x="7810" y="5480"/>
                    <a:pt x="7657" y="6148"/>
                    <a:pt x="7384" y="6749"/>
                  </a:cubicBezTo>
                  <a:lnTo>
                    <a:pt x="7395" y="6749"/>
                  </a:lnTo>
                  <a:cubicBezTo>
                    <a:pt x="7395" y="6749"/>
                    <a:pt x="7384" y="6771"/>
                    <a:pt x="7362" y="6804"/>
                  </a:cubicBezTo>
                  <a:cubicBezTo>
                    <a:pt x="7319" y="6914"/>
                    <a:pt x="7264" y="7012"/>
                    <a:pt x="7209" y="7110"/>
                  </a:cubicBezTo>
                  <a:cubicBezTo>
                    <a:pt x="6585" y="8280"/>
                    <a:pt x="4332" y="12065"/>
                    <a:pt x="1" y="14799"/>
                  </a:cubicBezTo>
                  <a:cubicBezTo>
                    <a:pt x="373" y="15040"/>
                    <a:pt x="766" y="15270"/>
                    <a:pt x="1182" y="15489"/>
                  </a:cubicBezTo>
                  <a:cubicBezTo>
                    <a:pt x="1193" y="15489"/>
                    <a:pt x="1193" y="15489"/>
                    <a:pt x="1204" y="15499"/>
                  </a:cubicBezTo>
                  <a:cubicBezTo>
                    <a:pt x="1215" y="15499"/>
                    <a:pt x="1215" y="15511"/>
                    <a:pt x="1226" y="15511"/>
                  </a:cubicBezTo>
                  <a:cubicBezTo>
                    <a:pt x="6367" y="12776"/>
                    <a:pt x="8981" y="8390"/>
                    <a:pt x="9659" y="7110"/>
                  </a:cubicBezTo>
                  <a:cubicBezTo>
                    <a:pt x="9714" y="7012"/>
                    <a:pt x="9769" y="6914"/>
                    <a:pt x="9812" y="6804"/>
                  </a:cubicBezTo>
                  <a:cubicBezTo>
                    <a:pt x="9834" y="6771"/>
                    <a:pt x="9845" y="6749"/>
                    <a:pt x="9845" y="6749"/>
                  </a:cubicBezTo>
                  <a:cubicBezTo>
                    <a:pt x="10107" y="6148"/>
                    <a:pt x="10261" y="5480"/>
                    <a:pt x="10261" y="4780"/>
                  </a:cubicBezTo>
                  <a:cubicBezTo>
                    <a:pt x="10261" y="2145"/>
                    <a:pt x="8128" y="1"/>
                    <a:pt x="54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9" name="Google Shape;5869;p77"/>
            <p:cNvSpPr/>
            <p:nvPr/>
          </p:nvSpPr>
          <p:spPr>
            <a:xfrm>
              <a:off x="5603600" y="3217325"/>
              <a:ext cx="181300" cy="192000"/>
            </a:xfrm>
            <a:custGeom>
              <a:avLst/>
              <a:gdLst/>
              <a:ahLst/>
              <a:cxnLst/>
              <a:rect l="l" t="t" r="r" b="b"/>
              <a:pathLst>
                <a:path w="7252" h="7680" extrusionOk="0">
                  <a:moveTo>
                    <a:pt x="4780" y="1"/>
                  </a:moveTo>
                  <a:cubicBezTo>
                    <a:pt x="2144" y="1"/>
                    <a:pt x="1" y="2145"/>
                    <a:pt x="1" y="4780"/>
                  </a:cubicBezTo>
                  <a:cubicBezTo>
                    <a:pt x="1" y="5480"/>
                    <a:pt x="154" y="6148"/>
                    <a:pt x="427" y="6749"/>
                  </a:cubicBezTo>
                  <a:cubicBezTo>
                    <a:pt x="427" y="6749"/>
                    <a:pt x="427" y="6771"/>
                    <a:pt x="449" y="6804"/>
                  </a:cubicBezTo>
                  <a:cubicBezTo>
                    <a:pt x="504" y="6914"/>
                    <a:pt x="548" y="7012"/>
                    <a:pt x="602" y="7110"/>
                  </a:cubicBezTo>
                  <a:cubicBezTo>
                    <a:pt x="689" y="7264"/>
                    <a:pt x="788" y="7449"/>
                    <a:pt x="919" y="7679"/>
                  </a:cubicBezTo>
                  <a:cubicBezTo>
                    <a:pt x="2221" y="7395"/>
                    <a:pt x="3796" y="6377"/>
                    <a:pt x="5120" y="4846"/>
                  </a:cubicBezTo>
                  <a:cubicBezTo>
                    <a:pt x="6311" y="3457"/>
                    <a:pt x="7055" y="1948"/>
                    <a:pt x="7252" y="689"/>
                  </a:cubicBezTo>
                  <a:cubicBezTo>
                    <a:pt x="6530" y="252"/>
                    <a:pt x="5688" y="1"/>
                    <a:pt x="4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0" name="Google Shape;5870;p77"/>
            <p:cNvSpPr/>
            <p:nvPr/>
          </p:nvSpPr>
          <p:spPr>
            <a:xfrm>
              <a:off x="5582825" y="3267025"/>
              <a:ext cx="493875" cy="184775"/>
            </a:xfrm>
            <a:custGeom>
              <a:avLst/>
              <a:gdLst/>
              <a:ahLst/>
              <a:cxnLst/>
              <a:rect l="l" t="t" r="r" b="b"/>
              <a:pathLst>
                <a:path w="19755" h="7391" extrusionOk="0">
                  <a:moveTo>
                    <a:pt x="8521" y="1"/>
                  </a:moveTo>
                  <a:cubicBezTo>
                    <a:pt x="8414" y="1"/>
                    <a:pt x="8307" y="63"/>
                    <a:pt x="8269" y="189"/>
                  </a:cubicBezTo>
                  <a:cubicBezTo>
                    <a:pt x="7777" y="1677"/>
                    <a:pt x="7295" y="3164"/>
                    <a:pt x="6804" y="4652"/>
                  </a:cubicBezTo>
                  <a:lnTo>
                    <a:pt x="328" y="4652"/>
                  </a:lnTo>
                  <a:cubicBezTo>
                    <a:pt x="0" y="4652"/>
                    <a:pt x="0" y="5166"/>
                    <a:pt x="328" y="5166"/>
                  </a:cubicBezTo>
                  <a:lnTo>
                    <a:pt x="6989" y="5166"/>
                  </a:lnTo>
                  <a:cubicBezTo>
                    <a:pt x="7110" y="5166"/>
                    <a:pt x="7208" y="5089"/>
                    <a:pt x="7241" y="4980"/>
                  </a:cubicBezTo>
                  <a:cubicBezTo>
                    <a:pt x="7667" y="3679"/>
                    <a:pt x="8094" y="2388"/>
                    <a:pt x="8521" y="1097"/>
                  </a:cubicBezTo>
                  <a:lnTo>
                    <a:pt x="10489" y="7201"/>
                  </a:lnTo>
                  <a:cubicBezTo>
                    <a:pt x="10525" y="7307"/>
                    <a:pt x="10644" y="7391"/>
                    <a:pt x="10759" y="7391"/>
                  </a:cubicBezTo>
                  <a:cubicBezTo>
                    <a:pt x="10821" y="7391"/>
                    <a:pt x="10881" y="7367"/>
                    <a:pt x="10927" y="7310"/>
                  </a:cubicBezTo>
                  <a:cubicBezTo>
                    <a:pt x="11485" y="6621"/>
                    <a:pt x="12043" y="5921"/>
                    <a:pt x="12601" y="5220"/>
                  </a:cubicBezTo>
                  <a:cubicBezTo>
                    <a:pt x="12666" y="5133"/>
                    <a:pt x="12732" y="5045"/>
                    <a:pt x="12808" y="4958"/>
                  </a:cubicBezTo>
                  <a:lnTo>
                    <a:pt x="19415" y="4958"/>
                  </a:lnTo>
                  <a:cubicBezTo>
                    <a:pt x="19754" y="4958"/>
                    <a:pt x="19754" y="4444"/>
                    <a:pt x="19415" y="4444"/>
                  </a:cubicBezTo>
                  <a:lnTo>
                    <a:pt x="13705" y="4444"/>
                  </a:lnTo>
                  <a:cubicBezTo>
                    <a:pt x="13495" y="4444"/>
                    <a:pt x="13280" y="4418"/>
                    <a:pt x="13078" y="4418"/>
                  </a:cubicBezTo>
                  <a:cubicBezTo>
                    <a:pt x="12795" y="4418"/>
                    <a:pt x="12535" y="4469"/>
                    <a:pt x="12338" y="4717"/>
                  </a:cubicBezTo>
                  <a:cubicBezTo>
                    <a:pt x="11835" y="5341"/>
                    <a:pt x="11342" y="5964"/>
                    <a:pt x="10839" y="6588"/>
                  </a:cubicBezTo>
                  <a:lnTo>
                    <a:pt x="8773" y="189"/>
                  </a:lnTo>
                  <a:cubicBezTo>
                    <a:pt x="8734" y="63"/>
                    <a:pt x="8627" y="1"/>
                    <a:pt x="85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1" name="Google Shape;5871;p77"/>
            <p:cNvSpPr/>
            <p:nvPr/>
          </p:nvSpPr>
          <p:spPr>
            <a:xfrm>
              <a:off x="5310475" y="3352975"/>
              <a:ext cx="51425" cy="70825"/>
            </a:xfrm>
            <a:custGeom>
              <a:avLst/>
              <a:gdLst/>
              <a:ahLst/>
              <a:cxnLst/>
              <a:rect l="l" t="t" r="r" b="b"/>
              <a:pathLst>
                <a:path w="2057" h="2833" extrusionOk="0">
                  <a:moveTo>
                    <a:pt x="1958" y="0"/>
                  </a:moveTo>
                  <a:cubicBezTo>
                    <a:pt x="1553" y="76"/>
                    <a:pt x="1269" y="229"/>
                    <a:pt x="1028" y="404"/>
                  </a:cubicBezTo>
                  <a:cubicBezTo>
                    <a:pt x="776" y="579"/>
                    <a:pt x="591" y="788"/>
                    <a:pt x="426" y="1017"/>
                  </a:cubicBezTo>
                  <a:cubicBezTo>
                    <a:pt x="273" y="1257"/>
                    <a:pt x="153" y="1520"/>
                    <a:pt x="88" y="1816"/>
                  </a:cubicBezTo>
                  <a:cubicBezTo>
                    <a:pt x="33" y="2111"/>
                    <a:pt x="0" y="2428"/>
                    <a:pt x="88" y="2833"/>
                  </a:cubicBezTo>
                  <a:cubicBezTo>
                    <a:pt x="492" y="2756"/>
                    <a:pt x="776" y="2603"/>
                    <a:pt x="1028" y="2428"/>
                  </a:cubicBezTo>
                  <a:cubicBezTo>
                    <a:pt x="1269" y="2253"/>
                    <a:pt x="1466" y="2045"/>
                    <a:pt x="1619" y="1804"/>
                  </a:cubicBezTo>
                  <a:cubicBezTo>
                    <a:pt x="1772" y="1575"/>
                    <a:pt x="1892" y="1313"/>
                    <a:pt x="1958" y="1017"/>
                  </a:cubicBezTo>
                  <a:cubicBezTo>
                    <a:pt x="2023" y="722"/>
                    <a:pt x="2057" y="404"/>
                    <a:pt x="19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2" name="Google Shape;5872;p77"/>
            <p:cNvSpPr/>
            <p:nvPr/>
          </p:nvSpPr>
          <p:spPr>
            <a:xfrm>
              <a:off x="5170475" y="3415775"/>
              <a:ext cx="291500" cy="190425"/>
            </a:xfrm>
            <a:custGeom>
              <a:avLst/>
              <a:gdLst/>
              <a:ahLst/>
              <a:cxnLst/>
              <a:rect l="l" t="t" r="r" b="b"/>
              <a:pathLst>
                <a:path w="11660" h="7617" extrusionOk="0">
                  <a:moveTo>
                    <a:pt x="3566" y="0"/>
                  </a:moveTo>
                  <a:cubicBezTo>
                    <a:pt x="3164" y="0"/>
                    <a:pt x="2729" y="108"/>
                    <a:pt x="2275" y="386"/>
                  </a:cubicBezTo>
                  <a:cubicBezTo>
                    <a:pt x="0" y="1798"/>
                    <a:pt x="1126" y="7157"/>
                    <a:pt x="3226" y="7573"/>
                  </a:cubicBezTo>
                  <a:cubicBezTo>
                    <a:pt x="3376" y="7603"/>
                    <a:pt x="3520" y="7616"/>
                    <a:pt x="3659" y="7616"/>
                  </a:cubicBezTo>
                  <a:cubicBezTo>
                    <a:pt x="4735" y="7616"/>
                    <a:pt x="5468" y="6791"/>
                    <a:pt x="5797" y="6326"/>
                  </a:cubicBezTo>
                  <a:cubicBezTo>
                    <a:pt x="6116" y="6791"/>
                    <a:pt x="6857" y="7616"/>
                    <a:pt x="7934" y="7616"/>
                  </a:cubicBezTo>
                  <a:cubicBezTo>
                    <a:pt x="8073" y="7616"/>
                    <a:pt x="8217" y="7603"/>
                    <a:pt x="8367" y="7573"/>
                  </a:cubicBezTo>
                  <a:cubicBezTo>
                    <a:pt x="10457" y="7157"/>
                    <a:pt x="11660" y="1798"/>
                    <a:pt x="9308" y="386"/>
                  </a:cubicBezTo>
                  <a:cubicBezTo>
                    <a:pt x="8853" y="115"/>
                    <a:pt x="8418" y="10"/>
                    <a:pt x="8017" y="10"/>
                  </a:cubicBezTo>
                  <a:cubicBezTo>
                    <a:pt x="6961" y="10"/>
                    <a:pt x="6138" y="737"/>
                    <a:pt x="5797" y="1086"/>
                  </a:cubicBezTo>
                  <a:cubicBezTo>
                    <a:pt x="5449" y="738"/>
                    <a:pt x="4620" y="0"/>
                    <a:pt x="3566" y="0"/>
                  </a:cubicBezTo>
                  <a:close/>
                </a:path>
              </a:pathLst>
            </a:custGeom>
            <a:solidFill>
              <a:srgbClr val="70B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3" name="Google Shape;5873;p77"/>
            <p:cNvSpPr/>
            <p:nvPr/>
          </p:nvSpPr>
          <p:spPr>
            <a:xfrm>
              <a:off x="5269700" y="3363325"/>
              <a:ext cx="50625" cy="93075"/>
            </a:xfrm>
            <a:custGeom>
              <a:avLst/>
              <a:gdLst/>
              <a:ahLst/>
              <a:cxnLst/>
              <a:rect l="l" t="t" r="r" b="b"/>
              <a:pathLst>
                <a:path w="2025" h="3723" extrusionOk="0">
                  <a:moveTo>
                    <a:pt x="261" y="0"/>
                  </a:moveTo>
                  <a:cubicBezTo>
                    <a:pt x="123" y="0"/>
                    <a:pt x="1" y="167"/>
                    <a:pt x="132" y="264"/>
                  </a:cubicBezTo>
                  <a:cubicBezTo>
                    <a:pt x="1106" y="1040"/>
                    <a:pt x="1707" y="2331"/>
                    <a:pt x="1664" y="3567"/>
                  </a:cubicBezTo>
                  <a:cubicBezTo>
                    <a:pt x="1658" y="3671"/>
                    <a:pt x="1738" y="3723"/>
                    <a:pt x="1820" y="3723"/>
                  </a:cubicBezTo>
                  <a:cubicBezTo>
                    <a:pt x="1902" y="3723"/>
                    <a:pt x="1986" y="3671"/>
                    <a:pt x="1992" y="3567"/>
                  </a:cubicBezTo>
                  <a:cubicBezTo>
                    <a:pt x="2025" y="2649"/>
                    <a:pt x="1729" y="1762"/>
                    <a:pt x="1226" y="1008"/>
                  </a:cubicBezTo>
                  <a:cubicBezTo>
                    <a:pt x="985" y="658"/>
                    <a:pt x="701" y="308"/>
                    <a:pt x="362" y="34"/>
                  </a:cubicBezTo>
                  <a:cubicBezTo>
                    <a:pt x="330" y="10"/>
                    <a:pt x="295"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4" name="Google Shape;5874;p77"/>
            <p:cNvSpPr/>
            <p:nvPr/>
          </p:nvSpPr>
          <p:spPr>
            <a:xfrm>
              <a:off x="5170475" y="3415775"/>
              <a:ext cx="291500" cy="190425"/>
            </a:xfrm>
            <a:custGeom>
              <a:avLst/>
              <a:gdLst/>
              <a:ahLst/>
              <a:cxnLst/>
              <a:rect l="l" t="t" r="r" b="b"/>
              <a:pathLst>
                <a:path w="11660" h="7617" extrusionOk="0">
                  <a:moveTo>
                    <a:pt x="3566" y="0"/>
                  </a:moveTo>
                  <a:cubicBezTo>
                    <a:pt x="3164" y="0"/>
                    <a:pt x="2729" y="108"/>
                    <a:pt x="2275" y="386"/>
                  </a:cubicBezTo>
                  <a:cubicBezTo>
                    <a:pt x="0" y="1798"/>
                    <a:pt x="1126" y="7157"/>
                    <a:pt x="3226" y="7573"/>
                  </a:cubicBezTo>
                  <a:cubicBezTo>
                    <a:pt x="3376" y="7603"/>
                    <a:pt x="3520" y="7616"/>
                    <a:pt x="3659" y="7616"/>
                  </a:cubicBezTo>
                  <a:cubicBezTo>
                    <a:pt x="4735" y="7616"/>
                    <a:pt x="5468" y="6791"/>
                    <a:pt x="5797" y="6326"/>
                  </a:cubicBezTo>
                  <a:cubicBezTo>
                    <a:pt x="6116" y="6791"/>
                    <a:pt x="6857" y="7616"/>
                    <a:pt x="7934" y="7616"/>
                  </a:cubicBezTo>
                  <a:cubicBezTo>
                    <a:pt x="8073" y="7616"/>
                    <a:pt x="8217" y="7603"/>
                    <a:pt x="8367" y="7573"/>
                  </a:cubicBezTo>
                  <a:cubicBezTo>
                    <a:pt x="10457" y="7157"/>
                    <a:pt x="11660" y="1798"/>
                    <a:pt x="9308" y="386"/>
                  </a:cubicBezTo>
                  <a:cubicBezTo>
                    <a:pt x="8853" y="115"/>
                    <a:pt x="8418" y="10"/>
                    <a:pt x="8017" y="10"/>
                  </a:cubicBezTo>
                  <a:cubicBezTo>
                    <a:pt x="6961" y="10"/>
                    <a:pt x="6138" y="737"/>
                    <a:pt x="5797" y="1086"/>
                  </a:cubicBezTo>
                  <a:cubicBezTo>
                    <a:pt x="5449" y="738"/>
                    <a:pt x="4620" y="0"/>
                    <a:pt x="3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5" name="Google Shape;5875;p77"/>
            <p:cNvSpPr/>
            <p:nvPr/>
          </p:nvSpPr>
          <p:spPr>
            <a:xfrm>
              <a:off x="5402600" y="3425150"/>
              <a:ext cx="7700" cy="5500"/>
            </a:xfrm>
            <a:custGeom>
              <a:avLst/>
              <a:gdLst/>
              <a:ahLst/>
              <a:cxnLst/>
              <a:rect l="l" t="t" r="r" b="b"/>
              <a:pathLst>
                <a:path w="308" h="220" extrusionOk="0">
                  <a:moveTo>
                    <a:pt x="23" y="11"/>
                  </a:moveTo>
                  <a:lnTo>
                    <a:pt x="23" y="11"/>
                  </a:lnTo>
                  <a:cubicBezTo>
                    <a:pt x="122" y="77"/>
                    <a:pt x="220" y="142"/>
                    <a:pt x="307" y="219"/>
                  </a:cubicBezTo>
                  <a:lnTo>
                    <a:pt x="307" y="219"/>
                  </a:lnTo>
                  <a:cubicBezTo>
                    <a:pt x="220" y="142"/>
                    <a:pt x="122" y="77"/>
                    <a:pt x="23" y="11"/>
                  </a:cubicBezTo>
                  <a:lnTo>
                    <a:pt x="23" y="11"/>
                  </a:lnTo>
                  <a:close/>
                  <a:moveTo>
                    <a:pt x="12" y="11"/>
                  </a:moveTo>
                  <a:lnTo>
                    <a:pt x="12" y="11"/>
                  </a:lnTo>
                  <a:lnTo>
                    <a:pt x="12" y="11"/>
                  </a:lnTo>
                  <a:close/>
                  <a:moveTo>
                    <a:pt x="12" y="1"/>
                  </a:moveTo>
                  <a:lnTo>
                    <a:pt x="12" y="11"/>
                  </a:lnTo>
                  <a:lnTo>
                    <a:pt x="12" y="1"/>
                  </a:lnTo>
                  <a:close/>
                  <a:moveTo>
                    <a:pt x="1" y="1"/>
                  </a:moveTo>
                  <a:lnTo>
                    <a:pt x="1" y="1"/>
                  </a:lnTo>
                  <a:lnTo>
                    <a:pt x="1" y="1"/>
                  </a:lnTo>
                  <a:close/>
                  <a:moveTo>
                    <a:pt x="1" y="1"/>
                  </a:moveTo>
                  <a:lnTo>
                    <a:pt x="1" y="1"/>
                  </a:lnTo>
                  <a:close/>
                </a:path>
              </a:pathLst>
            </a:custGeom>
            <a:solidFill>
              <a:srgbClr val="EBE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6" name="Google Shape;5876;p77"/>
            <p:cNvSpPr/>
            <p:nvPr/>
          </p:nvSpPr>
          <p:spPr>
            <a:xfrm>
              <a:off x="5250575" y="3605075"/>
              <a:ext cx="575" cy="25"/>
            </a:xfrm>
            <a:custGeom>
              <a:avLst/>
              <a:gdLst/>
              <a:ahLst/>
              <a:cxnLst/>
              <a:rect l="l" t="t" r="r" b="b"/>
              <a:pathLst>
                <a:path w="23" h="1" extrusionOk="0">
                  <a:moveTo>
                    <a:pt x="12" y="1"/>
                  </a:moveTo>
                  <a:lnTo>
                    <a:pt x="22" y="1"/>
                  </a:lnTo>
                  <a:lnTo>
                    <a:pt x="12" y="1"/>
                  </a:lnTo>
                  <a:close/>
                  <a:moveTo>
                    <a:pt x="12" y="1"/>
                  </a:moveTo>
                  <a:lnTo>
                    <a:pt x="12" y="1"/>
                  </a:lnTo>
                  <a:lnTo>
                    <a:pt x="12" y="1"/>
                  </a:lnTo>
                  <a:close/>
                  <a:moveTo>
                    <a:pt x="0" y="1"/>
                  </a:moveTo>
                  <a:lnTo>
                    <a:pt x="0" y="1"/>
                  </a:lnTo>
                  <a:lnTo>
                    <a:pt x="0" y="1"/>
                  </a:lnTo>
                  <a:close/>
                  <a:moveTo>
                    <a:pt x="0" y="1"/>
                  </a:moveTo>
                  <a:lnTo>
                    <a:pt x="0" y="1"/>
                  </a:lnTo>
                  <a:close/>
                </a:path>
              </a:pathLst>
            </a:custGeom>
            <a:solidFill>
              <a:srgbClr val="EBE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7" name="Google Shape;5877;p77"/>
            <p:cNvSpPr/>
            <p:nvPr/>
          </p:nvSpPr>
          <p:spPr>
            <a:xfrm>
              <a:off x="5219400" y="3416125"/>
              <a:ext cx="190900" cy="190075"/>
            </a:xfrm>
            <a:custGeom>
              <a:avLst/>
              <a:gdLst/>
              <a:ahLst/>
              <a:cxnLst/>
              <a:rect l="l" t="t" r="r" b="b"/>
              <a:pathLst>
                <a:path w="7636" h="7603" extrusionOk="0">
                  <a:moveTo>
                    <a:pt x="6246" y="0"/>
                  </a:moveTo>
                  <a:cubicBezTo>
                    <a:pt x="5732" y="1937"/>
                    <a:pt x="4157" y="5962"/>
                    <a:pt x="0" y="6574"/>
                  </a:cubicBezTo>
                  <a:cubicBezTo>
                    <a:pt x="340" y="7088"/>
                    <a:pt x="766" y="7449"/>
                    <a:pt x="1247" y="7559"/>
                  </a:cubicBezTo>
                  <a:lnTo>
                    <a:pt x="1269" y="7559"/>
                  </a:lnTo>
                  <a:cubicBezTo>
                    <a:pt x="1422" y="7591"/>
                    <a:pt x="1565" y="7603"/>
                    <a:pt x="1696" y="7603"/>
                  </a:cubicBezTo>
                  <a:cubicBezTo>
                    <a:pt x="2779" y="7603"/>
                    <a:pt x="3512" y="6782"/>
                    <a:pt x="3840" y="6312"/>
                  </a:cubicBezTo>
                  <a:cubicBezTo>
                    <a:pt x="4168" y="6782"/>
                    <a:pt x="4901" y="7603"/>
                    <a:pt x="5973" y="7603"/>
                  </a:cubicBezTo>
                  <a:cubicBezTo>
                    <a:pt x="6115" y="7603"/>
                    <a:pt x="6257" y="7591"/>
                    <a:pt x="6410" y="7559"/>
                  </a:cubicBezTo>
                  <a:cubicBezTo>
                    <a:pt x="6826" y="7482"/>
                    <a:pt x="7209" y="7197"/>
                    <a:pt x="7537" y="6782"/>
                  </a:cubicBezTo>
                  <a:lnTo>
                    <a:pt x="7537" y="853"/>
                  </a:lnTo>
                  <a:cubicBezTo>
                    <a:pt x="7537" y="744"/>
                    <a:pt x="7581" y="657"/>
                    <a:pt x="7635" y="580"/>
                  </a:cubicBezTo>
                  <a:cubicBezTo>
                    <a:pt x="7548" y="503"/>
                    <a:pt x="7450" y="438"/>
                    <a:pt x="7351" y="372"/>
                  </a:cubicBezTo>
                  <a:lnTo>
                    <a:pt x="7340" y="372"/>
                  </a:lnTo>
                  <a:lnTo>
                    <a:pt x="7340" y="362"/>
                  </a:lnTo>
                  <a:lnTo>
                    <a:pt x="7329" y="362"/>
                  </a:lnTo>
                  <a:cubicBezTo>
                    <a:pt x="6946" y="143"/>
                    <a:pt x="6585" y="34"/>
                    <a:pt x="62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8" name="Google Shape;5878;p77"/>
            <p:cNvSpPr/>
            <p:nvPr/>
          </p:nvSpPr>
          <p:spPr>
            <a:xfrm>
              <a:off x="5196425" y="3415775"/>
              <a:ext cx="77700" cy="74750"/>
            </a:xfrm>
            <a:custGeom>
              <a:avLst/>
              <a:gdLst/>
              <a:ahLst/>
              <a:cxnLst/>
              <a:rect l="l" t="t" r="r" b="b"/>
              <a:pathLst>
                <a:path w="3108" h="2990" extrusionOk="0">
                  <a:moveTo>
                    <a:pt x="2541" y="1"/>
                  </a:moveTo>
                  <a:cubicBezTo>
                    <a:pt x="2137" y="1"/>
                    <a:pt x="1699" y="107"/>
                    <a:pt x="1237" y="386"/>
                  </a:cubicBezTo>
                  <a:cubicBezTo>
                    <a:pt x="438" y="889"/>
                    <a:pt x="56" y="1885"/>
                    <a:pt x="1" y="2989"/>
                  </a:cubicBezTo>
                  <a:cubicBezTo>
                    <a:pt x="613" y="2858"/>
                    <a:pt x="1346" y="2442"/>
                    <a:pt x="1991" y="1798"/>
                  </a:cubicBezTo>
                  <a:cubicBezTo>
                    <a:pt x="2550" y="1251"/>
                    <a:pt x="2932" y="627"/>
                    <a:pt x="3107" y="69"/>
                  </a:cubicBezTo>
                  <a:cubicBezTo>
                    <a:pt x="2927" y="26"/>
                    <a:pt x="2738" y="1"/>
                    <a:pt x="25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9" name="Google Shape;5879;p77"/>
            <p:cNvSpPr/>
            <p:nvPr/>
          </p:nvSpPr>
          <p:spPr>
            <a:xfrm>
              <a:off x="5407825" y="3426800"/>
              <a:ext cx="137000" cy="179125"/>
            </a:xfrm>
            <a:custGeom>
              <a:avLst/>
              <a:gdLst/>
              <a:ahLst/>
              <a:cxnLst/>
              <a:rect l="l" t="t" r="r" b="b"/>
              <a:pathLst>
                <a:path w="5480" h="7165" extrusionOk="0">
                  <a:moveTo>
                    <a:pt x="416" y="0"/>
                  </a:moveTo>
                  <a:cubicBezTo>
                    <a:pt x="186" y="0"/>
                    <a:pt x="0" y="197"/>
                    <a:pt x="0" y="426"/>
                  </a:cubicBezTo>
                  <a:lnTo>
                    <a:pt x="0" y="6749"/>
                  </a:lnTo>
                  <a:cubicBezTo>
                    <a:pt x="0" y="6979"/>
                    <a:pt x="186" y="7164"/>
                    <a:pt x="416" y="7164"/>
                  </a:cubicBezTo>
                  <a:lnTo>
                    <a:pt x="5064" y="7164"/>
                  </a:lnTo>
                  <a:cubicBezTo>
                    <a:pt x="5294" y="7164"/>
                    <a:pt x="5480" y="6979"/>
                    <a:pt x="5480" y="6749"/>
                  </a:cubicBezTo>
                  <a:lnTo>
                    <a:pt x="5480" y="426"/>
                  </a:lnTo>
                  <a:cubicBezTo>
                    <a:pt x="5480" y="197"/>
                    <a:pt x="5294" y="0"/>
                    <a:pt x="5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0" name="Google Shape;5880;p77"/>
            <p:cNvSpPr/>
            <p:nvPr/>
          </p:nvSpPr>
          <p:spPr>
            <a:xfrm>
              <a:off x="5434075" y="3378925"/>
              <a:ext cx="84775" cy="47900"/>
            </a:xfrm>
            <a:custGeom>
              <a:avLst/>
              <a:gdLst/>
              <a:ahLst/>
              <a:cxnLst/>
              <a:rect l="l" t="t" r="r" b="b"/>
              <a:pathLst>
                <a:path w="3391" h="1916" extrusionOk="0">
                  <a:moveTo>
                    <a:pt x="263" y="1"/>
                  </a:moveTo>
                  <a:cubicBezTo>
                    <a:pt x="120" y="1"/>
                    <a:pt x="0" y="110"/>
                    <a:pt x="0" y="253"/>
                  </a:cubicBezTo>
                  <a:lnTo>
                    <a:pt x="0" y="1663"/>
                  </a:lnTo>
                  <a:cubicBezTo>
                    <a:pt x="0" y="1806"/>
                    <a:pt x="120" y="1915"/>
                    <a:pt x="263" y="1915"/>
                  </a:cubicBezTo>
                  <a:lnTo>
                    <a:pt x="3128" y="1915"/>
                  </a:lnTo>
                  <a:cubicBezTo>
                    <a:pt x="3270" y="1915"/>
                    <a:pt x="3391" y="1806"/>
                    <a:pt x="3391" y="1663"/>
                  </a:cubicBezTo>
                  <a:lnTo>
                    <a:pt x="3391" y="253"/>
                  </a:lnTo>
                  <a:cubicBezTo>
                    <a:pt x="3391" y="110"/>
                    <a:pt x="3270" y="1"/>
                    <a:pt x="3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1" name="Google Shape;5881;p77"/>
            <p:cNvSpPr/>
            <p:nvPr/>
          </p:nvSpPr>
          <p:spPr>
            <a:xfrm>
              <a:off x="5438700" y="3382750"/>
              <a:ext cx="6050" cy="40500"/>
            </a:xfrm>
            <a:custGeom>
              <a:avLst/>
              <a:gdLst/>
              <a:ahLst/>
              <a:cxnLst/>
              <a:rect l="l" t="t" r="r" b="b"/>
              <a:pathLst>
                <a:path w="242" h="1620" extrusionOk="0">
                  <a:moveTo>
                    <a:pt x="110" y="1"/>
                  </a:moveTo>
                  <a:cubicBezTo>
                    <a:pt x="56" y="1"/>
                    <a:pt x="1" y="45"/>
                    <a:pt x="1" y="110"/>
                  </a:cubicBezTo>
                  <a:lnTo>
                    <a:pt x="1" y="1510"/>
                  </a:lnTo>
                  <a:cubicBezTo>
                    <a:pt x="1" y="1565"/>
                    <a:pt x="56" y="1620"/>
                    <a:pt x="110" y="1620"/>
                  </a:cubicBezTo>
                  <a:lnTo>
                    <a:pt x="132" y="1620"/>
                  </a:lnTo>
                  <a:cubicBezTo>
                    <a:pt x="187" y="1620"/>
                    <a:pt x="241" y="1565"/>
                    <a:pt x="241" y="1510"/>
                  </a:cubicBezTo>
                  <a:lnTo>
                    <a:pt x="241" y="110"/>
                  </a:lnTo>
                  <a:cubicBezTo>
                    <a:pt x="241" y="45"/>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2" name="Google Shape;5882;p77"/>
            <p:cNvSpPr/>
            <p:nvPr/>
          </p:nvSpPr>
          <p:spPr>
            <a:xfrm>
              <a:off x="5456200" y="3382750"/>
              <a:ext cx="5775" cy="40500"/>
            </a:xfrm>
            <a:custGeom>
              <a:avLst/>
              <a:gdLst/>
              <a:ahLst/>
              <a:cxnLst/>
              <a:rect l="l" t="t" r="r" b="b"/>
              <a:pathLst>
                <a:path w="231" h="1620" extrusionOk="0">
                  <a:moveTo>
                    <a:pt x="110" y="1"/>
                  </a:moveTo>
                  <a:cubicBezTo>
                    <a:pt x="44" y="1"/>
                    <a:pt x="1" y="45"/>
                    <a:pt x="1" y="110"/>
                  </a:cubicBezTo>
                  <a:lnTo>
                    <a:pt x="1" y="1510"/>
                  </a:lnTo>
                  <a:cubicBezTo>
                    <a:pt x="1" y="1565"/>
                    <a:pt x="44" y="1620"/>
                    <a:pt x="110" y="1620"/>
                  </a:cubicBezTo>
                  <a:lnTo>
                    <a:pt x="121" y="1620"/>
                  </a:lnTo>
                  <a:cubicBezTo>
                    <a:pt x="187" y="1620"/>
                    <a:pt x="231" y="1565"/>
                    <a:pt x="231" y="1510"/>
                  </a:cubicBezTo>
                  <a:lnTo>
                    <a:pt x="231" y="110"/>
                  </a:lnTo>
                  <a:cubicBezTo>
                    <a:pt x="231" y="45"/>
                    <a:pt x="18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3" name="Google Shape;5883;p77"/>
            <p:cNvSpPr/>
            <p:nvPr/>
          </p:nvSpPr>
          <p:spPr>
            <a:xfrm>
              <a:off x="5473450" y="3382750"/>
              <a:ext cx="6025" cy="40500"/>
            </a:xfrm>
            <a:custGeom>
              <a:avLst/>
              <a:gdLst/>
              <a:ahLst/>
              <a:cxnLst/>
              <a:rect l="l" t="t" r="r" b="b"/>
              <a:pathLst>
                <a:path w="241" h="1620" extrusionOk="0">
                  <a:moveTo>
                    <a:pt x="110" y="1"/>
                  </a:moveTo>
                  <a:cubicBezTo>
                    <a:pt x="54" y="1"/>
                    <a:pt x="0" y="45"/>
                    <a:pt x="0" y="110"/>
                  </a:cubicBezTo>
                  <a:lnTo>
                    <a:pt x="0" y="1510"/>
                  </a:lnTo>
                  <a:cubicBezTo>
                    <a:pt x="0" y="1565"/>
                    <a:pt x="54" y="1620"/>
                    <a:pt x="110" y="1620"/>
                  </a:cubicBezTo>
                  <a:lnTo>
                    <a:pt x="131" y="1620"/>
                  </a:lnTo>
                  <a:cubicBezTo>
                    <a:pt x="186" y="1620"/>
                    <a:pt x="241" y="1565"/>
                    <a:pt x="241" y="1510"/>
                  </a:cubicBezTo>
                  <a:lnTo>
                    <a:pt x="241" y="110"/>
                  </a:lnTo>
                  <a:cubicBezTo>
                    <a:pt x="241" y="45"/>
                    <a:pt x="18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4" name="Google Shape;5884;p77"/>
            <p:cNvSpPr/>
            <p:nvPr/>
          </p:nvSpPr>
          <p:spPr>
            <a:xfrm>
              <a:off x="5490950" y="3382750"/>
              <a:ext cx="5750" cy="40500"/>
            </a:xfrm>
            <a:custGeom>
              <a:avLst/>
              <a:gdLst/>
              <a:ahLst/>
              <a:cxnLst/>
              <a:rect l="l" t="t" r="r" b="b"/>
              <a:pathLst>
                <a:path w="230" h="1620" extrusionOk="0">
                  <a:moveTo>
                    <a:pt x="110" y="1"/>
                  </a:moveTo>
                  <a:cubicBezTo>
                    <a:pt x="44" y="1"/>
                    <a:pt x="0" y="45"/>
                    <a:pt x="0" y="110"/>
                  </a:cubicBezTo>
                  <a:lnTo>
                    <a:pt x="0" y="1510"/>
                  </a:lnTo>
                  <a:cubicBezTo>
                    <a:pt x="0" y="1565"/>
                    <a:pt x="44" y="1620"/>
                    <a:pt x="110" y="1620"/>
                  </a:cubicBezTo>
                  <a:lnTo>
                    <a:pt x="120" y="1620"/>
                  </a:lnTo>
                  <a:cubicBezTo>
                    <a:pt x="186" y="1620"/>
                    <a:pt x="229" y="1565"/>
                    <a:pt x="229" y="1510"/>
                  </a:cubicBezTo>
                  <a:lnTo>
                    <a:pt x="229" y="110"/>
                  </a:lnTo>
                  <a:cubicBezTo>
                    <a:pt x="229" y="45"/>
                    <a:pt x="186"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5" name="Google Shape;5885;p77"/>
            <p:cNvSpPr/>
            <p:nvPr/>
          </p:nvSpPr>
          <p:spPr>
            <a:xfrm>
              <a:off x="5508150" y="3382750"/>
              <a:ext cx="6050" cy="40500"/>
            </a:xfrm>
            <a:custGeom>
              <a:avLst/>
              <a:gdLst/>
              <a:ahLst/>
              <a:cxnLst/>
              <a:rect l="l" t="t" r="r" b="b"/>
              <a:pathLst>
                <a:path w="242" h="1620" extrusionOk="0">
                  <a:moveTo>
                    <a:pt x="110" y="1"/>
                  </a:moveTo>
                  <a:cubicBezTo>
                    <a:pt x="56" y="1"/>
                    <a:pt x="1" y="45"/>
                    <a:pt x="1" y="110"/>
                  </a:cubicBezTo>
                  <a:lnTo>
                    <a:pt x="1" y="1510"/>
                  </a:lnTo>
                  <a:cubicBezTo>
                    <a:pt x="1" y="1565"/>
                    <a:pt x="56" y="1620"/>
                    <a:pt x="110" y="1620"/>
                  </a:cubicBezTo>
                  <a:lnTo>
                    <a:pt x="132" y="1620"/>
                  </a:lnTo>
                  <a:cubicBezTo>
                    <a:pt x="187" y="1620"/>
                    <a:pt x="241" y="1565"/>
                    <a:pt x="241" y="1510"/>
                  </a:cubicBezTo>
                  <a:lnTo>
                    <a:pt x="241" y="110"/>
                  </a:lnTo>
                  <a:cubicBezTo>
                    <a:pt x="241" y="45"/>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6" name="Google Shape;5886;p77"/>
            <p:cNvSpPr/>
            <p:nvPr/>
          </p:nvSpPr>
          <p:spPr>
            <a:xfrm>
              <a:off x="5407825" y="3470800"/>
              <a:ext cx="103100" cy="85350"/>
            </a:xfrm>
            <a:custGeom>
              <a:avLst/>
              <a:gdLst/>
              <a:ahLst/>
              <a:cxnLst/>
              <a:rect l="l" t="t" r="r" b="b"/>
              <a:pathLst>
                <a:path w="4124" h="3414" extrusionOk="0">
                  <a:moveTo>
                    <a:pt x="0" y="1"/>
                  </a:moveTo>
                  <a:lnTo>
                    <a:pt x="0" y="3413"/>
                  </a:lnTo>
                  <a:lnTo>
                    <a:pt x="4123" y="3413"/>
                  </a:lnTo>
                  <a:lnTo>
                    <a:pt x="4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7" name="Google Shape;5887;p77"/>
            <p:cNvSpPr/>
            <p:nvPr/>
          </p:nvSpPr>
          <p:spPr>
            <a:xfrm>
              <a:off x="5419850" y="3489400"/>
              <a:ext cx="76850" cy="7125"/>
            </a:xfrm>
            <a:custGeom>
              <a:avLst/>
              <a:gdLst/>
              <a:ahLst/>
              <a:cxnLst/>
              <a:rect l="l" t="t" r="r" b="b"/>
              <a:pathLst>
                <a:path w="3074" h="285" extrusionOk="0">
                  <a:moveTo>
                    <a:pt x="0" y="1"/>
                  </a:moveTo>
                  <a:lnTo>
                    <a:pt x="0" y="285"/>
                  </a:lnTo>
                  <a:lnTo>
                    <a:pt x="3073" y="285"/>
                  </a:lnTo>
                  <a:lnTo>
                    <a:pt x="30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8" name="Google Shape;5888;p77"/>
            <p:cNvSpPr/>
            <p:nvPr/>
          </p:nvSpPr>
          <p:spPr>
            <a:xfrm>
              <a:off x="5419850" y="3510475"/>
              <a:ext cx="76850" cy="6850"/>
            </a:xfrm>
            <a:custGeom>
              <a:avLst/>
              <a:gdLst/>
              <a:ahLst/>
              <a:cxnLst/>
              <a:rect l="l" t="t" r="r" b="b"/>
              <a:pathLst>
                <a:path w="3074" h="274" extrusionOk="0">
                  <a:moveTo>
                    <a:pt x="0" y="0"/>
                  </a:moveTo>
                  <a:lnTo>
                    <a:pt x="0" y="273"/>
                  </a:lnTo>
                  <a:lnTo>
                    <a:pt x="3073" y="273"/>
                  </a:lnTo>
                  <a:lnTo>
                    <a:pt x="307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9" name="Google Shape;5889;p77"/>
            <p:cNvSpPr/>
            <p:nvPr/>
          </p:nvSpPr>
          <p:spPr>
            <a:xfrm>
              <a:off x="5419850" y="3531250"/>
              <a:ext cx="76850" cy="6850"/>
            </a:xfrm>
            <a:custGeom>
              <a:avLst/>
              <a:gdLst/>
              <a:ahLst/>
              <a:cxnLst/>
              <a:rect l="l" t="t" r="r" b="b"/>
              <a:pathLst>
                <a:path w="3074" h="274" extrusionOk="0">
                  <a:moveTo>
                    <a:pt x="0" y="1"/>
                  </a:moveTo>
                  <a:lnTo>
                    <a:pt x="0" y="274"/>
                  </a:lnTo>
                  <a:lnTo>
                    <a:pt x="3073" y="274"/>
                  </a:lnTo>
                  <a:lnTo>
                    <a:pt x="30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0" name="Google Shape;5890;p77"/>
            <p:cNvSpPr/>
            <p:nvPr/>
          </p:nvSpPr>
          <p:spPr>
            <a:xfrm>
              <a:off x="5510900" y="3426800"/>
              <a:ext cx="33925" cy="179125"/>
            </a:xfrm>
            <a:custGeom>
              <a:avLst/>
              <a:gdLst/>
              <a:ahLst/>
              <a:cxnLst/>
              <a:rect l="l" t="t" r="r" b="b"/>
              <a:pathLst>
                <a:path w="1357" h="7165" extrusionOk="0">
                  <a:moveTo>
                    <a:pt x="0" y="0"/>
                  </a:moveTo>
                  <a:cubicBezTo>
                    <a:pt x="230" y="0"/>
                    <a:pt x="416" y="197"/>
                    <a:pt x="416" y="426"/>
                  </a:cubicBezTo>
                  <a:lnTo>
                    <a:pt x="416" y="6749"/>
                  </a:lnTo>
                  <a:cubicBezTo>
                    <a:pt x="416" y="6979"/>
                    <a:pt x="230" y="7164"/>
                    <a:pt x="0" y="7164"/>
                  </a:cubicBezTo>
                  <a:lnTo>
                    <a:pt x="941" y="7164"/>
                  </a:lnTo>
                  <a:cubicBezTo>
                    <a:pt x="1171" y="7164"/>
                    <a:pt x="1357" y="6979"/>
                    <a:pt x="1357" y="6749"/>
                  </a:cubicBezTo>
                  <a:lnTo>
                    <a:pt x="1357" y="5348"/>
                  </a:lnTo>
                  <a:lnTo>
                    <a:pt x="1357" y="4648"/>
                  </a:lnTo>
                  <a:lnTo>
                    <a:pt x="1357" y="3052"/>
                  </a:lnTo>
                  <a:lnTo>
                    <a:pt x="1357" y="2691"/>
                  </a:lnTo>
                  <a:lnTo>
                    <a:pt x="1357" y="1225"/>
                  </a:lnTo>
                  <a:lnTo>
                    <a:pt x="1357" y="864"/>
                  </a:lnTo>
                  <a:lnTo>
                    <a:pt x="1357" y="426"/>
                  </a:lnTo>
                  <a:cubicBezTo>
                    <a:pt x="1357" y="197"/>
                    <a:pt x="1171" y="0"/>
                    <a:pt x="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1" name="Google Shape;5891;p77"/>
            <p:cNvSpPr/>
            <p:nvPr/>
          </p:nvSpPr>
          <p:spPr>
            <a:xfrm>
              <a:off x="5407825" y="3426800"/>
              <a:ext cx="76575" cy="44025"/>
            </a:xfrm>
            <a:custGeom>
              <a:avLst/>
              <a:gdLst/>
              <a:ahLst/>
              <a:cxnLst/>
              <a:rect l="l" t="t" r="r" b="b"/>
              <a:pathLst>
                <a:path w="3063" h="1761" extrusionOk="0">
                  <a:moveTo>
                    <a:pt x="416" y="0"/>
                  </a:moveTo>
                  <a:cubicBezTo>
                    <a:pt x="295" y="0"/>
                    <a:pt x="175" y="66"/>
                    <a:pt x="98" y="153"/>
                  </a:cubicBezTo>
                  <a:cubicBezTo>
                    <a:pt x="44" y="230"/>
                    <a:pt x="0" y="317"/>
                    <a:pt x="0" y="426"/>
                  </a:cubicBezTo>
                  <a:lnTo>
                    <a:pt x="0" y="1761"/>
                  </a:lnTo>
                  <a:lnTo>
                    <a:pt x="2844" y="1761"/>
                  </a:lnTo>
                  <a:cubicBezTo>
                    <a:pt x="2986" y="1389"/>
                    <a:pt x="3063" y="973"/>
                    <a:pt x="3063" y="536"/>
                  </a:cubicBezTo>
                  <a:cubicBezTo>
                    <a:pt x="3063" y="350"/>
                    <a:pt x="3051" y="175"/>
                    <a:pt x="30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2" name="Google Shape;5892;p77"/>
            <p:cNvSpPr/>
            <p:nvPr/>
          </p:nvSpPr>
          <p:spPr>
            <a:xfrm>
              <a:off x="5407825" y="3470800"/>
              <a:ext cx="71100" cy="50900"/>
            </a:xfrm>
            <a:custGeom>
              <a:avLst/>
              <a:gdLst/>
              <a:ahLst/>
              <a:cxnLst/>
              <a:rect l="l" t="t" r="r" b="b"/>
              <a:pathLst>
                <a:path w="2844" h="2036" extrusionOk="0">
                  <a:moveTo>
                    <a:pt x="0" y="1"/>
                  </a:moveTo>
                  <a:lnTo>
                    <a:pt x="0" y="2035"/>
                  </a:lnTo>
                  <a:lnTo>
                    <a:pt x="88" y="2035"/>
                  </a:lnTo>
                  <a:cubicBezTo>
                    <a:pt x="438" y="2035"/>
                    <a:pt x="766" y="1981"/>
                    <a:pt x="1072" y="1860"/>
                  </a:cubicBezTo>
                  <a:lnTo>
                    <a:pt x="481" y="1860"/>
                  </a:lnTo>
                  <a:lnTo>
                    <a:pt x="481" y="1587"/>
                  </a:lnTo>
                  <a:lnTo>
                    <a:pt x="1608" y="1587"/>
                  </a:lnTo>
                  <a:cubicBezTo>
                    <a:pt x="1848" y="1434"/>
                    <a:pt x="2056" y="1237"/>
                    <a:pt x="2242" y="1029"/>
                  </a:cubicBezTo>
                  <a:lnTo>
                    <a:pt x="481" y="1029"/>
                  </a:lnTo>
                  <a:lnTo>
                    <a:pt x="481" y="745"/>
                  </a:lnTo>
                  <a:lnTo>
                    <a:pt x="2461" y="745"/>
                  </a:lnTo>
                  <a:cubicBezTo>
                    <a:pt x="2614" y="526"/>
                    <a:pt x="2745" y="275"/>
                    <a:pt x="2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3" name="Google Shape;5893;p77"/>
            <p:cNvSpPr/>
            <p:nvPr/>
          </p:nvSpPr>
          <p:spPr>
            <a:xfrm>
              <a:off x="5419850" y="3489400"/>
              <a:ext cx="49500" cy="7125"/>
            </a:xfrm>
            <a:custGeom>
              <a:avLst/>
              <a:gdLst/>
              <a:ahLst/>
              <a:cxnLst/>
              <a:rect l="l" t="t" r="r" b="b"/>
              <a:pathLst>
                <a:path w="1980" h="285" extrusionOk="0">
                  <a:moveTo>
                    <a:pt x="0" y="1"/>
                  </a:moveTo>
                  <a:lnTo>
                    <a:pt x="0" y="285"/>
                  </a:lnTo>
                  <a:lnTo>
                    <a:pt x="1761" y="285"/>
                  </a:lnTo>
                  <a:cubicBezTo>
                    <a:pt x="1838" y="197"/>
                    <a:pt x="1914" y="99"/>
                    <a:pt x="19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4" name="Google Shape;5894;p77"/>
            <p:cNvSpPr/>
            <p:nvPr/>
          </p:nvSpPr>
          <p:spPr>
            <a:xfrm>
              <a:off x="5419850" y="3510475"/>
              <a:ext cx="28175" cy="6850"/>
            </a:xfrm>
            <a:custGeom>
              <a:avLst/>
              <a:gdLst/>
              <a:ahLst/>
              <a:cxnLst/>
              <a:rect l="l" t="t" r="r" b="b"/>
              <a:pathLst>
                <a:path w="1127" h="274" extrusionOk="0">
                  <a:moveTo>
                    <a:pt x="0" y="0"/>
                  </a:moveTo>
                  <a:lnTo>
                    <a:pt x="0" y="273"/>
                  </a:lnTo>
                  <a:lnTo>
                    <a:pt x="591" y="273"/>
                  </a:lnTo>
                  <a:cubicBezTo>
                    <a:pt x="777" y="197"/>
                    <a:pt x="963" y="110"/>
                    <a:pt x="11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5" name="Google Shape;5895;p77"/>
            <p:cNvSpPr/>
            <p:nvPr/>
          </p:nvSpPr>
          <p:spPr>
            <a:xfrm>
              <a:off x="5866650" y="3023450"/>
              <a:ext cx="25" cy="300"/>
            </a:xfrm>
            <a:custGeom>
              <a:avLst/>
              <a:gdLst/>
              <a:ahLst/>
              <a:cxnLst/>
              <a:rect l="l" t="t" r="r" b="b"/>
              <a:pathLst>
                <a:path w="1" h="12" extrusionOk="0">
                  <a:moveTo>
                    <a:pt x="1" y="12"/>
                  </a:moveTo>
                  <a:lnTo>
                    <a:pt x="1" y="0"/>
                  </a:lnTo>
                  <a:lnTo>
                    <a:pt x="1" y="0"/>
                  </a:lnTo>
                  <a:close/>
                </a:path>
              </a:pathLst>
            </a:custGeom>
            <a:solidFill>
              <a:srgbClr val="00A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6" name="Google Shape;5896;p77"/>
            <p:cNvSpPr/>
            <p:nvPr/>
          </p:nvSpPr>
          <p:spPr>
            <a:xfrm>
              <a:off x="5842050" y="2875475"/>
              <a:ext cx="325700" cy="730825"/>
            </a:xfrm>
            <a:custGeom>
              <a:avLst/>
              <a:gdLst/>
              <a:ahLst/>
              <a:cxnLst/>
              <a:rect l="l" t="t" r="r" b="b"/>
              <a:pathLst>
                <a:path w="13028" h="29233" extrusionOk="0">
                  <a:moveTo>
                    <a:pt x="987" y="5938"/>
                  </a:moveTo>
                  <a:cubicBezTo>
                    <a:pt x="988" y="5946"/>
                    <a:pt x="989" y="5952"/>
                    <a:pt x="990" y="5952"/>
                  </a:cubicBezTo>
                  <a:cubicBezTo>
                    <a:pt x="990" y="5952"/>
                    <a:pt x="989" y="5948"/>
                    <a:pt x="987" y="5938"/>
                  </a:cubicBezTo>
                  <a:close/>
                  <a:moveTo>
                    <a:pt x="10104" y="0"/>
                  </a:moveTo>
                  <a:cubicBezTo>
                    <a:pt x="9659" y="0"/>
                    <a:pt x="9211" y="98"/>
                    <a:pt x="8827" y="287"/>
                  </a:cubicBezTo>
                  <a:cubicBezTo>
                    <a:pt x="8663" y="374"/>
                    <a:pt x="8554" y="549"/>
                    <a:pt x="8630" y="735"/>
                  </a:cubicBezTo>
                  <a:cubicBezTo>
                    <a:pt x="8680" y="861"/>
                    <a:pt x="8815" y="961"/>
                    <a:pt x="8954" y="961"/>
                  </a:cubicBezTo>
                  <a:cubicBezTo>
                    <a:pt x="8996" y="961"/>
                    <a:pt x="9038" y="952"/>
                    <a:pt x="9079" y="932"/>
                  </a:cubicBezTo>
                  <a:cubicBezTo>
                    <a:pt x="9221" y="866"/>
                    <a:pt x="9385" y="822"/>
                    <a:pt x="9538" y="779"/>
                  </a:cubicBezTo>
                  <a:cubicBezTo>
                    <a:pt x="9527" y="779"/>
                    <a:pt x="9604" y="757"/>
                    <a:pt x="9626" y="757"/>
                  </a:cubicBezTo>
                  <a:cubicBezTo>
                    <a:pt x="9670" y="746"/>
                    <a:pt x="9713" y="735"/>
                    <a:pt x="9746" y="735"/>
                  </a:cubicBezTo>
                  <a:cubicBezTo>
                    <a:pt x="9845" y="713"/>
                    <a:pt x="9943" y="702"/>
                    <a:pt x="10041" y="702"/>
                  </a:cubicBezTo>
                  <a:cubicBezTo>
                    <a:pt x="10096" y="702"/>
                    <a:pt x="10139" y="691"/>
                    <a:pt x="10183" y="691"/>
                  </a:cubicBezTo>
                  <a:lnTo>
                    <a:pt x="10216" y="691"/>
                  </a:lnTo>
                  <a:cubicBezTo>
                    <a:pt x="10227" y="691"/>
                    <a:pt x="10271" y="702"/>
                    <a:pt x="10271" y="702"/>
                  </a:cubicBezTo>
                  <a:cubicBezTo>
                    <a:pt x="10391" y="713"/>
                    <a:pt x="10501" y="724"/>
                    <a:pt x="10610" y="746"/>
                  </a:cubicBezTo>
                  <a:cubicBezTo>
                    <a:pt x="10774" y="779"/>
                    <a:pt x="11026" y="888"/>
                    <a:pt x="11168" y="987"/>
                  </a:cubicBezTo>
                  <a:cubicBezTo>
                    <a:pt x="11398" y="1140"/>
                    <a:pt x="11561" y="1315"/>
                    <a:pt x="11726" y="1544"/>
                  </a:cubicBezTo>
                  <a:cubicBezTo>
                    <a:pt x="11758" y="1599"/>
                    <a:pt x="11791" y="1654"/>
                    <a:pt x="11835" y="1709"/>
                  </a:cubicBezTo>
                  <a:lnTo>
                    <a:pt x="11835" y="1719"/>
                  </a:lnTo>
                  <a:cubicBezTo>
                    <a:pt x="11846" y="1731"/>
                    <a:pt x="11846" y="1741"/>
                    <a:pt x="11846" y="1753"/>
                  </a:cubicBezTo>
                  <a:cubicBezTo>
                    <a:pt x="11889" y="1829"/>
                    <a:pt x="11923" y="1906"/>
                    <a:pt x="11955" y="1982"/>
                  </a:cubicBezTo>
                  <a:cubicBezTo>
                    <a:pt x="11988" y="2059"/>
                    <a:pt x="12010" y="2146"/>
                    <a:pt x="12032" y="2234"/>
                  </a:cubicBezTo>
                  <a:cubicBezTo>
                    <a:pt x="12054" y="2278"/>
                    <a:pt x="12065" y="2321"/>
                    <a:pt x="12076" y="2365"/>
                  </a:cubicBezTo>
                  <a:cubicBezTo>
                    <a:pt x="12076" y="2387"/>
                    <a:pt x="12086" y="2397"/>
                    <a:pt x="12086" y="2419"/>
                  </a:cubicBezTo>
                  <a:cubicBezTo>
                    <a:pt x="12086" y="2431"/>
                    <a:pt x="12098" y="2463"/>
                    <a:pt x="12098" y="2474"/>
                  </a:cubicBezTo>
                  <a:cubicBezTo>
                    <a:pt x="12317" y="3469"/>
                    <a:pt x="12305" y="4476"/>
                    <a:pt x="12196" y="5460"/>
                  </a:cubicBezTo>
                  <a:cubicBezTo>
                    <a:pt x="12076" y="6598"/>
                    <a:pt x="11813" y="7703"/>
                    <a:pt x="11354" y="8731"/>
                  </a:cubicBezTo>
                  <a:cubicBezTo>
                    <a:pt x="11102" y="9278"/>
                    <a:pt x="10829" y="9748"/>
                    <a:pt x="10424" y="10207"/>
                  </a:cubicBezTo>
                  <a:cubicBezTo>
                    <a:pt x="10096" y="10590"/>
                    <a:pt x="9680" y="10897"/>
                    <a:pt x="9221" y="11082"/>
                  </a:cubicBezTo>
                  <a:cubicBezTo>
                    <a:pt x="8873" y="11214"/>
                    <a:pt x="8468" y="11273"/>
                    <a:pt x="8097" y="11273"/>
                  </a:cubicBezTo>
                  <a:cubicBezTo>
                    <a:pt x="8037" y="11273"/>
                    <a:pt x="7977" y="11272"/>
                    <a:pt x="7919" y="11269"/>
                  </a:cubicBezTo>
                  <a:cubicBezTo>
                    <a:pt x="7383" y="11225"/>
                    <a:pt x="6902" y="11104"/>
                    <a:pt x="6432" y="10929"/>
                  </a:cubicBezTo>
                  <a:cubicBezTo>
                    <a:pt x="5371" y="10535"/>
                    <a:pt x="4419" y="9923"/>
                    <a:pt x="3544" y="9201"/>
                  </a:cubicBezTo>
                  <a:cubicBezTo>
                    <a:pt x="2735" y="8534"/>
                    <a:pt x="2024" y="7812"/>
                    <a:pt x="1444" y="6915"/>
                  </a:cubicBezTo>
                  <a:cubicBezTo>
                    <a:pt x="1389" y="6828"/>
                    <a:pt x="1345" y="6740"/>
                    <a:pt x="1291" y="6653"/>
                  </a:cubicBezTo>
                  <a:cubicBezTo>
                    <a:pt x="1280" y="6641"/>
                    <a:pt x="1280" y="6641"/>
                    <a:pt x="1280" y="6631"/>
                  </a:cubicBezTo>
                  <a:cubicBezTo>
                    <a:pt x="1269" y="6619"/>
                    <a:pt x="1247" y="6587"/>
                    <a:pt x="1247" y="6587"/>
                  </a:cubicBezTo>
                  <a:cubicBezTo>
                    <a:pt x="1225" y="6532"/>
                    <a:pt x="1204" y="6488"/>
                    <a:pt x="1182" y="6444"/>
                  </a:cubicBezTo>
                  <a:cubicBezTo>
                    <a:pt x="1105" y="6291"/>
                    <a:pt x="1039" y="6128"/>
                    <a:pt x="995" y="5963"/>
                  </a:cubicBezTo>
                  <a:cubicBezTo>
                    <a:pt x="985" y="5953"/>
                    <a:pt x="985" y="5941"/>
                    <a:pt x="985" y="5931"/>
                  </a:cubicBezTo>
                  <a:lnTo>
                    <a:pt x="985" y="5931"/>
                  </a:lnTo>
                  <a:cubicBezTo>
                    <a:pt x="985" y="5933"/>
                    <a:pt x="986" y="5936"/>
                    <a:pt x="987" y="5938"/>
                  </a:cubicBezTo>
                  <a:lnTo>
                    <a:pt x="987" y="5938"/>
                  </a:lnTo>
                  <a:cubicBezTo>
                    <a:pt x="986" y="5932"/>
                    <a:pt x="985" y="5925"/>
                    <a:pt x="985" y="5919"/>
                  </a:cubicBezTo>
                  <a:cubicBezTo>
                    <a:pt x="973" y="5865"/>
                    <a:pt x="952" y="5800"/>
                    <a:pt x="952" y="5744"/>
                  </a:cubicBezTo>
                  <a:cubicBezTo>
                    <a:pt x="930" y="5603"/>
                    <a:pt x="919" y="5428"/>
                    <a:pt x="919" y="5307"/>
                  </a:cubicBezTo>
                  <a:cubicBezTo>
                    <a:pt x="941" y="5034"/>
                    <a:pt x="985" y="4848"/>
                    <a:pt x="1094" y="4618"/>
                  </a:cubicBezTo>
                  <a:cubicBezTo>
                    <a:pt x="1170" y="4443"/>
                    <a:pt x="1345" y="4213"/>
                    <a:pt x="1477" y="4082"/>
                  </a:cubicBezTo>
                  <a:cubicBezTo>
                    <a:pt x="1576" y="3984"/>
                    <a:pt x="1794" y="3819"/>
                    <a:pt x="1958" y="3721"/>
                  </a:cubicBezTo>
                  <a:cubicBezTo>
                    <a:pt x="1980" y="3710"/>
                    <a:pt x="1991" y="3699"/>
                    <a:pt x="2002" y="3699"/>
                  </a:cubicBezTo>
                  <a:cubicBezTo>
                    <a:pt x="2013" y="3688"/>
                    <a:pt x="2013" y="3688"/>
                    <a:pt x="2024" y="3688"/>
                  </a:cubicBezTo>
                  <a:cubicBezTo>
                    <a:pt x="2057" y="3666"/>
                    <a:pt x="2089" y="3644"/>
                    <a:pt x="2122" y="3634"/>
                  </a:cubicBezTo>
                  <a:cubicBezTo>
                    <a:pt x="2188" y="3601"/>
                    <a:pt x="2254" y="3579"/>
                    <a:pt x="2308" y="3546"/>
                  </a:cubicBezTo>
                  <a:cubicBezTo>
                    <a:pt x="2374" y="3524"/>
                    <a:pt x="2429" y="3503"/>
                    <a:pt x="2494" y="3481"/>
                  </a:cubicBezTo>
                  <a:cubicBezTo>
                    <a:pt x="2669" y="3437"/>
                    <a:pt x="2757" y="3196"/>
                    <a:pt x="2691" y="3032"/>
                  </a:cubicBezTo>
                  <a:cubicBezTo>
                    <a:pt x="2631" y="2886"/>
                    <a:pt x="2496" y="2821"/>
                    <a:pt x="2356" y="2821"/>
                  </a:cubicBezTo>
                  <a:cubicBezTo>
                    <a:pt x="2318" y="2821"/>
                    <a:pt x="2280" y="2826"/>
                    <a:pt x="2242" y="2835"/>
                  </a:cubicBezTo>
                  <a:cubicBezTo>
                    <a:pt x="1641" y="3010"/>
                    <a:pt x="1039" y="3447"/>
                    <a:pt x="679" y="3962"/>
                  </a:cubicBezTo>
                  <a:cubicBezTo>
                    <a:pt x="55" y="4859"/>
                    <a:pt x="142" y="5985"/>
                    <a:pt x="645" y="6904"/>
                  </a:cubicBezTo>
                  <a:cubicBezTo>
                    <a:pt x="1170" y="7866"/>
                    <a:pt x="1926" y="8698"/>
                    <a:pt x="2735" y="9420"/>
                  </a:cubicBezTo>
                  <a:cubicBezTo>
                    <a:pt x="3654" y="10240"/>
                    <a:pt x="4692" y="10951"/>
                    <a:pt x="5819" y="11432"/>
                  </a:cubicBezTo>
                  <a:cubicBezTo>
                    <a:pt x="6552" y="11741"/>
                    <a:pt x="7357" y="11963"/>
                    <a:pt x="8155" y="11963"/>
                  </a:cubicBezTo>
                  <a:cubicBezTo>
                    <a:pt x="8488" y="11963"/>
                    <a:pt x="8819" y="11924"/>
                    <a:pt x="9145" y="11837"/>
                  </a:cubicBezTo>
                  <a:cubicBezTo>
                    <a:pt x="9155" y="11859"/>
                    <a:pt x="9155" y="11881"/>
                    <a:pt x="9166" y="11903"/>
                  </a:cubicBezTo>
                  <a:cubicBezTo>
                    <a:pt x="9210" y="11990"/>
                    <a:pt x="9254" y="12078"/>
                    <a:pt x="9286" y="12165"/>
                  </a:cubicBezTo>
                  <a:cubicBezTo>
                    <a:pt x="9341" y="12263"/>
                    <a:pt x="9385" y="12373"/>
                    <a:pt x="9429" y="12482"/>
                  </a:cubicBezTo>
                  <a:cubicBezTo>
                    <a:pt x="9461" y="12537"/>
                    <a:pt x="9483" y="12603"/>
                    <a:pt x="9516" y="12657"/>
                  </a:cubicBezTo>
                  <a:cubicBezTo>
                    <a:pt x="9527" y="12701"/>
                    <a:pt x="9549" y="12734"/>
                    <a:pt x="9560" y="12778"/>
                  </a:cubicBezTo>
                  <a:cubicBezTo>
                    <a:pt x="9571" y="12788"/>
                    <a:pt x="9582" y="12810"/>
                    <a:pt x="9582" y="12832"/>
                  </a:cubicBezTo>
                  <a:lnTo>
                    <a:pt x="9593" y="12844"/>
                  </a:lnTo>
                  <a:cubicBezTo>
                    <a:pt x="9954" y="13707"/>
                    <a:pt x="10282" y="14582"/>
                    <a:pt x="10577" y="15479"/>
                  </a:cubicBezTo>
                  <a:cubicBezTo>
                    <a:pt x="10971" y="16694"/>
                    <a:pt x="11310" y="17929"/>
                    <a:pt x="11561" y="19176"/>
                  </a:cubicBezTo>
                  <a:cubicBezTo>
                    <a:pt x="11824" y="20489"/>
                    <a:pt x="12032" y="21845"/>
                    <a:pt x="11967" y="23179"/>
                  </a:cubicBezTo>
                  <a:cubicBezTo>
                    <a:pt x="11911" y="24175"/>
                    <a:pt x="11682" y="25160"/>
                    <a:pt x="11201" y="26013"/>
                  </a:cubicBezTo>
                  <a:cubicBezTo>
                    <a:pt x="10785" y="26745"/>
                    <a:pt x="10216" y="27347"/>
                    <a:pt x="9505" y="27773"/>
                  </a:cubicBezTo>
                  <a:cubicBezTo>
                    <a:pt x="9145" y="28003"/>
                    <a:pt x="8827" y="28145"/>
                    <a:pt x="8433" y="28266"/>
                  </a:cubicBezTo>
                  <a:cubicBezTo>
                    <a:pt x="8236" y="28332"/>
                    <a:pt x="8039" y="28386"/>
                    <a:pt x="7842" y="28430"/>
                  </a:cubicBezTo>
                  <a:cubicBezTo>
                    <a:pt x="7733" y="28452"/>
                    <a:pt x="7635" y="28463"/>
                    <a:pt x="7536" y="28485"/>
                  </a:cubicBezTo>
                  <a:cubicBezTo>
                    <a:pt x="7504" y="28485"/>
                    <a:pt x="7482" y="28485"/>
                    <a:pt x="7460" y="28495"/>
                  </a:cubicBezTo>
                  <a:lnTo>
                    <a:pt x="7438" y="28495"/>
                  </a:lnTo>
                  <a:cubicBezTo>
                    <a:pt x="7383" y="28507"/>
                    <a:pt x="7329" y="28507"/>
                    <a:pt x="7274" y="28517"/>
                  </a:cubicBezTo>
                  <a:cubicBezTo>
                    <a:pt x="7068" y="28537"/>
                    <a:pt x="6862" y="28547"/>
                    <a:pt x="6657" y="28547"/>
                  </a:cubicBezTo>
                  <a:cubicBezTo>
                    <a:pt x="5858" y="28547"/>
                    <a:pt x="5064" y="28400"/>
                    <a:pt x="4299" y="28157"/>
                  </a:cubicBezTo>
                  <a:cubicBezTo>
                    <a:pt x="3380" y="27861"/>
                    <a:pt x="2516" y="27413"/>
                    <a:pt x="1751" y="26822"/>
                  </a:cubicBezTo>
                  <a:lnTo>
                    <a:pt x="1729" y="26811"/>
                  </a:lnTo>
                  <a:cubicBezTo>
                    <a:pt x="1707" y="26800"/>
                    <a:pt x="1695" y="26789"/>
                    <a:pt x="1685" y="26778"/>
                  </a:cubicBezTo>
                  <a:cubicBezTo>
                    <a:pt x="1652" y="26757"/>
                    <a:pt x="1619" y="26723"/>
                    <a:pt x="1586" y="26701"/>
                  </a:cubicBezTo>
                  <a:cubicBezTo>
                    <a:pt x="1520" y="26636"/>
                    <a:pt x="1444" y="26582"/>
                    <a:pt x="1379" y="26526"/>
                  </a:cubicBezTo>
                  <a:lnTo>
                    <a:pt x="1050" y="26232"/>
                  </a:lnTo>
                  <a:cubicBezTo>
                    <a:pt x="930" y="26100"/>
                    <a:pt x="798" y="25969"/>
                    <a:pt x="679" y="25838"/>
                  </a:cubicBezTo>
                  <a:cubicBezTo>
                    <a:pt x="667" y="25816"/>
                    <a:pt x="657" y="25794"/>
                    <a:pt x="635" y="25772"/>
                  </a:cubicBezTo>
                  <a:cubicBezTo>
                    <a:pt x="582" y="25704"/>
                    <a:pt x="495" y="25673"/>
                    <a:pt x="404" y="25673"/>
                  </a:cubicBezTo>
                  <a:cubicBezTo>
                    <a:pt x="306" y="25673"/>
                    <a:pt x="205" y="25709"/>
                    <a:pt x="142" y="25772"/>
                  </a:cubicBezTo>
                  <a:cubicBezTo>
                    <a:pt x="0" y="25925"/>
                    <a:pt x="33" y="26122"/>
                    <a:pt x="142" y="26264"/>
                  </a:cubicBezTo>
                  <a:cubicBezTo>
                    <a:pt x="372" y="26560"/>
                    <a:pt x="657" y="26822"/>
                    <a:pt x="941" y="27063"/>
                  </a:cubicBezTo>
                  <a:cubicBezTo>
                    <a:pt x="1663" y="27675"/>
                    <a:pt x="2483" y="28178"/>
                    <a:pt x="3358" y="28550"/>
                  </a:cubicBezTo>
                  <a:cubicBezTo>
                    <a:pt x="4383" y="28982"/>
                    <a:pt x="5497" y="29233"/>
                    <a:pt x="6604" y="29233"/>
                  </a:cubicBezTo>
                  <a:cubicBezTo>
                    <a:pt x="7517" y="29233"/>
                    <a:pt x="8425" y="29062"/>
                    <a:pt x="9276" y="28682"/>
                  </a:cubicBezTo>
                  <a:cubicBezTo>
                    <a:pt x="11070" y="27872"/>
                    <a:pt x="12196" y="26166"/>
                    <a:pt x="12535" y="24273"/>
                  </a:cubicBezTo>
                  <a:cubicBezTo>
                    <a:pt x="12765" y="22961"/>
                    <a:pt x="12655" y="21638"/>
                    <a:pt x="12458" y="20336"/>
                  </a:cubicBezTo>
                  <a:cubicBezTo>
                    <a:pt x="12251" y="18947"/>
                    <a:pt x="11933" y="17579"/>
                    <a:pt x="11539" y="16245"/>
                  </a:cubicBezTo>
                  <a:cubicBezTo>
                    <a:pt x="11070" y="14670"/>
                    <a:pt x="10511" y="13106"/>
                    <a:pt x="9801" y="11629"/>
                  </a:cubicBezTo>
                  <a:cubicBezTo>
                    <a:pt x="9801" y="11607"/>
                    <a:pt x="9789" y="11597"/>
                    <a:pt x="9779" y="11585"/>
                  </a:cubicBezTo>
                  <a:cubicBezTo>
                    <a:pt x="10676" y="11126"/>
                    <a:pt x="11321" y="10306"/>
                    <a:pt x="11780" y="9420"/>
                  </a:cubicBezTo>
                  <a:cubicBezTo>
                    <a:pt x="12349" y="8337"/>
                    <a:pt x="12677" y="7112"/>
                    <a:pt x="12842" y="5898"/>
                  </a:cubicBezTo>
                  <a:cubicBezTo>
                    <a:pt x="12983" y="4815"/>
                    <a:pt x="13027" y="3666"/>
                    <a:pt x="12830" y="2584"/>
                  </a:cubicBezTo>
                  <a:cubicBezTo>
                    <a:pt x="12743" y="2146"/>
                    <a:pt x="12633" y="1731"/>
                    <a:pt x="12415" y="1347"/>
                  </a:cubicBezTo>
                  <a:cubicBezTo>
                    <a:pt x="12130" y="834"/>
                    <a:pt x="11671" y="396"/>
                    <a:pt x="11124" y="188"/>
                  </a:cubicBezTo>
                  <a:cubicBezTo>
                    <a:pt x="10809" y="62"/>
                    <a:pt x="10458" y="0"/>
                    <a:pt x="10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7" name="Google Shape;5897;p77"/>
            <p:cNvSpPr/>
            <p:nvPr/>
          </p:nvSpPr>
          <p:spPr>
            <a:xfrm>
              <a:off x="5884425" y="2929350"/>
              <a:ext cx="50875" cy="38275"/>
            </a:xfrm>
            <a:custGeom>
              <a:avLst/>
              <a:gdLst/>
              <a:ahLst/>
              <a:cxnLst/>
              <a:rect l="l" t="t" r="r" b="b"/>
              <a:pathLst>
                <a:path w="2035" h="1531" extrusionOk="0">
                  <a:moveTo>
                    <a:pt x="1489" y="0"/>
                  </a:moveTo>
                  <a:cubicBezTo>
                    <a:pt x="1448" y="0"/>
                    <a:pt x="1408" y="8"/>
                    <a:pt x="1368" y="24"/>
                  </a:cubicBezTo>
                  <a:lnTo>
                    <a:pt x="241" y="527"/>
                  </a:lnTo>
                  <a:cubicBezTo>
                    <a:pt x="77" y="592"/>
                    <a:pt x="0" y="789"/>
                    <a:pt x="77" y="942"/>
                  </a:cubicBezTo>
                  <a:lnTo>
                    <a:pt x="241" y="1336"/>
                  </a:lnTo>
                  <a:cubicBezTo>
                    <a:pt x="298" y="1457"/>
                    <a:pt x="413" y="1530"/>
                    <a:pt x="535" y="1530"/>
                  </a:cubicBezTo>
                  <a:cubicBezTo>
                    <a:pt x="579" y="1530"/>
                    <a:pt x="624" y="1521"/>
                    <a:pt x="668" y="1501"/>
                  </a:cubicBezTo>
                  <a:lnTo>
                    <a:pt x="1794" y="1008"/>
                  </a:lnTo>
                  <a:cubicBezTo>
                    <a:pt x="1959" y="942"/>
                    <a:pt x="2035" y="746"/>
                    <a:pt x="1969" y="582"/>
                  </a:cubicBezTo>
                  <a:lnTo>
                    <a:pt x="1794" y="199"/>
                  </a:lnTo>
                  <a:cubicBezTo>
                    <a:pt x="1736" y="75"/>
                    <a:pt x="1615" y="0"/>
                    <a:pt x="1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8" name="Google Shape;5898;p77"/>
            <p:cNvSpPr/>
            <p:nvPr/>
          </p:nvSpPr>
          <p:spPr>
            <a:xfrm>
              <a:off x="6031525" y="2876025"/>
              <a:ext cx="50900" cy="37250"/>
            </a:xfrm>
            <a:custGeom>
              <a:avLst/>
              <a:gdLst/>
              <a:ahLst/>
              <a:cxnLst/>
              <a:rect l="l" t="t" r="r" b="b"/>
              <a:pathLst>
                <a:path w="2036" h="1490" extrusionOk="0">
                  <a:moveTo>
                    <a:pt x="1521" y="1"/>
                  </a:moveTo>
                  <a:cubicBezTo>
                    <a:pt x="1481" y="1"/>
                    <a:pt x="1441" y="8"/>
                    <a:pt x="1401" y="24"/>
                  </a:cubicBezTo>
                  <a:lnTo>
                    <a:pt x="253" y="472"/>
                  </a:lnTo>
                  <a:cubicBezTo>
                    <a:pt x="88" y="538"/>
                    <a:pt x="1" y="724"/>
                    <a:pt x="67" y="888"/>
                  </a:cubicBezTo>
                  <a:lnTo>
                    <a:pt x="231" y="1282"/>
                  </a:lnTo>
                  <a:cubicBezTo>
                    <a:pt x="273" y="1409"/>
                    <a:pt x="400" y="1490"/>
                    <a:pt x="532" y="1490"/>
                  </a:cubicBezTo>
                  <a:cubicBezTo>
                    <a:pt x="570" y="1490"/>
                    <a:pt x="609" y="1483"/>
                    <a:pt x="647" y="1468"/>
                  </a:cubicBezTo>
                  <a:lnTo>
                    <a:pt x="1795" y="1019"/>
                  </a:lnTo>
                  <a:cubicBezTo>
                    <a:pt x="1959" y="954"/>
                    <a:pt x="2035" y="768"/>
                    <a:pt x="1970" y="603"/>
                  </a:cubicBezTo>
                  <a:lnTo>
                    <a:pt x="1817" y="210"/>
                  </a:lnTo>
                  <a:cubicBezTo>
                    <a:pt x="1767" y="77"/>
                    <a:pt x="1648"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9" name="Google Shape;5899;p77"/>
            <p:cNvSpPr/>
            <p:nvPr/>
          </p:nvSpPr>
          <p:spPr>
            <a:xfrm>
              <a:off x="6036750" y="3147325"/>
              <a:ext cx="25" cy="25"/>
            </a:xfrm>
            <a:custGeom>
              <a:avLst/>
              <a:gdLst/>
              <a:ahLst/>
              <a:cxnLst/>
              <a:rect l="l" t="t" r="r" b="b"/>
              <a:pathLst>
                <a:path w="1" h="1" extrusionOk="0">
                  <a:moveTo>
                    <a:pt x="0" y="1"/>
                  </a:moveTo>
                  <a:close/>
                </a:path>
              </a:pathLst>
            </a:custGeom>
            <a:solidFill>
              <a:srgbClr val="92CF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0" name="Google Shape;5900;p77"/>
            <p:cNvSpPr/>
            <p:nvPr/>
          </p:nvSpPr>
          <p:spPr>
            <a:xfrm>
              <a:off x="5922700" y="3036425"/>
              <a:ext cx="239575" cy="281950"/>
            </a:xfrm>
            <a:custGeom>
              <a:avLst/>
              <a:gdLst/>
              <a:ahLst/>
              <a:cxnLst/>
              <a:rect l="l" t="t" r="r" b="b"/>
              <a:pathLst>
                <a:path w="9583" h="11278" extrusionOk="0">
                  <a:moveTo>
                    <a:pt x="4562" y="4437"/>
                  </a:moveTo>
                  <a:lnTo>
                    <a:pt x="4562" y="4437"/>
                  </a:lnTo>
                  <a:cubicBezTo>
                    <a:pt x="4568" y="4440"/>
                    <a:pt x="4577" y="4442"/>
                    <a:pt x="4587" y="4444"/>
                  </a:cubicBezTo>
                  <a:lnTo>
                    <a:pt x="4587" y="4444"/>
                  </a:lnTo>
                  <a:cubicBezTo>
                    <a:pt x="4576" y="4439"/>
                    <a:pt x="4568" y="4437"/>
                    <a:pt x="4562" y="4437"/>
                  </a:cubicBezTo>
                  <a:close/>
                  <a:moveTo>
                    <a:pt x="8875" y="0"/>
                  </a:moveTo>
                  <a:cubicBezTo>
                    <a:pt x="8574" y="0"/>
                    <a:pt x="8238" y="175"/>
                    <a:pt x="8182" y="499"/>
                  </a:cubicBezTo>
                  <a:cubicBezTo>
                    <a:pt x="8117" y="881"/>
                    <a:pt x="8007" y="1265"/>
                    <a:pt x="7887" y="1637"/>
                  </a:cubicBezTo>
                  <a:cubicBezTo>
                    <a:pt x="7832" y="1812"/>
                    <a:pt x="7767" y="1975"/>
                    <a:pt x="7701" y="2150"/>
                  </a:cubicBezTo>
                  <a:cubicBezTo>
                    <a:pt x="7701" y="2150"/>
                    <a:pt x="7690" y="2184"/>
                    <a:pt x="7679" y="2205"/>
                  </a:cubicBezTo>
                  <a:cubicBezTo>
                    <a:pt x="7669" y="2227"/>
                    <a:pt x="7657" y="2271"/>
                    <a:pt x="7647" y="2282"/>
                  </a:cubicBezTo>
                  <a:cubicBezTo>
                    <a:pt x="7603" y="2369"/>
                    <a:pt x="7559" y="2468"/>
                    <a:pt x="7515" y="2566"/>
                  </a:cubicBezTo>
                  <a:cubicBezTo>
                    <a:pt x="7417" y="2752"/>
                    <a:pt x="7319" y="2938"/>
                    <a:pt x="7209" y="3113"/>
                  </a:cubicBezTo>
                  <a:cubicBezTo>
                    <a:pt x="7154" y="3200"/>
                    <a:pt x="7088" y="3288"/>
                    <a:pt x="7034" y="3365"/>
                  </a:cubicBezTo>
                  <a:cubicBezTo>
                    <a:pt x="7005" y="3403"/>
                    <a:pt x="6985" y="3432"/>
                    <a:pt x="6959" y="3461"/>
                  </a:cubicBezTo>
                  <a:lnTo>
                    <a:pt x="6959" y="3461"/>
                  </a:lnTo>
                  <a:cubicBezTo>
                    <a:pt x="6982" y="3429"/>
                    <a:pt x="7002" y="3398"/>
                    <a:pt x="7001" y="3398"/>
                  </a:cubicBezTo>
                  <a:lnTo>
                    <a:pt x="7001" y="3398"/>
                  </a:lnTo>
                  <a:cubicBezTo>
                    <a:pt x="7000" y="3398"/>
                    <a:pt x="6985" y="3418"/>
                    <a:pt x="6947" y="3474"/>
                  </a:cubicBezTo>
                  <a:cubicBezTo>
                    <a:pt x="6951" y="3470"/>
                    <a:pt x="6955" y="3465"/>
                    <a:pt x="6959" y="3461"/>
                  </a:cubicBezTo>
                  <a:lnTo>
                    <a:pt x="6959" y="3461"/>
                  </a:lnTo>
                  <a:cubicBezTo>
                    <a:pt x="6943" y="3483"/>
                    <a:pt x="6926" y="3506"/>
                    <a:pt x="6913" y="3518"/>
                  </a:cubicBezTo>
                  <a:cubicBezTo>
                    <a:pt x="6772" y="3682"/>
                    <a:pt x="6629" y="3835"/>
                    <a:pt x="6465" y="3977"/>
                  </a:cubicBezTo>
                  <a:cubicBezTo>
                    <a:pt x="6444" y="3988"/>
                    <a:pt x="6432" y="3999"/>
                    <a:pt x="6422" y="4010"/>
                  </a:cubicBezTo>
                  <a:cubicBezTo>
                    <a:pt x="6388" y="4032"/>
                    <a:pt x="6367" y="4053"/>
                    <a:pt x="6334" y="4065"/>
                  </a:cubicBezTo>
                  <a:cubicBezTo>
                    <a:pt x="6235" y="4141"/>
                    <a:pt x="6137" y="4196"/>
                    <a:pt x="6038" y="4250"/>
                  </a:cubicBezTo>
                  <a:cubicBezTo>
                    <a:pt x="6011" y="4269"/>
                    <a:pt x="5984" y="4280"/>
                    <a:pt x="5950" y="4296"/>
                  </a:cubicBezTo>
                  <a:lnTo>
                    <a:pt x="5950" y="4296"/>
                  </a:lnTo>
                  <a:cubicBezTo>
                    <a:pt x="5950" y="4295"/>
                    <a:pt x="5950" y="4295"/>
                    <a:pt x="5951" y="4294"/>
                  </a:cubicBezTo>
                  <a:lnTo>
                    <a:pt x="5951" y="4294"/>
                  </a:lnTo>
                  <a:cubicBezTo>
                    <a:pt x="5950" y="4295"/>
                    <a:pt x="5950" y="4295"/>
                    <a:pt x="5949" y="4296"/>
                  </a:cubicBezTo>
                  <a:lnTo>
                    <a:pt x="5949" y="4296"/>
                  </a:lnTo>
                  <a:cubicBezTo>
                    <a:pt x="5943" y="4299"/>
                    <a:pt x="5937" y="4302"/>
                    <a:pt x="5930" y="4305"/>
                  </a:cubicBezTo>
                  <a:lnTo>
                    <a:pt x="5930" y="4305"/>
                  </a:lnTo>
                  <a:cubicBezTo>
                    <a:pt x="5926" y="4305"/>
                    <a:pt x="5922" y="4305"/>
                    <a:pt x="5919" y="4305"/>
                  </a:cubicBezTo>
                  <a:cubicBezTo>
                    <a:pt x="5907" y="4316"/>
                    <a:pt x="5897" y="4316"/>
                    <a:pt x="5897" y="4327"/>
                  </a:cubicBezTo>
                  <a:cubicBezTo>
                    <a:pt x="5875" y="4327"/>
                    <a:pt x="5863" y="4327"/>
                    <a:pt x="5863" y="4338"/>
                  </a:cubicBezTo>
                  <a:cubicBezTo>
                    <a:pt x="5754" y="4371"/>
                    <a:pt x="5645" y="4403"/>
                    <a:pt x="5535" y="4425"/>
                  </a:cubicBezTo>
                  <a:lnTo>
                    <a:pt x="5404" y="4459"/>
                  </a:lnTo>
                  <a:lnTo>
                    <a:pt x="5372" y="4459"/>
                  </a:lnTo>
                  <a:cubicBezTo>
                    <a:pt x="5251" y="4469"/>
                    <a:pt x="5120" y="4469"/>
                    <a:pt x="5000" y="4469"/>
                  </a:cubicBezTo>
                  <a:cubicBezTo>
                    <a:pt x="4890" y="4469"/>
                    <a:pt x="4770" y="4469"/>
                    <a:pt x="4660" y="4459"/>
                  </a:cubicBezTo>
                  <a:cubicBezTo>
                    <a:pt x="4645" y="4450"/>
                    <a:pt x="4612" y="4448"/>
                    <a:pt x="4587" y="4444"/>
                  </a:cubicBezTo>
                  <a:lnTo>
                    <a:pt x="4587" y="4444"/>
                  </a:lnTo>
                  <a:cubicBezTo>
                    <a:pt x="4594" y="4446"/>
                    <a:pt x="4601" y="4449"/>
                    <a:pt x="4610" y="4452"/>
                  </a:cubicBezTo>
                  <a:lnTo>
                    <a:pt x="4610" y="4452"/>
                  </a:lnTo>
                  <a:cubicBezTo>
                    <a:pt x="4561" y="4437"/>
                    <a:pt x="4513" y="4436"/>
                    <a:pt x="4463" y="4425"/>
                  </a:cubicBezTo>
                  <a:cubicBezTo>
                    <a:pt x="4223" y="4382"/>
                    <a:pt x="3982" y="4327"/>
                    <a:pt x="3741" y="4250"/>
                  </a:cubicBezTo>
                  <a:cubicBezTo>
                    <a:pt x="3523" y="4185"/>
                    <a:pt x="3315" y="4109"/>
                    <a:pt x="3097" y="4021"/>
                  </a:cubicBezTo>
                  <a:cubicBezTo>
                    <a:pt x="3085" y="4021"/>
                    <a:pt x="3075" y="4010"/>
                    <a:pt x="3053" y="4010"/>
                  </a:cubicBezTo>
                  <a:cubicBezTo>
                    <a:pt x="3009" y="3988"/>
                    <a:pt x="2965" y="3966"/>
                    <a:pt x="2922" y="3955"/>
                  </a:cubicBezTo>
                  <a:cubicBezTo>
                    <a:pt x="2812" y="3900"/>
                    <a:pt x="2703" y="3846"/>
                    <a:pt x="2604" y="3802"/>
                  </a:cubicBezTo>
                  <a:cubicBezTo>
                    <a:pt x="2090" y="3550"/>
                    <a:pt x="1598" y="3266"/>
                    <a:pt x="1138" y="2938"/>
                  </a:cubicBezTo>
                  <a:cubicBezTo>
                    <a:pt x="1045" y="2872"/>
                    <a:pt x="932" y="2843"/>
                    <a:pt x="816" y="2843"/>
                  </a:cubicBezTo>
                  <a:cubicBezTo>
                    <a:pt x="565" y="2843"/>
                    <a:pt x="299" y="2980"/>
                    <a:pt x="187" y="3190"/>
                  </a:cubicBezTo>
                  <a:cubicBezTo>
                    <a:pt x="1" y="3550"/>
                    <a:pt x="121" y="3912"/>
                    <a:pt x="438" y="4141"/>
                  </a:cubicBezTo>
                  <a:cubicBezTo>
                    <a:pt x="843" y="4425"/>
                    <a:pt x="1281" y="4677"/>
                    <a:pt x="1729" y="4907"/>
                  </a:cubicBezTo>
                  <a:cubicBezTo>
                    <a:pt x="2670" y="5388"/>
                    <a:pt x="3665" y="5760"/>
                    <a:pt x="4726" y="5847"/>
                  </a:cubicBezTo>
                  <a:cubicBezTo>
                    <a:pt x="4823" y="5856"/>
                    <a:pt x="4920" y="5860"/>
                    <a:pt x="5016" y="5860"/>
                  </a:cubicBezTo>
                  <a:cubicBezTo>
                    <a:pt x="5279" y="5860"/>
                    <a:pt x="5539" y="5830"/>
                    <a:pt x="5787" y="5782"/>
                  </a:cubicBezTo>
                  <a:cubicBezTo>
                    <a:pt x="5885" y="6022"/>
                    <a:pt x="5984" y="6274"/>
                    <a:pt x="6082" y="6525"/>
                  </a:cubicBezTo>
                  <a:cubicBezTo>
                    <a:pt x="6444" y="7422"/>
                    <a:pt x="6794" y="8341"/>
                    <a:pt x="7088" y="9260"/>
                  </a:cubicBezTo>
                  <a:cubicBezTo>
                    <a:pt x="7253" y="9753"/>
                    <a:pt x="7395" y="10256"/>
                    <a:pt x="7515" y="10769"/>
                  </a:cubicBezTo>
                  <a:cubicBezTo>
                    <a:pt x="7579" y="11061"/>
                    <a:pt x="7887" y="11277"/>
                    <a:pt x="8190" y="11277"/>
                  </a:cubicBezTo>
                  <a:cubicBezTo>
                    <a:pt x="8251" y="11277"/>
                    <a:pt x="8311" y="11269"/>
                    <a:pt x="8369" y="11251"/>
                  </a:cubicBezTo>
                  <a:cubicBezTo>
                    <a:pt x="8741" y="11131"/>
                    <a:pt x="8937" y="10781"/>
                    <a:pt x="8850" y="10397"/>
                  </a:cubicBezTo>
                  <a:cubicBezTo>
                    <a:pt x="8631" y="9446"/>
                    <a:pt x="8313" y="8516"/>
                    <a:pt x="7975" y="7597"/>
                  </a:cubicBezTo>
                  <a:cubicBezTo>
                    <a:pt x="7690" y="6810"/>
                    <a:pt x="7384" y="6022"/>
                    <a:pt x="7056" y="5246"/>
                  </a:cubicBezTo>
                  <a:cubicBezTo>
                    <a:pt x="7253" y="5115"/>
                    <a:pt x="7450" y="4962"/>
                    <a:pt x="7625" y="4787"/>
                  </a:cubicBezTo>
                  <a:cubicBezTo>
                    <a:pt x="8313" y="4119"/>
                    <a:pt x="8773" y="3244"/>
                    <a:pt x="9101" y="2359"/>
                  </a:cubicBezTo>
                  <a:cubicBezTo>
                    <a:pt x="9287" y="1877"/>
                    <a:pt x="9441" y="1374"/>
                    <a:pt x="9517" y="871"/>
                  </a:cubicBezTo>
                  <a:cubicBezTo>
                    <a:pt x="9582" y="510"/>
                    <a:pt x="9429" y="105"/>
                    <a:pt x="9035" y="18"/>
                  </a:cubicBezTo>
                  <a:cubicBezTo>
                    <a:pt x="8985" y="6"/>
                    <a:pt x="8931" y="0"/>
                    <a:pt x="8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1" name="Google Shape;5901;p77"/>
            <p:cNvSpPr/>
            <p:nvPr/>
          </p:nvSpPr>
          <p:spPr>
            <a:xfrm>
              <a:off x="6068775" y="3144050"/>
              <a:ext cx="2175" cy="825"/>
            </a:xfrm>
            <a:custGeom>
              <a:avLst/>
              <a:gdLst/>
              <a:ahLst/>
              <a:cxnLst/>
              <a:rect l="l" t="t" r="r" b="b"/>
              <a:pathLst>
                <a:path w="87" h="33" extrusionOk="0">
                  <a:moveTo>
                    <a:pt x="76" y="0"/>
                  </a:moveTo>
                  <a:cubicBezTo>
                    <a:pt x="74" y="1"/>
                    <a:pt x="72" y="2"/>
                    <a:pt x="71" y="3"/>
                  </a:cubicBezTo>
                  <a:lnTo>
                    <a:pt x="71" y="3"/>
                  </a:lnTo>
                  <a:cubicBezTo>
                    <a:pt x="75" y="2"/>
                    <a:pt x="81" y="1"/>
                    <a:pt x="86" y="0"/>
                  </a:cubicBezTo>
                  <a:close/>
                  <a:moveTo>
                    <a:pt x="71" y="3"/>
                  </a:moveTo>
                  <a:lnTo>
                    <a:pt x="71" y="3"/>
                  </a:lnTo>
                  <a:cubicBezTo>
                    <a:pt x="8" y="14"/>
                    <a:pt x="0" y="33"/>
                    <a:pt x="20" y="33"/>
                  </a:cubicBezTo>
                  <a:cubicBezTo>
                    <a:pt x="20" y="22"/>
                    <a:pt x="20" y="22"/>
                    <a:pt x="32" y="22"/>
                  </a:cubicBezTo>
                  <a:cubicBezTo>
                    <a:pt x="41" y="22"/>
                    <a:pt x="52" y="13"/>
                    <a:pt x="71" y="3"/>
                  </a:cubicBezTo>
                  <a:close/>
                </a:path>
              </a:pathLst>
            </a:custGeom>
            <a:solidFill>
              <a:srgbClr val="92CF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2" name="Google Shape;5902;p77"/>
            <p:cNvSpPr/>
            <p:nvPr/>
          </p:nvSpPr>
          <p:spPr>
            <a:xfrm>
              <a:off x="5805950" y="3484775"/>
              <a:ext cx="77150" cy="76850"/>
            </a:xfrm>
            <a:custGeom>
              <a:avLst/>
              <a:gdLst/>
              <a:ahLst/>
              <a:cxnLst/>
              <a:rect l="l" t="t" r="r" b="b"/>
              <a:pathLst>
                <a:path w="3086" h="3074" extrusionOk="0">
                  <a:moveTo>
                    <a:pt x="1542" y="0"/>
                  </a:moveTo>
                  <a:cubicBezTo>
                    <a:pt x="689" y="0"/>
                    <a:pt x="1" y="689"/>
                    <a:pt x="1" y="1542"/>
                  </a:cubicBezTo>
                  <a:cubicBezTo>
                    <a:pt x="1" y="2385"/>
                    <a:pt x="689" y="3073"/>
                    <a:pt x="1542" y="3073"/>
                  </a:cubicBezTo>
                  <a:cubicBezTo>
                    <a:pt x="2385" y="3073"/>
                    <a:pt x="3085" y="2385"/>
                    <a:pt x="3085" y="1542"/>
                  </a:cubicBezTo>
                  <a:cubicBezTo>
                    <a:pt x="3085" y="689"/>
                    <a:pt x="2385" y="0"/>
                    <a:pt x="1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3" name="Google Shape;5903;p77"/>
            <p:cNvSpPr/>
            <p:nvPr/>
          </p:nvSpPr>
          <p:spPr>
            <a:xfrm>
              <a:off x="5822350" y="3500900"/>
              <a:ext cx="44325" cy="44600"/>
            </a:xfrm>
            <a:custGeom>
              <a:avLst/>
              <a:gdLst/>
              <a:ahLst/>
              <a:cxnLst/>
              <a:rect l="l" t="t" r="r" b="b"/>
              <a:pathLst>
                <a:path w="1773" h="1784" extrusionOk="0">
                  <a:moveTo>
                    <a:pt x="886" y="0"/>
                  </a:moveTo>
                  <a:cubicBezTo>
                    <a:pt x="395" y="0"/>
                    <a:pt x="1" y="405"/>
                    <a:pt x="1" y="897"/>
                  </a:cubicBezTo>
                  <a:cubicBezTo>
                    <a:pt x="1" y="1378"/>
                    <a:pt x="395" y="1783"/>
                    <a:pt x="886" y="1783"/>
                  </a:cubicBezTo>
                  <a:cubicBezTo>
                    <a:pt x="1379" y="1783"/>
                    <a:pt x="1773" y="1378"/>
                    <a:pt x="1773" y="897"/>
                  </a:cubicBezTo>
                  <a:cubicBezTo>
                    <a:pt x="1773" y="405"/>
                    <a:pt x="1379" y="0"/>
                    <a:pt x="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04" name="Google Shape;5904;p77"/>
          <p:cNvGrpSpPr/>
          <p:nvPr/>
        </p:nvGrpSpPr>
        <p:grpSpPr>
          <a:xfrm>
            <a:off x="3329163" y="2876713"/>
            <a:ext cx="814625" cy="643350"/>
            <a:chOff x="4012400" y="2949725"/>
            <a:chExt cx="814625" cy="643350"/>
          </a:xfrm>
        </p:grpSpPr>
        <p:sp>
          <p:nvSpPr>
            <p:cNvPr id="5905" name="Google Shape;5905;p77"/>
            <p:cNvSpPr/>
            <p:nvPr/>
          </p:nvSpPr>
          <p:spPr>
            <a:xfrm>
              <a:off x="4030725" y="3585400"/>
              <a:ext cx="796300" cy="7675"/>
            </a:xfrm>
            <a:custGeom>
              <a:avLst/>
              <a:gdLst/>
              <a:ahLst/>
              <a:cxnLst/>
              <a:rect l="l" t="t" r="r" b="b"/>
              <a:pathLst>
                <a:path w="31852" h="307" extrusionOk="0">
                  <a:moveTo>
                    <a:pt x="88" y="0"/>
                  </a:moveTo>
                  <a:cubicBezTo>
                    <a:pt x="45" y="0"/>
                    <a:pt x="1" y="44"/>
                    <a:pt x="1" y="88"/>
                  </a:cubicBezTo>
                  <a:lnTo>
                    <a:pt x="1" y="230"/>
                  </a:lnTo>
                  <a:cubicBezTo>
                    <a:pt x="1" y="273"/>
                    <a:pt x="45" y="307"/>
                    <a:pt x="88" y="307"/>
                  </a:cubicBezTo>
                  <a:lnTo>
                    <a:pt x="31775" y="307"/>
                  </a:lnTo>
                  <a:cubicBezTo>
                    <a:pt x="31819" y="307"/>
                    <a:pt x="31852" y="273"/>
                    <a:pt x="31852" y="230"/>
                  </a:cubicBezTo>
                  <a:lnTo>
                    <a:pt x="31852" y="88"/>
                  </a:lnTo>
                  <a:cubicBezTo>
                    <a:pt x="31852" y="44"/>
                    <a:pt x="31819" y="0"/>
                    <a:pt x="317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6" name="Google Shape;5906;p77"/>
            <p:cNvSpPr/>
            <p:nvPr/>
          </p:nvSpPr>
          <p:spPr>
            <a:xfrm>
              <a:off x="4070100" y="3302650"/>
              <a:ext cx="144125" cy="193875"/>
            </a:xfrm>
            <a:custGeom>
              <a:avLst/>
              <a:gdLst/>
              <a:ahLst/>
              <a:cxnLst/>
              <a:rect l="l" t="t" r="r" b="b"/>
              <a:pathLst>
                <a:path w="5765" h="7755" extrusionOk="0">
                  <a:moveTo>
                    <a:pt x="1" y="0"/>
                  </a:moveTo>
                  <a:lnTo>
                    <a:pt x="1" y="0"/>
                  </a:lnTo>
                  <a:cubicBezTo>
                    <a:pt x="154" y="558"/>
                    <a:pt x="340" y="1105"/>
                    <a:pt x="558" y="1630"/>
                  </a:cubicBezTo>
                  <a:cubicBezTo>
                    <a:pt x="788" y="2177"/>
                    <a:pt x="1051" y="2713"/>
                    <a:pt x="1335" y="3227"/>
                  </a:cubicBezTo>
                  <a:cubicBezTo>
                    <a:pt x="1663" y="3533"/>
                    <a:pt x="1762" y="3686"/>
                    <a:pt x="1762" y="3686"/>
                  </a:cubicBezTo>
                  <a:cubicBezTo>
                    <a:pt x="1707" y="3686"/>
                    <a:pt x="1663" y="3686"/>
                    <a:pt x="1608" y="3676"/>
                  </a:cubicBezTo>
                  <a:lnTo>
                    <a:pt x="1608" y="3676"/>
                  </a:lnTo>
                  <a:cubicBezTo>
                    <a:pt x="2112" y="4485"/>
                    <a:pt x="2692" y="5239"/>
                    <a:pt x="3348" y="5929"/>
                  </a:cubicBezTo>
                  <a:cubicBezTo>
                    <a:pt x="4233" y="6442"/>
                    <a:pt x="4332" y="6749"/>
                    <a:pt x="4332" y="6749"/>
                  </a:cubicBezTo>
                  <a:cubicBezTo>
                    <a:pt x="4299" y="6749"/>
                    <a:pt x="4255" y="6760"/>
                    <a:pt x="4212" y="6760"/>
                  </a:cubicBezTo>
                  <a:cubicBezTo>
                    <a:pt x="4617" y="7121"/>
                    <a:pt x="5043" y="7449"/>
                    <a:pt x="5480" y="7755"/>
                  </a:cubicBezTo>
                  <a:lnTo>
                    <a:pt x="5765" y="7733"/>
                  </a:lnTo>
                  <a:cubicBezTo>
                    <a:pt x="5295" y="7416"/>
                    <a:pt x="4835" y="7077"/>
                    <a:pt x="4408" y="6694"/>
                  </a:cubicBezTo>
                  <a:cubicBezTo>
                    <a:pt x="3993" y="6333"/>
                    <a:pt x="3599" y="5939"/>
                    <a:pt x="3227" y="5524"/>
                  </a:cubicBezTo>
                  <a:cubicBezTo>
                    <a:pt x="3217" y="5567"/>
                    <a:pt x="3195" y="5611"/>
                    <a:pt x="3183" y="5666"/>
                  </a:cubicBezTo>
                  <a:cubicBezTo>
                    <a:pt x="3183" y="5666"/>
                    <a:pt x="2976" y="5546"/>
                    <a:pt x="2702" y="4911"/>
                  </a:cubicBezTo>
                  <a:cubicBezTo>
                    <a:pt x="2112" y="4167"/>
                    <a:pt x="1608" y="3380"/>
                    <a:pt x="1182" y="2538"/>
                  </a:cubicBezTo>
                  <a:cubicBezTo>
                    <a:pt x="1160" y="2570"/>
                    <a:pt x="1138" y="2604"/>
                    <a:pt x="1127" y="2626"/>
                  </a:cubicBezTo>
                  <a:cubicBezTo>
                    <a:pt x="1127" y="2626"/>
                    <a:pt x="1083" y="2527"/>
                    <a:pt x="1051" y="2286"/>
                  </a:cubicBezTo>
                  <a:cubicBezTo>
                    <a:pt x="701" y="1564"/>
                    <a:pt x="417" y="810"/>
                    <a:pt x="198" y="33"/>
                  </a:cubicBezTo>
                  <a:cubicBezTo>
                    <a:pt x="186" y="88"/>
                    <a:pt x="165" y="132"/>
                    <a:pt x="143" y="186"/>
                  </a:cubicBezTo>
                  <a:cubicBezTo>
                    <a:pt x="143" y="186"/>
                    <a:pt x="88" y="12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7" name="Google Shape;5907;p77"/>
            <p:cNvSpPr/>
            <p:nvPr/>
          </p:nvSpPr>
          <p:spPr>
            <a:xfrm>
              <a:off x="4094175" y="3255075"/>
              <a:ext cx="48950" cy="113225"/>
            </a:xfrm>
            <a:custGeom>
              <a:avLst/>
              <a:gdLst/>
              <a:ahLst/>
              <a:cxnLst/>
              <a:rect l="l" t="t" r="r" b="b"/>
              <a:pathLst>
                <a:path w="1958" h="4529" extrusionOk="0">
                  <a:moveTo>
                    <a:pt x="985" y="0"/>
                  </a:moveTo>
                  <a:cubicBezTo>
                    <a:pt x="985" y="0"/>
                    <a:pt x="88" y="1094"/>
                    <a:pt x="33" y="2592"/>
                  </a:cubicBezTo>
                  <a:cubicBezTo>
                    <a:pt x="0" y="3380"/>
                    <a:pt x="44" y="3894"/>
                    <a:pt x="88" y="4189"/>
                  </a:cubicBezTo>
                  <a:cubicBezTo>
                    <a:pt x="120" y="4430"/>
                    <a:pt x="164" y="4529"/>
                    <a:pt x="164" y="4529"/>
                  </a:cubicBezTo>
                  <a:cubicBezTo>
                    <a:pt x="175" y="4507"/>
                    <a:pt x="197" y="4473"/>
                    <a:pt x="219" y="4441"/>
                  </a:cubicBezTo>
                  <a:cubicBezTo>
                    <a:pt x="1958" y="1816"/>
                    <a:pt x="985" y="0"/>
                    <a:pt x="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8" name="Google Shape;5908;p77"/>
            <p:cNvSpPr/>
            <p:nvPr/>
          </p:nvSpPr>
          <p:spPr>
            <a:xfrm>
              <a:off x="4047400" y="3191350"/>
              <a:ext cx="53350" cy="115950"/>
            </a:xfrm>
            <a:custGeom>
              <a:avLst/>
              <a:gdLst/>
              <a:ahLst/>
              <a:cxnLst/>
              <a:rect l="l" t="t" r="r" b="b"/>
              <a:pathLst>
                <a:path w="2134" h="4638" extrusionOk="0">
                  <a:moveTo>
                    <a:pt x="701" y="0"/>
                  </a:moveTo>
                  <a:cubicBezTo>
                    <a:pt x="701" y="0"/>
                    <a:pt x="1" y="1488"/>
                    <a:pt x="318" y="2954"/>
                  </a:cubicBezTo>
                  <a:cubicBezTo>
                    <a:pt x="482" y="3741"/>
                    <a:pt x="744" y="4212"/>
                    <a:pt x="909" y="4452"/>
                  </a:cubicBezTo>
                  <a:cubicBezTo>
                    <a:pt x="996" y="4572"/>
                    <a:pt x="1051" y="4638"/>
                    <a:pt x="1051" y="4638"/>
                  </a:cubicBezTo>
                  <a:cubicBezTo>
                    <a:pt x="1073" y="4584"/>
                    <a:pt x="1094" y="4540"/>
                    <a:pt x="1106" y="4485"/>
                  </a:cubicBezTo>
                  <a:cubicBezTo>
                    <a:pt x="2134" y="1543"/>
                    <a:pt x="701" y="0"/>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9" name="Google Shape;5909;p77"/>
            <p:cNvSpPr/>
            <p:nvPr/>
          </p:nvSpPr>
          <p:spPr>
            <a:xfrm>
              <a:off x="4012400" y="3341200"/>
              <a:ext cx="101750" cy="53625"/>
            </a:xfrm>
            <a:custGeom>
              <a:avLst/>
              <a:gdLst/>
              <a:ahLst/>
              <a:cxnLst/>
              <a:rect l="l" t="t" r="r" b="b"/>
              <a:pathLst>
                <a:path w="4070" h="2145" extrusionOk="0">
                  <a:moveTo>
                    <a:pt x="1" y="0"/>
                  </a:moveTo>
                  <a:cubicBezTo>
                    <a:pt x="1" y="0"/>
                    <a:pt x="810" y="1860"/>
                    <a:pt x="3916" y="2134"/>
                  </a:cubicBezTo>
                  <a:cubicBezTo>
                    <a:pt x="3971" y="2144"/>
                    <a:pt x="4015" y="2144"/>
                    <a:pt x="4070" y="2144"/>
                  </a:cubicBezTo>
                  <a:cubicBezTo>
                    <a:pt x="4070" y="2144"/>
                    <a:pt x="3971" y="1991"/>
                    <a:pt x="3643" y="1685"/>
                  </a:cubicBezTo>
                  <a:cubicBezTo>
                    <a:pt x="3425" y="1477"/>
                    <a:pt x="3096" y="1193"/>
                    <a:pt x="2626" y="853"/>
                  </a:cubicBezTo>
                  <a:cubicBezTo>
                    <a:pt x="1488" y="22"/>
                    <a:pt x="165"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0" name="Google Shape;5910;p77"/>
            <p:cNvSpPr/>
            <p:nvPr/>
          </p:nvSpPr>
          <p:spPr>
            <a:xfrm>
              <a:off x="4119600" y="3337375"/>
              <a:ext cx="50625" cy="106950"/>
            </a:xfrm>
            <a:custGeom>
              <a:avLst/>
              <a:gdLst/>
              <a:ahLst/>
              <a:cxnLst/>
              <a:rect l="l" t="t" r="r" b="b"/>
              <a:pathLst>
                <a:path w="2025" h="4278" extrusionOk="0">
                  <a:moveTo>
                    <a:pt x="690" y="0"/>
                  </a:moveTo>
                  <a:cubicBezTo>
                    <a:pt x="690" y="0"/>
                    <a:pt x="0" y="1269"/>
                    <a:pt x="427" y="2702"/>
                  </a:cubicBezTo>
                  <a:cubicBezTo>
                    <a:pt x="525" y="3041"/>
                    <a:pt x="624" y="3303"/>
                    <a:pt x="722" y="3522"/>
                  </a:cubicBezTo>
                  <a:cubicBezTo>
                    <a:pt x="996" y="4157"/>
                    <a:pt x="1203" y="4277"/>
                    <a:pt x="1203" y="4277"/>
                  </a:cubicBezTo>
                  <a:cubicBezTo>
                    <a:pt x="1215" y="4222"/>
                    <a:pt x="1237" y="4178"/>
                    <a:pt x="1247" y="4135"/>
                  </a:cubicBezTo>
                  <a:cubicBezTo>
                    <a:pt x="2024" y="1116"/>
                    <a:pt x="690" y="0"/>
                    <a:pt x="6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1" name="Google Shape;5911;p77"/>
            <p:cNvSpPr/>
            <p:nvPr/>
          </p:nvSpPr>
          <p:spPr>
            <a:xfrm>
              <a:off x="4075850" y="3435550"/>
              <a:ext cx="102575" cy="36650"/>
            </a:xfrm>
            <a:custGeom>
              <a:avLst/>
              <a:gdLst/>
              <a:ahLst/>
              <a:cxnLst/>
              <a:rect l="l" t="t" r="r" b="b"/>
              <a:pathLst>
                <a:path w="4103" h="1466" extrusionOk="0">
                  <a:moveTo>
                    <a:pt x="1072" y="0"/>
                  </a:moveTo>
                  <a:cubicBezTo>
                    <a:pt x="449" y="0"/>
                    <a:pt x="0" y="142"/>
                    <a:pt x="0" y="142"/>
                  </a:cubicBezTo>
                  <a:cubicBezTo>
                    <a:pt x="0" y="142"/>
                    <a:pt x="744" y="1466"/>
                    <a:pt x="3380" y="1466"/>
                  </a:cubicBezTo>
                  <a:cubicBezTo>
                    <a:pt x="3566" y="1466"/>
                    <a:pt x="3774" y="1455"/>
                    <a:pt x="3982" y="1444"/>
                  </a:cubicBezTo>
                  <a:cubicBezTo>
                    <a:pt x="4025" y="1444"/>
                    <a:pt x="4069" y="1433"/>
                    <a:pt x="4102" y="1433"/>
                  </a:cubicBezTo>
                  <a:cubicBezTo>
                    <a:pt x="4102" y="1433"/>
                    <a:pt x="4003" y="1126"/>
                    <a:pt x="3118" y="613"/>
                  </a:cubicBezTo>
                  <a:cubicBezTo>
                    <a:pt x="2997" y="536"/>
                    <a:pt x="2855" y="460"/>
                    <a:pt x="2702" y="383"/>
                  </a:cubicBezTo>
                  <a:cubicBezTo>
                    <a:pt x="2134" y="88"/>
                    <a:pt x="155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2" name="Google Shape;5912;p77"/>
            <p:cNvSpPr/>
            <p:nvPr/>
          </p:nvSpPr>
          <p:spPr>
            <a:xfrm>
              <a:off x="4602775" y="3302650"/>
              <a:ext cx="144125" cy="193875"/>
            </a:xfrm>
            <a:custGeom>
              <a:avLst/>
              <a:gdLst/>
              <a:ahLst/>
              <a:cxnLst/>
              <a:rect l="l" t="t" r="r" b="b"/>
              <a:pathLst>
                <a:path w="5765" h="7755" extrusionOk="0">
                  <a:moveTo>
                    <a:pt x="5765" y="0"/>
                  </a:moveTo>
                  <a:cubicBezTo>
                    <a:pt x="5677" y="120"/>
                    <a:pt x="5623" y="186"/>
                    <a:pt x="5623" y="186"/>
                  </a:cubicBezTo>
                  <a:cubicBezTo>
                    <a:pt x="5601" y="132"/>
                    <a:pt x="5590" y="88"/>
                    <a:pt x="5568" y="33"/>
                  </a:cubicBezTo>
                  <a:cubicBezTo>
                    <a:pt x="5349" y="810"/>
                    <a:pt x="5065" y="1564"/>
                    <a:pt x="4715" y="2286"/>
                  </a:cubicBezTo>
                  <a:cubicBezTo>
                    <a:pt x="4682" y="2527"/>
                    <a:pt x="4649" y="2626"/>
                    <a:pt x="4649" y="2626"/>
                  </a:cubicBezTo>
                  <a:cubicBezTo>
                    <a:pt x="4627" y="2604"/>
                    <a:pt x="4605" y="2570"/>
                    <a:pt x="4595" y="2538"/>
                  </a:cubicBezTo>
                  <a:cubicBezTo>
                    <a:pt x="4168" y="3380"/>
                    <a:pt x="3654" y="4167"/>
                    <a:pt x="3074" y="4911"/>
                  </a:cubicBezTo>
                  <a:cubicBezTo>
                    <a:pt x="2790" y="5546"/>
                    <a:pt x="2582" y="5666"/>
                    <a:pt x="2582" y="5666"/>
                  </a:cubicBezTo>
                  <a:cubicBezTo>
                    <a:pt x="2571" y="5611"/>
                    <a:pt x="2560" y="5567"/>
                    <a:pt x="2549" y="5524"/>
                  </a:cubicBezTo>
                  <a:cubicBezTo>
                    <a:pt x="2177" y="5939"/>
                    <a:pt x="1773" y="6333"/>
                    <a:pt x="1357" y="6694"/>
                  </a:cubicBezTo>
                  <a:cubicBezTo>
                    <a:pt x="930" y="7077"/>
                    <a:pt x="471" y="7416"/>
                    <a:pt x="1" y="7733"/>
                  </a:cubicBezTo>
                  <a:lnTo>
                    <a:pt x="285" y="7755"/>
                  </a:lnTo>
                  <a:cubicBezTo>
                    <a:pt x="723" y="7449"/>
                    <a:pt x="1149" y="7121"/>
                    <a:pt x="1554" y="6760"/>
                  </a:cubicBezTo>
                  <a:cubicBezTo>
                    <a:pt x="1510" y="6760"/>
                    <a:pt x="1477" y="6749"/>
                    <a:pt x="1433" y="6749"/>
                  </a:cubicBezTo>
                  <a:cubicBezTo>
                    <a:pt x="1433" y="6749"/>
                    <a:pt x="1532" y="6442"/>
                    <a:pt x="2418" y="5929"/>
                  </a:cubicBezTo>
                  <a:cubicBezTo>
                    <a:pt x="3074" y="5239"/>
                    <a:pt x="3654" y="4485"/>
                    <a:pt x="4157" y="3676"/>
                  </a:cubicBezTo>
                  <a:lnTo>
                    <a:pt x="4157" y="3676"/>
                  </a:lnTo>
                  <a:cubicBezTo>
                    <a:pt x="4114" y="3686"/>
                    <a:pt x="4058" y="3686"/>
                    <a:pt x="4004" y="3686"/>
                  </a:cubicBezTo>
                  <a:cubicBezTo>
                    <a:pt x="4004" y="3686"/>
                    <a:pt x="4102" y="3533"/>
                    <a:pt x="4430" y="3227"/>
                  </a:cubicBezTo>
                  <a:cubicBezTo>
                    <a:pt x="4726" y="2713"/>
                    <a:pt x="4989" y="2177"/>
                    <a:pt x="5207" y="1630"/>
                  </a:cubicBezTo>
                  <a:cubicBezTo>
                    <a:pt x="5426" y="1105"/>
                    <a:pt x="5623" y="558"/>
                    <a:pt x="5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3" name="Google Shape;5913;p77"/>
            <p:cNvSpPr/>
            <p:nvPr/>
          </p:nvSpPr>
          <p:spPr>
            <a:xfrm>
              <a:off x="4673875" y="3255075"/>
              <a:ext cx="48975" cy="113225"/>
            </a:xfrm>
            <a:custGeom>
              <a:avLst/>
              <a:gdLst/>
              <a:ahLst/>
              <a:cxnLst/>
              <a:rect l="l" t="t" r="r" b="b"/>
              <a:pathLst>
                <a:path w="1959" h="4529" extrusionOk="0">
                  <a:moveTo>
                    <a:pt x="974" y="0"/>
                  </a:moveTo>
                  <a:cubicBezTo>
                    <a:pt x="974" y="0"/>
                    <a:pt x="1" y="1816"/>
                    <a:pt x="1751" y="4441"/>
                  </a:cubicBezTo>
                  <a:cubicBezTo>
                    <a:pt x="1761" y="4473"/>
                    <a:pt x="1783" y="4507"/>
                    <a:pt x="1805" y="4529"/>
                  </a:cubicBezTo>
                  <a:cubicBezTo>
                    <a:pt x="1805" y="4529"/>
                    <a:pt x="1838" y="4430"/>
                    <a:pt x="1871" y="4189"/>
                  </a:cubicBezTo>
                  <a:cubicBezTo>
                    <a:pt x="1914" y="3894"/>
                    <a:pt x="1958" y="3380"/>
                    <a:pt x="1926" y="2592"/>
                  </a:cubicBezTo>
                  <a:cubicBezTo>
                    <a:pt x="1871" y="1094"/>
                    <a:pt x="974" y="0"/>
                    <a:pt x="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4" name="Google Shape;5914;p77"/>
            <p:cNvSpPr/>
            <p:nvPr/>
          </p:nvSpPr>
          <p:spPr>
            <a:xfrm>
              <a:off x="4716250" y="3191350"/>
              <a:ext cx="53375" cy="115950"/>
            </a:xfrm>
            <a:custGeom>
              <a:avLst/>
              <a:gdLst/>
              <a:ahLst/>
              <a:cxnLst/>
              <a:rect l="l" t="t" r="r" b="b"/>
              <a:pathLst>
                <a:path w="2135" h="4638" extrusionOk="0">
                  <a:moveTo>
                    <a:pt x="1434" y="0"/>
                  </a:moveTo>
                  <a:cubicBezTo>
                    <a:pt x="1434" y="0"/>
                    <a:pt x="1" y="1543"/>
                    <a:pt x="1029" y="4485"/>
                  </a:cubicBezTo>
                  <a:cubicBezTo>
                    <a:pt x="1051" y="4540"/>
                    <a:pt x="1062" y="4584"/>
                    <a:pt x="1084" y="4638"/>
                  </a:cubicBezTo>
                  <a:cubicBezTo>
                    <a:pt x="1084" y="4638"/>
                    <a:pt x="1138" y="4572"/>
                    <a:pt x="1226" y="4452"/>
                  </a:cubicBezTo>
                  <a:cubicBezTo>
                    <a:pt x="1390" y="4212"/>
                    <a:pt x="1653" y="3741"/>
                    <a:pt x="1816" y="2954"/>
                  </a:cubicBezTo>
                  <a:cubicBezTo>
                    <a:pt x="2134" y="1488"/>
                    <a:pt x="1434" y="0"/>
                    <a:pt x="1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5" name="Google Shape;5915;p77"/>
            <p:cNvSpPr/>
            <p:nvPr/>
          </p:nvSpPr>
          <p:spPr>
            <a:xfrm>
              <a:off x="4702875" y="3341200"/>
              <a:ext cx="102000" cy="53625"/>
            </a:xfrm>
            <a:custGeom>
              <a:avLst/>
              <a:gdLst/>
              <a:ahLst/>
              <a:cxnLst/>
              <a:rect l="l" t="t" r="r" b="b"/>
              <a:pathLst>
                <a:path w="4080" h="2145" extrusionOk="0">
                  <a:moveTo>
                    <a:pt x="4058" y="0"/>
                  </a:moveTo>
                  <a:cubicBezTo>
                    <a:pt x="3916" y="0"/>
                    <a:pt x="2592" y="22"/>
                    <a:pt x="1444" y="853"/>
                  </a:cubicBezTo>
                  <a:cubicBezTo>
                    <a:pt x="973" y="1193"/>
                    <a:pt x="645" y="1477"/>
                    <a:pt x="426" y="1685"/>
                  </a:cubicBezTo>
                  <a:cubicBezTo>
                    <a:pt x="98" y="1991"/>
                    <a:pt x="0" y="2144"/>
                    <a:pt x="0" y="2144"/>
                  </a:cubicBezTo>
                  <a:cubicBezTo>
                    <a:pt x="54" y="2144"/>
                    <a:pt x="110" y="2144"/>
                    <a:pt x="153" y="2134"/>
                  </a:cubicBezTo>
                  <a:cubicBezTo>
                    <a:pt x="3260" y="1860"/>
                    <a:pt x="4080"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6" name="Google Shape;5916;p77"/>
            <p:cNvSpPr/>
            <p:nvPr/>
          </p:nvSpPr>
          <p:spPr>
            <a:xfrm>
              <a:off x="4646800" y="3337375"/>
              <a:ext cx="50875" cy="106950"/>
            </a:xfrm>
            <a:custGeom>
              <a:avLst/>
              <a:gdLst/>
              <a:ahLst/>
              <a:cxnLst/>
              <a:rect l="l" t="t" r="r" b="b"/>
              <a:pathLst>
                <a:path w="2035" h="4278" extrusionOk="0">
                  <a:moveTo>
                    <a:pt x="1335" y="0"/>
                  </a:moveTo>
                  <a:cubicBezTo>
                    <a:pt x="1335" y="0"/>
                    <a:pt x="1" y="1116"/>
                    <a:pt x="788" y="4135"/>
                  </a:cubicBezTo>
                  <a:cubicBezTo>
                    <a:pt x="799" y="4178"/>
                    <a:pt x="810" y="4222"/>
                    <a:pt x="821" y="4277"/>
                  </a:cubicBezTo>
                  <a:cubicBezTo>
                    <a:pt x="821" y="4277"/>
                    <a:pt x="1029" y="4157"/>
                    <a:pt x="1313" y="3522"/>
                  </a:cubicBezTo>
                  <a:cubicBezTo>
                    <a:pt x="1401" y="3303"/>
                    <a:pt x="1499" y="3041"/>
                    <a:pt x="1597" y="2702"/>
                  </a:cubicBezTo>
                  <a:cubicBezTo>
                    <a:pt x="2035" y="1269"/>
                    <a:pt x="1335" y="0"/>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7" name="Google Shape;5917;p77"/>
            <p:cNvSpPr/>
            <p:nvPr/>
          </p:nvSpPr>
          <p:spPr>
            <a:xfrm>
              <a:off x="4638600" y="3435550"/>
              <a:ext cx="102575" cy="36650"/>
            </a:xfrm>
            <a:custGeom>
              <a:avLst/>
              <a:gdLst/>
              <a:ahLst/>
              <a:cxnLst/>
              <a:rect l="l" t="t" r="r" b="b"/>
              <a:pathLst>
                <a:path w="4103" h="1466" extrusionOk="0">
                  <a:moveTo>
                    <a:pt x="3031" y="0"/>
                  </a:moveTo>
                  <a:cubicBezTo>
                    <a:pt x="2560" y="0"/>
                    <a:pt x="1981" y="88"/>
                    <a:pt x="1400" y="383"/>
                  </a:cubicBezTo>
                  <a:cubicBezTo>
                    <a:pt x="1247" y="460"/>
                    <a:pt x="1106" y="536"/>
                    <a:pt x="985" y="613"/>
                  </a:cubicBezTo>
                  <a:cubicBezTo>
                    <a:pt x="99" y="1126"/>
                    <a:pt x="0" y="1433"/>
                    <a:pt x="0" y="1433"/>
                  </a:cubicBezTo>
                  <a:cubicBezTo>
                    <a:pt x="44" y="1433"/>
                    <a:pt x="77" y="1444"/>
                    <a:pt x="121" y="1444"/>
                  </a:cubicBezTo>
                  <a:cubicBezTo>
                    <a:pt x="340" y="1455"/>
                    <a:pt x="537" y="1466"/>
                    <a:pt x="734" y="1466"/>
                  </a:cubicBezTo>
                  <a:cubicBezTo>
                    <a:pt x="3359" y="1466"/>
                    <a:pt x="4103" y="142"/>
                    <a:pt x="4103" y="142"/>
                  </a:cubicBezTo>
                  <a:cubicBezTo>
                    <a:pt x="4103" y="142"/>
                    <a:pt x="3665" y="0"/>
                    <a:pt x="3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8" name="Google Shape;5918;p77"/>
            <p:cNvSpPr/>
            <p:nvPr/>
          </p:nvSpPr>
          <p:spPr>
            <a:xfrm>
              <a:off x="4072550" y="2949725"/>
              <a:ext cx="720300" cy="635700"/>
            </a:xfrm>
            <a:custGeom>
              <a:avLst/>
              <a:gdLst/>
              <a:ahLst/>
              <a:cxnLst/>
              <a:rect l="l" t="t" r="r" b="b"/>
              <a:pathLst>
                <a:path w="28812" h="25428" extrusionOk="0">
                  <a:moveTo>
                    <a:pt x="9860" y="1"/>
                  </a:moveTo>
                  <a:cubicBezTo>
                    <a:pt x="9811" y="1"/>
                    <a:pt x="9763" y="3"/>
                    <a:pt x="9714" y="8"/>
                  </a:cubicBezTo>
                  <a:cubicBezTo>
                    <a:pt x="8391" y="117"/>
                    <a:pt x="9386" y="1899"/>
                    <a:pt x="9386" y="1899"/>
                  </a:cubicBezTo>
                  <a:cubicBezTo>
                    <a:pt x="9386" y="1899"/>
                    <a:pt x="8705" y="1252"/>
                    <a:pt x="7886" y="1252"/>
                  </a:cubicBezTo>
                  <a:cubicBezTo>
                    <a:pt x="7646" y="1252"/>
                    <a:pt x="7394" y="1308"/>
                    <a:pt x="7144" y="1451"/>
                  </a:cubicBezTo>
                  <a:cubicBezTo>
                    <a:pt x="6028" y="2096"/>
                    <a:pt x="7844" y="3649"/>
                    <a:pt x="7844" y="3649"/>
                  </a:cubicBezTo>
                  <a:cubicBezTo>
                    <a:pt x="7844" y="3649"/>
                    <a:pt x="7466" y="3482"/>
                    <a:pt x="7053" y="3482"/>
                  </a:cubicBezTo>
                  <a:cubicBezTo>
                    <a:pt x="6677" y="3482"/>
                    <a:pt x="6271" y="3621"/>
                    <a:pt x="6094" y="4153"/>
                  </a:cubicBezTo>
                  <a:cubicBezTo>
                    <a:pt x="5711" y="5258"/>
                    <a:pt x="8708" y="5793"/>
                    <a:pt x="8708" y="5793"/>
                  </a:cubicBezTo>
                  <a:cubicBezTo>
                    <a:pt x="8588" y="5980"/>
                    <a:pt x="8467" y="6155"/>
                    <a:pt x="8369" y="6330"/>
                  </a:cubicBezTo>
                  <a:cubicBezTo>
                    <a:pt x="8270" y="6483"/>
                    <a:pt x="8226" y="6658"/>
                    <a:pt x="8216" y="6833"/>
                  </a:cubicBezTo>
                  <a:cubicBezTo>
                    <a:pt x="8216" y="7183"/>
                    <a:pt x="8248" y="7850"/>
                    <a:pt x="8478" y="8593"/>
                  </a:cubicBezTo>
                  <a:cubicBezTo>
                    <a:pt x="8478" y="8593"/>
                    <a:pt x="7789" y="9534"/>
                    <a:pt x="7406" y="10202"/>
                  </a:cubicBezTo>
                  <a:cubicBezTo>
                    <a:pt x="7406" y="10202"/>
                    <a:pt x="6761" y="11109"/>
                    <a:pt x="6969" y="11350"/>
                  </a:cubicBezTo>
                  <a:cubicBezTo>
                    <a:pt x="7264" y="11711"/>
                    <a:pt x="8106" y="11908"/>
                    <a:pt x="8106" y="11908"/>
                  </a:cubicBezTo>
                  <a:cubicBezTo>
                    <a:pt x="8106" y="11908"/>
                    <a:pt x="7679" y="12849"/>
                    <a:pt x="7789" y="12990"/>
                  </a:cubicBezTo>
                  <a:cubicBezTo>
                    <a:pt x="7811" y="13024"/>
                    <a:pt x="7876" y="13056"/>
                    <a:pt x="7975" y="13078"/>
                  </a:cubicBezTo>
                  <a:cubicBezTo>
                    <a:pt x="8128" y="13133"/>
                    <a:pt x="8139" y="13340"/>
                    <a:pt x="7997" y="13417"/>
                  </a:cubicBezTo>
                  <a:cubicBezTo>
                    <a:pt x="7975" y="13417"/>
                    <a:pt x="7953" y="13428"/>
                    <a:pt x="7942" y="13439"/>
                  </a:cubicBezTo>
                  <a:cubicBezTo>
                    <a:pt x="7822" y="13505"/>
                    <a:pt x="7734" y="13603"/>
                    <a:pt x="7713" y="13734"/>
                  </a:cubicBezTo>
                  <a:cubicBezTo>
                    <a:pt x="7657" y="14096"/>
                    <a:pt x="8029" y="14205"/>
                    <a:pt x="7888" y="14730"/>
                  </a:cubicBezTo>
                  <a:cubicBezTo>
                    <a:pt x="7745" y="15244"/>
                    <a:pt x="7931" y="15518"/>
                    <a:pt x="7931" y="15518"/>
                  </a:cubicBezTo>
                  <a:cubicBezTo>
                    <a:pt x="8336" y="16017"/>
                    <a:pt x="9402" y="16393"/>
                    <a:pt x="10759" y="16393"/>
                  </a:cubicBezTo>
                  <a:cubicBezTo>
                    <a:pt x="10797" y="16393"/>
                    <a:pt x="10835" y="16393"/>
                    <a:pt x="10873" y="16393"/>
                  </a:cubicBezTo>
                  <a:lnTo>
                    <a:pt x="10873" y="16393"/>
                  </a:lnTo>
                  <a:cubicBezTo>
                    <a:pt x="11070" y="16578"/>
                    <a:pt x="11935" y="17661"/>
                    <a:pt x="8588" y="19531"/>
                  </a:cubicBezTo>
                  <a:cubicBezTo>
                    <a:pt x="7647" y="20002"/>
                    <a:pt x="6488" y="20450"/>
                    <a:pt x="5426" y="20505"/>
                  </a:cubicBezTo>
                  <a:cubicBezTo>
                    <a:pt x="3042" y="20625"/>
                    <a:pt x="395" y="21697"/>
                    <a:pt x="88" y="24585"/>
                  </a:cubicBezTo>
                  <a:cubicBezTo>
                    <a:pt x="56" y="24880"/>
                    <a:pt x="23" y="25153"/>
                    <a:pt x="1" y="25427"/>
                  </a:cubicBezTo>
                  <a:lnTo>
                    <a:pt x="28811" y="25427"/>
                  </a:lnTo>
                  <a:cubicBezTo>
                    <a:pt x="28779" y="25153"/>
                    <a:pt x="28757" y="24880"/>
                    <a:pt x="28724" y="24585"/>
                  </a:cubicBezTo>
                  <a:cubicBezTo>
                    <a:pt x="28407" y="21697"/>
                    <a:pt x="25771" y="20625"/>
                    <a:pt x="23376" y="20505"/>
                  </a:cubicBezTo>
                  <a:cubicBezTo>
                    <a:pt x="21636" y="20406"/>
                    <a:pt x="19667" y="19280"/>
                    <a:pt x="18716" y="18678"/>
                  </a:cubicBezTo>
                  <a:cubicBezTo>
                    <a:pt x="18223" y="18055"/>
                    <a:pt x="17283" y="16655"/>
                    <a:pt x="16889" y="14664"/>
                  </a:cubicBezTo>
                  <a:cubicBezTo>
                    <a:pt x="16889" y="14664"/>
                    <a:pt x="17436" y="13242"/>
                    <a:pt x="20051" y="10365"/>
                  </a:cubicBezTo>
                  <a:cubicBezTo>
                    <a:pt x="22172" y="8036"/>
                    <a:pt x="21910" y="4240"/>
                    <a:pt x="19842" y="2687"/>
                  </a:cubicBezTo>
                  <a:cubicBezTo>
                    <a:pt x="18106" y="1391"/>
                    <a:pt x="16289" y="1054"/>
                    <a:pt x="14869" y="1054"/>
                  </a:cubicBezTo>
                  <a:cubicBezTo>
                    <a:pt x="13327" y="1054"/>
                    <a:pt x="12251" y="1451"/>
                    <a:pt x="12251" y="1451"/>
                  </a:cubicBezTo>
                  <a:cubicBezTo>
                    <a:pt x="12251" y="1451"/>
                    <a:pt x="11116" y="1"/>
                    <a:pt x="9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9" name="Google Shape;5919;p77"/>
            <p:cNvSpPr/>
            <p:nvPr/>
          </p:nvSpPr>
          <p:spPr>
            <a:xfrm>
              <a:off x="4345475" y="3336475"/>
              <a:ext cx="59825" cy="23650"/>
            </a:xfrm>
            <a:custGeom>
              <a:avLst/>
              <a:gdLst/>
              <a:ahLst/>
              <a:cxnLst/>
              <a:rect l="l" t="t" r="r" b="b"/>
              <a:pathLst>
                <a:path w="2393" h="946" extrusionOk="0">
                  <a:moveTo>
                    <a:pt x="2304" y="0"/>
                  </a:moveTo>
                  <a:cubicBezTo>
                    <a:pt x="2291" y="0"/>
                    <a:pt x="2278" y="5"/>
                    <a:pt x="2265" y="14"/>
                  </a:cubicBezTo>
                  <a:cubicBezTo>
                    <a:pt x="1619" y="463"/>
                    <a:pt x="875" y="748"/>
                    <a:pt x="87" y="813"/>
                  </a:cubicBezTo>
                  <a:cubicBezTo>
                    <a:pt x="3" y="823"/>
                    <a:pt x="0" y="945"/>
                    <a:pt x="78" y="945"/>
                  </a:cubicBezTo>
                  <a:cubicBezTo>
                    <a:pt x="81" y="945"/>
                    <a:pt x="84" y="945"/>
                    <a:pt x="87" y="944"/>
                  </a:cubicBezTo>
                  <a:cubicBezTo>
                    <a:pt x="897" y="879"/>
                    <a:pt x="1663" y="594"/>
                    <a:pt x="2330" y="124"/>
                  </a:cubicBezTo>
                  <a:cubicBezTo>
                    <a:pt x="2393" y="88"/>
                    <a:pt x="2360" y="0"/>
                    <a:pt x="2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0" name="Google Shape;5920;p77"/>
            <p:cNvSpPr/>
            <p:nvPr/>
          </p:nvSpPr>
          <p:spPr>
            <a:xfrm>
              <a:off x="4358325" y="3009775"/>
              <a:ext cx="221775" cy="222075"/>
            </a:xfrm>
            <a:custGeom>
              <a:avLst/>
              <a:gdLst/>
              <a:ahLst/>
              <a:cxnLst/>
              <a:rect l="l" t="t" r="r" b="b"/>
              <a:pathLst>
                <a:path w="8871" h="8883" extrusionOk="0">
                  <a:moveTo>
                    <a:pt x="4441" y="1"/>
                  </a:moveTo>
                  <a:cubicBezTo>
                    <a:pt x="1980" y="1"/>
                    <a:pt x="0" y="1991"/>
                    <a:pt x="0" y="4441"/>
                  </a:cubicBezTo>
                  <a:cubicBezTo>
                    <a:pt x="0" y="6891"/>
                    <a:pt x="1980" y="8882"/>
                    <a:pt x="4441" y="8882"/>
                  </a:cubicBezTo>
                  <a:cubicBezTo>
                    <a:pt x="6891" y="8882"/>
                    <a:pt x="8871" y="6891"/>
                    <a:pt x="8871" y="4441"/>
                  </a:cubicBezTo>
                  <a:cubicBezTo>
                    <a:pt x="8871" y="1991"/>
                    <a:pt x="6891" y="1"/>
                    <a:pt x="4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1" name="Google Shape;5921;p77"/>
            <p:cNvSpPr/>
            <p:nvPr/>
          </p:nvSpPr>
          <p:spPr>
            <a:xfrm>
              <a:off x="4377175" y="3048300"/>
              <a:ext cx="184075" cy="158675"/>
            </a:xfrm>
            <a:custGeom>
              <a:avLst/>
              <a:gdLst/>
              <a:ahLst/>
              <a:cxnLst/>
              <a:rect l="l" t="t" r="r" b="b"/>
              <a:pathLst>
                <a:path w="7363" h="6347" extrusionOk="0">
                  <a:moveTo>
                    <a:pt x="1975" y="0"/>
                  </a:moveTo>
                  <a:cubicBezTo>
                    <a:pt x="1776" y="0"/>
                    <a:pt x="1586" y="33"/>
                    <a:pt x="1412" y="90"/>
                  </a:cubicBezTo>
                  <a:cubicBezTo>
                    <a:pt x="537" y="363"/>
                    <a:pt x="1" y="1205"/>
                    <a:pt x="78" y="2178"/>
                  </a:cubicBezTo>
                  <a:cubicBezTo>
                    <a:pt x="88" y="2332"/>
                    <a:pt x="122" y="2485"/>
                    <a:pt x="165" y="2649"/>
                  </a:cubicBezTo>
                  <a:cubicBezTo>
                    <a:pt x="176" y="2693"/>
                    <a:pt x="198" y="2737"/>
                    <a:pt x="209" y="2780"/>
                  </a:cubicBezTo>
                  <a:cubicBezTo>
                    <a:pt x="745" y="4290"/>
                    <a:pt x="2681" y="5788"/>
                    <a:pt x="3260" y="6215"/>
                  </a:cubicBezTo>
                  <a:cubicBezTo>
                    <a:pt x="3391" y="6302"/>
                    <a:pt x="3534" y="6346"/>
                    <a:pt x="3687" y="6346"/>
                  </a:cubicBezTo>
                  <a:cubicBezTo>
                    <a:pt x="3829" y="6346"/>
                    <a:pt x="3982" y="6302"/>
                    <a:pt x="4103" y="6215"/>
                  </a:cubicBezTo>
                  <a:cubicBezTo>
                    <a:pt x="4682" y="5788"/>
                    <a:pt x="6619" y="4290"/>
                    <a:pt x="7154" y="2791"/>
                  </a:cubicBezTo>
                  <a:cubicBezTo>
                    <a:pt x="7166" y="2737"/>
                    <a:pt x="7187" y="2693"/>
                    <a:pt x="7198" y="2649"/>
                  </a:cubicBezTo>
                  <a:cubicBezTo>
                    <a:pt x="7242" y="2485"/>
                    <a:pt x="7275" y="2332"/>
                    <a:pt x="7285" y="2178"/>
                  </a:cubicBezTo>
                  <a:cubicBezTo>
                    <a:pt x="7362" y="1205"/>
                    <a:pt x="6826" y="363"/>
                    <a:pt x="5951" y="90"/>
                  </a:cubicBezTo>
                  <a:cubicBezTo>
                    <a:pt x="5780" y="33"/>
                    <a:pt x="5592" y="0"/>
                    <a:pt x="5394" y="0"/>
                  </a:cubicBezTo>
                  <a:cubicBezTo>
                    <a:pt x="4832" y="0"/>
                    <a:pt x="4197" y="263"/>
                    <a:pt x="3687" y="975"/>
                  </a:cubicBezTo>
                  <a:cubicBezTo>
                    <a:pt x="3177" y="263"/>
                    <a:pt x="2542" y="0"/>
                    <a:pt x="1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2" name="Google Shape;5922;p77"/>
            <p:cNvSpPr/>
            <p:nvPr/>
          </p:nvSpPr>
          <p:spPr>
            <a:xfrm>
              <a:off x="4428875" y="3087175"/>
              <a:ext cx="80675" cy="80975"/>
            </a:xfrm>
            <a:custGeom>
              <a:avLst/>
              <a:gdLst/>
              <a:ahLst/>
              <a:cxnLst/>
              <a:rect l="l" t="t" r="r" b="b"/>
              <a:pathLst>
                <a:path w="3227" h="3239" extrusionOk="0">
                  <a:moveTo>
                    <a:pt x="1083" y="0"/>
                  </a:moveTo>
                  <a:cubicBezTo>
                    <a:pt x="1039" y="0"/>
                    <a:pt x="1007" y="33"/>
                    <a:pt x="1007" y="77"/>
                  </a:cubicBezTo>
                  <a:lnTo>
                    <a:pt x="1007" y="1017"/>
                  </a:lnTo>
                  <a:lnTo>
                    <a:pt x="66" y="1017"/>
                  </a:lnTo>
                  <a:cubicBezTo>
                    <a:pt x="33" y="1017"/>
                    <a:pt x="0" y="1050"/>
                    <a:pt x="0" y="1083"/>
                  </a:cubicBezTo>
                  <a:lnTo>
                    <a:pt x="0" y="2155"/>
                  </a:lnTo>
                  <a:cubicBezTo>
                    <a:pt x="0" y="2198"/>
                    <a:pt x="33" y="2220"/>
                    <a:pt x="66" y="2220"/>
                  </a:cubicBezTo>
                  <a:lnTo>
                    <a:pt x="1007" y="2220"/>
                  </a:lnTo>
                  <a:lnTo>
                    <a:pt x="1007" y="3172"/>
                  </a:lnTo>
                  <a:cubicBezTo>
                    <a:pt x="1007" y="3205"/>
                    <a:pt x="1039" y="3238"/>
                    <a:pt x="1083" y="3238"/>
                  </a:cubicBezTo>
                  <a:lnTo>
                    <a:pt x="2144" y="3238"/>
                  </a:lnTo>
                  <a:cubicBezTo>
                    <a:pt x="2188" y="3238"/>
                    <a:pt x="2220" y="3205"/>
                    <a:pt x="2220" y="3172"/>
                  </a:cubicBezTo>
                  <a:lnTo>
                    <a:pt x="2220" y="2220"/>
                  </a:lnTo>
                  <a:lnTo>
                    <a:pt x="3161" y="2220"/>
                  </a:lnTo>
                  <a:cubicBezTo>
                    <a:pt x="3205" y="2220"/>
                    <a:pt x="3227" y="2198"/>
                    <a:pt x="3227" y="2155"/>
                  </a:cubicBezTo>
                  <a:lnTo>
                    <a:pt x="3227" y="1083"/>
                  </a:lnTo>
                  <a:cubicBezTo>
                    <a:pt x="3227" y="1050"/>
                    <a:pt x="3205" y="1017"/>
                    <a:pt x="3161" y="1017"/>
                  </a:cubicBezTo>
                  <a:lnTo>
                    <a:pt x="2220" y="1017"/>
                  </a:lnTo>
                  <a:lnTo>
                    <a:pt x="2220" y="77"/>
                  </a:lnTo>
                  <a:cubicBezTo>
                    <a:pt x="2220" y="33"/>
                    <a:pt x="2188" y="0"/>
                    <a:pt x="2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3" name="Google Shape;5923;p77"/>
            <p:cNvSpPr/>
            <p:nvPr/>
          </p:nvSpPr>
          <p:spPr>
            <a:xfrm>
              <a:off x="4138475" y="3160450"/>
              <a:ext cx="80125" cy="69475"/>
            </a:xfrm>
            <a:custGeom>
              <a:avLst/>
              <a:gdLst/>
              <a:ahLst/>
              <a:cxnLst/>
              <a:rect l="l" t="t" r="r" b="b"/>
              <a:pathLst>
                <a:path w="3205" h="2779" extrusionOk="0">
                  <a:moveTo>
                    <a:pt x="854" y="1"/>
                  </a:moveTo>
                  <a:cubicBezTo>
                    <a:pt x="766" y="1"/>
                    <a:pt x="689" y="23"/>
                    <a:pt x="613" y="45"/>
                  </a:cubicBezTo>
                  <a:cubicBezTo>
                    <a:pt x="230" y="164"/>
                    <a:pt x="0" y="536"/>
                    <a:pt x="33" y="952"/>
                  </a:cubicBezTo>
                  <a:cubicBezTo>
                    <a:pt x="33" y="1018"/>
                    <a:pt x="44" y="1095"/>
                    <a:pt x="66" y="1160"/>
                  </a:cubicBezTo>
                  <a:cubicBezTo>
                    <a:pt x="77" y="1182"/>
                    <a:pt x="77" y="1204"/>
                    <a:pt x="88" y="1226"/>
                  </a:cubicBezTo>
                  <a:cubicBezTo>
                    <a:pt x="317" y="1882"/>
                    <a:pt x="1160" y="2527"/>
                    <a:pt x="1422" y="2713"/>
                  </a:cubicBezTo>
                  <a:cubicBezTo>
                    <a:pt x="1477" y="2757"/>
                    <a:pt x="1542" y="2779"/>
                    <a:pt x="1597" y="2779"/>
                  </a:cubicBezTo>
                  <a:cubicBezTo>
                    <a:pt x="1663" y="2779"/>
                    <a:pt x="1729" y="2757"/>
                    <a:pt x="1783" y="2713"/>
                  </a:cubicBezTo>
                  <a:cubicBezTo>
                    <a:pt x="2035" y="2527"/>
                    <a:pt x="2888" y="1882"/>
                    <a:pt x="3117" y="1226"/>
                  </a:cubicBezTo>
                  <a:cubicBezTo>
                    <a:pt x="3129" y="1204"/>
                    <a:pt x="3129" y="1182"/>
                    <a:pt x="3139" y="1160"/>
                  </a:cubicBezTo>
                  <a:cubicBezTo>
                    <a:pt x="3161" y="1095"/>
                    <a:pt x="3172" y="1018"/>
                    <a:pt x="3172" y="952"/>
                  </a:cubicBezTo>
                  <a:cubicBezTo>
                    <a:pt x="3205" y="536"/>
                    <a:pt x="2976" y="164"/>
                    <a:pt x="2592" y="45"/>
                  </a:cubicBezTo>
                  <a:cubicBezTo>
                    <a:pt x="2516" y="23"/>
                    <a:pt x="2439" y="1"/>
                    <a:pt x="2352" y="1"/>
                  </a:cubicBezTo>
                  <a:cubicBezTo>
                    <a:pt x="2100" y="1"/>
                    <a:pt x="1827" y="121"/>
                    <a:pt x="1597" y="427"/>
                  </a:cubicBezTo>
                  <a:cubicBezTo>
                    <a:pt x="1379" y="121"/>
                    <a:pt x="1105" y="1"/>
                    <a:pt x="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4" name="Google Shape;5924;p77"/>
            <p:cNvSpPr/>
            <p:nvPr/>
          </p:nvSpPr>
          <p:spPr>
            <a:xfrm>
              <a:off x="4603050" y="2959750"/>
              <a:ext cx="80425" cy="69200"/>
            </a:xfrm>
            <a:custGeom>
              <a:avLst/>
              <a:gdLst/>
              <a:ahLst/>
              <a:cxnLst/>
              <a:rect l="l" t="t" r="r" b="b"/>
              <a:pathLst>
                <a:path w="3217" h="2768" extrusionOk="0">
                  <a:moveTo>
                    <a:pt x="865" y="0"/>
                  </a:moveTo>
                  <a:cubicBezTo>
                    <a:pt x="777" y="0"/>
                    <a:pt x="690" y="11"/>
                    <a:pt x="613" y="33"/>
                  </a:cubicBezTo>
                  <a:cubicBezTo>
                    <a:pt x="231" y="153"/>
                    <a:pt x="0" y="525"/>
                    <a:pt x="34" y="951"/>
                  </a:cubicBezTo>
                  <a:cubicBezTo>
                    <a:pt x="44" y="1017"/>
                    <a:pt x="56" y="1083"/>
                    <a:pt x="77" y="1148"/>
                  </a:cubicBezTo>
                  <a:cubicBezTo>
                    <a:pt x="77" y="1170"/>
                    <a:pt x="88" y="1192"/>
                    <a:pt x="88" y="1214"/>
                  </a:cubicBezTo>
                  <a:cubicBezTo>
                    <a:pt x="329" y="1870"/>
                    <a:pt x="1171" y="2527"/>
                    <a:pt x="1422" y="2713"/>
                  </a:cubicBezTo>
                  <a:cubicBezTo>
                    <a:pt x="1477" y="2757"/>
                    <a:pt x="1543" y="2767"/>
                    <a:pt x="1609" y="2767"/>
                  </a:cubicBezTo>
                  <a:cubicBezTo>
                    <a:pt x="1674" y="2767"/>
                    <a:pt x="1740" y="2757"/>
                    <a:pt x="1794" y="2713"/>
                  </a:cubicBezTo>
                  <a:cubicBezTo>
                    <a:pt x="2046" y="2527"/>
                    <a:pt x="2888" y="1870"/>
                    <a:pt x="3129" y="1214"/>
                  </a:cubicBezTo>
                  <a:cubicBezTo>
                    <a:pt x="3129" y="1192"/>
                    <a:pt x="3140" y="1170"/>
                    <a:pt x="3140" y="1148"/>
                  </a:cubicBezTo>
                  <a:cubicBezTo>
                    <a:pt x="3162" y="1083"/>
                    <a:pt x="3172" y="1017"/>
                    <a:pt x="3184" y="951"/>
                  </a:cubicBezTo>
                  <a:cubicBezTo>
                    <a:pt x="3216" y="525"/>
                    <a:pt x="2976" y="153"/>
                    <a:pt x="2604" y="33"/>
                  </a:cubicBezTo>
                  <a:cubicBezTo>
                    <a:pt x="2528" y="11"/>
                    <a:pt x="2440" y="0"/>
                    <a:pt x="2353" y="0"/>
                  </a:cubicBezTo>
                  <a:cubicBezTo>
                    <a:pt x="2112" y="0"/>
                    <a:pt x="1828" y="110"/>
                    <a:pt x="1609" y="426"/>
                  </a:cubicBezTo>
                  <a:cubicBezTo>
                    <a:pt x="1390" y="110"/>
                    <a:pt x="1106" y="0"/>
                    <a:pt x="8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5" name="Google Shape;5925;p77"/>
            <p:cNvSpPr/>
            <p:nvPr/>
          </p:nvSpPr>
          <p:spPr>
            <a:xfrm>
              <a:off x="4099650" y="2986800"/>
              <a:ext cx="84250" cy="84250"/>
            </a:xfrm>
            <a:custGeom>
              <a:avLst/>
              <a:gdLst/>
              <a:ahLst/>
              <a:cxnLst/>
              <a:rect l="l" t="t" r="r" b="b"/>
              <a:pathLst>
                <a:path w="3370" h="3370" extrusionOk="0">
                  <a:moveTo>
                    <a:pt x="2220" y="143"/>
                  </a:moveTo>
                  <a:lnTo>
                    <a:pt x="2220" y="1150"/>
                  </a:lnTo>
                  <a:lnTo>
                    <a:pt x="3238" y="1150"/>
                  </a:lnTo>
                  <a:lnTo>
                    <a:pt x="3238" y="2222"/>
                  </a:lnTo>
                  <a:cubicBezTo>
                    <a:pt x="3238" y="2222"/>
                    <a:pt x="3238" y="2232"/>
                    <a:pt x="3226" y="2232"/>
                  </a:cubicBezTo>
                  <a:lnTo>
                    <a:pt x="2220" y="2232"/>
                  </a:lnTo>
                  <a:lnTo>
                    <a:pt x="2220" y="3238"/>
                  </a:lnTo>
                  <a:lnTo>
                    <a:pt x="1148" y="3238"/>
                  </a:lnTo>
                  <a:lnTo>
                    <a:pt x="1148" y="2232"/>
                  </a:lnTo>
                  <a:lnTo>
                    <a:pt x="142" y="2232"/>
                  </a:lnTo>
                  <a:cubicBezTo>
                    <a:pt x="131" y="2232"/>
                    <a:pt x="131" y="2222"/>
                    <a:pt x="131" y="2222"/>
                  </a:cubicBezTo>
                  <a:lnTo>
                    <a:pt x="131" y="1150"/>
                  </a:lnTo>
                  <a:lnTo>
                    <a:pt x="1148" y="1150"/>
                  </a:lnTo>
                  <a:lnTo>
                    <a:pt x="1148" y="143"/>
                  </a:lnTo>
                  <a:close/>
                  <a:moveTo>
                    <a:pt x="1148" y="1"/>
                  </a:moveTo>
                  <a:cubicBezTo>
                    <a:pt x="1072" y="1"/>
                    <a:pt x="1017" y="66"/>
                    <a:pt x="1017" y="143"/>
                  </a:cubicBezTo>
                  <a:lnTo>
                    <a:pt x="1017" y="1018"/>
                  </a:lnTo>
                  <a:lnTo>
                    <a:pt x="142" y="1018"/>
                  </a:lnTo>
                  <a:cubicBezTo>
                    <a:pt x="66" y="1018"/>
                    <a:pt x="0" y="1084"/>
                    <a:pt x="0" y="1150"/>
                  </a:cubicBezTo>
                  <a:lnTo>
                    <a:pt x="0" y="2222"/>
                  </a:lnTo>
                  <a:cubicBezTo>
                    <a:pt x="0" y="2298"/>
                    <a:pt x="66" y="2363"/>
                    <a:pt x="142" y="2363"/>
                  </a:cubicBezTo>
                  <a:lnTo>
                    <a:pt x="1017" y="2363"/>
                  </a:lnTo>
                  <a:lnTo>
                    <a:pt x="1017" y="3238"/>
                  </a:lnTo>
                  <a:cubicBezTo>
                    <a:pt x="1017" y="3315"/>
                    <a:pt x="1072" y="3370"/>
                    <a:pt x="1148" y="3370"/>
                  </a:cubicBezTo>
                  <a:lnTo>
                    <a:pt x="2220" y="3370"/>
                  </a:lnTo>
                  <a:cubicBezTo>
                    <a:pt x="2297" y="3370"/>
                    <a:pt x="2351" y="3315"/>
                    <a:pt x="2351" y="3238"/>
                  </a:cubicBezTo>
                  <a:lnTo>
                    <a:pt x="2351" y="2363"/>
                  </a:lnTo>
                  <a:lnTo>
                    <a:pt x="3226" y="2363"/>
                  </a:lnTo>
                  <a:cubicBezTo>
                    <a:pt x="3303" y="2363"/>
                    <a:pt x="3369" y="2298"/>
                    <a:pt x="3369" y="2222"/>
                  </a:cubicBezTo>
                  <a:lnTo>
                    <a:pt x="3369" y="1150"/>
                  </a:lnTo>
                  <a:cubicBezTo>
                    <a:pt x="3369" y="1084"/>
                    <a:pt x="3303" y="1018"/>
                    <a:pt x="3226" y="1018"/>
                  </a:cubicBezTo>
                  <a:lnTo>
                    <a:pt x="2351" y="1018"/>
                  </a:lnTo>
                  <a:lnTo>
                    <a:pt x="2351" y="143"/>
                  </a:lnTo>
                  <a:cubicBezTo>
                    <a:pt x="2351" y="66"/>
                    <a:pt x="2297" y="1"/>
                    <a:pt x="2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6" name="Google Shape;5926;p77"/>
            <p:cNvSpPr/>
            <p:nvPr/>
          </p:nvSpPr>
          <p:spPr>
            <a:xfrm>
              <a:off x="4561775" y="3252875"/>
              <a:ext cx="84250" cy="83975"/>
            </a:xfrm>
            <a:custGeom>
              <a:avLst/>
              <a:gdLst/>
              <a:ahLst/>
              <a:cxnLst/>
              <a:rect l="l" t="t" r="r" b="b"/>
              <a:pathLst>
                <a:path w="3370" h="3359" extrusionOk="0">
                  <a:moveTo>
                    <a:pt x="2220" y="132"/>
                  </a:moveTo>
                  <a:lnTo>
                    <a:pt x="2220" y="1138"/>
                  </a:lnTo>
                  <a:lnTo>
                    <a:pt x="3227" y="1138"/>
                  </a:lnTo>
                  <a:lnTo>
                    <a:pt x="3238" y="1149"/>
                  </a:lnTo>
                  <a:lnTo>
                    <a:pt x="3238" y="2221"/>
                  </a:lnTo>
                  <a:lnTo>
                    <a:pt x="2220" y="2221"/>
                  </a:lnTo>
                  <a:lnTo>
                    <a:pt x="2220" y="3227"/>
                  </a:lnTo>
                  <a:lnTo>
                    <a:pt x="1148" y="3227"/>
                  </a:lnTo>
                  <a:lnTo>
                    <a:pt x="1148" y="2221"/>
                  </a:lnTo>
                  <a:lnTo>
                    <a:pt x="132" y="2221"/>
                  </a:lnTo>
                  <a:lnTo>
                    <a:pt x="132" y="1149"/>
                  </a:lnTo>
                  <a:lnTo>
                    <a:pt x="132" y="1138"/>
                  </a:lnTo>
                  <a:lnTo>
                    <a:pt x="1148" y="1138"/>
                  </a:lnTo>
                  <a:lnTo>
                    <a:pt x="1148" y="132"/>
                  </a:lnTo>
                  <a:close/>
                  <a:moveTo>
                    <a:pt x="1148" y="1"/>
                  </a:moveTo>
                  <a:cubicBezTo>
                    <a:pt x="1072" y="1"/>
                    <a:pt x="1007" y="55"/>
                    <a:pt x="1007" y="132"/>
                  </a:cubicBezTo>
                  <a:lnTo>
                    <a:pt x="1007" y="1007"/>
                  </a:lnTo>
                  <a:lnTo>
                    <a:pt x="132" y="1007"/>
                  </a:lnTo>
                  <a:cubicBezTo>
                    <a:pt x="55" y="1007"/>
                    <a:pt x="0" y="1073"/>
                    <a:pt x="0" y="1149"/>
                  </a:cubicBezTo>
                  <a:lnTo>
                    <a:pt x="0" y="2221"/>
                  </a:lnTo>
                  <a:cubicBezTo>
                    <a:pt x="0" y="2286"/>
                    <a:pt x="55" y="2352"/>
                    <a:pt x="132" y="2352"/>
                  </a:cubicBezTo>
                  <a:lnTo>
                    <a:pt x="1007" y="2352"/>
                  </a:lnTo>
                  <a:lnTo>
                    <a:pt x="1007" y="3227"/>
                  </a:lnTo>
                  <a:cubicBezTo>
                    <a:pt x="1007" y="3304"/>
                    <a:pt x="1072" y="3358"/>
                    <a:pt x="1148" y="3358"/>
                  </a:cubicBezTo>
                  <a:lnTo>
                    <a:pt x="2220" y="3358"/>
                  </a:lnTo>
                  <a:cubicBezTo>
                    <a:pt x="2297" y="3358"/>
                    <a:pt x="2351" y="3304"/>
                    <a:pt x="2351" y="3227"/>
                  </a:cubicBezTo>
                  <a:lnTo>
                    <a:pt x="2351" y="2352"/>
                  </a:lnTo>
                  <a:lnTo>
                    <a:pt x="3227" y="2352"/>
                  </a:lnTo>
                  <a:cubicBezTo>
                    <a:pt x="3304" y="2352"/>
                    <a:pt x="3369" y="2286"/>
                    <a:pt x="3369" y="2221"/>
                  </a:cubicBezTo>
                  <a:lnTo>
                    <a:pt x="3369" y="1149"/>
                  </a:lnTo>
                  <a:cubicBezTo>
                    <a:pt x="3369" y="1073"/>
                    <a:pt x="3304" y="1007"/>
                    <a:pt x="3227" y="1007"/>
                  </a:cubicBezTo>
                  <a:lnTo>
                    <a:pt x="2351" y="1007"/>
                  </a:lnTo>
                  <a:lnTo>
                    <a:pt x="2351" y="132"/>
                  </a:lnTo>
                  <a:cubicBezTo>
                    <a:pt x="2351" y="55"/>
                    <a:pt x="2297" y="1"/>
                    <a:pt x="2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27" name="Google Shape;5927;p77"/>
          <p:cNvGrpSpPr/>
          <p:nvPr/>
        </p:nvGrpSpPr>
        <p:grpSpPr>
          <a:xfrm>
            <a:off x="3315750" y="3685838"/>
            <a:ext cx="841450" cy="884075"/>
            <a:chOff x="3483000" y="3433063"/>
            <a:chExt cx="841450" cy="884075"/>
          </a:xfrm>
        </p:grpSpPr>
        <p:sp>
          <p:nvSpPr>
            <p:cNvPr id="5928" name="Google Shape;5928;p77"/>
            <p:cNvSpPr/>
            <p:nvPr/>
          </p:nvSpPr>
          <p:spPr>
            <a:xfrm>
              <a:off x="4011550" y="3433063"/>
              <a:ext cx="101750" cy="53625"/>
            </a:xfrm>
            <a:custGeom>
              <a:avLst/>
              <a:gdLst/>
              <a:ahLst/>
              <a:cxnLst/>
              <a:rect l="l" t="t" r="r" b="b"/>
              <a:pathLst>
                <a:path w="4070" h="2145" extrusionOk="0">
                  <a:moveTo>
                    <a:pt x="1" y="0"/>
                  </a:moveTo>
                  <a:cubicBezTo>
                    <a:pt x="1" y="0"/>
                    <a:pt x="810" y="1860"/>
                    <a:pt x="3916" y="2134"/>
                  </a:cubicBezTo>
                  <a:cubicBezTo>
                    <a:pt x="3971" y="2144"/>
                    <a:pt x="4015" y="2144"/>
                    <a:pt x="4070" y="2144"/>
                  </a:cubicBezTo>
                  <a:cubicBezTo>
                    <a:pt x="4070" y="2144"/>
                    <a:pt x="3971" y="1991"/>
                    <a:pt x="3643" y="1685"/>
                  </a:cubicBezTo>
                  <a:cubicBezTo>
                    <a:pt x="3425" y="1477"/>
                    <a:pt x="3096" y="1193"/>
                    <a:pt x="2626" y="853"/>
                  </a:cubicBezTo>
                  <a:cubicBezTo>
                    <a:pt x="1488" y="22"/>
                    <a:pt x="165" y="0"/>
                    <a:pt x="12" y="0"/>
                  </a:cubicBezTo>
                  <a:close/>
                </a:path>
              </a:pathLst>
            </a:custGeom>
            <a:solidFill>
              <a:srgbClr val="E8AE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9" name="Google Shape;5929;p77"/>
            <p:cNvSpPr/>
            <p:nvPr/>
          </p:nvSpPr>
          <p:spPr>
            <a:xfrm>
              <a:off x="3484625" y="4255588"/>
              <a:ext cx="833500" cy="61550"/>
            </a:xfrm>
            <a:custGeom>
              <a:avLst/>
              <a:gdLst/>
              <a:ahLst/>
              <a:cxnLst/>
              <a:rect l="l" t="t" r="r" b="b"/>
              <a:pathLst>
                <a:path w="33340" h="2462" extrusionOk="0">
                  <a:moveTo>
                    <a:pt x="2560" y="0"/>
                  </a:moveTo>
                  <a:lnTo>
                    <a:pt x="1" y="2462"/>
                  </a:lnTo>
                  <a:lnTo>
                    <a:pt x="31009" y="2462"/>
                  </a:lnTo>
                  <a:lnTo>
                    <a:pt x="333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0" name="Google Shape;5930;p77"/>
            <p:cNvSpPr/>
            <p:nvPr/>
          </p:nvSpPr>
          <p:spPr>
            <a:xfrm>
              <a:off x="3484625" y="4255588"/>
              <a:ext cx="642900" cy="61550"/>
            </a:xfrm>
            <a:custGeom>
              <a:avLst/>
              <a:gdLst/>
              <a:ahLst/>
              <a:cxnLst/>
              <a:rect l="l" t="t" r="r" b="b"/>
              <a:pathLst>
                <a:path w="25716" h="2462" extrusionOk="0">
                  <a:moveTo>
                    <a:pt x="2560" y="0"/>
                  </a:moveTo>
                  <a:lnTo>
                    <a:pt x="1" y="2462"/>
                  </a:lnTo>
                  <a:lnTo>
                    <a:pt x="25715" y="2462"/>
                  </a:lnTo>
                  <a:cubicBezTo>
                    <a:pt x="21986" y="1860"/>
                    <a:pt x="18836" y="909"/>
                    <a:pt x="16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1" name="Google Shape;5931;p77"/>
            <p:cNvSpPr/>
            <p:nvPr/>
          </p:nvSpPr>
          <p:spPr>
            <a:xfrm>
              <a:off x="4251925" y="4241513"/>
              <a:ext cx="72525" cy="75625"/>
            </a:xfrm>
            <a:custGeom>
              <a:avLst/>
              <a:gdLst/>
              <a:ahLst/>
              <a:cxnLst/>
              <a:rect l="l" t="t" r="r" b="b"/>
              <a:pathLst>
                <a:path w="2901" h="3025" extrusionOk="0">
                  <a:moveTo>
                    <a:pt x="2406" y="0"/>
                  </a:moveTo>
                  <a:cubicBezTo>
                    <a:pt x="2385" y="0"/>
                    <a:pt x="2363" y="2"/>
                    <a:pt x="2341" y="6"/>
                  </a:cubicBezTo>
                  <a:lnTo>
                    <a:pt x="0" y="2194"/>
                  </a:lnTo>
                  <a:cubicBezTo>
                    <a:pt x="520" y="2194"/>
                    <a:pt x="611" y="2708"/>
                    <a:pt x="326" y="3016"/>
                  </a:cubicBezTo>
                  <a:lnTo>
                    <a:pt x="326" y="3016"/>
                  </a:lnTo>
                  <a:lnTo>
                    <a:pt x="2647" y="563"/>
                  </a:lnTo>
                  <a:cubicBezTo>
                    <a:pt x="2901" y="320"/>
                    <a:pt x="2683" y="0"/>
                    <a:pt x="2406" y="0"/>
                  </a:cubicBezTo>
                  <a:close/>
                  <a:moveTo>
                    <a:pt x="326" y="3016"/>
                  </a:moveTo>
                  <a:lnTo>
                    <a:pt x="317" y="3025"/>
                  </a:lnTo>
                  <a:cubicBezTo>
                    <a:pt x="320" y="3022"/>
                    <a:pt x="323" y="3019"/>
                    <a:pt x="326" y="30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2" name="Google Shape;5932;p77"/>
            <p:cNvSpPr/>
            <p:nvPr/>
          </p:nvSpPr>
          <p:spPr>
            <a:xfrm>
              <a:off x="3483000" y="4243463"/>
              <a:ext cx="77125" cy="73675"/>
            </a:xfrm>
            <a:custGeom>
              <a:avLst/>
              <a:gdLst/>
              <a:ahLst/>
              <a:cxnLst/>
              <a:rect l="l" t="t" r="r" b="b"/>
              <a:pathLst>
                <a:path w="3085" h="2947" extrusionOk="0">
                  <a:moveTo>
                    <a:pt x="2739" y="1"/>
                  </a:moveTo>
                  <a:cubicBezTo>
                    <a:pt x="2607" y="1"/>
                    <a:pt x="2482" y="55"/>
                    <a:pt x="2363" y="169"/>
                  </a:cubicBezTo>
                  <a:lnTo>
                    <a:pt x="219" y="2082"/>
                  </a:lnTo>
                  <a:cubicBezTo>
                    <a:pt x="76" y="2214"/>
                    <a:pt x="0" y="2411"/>
                    <a:pt x="22" y="2597"/>
                  </a:cubicBezTo>
                  <a:lnTo>
                    <a:pt x="66" y="2947"/>
                  </a:lnTo>
                  <a:lnTo>
                    <a:pt x="766" y="2279"/>
                  </a:lnTo>
                  <a:lnTo>
                    <a:pt x="3085" y="114"/>
                  </a:lnTo>
                  <a:cubicBezTo>
                    <a:pt x="2965" y="39"/>
                    <a:pt x="2850" y="1"/>
                    <a:pt x="27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3" name="Google Shape;5933;p77"/>
            <p:cNvSpPr/>
            <p:nvPr/>
          </p:nvSpPr>
          <p:spPr>
            <a:xfrm>
              <a:off x="3833000" y="3633413"/>
              <a:ext cx="93550" cy="191525"/>
            </a:xfrm>
            <a:custGeom>
              <a:avLst/>
              <a:gdLst/>
              <a:ahLst/>
              <a:cxnLst/>
              <a:rect l="l" t="t" r="r" b="b"/>
              <a:pathLst>
                <a:path w="3742" h="7661" extrusionOk="0">
                  <a:moveTo>
                    <a:pt x="2016" y="0"/>
                  </a:moveTo>
                  <a:cubicBezTo>
                    <a:pt x="1681" y="0"/>
                    <a:pt x="1346" y="121"/>
                    <a:pt x="1105" y="354"/>
                  </a:cubicBezTo>
                  <a:cubicBezTo>
                    <a:pt x="766" y="660"/>
                    <a:pt x="624" y="1164"/>
                    <a:pt x="766" y="1590"/>
                  </a:cubicBezTo>
                  <a:cubicBezTo>
                    <a:pt x="854" y="1874"/>
                    <a:pt x="1061" y="2137"/>
                    <a:pt x="1051" y="2443"/>
                  </a:cubicBezTo>
                  <a:cubicBezTo>
                    <a:pt x="1039" y="2739"/>
                    <a:pt x="810" y="2979"/>
                    <a:pt x="613" y="3209"/>
                  </a:cubicBezTo>
                  <a:cubicBezTo>
                    <a:pt x="405" y="3427"/>
                    <a:pt x="208" y="3712"/>
                    <a:pt x="274" y="4007"/>
                  </a:cubicBezTo>
                  <a:cubicBezTo>
                    <a:pt x="329" y="4292"/>
                    <a:pt x="602" y="4467"/>
                    <a:pt x="744" y="4718"/>
                  </a:cubicBezTo>
                  <a:cubicBezTo>
                    <a:pt x="876" y="4970"/>
                    <a:pt x="876" y="5287"/>
                    <a:pt x="723" y="5527"/>
                  </a:cubicBezTo>
                  <a:cubicBezTo>
                    <a:pt x="579" y="5753"/>
                    <a:pt x="321" y="5901"/>
                    <a:pt x="55" y="5901"/>
                  </a:cubicBezTo>
                  <a:cubicBezTo>
                    <a:pt x="37" y="5901"/>
                    <a:pt x="19" y="5901"/>
                    <a:pt x="1" y="5899"/>
                  </a:cubicBezTo>
                  <a:lnTo>
                    <a:pt x="1" y="5899"/>
                  </a:lnTo>
                  <a:cubicBezTo>
                    <a:pt x="170" y="5960"/>
                    <a:pt x="348" y="5990"/>
                    <a:pt x="524" y="5990"/>
                  </a:cubicBezTo>
                  <a:cubicBezTo>
                    <a:pt x="700" y="5990"/>
                    <a:pt x="875" y="5960"/>
                    <a:pt x="1039" y="5899"/>
                  </a:cubicBezTo>
                  <a:lnTo>
                    <a:pt x="1039" y="5899"/>
                  </a:lnTo>
                  <a:cubicBezTo>
                    <a:pt x="854" y="6020"/>
                    <a:pt x="842" y="6293"/>
                    <a:pt x="941" y="6501"/>
                  </a:cubicBezTo>
                  <a:cubicBezTo>
                    <a:pt x="1029" y="6698"/>
                    <a:pt x="1204" y="6851"/>
                    <a:pt x="1313" y="7048"/>
                  </a:cubicBezTo>
                  <a:cubicBezTo>
                    <a:pt x="1423" y="7245"/>
                    <a:pt x="1455" y="7508"/>
                    <a:pt x="1302" y="7661"/>
                  </a:cubicBezTo>
                  <a:cubicBezTo>
                    <a:pt x="2188" y="7486"/>
                    <a:pt x="2899" y="6786"/>
                    <a:pt x="3282" y="5965"/>
                  </a:cubicBezTo>
                  <a:cubicBezTo>
                    <a:pt x="3664" y="5145"/>
                    <a:pt x="3741" y="4226"/>
                    <a:pt x="3708" y="3318"/>
                  </a:cubicBezTo>
                  <a:lnTo>
                    <a:pt x="3358" y="923"/>
                  </a:lnTo>
                  <a:cubicBezTo>
                    <a:pt x="3173" y="507"/>
                    <a:pt x="2811" y="168"/>
                    <a:pt x="2374" y="48"/>
                  </a:cubicBezTo>
                  <a:cubicBezTo>
                    <a:pt x="2257" y="16"/>
                    <a:pt x="2137" y="0"/>
                    <a:pt x="20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4" name="Google Shape;5934;p77"/>
            <p:cNvSpPr/>
            <p:nvPr/>
          </p:nvSpPr>
          <p:spPr>
            <a:xfrm>
              <a:off x="3932800" y="3721013"/>
              <a:ext cx="33925" cy="57450"/>
            </a:xfrm>
            <a:custGeom>
              <a:avLst/>
              <a:gdLst/>
              <a:ahLst/>
              <a:cxnLst/>
              <a:rect l="l" t="t" r="r" b="b"/>
              <a:pathLst>
                <a:path w="1357" h="2298" extrusionOk="0">
                  <a:moveTo>
                    <a:pt x="0" y="0"/>
                  </a:moveTo>
                  <a:lnTo>
                    <a:pt x="0" y="2297"/>
                  </a:lnTo>
                  <a:lnTo>
                    <a:pt x="1357" y="2297"/>
                  </a:lnTo>
                  <a:lnTo>
                    <a:pt x="1357" y="0"/>
                  </a:ln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5" name="Google Shape;5935;p77"/>
            <p:cNvSpPr/>
            <p:nvPr/>
          </p:nvSpPr>
          <p:spPr>
            <a:xfrm>
              <a:off x="3957950" y="3743438"/>
              <a:ext cx="8775" cy="18075"/>
            </a:xfrm>
            <a:custGeom>
              <a:avLst/>
              <a:gdLst/>
              <a:ahLst/>
              <a:cxnLst/>
              <a:rect l="l" t="t" r="r" b="b"/>
              <a:pathLst>
                <a:path w="351" h="723" extrusionOk="0">
                  <a:moveTo>
                    <a:pt x="12" y="0"/>
                  </a:moveTo>
                  <a:lnTo>
                    <a:pt x="1" y="700"/>
                  </a:lnTo>
                  <a:cubicBezTo>
                    <a:pt x="56" y="711"/>
                    <a:pt x="110" y="722"/>
                    <a:pt x="176" y="722"/>
                  </a:cubicBezTo>
                  <a:cubicBezTo>
                    <a:pt x="231" y="722"/>
                    <a:pt x="297" y="711"/>
                    <a:pt x="351" y="700"/>
                  </a:cubicBezTo>
                  <a:lnTo>
                    <a:pt x="351" y="142"/>
                  </a:lnTo>
                  <a:cubicBezTo>
                    <a:pt x="231" y="88"/>
                    <a:pt x="122" y="44"/>
                    <a:pt x="12" y="0"/>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6" name="Google Shape;5936;p77"/>
            <p:cNvSpPr/>
            <p:nvPr/>
          </p:nvSpPr>
          <p:spPr>
            <a:xfrm>
              <a:off x="3915850" y="3639788"/>
              <a:ext cx="92725" cy="111100"/>
            </a:xfrm>
            <a:custGeom>
              <a:avLst/>
              <a:gdLst/>
              <a:ahLst/>
              <a:cxnLst/>
              <a:rect l="l" t="t" r="r" b="b"/>
              <a:pathLst>
                <a:path w="3709" h="4444" extrusionOk="0">
                  <a:moveTo>
                    <a:pt x="1872" y="1"/>
                  </a:moveTo>
                  <a:cubicBezTo>
                    <a:pt x="1304" y="1"/>
                    <a:pt x="791" y="381"/>
                    <a:pt x="482" y="668"/>
                  </a:cubicBezTo>
                  <a:cubicBezTo>
                    <a:pt x="187" y="941"/>
                    <a:pt x="0" y="1313"/>
                    <a:pt x="0" y="1718"/>
                  </a:cubicBezTo>
                  <a:cubicBezTo>
                    <a:pt x="0" y="2932"/>
                    <a:pt x="591" y="3872"/>
                    <a:pt x="2494" y="4431"/>
                  </a:cubicBezTo>
                  <a:cubicBezTo>
                    <a:pt x="2520" y="4439"/>
                    <a:pt x="2547" y="4443"/>
                    <a:pt x="2573" y="4443"/>
                  </a:cubicBezTo>
                  <a:cubicBezTo>
                    <a:pt x="2710" y="4443"/>
                    <a:pt x="2842" y="4334"/>
                    <a:pt x="2943" y="4234"/>
                  </a:cubicBezTo>
                  <a:cubicBezTo>
                    <a:pt x="3129" y="4037"/>
                    <a:pt x="3424" y="3249"/>
                    <a:pt x="3424" y="3249"/>
                  </a:cubicBezTo>
                  <a:cubicBezTo>
                    <a:pt x="3534" y="3249"/>
                    <a:pt x="3621" y="3172"/>
                    <a:pt x="3675" y="3107"/>
                  </a:cubicBezTo>
                  <a:cubicBezTo>
                    <a:pt x="3709" y="3074"/>
                    <a:pt x="3709" y="3009"/>
                    <a:pt x="3675" y="2965"/>
                  </a:cubicBezTo>
                  <a:lnTo>
                    <a:pt x="3369" y="2527"/>
                  </a:lnTo>
                  <a:cubicBezTo>
                    <a:pt x="3304" y="2429"/>
                    <a:pt x="3282" y="2319"/>
                    <a:pt x="3293" y="2221"/>
                  </a:cubicBezTo>
                  <a:cubicBezTo>
                    <a:pt x="3325" y="2013"/>
                    <a:pt x="3325" y="1740"/>
                    <a:pt x="3315" y="1499"/>
                  </a:cubicBezTo>
                  <a:cubicBezTo>
                    <a:pt x="3282" y="1018"/>
                    <a:pt x="3052" y="559"/>
                    <a:pt x="2659" y="274"/>
                  </a:cubicBezTo>
                  <a:cubicBezTo>
                    <a:pt x="2394" y="78"/>
                    <a:pt x="2128" y="1"/>
                    <a:pt x="1872" y="1"/>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7" name="Google Shape;5937;p77"/>
            <p:cNvSpPr/>
            <p:nvPr/>
          </p:nvSpPr>
          <p:spPr>
            <a:xfrm>
              <a:off x="3978750" y="3687363"/>
              <a:ext cx="14225" cy="7125"/>
            </a:xfrm>
            <a:custGeom>
              <a:avLst/>
              <a:gdLst/>
              <a:ahLst/>
              <a:cxnLst/>
              <a:rect l="l" t="t" r="r" b="b"/>
              <a:pathLst>
                <a:path w="569" h="285" extrusionOk="0">
                  <a:moveTo>
                    <a:pt x="438" y="1"/>
                  </a:moveTo>
                  <a:cubicBezTo>
                    <a:pt x="252" y="1"/>
                    <a:pt x="88" y="121"/>
                    <a:pt x="0" y="274"/>
                  </a:cubicBezTo>
                  <a:cubicBezTo>
                    <a:pt x="11" y="274"/>
                    <a:pt x="11" y="274"/>
                    <a:pt x="22" y="285"/>
                  </a:cubicBezTo>
                  <a:cubicBezTo>
                    <a:pt x="44" y="253"/>
                    <a:pt x="77" y="231"/>
                    <a:pt x="109" y="209"/>
                  </a:cubicBezTo>
                  <a:cubicBezTo>
                    <a:pt x="165" y="187"/>
                    <a:pt x="230" y="176"/>
                    <a:pt x="296" y="176"/>
                  </a:cubicBezTo>
                  <a:cubicBezTo>
                    <a:pt x="361" y="165"/>
                    <a:pt x="427" y="165"/>
                    <a:pt x="493" y="143"/>
                  </a:cubicBezTo>
                  <a:cubicBezTo>
                    <a:pt x="525" y="132"/>
                    <a:pt x="558" y="121"/>
                    <a:pt x="558" y="88"/>
                  </a:cubicBezTo>
                  <a:cubicBezTo>
                    <a:pt x="569" y="56"/>
                    <a:pt x="547" y="22"/>
                    <a:pt x="515" y="12"/>
                  </a:cubicBezTo>
                  <a:cubicBezTo>
                    <a:pt x="493" y="1"/>
                    <a:pt x="459" y="1"/>
                    <a:pt x="438" y="1"/>
                  </a:cubicBezTo>
                  <a:close/>
                </a:path>
              </a:pathLst>
            </a:custGeom>
            <a:solidFill>
              <a:srgbClr val="002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8" name="Google Shape;5938;p77"/>
            <p:cNvSpPr/>
            <p:nvPr/>
          </p:nvSpPr>
          <p:spPr>
            <a:xfrm>
              <a:off x="3977650" y="3718813"/>
              <a:ext cx="17250" cy="10425"/>
            </a:xfrm>
            <a:custGeom>
              <a:avLst/>
              <a:gdLst/>
              <a:ahLst/>
              <a:cxnLst/>
              <a:rect l="l" t="t" r="r" b="b"/>
              <a:pathLst>
                <a:path w="690" h="417" extrusionOk="0">
                  <a:moveTo>
                    <a:pt x="77" y="1"/>
                  </a:moveTo>
                  <a:cubicBezTo>
                    <a:pt x="44" y="1"/>
                    <a:pt x="0" y="33"/>
                    <a:pt x="34" y="77"/>
                  </a:cubicBezTo>
                  <a:cubicBezTo>
                    <a:pt x="187" y="274"/>
                    <a:pt x="416" y="405"/>
                    <a:pt x="646" y="416"/>
                  </a:cubicBezTo>
                  <a:cubicBezTo>
                    <a:pt x="668" y="383"/>
                    <a:pt x="678" y="351"/>
                    <a:pt x="690" y="318"/>
                  </a:cubicBezTo>
                  <a:cubicBezTo>
                    <a:pt x="471" y="307"/>
                    <a:pt x="252" y="198"/>
                    <a:pt x="121" y="23"/>
                  </a:cubicBezTo>
                  <a:cubicBezTo>
                    <a:pt x="110" y="1"/>
                    <a:pt x="88" y="1"/>
                    <a:pt x="77" y="1"/>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9" name="Google Shape;5939;p77"/>
            <p:cNvSpPr/>
            <p:nvPr/>
          </p:nvSpPr>
          <p:spPr>
            <a:xfrm>
              <a:off x="3984750" y="3698563"/>
              <a:ext cx="6325" cy="8825"/>
            </a:xfrm>
            <a:custGeom>
              <a:avLst/>
              <a:gdLst/>
              <a:ahLst/>
              <a:cxnLst/>
              <a:rect l="l" t="t" r="r" b="b"/>
              <a:pathLst>
                <a:path w="253" h="353" extrusionOk="0">
                  <a:moveTo>
                    <a:pt x="119" y="0"/>
                  </a:moveTo>
                  <a:cubicBezTo>
                    <a:pt x="59" y="0"/>
                    <a:pt x="12" y="74"/>
                    <a:pt x="12" y="165"/>
                  </a:cubicBezTo>
                  <a:cubicBezTo>
                    <a:pt x="1" y="264"/>
                    <a:pt x="56" y="340"/>
                    <a:pt x="121" y="351"/>
                  </a:cubicBezTo>
                  <a:cubicBezTo>
                    <a:pt x="126" y="352"/>
                    <a:pt x="130" y="352"/>
                    <a:pt x="134" y="352"/>
                  </a:cubicBezTo>
                  <a:cubicBezTo>
                    <a:pt x="194" y="352"/>
                    <a:pt x="241" y="280"/>
                    <a:pt x="241" y="187"/>
                  </a:cubicBezTo>
                  <a:cubicBezTo>
                    <a:pt x="253" y="89"/>
                    <a:pt x="198" y="1"/>
                    <a:pt x="132" y="1"/>
                  </a:cubicBezTo>
                  <a:cubicBezTo>
                    <a:pt x="128" y="1"/>
                    <a:pt x="12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0" name="Google Shape;5940;p77"/>
            <p:cNvSpPr/>
            <p:nvPr/>
          </p:nvSpPr>
          <p:spPr>
            <a:xfrm>
              <a:off x="3902450" y="3631338"/>
              <a:ext cx="102850" cy="114850"/>
            </a:xfrm>
            <a:custGeom>
              <a:avLst/>
              <a:gdLst/>
              <a:ahLst/>
              <a:cxnLst/>
              <a:rect l="l" t="t" r="r" b="b"/>
              <a:pathLst>
                <a:path w="4114" h="4594" extrusionOk="0">
                  <a:moveTo>
                    <a:pt x="2438" y="1"/>
                  </a:moveTo>
                  <a:cubicBezTo>
                    <a:pt x="2208" y="1"/>
                    <a:pt x="1975" y="37"/>
                    <a:pt x="1751" y="98"/>
                  </a:cubicBezTo>
                  <a:cubicBezTo>
                    <a:pt x="1521" y="175"/>
                    <a:pt x="1280" y="284"/>
                    <a:pt x="1095" y="437"/>
                  </a:cubicBezTo>
                  <a:cubicBezTo>
                    <a:pt x="799" y="568"/>
                    <a:pt x="526" y="765"/>
                    <a:pt x="351" y="1028"/>
                  </a:cubicBezTo>
                  <a:cubicBezTo>
                    <a:pt x="88" y="1378"/>
                    <a:pt x="1" y="1826"/>
                    <a:pt x="132" y="2231"/>
                  </a:cubicBezTo>
                  <a:cubicBezTo>
                    <a:pt x="198" y="2428"/>
                    <a:pt x="307" y="2603"/>
                    <a:pt x="405" y="2778"/>
                  </a:cubicBezTo>
                  <a:cubicBezTo>
                    <a:pt x="504" y="2953"/>
                    <a:pt x="591" y="3150"/>
                    <a:pt x="602" y="3347"/>
                  </a:cubicBezTo>
                  <a:cubicBezTo>
                    <a:pt x="613" y="3554"/>
                    <a:pt x="536" y="3773"/>
                    <a:pt x="351" y="3882"/>
                  </a:cubicBezTo>
                  <a:cubicBezTo>
                    <a:pt x="364" y="3883"/>
                    <a:pt x="377" y="3884"/>
                    <a:pt x="390" y="3884"/>
                  </a:cubicBezTo>
                  <a:cubicBezTo>
                    <a:pt x="532" y="3884"/>
                    <a:pt x="676" y="3828"/>
                    <a:pt x="766" y="3719"/>
                  </a:cubicBezTo>
                  <a:lnTo>
                    <a:pt x="766" y="3719"/>
                  </a:lnTo>
                  <a:cubicBezTo>
                    <a:pt x="711" y="3894"/>
                    <a:pt x="733" y="4079"/>
                    <a:pt x="821" y="4222"/>
                  </a:cubicBezTo>
                  <a:cubicBezTo>
                    <a:pt x="920" y="4375"/>
                    <a:pt x="1083" y="4484"/>
                    <a:pt x="1270" y="4517"/>
                  </a:cubicBezTo>
                  <a:cubicBezTo>
                    <a:pt x="1270" y="4385"/>
                    <a:pt x="1302" y="4254"/>
                    <a:pt x="1379" y="4134"/>
                  </a:cubicBezTo>
                  <a:cubicBezTo>
                    <a:pt x="1477" y="4265"/>
                    <a:pt x="1521" y="4429"/>
                    <a:pt x="1499" y="4594"/>
                  </a:cubicBezTo>
                  <a:cubicBezTo>
                    <a:pt x="1685" y="4517"/>
                    <a:pt x="1827" y="4375"/>
                    <a:pt x="1893" y="4200"/>
                  </a:cubicBezTo>
                  <a:cubicBezTo>
                    <a:pt x="1904" y="4254"/>
                    <a:pt x="1926" y="4298"/>
                    <a:pt x="1948" y="4353"/>
                  </a:cubicBezTo>
                  <a:cubicBezTo>
                    <a:pt x="2046" y="4210"/>
                    <a:pt x="1980" y="4013"/>
                    <a:pt x="1882" y="3872"/>
                  </a:cubicBezTo>
                  <a:cubicBezTo>
                    <a:pt x="1783" y="3729"/>
                    <a:pt x="1642" y="3609"/>
                    <a:pt x="1565" y="3456"/>
                  </a:cubicBezTo>
                  <a:cubicBezTo>
                    <a:pt x="1488" y="3292"/>
                    <a:pt x="1510" y="3084"/>
                    <a:pt x="1663" y="2985"/>
                  </a:cubicBezTo>
                  <a:cubicBezTo>
                    <a:pt x="1708" y="2963"/>
                    <a:pt x="1757" y="2953"/>
                    <a:pt x="1807" y="2953"/>
                  </a:cubicBezTo>
                  <a:cubicBezTo>
                    <a:pt x="1928" y="2953"/>
                    <a:pt x="2053" y="3013"/>
                    <a:pt x="2123" y="3106"/>
                  </a:cubicBezTo>
                  <a:cubicBezTo>
                    <a:pt x="2221" y="3237"/>
                    <a:pt x="2254" y="3401"/>
                    <a:pt x="2276" y="3554"/>
                  </a:cubicBezTo>
                  <a:cubicBezTo>
                    <a:pt x="2517" y="3390"/>
                    <a:pt x="2549" y="3062"/>
                    <a:pt x="2495" y="2788"/>
                  </a:cubicBezTo>
                  <a:cubicBezTo>
                    <a:pt x="2440" y="2515"/>
                    <a:pt x="2320" y="2253"/>
                    <a:pt x="2320" y="1979"/>
                  </a:cubicBezTo>
                  <a:lnTo>
                    <a:pt x="2320" y="1979"/>
                  </a:lnTo>
                  <a:cubicBezTo>
                    <a:pt x="2451" y="2122"/>
                    <a:pt x="2538" y="2285"/>
                    <a:pt x="2593" y="2472"/>
                  </a:cubicBezTo>
                  <a:cubicBezTo>
                    <a:pt x="3008" y="2384"/>
                    <a:pt x="3380" y="2110"/>
                    <a:pt x="3567" y="1750"/>
                  </a:cubicBezTo>
                  <a:cubicBezTo>
                    <a:pt x="3665" y="2056"/>
                    <a:pt x="3763" y="2362"/>
                    <a:pt x="3873" y="2669"/>
                  </a:cubicBezTo>
                  <a:cubicBezTo>
                    <a:pt x="4004" y="2319"/>
                    <a:pt x="4102" y="1957"/>
                    <a:pt x="4113" y="1597"/>
                  </a:cubicBezTo>
                  <a:cubicBezTo>
                    <a:pt x="4113" y="1225"/>
                    <a:pt x="4015" y="853"/>
                    <a:pt x="3785" y="557"/>
                  </a:cubicBezTo>
                  <a:cubicBezTo>
                    <a:pt x="3555" y="295"/>
                    <a:pt x="3217" y="109"/>
                    <a:pt x="2855" y="43"/>
                  </a:cubicBezTo>
                  <a:cubicBezTo>
                    <a:pt x="2719" y="14"/>
                    <a:pt x="2579" y="1"/>
                    <a:pt x="2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1" name="Google Shape;5941;p77"/>
            <p:cNvSpPr/>
            <p:nvPr/>
          </p:nvSpPr>
          <p:spPr>
            <a:xfrm>
              <a:off x="3554450" y="4189413"/>
              <a:ext cx="69375" cy="100100"/>
            </a:xfrm>
            <a:custGeom>
              <a:avLst/>
              <a:gdLst/>
              <a:ahLst/>
              <a:cxnLst/>
              <a:rect l="l" t="t" r="r" b="b"/>
              <a:pathLst>
                <a:path w="2775" h="4004" extrusionOk="0">
                  <a:moveTo>
                    <a:pt x="2293" y="1"/>
                  </a:moveTo>
                  <a:lnTo>
                    <a:pt x="1649" y="253"/>
                  </a:lnTo>
                  <a:cubicBezTo>
                    <a:pt x="1495" y="310"/>
                    <a:pt x="1342" y="342"/>
                    <a:pt x="1181" y="342"/>
                  </a:cubicBezTo>
                  <a:cubicBezTo>
                    <a:pt x="1158" y="342"/>
                    <a:pt x="1135" y="341"/>
                    <a:pt x="1112" y="340"/>
                  </a:cubicBezTo>
                  <a:lnTo>
                    <a:pt x="927" y="329"/>
                  </a:lnTo>
                  <a:cubicBezTo>
                    <a:pt x="910" y="328"/>
                    <a:pt x="894" y="327"/>
                    <a:pt x="878" y="327"/>
                  </a:cubicBezTo>
                  <a:cubicBezTo>
                    <a:pt x="377" y="327"/>
                    <a:pt x="1" y="804"/>
                    <a:pt x="128" y="1291"/>
                  </a:cubicBezTo>
                  <a:cubicBezTo>
                    <a:pt x="281" y="1849"/>
                    <a:pt x="543" y="2593"/>
                    <a:pt x="346" y="3162"/>
                  </a:cubicBezTo>
                  <a:cubicBezTo>
                    <a:pt x="205" y="3578"/>
                    <a:pt x="511" y="4004"/>
                    <a:pt x="948" y="4004"/>
                  </a:cubicBezTo>
                  <a:lnTo>
                    <a:pt x="1627" y="4004"/>
                  </a:lnTo>
                  <a:cubicBezTo>
                    <a:pt x="1780" y="4004"/>
                    <a:pt x="1856" y="3807"/>
                    <a:pt x="1736" y="3698"/>
                  </a:cubicBezTo>
                  <a:lnTo>
                    <a:pt x="1430" y="3435"/>
                  </a:lnTo>
                  <a:cubicBezTo>
                    <a:pt x="1222" y="3260"/>
                    <a:pt x="1156" y="2965"/>
                    <a:pt x="1277" y="2724"/>
                  </a:cubicBezTo>
                  <a:lnTo>
                    <a:pt x="1943" y="1324"/>
                  </a:lnTo>
                  <a:lnTo>
                    <a:pt x="2775" y="974"/>
                  </a:lnTo>
                  <a:lnTo>
                    <a:pt x="2293" y="1"/>
                  </a:ln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2" name="Google Shape;5942;p77"/>
            <p:cNvSpPr/>
            <p:nvPr/>
          </p:nvSpPr>
          <p:spPr>
            <a:xfrm>
              <a:off x="4117650" y="4223613"/>
              <a:ext cx="102575" cy="63825"/>
            </a:xfrm>
            <a:custGeom>
              <a:avLst/>
              <a:gdLst/>
              <a:ahLst/>
              <a:cxnLst/>
              <a:rect l="l" t="t" r="r" b="b"/>
              <a:pathLst>
                <a:path w="4103" h="2553" extrusionOk="0">
                  <a:moveTo>
                    <a:pt x="1499" y="0"/>
                  </a:moveTo>
                  <a:lnTo>
                    <a:pt x="394" y="120"/>
                  </a:lnTo>
                  <a:lnTo>
                    <a:pt x="394" y="897"/>
                  </a:lnTo>
                  <a:lnTo>
                    <a:pt x="88" y="1520"/>
                  </a:lnTo>
                  <a:cubicBezTo>
                    <a:pt x="1" y="1706"/>
                    <a:pt x="22" y="1925"/>
                    <a:pt x="143" y="2089"/>
                  </a:cubicBezTo>
                  <a:cubicBezTo>
                    <a:pt x="246" y="2240"/>
                    <a:pt x="418" y="2321"/>
                    <a:pt x="593" y="2321"/>
                  </a:cubicBezTo>
                  <a:cubicBezTo>
                    <a:pt x="659" y="2321"/>
                    <a:pt x="725" y="2310"/>
                    <a:pt x="788" y="2286"/>
                  </a:cubicBezTo>
                  <a:cubicBezTo>
                    <a:pt x="1018" y="2210"/>
                    <a:pt x="1247" y="2166"/>
                    <a:pt x="1488" y="2155"/>
                  </a:cubicBezTo>
                  <a:lnTo>
                    <a:pt x="1554" y="2155"/>
                  </a:lnTo>
                  <a:cubicBezTo>
                    <a:pt x="1828" y="2155"/>
                    <a:pt x="2090" y="2188"/>
                    <a:pt x="2353" y="2275"/>
                  </a:cubicBezTo>
                  <a:lnTo>
                    <a:pt x="3107" y="2505"/>
                  </a:lnTo>
                  <a:cubicBezTo>
                    <a:pt x="3207" y="2536"/>
                    <a:pt x="3309" y="2552"/>
                    <a:pt x="3411" y="2552"/>
                  </a:cubicBezTo>
                  <a:cubicBezTo>
                    <a:pt x="3589" y="2552"/>
                    <a:pt x="3763" y="2504"/>
                    <a:pt x="3916" y="2407"/>
                  </a:cubicBezTo>
                  <a:lnTo>
                    <a:pt x="3938" y="2395"/>
                  </a:lnTo>
                  <a:cubicBezTo>
                    <a:pt x="4103" y="2297"/>
                    <a:pt x="4081" y="2067"/>
                    <a:pt x="3906" y="2001"/>
                  </a:cubicBezTo>
                  <a:cubicBezTo>
                    <a:pt x="3140" y="1695"/>
                    <a:pt x="2407" y="1214"/>
                    <a:pt x="1707" y="613"/>
                  </a:cubicBezTo>
                  <a:lnTo>
                    <a:pt x="1499" y="0"/>
                  </a:ln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3" name="Google Shape;5943;p77"/>
            <p:cNvSpPr/>
            <p:nvPr/>
          </p:nvSpPr>
          <p:spPr>
            <a:xfrm>
              <a:off x="3944825" y="3987863"/>
              <a:ext cx="118450" cy="74700"/>
            </a:xfrm>
            <a:custGeom>
              <a:avLst/>
              <a:gdLst/>
              <a:ahLst/>
              <a:cxnLst/>
              <a:rect l="l" t="t" r="r" b="b"/>
              <a:pathLst>
                <a:path w="4738" h="2988" extrusionOk="0">
                  <a:moveTo>
                    <a:pt x="2356" y="1"/>
                  </a:moveTo>
                  <a:cubicBezTo>
                    <a:pt x="1942" y="1"/>
                    <a:pt x="1525" y="12"/>
                    <a:pt x="1106" y="34"/>
                  </a:cubicBezTo>
                  <a:lnTo>
                    <a:pt x="1" y="2987"/>
                  </a:lnTo>
                  <a:lnTo>
                    <a:pt x="4737" y="2987"/>
                  </a:lnTo>
                  <a:lnTo>
                    <a:pt x="4737" y="143"/>
                  </a:lnTo>
                  <a:cubicBezTo>
                    <a:pt x="4551" y="122"/>
                    <a:pt x="4354" y="100"/>
                    <a:pt x="4157" y="78"/>
                  </a:cubicBezTo>
                  <a:cubicBezTo>
                    <a:pt x="3570" y="26"/>
                    <a:pt x="2967" y="1"/>
                    <a:pt x="2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4" name="Google Shape;5944;p77"/>
            <p:cNvSpPr/>
            <p:nvPr/>
          </p:nvSpPr>
          <p:spPr>
            <a:xfrm>
              <a:off x="4048750" y="3989788"/>
              <a:ext cx="14525" cy="72775"/>
            </a:xfrm>
            <a:custGeom>
              <a:avLst/>
              <a:gdLst/>
              <a:ahLst/>
              <a:cxnLst/>
              <a:rect l="l" t="t" r="r" b="b"/>
              <a:pathLst>
                <a:path w="581" h="2911" extrusionOk="0">
                  <a:moveTo>
                    <a:pt x="0" y="1"/>
                  </a:moveTo>
                  <a:lnTo>
                    <a:pt x="0" y="2910"/>
                  </a:lnTo>
                  <a:lnTo>
                    <a:pt x="580" y="2910"/>
                  </a:lnTo>
                  <a:lnTo>
                    <a:pt x="580" y="66"/>
                  </a:lnTo>
                  <a:cubicBezTo>
                    <a:pt x="394" y="45"/>
                    <a:pt x="197" y="2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5" name="Google Shape;5945;p77"/>
            <p:cNvSpPr/>
            <p:nvPr/>
          </p:nvSpPr>
          <p:spPr>
            <a:xfrm>
              <a:off x="4063250" y="3991438"/>
              <a:ext cx="108850" cy="235200"/>
            </a:xfrm>
            <a:custGeom>
              <a:avLst/>
              <a:gdLst/>
              <a:ahLst/>
              <a:cxnLst/>
              <a:rect l="l" t="t" r="r" b="b"/>
              <a:pathLst>
                <a:path w="4354" h="9408" extrusionOk="0">
                  <a:moveTo>
                    <a:pt x="0" y="0"/>
                  </a:moveTo>
                  <a:lnTo>
                    <a:pt x="0" y="2844"/>
                  </a:lnTo>
                  <a:lnTo>
                    <a:pt x="2319" y="2844"/>
                  </a:lnTo>
                  <a:cubicBezTo>
                    <a:pt x="1630" y="4606"/>
                    <a:pt x="1980" y="6935"/>
                    <a:pt x="2570" y="9407"/>
                  </a:cubicBezTo>
                  <a:lnTo>
                    <a:pt x="3675" y="9287"/>
                  </a:lnTo>
                  <a:lnTo>
                    <a:pt x="4310" y="2363"/>
                  </a:lnTo>
                  <a:cubicBezTo>
                    <a:pt x="4354" y="1794"/>
                    <a:pt x="4058" y="1247"/>
                    <a:pt x="3544" y="996"/>
                  </a:cubicBezTo>
                  <a:cubicBezTo>
                    <a:pt x="2505" y="493"/>
                    <a:pt x="1301" y="165"/>
                    <a:pt x="0" y="0"/>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6" name="Google Shape;5946;p77"/>
            <p:cNvSpPr/>
            <p:nvPr/>
          </p:nvSpPr>
          <p:spPr>
            <a:xfrm>
              <a:off x="3824250" y="3941113"/>
              <a:ext cx="188150" cy="179150"/>
            </a:xfrm>
            <a:custGeom>
              <a:avLst/>
              <a:gdLst/>
              <a:ahLst/>
              <a:cxnLst/>
              <a:rect l="l" t="t" r="r" b="b"/>
              <a:pathLst>
                <a:path w="7526" h="7166" extrusionOk="0">
                  <a:moveTo>
                    <a:pt x="4463" y="1"/>
                  </a:moveTo>
                  <a:lnTo>
                    <a:pt x="4408" y="165"/>
                  </a:lnTo>
                  <a:lnTo>
                    <a:pt x="4201" y="745"/>
                  </a:lnTo>
                  <a:lnTo>
                    <a:pt x="4179" y="810"/>
                  </a:lnTo>
                  <a:cubicBezTo>
                    <a:pt x="2866" y="1117"/>
                    <a:pt x="2002" y="1926"/>
                    <a:pt x="1761" y="3457"/>
                  </a:cubicBezTo>
                  <a:lnTo>
                    <a:pt x="351" y="4781"/>
                  </a:lnTo>
                  <a:lnTo>
                    <a:pt x="1" y="5109"/>
                  </a:lnTo>
                  <a:lnTo>
                    <a:pt x="2210" y="7166"/>
                  </a:lnTo>
                  <a:cubicBezTo>
                    <a:pt x="2374" y="7067"/>
                    <a:pt x="2538" y="6979"/>
                    <a:pt x="2691" y="6892"/>
                  </a:cubicBezTo>
                  <a:cubicBezTo>
                    <a:pt x="5546" y="5185"/>
                    <a:pt x="7285" y="3173"/>
                    <a:pt x="7504" y="745"/>
                  </a:cubicBezTo>
                  <a:cubicBezTo>
                    <a:pt x="7514" y="613"/>
                    <a:pt x="7526" y="482"/>
                    <a:pt x="7526" y="351"/>
                  </a:cubicBezTo>
                  <a:lnTo>
                    <a:pt x="5874" y="165"/>
                  </a:lnTo>
                  <a:lnTo>
                    <a:pt x="44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7" name="Google Shape;5947;p77"/>
            <p:cNvSpPr/>
            <p:nvPr/>
          </p:nvSpPr>
          <p:spPr>
            <a:xfrm>
              <a:off x="3824250" y="4060638"/>
              <a:ext cx="67300" cy="59625"/>
            </a:xfrm>
            <a:custGeom>
              <a:avLst/>
              <a:gdLst/>
              <a:ahLst/>
              <a:cxnLst/>
              <a:rect l="l" t="t" r="r" b="b"/>
              <a:pathLst>
                <a:path w="2692" h="2385" extrusionOk="0">
                  <a:moveTo>
                    <a:pt x="351" y="0"/>
                  </a:moveTo>
                  <a:lnTo>
                    <a:pt x="1" y="328"/>
                  </a:lnTo>
                  <a:lnTo>
                    <a:pt x="2210" y="2385"/>
                  </a:lnTo>
                  <a:cubicBezTo>
                    <a:pt x="2374" y="2286"/>
                    <a:pt x="2538" y="2198"/>
                    <a:pt x="2691" y="2111"/>
                  </a:cubicBezTo>
                  <a:lnTo>
                    <a:pt x="3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8" name="Google Shape;5948;p77"/>
            <p:cNvSpPr/>
            <p:nvPr/>
          </p:nvSpPr>
          <p:spPr>
            <a:xfrm>
              <a:off x="3956600" y="4062538"/>
              <a:ext cx="2750" cy="2500"/>
            </a:xfrm>
            <a:custGeom>
              <a:avLst/>
              <a:gdLst/>
              <a:ahLst/>
              <a:cxnLst/>
              <a:rect l="l" t="t" r="r" b="b"/>
              <a:pathLst>
                <a:path w="110" h="100" extrusionOk="0">
                  <a:moveTo>
                    <a:pt x="99" y="0"/>
                  </a:moveTo>
                  <a:lnTo>
                    <a:pt x="1" y="99"/>
                  </a:lnTo>
                  <a:lnTo>
                    <a:pt x="11" y="99"/>
                  </a:lnTo>
                  <a:cubicBezTo>
                    <a:pt x="22" y="99"/>
                    <a:pt x="33" y="88"/>
                    <a:pt x="33" y="88"/>
                  </a:cubicBezTo>
                  <a:cubicBezTo>
                    <a:pt x="66" y="55"/>
                    <a:pt x="88" y="34"/>
                    <a:pt x="110" y="0"/>
                  </a:cubicBezTo>
                  <a:close/>
                </a:path>
              </a:pathLst>
            </a:custGeom>
            <a:solidFill>
              <a:srgbClr val="F19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9" name="Google Shape;5949;p77"/>
            <p:cNvSpPr/>
            <p:nvPr/>
          </p:nvSpPr>
          <p:spPr>
            <a:xfrm>
              <a:off x="3959050" y="4004838"/>
              <a:ext cx="41600" cy="57725"/>
            </a:xfrm>
            <a:custGeom>
              <a:avLst/>
              <a:gdLst/>
              <a:ahLst/>
              <a:cxnLst/>
              <a:rect l="l" t="t" r="r" b="b"/>
              <a:pathLst>
                <a:path w="1664" h="2309" extrusionOk="0">
                  <a:moveTo>
                    <a:pt x="1641" y="1"/>
                  </a:moveTo>
                  <a:cubicBezTo>
                    <a:pt x="1281" y="821"/>
                    <a:pt x="734" y="1586"/>
                    <a:pt x="1" y="2308"/>
                  </a:cubicBezTo>
                  <a:lnTo>
                    <a:pt x="12" y="2308"/>
                  </a:lnTo>
                  <a:cubicBezTo>
                    <a:pt x="515" y="1783"/>
                    <a:pt x="1007" y="1248"/>
                    <a:pt x="1368" y="613"/>
                  </a:cubicBezTo>
                  <a:cubicBezTo>
                    <a:pt x="1478" y="427"/>
                    <a:pt x="1576" y="230"/>
                    <a:pt x="1653" y="33"/>
                  </a:cubicBezTo>
                  <a:cubicBezTo>
                    <a:pt x="1663" y="23"/>
                    <a:pt x="1653" y="1"/>
                    <a:pt x="1641" y="1"/>
                  </a:cubicBezTo>
                  <a:close/>
                </a:path>
              </a:pathLst>
            </a:custGeom>
            <a:solidFill>
              <a:srgbClr val="E9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0" name="Google Shape;5950;p77"/>
            <p:cNvSpPr/>
            <p:nvPr/>
          </p:nvSpPr>
          <p:spPr>
            <a:xfrm>
              <a:off x="3955500" y="4004563"/>
              <a:ext cx="44600" cy="60475"/>
            </a:xfrm>
            <a:custGeom>
              <a:avLst/>
              <a:gdLst/>
              <a:ahLst/>
              <a:cxnLst/>
              <a:rect l="l" t="t" r="r" b="b"/>
              <a:pathLst>
                <a:path w="1784" h="2419" extrusionOk="0">
                  <a:moveTo>
                    <a:pt x="1761" y="0"/>
                  </a:moveTo>
                  <a:cubicBezTo>
                    <a:pt x="1739" y="0"/>
                    <a:pt x="1718" y="0"/>
                    <a:pt x="1718" y="22"/>
                  </a:cubicBezTo>
                  <a:cubicBezTo>
                    <a:pt x="1433" y="722"/>
                    <a:pt x="952" y="1324"/>
                    <a:pt x="460" y="1871"/>
                  </a:cubicBezTo>
                  <a:cubicBezTo>
                    <a:pt x="318" y="2035"/>
                    <a:pt x="164" y="2188"/>
                    <a:pt x="23" y="2341"/>
                  </a:cubicBezTo>
                  <a:cubicBezTo>
                    <a:pt x="1" y="2374"/>
                    <a:pt x="23" y="2407"/>
                    <a:pt x="45" y="2418"/>
                  </a:cubicBezTo>
                  <a:lnTo>
                    <a:pt x="143" y="2319"/>
                  </a:lnTo>
                  <a:cubicBezTo>
                    <a:pt x="876" y="1597"/>
                    <a:pt x="1423" y="832"/>
                    <a:pt x="1783" y="12"/>
                  </a:cubicBezTo>
                  <a:cubicBezTo>
                    <a:pt x="1783" y="0"/>
                    <a:pt x="1773" y="0"/>
                    <a:pt x="1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1" name="Google Shape;5951;p77"/>
            <p:cNvSpPr/>
            <p:nvPr/>
          </p:nvSpPr>
          <p:spPr>
            <a:xfrm>
              <a:off x="3908725" y="3763938"/>
              <a:ext cx="122550" cy="185950"/>
            </a:xfrm>
            <a:custGeom>
              <a:avLst/>
              <a:gdLst/>
              <a:ahLst/>
              <a:cxnLst/>
              <a:rect l="l" t="t" r="r" b="b"/>
              <a:pathLst>
                <a:path w="4902" h="7438" extrusionOk="0">
                  <a:moveTo>
                    <a:pt x="1029" y="0"/>
                  </a:moveTo>
                  <a:lnTo>
                    <a:pt x="712" y="252"/>
                  </a:lnTo>
                  <a:lnTo>
                    <a:pt x="690" y="274"/>
                  </a:lnTo>
                  <a:cubicBezTo>
                    <a:pt x="613" y="328"/>
                    <a:pt x="559" y="394"/>
                    <a:pt x="494" y="460"/>
                  </a:cubicBezTo>
                  <a:cubicBezTo>
                    <a:pt x="154" y="843"/>
                    <a:pt x="1" y="1356"/>
                    <a:pt x="88" y="1871"/>
                  </a:cubicBezTo>
                  <a:lnTo>
                    <a:pt x="635" y="5021"/>
                  </a:lnTo>
                  <a:lnTo>
                    <a:pt x="909" y="6585"/>
                  </a:lnTo>
                  <a:lnTo>
                    <a:pt x="1019" y="7263"/>
                  </a:lnTo>
                  <a:lnTo>
                    <a:pt x="4147" y="7438"/>
                  </a:lnTo>
                  <a:cubicBezTo>
                    <a:pt x="4135" y="7209"/>
                    <a:pt x="4125" y="6990"/>
                    <a:pt x="4114" y="6771"/>
                  </a:cubicBezTo>
                  <a:cubicBezTo>
                    <a:pt x="4114" y="6169"/>
                    <a:pt x="4147" y="5578"/>
                    <a:pt x="4278" y="5021"/>
                  </a:cubicBezTo>
                  <a:cubicBezTo>
                    <a:pt x="4300" y="4944"/>
                    <a:pt x="4310" y="4857"/>
                    <a:pt x="4332" y="4780"/>
                  </a:cubicBezTo>
                  <a:cubicBezTo>
                    <a:pt x="4475" y="4584"/>
                    <a:pt x="4584" y="4397"/>
                    <a:pt x="4661" y="4222"/>
                  </a:cubicBezTo>
                  <a:cubicBezTo>
                    <a:pt x="4836" y="3850"/>
                    <a:pt x="4901" y="3522"/>
                    <a:pt x="4879" y="3238"/>
                  </a:cubicBezTo>
                  <a:cubicBezTo>
                    <a:pt x="4847" y="2910"/>
                    <a:pt x="4661" y="2615"/>
                    <a:pt x="4398" y="2418"/>
                  </a:cubicBezTo>
                  <a:cubicBezTo>
                    <a:pt x="4179" y="2253"/>
                    <a:pt x="3972" y="2090"/>
                    <a:pt x="3785" y="1915"/>
                  </a:cubicBezTo>
                  <a:cubicBezTo>
                    <a:pt x="3107" y="1313"/>
                    <a:pt x="2604" y="668"/>
                    <a:pt x="2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2" name="Google Shape;5952;p77"/>
            <p:cNvSpPr/>
            <p:nvPr/>
          </p:nvSpPr>
          <p:spPr>
            <a:xfrm>
              <a:off x="3909575" y="3794838"/>
              <a:ext cx="115675" cy="144400"/>
            </a:xfrm>
            <a:custGeom>
              <a:avLst/>
              <a:gdLst/>
              <a:ahLst/>
              <a:cxnLst/>
              <a:rect l="l" t="t" r="r" b="b"/>
              <a:pathLst>
                <a:path w="4627" h="5776" extrusionOk="0">
                  <a:moveTo>
                    <a:pt x="66" y="1"/>
                  </a:moveTo>
                  <a:cubicBezTo>
                    <a:pt x="44" y="120"/>
                    <a:pt x="33" y="230"/>
                    <a:pt x="33" y="351"/>
                  </a:cubicBezTo>
                  <a:cubicBezTo>
                    <a:pt x="33" y="449"/>
                    <a:pt x="33" y="547"/>
                    <a:pt x="54" y="635"/>
                  </a:cubicBezTo>
                  <a:lnTo>
                    <a:pt x="601" y="3785"/>
                  </a:lnTo>
                  <a:lnTo>
                    <a:pt x="875" y="5349"/>
                  </a:lnTo>
                  <a:cubicBezTo>
                    <a:pt x="1006" y="5426"/>
                    <a:pt x="1148" y="5491"/>
                    <a:pt x="1301" y="5546"/>
                  </a:cubicBezTo>
                  <a:cubicBezTo>
                    <a:pt x="1717" y="5710"/>
                    <a:pt x="2155" y="5776"/>
                    <a:pt x="2603" y="5776"/>
                  </a:cubicBezTo>
                  <a:cubicBezTo>
                    <a:pt x="2876" y="5776"/>
                    <a:pt x="3161" y="5754"/>
                    <a:pt x="3435" y="5699"/>
                  </a:cubicBezTo>
                  <a:cubicBezTo>
                    <a:pt x="3653" y="5655"/>
                    <a:pt x="3872" y="5601"/>
                    <a:pt x="4080" y="5535"/>
                  </a:cubicBezTo>
                  <a:lnTo>
                    <a:pt x="4080" y="5371"/>
                  </a:lnTo>
                  <a:cubicBezTo>
                    <a:pt x="4080" y="4824"/>
                    <a:pt x="4123" y="4288"/>
                    <a:pt x="4244" y="3785"/>
                  </a:cubicBezTo>
                  <a:cubicBezTo>
                    <a:pt x="4266" y="3708"/>
                    <a:pt x="4276" y="3621"/>
                    <a:pt x="4298" y="3544"/>
                  </a:cubicBezTo>
                  <a:cubicBezTo>
                    <a:pt x="4441" y="3348"/>
                    <a:pt x="4550" y="3161"/>
                    <a:pt x="4627" y="2986"/>
                  </a:cubicBezTo>
                  <a:cubicBezTo>
                    <a:pt x="4080" y="2888"/>
                    <a:pt x="3500" y="2921"/>
                    <a:pt x="2997" y="2658"/>
                  </a:cubicBezTo>
                  <a:cubicBezTo>
                    <a:pt x="2701" y="2505"/>
                    <a:pt x="2450" y="2254"/>
                    <a:pt x="2286" y="1969"/>
                  </a:cubicBezTo>
                  <a:cubicBezTo>
                    <a:pt x="2111" y="1641"/>
                    <a:pt x="2045" y="1269"/>
                    <a:pt x="1991" y="908"/>
                  </a:cubicBezTo>
                  <a:cubicBezTo>
                    <a:pt x="1969" y="733"/>
                    <a:pt x="1936" y="558"/>
                    <a:pt x="1903" y="394"/>
                  </a:cubicBezTo>
                  <a:cubicBezTo>
                    <a:pt x="1816" y="799"/>
                    <a:pt x="1466" y="1116"/>
                    <a:pt x="1028" y="1138"/>
                  </a:cubicBezTo>
                  <a:lnTo>
                    <a:pt x="985" y="1138"/>
                  </a:lnTo>
                  <a:cubicBezTo>
                    <a:pt x="438" y="1138"/>
                    <a:pt x="0" y="667"/>
                    <a:pt x="54" y="120"/>
                  </a:cubicBezTo>
                  <a:lnTo>
                    <a:pt x="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3" name="Google Shape;5953;p77"/>
            <p:cNvSpPr/>
            <p:nvPr/>
          </p:nvSpPr>
          <p:spPr>
            <a:xfrm>
              <a:off x="3924600" y="3889463"/>
              <a:ext cx="91100" cy="60425"/>
            </a:xfrm>
            <a:custGeom>
              <a:avLst/>
              <a:gdLst/>
              <a:ahLst/>
              <a:cxnLst/>
              <a:rect l="l" t="t" r="r" b="b"/>
              <a:pathLst>
                <a:path w="3644" h="2417" extrusionOk="0">
                  <a:moveTo>
                    <a:pt x="0" y="0"/>
                  </a:moveTo>
                  <a:lnTo>
                    <a:pt x="384" y="2242"/>
                  </a:lnTo>
                  <a:lnTo>
                    <a:pt x="3512" y="2417"/>
                  </a:lnTo>
                  <a:cubicBezTo>
                    <a:pt x="3457" y="1575"/>
                    <a:pt x="3468" y="766"/>
                    <a:pt x="3643" y="0"/>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4" name="Google Shape;5954;p77"/>
            <p:cNvSpPr/>
            <p:nvPr/>
          </p:nvSpPr>
          <p:spPr>
            <a:xfrm>
              <a:off x="3929250" y="3945238"/>
              <a:ext cx="83425" cy="14500"/>
            </a:xfrm>
            <a:custGeom>
              <a:avLst/>
              <a:gdLst/>
              <a:ahLst/>
              <a:cxnLst/>
              <a:rect l="l" t="t" r="r" b="b"/>
              <a:pathLst>
                <a:path w="3337" h="580" extrusionOk="0">
                  <a:moveTo>
                    <a:pt x="208" y="0"/>
                  </a:moveTo>
                  <a:lnTo>
                    <a:pt x="1" y="580"/>
                  </a:lnTo>
                  <a:lnTo>
                    <a:pt x="3304" y="580"/>
                  </a:lnTo>
                  <a:cubicBezTo>
                    <a:pt x="3314" y="448"/>
                    <a:pt x="3336" y="132"/>
                    <a:pt x="3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5" name="Google Shape;5955;p77"/>
            <p:cNvSpPr/>
            <p:nvPr/>
          </p:nvSpPr>
          <p:spPr>
            <a:xfrm>
              <a:off x="3944825" y="3763938"/>
              <a:ext cx="58550" cy="48100"/>
            </a:xfrm>
            <a:custGeom>
              <a:avLst/>
              <a:gdLst/>
              <a:ahLst/>
              <a:cxnLst/>
              <a:rect l="l" t="t" r="r" b="b"/>
              <a:pathLst>
                <a:path w="2342" h="1924" extrusionOk="0">
                  <a:moveTo>
                    <a:pt x="241" y="0"/>
                  </a:moveTo>
                  <a:lnTo>
                    <a:pt x="1" y="252"/>
                  </a:lnTo>
                  <a:cubicBezTo>
                    <a:pt x="143" y="460"/>
                    <a:pt x="307" y="656"/>
                    <a:pt x="482" y="853"/>
                  </a:cubicBezTo>
                  <a:cubicBezTo>
                    <a:pt x="1126" y="1528"/>
                    <a:pt x="1798" y="1924"/>
                    <a:pt x="2233" y="1924"/>
                  </a:cubicBezTo>
                  <a:cubicBezTo>
                    <a:pt x="2271" y="1924"/>
                    <a:pt x="2307" y="1921"/>
                    <a:pt x="2341" y="1915"/>
                  </a:cubicBezTo>
                  <a:cubicBezTo>
                    <a:pt x="1663" y="1313"/>
                    <a:pt x="1160" y="668"/>
                    <a:pt x="876" y="0"/>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6" name="Google Shape;5956;p77"/>
            <p:cNvSpPr/>
            <p:nvPr/>
          </p:nvSpPr>
          <p:spPr>
            <a:xfrm>
              <a:off x="3878650" y="3456363"/>
              <a:ext cx="80425" cy="366950"/>
            </a:xfrm>
            <a:custGeom>
              <a:avLst/>
              <a:gdLst/>
              <a:ahLst/>
              <a:cxnLst/>
              <a:rect l="l" t="t" r="r" b="b"/>
              <a:pathLst>
                <a:path w="3217" h="14678" extrusionOk="0">
                  <a:moveTo>
                    <a:pt x="435" y="1"/>
                  </a:moveTo>
                  <a:cubicBezTo>
                    <a:pt x="385" y="1"/>
                    <a:pt x="350" y="63"/>
                    <a:pt x="362" y="261"/>
                  </a:cubicBezTo>
                  <a:cubicBezTo>
                    <a:pt x="362" y="261"/>
                    <a:pt x="359" y="260"/>
                    <a:pt x="353" y="260"/>
                  </a:cubicBezTo>
                  <a:cubicBezTo>
                    <a:pt x="296" y="260"/>
                    <a:pt x="16" y="323"/>
                    <a:pt x="472" y="1661"/>
                  </a:cubicBezTo>
                  <a:lnTo>
                    <a:pt x="613" y="2164"/>
                  </a:lnTo>
                  <a:cubicBezTo>
                    <a:pt x="603" y="2131"/>
                    <a:pt x="362" y="1650"/>
                    <a:pt x="88" y="1639"/>
                  </a:cubicBezTo>
                  <a:cubicBezTo>
                    <a:pt x="34" y="1639"/>
                    <a:pt x="1" y="1693"/>
                    <a:pt x="23" y="1748"/>
                  </a:cubicBezTo>
                  <a:lnTo>
                    <a:pt x="307" y="2383"/>
                  </a:lnTo>
                  <a:cubicBezTo>
                    <a:pt x="351" y="2481"/>
                    <a:pt x="647" y="2995"/>
                    <a:pt x="832" y="3345"/>
                  </a:cubicBezTo>
                  <a:cubicBezTo>
                    <a:pt x="953" y="3542"/>
                    <a:pt x="1029" y="3772"/>
                    <a:pt x="1051" y="4002"/>
                  </a:cubicBezTo>
                  <a:cubicBezTo>
                    <a:pt x="1160" y="4865"/>
                    <a:pt x="1466" y="7119"/>
                    <a:pt x="1685" y="8377"/>
                  </a:cubicBezTo>
                  <a:cubicBezTo>
                    <a:pt x="1707" y="8486"/>
                    <a:pt x="1729" y="8584"/>
                    <a:pt x="1740" y="8683"/>
                  </a:cubicBezTo>
                  <a:lnTo>
                    <a:pt x="1291" y="13659"/>
                  </a:lnTo>
                  <a:cubicBezTo>
                    <a:pt x="1238" y="14215"/>
                    <a:pt x="1676" y="14678"/>
                    <a:pt x="2227" y="14678"/>
                  </a:cubicBezTo>
                  <a:cubicBezTo>
                    <a:pt x="2240" y="14678"/>
                    <a:pt x="2253" y="14678"/>
                    <a:pt x="2265" y="14677"/>
                  </a:cubicBezTo>
                  <a:cubicBezTo>
                    <a:pt x="2769" y="14655"/>
                    <a:pt x="3162" y="14228"/>
                    <a:pt x="3151" y="13725"/>
                  </a:cubicBezTo>
                  <a:lnTo>
                    <a:pt x="3217" y="8421"/>
                  </a:lnTo>
                  <a:lnTo>
                    <a:pt x="3217" y="8377"/>
                  </a:lnTo>
                  <a:cubicBezTo>
                    <a:pt x="3217" y="8202"/>
                    <a:pt x="3195" y="8037"/>
                    <a:pt x="3173" y="7862"/>
                  </a:cubicBezTo>
                  <a:cubicBezTo>
                    <a:pt x="2998" y="6780"/>
                    <a:pt x="2451" y="5303"/>
                    <a:pt x="1981" y="3903"/>
                  </a:cubicBezTo>
                  <a:cubicBezTo>
                    <a:pt x="1882" y="3630"/>
                    <a:pt x="1838" y="3345"/>
                    <a:pt x="1850" y="3061"/>
                  </a:cubicBezTo>
                  <a:lnTo>
                    <a:pt x="1860" y="2580"/>
                  </a:lnTo>
                  <a:cubicBezTo>
                    <a:pt x="1882" y="2022"/>
                    <a:pt x="1773" y="1453"/>
                    <a:pt x="1543" y="950"/>
                  </a:cubicBezTo>
                  <a:cubicBezTo>
                    <a:pt x="1417" y="670"/>
                    <a:pt x="1275" y="449"/>
                    <a:pt x="1137" y="449"/>
                  </a:cubicBezTo>
                  <a:cubicBezTo>
                    <a:pt x="1108" y="449"/>
                    <a:pt x="1079" y="459"/>
                    <a:pt x="1051" y="480"/>
                  </a:cubicBezTo>
                  <a:cubicBezTo>
                    <a:pt x="1051" y="480"/>
                    <a:pt x="928" y="141"/>
                    <a:pt x="753" y="141"/>
                  </a:cubicBezTo>
                  <a:cubicBezTo>
                    <a:pt x="719" y="141"/>
                    <a:pt x="684" y="154"/>
                    <a:pt x="647" y="184"/>
                  </a:cubicBezTo>
                  <a:cubicBezTo>
                    <a:pt x="647" y="184"/>
                    <a:pt x="520" y="1"/>
                    <a:pt x="435" y="1"/>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7" name="Google Shape;5957;p77"/>
            <p:cNvSpPr/>
            <p:nvPr/>
          </p:nvSpPr>
          <p:spPr>
            <a:xfrm>
              <a:off x="3886600" y="3462038"/>
              <a:ext cx="1125" cy="1125"/>
            </a:xfrm>
            <a:custGeom>
              <a:avLst/>
              <a:gdLst/>
              <a:ahLst/>
              <a:cxnLst/>
              <a:rect l="l" t="t" r="r" b="b"/>
              <a:pathLst>
                <a:path w="45" h="45" extrusionOk="0">
                  <a:moveTo>
                    <a:pt x="44" y="1"/>
                  </a:moveTo>
                  <a:cubicBezTo>
                    <a:pt x="22" y="1"/>
                    <a:pt x="0" y="23"/>
                    <a:pt x="0" y="44"/>
                  </a:cubicBezTo>
                  <a:cubicBezTo>
                    <a:pt x="11" y="34"/>
                    <a:pt x="22" y="34"/>
                    <a:pt x="33" y="34"/>
                  </a:cubicBezTo>
                  <a:lnTo>
                    <a:pt x="44" y="34"/>
                  </a:lnTo>
                  <a:lnTo>
                    <a:pt x="44" y="1"/>
                  </a:lnTo>
                  <a:close/>
                </a:path>
              </a:pathLst>
            </a:custGeom>
            <a:solidFill>
              <a:srgbClr val="FADF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8" name="Google Shape;5958;p77"/>
            <p:cNvSpPr/>
            <p:nvPr/>
          </p:nvSpPr>
          <p:spPr>
            <a:xfrm>
              <a:off x="3886600" y="3462038"/>
              <a:ext cx="17250" cy="50075"/>
            </a:xfrm>
            <a:custGeom>
              <a:avLst/>
              <a:gdLst/>
              <a:ahLst/>
              <a:cxnLst/>
              <a:rect l="l" t="t" r="r" b="b"/>
              <a:pathLst>
                <a:path w="690" h="2003" extrusionOk="0">
                  <a:moveTo>
                    <a:pt x="44" y="1"/>
                  </a:moveTo>
                  <a:lnTo>
                    <a:pt x="44" y="34"/>
                  </a:lnTo>
                  <a:lnTo>
                    <a:pt x="33" y="34"/>
                  </a:lnTo>
                  <a:cubicBezTo>
                    <a:pt x="22" y="34"/>
                    <a:pt x="11" y="34"/>
                    <a:pt x="0" y="44"/>
                  </a:cubicBezTo>
                  <a:lnTo>
                    <a:pt x="0" y="56"/>
                  </a:lnTo>
                  <a:cubicBezTo>
                    <a:pt x="132" y="723"/>
                    <a:pt x="329" y="1357"/>
                    <a:pt x="602" y="1981"/>
                  </a:cubicBezTo>
                  <a:cubicBezTo>
                    <a:pt x="602" y="1991"/>
                    <a:pt x="613" y="2003"/>
                    <a:pt x="635" y="2003"/>
                  </a:cubicBezTo>
                  <a:cubicBezTo>
                    <a:pt x="657" y="2003"/>
                    <a:pt x="689" y="1970"/>
                    <a:pt x="679" y="1926"/>
                  </a:cubicBezTo>
                  <a:cubicBezTo>
                    <a:pt x="416" y="1325"/>
                    <a:pt x="219" y="679"/>
                    <a:pt x="88" y="34"/>
                  </a:cubicBezTo>
                  <a:cubicBezTo>
                    <a:pt x="88" y="12"/>
                    <a:pt x="66" y="1"/>
                    <a:pt x="55" y="1"/>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9" name="Google Shape;5959;p77"/>
            <p:cNvSpPr/>
            <p:nvPr/>
          </p:nvSpPr>
          <p:spPr>
            <a:xfrm>
              <a:off x="3893975" y="3459863"/>
              <a:ext cx="1400" cy="1100"/>
            </a:xfrm>
            <a:custGeom>
              <a:avLst/>
              <a:gdLst/>
              <a:ahLst/>
              <a:cxnLst/>
              <a:rect l="l" t="t" r="r" b="b"/>
              <a:pathLst>
                <a:path w="56" h="44" extrusionOk="0">
                  <a:moveTo>
                    <a:pt x="0" y="0"/>
                  </a:moveTo>
                  <a:cubicBezTo>
                    <a:pt x="22" y="22"/>
                    <a:pt x="34" y="44"/>
                    <a:pt x="34" y="44"/>
                  </a:cubicBezTo>
                  <a:lnTo>
                    <a:pt x="55" y="22"/>
                  </a:lnTo>
                  <a:cubicBezTo>
                    <a:pt x="55" y="12"/>
                    <a:pt x="34" y="0"/>
                    <a:pt x="22" y="0"/>
                  </a:cubicBezTo>
                  <a:close/>
                </a:path>
              </a:pathLst>
            </a:custGeom>
            <a:solidFill>
              <a:srgbClr val="FADF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0" name="Google Shape;5960;p77"/>
            <p:cNvSpPr/>
            <p:nvPr/>
          </p:nvSpPr>
          <p:spPr>
            <a:xfrm>
              <a:off x="3893150" y="3459863"/>
              <a:ext cx="16150" cy="50625"/>
            </a:xfrm>
            <a:custGeom>
              <a:avLst/>
              <a:gdLst/>
              <a:ahLst/>
              <a:cxnLst/>
              <a:rect l="l" t="t" r="r" b="b"/>
              <a:pathLst>
                <a:path w="646" h="2025" extrusionOk="0">
                  <a:moveTo>
                    <a:pt x="33" y="0"/>
                  </a:moveTo>
                  <a:cubicBezTo>
                    <a:pt x="11" y="12"/>
                    <a:pt x="1" y="33"/>
                    <a:pt x="1" y="55"/>
                  </a:cubicBezTo>
                  <a:cubicBezTo>
                    <a:pt x="176" y="712"/>
                    <a:pt x="351" y="1356"/>
                    <a:pt x="548" y="1991"/>
                  </a:cubicBezTo>
                  <a:cubicBezTo>
                    <a:pt x="558" y="2024"/>
                    <a:pt x="570" y="2024"/>
                    <a:pt x="592" y="2024"/>
                  </a:cubicBezTo>
                  <a:cubicBezTo>
                    <a:pt x="624" y="2024"/>
                    <a:pt x="646" y="2002"/>
                    <a:pt x="646" y="1969"/>
                  </a:cubicBezTo>
                  <a:cubicBezTo>
                    <a:pt x="449" y="1324"/>
                    <a:pt x="263" y="678"/>
                    <a:pt x="99" y="33"/>
                  </a:cubicBezTo>
                  <a:cubicBezTo>
                    <a:pt x="88" y="33"/>
                    <a:pt x="88" y="22"/>
                    <a:pt x="88" y="22"/>
                  </a:cubicBezTo>
                  <a:lnTo>
                    <a:pt x="67" y="44"/>
                  </a:lnTo>
                  <a:cubicBezTo>
                    <a:pt x="67" y="44"/>
                    <a:pt x="55" y="22"/>
                    <a:pt x="33" y="0"/>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1" name="Google Shape;5961;p77"/>
            <p:cNvSpPr/>
            <p:nvPr/>
          </p:nvSpPr>
          <p:spPr>
            <a:xfrm>
              <a:off x="3904350" y="3466713"/>
              <a:ext cx="1950" cy="1650"/>
            </a:xfrm>
            <a:custGeom>
              <a:avLst/>
              <a:gdLst/>
              <a:ahLst/>
              <a:cxnLst/>
              <a:rect l="l" t="t" r="r" b="b"/>
              <a:pathLst>
                <a:path w="78" h="66" extrusionOk="0">
                  <a:moveTo>
                    <a:pt x="34" y="0"/>
                  </a:moveTo>
                  <a:cubicBezTo>
                    <a:pt x="23" y="0"/>
                    <a:pt x="12" y="0"/>
                    <a:pt x="1" y="11"/>
                  </a:cubicBezTo>
                  <a:cubicBezTo>
                    <a:pt x="12" y="44"/>
                    <a:pt x="23" y="66"/>
                    <a:pt x="23" y="66"/>
                  </a:cubicBezTo>
                  <a:cubicBezTo>
                    <a:pt x="45" y="54"/>
                    <a:pt x="56" y="44"/>
                    <a:pt x="78" y="44"/>
                  </a:cubicBezTo>
                  <a:lnTo>
                    <a:pt x="78" y="32"/>
                  </a:lnTo>
                  <a:cubicBezTo>
                    <a:pt x="67" y="11"/>
                    <a:pt x="56" y="0"/>
                    <a:pt x="34" y="0"/>
                  </a:cubicBezTo>
                  <a:close/>
                </a:path>
              </a:pathLst>
            </a:custGeom>
            <a:solidFill>
              <a:srgbClr val="FADF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2" name="Google Shape;5962;p77"/>
            <p:cNvSpPr/>
            <p:nvPr/>
          </p:nvSpPr>
          <p:spPr>
            <a:xfrm>
              <a:off x="3903825" y="3466963"/>
              <a:ext cx="12325" cy="41875"/>
            </a:xfrm>
            <a:custGeom>
              <a:avLst/>
              <a:gdLst/>
              <a:ahLst/>
              <a:cxnLst/>
              <a:rect l="l" t="t" r="r" b="b"/>
              <a:pathLst>
                <a:path w="493" h="1675" extrusionOk="0">
                  <a:moveTo>
                    <a:pt x="22" y="1"/>
                  </a:moveTo>
                  <a:cubicBezTo>
                    <a:pt x="11" y="12"/>
                    <a:pt x="0" y="22"/>
                    <a:pt x="0" y="44"/>
                  </a:cubicBezTo>
                  <a:cubicBezTo>
                    <a:pt x="109" y="581"/>
                    <a:pt x="230" y="1116"/>
                    <a:pt x="394" y="1641"/>
                  </a:cubicBezTo>
                  <a:cubicBezTo>
                    <a:pt x="405" y="1663"/>
                    <a:pt x="416" y="1675"/>
                    <a:pt x="438" y="1675"/>
                  </a:cubicBezTo>
                  <a:cubicBezTo>
                    <a:pt x="471" y="1675"/>
                    <a:pt x="493" y="1653"/>
                    <a:pt x="481" y="1619"/>
                  </a:cubicBezTo>
                  <a:cubicBezTo>
                    <a:pt x="328" y="1094"/>
                    <a:pt x="197" y="569"/>
                    <a:pt x="99" y="34"/>
                  </a:cubicBezTo>
                  <a:cubicBezTo>
                    <a:pt x="77" y="34"/>
                    <a:pt x="66" y="44"/>
                    <a:pt x="44" y="56"/>
                  </a:cubicBezTo>
                  <a:cubicBezTo>
                    <a:pt x="44" y="56"/>
                    <a:pt x="33" y="34"/>
                    <a:pt x="22" y="1"/>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3" name="Google Shape;5963;p77"/>
            <p:cNvSpPr/>
            <p:nvPr/>
          </p:nvSpPr>
          <p:spPr>
            <a:xfrm>
              <a:off x="3611775" y="4068838"/>
              <a:ext cx="267750" cy="144950"/>
            </a:xfrm>
            <a:custGeom>
              <a:avLst/>
              <a:gdLst/>
              <a:ahLst/>
              <a:cxnLst/>
              <a:rect l="l" t="t" r="r" b="b"/>
              <a:pathLst>
                <a:path w="10710" h="5798" extrusionOk="0">
                  <a:moveTo>
                    <a:pt x="8500" y="0"/>
                  </a:moveTo>
                  <a:lnTo>
                    <a:pt x="6225" y="2133"/>
                  </a:lnTo>
                  <a:cubicBezTo>
                    <a:pt x="4091" y="2330"/>
                    <a:pt x="2024" y="3282"/>
                    <a:pt x="0" y="4824"/>
                  </a:cubicBezTo>
                  <a:lnTo>
                    <a:pt x="482" y="5797"/>
                  </a:lnTo>
                  <a:lnTo>
                    <a:pt x="6279" y="4025"/>
                  </a:lnTo>
                  <a:cubicBezTo>
                    <a:pt x="6465" y="3970"/>
                    <a:pt x="6640" y="3905"/>
                    <a:pt x="6815" y="3839"/>
                  </a:cubicBezTo>
                  <a:cubicBezTo>
                    <a:pt x="8259" y="3282"/>
                    <a:pt x="9572" y="2691"/>
                    <a:pt x="10709" y="2057"/>
                  </a:cubicBezTo>
                  <a:lnTo>
                    <a:pt x="8500" y="0"/>
                  </a:ln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64" name="Google Shape;5964;p77"/>
          <p:cNvGrpSpPr/>
          <p:nvPr/>
        </p:nvGrpSpPr>
        <p:grpSpPr>
          <a:xfrm>
            <a:off x="2373625" y="3773903"/>
            <a:ext cx="814620" cy="770722"/>
            <a:chOff x="2373650" y="4200075"/>
            <a:chExt cx="516825" cy="488975"/>
          </a:xfrm>
        </p:grpSpPr>
        <p:sp>
          <p:nvSpPr>
            <p:cNvPr id="5965" name="Google Shape;5965;p77"/>
            <p:cNvSpPr/>
            <p:nvPr/>
          </p:nvSpPr>
          <p:spPr>
            <a:xfrm>
              <a:off x="2693025" y="4331250"/>
              <a:ext cx="9600" cy="14975"/>
            </a:xfrm>
            <a:custGeom>
              <a:avLst/>
              <a:gdLst/>
              <a:ahLst/>
              <a:cxnLst/>
              <a:rect l="l" t="t" r="r" b="b"/>
              <a:pathLst>
                <a:path w="384" h="599" extrusionOk="0">
                  <a:moveTo>
                    <a:pt x="331" y="0"/>
                  </a:moveTo>
                  <a:cubicBezTo>
                    <a:pt x="313" y="0"/>
                    <a:pt x="293" y="11"/>
                    <a:pt x="285" y="27"/>
                  </a:cubicBezTo>
                  <a:lnTo>
                    <a:pt x="23" y="453"/>
                  </a:lnTo>
                  <a:cubicBezTo>
                    <a:pt x="23" y="464"/>
                    <a:pt x="23" y="464"/>
                    <a:pt x="11" y="475"/>
                  </a:cubicBezTo>
                  <a:cubicBezTo>
                    <a:pt x="1" y="518"/>
                    <a:pt x="23" y="574"/>
                    <a:pt x="66" y="595"/>
                  </a:cubicBezTo>
                  <a:cubicBezTo>
                    <a:pt x="75" y="597"/>
                    <a:pt x="84" y="598"/>
                    <a:pt x="93" y="598"/>
                  </a:cubicBezTo>
                  <a:cubicBezTo>
                    <a:pt x="138" y="598"/>
                    <a:pt x="177" y="577"/>
                    <a:pt x="186" y="540"/>
                  </a:cubicBezTo>
                  <a:lnTo>
                    <a:pt x="373" y="70"/>
                  </a:lnTo>
                  <a:cubicBezTo>
                    <a:pt x="383" y="49"/>
                    <a:pt x="373" y="27"/>
                    <a:pt x="351" y="5"/>
                  </a:cubicBezTo>
                  <a:cubicBezTo>
                    <a:pt x="345" y="2"/>
                    <a:pt x="338"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6" name="Google Shape;5966;p77"/>
            <p:cNvSpPr/>
            <p:nvPr/>
          </p:nvSpPr>
          <p:spPr>
            <a:xfrm>
              <a:off x="2611000" y="4331250"/>
              <a:ext cx="9875" cy="14975"/>
            </a:xfrm>
            <a:custGeom>
              <a:avLst/>
              <a:gdLst/>
              <a:ahLst/>
              <a:cxnLst/>
              <a:rect l="l" t="t" r="r" b="b"/>
              <a:pathLst>
                <a:path w="395" h="599" extrusionOk="0">
                  <a:moveTo>
                    <a:pt x="341" y="0"/>
                  </a:moveTo>
                  <a:cubicBezTo>
                    <a:pt x="322" y="0"/>
                    <a:pt x="301" y="11"/>
                    <a:pt x="285" y="27"/>
                  </a:cubicBezTo>
                  <a:lnTo>
                    <a:pt x="33" y="453"/>
                  </a:lnTo>
                  <a:cubicBezTo>
                    <a:pt x="22" y="464"/>
                    <a:pt x="22" y="464"/>
                    <a:pt x="22" y="475"/>
                  </a:cubicBezTo>
                  <a:cubicBezTo>
                    <a:pt x="0" y="518"/>
                    <a:pt x="22" y="574"/>
                    <a:pt x="76" y="595"/>
                  </a:cubicBezTo>
                  <a:cubicBezTo>
                    <a:pt x="84" y="597"/>
                    <a:pt x="91" y="598"/>
                    <a:pt x="99" y="598"/>
                  </a:cubicBezTo>
                  <a:cubicBezTo>
                    <a:pt x="138" y="598"/>
                    <a:pt x="179" y="577"/>
                    <a:pt x="197" y="540"/>
                  </a:cubicBezTo>
                  <a:lnTo>
                    <a:pt x="383" y="70"/>
                  </a:lnTo>
                  <a:cubicBezTo>
                    <a:pt x="394" y="49"/>
                    <a:pt x="383" y="27"/>
                    <a:pt x="361" y="5"/>
                  </a:cubicBezTo>
                  <a:cubicBezTo>
                    <a:pt x="355" y="2"/>
                    <a:pt x="348" y="0"/>
                    <a:pt x="341" y="0"/>
                  </a:cubicBezTo>
                  <a:close/>
                </a:path>
              </a:pathLst>
            </a:custGeom>
            <a:solidFill>
              <a:srgbClr val="E1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7" name="Google Shape;5967;p77"/>
            <p:cNvSpPr/>
            <p:nvPr/>
          </p:nvSpPr>
          <p:spPr>
            <a:xfrm>
              <a:off x="2563975" y="4331250"/>
              <a:ext cx="9850" cy="14975"/>
            </a:xfrm>
            <a:custGeom>
              <a:avLst/>
              <a:gdLst/>
              <a:ahLst/>
              <a:cxnLst/>
              <a:rect l="l" t="t" r="r" b="b"/>
              <a:pathLst>
                <a:path w="394" h="599" extrusionOk="0">
                  <a:moveTo>
                    <a:pt x="341" y="0"/>
                  </a:moveTo>
                  <a:cubicBezTo>
                    <a:pt x="322" y="0"/>
                    <a:pt x="300" y="11"/>
                    <a:pt x="284" y="27"/>
                  </a:cubicBezTo>
                  <a:lnTo>
                    <a:pt x="22" y="453"/>
                  </a:lnTo>
                  <a:lnTo>
                    <a:pt x="22" y="475"/>
                  </a:lnTo>
                  <a:cubicBezTo>
                    <a:pt x="0" y="518"/>
                    <a:pt x="22" y="574"/>
                    <a:pt x="76" y="595"/>
                  </a:cubicBezTo>
                  <a:cubicBezTo>
                    <a:pt x="83" y="597"/>
                    <a:pt x="91" y="598"/>
                    <a:pt x="99" y="598"/>
                  </a:cubicBezTo>
                  <a:cubicBezTo>
                    <a:pt x="137" y="598"/>
                    <a:pt x="179" y="577"/>
                    <a:pt x="197" y="540"/>
                  </a:cubicBezTo>
                  <a:lnTo>
                    <a:pt x="382" y="70"/>
                  </a:lnTo>
                  <a:cubicBezTo>
                    <a:pt x="394" y="49"/>
                    <a:pt x="382" y="27"/>
                    <a:pt x="361" y="5"/>
                  </a:cubicBezTo>
                  <a:cubicBezTo>
                    <a:pt x="355" y="2"/>
                    <a:pt x="348" y="0"/>
                    <a:pt x="341" y="0"/>
                  </a:cubicBezTo>
                  <a:close/>
                </a:path>
              </a:pathLst>
            </a:custGeom>
            <a:solidFill>
              <a:srgbClr val="E1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8" name="Google Shape;5968;p77"/>
            <p:cNvSpPr/>
            <p:nvPr/>
          </p:nvSpPr>
          <p:spPr>
            <a:xfrm>
              <a:off x="2716000" y="4354425"/>
              <a:ext cx="9875" cy="14900"/>
            </a:xfrm>
            <a:custGeom>
              <a:avLst/>
              <a:gdLst/>
              <a:ahLst/>
              <a:cxnLst/>
              <a:rect l="l" t="t" r="r" b="b"/>
              <a:pathLst>
                <a:path w="395" h="596" extrusionOk="0">
                  <a:moveTo>
                    <a:pt x="334" y="1"/>
                  </a:moveTo>
                  <a:cubicBezTo>
                    <a:pt x="317" y="1"/>
                    <a:pt x="299" y="8"/>
                    <a:pt x="285" y="29"/>
                  </a:cubicBezTo>
                  <a:lnTo>
                    <a:pt x="33" y="456"/>
                  </a:lnTo>
                  <a:cubicBezTo>
                    <a:pt x="22" y="456"/>
                    <a:pt x="22" y="467"/>
                    <a:pt x="22" y="467"/>
                  </a:cubicBezTo>
                  <a:cubicBezTo>
                    <a:pt x="1" y="522"/>
                    <a:pt x="22" y="576"/>
                    <a:pt x="77" y="587"/>
                  </a:cubicBezTo>
                  <a:cubicBezTo>
                    <a:pt x="88" y="593"/>
                    <a:pt x="101" y="596"/>
                    <a:pt x="113" y="596"/>
                  </a:cubicBezTo>
                  <a:cubicBezTo>
                    <a:pt x="148" y="596"/>
                    <a:pt x="181" y="576"/>
                    <a:pt x="197" y="544"/>
                  </a:cubicBezTo>
                  <a:lnTo>
                    <a:pt x="383" y="73"/>
                  </a:lnTo>
                  <a:cubicBezTo>
                    <a:pt x="394" y="51"/>
                    <a:pt x="383" y="18"/>
                    <a:pt x="361" y="7"/>
                  </a:cubicBezTo>
                  <a:cubicBezTo>
                    <a:pt x="353" y="3"/>
                    <a:pt x="34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9" name="Google Shape;5969;p77"/>
            <p:cNvSpPr/>
            <p:nvPr/>
          </p:nvSpPr>
          <p:spPr>
            <a:xfrm>
              <a:off x="2576000" y="4354425"/>
              <a:ext cx="9575" cy="14900"/>
            </a:xfrm>
            <a:custGeom>
              <a:avLst/>
              <a:gdLst/>
              <a:ahLst/>
              <a:cxnLst/>
              <a:rect l="l" t="t" r="r" b="b"/>
              <a:pathLst>
                <a:path w="383" h="596" extrusionOk="0">
                  <a:moveTo>
                    <a:pt x="326" y="1"/>
                  </a:moveTo>
                  <a:cubicBezTo>
                    <a:pt x="307" y="1"/>
                    <a:pt x="291" y="8"/>
                    <a:pt x="285" y="29"/>
                  </a:cubicBezTo>
                  <a:lnTo>
                    <a:pt x="22" y="456"/>
                  </a:lnTo>
                  <a:lnTo>
                    <a:pt x="22" y="467"/>
                  </a:lnTo>
                  <a:cubicBezTo>
                    <a:pt x="0" y="522"/>
                    <a:pt x="22" y="576"/>
                    <a:pt x="66" y="587"/>
                  </a:cubicBezTo>
                  <a:cubicBezTo>
                    <a:pt x="80" y="593"/>
                    <a:pt x="95" y="596"/>
                    <a:pt x="109" y="596"/>
                  </a:cubicBezTo>
                  <a:cubicBezTo>
                    <a:pt x="147" y="596"/>
                    <a:pt x="181" y="576"/>
                    <a:pt x="197" y="544"/>
                  </a:cubicBezTo>
                  <a:lnTo>
                    <a:pt x="383" y="73"/>
                  </a:lnTo>
                  <a:cubicBezTo>
                    <a:pt x="383" y="51"/>
                    <a:pt x="383" y="18"/>
                    <a:pt x="361" y="7"/>
                  </a:cubicBezTo>
                  <a:cubicBezTo>
                    <a:pt x="349" y="3"/>
                    <a:pt x="337" y="1"/>
                    <a:pt x="326" y="1"/>
                  </a:cubicBezTo>
                  <a:close/>
                </a:path>
              </a:pathLst>
            </a:custGeom>
            <a:solidFill>
              <a:srgbClr val="E1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0" name="Google Shape;5970;p77"/>
            <p:cNvSpPr/>
            <p:nvPr/>
          </p:nvSpPr>
          <p:spPr>
            <a:xfrm>
              <a:off x="2741700" y="4380200"/>
              <a:ext cx="9875" cy="14950"/>
            </a:xfrm>
            <a:custGeom>
              <a:avLst/>
              <a:gdLst/>
              <a:ahLst/>
              <a:cxnLst/>
              <a:rect l="l" t="t" r="r" b="b"/>
              <a:pathLst>
                <a:path w="395" h="598" extrusionOk="0">
                  <a:moveTo>
                    <a:pt x="342" y="0"/>
                  </a:moveTo>
                  <a:cubicBezTo>
                    <a:pt x="324" y="0"/>
                    <a:pt x="304" y="10"/>
                    <a:pt x="296" y="26"/>
                  </a:cubicBezTo>
                  <a:lnTo>
                    <a:pt x="33" y="453"/>
                  </a:lnTo>
                  <a:lnTo>
                    <a:pt x="23" y="464"/>
                  </a:lnTo>
                  <a:cubicBezTo>
                    <a:pt x="1" y="519"/>
                    <a:pt x="33" y="573"/>
                    <a:pt x="77" y="595"/>
                  </a:cubicBezTo>
                  <a:cubicBezTo>
                    <a:pt x="85" y="597"/>
                    <a:pt x="93" y="598"/>
                    <a:pt x="101" y="598"/>
                  </a:cubicBezTo>
                  <a:cubicBezTo>
                    <a:pt x="139" y="598"/>
                    <a:pt x="180" y="577"/>
                    <a:pt x="198" y="541"/>
                  </a:cubicBezTo>
                  <a:lnTo>
                    <a:pt x="383" y="70"/>
                  </a:lnTo>
                  <a:cubicBezTo>
                    <a:pt x="394" y="48"/>
                    <a:pt x="383" y="26"/>
                    <a:pt x="361" y="4"/>
                  </a:cubicBezTo>
                  <a:cubicBezTo>
                    <a:pt x="355" y="1"/>
                    <a:pt x="34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1" name="Google Shape;5971;p77"/>
            <p:cNvSpPr/>
            <p:nvPr/>
          </p:nvSpPr>
          <p:spPr>
            <a:xfrm>
              <a:off x="2499975" y="4380200"/>
              <a:ext cx="9575" cy="14950"/>
            </a:xfrm>
            <a:custGeom>
              <a:avLst/>
              <a:gdLst/>
              <a:ahLst/>
              <a:cxnLst/>
              <a:rect l="l" t="t" r="r" b="b"/>
              <a:pathLst>
                <a:path w="383" h="598" extrusionOk="0">
                  <a:moveTo>
                    <a:pt x="335" y="0"/>
                  </a:moveTo>
                  <a:cubicBezTo>
                    <a:pt x="313" y="0"/>
                    <a:pt x="293" y="10"/>
                    <a:pt x="285" y="26"/>
                  </a:cubicBezTo>
                  <a:lnTo>
                    <a:pt x="22" y="453"/>
                  </a:lnTo>
                  <a:cubicBezTo>
                    <a:pt x="22" y="453"/>
                    <a:pt x="22" y="464"/>
                    <a:pt x="11" y="464"/>
                  </a:cubicBezTo>
                  <a:cubicBezTo>
                    <a:pt x="1" y="519"/>
                    <a:pt x="22" y="573"/>
                    <a:pt x="66" y="595"/>
                  </a:cubicBezTo>
                  <a:cubicBezTo>
                    <a:pt x="76" y="597"/>
                    <a:pt x="85" y="598"/>
                    <a:pt x="95" y="598"/>
                  </a:cubicBezTo>
                  <a:cubicBezTo>
                    <a:pt x="139" y="598"/>
                    <a:pt x="177" y="577"/>
                    <a:pt x="186" y="541"/>
                  </a:cubicBezTo>
                  <a:lnTo>
                    <a:pt x="383" y="70"/>
                  </a:lnTo>
                  <a:cubicBezTo>
                    <a:pt x="383" y="48"/>
                    <a:pt x="383" y="26"/>
                    <a:pt x="361" y="4"/>
                  </a:cubicBezTo>
                  <a:cubicBezTo>
                    <a:pt x="352" y="1"/>
                    <a:pt x="344" y="0"/>
                    <a:pt x="335" y="0"/>
                  </a:cubicBezTo>
                  <a:close/>
                </a:path>
              </a:pathLst>
            </a:custGeom>
            <a:solidFill>
              <a:srgbClr val="E1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2" name="Google Shape;5972;p77"/>
            <p:cNvSpPr/>
            <p:nvPr/>
          </p:nvSpPr>
          <p:spPr>
            <a:xfrm>
              <a:off x="2677425" y="4373975"/>
              <a:ext cx="9625" cy="15050"/>
            </a:xfrm>
            <a:custGeom>
              <a:avLst/>
              <a:gdLst/>
              <a:ahLst/>
              <a:cxnLst/>
              <a:rect l="l" t="t" r="r" b="b"/>
              <a:pathLst>
                <a:path w="385" h="602" extrusionOk="0">
                  <a:moveTo>
                    <a:pt x="323" y="1"/>
                  </a:moveTo>
                  <a:cubicBezTo>
                    <a:pt x="308" y="1"/>
                    <a:pt x="292" y="10"/>
                    <a:pt x="285" y="24"/>
                  </a:cubicBezTo>
                  <a:lnTo>
                    <a:pt x="23" y="450"/>
                  </a:lnTo>
                  <a:cubicBezTo>
                    <a:pt x="23" y="462"/>
                    <a:pt x="23" y="462"/>
                    <a:pt x="12" y="472"/>
                  </a:cubicBezTo>
                  <a:cubicBezTo>
                    <a:pt x="1" y="516"/>
                    <a:pt x="23" y="571"/>
                    <a:pt x="66" y="593"/>
                  </a:cubicBezTo>
                  <a:cubicBezTo>
                    <a:pt x="81" y="598"/>
                    <a:pt x="95" y="601"/>
                    <a:pt x="108" y="601"/>
                  </a:cubicBezTo>
                  <a:cubicBezTo>
                    <a:pt x="147" y="601"/>
                    <a:pt x="179" y="579"/>
                    <a:pt x="187" y="538"/>
                  </a:cubicBezTo>
                  <a:lnTo>
                    <a:pt x="373" y="78"/>
                  </a:lnTo>
                  <a:cubicBezTo>
                    <a:pt x="384" y="46"/>
                    <a:pt x="384" y="24"/>
                    <a:pt x="351" y="13"/>
                  </a:cubicBezTo>
                  <a:cubicBezTo>
                    <a:pt x="343" y="4"/>
                    <a:pt x="333" y="1"/>
                    <a:pt x="323" y="1"/>
                  </a:cubicBezTo>
                  <a:close/>
                </a:path>
              </a:pathLst>
            </a:custGeom>
            <a:solidFill>
              <a:srgbClr val="E1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3" name="Google Shape;5973;p77"/>
            <p:cNvSpPr/>
            <p:nvPr/>
          </p:nvSpPr>
          <p:spPr>
            <a:xfrm>
              <a:off x="2626300" y="4373975"/>
              <a:ext cx="9600" cy="15050"/>
            </a:xfrm>
            <a:custGeom>
              <a:avLst/>
              <a:gdLst/>
              <a:ahLst/>
              <a:cxnLst/>
              <a:rect l="l" t="t" r="r" b="b"/>
              <a:pathLst>
                <a:path w="384" h="602" extrusionOk="0">
                  <a:moveTo>
                    <a:pt x="326" y="1"/>
                  </a:moveTo>
                  <a:cubicBezTo>
                    <a:pt x="307" y="1"/>
                    <a:pt x="292" y="10"/>
                    <a:pt x="285" y="24"/>
                  </a:cubicBezTo>
                  <a:lnTo>
                    <a:pt x="23" y="450"/>
                  </a:lnTo>
                  <a:lnTo>
                    <a:pt x="23" y="472"/>
                  </a:lnTo>
                  <a:cubicBezTo>
                    <a:pt x="1" y="516"/>
                    <a:pt x="23" y="571"/>
                    <a:pt x="67" y="593"/>
                  </a:cubicBezTo>
                  <a:cubicBezTo>
                    <a:pt x="81" y="598"/>
                    <a:pt x="95" y="601"/>
                    <a:pt x="108" y="601"/>
                  </a:cubicBezTo>
                  <a:cubicBezTo>
                    <a:pt x="147" y="601"/>
                    <a:pt x="182" y="579"/>
                    <a:pt x="198" y="538"/>
                  </a:cubicBezTo>
                  <a:lnTo>
                    <a:pt x="383" y="78"/>
                  </a:lnTo>
                  <a:cubicBezTo>
                    <a:pt x="383" y="46"/>
                    <a:pt x="383" y="24"/>
                    <a:pt x="361" y="13"/>
                  </a:cubicBezTo>
                  <a:cubicBezTo>
                    <a:pt x="349" y="4"/>
                    <a:pt x="337" y="1"/>
                    <a:pt x="326" y="1"/>
                  </a:cubicBezTo>
                  <a:close/>
                </a:path>
              </a:pathLst>
            </a:custGeom>
            <a:solidFill>
              <a:srgbClr val="E1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4" name="Google Shape;5974;p77"/>
            <p:cNvSpPr/>
            <p:nvPr/>
          </p:nvSpPr>
          <p:spPr>
            <a:xfrm>
              <a:off x="2545075" y="4373975"/>
              <a:ext cx="9875" cy="15050"/>
            </a:xfrm>
            <a:custGeom>
              <a:avLst/>
              <a:gdLst/>
              <a:ahLst/>
              <a:cxnLst/>
              <a:rect l="l" t="t" r="r" b="b"/>
              <a:pathLst>
                <a:path w="395" h="602" extrusionOk="0">
                  <a:moveTo>
                    <a:pt x="334" y="1"/>
                  </a:moveTo>
                  <a:cubicBezTo>
                    <a:pt x="319" y="1"/>
                    <a:pt x="303" y="10"/>
                    <a:pt x="297" y="24"/>
                  </a:cubicBezTo>
                  <a:lnTo>
                    <a:pt x="34" y="450"/>
                  </a:lnTo>
                  <a:cubicBezTo>
                    <a:pt x="34" y="462"/>
                    <a:pt x="23" y="462"/>
                    <a:pt x="23" y="472"/>
                  </a:cubicBezTo>
                  <a:cubicBezTo>
                    <a:pt x="1" y="516"/>
                    <a:pt x="34" y="571"/>
                    <a:pt x="78" y="593"/>
                  </a:cubicBezTo>
                  <a:cubicBezTo>
                    <a:pt x="89" y="598"/>
                    <a:pt x="101" y="601"/>
                    <a:pt x="113" y="601"/>
                  </a:cubicBezTo>
                  <a:cubicBezTo>
                    <a:pt x="147" y="601"/>
                    <a:pt x="182" y="579"/>
                    <a:pt x="198" y="538"/>
                  </a:cubicBezTo>
                  <a:lnTo>
                    <a:pt x="384" y="78"/>
                  </a:lnTo>
                  <a:cubicBezTo>
                    <a:pt x="395" y="46"/>
                    <a:pt x="384" y="24"/>
                    <a:pt x="362" y="13"/>
                  </a:cubicBezTo>
                  <a:cubicBezTo>
                    <a:pt x="354" y="4"/>
                    <a:pt x="344" y="1"/>
                    <a:pt x="334" y="1"/>
                  </a:cubicBezTo>
                  <a:close/>
                </a:path>
              </a:pathLst>
            </a:custGeom>
            <a:solidFill>
              <a:srgbClr val="E1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5" name="Google Shape;5975;p77"/>
            <p:cNvSpPr/>
            <p:nvPr/>
          </p:nvSpPr>
          <p:spPr>
            <a:xfrm>
              <a:off x="2652550" y="4342000"/>
              <a:ext cx="9875" cy="15025"/>
            </a:xfrm>
            <a:custGeom>
              <a:avLst/>
              <a:gdLst/>
              <a:ahLst/>
              <a:cxnLst/>
              <a:rect l="l" t="t" r="r" b="b"/>
              <a:pathLst>
                <a:path w="395" h="601" extrusionOk="0">
                  <a:moveTo>
                    <a:pt x="333" y="0"/>
                  </a:moveTo>
                  <a:cubicBezTo>
                    <a:pt x="316" y="0"/>
                    <a:pt x="299" y="9"/>
                    <a:pt x="285" y="23"/>
                  </a:cubicBezTo>
                  <a:lnTo>
                    <a:pt x="33" y="460"/>
                  </a:lnTo>
                  <a:cubicBezTo>
                    <a:pt x="23" y="460"/>
                    <a:pt x="23" y="472"/>
                    <a:pt x="23" y="472"/>
                  </a:cubicBezTo>
                  <a:cubicBezTo>
                    <a:pt x="1" y="515"/>
                    <a:pt x="23" y="570"/>
                    <a:pt x="77" y="592"/>
                  </a:cubicBezTo>
                  <a:cubicBezTo>
                    <a:pt x="88" y="597"/>
                    <a:pt x="100" y="600"/>
                    <a:pt x="113" y="600"/>
                  </a:cubicBezTo>
                  <a:cubicBezTo>
                    <a:pt x="147" y="600"/>
                    <a:pt x="182" y="578"/>
                    <a:pt x="198" y="537"/>
                  </a:cubicBezTo>
                  <a:lnTo>
                    <a:pt x="383" y="78"/>
                  </a:lnTo>
                  <a:cubicBezTo>
                    <a:pt x="395" y="56"/>
                    <a:pt x="383" y="23"/>
                    <a:pt x="361" y="12"/>
                  </a:cubicBezTo>
                  <a:cubicBezTo>
                    <a:pt x="353" y="4"/>
                    <a:pt x="343" y="0"/>
                    <a:pt x="333" y="0"/>
                  </a:cubicBezTo>
                  <a:close/>
                </a:path>
              </a:pathLst>
            </a:custGeom>
            <a:solidFill>
              <a:srgbClr val="E1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6" name="Google Shape;5976;p77"/>
            <p:cNvSpPr/>
            <p:nvPr/>
          </p:nvSpPr>
          <p:spPr>
            <a:xfrm>
              <a:off x="2484125" y="4342000"/>
              <a:ext cx="9850" cy="15025"/>
            </a:xfrm>
            <a:custGeom>
              <a:avLst/>
              <a:gdLst/>
              <a:ahLst/>
              <a:cxnLst/>
              <a:rect l="l" t="t" r="r" b="b"/>
              <a:pathLst>
                <a:path w="394" h="601" extrusionOk="0">
                  <a:moveTo>
                    <a:pt x="332" y="0"/>
                  </a:moveTo>
                  <a:cubicBezTo>
                    <a:pt x="315" y="0"/>
                    <a:pt x="298" y="9"/>
                    <a:pt x="285" y="23"/>
                  </a:cubicBezTo>
                  <a:lnTo>
                    <a:pt x="22" y="460"/>
                  </a:lnTo>
                  <a:lnTo>
                    <a:pt x="22" y="472"/>
                  </a:lnTo>
                  <a:cubicBezTo>
                    <a:pt x="0" y="515"/>
                    <a:pt x="22" y="570"/>
                    <a:pt x="76" y="592"/>
                  </a:cubicBezTo>
                  <a:cubicBezTo>
                    <a:pt x="88" y="597"/>
                    <a:pt x="100" y="600"/>
                    <a:pt x="112" y="600"/>
                  </a:cubicBezTo>
                  <a:cubicBezTo>
                    <a:pt x="146" y="600"/>
                    <a:pt x="181" y="578"/>
                    <a:pt x="197" y="537"/>
                  </a:cubicBezTo>
                  <a:lnTo>
                    <a:pt x="383" y="78"/>
                  </a:lnTo>
                  <a:cubicBezTo>
                    <a:pt x="394" y="56"/>
                    <a:pt x="383" y="23"/>
                    <a:pt x="361" y="12"/>
                  </a:cubicBezTo>
                  <a:cubicBezTo>
                    <a:pt x="352" y="4"/>
                    <a:pt x="342"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7" name="Google Shape;5977;p77"/>
            <p:cNvSpPr/>
            <p:nvPr/>
          </p:nvSpPr>
          <p:spPr>
            <a:xfrm>
              <a:off x="2531150" y="4342000"/>
              <a:ext cx="9875" cy="15025"/>
            </a:xfrm>
            <a:custGeom>
              <a:avLst/>
              <a:gdLst/>
              <a:ahLst/>
              <a:cxnLst/>
              <a:rect l="l" t="t" r="r" b="b"/>
              <a:pathLst>
                <a:path w="395" h="601" extrusionOk="0">
                  <a:moveTo>
                    <a:pt x="332" y="0"/>
                  </a:moveTo>
                  <a:cubicBezTo>
                    <a:pt x="316" y="0"/>
                    <a:pt x="298" y="9"/>
                    <a:pt x="285" y="23"/>
                  </a:cubicBezTo>
                  <a:lnTo>
                    <a:pt x="33" y="460"/>
                  </a:lnTo>
                  <a:cubicBezTo>
                    <a:pt x="22" y="460"/>
                    <a:pt x="22" y="472"/>
                    <a:pt x="22" y="472"/>
                  </a:cubicBezTo>
                  <a:cubicBezTo>
                    <a:pt x="1" y="515"/>
                    <a:pt x="22" y="570"/>
                    <a:pt x="77" y="592"/>
                  </a:cubicBezTo>
                  <a:cubicBezTo>
                    <a:pt x="88" y="597"/>
                    <a:pt x="100" y="600"/>
                    <a:pt x="112" y="600"/>
                  </a:cubicBezTo>
                  <a:cubicBezTo>
                    <a:pt x="147" y="600"/>
                    <a:pt x="181" y="578"/>
                    <a:pt x="197" y="537"/>
                  </a:cubicBezTo>
                  <a:lnTo>
                    <a:pt x="383" y="78"/>
                  </a:lnTo>
                  <a:cubicBezTo>
                    <a:pt x="394" y="56"/>
                    <a:pt x="383" y="23"/>
                    <a:pt x="361" y="12"/>
                  </a:cubicBezTo>
                  <a:cubicBezTo>
                    <a:pt x="353" y="4"/>
                    <a:pt x="343"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8" name="Google Shape;5978;p77"/>
            <p:cNvSpPr/>
            <p:nvPr/>
          </p:nvSpPr>
          <p:spPr>
            <a:xfrm>
              <a:off x="2436000" y="4200075"/>
              <a:ext cx="377925" cy="124450"/>
            </a:xfrm>
            <a:custGeom>
              <a:avLst/>
              <a:gdLst/>
              <a:ahLst/>
              <a:cxnLst/>
              <a:rect l="l" t="t" r="r" b="b"/>
              <a:pathLst>
                <a:path w="15117" h="4978" extrusionOk="0">
                  <a:moveTo>
                    <a:pt x="10200" y="0"/>
                  </a:moveTo>
                  <a:cubicBezTo>
                    <a:pt x="9129" y="0"/>
                    <a:pt x="8049" y="638"/>
                    <a:pt x="7602" y="1620"/>
                  </a:cubicBezTo>
                  <a:cubicBezTo>
                    <a:pt x="7460" y="1237"/>
                    <a:pt x="7098" y="931"/>
                    <a:pt x="6694" y="865"/>
                  </a:cubicBezTo>
                  <a:cubicBezTo>
                    <a:pt x="6629" y="853"/>
                    <a:pt x="6563" y="848"/>
                    <a:pt x="6498" y="848"/>
                  </a:cubicBezTo>
                  <a:cubicBezTo>
                    <a:pt x="6145" y="848"/>
                    <a:pt x="5800" y="1014"/>
                    <a:pt x="5578" y="1281"/>
                  </a:cubicBezTo>
                  <a:cubicBezTo>
                    <a:pt x="5265" y="531"/>
                    <a:pt x="4457" y="45"/>
                    <a:pt x="3655" y="45"/>
                  </a:cubicBezTo>
                  <a:cubicBezTo>
                    <a:pt x="3450" y="45"/>
                    <a:pt x="3247" y="77"/>
                    <a:pt x="3051" y="143"/>
                  </a:cubicBezTo>
                  <a:cubicBezTo>
                    <a:pt x="2089" y="472"/>
                    <a:pt x="1488" y="1599"/>
                    <a:pt x="1750" y="2583"/>
                  </a:cubicBezTo>
                  <a:cubicBezTo>
                    <a:pt x="1214" y="2649"/>
                    <a:pt x="722" y="2955"/>
                    <a:pt x="416" y="3392"/>
                  </a:cubicBezTo>
                  <a:cubicBezTo>
                    <a:pt x="120" y="3840"/>
                    <a:pt x="0" y="4464"/>
                    <a:pt x="153" y="4978"/>
                  </a:cubicBezTo>
                  <a:lnTo>
                    <a:pt x="15007" y="4978"/>
                  </a:lnTo>
                  <a:cubicBezTo>
                    <a:pt x="15116" y="4431"/>
                    <a:pt x="14898" y="3852"/>
                    <a:pt x="14460" y="3502"/>
                  </a:cubicBezTo>
                  <a:cubicBezTo>
                    <a:pt x="14193" y="3283"/>
                    <a:pt x="13844" y="3166"/>
                    <a:pt x="13497" y="3166"/>
                  </a:cubicBezTo>
                  <a:cubicBezTo>
                    <a:pt x="13290" y="3166"/>
                    <a:pt x="13084" y="3208"/>
                    <a:pt x="12895" y="3294"/>
                  </a:cubicBezTo>
                  <a:cubicBezTo>
                    <a:pt x="13136" y="1970"/>
                    <a:pt x="12272" y="527"/>
                    <a:pt x="10982" y="122"/>
                  </a:cubicBezTo>
                  <a:cubicBezTo>
                    <a:pt x="10728" y="39"/>
                    <a:pt x="10464" y="0"/>
                    <a:pt x="10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9" name="Google Shape;5979;p77"/>
            <p:cNvSpPr/>
            <p:nvPr/>
          </p:nvSpPr>
          <p:spPr>
            <a:xfrm>
              <a:off x="2373650" y="4408075"/>
              <a:ext cx="195250" cy="257725"/>
            </a:xfrm>
            <a:custGeom>
              <a:avLst/>
              <a:gdLst/>
              <a:ahLst/>
              <a:cxnLst/>
              <a:rect l="l" t="t" r="r" b="b"/>
              <a:pathLst>
                <a:path w="7810" h="10309" extrusionOk="0">
                  <a:moveTo>
                    <a:pt x="1222" y="1"/>
                  </a:moveTo>
                  <a:cubicBezTo>
                    <a:pt x="1123" y="1"/>
                    <a:pt x="1025" y="16"/>
                    <a:pt x="930" y="49"/>
                  </a:cubicBezTo>
                  <a:cubicBezTo>
                    <a:pt x="383" y="224"/>
                    <a:pt x="132" y="858"/>
                    <a:pt x="88" y="1438"/>
                  </a:cubicBezTo>
                  <a:cubicBezTo>
                    <a:pt x="0" y="2948"/>
                    <a:pt x="886" y="4435"/>
                    <a:pt x="657" y="5933"/>
                  </a:cubicBezTo>
                  <a:cubicBezTo>
                    <a:pt x="547" y="6623"/>
                    <a:pt x="208" y="7257"/>
                    <a:pt x="132" y="7957"/>
                  </a:cubicBezTo>
                  <a:cubicBezTo>
                    <a:pt x="44" y="8657"/>
                    <a:pt x="263" y="9379"/>
                    <a:pt x="678" y="9948"/>
                  </a:cubicBezTo>
                  <a:cubicBezTo>
                    <a:pt x="766" y="10057"/>
                    <a:pt x="853" y="10177"/>
                    <a:pt x="951" y="10308"/>
                  </a:cubicBezTo>
                  <a:cubicBezTo>
                    <a:pt x="1717" y="10024"/>
                    <a:pt x="4397" y="9795"/>
                    <a:pt x="7810" y="9729"/>
                  </a:cubicBezTo>
                  <a:cubicBezTo>
                    <a:pt x="7722" y="8996"/>
                    <a:pt x="7613" y="8264"/>
                    <a:pt x="7470" y="7542"/>
                  </a:cubicBezTo>
                  <a:cubicBezTo>
                    <a:pt x="7263" y="6492"/>
                    <a:pt x="6945" y="5354"/>
                    <a:pt x="6070" y="4720"/>
                  </a:cubicBezTo>
                  <a:cubicBezTo>
                    <a:pt x="5480" y="4293"/>
                    <a:pt x="4714" y="4151"/>
                    <a:pt x="4135" y="3702"/>
                  </a:cubicBezTo>
                  <a:cubicBezTo>
                    <a:pt x="3304" y="3035"/>
                    <a:pt x="3085" y="1876"/>
                    <a:pt x="2538" y="946"/>
                  </a:cubicBezTo>
                  <a:cubicBezTo>
                    <a:pt x="2363" y="661"/>
                    <a:pt x="2155" y="388"/>
                    <a:pt x="1882" y="213"/>
                  </a:cubicBezTo>
                  <a:cubicBezTo>
                    <a:pt x="1683" y="83"/>
                    <a:pt x="1451" y="1"/>
                    <a:pt x="1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0" name="Google Shape;5980;p77"/>
            <p:cNvSpPr/>
            <p:nvPr/>
          </p:nvSpPr>
          <p:spPr>
            <a:xfrm>
              <a:off x="2586100" y="4383400"/>
              <a:ext cx="264450" cy="283225"/>
            </a:xfrm>
            <a:custGeom>
              <a:avLst/>
              <a:gdLst/>
              <a:ahLst/>
              <a:cxnLst/>
              <a:rect l="l" t="t" r="r" b="b"/>
              <a:pathLst>
                <a:path w="10578" h="11329" extrusionOk="0">
                  <a:moveTo>
                    <a:pt x="9079" y="1"/>
                  </a:moveTo>
                  <a:cubicBezTo>
                    <a:pt x="9006" y="1"/>
                    <a:pt x="8932" y="10"/>
                    <a:pt x="8860" y="29"/>
                  </a:cubicBezTo>
                  <a:cubicBezTo>
                    <a:pt x="8281" y="194"/>
                    <a:pt x="8051" y="872"/>
                    <a:pt x="7800" y="1419"/>
                  </a:cubicBezTo>
                  <a:cubicBezTo>
                    <a:pt x="7537" y="1966"/>
                    <a:pt x="7154" y="2447"/>
                    <a:pt x="6684" y="2830"/>
                  </a:cubicBezTo>
                  <a:cubicBezTo>
                    <a:pt x="6104" y="3289"/>
                    <a:pt x="5393" y="3595"/>
                    <a:pt x="4901" y="4153"/>
                  </a:cubicBezTo>
                  <a:cubicBezTo>
                    <a:pt x="3950" y="5203"/>
                    <a:pt x="3982" y="6888"/>
                    <a:pt x="2998" y="7894"/>
                  </a:cubicBezTo>
                  <a:cubicBezTo>
                    <a:pt x="2451" y="8463"/>
                    <a:pt x="1663" y="8725"/>
                    <a:pt x="1051" y="9217"/>
                  </a:cubicBezTo>
                  <a:cubicBezTo>
                    <a:pt x="635" y="9545"/>
                    <a:pt x="241" y="10104"/>
                    <a:pt x="1" y="10705"/>
                  </a:cubicBezTo>
                  <a:cubicBezTo>
                    <a:pt x="471" y="10694"/>
                    <a:pt x="963" y="10694"/>
                    <a:pt x="1456" y="10694"/>
                  </a:cubicBezTo>
                  <a:cubicBezTo>
                    <a:pt x="6006" y="10694"/>
                    <a:pt x="9790" y="10967"/>
                    <a:pt x="10556" y="11329"/>
                  </a:cubicBezTo>
                  <a:cubicBezTo>
                    <a:pt x="10578" y="11055"/>
                    <a:pt x="10512" y="10760"/>
                    <a:pt x="10425" y="10497"/>
                  </a:cubicBezTo>
                  <a:cubicBezTo>
                    <a:pt x="10304" y="10114"/>
                    <a:pt x="10129" y="9754"/>
                    <a:pt x="10107" y="9349"/>
                  </a:cubicBezTo>
                  <a:cubicBezTo>
                    <a:pt x="10075" y="8791"/>
                    <a:pt x="10348" y="8244"/>
                    <a:pt x="10359" y="7675"/>
                  </a:cubicBezTo>
                  <a:cubicBezTo>
                    <a:pt x="10370" y="6942"/>
                    <a:pt x="9944" y="6286"/>
                    <a:pt x="9812" y="5564"/>
                  </a:cubicBezTo>
                  <a:cubicBezTo>
                    <a:pt x="9560" y="4164"/>
                    <a:pt x="10457" y="2775"/>
                    <a:pt x="10282" y="1364"/>
                  </a:cubicBezTo>
                  <a:cubicBezTo>
                    <a:pt x="10238" y="1003"/>
                    <a:pt x="10119" y="631"/>
                    <a:pt x="9867" y="358"/>
                  </a:cubicBezTo>
                  <a:cubicBezTo>
                    <a:pt x="9666" y="147"/>
                    <a:pt x="9373" y="1"/>
                    <a:pt x="9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1" name="Google Shape;5981;p77"/>
            <p:cNvSpPr/>
            <p:nvPr/>
          </p:nvSpPr>
          <p:spPr>
            <a:xfrm>
              <a:off x="2384300" y="4492050"/>
              <a:ext cx="182975" cy="173750"/>
            </a:xfrm>
            <a:custGeom>
              <a:avLst/>
              <a:gdLst/>
              <a:ahLst/>
              <a:cxnLst/>
              <a:rect l="l" t="t" r="r" b="b"/>
              <a:pathLst>
                <a:path w="7319" h="6950" extrusionOk="0">
                  <a:moveTo>
                    <a:pt x="2313" y="0"/>
                  </a:moveTo>
                  <a:cubicBezTo>
                    <a:pt x="2283" y="0"/>
                    <a:pt x="2252" y="2"/>
                    <a:pt x="2221" y="4"/>
                  </a:cubicBezTo>
                  <a:cubicBezTo>
                    <a:pt x="2156" y="4"/>
                    <a:pt x="2090" y="15"/>
                    <a:pt x="2035" y="37"/>
                  </a:cubicBezTo>
                  <a:cubicBezTo>
                    <a:pt x="2024" y="37"/>
                    <a:pt x="2013" y="37"/>
                    <a:pt x="2013" y="48"/>
                  </a:cubicBezTo>
                  <a:cubicBezTo>
                    <a:pt x="1641" y="157"/>
                    <a:pt x="1335" y="474"/>
                    <a:pt x="1171" y="836"/>
                  </a:cubicBezTo>
                  <a:cubicBezTo>
                    <a:pt x="996" y="1229"/>
                    <a:pt x="952" y="1677"/>
                    <a:pt x="941" y="2115"/>
                  </a:cubicBezTo>
                  <a:lnTo>
                    <a:pt x="941" y="2159"/>
                  </a:lnTo>
                  <a:cubicBezTo>
                    <a:pt x="941" y="2181"/>
                    <a:pt x="941" y="2202"/>
                    <a:pt x="931" y="2214"/>
                  </a:cubicBezTo>
                  <a:cubicBezTo>
                    <a:pt x="931" y="2498"/>
                    <a:pt x="919" y="2783"/>
                    <a:pt x="887" y="3056"/>
                  </a:cubicBezTo>
                  <a:lnTo>
                    <a:pt x="887" y="3089"/>
                  </a:lnTo>
                  <a:cubicBezTo>
                    <a:pt x="875" y="3176"/>
                    <a:pt x="865" y="3264"/>
                    <a:pt x="843" y="3351"/>
                  </a:cubicBezTo>
                  <a:lnTo>
                    <a:pt x="843" y="3373"/>
                  </a:lnTo>
                  <a:cubicBezTo>
                    <a:pt x="821" y="3461"/>
                    <a:pt x="799" y="3537"/>
                    <a:pt x="777" y="3614"/>
                  </a:cubicBezTo>
                  <a:cubicBezTo>
                    <a:pt x="744" y="3712"/>
                    <a:pt x="712" y="3799"/>
                    <a:pt x="668" y="3898"/>
                  </a:cubicBezTo>
                  <a:cubicBezTo>
                    <a:pt x="668" y="3909"/>
                    <a:pt x="668" y="3909"/>
                    <a:pt x="657" y="3920"/>
                  </a:cubicBezTo>
                  <a:cubicBezTo>
                    <a:pt x="493" y="4281"/>
                    <a:pt x="274" y="4620"/>
                    <a:pt x="165" y="5003"/>
                  </a:cubicBezTo>
                  <a:cubicBezTo>
                    <a:pt x="143" y="5036"/>
                    <a:pt x="143" y="5080"/>
                    <a:pt x="132" y="5123"/>
                  </a:cubicBezTo>
                  <a:cubicBezTo>
                    <a:pt x="121" y="5145"/>
                    <a:pt x="110" y="5167"/>
                    <a:pt x="110" y="5199"/>
                  </a:cubicBezTo>
                  <a:cubicBezTo>
                    <a:pt x="0" y="5736"/>
                    <a:pt x="77" y="6348"/>
                    <a:pt x="372" y="6808"/>
                  </a:cubicBezTo>
                  <a:cubicBezTo>
                    <a:pt x="406" y="6862"/>
                    <a:pt x="449" y="6906"/>
                    <a:pt x="504" y="6949"/>
                  </a:cubicBezTo>
                  <a:lnTo>
                    <a:pt x="602" y="6917"/>
                  </a:lnTo>
                  <a:cubicBezTo>
                    <a:pt x="613" y="6917"/>
                    <a:pt x="624" y="6917"/>
                    <a:pt x="635" y="6906"/>
                  </a:cubicBezTo>
                  <a:cubicBezTo>
                    <a:pt x="712" y="6884"/>
                    <a:pt x="799" y="6862"/>
                    <a:pt x="909" y="6840"/>
                  </a:cubicBezTo>
                  <a:cubicBezTo>
                    <a:pt x="919" y="6840"/>
                    <a:pt x="931" y="6840"/>
                    <a:pt x="931" y="6830"/>
                  </a:cubicBezTo>
                  <a:cubicBezTo>
                    <a:pt x="1018" y="6818"/>
                    <a:pt x="1116" y="6796"/>
                    <a:pt x="1215" y="6774"/>
                  </a:cubicBezTo>
                  <a:lnTo>
                    <a:pt x="1237" y="6774"/>
                  </a:lnTo>
                  <a:cubicBezTo>
                    <a:pt x="1302" y="6764"/>
                    <a:pt x="1368" y="6753"/>
                    <a:pt x="1422" y="6742"/>
                  </a:cubicBezTo>
                  <a:lnTo>
                    <a:pt x="1456" y="6742"/>
                  </a:lnTo>
                  <a:cubicBezTo>
                    <a:pt x="1597" y="6720"/>
                    <a:pt x="1762" y="6698"/>
                    <a:pt x="1947" y="6676"/>
                  </a:cubicBezTo>
                  <a:lnTo>
                    <a:pt x="1969" y="6676"/>
                  </a:lnTo>
                  <a:cubicBezTo>
                    <a:pt x="2144" y="6655"/>
                    <a:pt x="2331" y="6633"/>
                    <a:pt x="2528" y="6611"/>
                  </a:cubicBezTo>
                  <a:lnTo>
                    <a:pt x="2560" y="6611"/>
                  </a:lnTo>
                  <a:cubicBezTo>
                    <a:pt x="2703" y="6599"/>
                    <a:pt x="2856" y="6589"/>
                    <a:pt x="3009" y="6567"/>
                  </a:cubicBezTo>
                  <a:lnTo>
                    <a:pt x="3031" y="6567"/>
                  </a:lnTo>
                  <a:cubicBezTo>
                    <a:pt x="3206" y="6556"/>
                    <a:pt x="3381" y="6545"/>
                    <a:pt x="3556" y="6523"/>
                  </a:cubicBezTo>
                  <a:lnTo>
                    <a:pt x="3588" y="6523"/>
                  </a:lnTo>
                  <a:cubicBezTo>
                    <a:pt x="4244" y="6480"/>
                    <a:pt x="4978" y="6446"/>
                    <a:pt x="5776" y="6414"/>
                  </a:cubicBezTo>
                  <a:lnTo>
                    <a:pt x="5797" y="6414"/>
                  </a:lnTo>
                  <a:cubicBezTo>
                    <a:pt x="6290" y="6392"/>
                    <a:pt x="6793" y="6381"/>
                    <a:pt x="7318" y="6370"/>
                  </a:cubicBezTo>
                  <a:lnTo>
                    <a:pt x="7318" y="6217"/>
                  </a:lnTo>
                  <a:cubicBezTo>
                    <a:pt x="7307" y="5637"/>
                    <a:pt x="7296" y="5058"/>
                    <a:pt x="7100" y="4511"/>
                  </a:cubicBezTo>
                  <a:cubicBezTo>
                    <a:pt x="6903" y="3974"/>
                    <a:pt x="6487" y="3483"/>
                    <a:pt x="5929" y="3362"/>
                  </a:cubicBezTo>
                  <a:cubicBezTo>
                    <a:pt x="5699" y="3308"/>
                    <a:pt x="5469" y="3318"/>
                    <a:pt x="5251" y="3264"/>
                  </a:cubicBezTo>
                  <a:cubicBezTo>
                    <a:pt x="4747" y="3143"/>
                    <a:pt x="4387" y="2684"/>
                    <a:pt x="4157" y="2214"/>
                  </a:cubicBezTo>
                  <a:cubicBezTo>
                    <a:pt x="3928" y="1743"/>
                    <a:pt x="3785" y="1229"/>
                    <a:pt x="3501" y="780"/>
                  </a:cubicBezTo>
                  <a:cubicBezTo>
                    <a:pt x="3347" y="551"/>
                    <a:pt x="3151" y="332"/>
                    <a:pt x="2921" y="190"/>
                  </a:cubicBezTo>
                  <a:cubicBezTo>
                    <a:pt x="2910" y="179"/>
                    <a:pt x="2899" y="179"/>
                    <a:pt x="2888" y="168"/>
                  </a:cubicBezTo>
                  <a:cubicBezTo>
                    <a:pt x="2707" y="63"/>
                    <a:pt x="2518" y="0"/>
                    <a:pt x="2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2" name="Google Shape;5982;p77"/>
            <p:cNvSpPr/>
            <p:nvPr/>
          </p:nvSpPr>
          <p:spPr>
            <a:xfrm>
              <a:off x="2387025" y="4620125"/>
              <a:ext cx="13150" cy="44875"/>
            </a:xfrm>
            <a:custGeom>
              <a:avLst/>
              <a:gdLst/>
              <a:ahLst/>
              <a:cxnLst/>
              <a:rect l="l" t="t" r="r" b="b"/>
              <a:pathLst>
                <a:path w="526" h="1795" extrusionOk="0">
                  <a:moveTo>
                    <a:pt x="23" y="0"/>
                  </a:moveTo>
                  <a:cubicBezTo>
                    <a:pt x="12" y="22"/>
                    <a:pt x="1" y="44"/>
                    <a:pt x="1" y="76"/>
                  </a:cubicBezTo>
                  <a:cubicBezTo>
                    <a:pt x="45" y="678"/>
                    <a:pt x="220" y="1258"/>
                    <a:pt x="493" y="1794"/>
                  </a:cubicBezTo>
                  <a:cubicBezTo>
                    <a:pt x="504" y="1794"/>
                    <a:pt x="515" y="1794"/>
                    <a:pt x="526" y="1783"/>
                  </a:cubicBezTo>
                  <a:cubicBezTo>
                    <a:pt x="231" y="1236"/>
                    <a:pt x="56" y="62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3" name="Google Shape;5983;p77"/>
            <p:cNvSpPr/>
            <p:nvPr/>
          </p:nvSpPr>
          <p:spPr>
            <a:xfrm>
              <a:off x="2400700" y="4589500"/>
              <a:ext cx="20000" cy="71125"/>
            </a:xfrm>
            <a:custGeom>
              <a:avLst/>
              <a:gdLst/>
              <a:ahLst/>
              <a:cxnLst/>
              <a:rect l="l" t="t" r="r" b="b"/>
              <a:pathLst>
                <a:path w="800" h="2845" extrusionOk="0">
                  <a:moveTo>
                    <a:pt x="12" y="0"/>
                  </a:moveTo>
                  <a:cubicBezTo>
                    <a:pt x="12" y="11"/>
                    <a:pt x="12" y="11"/>
                    <a:pt x="1" y="22"/>
                  </a:cubicBezTo>
                  <a:cubicBezTo>
                    <a:pt x="100" y="66"/>
                    <a:pt x="198" y="142"/>
                    <a:pt x="241" y="241"/>
                  </a:cubicBezTo>
                  <a:cubicBezTo>
                    <a:pt x="340" y="416"/>
                    <a:pt x="351" y="623"/>
                    <a:pt x="351" y="831"/>
                  </a:cubicBezTo>
                  <a:lnTo>
                    <a:pt x="362" y="886"/>
                  </a:lnTo>
                  <a:cubicBezTo>
                    <a:pt x="384" y="1564"/>
                    <a:pt x="526" y="2220"/>
                    <a:pt x="766" y="2844"/>
                  </a:cubicBezTo>
                  <a:lnTo>
                    <a:pt x="800" y="2844"/>
                  </a:lnTo>
                  <a:cubicBezTo>
                    <a:pt x="548" y="2220"/>
                    <a:pt x="406" y="1564"/>
                    <a:pt x="384" y="886"/>
                  </a:cubicBezTo>
                  <a:lnTo>
                    <a:pt x="384" y="831"/>
                  </a:lnTo>
                  <a:cubicBezTo>
                    <a:pt x="373" y="623"/>
                    <a:pt x="362" y="416"/>
                    <a:pt x="263" y="229"/>
                  </a:cubicBezTo>
                  <a:cubicBezTo>
                    <a:pt x="209" y="131"/>
                    <a:pt x="121" y="44"/>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4" name="Google Shape;5984;p77"/>
            <p:cNvSpPr/>
            <p:nvPr/>
          </p:nvSpPr>
          <p:spPr>
            <a:xfrm>
              <a:off x="2407825" y="4544900"/>
              <a:ext cx="52250" cy="111350"/>
            </a:xfrm>
            <a:custGeom>
              <a:avLst/>
              <a:gdLst/>
              <a:ahLst/>
              <a:cxnLst/>
              <a:rect l="l" t="t" r="r" b="b"/>
              <a:pathLst>
                <a:path w="2090" h="4454" extrusionOk="0">
                  <a:moveTo>
                    <a:pt x="0" y="1"/>
                  </a:moveTo>
                  <a:lnTo>
                    <a:pt x="0" y="45"/>
                  </a:lnTo>
                  <a:cubicBezTo>
                    <a:pt x="197" y="417"/>
                    <a:pt x="416" y="788"/>
                    <a:pt x="624" y="1138"/>
                  </a:cubicBezTo>
                  <a:cubicBezTo>
                    <a:pt x="865" y="1554"/>
                    <a:pt x="1116" y="1981"/>
                    <a:pt x="1346" y="2419"/>
                  </a:cubicBezTo>
                  <a:cubicBezTo>
                    <a:pt x="1718" y="3151"/>
                    <a:pt x="1958" y="3829"/>
                    <a:pt x="2068" y="4453"/>
                  </a:cubicBezTo>
                  <a:lnTo>
                    <a:pt x="2090" y="4453"/>
                  </a:lnTo>
                  <a:cubicBezTo>
                    <a:pt x="1991" y="3819"/>
                    <a:pt x="1740" y="3141"/>
                    <a:pt x="1368" y="2407"/>
                  </a:cubicBezTo>
                  <a:cubicBezTo>
                    <a:pt x="1138" y="1970"/>
                    <a:pt x="886" y="1544"/>
                    <a:pt x="646" y="1128"/>
                  </a:cubicBezTo>
                  <a:cubicBezTo>
                    <a:pt x="427" y="767"/>
                    <a:pt x="197" y="3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5" name="Google Shape;5985;p77"/>
            <p:cNvSpPr/>
            <p:nvPr/>
          </p:nvSpPr>
          <p:spPr>
            <a:xfrm>
              <a:off x="2434600" y="4492950"/>
              <a:ext cx="39425" cy="162200"/>
            </a:xfrm>
            <a:custGeom>
              <a:avLst/>
              <a:gdLst/>
              <a:ahLst/>
              <a:cxnLst/>
              <a:rect l="l" t="t" r="r" b="b"/>
              <a:pathLst>
                <a:path w="1577" h="6488" extrusionOk="0">
                  <a:moveTo>
                    <a:pt x="23" y="1"/>
                  </a:moveTo>
                  <a:cubicBezTo>
                    <a:pt x="12" y="1"/>
                    <a:pt x="1" y="1"/>
                    <a:pt x="1" y="12"/>
                  </a:cubicBezTo>
                  <a:cubicBezTo>
                    <a:pt x="12" y="34"/>
                    <a:pt x="23" y="56"/>
                    <a:pt x="34" y="88"/>
                  </a:cubicBezTo>
                  <a:cubicBezTo>
                    <a:pt x="154" y="416"/>
                    <a:pt x="154" y="788"/>
                    <a:pt x="154" y="1150"/>
                  </a:cubicBezTo>
                  <a:lnTo>
                    <a:pt x="154" y="1291"/>
                  </a:lnTo>
                  <a:cubicBezTo>
                    <a:pt x="154" y="2888"/>
                    <a:pt x="526" y="4497"/>
                    <a:pt x="1237" y="5940"/>
                  </a:cubicBezTo>
                  <a:cubicBezTo>
                    <a:pt x="1325" y="6115"/>
                    <a:pt x="1423" y="6312"/>
                    <a:pt x="1544" y="6487"/>
                  </a:cubicBezTo>
                  <a:lnTo>
                    <a:pt x="1576" y="6487"/>
                  </a:lnTo>
                  <a:cubicBezTo>
                    <a:pt x="1456" y="6301"/>
                    <a:pt x="1347" y="6115"/>
                    <a:pt x="1259" y="5929"/>
                  </a:cubicBezTo>
                  <a:cubicBezTo>
                    <a:pt x="548" y="4497"/>
                    <a:pt x="176" y="2888"/>
                    <a:pt x="176" y="1291"/>
                  </a:cubicBezTo>
                  <a:lnTo>
                    <a:pt x="176" y="1150"/>
                  </a:lnTo>
                  <a:cubicBezTo>
                    <a:pt x="176" y="788"/>
                    <a:pt x="176" y="416"/>
                    <a:pt x="56" y="78"/>
                  </a:cubicBezTo>
                  <a:cubicBezTo>
                    <a:pt x="45" y="56"/>
                    <a:pt x="34" y="23"/>
                    <a:pt x="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6" name="Google Shape;5986;p77"/>
            <p:cNvSpPr/>
            <p:nvPr/>
          </p:nvSpPr>
          <p:spPr>
            <a:xfrm>
              <a:off x="2456500" y="4496225"/>
              <a:ext cx="50875" cy="96300"/>
            </a:xfrm>
            <a:custGeom>
              <a:avLst/>
              <a:gdLst/>
              <a:ahLst/>
              <a:cxnLst/>
              <a:rect l="l" t="t" r="r" b="b"/>
              <a:pathLst>
                <a:path w="2035" h="3852" extrusionOk="0">
                  <a:moveTo>
                    <a:pt x="0" y="1"/>
                  </a:moveTo>
                  <a:lnTo>
                    <a:pt x="0" y="1"/>
                  </a:lnTo>
                  <a:cubicBezTo>
                    <a:pt x="44" y="231"/>
                    <a:pt x="109" y="438"/>
                    <a:pt x="175" y="603"/>
                  </a:cubicBezTo>
                  <a:cubicBezTo>
                    <a:pt x="481" y="1401"/>
                    <a:pt x="952" y="2145"/>
                    <a:pt x="1400" y="2856"/>
                  </a:cubicBezTo>
                  <a:cubicBezTo>
                    <a:pt x="1608" y="3184"/>
                    <a:pt x="1827" y="3512"/>
                    <a:pt x="2024" y="3851"/>
                  </a:cubicBezTo>
                  <a:lnTo>
                    <a:pt x="2034" y="3841"/>
                  </a:lnTo>
                  <a:cubicBezTo>
                    <a:pt x="1849" y="3501"/>
                    <a:pt x="1630" y="3173"/>
                    <a:pt x="1422" y="2845"/>
                  </a:cubicBezTo>
                  <a:cubicBezTo>
                    <a:pt x="974" y="2134"/>
                    <a:pt x="503" y="1401"/>
                    <a:pt x="197" y="603"/>
                  </a:cubicBezTo>
                  <a:cubicBezTo>
                    <a:pt x="131" y="438"/>
                    <a:pt x="66" y="231"/>
                    <a:pt x="33" y="23"/>
                  </a:cubicBezTo>
                  <a:cubicBezTo>
                    <a:pt x="22" y="12"/>
                    <a:pt x="11" y="12"/>
                    <a:pt x="0" y="1"/>
                  </a:cubicBezTo>
                  <a:close/>
                </a:path>
              </a:pathLst>
            </a:custGeom>
            <a:solidFill>
              <a:srgbClr val="936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7" name="Google Shape;5987;p77"/>
            <p:cNvSpPr/>
            <p:nvPr/>
          </p:nvSpPr>
          <p:spPr>
            <a:xfrm>
              <a:off x="2405375" y="4575825"/>
              <a:ext cx="28175" cy="83150"/>
            </a:xfrm>
            <a:custGeom>
              <a:avLst/>
              <a:gdLst/>
              <a:ahLst/>
              <a:cxnLst/>
              <a:rect l="l" t="t" r="r" b="b"/>
              <a:pathLst>
                <a:path w="1127" h="3326" extrusionOk="0">
                  <a:moveTo>
                    <a:pt x="0" y="0"/>
                  </a:moveTo>
                  <a:lnTo>
                    <a:pt x="0" y="22"/>
                  </a:lnTo>
                  <a:cubicBezTo>
                    <a:pt x="11" y="44"/>
                    <a:pt x="32" y="55"/>
                    <a:pt x="44" y="66"/>
                  </a:cubicBezTo>
                  <a:cubicBezTo>
                    <a:pt x="207" y="241"/>
                    <a:pt x="306" y="470"/>
                    <a:pt x="394" y="678"/>
                  </a:cubicBezTo>
                  <a:cubicBezTo>
                    <a:pt x="667" y="1389"/>
                    <a:pt x="864" y="2122"/>
                    <a:pt x="973" y="2877"/>
                  </a:cubicBezTo>
                  <a:lnTo>
                    <a:pt x="973" y="2898"/>
                  </a:lnTo>
                  <a:cubicBezTo>
                    <a:pt x="984" y="3030"/>
                    <a:pt x="1006" y="3150"/>
                    <a:pt x="1061" y="3270"/>
                  </a:cubicBezTo>
                  <a:cubicBezTo>
                    <a:pt x="1072" y="3292"/>
                    <a:pt x="1082" y="3304"/>
                    <a:pt x="1104" y="3325"/>
                  </a:cubicBezTo>
                  <a:lnTo>
                    <a:pt x="1126" y="3325"/>
                  </a:lnTo>
                  <a:cubicBezTo>
                    <a:pt x="1116" y="3304"/>
                    <a:pt x="1094" y="3282"/>
                    <a:pt x="1082" y="3260"/>
                  </a:cubicBezTo>
                  <a:cubicBezTo>
                    <a:pt x="1028" y="3150"/>
                    <a:pt x="1017" y="3019"/>
                    <a:pt x="995" y="2898"/>
                  </a:cubicBezTo>
                  <a:lnTo>
                    <a:pt x="995" y="2877"/>
                  </a:lnTo>
                  <a:cubicBezTo>
                    <a:pt x="886" y="2122"/>
                    <a:pt x="689" y="1378"/>
                    <a:pt x="404" y="667"/>
                  </a:cubicBezTo>
                  <a:cubicBezTo>
                    <a:pt x="328" y="460"/>
                    <a:pt x="229" y="230"/>
                    <a:pt x="66" y="55"/>
                  </a:cubicBezTo>
                  <a:cubicBezTo>
                    <a:pt x="44" y="33"/>
                    <a:pt x="22" y="1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8" name="Google Shape;5988;p77"/>
            <p:cNvSpPr/>
            <p:nvPr/>
          </p:nvSpPr>
          <p:spPr>
            <a:xfrm>
              <a:off x="2406450" y="4568425"/>
              <a:ext cx="43500" cy="88900"/>
            </a:xfrm>
            <a:custGeom>
              <a:avLst/>
              <a:gdLst/>
              <a:ahLst/>
              <a:cxnLst/>
              <a:rect l="l" t="t" r="r" b="b"/>
              <a:pathLst>
                <a:path w="1740" h="3556" extrusionOk="0">
                  <a:moveTo>
                    <a:pt x="1" y="1"/>
                  </a:moveTo>
                  <a:lnTo>
                    <a:pt x="1" y="34"/>
                  </a:lnTo>
                  <a:cubicBezTo>
                    <a:pt x="777" y="865"/>
                    <a:pt x="1346" y="1893"/>
                    <a:pt x="1630" y="2998"/>
                  </a:cubicBezTo>
                  <a:cubicBezTo>
                    <a:pt x="1674" y="3151"/>
                    <a:pt x="1718" y="3315"/>
                    <a:pt x="1674" y="3479"/>
                  </a:cubicBezTo>
                  <a:cubicBezTo>
                    <a:pt x="1663" y="3501"/>
                    <a:pt x="1652" y="3534"/>
                    <a:pt x="1642" y="3556"/>
                  </a:cubicBezTo>
                  <a:lnTo>
                    <a:pt x="1674" y="3556"/>
                  </a:lnTo>
                  <a:cubicBezTo>
                    <a:pt x="1685" y="3534"/>
                    <a:pt x="1685" y="3512"/>
                    <a:pt x="1696" y="3479"/>
                  </a:cubicBezTo>
                  <a:cubicBezTo>
                    <a:pt x="1740" y="3315"/>
                    <a:pt x="1696" y="3151"/>
                    <a:pt x="1663" y="2987"/>
                  </a:cubicBezTo>
                  <a:cubicBezTo>
                    <a:pt x="1368" y="1871"/>
                    <a:pt x="788" y="84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9" name="Google Shape;5989;p77"/>
            <p:cNvSpPr/>
            <p:nvPr/>
          </p:nvSpPr>
          <p:spPr>
            <a:xfrm>
              <a:off x="2411650" y="4505275"/>
              <a:ext cx="22175" cy="51425"/>
            </a:xfrm>
            <a:custGeom>
              <a:avLst/>
              <a:gdLst/>
              <a:ahLst/>
              <a:cxnLst/>
              <a:rect l="l" t="t" r="r" b="b"/>
              <a:pathLst>
                <a:path w="887" h="2057" extrusionOk="0">
                  <a:moveTo>
                    <a:pt x="515" y="22"/>
                  </a:moveTo>
                  <a:cubicBezTo>
                    <a:pt x="591" y="22"/>
                    <a:pt x="668" y="76"/>
                    <a:pt x="744" y="186"/>
                  </a:cubicBezTo>
                  <a:cubicBezTo>
                    <a:pt x="843" y="328"/>
                    <a:pt x="843" y="525"/>
                    <a:pt x="843" y="678"/>
                  </a:cubicBezTo>
                  <a:cubicBezTo>
                    <a:pt x="853" y="1061"/>
                    <a:pt x="865" y="1444"/>
                    <a:pt x="766" y="1816"/>
                  </a:cubicBezTo>
                  <a:cubicBezTo>
                    <a:pt x="744" y="1892"/>
                    <a:pt x="712" y="1969"/>
                    <a:pt x="656" y="2002"/>
                  </a:cubicBezTo>
                  <a:cubicBezTo>
                    <a:pt x="624" y="2023"/>
                    <a:pt x="602" y="2023"/>
                    <a:pt x="569" y="2023"/>
                  </a:cubicBezTo>
                  <a:cubicBezTo>
                    <a:pt x="525" y="2023"/>
                    <a:pt x="481" y="2013"/>
                    <a:pt x="449" y="1991"/>
                  </a:cubicBezTo>
                  <a:cubicBezTo>
                    <a:pt x="383" y="1958"/>
                    <a:pt x="328" y="1892"/>
                    <a:pt x="296" y="1827"/>
                  </a:cubicBezTo>
                  <a:cubicBezTo>
                    <a:pt x="77" y="1488"/>
                    <a:pt x="0" y="1039"/>
                    <a:pt x="110" y="623"/>
                  </a:cubicBezTo>
                  <a:cubicBezTo>
                    <a:pt x="165" y="405"/>
                    <a:pt x="306" y="66"/>
                    <a:pt x="493" y="33"/>
                  </a:cubicBezTo>
                  <a:cubicBezTo>
                    <a:pt x="503" y="22"/>
                    <a:pt x="503" y="22"/>
                    <a:pt x="515" y="22"/>
                  </a:cubicBezTo>
                  <a:close/>
                  <a:moveTo>
                    <a:pt x="515" y="0"/>
                  </a:moveTo>
                  <a:cubicBezTo>
                    <a:pt x="503" y="0"/>
                    <a:pt x="493" y="0"/>
                    <a:pt x="481" y="11"/>
                  </a:cubicBezTo>
                  <a:cubicBezTo>
                    <a:pt x="285" y="44"/>
                    <a:pt x="131" y="426"/>
                    <a:pt x="88" y="623"/>
                  </a:cubicBezTo>
                  <a:cubicBezTo>
                    <a:pt x="55" y="744"/>
                    <a:pt x="33" y="875"/>
                    <a:pt x="33" y="1007"/>
                  </a:cubicBezTo>
                  <a:cubicBezTo>
                    <a:pt x="33" y="1302"/>
                    <a:pt x="121" y="1597"/>
                    <a:pt x="274" y="1848"/>
                  </a:cubicBezTo>
                  <a:cubicBezTo>
                    <a:pt x="318" y="1904"/>
                    <a:pt x="362" y="1969"/>
                    <a:pt x="438" y="2013"/>
                  </a:cubicBezTo>
                  <a:cubicBezTo>
                    <a:pt x="471" y="2035"/>
                    <a:pt x="525" y="2057"/>
                    <a:pt x="569" y="2057"/>
                  </a:cubicBezTo>
                  <a:cubicBezTo>
                    <a:pt x="602" y="2057"/>
                    <a:pt x="635" y="2045"/>
                    <a:pt x="668" y="2023"/>
                  </a:cubicBezTo>
                  <a:cubicBezTo>
                    <a:pt x="733" y="1980"/>
                    <a:pt x="766" y="1904"/>
                    <a:pt x="788" y="1827"/>
                  </a:cubicBezTo>
                  <a:cubicBezTo>
                    <a:pt x="887" y="1455"/>
                    <a:pt x="875" y="1061"/>
                    <a:pt x="875" y="678"/>
                  </a:cubicBezTo>
                  <a:cubicBezTo>
                    <a:pt x="865" y="525"/>
                    <a:pt x="865" y="317"/>
                    <a:pt x="755" y="175"/>
                  </a:cubicBezTo>
                  <a:cubicBezTo>
                    <a:pt x="678" y="55"/>
                    <a:pt x="60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0" name="Google Shape;5990;p77"/>
            <p:cNvSpPr/>
            <p:nvPr/>
          </p:nvSpPr>
          <p:spPr>
            <a:xfrm>
              <a:off x="2443375" y="4500075"/>
              <a:ext cx="51700" cy="107500"/>
            </a:xfrm>
            <a:custGeom>
              <a:avLst/>
              <a:gdLst/>
              <a:ahLst/>
              <a:cxnLst/>
              <a:rect l="l" t="t" r="r" b="b"/>
              <a:pathLst>
                <a:path w="2068" h="4300" extrusionOk="0">
                  <a:moveTo>
                    <a:pt x="219" y="0"/>
                  </a:moveTo>
                  <a:cubicBezTo>
                    <a:pt x="197" y="0"/>
                    <a:pt x="186" y="0"/>
                    <a:pt x="165" y="11"/>
                  </a:cubicBezTo>
                  <a:cubicBezTo>
                    <a:pt x="99" y="33"/>
                    <a:pt x="55" y="131"/>
                    <a:pt x="44" y="186"/>
                  </a:cubicBezTo>
                  <a:cubicBezTo>
                    <a:pt x="0" y="328"/>
                    <a:pt x="55" y="591"/>
                    <a:pt x="109" y="799"/>
                  </a:cubicBezTo>
                  <a:cubicBezTo>
                    <a:pt x="121" y="875"/>
                    <a:pt x="143" y="952"/>
                    <a:pt x="153" y="1006"/>
                  </a:cubicBezTo>
                  <a:cubicBezTo>
                    <a:pt x="197" y="1280"/>
                    <a:pt x="241" y="1565"/>
                    <a:pt x="296" y="1838"/>
                  </a:cubicBezTo>
                  <a:cubicBezTo>
                    <a:pt x="405" y="2363"/>
                    <a:pt x="547" y="2899"/>
                    <a:pt x="700" y="3424"/>
                  </a:cubicBezTo>
                  <a:cubicBezTo>
                    <a:pt x="788" y="3708"/>
                    <a:pt x="897" y="4003"/>
                    <a:pt x="1018" y="4299"/>
                  </a:cubicBezTo>
                  <a:lnTo>
                    <a:pt x="1050" y="4299"/>
                  </a:lnTo>
                  <a:cubicBezTo>
                    <a:pt x="919" y="4003"/>
                    <a:pt x="809" y="3697"/>
                    <a:pt x="722" y="3413"/>
                  </a:cubicBezTo>
                  <a:cubicBezTo>
                    <a:pt x="569" y="2899"/>
                    <a:pt x="427" y="2363"/>
                    <a:pt x="318" y="1827"/>
                  </a:cubicBezTo>
                  <a:cubicBezTo>
                    <a:pt x="263" y="1553"/>
                    <a:pt x="219" y="1280"/>
                    <a:pt x="175" y="1006"/>
                  </a:cubicBezTo>
                  <a:cubicBezTo>
                    <a:pt x="165" y="952"/>
                    <a:pt x="153" y="875"/>
                    <a:pt x="131" y="799"/>
                  </a:cubicBezTo>
                  <a:cubicBezTo>
                    <a:pt x="88" y="591"/>
                    <a:pt x="22" y="328"/>
                    <a:pt x="66" y="186"/>
                  </a:cubicBezTo>
                  <a:cubicBezTo>
                    <a:pt x="77" y="143"/>
                    <a:pt x="109" y="55"/>
                    <a:pt x="175" y="33"/>
                  </a:cubicBezTo>
                  <a:cubicBezTo>
                    <a:pt x="186" y="22"/>
                    <a:pt x="208" y="22"/>
                    <a:pt x="219" y="22"/>
                  </a:cubicBezTo>
                  <a:cubicBezTo>
                    <a:pt x="252" y="22"/>
                    <a:pt x="274" y="33"/>
                    <a:pt x="318" y="55"/>
                  </a:cubicBezTo>
                  <a:cubicBezTo>
                    <a:pt x="405" y="109"/>
                    <a:pt x="449" y="350"/>
                    <a:pt x="471" y="525"/>
                  </a:cubicBezTo>
                  <a:cubicBezTo>
                    <a:pt x="493" y="602"/>
                    <a:pt x="503" y="668"/>
                    <a:pt x="515" y="711"/>
                  </a:cubicBezTo>
                  <a:cubicBezTo>
                    <a:pt x="690" y="1258"/>
                    <a:pt x="941" y="1772"/>
                    <a:pt x="1138" y="2166"/>
                  </a:cubicBezTo>
                  <a:cubicBezTo>
                    <a:pt x="1225" y="2330"/>
                    <a:pt x="1324" y="2505"/>
                    <a:pt x="1411" y="2669"/>
                  </a:cubicBezTo>
                  <a:cubicBezTo>
                    <a:pt x="1630" y="3096"/>
                    <a:pt x="1859" y="3522"/>
                    <a:pt x="2046" y="3960"/>
                  </a:cubicBezTo>
                  <a:cubicBezTo>
                    <a:pt x="2056" y="3960"/>
                    <a:pt x="2068" y="3960"/>
                    <a:pt x="2068" y="3949"/>
                  </a:cubicBezTo>
                  <a:cubicBezTo>
                    <a:pt x="1881" y="3512"/>
                    <a:pt x="1652" y="3085"/>
                    <a:pt x="1433" y="2658"/>
                  </a:cubicBezTo>
                  <a:cubicBezTo>
                    <a:pt x="1334" y="2494"/>
                    <a:pt x="1247" y="2319"/>
                    <a:pt x="1159" y="2155"/>
                  </a:cubicBezTo>
                  <a:cubicBezTo>
                    <a:pt x="963" y="1762"/>
                    <a:pt x="711" y="1247"/>
                    <a:pt x="536" y="700"/>
                  </a:cubicBezTo>
                  <a:cubicBezTo>
                    <a:pt x="525" y="656"/>
                    <a:pt x="515" y="591"/>
                    <a:pt x="503" y="515"/>
                  </a:cubicBezTo>
                  <a:cubicBezTo>
                    <a:pt x="471" y="328"/>
                    <a:pt x="427" y="99"/>
                    <a:pt x="328" y="33"/>
                  </a:cubicBezTo>
                  <a:cubicBezTo>
                    <a:pt x="284" y="11"/>
                    <a:pt x="252" y="0"/>
                    <a:pt x="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1" name="Google Shape;5991;p77"/>
            <p:cNvSpPr/>
            <p:nvPr/>
          </p:nvSpPr>
          <p:spPr>
            <a:xfrm>
              <a:off x="2393325" y="4617650"/>
              <a:ext cx="21900" cy="45425"/>
            </a:xfrm>
            <a:custGeom>
              <a:avLst/>
              <a:gdLst/>
              <a:ahLst/>
              <a:cxnLst/>
              <a:rect l="l" t="t" r="r" b="b"/>
              <a:pathLst>
                <a:path w="876" h="1817" extrusionOk="0">
                  <a:moveTo>
                    <a:pt x="198" y="0"/>
                  </a:moveTo>
                  <a:cubicBezTo>
                    <a:pt x="176" y="0"/>
                    <a:pt x="154" y="0"/>
                    <a:pt x="132" y="12"/>
                  </a:cubicBezTo>
                  <a:cubicBezTo>
                    <a:pt x="55" y="44"/>
                    <a:pt x="11" y="121"/>
                    <a:pt x="1" y="219"/>
                  </a:cubicBezTo>
                  <a:cubicBezTo>
                    <a:pt x="1" y="296"/>
                    <a:pt x="33" y="372"/>
                    <a:pt x="55" y="449"/>
                  </a:cubicBezTo>
                  <a:cubicBezTo>
                    <a:pt x="208" y="909"/>
                    <a:pt x="373" y="1357"/>
                    <a:pt x="548" y="1816"/>
                  </a:cubicBezTo>
                  <a:cubicBezTo>
                    <a:pt x="558" y="1816"/>
                    <a:pt x="570" y="1816"/>
                    <a:pt x="570" y="1806"/>
                  </a:cubicBezTo>
                  <a:cubicBezTo>
                    <a:pt x="395" y="1357"/>
                    <a:pt x="230" y="897"/>
                    <a:pt x="77" y="438"/>
                  </a:cubicBezTo>
                  <a:cubicBezTo>
                    <a:pt x="55" y="372"/>
                    <a:pt x="23" y="296"/>
                    <a:pt x="33" y="219"/>
                  </a:cubicBezTo>
                  <a:cubicBezTo>
                    <a:pt x="33" y="132"/>
                    <a:pt x="77" y="56"/>
                    <a:pt x="132" y="34"/>
                  </a:cubicBezTo>
                  <a:cubicBezTo>
                    <a:pt x="154" y="22"/>
                    <a:pt x="176" y="22"/>
                    <a:pt x="198" y="22"/>
                  </a:cubicBezTo>
                  <a:cubicBezTo>
                    <a:pt x="263" y="22"/>
                    <a:pt x="329" y="56"/>
                    <a:pt x="361" y="110"/>
                  </a:cubicBezTo>
                  <a:cubicBezTo>
                    <a:pt x="416" y="175"/>
                    <a:pt x="449" y="263"/>
                    <a:pt x="471" y="350"/>
                  </a:cubicBezTo>
                  <a:lnTo>
                    <a:pt x="854" y="1750"/>
                  </a:lnTo>
                  <a:lnTo>
                    <a:pt x="876" y="1750"/>
                  </a:lnTo>
                  <a:lnTo>
                    <a:pt x="493" y="340"/>
                  </a:lnTo>
                  <a:cubicBezTo>
                    <a:pt x="471" y="263"/>
                    <a:pt x="438" y="165"/>
                    <a:pt x="383" y="88"/>
                  </a:cubicBezTo>
                  <a:cubicBezTo>
                    <a:pt x="339" y="44"/>
                    <a:pt x="263" y="0"/>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2" name="Google Shape;5992;p77"/>
            <p:cNvSpPr/>
            <p:nvPr/>
          </p:nvSpPr>
          <p:spPr>
            <a:xfrm>
              <a:off x="2670050" y="4476100"/>
              <a:ext cx="220425" cy="191075"/>
            </a:xfrm>
            <a:custGeom>
              <a:avLst/>
              <a:gdLst/>
              <a:ahLst/>
              <a:cxnLst/>
              <a:rect l="l" t="t" r="r" b="b"/>
              <a:pathLst>
                <a:path w="8817" h="7643" extrusionOk="0">
                  <a:moveTo>
                    <a:pt x="8023" y="0"/>
                  </a:moveTo>
                  <a:cubicBezTo>
                    <a:pt x="7954" y="0"/>
                    <a:pt x="7886" y="13"/>
                    <a:pt x="7821" y="40"/>
                  </a:cubicBezTo>
                  <a:cubicBezTo>
                    <a:pt x="7767" y="52"/>
                    <a:pt x="7723" y="84"/>
                    <a:pt x="7679" y="117"/>
                  </a:cubicBezTo>
                  <a:lnTo>
                    <a:pt x="7668" y="128"/>
                  </a:lnTo>
                  <a:cubicBezTo>
                    <a:pt x="7537" y="237"/>
                    <a:pt x="7449" y="402"/>
                    <a:pt x="7373" y="577"/>
                  </a:cubicBezTo>
                  <a:cubicBezTo>
                    <a:pt x="7362" y="577"/>
                    <a:pt x="7362" y="587"/>
                    <a:pt x="7362" y="599"/>
                  </a:cubicBezTo>
                  <a:cubicBezTo>
                    <a:pt x="7242" y="850"/>
                    <a:pt x="7132" y="1112"/>
                    <a:pt x="6914" y="1255"/>
                  </a:cubicBezTo>
                  <a:cubicBezTo>
                    <a:pt x="6848" y="1287"/>
                    <a:pt x="6793" y="1309"/>
                    <a:pt x="6717" y="1331"/>
                  </a:cubicBezTo>
                  <a:lnTo>
                    <a:pt x="6695" y="1331"/>
                  </a:lnTo>
                  <a:cubicBezTo>
                    <a:pt x="6596" y="1364"/>
                    <a:pt x="6487" y="1364"/>
                    <a:pt x="6377" y="1375"/>
                  </a:cubicBezTo>
                  <a:lnTo>
                    <a:pt x="6355" y="1375"/>
                  </a:lnTo>
                  <a:cubicBezTo>
                    <a:pt x="6246" y="1386"/>
                    <a:pt x="6137" y="1386"/>
                    <a:pt x="6027" y="1408"/>
                  </a:cubicBezTo>
                  <a:cubicBezTo>
                    <a:pt x="5973" y="1418"/>
                    <a:pt x="5918" y="1430"/>
                    <a:pt x="5864" y="1452"/>
                  </a:cubicBezTo>
                  <a:cubicBezTo>
                    <a:pt x="5852" y="1452"/>
                    <a:pt x="5842" y="1462"/>
                    <a:pt x="5830" y="1462"/>
                  </a:cubicBezTo>
                  <a:cubicBezTo>
                    <a:pt x="5524" y="1572"/>
                    <a:pt x="5273" y="1812"/>
                    <a:pt x="5076" y="2086"/>
                  </a:cubicBezTo>
                  <a:cubicBezTo>
                    <a:pt x="5065" y="2097"/>
                    <a:pt x="5065" y="2108"/>
                    <a:pt x="5065" y="2108"/>
                  </a:cubicBezTo>
                  <a:cubicBezTo>
                    <a:pt x="4967" y="2239"/>
                    <a:pt x="4890" y="2381"/>
                    <a:pt x="4835" y="2512"/>
                  </a:cubicBezTo>
                  <a:cubicBezTo>
                    <a:pt x="4595" y="3027"/>
                    <a:pt x="4474" y="3596"/>
                    <a:pt x="4212" y="4099"/>
                  </a:cubicBezTo>
                  <a:cubicBezTo>
                    <a:pt x="4026" y="4459"/>
                    <a:pt x="3752" y="4777"/>
                    <a:pt x="3435" y="5039"/>
                  </a:cubicBezTo>
                  <a:cubicBezTo>
                    <a:pt x="3424" y="5050"/>
                    <a:pt x="3414" y="5050"/>
                    <a:pt x="3402" y="5061"/>
                  </a:cubicBezTo>
                  <a:cubicBezTo>
                    <a:pt x="3205" y="5225"/>
                    <a:pt x="2987" y="5356"/>
                    <a:pt x="2746" y="5466"/>
                  </a:cubicBezTo>
                  <a:cubicBezTo>
                    <a:pt x="2735" y="5466"/>
                    <a:pt x="2724" y="5477"/>
                    <a:pt x="2724" y="5477"/>
                  </a:cubicBezTo>
                  <a:cubicBezTo>
                    <a:pt x="2527" y="5564"/>
                    <a:pt x="2320" y="5630"/>
                    <a:pt x="2101" y="5674"/>
                  </a:cubicBezTo>
                  <a:cubicBezTo>
                    <a:pt x="1827" y="5728"/>
                    <a:pt x="1532" y="5750"/>
                    <a:pt x="1248" y="5805"/>
                  </a:cubicBezTo>
                  <a:lnTo>
                    <a:pt x="1226" y="5805"/>
                  </a:lnTo>
                  <a:cubicBezTo>
                    <a:pt x="1105" y="5837"/>
                    <a:pt x="996" y="5859"/>
                    <a:pt x="886" y="5903"/>
                  </a:cubicBezTo>
                  <a:cubicBezTo>
                    <a:pt x="886" y="5914"/>
                    <a:pt x="876" y="5914"/>
                    <a:pt x="865" y="5925"/>
                  </a:cubicBezTo>
                  <a:cubicBezTo>
                    <a:pt x="843" y="5925"/>
                    <a:pt x="821" y="5936"/>
                    <a:pt x="810" y="5947"/>
                  </a:cubicBezTo>
                  <a:cubicBezTo>
                    <a:pt x="417" y="6133"/>
                    <a:pt x="99" y="6559"/>
                    <a:pt x="1" y="6997"/>
                  </a:cubicBezTo>
                  <a:cubicBezTo>
                    <a:pt x="99" y="7008"/>
                    <a:pt x="198" y="7008"/>
                    <a:pt x="296" y="7008"/>
                  </a:cubicBezTo>
                  <a:lnTo>
                    <a:pt x="318" y="7008"/>
                  </a:lnTo>
                  <a:cubicBezTo>
                    <a:pt x="1707" y="7041"/>
                    <a:pt x="2976" y="7096"/>
                    <a:pt x="4037" y="7161"/>
                  </a:cubicBezTo>
                  <a:lnTo>
                    <a:pt x="4070" y="7161"/>
                  </a:lnTo>
                  <a:cubicBezTo>
                    <a:pt x="4464" y="7194"/>
                    <a:pt x="4835" y="7227"/>
                    <a:pt x="5164" y="7259"/>
                  </a:cubicBezTo>
                  <a:lnTo>
                    <a:pt x="5196" y="7259"/>
                  </a:lnTo>
                  <a:cubicBezTo>
                    <a:pt x="5470" y="7293"/>
                    <a:pt x="5721" y="7314"/>
                    <a:pt x="5951" y="7347"/>
                  </a:cubicBezTo>
                  <a:lnTo>
                    <a:pt x="5973" y="7347"/>
                  </a:lnTo>
                  <a:cubicBezTo>
                    <a:pt x="6104" y="7369"/>
                    <a:pt x="6224" y="7391"/>
                    <a:pt x="6345" y="7402"/>
                  </a:cubicBezTo>
                  <a:cubicBezTo>
                    <a:pt x="6345" y="7402"/>
                    <a:pt x="6355" y="7412"/>
                    <a:pt x="6367" y="7412"/>
                  </a:cubicBezTo>
                  <a:cubicBezTo>
                    <a:pt x="6793" y="7478"/>
                    <a:pt x="7089" y="7555"/>
                    <a:pt x="7230" y="7643"/>
                  </a:cubicBezTo>
                  <a:cubicBezTo>
                    <a:pt x="7351" y="7511"/>
                    <a:pt x="7439" y="7369"/>
                    <a:pt x="7493" y="7205"/>
                  </a:cubicBezTo>
                  <a:cubicBezTo>
                    <a:pt x="7504" y="7194"/>
                    <a:pt x="7504" y="7183"/>
                    <a:pt x="7515" y="7172"/>
                  </a:cubicBezTo>
                  <a:cubicBezTo>
                    <a:pt x="7624" y="6887"/>
                    <a:pt x="7668" y="6559"/>
                    <a:pt x="7668" y="6253"/>
                  </a:cubicBezTo>
                  <a:cubicBezTo>
                    <a:pt x="7668" y="5969"/>
                    <a:pt x="7646" y="5684"/>
                    <a:pt x="7636" y="5400"/>
                  </a:cubicBezTo>
                  <a:lnTo>
                    <a:pt x="7636" y="5367"/>
                  </a:lnTo>
                  <a:cubicBezTo>
                    <a:pt x="7624" y="5137"/>
                    <a:pt x="7614" y="4908"/>
                    <a:pt x="7646" y="4667"/>
                  </a:cubicBezTo>
                  <a:lnTo>
                    <a:pt x="7646" y="4656"/>
                  </a:lnTo>
                  <a:lnTo>
                    <a:pt x="7646" y="4612"/>
                  </a:lnTo>
                  <a:cubicBezTo>
                    <a:pt x="7799" y="3442"/>
                    <a:pt x="8642" y="2436"/>
                    <a:pt x="8773" y="1255"/>
                  </a:cubicBezTo>
                  <a:cubicBezTo>
                    <a:pt x="8817" y="949"/>
                    <a:pt x="8795" y="609"/>
                    <a:pt x="8620" y="347"/>
                  </a:cubicBezTo>
                  <a:cubicBezTo>
                    <a:pt x="8493" y="144"/>
                    <a:pt x="8256" y="0"/>
                    <a:pt x="80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3" name="Google Shape;5993;p77"/>
            <p:cNvSpPr/>
            <p:nvPr/>
          </p:nvSpPr>
          <p:spPr>
            <a:xfrm>
              <a:off x="2677425" y="4623675"/>
              <a:ext cx="14800" cy="27650"/>
            </a:xfrm>
            <a:custGeom>
              <a:avLst/>
              <a:gdLst/>
              <a:ahLst/>
              <a:cxnLst/>
              <a:rect l="l" t="t" r="r" b="b"/>
              <a:pathLst>
                <a:path w="592" h="1106" extrusionOk="0">
                  <a:moveTo>
                    <a:pt x="591" y="0"/>
                  </a:moveTo>
                  <a:lnTo>
                    <a:pt x="591" y="0"/>
                  </a:lnTo>
                  <a:cubicBezTo>
                    <a:pt x="591" y="2"/>
                    <a:pt x="591" y="4"/>
                    <a:pt x="590" y="5"/>
                  </a:cubicBezTo>
                  <a:lnTo>
                    <a:pt x="590" y="5"/>
                  </a:lnTo>
                  <a:cubicBezTo>
                    <a:pt x="591" y="4"/>
                    <a:pt x="591" y="2"/>
                    <a:pt x="591" y="0"/>
                  </a:cubicBezTo>
                  <a:close/>
                  <a:moveTo>
                    <a:pt x="590" y="5"/>
                  </a:moveTo>
                  <a:cubicBezTo>
                    <a:pt x="588" y="12"/>
                    <a:pt x="579" y="13"/>
                    <a:pt x="570" y="22"/>
                  </a:cubicBezTo>
                  <a:cubicBezTo>
                    <a:pt x="559" y="55"/>
                    <a:pt x="548" y="99"/>
                    <a:pt x="526" y="143"/>
                  </a:cubicBezTo>
                  <a:cubicBezTo>
                    <a:pt x="460" y="296"/>
                    <a:pt x="373" y="449"/>
                    <a:pt x="275" y="591"/>
                  </a:cubicBezTo>
                  <a:cubicBezTo>
                    <a:pt x="176" y="755"/>
                    <a:pt x="66" y="930"/>
                    <a:pt x="1" y="1105"/>
                  </a:cubicBezTo>
                  <a:lnTo>
                    <a:pt x="23" y="1105"/>
                  </a:lnTo>
                  <a:cubicBezTo>
                    <a:pt x="88" y="930"/>
                    <a:pt x="187" y="777"/>
                    <a:pt x="297" y="602"/>
                  </a:cubicBezTo>
                  <a:cubicBezTo>
                    <a:pt x="395" y="459"/>
                    <a:pt x="482" y="306"/>
                    <a:pt x="548" y="153"/>
                  </a:cubicBezTo>
                  <a:cubicBezTo>
                    <a:pt x="569" y="101"/>
                    <a:pt x="580" y="58"/>
                    <a:pt x="590"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4" name="Google Shape;5994;p77"/>
            <p:cNvSpPr/>
            <p:nvPr/>
          </p:nvSpPr>
          <p:spPr>
            <a:xfrm>
              <a:off x="2781900" y="4512375"/>
              <a:ext cx="34750" cy="128825"/>
            </a:xfrm>
            <a:custGeom>
              <a:avLst/>
              <a:gdLst/>
              <a:ahLst/>
              <a:cxnLst/>
              <a:rect l="l" t="t" r="r" b="b"/>
              <a:pathLst>
                <a:path w="1390" h="5153" extrusionOk="0">
                  <a:moveTo>
                    <a:pt x="1390" y="1"/>
                  </a:moveTo>
                  <a:cubicBezTo>
                    <a:pt x="1378" y="1"/>
                    <a:pt x="1368" y="11"/>
                    <a:pt x="1356" y="11"/>
                  </a:cubicBezTo>
                  <a:cubicBezTo>
                    <a:pt x="1258" y="285"/>
                    <a:pt x="1181" y="580"/>
                    <a:pt x="1116" y="898"/>
                  </a:cubicBezTo>
                  <a:cubicBezTo>
                    <a:pt x="1040" y="1280"/>
                    <a:pt x="985" y="1663"/>
                    <a:pt x="941" y="2035"/>
                  </a:cubicBezTo>
                  <a:cubicBezTo>
                    <a:pt x="843" y="2702"/>
                    <a:pt x="744" y="3380"/>
                    <a:pt x="525" y="4026"/>
                  </a:cubicBezTo>
                  <a:cubicBezTo>
                    <a:pt x="394" y="4430"/>
                    <a:pt x="219" y="4802"/>
                    <a:pt x="0" y="5142"/>
                  </a:cubicBezTo>
                  <a:cubicBezTo>
                    <a:pt x="11" y="5142"/>
                    <a:pt x="22" y="5142"/>
                    <a:pt x="22" y="5152"/>
                  </a:cubicBezTo>
                  <a:cubicBezTo>
                    <a:pt x="241" y="4813"/>
                    <a:pt x="416" y="4430"/>
                    <a:pt x="558" y="4036"/>
                  </a:cubicBezTo>
                  <a:cubicBezTo>
                    <a:pt x="766" y="3391"/>
                    <a:pt x="865" y="2702"/>
                    <a:pt x="963" y="2046"/>
                  </a:cubicBezTo>
                  <a:cubicBezTo>
                    <a:pt x="1018" y="1663"/>
                    <a:pt x="1072" y="1280"/>
                    <a:pt x="1138" y="908"/>
                  </a:cubicBezTo>
                  <a:cubicBezTo>
                    <a:pt x="1203" y="580"/>
                    <a:pt x="1291" y="274"/>
                    <a:pt x="1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5" name="Google Shape;5995;p77"/>
            <p:cNvSpPr/>
            <p:nvPr/>
          </p:nvSpPr>
          <p:spPr>
            <a:xfrm>
              <a:off x="2828650" y="4591400"/>
              <a:ext cx="32575" cy="70025"/>
            </a:xfrm>
            <a:custGeom>
              <a:avLst/>
              <a:gdLst/>
              <a:ahLst/>
              <a:cxnLst/>
              <a:rect l="l" t="t" r="r" b="b"/>
              <a:pathLst>
                <a:path w="1303" h="2801" extrusionOk="0">
                  <a:moveTo>
                    <a:pt x="1302" y="0"/>
                  </a:moveTo>
                  <a:cubicBezTo>
                    <a:pt x="767" y="777"/>
                    <a:pt x="242" y="1597"/>
                    <a:pt x="33" y="2527"/>
                  </a:cubicBezTo>
                  <a:cubicBezTo>
                    <a:pt x="23" y="2604"/>
                    <a:pt x="1" y="2691"/>
                    <a:pt x="1" y="2790"/>
                  </a:cubicBezTo>
                  <a:cubicBezTo>
                    <a:pt x="1" y="2790"/>
                    <a:pt x="11" y="2800"/>
                    <a:pt x="23" y="2800"/>
                  </a:cubicBezTo>
                  <a:cubicBezTo>
                    <a:pt x="33" y="2702"/>
                    <a:pt x="45" y="2615"/>
                    <a:pt x="67" y="2538"/>
                  </a:cubicBezTo>
                  <a:cubicBezTo>
                    <a:pt x="252" y="1619"/>
                    <a:pt x="767" y="821"/>
                    <a:pt x="1302" y="44"/>
                  </a:cubicBezTo>
                  <a:lnTo>
                    <a:pt x="1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6" name="Google Shape;5996;p77"/>
            <p:cNvSpPr/>
            <p:nvPr/>
          </p:nvSpPr>
          <p:spPr>
            <a:xfrm>
              <a:off x="2801575" y="4510450"/>
              <a:ext cx="27925" cy="140575"/>
            </a:xfrm>
            <a:custGeom>
              <a:avLst/>
              <a:gdLst/>
              <a:ahLst/>
              <a:cxnLst/>
              <a:rect l="l" t="t" r="r" b="b"/>
              <a:pathLst>
                <a:path w="1117" h="5623" extrusionOk="0">
                  <a:moveTo>
                    <a:pt x="1094" y="1"/>
                  </a:moveTo>
                  <a:cubicBezTo>
                    <a:pt x="865" y="701"/>
                    <a:pt x="788" y="1456"/>
                    <a:pt x="712" y="2188"/>
                  </a:cubicBezTo>
                  <a:lnTo>
                    <a:pt x="613" y="3009"/>
                  </a:lnTo>
                  <a:cubicBezTo>
                    <a:pt x="493" y="3895"/>
                    <a:pt x="296" y="4770"/>
                    <a:pt x="1" y="5612"/>
                  </a:cubicBezTo>
                  <a:cubicBezTo>
                    <a:pt x="12" y="5612"/>
                    <a:pt x="23" y="5623"/>
                    <a:pt x="23" y="5623"/>
                  </a:cubicBezTo>
                  <a:cubicBezTo>
                    <a:pt x="318" y="4781"/>
                    <a:pt x="526" y="3906"/>
                    <a:pt x="635" y="3009"/>
                  </a:cubicBezTo>
                  <a:cubicBezTo>
                    <a:pt x="679" y="2735"/>
                    <a:pt x="701" y="2462"/>
                    <a:pt x="734" y="2188"/>
                  </a:cubicBezTo>
                  <a:cubicBezTo>
                    <a:pt x="810" y="1456"/>
                    <a:pt x="887" y="701"/>
                    <a:pt x="1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7" name="Google Shape;5997;p77"/>
            <p:cNvSpPr/>
            <p:nvPr/>
          </p:nvSpPr>
          <p:spPr>
            <a:xfrm>
              <a:off x="2818825" y="4479025"/>
              <a:ext cx="58800" cy="180500"/>
            </a:xfrm>
            <a:custGeom>
              <a:avLst/>
              <a:gdLst/>
              <a:ahLst/>
              <a:cxnLst/>
              <a:rect l="l" t="t" r="r" b="b"/>
              <a:pathLst>
                <a:path w="2352" h="7220" extrusionOk="0">
                  <a:moveTo>
                    <a:pt x="1728" y="0"/>
                  </a:moveTo>
                  <a:lnTo>
                    <a:pt x="1717" y="11"/>
                  </a:lnTo>
                  <a:cubicBezTo>
                    <a:pt x="1838" y="66"/>
                    <a:pt x="1947" y="175"/>
                    <a:pt x="2035" y="307"/>
                  </a:cubicBezTo>
                  <a:cubicBezTo>
                    <a:pt x="2154" y="503"/>
                    <a:pt x="2198" y="744"/>
                    <a:pt x="2220" y="930"/>
                  </a:cubicBezTo>
                  <a:cubicBezTo>
                    <a:pt x="2329" y="1772"/>
                    <a:pt x="2166" y="2723"/>
                    <a:pt x="1728" y="3763"/>
                  </a:cubicBezTo>
                  <a:cubicBezTo>
                    <a:pt x="1466" y="4364"/>
                    <a:pt x="1148" y="4944"/>
                    <a:pt x="842" y="5513"/>
                  </a:cubicBezTo>
                  <a:cubicBezTo>
                    <a:pt x="689" y="5786"/>
                    <a:pt x="536" y="6070"/>
                    <a:pt x="394" y="6355"/>
                  </a:cubicBezTo>
                  <a:cubicBezTo>
                    <a:pt x="251" y="6617"/>
                    <a:pt x="120" y="6902"/>
                    <a:pt x="0" y="7208"/>
                  </a:cubicBezTo>
                  <a:cubicBezTo>
                    <a:pt x="11" y="7208"/>
                    <a:pt x="22" y="7219"/>
                    <a:pt x="22" y="7219"/>
                  </a:cubicBezTo>
                  <a:cubicBezTo>
                    <a:pt x="131" y="6913"/>
                    <a:pt x="273" y="6629"/>
                    <a:pt x="404" y="6366"/>
                  </a:cubicBezTo>
                  <a:cubicBezTo>
                    <a:pt x="558" y="6082"/>
                    <a:pt x="711" y="5797"/>
                    <a:pt x="864" y="5524"/>
                  </a:cubicBezTo>
                  <a:cubicBezTo>
                    <a:pt x="1170" y="4955"/>
                    <a:pt x="1488" y="4375"/>
                    <a:pt x="1750" y="3773"/>
                  </a:cubicBezTo>
                  <a:cubicBezTo>
                    <a:pt x="2188" y="2723"/>
                    <a:pt x="2351" y="1772"/>
                    <a:pt x="2253" y="919"/>
                  </a:cubicBezTo>
                  <a:cubicBezTo>
                    <a:pt x="2220" y="733"/>
                    <a:pt x="2176" y="492"/>
                    <a:pt x="2056" y="295"/>
                  </a:cubicBezTo>
                  <a:cubicBezTo>
                    <a:pt x="1969" y="164"/>
                    <a:pt x="1860" y="55"/>
                    <a:pt x="1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8" name="Google Shape;5998;p77"/>
            <p:cNvSpPr/>
            <p:nvPr/>
          </p:nvSpPr>
          <p:spPr>
            <a:xfrm>
              <a:off x="2828650" y="4490500"/>
              <a:ext cx="39400" cy="97375"/>
            </a:xfrm>
            <a:custGeom>
              <a:avLst/>
              <a:gdLst/>
              <a:ahLst/>
              <a:cxnLst/>
              <a:rect l="l" t="t" r="r" b="b"/>
              <a:pathLst>
                <a:path w="1576" h="3895" extrusionOk="0">
                  <a:moveTo>
                    <a:pt x="1029" y="1"/>
                  </a:moveTo>
                  <a:cubicBezTo>
                    <a:pt x="1018" y="1"/>
                    <a:pt x="1018" y="11"/>
                    <a:pt x="1018" y="23"/>
                  </a:cubicBezTo>
                  <a:lnTo>
                    <a:pt x="1029" y="23"/>
                  </a:lnTo>
                  <a:cubicBezTo>
                    <a:pt x="1182" y="44"/>
                    <a:pt x="1302" y="142"/>
                    <a:pt x="1390" y="285"/>
                  </a:cubicBezTo>
                  <a:cubicBezTo>
                    <a:pt x="1467" y="438"/>
                    <a:pt x="1488" y="613"/>
                    <a:pt x="1488" y="777"/>
                  </a:cubicBezTo>
                  <a:cubicBezTo>
                    <a:pt x="1554" y="1783"/>
                    <a:pt x="1270" y="2801"/>
                    <a:pt x="701" y="3621"/>
                  </a:cubicBezTo>
                  <a:cubicBezTo>
                    <a:pt x="580" y="3785"/>
                    <a:pt x="471" y="3873"/>
                    <a:pt x="361" y="3873"/>
                  </a:cubicBezTo>
                  <a:lnTo>
                    <a:pt x="307" y="3873"/>
                  </a:lnTo>
                  <a:cubicBezTo>
                    <a:pt x="230" y="3851"/>
                    <a:pt x="165" y="3785"/>
                    <a:pt x="132" y="3708"/>
                  </a:cubicBezTo>
                  <a:cubicBezTo>
                    <a:pt x="99" y="3621"/>
                    <a:pt x="77" y="3523"/>
                    <a:pt x="67" y="3435"/>
                  </a:cubicBezTo>
                  <a:cubicBezTo>
                    <a:pt x="1" y="2614"/>
                    <a:pt x="77" y="1805"/>
                    <a:pt x="307" y="1007"/>
                  </a:cubicBezTo>
                  <a:cubicBezTo>
                    <a:pt x="318" y="963"/>
                    <a:pt x="340" y="908"/>
                    <a:pt x="351" y="854"/>
                  </a:cubicBezTo>
                  <a:cubicBezTo>
                    <a:pt x="361" y="821"/>
                    <a:pt x="373" y="788"/>
                    <a:pt x="373" y="755"/>
                  </a:cubicBezTo>
                  <a:lnTo>
                    <a:pt x="351" y="755"/>
                  </a:lnTo>
                  <a:cubicBezTo>
                    <a:pt x="340" y="788"/>
                    <a:pt x="340" y="821"/>
                    <a:pt x="329" y="854"/>
                  </a:cubicBezTo>
                  <a:cubicBezTo>
                    <a:pt x="318" y="898"/>
                    <a:pt x="296" y="952"/>
                    <a:pt x="285" y="996"/>
                  </a:cubicBezTo>
                  <a:cubicBezTo>
                    <a:pt x="110" y="1608"/>
                    <a:pt x="23" y="2221"/>
                    <a:pt x="23" y="2845"/>
                  </a:cubicBezTo>
                  <a:cubicBezTo>
                    <a:pt x="23" y="3041"/>
                    <a:pt x="33" y="3249"/>
                    <a:pt x="45" y="3446"/>
                  </a:cubicBezTo>
                  <a:cubicBezTo>
                    <a:pt x="67" y="3621"/>
                    <a:pt x="121" y="3851"/>
                    <a:pt x="307" y="3895"/>
                  </a:cubicBezTo>
                  <a:lnTo>
                    <a:pt x="361" y="3895"/>
                  </a:lnTo>
                  <a:cubicBezTo>
                    <a:pt x="482" y="3895"/>
                    <a:pt x="602" y="3807"/>
                    <a:pt x="711" y="3632"/>
                  </a:cubicBezTo>
                  <a:cubicBezTo>
                    <a:pt x="1292" y="2801"/>
                    <a:pt x="1576" y="1795"/>
                    <a:pt x="1521" y="777"/>
                  </a:cubicBezTo>
                  <a:cubicBezTo>
                    <a:pt x="1510" y="613"/>
                    <a:pt x="1488" y="438"/>
                    <a:pt x="1401" y="285"/>
                  </a:cubicBezTo>
                  <a:cubicBezTo>
                    <a:pt x="1324" y="121"/>
                    <a:pt x="1193" y="23"/>
                    <a:pt x="10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9" name="Google Shape;5999;p77"/>
            <p:cNvSpPr/>
            <p:nvPr/>
          </p:nvSpPr>
          <p:spPr>
            <a:xfrm>
              <a:off x="2843700" y="4610275"/>
              <a:ext cx="17250" cy="47600"/>
            </a:xfrm>
            <a:custGeom>
              <a:avLst/>
              <a:gdLst/>
              <a:ahLst/>
              <a:cxnLst/>
              <a:rect l="l" t="t" r="r" b="b"/>
              <a:pathLst>
                <a:path w="690" h="1904" extrusionOk="0">
                  <a:moveTo>
                    <a:pt x="690" y="0"/>
                  </a:moveTo>
                  <a:cubicBezTo>
                    <a:pt x="350" y="329"/>
                    <a:pt x="109" y="1061"/>
                    <a:pt x="66" y="1214"/>
                  </a:cubicBezTo>
                  <a:cubicBezTo>
                    <a:pt x="33" y="1335"/>
                    <a:pt x="0" y="1466"/>
                    <a:pt x="22" y="1597"/>
                  </a:cubicBezTo>
                  <a:cubicBezTo>
                    <a:pt x="55" y="1751"/>
                    <a:pt x="143" y="1860"/>
                    <a:pt x="263" y="1892"/>
                  </a:cubicBezTo>
                  <a:cubicBezTo>
                    <a:pt x="284" y="1904"/>
                    <a:pt x="318" y="1904"/>
                    <a:pt x="340" y="1904"/>
                  </a:cubicBezTo>
                  <a:cubicBezTo>
                    <a:pt x="405" y="1904"/>
                    <a:pt x="481" y="1882"/>
                    <a:pt x="547" y="1838"/>
                  </a:cubicBezTo>
                  <a:cubicBezTo>
                    <a:pt x="558" y="1827"/>
                    <a:pt x="558" y="1816"/>
                    <a:pt x="569" y="1805"/>
                  </a:cubicBezTo>
                  <a:lnTo>
                    <a:pt x="569" y="1805"/>
                  </a:lnTo>
                  <a:cubicBezTo>
                    <a:pt x="481" y="1860"/>
                    <a:pt x="416" y="1882"/>
                    <a:pt x="340" y="1882"/>
                  </a:cubicBezTo>
                  <a:cubicBezTo>
                    <a:pt x="318" y="1882"/>
                    <a:pt x="296" y="1882"/>
                    <a:pt x="263" y="1870"/>
                  </a:cubicBezTo>
                  <a:cubicBezTo>
                    <a:pt x="153" y="1838"/>
                    <a:pt x="77" y="1729"/>
                    <a:pt x="55" y="1597"/>
                  </a:cubicBezTo>
                  <a:cubicBezTo>
                    <a:pt x="44" y="1564"/>
                    <a:pt x="44" y="1532"/>
                    <a:pt x="44" y="1510"/>
                  </a:cubicBezTo>
                  <a:cubicBezTo>
                    <a:pt x="44" y="1411"/>
                    <a:pt x="66" y="1313"/>
                    <a:pt x="88" y="1226"/>
                  </a:cubicBezTo>
                  <a:cubicBezTo>
                    <a:pt x="153" y="985"/>
                    <a:pt x="383" y="339"/>
                    <a:pt x="690" y="33"/>
                  </a:cubicBezTo>
                  <a:lnTo>
                    <a:pt x="6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0" name="Google Shape;6000;p77"/>
            <p:cNvSpPr/>
            <p:nvPr/>
          </p:nvSpPr>
          <p:spPr>
            <a:xfrm>
              <a:off x="2755925" y="4528250"/>
              <a:ext cx="44050" cy="99000"/>
            </a:xfrm>
            <a:custGeom>
              <a:avLst/>
              <a:gdLst/>
              <a:ahLst/>
              <a:cxnLst/>
              <a:rect l="l" t="t" r="r" b="b"/>
              <a:pathLst>
                <a:path w="1762" h="3960" extrusionOk="0">
                  <a:moveTo>
                    <a:pt x="11" y="3566"/>
                  </a:moveTo>
                  <a:lnTo>
                    <a:pt x="0" y="3576"/>
                  </a:lnTo>
                  <a:lnTo>
                    <a:pt x="13" y="3583"/>
                  </a:lnTo>
                  <a:lnTo>
                    <a:pt x="13" y="3583"/>
                  </a:lnTo>
                  <a:cubicBezTo>
                    <a:pt x="11" y="3579"/>
                    <a:pt x="11" y="3572"/>
                    <a:pt x="11" y="3566"/>
                  </a:cubicBezTo>
                  <a:close/>
                  <a:moveTo>
                    <a:pt x="13" y="3583"/>
                  </a:moveTo>
                  <a:cubicBezTo>
                    <a:pt x="15" y="3586"/>
                    <a:pt x="18" y="3588"/>
                    <a:pt x="22" y="3588"/>
                  </a:cubicBezTo>
                  <a:lnTo>
                    <a:pt x="13" y="3583"/>
                  </a:lnTo>
                  <a:close/>
                  <a:moveTo>
                    <a:pt x="1641" y="0"/>
                  </a:moveTo>
                  <a:cubicBezTo>
                    <a:pt x="1630" y="11"/>
                    <a:pt x="1630" y="22"/>
                    <a:pt x="1630" y="22"/>
                  </a:cubicBezTo>
                  <a:cubicBezTo>
                    <a:pt x="1729" y="208"/>
                    <a:pt x="1739" y="426"/>
                    <a:pt x="1739" y="623"/>
                  </a:cubicBezTo>
                  <a:cubicBezTo>
                    <a:pt x="1717" y="1553"/>
                    <a:pt x="1422" y="2450"/>
                    <a:pt x="1138" y="3204"/>
                  </a:cubicBezTo>
                  <a:cubicBezTo>
                    <a:pt x="1061" y="3423"/>
                    <a:pt x="973" y="3610"/>
                    <a:pt x="832" y="3751"/>
                  </a:cubicBezTo>
                  <a:cubicBezTo>
                    <a:pt x="733" y="3850"/>
                    <a:pt x="580" y="3938"/>
                    <a:pt x="427" y="3938"/>
                  </a:cubicBezTo>
                  <a:cubicBezTo>
                    <a:pt x="383" y="3938"/>
                    <a:pt x="329" y="3926"/>
                    <a:pt x="285" y="3905"/>
                  </a:cubicBezTo>
                  <a:lnTo>
                    <a:pt x="285" y="3905"/>
                  </a:lnTo>
                  <a:lnTo>
                    <a:pt x="307" y="3938"/>
                  </a:lnTo>
                  <a:cubicBezTo>
                    <a:pt x="350" y="3948"/>
                    <a:pt x="394" y="3960"/>
                    <a:pt x="427" y="3960"/>
                  </a:cubicBezTo>
                  <a:cubicBezTo>
                    <a:pt x="591" y="3960"/>
                    <a:pt x="744" y="3872"/>
                    <a:pt x="854" y="3773"/>
                  </a:cubicBezTo>
                  <a:cubicBezTo>
                    <a:pt x="995" y="3620"/>
                    <a:pt x="1083" y="3435"/>
                    <a:pt x="1160" y="3216"/>
                  </a:cubicBezTo>
                  <a:cubicBezTo>
                    <a:pt x="1444" y="2461"/>
                    <a:pt x="1739" y="1553"/>
                    <a:pt x="1761" y="623"/>
                  </a:cubicBezTo>
                  <a:cubicBezTo>
                    <a:pt x="1761" y="426"/>
                    <a:pt x="1751" y="197"/>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1" name="Google Shape;6001;p77"/>
            <p:cNvSpPr/>
            <p:nvPr/>
          </p:nvSpPr>
          <p:spPr>
            <a:xfrm>
              <a:off x="2693025" y="4621225"/>
              <a:ext cx="34475" cy="27350"/>
            </a:xfrm>
            <a:custGeom>
              <a:avLst/>
              <a:gdLst/>
              <a:ahLst/>
              <a:cxnLst/>
              <a:rect l="l" t="t" r="r" b="b"/>
              <a:pathLst>
                <a:path w="1379" h="1094" extrusionOk="0">
                  <a:moveTo>
                    <a:pt x="307" y="0"/>
                  </a:moveTo>
                  <a:cubicBezTo>
                    <a:pt x="230" y="142"/>
                    <a:pt x="164" y="284"/>
                    <a:pt x="110" y="426"/>
                  </a:cubicBezTo>
                  <a:cubicBezTo>
                    <a:pt x="44" y="569"/>
                    <a:pt x="1" y="732"/>
                    <a:pt x="55" y="864"/>
                  </a:cubicBezTo>
                  <a:cubicBezTo>
                    <a:pt x="132" y="1028"/>
                    <a:pt x="317" y="1094"/>
                    <a:pt x="504" y="1094"/>
                  </a:cubicBezTo>
                  <a:lnTo>
                    <a:pt x="602" y="1094"/>
                  </a:lnTo>
                  <a:cubicBezTo>
                    <a:pt x="886" y="1061"/>
                    <a:pt x="1160" y="897"/>
                    <a:pt x="1379" y="656"/>
                  </a:cubicBezTo>
                  <a:lnTo>
                    <a:pt x="1379" y="623"/>
                  </a:lnTo>
                  <a:cubicBezTo>
                    <a:pt x="1160" y="864"/>
                    <a:pt x="886" y="1028"/>
                    <a:pt x="591" y="1072"/>
                  </a:cubicBezTo>
                  <a:lnTo>
                    <a:pt x="504" y="1072"/>
                  </a:lnTo>
                  <a:cubicBezTo>
                    <a:pt x="329" y="1072"/>
                    <a:pt x="154" y="1017"/>
                    <a:pt x="77" y="853"/>
                  </a:cubicBezTo>
                  <a:cubicBezTo>
                    <a:pt x="23" y="722"/>
                    <a:pt x="77" y="569"/>
                    <a:pt x="132" y="438"/>
                  </a:cubicBezTo>
                  <a:cubicBezTo>
                    <a:pt x="186" y="284"/>
                    <a:pt x="252" y="142"/>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2" name="Google Shape;6002;p77"/>
            <p:cNvSpPr/>
            <p:nvPr/>
          </p:nvSpPr>
          <p:spPr>
            <a:xfrm>
              <a:off x="2391950" y="4650750"/>
              <a:ext cx="461350" cy="38300"/>
            </a:xfrm>
            <a:custGeom>
              <a:avLst/>
              <a:gdLst/>
              <a:ahLst/>
              <a:cxnLst/>
              <a:rect l="l" t="t" r="r" b="b"/>
              <a:pathLst>
                <a:path w="18454" h="1532" extrusionOk="0">
                  <a:moveTo>
                    <a:pt x="9222" y="0"/>
                  </a:moveTo>
                  <a:cubicBezTo>
                    <a:pt x="4125" y="0"/>
                    <a:pt x="1" y="339"/>
                    <a:pt x="1" y="766"/>
                  </a:cubicBezTo>
                  <a:cubicBezTo>
                    <a:pt x="1" y="1192"/>
                    <a:pt x="4125" y="1532"/>
                    <a:pt x="9222" y="1532"/>
                  </a:cubicBezTo>
                  <a:cubicBezTo>
                    <a:pt x="14329" y="1532"/>
                    <a:pt x="18453" y="1192"/>
                    <a:pt x="18453" y="766"/>
                  </a:cubicBezTo>
                  <a:cubicBezTo>
                    <a:pt x="18453" y="339"/>
                    <a:pt x="14329" y="0"/>
                    <a:pt x="9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3" name="Google Shape;6003;p77"/>
            <p:cNvSpPr/>
            <p:nvPr/>
          </p:nvSpPr>
          <p:spPr>
            <a:xfrm>
              <a:off x="2571875" y="4450025"/>
              <a:ext cx="64850" cy="68400"/>
            </a:xfrm>
            <a:custGeom>
              <a:avLst/>
              <a:gdLst/>
              <a:ahLst/>
              <a:cxnLst/>
              <a:rect l="l" t="t" r="r" b="b"/>
              <a:pathLst>
                <a:path w="2594" h="2736" extrusionOk="0">
                  <a:moveTo>
                    <a:pt x="1226" y="1"/>
                  </a:moveTo>
                  <a:lnTo>
                    <a:pt x="1" y="482"/>
                  </a:lnTo>
                  <a:lnTo>
                    <a:pt x="1434" y="2735"/>
                  </a:lnTo>
                  <a:lnTo>
                    <a:pt x="2594" y="1773"/>
                  </a:lnTo>
                  <a:lnTo>
                    <a:pt x="1226" y="1"/>
                  </a:lnTo>
                  <a:close/>
                </a:path>
              </a:pathLst>
            </a:custGeom>
            <a:solidFill>
              <a:srgbClr val="E26F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4" name="Google Shape;6004;p77"/>
            <p:cNvSpPr/>
            <p:nvPr/>
          </p:nvSpPr>
          <p:spPr>
            <a:xfrm>
              <a:off x="2571875" y="4455500"/>
              <a:ext cx="50075" cy="43500"/>
            </a:xfrm>
            <a:custGeom>
              <a:avLst/>
              <a:gdLst/>
              <a:ahLst/>
              <a:cxnLst/>
              <a:rect l="l" t="t" r="r" b="b"/>
              <a:pathLst>
                <a:path w="2003" h="1740" extrusionOk="0">
                  <a:moveTo>
                    <a:pt x="679" y="1"/>
                  </a:moveTo>
                  <a:lnTo>
                    <a:pt x="1" y="263"/>
                  </a:lnTo>
                  <a:lnTo>
                    <a:pt x="941" y="1739"/>
                  </a:lnTo>
                  <a:cubicBezTo>
                    <a:pt x="1325" y="1335"/>
                    <a:pt x="1663" y="1007"/>
                    <a:pt x="1915" y="832"/>
                  </a:cubicBezTo>
                  <a:cubicBezTo>
                    <a:pt x="1948" y="821"/>
                    <a:pt x="1970" y="799"/>
                    <a:pt x="2003" y="788"/>
                  </a:cubicBezTo>
                  <a:lnTo>
                    <a:pt x="1522" y="154"/>
                  </a:lnTo>
                  <a:cubicBezTo>
                    <a:pt x="1368" y="383"/>
                    <a:pt x="1073" y="919"/>
                    <a:pt x="1073" y="919"/>
                  </a:cubicBezTo>
                  <a:cubicBezTo>
                    <a:pt x="1073" y="919"/>
                    <a:pt x="832" y="492"/>
                    <a:pt x="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5" name="Google Shape;6005;p77"/>
            <p:cNvSpPr/>
            <p:nvPr/>
          </p:nvSpPr>
          <p:spPr>
            <a:xfrm>
              <a:off x="2723675" y="4672625"/>
              <a:ext cx="102550" cy="3300"/>
            </a:xfrm>
            <a:custGeom>
              <a:avLst/>
              <a:gdLst/>
              <a:ahLst/>
              <a:cxnLst/>
              <a:rect l="l" t="t" r="r" b="b"/>
              <a:pathLst>
                <a:path w="4102" h="132" extrusionOk="0">
                  <a:moveTo>
                    <a:pt x="4101" y="0"/>
                  </a:moveTo>
                  <a:lnTo>
                    <a:pt x="4101" y="0"/>
                  </a:lnTo>
                  <a:cubicBezTo>
                    <a:pt x="3401" y="76"/>
                    <a:pt x="2701" y="120"/>
                    <a:pt x="2012" y="120"/>
                  </a:cubicBezTo>
                  <a:cubicBezTo>
                    <a:pt x="1334" y="120"/>
                    <a:pt x="667" y="88"/>
                    <a:pt x="0" y="11"/>
                  </a:cubicBezTo>
                  <a:lnTo>
                    <a:pt x="0" y="11"/>
                  </a:lnTo>
                  <a:cubicBezTo>
                    <a:pt x="667" y="88"/>
                    <a:pt x="1334" y="132"/>
                    <a:pt x="2012" y="132"/>
                  </a:cubicBezTo>
                  <a:cubicBezTo>
                    <a:pt x="2701" y="132"/>
                    <a:pt x="3401" y="88"/>
                    <a:pt x="4101" y="0"/>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6" name="Google Shape;6006;p77"/>
            <p:cNvSpPr/>
            <p:nvPr/>
          </p:nvSpPr>
          <p:spPr>
            <a:xfrm>
              <a:off x="2725550" y="4651300"/>
              <a:ext cx="17275" cy="23250"/>
            </a:xfrm>
            <a:custGeom>
              <a:avLst/>
              <a:gdLst/>
              <a:ahLst/>
              <a:cxnLst/>
              <a:rect l="l" t="t" r="r" b="b"/>
              <a:pathLst>
                <a:path w="691" h="930" extrusionOk="0">
                  <a:moveTo>
                    <a:pt x="1" y="0"/>
                  </a:moveTo>
                  <a:cubicBezTo>
                    <a:pt x="373" y="175"/>
                    <a:pt x="647" y="525"/>
                    <a:pt x="690" y="929"/>
                  </a:cubicBezTo>
                  <a:cubicBezTo>
                    <a:pt x="647" y="525"/>
                    <a:pt x="373" y="164"/>
                    <a:pt x="1" y="0"/>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7" name="Google Shape;6007;p77"/>
            <p:cNvSpPr/>
            <p:nvPr/>
          </p:nvSpPr>
          <p:spPr>
            <a:xfrm>
              <a:off x="2792825" y="4655125"/>
              <a:ext cx="8225" cy="20250"/>
            </a:xfrm>
            <a:custGeom>
              <a:avLst/>
              <a:gdLst/>
              <a:ahLst/>
              <a:cxnLst/>
              <a:rect l="l" t="t" r="r" b="b"/>
              <a:pathLst>
                <a:path w="329" h="810" extrusionOk="0">
                  <a:moveTo>
                    <a:pt x="329" y="0"/>
                  </a:moveTo>
                  <a:cubicBezTo>
                    <a:pt x="143" y="241"/>
                    <a:pt x="44" y="503"/>
                    <a:pt x="1" y="798"/>
                  </a:cubicBezTo>
                  <a:lnTo>
                    <a:pt x="12" y="810"/>
                  </a:lnTo>
                  <a:lnTo>
                    <a:pt x="12" y="798"/>
                  </a:lnTo>
                  <a:cubicBezTo>
                    <a:pt x="44" y="514"/>
                    <a:pt x="143" y="241"/>
                    <a:pt x="329" y="11"/>
                  </a:cubicBezTo>
                  <a:lnTo>
                    <a:pt x="329" y="0"/>
                  </a:ln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8" name="Google Shape;6008;p77"/>
            <p:cNvSpPr/>
            <p:nvPr/>
          </p:nvSpPr>
          <p:spPr>
            <a:xfrm>
              <a:off x="2762475" y="4642250"/>
              <a:ext cx="12875" cy="13150"/>
            </a:xfrm>
            <a:custGeom>
              <a:avLst/>
              <a:gdLst/>
              <a:ahLst/>
              <a:cxnLst/>
              <a:rect l="l" t="t" r="r" b="b"/>
              <a:pathLst>
                <a:path w="515" h="526" extrusionOk="0">
                  <a:moveTo>
                    <a:pt x="504" y="1"/>
                  </a:moveTo>
                  <a:cubicBezTo>
                    <a:pt x="307" y="143"/>
                    <a:pt x="143" y="318"/>
                    <a:pt x="1" y="526"/>
                  </a:cubicBezTo>
                  <a:lnTo>
                    <a:pt x="11" y="526"/>
                  </a:lnTo>
                  <a:cubicBezTo>
                    <a:pt x="143" y="318"/>
                    <a:pt x="307" y="143"/>
                    <a:pt x="515" y="1"/>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9" name="Google Shape;6009;p77"/>
            <p:cNvSpPr/>
            <p:nvPr/>
          </p:nvSpPr>
          <p:spPr>
            <a:xfrm>
              <a:off x="2773425" y="4646625"/>
              <a:ext cx="10425" cy="11250"/>
            </a:xfrm>
            <a:custGeom>
              <a:avLst/>
              <a:gdLst/>
              <a:ahLst/>
              <a:cxnLst/>
              <a:rect l="l" t="t" r="r" b="b"/>
              <a:pathLst>
                <a:path w="417" h="450" extrusionOk="0">
                  <a:moveTo>
                    <a:pt x="416" y="1"/>
                  </a:moveTo>
                  <a:lnTo>
                    <a:pt x="416" y="1"/>
                  </a:lnTo>
                  <a:cubicBezTo>
                    <a:pt x="252" y="122"/>
                    <a:pt x="110" y="285"/>
                    <a:pt x="0" y="450"/>
                  </a:cubicBezTo>
                  <a:cubicBezTo>
                    <a:pt x="120" y="285"/>
                    <a:pt x="252" y="132"/>
                    <a:pt x="416" y="1"/>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0" name="Google Shape;6010;p77"/>
            <p:cNvSpPr/>
            <p:nvPr/>
          </p:nvSpPr>
          <p:spPr>
            <a:xfrm>
              <a:off x="2723375" y="4633800"/>
              <a:ext cx="105250" cy="41125"/>
            </a:xfrm>
            <a:custGeom>
              <a:avLst/>
              <a:gdLst/>
              <a:ahLst/>
              <a:cxnLst/>
              <a:rect l="l" t="t" r="r" b="b"/>
              <a:pathLst>
                <a:path w="4210" h="1645" extrusionOk="0">
                  <a:moveTo>
                    <a:pt x="1816" y="0"/>
                  </a:moveTo>
                  <a:lnTo>
                    <a:pt x="241" y="88"/>
                  </a:lnTo>
                  <a:cubicBezTo>
                    <a:pt x="241" y="88"/>
                    <a:pt x="0" y="1028"/>
                    <a:pt x="143" y="1575"/>
                  </a:cubicBezTo>
                  <a:cubicBezTo>
                    <a:pt x="143" y="1575"/>
                    <a:pt x="366" y="1645"/>
                    <a:pt x="813" y="1645"/>
                  </a:cubicBezTo>
                  <a:cubicBezTo>
                    <a:pt x="925" y="1645"/>
                    <a:pt x="1052" y="1641"/>
                    <a:pt x="1193" y="1629"/>
                  </a:cubicBezTo>
                  <a:cubicBezTo>
                    <a:pt x="1339" y="1617"/>
                    <a:pt x="1544" y="1611"/>
                    <a:pt x="1783" y="1611"/>
                  </a:cubicBezTo>
                  <a:cubicBezTo>
                    <a:pt x="1955" y="1611"/>
                    <a:pt x="2144" y="1614"/>
                    <a:pt x="2341" y="1619"/>
                  </a:cubicBezTo>
                  <a:cubicBezTo>
                    <a:pt x="2552" y="1622"/>
                    <a:pt x="2771" y="1624"/>
                    <a:pt x="2980" y="1624"/>
                  </a:cubicBezTo>
                  <a:cubicBezTo>
                    <a:pt x="3638" y="1624"/>
                    <a:pt x="4209" y="1599"/>
                    <a:pt x="4201" y="1466"/>
                  </a:cubicBezTo>
                  <a:cubicBezTo>
                    <a:pt x="4190" y="1203"/>
                    <a:pt x="3884" y="1017"/>
                    <a:pt x="3315" y="766"/>
                  </a:cubicBezTo>
                  <a:cubicBezTo>
                    <a:pt x="2757" y="514"/>
                    <a:pt x="1816" y="0"/>
                    <a:pt x="18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1" name="Google Shape;6011;p77"/>
            <p:cNvSpPr/>
            <p:nvPr/>
          </p:nvSpPr>
          <p:spPr>
            <a:xfrm>
              <a:off x="2726950" y="4669350"/>
              <a:ext cx="101200" cy="3000"/>
            </a:xfrm>
            <a:custGeom>
              <a:avLst/>
              <a:gdLst/>
              <a:ahLst/>
              <a:cxnLst/>
              <a:rect l="l" t="t" r="r" b="b"/>
              <a:pathLst>
                <a:path w="4048" h="120" extrusionOk="0">
                  <a:moveTo>
                    <a:pt x="0" y="11"/>
                  </a:moveTo>
                  <a:cubicBezTo>
                    <a:pt x="667" y="88"/>
                    <a:pt x="1313" y="120"/>
                    <a:pt x="1957" y="120"/>
                  </a:cubicBezTo>
                  <a:cubicBezTo>
                    <a:pt x="2657" y="120"/>
                    <a:pt x="3347" y="76"/>
                    <a:pt x="4047" y="0"/>
                  </a:cubicBezTo>
                  <a:lnTo>
                    <a:pt x="4047" y="0"/>
                  </a:lnTo>
                  <a:lnTo>
                    <a:pt x="4047" y="0"/>
                  </a:lnTo>
                  <a:cubicBezTo>
                    <a:pt x="3347" y="76"/>
                    <a:pt x="2657" y="120"/>
                    <a:pt x="1957" y="120"/>
                  </a:cubicBezTo>
                  <a:cubicBezTo>
                    <a:pt x="1313" y="120"/>
                    <a:pt x="667" y="88"/>
                    <a:pt x="0" y="11"/>
                  </a:cubicBezTo>
                  <a:lnTo>
                    <a:pt x="0" y="11"/>
                  </a:ln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2" name="Google Shape;6012;p77"/>
            <p:cNvSpPr/>
            <p:nvPr/>
          </p:nvSpPr>
          <p:spPr>
            <a:xfrm>
              <a:off x="2728850" y="4648000"/>
              <a:ext cx="17250" cy="23275"/>
            </a:xfrm>
            <a:custGeom>
              <a:avLst/>
              <a:gdLst/>
              <a:ahLst/>
              <a:cxnLst/>
              <a:rect l="l" t="t" r="r" b="b"/>
              <a:pathLst>
                <a:path w="690" h="931" extrusionOk="0">
                  <a:moveTo>
                    <a:pt x="0" y="1"/>
                  </a:moveTo>
                  <a:cubicBezTo>
                    <a:pt x="372" y="176"/>
                    <a:pt x="646" y="526"/>
                    <a:pt x="690" y="930"/>
                  </a:cubicBezTo>
                  <a:cubicBezTo>
                    <a:pt x="646" y="526"/>
                    <a:pt x="372" y="165"/>
                    <a:pt x="0" y="1"/>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3" name="Google Shape;6013;p77"/>
            <p:cNvSpPr/>
            <p:nvPr/>
          </p:nvSpPr>
          <p:spPr>
            <a:xfrm>
              <a:off x="2796400" y="4651850"/>
              <a:ext cx="7950" cy="19950"/>
            </a:xfrm>
            <a:custGeom>
              <a:avLst/>
              <a:gdLst/>
              <a:ahLst/>
              <a:cxnLst/>
              <a:rect l="l" t="t" r="r" b="b"/>
              <a:pathLst>
                <a:path w="318" h="798" extrusionOk="0">
                  <a:moveTo>
                    <a:pt x="317" y="0"/>
                  </a:moveTo>
                  <a:cubicBezTo>
                    <a:pt x="132" y="240"/>
                    <a:pt x="33" y="503"/>
                    <a:pt x="0" y="797"/>
                  </a:cubicBezTo>
                  <a:lnTo>
                    <a:pt x="0" y="797"/>
                  </a:lnTo>
                  <a:cubicBezTo>
                    <a:pt x="33" y="503"/>
                    <a:pt x="132" y="240"/>
                    <a:pt x="317" y="11"/>
                  </a:cubicBezTo>
                  <a:lnTo>
                    <a:pt x="317" y="0"/>
                  </a:ln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4" name="Google Shape;6014;p77"/>
            <p:cNvSpPr/>
            <p:nvPr/>
          </p:nvSpPr>
          <p:spPr>
            <a:xfrm>
              <a:off x="2766025" y="4638975"/>
              <a:ext cx="12600" cy="13150"/>
            </a:xfrm>
            <a:custGeom>
              <a:avLst/>
              <a:gdLst/>
              <a:ahLst/>
              <a:cxnLst/>
              <a:rect l="l" t="t" r="r" b="b"/>
              <a:pathLst>
                <a:path w="504" h="526" extrusionOk="0">
                  <a:moveTo>
                    <a:pt x="493" y="1"/>
                  </a:moveTo>
                  <a:cubicBezTo>
                    <a:pt x="296" y="143"/>
                    <a:pt x="132" y="318"/>
                    <a:pt x="1" y="526"/>
                  </a:cubicBezTo>
                  <a:cubicBezTo>
                    <a:pt x="132" y="318"/>
                    <a:pt x="296" y="143"/>
                    <a:pt x="504" y="1"/>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5" name="Google Shape;6015;p77"/>
            <p:cNvSpPr/>
            <p:nvPr/>
          </p:nvSpPr>
          <p:spPr>
            <a:xfrm>
              <a:off x="2776700" y="4643100"/>
              <a:ext cx="10425" cy="11500"/>
            </a:xfrm>
            <a:custGeom>
              <a:avLst/>
              <a:gdLst/>
              <a:ahLst/>
              <a:cxnLst/>
              <a:rect l="l" t="t" r="r" b="b"/>
              <a:pathLst>
                <a:path w="417" h="460" extrusionOk="0">
                  <a:moveTo>
                    <a:pt x="416" y="0"/>
                  </a:moveTo>
                  <a:cubicBezTo>
                    <a:pt x="252" y="131"/>
                    <a:pt x="110" y="284"/>
                    <a:pt x="1" y="459"/>
                  </a:cubicBezTo>
                  <a:cubicBezTo>
                    <a:pt x="121" y="295"/>
                    <a:pt x="252" y="142"/>
                    <a:pt x="416" y="11"/>
                  </a:cubicBezTo>
                  <a:lnTo>
                    <a:pt x="416" y="0"/>
                  </a:ln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6" name="Google Shape;6016;p77"/>
            <p:cNvSpPr/>
            <p:nvPr/>
          </p:nvSpPr>
          <p:spPr>
            <a:xfrm>
              <a:off x="2729925" y="4611075"/>
              <a:ext cx="39950" cy="26075"/>
            </a:xfrm>
            <a:custGeom>
              <a:avLst/>
              <a:gdLst/>
              <a:ahLst/>
              <a:cxnLst/>
              <a:rect l="l" t="t" r="r" b="b"/>
              <a:pathLst>
                <a:path w="1598" h="1043" extrusionOk="0">
                  <a:moveTo>
                    <a:pt x="832" y="1"/>
                  </a:moveTo>
                  <a:lnTo>
                    <a:pt x="1" y="559"/>
                  </a:lnTo>
                  <a:lnTo>
                    <a:pt x="12" y="1019"/>
                  </a:lnTo>
                  <a:cubicBezTo>
                    <a:pt x="12" y="1019"/>
                    <a:pt x="385" y="1043"/>
                    <a:pt x="770" y="1043"/>
                  </a:cubicBezTo>
                  <a:cubicBezTo>
                    <a:pt x="1156" y="1043"/>
                    <a:pt x="1554" y="1018"/>
                    <a:pt x="1598" y="920"/>
                  </a:cubicBezTo>
                  <a:lnTo>
                    <a:pt x="832" y="1"/>
                  </a:lnTo>
                  <a:close/>
                </a:path>
              </a:pathLst>
            </a:custGeom>
            <a:solidFill>
              <a:srgbClr val="EFA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7" name="Google Shape;6017;p77"/>
            <p:cNvSpPr/>
            <p:nvPr/>
          </p:nvSpPr>
          <p:spPr>
            <a:xfrm>
              <a:off x="2568350" y="4475200"/>
              <a:ext cx="186500" cy="152600"/>
            </a:xfrm>
            <a:custGeom>
              <a:avLst/>
              <a:gdLst/>
              <a:ahLst/>
              <a:cxnLst/>
              <a:rect l="l" t="t" r="r" b="b"/>
              <a:pathLst>
                <a:path w="7460" h="6104" extrusionOk="0">
                  <a:moveTo>
                    <a:pt x="4081" y="1"/>
                  </a:moveTo>
                  <a:cubicBezTo>
                    <a:pt x="3345" y="1"/>
                    <a:pt x="2432" y="724"/>
                    <a:pt x="1498" y="1597"/>
                  </a:cubicBezTo>
                  <a:cubicBezTo>
                    <a:pt x="317" y="2701"/>
                    <a:pt x="0" y="3194"/>
                    <a:pt x="0" y="3194"/>
                  </a:cubicBezTo>
                  <a:lnTo>
                    <a:pt x="1903" y="5754"/>
                  </a:lnTo>
                  <a:lnTo>
                    <a:pt x="4211" y="3445"/>
                  </a:lnTo>
                  <a:lnTo>
                    <a:pt x="6530" y="6104"/>
                  </a:lnTo>
                  <a:lnTo>
                    <a:pt x="7460" y="5545"/>
                  </a:lnTo>
                  <a:cubicBezTo>
                    <a:pt x="7460" y="5545"/>
                    <a:pt x="5425" y="689"/>
                    <a:pt x="4626" y="164"/>
                  </a:cubicBezTo>
                  <a:cubicBezTo>
                    <a:pt x="4459" y="52"/>
                    <a:pt x="4277" y="1"/>
                    <a:pt x="4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8" name="Google Shape;6018;p77"/>
            <p:cNvSpPr/>
            <p:nvPr/>
          </p:nvSpPr>
          <p:spPr>
            <a:xfrm>
              <a:off x="2585300" y="4406000"/>
              <a:ext cx="41025" cy="72500"/>
            </a:xfrm>
            <a:custGeom>
              <a:avLst/>
              <a:gdLst/>
              <a:ahLst/>
              <a:cxnLst/>
              <a:rect l="l" t="t" r="r" b="b"/>
              <a:pathLst>
                <a:path w="1641" h="2900" extrusionOk="0">
                  <a:moveTo>
                    <a:pt x="919" y="0"/>
                  </a:moveTo>
                  <a:lnTo>
                    <a:pt x="11" y="1247"/>
                  </a:lnTo>
                  <a:cubicBezTo>
                    <a:pt x="0" y="1969"/>
                    <a:pt x="536" y="2899"/>
                    <a:pt x="536" y="2899"/>
                  </a:cubicBezTo>
                  <a:cubicBezTo>
                    <a:pt x="536" y="2899"/>
                    <a:pt x="886" y="2276"/>
                    <a:pt x="1017" y="2090"/>
                  </a:cubicBezTo>
                  <a:cubicBezTo>
                    <a:pt x="1028" y="2068"/>
                    <a:pt x="1050" y="2035"/>
                    <a:pt x="1083" y="2013"/>
                  </a:cubicBezTo>
                  <a:cubicBezTo>
                    <a:pt x="1214" y="1871"/>
                    <a:pt x="1455" y="1674"/>
                    <a:pt x="1575" y="1587"/>
                  </a:cubicBezTo>
                  <a:cubicBezTo>
                    <a:pt x="1608" y="1554"/>
                    <a:pt x="1641" y="1532"/>
                    <a:pt x="1641" y="1532"/>
                  </a:cubicBezTo>
                  <a:lnTo>
                    <a:pt x="919" y="0"/>
                  </a:lnTo>
                  <a:close/>
                </a:path>
              </a:pathLst>
            </a:custGeom>
            <a:solidFill>
              <a:srgbClr val="EFA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9" name="Google Shape;6019;p77"/>
            <p:cNvSpPr/>
            <p:nvPr/>
          </p:nvSpPr>
          <p:spPr>
            <a:xfrm>
              <a:off x="2600875" y="4363225"/>
              <a:ext cx="78225" cy="90675"/>
            </a:xfrm>
            <a:custGeom>
              <a:avLst/>
              <a:gdLst/>
              <a:ahLst/>
              <a:cxnLst/>
              <a:rect l="l" t="t" r="r" b="b"/>
              <a:pathLst>
                <a:path w="3129" h="3627" extrusionOk="0">
                  <a:moveTo>
                    <a:pt x="2152" y="0"/>
                  </a:moveTo>
                  <a:cubicBezTo>
                    <a:pt x="1838" y="0"/>
                    <a:pt x="1518" y="95"/>
                    <a:pt x="1259" y="246"/>
                  </a:cubicBezTo>
                  <a:cubicBezTo>
                    <a:pt x="700" y="563"/>
                    <a:pt x="416" y="1208"/>
                    <a:pt x="197" y="1788"/>
                  </a:cubicBezTo>
                  <a:cubicBezTo>
                    <a:pt x="0" y="2324"/>
                    <a:pt x="668" y="3013"/>
                    <a:pt x="668" y="3013"/>
                  </a:cubicBezTo>
                  <a:cubicBezTo>
                    <a:pt x="668" y="3013"/>
                    <a:pt x="1249" y="3627"/>
                    <a:pt x="1559" y="3627"/>
                  </a:cubicBezTo>
                  <a:cubicBezTo>
                    <a:pt x="1565" y="3627"/>
                    <a:pt x="1570" y="3626"/>
                    <a:pt x="1575" y="3626"/>
                  </a:cubicBezTo>
                  <a:cubicBezTo>
                    <a:pt x="1750" y="3615"/>
                    <a:pt x="2309" y="2958"/>
                    <a:pt x="2363" y="2893"/>
                  </a:cubicBezTo>
                  <a:cubicBezTo>
                    <a:pt x="2418" y="2838"/>
                    <a:pt x="2713" y="2761"/>
                    <a:pt x="2800" y="2674"/>
                  </a:cubicBezTo>
                  <a:cubicBezTo>
                    <a:pt x="2899" y="2576"/>
                    <a:pt x="2735" y="2270"/>
                    <a:pt x="2702" y="2117"/>
                  </a:cubicBezTo>
                  <a:cubicBezTo>
                    <a:pt x="2669" y="1952"/>
                    <a:pt x="2834" y="1723"/>
                    <a:pt x="2899" y="1580"/>
                  </a:cubicBezTo>
                  <a:cubicBezTo>
                    <a:pt x="3009" y="1340"/>
                    <a:pt x="3118" y="1077"/>
                    <a:pt x="3118" y="815"/>
                  </a:cubicBezTo>
                  <a:cubicBezTo>
                    <a:pt x="3128" y="705"/>
                    <a:pt x="3107" y="596"/>
                    <a:pt x="3063" y="508"/>
                  </a:cubicBezTo>
                  <a:cubicBezTo>
                    <a:pt x="2987" y="311"/>
                    <a:pt x="2834" y="170"/>
                    <a:pt x="2625" y="82"/>
                  </a:cubicBezTo>
                  <a:cubicBezTo>
                    <a:pt x="2476" y="26"/>
                    <a:pt x="2315" y="0"/>
                    <a:pt x="2152" y="0"/>
                  </a:cubicBezTo>
                  <a:close/>
                </a:path>
              </a:pathLst>
            </a:custGeom>
            <a:solidFill>
              <a:srgbClr val="EFA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0" name="Google Shape;6020;p77"/>
            <p:cNvSpPr/>
            <p:nvPr/>
          </p:nvSpPr>
          <p:spPr>
            <a:xfrm>
              <a:off x="2656100" y="4410325"/>
              <a:ext cx="6050" cy="5325"/>
            </a:xfrm>
            <a:custGeom>
              <a:avLst/>
              <a:gdLst/>
              <a:ahLst/>
              <a:cxnLst/>
              <a:rect l="l" t="t" r="r" b="b"/>
              <a:pathLst>
                <a:path w="242" h="213" extrusionOk="0">
                  <a:moveTo>
                    <a:pt x="118" y="1"/>
                  </a:moveTo>
                  <a:cubicBezTo>
                    <a:pt x="77" y="1"/>
                    <a:pt x="38" y="29"/>
                    <a:pt x="23" y="68"/>
                  </a:cubicBezTo>
                  <a:cubicBezTo>
                    <a:pt x="1" y="112"/>
                    <a:pt x="23" y="177"/>
                    <a:pt x="78" y="199"/>
                  </a:cubicBezTo>
                  <a:cubicBezTo>
                    <a:pt x="93" y="209"/>
                    <a:pt x="109" y="213"/>
                    <a:pt x="124" y="213"/>
                  </a:cubicBezTo>
                  <a:cubicBezTo>
                    <a:pt x="165" y="213"/>
                    <a:pt x="204" y="184"/>
                    <a:pt x="219" y="145"/>
                  </a:cubicBezTo>
                  <a:cubicBezTo>
                    <a:pt x="241" y="90"/>
                    <a:pt x="219" y="36"/>
                    <a:pt x="165" y="14"/>
                  </a:cubicBezTo>
                  <a:cubicBezTo>
                    <a:pt x="150" y="5"/>
                    <a:pt x="134" y="1"/>
                    <a:pt x="118" y="1"/>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1" name="Google Shape;6021;p77"/>
            <p:cNvSpPr/>
            <p:nvPr/>
          </p:nvSpPr>
          <p:spPr>
            <a:xfrm>
              <a:off x="2658300" y="4416400"/>
              <a:ext cx="4400" cy="3300"/>
            </a:xfrm>
            <a:custGeom>
              <a:avLst/>
              <a:gdLst/>
              <a:ahLst/>
              <a:cxnLst/>
              <a:rect l="l" t="t" r="r" b="b"/>
              <a:pathLst>
                <a:path w="176" h="132" extrusionOk="0">
                  <a:moveTo>
                    <a:pt x="175" y="0"/>
                  </a:moveTo>
                  <a:lnTo>
                    <a:pt x="0" y="77"/>
                  </a:lnTo>
                  <a:cubicBezTo>
                    <a:pt x="0" y="77"/>
                    <a:pt x="12" y="131"/>
                    <a:pt x="55" y="131"/>
                  </a:cubicBezTo>
                  <a:cubicBezTo>
                    <a:pt x="88" y="131"/>
                    <a:pt x="131" y="109"/>
                    <a:pt x="175" y="0"/>
                  </a:cubicBezTo>
                  <a:close/>
                </a:path>
              </a:pathLst>
            </a:custGeom>
            <a:solidFill>
              <a:srgbClr val="E888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2" name="Google Shape;6022;p77"/>
            <p:cNvSpPr/>
            <p:nvPr/>
          </p:nvSpPr>
          <p:spPr>
            <a:xfrm>
              <a:off x="2652025" y="4399975"/>
              <a:ext cx="15050" cy="7350"/>
            </a:xfrm>
            <a:custGeom>
              <a:avLst/>
              <a:gdLst/>
              <a:ahLst/>
              <a:cxnLst/>
              <a:rect l="l" t="t" r="r" b="b"/>
              <a:pathLst>
                <a:path w="602" h="294" extrusionOk="0">
                  <a:moveTo>
                    <a:pt x="54" y="1"/>
                  </a:moveTo>
                  <a:cubicBezTo>
                    <a:pt x="11" y="12"/>
                    <a:pt x="0" y="56"/>
                    <a:pt x="0" y="88"/>
                  </a:cubicBezTo>
                  <a:cubicBezTo>
                    <a:pt x="0" y="132"/>
                    <a:pt x="22" y="165"/>
                    <a:pt x="54" y="187"/>
                  </a:cubicBezTo>
                  <a:cubicBezTo>
                    <a:pt x="88" y="220"/>
                    <a:pt x="120" y="231"/>
                    <a:pt x="153" y="241"/>
                  </a:cubicBezTo>
                  <a:cubicBezTo>
                    <a:pt x="225" y="273"/>
                    <a:pt x="297" y="294"/>
                    <a:pt x="369" y="294"/>
                  </a:cubicBezTo>
                  <a:cubicBezTo>
                    <a:pt x="395" y="294"/>
                    <a:pt x="422" y="291"/>
                    <a:pt x="448" y="285"/>
                  </a:cubicBezTo>
                  <a:cubicBezTo>
                    <a:pt x="492" y="285"/>
                    <a:pt x="536" y="263"/>
                    <a:pt x="569" y="231"/>
                  </a:cubicBezTo>
                  <a:cubicBezTo>
                    <a:pt x="601" y="198"/>
                    <a:pt x="601" y="143"/>
                    <a:pt x="579" y="100"/>
                  </a:cubicBezTo>
                  <a:cubicBezTo>
                    <a:pt x="557" y="78"/>
                    <a:pt x="525" y="66"/>
                    <a:pt x="492" y="66"/>
                  </a:cubicBezTo>
                  <a:lnTo>
                    <a:pt x="394" y="66"/>
                  </a:lnTo>
                  <a:cubicBezTo>
                    <a:pt x="374" y="69"/>
                    <a:pt x="354" y="71"/>
                    <a:pt x="334" y="71"/>
                  </a:cubicBezTo>
                  <a:cubicBezTo>
                    <a:pt x="273" y="71"/>
                    <a:pt x="207" y="58"/>
                    <a:pt x="142" y="34"/>
                  </a:cubicBezTo>
                  <a:cubicBezTo>
                    <a:pt x="120" y="23"/>
                    <a:pt x="76"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3" name="Google Shape;6023;p77"/>
            <p:cNvSpPr/>
            <p:nvPr/>
          </p:nvSpPr>
          <p:spPr>
            <a:xfrm>
              <a:off x="2646550" y="4431450"/>
              <a:ext cx="9875" cy="6300"/>
            </a:xfrm>
            <a:custGeom>
              <a:avLst/>
              <a:gdLst/>
              <a:ahLst/>
              <a:cxnLst/>
              <a:rect l="l" t="t" r="r" b="b"/>
              <a:pathLst>
                <a:path w="395" h="252" extrusionOk="0">
                  <a:moveTo>
                    <a:pt x="0" y="0"/>
                  </a:moveTo>
                  <a:cubicBezTo>
                    <a:pt x="0" y="0"/>
                    <a:pt x="5" y="0"/>
                    <a:pt x="14" y="1"/>
                  </a:cubicBezTo>
                  <a:lnTo>
                    <a:pt x="14" y="1"/>
                  </a:lnTo>
                  <a:cubicBezTo>
                    <a:pt x="13" y="1"/>
                    <a:pt x="12" y="0"/>
                    <a:pt x="11" y="0"/>
                  </a:cubicBezTo>
                  <a:close/>
                  <a:moveTo>
                    <a:pt x="14" y="1"/>
                  </a:moveTo>
                  <a:cubicBezTo>
                    <a:pt x="63" y="12"/>
                    <a:pt x="275" y="48"/>
                    <a:pt x="383" y="251"/>
                  </a:cubicBezTo>
                  <a:lnTo>
                    <a:pt x="394" y="251"/>
                  </a:lnTo>
                  <a:cubicBezTo>
                    <a:pt x="271" y="35"/>
                    <a:pt x="67" y="5"/>
                    <a:pt x="14" y="1"/>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4" name="Google Shape;6024;p77"/>
            <p:cNvSpPr/>
            <p:nvPr/>
          </p:nvSpPr>
          <p:spPr>
            <a:xfrm>
              <a:off x="2658850" y="4427075"/>
              <a:ext cx="3575" cy="5200"/>
            </a:xfrm>
            <a:custGeom>
              <a:avLst/>
              <a:gdLst/>
              <a:ahLst/>
              <a:cxnLst/>
              <a:rect l="l" t="t" r="r" b="b"/>
              <a:pathLst>
                <a:path w="143" h="208" extrusionOk="0">
                  <a:moveTo>
                    <a:pt x="109" y="0"/>
                  </a:moveTo>
                  <a:cubicBezTo>
                    <a:pt x="88" y="0"/>
                    <a:pt x="66" y="11"/>
                    <a:pt x="44" y="22"/>
                  </a:cubicBezTo>
                  <a:cubicBezTo>
                    <a:pt x="22" y="32"/>
                    <a:pt x="0" y="54"/>
                    <a:pt x="0" y="88"/>
                  </a:cubicBezTo>
                  <a:cubicBezTo>
                    <a:pt x="0" y="98"/>
                    <a:pt x="0" y="109"/>
                    <a:pt x="11" y="109"/>
                  </a:cubicBezTo>
                  <a:lnTo>
                    <a:pt x="88" y="153"/>
                  </a:lnTo>
                  <a:lnTo>
                    <a:pt x="55" y="175"/>
                  </a:lnTo>
                  <a:cubicBezTo>
                    <a:pt x="44" y="175"/>
                    <a:pt x="44" y="186"/>
                    <a:pt x="44" y="197"/>
                  </a:cubicBezTo>
                  <a:lnTo>
                    <a:pt x="55" y="207"/>
                  </a:lnTo>
                  <a:lnTo>
                    <a:pt x="66" y="207"/>
                  </a:lnTo>
                  <a:lnTo>
                    <a:pt x="131" y="175"/>
                  </a:lnTo>
                  <a:cubicBezTo>
                    <a:pt x="143" y="175"/>
                    <a:pt x="143" y="164"/>
                    <a:pt x="143" y="164"/>
                  </a:cubicBezTo>
                  <a:cubicBezTo>
                    <a:pt x="143" y="153"/>
                    <a:pt x="143" y="153"/>
                    <a:pt x="131" y="142"/>
                  </a:cubicBezTo>
                  <a:lnTo>
                    <a:pt x="33" y="88"/>
                  </a:lnTo>
                  <a:cubicBezTo>
                    <a:pt x="33" y="54"/>
                    <a:pt x="77" y="22"/>
                    <a:pt x="121" y="11"/>
                  </a:cubicBezTo>
                  <a:lnTo>
                    <a:pt x="121" y="0"/>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5" name="Google Shape;6025;p77"/>
            <p:cNvSpPr/>
            <p:nvPr/>
          </p:nvSpPr>
          <p:spPr>
            <a:xfrm>
              <a:off x="2648725" y="4437450"/>
              <a:ext cx="4125" cy="3300"/>
            </a:xfrm>
            <a:custGeom>
              <a:avLst/>
              <a:gdLst/>
              <a:ahLst/>
              <a:cxnLst/>
              <a:rect l="l" t="t" r="r" b="b"/>
              <a:pathLst>
                <a:path w="165" h="132" extrusionOk="0">
                  <a:moveTo>
                    <a:pt x="1" y="1"/>
                  </a:moveTo>
                  <a:cubicBezTo>
                    <a:pt x="23" y="66"/>
                    <a:pt x="88" y="121"/>
                    <a:pt x="164" y="132"/>
                  </a:cubicBezTo>
                  <a:cubicBezTo>
                    <a:pt x="88" y="121"/>
                    <a:pt x="33" y="66"/>
                    <a:pt x="1" y="1"/>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6" name="Google Shape;6026;p77"/>
            <p:cNvSpPr/>
            <p:nvPr/>
          </p:nvSpPr>
          <p:spPr>
            <a:xfrm>
              <a:off x="2643525" y="4347775"/>
              <a:ext cx="57450" cy="62900"/>
            </a:xfrm>
            <a:custGeom>
              <a:avLst/>
              <a:gdLst/>
              <a:ahLst/>
              <a:cxnLst/>
              <a:rect l="l" t="t" r="r" b="b"/>
              <a:pathLst>
                <a:path w="2298" h="2516" extrusionOk="0">
                  <a:moveTo>
                    <a:pt x="1171" y="0"/>
                  </a:moveTo>
                  <a:lnTo>
                    <a:pt x="1" y="1291"/>
                  </a:lnTo>
                  <a:lnTo>
                    <a:pt x="778" y="1816"/>
                  </a:lnTo>
                  <a:lnTo>
                    <a:pt x="1149" y="1531"/>
                  </a:lnTo>
                  <a:lnTo>
                    <a:pt x="941" y="1979"/>
                  </a:lnTo>
                  <a:lnTo>
                    <a:pt x="1478" y="2516"/>
                  </a:lnTo>
                  <a:cubicBezTo>
                    <a:pt x="1478" y="2516"/>
                    <a:pt x="2297" y="1794"/>
                    <a:pt x="1969" y="908"/>
                  </a:cubicBezTo>
                  <a:cubicBezTo>
                    <a:pt x="1641" y="22"/>
                    <a:pt x="1171" y="0"/>
                    <a:pt x="1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7" name="Google Shape;6027;p77"/>
            <p:cNvSpPr/>
            <p:nvPr/>
          </p:nvSpPr>
          <p:spPr>
            <a:xfrm>
              <a:off x="2479450" y="4327275"/>
              <a:ext cx="193375" cy="149850"/>
            </a:xfrm>
            <a:custGeom>
              <a:avLst/>
              <a:gdLst/>
              <a:ahLst/>
              <a:cxnLst/>
              <a:rect l="l" t="t" r="r" b="b"/>
              <a:pathLst>
                <a:path w="7735" h="5994" extrusionOk="0">
                  <a:moveTo>
                    <a:pt x="6120" y="1"/>
                  </a:moveTo>
                  <a:cubicBezTo>
                    <a:pt x="5886" y="1"/>
                    <a:pt x="5643" y="46"/>
                    <a:pt x="5394" y="142"/>
                  </a:cubicBezTo>
                  <a:cubicBezTo>
                    <a:pt x="5150" y="237"/>
                    <a:pt x="4896" y="383"/>
                    <a:pt x="4633" y="383"/>
                  </a:cubicBezTo>
                  <a:cubicBezTo>
                    <a:pt x="4624" y="383"/>
                    <a:pt x="4615" y="383"/>
                    <a:pt x="4606" y="383"/>
                  </a:cubicBezTo>
                  <a:cubicBezTo>
                    <a:pt x="4354" y="371"/>
                    <a:pt x="4376" y="393"/>
                    <a:pt x="3895" y="262"/>
                  </a:cubicBezTo>
                  <a:cubicBezTo>
                    <a:pt x="3768" y="224"/>
                    <a:pt x="3646" y="206"/>
                    <a:pt x="3530" y="206"/>
                  </a:cubicBezTo>
                  <a:cubicBezTo>
                    <a:pt x="3102" y="206"/>
                    <a:pt x="2749" y="454"/>
                    <a:pt x="2517" y="918"/>
                  </a:cubicBezTo>
                  <a:cubicBezTo>
                    <a:pt x="2385" y="1181"/>
                    <a:pt x="2407" y="1618"/>
                    <a:pt x="2156" y="1826"/>
                  </a:cubicBezTo>
                  <a:cubicBezTo>
                    <a:pt x="1850" y="2089"/>
                    <a:pt x="1303" y="1924"/>
                    <a:pt x="920" y="2034"/>
                  </a:cubicBezTo>
                  <a:cubicBezTo>
                    <a:pt x="537" y="2133"/>
                    <a:pt x="176" y="2406"/>
                    <a:pt x="66" y="2811"/>
                  </a:cubicBezTo>
                  <a:cubicBezTo>
                    <a:pt x="12" y="3008"/>
                    <a:pt x="1" y="3226"/>
                    <a:pt x="23" y="3434"/>
                  </a:cubicBezTo>
                  <a:cubicBezTo>
                    <a:pt x="23" y="3478"/>
                    <a:pt x="23" y="3696"/>
                    <a:pt x="66" y="3718"/>
                  </a:cubicBezTo>
                  <a:lnTo>
                    <a:pt x="723" y="4123"/>
                  </a:lnTo>
                  <a:lnTo>
                    <a:pt x="1412" y="3281"/>
                  </a:lnTo>
                  <a:lnTo>
                    <a:pt x="953" y="4331"/>
                  </a:lnTo>
                  <a:lnTo>
                    <a:pt x="4606" y="5993"/>
                  </a:lnTo>
                  <a:cubicBezTo>
                    <a:pt x="5503" y="5512"/>
                    <a:pt x="5131" y="4758"/>
                    <a:pt x="5120" y="4681"/>
                  </a:cubicBezTo>
                  <a:cubicBezTo>
                    <a:pt x="5109" y="4605"/>
                    <a:pt x="5262" y="4571"/>
                    <a:pt x="5547" y="4101"/>
                  </a:cubicBezTo>
                  <a:cubicBezTo>
                    <a:pt x="5820" y="3620"/>
                    <a:pt x="5601" y="3018"/>
                    <a:pt x="5601" y="3018"/>
                  </a:cubicBezTo>
                  <a:cubicBezTo>
                    <a:pt x="5601" y="3018"/>
                    <a:pt x="5667" y="2690"/>
                    <a:pt x="5864" y="2603"/>
                  </a:cubicBezTo>
                  <a:cubicBezTo>
                    <a:pt x="6050" y="2515"/>
                    <a:pt x="6498" y="2505"/>
                    <a:pt x="6728" y="2165"/>
                  </a:cubicBezTo>
                  <a:cubicBezTo>
                    <a:pt x="6739" y="2155"/>
                    <a:pt x="6739" y="2143"/>
                    <a:pt x="6750" y="2133"/>
                  </a:cubicBezTo>
                  <a:cubicBezTo>
                    <a:pt x="6750" y="2133"/>
                    <a:pt x="6750" y="2121"/>
                    <a:pt x="6760" y="2121"/>
                  </a:cubicBezTo>
                  <a:lnTo>
                    <a:pt x="6739" y="2155"/>
                  </a:lnTo>
                  <a:lnTo>
                    <a:pt x="6739" y="2155"/>
                  </a:lnTo>
                  <a:lnTo>
                    <a:pt x="7734" y="820"/>
                  </a:lnTo>
                  <a:cubicBezTo>
                    <a:pt x="7290" y="313"/>
                    <a:pt x="6737" y="1"/>
                    <a:pt x="6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8" name="Google Shape;6028;p77"/>
            <p:cNvSpPr/>
            <p:nvPr/>
          </p:nvSpPr>
          <p:spPr>
            <a:xfrm>
              <a:off x="2612900" y="4378450"/>
              <a:ext cx="24100" cy="29350"/>
            </a:xfrm>
            <a:custGeom>
              <a:avLst/>
              <a:gdLst/>
              <a:ahLst/>
              <a:cxnLst/>
              <a:rect l="l" t="t" r="r" b="b"/>
              <a:pathLst>
                <a:path w="964" h="1174" extrusionOk="0">
                  <a:moveTo>
                    <a:pt x="488" y="0"/>
                  </a:moveTo>
                  <a:cubicBezTo>
                    <a:pt x="372" y="0"/>
                    <a:pt x="246" y="61"/>
                    <a:pt x="165" y="151"/>
                  </a:cubicBezTo>
                  <a:cubicBezTo>
                    <a:pt x="56" y="271"/>
                    <a:pt x="0" y="446"/>
                    <a:pt x="0" y="611"/>
                  </a:cubicBezTo>
                  <a:cubicBezTo>
                    <a:pt x="0" y="851"/>
                    <a:pt x="143" y="1081"/>
                    <a:pt x="329" y="1146"/>
                  </a:cubicBezTo>
                  <a:cubicBezTo>
                    <a:pt x="375" y="1165"/>
                    <a:pt x="425" y="1174"/>
                    <a:pt x="474" y="1174"/>
                  </a:cubicBezTo>
                  <a:cubicBezTo>
                    <a:pt x="599" y="1174"/>
                    <a:pt x="724" y="1117"/>
                    <a:pt x="810" y="1015"/>
                  </a:cubicBezTo>
                  <a:cubicBezTo>
                    <a:pt x="941" y="862"/>
                    <a:pt x="963" y="567"/>
                    <a:pt x="909" y="370"/>
                  </a:cubicBezTo>
                  <a:cubicBezTo>
                    <a:pt x="854" y="195"/>
                    <a:pt x="722" y="42"/>
                    <a:pt x="559" y="9"/>
                  </a:cubicBezTo>
                  <a:cubicBezTo>
                    <a:pt x="536" y="3"/>
                    <a:pt x="512" y="0"/>
                    <a:pt x="488" y="0"/>
                  </a:cubicBezTo>
                  <a:close/>
                </a:path>
              </a:pathLst>
            </a:custGeom>
            <a:solidFill>
              <a:srgbClr val="EFA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9" name="Google Shape;6029;p77"/>
            <p:cNvSpPr/>
            <p:nvPr/>
          </p:nvSpPr>
          <p:spPr>
            <a:xfrm>
              <a:off x="2630250" y="4377025"/>
              <a:ext cx="19325" cy="22450"/>
            </a:xfrm>
            <a:custGeom>
              <a:avLst/>
              <a:gdLst/>
              <a:ahLst/>
              <a:cxnLst/>
              <a:rect l="l" t="t" r="r" b="b"/>
              <a:pathLst>
                <a:path w="773" h="898" extrusionOk="0">
                  <a:moveTo>
                    <a:pt x="510" y="0"/>
                  </a:moveTo>
                  <a:cubicBezTo>
                    <a:pt x="324" y="11"/>
                    <a:pt x="149" y="175"/>
                    <a:pt x="127" y="350"/>
                  </a:cubicBezTo>
                  <a:cubicBezTo>
                    <a:pt x="116" y="449"/>
                    <a:pt x="116" y="536"/>
                    <a:pt x="105" y="624"/>
                  </a:cubicBezTo>
                  <a:cubicBezTo>
                    <a:pt x="84" y="698"/>
                    <a:pt x="1" y="897"/>
                    <a:pt x="137" y="897"/>
                  </a:cubicBezTo>
                  <a:cubicBezTo>
                    <a:pt x="141" y="897"/>
                    <a:pt x="145" y="897"/>
                    <a:pt x="149" y="897"/>
                  </a:cubicBezTo>
                  <a:cubicBezTo>
                    <a:pt x="193" y="897"/>
                    <a:pt x="225" y="886"/>
                    <a:pt x="247" y="865"/>
                  </a:cubicBezTo>
                  <a:cubicBezTo>
                    <a:pt x="434" y="766"/>
                    <a:pt x="597" y="613"/>
                    <a:pt x="685" y="416"/>
                  </a:cubicBezTo>
                  <a:cubicBezTo>
                    <a:pt x="740" y="328"/>
                    <a:pt x="772" y="219"/>
                    <a:pt x="728" y="131"/>
                  </a:cubicBezTo>
                  <a:cubicBezTo>
                    <a:pt x="685" y="44"/>
                    <a:pt x="597" y="0"/>
                    <a:pt x="5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0" name="Google Shape;6030;p77"/>
            <p:cNvSpPr/>
            <p:nvPr/>
          </p:nvSpPr>
          <p:spPr>
            <a:xfrm>
              <a:off x="2626300" y="4395600"/>
              <a:ext cx="850" cy="5500"/>
            </a:xfrm>
            <a:custGeom>
              <a:avLst/>
              <a:gdLst/>
              <a:ahLst/>
              <a:cxnLst/>
              <a:rect l="l" t="t" r="r" b="b"/>
              <a:pathLst>
                <a:path w="34" h="220" extrusionOk="0">
                  <a:moveTo>
                    <a:pt x="33" y="0"/>
                  </a:moveTo>
                  <a:lnTo>
                    <a:pt x="33" y="0"/>
                  </a:lnTo>
                  <a:cubicBezTo>
                    <a:pt x="32" y="73"/>
                    <a:pt x="22" y="146"/>
                    <a:pt x="1" y="209"/>
                  </a:cubicBezTo>
                  <a:lnTo>
                    <a:pt x="1" y="220"/>
                  </a:lnTo>
                  <a:cubicBezTo>
                    <a:pt x="22" y="147"/>
                    <a:pt x="32" y="73"/>
                    <a:pt x="33"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1" name="Google Shape;6031;p77"/>
            <p:cNvSpPr/>
            <p:nvPr/>
          </p:nvSpPr>
          <p:spPr>
            <a:xfrm>
              <a:off x="2620000" y="4391525"/>
              <a:ext cx="6875" cy="6300"/>
            </a:xfrm>
            <a:custGeom>
              <a:avLst/>
              <a:gdLst/>
              <a:ahLst/>
              <a:cxnLst/>
              <a:rect l="l" t="t" r="r" b="b"/>
              <a:pathLst>
                <a:path w="275" h="252" extrusionOk="0">
                  <a:moveTo>
                    <a:pt x="275" y="0"/>
                  </a:moveTo>
                  <a:cubicBezTo>
                    <a:pt x="165" y="44"/>
                    <a:pt x="45" y="120"/>
                    <a:pt x="1" y="241"/>
                  </a:cubicBezTo>
                  <a:lnTo>
                    <a:pt x="1" y="251"/>
                  </a:lnTo>
                  <a:lnTo>
                    <a:pt x="12" y="251"/>
                  </a:lnTo>
                  <a:cubicBezTo>
                    <a:pt x="45" y="131"/>
                    <a:pt x="165" y="54"/>
                    <a:pt x="275"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2" name="Google Shape;6032;p77"/>
            <p:cNvSpPr/>
            <p:nvPr/>
          </p:nvSpPr>
          <p:spPr>
            <a:xfrm>
              <a:off x="2432975" y="4419625"/>
              <a:ext cx="164375" cy="195100"/>
            </a:xfrm>
            <a:custGeom>
              <a:avLst/>
              <a:gdLst/>
              <a:ahLst/>
              <a:cxnLst/>
              <a:rect l="l" t="t" r="r" b="b"/>
              <a:pathLst>
                <a:path w="6575" h="7804" extrusionOk="0">
                  <a:moveTo>
                    <a:pt x="4227" y="1"/>
                  </a:moveTo>
                  <a:cubicBezTo>
                    <a:pt x="4208" y="1"/>
                    <a:pt x="4188" y="1"/>
                    <a:pt x="4168" y="2"/>
                  </a:cubicBezTo>
                  <a:cubicBezTo>
                    <a:pt x="2943" y="79"/>
                    <a:pt x="1947" y="1042"/>
                    <a:pt x="974" y="3240"/>
                  </a:cubicBezTo>
                  <a:cubicBezTo>
                    <a:pt x="0" y="5449"/>
                    <a:pt x="897" y="7561"/>
                    <a:pt x="931" y="7605"/>
                  </a:cubicBezTo>
                  <a:cubicBezTo>
                    <a:pt x="1022" y="7744"/>
                    <a:pt x="1164" y="7803"/>
                    <a:pt x="1338" y="7803"/>
                  </a:cubicBezTo>
                  <a:cubicBezTo>
                    <a:pt x="2326" y="7803"/>
                    <a:pt x="4365" y="5898"/>
                    <a:pt x="4365" y="5898"/>
                  </a:cubicBezTo>
                  <a:lnTo>
                    <a:pt x="4682" y="5274"/>
                  </a:lnTo>
                  <a:cubicBezTo>
                    <a:pt x="5447" y="4717"/>
                    <a:pt x="6246" y="3743"/>
                    <a:pt x="6388" y="3437"/>
                  </a:cubicBezTo>
                  <a:cubicBezTo>
                    <a:pt x="6531" y="3131"/>
                    <a:pt x="6574" y="2256"/>
                    <a:pt x="6574" y="2256"/>
                  </a:cubicBezTo>
                  <a:cubicBezTo>
                    <a:pt x="6574" y="2256"/>
                    <a:pt x="5431" y="1"/>
                    <a:pt x="4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3" name="Google Shape;6033;p77"/>
            <p:cNvSpPr/>
            <p:nvPr/>
          </p:nvSpPr>
          <p:spPr>
            <a:xfrm>
              <a:off x="2456225" y="4466350"/>
              <a:ext cx="293150" cy="215475"/>
            </a:xfrm>
            <a:custGeom>
              <a:avLst/>
              <a:gdLst/>
              <a:ahLst/>
              <a:cxnLst/>
              <a:rect l="l" t="t" r="r" b="b"/>
              <a:pathLst>
                <a:path w="11726" h="8619" extrusionOk="0">
                  <a:moveTo>
                    <a:pt x="7614" y="1"/>
                  </a:moveTo>
                  <a:cubicBezTo>
                    <a:pt x="7302" y="1"/>
                    <a:pt x="6944" y="133"/>
                    <a:pt x="6541" y="398"/>
                  </a:cubicBezTo>
                  <a:cubicBezTo>
                    <a:pt x="5677" y="977"/>
                    <a:pt x="3763" y="3439"/>
                    <a:pt x="2691" y="4521"/>
                  </a:cubicBezTo>
                  <a:cubicBezTo>
                    <a:pt x="1630" y="5604"/>
                    <a:pt x="1" y="5736"/>
                    <a:pt x="1" y="5736"/>
                  </a:cubicBezTo>
                  <a:cubicBezTo>
                    <a:pt x="252" y="6534"/>
                    <a:pt x="624" y="7354"/>
                    <a:pt x="1258" y="7934"/>
                  </a:cubicBezTo>
                  <a:cubicBezTo>
                    <a:pt x="1717" y="8349"/>
                    <a:pt x="2319" y="8568"/>
                    <a:pt x="2920" y="8612"/>
                  </a:cubicBezTo>
                  <a:cubicBezTo>
                    <a:pt x="2989" y="8617"/>
                    <a:pt x="3058" y="8619"/>
                    <a:pt x="3126" y="8619"/>
                  </a:cubicBezTo>
                  <a:cubicBezTo>
                    <a:pt x="3995" y="8619"/>
                    <a:pt x="4773" y="8234"/>
                    <a:pt x="5382" y="7595"/>
                  </a:cubicBezTo>
                  <a:cubicBezTo>
                    <a:pt x="6005" y="6939"/>
                    <a:pt x="6421" y="6108"/>
                    <a:pt x="6782" y="5287"/>
                  </a:cubicBezTo>
                  <a:cubicBezTo>
                    <a:pt x="7001" y="4805"/>
                    <a:pt x="7198" y="4314"/>
                    <a:pt x="7361" y="3821"/>
                  </a:cubicBezTo>
                  <a:cubicBezTo>
                    <a:pt x="7570" y="4204"/>
                    <a:pt x="10796" y="6523"/>
                    <a:pt x="10796" y="6523"/>
                  </a:cubicBezTo>
                  <a:lnTo>
                    <a:pt x="11726" y="5921"/>
                  </a:lnTo>
                  <a:cubicBezTo>
                    <a:pt x="11726" y="5921"/>
                    <a:pt x="8958" y="1152"/>
                    <a:pt x="8510" y="518"/>
                  </a:cubicBezTo>
                  <a:cubicBezTo>
                    <a:pt x="8271" y="174"/>
                    <a:pt x="7972" y="1"/>
                    <a:pt x="7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4" name="Google Shape;6034;p77"/>
            <p:cNvSpPr/>
            <p:nvPr/>
          </p:nvSpPr>
          <p:spPr>
            <a:xfrm>
              <a:off x="2456225" y="4581000"/>
              <a:ext cx="65650" cy="35025"/>
            </a:xfrm>
            <a:custGeom>
              <a:avLst/>
              <a:gdLst/>
              <a:ahLst/>
              <a:cxnLst/>
              <a:rect l="l" t="t" r="r" b="b"/>
              <a:pathLst>
                <a:path w="2626" h="1401" extrusionOk="0">
                  <a:moveTo>
                    <a:pt x="2626" y="1"/>
                  </a:moveTo>
                  <a:cubicBezTo>
                    <a:pt x="2002" y="810"/>
                    <a:pt x="1017" y="1335"/>
                    <a:pt x="1" y="1401"/>
                  </a:cubicBezTo>
                  <a:cubicBezTo>
                    <a:pt x="1017" y="1335"/>
                    <a:pt x="2013" y="810"/>
                    <a:pt x="2626" y="1"/>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5" name="Google Shape;6035;p77"/>
            <p:cNvSpPr/>
            <p:nvPr/>
          </p:nvSpPr>
          <p:spPr>
            <a:xfrm>
              <a:off x="2486025" y="4532875"/>
              <a:ext cx="248050" cy="112975"/>
            </a:xfrm>
            <a:custGeom>
              <a:avLst/>
              <a:gdLst/>
              <a:ahLst/>
              <a:cxnLst/>
              <a:rect l="l" t="t" r="r" b="b"/>
              <a:pathLst>
                <a:path w="9922" h="4519" extrusionOk="0">
                  <a:moveTo>
                    <a:pt x="6443" y="1"/>
                  </a:moveTo>
                  <a:cubicBezTo>
                    <a:pt x="6728" y="1"/>
                    <a:pt x="6946" y="241"/>
                    <a:pt x="7132" y="450"/>
                  </a:cubicBezTo>
                  <a:cubicBezTo>
                    <a:pt x="6946" y="231"/>
                    <a:pt x="6728" y="1"/>
                    <a:pt x="6443" y="1"/>
                  </a:cubicBezTo>
                  <a:close/>
                  <a:moveTo>
                    <a:pt x="7132" y="450"/>
                  </a:moveTo>
                  <a:lnTo>
                    <a:pt x="9921" y="3665"/>
                  </a:lnTo>
                  <a:lnTo>
                    <a:pt x="9921" y="3654"/>
                  </a:lnTo>
                  <a:cubicBezTo>
                    <a:pt x="8991" y="2593"/>
                    <a:pt x="8062" y="1521"/>
                    <a:pt x="7132" y="450"/>
                  </a:cubicBezTo>
                  <a:close/>
                  <a:moveTo>
                    <a:pt x="6432" y="1"/>
                  </a:moveTo>
                  <a:cubicBezTo>
                    <a:pt x="6082" y="1"/>
                    <a:pt x="5831" y="329"/>
                    <a:pt x="5644" y="635"/>
                  </a:cubicBezTo>
                  <a:cubicBezTo>
                    <a:pt x="5207" y="1357"/>
                    <a:pt x="4769" y="2068"/>
                    <a:pt x="4332" y="2790"/>
                  </a:cubicBezTo>
                  <a:cubicBezTo>
                    <a:pt x="4124" y="3140"/>
                    <a:pt x="3906" y="3501"/>
                    <a:pt x="3632" y="3797"/>
                  </a:cubicBezTo>
                  <a:cubicBezTo>
                    <a:pt x="3347" y="4103"/>
                    <a:pt x="3009" y="4365"/>
                    <a:pt x="2604" y="4463"/>
                  </a:cubicBezTo>
                  <a:cubicBezTo>
                    <a:pt x="3009" y="4365"/>
                    <a:pt x="3347" y="4103"/>
                    <a:pt x="3632" y="3807"/>
                  </a:cubicBezTo>
                  <a:cubicBezTo>
                    <a:pt x="3906" y="3501"/>
                    <a:pt x="4124" y="3140"/>
                    <a:pt x="4343" y="2790"/>
                  </a:cubicBezTo>
                  <a:cubicBezTo>
                    <a:pt x="4781" y="2068"/>
                    <a:pt x="5218" y="1357"/>
                    <a:pt x="5656" y="635"/>
                  </a:cubicBezTo>
                  <a:cubicBezTo>
                    <a:pt x="5831" y="340"/>
                    <a:pt x="6082" y="1"/>
                    <a:pt x="6432" y="1"/>
                  </a:cubicBezTo>
                  <a:close/>
                  <a:moveTo>
                    <a:pt x="0" y="3063"/>
                  </a:moveTo>
                  <a:lnTo>
                    <a:pt x="0" y="3075"/>
                  </a:lnTo>
                  <a:cubicBezTo>
                    <a:pt x="285" y="3512"/>
                    <a:pt x="646" y="3928"/>
                    <a:pt x="1094" y="4201"/>
                  </a:cubicBezTo>
                  <a:cubicBezTo>
                    <a:pt x="1422" y="4398"/>
                    <a:pt x="1805" y="4518"/>
                    <a:pt x="2187" y="4518"/>
                  </a:cubicBezTo>
                  <a:lnTo>
                    <a:pt x="2187" y="4518"/>
                  </a:lnTo>
                  <a:cubicBezTo>
                    <a:pt x="1805" y="4518"/>
                    <a:pt x="1422" y="4398"/>
                    <a:pt x="1094" y="4190"/>
                  </a:cubicBezTo>
                  <a:cubicBezTo>
                    <a:pt x="646" y="3916"/>
                    <a:pt x="285" y="3512"/>
                    <a:pt x="0" y="3063"/>
                  </a:cubicBezTo>
                  <a:close/>
                  <a:moveTo>
                    <a:pt x="2604" y="4463"/>
                  </a:moveTo>
                  <a:lnTo>
                    <a:pt x="2604" y="4463"/>
                  </a:lnTo>
                  <a:cubicBezTo>
                    <a:pt x="2462" y="4497"/>
                    <a:pt x="2331" y="4518"/>
                    <a:pt x="2188" y="4518"/>
                  </a:cubicBezTo>
                  <a:cubicBezTo>
                    <a:pt x="2331" y="4518"/>
                    <a:pt x="2472" y="4507"/>
                    <a:pt x="2604" y="44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6" name="Google Shape;6036;p77"/>
            <p:cNvSpPr/>
            <p:nvPr/>
          </p:nvSpPr>
          <p:spPr>
            <a:xfrm>
              <a:off x="2517200" y="4586475"/>
              <a:ext cx="7675" cy="53350"/>
            </a:xfrm>
            <a:custGeom>
              <a:avLst/>
              <a:gdLst/>
              <a:ahLst/>
              <a:cxnLst/>
              <a:rect l="l" t="t" r="r" b="b"/>
              <a:pathLst>
                <a:path w="307" h="2134" extrusionOk="0">
                  <a:moveTo>
                    <a:pt x="12" y="0"/>
                  </a:moveTo>
                  <a:cubicBezTo>
                    <a:pt x="208" y="318"/>
                    <a:pt x="306" y="690"/>
                    <a:pt x="306" y="1062"/>
                  </a:cubicBezTo>
                  <a:cubicBezTo>
                    <a:pt x="306" y="690"/>
                    <a:pt x="208" y="318"/>
                    <a:pt x="22" y="0"/>
                  </a:cubicBezTo>
                  <a:close/>
                  <a:moveTo>
                    <a:pt x="306" y="1073"/>
                  </a:moveTo>
                  <a:lnTo>
                    <a:pt x="306" y="1073"/>
                  </a:lnTo>
                  <a:cubicBezTo>
                    <a:pt x="305" y="1441"/>
                    <a:pt x="206" y="1819"/>
                    <a:pt x="0" y="2134"/>
                  </a:cubicBezTo>
                  <a:lnTo>
                    <a:pt x="12" y="2134"/>
                  </a:lnTo>
                  <a:cubicBezTo>
                    <a:pt x="207" y="1819"/>
                    <a:pt x="305" y="1441"/>
                    <a:pt x="306" y="10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7" name="Google Shape;6037;p77"/>
            <p:cNvSpPr/>
            <p:nvPr/>
          </p:nvSpPr>
          <p:spPr>
            <a:xfrm>
              <a:off x="2513350" y="4439325"/>
              <a:ext cx="207600" cy="155375"/>
            </a:xfrm>
            <a:custGeom>
              <a:avLst/>
              <a:gdLst/>
              <a:ahLst/>
              <a:cxnLst/>
              <a:rect l="l" t="t" r="r" b="b"/>
              <a:pathLst>
                <a:path w="8304" h="6215" extrusionOk="0">
                  <a:moveTo>
                    <a:pt x="1786" y="1"/>
                  </a:moveTo>
                  <a:cubicBezTo>
                    <a:pt x="651" y="1"/>
                    <a:pt x="0" y="1311"/>
                    <a:pt x="154" y="1927"/>
                  </a:cubicBezTo>
                  <a:cubicBezTo>
                    <a:pt x="329" y="2638"/>
                    <a:pt x="3753" y="5011"/>
                    <a:pt x="4223" y="5351"/>
                  </a:cubicBezTo>
                  <a:cubicBezTo>
                    <a:pt x="4704" y="5679"/>
                    <a:pt x="7997" y="6215"/>
                    <a:pt x="7997" y="6215"/>
                  </a:cubicBezTo>
                  <a:lnTo>
                    <a:pt x="8303" y="5011"/>
                  </a:lnTo>
                  <a:cubicBezTo>
                    <a:pt x="8303" y="5011"/>
                    <a:pt x="4814" y="3305"/>
                    <a:pt x="4726" y="3273"/>
                  </a:cubicBezTo>
                  <a:cubicBezTo>
                    <a:pt x="4628" y="3239"/>
                    <a:pt x="3359" y="1468"/>
                    <a:pt x="3359" y="1468"/>
                  </a:cubicBezTo>
                  <a:lnTo>
                    <a:pt x="2276" y="79"/>
                  </a:lnTo>
                  <a:cubicBezTo>
                    <a:pt x="2104" y="25"/>
                    <a:pt x="1940"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8" name="Google Shape;6038;p77"/>
            <p:cNvSpPr/>
            <p:nvPr/>
          </p:nvSpPr>
          <p:spPr>
            <a:xfrm>
              <a:off x="2531150" y="4491050"/>
              <a:ext cx="34750" cy="42950"/>
            </a:xfrm>
            <a:custGeom>
              <a:avLst/>
              <a:gdLst/>
              <a:ahLst/>
              <a:cxnLst/>
              <a:rect l="l" t="t" r="r" b="b"/>
              <a:pathLst>
                <a:path w="1390" h="1718" extrusionOk="0">
                  <a:moveTo>
                    <a:pt x="1" y="1"/>
                  </a:moveTo>
                  <a:lnTo>
                    <a:pt x="1" y="11"/>
                  </a:lnTo>
                  <a:cubicBezTo>
                    <a:pt x="1" y="11"/>
                    <a:pt x="733" y="1138"/>
                    <a:pt x="1389" y="1717"/>
                  </a:cubicBezTo>
                  <a:cubicBezTo>
                    <a:pt x="1061" y="1422"/>
                    <a:pt x="722" y="995"/>
                    <a:pt x="449" y="645"/>
                  </a:cubicBezTo>
                  <a:cubicBezTo>
                    <a:pt x="317" y="470"/>
                    <a:pt x="208" y="307"/>
                    <a:pt x="132" y="186"/>
                  </a:cubicBezTo>
                  <a:cubicBezTo>
                    <a:pt x="88" y="132"/>
                    <a:pt x="55" y="88"/>
                    <a:pt x="33" y="55"/>
                  </a:cubicBezTo>
                  <a:cubicBezTo>
                    <a:pt x="11" y="22"/>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9" name="Google Shape;6039;p77"/>
            <p:cNvSpPr/>
            <p:nvPr/>
          </p:nvSpPr>
          <p:spPr>
            <a:xfrm>
              <a:off x="2530050" y="4501700"/>
              <a:ext cx="14800" cy="8225"/>
            </a:xfrm>
            <a:custGeom>
              <a:avLst/>
              <a:gdLst/>
              <a:ahLst/>
              <a:cxnLst/>
              <a:rect l="l" t="t" r="r" b="b"/>
              <a:pathLst>
                <a:path w="592" h="329" extrusionOk="0">
                  <a:moveTo>
                    <a:pt x="1" y="1"/>
                  </a:moveTo>
                  <a:cubicBezTo>
                    <a:pt x="1" y="1"/>
                    <a:pt x="13" y="9"/>
                    <a:pt x="34" y="23"/>
                  </a:cubicBezTo>
                  <a:lnTo>
                    <a:pt x="34" y="23"/>
                  </a:lnTo>
                  <a:cubicBezTo>
                    <a:pt x="30" y="20"/>
                    <a:pt x="26" y="16"/>
                    <a:pt x="23" y="12"/>
                  </a:cubicBezTo>
                  <a:lnTo>
                    <a:pt x="11" y="1"/>
                  </a:lnTo>
                  <a:close/>
                  <a:moveTo>
                    <a:pt x="34" y="23"/>
                  </a:moveTo>
                  <a:cubicBezTo>
                    <a:pt x="42" y="30"/>
                    <a:pt x="52" y="38"/>
                    <a:pt x="66" y="44"/>
                  </a:cubicBezTo>
                  <a:lnTo>
                    <a:pt x="66" y="44"/>
                  </a:lnTo>
                  <a:cubicBezTo>
                    <a:pt x="54" y="36"/>
                    <a:pt x="43" y="29"/>
                    <a:pt x="34" y="23"/>
                  </a:cubicBezTo>
                  <a:close/>
                  <a:moveTo>
                    <a:pt x="66" y="44"/>
                  </a:moveTo>
                  <a:cubicBezTo>
                    <a:pt x="103" y="68"/>
                    <a:pt x="152" y="100"/>
                    <a:pt x="206" y="133"/>
                  </a:cubicBezTo>
                  <a:lnTo>
                    <a:pt x="206" y="133"/>
                  </a:lnTo>
                  <a:cubicBezTo>
                    <a:pt x="156" y="94"/>
                    <a:pt x="107" y="65"/>
                    <a:pt x="66" y="44"/>
                  </a:cubicBezTo>
                  <a:cubicBezTo>
                    <a:pt x="66" y="44"/>
                    <a:pt x="66" y="44"/>
                    <a:pt x="66" y="44"/>
                  </a:cubicBezTo>
                  <a:close/>
                  <a:moveTo>
                    <a:pt x="206" y="133"/>
                  </a:moveTo>
                  <a:cubicBezTo>
                    <a:pt x="211" y="136"/>
                    <a:pt x="215" y="140"/>
                    <a:pt x="220" y="143"/>
                  </a:cubicBezTo>
                  <a:cubicBezTo>
                    <a:pt x="238" y="153"/>
                    <a:pt x="256" y="164"/>
                    <a:pt x="275" y="174"/>
                  </a:cubicBezTo>
                  <a:lnTo>
                    <a:pt x="275" y="174"/>
                  </a:lnTo>
                  <a:cubicBezTo>
                    <a:pt x="251" y="160"/>
                    <a:pt x="228" y="147"/>
                    <a:pt x="206" y="133"/>
                  </a:cubicBezTo>
                  <a:close/>
                  <a:moveTo>
                    <a:pt x="275" y="174"/>
                  </a:moveTo>
                  <a:cubicBezTo>
                    <a:pt x="330" y="207"/>
                    <a:pt x="388" y="239"/>
                    <a:pt x="443" y="266"/>
                  </a:cubicBezTo>
                  <a:lnTo>
                    <a:pt x="443" y="266"/>
                  </a:lnTo>
                  <a:cubicBezTo>
                    <a:pt x="388" y="238"/>
                    <a:pt x="330" y="205"/>
                    <a:pt x="275" y="174"/>
                  </a:cubicBezTo>
                  <a:close/>
                  <a:moveTo>
                    <a:pt x="443" y="266"/>
                  </a:moveTo>
                  <a:lnTo>
                    <a:pt x="443" y="266"/>
                  </a:lnTo>
                  <a:cubicBezTo>
                    <a:pt x="496" y="293"/>
                    <a:pt x="546" y="316"/>
                    <a:pt x="591" y="329"/>
                  </a:cubicBezTo>
                  <a:cubicBezTo>
                    <a:pt x="548" y="315"/>
                    <a:pt x="497" y="293"/>
                    <a:pt x="443" y="2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0" name="Google Shape;6040;p77"/>
            <p:cNvSpPr/>
            <p:nvPr/>
          </p:nvSpPr>
          <p:spPr>
            <a:xfrm>
              <a:off x="2528125" y="4457425"/>
              <a:ext cx="575" cy="10125"/>
            </a:xfrm>
            <a:custGeom>
              <a:avLst/>
              <a:gdLst/>
              <a:ahLst/>
              <a:cxnLst/>
              <a:rect l="l" t="t" r="r" b="b"/>
              <a:pathLst>
                <a:path w="23" h="405" extrusionOk="0">
                  <a:moveTo>
                    <a:pt x="1" y="1"/>
                  </a:moveTo>
                  <a:lnTo>
                    <a:pt x="1" y="1"/>
                  </a:lnTo>
                  <a:cubicBezTo>
                    <a:pt x="1" y="95"/>
                    <a:pt x="4" y="175"/>
                    <a:pt x="8" y="238"/>
                  </a:cubicBezTo>
                  <a:lnTo>
                    <a:pt x="8" y="238"/>
                  </a:lnTo>
                  <a:cubicBezTo>
                    <a:pt x="4" y="173"/>
                    <a:pt x="1" y="92"/>
                    <a:pt x="1" y="1"/>
                  </a:cubicBezTo>
                  <a:close/>
                  <a:moveTo>
                    <a:pt x="8" y="238"/>
                  </a:moveTo>
                  <a:lnTo>
                    <a:pt x="8" y="238"/>
                  </a:lnTo>
                  <a:cubicBezTo>
                    <a:pt x="14" y="342"/>
                    <a:pt x="23" y="405"/>
                    <a:pt x="23" y="405"/>
                  </a:cubicBezTo>
                  <a:lnTo>
                    <a:pt x="23" y="372"/>
                  </a:lnTo>
                  <a:cubicBezTo>
                    <a:pt x="17" y="345"/>
                    <a:pt x="12" y="299"/>
                    <a:pt x="8" y="238"/>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1" name="Google Shape;6041;p77"/>
            <p:cNvSpPr/>
            <p:nvPr/>
          </p:nvSpPr>
          <p:spPr>
            <a:xfrm>
              <a:off x="2609625" y="4558875"/>
              <a:ext cx="15325" cy="2750"/>
            </a:xfrm>
            <a:custGeom>
              <a:avLst/>
              <a:gdLst/>
              <a:ahLst/>
              <a:cxnLst/>
              <a:rect l="l" t="t" r="r" b="b"/>
              <a:pathLst>
                <a:path w="613" h="110" extrusionOk="0">
                  <a:moveTo>
                    <a:pt x="0" y="0"/>
                  </a:moveTo>
                  <a:cubicBezTo>
                    <a:pt x="208" y="0"/>
                    <a:pt x="416" y="33"/>
                    <a:pt x="613" y="110"/>
                  </a:cubicBezTo>
                  <a:cubicBezTo>
                    <a:pt x="416" y="22"/>
                    <a:pt x="20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2" name="Google Shape;6042;p77"/>
            <p:cNvSpPr/>
            <p:nvPr/>
          </p:nvSpPr>
          <p:spPr>
            <a:xfrm>
              <a:off x="2702600" y="4559425"/>
              <a:ext cx="8225" cy="33625"/>
            </a:xfrm>
            <a:custGeom>
              <a:avLst/>
              <a:gdLst/>
              <a:ahLst/>
              <a:cxnLst/>
              <a:rect l="l" t="t" r="r" b="b"/>
              <a:pathLst>
                <a:path w="329" h="1345" extrusionOk="0">
                  <a:moveTo>
                    <a:pt x="328" y="0"/>
                  </a:moveTo>
                  <a:cubicBezTo>
                    <a:pt x="131" y="426"/>
                    <a:pt x="22" y="886"/>
                    <a:pt x="0" y="1345"/>
                  </a:cubicBezTo>
                  <a:cubicBezTo>
                    <a:pt x="33" y="886"/>
                    <a:pt x="143" y="426"/>
                    <a:pt x="328"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3" name="Google Shape;6043;p77"/>
            <p:cNvSpPr/>
            <p:nvPr/>
          </p:nvSpPr>
          <p:spPr>
            <a:xfrm>
              <a:off x="2727200" y="4614925"/>
              <a:ext cx="39950" cy="25675"/>
            </a:xfrm>
            <a:custGeom>
              <a:avLst/>
              <a:gdLst/>
              <a:ahLst/>
              <a:cxnLst/>
              <a:rect l="l" t="t" r="r" b="b"/>
              <a:pathLst>
                <a:path w="1598" h="1027" extrusionOk="0">
                  <a:moveTo>
                    <a:pt x="832" y="0"/>
                  </a:moveTo>
                  <a:lnTo>
                    <a:pt x="1" y="547"/>
                  </a:lnTo>
                  <a:lnTo>
                    <a:pt x="12" y="1006"/>
                  </a:lnTo>
                  <a:cubicBezTo>
                    <a:pt x="12" y="1006"/>
                    <a:pt x="365" y="1027"/>
                    <a:pt x="738" y="1027"/>
                  </a:cubicBezTo>
                  <a:cubicBezTo>
                    <a:pt x="1134" y="1027"/>
                    <a:pt x="1552" y="1004"/>
                    <a:pt x="1597" y="908"/>
                  </a:cubicBezTo>
                  <a:lnTo>
                    <a:pt x="832" y="0"/>
                  </a:lnTo>
                  <a:close/>
                </a:path>
              </a:pathLst>
            </a:custGeom>
            <a:solidFill>
              <a:srgbClr val="EFA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4" name="Google Shape;6044;p77"/>
            <p:cNvSpPr/>
            <p:nvPr/>
          </p:nvSpPr>
          <p:spPr>
            <a:xfrm>
              <a:off x="2722275" y="4637625"/>
              <a:ext cx="104625" cy="41225"/>
            </a:xfrm>
            <a:custGeom>
              <a:avLst/>
              <a:gdLst/>
              <a:ahLst/>
              <a:cxnLst/>
              <a:rect l="l" t="t" r="r" b="b"/>
              <a:pathLst>
                <a:path w="4185" h="1649" extrusionOk="0">
                  <a:moveTo>
                    <a:pt x="1794" y="0"/>
                  </a:moveTo>
                  <a:lnTo>
                    <a:pt x="209" y="98"/>
                  </a:lnTo>
                  <a:cubicBezTo>
                    <a:pt x="209" y="98"/>
                    <a:pt x="1" y="930"/>
                    <a:pt x="88" y="1476"/>
                  </a:cubicBezTo>
                  <a:cubicBezTo>
                    <a:pt x="100" y="1542"/>
                    <a:pt x="154" y="1586"/>
                    <a:pt x="209" y="1597"/>
                  </a:cubicBezTo>
                  <a:cubicBezTo>
                    <a:pt x="316" y="1620"/>
                    <a:pt x="503" y="1648"/>
                    <a:pt x="774" y="1648"/>
                  </a:cubicBezTo>
                  <a:cubicBezTo>
                    <a:pt x="891" y="1648"/>
                    <a:pt x="1023" y="1643"/>
                    <a:pt x="1171" y="1630"/>
                  </a:cubicBezTo>
                  <a:cubicBezTo>
                    <a:pt x="1300" y="1618"/>
                    <a:pt x="1484" y="1614"/>
                    <a:pt x="1698" y="1614"/>
                  </a:cubicBezTo>
                  <a:cubicBezTo>
                    <a:pt x="2095" y="1614"/>
                    <a:pt x="2596" y="1627"/>
                    <a:pt x="3043" y="1627"/>
                  </a:cubicBezTo>
                  <a:cubicBezTo>
                    <a:pt x="3665" y="1627"/>
                    <a:pt x="4184" y="1601"/>
                    <a:pt x="4179" y="1476"/>
                  </a:cubicBezTo>
                  <a:cubicBezTo>
                    <a:pt x="4157" y="1203"/>
                    <a:pt x="3851" y="1017"/>
                    <a:pt x="3282" y="766"/>
                  </a:cubicBezTo>
                  <a:cubicBezTo>
                    <a:pt x="2725" y="514"/>
                    <a:pt x="1794" y="0"/>
                    <a:pt x="17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5" name="Google Shape;6045;p77"/>
            <p:cNvSpPr/>
            <p:nvPr/>
          </p:nvSpPr>
          <p:spPr>
            <a:xfrm>
              <a:off x="2723675" y="4672625"/>
              <a:ext cx="102550" cy="3300"/>
            </a:xfrm>
            <a:custGeom>
              <a:avLst/>
              <a:gdLst/>
              <a:ahLst/>
              <a:cxnLst/>
              <a:rect l="l" t="t" r="r" b="b"/>
              <a:pathLst>
                <a:path w="4102" h="132" extrusionOk="0">
                  <a:moveTo>
                    <a:pt x="4101" y="0"/>
                  </a:moveTo>
                  <a:lnTo>
                    <a:pt x="4101" y="0"/>
                  </a:lnTo>
                  <a:cubicBezTo>
                    <a:pt x="3401" y="76"/>
                    <a:pt x="2701" y="120"/>
                    <a:pt x="2012" y="120"/>
                  </a:cubicBezTo>
                  <a:cubicBezTo>
                    <a:pt x="1334" y="120"/>
                    <a:pt x="667" y="88"/>
                    <a:pt x="0" y="11"/>
                  </a:cubicBezTo>
                  <a:lnTo>
                    <a:pt x="0" y="11"/>
                  </a:lnTo>
                  <a:cubicBezTo>
                    <a:pt x="667" y="88"/>
                    <a:pt x="1334" y="132"/>
                    <a:pt x="2012" y="132"/>
                  </a:cubicBezTo>
                  <a:cubicBezTo>
                    <a:pt x="2701" y="132"/>
                    <a:pt x="3401" y="88"/>
                    <a:pt x="4101" y="0"/>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6" name="Google Shape;6046;p77"/>
            <p:cNvSpPr/>
            <p:nvPr/>
          </p:nvSpPr>
          <p:spPr>
            <a:xfrm>
              <a:off x="2725550" y="4651300"/>
              <a:ext cx="17275" cy="23250"/>
            </a:xfrm>
            <a:custGeom>
              <a:avLst/>
              <a:gdLst/>
              <a:ahLst/>
              <a:cxnLst/>
              <a:rect l="l" t="t" r="r" b="b"/>
              <a:pathLst>
                <a:path w="691" h="930" extrusionOk="0">
                  <a:moveTo>
                    <a:pt x="1" y="0"/>
                  </a:moveTo>
                  <a:cubicBezTo>
                    <a:pt x="373" y="175"/>
                    <a:pt x="647" y="525"/>
                    <a:pt x="690" y="929"/>
                  </a:cubicBezTo>
                  <a:cubicBezTo>
                    <a:pt x="647" y="525"/>
                    <a:pt x="373" y="164"/>
                    <a:pt x="1" y="0"/>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7" name="Google Shape;6047;p77"/>
            <p:cNvSpPr/>
            <p:nvPr/>
          </p:nvSpPr>
          <p:spPr>
            <a:xfrm>
              <a:off x="2792825" y="4655125"/>
              <a:ext cx="8225" cy="20250"/>
            </a:xfrm>
            <a:custGeom>
              <a:avLst/>
              <a:gdLst/>
              <a:ahLst/>
              <a:cxnLst/>
              <a:rect l="l" t="t" r="r" b="b"/>
              <a:pathLst>
                <a:path w="329" h="810" extrusionOk="0">
                  <a:moveTo>
                    <a:pt x="329" y="0"/>
                  </a:moveTo>
                  <a:cubicBezTo>
                    <a:pt x="143" y="241"/>
                    <a:pt x="44" y="503"/>
                    <a:pt x="1" y="798"/>
                  </a:cubicBezTo>
                  <a:lnTo>
                    <a:pt x="12" y="810"/>
                  </a:lnTo>
                  <a:lnTo>
                    <a:pt x="12" y="798"/>
                  </a:lnTo>
                  <a:cubicBezTo>
                    <a:pt x="44" y="514"/>
                    <a:pt x="143" y="241"/>
                    <a:pt x="329" y="11"/>
                  </a:cubicBezTo>
                  <a:lnTo>
                    <a:pt x="329" y="0"/>
                  </a:ln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8" name="Google Shape;6048;p77"/>
            <p:cNvSpPr/>
            <p:nvPr/>
          </p:nvSpPr>
          <p:spPr>
            <a:xfrm>
              <a:off x="2762475" y="4642250"/>
              <a:ext cx="12875" cy="13150"/>
            </a:xfrm>
            <a:custGeom>
              <a:avLst/>
              <a:gdLst/>
              <a:ahLst/>
              <a:cxnLst/>
              <a:rect l="l" t="t" r="r" b="b"/>
              <a:pathLst>
                <a:path w="515" h="526" extrusionOk="0">
                  <a:moveTo>
                    <a:pt x="504" y="1"/>
                  </a:moveTo>
                  <a:cubicBezTo>
                    <a:pt x="307" y="143"/>
                    <a:pt x="143" y="318"/>
                    <a:pt x="1" y="526"/>
                  </a:cubicBezTo>
                  <a:lnTo>
                    <a:pt x="11" y="526"/>
                  </a:lnTo>
                  <a:cubicBezTo>
                    <a:pt x="143" y="318"/>
                    <a:pt x="307" y="143"/>
                    <a:pt x="515" y="1"/>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9" name="Google Shape;6049;p77"/>
            <p:cNvSpPr/>
            <p:nvPr/>
          </p:nvSpPr>
          <p:spPr>
            <a:xfrm>
              <a:off x="2773425" y="4646625"/>
              <a:ext cx="10425" cy="11250"/>
            </a:xfrm>
            <a:custGeom>
              <a:avLst/>
              <a:gdLst/>
              <a:ahLst/>
              <a:cxnLst/>
              <a:rect l="l" t="t" r="r" b="b"/>
              <a:pathLst>
                <a:path w="417" h="450" extrusionOk="0">
                  <a:moveTo>
                    <a:pt x="416" y="1"/>
                  </a:moveTo>
                  <a:lnTo>
                    <a:pt x="416" y="1"/>
                  </a:lnTo>
                  <a:cubicBezTo>
                    <a:pt x="252" y="122"/>
                    <a:pt x="110" y="285"/>
                    <a:pt x="0" y="450"/>
                  </a:cubicBezTo>
                  <a:cubicBezTo>
                    <a:pt x="120" y="285"/>
                    <a:pt x="252" y="132"/>
                    <a:pt x="416" y="1"/>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0" name="Google Shape;6050;p77"/>
            <p:cNvSpPr/>
            <p:nvPr/>
          </p:nvSpPr>
          <p:spPr>
            <a:xfrm>
              <a:off x="2733775" y="4565925"/>
              <a:ext cx="23275" cy="12650"/>
            </a:xfrm>
            <a:custGeom>
              <a:avLst/>
              <a:gdLst/>
              <a:ahLst/>
              <a:cxnLst/>
              <a:rect l="l" t="t" r="r" b="b"/>
              <a:pathLst>
                <a:path w="931" h="506" extrusionOk="0">
                  <a:moveTo>
                    <a:pt x="186" y="0"/>
                  </a:moveTo>
                  <a:cubicBezTo>
                    <a:pt x="78" y="0"/>
                    <a:pt x="0" y="13"/>
                    <a:pt x="0" y="13"/>
                  </a:cubicBezTo>
                  <a:lnTo>
                    <a:pt x="66" y="156"/>
                  </a:lnTo>
                  <a:lnTo>
                    <a:pt x="930" y="506"/>
                  </a:lnTo>
                  <a:cubicBezTo>
                    <a:pt x="930" y="506"/>
                    <a:pt x="886" y="276"/>
                    <a:pt x="646" y="112"/>
                  </a:cubicBezTo>
                  <a:cubicBezTo>
                    <a:pt x="506" y="20"/>
                    <a:pt x="322" y="0"/>
                    <a:pt x="186" y="0"/>
                  </a:cubicBezTo>
                  <a:close/>
                </a:path>
              </a:pathLst>
            </a:custGeom>
            <a:solidFill>
              <a:srgbClr val="EFA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1" name="Google Shape;6051;p77"/>
            <p:cNvSpPr/>
            <p:nvPr/>
          </p:nvSpPr>
          <p:spPr>
            <a:xfrm>
              <a:off x="2707525" y="4596050"/>
              <a:ext cx="50075" cy="37975"/>
            </a:xfrm>
            <a:custGeom>
              <a:avLst/>
              <a:gdLst/>
              <a:ahLst/>
              <a:cxnLst/>
              <a:rect l="l" t="t" r="r" b="b"/>
              <a:pathLst>
                <a:path w="2003" h="1519" extrusionOk="0">
                  <a:moveTo>
                    <a:pt x="1138" y="1"/>
                  </a:moveTo>
                  <a:cubicBezTo>
                    <a:pt x="1138" y="1"/>
                    <a:pt x="821" y="405"/>
                    <a:pt x="668" y="536"/>
                  </a:cubicBezTo>
                  <a:cubicBezTo>
                    <a:pt x="515" y="657"/>
                    <a:pt x="0" y="832"/>
                    <a:pt x="33" y="1007"/>
                  </a:cubicBezTo>
                  <a:cubicBezTo>
                    <a:pt x="55" y="1138"/>
                    <a:pt x="219" y="1138"/>
                    <a:pt x="219" y="1138"/>
                  </a:cubicBezTo>
                  <a:cubicBezTo>
                    <a:pt x="219" y="1138"/>
                    <a:pt x="175" y="1346"/>
                    <a:pt x="284" y="1379"/>
                  </a:cubicBezTo>
                  <a:cubicBezTo>
                    <a:pt x="305" y="1386"/>
                    <a:pt x="329" y="1389"/>
                    <a:pt x="357" y="1389"/>
                  </a:cubicBezTo>
                  <a:cubicBezTo>
                    <a:pt x="495" y="1389"/>
                    <a:pt x="700" y="1313"/>
                    <a:pt x="700" y="1313"/>
                  </a:cubicBezTo>
                  <a:lnTo>
                    <a:pt x="700" y="1313"/>
                  </a:lnTo>
                  <a:cubicBezTo>
                    <a:pt x="700" y="1313"/>
                    <a:pt x="613" y="1433"/>
                    <a:pt x="700" y="1499"/>
                  </a:cubicBezTo>
                  <a:cubicBezTo>
                    <a:pt x="719" y="1513"/>
                    <a:pt x="746" y="1519"/>
                    <a:pt x="779" y="1519"/>
                  </a:cubicBezTo>
                  <a:cubicBezTo>
                    <a:pt x="902" y="1519"/>
                    <a:pt x="1107" y="1434"/>
                    <a:pt x="1236" y="1357"/>
                  </a:cubicBezTo>
                  <a:cubicBezTo>
                    <a:pt x="1411" y="1270"/>
                    <a:pt x="2002" y="766"/>
                    <a:pt x="2002" y="766"/>
                  </a:cubicBezTo>
                  <a:lnTo>
                    <a:pt x="1302" y="33"/>
                  </a:lnTo>
                  <a:lnTo>
                    <a:pt x="1138" y="1"/>
                  </a:lnTo>
                  <a:close/>
                </a:path>
              </a:pathLst>
            </a:custGeom>
            <a:solidFill>
              <a:srgbClr val="EFA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2" name="Google Shape;6052;p77"/>
            <p:cNvSpPr/>
            <p:nvPr/>
          </p:nvSpPr>
          <p:spPr>
            <a:xfrm>
              <a:off x="2722625" y="4592500"/>
              <a:ext cx="13900" cy="16900"/>
            </a:xfrm>
            <a:custGeom>
              <a:avLst/>
              <a:gdLst/>
              <a:ahLst/>
              <a:cxnLst/>
              <a:rect l="l" t="t" r="r" b="b"/>
              <a:pathLst>
                <a:path w="556" h="676" extrusionOk="0">
                  <a:moveTo>
                    <a:pt x="118" y="0"/>
                  </a:moveTo>
                  <a:cubicBezTo>
                    <a:pt x="118" y="0"/>
                    <a:pt x="30" y="350"/>
                    <a:pt x="9" y="503"/>
                  </a:cubicBezTo>
                  <a:cubicBezTo>
                    <a:pt x="1" y="612"/>
                    <a:pt x="24" y="676"/>
                    <a:pt x="69" y="676"/>
                  </a:cubicBezTo>
                  <a:cubicBezTo>
                    <a:pt x="83" y="676"/>
                    <a:pt x="100" y="670"/>
                    <a:pt x="118" y="656"/>
                  </a:cubicBezTo>
                  <a:cubicBezTo>
                    <a:pt x="205" y="591"/>
                    <a:pt x="555" y="121"/>
                    <a:pt x="555" y="121"/>
                  </a:cubicBezTo>
                  <a:lnTo>
                    <a:pt x="118" y="0"/>
                  </a:lnTo>
                  <a:close/>
                </a:path>
              </a:pathLst>
            </a:custGeom>
            <a:solidFill>
              <a:srgbClr val="EFA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3" name="Google Shape;6053;p77"/>
            <p:cNvSpPr/>
            <p:nvPr/>
          </p:nvSpPr>
          <p:spPr>
            <a:xfrm>
              <a:off x="2712975" y="4605625"/>
              <a:ext cx="27375" cy="18900"/>
            </a:xfrm>
            <a:custGeom>
              <a:avLst/>
              <a:gdLst/>
              <a:ahLst/>
              <a:cxnLst/>
              <a:rect l="l" t="t" r="r" b="b"/>
              <a:pathLst>
                <a:path w="1095" h="756" extrusionOk="0">
                  <a:moveTo>
                    <a:pt x="1095" y="0"/>
                  </a:moveTo>
                  <a:lnTo>
                    <a:pt x="1084" y="11"/>
                  </a:lnTo>
                  <a:cubicBezTo>
                    <a:pt x="1051" y="44"/>
                    <a:pt x="963" y="143"/>
                    <a:pt x="778" y="306"/>
                  </a:cubicBezTo>
                  <a:cubicBezTo>
                    <a:pt x="1029" y="88"/>
                    <a:pt x="1094" y="0"/>
                    <a:pt x="1095" y="0"/>
                  </a:cubicBezTo>
                  <a:close/>
                  <a:moveTo>
                    <a:pt x="778" y="306"/>
                  </a:moveTo>
                  <a:cubicBezTo>
                    <a:pt x="647" y="416"/>
                    <a:pt x="460" y="537"/>
                    <a:pt x="297" y="613"/>
                  </a:cubicBezTo>
                  <a:cubicBezTo>
                    <a:pt x="252" y="638"/>
                    <a:pt x="208" y="660"/>
                    <a:pt x="168" y="680"/>
                  </a:cubicBezTo>
                  <a:lnTo>
                    <a:pt x="168" y="680"/>
                  </a:lnTo>
                  <a:cubicBezTo>
                    <a:pt x="343" y="596"/>
                    <a:pt x="617" y="454"/>
                    <a:pt x="778" y="306"/>
                  </a:cubicBezTo>
                  <a:close/>
                  <a:moveTo>
                    <a:pt x="168" y="680"/>
                  </a:moveTo>
                  <a:lnTo>
                    <a:pt x="168" y="680"/>
                  </a:lnTo>
                  <a:cubicBezTo>
                    <a:pt x="106" y="709"/>
                    <a:pt x="56" y="731"/>
                    <a:pt x="28" y="744"/>
                  </a:cubicBezTo>
                  <a:lnTo>
                    <a:pt x="28" y="744"/>
                  </a:lnTo>
                  <a:cubicBezTo>
                    <a:pt x="48" y="742"/>
                    <a:pt x="68" y="733"/>
                    <a:pt x="88" y="722"/>
                  </a:cubicBezTo>
                  <a:cubicBezTo>
                    <a:pt x="112" y="708"/>
                    <a:pt x="138" y="695"/>
                    <a:pt x="168" y="680"/>
                  </a:cubicBezTo>
                  <a:close/>
                  <a:moveTo>
                    <a:pt x="28" y="744"/>
                  </a:moveTo>
                  <a:lnTo>
                    <a:pt x="28" y="744"/>
                  </a:lnTo>
                  <a:cubicBezTo>
                    <a:pt x="26" y="744"/>
                    <a:pt x="24" y="744"/>
                    <a:pt x="23" y="744"/>
                  </a:cubicBezTo>
                  <a:cubicBezTo>
                    <a:pt x="21" y="745"/>
                    <a:pt x="20" y="747"/>
                    <a:pt x="19" y="748"/>
                  </a:cubicBezTo>
                  <a:lnTo>
                    <a:pt x="19" y="748"/>
                  </a:lnTo>
                  <a:cubicBezTo>
                    <a:pt x="21" y="746"/>
                    <a:pt x="24" y="745"/>
                    <a:pt x="28" y="744"/>
                  </a:cubicBezTo>
                  <a:close/>
                  <a:moveTo>
                    <a:pt x="19" y="748"/>
                  </a:moveTo>
                  <a:lnTo>
                    <a:pt x="19" y="748"/>
                  </a:lnTo>
                  <a:cubicBezTo>
                    <a:pt x="7" y="753"/>
                    <a:pt x="1" y="755"/>
                    <a:pt x="1" y="755"/>
                  </a:cubicBezTo>
                  <a:cubicBezTo>
                    <a:pt x="1" y="755"/>
                    <a:pt x="9" y="755"/>
                    <a:pt x="19" y="748"/>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4" name="Google Shape;6054;p77"/>
            <p:cNvSpPr/>
            <p:nvPr/>
          </p:nvSpPr>
          <p:spPr>
            <a:xfrm>
              <a:off x="2725025" y="4612725"/>
              <a:ext cx="21900" cy="16175"/>
            </a:xfrm>
            <a:custGeom>
              <a:avLst/>
              <a:gdLst/>
              <a:ahLst/>
              <a:cxnLst/>
              <a:rect l="l" t="t" r="r" b="b"/>
              <a:pathLst>
                <a:path w="876" h="647" extrusionOk="0">
                  <a:moveTo>
                    <a:pt x="875" y="1"/>
                  </a:moveTo>
                  <a:lnTo>
                    <a:pt x="853" y="22"/>
                  </a:lnTo>
                  <a:cubicBezTo>
                    <a:pt x="828" y="56"/>
                    <a:pt x="765" y="128"/>
                    <a:pt x="673" y="208"/>
                  </a:cubicBezTo>
                  <a:lnTo>
                    <a:pt x="673" y="208"/>
                  </a:lnTo>
                  <a:cubicBezTo>
                    <a:pt x="808" y="91"/>
                    <a:pt x="875" y="1"/>
                    <a:pt x="875" y="1"/>
                  </a:cubicBezTo>
                  <a:close/>
                  <a:moveTo>
                    <a:pt x="673" y="208"/>
                  </a:moveTo>
                  <a:lnTo>
                    <a:pt x="673" y="208"/>
                  </a:lnTo>
                  <a:cubicBezTo>
                    <a:pt x="645" y="233"/>
                    <a:pt x="614" y="259"/>
                    <a:pt x="580" y="285"/>
                  </a:cubicBezTo>
                  <a:cubicBezTo>
                    <a:pt x="614" y="259"/>
                    <a:pt x="645" y="233"/>
                    <a:pt x="673" y="208"/>
                  </a:cubicBezTo>
                  <a:close/>
                  <a:moveTo>
                    <a:pt x="580" y="285"/>
                  </a:moveTo>
                  <a:cubicBezTo>
                    <a:pt x="481" y="362"/>
                    <a:pt x="340" y="449"/>
                    <a:pt x="219" y="526"/>
                  </a:cubicBezTo>
                  <a:cubicBezTo>
                    <a:pt x="162" y="554"/>
                    <a:pt x="114" y="582"/>
                    <a:pt x="80" y="604"/>
                  </a:cubicBezTo>
                  <a:lnTo>
                    <a:pt x="80" y="604"/>
                  </a:lnTo>
                  <a:cubicBezTo>
                    <a:pt x="204" y="537"/>
                    <a:pt x="439" y="402"/>
                    <a:pt x="580" y="285"/>
                  </a:cubicBezTo>
                  <a:close/>
                  <a:moveTo>
                    <a:pt x="80" y="604"/>
                  </a:moveTo>
                  <a:cubicBezTo>
                    <a:pt x="63" y="613"/>
                    <a:pt x="47" y="621"/>
                    <a:pt x="35" y="628"/>
                  </a:cubicBezTo>
                  <a:lnTo>
                    <a:pt x="35" y="628"/>
                  </a:lnTo>
                  <a:cubicBezTo>
                    <a:pt x="44" y="624"/>
                    <a:pt x="55" y="619"/>
                    <a:pt x="66" y="613"/>
                  </a:cubicBezTo>
                  <a:cubicBezTo>
                    <a:pt x="70" y="610"/>
                    <a:pt x="75" y="607"/>
                    <a:pt x="80" y="604"/>
                  </a:cubicBezTo>
                  <a:close/>
                  <a:moveTo>
                    <a:pt x="35" y="628"/>
                  </a:moveTo>
                  <a:cubicBezTo>
                    <a:pt x="25" y="632"/>
                    <a:pt x="17" y="635"/>
                    <a:pt x="11" y="635"/>
                  </a:cubicBezTo>
                  <a:lnTo>
                    <a:pt x="0" y="646"/>
                  </a:lnTo>
                  <a:cubicBezTo>
                    <a:pt x="0" y="646"/>
                    <a:pt x="13" y="640"/>
                    <a:pt x="35" y="628"/>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5" name="Google Shape;6055;p77"/>
            <p:cNvSpPr/>
            <p:nvPr/>
          </p:nvSpPr>
          <p:spPr>
            <a:xfrm>
              <a:off x="2724200" y="4596325"/>
              <a:ext cx="11775" cy="13150"/>
            </a:xfrm>
            <a:custGeom>
              <a:avLst/>
              <a:gdLst/>
              <a:ahLst/>
              <a:cxnLst/>
              <a:rect l="l" t="t" r="r" b="b"/>
              <a:pathLst>
                <a:path w="471" h="526" extrusionOk="0">
                  <a:moveTo>
                    <a:pt x="471" y="0"/>
                  </a:moveTo>
                  <a:cubicBezTo>
                    <a:pt x="471" y="0"/>
                    <a:pt x="471" y="12"/>
                    <a:pt x="460" y="22"/>
                  </a:cubicBezTo>
                  <a:cubicBezTo>
                    <a:pt x="427" y="55"/>
                    <a:pt x="373" y="131"/>
                    <a:pt x="296" y="219"/>
                  </a:cubicBezTo>
                  <a:cubicBezTo>
                    <a:pt x="241" y="285"/>
                    <a:pt x="176" y="362"/>
                    <a:pt x="110" y="416"/>
                  </a:cubicBezTo>
                  <a:lnTo>
                    <a:pt x="33" y="493"/>
                  </a:lnTo>
                  <a:lnTo>
                    <a:pt x="1" y="525"/>
                  </a:lnTo>
                  <a:cubicBezTo>
                    <a:pt x="1" y="525"/>
                    <a:pt x="198" y="350"/>
                    <a:pt x="296" y="230"/>
                  </a:cubicBezTo>
                  <a:cubicBezTo>
                    <a:pt x="394" y="110"/>
                    <a:pt x="471" y="12"/>
                    <a:pt x="471" y="12"/>
                  </a:cubicBezTo>
                  <a:lnTo>
                    <a:pt x="471" y="0"/>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6" name="Google Shape;6056;p77"/>
            <p:cNvSpPr/>
            <p:nvPr/>
          </p:nvSpPr>
          <p:spPr>
            <a:xfrm>
              <a:off x="2713825" y="4566250"/>
              <a:ext cx="55500" cy="51425"/>
            </a:xfrm>
            <a:custGeom>
              <a:avLst/>
              <a:gdLst/>
              <a:ahLst/>
              <a:cxnLst/>
              <a:rect l="l" t="t" r="r" b="b"/>
              <a:pathLst>
                <a:path w="2220" h="2057" extrusionOk="0">
                  <a:moveTo>
                    <a:pt x="273" y="0"/>
                  </a:moveTo>
                  <a:lnTo>
                    <a:pt x="0" y="996"/>
                  </a:lnTo>
                  <a:lnTo>
                    <a:pt x="842" y="1171"/>
                  </a:lnTo>
                  <a:lnTo>
                    <a:pt x="1684" y="2056"/>
                  </a:lnTo>
                  <a:cubicBezTo>
                    <a:pt x="1684" y="2056"/>
                    <a:pt x="1859" y="1947"/>
                    <a:pt x="1881" y="1838"/>
                  </a:cubicBezTo>
                  <a:cubicBezTo>
                    <a:pt x="1881" y="1838"/>
                    <a:pt x="2013" y="1772"/>
                    <a:pt x="2056" y="1641"/>
                  </a:cubicBezTo>
                  <a:cubicBezTo>
                    <a:pt x="2056" y="1641"/>
                    <a:pt x="2166" y="1521"/>
                    <a:pt x="2154" y="1422"/>
                  </a:cubicBezTo>
                  <a:cubicBezTo>
                    <a:pt x="2154" y="1422"/>
                    <a:pt x="2220" y="1324"/>
                    <a:pt x="2132" y="1116"/>
                  </a:cubicBezTo>
                  <a:cubicBezTo>
                    <a:pt x="2078" y="974"/>
                    <a:pt x="1991" y="843"/>
                    <a:pt x="1903" y="711"/>
                  </a:cubicBezTo>
                  <a:cubicBezTo>
                    <a:pt x="1848" y="624"/>
                    <a:pt x="1794" y="536"/>
                    <a:pt x="1695" y="471"/>
                  </a:cubicBezTo>
                  <a:cubicBezTo>
                    <a:pt x="1607" y="405"/>
                    <a:pt x="1488" y="383"/>
                    <a:pt x="1389" y="340"/>
                  </a:cubicBezTo>
                  <a:cubicBezTo>
                    <a:pt x="1203" y="263"/>
                    <a:pt x="1017" y="186"/>
                    <a:pt x="831" y="131"/>
                  </a:cubicBezTo>
                  <a:lnTo>
                    <a:pt x="273" y="0"/>
                  </a:lnTo>
                  <a:close/>
                </a:path>
              </a:pathLst>
            </a:custGeom>
            <a:solidFill>
              <a:srgbClr val="EFA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57" name="Google Shape;6057;p77"/>
          <p:cNvGrpSpPr/>
          <p:nvPr/>
        </p:nvGrpSpPr>
        <p:grpSpPr>
          <a:xfrm>
            <a:off x="5304512" y="3791763"/>
            <a:ext cx="814177" cy="734996"/>
            <a:chOff x="2993000" y="4833625"/>
            <a:chExt cx="516839" cy="466575"/>
          </a:xfrm>
        </p:grpSpPr>
        <p:sp>
          <p:nvSpPr>
            <p:cNvPr id="6058" name="Google Shape;6058;p77"/>
            <p:cNvSpPr/>
            <p:nvPr/>
          </p:nvSpPr>
          <p:spPr>
            <a:xfrm>
              <a:off x="2993000" y="5044000"/>
              <a:ext cx="264450" cy="223125"/>
            </a:xfrm>
            <a:custGeom>
              <a:avLst/>
              <a:gdLst/>
              <a:ahLst/>
              <a:cxnLst/>
              <a:rect l="l" t="t" r="r" b="b"/>
              <a:pathLst>
                <a:path w="10578" h="8925" extrusionOk="0">
                  <a:moveTo>
                    <a:pt x="4799" y="0"/>
                  </a:moveTo>
                  <a:cubicBezTo>
                    <a:pt x="4409" y="0"/>
                    <a:pt x="4022" y="206"/>
                    <a:pt x="3752" y="502"/>
                  </a:cubicBezTo>
                  <a:cubicBezTo>
                    <a:pt x="3424" y="874"/>
                    <a:pt x="3260" y="1366"/>
                    <a:pt x="3172" y="1858"/>
                  </a:cubicBezTo>
                  <a:cubicBezTo>
                    <a:pt x="3118" y="2143"/>
                    <a:pt x="3085" y="2449"/>
                    <a:pt x="2943" y="2700"/>
                  </a:cubicBezTo>
                  <a:cubicBezTo>
                    <a:pt x="2824" y="2911"/>
                    <a:pt x="2590" y="3083"/>
                    <a:pt x="2358" y="3083"/>
                  </a:cubicBezTo>
                  <a:cubicBezTo>
                    <a:pt x="2312" y="3083"/>
                    <a:pt x="2266" y="3076"/>
                    <a:pt x="2221" y="3062"/>
                  </a:cubicBezTo>
                  <a:cubicBezTo>
                    <a:pt x="2056" y="3006"/>
                    <a:pt x="1925" y="2865"/>
                    <a:pt x="1772" y="2788"/>
                  </a:cubicBezTo>
                  <a:cubicBezTo>
                    <a:pt x="1664" y="2729"/>
                    <a:pt x="1545" y="2702"/>
                    <a:pt x="1424" y="2702"/>
                  </a:cubicBezTo>
                  <a:cubicBezTo>
                    <a:pt x="1142" y="2702"/>
                    <a:pt x="848" y="2847"/>
                    <a:pt x="656" y="3062"/>
                  </a:cubicBezTo>
                  <a:cubicBezTo>
                    <a:pt x="383" y="3378"/>
                    <a:pt x="274" y="3794"/>
                    <a:pt x="219" y="4210"/>
                  </a:cubicBezTo>
                  <a:cubicBezTo>
                    <a:pt x="0" y="5785"/>
                    <a:pt x="372" y="7382"/>
                    <a:pt x="744" y="8924"/>
                  </a:cubicBezTo>
                  <a:cubicBezTo>
                    <a:pt x="4003" y="8881"/>
                    <a:pt x="7329" y="8727"/>
                    <a:pt x="10556" y="8235"/>
                  </a:cubicBezTo>
                  <a:cubicBezTo>
                    <a:pt x="10578" y="6682"/>
                    <a:pt x="10315" y="5118"/>
                    <a:pt x="9779" y="3663"/>
                  </a:cubicBezTo>
                  <a:cubicBezTo>
                    <a:pt x="9593" y="3171"/>
                    <a:pt x="9331" y="2646"/>
                    <a:pt x="8838" y="2481"/>
                  </a:cubicBezTo>
                  <a:cubicBezTo>
                    <a:pt x="8711" y="2441"/>
                    <a:pt x="8581" y="2428"/>
                    <a:pt x="8450" y="2428"/>
                  </a:cubicBezTo>
                  <a:cubicBezTo>
                    <a:pt x="8332" y="2428"/>
                    <a:pt x="8213" y="2439"/>
                    <a:pt x="8094" y="2449"/>
                  </a:cubicBezTo>
                  <a:cubicBezTo>
                    <a:pt x="7972" y="2461"/>
                    <a:pt x="7850" y="2472"/>
                    <a:pt x="7727" y="2472"/>
                  </a:cubicBezTo>
                  <a:cubicBezTo>
                    <a:pt x="7620" y="2472"/>
                    <a:pt x="7513" y="2463"/>
                    <a:pt x="7406" y="2438"/>
                  </a:cubicBezTo>
                  <a:cubicBezTo>
                    <a:pt x="6859" y="2306"/>
                    <a:pt x="6519" y="1760"/>
                    <a:pt x="6246" y="1256"/>
                  </a:cubicBezTo>
                  <a:cubicBezTo>
                    <a:pt x="5972" y="753"/>
                    <a:pt x="5644" y="206"/>
                    <a:pt x="5097" y="43"/>
                  </a:cubicBezTo>
                  <a:cubicBezTo>
                    <a:pt x="4999" y="14"/>
                    <a:pt x="4899" y="0"/>
                    <a:pt x="4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9" name="Google Shape;6059;p77"/>
            <p:cNvSpPr/>
            <p:nvPr/>
          </p:nvSpPr>
          <p:spPr>
            <a:xfrm>
              <a:off x="3011050" y="5053800"/>
              <a:ext cx="127450" cy="213325"/>
            </a:xfrm>
            <a:custGeom>
              <a:avLst/>
              <a:gdLst/>
              <a:ahLst/>
              <a:cxnLst/>
              <a:rect l="l" t="t" r="r" b="b"/>
              <a:pathLst>
                <a:path w="5098" h="8533" extrusionOk="0">
                  <a:moveTo>
                    <a:pt x="3697" y="1"/>
                  </a:moveTo>
                  <a:cubicBezTo>
                    <a:pt x="3588" y="1"/>
                    <a:pt x="3478" y="1"/>
                    <a:pt x="3369" y="11"/>
                  </a:cubicBezTo>
                  <a:cubicBezTo>
                    <a:pt x="3281" y="11"/>
                    <a:pt x="3194" y="23"/>
                    <a:pt x="3106" y="33"/>
                  </a:cubicBezTo>
                  <a:cubicBezTo>
                    <a:pt x="3085" y="55"/>
                    <a:pt x="3063" y="66"/>
                    <a:pt x="3052" y="88"/>
                  </a:cubicBezTo>
                  <a:cubicBezTo>
                    <a:pt x="3162" y="77"/>
                    <a:pt x="3260" y="66"/>
                    <a:pt x="3369" y="66"/>
                  </a:cubicBezTo>
                  <a:cubicBezTo>
                    <a:pt x="3478" y="55"/>
                    <a:pt x="3588" y="55"/>
                    <a:pt x="3697" y="55"/>
                  </a:cubicBezTo>
                  <a:cubicBezTo>
                    <a:pt x="4168" y="55"/>
                    <a:pt x="4638" y="110"/>
                    <a:pt x="5097" y="186"/>
                  </a:cubicBezTo>
                  <a:cubicBezTo>
                    <a:pt x="5087" y="176"/>
                    <a:pt x="5065" y="154"/>
                    <a:pt x="5053" y="132"/>
                  </a:cubicBezTo>
                  <a:cubicBezTo>
                    <a:pt x="4605" y="55"/>
                    <a:pt x="4146" y="1"/>
                    <a:pt x="3697" y="1"/>
                  </a:cubicBezTo>
                  <a:close/>
                  <a:moveTo>
                    <a:pt x="0" y="8445"/>
                  </a:moveTo>
                  <a:cubicBezTo>
                    <a:pt x="11" y="8467"/>
                    <a:pt x="11" y="8499"/>
                    <a:pt x="22" y="8521"/>
                  </a:cubicBezTo>
                  <a:cubicBezTo>
                    <a:pt x="22" y="8532"/>
                    <a:pt x="33" y="8532"/>
                    <a:pt x="33" y="8532"/>
                  </a:cubicBezTo>
                  <a:lnTo>
                    <a:pt x="121" y="8532"/>
                  </a:lnTo>
                  <a:cubicBezTo>
                    <a:pt x="77" y="8499"/>
                    <a:pt x="44" y="8477"/>
                    <a:pt x="0" y="84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0" name="Google Shape;6060;p77"/>
            <p:cNvSpPr/>
            <p:nvPr/>
          </p:nvSpPr>
          <p:spPr>
            <a:xfrm>
              <a:off x="3007750" y="5061175"/>
              <a:ext cx="136200" cy="205950"/>
            </a:xfrm>
            <a:custGeom>
              <a:avLst/>
              <a:gdLst/>
              <a:ahLst/>
              <a:cxnLst/>
              <a:rect l="l" t="t" r="r" b="b"/>
              <a:pathLst>
                <a:path w="5448" h="8238" extrusionOk="0">
                  <a:moveTo>
                    <a:pt x="3994" y="1"/>
                  </a:moveTo>
                  <a:cubicBezTo>
                    <a:pt x="3884" y="1"/>
                    <a:pt x="3785" y="1"/>
                    <a:pt x="3687" y="12"/>
                  </a:cubicBezTo>
                  <a:cubicBezTo>
                    <a:pt x="3435" y="23"/>
                    <a:pt x="3195" y="56"/>
                    <a:pt x="2954" y="110"/>
                  </a:cubicBezTo>
                  <a:cubicBezTo>
                    <a:pt x="2944" y="121"/>
                    <a:pt x="2922" y="143"/>
                    <a:pt x="2910" y="165"/>
                  </a:cubicBezTo>
                  <a:cubicBezTo>
                    <a:pt x="3173" y="110"/>
                    <a:pt x="3425" y="78"/>
                    <a:pt x="3687" y="66"/>
                  </a:cubicBezTo>
                  <a:cubicBezTo>
                    <a:pt x="3785" y="56"/>
                    <a:pt x="3884" y="56"/>
                    <a:pt x="3994" y="56"/>
                  </a:cubicBezTo>
                  <a:cubicBezTo>
                    <a:pt x="4475" y="56"/>
                    <a:pt x="4967" y="110"/>
                    <a:pt x="5448" y="209"/>
                  </a:cubicBezTo>
                  <a:cubicBezTo>
                    <a:pt x="5437" y="187"/>
                    <a:pt x="5415" y="165"/>
                    <a:pt x="5404" y="143"/>
                  </a:cubicBezTo>
                  <a:cubicBezTo>
                    <a:pt x="4934" y="56"/>
                    <a:pt x="4463" y="1"/>
                    <a:pt x="3994" y="1"/>
                  </a:cubicBezTo>
                  <a:close/>
                  <a:moveTo>
                    <a:pt x="1" y="7613"/>
                  </a:moveTo>
                  <a:cubicBezTo>
                    <a:pt x="12" y="7635"/>
                    <a:pt x="23" y="7669"/>
                    <a:pt x="23" y="7701"/>
                  </a:cubicBezTo>
                  <a:cubicBezTo>
                    <a:pt x="241" y="7887"/>
                    <a:pt x="472" y="8062"/>
                    <a:pt x="701" y="8237"/>
                  </a:cubicBezTo>
                  <a:cubicBezTo>
                    <a:pt x="723" y="8237"/>
                    <a:pt x="756" y="8226"/>
                    <a:pt x="788" y="8226"/>
                  </a:cubicBezTo>
                  <a:cubicBezTo>
                    <a:pt x="515" y="8040"/>
                    <a:pt x="253" y="7832"/>
                    <a:pt x="1" y="76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1" name="Google Shape;6061;p77"/>
            <p:cNvSpPr/>
            <p:nvPr/>
          </p:nvSpPr>
          <p:spPr>
            <a:xfrm>
              <a:off x="3074475" y="5072400"/>
              <a:ext cx="75775" cy="7950"/>
            </a:xfrm>
            <a:custGeom>
              <a:avLst/>
              <a:gdLst/>
              <a:ahLst/>
              <a:cxnLst/>
              <a:rect l="l" t="t" r="r" b="b"/>
              <a:pathLst>
                <a:path w="3031" h="318" extrusionOk="0">
                  <a:moveTo>
                    <a:pt x="1565" y="1"/>
                  </a:moveTo>
                  <a:cubicBezTo>
                    <a:pt x="1478" y="1"/>
                    <a:pt x="1379" y="1"/>
                    <a:pt x="1291" y="11"/>
                  </a:cubicBezTo>
                  <a:cubicBezTo>
                    <a:pt x="854" y="33"/>
                    <a:pt x="428" y="120"/>
                    <a:pt x="23" y="252"/>
                  </a:cubicBezTo>
                  <a:cubicBezTo>
                    <a:pt x="12" y="274"/>
                    <a:pt x="12" y="295"/>
                    <a:pt x="1" y="317"/>
                  </a:cubicBezTo>
                  <a:cubicBezTo>
                    <a:pt x="416" y="176"/>
                    <a:pt x="854" y="88"/>
                    <a:pt x="1291" y="55"/>
                  </a:cubicBezTo>
                  <a:lnTo>
                    <a:pt x="1565" y="55"/>
                  </a:lnTo>
                  <a:cubicBezTo>
                    <a:pt x="2057" y="55"/>
                    <a:pt x="2550" y="120"/>
                    <a:pt x="3031" y="219"/>
                  </a:cubicBezTo>
                  <a:cubicBezTo>
                    <a:pt x="3020" y="197"/>
                    <a:pt x="3009" y="176"/>
                    <a:pt x="2998" y="164"/>
                  </a:cubicBezTo>
                  <a:cubicBezTo>
                    <a:pt x="2528" y="66"/>
                    <a:pt x="2046" y="1"/>
                    <a:pt x="1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2" name="Google Shape;6062;p77"/>
            <p:cNvSpPr/>
            <p:nvPr/>
          </p:nvSpPr>
          <p:spPr>
            <a:xfrm>
              <a:off x="2997100" y="5111775"/>
              <a:ext cx="50600" cy="154800"/>
            </a:xfrm>
            <a:custGeom>
              <a:avLst/>
              <a:gdLst/>
              <a:ahLst/>
              <a:cxnLst/>
              <a:rect l="l" t="t" r="r" b="b"/>
              <a:pathLst>
                <a:path w="2024" h="6192" extrusionOk="0">
                  <a:moveTo>
                    <a:pt x="1149" y="1"/>
                  </a:moveTo>
                  <a:cubicBezTo>
                    <a:pt x="1116" y="1"/>
                    <a:pt x="1083" y="1"/>
                    <a:pt x="1061" y="11"/>
                  </a:cubicBezTo>
                  <a:cubicBezTo>
                    <a:pt x="777" y="317"/>
                    <a:pt x="526" y="667"/>
                    <a:pt x="329" y="1039"/>
                  </a:cubicBezTo>
                  <a:cubicBezTo>
                    <a:pt x="208" y="1280"/>
                    <a:pt x="99" y="1521"/>
                    <a:pt x="23" y="1761"/>
                  </a:cubicBezTo>
                  <a:cubicBezTo>
                    <a:pt x="11" y="1849"/>
                    <a:pt x="11" y="1936"/>
                    <a:pt x="1" y="2024"/>
                  </a:cubicBezTo>
                  <a:cubicBezTo>
                    <a:pt x="88" y="1696"/>
                    <a:pt x="208" y="1379"/>
                    <a:pt x="373" y="1061"/>
                  </a:cubicBezTo>
                  <a:cubicBezTo>
                    <a:pt x="580" y="667"/>
                    <a:pt x="842" y="317"/>
                    <a:pt x="1149" y="1"/>
                  </a:cubicBezTo>
                  <a:close/>
                  <a:moveTo>
                    <a:pt x="164" y="4332"/>
                  </a:moveTo>
                  <a:cubicBezTo>
                    <a:pt x="176" y="4386"/>
                    <a:pt x="186" y="4452"/>
                    <a:pt x="198" y="4507"/>
                  </a:cubicBezTo>
                  <a:cubicBezTo>
                    <a:pt x="361" y="4802"/>
                    <a:pt x="569" y="5076"/>
                    <a:pt x="821" y="5305"/>
                  </a:cubicBezTo>
                  <a:cubicBezTo>
                    <a:pt x="1160" y="5633"/>
                    <a:pt x="1542" y="5918"/>
                    <a:pt x="1936" y="6191"/>
                  </a:cubicBezTo>
                  <a:lnTo>
                    <a:pt x="2024" y="6191"/>
                  </a:lnTo>
                  <a:cubicBezTo>
                    <a:pt x="1608" y="5907"/>
                    <a:pt x="1214" y="5611"/>
                    <a:pt x="854" y="5273"/>
                  </a:cubicBezTo>
                  <a:cubicBezTo>
                    <a:pt x="558" y="4999"/>
                    <a:pt x="329" y="4682"/>
                    <a:pt x="164" y="43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3" name="Google Shape;6063;p77"/>
            <p:cNvSpPr/>
            <p:nvPr/>
          </p:nvSpPr>
          <p:spPr>
            <a:xfrm>
              <a:off x="3071475" y="5082800"/>
              <a:ext cx="85600" cy="12600"/>
            </a:xfrm>
            <a:custGeom>
              <a:avLst/>
              <a:gdLst/>
              <a:ahLst/>
              <a:cxnLst/>
              <a:rect l="l" t="t" r="r" b="b"/>
              <a:pathLst>
                <a:path w="3424" h="504" extrusionOk="0">
                  <a:moveTo>
                    <a:pt x="1926" y="0"/>
                  </a:moveTo>
                  <a:cubicBezTo>
                    <a:pt x="1838" y="0"/>
                    <a:pt x="1751" y="11"/>
                    <a:pt x="1663" y="11"/>
                  </a:cubicBezTo>
                  <a:cubicBezTo>
                    <a:pt x="1095" y="44"/>
                    <a:pt x="526" y="197"/>
                    <a:pt x="11" y="438"/>
                  </a:cubicBezTo>
                  <a:cubicBezTo>
                    <a:pt x="11" y="460"/>
                    <a:pt x="1" y="481"/>
                    <a:pt x="1" y="503"/>
                  </a:cubicBezTo>
                  <a:cubicBezTo>
                    <a:pt x="514" y="251"/>
                    <a:pt x="1083" y="98"/>
                    <a:pt x="1663" y="66"/>
                  </a:cubicBezTo>
                  <a:cubicBezTo>
                    <a:pt x="1751" y="54"/>
                    <a:pt x="1838" y="54"/>
                    <a:pt x="1926" y="54"/>
                  </a:cubicBezTo>
                  <a:cubicBezTo>
                    <a:pt x="2429" y="54"/>
                    <a:pt x="2932" y="131"/>
                    <a:pt x="3424" y="241"/>
                  </a:cubicBezTo>
                  <a:cubicBezTo>
                    <a:pt x="3413" y="219"/>
                    <a:pt x="3402" y="197"/>
                    <a:pt x="3380" y="175"/>
                  </a:cubicBezTo>
                  <a:cubicBezTo>
                    <a:pt x="2899" y="76"/>
                    <a:pt x="2418" y="0"/>
                    <a:pt x="1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4" name="Google Shape;6064;p77"/>
            <p:cNvSpPr/>
            <p:nvPr/>
          </p:nvSpPr>
          <p:spPr>
            <a:xfrm>
              <a:off x="3006125" y="5115600"/>
              <a:ext cx="60725" cy="150425"/>
            </a:xfrm>
            <a:custGeom>
              <a:avLst/>
              <a:gdLst/>
              <a:ahLst/>
              <a:cxnLst/>
              <a:rect l="l" t="t" r="r" b="b"/>
              <a:pathLst>
                <a:path w="2429" h="6017" extrusionOk="0">
                  <a:moveTo>
                    <a:pt x="1368" y="1"/>
                  </a:moveTo>
                  <a:cubicBezTo>
                    <a:pt x="1050" y="317"/>
                    <a:pt x="777" y="679"/>
                    <a:pt x="558" y="1083"/>
                  </a:cubicBezTo>
                  <a:cubicBezTo>
                    <a:pt x="131" y="1893"/>
                    <a:pt x="0" y="2768"/>
                    <a:pt x="175" y="3555"/>
                  </a:cubicBezTo>
                  <a:cubicBezTo>
                    <a:pt x="296" y="4102"/>
                    <a:pt x="591" y="4605"/>
                    <a:pt x="1006" y="4999"/>
                  </a:cubicBezTo>
                  <a:cubicBezTo>
                    <a:pt x="1412" y="5382"/>
                    <a:pt x="1871" y="5710"/>
                    <a:pt x="2341" y="6017"/>
                  </a:cubicBezTo>
                  <a:lnTo>
                    <a:pt x="2428" y="6017"/>
                  </a:lnTo>
                  <a:cubicBezTo>
                    <a:pt x="1937" y="5699"/>
                    <a:pt x="1466" y="5360"/>
                    <a:pt x="1040" y="4967"/>
                  </a:cubicBezTo>
                  <a:cubicBezTo>
                    <a:pt x="635" y="4573"/>
                    <a:pt x="350" y="4080"/>
                    <a:pt x="230" y="3545"/>
                  </a:cubicBezTo>
                  <a:cubicBezTo>
                    <a:pt x="55" y="2768"/>
                    <a:pt x="187" y="1904"/>
                    <a:pt x="602" y="1116"/>
                  </a:cubicBezTo>
                  <a:cubicBezTo>
                    <a:pt x="821" y="711"/>
                    <a:pt x="1094" y="351"/>
                    <a:pt x="1412" y="33"/>
                  </a:cubicBezTo>
                  <a:cubicBezTo>
                    <a:pt x="1400" y="23"/>
                    <a:pt x="1390" y="11"/>
                    <a:pt x="1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5" name="Google Shape;6065;p77"/>
            <p:cNvSpPr/>
            <p:nvPr/>
          </p:nvSpPr>
          <p:spPr>
            <a:xfrm>
              <a:off x="3024450" y="5094825"/>
              <a:ext cx="149050" cy="170375"/>
            </a:xfrm>
            <a:custGeom>
              <a:avLst/>
              <a:gdLst/>
              <a:ahLst/>
              <a:cxnLst/>
              <a:rect l="l" t="t" r="r" b="b"/>
              <a:pathLst>
                <a:path w="5962" h="6815" extrusionOk="0">
                  <a:moveTo>
                    <a:pt x="4069" y="0"/>
                  </a:moveTo>
                  <a:cubicBezTo>
                    <a:pt x="3992" y="0"/>
                    <a:pt x="3916" y="0"/>
                    <a:pt x="3839" y="11"/>
                  </a:cubicBezTo>
                  <a:cubicBezTo>
                    <a:pt x="2451" y="88"/>
                    <a:pt x="1148" y="919"/>
                    <a:pt x="504" y="2144"/>
                  </a:cubicBezTo>
                  <a:cubicBezTo>
                    <a:pt x="120" y="2866"/>
                    <a:pt x="0" y="3654"/>
                    <a:pt x="164" y="4364"/>
                  </a:cubicBezTo>
                  <a:cubicBezTo>
                    <a:pt x="273" y="4857"/>
                    <a:pt x="525" y="5305"/>
                    <a:pt x="908" y="5655"/>
                  </a:cubicBezTo>
                  <a:cubicBezTo>
                    <a:pt x="1389" y="6104"/>
                    <a:pt x="1936" y="6476"/>
                    <a:pt x="2494" y="6814"/>
                  </a:cubicBezTo>
                  <a:lnTo>
                    <a:pt x="2582" y="6814"/>
                  </a:lnTo>
                  <a:cubicBezTo>
                    <a:pt x="2013" y="6464"/>
                    <a:pt x="1433" y="6082"/>
                    <a:pt x="941" y="5623"/>
                  </a:cubicBezTo>
                  <a:cubicBezTo>
                    <a:pt x="569" y="5273"/>
                    <a:pt x="317" y="4835"/>
                    <a:pt x="208" y="4354"/>
                  </a:cubicBezTo>
                  <a:cubicBezTo>
                    <a:pt x="55" y="3654"/>
                    <a:pt x="175" y="2888"/>
                    <a:pt x="547" y="2177"/>
                  </a:cubicBezTo>
                  <a:cubicBezTo>
                    <a:pt x="1182" y="963"/>
                    <a:pt x="2472" y="132"/>
                    <a:pt x="3839" y="55"/>
                  </a:cubicBezTo>
                  <a:lnTo>
                    <a:pt x="4069" y="55"/>
                  </a:lnTo>
                  <a:cubicBezTo>
                    <a:pt x="4704" y="55"/>
                    <a:pt x="5349" y="197"/>
                    <a:pt x="5961" y="350"/>
                  </a:cubicBezTo>
                  <a:cubicBezTo>
                    <a:pt x="5907" y="317"/>
                    <a:pt x="5841" y="285"/>
                    <a:pt x="5786" y="252"/>
                  </a:cubicBezTo>
                  <a:cubicBezTo>
                    <a:pt x="5229" y="110"/>
                    <a:pt x="4649"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6" name="Google Shape;6066;p77"/>
            <p:cNvSpPr/>
            <p:nvPr/>
          </p:nvSpPr>
          <p:spPr>
            <a:xfrm>
              <a:off x="3045225" y="5108200"/>
              <a:ext cx="133200" cy="155900"/>
            </a:xfrm>
            <a:custGeom>
              <a:avLst/>
              <a:gdLst/>
              <a:ahLst/>
              <a:cxnLst/>
              <a:rect l="l" t="t" r="r" b="b"/>
              <a:pathLst>
                <a:path w="5328" h="6236" extrusionOk="0">
                  <a:moveTo>
                    <a:pt x="3533" y="1"/>
                  </a:moveTo>
                  <a:cubicBezTo>
                    <a:pt x="3468" y="1"/>
                    <a:pt x="3402" y="1"/>
                    <a:pt x="3336" y="12"/>
                  </a:cubicBezTo>
                  <a:cubicBezTo>
                    <a:pt x="2133" y="78"/>
                    <a:pt x="996" y="810"/>
                    <a:pt x="438" y="1872"/>
                  </a:cubicBezTo>
                  <a:cubicBezTo>
                    <a:pt x="99" y="2506"/>
                    <a:pt x="1" y="3184"/>
                    <a:pt x="132" y="3797"/>
                  </a:cubicBezTo>
                  <a:cubicBezTo>
                    <a:pt x="230" y="4223"/>
                    <a:pt x="460" y="4617"/>
                    <a:pt x="788" y="4923"/>
                  </a:cubicBezTo>
                  <a:cubicBezTo>
                    <a:pt x="1313" y="5416"/>
                    <a:pt x="1936" y="5798"/>
                    <a:pt x="2538" y="6159"/>
                  </a:cubicBezTo>
                  <a:lnTo>
                    <a:pt x="2560" y="6181"/>
                  </a:lnTo>
                  <a:cubicBezTo>
                    <a:pt x="2593" y="6192"/>
                    <a:pt x="2626" y="6214"/>
                    <a:pt x="2658" y="6236"/>
                  </a:cubicBezTo>
                  <a:cubicBezTo>
                    <a:pt x="2691" y="6236"/>
                    <a:pt x="2713" y="6236"/>
                    <a:pt x="2746" y="6225"/>
                  </a:cubicBezTo>
                  <a:cubicBezTo>
                    <a:pt x="2691" y="6203"/>
                    <a:pt x="2636" y="6170"/>
                    <a:pt x="2582" y="6138"/>
                  </a:cubicBezTo>
                  <a:lnTo>
                    <a:pt x="2560" y="6116"/>
                  </a:lnTo>
                  <a:cubicBezTo>
                    <a:pt x="1958" y="5754"/>
                    <a:pt x="1335" y="5382"/>
                    <a:pt x="821" y="4891"/>
                  </a:cubicBezTo>
                  <a:cubicBezTo>
                    <a:pt x="504" y="4584"/>
                    <a:pt x="274" y="4201"/>
                    <a:pt x="186" y="3785"/>
                  </a:cubicBezTo>
                  <a:cubicBezTo>
                    <a:pt x="55" y="3184"/>
                    <a:pt x="154" y="2517"/>
                    <a:pt x="482" y="1894"/>
                  </a:cubicBezTo>
                  <a:cubicBezTo>
                    <a:pt x="1029" y="844"/>
                    <a:pt x="2155" y="122"/>
                    <a:pt x="3336" y="56"/>
                  </a:cubicBezTo>
                  <a:lnTo>
                    <a:pt x="3533" y="56"/>
                  </a:lnTo>
                  <a:cubicBezTo>
                    <a:pt x="4146" y="56"/>
                    <a:pt x="4748" y="198"/>
                    <a:pt x="5327" y="351"/>
                  </a:cubicBezTo>
                  <a:cubicBezTo>
                    <a:pt x="5327" y="329"/>
                    <a:pt x="5327" y="307"/>
                    <a:pt x="5317" y="297"/>
                  </a:cubicBezTo>
                  <a:cubicBezTo>
                    <a:pt x="4736" y="144"/>
                    <a:pt x="4135" y="1"/>
                    <a:pt x="35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7" name="Google Shape;6067;p77"/>
            <p:cNvSpPr/>
            <p:nvPr/>
          </p:nvSpPr>
          <p:spPr>
            <a:xfrm>
              <a:off x="3065725" y="5121625"/>
              <a:ext cx="113225" cy="140825"/>
            </a:xfrm>
            <a:custGeom>
              <a:avLst/>
              <a:gdLst/>
              <a:ahLst/>
              <a:cxnLst/>
              <a:rect l="l" t="t" r="r" b="b"/>
              <a:pathLst>
                <a:path w="4529" h="5633" extrusionOk="0">
                  <a:moveTo>
                    <a:pt x="3019" y="0"/>
                  </a:moveTo>
                  <a:cubicBezTo>
                    <a:pt x="2954" y="0"/>
                    <a:pt x="2900" y="0"/>
                    <a:pt x="2844" y="11"/>
                  </a:cubicBezTo>
                  <a:cubicBezTo>
                    <a:pt x="1816" y="66"/>
                    <a:pt x="854" y="689"/>
                    <a:pt x="373" y="1597"/>
                  </a:cubicBezTo>
                  <a:cubicBezTo>
                    <a:pt x="88" y="2133"/>
                    <a:pt x="1" y="2713"/>
                    <a:pt x="121" y="3238"/>
                  </a:cubicBezTo>
                  <a:cubicBezTo>
                    <a:pt x="198" y="3598"/>
                    <a:pt x="394" y="3927"/>
                    <a:pt x="679" y="4201"/>
                  </a:cubicBezTo>
                  <a:cubicBezTo>
                    <a:pt x="1116" y="4616"/>
                    <a:pt x="1653" y="4933"/>
                    <a:pt x="2166" y="5251"/>
                  </a:cubicBezTo>
                  <a:lnTo>
                    <a:pt x="2178" y="5261"/>
                  </a:lnTo>
                  <a:cubicBezTo>
                    <a:pt x="2418" y="5392"/>
                    <a:pt x="2637" y="5524"/>
                    <a:pt x="2856" y="5633"/>
                  </a:cubicBezTo>
                  <a:lnTo>
                    <a:pt x="2954" y="5633"/>
                  </a:lnTo>
                  <a:cubicBezTo>
                    <a:pt x="2713" y="5513"/>
                    <a:pt x="2473" y="5370"/>
                    <a:pt x="2210" y="5217"/>
                  </a:cubicBezTo>
                  <a:lnTo>
                    <a:pt x="2188" y="5207"/>
                  </a:lnTo>
                  <a:cubicBezTo>
                    <a:pt x="1675" y="4889"/>
                    <a:pt x="1150" y="4572"/>
                    <a:pt x="712" y="4157"/>
                  </a:cubicBezTo>
                  <a:cubicBezTo>
                    <a:pt x="438" y="3905"/>
                    <a:pt x="253" y="3577"/>
                    <a:pt x="176" y="3227"/>
                  </a:cubicBezTo>
                  <a:cubicBezTo>
                    <a:pt x="56" y="2713"/>
                    <a:pt x="143" y="2144"/>
                    <a:pt x="416" y="1619"/>
                  </a:cubicBezTo>
                  <a:cubicBezTo>
                    <a:pt x="887" y="722"/>
                    <a:pt x="1838" y="110"/>
                    <a:pt x="2844" y="55"/>
                  </a:cubicBezTo>
                  <a:lnTo>
                    <a:pt x="3019" y="55"/>
                  </a:lnTo>
                  <a:cubicBezTo>
                    <a:pt x="3523" y="55"/>
                    <a:pt x="4037" y="175"/>
                    <a:pt x="4529" y="295"/>
                  </a:cubicBezTo>
                  <a:lnTo>
                    <a:pt x="4529" y="251"/>
                  </a:lnTo>
                  <a:cubicBezTo>
                    <a:pt x="4037" y="120"/>
                    <a:pt x="3534" y="0"/>
                    <a:pt x="3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8" name="Google Shape;6068;p77"/>
            <p:cNvSpPr/>
            <p:nvPr/>
          </p:nvSpPr>
          <p:spPr>
            <a:xfrm>
              <a:off x="3080775" y="5131475"/>
              <a:ext cx="96550" cy="129625"/>
            </a:xfrm>
            <a:custGeom>
              <a:avLst/>
              <a:gdLst/>
              <a:ahLst/>
              <a:cxnLst/>
              <a:rect l="l" t="t" r="r" b="b"/>
              <a:pathLst>
                <a:path w="3862" h="5185" extrusionOk="0">
                  <a:moveTo>
                    <a:pt x="2483" y="0"/>
                  </a:moveTo>
                  <a:cubicBezTo>
                    <a:pt x="1586" y="54"/>
                    <a:pt x="744" y="591"/>
                    <a:pt x="317" y="1389"/>
                  </a:cubicBezTo>
                  <a:cubicBezTo>
                    <a:pt x="77" y="1860"/>
                    <a:pt x="1" y="2363"/>
                    <a:pt x="99" y="2822"/>
                  </a:cubicBezTo>
                  <a:cubicBezTo>
                    <a:pt x="176" y="3139"/>
                    <a:pt x="339" y="3435"/>
                    <a:pt x="580" y="3664"/>
                  </a:cubicBezTo>
                  <a:cubicBezTo>
                    <a:pt x="974" y="4025"/>
                    <a:pt x="1433" y="4310"/>
                    <a:pt x="1882" y="4572"/>
                  </a:cubicBezTo>
                  <a:lnTo>
                    <a:pt x="1904" y="4583"/>
                  </a:lnTo>
                  <a:cubicBezTo>
                    <a:pt x="2308" y="4835"/>
                    <a:pt x="2680" y="5032"/>
                    <a:pt x="3041" y="5185"/>
                  </a:cubicBezTo>
                  <a:cubicBezTo>
                    <a:pt x="3074" y="5185"/>
                    <a:pt x="3118" y="5185"/>
                    <a:pt x="3151" y="5173"/>
                  </a:cubicBezTo>
                  <a:cubicBezTo>
                    <a:pt x="2768" y="5020"/>
                    <a:pt x="2374" y="4813"/>
                    <a:pt x="1926" y="4539"/>
                  </a:cubicBezTo>
                  <a:lnTo>
                    <a:pt x="1914" y="4528"/>
                  </a:lnTo>
                  <a:cubicBezTo>
                    <a:pt x="1466" y="4266"/>
                    <a:pt x="1007" y="3982"/>
                    <a:pt x="624" y="3620"/>
                  </a:cubicBezTo>
                  <a:cubicBezTo>
                    <a:pt x="383" y="3401"/>
                    <a:pt x="219" y="3117"/>
                    <a:pt x="154" y="2811"/>
                  </a:cubicBezTo>
                  <a:cubicBezTo>
                    <a:pt x="55" y="2363"/>
                    <a:pt x="132" y="1870"/>
                    <a:pt x="373" y="1411"/>
                  </a:cubicBezTo>
                  <a:cubicBezTo>
                    <a:pt x="777" y="635"/>
                    <a:pt x="1608" y="98"/>
                    <a:pt x="2483" y="54"/>
                  </a:cubicBezTo>
                  <a:cubicBezTo>
                    <a:pt x="2527" y="54"/>
                    <a:pt x="2582" y="44"/>
                    <a:pt x="2626" y="44"/>
                  </a:cubicBezTo>
                  <a:cubicBezTo>
                    <a:pt x="3041" y="44"/>
                    <a:pt x="3446" y="142"/>
                    <a:pt x="3839" y="241"/>
                  </a:cubicBezTo>
                  <a:cubicBezTo>
                    <a:pt x="3851" y="219"/>
                    <a:pt x="3851" y="208"/>
                    <a:pt x="3861" y="186"/>
                  </a:cubicBezTo>
                  <a:cubicBezTo>
                    <a:pt x="3457" y="88"/>
                    <a:pt x="3041" y="0"/>
                    <a:pt x="2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9" name="Google Shape;6069;p77"/>
            <p:cNvSpPr/>
            <p:nvPr/>
          </p:nvSpPr>
          <p:spPr>
            <a:xfrm>
              <a:off x="3095550" y="5141025"/>
              <a:ext cx="89425" cy="118150"/>
            </a:xfrm>
            <a:custGeom>
              <a:avLst/>
              <a:gdLst/>
              <a:ahLst/>
              <a:cxnLst/>
              <a:rect l="l" t="t" r="r" b="b"/>
              <a:pathLst>
                <a:path w="3577" h="4726" extrusionOk="0">
                  <a:moveTo>
                    <a:pt x="2122" y="1"/>
                  </a:moveTo>
                  <a:cubicBezTo>
                    <a:pt x="1357" y="44"/>
                    <a:pt x="635" y="515"/>
                    <a:pt x="285" y="1193"/>
                  </a:cubicBezTo>
                  <a:cubicBezTo>
                    <a:pt x="76" y="1587"/>
                    <a:pt x="0" y="2024"/>
                    <a:pt x="88" y="2418"/>
                  </a:cubicBezTo>
                  <a:cubicBezTo>
                    <a:pt x="153" y="2691"/>
                    <a:pt x="295" y="2943"/>
                    <a:pt x="503" y="3140"/>
                  </a:cubicBezTo>
                  <a:cubicBezTo>
                    <a:pt x="842" y="3446"/>
                    <a:pt x="1236" y="3687"/>
                    <a:pt x="1619" y="3916"/>
                  </a:cubicBezTo>
                  <a:lnTo>
                    <a:pt x="1630" y="3928"/>
                  </a:lnTo>
                  <a:cubicBezTo>
                    <a:pt x="2001" y="4146"/>
                    <a:pt x="2330" y="4332"/>
                    <a:pt x="2658" y="4463"/>
                  </a:cubicBezTo>
                  <a:cubicBezTo>
                    <a:pt x="2877" y="4562"/>
                    <a:pt x="3095" y="4638"/>
                    <a:pt x="3304" y="4693"/>
                  </a:cubicBezTo>
                  <a:cubicBezTo>
                    <a:pt x="3336" y="4704"/>
                    <a:pt x="3380" y="4715"/>
                    <a:pt x="3413" y="4726"/>
                  </a:cubicBezTo>
                  <a:cubicBezTo>
                    <a:pt x="3467" y="4715"/>
                    <a:pt x="3522" y="4715"/>
                    <a:pt x="3577" y="4704"/>
                  </a:cubicBezTo>
                  <a:cubicBezTo>
                    <a:pt x="3489" y="4693"/>
                    <a:pt x="3402" y="4671"/>
                    <a:pt x="3314" y="4650"/>
                  </a:cubicBezTo>
                  <a:cubicBezTo>
                    <a:pt x="2811" y="4507"/>
                    <a:pt x="2286" y="4256"/>
                    <a:pt x="1651" y="3884"/>
                  </a:cubicBezTo>
                  <a:lnTo>
                    <a:pt x="1641" y="3873"/>
                  </a:lnTo>
                  <a:cubicBezTo>
                    <a:pt x="1258" y="3643"/>
                    <a:pt x="864" y="3403"/>
                    <a:pt x="536" y="3096"/>
                  </a:cubicBezTo>
                  <a:cubicBezTo>
                    <a:pt x="339" y="2910"/>
                    <a:pt x="197" y="2669"/>
                    <a:pt x="142" y="2407"/>
                  </a:cubicBezTo>
                  <a:cubicBezTo>
                    <a:pt x="55" y="2024"/>
                    <a:pt x="120" y="1609"/>
                    <a:pt x="328" y="1215"/>
                  </a:cubicBezTo>
                  <a:cubicBezTo>
                    <a:pt x="678" y="559"/>
                    <a:pt x="1378" y="99"/>
                    <a:pt x="2133" y="56"/>
                  </a:cubicBezTo>
                  <a:lnTo>
                    <a:pt x="2254" y="56"/>
                  </a:lnTo>
                  <a:cubicBezTo>
                    <a:pt x="2538" y="56"/>
                    <a:pt x="2833" y="110"/>
                    <a:pt x="3107" y="176"/>
                  </a:cubicBezTo>
                  <a:cubicBezTo>
                    <a:pt x="3117" y="154"/>
                    <a:pt x="3129" y="143"/>
                    <a:pt x="3129" y="121"/>
                  </a:cubicBezTo>
                  <a:cubicBezTo>
                    <a:pt x="2844" y="56"/>
                    <a:pt x="2548" y="1"/>
                    <a:pt x="22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0" name="Google Shape;6070;p77"/>
            <p:cNvSpPr/>
            <p:nvPr/>
          </p:nvSpPr>
          <p:spPr>
            <a:xfrm>
              <a:off x="3238000" y="5242750"/>
              <a:ext cx="14800" cy="9875"/>
            </a:xfrm>
            <a:custGeom>
              <a:avLst/>
              <a:gdLst/>
              <a:ahLst/>
              <a:cxnLst/>
              <a:rect l="l" t="t" r="r" b="b"/>
              <a:pathLst>
                <a:path w="592" h="395" extrusionOk="0">
                  <a:moveTo>
                    <a:pt x="526" y="0"/>
                  </a:moveTo>
                  <a:cubicBezTo>
                    <a:pt x="416" y="110"/>
                    <a:pt x="307" y="209"/>
                    <a:pt x="176" y="296"/>
                  </a:cubicBezTo>
                  <a:cubicBezTo>
                    <a:pt x="121" y="329"/>
                    <a:pt x="66" y="362"/>
                    <a:pt x="1" y="394"/>
                  </a:cubicBezTo>
                  <a:cubicBezTo>
                    <a:pt x="44" y="394"/>
                    <a:pt x="99" y="384"/>
                    <a:pt x="143" y="384"/>
                  </a:cubicBezTo>
                  <a:cubicBezTo>
                    <a:pt x="165" y="362"/>
                    <a:pt x="187" y="350"/>
                    <a:pt x="209" y="340"/>
                  </a:cubicBezTo>
                  <a:cubicBezTo>
                    <a:pt x="340" y="241"/>
                    <a:pt x="471" y="132"/>
                    <a:pt x="591" y="12"/>
                  </a:cubicBezTo>
                  <a:cubicBezTo>
                    <a:pt x="569" y="12"/>
                    <a:pt x="547" y="12"/>
                    <a:pt x="526" y="0"/>
                  </a:cubicBezTo>
                  <a:close/>
                </a:path>
              </a:pathLst>
            </a:custGeom>
            <a:solidFill>
              <a:srgbClr val="E38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1" name="Google Shape;6071;p77"/>
            <p:cNvSpPr/>
            <p:nvPr/>
          </p:nvSpPr>
          <p:spPr>
            <a:xfrm>
              <a:off x="3109475" y="5150050"/>
              <a:ext cx="127450" cy="102025"/>
            </a:xfrm>
            <a:custGeom>
              <a:avLst/>
              <a:gdLst/>
              <a:ahLst/>
              <a:cxnLst/>
              <a:rect l="l" t="t" r="r" b="b"/>
              <a:pathLst>
                <a:path w="5098" h="4081" extrusionOk="0">
                  <a:moveTo>
                    <a:pt x="1784" y="1"/>
                  </a:moveTo>
                  <a:cubicBezTo>
                    <a:pt x="1138" y="45"/>
                    <a:pt x="537" y="427"/>
                    <a:pt x="231" y="1007"/>
                  </a:cubicBezTo>
                  <a:cubicBezTo>
                    <a:pt x="56" y="1335"/>
                    <a:pt x="1" y="1707"/>
                    <a:pt x="78" y="2035"/>
                  </a:cubicBezTo>
                  <a:cubicBezTo>
                    <a:pt x="121" y="2265"/>
                    <a:pt x="241" y="2473"/>
                    <a:pt x="428" y="2648"/>
                  </a:cubicBezTo>
                  <a:cubicBezTo>
                    <a:pt x="701" y="2910"/>
                    <a:pt x="1040" y="3107"/>
                    <a:pt x="1357" y="3304"/>
                  </a:cubicBezTo>
                  <a:lnTo>
                    <a:pt x="1368" y="3315"/>
                  </a:lnTo>
                  <a:cubicBezTo>
                    <a:pt x="1685" y="3501"/>
                    <a:pt x="1959" y="3643"/>
                    <a:pt x="2232" y="3764"/>
                  </a:cubicBezTo>
                  <a:cubicBezTo>
                    <a:pt x="2418" y="3840"/>
                    <a:pt x="2604" y="3905"/>
                    <a:pt x="2779" y="3960"/>
                  </a:cubicBezTo>
                  <a:cubicBezTo>
                    <a:pt x="3075" y="4037"/>
                    <a:pt x="3370" y="4080"/>
                    <a:pt x="3654" y="4080"/>
                  </a:cubicBezTo>
                  <a:cubicBezTo>
                    <a:pt x="4147" y="4080"/>
                    <a:pt x="4606" y="3960"/>
                    <a:pt x="4966" y="3708"/>
                  </a:cubicBezTo>
                  <a:cubicBezTo>
                    <a:pt x="5010" y="3687"/>
                    <a:pt x="5054" y="3654"/>
                    <a:pt x="5098" y="3621"/>
                  </a:cubicBezTo>
                  <a:cubicBezTo>
                    <a:pt x="5076" y="3610"/>
                    <a:pt x="5054" y="3610"/>
                    <a:pt x="5032" y="3610"/>
                  </a:cubicBezTo>
                  <a:cubicBezTo>
                    <a:pt x="5000" y="3632"/>
                    <a:pt x="4966" y="3654"/>
                    <a:pt x="4945" y="3665"/>
                  </a:cubicBezTo>
                  <a:cubicBezTo>
                    <a:pt x="4584" y="3905"/>
                    <a:pt x="4135" y="4026"/>
                    <a:pt x="3654" y="4026"/>
                  </a:cubicBezTo>
                  <a:cubicBezTo>
                    <a:pt x="3370" y="4026"/>
                    <a:pt x="3085" y="3993"/>
                    <a:pt x="2790" y="3905"/>
                  </a:cubicBezTo>
                  <a:cubicBezTo>
                    <a:pt x="2363" y="3785"/>
                    <a:pt x="1926" y="3589"/>
                    <a:pt x="1401" y="3271"/>
                  </a:cubicBezTo>
                  <a:lnTo>
                    <a:pt x="1379" y="3260"/>
                  </a:lnTo>
                  <a:cubicBezTo>
                    <a:pt x="1062" y="3064"/>
                    <a:pt x="734" y="2867"/>
                    <a:pt x="460" y="2604"/>
                  </a:cubicBezTo>
                  <a:cubicBezTo>
                    <a:pt x="285" y="2451"/>
                    <a:pt x="176" y="2243"/>
                    <a:pt x="121" y="2024"/>
                  </a:cubicBezTo>
                  <a:cubicBezTo>
                    <a:pt x="56" y="1707"/>
                    <a:pt x="110" y="1357"/>
                    <a:pt x="275" y="1029"/>
                  </a:cubicBezTo>
                  <a:cubicBezTo>
                    <a:pt x="569" y="471"/>
                    <a:pt x="1160" y="88"/>
                    <a:pt x="1795" y="55"/>
                  </a:cubicBezTo>
                  <a:lnTo>
                    <a:pt x="1893" y="55"/>
                  </a:lnTo>
                  <a:cubicBezTo>
                    <a:pt x="2057" y="55"/>
                    <a:pt x="2222" y="77"/>
                    <a:pt x="2385" y="99"/>
                  </a:cubicBezTo>
                  <a:cubicBezTo>
                    <a:pt x="2397" y="88"/>
                    <a:pt x="2407" y="67"/>
                    <a:pt x="2418" y="55"/>
                  </a:cubicBezTo>
                  <a:cubicBezTo>
                    <a:pt x="2243" y="23"/>
                    <a:pt x="2068" y="1"/>
                    <a:pt x="1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2" name="Google Shape;6072;p77"/>
            <p:cNvSpPr/>
            <p:nvPr/>
          </p:nvSpPr>
          <p:spPr>
            <a:xfrm>
              <a:off x="3123150" y="5159075"/>
              <a:ext cx="105575" cy="82900"/>
            </a:xfrm>
            <a:custGeom>
              <a:avLst/>
              <a:gdLst/>
              <a:ahLst/>
              <a:cxnLst/>
              <a:rect l="l" t="t" r="r" b="b"/>
              <a:pathLst>
                <a:path w="4223" h="3316" extrusionOk="0">
                  <a:moveTo>
                    <a:pt x="1456" y="0"/>
                  </a:moveTo>
                  <a:cubicBezTo>
                    <a:pt x="931" y="34"/>
                    <a:pt x="438" y="350"/>
                    <a:pt x="197" y="810"/>
                  </a:cubicBezTo>
                  <a:cubicBezTo>
                    <a:pt x="44" y="1084"/>
                    <a:pt x="1" y="1390"/>
                    <a:pt x="66" y="1652"/>
                  </a:cubicBezTo>
                  <a:cubicBezTo>
                    <a:pt x="99" y="1849"/>
                    <a:pt x="209" y="2013"/>
                    <a:pt x="351" y="2156"/>
                  </a:cubicBezTo>
                  <a:cubicBezTo>
                    <a:pt x="581" y="2363"/>
                    <a:pt x="843" y="2528"/>
                    <a:pt x="1106" y="2691"/>
                  </a:cubicBezTo>
                  <a:lnTo>
                    <a:pt x="1116" y="2691"/>
                  </a:lnTo>
                  <a:cubicBezTo>
                    <a:pt x="1368" y="2844"/>
                    <a:pt x="1598" y="2965"/>
                    <a:pt x="1816" y="3063"/>
                  </a:cubicBezTo>
                  <a:cubicBezTo>
                    <a:pt x="1969" y="3129"/>
                    <a:pt x="2123" y="3184"/>
                    <a:pt x="2265" y="3216"/>
                  </a:cubicBezTo>
                  <a:cubicBezTo>
                    <a:pt x="2506" y="3282"/>
                    <a:pt x="2746" y="3315"/>
                    <a:pt x="2976" y="3315"/>
                  </a:cubicBezTo>
                  <a:cubicBezTo>
                    <a:pt x="3381" y="3315"/>
                    <a:pt x="3753" y="3216"/>
                    <a:pt x="4048" y="3019"/>
                  </a:cubicBezTo>
                  <a:cubicBezTo>
                    <a:pt x="4103" y="2987"/>
                    <a:pt x="4157" y="2943"/>
                    <a:pt x="4212" y="2899"/>
                  </a:cubicBezTo>
                  <a:cubicBezTo>
                    <a:pt x="4212" y="2878"/>
                    <a:pt x="4223" y="2856"/>
                    <a:pt x="4223" y="2834"/>
                  </a:cubicBezTo>
                  <a:lnTo>
                    <a:pt x="4223" y="2812"/>
                  </a:lnTo>
                  <a:cubicBezTo>
                    <a:pt x="4168" y="2878"/>
                    <a:pt x="4091" y="2932"/>
                    <a:pt x="4015" y="2976"/>
                  </a:cubicBezTo>
                  <a:cubicBezTo>
                    <a:pt x="3731" y="3172"/>
                    <a:pt x="3369" y="3271"/>
                    <a:pt x="2976" y="3271"/>
                  </a:cubicBezTo>
                  <a:cubicBezTo>
                    <a:pt x="2746" y="3271"/>
                    <a:pt x="2516" y="3238"/>
                    <a:pt x="2276" y="3172"/>
                  </a:cubicBezTo>
                  <a:cubicBezTo>
                    <a:pt x="1926" y="3074"/>
                    <a:pt x="1576" y="2910"/>
                    <a:pt x="1150" y="2647"/>
                  </a:cubicBezTo>
                  <a:lnTo>
                    <a:pt x="1138" y="2647"/>
                  </a:lnTo>
                  <a:cubicBezTo>
                    <a:pt x="876" y="2484"/>
                    <a:pt x="603" y="2331"/>
                    <a:pt x="384" y="2112"/>
                  </a:cubicBezTo>
                  <a:cubicBezTo>
                    <a:pt x="241" y="1991"/>
                    <a:pt x="154" y="1827"/>
                    <a:pt x="110" y="1641"/>
                  </a:cubicBezTo>
                  <a:cubicBezTo>
                    <a:pt x="56" y="1390"/>
                    <a:pt x="99" y="1106"/>
                    <a:pt x="241" y="832"/>
                  </a:cubicBezTo>
                  <a:cubicBezTo>
                    <a:pt x="471" y="384"/>
                    <a:pt x="953" y="77"/>
                    <a:pt x="1466" y="56"/>
                  </a:cubicBezTo>
                  <a:cubicBezTo>
                    <a:pt x="1488" y="44"/>
                    <a:pt x="1521" y="44"/>
                    <a:pt x="1543" y="44"/>
                  </a:cubicBezTo>
                  <a:cubicBezTo>
                    <a:pt x="1587" y="44"/>
                    <a:pt x="1619" y="56"/>
                    <a:pt x="1663" y="56"/>
                  </a:cubicBezTo>
                  <a:cubicBezTo>
                    <a:pt x="1675" y="34"/>
                    <a:pt x="1675" y="22"/>
                    <a:pt x="1685" y="0"/>
                  </a:cubicBezTo>
                  <a:close/>
                </a:path>
              </a:pathLst>
            </a:custGeom>
            <a:solidFill>
              <a:srgbClr val="E38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3" name="Google Shape;6073;p77"/>
            <p:cNvSpPr/>
            <p:nvPr/>
          </p:nvSpPr>
          <p:spPr>
            <a:xfrm>
              <a:off x="3227050" y="5062675"/>
              <a:ext cx="276225" cy="220575"/>
            </a:xfrm>
            <a:custGeom>
              <a:avLst/>
              <a:gdLst/>
              <a:ahLst/>
              <a:cxnLst/>
              <a:rect l="l" t="t" r="r" b="b"/>
              <a:pathLst>
                <a:path w="11049" h="8823" extrusionOk="0">
                  <a:moveTo>
                    <a:pt x="6944" y="1"/>
                  </a:moveTo>
                  <a:cubicBezTo>
                    <a:pt x="6534" y="1"/>
                    <a:pt x="6183" y="336"/>
                    <a:pt x="5907" y="663"/>
                  </a:cubicBezTo>
                  <a:cubicBezTo>
                    <a:pt x="5426" y="1221"/>
                    <a:pt x="4989" y="1822"/>
                    <a:pt x="4595" y="2434"/>
                  </a:cubicBezTo>
                  <a:cubicBezTo>
                    <a:pt x="4453" y="2643"/>
                    <a:pt x="4322" y="2862"/>
                    <a:pt x="4092" y="2960"/>
                  </a:cubicBezTo>
                  <a:cubicBezTo>
                    <a:pt x="3992" y="3006"/>
                    <a:pt x="3887" y="3021"/>
                    <a:pt x="3779" y="3021"/>
                  </a:cubicBezTo>
                  <a:cubicBezTo>
                    <a:pt x="3606" y="3021"/>
                    <a:pt x="3426" y="2980"/>
                    <a:pt x="3250" y="2960"/>
                  </a:cubicBezTo>
                  <a:cubicBezTo>
                    <a:pt x="3191" y="2954"/>
                    <a:pt x="3133" y="2952"/>
                    <a:pt x="3074" y="2952"/>
                  </a:cubicBezTo>
                  <a:cubicBezTo>
                    <a:pt x="2179" y="2952"/>
                    <a:pt x="1359" y="3567"/>
                    <a:pt x="876" y="4327"/>
                  </a:cubicBezTo>
                  <a:cubicBezTo>
                    <a:pt x="373" y="5137"/>
                    <a:pt x="176" y="6110"/>
                    <a:pt x="1" y="7050"/>
                  </a:cubicBezTo>
                  <a:cubicBezTo>
                    <a:pt x="3206" y="7565"/>
                    <a:pt x="6432" y="8144"/>
                    <a:pt x="9616" y="8822"/>
                  </a:cubicBezTo>
                  <a:cubicBezTo>
                    <a:pt x="10031" y="6963"/>
                    <a:pt x="10447" y="5093"/>
                    <a:pt x="10863" y="3233"/>
                  </a:cubicBezTo>
                  <a:cubicBezTo>
                    <a:pt x="10950" y="2840"/>
                    <a:pt x="11048" y="2434"/>
                    <a:pt x="11016" y="2041"/>
                  </a:cubicBezTo>
                  <a:cubicBezTo>
                    <a:pt x="10994" y="1636"/>
                    <a:pt x="10851" y="1221"/>
                    <a:pt x="10535" y="958"/>
                  </a:cubicBezTo>
                  <a:cubicBezTo>
                    <a:pt x="10367" y="820"/>
                    <a:pt x="10144" y="742"/>
                    <a:pt x="9924" y="742"/>
                  </a:cubicBezTo>
                  <a:cubicBezTo>
                    <a:pt x="9742" y="742"/>
                    <a:pt x="9562" y="796"/>
                    <a:pt x="9419" y="915"/>
                  </a:cubicBezTo>
                  <a:cubicBezTo>
                    <a:pt x="9200" y="1090"/>
                    <a:pt x="9113" y="1384"/>
                    <a:pt x="8948" y="1615"/>
                  </a:cubicBezTo>
                  <a:cubicBezTo>
                    <a:pt x="8826" y="1786"/>
                    <a:pt x="8612" y="1933"/>
                    <a:pt x="8412" y="1933"/>
                  </a:cubicBezTo>
                  <a:cubicBezTo>
                    <a:pt x="8343" y="1933"/>
                    <a:pt x="8277" y="1916"/>
                    <a:pt x="8216" y="1877"/>
                  </a:cubicBezTo>
                  <a:cubicBezTo>
                    <a:pt x="8051" y="1756"/>
                    <a:pt x="8008" y="1538"/>
                    <a:pt x="7975" y="1330"/>
                  </a:cubicBezTo>
                  <a:cubicBezTo>
                    <a:pt x="7931" y="1046"/>
                    <a:pt x="7866" y="750"/>
                    <a:pt x="7723" y="499"/>
                  </a:cubicBezTo>
                  <a:cubicBezTo>
                    <a:pt x="7581" y="247"/>
                    <a:pt x="7329" y="40"/>
                    <a:pt x="7034" y="6"/>
                  </a:cubicBezTo>
                  <a:cubicBezTo>
                    <a:pt x="7004" y="3"/>
                    <a:pt x="6974" y="1"/>
                    <a:pt x="6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4" name="Google Shape;6074;p77"/>
            <p:cNvSpPr/>
            <p:nvPr/>
          </p:nvSpPr>
          <p:spPr>
            <a:xfrm>
              <a:off x="3458125" y="5274200"/>
              <a:ext cx="11225" cy="7400"/>
            </a:xfrm>
            <a:custGeom>
              <a:avLst/>
              <a:gdLst/>
              <a:ahLst/>
              <a:cxnLst/>
              <a:rect l="l" t="t" r="r" b="b"/>
              <a:pathLst>
                <a:path w="449" h="296" extrusionOk="0">
                  <a:moveTo>
                    <a:pt x="449" y="1"/>
                  </a:moveTo>
                  <a:cubicBezTo>
                    <a:pt x="427" y="23"/>
                    <a:pt x="395" y="44"/>
                    <a:pt x="373" y="55"/>
                  </a:cubicBezTo>
                  <a:cubicBezTo>
                    <a:pt x="252" y="142"/>
                    <a:pt x="121" y="208"/>
                    <a:pt x="1" y="285"/>
                  </a:cubicBezTo>
                  <a:cubicBezTo>
                    <a:pt x="23" y="285"/>
                    <a:pt x="55" y="296"/>
                    <a:pt x="77" y="296"/>
                  </a:cubicBezTo>
                  <a:cubicBezTo>
                    <a:pt x="186" y="241"/>
                    <a:pt x="296" y="176"/>
                    <a:pt x="395" y="99"/>
                  </a:cubicBezTo>
                  <a:cubicBezTo>
                    <a:pt x="405" y="99"/>
                    <a:pt x="427" y="88"/>
                    <a:pt x="438" y="77"/>
                  </a:cubicBezTo>
                  <a:cubicBezTo>
                    <a:pt x="438" y="55"/>
                    <a:pt x="449" y="23"/>
                    <a:pt x="449" y="1"/>
                  </a:cubicBezTo>
                  <a:close/>
                </a:path>
              </a:pathLst>
            </a:custGeom>
            <a:solidFill>
              <a:srgbClr val="E38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5" name="Google Shape;6075;p77"/>
            <p:cNvSpPr/>
            <p:nvPr/>
          </p:nvSpPr>
          <p:spPr>
            <a:xfrm>
              <a:off x="3443075" y="5258900"/>
              <a:ext cx="29850" cy="19700"/>
            </a:xfrm>
            <a:custGeom>
              <a:avLst/>
              <a:gdLst/>
              <a:ahLst/>
              <a:cxnLst/>
              <a:rect l="l" t="t" r="r" b="b"/>
              <a:pathLst>
                <a:path w="1194" h="788" extrusionOk="0">
                  <a:moveTo>
                    <a:pt x="1194" y="0"/>
                  </a:moveTo>
                  <a:lnTo>
                    <a:pt x="1194" y="0"/>
                  </a:lnTo>
                  <a:cubicBezTo>
                    <a:pt x="1029" y="142"/>
                    <a:pt x="844" y="273"/>
                    <a:pt x="657" y="394"/>
                  </a:cubicBezTo>
                  <a:cubicBezTo>
                    <a:pt x="450" y="536"/>
                    <a:pt x="231" y="656"/>
                    <a:pt x="1" y="776"/>
                  </a:cubicBezTo>
                  <a:cubicBezTo>
                    <a:pt x="34" y="776"/>
                    <a:pt x="56" y="788"/>
                    <a:pt x="88" y="788"/>
                  </a:cubicBezTo>
                  <a:cubicBezTo>
                    <a:pt x="297" y="689"/>
                    <a:pt x="494" y="569"/>
                    <a:pt x="690" y="438"/>
                  </a:cubicBezTo>
                  <a:cubicBezTo>
                    <a:pt x="854" y="328"/>
                    <a:pt x="1019" y="208"/>
                    <a:pt x="1172" y="76"/>
                  </a:cubicBezTo>
                  <a:cubicBezTo>
                    <a:pt x="1182" y="54"/>
                    <a:pt x="1194" y="22"/>
                    <a:pt x="1194" y="0"/>
                  </a:cubicBezTo>
                  <a:close/>
                </a:path>
              </a:pathLst>
            </a:custGeom>
            <a:solidFill>
              <a:srgbClr val="E38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6" name="Google Shape;6076;p77"/>
            <p:cNvSpPr/>
            <p:nvPr/>
          </p:nvSpPr>
          <p:spPr>
            <a:xfrm>
              <a:off x="3418225" y="5081150"/>
              <a:ext cx="83150" cy="192525"/>
            </a:xfrm>
            <a:custGeom>
              <a:avLst/>
              <a:gdLst/>
              <a:ahLst/>
              <a:cxnLst/>
              <a:rect l="l" t="t" r="r" b="b"/>
              <a:pathLst>
                <a:path w="3326" h="7701" extrusionOk="0">
                  <a:moveTo>
                    <a:pt x="2275" y="1"/>
                  </a:moveTo>
                  <a:cubicBezTo>
                    <a:pt x="2253" y="1"/>
                    <a:pt x="2231" y="1"/>
                    <a:pt x="2209" y="11"/>
                  </a:cubicBezTo>
                  <a:cubicBezTo>
                    <a:pt x="2745" y="580"/>
                    <a:pt x="3128" y="1302"/>
                    <a:pt x="3303" y="2079"/>
                  </a:cubicBezTo>
                  <a:cubicBezTo>
                    <a:pt x="3314" y="2046"/>
                    <a:pt x="3325" y="2002"/>
                    <a:pt x="3325" y="1958"/>
                  </a:cubicBezTo>
                  <a:cubicBezTo>
                    <a:pt x="3139" y="1226"/>
                    <a:pt x="2778" y="547"/>
                    <a:pt x="2275" y="1"/>
                  </a:cubicBezTo>
                  <a:close/>
                  <a:moveTo>
                    <a:pt x="2461" y="5874"/>
                  </a:moveTo>
                  <a:lnTo>
                    <a:pt x="2461" y="5874"/>
                  </a:lnTo>
                  <a:cubicBezTo>
                    <a:pt x="2111" y="6345"/>
                    <a:pt x="1684" y="6760"/>
                    <a:pt x="1181" y="7099"/>
                  </a:cubicBezTo>
                  <a:cubicBezTo>
                    <a:pt x="820" y="7339"/>
                    <a:pt x="426" y="7526"/>
                    <a:pt x="0" y="7679"/>
                  </a:cubicBezTo>
                  <a:cubicBezTo>
                    <a:pt x="32" y="7689"/>
                    <a:pt x="66" y="7689"/>
                    <a:pt x="98" y="7701"/>
                  </a:cubicBezTo>
                  <a:cubicBezTo>
                    <a:pt x="492" y="7548"/>
                    <a:pt x="864" y="7361"/>
                    <a:pt x="1214" y="7132"/>
                  </a:cubicBezTo>
                  <a:cubicBezTo>
                    <a:pt x="1684" y="6826"/>
                    <a:pt x="2100" y="6432"/>
                    <a:pt x="2439" y="5995"/>
                  </a:cubicBezTo>
                  <a:cubicBezTo>
                    <a:pt x="2450" y="5951"/>
                    <a:pt x="2450" y="5907"/>
                    <a:pt x="2461" y="5874"/>
                  </a:cubicBezTo>
                  <a:close/>
                </a:path>
              </a:pathLst>
            </a:custGeom>
            <a:solidFill>
              <a:srgbClr val="E38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7" name="Google Shape;6077;p77"/>
            <p:cNvSpPr/>
            <p:nvPr/>
          </p:nvSpPr>
          <p:spPr>
            <a:xfrm>
              <a:off x="3390025" y="5086325"/>
              <a:ext cx="100675" cy="181900"/>
            </a:xfrm>
            <a:custGeom>
              <a:avLst/>
              <a:gdLst/>
              <a:ahLst/>
              <a:cxnLst/>
              <a:rect l="l" t="t" r="r" b="b"/>
              <a:pathLst>
                <a:path w="4027" h="7276" extrusionOk="0">
                  <a:moveTo>
                    <a:pt x="2867" y="1"/>
                  </a:moveTo>
                  <a:lnTo>
                    <a:pt x="2834" y="34"/>
                  </a:lnTo>
                  <a:cubicBezTo>
                    <a:pt x="3556" y="810"/>
                    <a:pt x="3972" y="1904"/>
                    <a:pt x="3917" y="3009"/>
                  </a:cubicBezTo>
                  <a:cubicBezTo>
                    <a:pt x="3841" y="4376"/>
                    <a:pt x="3064" y="5711"/>
                    <a:pt x="1872" y="6498"/>
                  </a:cubicBezTo>
                  <a:cubicBezTo>
                    <a:pt x="1325" y="6859"/>
                    <a:pt x="690" y="7111"/>
                    <a:pt x="1" y="7253"/>
                  </a:cubicBezTo>
                  <a:cubicBezTo>
                    <a:pt x="45" y="7264"/>
                    <a:pt x="88" y="7264"/>
                    <a:pt x="132" y="7275"/>
                  </a:cubicBezTo>
                  <a:cubicBezTo>
                    <a:pt x="778" y="7132"/>
                    <a:pt x="1379" y="6892"/>
                    <a:pt x="1904" y="6542"/>
                  </a:cubicBezTo>
                  <a:cubicBezTo>
                    <a:pt x="3107" y="5754"/>
                    <a:pt x="3895" y="4398"/>
                    <a:pt x="3960" y="3009"/>
                  </a:cubicBezTo>
                  <a:cubicBezTo>
                    <a:pt x="4026" y="1894"/>
                    <a:pt x="3610" y="788"/>
                    <a:pt x="28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8" name="Google Shape;6078;p77"/>
            <p:cNvSpPr/>
            <p:nvPr/>
          </p:nvSpPr>
          <p:spPr>
            <a:xfrm>
              <a:off x="3228700" y="5228525"/>
              <a:ext cx="28475" cy="15350"/>
            </a:xfrm>
            <a:custGeom>
              <a:avLst/>
              <a:gdLst/>
              <a:ahLst/>
              <a:cxnLst/>
              <a:rect l="l" t="t" r="r" b="b"/>
              <a:pathLst>
                <a:path w="1139" h="614" extrusionOk="0">
                  <a:moveTo>
                    <a:pt x="12" y="1"/>
                  </a:moveTo>
                  <a:cubicBezTo>
                    <a:pt x="12" y="23"/>
                    <a:pt x="1" y="34"/>
                    <a:pt x="1" y="56"/>
                  </a:cubicBezTo>
                  <a:cubicBezTo>
                    <a:pt x="340" y="253"/>
                    <a:pt x="657" y="428"/>
                    <a:pt x="963" y="581"/>
                  </a:cubicBezTo>
                  <a:cubicBezTo>
                    <a:pt x="1029" y="591"/>
                    <a:pt x="1084" y="603"/>
                    <a:pt x="1138" y="613"/>
                  </a:cubicBezTo>
                  <a:cubicBezTo>
                    <a:pt x="778" y="438"/>
                    <a:pt x="406" y="231"/>
                    <a:pt x="12" y="1"/>
                  </a:cubicBezTo>
                  <a:close/>
                </a:path>
              </a:pathLst>
            </a:custGeom>
            <a:solidFill>
              <a:srgbClr val="E38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9" name="Google Shape;6079;p77"/>
            <p:cNvSpPr/>
            <p:nvPr/>
          </p:nvSpPr>
          <p:spPr>
            <a:xfrm>
              <a:off x="3391675" y="5063925"/>
              <a:ext cx="27650" cy="10150"/>
            </a:xfrm>
            <a:custGeom>
              <a:avLst/>
              <a:gdLst/>
              <a:ahLst/>
              <a:cxnLst/>
              <a:rect l="l" t="t" r="r" b="b"/>
              <a:pathLst>
                <a:path w="1106" h="406" extrusionOk="0">
                  <a:moveTo>
                    <a:pt x="78" y="0"/>
                  </a:moveTo>
                  <a:cubicBezTo>
                    <a:pt x="56" y="11"/>
                    <a:pt x="22" y="22"/>
                    <a:pt x="1" y="33"/>
                  </a:cubicBezTo>
                  <a:cubicBezTo>
                    <a:pt x="384" y="121"/>
                    <a:pt x="756" y="241"/>
                    <a:pt x="1106" y="405"/>
                  </a:cubicBezTo>
                  <a:cubicBezTo>
                    <a:pt x="1084" y="372"/>
                    <a:pt x="1073" y="340"/>
                    <a:pt x="1051" y="318"/>
                  </a:cubicBezTo>
                  <a:cubicBezTo>
                    <a:pt x="734" y="175"/>
                    <a:pt x="416" y="77"/>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0" name="Google Shape;6080;p77"/>
            <p:cNvSpPr/>
            <p:nvPr/>
          </p:nvSpPr>
          <p:spPr>
            <a:xfrm>
              <a:off x="3231425" y="5099450"/>
              <a:ext cx="240950" cy="159175"/>
            </a:xfrm>
            <a:custGeom>
              <a:avLst/>
              <a:gdLst/>
              <a:ahLst/>
              <a:cxnLst/>
              <a:rect l="l" t="t" r="r" b="b"/>
              <a:pathLst>
                <a:path w="9638" h="6367" extrusionOk="0">
                  <a:moveTo>
                    <a:pt x="8861" y="1"/>
                  </a:moveTo>
                  <a:cubicBezTo>
                    <a:pt x="8850" y="23"/>
                    <a:pt x="8839" y="34"/>
                    <a:pt x="8828" y="45"/>
                  </a:cubicBezTo>
                  <a:cubicBezTo>
                    <a:pt x="9320" y="712"/>
                    <a:pt x="9583" y="1554"/>
                    <a:pt x="9539" y="2407"/>
                  </a:cubicBezTo>
                  <a:cubicBezTo>
                    <a:pt x="9485" y="3632"/>
                    <a:pt x="8785" y="4836"/>
                    <a:pt x="7713" y="5536"/>
                  </a:cubicBezTo>
                  <a:cubicBezTo>
                    <a:pt x="6936" y="6050"/>
                    <a:pt x="5963" y="6313"/>
                    <a:pt x="4913" y="6313"/>
                  </a:cubicBezTo>
                  <a:cubicBezTo>
                    <a:pt x="4311" y="6313"/>
                    <a:pt x="3688" y="6225"/>
                    <a:pt x="3053" y="6050"/>
                  </a:cubicBezTo>
                  <a:cubicBezTo>
                    <a:pt x="2123" y="5788"/>
                    <a:pt x="1160" y="5350"/>
                    <a:pt x="34" y="4661"/>
                  </a:cubicBezTo>
                  <a:lnTo>
                    <a:pt x="12" y="4650"/>
                  </a:lnTo>
                  <a:cubicBezTo>
                    <a:pt x="12" y="4672"/>
                    <a:pt x="1" y="4694"/>
                    <a:pt x="1" y="4704"/>
                  </a:cubicBezTo>
                  <a:cubicBezTo>
                    <a:pt x="669" y="5109"/>
                    <a:pt x="1281" y="5438"/>
                    <a:pt x="1860" y="5678"/>
                  </a:cubicBezTo>
                  <a:cubicBezTo>
                    <a:pt x="2266" y="5853"/>
                    <a:pt x="2659" y="5995"/>
                    <a:pt x="3042" y="6104"/>
                  </a:cubicBezTo>
                  <a:cubicBezTo>
                    <a:pt x="3119" y="6126"/>
                    <a:pt x="3195" y="6138"/>
                    <a:pt x="3272" y="6159"/>
                  </a:cubicBezTo>
                  <a:cubicBezTo>
                    <a:pt x="3578" y="6214"/>
                    <a:pt x="3873" y="6269"/>
                    <a:pt x="4179" y="6323"/>
                  </a:cubicBezTo>
                  <a:cubicBezTo>
                    <a:pt x="4431" y="6356"/>
                    <a:pt x="4672" y="6367"/>
                    <a:pt x="4913" y="6367"/>
                  </a:cubicBezTo>
                  <a:cubicBezTo>
                    <a:pt x="5973" y="6367"/>
                    <a:pt x="6957" y="6094"/>
                    <a:pt x="7745" y="5579"/>
                  </a:cubicBezTo>
                  <a:cubicBezTo>
                    <a:pt x="8817" y="4869"/>
                    <a:pt x="9528" y="3654"/>
                    <a:pt x="9594" y="2407"/>
                  </a:cubicBezTo>
                  <a:cubicBezTo>
                    <a:pt x="9638" y="1544"/>
                    <a:pt x="9364" y="679"/>
                    <a:pt x="8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1" name="Google Shape;6081;p77"/>
            <p:cNvSpPr/>
            <p:nvPr/>
          </p:nvSpPr>
          <p:spPr>
            <a:xfrm>
              <a:off x="3378825" y="5073500"/>
              <a:ext cx="47875" cy="24075"/>
            </a:xfrm>
            <a:custGeom>
              <a:avLst/>
              <a:gdLst/>
              <a:ahLst/>
              <a:cxnLst/>
              <a:rect l="l" t="t" r="r" b="b"/>
              <a:pathLst>
                <a:path w="1915" h="963" extrusionOk="0">
                  <a:moveTo>
                    <a:pt x="45" y="0"/>
                  </a:moveTo>
                  <a:cubicBezTo>
                    <a:pt x="33" y="11"/>
                    <a:pt x="23" y="33"/>
                    <a:pt x="1" y="44"/>
                  </a:cubicBezTo>
                  <a:cubicBezTo>
                    <a:pt x="340" y="110"/>
                    <a:pt x="668" y="208"/>
                    <a:pt x="974" y="339"/>
                  </a:cubicBezTo>
                  <a:cubicBezTo>
                    <a:pt x="1138" y="405"/>
                    <a:pt x="1292" y="482"/>
                    <a:pt x="1445" y="580"/>
                  </a:cubicBezTo>
                  <a:cubicBezTo>
                    <a:pt x="1620" y="689"/>
                    <a:pt x="1773" y="820"/>
                    <a:pt x="1915" y="963"/>
                  </a:cubicBezTo>
                  <a:cubicBezTo>
                    <a:pt x="1915" y="941"/>
                    <a:pt x="1904" y="919"/>
                    <a:pt x="1904" y="897"/>
                  </a:cubicBezTo>
                  <a:lnTo>
                    <a:pt x="1904" y="875"/>
                  </a:lnTo>
                  <a:cubicBezTo>
                    <a:pt x="1773" y="744"/>
                    <a:pt x="1630" y="635"/>
                    <a:pt x="1477" y="536"/>
                  </a:cubicBezTo>
                  <a:cubicBezTo>
                    <a:pt x="1040" y="263"/>
                    <a:pt x="548" y="11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2" name="Google Shape;6082;p77"/>
            <p:cNvSpPr/>
            <p:nvPr/>
          </p:nvSpPr>
          <p:spPr>
            <a:xfrm>
              <a:off x="3235000" y="5110675"/>
              <a:ext cx="217150" cy="132925"/>
            </a:xfrm>
            <a:custGeom>
              <a:avLst/>
              <a:gdLst/>
              <a:ahLst/>
              <a:cxnLst/>
              <a:rect l="l" t="t" r="r" b="b"/>
              <a:pathLst>
                <a:path w="8686" h="5317" extrusionOk="0">
                  <a:moveTo>
                    <a:pt x="8160" y="1"/>
                  </a:moveTo>
                  <a:cubicBezTo>
                    <a:pt x="8138" y="11"/>
                    <a:pt x="8117" y="11"/>
                    <a:pt x="8105" y="11"/>
                  </a:cubicBezTo>
                  <a:cubicBezTo>
                    <a:pt x="8445" y="558"/>
                    <a:pt x="8630" y="1215"/>
                    <a:pt x="8598" y="1871"/>
                  </a:cubicBezTo>
                  <a:cubicBezTo>
                    <a:pt x="8543" y="2932"/>
                    <a:pt x="7930" y="3982"/>
                    <a:pt x="7011" y="4583"/>
                  </a:cubicBezTo>
                  <a:cubicBezTo>
                    <a:pt x="6333" y="5032"/>
                    <a:pt x="5491" y="5262"/>
                    <a:pt x="4573" y="5262"/>
                  </a:cubicBezTo>
                  <a:cubicBezTo>
                    <a:pt x="4058" y="5262"/>
                    <a:pt x="3511" y="5185"/>
                    <a:pt x="2954" y="5032"/>
                  </a:cubicBezTo>
                  <a:cubicBezTo>
                    <a:pt x="2155" y="4814"/>
                    <a:pt x="1313" y="4430"/>
                    <a:pt x="329" y="3829"/>
                  </a:cubicBezTo>
                  <a:lnTo>
                    <a:pt x="307" y="3818"/>
                  </a:lnTo>
                  <a:cubicBezTo>
                    <a:pt x="208" y="3763"/>
                    <a:pt x="121" y="3698"/>
                    <a:pt x="23" y="3643"/>
                  </a:cubicBezTo>
                  <a:cubicBezTo>
                    <a:pt x="11" y="3665"/>
                    <a:pt x="11" y="3676"/>
                    <a:pt x="1" y="3698"/>
                  </a:cubicBezTo>
                  <a:cubicBezTo>
                    <a:pt x="99" y="3752"/>
                    <a:pt x="186" y="3807"/>
                    <a:pt x="285" y="3861"/>
                  </a:cubicBezTo>
                  <a:lnTo>
                    <a:pt x="307" y="3873"/>
                  </a:lnTo>
                  <a:cubicBezTo>
                    <a:pt x="886" y="4233"/>
                    <a:pt x="1411" y="4507"/>
                    <a:pt x="1914" y="4726"/>
                  </a:cubicBezTo>
                  <a:cubicBezTo>
                    <a:pt x="2276" y="4868"/>
                    <a:pt x="2604" y="4989"/>
                    <a:pt x="2942" y="5087"/>
                  </a:cubicBezTo>
                  <a:cubicBezTo>
                    <a:pt x="3501" y="5240"/>
                    <a:pt x="4048" y="5317"/>
                    <a:pt x="4573" y="5317"/>
                  </a:cubicBezTo>
                  <a:cubicBezTo>
                    <a:pt x="5502" y="5317"/>
                    <a:pt x="6355" y="5087"/>
                    <a:pt x="7033" y="4627"/>
                  </a:cubicBezTo>
                  <a:cubicBezTo>
                    <a:pt x="7974" y="4015"/>
                    <a:pt x="8598" y="2954"/>
                    <a:pt x="8652" y="1871"/>
                  </a:cubicBezTo>
                  <a:cubicBezTo>
                    <a:pt x="8685" y="1215"/>
                    <a:pt x="8499" y="558"/>
                    <a:pt x="8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3" name="Google Shape;6083;p77"/>
            <p:cNvSpPr/>
            <p:nvPr/>
          </p:nvSpPr>
          <p:spPr>
            <a:xfrm>
              <a:off x="3244025" y="5083875"/>
              <a:ext cx="188150" cy="144675"/>
            </a:xfrm>
            <a:custGeom>
              <a:avLst/>
              <a:gdLst/>
              <a:ahLst/>
              <a:cxnLst/>
              <a:rect l="l" t="t" r="r" b="b"/>
              <a:pathLst>
                <a:path w="7526" h="5787" extrusionOk="0">
                  <a:moveTo>
                    <a:pt x="5065" y="1"/>
                  </a:moveTo>
                  <a:cubicBezTo>
                    <a:pt x="5053" y="23"/>
                    <a:pt x="5043" y="33"/>
                    <a:pt x="5032" y="45"/>
                  </a:cubicBezTo>
                  <a:cubicBezTo>
                    <a:pt x="5316" y="110"/>
                    <a:pt x="5590" y="186"/>
                    <a:pt x="5852" y="296"/>
                  </a:cubicBezTo>
                  <a:cubicBezTo>
                    <a:pt x="5984" y="351"/>
                    <a:pt x="6115" y="417"/>
                    <a:pt x="6246" y="504"/>
                  </a:cubicBezTo>
                  <a:cubicBezTo>
                    <a:pt x="7012" y="996"/>
                    <a:pt x="7482" y="1915"/>
                    <a:pt x="7427" y="2855"/>
                  </a:cubicBezTo>
                  <a:cubicBezTo>
                    <a:pt x="7384" y="3764"/>
                    <a:pt x="6869" y="4649"/>
                    <a:pt x="6082" y="5164"/>
                  </a:cubicBezTo>
                  <a:cubicBezTo>
                    <a:pt x="5513" y="5546"/>
                    <a:pt x="4791" y="5743"/>
                    <a:pt x="4025" y="5743"/>
                  </a:cubicBezTo>
                  <a:cubicBezTo>
                    <a:pt x="3577" y="5743"/>
                    <a:pt x="3107" y="5677"/>
                    <a:pt x="2647" y="5546"/>
                  </a:cubicBezTo>
                  <a:cubicBezTo>
                    <a:pt x="1958" y="5349"/>
                    <a:pt x="1247" y="5032"/>
                    <a:pt x="416" y="4518"/>
                  </a:cubicBezTo>
                  <a:lnTo>
                    <a:pt x="394" y="4507"/>
                  </a:lnTo>
                  <a:lnTo>
                    <a:pt x="66" y="4310"/>
                  </a:lnTo>
                  <a:cubicBezTo>
                    <a:pt x="44" y="4321"/>
                    <a:pt x="22" y="4321"/>
                    <a:pt x="0" y="4332"/>
                  </a:cubicBezTo>
                  <a:cubicBezTo>
                    <a:pt x="121" y="4408"/>
                    <a:pt x="241" y="4474"/>
                    <a:pt x="362" y="4551"/>
                  </a:cubicBezTo>
                  <a:lnTo>
                    <a:pt x="383" y="4562"/>
                  </a:lnTo>
                  <a:cubicBezTo>
                    <a:pt x="875" y="4868"/>
                    <a:pt x="1335" y="5098"/>
                    <a:pt x="1762" y="5284"/>
                  </a:cubicBezTo>
                  <a:cubicBezTo>
                    <a:pt x="2056" y="5415"/>
                    <a:pt x="2341" y="5514"/>
                    <a:pt x="2625" y="5590"/>
                  </a:cubicBezTo>
                  <a:cubicBezTo>
                    <a:pt x="3107" y="5721"/>
                    <a:pt x="3566" y="5787"/>
                    <a:pt x="4015" y="5787"/>
                  </a:cubicBezTo>
                  <a:cubicBezTo>
                    <a:pt x="4802" y="5787"/>
                    <a:pt x="5524" y="5590"/>
                    <a:pt x="6115" y="5207"/>
                  </a:cubicBezTo>
                  <a:cubicBezTo>
                    <a:pt x="6913" y="4682"/>
                    <a:pt x="7438" y="3785"/>
                    <a:pt x="7482" y="2867"/>
                  </a:cubicBezTo>
                  <a:cubicBezTo>
                    <a:pt x="7525" y="1904"/>
                    <a:pt x="7056" y="963"/>
                    <a:pt x="6268" y="460"/>
                  </a:cubicBezTo>
                  <a:cubicBezTo>
                    <a:pt x="5907" y="220"/>
                    <a:pt x="5491" y="88"/>
                    <a:pt x="5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4" name="Google Shape;6084;p77"/>
            <p:cNvSpPr/>
            <p:nvPr/>
          </p:nvSpPr>
          <p:spPr>
            <a:xfrm>
              <a:off x="3257425" y="5091550"/>
              <a:ext cx="160275" cy="126350"/>
            </a:xfrm>
            <a:custGeom>
              <a:avLst/>
              <a:gdLst/>
              <a:ahLst/>
              <a:cxnLst/>
              <a:rect l="l" t="t" r="r" b="b"/>
              <a:pathLst>
                <a:path w="6411" h="5054" extrusionOk="0">
                  <a:moveTo>
                    <a:pt x="4288" y="0"/>
                  </a:moveTo>
                  <a:cubicBezTo>
                    <a:pt x="4277" y="11"/>
                    <a:pt x="4266" y="33"/>
                    <a:pt x="4255" y="44"/>
                  </a:cubicBezTo>
                  <a:cubicBezTo>
                    <a:pt x="4485" y="98"/>
                    <a:pt x="4714" y="164"/>
                    <a:pt x="4933" y="251"/>
                  </a:cubicBezTo>
                  <a:cubicBezTo>
                    <a:pt x="5054" y="306"/>
                    <a:pt x="5174" y="361"/>
                    <a:pt x="5283" y="438"/>
                  </a:cubicBezTo>
                  <a:cubicBezTo>
                    <a:pt x="5951" y="864"/>
                    <a:pt x="6355" y="1673"/>
                    <a:pt x="6311" y="2494"/>
                  </a:cubicBezTo>
                  <a:cubicBezTo>
                    <a:pt x="6279" y="3282"/>
                    <a:pt x="5819" y="4047"/>
                    <a:pt x="5141" y="4495"/>
                  </a:cubicBezTo>
                  <a:cubicBezTo>
                    <a:pt x="4638" y="4835"/>
                    <a:pt x="4014" y="4998"/>
                    <a:pt x="3348" y="4998"/>
                  </a:cubicBezTo>
                  <a:cubicBezTo>
                    <a:pt x="2954" y="4998"/>
                    <a:pt x="2549" y="4944"/>
                    <a:pt x="2144" y="4835"/>
                  </a:cubicBezTo>
                  <a:cubicBezTo>
                    <a:pt x="1542" y="4660"/>
                    <a:pt x="930" y="4375"/>
                    <a:pt x="197" y="3938"/>
                  </a:cubicBezTo>
                  <a:lnTo>
                    <a:pt x="176" y="3926"/>
                  </a:lnTo>
                  <a:cubicBezTo>
                    <a:pt x="142" y="3905"/>
                    <a:pt x="99" y="3883"/>
                    <a:pt x="66" y="3861"/>
                  </a:cubicBezTo>
                  <a:cubicBezTo>
                    <a:pt x="44" y="3861"/>
                    <a:pt x="22" y="3872"/>
                    <a:pt x="1" y="3883"/>
                  </a:cubicBezTo>
                  <a:cubicBezTo>
                    <a:pt x="55" y="3905"/>
                    <a:pt x="99" y="3938"/>
                    <a:pt x="154" y="3970"/>
                  </a:cubicBezTo>
                  <a:lnTo>
                    <a:pt x="164" y="3982"/>
                  </a:lnTo>
                  <a:cubicBezTo>
                    <a:pt x="602" y="4244"/>
                    <a:pt x="995" y="4451"/>
                    <a:pt x="1367" y="4605"/>
                  </a:cubicBezTo>
                  <a:cubicBezTo>
                    <a:pt x="1630" y="4725"/>
                    <a:pt x="1882" y="4813"/>
                    <a:pt x="2133" y="4878"/>
                  </a:cubicBezTo>
                  <a:cubicBezTo>
                    <a:pt x="2538" y="4998"/>
                    <a:pt x="2954" y="5054"/>
                    <a:pt x="3348" y="5054"/>
                  </a:cubicBezTo>
                  <a:cubicBezTo>
                    <a:pt x="4026" y="5054"/>
                    <a:pt x="4660" y="4878"/>
                    <a:pt x="5174" y="4539"/>
                  </a:cubicBezTo>
                  <a:cubicBezTo>
                    <a:pt x="5863" y="4080"/>
                    <a:pt x="6323" y="3292"/>
                    <a:pt x="6366" y="2494"/>
                  </a:cubicBezTo>
                  <a:cubicBezTo>
                    <a:pt x="6410" y="1651"/>
                    <a:pt x="5994" y="831"/>
                    <a:pt x="5305" y="394"/>
                  </a:cubicBezTo>
                  <a:cubicBezTo>
                    <a:pt x="4999" y="197"/>
                    <a:pt x="4649" y="76"/>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5" name="Google Shape;6085;p77"/>
            <p:cNvSpPr/>
            <p:nvPr/>
          </p:nvSpPr>
          <p:spPr>
            <a:xfrm>
              <a:off x="3270000" y="5099200"/>
              <a:ext cx="132925" cy="107750"/>
            </a:xfrm>
            <a:custGeom>
              <a:avLst/>
              <a:gdLst/>
              <a:ahLst/>
              <a:cxnLst/>
              <a:rect l="l" t="t" r="r" b="b"/>
              <a:pathLst>
                <a:path w="5317" h="4310" extrusionOk="0">
                  <a:moveTo>
                    <a:pt x="3545" y="0"/>
                  </a:moveTo>
                  <a:cubicBezTo>
                    <a:pt x="3533" y="22"/>
                    <a:pt x="3523" y="33"/>
                    <a:pt x="3511" y="44"/>
                  </a:cubicBezTo>
                  <a:cubicBezTo>
                    <a:pt x="3807" y="120"/>
                    <a:pt x="4091" y="208"/>
                    <a:pt x="4354" y="372"/>
                  </a:cubicBezTo>
                  <a:cubicBezTo>
                    <a:pt x="4923" y="733"/>
                    <a:pt x="5261" y="1422"/>
                    <a:pt x="5229" y="2122"/>
                  </a:cubicBezTo>
                  <a:cubicBezTo>
                    <a:pt x="5196" y="2789"/>
                    <a:pt x="4813" y="3445"/>
                    <a:pt x="4233" y="3839"/>
                  </a:cubicBezTo>
                  <a:cubicBezTo>
                    <a:pt x="3807" y="4113"/>
                    <a:pt x="3271" y="4266"/>
                    <a:pt x="2702" y="4266"/>
                  </a:cubicBezTo>
                  <a:cubicBezTo>
                    <a:pt x="2363" y="4266"/>
                    <a:pt x="2024" y="4211"/>
                    <a:pt x="1674" y="4113"/>
                  </a:cubicBezTo>
                  <a:cubicBezTo>
                    <a:pt x="1182" y="3982"/>
                    <a:pt x="667" y="3741"/>
                    <a:pt x="66" y="3391"/>
                  </a:cubicBezTo>
                  <a:cubicBezTo>
                    <a:pt x="44" y="3391"/>
                    <a:pt x="23" y="3402"/>
                    <a:pt x="1" y="3413"/>
                  </a:cubicBezTo>
                  <a:cubicBezTo>
                    <a:pt x="361" y="3632"/>
                    <a:pt x="701" y="3795"/>
                    <a:pt x="1007" y="3938"/>
                  </a:cubicBezTo>
                  <a:cubicBezTo>
                    <a:pt x="1236" y="4036"/>
                    <a:pt x="1444" y="4102"/>
                    <a:pt x="1663" y="4167"/>
                  </a:cubicBezTo>
                  <a:cubicBezTo>
                    <a:pt x="2013" y="4266"/>
                    <a:pt x="2363" y="4310"/>
                    <a:pt x="2702" y="4310"/>
                  </a:cubicBezTo>
                  <a:cubicBezTo>
                    <a:pt x="3282" y="4310"/>
                    <a:pt x="3829" y="4167"/>
                    <a:pt x="4255" y="3872"/>
                  </a:cubicBezTo>
                  <a:cubicBezTo>
                    <a:pt x="4857" y="3479"/>
                    <a:pt x="5251" y="2811"/>
                    <a:pt x="5283" y="2122"/>
                  </a:cubicBezTo>
                  <a:cubicBezTo>
                    <a:pt x="5316" y="1411"/>
                    <a:pt x="4966" y="700"/>
                    <a:pt x="4376" y="329"/>
                  </a:cubicBezTo>
                  <a:cubicBezTo>
                    <a:pt x="4124" y="164"/>
                    <a:pt x="3839" y="66"/>
                    <a:pt x="3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6" name="Google Shape;6086;p77"/>
            <p:cNvSpPr/>
            <p:nvPr/>
          </p:nvSpPr>
          <p:spPr>
            <a:xfrm>
              <a:off x="3281200" y="5106575"/>
              <a:ext cx="108325" cy="90550"/>
            </a:xfrm>
            <a:custGeom>
              <a:avLst/>
              <a:gdLst/>
              <a:ahLst/>
              <a:cxnLst/>
              <a:rect l="l" t="t" r="r" b="b"/>
              <a:pathLst>
                <a:path w="4333" h="3622" extrusionOk="0">
                  <a:moveTo>
                    <a:pt x="2888" y="0"/>
                  </a:moveTo>
                  <a:cubicBezTo>
                    <a:pt x="2878" y="12"/>
                    <a:pt x="2866" y="22"/>
                    <a:pt x="2856" y="44"/>
                  </a:cubicBezTo>
                  <a:cubicBezTo>
                    <a:pt x="2998" y="77"/>
                    <a:pt x="3129" y="121"/>
                    <a:pt x="3260" y="175"/>
                  </a:cubicBezTo>
                  <a:cubicBezTo>
                    <a:pt x="3348" y="209"/>
                    <a:pt x="3425" y="252"/>
                    <a:pt x="3512" y="307"/>
                  </a:cubicBezTo>
                  <a:cubicBezTo>
                    <a:pt x="3982" y="602"/>
                    <a:pt x="4278" y="1182"/>
                    <a:pt x="4245" y="1772"/>
                  </a:cubicBezTo>
                  <a:cubicBezTo>
                    <a:pt x="4212" y="2331"/>
                    <a:pt x="3895" y="2888"/>
                    <a:pt x="3403" y="3206"/>
                  </a:cubicBezTo>
                  <a:cubicBezTo>
                    <a:pt x="3053" y="3446"/>
                    <a:pt x="2604" y="3566"/>
                    <a:pt x="2123" y="3566"/>
                  </a:cubicBezTo>
                  <a:cubicBezTo>
                    <a:pt x="1838" y="3566"/>
                    <a:pt x="1554" y="3522"/>
                    <a:pt x="1259" y="3446"/>
                  </a:cubicBezTo>
                  <a:cubicBezTo>
                    <a:pt x="887" y="3337"/>
                    <a:pt x="504" y="3172"/>
                    <a:pt x="56" y="2921"/>
                  </a:cubicBezTo>
                  <a:cubicBezTo>
                    <a:pt x="44" y="2932"/>
                    <a:pt x="23" y="2943"/>
                    <a:pt x="1" y="2943"/>
                  </a:cubicBezTo>
                  <a:cubicBezTo>
                    <a:pt x="253" y="3085"/>
                    <a:pt x="482" y="3206"/>
                    <a:pt x="701" y="3304"/>
                  </a:cubicBezTo>
                  <a:cubicBezTo>
                    <a:pt x="887" y="3381"/>
                    <a:pt x="1062" y="3446"/>
                    <a:pt x="1248" y="3490"/>
                  </a:cubicBezTo>
                  <a:cubicBezTo>
                    <a:pt x="1543" y="3577"/>
                    <a:pt x="1838" y="3621"/>
                    <a:pt x="2123" y="3621"/>
                  </a:cubicBezTo>
                  <a:cubicBezTo>
                    <a:pt x="2615" y="3621"/>
                    <a:pt x="3063" y="3490"/>
                    <a:pt x="3435" y="3249"/>
                  </a:cubicBezTo>
                  <a:cubicBezTo>
                    <a:pt x="3938" y="2921"/>
                    <a:pt x="4266" y="2352"/>
                    <a:pt x="4300" y="1772"/>
                  </a:cubicBezTo>
                  <a:cubicBezTo>
                    <a:pt x="4332" y="1171"/>
                    <a:pt x="4026" y="569"/>
                    <a:pt x="3534" y="263"/>
                  </a:cubicBezTo>
                  <a:cubicBezTo>
                    <a:pt x="3337" y="132"/>
                    <a:pt x="3118" y="55"/>
                    <a:pt x="2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7" name="Google Shape;6087;p77"/>
            <p:cNvSpPr/>
            <p:nvPr/>
          </p:nvSpPr>
          <p:spPr>
            <a:xfrm>
              <a:off x="3291875" y="5113675"/>
              <a:ext cx="83975" cy="73325"/>
            </a:xfrm>
            <a:custGeom>
              <a:avLst/>
              <a:gdLst/>
              <a:ahLst/>
              <a:cxnLst/>
              <a:rect l="l" t="t" r="r" b="b"/>
              <a:pathLst>
                <a:path w="3359" h="2933" extrusionOk="0">
                  <a:moveTo>
                    <a:pt x="2254" y="1"/>
                  </a:moveTo>
                  <a:cubicBezTo>
                    <a:pt x="2243" y="23"/>
                    <a:pt x="2243" y="34"/>
                    <a:pt x="2232" y="44"/>
                  </a:cubicBezTo>
                  <a:cubicBezTo>
                    <a:pt x="2385" y="88"/>
                    <a:pt x="2549" y="154"/>
                    <a:pt x="2680" y="241"/>
                  </a:cubicBezTo>
                  <a:cubicBezTo>
                    <a:pt x="3074" y="493"/>
                    <a:pt x="3304" y="953"/>
                    <a:pt x="3282" y="1434"/>
                  </a:cubicBezTo>
                  <a:cubicBezTo>
                    <a:pt x="3260" y="1882"/>
                    <a:pt x="2998" y="2331"/>
                    <a:pt x="2604" y="2593"/>
                  </a:cubicBezTo>
                  <a:cubicBezTo>
                    <a:pt x="2308" y="2790"/>
                    <a:pt x="1948" y="2888"/>
                    <a:pt x="1564" y="2888"/>
                  </a:cubicBezTo>
                  <a:cubicBezTo>
                    <a:pt x="1335" y="2888"/>
                    <a:pt x="1094" y="2856"/>
                    <a:pt x="864" y="2790"/>
                  </a:cubicBezTo>
                  <a:cubicBezTo>
                    <a:pt x="613" y="2713"/>
                    <a:pt x="351" y="2604"/>
                    <a:pt x="55" y="2451"/>
                  </a:cubicBezTo>
                  <a:cubicBezTo>
                    <a:pt x="44" y="2462"/>
                    <a:pt x="23" y="2473"/>
                    <a:pt x="1" y="2484"/>
                  </a:cubicBezTo>
                  <a:cubicBezTo>
                    <a:pt x="142" y="2560"/>
                    <a:pt x="274" y="2626"/>
                    <a:pt x="405" y="2681"/>
                  </a:cubicBezTo>
                  <a:cubicBezTo>
                    <a:pt x="558" y="2747"/>
                    <a:pt x="701" y="2790"/>
                    <a:pt x="854" y="2834"/>
                  </a:cubicBezTo>
                  <a:cubicBezTo>
                    <a:pt x="1094" y="2900"/>
                    <a:pt x="1335" y="2932"/>
                    <a:pt x="1564" y="2932"/>
                  </a:cubicBezTo>
                  <a:cubicBezTo>
                    <a:pt x="1958" y="2932"/>
                    <a:pt x="2330" y="2834"/>
                    <a:pt x="2636" y="2637"/>
                  </a:cubicBezTo>
                  <a:cubicBezTo>
                    <a:pt x="3041" y="2363"/>
                    <a:pt x="3314" y="1904"/>
                    <a:pt x="3336" y="1434"/>
                  </a:cubicBezTo>
                  <a:cubicBezTo>
                    <a:pt x="3358" y="941"/>
                    <a:pt x="3118" y="450"/>
                    <a:pt x="2713" y="198"/>
                  </a:cubicBezTo>
                  <a:cubicBezTo>
                    <a:pt x="2571" y="110"/>
                    <a:pt x="2418" y="44"/>
                    <a:pt x="22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8" name="Google Shape;6088;p77"/>
            <p:cNvSpPr/>
            <p:nvPr/>
          </p:nvSpPr>
          <p:spPr>
            <a:xfrm>
              <a:off x="3296239" y="5186679"/>
              <a:ext cx="213600" cy="91075"/>
            </a:xfrm>
            <a:custGeom>
              <a:avLst/>
              <a:gdLst/>
              <a:ahLst/>
              <a:cxnLst/>
              <a:rect l="l" t="t" r="r" b="b"/>
              <a:pathLst>
                <a:path w="8544" h="3643" extrusionOk="0">
                  <a:moveTo>
                    <a:pt x="4759" y="0"/>
                  </a:moveTo>
                  <a:cubicBezTo>
                    <a:pt x="4387" y="0"/>
                    <a:pt x="4025" y="186"/>
                    <a:pt x="3752" y="448"/>
                  </a:cubicBezTo>
                  <a:cubicBezTo>
                    <a:pt x="3478" y="700"/>
                    <a:pt x="3271" y="1017"/>
                    <a:pt x="3063" y="1335"/>
                  </a:cubicBezTo>
                  <a:cubicBezTo>
                    <a:pt x="2953" y="1499"/>
                    <a:pt x="2812" y="1674"/>
                    <a:pt x="2615" y="1685"/>
                  </a:cubicBezTo>
                  <a:cubicBezTo>
                    <a:pt x="2440" y="1685"/>
                    <a:pt x="2309" y="1554"/>
                    <a:pt x="2177" y="1466"/>
                  </a:cubicBezTo>
                  <a:cubicBezTo>
                    <a:pt x="1949" y="1300"/>
                    <a:pt x="1668" y="1217"/>
                    <a:pt x="1388" y="1217"/>
                  </a:cubicBezTo>
                  <a:cubicBezTo>
                    <a:pt x="1225" y="1217"/>
                    <a:pt x="1061" y="1245"/>
                    <a:pt x="908" y="1302"/>
                  </a:cubicBezTo>
                  <a:cubicBezTo>
                    <a:pt x="493" y="1455"/>
                    <a:pt x="165" y="1816"/>
                    <a:pt x="55" y="2242"/>
                  </a:cubicBezTo>
                  <a:cubicBezTo>
                    <a:pt x="0" y="2439"/>
                    <a:pt x="153" y="2713"/>
                    <a:pt x="328" y="2811"/>
                  </a:cubicBezTo>
                  <a:cubicBezTo>
                    <a:pt x="503" y="2920"/>
                    <a:pt x="712" y="2954"/>
                    <a:pt x="908" y="2986"/>
                  </a:cubicBezTo>
                  <a:cubicBezTo>
                    <a:pt x="2921" y="3314"/>
                    <a:pt x="4988" y="3501"/>
                    <a:pt x="7022" y="3642"/>
                  </a:cubicBezTo>
                  <a:cubicBezTo>
                    <a:pt x="7372" y="3467"/>
                    <a:pt x="7744" y="3282"/>
                    <a:pt x="8040" y="3008"/>
                  </a:cubicBezTo>
                  <a:cubicBezTo>
                    <a:pt x="8324" y="2735"/>
                    <a:pt x="8543" y="2352"/>
                    <a:pt x="8521" y="1947"/>
                  </a:cubicBezTo>
                  <a:cubicBezTo>
                    <a:pt x="8488" y="1554"/>
                    <a:pt x="8171" y="1160"/>
                    <a:pt x="7766" y="1149"/>
                  </a:cubicBezTo>
                  <a:cubicBezTo>
                    <a:pt x="7759" y="1148"/>
                    <a:pt x="7752" y="1148"/>
                    <a:pt x="7745" y="1148"/>
                  </a:cubicBezTo>
                  <a:cubicBezTo>
                    <a:pt x="7394" y="1148"/>
                    <a:pt x="7104" y="1404"/>
                    <a:pt x="6793" y="1586"/>
                  </a:cubicBezTo>
                  <a:cubicBezTo>
                    <a:pt x="6621" y="1697"/>
                    <a:pt x="6404" y="1776"/>
                    <a:pt x="6204" y="1776"/>
                  </a:cubicBezTo>
                  <a:cubicBezTo>
                    <a:pt x="6048" y="1776"/>
                    <a:pt x="5903" y="1728"/>
                    <a:pt x="5797" y="1608"/>
                  </a:cubicBezTo>
                  <a:cubicBezTo>
                    <a:pt x="5568" y="1345"/>
                    <a:pt x="5710" y="941"/>
                    <a:pt x="5622" y="602"/>
                  </a:cubicBezTo>
                  <a:cubicBezTo>
                    <a:pt x="5513" y="241"/>
                    <a:pt x="5131" y="11"/>
                    <a:pt x="4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9" name="Google Shape;6089;p77"/>
            <p:cNvSpPr/>
            <p:nvPr/>
          </p:nvSpPr>
          <p:spPr>
            <a:xfrm>
              <a:off x="2993550" y="5183550"/>
              <a:ext cx="196625" cy="93425"/>
            </a:xfrm>
            <a:custGeom>
              <a:avLst/>
              <a:gdLst/>
              <a:ahLst/>
              <a:cxnLst/>
              <a:rect l="l" t="t" r="r" b="b"/>
              <a:pathLst>
                <a:path w="7865" h="3737" extrusionOk="0">
                  <a:moveTo>
                    <a:pt x="2686" y="1"/>
                  </a:moveTo>
                  <a:cubicBezTo>
                    <a:pt x="2316" y="1"/>
                    <a:pt x="1942" y="177"/>
                    <a:pt x="1772" y="498"/>
                  </a:cubicBezTo>
                  <a:cubicBezTo>
                    <a:pt x="1619" y="793"/>
                    <a:pt x="1619" y="1209"/>
                    <a:pt x="1334" y="1384"/>
                  </a:cubicBezTo>
                  <a:cubicBezTo>
                    <a:pt x="1149" y="1505"/>
                    <a:pt x="908" y="1472"/>
                    <a:pt x="690" y="1527"/>
                  </a:cubicBezTo>
                  <a:cubicBezTo>
                    <a:pt x="274" y="1636"/>
                    <a:pt x="33" y="2084"/>
                    <a:pt x="22" y="2511"/>
                  </a:cubicBezTo>
                  <a:cubicBezTo>
                    <a:pt x="0" y="2937"/>
                    <a:pt x="175" y="3342"/>
                    <a:pt x="328" y="3736"/>
                  </a:cubicBezTo>
                  <a:cubicBezTo>
                    <a:pt x="2778" y="3397"/>
                    <a:pt x="5393" y="3112"/>
                    <a:pt x="7865" y="2915"/>
                  </a:cubicBezTo>
                  <a:cubicBezTo>
                    <a:pt x="7832" y="2445"/>
                    <a:pt x="7569" y="1997"/>
                    <a:pt x="7165" y="1745"/>
                  </a:cubicBezTo>
                  <a:cubicBezTo>
                    <a:pt x="6934" y="1597"/>
                    <a:pt x="6657" y="1521"/>
                    <a:pt x="6380" y="1521"/>
                  </a:cubicBezTo>
                  <a:cubicBezTo>
                    <a:pt x="6185" y="1521"/>
                    <a:pt x="5989" y="1559"/>
                    <a:pt x="5808" y="1636"/>
                  </a:cubicBezTo>
                  <a:cubicBezTo>
                    <a:pt x="5541" y="1743"/>
                    <a:pt x="5296" y="1943"/>
                    <a:pt x="5009" y="1943"/>
                  </a:cubicBezTo>
                  <a:cubicBezTo>
                    <a:pt x="5002" y="1943"/>
                    <a:pt x="4995" y="1943"/>
                    <a:pt x="4988" y="1942"/>
                  </a:cubicBezTo>
                  <a:cubicBezTo>
                    <a:pt x="4725" y="1931"/>
                    <a:pt x="4496" y="1745"/>
                    <a:pt x="4343" y="1537"/>
                  </a:cubicBezTo>
                  <a:cubicBezTo>
                    <a:pt x="4190" y="1318"/>
                    <a:pt x="4091" y="1078"/>
                    <a:pt x="3949" y="848"/>
                  </a:cubicBezTo>
                  <a:cubicBezTo>
                    <a:pt x="3719" y="465"/>
                    <a:pt x="3369" y="137"/>
                    <a:pt x="2931" y="28"/>
                  </a:cubicBezTo>
                  <a:cubicBezTo>
                    <a:pt x="2851" y="10"/>
                    <a:pt x="2769" y="1"/>
                    <a:pt x="2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0" name="Google Shape;6090;p77"/>
            <p:cNvSpPr/>
            <p:nvPr/>
          </p:nvSpPr>
          <p:spPr>
            <a:xfrm>
              <a:off x="3001200" y="5256150"/>
              <a:ext cx="473925" cy="44050"/>
            </a:xfrm>
            <a:custGeom>
              <a:avLst/>
              <a:gdLst/>
              <a:ahLst/>
              <a:cxnLst/>
              <a:rect l="l" t="t" r="r" b="b"/>
              <a:pathLst>
                <a:path w="18957" h="1762" extrusionOk="0">
                  <a:moveTo>
                    <a:pt x="9484" y="1"/>
                  </a:moveTo>
                  <a:cubicBezTo>
                    <a:pt x="4244" y="1"/>
                    <a:pt x="0" y="395"/>
                    <a:pt x="0" y="876"/>
                  </a:cubicBezTo>
                  <a:cubicBezTo>
                    <a:pt x="0" y="1368"/>
                    <a:pt x="4244" y="1761"/>
                    <a:pt x="9484" y="1761"/>
                  </a:cubicBezTo>
                  <a:cubicBezTo>
                    <a:pt x="14712" y="1761"/>
                    <a:pt x="18956" y="1368"/>
                    <a:pt x="18956" y="876"/>
                  </a:cubicBezTo>
                  <a:cubicBezTo>
                    <a:pt x="18956" y="395"/>
                    <a:pt x="14712" y="1"/>
                    <a:pt x="94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1" name="Google Shape;6091;p77"/>
            <p:cNvSpPr/>
            <p:nvPr/>
          </p:nvSpPr>
          <p:spPr>
            <a:xfrm>
              <a:off x="3206825" y="5244675"/>
              <a:ext cx="38050" cy="29275"/>
            </a:xfrm>
            <a:custGeom>
              <a:avLst/>
              <a:gdLst/>
              <a:ahLst/>
              <a:cxnLst/>
              <a:rect l="l" t="t" r="r" b="b"/>
              <a:pathLst>
                <a:path w="1522" h="1171" extrusionOk="0">
                  <a:moveTo>
                    <a:pt x="876" y="0"/>
                  </a:moveTo>
                  <a:lnTo>
                    <a:pt x="1" y="361"/>
                  </a:lnTo>
                  <a:lnTo>
                    <a:pt x="154" y="1170"/>
                  </a:lnTo>
                  <a:lnTo>
                    <a:pt x="1521" y="875"/>
                  </a:lnTo>
                  <a:cubicBezTo>
                    <a:pt x="1466" y="667"/>
                    <a:pt x="876" y="0"/>
                    <a:pt x="876" y="0"/>
                  </a:cubicBezTo>
                  <a:close/>
                </a:path>
              </a:pathLst>
            </a:custGeom>
            <a:solidFill>
              <a:srgbClr val="EC8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2" name="Google Shape;6092;p77"/>
            <p:cNvSpPr/>
            <p:nvPr/>
          </p:nvSpPr>
          <p:spPr>
            <a:xfrm>
              <a:off x="3112500" y="5241125"/>
              <a:ext cx="102000" cy="45400"/>
            </a:xfrm>
            <a:custGeom>
              <a:avLst/>
              <a:gdLst/>
              <a:ahLst/>
              <a:cxnLst/>
              <a:rect l="l" t="t" r="r" b="b"/>
              <a:pathLst>
                <a:path w="4080" h="1816" extrusionOk="0">
                  <a:moveTo>
                    <a:pt x="1486" y="0"/>
                  </a:moveTo>
                  <a:cubicBezTo>
                    <a:pt x="1348" y="0"/>
                    <a:pt x="1199" y="10"/>
                    <a:pt x="1050" y="33"/>
                  </a:cubicBezTo>
                  <a:cubicBezTo>
                    <a:pt x="514" y="109"/>
                    <a:pt x="0" y="394"/>
                    <a:pt x="55" y="1083"/>
                  </a:cubicBezTo>
                  <a:cubicBezTo>
                    <a:pt x="88" y="1553"/>
                    <a:pt x="492" y="1739"/>
                    <a:pt x="985" y="1794"/>
                  </a:cubicBezTo>
                  <a:cubicBezTo>
                    <a:pt x="1110" y="1809"/>
                    <a:pt x="1239" y="1816"/>
                    <a:pt x="1369" y="1816"/>
                  </a:cubicBezTo>
                  <a:cubicBezTo>
                    <a:pt x="2060" y="1816"/>
                    <a:pt x="2757" y="1630"/>
                    <a:pt x="2757" y="1630"/>
                  </a:cubicBezTo>
                  <a:cubicBezTo>
                    <a:pt x="2757" y="1630"/>
                    <a:pt x="3095" y="1662"/>
                    <a:pt x="3249" y="1684"/>
                  </a:cubicBezTo>
                  <a:cubicBezTo>
                    <a:pt x="3263" y="1686"/>
                    <a:pt x="3278" y="1687"/>
                    <a:pt x="3296" y="1687"/>
                  </a:cubicBezTo>
                  <a:cubicBezTo>
                    <a:pt x="3485" y="1687"/>
                    <a:pt x="3862" y="1572"/>
                    <a:pt x="3982" y="1181"/>
                  </a:cubicBezTo>
                  <a:cubicBezTo>
                    <a:pt x="4080" y="864"/>
                    <a:pt x="3982" y="481"/>
                    <a:pt x="3719" y="274"/>
                  </a:cubicBezTo>
                  <a:cubicBezTo>
                    <a:pt x="3654" y="230"/>
                    <a:pt x="3577" y="186"/>
                    <a:pt x="3489" y="164"/>
                  </a:cubicBezTo>
                  <a:cubicBezTo>
                    <a:pt x="3440" y="151"/>
                    <a:pt x="3385" y="146"/>
                    <a:pt x="3327" y="146"/>
                  </a:cubicBezTo>
                  <a:cubicBezTo>
                    <a:pt x="3145" y="146"/>
                    <a:pt x="2934" y="197"/>
                    <a:pt x="2767" y="197"/>
                  </a:cubicBezTo>
                  <a:cubicBezTo>
                    <a:pt x="2516" y="197"/>
                    <a:pt x="2297" y="153"/>
                    <a:pt x="2057" y="65"/>
                  </a:cubicBezTo>
                  <a:cubicBezTo>
                    <a:pt x="1944" y="31"/>
                    <a:pt x="1733" y="0"/>
                    <a:pt x="1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3" name="Google Shape;6093;p77"/>
            <p:cNvSpPr/>
            <p:nvPr/>
          </p:nvSpPr>
          <p:spPr>
            <a:xfrm>
              <a:off x="3112500" y="5241950"/>
              <a:ext cx="26275" cy="44025"/>
            </a:xfrm>
            <a:custGeom>
              <a:avLst/>
              <a:gdLst/>
              <a:ahLst/>
              <a:cxnLst/>
              <a:rect l="l" t="t" r="r" b="b"/>
              <a:pathLst>
                <a:path w="1051" h="1761" extrusionOk="0">
                  <a:moveTo>
                    <a:pt x="1050" y="0"/>
                  </a:moveTo>
                  <a:lnTo>
                    <a:pt x="1050" y="0"/>
                  </a:lnTo>
                  <a:cubicBezTo>
                    <a:pt x="514" y="76"/>
                    <a:pt x="0" y="361"/>
                    <a:pt x="55" y="1050"/>
                  </a:cubicBezTo>
                  <a:cubicBezTo>
                    <a:pt x="88" y="1520"/>
                    <a:pt x="492" y="1706"/>
                    <a:pt x="985" y="1761"/>
                  </a:cubicBezTo>
                  <a:cubicBezTo>
                    <a:pt x="832" y="1641"/>
                    <a:pt x="689" y="1520"/>
                    <a:pt x="580" y="1356"/>
                  </a:cubicBezTo>
                  <a:cubicBezTo>
                    <a:pt x="427" y="1159"/>
                    <a:pt x="339" y="897"/>
                    <a:pt x="394" y="656"/>
                  </a:cubicBezTo>
                  <a:cubicBezTo>
                    <a:pt x="438" y="438"/>
                    <a:pt x="580" y="251"/>
                    <a:pt x="766" y="131"/>
                  </a:cubicBezTo>
                  <a:cubicBezTo>
                    <a:pt x="854" y="76"/>
                    <a:pt x="952" y="32"/>
                    <a:pt x="10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4" name="Google Shape;6094;p77"/>
            <p:cNvSpPr/>
            <p:nvPr/>
          </p:nvSpPr>
          <p:spPr>
            <a:xfrm>
              <a:off x="3179475" y="5252600"/>
              <a:ext cx="2775" cy="21900"/>
            </a:xfrm>
            <a:custGeom>
              <a:avLst/>
              <a:gdLst/>
              <a:ahLst/>
              <a:cxnLst/>
              <a:rect l="l" t="t" r="r" b="b"/>
              <a:pathLst>
                <a:path w="111" h="876" extrusionOk="0">
                  <a:moveTo>
                    <a:pt x="1" y="0"/>
                  </a:moveTo>
                  <a:lnTo>
                    <a:pt x="1" y="12"/>
                  </a:lnTo>
                  <a:cubicBezTo>
                    <a:pt x="66" y="153"/>
                    <a:pt x="100" y="306"/>
                    <a:pt x="100" y="471"/>
                  </a:cubicBezTo>
                  <a:cubicBezTo>
                    <a:pt x="100" y="602"/>
                    <a:pt x="78" y="744"/>
                    <a:pt x="23" y="875"/>
                  </a:cubicBezTo>
                  <a:lnTo>
                    <a:pt x="34" y="875"/>
                  </a:lnTo>
                  <a:cubicBezTo>
                    <a:pt x="88" y="744"/>
                    <a:pt x="110" y="602"/>
                    <a:pt x="110" y="471"/>
                  </a:cubicBezTo>
                  <a:cubicBezTo>
                    <a:pt x="110" y="306"/>
                    <a:pt x="78" y="153"/>
                    <a:pt x="12" y="0"/>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5" name="Google Shape;6095;p77"/>
            <p:cNvSpPr/>
            <p:nvPr/>
          </p:nvSpPr>
          <p:spPr>
            <a:xfrm>
              <a:off x="3171275" y="5252600"/>
              <a:ext cx="2775" cy="21900"/>
            </a:xfrm>
            <a:custGeom>
              <a:avLst/>
              <a:gdLst/>
              <a:ahLst/>
              <a:cxnLst/>
              <a:rect l="l" t="t" r="r" b="b"/>
              <a:pathLst>
                <a:path w="111" h="876" extrusionOk="0">
                  <a:moveTo>
                    <a:pt x="1" y="0"/>
                  </a:moveTo>
                  <a:lnTo>
                    <a:pt x="1" y="12"/>
                  </a:lnTo>
                  <a:cubicBezTo>
                    <a:pt x="66" y="153"/>
                    <a:pt x="100" y="306"/>
                    <a:pt x="100" y="471"/>
                  </a:cubicBezTo>
                  <a:cubicBezTo>
                    <a:pt x="100" y="602"/>
                    <a:pt x="78" y="744"/>
                    <a:pt x="23" y="875"/>
                  </a:cubicBezTo>
                  <a:lnTo>
                    <a:pt x="34" y="875"/>
                  </a:lnTo>
                  <a:cubicBezTo>
                    <a:pt x="78" y="744"/>
                    <a:pt x="110" y="602"/>
                    <a:pt x="110" y="471"/>
                  </a:cubicBezTo>
                  <a:cubicBezTo>
                    <a:pt x="110" y="306"/>
                    <a:pt x="78" y="153"/>
                    <a:pt x="12" y="0"/>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6" name="Google Shape;6096;p77"/>
            <p:cNvSpPr/>
            <p:nvPr/>
          </p:nvSpPr>
          <p:spPr>
            <a:xfrm>
              <a:off x="3163075" y="5252600"/>
              <a:ext cx="2750" cy="21900"/>
            </a:xfrm>
            <a:custGeom>
              <a:avLst/>
              <a:gdLst/>
              <a:ahLst/>
              <a:cxnLst/>
              <a:rect l="l" t="t" r="r" b="b"/>
              <a:pathLst>
                <a:path w="110" h="876" extrusionOk="0">
                  <a:moveTo>
                    <a:pt x="1" y="0"/>
                  </a:moveTo>
                  <a:lnTo>
                    <a:pt x="1" y="12"/>
                  </a:lnTo>
                  <a:cubicBezTo>
                    <a:pt x="66" y="153"/>
                    <a:pt x="99" y="306"/>
                    <a:pt x="99" y="471"/>
                  </a:cubicBezTo>
                  <a:cubicBezTo>
                    <a:pt x="99" y="602"/>
                    <a:pt x="78" y="744"/>
                    <a:pt x="22" y="875"/>
                  </a:cubicBezTo>
                  <a:lnTo>
                    <a:pt x="34" y="875"/>
                  </a:lnTo>
                  <a:cubicBezTo>
                    <a:pt x="78" y="744"/>
                    <a:pt x="110" y="602"/>
                    <a:pt x="110" y="471"/>
                  </a:cubicBezTo>
                  <a:cubicBezTo>
                    <a:pt x="110" y="306"/>
                    <a:pt x="78" y="153"/>
                    <a:pt x="12" y="0"/>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7" name="Google Shape;6097;p77"/>
            <p:cNvSpPr/>
            <p:nvPr/>
          </p:nvSpPr>
          <p:spPr>
            <a:xfrm>
              <a:off x="3138750" y="5241950"/>
              <a:ext cx="6850" cy="44850"/>
            </a:xfrm>
            <a:custGeom>
              <a:avLst/>
              <a:gdLst/>
              <a:ahLst/>
              <a:cxnLst/>
              <a:rect l="l" t="t" r="r" b="b"/>
              <a:pathLst>
                <a:path w="274" h="1794" extrusionOk="0">
                  <a:moveTo>
                    <a:pt x="33" y="0"/>
                  </a:moveTo>
                  <a:cubicBezTo>
                    <a:pt x="186" y="263"/>
                    <a:pt x="263" y="557"/>
                    <a:pt x="263" y="864"/>
                  </a:cubicBezTo>
                  <a:cubicBezTo>
                    <a:pt x="263" y="1181"/>
                    <a:pt x="175" y="1509"/>
                    <a:pt x="0" y="1794"/>
                  </a:cubicBezTo>
                  <a:cubicBezTo>
                    <a:pt x="175" y="1509"/>
                    <a:pt x="273" y="1181"/>
                    <a:pt x="273" y="864"/>
                  </a:cubicBezTo>
                  <a:cubicBezTo>
                    <a:pt x="273" y="557"/>
                    <a:pt x="197" y="263"/>
                    <a:pt x="33" y="0"/>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8" name="Google Shape;6098;p77"/>
            <p:cNvSpPr/>
            <p:nvPr/>
          </p:nvSpPr>
          <p:spPr>
            <a:xfrm>
              <a:off x="3089075" y="5164225"/>
              <a:ext cx="292225" cy="99875"/>
            </a:xfrm>
            <a:custGeom>
              <a:avLst/>
              <a:gdLst/>
              <a:ahLst/>
              <a:cxnLst/>
              <a:rect l="l" t="t" r="r" b="b"/>
              <a:pathLst>
                <a:path w="11689" h="3995" extrusionOk="0">
                  <a:moveTo>
                    <a:pt x="1716" y="1"/>
                  </a:moveTo>
                  <a:cubicBezTo>
                    <a:pt x="1376" y="1"/>
                    <a:pt x="1" y="94"/>
                    <a:pt x="29" y="1600"/>
                  </a:cubicBezTo>
                  <a:cubicBezTo>
                    <a:pt x="51" y="3328"/>
                    <a:pt x="4251" y="3995"/>
                    <a:pt x="4251" y="3995"/>
                  </a:cubicBezTo>
                  <a:cubicBezTo>
                    <a:pt x="4251" y="3995"/>
                    <a:pt x="8681" y="3831"/>
                    <a:pt x="9753" y="3426"/>
                  </a:cubicBezTo>
                  <a:cubicBezTo>
                    <a:pt x="10825" y="3022"/>
                    <a:pt x="11098" y="2463"/>
                    <a:pt x="11394" y="1851"/>
                  </a:cubicBezTo>
                  <a:cubicBezTo>
                    <a:pt x="11689" y="1238"/>
                    <a:pt x="11448" y="287"/>
                    <a:pt x="10530" y="79"/>
                  </a:cubicBezTo>
                  <a:cubicBezTo>
                    <a:pt x="10329" y="34"/>
                    <a:pt x="10119" y="16"/>
                    <a:pt x="9913" y="16"/>
                  </a:cubicBezTo>
                  <a:cubicBezTo>
                    <a:pt x="9173" y="16"/>
                    <a:pt x="8485" y="243"/>
                    <a:pt x="8485" y="243"/>
                  </a:cubicBezTo>
                  <a:cubicBezTo>
                    <a:pt x="7842" y="536"/>
                    <a:pt x="7015" y="640"/>
                    <a:pt x="6162" y="640"/>
                  </a:cubicBezTo>
                  <a:cubicBezTo>
                    <a:pt x="4054" y="640"/>
                    <a:pt x="1791" y="3"/>
                    <a:pt x="1791" y="3"/>
                  </a:cubicBezTo>
                  <a:cubicBezTo>
                    <a:pt x="1791" y="3"/>
                    <a:pt x="1763" y="1"/>
                    <a:pt x="1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9" name="Google Shape;6099;p77"/>
            <p:cNvSpPr/>
            <p:nvPr/>
          </p:nvSpPr>
          <p:spPr>
            <a:xfrm>
              <a:off x="3095250" y="5182050"/>
              <a:ext cx="172600" cy="91900"/>
            </a:xfrm>
            <a:custGeom>
              <a:avLst/>
              <a:gdLst/>
              <a:ahLst/>
              <a:cxnLst/>
              <a:rect l="l" t="t" r="r" b="b"/>
              <a:pathLst>
                <a:path w="6904" h="3676" extrusionOk="0">
                  <a:moveTo>
                    <a:pt x="1970" y="0"/>
                  </a:moveTo>
                  <a:cubicBezTo>
                    <a:pt x="1970" y="0"/>
                    <a:pt x="1" y="1434"/>
                    <a:pt x="1019" y="2352"/>
                  </a:cubicBezTo>
                  <a:cubicBezTo>
                    <a:pt x="2035" y="3271"/>
                    <a:pt x="6214" y="3675"/>
                    <a:pt x="6214" y="3675"/>
                  </a:cubicBezTo>
                  <a:lnTo>
                    <a:pt x="6903" y="2713"/>
                  </a:lnTo>
                  <a:cubicBezTo>
                    <a:pt x="6903" y="2713"/>
                    <a:pt x="6619" y="2582"/>
                    <a:pt x="4978" y="1368"/>
                  </a:cubicBezTo>
                  <a:cubicBezTo>
                    <a:pt x="3337" y="143"/>
                    <a:pt x="1970" y="0"/>
                    <a:pt x="19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0" name="Google Shape;6100;p77"/>
            <p:cNvSpPr/>
            <p:nvPr/>
          </p:nvSpPr>
          <p:spPr>
            <a:xfrm>
              <a:off x="3149400" y="5185600"/>
              <a:ext cx="118450" cy="64275"/>
            </a:xfrm>
            <a:custGeom>
              <a:avLst/>
              <a:gdLst/>
              <a:ahLst/>
              <a:cxnLst/>
              <a:rect l="l" t="t" r="r" b="b"/>
              <a:pathLst>
                <a:path w="4738" h="2571" extrusionOk="0">
                  <a:moveTo>
                    <a:pt x="1" y="1"/>
                  </a:moveTo>
                  <a:cubicBezTo>
                    <a:pt x="1" y="1"/>
                    <a:pt x="34" y="11"/>
                    <a:pt x="78" y="23"/>
                  </a:cubicBezTo>
                  <a:cubicBezTo>
                    <a:pt x="428" y="121"/>
                    <a:pt x="1882" y="558"/>
                    <a:pt x="2965" y="1346"/>
                  </a:cubicBezTo>
                  <a:cubicBezTo>
                    <a:pt x="1729" y="438"/>
                    <a:pt x="1" y="1"/>
                    <a:pt x="1" y="1"/>
                  </a:cubicBezTo>
                  <a:close/>
                  <a:moveTo>
                    <a:pt x="2965" y="1346"/>
                  </a:moveTo>
                  <a:lnTo>
                    <a:pt x="2965" y="1346"/>
                  </a:lnTo>
                  <a:cubicBezTo>
                    <a:pt x="4201" y="2254"/>
                    <a:pt x="4737" y="2571"/>
                    <a:pt x="4737" y="2571"/>
                  </a:cubicBezTo>
                  <a:cubicBezTo>
                    <a:pt x="4737" y="2571"/>
                    <a:pt x="4737" y="2560"/>
                    <a:pt x="4715" y="2549"/>
                  </a:cubicBezTo>
                  <a:cubicBezTo>
                    <a:pt x="4595" y="2483"/>
                    <a:pt x="4048" y="2133"/>
                    <a:pt x="2965" y="1346"/>
                  </a:cubicBezTo>
                  <a:close/>
                </a:path>
              </a:pathLst>
            </a:custGeom>
            <a:solidFill>
              <a:srgbClr val="F3B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1" name="Google Shape;6101;p77"/>
            <p:cNvSpPr/>
            <p:nvPr/>
          </p:nvSpPr>
          <p:spPr>
            <a:xfrm>
              <a:off x="3233350" y="5198750"/>
              <a:ext cx="59350" cy="27075"/>
            </a:xfrm>
            <a:custGeom>
              <a:avLst/>
              <a:gdLst/>
              <a:ahLst/>
              <a:cxnLst/>
              <a:rect l="l" t="t" r="r" b="b"/>
              <a:pathLst>
                <a:path w="2374" h="1083" extrusionOk="0">
                  <a:moveTo>
                    <a:pt x="2373" y="0"/>
                  </a:moveTo>
                  <a:cubicBezTo>
                    <a:pt x="1575" y="350"/>
                    <a:pt x="788" y="711"/>
                    <a:pt x="1" y="1082"/>
                  </a:cubicBezTo>
                  <a:lnTo>
                    <a:pt x="11" y="1082"/>
                  </a:lnTo>
                  <a:cubicBezTo>
                    <a:pt x="788" y="722"/>
                    <a:pt x="1575" y="350"/>
                    <a:pt x="2373" y="0"/>
                  </a:cubicBezTo>
                  <a:close/>
                </a:path>
              </a:pathLst>
            </a:custGeom>
            <a:solidFill>
              <a:srgbClr val="F3B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2" name="Google Shape;6102;p77"/>
            <p:cNvSpPr/>
            <p:nvPr/>
          </p:nvSpPr>
          <p:spPr>
            <a:xfrm>
              <a:off x="3314025" y="5181225"/>
              <a:ext cx="14775" cy="9050"/>
            </a:xfrm>
            <a:custGeom>
              <a:avLst/>
              <a:gdLst/>
              <a:ahLst/>
              <a:cxnLst/>
              <a:rect l="l" t="t" r="r" b="b"/>
              <a:pathLst>
                <a:path w="591" h="362" extrusionOk="0">
                  <a:moveTo>
                    <a:pt x="580" y="1"/>
                  </a:moveTo>
                  <a:cubicBezTo>
                    <a:pt x="372" y="66"/>
                    <a:pt x="165" y="198"/>
                    <a:pt x="0" y="351"/>
                  </a:cubicBezTo>
                  <a:lnTo>
                    <a:pt x="0" y="361"/>
                  </a:lnTo>
                  <a:cubicBezTo>
                    <a:pt x="165" y="198"/>
                    <a:pt x="372" y="77"/>
                    <a:pt x="591" y="1"/>
                  </a:cubicBezTo>
                  <a:close/>
                </a:path>
              </a:pathLst>
            </a:custGeom>
            <a:solidFill>
              <a:srgbClr val="F3B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3" name="Google Shape;6103;p77"/>
            <p:cNvSpPr/>
            <p:nvPr/>
          </p:nvSpPr>
          <p:spPr>
            <a:xfrm>
              <a:off x="3164450" y="5183675"/>
              <a:ext cx="15050" cy="12350"/>
            </a:xfrm>
            <a:custGeom>
              <a:avLst/>
              <a:gdLst/>
              <a:ahLst/>
              <a:cxnLst/>
              <a:rect l="l" t="t" r="r" b="b"/>
              <a:pathLst>
                <a:path w="602" h="494" extrusionOk="0">
                  <a:moveTo>
                    <a:pt x="1" y="1"/>
                  </a:moveTo>
                  <a:cubicBezTo>
                    <a:pt x="230" y="122"/>
                    <a:pt x="438" y="285"/>
                    <a:pt x="602" y="482"/>
                  </a:cubicBezTo>
                  <a:lnTo>
                    <a:pt x="602" y="493"/>
                  </a:lnTo>
                  <a:lnTo>
                    <a:pt x="602" y="482"/>
                  </a:lnTo>
                  <a:cubicBezTo>
                    <a:pt x="438" y="285"/>
                    <a:pt x="230" y="122"/>
                    <a:pt x="1" y="1"/>
                  </a:cubicBezTo>
                  <a:lnTo>
                    <a:pt x="1" y="1"/>
                  </a:lnTo>
                  <a:close/>
                </a:path>
              </a:pathLst>
            </a:custGeom>
            <a:solidFill>
              <a:srgbClr val="F3B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4" name="Google Shape;6104;p77"/>
            <p:cNvSpPr/>
            <p:nvPr/>
          </p:nvSpPr>
          <p:spPr>
            <a:xfrm>
              <a:off x="3238550" y="5209450"/>
              <a:ext cx="3575" cy="3250"/>
            </a:xfrm>
            <a:custGeom>
              <a:avLst/>
              <a:gdLst/>
              <a:ahLst/>
              <a:cxnLst/>
              <a:rect l="l" t="t" r="r" b="b"/>
              <a:pathLst>
                <a:path w="143" h="130" extrusionOk="0">
                  <a:moveTo>
                    <a:pt x="142" y="1"/>
                  </a:moveTo>
                  <a:cubicBezTo>
                    <a:pt x="130" y="55"/>
                    <a:pt x="87" y="108"/>
                    <a:pt x="34" y="119"/>
                  </a:cubicBezTo>
                  <a:cubicBezTo>
                    <a:pt x="22" y="129"/>
                    <a:pt x="12" y="129"/>
                    <a:pt x="0" y="129"/>
                  </a:cubicBezTo>
                  <a:lnTo>
                    <a:pt x="34" y="129"/>
                  </a:lnTo>
                  <a:cubicBezTo>
                    <a:pt x="87" y="108"/>
                    <a:pt x="130" y="55"/>
                    <a:pt x="142" y="1"/>
                  </a:cubicBezTo>
                  <a:close/>
                </a:path>
              </a:pathLst>
            </a:custGeom>
            <a:solidFill>
              <a:srgbClr val="F3B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5" name="Google Shape;6105;p77"/>
            <p:cNvSpPr/>
            <p:nvPr/>
          </p:nvSpPr>
          <p:spPr>
            <a:xfrm>
              <a:off x="3251950" y="5249850"/>
              <a:ext cx="37775" cy="29300"/>
            </a:xfrm>
            <a:custGeom>
              <a:avLst/>
              <a:gdLst/>
              <a:ahLst/>
              <a:cxnLst/>
              <a:rect l="l" t="t" r="r" b="b"/>
              <a:pathLst>
                <a:path w="1511" h="1172" extrusionOk="0">
                  <a:moveTo>
                    <a:pt x="635" y="1"/>
                  </a:moveTo>
                  <a:cubicBezTo>
                    <a:pt x="635" y="1"/>
                    <a:pt x="143" y="603"/>
                    <a:pt x="1" y="887"/>
                  </a:cubicBezTo>
                  <a:lnTo>
                    <a:pt x="1357" y="1172"/>
                  </a:lnTo>
                  <a:lnTo>
                    <a:pt x="1510" y="362"/>
                  </a:lnTo>
                  <a:lnTo>
                    <a:pt x="635" y="1"/>
                  </a:lnTo>
                  <a:close/>
                </a:path>
              </a:pathLst>
            </a:custGeom>
            <a:solidFill>
              <a:srgbClr val="EC8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6" name="Google Shape;6106;p77"/>
            <p:cNvSpPr/>
            <p:nvPr/>
          </p:nvSpPr>
          <p:spPr>
            <a:xfrm>
              <a:off x="3282025" y="5246300"/>
              <a:ext cx="102025" cy="45425"/>
            </a:xfrm>
            <a:custGeom>
              <a:avLst/>
              <a:gdLst/>
              <a:ahLst/>
              <a:cxnLst/>
              <a:rect l="l" t="t" r="r" b="b"/>
              <a:pathLst>
                <a:path w="4081" h="1817" extrusionOk="0">
                  <a:moveTo>
                    <a:pt x="2606" y="1"/>
                  </a:moveTo>
                  <a:cubicBezTo>
                    <a:pt x="2354" y="1"/>
                    <a:pt x="2138" y="34"/>
                    <a:pt x="2024" y="77"/>
                  </a:cubicBezTo>
                  <a:cubicBezTo>
                    <a:pt x="1783" y="154"/>
                    <a:pt x="1565" y="198"/>
                    <a:pt x="1313" y="198"/>
                  </a:cubicBezTo>
                  <a:cubicBezTo>
                    <a:pt x="1147" y="198"/>
                    <a:pt x="935" y="147"/>
                    <a:pt x="751" y="147"/>
                  </a:cubicBezTo>
                  <a:cubicBezTo>
                    <a:pt x="695" y="147"/>
                    <a:pt x="641" y="152"/>
                    <a:pt x="592" y="165"/>
                  </a:cubicBezTo>
                  <a:cubicBezTo>
                    <a:pt x="504" y="187"/>
                    <a:pt x="427" y="230"/>
                    <a:pt x="351" y="274"/>
                  </a:cubicBezTo>
                  <a:cubicBezTo>
                    <a:pt x="99" y="482"/>
                    <a:pt x="1" y="865"/>
                    <a:pt x="99" y="1182"/>
                  </a:cubicBezTo>
                  <a:cubicBezTo>
                    <a:pt x="219" y="1572"/>
                    <a:pt x="596" y="1688"/>
                    <a:pt x="785" y="1688"/>
                  </a:cubicBezTo>
                  <a:cubicBezTo>
                    <a:pt x="802" y="1688"/>
                    <a:pt x="818" y="1687"/>
                    <a:pt x="832" y="1685"/>
                  </a:cubicBezTo>
                  <a:cubicBezTo>
                    <a:pt x="985" y="1664"/>
                    <a:pt x="1324" y="1630"/>
                    <a:pt x="1324" y="1630"/>
                  </a:cubicBezTo>
                  <a:cubicBezTo>
                    <a:pt x="1324" y="1630"/>
                    <a:pt x="2023" y="1817"/>
                    <a:pt x="2714" y="1817"/>
                  </a:cubicBezTo>
                  <a:cubicBezTo>
                    <a:pt x="2843" y="1817"/>
                    <a:pt x="2972" y="1810"/>
                    <a:pt x="3096" y="1795"/>
                  </a:cubicBezTo>
                  <a:cubicBezTo>
                    <a:pt x="3589" y="1740"/>
                    <a:pt x="3993" y="1554"/>
                    <a:pt x="4026" y="1083"/>
                  </a:cubicBezTo>
                  <a:cubicBezTo>
                    <a:pt x="4080" y="395"/>
                    <a:pt x="3555" y="110"/>
                    <a:pt x="3030" y="33"/>
                  </a:cubicBezTo>
                  <a:cubicBezTo>
                    <a:pt x="2885" y="11"/>
                    <a:pt x="2741" y="1"/>
                    <a:pt x="2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7" name="Google Shape;6107;p77"/>
            <p:cNvSpPr/>
            <p:nvPr/>
          </p:nvSpPr>
          <p:spPr>
            <a:xfrm>
              <a:off x="3357775" y="5247125"/>
              <a:ext cx="26275" cy="44050"/>
            </a:xfrm>
            <a:custGeom>
              <a:avLst/>
              <a:gdLst/>
              <a:ahLst/>
              <a:cxnLst/>
              <a:rect l="l" t="t" r="r" b="b"/>
              <a:pathLst>
                <a:path w="1051" h="1762" extrusionOk="0">
                  <a:moveTo>
                    <a:pt x="0" y="0"/>
                  </a:moveTo>
                  <a:lnTo>
                    <a:pt x="0" y="0"/>
                  </a:lnTo>
                  <a:cubicBezTo>
                    <a:pt x="99" y="34"/>
                    <a:pt x="197" y="77"/>
                    <a:pt x="285" y="132"/>
                  </a:cubicBezTo>
                  <a:cubicBezTo>
                    <a:pt x="471" y="252"/>
                    <a:pt x="613" y="438"/>
                    <a:pt x="657" y="657"/>
                  </a:cubicBezTo>
                  <a:cubicBezTo>
                    <a:pt x="712" y="897"/>
                    <a:pt x="624" y="1160"/>
                    <a:pt x="471" y="1357"/>
                  </a:cubicBezTo>
                  <a:cubicBezTo>
                    <a:pt x="362" y="1521"/>
                    <a:pt x="219" y="1641"/>
                    <a:pt x="66" y="1762"/>
                  </a:cubicBezTo>
                  <a:cubicBezTo>
                    <a:pt x="559" y="1707"/>
                    <a:pt x="963" y="1521"/>
                    <a:pt x="996" y="1050"/>
                  </a:cubicBezTo>
                  <a:cubicBezTo>
                    <a:pt x="1050" y="362"/>
                    <a:pt x="525" y="7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8" name="Google Shape;6108;p77"/>
            <p:cNvSpPr/>
            <p:nvPr/>
          </p:nvSpPr>
          <p:spPr>
            <a:xfrm>
              <a:off x="3314300" y="5257800"/>
              <a:ext cx="2750" cy="21900"/>
            </a:xfrm>
            <a:custGeom>
              <a:avLst/>
              <a:gdLst/>
              <a:ahLst/>
              <a:cxnLst/>
              <a:rect l="l" t="t" r="r" b="b"/>
              <a:pathLst>
                <a:path w="110" h="876" extrusionOk="0">
                  <a:moveTo>
                    <a:pt x="110" y="0"/>
                  </a:moveTo>
                  <a:cubicBezTo>
                    <a:pt x="99" y="0"/>
                    <a:pt x="99" y="0"/>
                    <a:pt x="99" y="11"/>
                  </a:cubicBezTo>
                  <a:cubicBezTo>
                    <a:pt x="33" y="154"/>
                    <a:pt x="1" y="307"/>
                    <a:pt x="1" y="470"/>
                  </a:cubicBezTo>
                  <a:cubicBezTo>
                    <a:pt x="1" y="602"/>
                    <a:pt x="22" y="744"/>
                    <a:pt x="77" y="875"/>
                  </a:cubicBezTo>
                  <a:lnTo>
                    <a:pt x="88" y="875"/>
                  </a:lnTo>
                  <a:cubicBezTo>
                    <a:pt x="33" y="744"/>
                    <a:pt x="11" y="602"/>
                    <a:pt x="11" y="470"/>
                  </a:cubicBezTo>
                  <a:cubicBezTo>
                    <a:pt x="11" y="307"/>
                    <a:pt x="44" y="154"/>
                    <a:pt x="110" y="11"/>
                  </a:cubicBezTo>
                  <a:lnTo>
                    <a:pt x="110" y="0"/>
                  </a:ln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9" name="Google Shape;6109;p77"/>
            <p:cNvSpPr/>
            <p:nvPr/>
          </p:nvSpPr>
          <p:spPr>
            <a:xfrm>
              <a:off x="3322500" y="5257800"/>
              <a:ext cx="2775" cy="21900"/>
            </a:xfrm>
            <a:custGeom>
              <a:avLst/>
              <a:gdLst/>
              <a:ahLst/>
              <a:cxnLst/>
              <a:rect l="l" t="t" r="r" b="b"/>
              <a:pathLst>
                <a:path w="111" h="876" extrusionOk="0">
                  <a:moveTo>
                    <a:pt x="110" y="0"/>
                  </a:moveTo>
                  <a:cubicBezTo>
                    <a:pt x="99" y="0"/>
                    <a:pt x="99" y="0"/>
                    <a:pt x="99" y="11"/>
                  </a:cubicBezTo>
                  <a:cubicBezTo>
                    <a:pt x="33" y="154"/>
                    <a:pt x="1" y="307"/>
                    <a:pt x="1" y="470"/>
                  </a:cubicBezTo>
                  <a:cubicBezTo>
                    <a:pt x="1" y="602"/>
                    <a:pt x="23" y="744"/>
                    <a:pt x="77" y="875"/>
                  </a:cubicBezTo>
                  <a:lnTo>
                    <a:pt x="88" y="875"/>
                  </a:lnTo>
                  <a:cubicBezTo>
                    <a:pt x="33" y="744"/>
                    <a:pt x="11" y="602"/>
                    <a:pt x="11" y="470"/>
                  </a:cubicBezTo>
                  <a:cubicBezTo>
                    <a:pt x="11" y="307"/>
                    <a:pt x="45" y="154"/>
                    <a:pt x="110" y="11"/>
                  </a:cubicBezTo>
                  <a:lnTo>
                    <a:pt x="110" y="0"/>
                  </a:ln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0" name="Google Shape;6110;p77"/>
            <p:cNvSpPr/>
            <p:nvPr/>
          </p:nvSpPr>
          <p:spPr>
            <a:xfrm>
              <a:off x="3330700" y="5257800"/>
              <a:ext cx="2775" cy="21900"/>
            </a:xfrm>
            <a:custGeom>
              <a:avLst/>
              <a:gdLst/>
              <a:ahLst/>
              <a:cxnLst/>
              <a:rect l="l" t="t" r="r" b="b"/>
              <a:pathLst>
                <a:path w="111" h="876" extrusionOk="0">
                  <a:moveTo>
                    <a:pt x="110" y="0"/>
                  </a:moveTo>
                  <a:cubicBezTo>
                    <a:pt x="99" y="0"/>
                    <a:pt x="99" y="0"/>
                    <a:pt x="99" y="11"/>
                  </a:cubicBezTo>
                  <a:cubicBezTo>
                    <a:pt x="33" y="154"/>
                    <a:pt x="1" y="307"/>
                    <a:pt x="1" y="470"/>
                  </a:cubicBezTo>
                  <a:cubicBezTo>
                    <a:pt x="1" y="602"/>
                    <a:pt x="23" y="744"/>
                    <a:pt x="77" y="875"/>
                  </a:cubicBezTo>
                  <a:lnTo>
                    <a:pt x="88" y="875"/>
                  </a:lnTo>
                  <a:cubicBezTo>
                    <a:pt x="33" y="744"/>
                    <a:pt x="11" y="602"/>
                    <a:pt x="11" y="470"/>
                  </a:cubicBezTo>
                  <a:cubicBezTo>
                    <a:pt x="11" y="307"/>
                    <a:pt x="45" y="154"/>
                    <a:pt x="110" y="11"/>
                  </a:cubicBezTo>
                  <a:lnTo>
                    <a:pt x="110" y="0"/>
                  </a:ln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1" name="Google Shape;6111;p77"/>
            <p:cNvSpPr/>
            <p:nvPr/>
          </p:nvSpPr>
          <p:spPr>
            <a:xfrm>
              <a:off x="3350950" y="5247125"/>
              <a:ext cx="6850" cy="44875"/>
            </a:xfrm>
            <a:custGeom>
              <a:avLst/>
              <a:gdLst/>
              <a:ahLst/>
              <a:cxnLst/>
              <a:rect l="l" t="t" r="r" b="b"/>
              <a:pathLst>
                <a:path w="274" h="1795" extrusionOk="0">
                  <a:moveTo>
                    <a:pt x="241" y="0"/>
                  </a:moveTo>
                  <a:cubicBezTo>
                    <a:pt x="76" y="263"/>
                    <a:pt x="0" y="559"/>
                    <a:pt x="0" y="865"/>
                  </a:cubicBezTo>
                  <a:cubicBezTo>
                    <a:pt x="0" y="1182"/>
                    <a:pt x="88" y="1510"/>
                    <a:pt x="273" y="1794"/>
                  </a:cubicBezTo>
                  <a:cubicBezTo>
                    <a:pt x="98" y="1510"/>
                    <a:pt x="11" y="1182"/>
                    <a:pt x="11" y="865"/>
                  </a:cubicBezTo>
                  <a:cubicBezTo>
                    <a:pt x="11" y="559"/>
                    <a:pt x="88" y="263"/>
                    <a:pt x="241" y="0"/>
                  </a:cubicBezTo>
                  <a:close/>
                </a:path>
              </a:pathLst>
            </a:custGeom>
            <a:solidFill>
              <a:srgbClr val="FB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2" name="Google Shape;6112;p77"/>
            <p:cNvSpPr/>
            <p:nvPr/>
          </p:nvSpPr>
          <p:spPr>
            <a:xfrm>
              <a:off x="3232825" y="4915450"/>
              <a:ext cx="80400" cy="100900"/>
            </a:xfrm>
            <a:custGeom>
              <a:avLst/>
              <a:gdLst/>
              <a:ahLst/>
              <a:cxnLst/>
              <a:rect l="l" t="t" r="r" b="b"/>
              <a:pathLst>
                <a:path w="3216" h="4036" extrusionOk="0">
                  <a:moveTo>
                    <a:pt x="1991" y="0"/>
                  </a:moveTo>
                  <a:cubicBezTo>
                    <a:pt x="1838" y="54"/>
                    <a:pt x="1685" y="164"/>
                    <a:pt x="1586" y="285"/>
                  </a:cubicBezTo>
                  <a:cubicBezTo>
                    <a:pt x="1116" y="886"/>
                    <a:pt x="842" y="1608"/>
                    <a:pt x="579" y="2330"/>
                  </a:cubicBezTo>
                  <a:cubicBezTo>
                    <a:pt x="372" y="2888"/>
                    <a:pt x="197" y="3457"/>
                    <a:pt x="0" y="4036"/>
                  </a:cubicBezTo>
                  <a:lnTo>
                    <a:pt x="2417" y="4036"/>
                  </a:lnTo>
                  <a:cubicBezTo>
                    <a:pt x="2483" y="3795"/>
                    <a:pt x="2516" y="3555"/>
                    <a:pt x="2538" y="3303"/>
                  </a:cubicBezTo>
                  <a:cubicBezTo>
                    <a:pt x="2614" y="3544"/>
                    <a:pt x="2647" y="3785"/>
                    <a:pt x="2647" y="4036"/>
                  </a:cubicBezTo>
                  <a:lnTo>
                    <a:pt x="3150" y="4036"/>
                  </a:lnTo>
                  <a:cubicBezTo>
                    <a:pt x="3161" y="4036"/>
                    <a:pt x="3172" y="4003"/>
                    <a:pt x="3172" y="3992"/>
                  </a:cubicBezTo>
                  <a:cubicBezTo>
                    <a:pt x="3204" y="3741"/>
                    <a:pt x="3216" y="3467"/>
                    <a:pt x="3172" y="3216"/>
                  </a:cubicBezTo>
                  <a:cubicBezTo>
                    <a:pt x="3139" y="2953"/>
                    <a:pt x="3041" y="2701"/>
                    <a:pt x="2876" y="2494"/>
                  </a:cubicBezTo>
                  <a:cubicBezTo>
                    <a:pt x="2647" y="2210"/>
                    <a:pt x="2286" y="2013"/>
                    <a:pt x="2176" y="1673"/>
                  </a:cubicBezTo>
                  <a:cubicBezTo>
                    <a:pt x="2111" y="1476"/>
                    <a:pt x="2133" y="1269"/>
                    <a:pt x="2144" y="1061"/>
                  </a:cubicBezTo>
                  <a:cubicBezTo>
                    <a:pt x="2154" y="711"/>
                    <a:pt x="2100" y="339"/>
                    <a:pt x="19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3" name="Google Shape;6113;p77"/>
            <p:cNvSpPr/>
            <p:nvPr/>
          </p:nvSpPr>
          <p:spPr>
            <a:xfrm>
              <a:off x="3151050" y="4903125"/>
              <a:ext cx="84775" cy="117600"/>
            </a:xfrm>
            <a:custGeom>
              <a:avLst/>
              <a:gdLst/>
              <a:ahLst/>
              <a:cxnLst/>
              <a:rect l="l" t="t" r="r" b="b"/>
              <a:pathLst>
                <a:path w="3391" h="4704" extrusionOk="0">
                  <a:moveTo>
                    <a:pt x="1585" y="0"/>
                  </a:moveTo>
                  <a:cubicBezTo>
                    <a:pt x="1522" y="0"/>
                    <a:pt x="1072" y="1019"/>
                    <a:pt x="1050" y="1072"/>
                  </a:cubicBezTo>
                  <a:cubicBezTo>
                    <a:pt x="832" y="1641"/>
                    <a:pt x="1105" y="2462"/>
                    <a:pt x="712" y="2965"/>
                  </a:cubicBezTo>
                  <a:cubicBezTo>
                    <a:pt x="525" y="3184"/>
                    <a:pt x="296" y="3381"/>
                    <a:pt x="175" y="3643"/>
                  </a:cubicBezTo>
                  <a:cubicBezTo>
                    <a:pt x="34" y="3982"/>
                    <a:pt x="0" y="4376"/>
                    <a:pt x="175" y="4704"/>
                  </a:cubicBezTo>
                  <a:lnTo>
                    <a:pt x="700" y="4704"/>
                  </a:lnTo>
                  <a:cubicBezTo>
                    <a:pt x="690" y="4540"/>
                    <a:pt x="668" y="4157"/>
                    <a:pt x="766" y="3971"/>
                  </a:cubicBezTo>
                  <a:cubicBezTo>
                    <a:pt x="766" y="3971"/>
                    <a:pt x="810" y="4485"/>
                    <a:pt x="887" y="4704"/>
                  </a:cubicBezTo>
                  <a:lnTo>
                    <a:pt x="3162" y="4704"/>
                  </a:lnTo>
                  <a:lnTo>
                    <a:pt x="3391" y="1543"/>
                  </a:lnTo>
                  <a:lnTo>
                    <a:pt x="1587" y="1"/>
                  </a:lnTo>
                  <a:cubicBezTo>
                    <a:pt x="1586" y="0"/>
                    <a:pt x="1585" y="0"/>
                    <a:pt x="1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4" name="Google Shape;6114;p77"/>
            <p:cNvSpPr/>
            <p:nvPr/>
          </p:nvSpPr>
          <p:spPr>
            <a:xfrm>
              <a:off x="3212300" y="4986550"/>
              <a:ext cx="48975" cy="45150"/>
            </a:xfrm>
            <a:custGeom>
              <a:avLst/>
              <a:gdLst/>
              <a:ahLst/>
              <a:cxnLst/>
              <a:rect l="l" t="t" r="r" b="b"/>
              <a:pathLst>
                <a:path w="1959" h="1806" extrusionOk="0">
                  <a:moveTo>
                    <a:pt x="1641" y="0"/>
                  </a:moveTo>
                  <a:lnTo>
                    <a:pt x="252" y="44"/>
                  </a:lnTo>
                  <a:lnTo>
                    <a:pt x="241" y="44"/>
                  </a:lnTo>
                  <a:cubicBezTo>
                    <a:pt x="241" y="76"/>
                    <a:pt x="241" y="164"/>
                    <a:pt x="230" y="284"/>
                  </a:cubicBezTo>
                  <a:cubicBezTo>
                    <a:pt x="197" y="557"/>
                    <a:pt x="165" y="951"/>
                    <a:pt x="0" y="1323"/>
                  </a:cubicBezTo>
                  <a:cubicBezTo>
                    <a:pt x="0" y="1323"/>
                    <a:pt x="214" y="1805"/>
                    <a:pt x="880" y="1805"/>
                  </a:cubicBezTo>
                  <a:cubicBezTo>
                    <a:pt x="937" y="1805"/>
                    <a:pt x="998" y="1802"/>
                    <a:pt x="1062" y="1794"/>
                  </a:cubicBezTo>
                  <a:cubicBezTo>
                    <a:pt x="1871" y="1684"/>
                    <a:pt x="1959" y="1247"/>
                    <a:pt x="1959" y="1247"/>
                  </a:cubicBezTo>
                  <a:lnTo>
                    <a:pt x="1750" y="197"/>
                  </a:lnTo>
                  <a:lnTo>
                    <a:pt x="1707" y="0"/>
                  </a:lnTo>
                  <a:close/>
                </a:path>
              </a:pathLst>
            </a:custGeom>
            <a:solidFill>
              <a:srgbClr val="EC8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5" name="Google Shape;6115;p77"/>
            <p:cNvSpPr/>
            <p:nvPr/>
          </p:nvSpPr>
          <p:spPr>
            <a:xfrm>
              <a:off x="3218050" y="4988725"/>
              <a:ext cx="38025" cy="16425"/>
            </a:xfrm>
            <a:custGeom>
              <a:avLst/>
              <a:gdLst/>
              <a:ahLst/>
              <a:cxnLst/>
              <a:rect l="l" t="t" r="r" b="b"/>
              <a:pathLst>
                <a:path w="1521" h="657" extrusionOk="0">
                  <a:moveTo>
                    <a:pt x="1499" y="1"/>
                  </a:moveTo>
                  <a:cubicBezTo>
                    <a:pt x="1313" y="142"/>
                    <a:pt x="1083" y="241"/>
                    <a:pt x="810" y="252"/>
                  </a:cubicBezTo>
                  <a:lnTo>
                    <a:pt x="667" y="252"/>
                  </a:lnTo>
                  <a:cubicBezTo>
                    <a:pt x="504" y="241"/>
                    <a:pt x="339" y="208"/>
                    <a:pt x="186" y="154"/>
                  </a:cubicBezTo>
                  <a:cubicBezTo>
                    <a:pt x="132" y="132"/>
                    <a:pt x="66" y="110"/>
                    <a:pt x="11" y="77"/>
                  </a:cubicBezTo>
                  <a:cubicBezTo>
                    <a:pt x="11" y="110"/>
                    <a:pt x="0" y="154"/>
                    <a:pt x="0" y="197"/>
                  </a:cubicBezTo>
                  <a:cubicBezTo>
                    <a:pt x="55" y="307"/>
                    <a:pt x="350" y="657"/>
                    <a:pt x="755" y="657"/>
                  </a:cubicBezTo>
                  <a:lnTo>
                    <a:pt x="854" y="657"/>
                  </a:lnTo>
                  <a:cubicBezTo>
                    <a:pt x="1444" y="569"/>
                    <a:pt x="1488" y="154"/>
                    <a:pt x="1520" y="110"/>
                  </a:cubicBezTo>
                  <a:lnTo>
                    <a:pt x="1499" y="1"/>
                  </a:lnTo>
                  <a:close/>
                </a:path>
              </a:pathLst>
            </a:custGeom>
            <a:solidFill>
              <a:srgbClr val="E674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6" name="Google Shape;6116;p77"/>
            <p:cNvSpPr/>
            <p:nvPr/>
          </p:nvSpPr>
          <p:spPr>
            <a:xfrm>
              <a:off x="3176225" y="4938900"/>
              <a:ext cx="22150" cy="27300"/>
            </a:xfrm>
            <a:custGeom>
              <a:avLst/>
              <a:gdLst/>
              <a:ahLst/>
              <a:cxnLst/>
              <a:rect l="l" t="t" r="r" b="b"/>
              <a:pathLst>
                <a:path w="886" h="1092" extrusionOk="0">
                  <a:moveTo>
                    <a:pt x="442" y="0"/>
                  </a:moveTo>
                  <a:cubicBezTo>
                    <a:pt x="363" y="0"/>
                    <a:pt x="277" y="40"/>
                    <a:pt x="196" y="156"/>
                  </a:cubicBezTo>
                  <a:cubicBezTo>
                    <a:pt x="1" y="440"/>
                    <a:pt x="243" y="1092"/>
                    <a:pt x="712" y="1092"/>
                  </a:cubicBezTo>
                  <a:cubicBezTo>
                    <a:pt x="767" y="1092"/>
                    <a:pt x="825" y="1083"/>
                    <a:pt x="886" y="1063"/>
                  </a:cubicBezTo>
                  <a:lnTo>
                    <a:pt x="809" y="572"/>
                  </a:lnTo>
                  <a:lnTo>
                    <a:pt x="755" y="178"/>
                  </a:lnTo>
                  <a:lnTo>
                    <a:pt x="678" y="101"/>
                  </a:lnTo>
                  <a:cubicBezTo>
                    <a:pt x="619" y="54"/>
                    <a:pt x="535" y="0"/>
                    <a:pt x="442" y="0"/>
                  </a:cubicBezTo>
                  <a:close/>
                </a:path>
              </a:pathLst>
            </a:custGeom>
            <a:solidFill>
              <a:srgbClr val="EC8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7" name="Google Shape;6117;p77"/>
            <p:cNvSpPr/>
            <p:nvPr/>
          </p:nvSpPr>
          <p:spPr>
            <a:xfrm>
              <a:off x="3184950" y="4947975"/>
              <a:ext cx="8775" cy="10150"/>
            </a:xfrm>
            <a:custGeom>
              <a:avLst/>
              <a:gdLst/>
              <a:ahLst/>
              <a:cxnLst/>
              <a:rect l="l" t="t" r="r" b="b"/>
              <a:pathLst>
                <a:path w="351" h="406" extrusionOk="0">
                  <a:moveTo>
                    <a:pt x="1" y="0"/>
                  </a:moveTo>
                  <a:cubicBezTo>
                    <a:pt x="165" y="77"/>
                    <a:pt x="296" y="230"/>
                    <a:pt x="351" y="406"/>
                  </a:cubicBezTo>
                  <a:lnTo>
                    <a:pt x="351" y="406"/>
                  </a:lnTo>
                  <a:lnTo>
                    <a:pt x="351" y="406"/>
                  </a:lnTo>
                  <a:cubicBezTo>
                    <a:pt x="296" y="230"/>
                    <a:pt x="165" y="77"/>
                    <a:pt x="1" y="0"/>
                  </a:cubicBezTo>
                  <a:lnTo>
                    <a:pt x="1" y="0"/>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8" name="Google Shape;6118;p77"/>
            <p:cNvSpPr/>
            <p:nvPr/>
          </p:nvSpPr>
          <p:spPr>
            <a:xfrm>
              <a:off x="3186600" y="4950700"/>
              <a:ext cx="2200" cy="7425"/>
            </a:xfrm>
            <a:custGeom>
              <a:avLst/>
              <a:gdLst/>
              <a:ahLst/>
              <a:cxnLst/>
              <a:rect l="l" t="t" r="r" b="b"/>
              <a:pathLst>
                <a:path w="88" h="297" extrusionOk="0">
                  <a:moveTo>
                    <a:pt x="88" y="1"/>
                  </a:moveTo>
                  <a:cubicBezTo>
                    <a:pt x="33" y="45"/>
                    <a:pt x="0" y="122"/>
                    <a:pt x="0" y="187"/>
                  </a:cubicBezTo>
                  <a:cubicBezTo>
                    <a:pt x="0" y="219"/>
                    <a:pt x="12" y="263"/>
                    <a:pt x="22" y="297"/>
                  </a:cubicBezTo>
                  <a:lnTo>
                    <a:pt x="33" y="297"/>
                  </a:lnTo>
                  <a:lnTo>
                    <a:pt x="33" y="285"/>
                  </a:lnTo>
                  <a:cubicBezTo>
                    <a:pt x="12" y="263"/>
                    <a:pt x="12" y="219"/>
                    <a:pt x="12" y="187"/>
                  </a:cubicBezTo>
                  <a:cubicBezTo>
                    <a:pt x="12" y="122"/>
                    <a:pt x="33" y="45"/>
                    <a:pt x="88" y="1"/>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9" name="Google Shape;6119;p77"/>
            <p:cNvSpPr/>
            <p:nvPr/>
          </p:nvSpPr>
          <p:spPr>
            <a:xfrm>
              <a:off x="3266725" y="4938300"/>
              <a:ext cx="23250" cy="26650"/>
            </a:xfrm>
            <a:custGeom>
              <a:avLst/>
              <a:gdLst/>
              <a:ahLst/>
              <a:cxnLst/>
              <a:rect l="l" t="t" r="r" b="b"/>
              <a:pathLst>
                <a:path w="930" h="1066" extrusionOk="0">
                  <a:moveTo>
                    <a:pt x="466" y="0"/>
                  </a:moveTo>
                  <a:cubicBezTo>
                    <a:pt x="424" y="0"/>
                    <a:pt x="382" y="8"/>
                    <a:pt x="339" y="27"/>
                  </a:cubicBezTo>
                  <a:cubicBezTo>
                    <a:pt x="197" y="71"/>
                    <a:pt x="77" y="180"/>
                    <a:pt x="77" y="180"/>
                  </a:cubicBezTo>
                  <a:lnTo>
                    <a:pt x="66" y="377"/>
                  </a:lnTo>
                  <a:lnTo>
                    <a:pt x="0" y="1044"/>
                  </a:lnTo>
                  <a:cubicBezTo>
                    <a:pt x="55" y="1066"/>
                    <a:pt x="110" y="1066"/>
                    <a:pt x="175" y="1066"/>
                  </a:cubicBezTo>
                  <a:lnTo>
                    <a:pt x="273" y="1066"/>
                  </a:lnTo>
                  <a:cubicBezTo>
                    <a:pt x="689" y="978"/>
                    <a:pt x="930" y="421"/>
                    <a:pt x="744" y="158"/>
                  </a:cubicBezTo>
                  <a:cubicBezTo>
                    <a:pt x="689" y="81"/>
                    <a:pt x="635" y="37"/>
                    <a:pt x="569" y="15"/>
                  </a:cubicBezTo>
                  <a:cubicBezTo>
                    <a:pt x="535" y="6"/>
                    <a:pt x="500" y="0"/>
                    <a:pt x="466" y="0"/>
                  </a:cubicBezTo>
                  <a:close/>
                </a:path>
              </a:pathLst>
            </a:custGeom>
            <a:solidFill>
              <a:srgbClr val="EC8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0" name="Google Shape;6120;p77"/>
            <p:cNvSpPr/>
            <p:nvPr/>
          </p:nvSpPr>
          <p:spPr>
            <a:xfrm>
              <a:off x="3275200" y="4944700"/>
              <a:ext cx="4675" cy="12600"/>
            </a:xfrm>
            <a:custGeom>
              <a:avLst/>
              <a:gdLst/>
              <a:ahLst/>
              <a:cxnLst/>
              <a:rect l="l" t="t" r="r" b="b"/>
              <a:pathLst>
                <a:path w="187" h="504" extrusionOk="0">
                  <a:moveTo>
                    <a:pt x="186" y="0"/>
                  </a:moveTo>
                  <a:lnTo>
                    <a:pt x="186" y="0"/>
                  </a:lnTo>
                  <a:cubicBezTo>
                    <a:pt x="66" y="109"/>
                    <a:pt x="0" y="274"/>
                    <a:pt x="0" y="438"/>
                  </a:cubicBezTo>
                  <a:cubicBezTo>
                    <a:pt x="0" y="459"/>
                    <a:pt x="0" y="481"/>
                    <a:pt x="11" y="503"/>
                  </a:cubicBezTo>
                  <a:lnTo>
                    <a:pt x="11" y="438"/>
                  </a:lnTo>
                  <a:cubicBezTo>
                    <a:pt x="11" y="274"/>
                    <a:pt x="77" y="109"/>
                    <a:pt x="186"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1" name="Google Shape;6121;p77"/>
            <p:cNvSpPr/>
            <p:nvPr/>
          </p:nvSpPr>
          <p:spPr>
            <a:xfrm>
              <a:off x="3277125" y="4948525"/>
              <a:ext cx="4100" cy="5775"/>
            </a:xfrm>
            <a:custGeom>
              <a:avLst/>
              <a:gdLst/>
              <a:ahLst/>
              <a:cxnLst/>
              <a:rect l="l" t="t" r="r" b="b"/>
              <a:pathLst>
                <a:path w="164" h="231" extrusionOk="0">
                  <a:moveTo>
                    <a:pt x="0" y="0"/>
                  </a:moveTo>
                  <a:cubicBezTo>
                    <a:pt x="98" y="33"/>
                    <a:pt x="164" y="131"/>
                    <a:pt x="164" y="230"/>
                  </a:cubicBezTo>
                  <a:cubicBezTo>
                    <a:pt x="164" y="131"/>
                    <a:pt x="98" y="33"/>
                    <a:pt x="11"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2" name="Google Shape;6122;p77"/>
            <p:cNvSpPr/>
            <p:nvPr/>
          </p:nvSpPr>
          <p:spPr>
            <a:xfrm>
              <a:off x="3190975" y="4889450"/>
              <a:ext cx="84525" cy="105575"/>
            </a:xfrm>
            <a:custGeom>
              <a:avLst/>
              <a:gdLst/>
              <a:ahLst/>
              <a:cxnLst/>
              <a:rect l="l" t="t" r="r" b="b"/>
              <a:pathLst>
                <a:path w="3381" h="4223" extrusionOk="0">
                  <a:moveTo>
                    <a:pt x="1706" y="1"/>
                  </a:moveTo>
                  <a:cubicBezTo>
                    <a:pt x="1575" y="1"/>
                    <a:pt x="1444" y="12"/>
                    <a:pt x="1324" y="44"/>
                  </a:cubicBezTo>
                  <a:cubicBezTo>
                    <a:pt x="1203" y="66"/>
                    <a:pt x="1094" y="110"/>
                    <a:pt x="985" y="165"/>
                  </a:cubicBezTo>
                  <a:cubicBezTo>
                    <a:pt x="274" y="526"/>
                    <a:pt x="0" y="1325"/>
                    <a:pt x="33" y="2090"/>
                  </a:cubicBezTo>
                  <a:cubicBezTo>
                    <a:pt x="44" y="2276"/>
                    <a:pt x="66" y="2462"/>
                    <a:pt x="110" y="2626"/>
                  </a:cubicBezTo>
                  <a:lnTo>
                    <a:pt x="110" y="2637"/>
                  </a:lnTo>
                  <a:cubicBezTo>
                    <a:pt x="131" y="2735"/>
                    <a:pt x="165" y="2834"/>
                    <a:pt x="197" y="2932"/>
                  </a:cubicBezTo>
                  <a:cubicBezTo>
                    <a:pt x="208" y="2976"/>
                    <a:pt x="230" y="3009"/>
                    <a:pt x="241" y="3041"/>
                  </a:cubicBezTo>
                  <a:lnTo>
                    <a:pt x="241" y="3053"/>
                  </a:lnTo>
                  <a:cubicBezTo>
                    <a:pt x="306" y="3195"/>
                    <a:pt x="372" y="3337"/>
                    <a:pt x="460" y="3468"/>
                  </a:cubicBezTo>
                  <a:cubicBezTo>
                    <a:pt x="525" y="3556"/>
                    <a:pt x="591" y="3643"/>
                    <a:pt x="668" y="3720"/>
                  </a:cubicBezTo>
                  <a:lnTo>
                    <a:pt x="668" y="3731"/>
                  </a:lnTo>
                  <a:cubicBezTo>
                    <a:pt x="843" y="3906"/>
                    <a:pt x="1040" y="4037"/>
                    <a:pt x="1269" y="4125"/>
                  </a:cubicBezTo>
                  <a:cubicBezTo>
                    <a:pt x="1422" y="4179"/>
                    <a:pt x="1587" y="4212"/>
                    <a:pt x="1750" y="4223"/>
                  </a:cubicBezTo>
                  <a:lnTo>
                    <a:pt x="1893" y="4223"/>
                  </a:lnTo>
                  <a:cubicBezTo>
                    <a:pt x="2319" y="4201"/>
                    <a:pt x="2625" y="3993"/>
                    <a:pt x="2855" y="3698"/>
                  </a:cubicBezTo>
                  <a:cubicBezTo>
                    <a:pt x="2953" y="3566"/>
                    <a:pt x="3041" y="3413"/>
                    <a:pt x="3107" y="3250"/>
                  </a:cubicBezTo>
                  <a:cubicBezTo>
                    <a:pt x="3140" y="3173"/>
                    <a:pt x="3172" y="3097"/>
                    <a:pt x="3194" y="3020"/>
                  </a:cubicBezTo>
                  <a:cubicBezTo>
                    <a:pt x="3205" y="3020"/>
                    <a:pt x="3205" y="3009"/>
                    <a:pt x="3205" y="3009"/>
                  </a:cubicBezTo>
                  <a:cubicBezTo>
                    <a:pt x="3238" y="2900"/>
                    <a:pt x="3271" y="2790"/>
                    <a:pt x="3293" y="2681"/>
                  </a:cubicBezTo>
                  <a:cubicBezTo>
                    <a:pt x="3293" y="2648"/>
                    <a:pt x="3303" y="2615"/>
                    <a:pt x="3303" y="2593"/>
                  </a:cubicBezTo>
                  <a:cubicBezTo>
                    <a:pt x="3315" y="2560"/>
                    <a:pt x="3315" y="2538"/>
                    <a:pt x="3325" y="2506"/>
                  </a:cubicBezTo>
                  <a:cubicBezTo>
                    <a:pt x="3325" y="2473"/>
                    <a:pt x="3325" y="2451"/>
                    <a:pt x="3337" y="2418"/>
                  </a:cubicBezTo>
                  <a:cubicBezTo>
                    <a:pt x="3359" y="2298"/>
                    <a:pt x="3369" y="2178"/>
                    <a:pt x="3369" y="2057"/>
                  </a:cubicBezTo>
                  <a:lnTo>
                    <a:pt x="3369" y="1969"/>
                  </a:lnTo>
                  <a:lnTo>
                    <a:pt x="3369" y="1959"/>
                  </a:lnTo>
                  <a:cubicBezTo>
                    <a:pt x="3380" y="1379"/>
                    <a:pt x="3227" y="788"/>
                    <a:pt x="2768" y="394"/>
                  </a:cubicBezTo>
                  <a:cubicBezTo>
                    <a:pt x="2472" y="143"/>
                    <a:pt x="2090" y="1"/>
                    <a:pt x="1706" y="1"/>
                  </a:cubicBezTo>
                  <a:close/>
                </a:path>
              </a:pathLst>
            </a:custGeom>
            <a:solidFill>
              <a:srgbClr val="EC8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3" name="Google Shape;6123;p77"/>
            <p:cNvSpPr/>
            <p:nvPr/>
          </p:nvSpPr>
          <p:spPr>
            <a:xfrm>
              <a:off x="3262075" y="4964925"/>
              <a:ext cx="9050" cy="17275"/>
            </a:xfrm>
            <a:custGeom>
              <a:avLst/>
              <a:gdLst/>
              <a:ahLst/>
              <a:cxnLst/>
              <a:rect l="l" t="t" r="r" b="b"/>
              <a:pathLst>
                <a:path w="362" h="691" extrusionOk="0">
                  <a:moveTo>
                    <a:pt x="350" y="1"/>
                  </a:moveTo>
                  <a:cubicBezTo>
                    <a:pt x="328" y="88"/>
                    <a:pt x="296" y="154"/>
                    <a:pt x="263" y="231"/>
                  </a:cubicBezTo>
                  <a:cubicBezTo>
                    <a:pt x="197" y="394"/>
                    <a:pt x="109" y="547"/>
                    <a:pt x="11" y="679"/>
                  </a:cubicBezTo>
                  <a:lnTo>
                    <a:pt x="0" y="690"/>
                  </a:lnTo>
                  <a:lnTo>
                    <a:pt x="11" y="690"/>
                  </a:lnTo>
                  <a:cubicBezTo>
                    <a:pt x="165" y="493"/>
                    <a:pt x="274" y="253"/>
                    <a:pt x="361" y="1"/>
                  </a:cubicBezTo>
                  <a:close/>
                </a:path>
              </a:pathLst>
            </a:custGeom>
            <a:solidFill>
              <a:srgbClr val="E26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4" name="Google Shape;6124;p77"/>
            <p:cNvSpPr/>
            <p:nvPr/>
          </p:nvSpPr>
          <p:spPr>
            <a:xfrm>
              <a:off x="3270825" y="4950150"/>
              <a:ext cx="3575" cy="14800"/>
            </a:xfrm>
            <a:custGeom>
              <a:avLst/>
              <a:gdLst/>
              <a:ahLst/>
              <a:cxnLst/>
              <a:rect l="l" t="t" r="r" b="b"/>
              <a:pathLst>
                <a:path w="143" h="592" extrusionOk="0">
                  <a:moveTo>
                    <a:pt x="143" y="1"/>
                  </a:moveTo>
                  <a:lnTo>
                    <a:pt x="143" y="1"/>
                  </a:lnTo>
                  <a:cubicBezTo>
                    <a:pt x="131" y="23"/>
                    <a:pt x="131" y="56"/>
                    <a:pt x="131" y="78"/>
                  </a:cubicBezTo>
                  <a:cubicBezTo>
                    <a:pt x="121" y="110"/>
                    <a:pt x="121" y="132"/>
                    <a:pt x="109" y="165"/>
                  </a:cubicBezTo>
                  <a:cubicBezTo>
                    <a:pt x="109" y="187"/>
                    <a:pt x="99" y="220"/>
                    <a:pt x="99" y="253"/>
                  </a:cubicBezTo>
                  <a:cubicBezTo>
                    <a:pt x="77" y="362"/>
                    <a:pt x="44" y="472"/>
                    <a:pt x="11" y="581"/>
                  </a:cubicBezTo>
                  <a:cubicBezTo>
                    <a:pt x="11" y="581"/>
                    <a:pt x="11" y="592"/>
                    <a:pt x="0" y="592"/>
                  </a:cubicBezTo>
                  <a:lnTo>
                    <a:pt x="11" y="592"/>
                  </a:lnTo>
                  <a:cubicBezTo>
                    <a:pt x="66" y="406"/>
                    <a:pt x="121" y="198"/>
                    <a:pt x="143" y="1"/>
                  </a:cubicBezTo>
                  <a:close/>
                </a:path>
              </a:pathLst>
            </a:custGeom>
            <a:solidFill>
              <a:srgbClr val="EB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5" name="Google Shape;6125;p77"/>
            <p:cNvSpPr/>
            <p:nvPr/>
          </p:nvSpPr>
          <p:spPr>
            <a:xfrm>
              <a:off x="3247025" y="4947150"/>
              <a:ext cx="27375" cy="35050"/>
            </a:xfrm>
            <a:custGeom>
              <a:avLst/>
              <a:gdLst/>
              <a:ahLst/>
              <a:cxnLst/>
              <a:rect l="l" t="t" r="r" b="b"/>
              <a:pathLst>
                <a:path w="1095" h="1402" extrusionOk="0">
                  <a:moveTo>
                    <a:pt x="701" y="1"/>
                  </a:moveTo>
                  <a:cubicBezTo>
                    <a:pt x="318" y="1"/>
                    <a:pt x="1" y="318"/>
                    <a:pt x="1" y="701"/>
                  </a:cubicBezTo>
                  <a:cubicBezTo>
                    <a:pt x="1" y="1062"/>
                    <a:pt x="263" y="1357"/>
                    <a:pt x="602" y="1401"/>
                  </a:cubicBezTo>
                  <a:lnTo>
                    <a:pt x="613" y="1390"/>
                  </a:lnTo>
                  <a:cubicBezTo>
                    <a:pt x="711" y="1258"/>
                    <a:pt x="799" y="1105"/>
                    <a:pt x="865" y="942"/>
                  </a:cubicBezTo>
                  <a:cubicBezTo>
                    <a:pt x="898" y="865"/>
                    <a:pt x="930" y="799"/>
                    <a:pt x="952" y="712"/>
                  </a:cubicBezTo>
                  <a:cubicBezTo>
                    <a:pt x="963" y="712"/>
                    <a:pt x="963" y="701"/>
                    <a:pt x="963" y="701"/>
                  </a:cubicBezTo>
                  <a:cubicBezTo>
                    <a:pt x="996" y="592"/>
                    <a:pt x="1029" y="482"/>
                    <a:pt x="1051" y="373"/>
                  </a:cubicBezTo>
                  <a:cubicBezTo>
                    <a:pt x="1051" y="340"/>
                    <a:pt x="1061" y="307"/>
                    <a:pt x="1061" y="285"/>
                  </a:cubicBezTo>
                  <a:cubicBezTo>
                    <a:pt x="1073" y="252"/>
                    <a:pt x="1073" y="230"/>
                    <a:pt x="1083" y="198"/>
                  </a:cubicBezTo>
                  <a:cubicBezTo>
                    <a:pt x="1083" y="176"/>
                    <a:pt x="1083" y="143"/>
                    <a:pt x="1095" y="121"/>
                  </a:cubicBezTo>
                  <a:cubicBezTo>
                    <a:pt x="985" y="45"/>
                    <a:pt x="843" y="1"/>
                    <a:pt x="701" y="1"/>
                  </a:cubicBezTo>
                  <a:close/>
                </a:path>
              </a:pathLst>
            </a:custGeom>
            <a:solidFill>
              <a:srgbClr val="EB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6" name="Google Shape;6126;p77"/>
            <p:cNvSpPr/>
            <p:nvPr/>
          </p:nvSpPr>
          <p:spPr>
            <a:xfrm>
              <a:off x="3196975" y="4966025"/>
              <a:ext cx="10700" cy="16700"/>
            </a:xfrm>
            <a:custGeom>
              <a:avLst/>
              <a:gdLst/>
              <a:ahLst/>
              <a:cxnLst/>
              <a:rect l="l" t="t" r="r" b="b"/>
              <a:pathLst>
                <a:path w="428" h="668" extrusionOk="0">
                  <a:moveTo>
                    <a:pt x="1" y="0"/>
                  </a:moveTo>
                  <a:cubicBezTo>
                    <a:pt x="66" y="143"/>
                    <a:pt x="132" y="274"/>
                    <a:pt x="220" y="405"/>
                  </a:cubicBezTo>
                  <a:cubicBezTo>
                    <a:pt x="143" y="274"/>
                    <a:pt x="66" y="132"/>
                    <a:pt x="12" y="0"/>
                  </a:cubicBezTo>
                  <a:close/>
                  <a:moveTo>
                    <a:pt x="220" y="405"/>
                  </a:moveTo>
                  <a:lnTo>
                    <a:pt x="220" y="405"/>
                  </a:lnTo>
                  <a:cubicBezTo>
                    <a:pt x="285" y="503"/>
                    <a:pt x="351" y="591"/>
                    <a:pt x="428" y="668"/>
                  </a:cubicBezTo>
                  <a:lnTo>
                    <a:pt x="428" y="657"/>
                  </a:lnTo>
                  <a:cubicBezTo>
                    <a:pt x="351" y="580"/>
                    <a:pt x="285" y="493"/>
                    <a:pt x="220" y="405"/>
                  </a:cubicBezTo>
                  <a:close/>
                </a:path>
              </a:pathLst>
            </a:custGeom>
            <a:solidFill>
              <a:srgbClr val="E26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7" name="Google Shape;6127;p77"/>
            <p:cNvSpPr/>
            <p:nvPr/>
          </p:nvSpPr>
          <p:spPr>
            <a:xfrm>
              <a:off x="3195900" y="4962750"/>
              <a:ext cx="1400" cy="3300"/>
            </a:xfrm>
            <a:custGeom>
              <a:avLst/>
              <a:gdLst/>
              <a:ahLst/>
              <a:cxnLst/>
              <a:rect l="l" t="t" r="r" b="b"/>
              <a:pathLst>
                <a:path w="56" h="132" extrusionOk="0">
                  <a:moveTo>
                    <a:pt x="0" y="0"/>
                  </a:moveTo>
                  <a:lnTo>
                    <a:pt x="0" y="0"/>
                  </a:lnTo>
                  <a:cubicBezTo>
                    <a:pt x="7" y="29"/>
                    <a:pt x="19" y="53"/>
                    <a:pt x="30" y="75"/>
                  </a:cubicBezTo>
                  <a:lnTo>
                    <a:pt x="30" y="75"/>
                  </a:lnTo>
                  <a:cubicBezTo>
                    <a:pt x="22" y="51"/>
                    <a:pt x="13" y="26"/>
                    <a:pt x="0" y="0"/>
                  </a:cubicBezTo>
                  <a:close/>
                  <a:moveTo>
                    <a:pt x="30" y="75"/>
                  </a:moveTo>
                  <a:cubicBezTo>
                    <a:pt x="35" y="92"/>
                    <a:pt x="39" y="107"/>
                    <a:pt x="44" y="121"/>
                  </a:cubicBezTo>
                  <a:lnTo>
                    <a:pt x="44" y="109"/>
                  </a:lnTo>
                  <a:cubicBezTo>
                    <a:pt x="40" y="98"/>
                    <a:pt x="35" y="87"/>
                    <a:pt x="30" y="75"/>
                  </a:cubicBezTo>
                  <a:close/>
                  <a:moveTo>
                    <a:pt x="44" y="121"/>
                  </a:moveTo>
                  <a:lnTo>
                    <a:pt x="44" y="131"/>
                  </a:lnTo>
                  <a:lnTo>
                    <a:pt x="55" y="131"/>
                  </a:lnTo>
                  <a:cubicBezTo>
                    <a:pt x="55" y="121"/>
                    <a:pt x="44" y="121"/>
                    <a:pt x="44" y="121"/>
                  </a:cubicBezTo>
                  <a:close/>
                </a:path>
              </a:pathLst>
            </a:custGeom>
            <a:solidFill>
              <a:srgbClr val="EB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8" name="Google Shape;6128;p77"/>
            <p:cNvSpPr/>
            <p:nvPr/>
          </p:nvSpPr>
          <p:spPr>
            <a:xfrm>
              <a:off x="3193700" y="4947700"/>
              <a:ext cx="32300" cy="35025"/>
            </a:xfrm>
            <a:custGeom>
              <a:avLst/>
              <a:gdLst/>
              <a:ahLst/>
              <a:cxnLst/>
              <a:rect l="l" t="t" r="r" b="b"/>
              <a:pathLst>
                <a:path w="1292" h="1401" extrusionOk="0">
                  <a:moveTo>
                    <a:pt x="581" y="1"/>
                  </a:moveTo>
                  <a:cubicBezTo>
                    <a:pt x="372" y="1"/>
                    <a:pt x="187" y="88"/>
                    <a:pt x="66" y="230"/>
                  </a:cubicBezTo>
                  <a:cubicBezTo>
                    <a:pt x="44" y="252"/>
                    <a:pt x="22" y="285"/>
                    <a:pt x="1" y="307"/>
                  </a:cubicBezTo>
                  <a:cubicBezTo>
                    <a:pt x="12" y="339"/>
                    <a:pt x="12" y="361"/>
                    <a:pt x="22" y="395"/>
                  </a:cubicBezTo>
                  <a:cubicBezTo>
                    <a:pt x="44" y="460"/>
                    <a:pt x="66" y="536"/>
                    <a:pt x="88" y="602"/>
                  </a:cubicBezTo>
                  <a:cubicBezTo>
                    <a:pt x="99" y="646"/>
                    <a:pt x="121" y="679"/>
                    <a:pt x="132" y="711"/>
                  </a:cubicBezTo>
                  <a:lnTo>
                    <a:pt x="132" y="723"/>
                  </a:lnTo>
                  <a:cubicBezTo>
                    <a:pt x="132" y="723"/>
                    <a:pt x="143" y="723"/>
                    <a:pt x="143" y="733"/>
                  </a:cubicBezTo>
                  <a:cubicBezTo>
                    <a:pt x="197" y="865"/>
                    <a:pt x="274" y="1007"/>
                    <a:pt x="351" y="1138"/>
                  </a:cubicBezTo>
                  <a:cubicBezTo>
                    <a:pt x="416" y="1226"/>
                    <a:pt x="482" y="1313"/>
                    <a:pt x="559" y="1390"/>
                  </a:cubicBezTo>
                  <a:lnTo>
                    <a:pt x="559" y="1401"/>
                  </a:lnTo>
                  <a:lnTo>
                    <a:pt x="591" y="1401"/>
                  </a:lnTo>
                  <a:cubicBezTo>
                    <a:pt x="974" y="1401"/>
                    <a:pt x="1291" y="1083"/>
                    <a:pt x="1291" y="701"/>
                  </a:cubicBezTo>
                  <a:cubicBezTo>
                    <a:pt x="1291" y="438"/>
                    <a:pt x="1149" y="220"/>
                    <a:pt x="941" y="88"/>
                  </a:cubicBezTo>
                  <a:cubicBezTo>
                    <a:pt x="919" y="77"/>
                    <a:pt x="887" y="66"/>
                    <a:pt x="865" y="55"/>
                  </a:cubicBezTo>
                  <a:cubicBezTo>
                    <a:pt x="778" y="11"/>
                    <a:pt x="690" y="1"/>
                    <a:pt x="591" y="1"/>
                  </a:cubicBezTo>
                  <a:close/>
                </a:path>
              </a:pathLst>
            </a:custGeom>
            <a:solidFill>
              <a:srgbClr val="EB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9" name="Google Shape;6129;p77"/>
            <p:cNvSpPr/>
            <p:nvPr/>
          </p:nvSpPr>
          <p:spPr>
            <a:xfrm>
              <a:off x="3215575" y="4943600"/>
              <a:ext cx="6875" cy="6625"/>
            </a:xfrm>
            <a:custGeom>
              <a:avLst/>
              <a:gdLst/>
              <a:ahLst/>
              <a:cxnLst/>
              <a:rect l="l" t="t" r="r" b="b"/>
              <a:pathLst>
                <a:path w="275" h="265" extrusionOk="0">
                  <a:moveTo>
                    <a:pt x="154" y="0"/>
                  </a:moveTo>
                  <a:cubicBezTo>
                    <a:pt x="78" y="0"/>
                    <a:pt x="12" y="44"/>
                    <a:pt x="1" y="121"/>
                  </a:cubicBezTo>
                  <a:cubicBezTo>
                    <a:pt x="1" y="197"/>
                    <a:pt x="44" y="263"/>
                    <a:pt x="121" y="263"/>
                  </a:cubicBezTo>
                  <a:cubicBezTo>
                    <a:pt x="128" y="264"/>
                    <a:pt x="135" y="264"/>
                    <a:pt x="141" y="264"/>
                  </a:cubicBezTo>
                  <a:cubicBezTo>
                    <a:pt x="209" y="264"/>
                    <a:pt x="263" y="213"/>
                    <a:pt x="263" y="153"/>
                  </a:cubicBezTo>
                  <a:cubicBezTo>
                    <a:pt x="274" y="77"/>
                    <a:pt x="219" y="12"/>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0" name="Google Shape;6130;p77"/>
            <p:cNvSpPr/>
            <p:nvPr/>
          </p:nvSpPr>
          <p:spPr>
            <a:xfrm>
              <a:off x="3248400" y="4943600"/>
              <a:ext cx="6325" cy="6575"/>
            </a:xfrm>
            <a:custGeom>
              <a:avLst/>
              <a:gdLst/>
              <a:ahLst/>
              <a:cxnLst/>
              <a:rect l="l" t="t" r="r" b="b"/>
              <a:pathLst>
                <a:path w="253" h="263" extrusionOk="0">
                  <a:moveTo>
                    <a:pt x="121" y="0"/>
                  </a:moveTo>
                  <a:cubicBezTo>
                    <a:pt x="55" y="0"/>
                    <a:pt x="0" y="55"/>
                    <a:pt x="0" y="132"/>
                  </a:cubicBezTo>
                  <a:cubicBezTo>
                    <a:pt x="0" y="197"/>
                    <a:pt x="55" y="263"/>
                    <a:pt x="121" y="263"/>
                  </a:cubicBezTo>
                  <a:cubicBezTo>
                    <a:pt x="197" y="263"/>
                    <a:pt x="252" y="197"/>
                    <a:pt x="252" y="132"/>
                  </a:cubicBezTo>
                  <a:cubicBezTo>
                    <a:pt x="252" y="55"/>
                    <a:pt x="197"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1" name="Google Shape;6131;p77"/>
            <p:cNvSpPr/>
            <p:nvPr/>
          </p:nvSpPr>
          <p:spPr>
            <a:xfrm>
              <a:off x="3230350" y="4960825"/>
              <a:ext cx="4125" cy="4675"/>
            </a:xfrm>
            <a:custGeom>
              <a:avLst/>
              <a:gdLst/>
              <a:ahLst/>
              <a:cxnLst/>
              <a:rect l="l" t="t" r="r" b="b"/>
              <a:pathLst>
                <a:path w="165" h="187" extrusionOk="0">
                  <a:moveTo>
                    <a:pt x="55" y="1"/>
                  </a:moveTo>
                  <a:lnTo>
                    <a:pt x="22" y="67"/>
                  </a:lnTo>
                  <a:cubicBezTo>
                    <a:pt x="12" y="77"/>
                    <a:pt x="12" y="88"/>
                    <a:pt x="12" y="110"/>
                  </a:cubicBezTo>
                  <a:cubicBezTo>
                    <a:pt x="12" y="121"/>
                    <a:pt x="0" y="132"/>
                    <a:pt x="22" y="143"/>
                  </a:cubicBezTo>
                  <a:cubicBezTo>
                    <a:pt x="28" y="148"/>
                    <a:pt x="33" y="151"/>
                    <a:pt x="40" y="151"/>
                  </a:cubicBezTo>
                  <a:cubicBezTo>
                    <a:pt x="47" y="151"/>
                    <a:pt x="55" y="148"/>
                    <a:pt x="66" y="143"/>
                  </a:cubicBezTo>
                  <a:lnTo>
                    <a:pt x="99" y="132"/>
                  </a:lnTo>
                  <a:lnTo>
                    <a:pt x="136" y="120"/>
                  </a:lnTo>
                  <a:lnTo>
                    <a:pt x="136" y="120"/>
                  </a:lnTo>
                  <a:lnTo>
                    <a:pt x="121" y="165"/>
                  </a:lnTo>
                  <a:cubicBezTo>
                    <a:pt x="121" y="176"/>
                    <a:pt x="131" y="186"/>
                    <a:pt x="131" y="186"/>
                  </a:cubicBezTo>
                  <a:cubicBezTo>
                    <a:pt x="143" y="186"/>
                    <a:pt x="143" y="186"/>
                    <a:pt x="153" y="176"/>
                  </a:cubicBezTo>
                  <a:lnTo>
                    <a:pt x="163" y="111"/>
                  </a:lnTo>
                  <a:lnTo>
                    <a:pt x="163" y="111"/>
                  </a:lnTo>
                  <a:lnTo>
                    <a:pt x="165" y="110"/>
                  </a:lnTo>
                  <a:lnTo>
                    <a:pt x="163" y="109"/>
                  </a:lnTo>
                  <a:lnTo>
                    <a:pt x="163" y="109"/>
                  </a:lnTo>
                  <a:lnTo>
                    <a:pt x="165" y="99"/>
                  </a:lnTo>
                  <a:cubicBezTo>
                    <a:pt x="165" y="88"/>
                    <a:pt x="165" y="88"/>
                    <a:pt x="153" y="88"/>
                  </a:cubicBezTo>
                  <a:lnTo>
                    <a:pt x="88" y="110"/>
                  </a:lnTo>
                  <a:cubicBezTo>
                    <a:pt x="70" y="119"/>
                    <a:pt x="45" y="135"/>
                    <a:pt x="30" y="135"/>
                  </a:cubicBezTo>
                  <a:cubicBezTo>
                    <a:pt x="27" y="135"/>
                    <a:pt x="24" y="134"/>
                    <a:pt x="22" y="132"/>
                  </a:cubicBezTo>
                  <a:lnTo>
                    <a:pt x="22" y="121"/>
                  </a:lnTo>
                  <a:lnTo>
                    <a:pt x="22" y="110"/>
                  </a:lnTo>
                  <a:cubicBezTo>
                    <a:pt x="22" y="99"/>
                    <a:pt x="22" y="88"/>
                    <a:pt x="33" y="77"/>
                  </a:cubicBezTo>
                  <a:lnTo>
                    <a:pt x="66" y="11"/>
                  </a:lnTo>
                  <a:lnTo>
                    <a:pt x="66" y="1"/>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2" name="Google Shape;6132;p77"/>
            <p:cNvSpPr/>
            <p:nvPr/>
          </p:nvSpPr>
          <p:spPr>
            <a:xfrm>
              <a:off x="3221600" y="4947700"/>
              <a:ext cx="4950" cy="5225"/>
            </a:xfrm>
            <a:custGeom>
              <a:avLst/>
              <a:gdLst/>
              <a:ahLst/>
              <a:cxnLst/>
              <a:rect l="l" t="t" r="r" b="b"/>
              <a:pathLst>
                <a:path w="198" h="209" extrusionOk="0">
                  <a:moveTo>
                    <a:pt x="121" y="1"/>
                  </a:moveTo>
                  <a:cubicBezTo>
                    <a:pt x="121" y="1"/>
                    <a:pt x="44" y="132"/>
                    <a:pt x="0" y="176"/>
                  </a:cubicBezTo>
                  <a:cubicBezTo>
                    <a:pt x="0" y="176"/>
                    <a:pt x="44" y="208"/>
                    <a:pt x="88" y="208"/>
                  </a:cubicBezTo>
                  <a:cubicBezTo>
                    <a:pt x="110" y="208"/>
                    <a:pt x="131" y="198"/>
                    <a:pt x="143" y="186"/>
                  </a:cubicBezTo>
                  <a:cubicBezTo>
                    <a:pt x="197" y="121"/>
                    <a:pt x="121" y="1"/>
                    <a:pt x="121" y="1"/>
                  </a:cubicBezTo>
                  <a:close/>
                </a:path>
              </a:pathLst>
            </a:custGeom>
            <a:solidFill>
              <a:srgbClr val="EA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3" name="Google Shape;6133;p77"/>
            <p:cNvSpPr/>
            <p:nvPr/>
          </p:nvSpPr>
          <p:spPr>
            <a:xfrm>
              <a:off x="3244850" y="4947425"/>
              <a:ext cx="4650" cy="4950"/>
            </a:xfrm>
            <a:custGeom>
              <a:avLst/>
              <a:gdLst/>
              <a:ahLst/>
              <a:cxnLst/>
              <a:rect l="l" t="t" r="r" b="b"/>
              <a:pathLst>
                <a:path w="186" h="198" extrusionOk="0">
                  <a:moveTo>
                    <a:pt x="66" y="0"/>
                  </a:moveTo>
                  <a:cubicBezTo>
                    <a:pt x="66" y="0"/>
                    <a:pt x="0" y="121"/>
                    <a:pt x="44" y="175"/>
                  </a:cubicBezTo>
                  <a:cubicBezTo>
                    <a:pt x="55" y="197"/>
                    <a:pt x="77" y="197"/>
                    <a:pt x="98" y="197"/>
                  </a:cubicBezTo>
                  <a:cubicBezTo>
                    <a:pt x="142" y="197"/>
                    <a:pt x="186" y="165"/>
                    <a:pt x="186" y="165"/>
                  </a:cubicBezTo>
                  <a:cubicBezTo>
                    <a:pt x="142" y="121"/>
                    <a:pt x="66" y="0"/>
                    <a:pt x="66" y="0"/>
                  </a:cubicBezTo>
                  <a:close/>
                </a:path>
              </a:pathLst>
            </a:custGeom>
            <a:solidFill>
              <a:srgbClr val="EA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4" name="Google Shape;6134;p77"/>
            <p:cNvSpPr/>
            <p:nvPr/>
          </p:nvSpPr>
          <p:spPr>
            <a:xfrm>
              <a:off x="3238550" y="4941400"/>
              <a:ext cx="6575" cy="24925"/>
            </a:xfrm>
            <a:custGeom>
              <a:avLst/>
              <a:gdLst/>
              <a:ahLst/>
              <a:cxnLst/>
              <a:rect l="l" t="t" r="r" b="b"/>
              <a:pathLst>
                <a:path w="263" h="997" extrusionOk="0">
                  <a:moveTo>
                    <a:pt x="175" y="1"/>
                  </a:moveTo>
                  <a:cubicBezTo>
                    <a:pt x="175" y="1"/>
                    <a:pt x="165" y="1"/>
                    <a:pt x="165" y="12"/>
                  </a:cubicBezTo>
                  <a:cubicBezTo>
                    <a:pt x="165" y="12"/>
                    <a:pt x="132" y="66"/>
                    <a:pt x="88" y="176"/>
                  </a:cubicBezTo>
                  <a:cubicBezTo>
                    <a:pt x="77" y="198"/>
                    <a:pt x="77" y="231"/>
                    <a:pt x="66" y="253"/>
                  </a:cubicBezTo>
                  <a:cubicBezTo>
                    <a:pt x="56" y="285"/>
                    <a:pt x="56" y="318"/>
                    <a:pt x="56" y="362"/>
                  </a:cubicBezTo>
                  <a:cubicBezTo>
                    <a:pt x="56" y="395"/>
                    <a:pt x="56" y="428"/>
                    <a:pt x="66" y="460"/>
                  </a:cubicBezTo>
                  <a:cubicBezTo>
                    <a:pt x="77" y="504"/>
                    <a:pt x="88" y="537"/>
                    <a:pt x="110" y="570"/>
                  </a:cubicBezTo>
                  <a:cubicBezTo>
                    <a:pt x="121" y="603"/>
                    <a:pt x="154" y="635"/>
                    <a:pt x="165" y="657"/>
                  </a:cubicBezTo>
                  <a:cubicBezTo>
                    <a:pt x="187" y="690"/>
                    <a:pt x="209" y="712"/>
                    <a:pt x="209" y="745"/>
                  </a:cubicBezTo>
                  <a:cubicBezTo>
                    <a:pt x="219" y="778"/>
                    <a:pt x="209" y="800"/>
                    <a:pt x="197" y="822"/>
                  </a:cubicBezTo>
                  <a:cubicBezTo>
                    <a:pt x="197" y="844"/>
                    <a:pt x="175" y="865"/>
                    <a:pt x="154" y="887"/>
                  </a:cubicBezTo>
                  <a:cubicBezTo>
                    <a:pt x="121" y="920"/>
                    <a:pt x="77" y="931"/>
                    <a:pt x="56" y="953"/>
                  </a:cubicBezTo>
                  <a:cubicBezTo>
                    <a:pt x="22" y="963"/>
                    <a:pt x="12" y="963"/>
                    <a:pt x="12" y="963"/>
                  </a:cubicBezTo>
                  <a:cubicBezTo>
                    <a:pt x="0" y="975"/>
                    <a:pt x="0" y="975"/>
                    <a:pt x="0" y="985"/>
                  </a:cubicBezTo>
                  <a:lnTo>
                    <a:pt x="12" y="997"/>
                  </a:lnTo>
                  <a:cubicBezTo>
                    <a:pt x="12" y="997"/>
                    <a:pt x="34" y="985"/>
                    <a:pt x="66" y="975"/>
                  </a:cubicBezTo>
                  <a:cubicBezTo>
                    <a:pt x="77" y="975"/>
                    <a:pt x="99" y="963"/>
                    <a:pt x="121" y="953"/>
                  </a:cubicBezTo>
                  <a:cubicBezTo>
                    <a:pt x="143" y="942"/>
                    <a:pt x="165" y="931"/>
                    <a:pt x="187" y="909"/>
                  </a:cubicBezTo>
                  <a:cubicBezTo>
                    <a:pt x="209" y="898"/>
                    <a:pt x="231" y="876"/>
                    <a:pt x="241" y="844"/>
                  </a:cubicBezTo>
                  <a:cubicBezTo>
                    <a:pt x="252" y="832"/>
                    <a:pt x="252" y="810"/>
                    <a:pt x="263" y="788"/>
                  </a:cubicBezTo>
                  <a:cubicBezTo>
                    <a:pt x="263" y="767"/>
                    <a:pt x="252" y="756"/>
                    <a:pt x="252" y="734"/>
                  </a:cubicBezTo>
                  <a:cubicBezTo>
                    <a:pt x="241" y="690"/>
                    <a:pt x="231" y="669"/>
                    <a:pt x="209" y="635"/>
                  </a:cubicBezTo>
                  <a:cubicBezTo>
                    <a:pt x="187" y="603"/>
                    <a:pt x="165" y="581"/>
                    <a:pt x="143" y="548"/>
                  </a:cubicBezTo>
                  <a:cubicBezTo>
                    <a:pt x="132" y="515"/>
                    <a:pt x="110" y="482"/>
                    <a:pt x="110" y="450"/>
                  </a:cubicBezTo>
                  <a:cubicBezTo>
                    <a:pt x="99" y="428"/>
                    <a:pt x="88" y="395"/>
                    <a:pt x="88" y="351"/>
                  </a:cubicBezTo>
                  <a:cubicBezTo>
                    <a:pt x="88" y="329"/>
                    <a:pt x="99" y="297"/>
                    <a:pt x="99" y="263"/>
                  </a:cubicBezTo>
                  <a:cubicBezTo>
                    <a:pt x="110" y="241"/>
                    <a:pt x="110" y="209"/>
                    <a:pt x="121" y="187"/>
                  </a:cubicBezTo>
                  <a:cubicBezTo>
                    <a:pt x="154" y="88"/>
                    <a:pt x="187" y="23"/>
                    <a:pt x="187" y="23"/>
                  </a:cubicBezTo>
                  <a:cubicBezTo>
                    <a:pt x="187" y="12"/>
                    <a:pt x="187"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5" name="Google Shape;6135;p77"/>
            <p:cNvSpPr/>
            <p:nvPr/>
          </p:nvSpPr>
          <p:spPr>
            <a:xfrm>
              <a:off x="3207925" y="4930100"/>
              <a:ext cx="16700" cy="10900"/>
            </a:xfrm>
            <a:custGeom>
              <a:avLst/>
              <a:gdLst/>
              <a:ahLst/>
              <a:cxnLst/>
              <a:rect l="l" t="t" r="r" b="b"/>
              <a:pathLst>
                <a:path w="668" h="436" extrusionOk="0">
                  <a:moveTo>
                    <a:pt x="465" y="0"/>
                  </a:moveTo>
                  <a:cubicBezTo>
                    <a:pt x="281" y="0"/>
                    <a:pt x="71" y="210"/>
                    <a:pt x="22" y="333"/>
                  </a:cubicBezTo>
                  <a:cubicBezTo>
                    <a:pt x="12" y="365"/>
                    <a:pt x="0" y="399"/>
                    <a:pt x="22" y="420"/>
                  </a:cubicBezTo>
                  <a:cubicBezTo>
                    <a:pt x="30" y="428"/>
                    <a:pt x="49" y="436"/>
                    <a:pt x="67" y="436"/>
                  </a:cubicBezTo>
                  <a:cubicBezTo>
                    <a:pt x="74" y="436"/>
                    <a:pt x="81" y="434"/>
                    <a:pt x="88" y="431"/>
                  </a:cubicBezTo>
                  <a:cubicBezTo>
                    <a:pt x="110" y="431"/>
                    <a:pt x="132" y="409"/>
                    <a:pt x="153" y="399"/>
                  </a:cubicBezTo>
                  <a:cubicBezTo>
                    <a:pt x="263" y="333"/>
                    <a:pt x="384" y="278"/>
                    <a:pt x="515" y="256"/>
                  </a:cubicBezTo>
                  <a:cubicBezTo>
                    <a:pt x="559" y="256"/>
                    <a:pt x="602" y="245"/>
                    <a:pt x="635" y="212"/>
                  </a:cubicBezTo>
                  <a:cubicBezTo>
                    <a:pt x="668" y="180"/>
                    <a:pt x="668" y="114"/>
                    <a:pt x="635" y="81"/>
                  </a:cubicBezTo>
                  <a:cubicBezTo>
                    <a:pt x="586" y="24"/>
                    <a:pt x="527" y="0"/>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6" name="Google Shape;6136;p77"/>
            <p:cNvSpPr/>
            <p:nvPr/>
          </p:nvSpPr>
          <p:spPr>
            <a:xfrm>
              <a:off x="3244575" y="4928700"/>
              <a:ext cx="16975" cy="10275"/>
            </a:xfrm>
            <a:custGeom>
              <a:avLst/>
              <a:gdLst/>
              <a:ahLst/>
              <a:cxnLst/>
              <a:rect l="l" t="t" r="r" b="b"/>
              <a:pathLst>
                <a:path w="679" h="411" extrusionOk="0">
                  <a:moveTo>
                    <a:pt x="207" y="1"/>
                  </a:moveTo>
                  <a:cubicBezTo>
                    <a:pt x="140" y="1"/>
                    <a:pt x="78" y="27"/>
                    <a:pt x="33" y="93"/>
                  </a:cubicBezTo>
                  <a:cubicBezTo>
                    <a:pt x="0" y="137"/>
                    <a:pt x="0" y="203"/>
                    <a:pt x="44" y="236"/>
                  </a:cubicBezTo>
                  <a:cubicBezTo>
                    <a:pt x="77" y="258"/>
                    <a:pt x="121" y="258"/>
                    <a:pt x="165" y="268"/>
                  </a:cubicBezTo>
                  <a:cubicBezTo>
                    <a:pt x="296" y="280"/>
                    <a:pt x="416" y="323"/>
                    <a:pt x="536" y="378"/>
                  </a:cubicBezTo>
                  <a:cubicBezTo>
                    <a:pt x="558" y="389"/>
                    <a:pt x="569" y="399"/>
                    <a:pt x="602" y="411"/>
                  </a:cubicBezTo>
                  <a:cubicBezTo>
                    <a:pt x="624" y="411"/>
                    <a:pt x="646" y="411"/>
                    <a:pt x="668" y="389"/>
                  </a:cubicBezTo>
                  <a:cubicBezTo>
                    <a:pt x="678" y="367"/>
                    <a:pt x="678" y="334"/>
                    <a:pt x="656" y="312"/>
                  </a:cubicBezTo>
                  <a:cubicBezTo>
                    <a:pt x="601" y="185"/>
                    <a:pt x="384" y="1"/>
                    <a:pt x="207" y="1"/>
                  </a:cubicBezTo>
                  <a:close/>
                </a:path>
              </a:pathLst>
            </a:custGeom>
            <a:solidFill>
              <a:srgbClr val="E26F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7" name="Google Shape;6137;p77"/>
            <p:cNvSpPr/>
            <p:nvPr/>
          </p:nvSpPr>
          <p:spPr>
            <a:xfrm>
              <a:off x="3224600" y="4969300"/>
              <a:ext cx="24100" cy="4675"/>
            </a:xfrm>
            <a:custGeom>
              <a:avLst/>
              <a:gdLst/>
              <a:ahLst/>
              <a:cxnLst/>
              <a:rect l="l" t="t" r="r" b="b"/>
              <a:pathLst>
                <a:path w="964" h="187" extrusionOk="0">
                  <a:moveTo>
                    <a:pt x="942" y="1"/>
                  </a:moveTo>
                  <a:cubicBezTo>
                    <a:pt x="800" y="113"/>
                    <a:pt x="633" y="148"/>
                    <a:pt x="481" y="148"/>
                  </a:cubicBezTo>
                  <a:cubicBezTo>
                    <a:pt x="233" y="148"/>
                    <a:pt x="23" y="56"/>
                    <a:pt x="23" y="56"/>
                  </a:cubicBezTo>
                  <a:cubicBezTo>
                    <a:pt x="19" y="52"/>
                    <a:pt x="15" y="51"/>
                    <a:pt x="12" y="51"/>
                  </a:cubicBezTo>
                  <a:cubicBezTo>
                    <a:pt x="6" y="51"/>
                    <a:pt x="1" y="56"/>
                    <a:pt x="1" y="56"/>
                  </a:cubicBezTo>
                  <a:cubicBezTo>
                    <a:pt x="1" y="66"/>
                    <a:pt x="1" y="78"/>
                    <a:pt x="11" y="78"/>
                  </a:cubicBezTo>
                  <a:cubicBezTo>
                    <a:pt x="11" y="78"/>
                    <a:pt x="154" y="143"/>
                    <a:pt x="340" y="176"/>
                  </a:cubicBezTo>
                  <a:cubicBezTo>
                    <a:pt x="383" y="176"/>
                    <a:pt x="439" y="187"/>
                    <a:pt x="482" y="187"/>
                  </a:cubicBezTo>
                  <a:cubicBezTo>
                    <a:pt x="668" y="187"/>
                    <a:pt x="832" y="132"/>
                    <a:pt x="964" y="34"/>
                  </a:cubicBezTo>
                  <a:lnTo>
                    <a:pt x="964" y="12"/>
                  </a:lnTo>
                  <a:cubicBezTo>
                    <a:pt x="952" y="1"/>
                    <a:pt x="952" y="1"/>
                    <a:pt x="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8" name="Google Shape;6138;p77"/>
            <p:cNvSpPr/>
            <p:nvPr/>
          </p:nvSpPr>
          <p:spPr>
            <a:xfrm>
              <a:off x="3231725" y="4976750"/>
              <a:ext cx="10125" cy="1875"/>
            </a:xfrm>
            <a:custGeom>
              <a:avLst/>
              <a:gdLst/>
              <a:ahLst/>
              <a:cxnLst/>
              <a:rect l="l" t="t" r="r" b="b"/>
              <a:pathLst>
                <a:path w="405" h="75" extrusionOk="0">
                  <a:moveTo>
                    <a:pt x="390" y="1"/>
                  </a:moveTo>
                  <a:cubicBezTo>
                    <a:pt x="386" y="1"/>
                    <a:pt x="383" y="4"/>
                    <a:pt x="383" y="9"/>
                  </a:cubicBezTo>
                  <a:cubicBezTo>
                    <a:pt x="332" y="34"/>
                    <a:pt x="275" y="43"/>
                    <a:pt x="221" y="43"/>
                  </a:cubicBezTo>
                  <a:cubicBezTo>
                    <a:pt x="114" y="43"/>
                    <a:pt x="22" y="9"/>
                    <a:pt x="22" y="9"/>
                  </a:cubicBezTo>
                  <a:cubicBezTo>
                    <a:pt x="11" y="9"/>
                    <a:pt x="0" y="20"/>
                    <a:pt x="0" y="20"/>
                  </a:cubicBezTo>
                  <a:cubicBezTo>
                    <a:pt x="0" y="31"/>
                    <a:pt x="0" y="42"/>
                    <a:pt x="11" y="42"/>
                  </a:cubicBezTo>
                  <a:cubicBezTo>
                    <a:pt x="22" y="42"/>
                    <a:pt x="98" y="74"/>
                    <a:pt x="208" y="74"/>
                  </a:cubicBezTo>
                  <a:cubicBezTo>
                    <a:pt x="263" y="74"/>
                    <a:pt x="339" y="64"/>
                    <a:pt x="394" y="31"/>
                  </a:cubicBezTo>
                  <a:cubicBezTo>
                    <a:pt x="405" y="31"/>
                    <a:pt x="405" y="20"/>
                    <a:pt x="405" y="9"/>
                  </a:cubicBezTo>
                  <a:cubicBezTo>
                    <a:pt x="399" y="4"/>
                    <a:pt x="394" y="1"/>
                    <a:pt x="390" y="1"/>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9" name="Google Shape;6139;p77"/>
            <p:cNvSpPr/>
            <p:nvPr/>
          </p:nvSpPr>
          <p:spPr>
            <a:xfrm>
              <a:off x="3180325" y="4877925"/>
              <a:ext cx="103925" cy="74725"/>
            </a:xfrm>
            <a:custGeom>
              <a:avLst/>
              <a:gdLst/>
              <a:ahLst/>
              <a:cxnLst/>
              <a:rect l="l" t="t" r="r" b="b"/>
              <a:pathLst>
                <a:path w="4157" h="2989" extrusionOk="0">
                  <a:moveTo>
                    <a:pt x="2168" y="1"/>
                  </a:moveTo>
                  <a:cubicBezTo>
                    <a:pt x="1970" y="1"/>
                    <a:pt x="1774" y="45"/>
                    <a:pt x="1586" y="134"/>
                  </a:cubicBezTo>
                  <a:cubicBezTo>
                    <a:pt x="1509" y="177"/>
                    <a:pt x="1422" y="221"/>
                    <a:pt x="1356" y="287"/>
                  </a:cubicBezTo>
                  <a:cubicBezTo>
                    <a:pt x="1323" y="320"/>
                    <a:pt x="1181" y="473"/>
                    <a:pt x="1159" y="539"/>
                  </a:cubicBezTo>
                  <a:cubicBezTo>
                    <a:pt x="1137" y="536"/>
                    <a:pt x="1114" y="534"/>
                    <a:pt x="1092" y="534"/>
                  </a:cubicBezTo>
                  <a:cubicBezTo>
                    <a:pt x="945" y="534"/>
                    <a:pt x="813" y="595"/>
                    <a:pt x="689" y="680"/>
                  </a:cubicBezTo>
                  <a:cubicBezTo>
                    <a:pt x="547" y="790"/>
                    <a:pt x="416" y="943"/>
                    <a:pt x="361" y="1118"/>
                  </a:cubicBezTo>
                  <a:cubicBezTo>
                    <a:pt x="306" y="1271"/>
                    <a:pt x="284" y="1436"/>
                    <a:pt x="229" y="1599"/>
                  </a:cubicBezTo>
                  <a:cubicBezTo>
                    <a:pt x="186" y="1730"/>
                    <a:pt x="76" y="1862"/>
                    <a:pt x="44" y="2004"/>
                  </a:cubicBezTo>
                  <a:cubicBezTo>
                    <a:pt x="0" y="2146"/>
                    <a:pt x="76" y="2332"/>
                    <a:pt x="197" y="2409"/>
                  </a:cubicBezTo>
                  <a:cubicBezTo>
                    <a:pt x="251" y="2442"/>
                    <a:pt x="317" y="2442"/>
                    <a:pt x="372" y="2474"/>
                  </a:cubicBezTo>
                  <a:cubicBezTo>
                    <a:pt x="416" y="2486"/>
                    <a:pt x="492" y="2529"/>
                    <a:pt x="536" y="2573"/>
                  </a:cubicBezTo>
                  <a:lnTo>
                    <a:pt x="557" y="2595"/>
                  </a:lnTo>
                  <a:cubicBezTo>
                    <a:pt x="557" y="2605"/>
                    <a:pt x="557" y="2627"/>
                    <a:pt x="569" y="2639"/>
                  </a:cubicBezTo>
                  <a:cubicBezTo>
                    <a:pt x="591" y="2726"/>
                    <a:pt x="601" y="2802"/>
                    <a:pt x="623" y="2879"/>
                  </a:cubicBezTo>
                  <a:cubicBezTo>
                    <a:pt x="634" y="2912"/>
                    <a:pt x="634" y="2934"/>
                    <a:pt x="645" y="2955"/>
                  </a:cubicBezTo>
                  <a:cubicBezTo>
                    <a:pt x="667" y="2977"/>
                    <a:pt x="678" y="2989"/>
                    <a:pt x="711" y="2989"/>
                  </a:cubicBezTo>
                  <a:cubicBezTo>
                    <a:pt x="744" y="2989"/>
                    <a:pt x="766" y="2967"/>
                    <a:pt x="788" y="2934"/>
                  </a:cubicBezTo>
                  <a:cubicBezTo>
                    <a:pt x="853" y="2836"/>
                    <a:pt x="886" y="2704"/>
                    <a:pt x="897" y="2584"/>
                  </a:cubicBezTo>
                  <a:cubicBezTo>
                    <a:pt x="907" y="2464"/>
                    <a:pt x="907" y="2332"/>
                    <a:pt x="941" y="2212"/>
                  </a:cubicBezTo>
                  <a:cubicBezTo>
                    <a:pt x="951" y="2179"/>
                    <a:pt x="963" y="2136"/>
                    <a:pt x="963" y="2092"/>
                  </a:cubicBezTo>
                  <a:lnTo>
                    <a:pt x="1192" y="1895"/>
                  </a:lnTo>
                  <a:cubicBezTo>
                    <a:pt x="1356" y="1730"/>
                    <a:pt x="1454" y="1501"/>
                    <a:pt x="1476" y="1261"/>
                  </a:cubicBezTo>
                  <a:lnTo>
                    <a:pt x="1476" y="1162"/>
                  </a:lnTo>
                  <a:cubicBezTo>
                    <a:pt x="1607" y="1359"/>
                    <a:pt x="1804" y="1523"/>
                    <a:pt x="2045" y="1567"/>
                  </a:cubicBezTo>
                  <a:cubicBezTo>
                    <a:pt x="2122" y="1589"/>
                    <a:pt x="2220" y="1599"/>
                    <a:pt x="2286" y="1643"/>
                  </a:cubicBezTo>
                  <a:cubicBezTo>
                    <a:pt x="2395" y="1720"/>
                    <a:pt x="2417" y="1851"/>
                    <a:pt x="2472" y="1971"/>
                  </a:cubicBezTo>
                  <a:cubicBezTo>
                    <a:pt x="2560" y="2146"/>
                    <a:pt x="2713" y="2289"/>
                    <a:pt x="2898" y="2354"/>
                  </a:cubicBezTo>
                  <a:cubicBezTo>
                    <a:pt x="3073" y="2420"/>
                    <a:pt x="3260" y="2409"/>
                    <a:pt x="3445" y="2430"/>
                  </a:cubicBezTo>
                  <a:cubicBezTo>
                    <a:pt x="3456" y="2573"/>
                    <a:pt x="3500" y="2715"/>
                    <a:pt x="3533" y="2846"/>
                  </a:cubicBezTo>
                  <a:cubicBezTo>
                    <a:pt x="3533" y="2879"/>
                    <a:pt x="3554" y="2934"/>
                    <a:pt x="3598" y="2934"/>
                  </a:cubicBezTo>
                  <a:cubicBezTo>
                    <a:pt x="3631" y="2923"/>
                    <a:pt x="3642" y="2901"/>
                    <a:pt x="3664" y="2868"/>
                  </a:cubicBezTo>
                  <a:cubicBezTo>
                    <a:pt x="3719" y="2748"/>
                    <a:pt x="3773" y="2617"/>
                    <a:pt x="3828" y="2486"/>
                  </a:cubicBezTo>
                  <a:cubicBezTo>
                    <a:pt x="3828" y="2464"/>
                    <a:pt x="3839" y="2452"/>
                    <a:pt x="3839" y="2430"/>
                  </a:cubicBezTo>
                  <a:cubicBezTo>
                    <a:pt x="4014" y="2255"/>
                    <a:pt x="4156" y="2037"/>
                    <a:pt x="4145" y="1796"/>
                  </a:cubicBezTo>
                  <a:cubicBezTo>
                    <a:pt x="4145" y="1523"/>
                    <a:pt x="3992" y="1293"/>
                    <a:pt x="3817" y="1096"/>
                  </a:cubicBezTo>
                  <a:cubicBezTo>
                    <a:pt x="3642" y="889"/>
                    <a:pt x="3522" y="626"/>
                    <a:pt x="3325" y="451"/>
                  </a:cubicBezTo>
                  <a:cubicBezTo>
                    <a:pt x="3029" y="211"/>
                    <a:pt x="2625" y="24"/>
                    <a:pt x="2231" y="2"/>
                  </a:cubicBezTo>
                  <a:cubicBezTo>
                    <a:pt x="2210" y="1"/>
                    <a:pt x="2189"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0" name="Google Shape;6140;p77"/>
            <p:cNvSpPr/>
            <p:nvPr/>
          </p:nvSpPr>
          <p:spPr>
            <a:xfrm>
              <a:off x="3203550" y="4996100"/>
              <a:ext cx="69750" cy="40325"/>
            </a:xfrm>
            <a:custGeom>
              <a:avLst/>
              <a:gdLst/>
              <a:ahLst/>
              <a:cxnLst/>
              <a:rect l="l" t="t" r="r" b="b"/>
              <a:pathLst>
                <a:path w="2790" h="1613" extrusionOk="0">
                  <a:moveTo>
                    <a:pt x="2145" y="0"/>
                  </a:moveTo>
                  <a:cubicBezTo>
                    <a:pt x="2138" y="0"/>
                    <a:pt x="2134" y="0"/>
                    <a:pt x="2134" y="0"/>
                  </a:cubicBezTo>
                  <a:lnTo>
                    <a:pt x="2177" y="209"/>
                  </a:lnTo>
                  <a:cubicBezTo>
                    <a:pt x="2177" y="209"/>
                    <a:pt x="2112" y="712"/>
                    <a:pt x="1488" y="821"/>
                  </a:cubicBezTo>
                  <a:cubicBezTo>
                    <a:pt x="1437" y="829"/>
                    <a:pt x="1387" y="833"/>
                    <a:pt x="1340" y="833"/>
                  </a:cubicBezTo>
                  <a:cubicBezTo>
                    <a:pt x="810" y="833"/>
                    <a:pt x="515" y="372"/>
                    <a:pt x="515" y="372"/>
                  </a:cubicBezTo>
                  <a:lnTo>
                    <a:pt x="547" y="143"/>
                  </a:lnTo>
                  <a:lnTo>
                    <a:pt x="547" y="143"/>
                  </a:lnTo>
                  <a:cubicBezTo>
                    <a:pt x="0" y="329"/>
                    <a:pt x="22" y="1302"/>
                    <a:pt x="22" y="1302"/>
                  </a:cubicBezTo>
                  <a:cubicBezTo>
                    <a:pt x="22" y="1302"/>
                    <a:pt x="614" y="1613"/>
                    <a:pt x="1449" y="1613"/>
                  </a:cubicBezTo>
                  <a:cubicBezTo>
                    <a:pt x="1501" y="1613"/>
                    <a:pt x="1555" y="1611"/>
                    <a:pt x="1609" y="1609"/>
                  </a:cubicBezTo>
                  <a:cubicBezTo>
                    <a:pt x="2527" y="1554"/>
                    <a:pt x="2790" y="875"/>
                    <a:pt x="2790" y="875"/>
                  </a:cubicBezTo>
                  <a:cubicBezTo>
                    <a:pt x="2790" y="875"/>
                    <a:pt x="2713" y="591"/>
                    <a:pt x="2560" y="285"/>
                  </a:cubicBezTo>
                  <a:cubicBezTo>
                    <a:pt x="2417" y="17"/>
                    <a:pt x="2198" y="0"/>
                    <a:pt x="2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1" name="Google Shape;6141;p77"/>
            <p:cNvSpPr/>
            <p:nvPr/>
          </p:nvSpPr>
          <p:spPr>
            <a:xfrm>
              <a:off x="3153225" y="5017650"/>
              <a:ext cx="165200" cy="175525"/>
            </a:xfrm>
            <a:custGeom>
              <a:avLst/>
              <a:gdLst/>
              <a:ahLst/>
              <a:cxnLst/>
              <a:rect l="l" t="t" r="r" b="b"/>
              <a:pathLst>
                <a:path w="6608" h="7021" extrusionOk="0">
                  <a:moveTo>
                    <a:pt x="4326" y="0"/>
                  </a:moveTo>
                  <a:cubicBezTo>
                    <a:pt x="3448" y="0"/>
                    <a:pt x="2156" y="90"/>
                    <a:pt x="2156" y="90"/>
                  </a:cubicBezTo>
                  <a:cubicBezTo>
                    <a:pt x="2156" y="90"/>
                    <a:pt x="1335" y="156"/>
                    <a:pt x="800" y="713"/>
                  </a:cubicBezTo>
                  <a:cubicBezTo>
                    <a:pt x="745" y="757"/>
                    <a:pt x="745" y="1173"/>
                    <a:pt x="745" y="1239"/>
                  </a:cubicBezTo>
                  <a:cubicBezTo>
                    <a:pt x="701" y="2070"/>
                    <a:pt x="734" y="2650"/>
                    <a:pt x="898" y="3459"/>
                  </a:cubicBezTo>
                  <a:cubicBezTo>
                    <a:pt x="953" y="3689"/>
                    <a:pt x="1018" y="3929"/>
                    <a:pt x="1040" y="4159"/>
                  </a:cubicBezTo>
                  <a:cubicBezTo>
                    <a:pt x="1040" y="4269"/>
                    <a:pt x="1040" y="4367"/>
                    <a:pt x="1029" y="4454"/>
                  </a:cubicBezTo>
                  <a:cubicBezTo>
                    <a:pt x="997" y="4717"/>
                    <a:pt x="876" y="4969"/>
                    <a:pt x="756" y="5209"/>
                  </a:cubicBezTo>
                  <a:cubicBezTo>
                    <a:pt x="625" y="5461"/>
                    <a:pt x="1" y="6259"/>
                    <a:pt x="570" y="6357"/>
                  </a:cubicBezTo>
                  <a:cubicBezTo>
                    <a:pt x="974" y="6551"/>
                    <a:pt x="2086" y="7021"/>
                    <a:pt x="3120" y="7021"/>
                  </a:cubicBezTo>
                  <a:cubicBezTo>
                    <a:pt x="3372" y="7021"/>
                    <a:pt x="3620" y="6993"/>
                    <a:pt x="3851" y="6926"/>
                  </a:cubicBezTo>
                  <a:cubicBezTo>
                    <a:pt x="5273" y="6522"/>
                    <a:pt x="5328" y="6369"/>
                    <a:pt x="5798" y="6226"/>
                  </a:cubicBezTo>
                  <a:cubicBezTo>
                    <a:pt x="6269" y="6095"/>
                    <a:pt x="6607" y="5964"/>
                    <a:pt x="6422" y="5297"/>
                  </a:cubicBezTo>
                  <a:cubicBezTo>
                    <a:pt x="6247" y="4629"/>
                    <a:pt x="5820" y="4269"/>
                    <a:pt x="5863" y="4006"/>
                  </a:cubicBezTo>
                  <a:cubicBezTo>
                    <a:pt x="5907" y="3744"/>
                    <a:pt x="6181" y="779"/>
                    <a:pt x="6181" y="779"/>
                  </a:cubicBezTo>
                  <a:cubicBezTo>
                    <a:pt x="6181" y="779"/>
                    <a:pt x="5579" y="57"/>
                    <a:pt x="4803" y="13"/>
                  </a:cubicBezTo>
                  <a:cubicBezTo>
                    <a:pt x="4672" y="4"/>
                    <a:pt x="4508" y="0"/>
                    <a:pt x="4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2" name="Google Shape;6142;p77"/>
            <p:cNvSpPr/>
            <p:nvPr/>
          </p:nvSpPr>
          <p:spPr>
            <a:xfrm>
              <a:off x="3289700" y="5034925"/>
              <a:ext cx="61525" cy="119450"/>
            </a:xfrm>
            <a:custGeom>
              <a:avLst/>
              <a:gdLst/>
              <a:ahLst/>
              <a:cxnLst/>
              <a:rect l="l" t="t" r="r" b="b"/>
              <a:pathLst>
                <a:path w="2461" h="4778" extrusionOk="0">
                  <a:moveTo>
                    <a:pt x="645" y="1"/>
                  </a:moveTo>
                  <a:cubicBezTo>
                    <a:pt x="621" y="1"/>
                    <a:pt x="0" y="2528"/>
                    <a:pt x="0" y="2528"/>
                  </a:cubicBezTo>
                  <a:cubicBezTo>
                    <a:pt x="0" y="2528"/>
                    <a:pt x="350" y="4070"/>
                    <a:pt x="613" y="4485"/>
                  </a:cubicBezTo>
                  <a:cubicBezTo>
                    <a:pt x="746" y="4697"/>
                    <a:pt x="962" y="4778"/>
                    <a:pt x="1203" y="4778"/>
                  </a:cubicBezTo>
                  <a:cubicBezTo>
                    <a:pt x="1436" y="4778"/>
                    <a:pt x="1694" y="4702"/>
                    <a:pt x="1925" y="4595"/>
                  </a:cubicBezTo>
                  <a:cubicBezTo>
                    <a:pt x="2461" y="4343"/>
                    <a:pt x="2286" y="3578"/>
                    <a:pt x="2188" y="3129"/>
                  </a:cubicBezTo>
                  <a:cubicBezTo>
                    <a:pt x="2067" y="2538"/>
                    <a:pt x="1838" y="1969"/>
                    <a:pt x="1553" y="1456"/>
                  </a:cubicBezTo>
                  <a:cubicBezTo>
                    <a:pt x="1378" y="1116"/>
                    <a:pt x="1181" y="800"/>
                    <a:pt x="985" y="482"/>
                  </a:cubicBezTo>
                  <a:cubicBezTo>
                    <a:pt x="951" y="428"/>
                    <a:pt x="754" y="88"/>
                    <a:pt x="645" y="1"/>
                  </a:cubicBezTo>
                  <a:cubicBezTo>
                    <a:pt x="645" y="1"/>
                    <a:pt x="645" y="1"/>
                    <a:pt x="6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3" name="Google Shape;6143;p77"/>
            <p:cNvSpPr/>
            <p:nvPr/>
          </p:nvSpPr>
          <p:spPr>
            <a:xfrm>
              <a:off x="3144225" y="5035475"/>
              <a:ext cx="61525" cy="128550"/>
            </a:xfrm>
            <a:custGeom>
              <a:avLst/>
              <a:gdLst/>
              <a:ahLst/>
              <a:cxnLst/>
              <a:rect l="l" t="t" r="r" b="b"/>
              <a:pathLst>
                <a:path w="2461" h="5142" extrusionOk="0">
                  <a:moveTo>
                    <a:pt x="1160" y="0"/>
                  </a:moveTo>
                  <a:cubicBezTo>
                    <a:pt x="1160" y="0"/>
                    <a:pt x="54" y="1029"/>
                    <a:pt x="22" y="2549"/>
                  </a:cubicBezTo>
                  <a:cubicBezTo>
                    <a:pt x="0" y="4059"/>
                    <a:pt x="788" y="5141"/>
                    <a:pt x="788" y="5141"/>
                  </a:cubicBezTo>
                  <a:lnTo>
                    <a:pt x="2461" y="4704"/>
                  </a:lnTo>
                  <a:lnTo>
                    <a:pt x="11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4" name="Google Shape;6144;p77"/>
            <p:cNvSpPr/>
            <p:nvPr/>
          </p:nvSpPr>
          <p:spPr>
            <a:xfrm>
              <a:off x="3126175" y="5075400"/>
              <a:ext cx="56075" cy="99900"/>
            </a:xfrm>
            <a:custGeom>
              <a:avLst/>
              <a:gdLst/>
              <a:ahLst/>
              <a:cxnLst/>
              <a:rect l="l" t="t" r="r" b="b"/>
              <a:pathLst>
                <a:path w="2243" h="3996" extrusionOk="0">
                  <a:moveTo>
                    <a:pt x="601" y="0"/>
                  </a:moveTo>
                  <a:cubicBezTo>
                    <a:pt x="601" y="0"/>
                    <a:pt x="22" y="1532"/>
                    <a:pt x="11" y="2287"/>
                  </a:cubicBezTo>
                  <a:cubicBezTo>
                    <a:pt x="0" y="3053"/>
                    <a:pt x="285" y="3785"/>
                    <a:pt x="952" y="3960"/>
                  </a:cubicBezTo>
                  <a:cubicBezTo>
                    <a:pt x="1044" y="3984"/>
                    <a:pt x="1133" y="3996"/>
                    <a:pt x="1217" y="3996"/>
                  </a:cubicBezTo>
                  <a:cubicBezTo>
                    <a:pt x="1747" y="3996"/>
                    <a:pt x="2120" y="3534"/>
                    <a:pt x="2177" y="2713"/>
                  </a:cubicBezTo>
                  <a:cubicBezTo>
                    <a:pt x="2242" y="1750"/>
                    <a:pt x="1586" y="231"/>
                    <a:pt x="1586" y="231"/>
                  </a:cubicBezTo>
                  <a:cubicBezTo>
                    <a:pt x="1528" y="243"/>
                    <a:pt x="1468" y="249"/>
                    <a:pt x="1408" y="249"/>
                  </a:cubicBezTo>
                  <a:cubicBezTo>
                    <a:pt x="1008" y="249"/>
                    <a:pt x="601" y="0"/>
                    <a:pt x="6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5" name="Google Shape;6145;p77"/>
            <p:cNvSpPr/>
            <p:nvPr/>
          </p:nvSpPr>
          <p:spPr>
            <a:xfrm>
              <a:off x="3320575" y="4904225"/>
              <a:ext cx="19725" cy="136475"/>
            </a:xfrm>
            <a:custGeom>
              <a:avLst/>
              <a:gdLst/>
              <a:ahLst/>
              <a:cxnLst/>
              <a:rect l="l" t="t" r="r" b="b"/>
              <a:pathLst>
                <a:path w="789" h="5459" extrusionOk="0">
                  <a:moveTo>
                    <a:pt x="778" y="0"/>
                  </a:moveTo>
                  <a:lnTo>
                    <a:pt x="1" y="5459"/>
                  </a:lnTo>
                  <a:lnTo>
                    <a:pt x="12" y="5459"/>
                  </a:lnTo>
                  <a:lnTo>
                    <a:pt x="788" y="0"/>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6" name="Google Shape;6146;p77"/>
            <p:cNvSpPr/>
            <p:nvPr/>
          </p:nvSpPr>
          <p:spPr>
            <a:xfrm>
              <a:off x="3295425" y="4869725"/>
              <a:ext cx="94375" cy="91775"/>
            </a:xfrm>
            <a:custGeom>
              <a:avLst/>
              <a:gdLst/>
              <a:ahLst/>
              <a:cxnLst/>
              <a:rect l="l" t="t" r="r" b="b"/>
              <a:pathLst>
                <a:path w="3775" h="3671" extrusionOk="0">
                  <a:moveTo>
                    <a:pt x="1826" y="0"/>
                  </a:moveTo>
                  <a:cubicBezTo>
                    <a:pt x="911" y="0"/>
                    <a:pt x="123" y="689"/>
                    <a:pt x="12" y="1621"/>
                  </a:cubicBezTo>
                  <a:cubicBezTo>
                    <a:pt x="0" y="1708"/>
                    <a:pt x="0" y="1807"/>
                    <a:pt x="0" y="1895"/>
                  </a:cubicBezTo>
                  <a:cubicBezTo>
                    <a:pt x="12" y="2398"/>
                    <a:pt x="231" y="2857"/>
                    <a:pt x="581" y="3174"/>
                  </a:cubicBezTo>
                  <a:cubicBezTo>
                    <a:pt x="854" y="3437"/>
                    <a:pt x="1215" y="3612"/>
                    <a:pt x="1619" y="3655"/>
                  </a:cubicBezTo>
                  <a:cubicBezTo>
                    <a:pt x="1696" y="3666"/>
                    <a:pt x="1772" y="3671"/>
                    <a:pt x="1848" y="3671"/>
                  </a:cubicBezTo>
                  <a:cubicBezTo>
                    <a:pt x="2179" y="3671"/>
                    <a:pt x="2489" y="3575"/>
                    <a:pt x="2757" y="3415"/>
                  </a:cubicBezTo>
                  <a:cubicBezTo>
                    <a:pt x="3194" y="3164"/>
                    <a:pt x="3512" y="2748"/>
                    <a:pt x="3621" y="2233"/>
                  </a:cubicBezTo>
                  <a:cubicBezTo>
                    <a:pt x="3632" y="2168"/>
                    <a:pt x="3643" y="2114"/>
                    <a:pt x="3654" y="2048"/>
                  </a:cubicBezTo>
                  <a:cubicBezTo>
                    <a:pt x="3774" y="1042"/>
                    <a:pt x="3053" y="133"/>
                    <a:pt x="2046" y="13"/>
                  </a:cubicBezTo>
                  <a:cubicBezTo>
                    <a:pt x="1972" y="5"/>
                    <a:pt x="1899" y="0"/>
                    <a:pt x="18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7" name="Google Shape;6147;p77"/>
            <p:cNvSpPr/>
            <p:nvPr/>
          </p:nvSpPr>
          <p:spPr>
            <a:xfrm>
              <a:off x="3295425" y="4911325"/>
              <a:ext cx="33375" cy="37775"/>
            </a:xfrm>
            <a:custGeom>
              <a:avLst/>
              <a:gdLst/>
              <a:ahLst/>
              <a:cxnLst/>
              <a:rect l="l" t="t" r="r" b="b"/>
              <a:pathLst>
                <a:path w="1335" h="1511" extrusionOk="0">
                  <a:moveTo>
                    <a:pt x="537" y="1"/>
                  </a:moveTo>
                  <a:cubicBezTo>
                    <a:pt x="329" y="1"/>
                    <a:pt x="132" y="88"/>
                    <a:pt x="0" y="231"/>
                  </a:cubicBezTo>
                  <a:cubicBezTo>
                    <a:pt x="12" y="734"/>
                    <a:pt x="231" y="1193"/>
                    <a:pt x="581" y="1510"/>
                  </a:cubicBezTo>
                  <a:cubicBezTo>
                    <a:pt x="941" y="1488"/>
                    <a:pt x="1237" y="1215"/>
                    <a:pt x="1281" y="854"/>
                  </a:cubicBezTo>
                  <a:cubicBezTo>
                    <a:pt x="1335" y="438"/>
                    <a:pt x="1040" y="56"/>
                    <a:pt x="624" y="12"/>
                  </a:cubicBezTo>
                  <a:cubicBezTo>
                    <a:pt x="591" y="12"/>
                    <a:pt x="559" y="1"/>
                    <a:pt x="5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8" name="Google Shape;6148;p77"/>
            <p:cNvSpPr/>
            <p:nvPr/>
          </p:nvSpPr>
          <p:spPr>
            <a:xfrm>
              <a:off x="3351750" y="4918725"/>
              <a:ext cx="34225" cy="36375"/>
            </a:xfrm>
            <a:custGeom>
              <a:avLst/>
              <a:gdLst/>
              <a:ahLst/>
              <a:cxnLst/>
              <a:rect l="l" t="t" r="r" b="b"/>
              <a:pathLst>
                <a:path w="1369" h="1455" extrusionOk="0">
                  <a:moveTo>
                    <a:pt x="800" y="0"/>
                  </a:moveTo>
                  <a:cubicBezTo>
                    <a:pt x="416" y="0"/>
                    <a:pt x="88" y="285"/>
                    <a:pt x="44" y="667"/>
                  </a:cubicBezTo>
                  <a:cubicBezTo>
                    <a:pt x="1" y="1017"/>
                    <a:pt x="198" y="1335"/>
                    <a:pt x="504" y="1455"/>
                  </a:cubicBezTo>
                  <a:cubicBezTo>
                    <a:pt x="941" y="1204"/>
                    <a:pt x="1259" y="788"/>
                    <a:pt x="1368" y="273"/>
                  </a:cubicBezTo>
                  <a:cubicBezTo>
                    <a:pt x="1248" y="132"/>
                    <a:pt x="1084" y="33"/>
                    <a:pt x="887" y="11"/>
                  </a:cubicBezTo>
                  <a:cubicBezTo>
                    <a:pt x="854" y="11"/>
                    <a:pt x="821" y="0"/>
                    <a:pt x="8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9" name="Google Shape;6149;p77"/>
            <p:cNvSpPr/>
            <p:nvPr/>
          </p:nvSpPr>
          <p:spPr>
            <a:xfrm>
              <a:off x="3314300" y="4913725"/>
              <a:ext cx="16975" cy="9550"/>
            </a:xfrm>
            <a:custGeom>
              <a:avLst/>
              <a:gdLst/>
              <a:ahLst/>
              <a:cxnLst/>
              <a:rect l="l" t="t" r="r" b="b"/>
              <a:pathLst>
                <a:path w="679" h="382" extrusionOk="0">
                  <a:moveTo>
                    <a:pt x="246" y="1"/>
                  </a:moveTo>
                  <a:cubicBezTo>
                    <a:pt x="191" y="1"/>
                    <a:pt x="137" y="12"/>
                    <a:pt x="88" y="36"/>
                  </a:cubicBezTo>
                  <a:cubicBezTo>
                    <a:pt x="44" y="69"/>
                    <a:pt x="1" y="113"/>
                    <a:pt x="1" y="167"/>
                  </a:cubicBezTo>
                  <a:cubicBezTo>
                    <a:pt x="11" y="211"/>
                    <a:pt x="44" y="255"/>
                    <a:pt x="88" y="277"/>
                  </a:cubicBezTo>
                  <a:cubicBezTo>
                    <a:pt x="132" y="298"/>
                    <a:pt x="176" y="310"/>
                    <a:pt x="219" y="320"/>
                  </a:cubicBezTo>
                  <a:cubicBezTo>
                    <a:pt x="317" y="342"/>
                    <a:pt x="405" y="354"/>
                    <a:pt x="504" y="375"/>
                  </a:cubicBezTo>
                  <a:cubicBezTo>
                    <a:pt x="522" y="379"/>
                    <a:pt x="541" y="381"/>
                    <a:pt x="559" y="381"/>
                  </a:cubicBezTo>
                  <a:cubicBezTo>
                    <a:pt x="598" y="381"/>
                    <a:pt x="635" y="372"/>
                    <a:pt x="657" y="342"/>
                  </a:cubicBezTo>
                  <a:cubicBezTo>
                    <a:pt x="679" y="320"/>
                    <a:pt x="679" y="288"/>
                    <a:pt x="679" y="255"/>
                  </a:cubicBezTo>
                  <a:cubicBezTo>
                    <a:pt x="667" y="222"/>
                    <a:pt x="646" y="200"/>
                    <a:pt x="624" y="167"/>
                  </a:cubicBezTo>
                  <a:cubicBezTo>
                    <a:pt x="537" y="73"/>
                    <a:pt x="388" y="1"/>
                    <a:pt x="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0" name="Google Shape;6150;p77"/>
            <p:cNvSpPr/>
            <p:nvPr/>
          </p:nvSpPr>
          <p:spPr>
            <a:xfrm>
              <a:off x="3348750" y="4920125"/>
              <a:ext cx="17525" cy="8300"/>
            </a:xfrm>
            <a:custGeom>
              <a:avLst/>
              <a:gdLst/>
              <a:ahLst/>
              <a:cxnLst/>
              <a:rect l="l" t="t" r="r" b="b"/>
              <a:pathLst>
                <a:path w="701" h="332" extrusionOk="0">
                  <a:moveTo>
                    <a:pt x="368" y="0"/>
                  </a:moveTo>
                  <a:cubicBezTo>
                    <a:pt x="269" y="0"/>
                    <a:pt x="168" y="27"/>
                    <a:pt x="88" y="76"/>
                  </a:cubicBezTo>
                  <a:cubicBezTo>
                    <a:pt x="66" y="86"/>
                    <a:pt x="45" y="108"/>
                    <a:pt x="23" y="141"/>
                  </a:cubicBezTo>
                  <a:cubicBezTo>
                    <a:pt x="1" y="163"/>
                    <a:pt x="1" y="207"/>
                    <a:pt x="11" y="229"/>
                  </a:cubicBezTo>
                  <a:cubicBezTo>
                    <a:pt x="33" y="283"/>
                    <a:pt x="99" y="294"/>
                    <a:pt x="154" y="305"/>
                  </a:cubicBezTo>
                  <a:cubicBezTo>
                    <a:pt x="252" y="305"/>
                    <a:pt x="339" y="316"/>
                    <a:pt x="438" y="327"/>
                  </a:cubicBezTo>
                  <a:cubicBezTo>
                    <a:pt x="467" y="327"/>
                    <a:pt x="501" y="332"/>
                    <a:pt x="534" y="332"/>
                  </a:cubicBezTo>
                  <a:cubicBezTo>
                    <a:pt x="550" y="332"/>
                    <a:pt x="565" y="331"/>
                    <a:pt x="580" y="327"/>
                  </a:cubicBezTo>
                  <a:cubicBezTo>
                    <a:pt x="635" y="316"/>
                    <a:pt x="679" y="283"/>
                    <a:pt x="689" y="229"/>
                  </a:cubicBezTo>
                  <a:cubicBezTo>
                    <a:pt x="701" y="185"/>
                    <a:pt x="679" y="130"/>
                    <a:pt x="646" y="98"/>
                  </a:cubicBezTo>
                  <a:cubicBezTo>
                    <a:pt x="573" y="30"/>
                    <a:pt x="47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1" name="Google Shape;6151;p77"/>
            <p:cNvSpPr/>
            <p:nvPr/>
          </p:nvSpPr>
          <p:spPr>
            <a:xfrm>
              <a:off x="3352300" y="4908000"/>
              <a:ext cx="13700" cy="6425"/>
            </a:xfrm>
            <a:custGeom>
              <a:avLst/>
              <a:gdLst/>
              <a:ahLst/>
              <a:cxnLst/>
              <a:rect l="l" t="t" r="r" b="b"/>
              <a:pathLst>
                <a:path w="548" h="257" extrusionOk="0">
                  <a:moveTo>
                    <a:pt x="389" y="1"/>
                  </a:moveTo>
                  <a:cubicBezTo>
                    <a:pt x="271" y="1"/>
                    <a:pt x="155" y="43"/>
                    <a:pt x="66" y="112"/>
                  </a:cubicBezTo>
                  <a:cubicBezTo>
                    <a:pt x="34" y="134"/>
                    <a:pt x="1" y="167"/>
                    <a:pt x="12" y="211"/>
                  </a:cubicBezTo>
                  <a:cubicBezTo>
                    <a:pt x="22" y="243"/>
                    <a:pt x="66" y="254"/>
                    <a:pt x="110" y="254"/>
                  </a:cubicBezTo>
                  <a:cubicBezTo>
                    <a:pt x="130" y="256"/>
                    <a:pt x="149" y="257"/>
                    <a:pt x="169" y="257"/>
                  </a:cubicBezTo>
                  <a:cubicBezTo>
                    <a:pt x="269" y="257"/>
                    <a:pt x="368" y="234"/>
                    <a:pt x="460" y="189"/>
                  </a:cubicBezTo>
                  <a:cubicBezTo>
                    <a:pt x="482" y="177"/>
                    <a:pt x="504" y="167"/>
                    <a:pt x="515" y="145"/>
                  </a:cubicBezTo>
                  <a:cubicBezTo>
                    <a:pt x="547" y="101"/>
                    <a:pt x="537" y="36"/>
                    <a:pt x="493" y="14"/>
                  </a:cubicBezTo>
                  <a:cubicBezTo>
                    <a:pt x="471" y="2"/>
                    <a:pt x="449" y="2"/>
                    <a:pt x="428" y="2"/>
                  </a:cubicBezTo>
                  <a:cubicBezTo>
                    <a:pt x="415" y="1"/>
                    <a:pt x="402"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2" name="Google Shape;6152;p77"/>
            <p:cNvSpPr/>
            <p:nvPr/>
          </p:nvSpPr>
          <p:spPr>
            <a:xfrm>
              <a:off x="3320325" y="4902325"/>
              <a:ext cx="12850" cy="8325"/>
            </a:xfrm>
            <a:custGeom>
              <a:avLst/>
              <a:gdLst/>
              <a:ahLst/>
              <a:cxnLst/>
              <a:rect l="l" t="t" r="r" b="b"/>
              <a:pathLst>
                <a:path w="514" h="333" extrusionOk="0">
                  <a:moveTo>
                    <a:pt x="76" y="0"/>
                  </a:moveTo>
                  <a:cubicBezTo>
                    <a:pt x="22" y="11"/>
                    <a:pt x="0" y="76"/>
                    <a:pt x="11" y="120"/>
                  </a:cubicBezTo>
                  <a:cubicBezTo>
                    <a:pt x="22" y="142"/>
                    <a:pt x="44" y="164"/>
                    <a:pt x="66" y="186"/>
                  </a:cubicBezTo>
                  <a:cubicBezTo>
                    <a:pt x="153" y="263"/>
                    <a:pt x="273" y="306"/>
                    <a:pt x="383" y="328"/>
                  </a:cubicBezTo>
                  <a:cubicBezTo>
                    <a:pt x="393" y="331"/>
                    <a:pt x="404" y="332"/>
                    <a:pt x="415" y="332"/>
                  </a:cubicBezTo>
                  <a:cubicBezTo>
                    <a:pt x="447" y="332"/>
                    <a:pt x="476" y="320"/>
                    <a:pt x="492" y="295"/>
                  </a:cubicBezTo>
                  <a:cubicBezTo>
                    <a:pt x="514" y="263"/>
                    <a:pt x="492" y="229"/>
                    <a:pt x="460" y="197"/>
                  </a:cubicBezTo>
                  <a:cubicBezTo>
                    <a:pt x="383" y="98"/>
                    <a:pt x="263" y="22"/>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3" name="Google Shape;6153;p77"/>
            <p:cNvSpPr/>
            <p:nvPr/>
          </p:nvSpPr>
          <p:spPr>
            <a:xfrm>
              <a:off x="3330425" y="4932550"/>
              <a:ext cx="18350" cy="7625"/>
            </a:xfrm>
            <a:custGeom>
              <a:avLst/>
              <a:gdLst/>
              <a:ahLst/>
              <a:cxnLst/>
              <a:rect l="l" t="t" r="r" b="b"/>
              <a:pathLst>
                <a:path w="734" h="305" extrusionOk="0">
                  <a:moveTo>
                    <a:pt x="296" y="0"/>
                  </a:moveTo>
                  <a:cubicBezTo>
                    <a:pt x="282" y="0"/>
                    <a:pt x="267" y="5"/>
                    <a:pt x="253" y="5"/>
                  </a:cubicBezTo>
                  <a:cubicBezTo>
                    <a:pt x="219" y="16"/>
                    <a:pt x="197" y="16"/>
                    <a:pt x="176" y="27"/>
                  </a:cubicBezTo>
                  <a:cubicBezTo>
                    <a:pt x="154" y="27"/>
                    <a:pt x="143" y="38"/>
                    <a:pt x="121" y="49"/>
                  </a:cubicBezTo>
                  <a:cubicBezTo>
                    <a:pt x="99" y="60"/>
                    <a:pt x="88" y="60"/>
                    <a:pt x="78" y="70"/>
                  </a:cubicBezTo>
                  <a:cubicBezTo>
                    <a:pt x="66" y="82"/>
                    <a:pt x="56" y="92"/>
                    <a:pt x="44" y="92"/>
                  </a:cubicBezTo>
                  <a:lnTo>
                    <a:pt x="22" y="114"/>
                  </a:lnTo>
                  <a:cubicBezTo>
                    <a:pt x="1" y="126"/>
                    <a:pt x="1" y="147"/>
                    <a:pt x="12" y="169"/>
                  </a:cubicBezTo>
                  <a:cubicBezTo>
                    <a:pt x="19" y="177"/>
                    <a:pt x="32" y="185"/>
                    <a:pt x="47" y="185"/>
                  </a:cubicBezTo>
                  <a:cubicBezTo>
                    <a:pt x="53" y="185"/>
                    <a:pt x="60" y="183"/>
                    <a:pt x="66" y="180"/>
                  </a:cubicBezTo>
                  <a:cubicBezTo>
                    <a:pt x="66" y="180"/>
                    <a:pt x="78" y="180"/>
                    <a:pt x="88" y="169"/>
                  </a:cubicBezTo>
                  <a:cubicBezTo>
                    <a:pt x="110" y="158"/>
                    <a:pt x="132" y="136"/>
                    <a:pt x="165" y="136"/>
                  </a:cubicBezTo>
                  <a:cubicBezTo>
                    <a:pt x="176" y="126"/>
                    <a:pt x="197" y="126"/>
                    <a:pt x="209" y="126"/>
                  </a:cubicBezTo>
                  <a:cubicBezTo>
                    <a:pt x="219" y="114"/>
                    <a:pt x="241" y="114"/>
                    <a:pt x="263" y="114"/>
                  </a:cubicBezTo>
                  <a:cubicBezTo>
                    <a:pt x="278" y="114"/>
                    <a:pt x="288" y="110"/>
                    <a:pt x="299" y="110"/>
                  </a:cubicBezTo>
                  <a:cubicBezTo>
                    <a:pt x="305" y="110"/>
                    <a:pt x="311" y="111"/>
                    <a:pt x="318" y="114"/>
                  </a:cubicBezTo>
                  <a:lnTo>
                    <a:pt x="384" y="114"/>
                  </a:lnTo>
                  <a:cubicBezTo>
                    <a:pt x="394" y="126"/>
                    <a:pt x="416" y="126"/>
                    <a:pt x="438" y="136"/>
                  </a:cubicBezTo>
                  <a:cubicBezTo>
                    <a:pt x="460" y="136"/>
                    <a:pt x="482" y="147"/>
                    <a:pt x="493" y="158"/>
                  </a:cubicBezTo>
                  <a:cubicBezTo>
                    <a:pt x="504" y="169"/>
                    <a:pt x="526" y="169"/>
                    <a:pt x="537" y="180"/>
                  </a:cubicBezTo>
                  <a:cubicBezTo>
                    <a:pt x="547" y="191"/>
                    <a:pt x="569" y="202"/>
                    <a:pt x="581" y="213"/>
                  </a:cubicBezTo>
                  <a:cubicBezTo>
                    <a:pt x="603" y="224"/>
                    <a:pt x="613" y="245"/>
                    <a:pt x="635" y="267"/>
                  </a:cubicBezTo>
                  <a:cubicBezTo>
                    <a:pt x="646" y="279"/>
                    <a:pt x="646" y="289"/>
                    <a:pt x="646" y="289"/>
                  </a:cubicBezTo>
                  <a:lnTo>
                    <a:pt x="657" y="289"/>
                  </a:lnTo>
                  <a:cubicBezTo>
                    <a:pt x="665" y="297"/>
                    <a:pt x="678" y="305"/>
                    <a:pt x="693" y="305"/>
                  </a:cubicBezTo>
                  <a:cubicBezTo>
                    <a:pt x="699" y="305"/>
                    <a:pt x="706" y="304"/>
                    <a:pt x="712" y="301"/>
                  </a:cubicBezTo>
                  <a:cubicBezTo>
                    <a:pt x="722" y="289"/>
                    <a:pt x="734" y="257"/>
                    <a:pt x="722" y="245"/>
                  </a:cubicBezTo>
                  <a:cubicBezTo>
                    <a:pt x="722" y="245"/>
                    <a:pt x="712" y="235"/>
                    <a:pt x="701" y="213"/>
                  </a:cubicBezTo>
                  <a:cubicBezTo>
                    <a:pt x="690" y="191"/>
                    <a:pt x="679" y="158"/>
                    <a:pt x="646" y="136"/>
                  </a:cubicBezTo>
                  <a:cubicBezTo>
                    <a:pt x="635" y="126"/>
                    <a:pt x="613" y="114"/>
                    <a:pt x="603" y="92"/>
                  </a:cubicBezTo>
                  <a:lnTo>
                    <a:pt x="537" y="60"/>
                  </a:lnTo>
                  <a:cubicBezTo>
                    <a:pt x="515" y="49"/>
                    <a:pt x="493" y="27"/>
                    <a:pt x="471" y="27"/>
                  </a:cubicBezTo>
                  <a:cubicBezTo>
                    <a:pt x="449" y="16"/>
                    <a:pt x="428" y="16"/>
                    <a:pt x="394" y="5"/>
                  </a:cubicBezTo>
                  <a:lnTo>
                    <a:pt x="318" y="5"/>
                  </a:lnTo>
                  <a:cubicBezTo>
                    <a:pt x="311" y="1"/>
                    <a:pt x="304"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4" name="Google Shape;6154;p77"/>
            <p:cNvSpPr/>
            <p:nvPr/>
          </p:nvSpPr>
          <p:spPr>
            <a:xfrm>
              <a:off x="3301450" y="5021250"/>
              <a:ext cx="12325" cy="24375"/>
            </a:xfrm>
            <a:custGeom>
              <a:avLst/>
              <a:gdLst/>
              <a:ahLst/>
              <a:cxnLst/>
              <a:rect l="l" t="t" r="r" b="b"/>
              <a:pathLst>
                <a:path w="493" h="975" extrusionOk="0">
                  <a:moveTo>
                    <a:pt x="328" y="1"/>
                  </a:moveTo>
                  <a:cubicBezTo>
                    <a:pt x="328" y="1"/>
                    <a:pt x="66" y="110"/>
                    <a:pt x="33" y="362"/>
                  </a:cubicBezTo>
                  <a:cubicBezTo>
                    <a:pt x="0" y="625"/>
                    <a:pt x="0" y="953"/>
                    <a:pt x="109" y="975"/>
                  </a:cubicBezTo>
                  <a:cubicBezTo>
                    <a:pt x="111" y="975"/>
                    <a:pt x="112" y="975"/>
                    <a:pt x="114" y="975"/>
                  </a:cubicBezTo>
                  <a:cubicBezTo>
                    <a:pt x="226" y="975"/>
                    <a:pt x="493" y="603"/>
                    <a:pt x="493" y="603"/>
                  </a:cubicBezTo>
                  <a:lnTo>
                    <a:pt x="340" y="23"/>
                  </a:lnTo>
                  <a:lnTo>
                    <a:pt x="328" y="1"/>
                  </a:lnTo>
                  <a:close/>
                </a:path>
              </a:pathLst>
            </a:custGeom>
            <a:solidFill>
              <a:srgbClr val="EC8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5" name="Google Shape;6155;p77"/>
            <p:cNvSpPr/>
            <p:nvPr/>
          </p:nvSpPr>
          <p:spPr>
            <a:xfrm>
              <a:off x="3306650" y="5015600"/>
              <a:ext cx="32550" cy="62200"/>
            </a:xfrm>
            <a:custGeom>
              <a:avLst/>
              <a:gdLst/>
              <a:ahLst/>
              <a:cxnLst/>
              <a:rect l="l" t="t" r="r" b="b"/>
              <a:pathLst>
                <a:path w="1302" h="2488" extrusionOk="0">
                  <a:moveTo>
                    <a:pt x="523" y="1"/>
                  </a:moveTo>
                  <a:cubicBezTo>
                    <a:pt x="337" y="1"/>
                    <a:pt x="154" y="21"/>
                    <a:pt x="110" y="95"/>
                  </a:cubicBezTo>
                  <a:cubicBezTo>
                    <a:pt x="0" y="260"/>
                    <a:pt x="164" y="413"/>
                    <a:pt x="164" y="413"/>
                  </a:cubicBezTo>
                  <a:cubicBezTo>
                    <a:pt x="164" y="413"/>
                    <a:pt x="142" y="445"/>
                    <a:pt x="110" y="599"/>
                  </a:cubicBezTo>
                  <a:cubicBezTo>
                    <a:pt x="76" y="763"/>
                    <a:pt x="263" y="883"/>
                    <a:pt x="263" y="883"/>
                  </a:cubicBezTo>
                  <a:cubicBezTo>
                    <a:pt x="263" y="883"/>
                    <a:pt x="230" y="992"/>
                    <a:pt x="251" y="1113"/>
                  </a:cubicBezTo>
                  <a:cubicBezTo>
                    <a:pt x="270" y="1225"/>
                    <a:pt x="400" y="1233"/>
                    <a:pt x="438" y="1233"/>
                  </a:cubicBezTo>
                  <a:cubicBezTo>
                    <a:pt x="445" y="1233"/>
                    <a:pt x="448" y="1233"/>
                    <a:pt x="448" y="1233"/>
                  </a:cubicBezTo>
                  <a:lnTo>
                    <a:pt x="448" y="1233"/>
                  </a:lnTo>
                  <a:cubicBezTo>
                    <a:pt x="448" y="1233"/>
                    <a:pt x="350" y="1660"/>
                    <a:pt x="361" y="1911"/>
                  </a:cubicBezTo>
                  <a:cubicBezTo>
                    <a:pt x="372" y="2152"/>
                    <a:pt x="798" y="2480"/>
                    <a:pt x="798" y="2480"/>
                  </a:cubicBezTo>
                  <a:cubicBezTo>
                    <a:pt x="817" y="2485"/>
                    <a:pt x="837" y="2488"/>
                    <a:pt x="856" y="2488"/>
                  </a:cubicBezTo>
                  <a:cubicBezTo>
                    <a:pt x="1079" y="2488"/>
                    <a:pt x="1302" y="2163"/>
                    <a:pt x="1302" y="2163"/>
                  </a:cubicBezTo>
                  <a:lnTo>
                    <a:pt x="1094" y="1835"/>
                  </a:lnTo>
                  <a:cubicBezTo>
                    <a:pt x="1094" y="1835"/>
                    <a:pt x="1204" y="686"/>
                    <a:pt x="1192" y="479"/>
                  </a:cubicBezTo>
                  <a:cubicBezTo>
                    <a:pt x="1170" y="282"/>
                    <a:pt x="973" y="30"/>
                    <a:pt x="973" y="30"/>
                  </a:cubicBezTo>
                  <a:cubicBezTo>
                    <a:pt x="973" y="30"/>
                    <a:pt x="746" y="1"/>
                    <a:pt x="523" y="1"/>
                  </a:cubicBezTo>
                  <a:close/>
                </a:path>
              </a:pathLst>
            </a:custGeom>
            <a:solidFill>
              <a:srgbClr val="EC8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6" name="Google Shape;6156;p77"/>
            <p:cNvSpPr/>
            <p:nvPr/>
          </p:nvSpPr>
          <p:spPr>
            <a:xfrm>
              <a:off x="3310725" y="5023175"/>
              <a:ext cx="15350" cy="2775"/>
            </a:xfrm>
            <a:custGeom>
              <a:avLst/>
              <a:gdLst/>
              <a:ahLst/>
              <a:cxnLst/>
              <a:rect l="l" t="t" r="r" b="b"/>
              <a:pathLst>
                <a:path w="614" h="111" extrusionOk="0">
                  <a:moveTo>
                    <a:pt x="614" y="1"/>
                  </a:moveTo>
                  <a:cubicBezTo>
                    <a:pt x="319" y="11"/>
                    <a:pt x="1" y="99"/>
                    <a:pt x="1" y="99"/>
                  </a:cubicBezTo>
                  <a:lnTo>
                    <a:pt x="1" y="110"/>
                  </a:lnTo>
                  <a:cubicBezTo>
                    <a:pt x="1" y="110"/>
                    <a:pt x="23" y="99"/>
                    <a:pt x="56" y="88"/>
                  </a:cubicBezTo>
                  <a:cubicBezTo>
                    <a:pt x="165" y="66"/>
                    <a:pt x="395" y="11"/>
                    <a:pt x="614" y="11"/>
                  </a:cubicBezTo>
                  <a:lnTo>
                    <a:pt x="614" y="1"/>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7" name="Google Shape;6157;p77"/>
            <p:cNvSpPr/>
            <p:nvPr/>
          </p:nvSpPr>
          <p:spPr>
            <a:xfrm>
              <a:off x="3313200" y="5034125"/>
              <a:ext cx="13700" cy="3550"/>
            </a:xfrm>
            <a:custGeom>
              <a:avLst/>
              <a:gdLst/>
              <a:ahLst/>
              <a:cxnLst/>
              <a:rect l="l" t="t" r="r" b="b"/>
              <a:pathLst>
                <a:path w="548" h="142" extrusionOk="0">
                  <a:moveTo>
                    <a:pt x="548" y="0"/>
                  </a:moveTo>
                  <a:cubicBezTo>
                    <a:pt x="198" y="0"/>
                    <a:pt x="1" y="142"/>
                    <a:pt x="1" y="142"/>
                  </a:cubicBezTo>
                  <a:lnTo>
                    <a:pt x="11" y="142"/>
                  </a:lnTo>
                  <a:cubicBezTo>
                    <a:pt x="55" y="110"/>
                    <a:pt x="241" y="0"/>
                    <a:pt x="548"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8" name="Google Shape;6158;p77"/>
            <p:cNvSpPr/>
            <p:nvPr/>
          </p:nvSpPr>
          <p:spPr>
            <a:xfrm>
              <a:off x="3317850" y="5044775"/>
              <a:ext cx="5500" cy="2500"/>
            </a:xfrm>
            <a:custGeom>
              <a:avLst/>
              <a:gdLst/>
              <a:ahLst/>
              <a:cxnLst/>
              <a:rect l="l" t="t" r="r" b="b"/>
              <a:pathLst>
                <a:path w="220" h="100" extrusionOk="0">
                  <a:moveTo>
                    <a:pt x="219" y="0"/>
                  </a:moveTo>
                  <a:cubicBezTo>
                    <a:pt x="187" y="12"/>
                    <a:pt x="132" y="34"/>
                    <a:pt x="88" y="44"/>
                  </a:cubicBezTo>
                  <a:cubicBezTo>
                    <a:pt x="66" y="56"/>
                    <a:pt x="44" y="56"/>
                    <a:pt x="22" y="56"/>
                  </a:cubicBezTo>
                  <a:cubicBezTo>
                    <a:pt x="16" y="62"/>
                    <a:pt x="10" y="64"/>
                    <a:pt x="5" y="65"/>
                  </a:cubicBezTo>
                  <a:lnTo>
                    <a:pt x="5" y="65"/>
                  </a:lnTo>
                  <a:cubicBezTo>
                    <a:pt x="32" y="61"/>
                    <a:pt x="161" y="39"/>
                    <a:pt x="219" y="0"/>
                  </a:cubicBezTo>
                  <a:close/>
                  <a:moveTo>
                    <a:pt x="5" y="65"/>
                  </a:moveTo>
                  <a:cubicBezTo>
                    <a:pt x="2" y="66"/>
                    <a:pt x="0" y="66"/>
                    <a:pt x="0" y="66"/>
                  </a:cubicBezTo>
                  <a:cubicBezTo>
                    <a:pt x="0" y="66"/>
                    <a:pt x="2" y="66"/>
                    <a:pt x="5" y="65"/>
                  </a:cubicBezTo>
                  <a:close/>
                  <a:moveTo>
                    <a:pt x="0" y="66"/>
                  </a:moveTo>
                  <a:cubicBezTo>
                    <a:pt x="0" y="66"/>
                    <a:pt x="55" y="99"/>
                    <a:pt x="121" y="99"/>
                  </a:cubicBezTo>
                  <a:cubicBezTo>
                    <a:pt x="88" y="99"/>
                    <a:pt x="55" y="88"/>
                    <a:pt x="44" y="77"/>
                  </a:cubicBezTo>
                  <a:cubicBezTo>
                    <a:pt x="34" y="77"/>
                    <a:pt x="22" y="77"/>
                    <a:pt x="12" y="66"/>
                  </a:cubicBezTo>
                  <a:close/>
                  <a:moveTo>
                    <a:pt x="175" y="88"/>
                  </a:moveTo>
                  <a:cubicBezTo>
                    <a:pt x="165" y="88"/>
                    <a:pt x="143" y="99"/>
                    <a:pt x="121" y="99"/>
                  </a:cubicBezTo>
                  <a:cubicBezTo>
                    <a:pt x="143" y="99"/>
                    <a:pt x="165" y="99"/>
                    <a:pt x="175" y="88"/>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9" name="Google Shape;6159;p77"/>
            <p:cNvSpPr/>
            <p:nvPr/>
          </p:nvSpPr>
          <p:spPr>
            <a:xfrm>
              <a:off x="3306100" y="5067475"/>
              <a:ext cx="63725" cy="86775"/>
            </a:xfrm>
            <a:custGeom>
              <a:avLst/>
              <a:gdLst/>
              <a:ahLst/>
              <a:cxnLst/>
              <a:rect l="l" t="t" r="r" b="b"/>
              <a:pathLst>
                <a:path w="2549" h="3471" extrusionOk="0">
                  <a:moveTo>
                    <a:pt x="1444" y="1"/>
                  </a:moveTo>
                  <a:cubicBezTo>
                    <a:pt x="912" y="340"/>
                    <a:pt x="658" y="375"/>
                    <a:pt x="577" y="375"/>
                  </a:cubicBezTo>
                  <a:cubicBezTo>
                    <a:pt x="557" y="375"/>
                    <a:pt x="547" y="373"/>
                    <a:pt x="547" y="373"/>
                  </a:cubicBezTo>
                  <a:lnTo>
                    <a:pt x="547" y="373"/>
                  </a:lnTo>
                  <a:cubicBezTo>
                    <a:pt x="547" y="373"/>
                    <a:pt x="0" y="3358"/>
                    <a:pt x="657" y="3457"/>
                  </a:cubicBezTo>
                  <a:cubicBezTo>
                    <a:pt x="717" y="3466"/>
                    <a:pt x="778" y="3470"/>
                    <a:pt x="840" y="3470"/>
                  </a:cubicBezTo>
                  <a:cubicBezTo>
                    <a:pt x="1447" y="3470"/>
                    <a:pt x="2089" y="3041"/>
                    <a:pt x="2308" y="2385"/>
                  </a:cubicBezTo>
                  <a:cubicBezTo>
                    <a:pt x="2549" y="1663"/>
                    <a:pt x="1444" y="1"/>
                    <a:pt x="1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0" name="Google Shape;6160;p77"/>
            <p:cNvSpPr/>
            <p:nvPr/>
          </p:nvSpPr>
          <p:spPr>
            <a:xfrm>
              <a:off x="3312925" y="5067475"/>
              <a:ext cx="29300" cy="68100"/>
            </a:xfrm>
            <a:custGeom>
              <a:avLst/>
              <a:gdLst/>
              <a:ahLst/>
              <a:cxnLst/>
              <a:rect l="l" t="t" r="r" b="b"/>
              <a:pathLst>
                <a:path w="1172" h="2724" extrusionOk="0">
                  <a:moveTo>
                    <a:pt x="1171" y="1"/>
                  </a:moveTo>
                  <a:lnTo>
                    <a:pt x="1171" y="1"/>
                  </a:lnTo>
                  <a:cubicBezTo>
                    <a:pt x="1171" y="1"/>
                    <a:pt x="1160" y="1"/>
                    <a:pt x="1149" y="11"/>
                  </a:cubicBezTo>
                  <a:cubicBezTo>
                    <a:pt x="1029" y="88"/>
                    <a:pt x="559" y="394"/>
                    <a:pt x="252" y="416"/>
                  </a:cubicBezTo>
                  <a:lnTo>
                    <a:pt x="252" y="427"/>
                  </a:lnTo>
                  <a:cubicBezTo>
                    <a:pt x="603" y="394"/>
                    <a:pt x="1171" y="1"/>
                    <a:pt x="1171" y="1"/>
                  </a:cubicBezTo>
                  <a:close/>
                  <a:moveTo>
                    <a:pt x="252" y="416"/>
                  </a:moveTo>
                  <a:lnTo>
                    <a:pt x="252" y="416"/>
                  </a:lnTo>
                  <a:cubicBezTo>
                    <a:pt x="252" y="416"/>
                    <a:pt x="238" y="455"/>
                    <a:pt x="215" y="523"/>
                  </a:cubicBezTo>
                  <a:lnTo>
                    <a:pt x="215" y="523"/>
                  </a:lnTo>
                  <a:cubicBezTo>
                    <a:pt x="231" y="488"/>
                    <a:pt x="232" y="468"/>
                    <a:pt x="241" y="449"/>
                  </a:cubicBezTo>
                  <a:cubicBezTo>
                    <a:pt x="252" y="427"/>
                    <a:pt x="252" y="416"/>
                    <a:pt x="252" y="416"/>
                  </a:cubicBezTo>
                  <a:close/>
                  <a:moveTo>
                    <a:pt x="215" y="523"/>
                  </a:moveTo>
                  <a:lnTo>
                    <a:pt x="215" y="523"/>
                  </a:lnTo>
                  <a:cubicBezTo>
                    <a:pt x="213" y="527"/>
                    <a:pt x="211" y="532"/>
                    <a:pt x="209" y="536"/>
                  </a:cubicBezTo>
                  <a:cubicBezTo>
                    <a:pt x="202" y="555"/>
                    <a:pt x="196" y="578"/>
                    <a:pt x="189" y="604"/>
                  </a:cubicBezTo>
                  <a:lnTo>
                    <a:pt x="189" y="604"/>
                  </a:lnTo>
                  <a:cubicBezTo>
                    <a:pt x="199" y="574"/>
                    <a:pt x="207" y="547"/>
                    <a:pt x="215" y="523"/>
                  </a:cubicBezTo>
                  <a:close/>
                  <a:moveTo>
                    <a:pt x="189" y="604"/>
                  </a:moveTo>
                  <a:cubicBezTo>
                    <a:pt x="115" y="848"/>
                    <a:pt x="0" y="1304"/>
                    <a:pt x="0" y="1805"/>
                  </a:cubicBezTo>
                  <a:cubicBezTo>
                    <a:pt x="0" y="2111"/>
                    <a:pt x="44" y="2429"/>
                    <a:pt x="154" y="2724"/>
                  </a:cubicBezTo>
                  <a:cubicBezTo>
                    <a:pt x="44" y="2429"/>
                    <a:pt x="12" y="2111"/>
                    <a:pt x="12" y="1805"/>
                  </a:cubicBezTo>
                  <a:cubicBezTo>
                    <a:pt x="12" y="1433"/>
                    <a:pt x="66" y="1083"/>
                    <a:pt x="132" y="832"/>
                  </a:cubicBezTo>
                  <a:cubicBezTo>
                    <a:pt x="155" y="746"/>
                    <a:pt x="173" y="666"/>
                    <a:pt x="189" y="604"/>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1" name="Google Shape;6161;p77"/>
            <p:cNvSpPr/>
            <p:nvPr/>
          </p:nvSpPr>
          <p:spPr>
            <a:xfrm>
              <a:off x="3330700" y="5119975"/>
              <a:ext cx="33950" cy="33650"/>
            </a:xfrm>
            <a:custGeom>
              <a:avLst/>
              <a:gdLst/>
              <a:ahLst/>
              <a:cxnLst/>
              <a:rect l="l" t="t" r="r" b="b"/>
              <a:pathLst>
                <a:path w="1358" h="1346" extrusionOk="0">
                  <a:moveTo>
                    <a:pt x="1346" y="1"/>
                  </a:moveTo>
                  <a:cubicBezTo>
                    <a:pt x="679" y="164"/>
                    <a:pt x="154" y="679"/>
                    <a:pt x="1" y="1346"/>
                  </a:cubicBezTo>
                  <a:lnTo>
                    <a:pt x="11" y="1346"/>
                  </a:lnTo>
                  <a:cubicBezTo>
                    <a:pt x="154" y="679"/>
                    <a:pt x="690" y="176"/>
                    <a:pt x="1346" y="11"/>
                  </a:cubicBezTo>
                  <a:lnTo>
                    <a:pt x="1357" y="1"/>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2" name="Google Shape;6162;p77"/>
            <p:cNvSpPr/>
            <p:nvPr/>
          </p:nvSpPr>
          <p:spPr>
            <a:xfrm>
              <a:off x="3117675" y="4917900"/>
              <a:ext cx="45175" cy="130450"/>
            </a:xfrm>
            <a:custGeom>
              <a:avLst/>
              <a:gdLst/>
              <a:ahLst/>
              <a:cxnLst/>
              <a:rect l="l" t="t" r="r" b="b"/>
              <a:pathLst>
                <a:path w="1807" h="5218" extrusionOk="0">
                  <a:moveTo>
                    <a:pt x="1" y="0"/>
                  </a:moveTo>
                  <a:lnTo>
                    <a:pt x="1795" y="5218"/>
                  </a:lnTo>
                  <a:lnTo>
                    <a:pt x="1806" y="5207"/>
                  </a:lnTo>
                  <a:lnTo>
                    <a:pt x="12" y="0"/>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3" name="Google Shape;6163;p77"/>
            <p:cNvSpPr/>
            <p:nvPr/>
          </p:nvSpPr>
          <p:spPr>
            <a:xfrm>
              <a:off x="3072025" y="4881675"/>
              <a:ext cx="99575" cy="91675"/>
            </a:xfrm>
            <a:custGeom>
              <a:avLst/>
              <a:gdLst/>
              <a:ahLst/>
              <a:cxnLst/>
              <a:rect l="l" t="t" r="r" b="b"/>
              <a:pathLst>
                <a:path w="3983" h="3667" extrusionOk="0">
                  <a:moveTo>
                    <a:pt x="2077" y="1"/>
                  </a:moveTo>
                  <a:cubicBezTo>
                    <a:pt x="1866" y="1"/>
                    <a:pt x="1652" y="37"/>
                    <a:pt x="1444" y="115"/>
                  </a:cubicBezTo>
                  <a:cubicBezTo>
                    <a:pt x="492" y="465"/>
                    <a:pt x="1" y="1526"/>
                    <a:pt x="361" y="2477"/>
                  </a:cubicBezTo>
                  <a:cubicBezTo>
                    <a:pt x="383" y="2554"/>
                    <a:pt x="427" y="2642"/>
                    <a:pt x="471" y="2718"/>
                  </a:cubicBezTo>
                  <a:cubicBezTo>
                    <a:pt x="711" y="3156"/>
                    <a:pt x="1116" y="3462"/>
                    <a:pt x="1576" y="3593"/>
                  </a:cubicBezTo>
                  <a:cubicBezTo>
                    <a:pt x="1737" y="3642"/>
                    <a:pt x="1904" y="3667"/>
                    <a:pt x="2074" y="3667"/>
                  </a:cubicBezTo>
                  <a:cubicBezTo>
                    <a:pt x="2285" y="3667"/>
                    <a:pt x="2501" y="3628"/>
                    <a:pt x="2713" y="3549"/>
                  </a:cubicBezTo>
                  <a:cubicBezTo>
                    <a:pt x="3107" y="3408"/>
                    <a:pt x="3413" y="3145"/>
                    <a:pt x="3621" y="2817"/>
                  </a:cubicBezTo>
                  <a:cubicBezTo>
                    <a:pt x="3895" y="2401"/>
                    <a:pt x="3982" y="1876"/>
                    <a:pt x="3851" y="1373"/>
                  </a:cubicBezTo>
                  <a:cubicBezTo>
                    <a:pt x="3839" y="1307"/>
                    <a:pt x="3818" y="1252"/>
                    <a:pt x="3796" y="1198"/>
                  </a:cubicBezTo>
                  <a:cubicBezTo>
                    <a:pt x="3523" y="457"/>
                    <a:pt x="2819" y="1"/>
                    <a:pt x="20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4" name="Google Shape;6164;p77"/>
            <p:cNvSpPr/>
            <p:nvPr/>
          </p:nvSpPr>
          <p:spPr>
            <a:xfrm>
              <a:off x="3083775" y="4936475"/>
              <a:ext cx="38850" cy="35050"/>
            </a:xfrm>
            <a:custGeom>
              <a:avLst/>
              <a:gdLst/>
              <a:ahLst/>
              <a:cxnLst/>
              <a:rect l="l" t="t" r="r" b="b"/>
              <a:pathLst>
                <a:path w="1554" h="1402" extrusionOk="0">
                  <a:moveTo>
                    <a:pt x="712" y="1"/>
                  </a:moveTo>
                  <a:cubicBezTo>
                    <a:pt x="635" y="1"/>
                    <a:pt x="537" y="12"/>
                    <a:pt x="449" y="45"/>
                  </a:cubicBezTo>
                  <a:cubicBezTo>
                    <a:pt x="231" y="132"/>
                    <a:pt x="66" y="307"/>
                    <a:pt x="1" y="526"/>
                  </a:cubicBezTo>
                  <a:cubicBezTo>
                    <a:pt x="241" y="964"/>
                    <a:pt x="646" y="1270"/>
                    <a:pt x="1106" y="1401"/>
                  </a:cubicBezTo>
                  <a:cubicBezTo>
                    <a:pt x="1412" y="1226"/>
                    <a:pt x="1554" y="844"/>
                    <a:pt x="1422" y="494"/>
                  </a:cubicBezTo>
                  <a:cubicBezTo>
                    <a:pt x="1313" y="187"/>
                    <a:pt x="1029" y="1"/>
                    <a:pt x="7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5" name="Google Shape;6165;p77"/>
            <p:cNvSpPr/>
            <p:nvPr/>
          </p:nvSpPr>
          <p:spPr>
            <a:xfrm>
              <a:off x="3139850" y="4914350"/>
              <a:ext cx="30100" cy="38025"/>
            </a:xfrm>
            <a:custGeom>
              <a:avLst/>
              <a:gdLst/>
              <a:ahLst/>
              <a:cxnLst/>
              <a:rect l="l" t="t" r="r" b="b"/>
              <a:pathLst>
                <a:path w="1204" h="1521" extrusionOk="0">
                  <a:moveTo>
                    <a:pt x="853" y="0"/>
                  </a:moveTo>
                  <a:cubicBezTo>
                    <a:pt x="766" y="0"/>
                    <a:pt x="678" y="22"/>
                    <a:pt x="591" y="55"/>
                  </a:cubicBezTo>
                  <a:cubicBezTo>
                    <a:pt x="197" y="197"/>
                    <a:pt x="0" y="635"/>
                    <a:pt x="142" y="1029"/>
                  </a:cubicBezTo>
                  <a:cubicBezTo>
                    <a:pt x="251" y="1323"/>
                    <a:pt x="536" y="1520"/>
                    <a:pt x="842" y="1520"/>
                  </a:cubicBezTo>
                  <a:cubicBezTo>
                    <a:pt x="864" y="1520"/>
                    <a:pt x="886" y="1520"/>
                    <a:pt x="908" y="1510"/>
                  </a:cubicBezTo>
                  <a:cubicBezTo>
                    <a:pt x="1094" y="1225"/>
                    <a:pt x="1203" y="875"/>
                    <a:pt x="1203" y="525"/>
                  </a:cubicBezTo>
                  <a:cubicBezTo>
                    <a:pt x="1203" y="372"/>
                    <a:pt x="1182" y="219"/>
                    <a:pt x="1138" y="66"/>
                  </a:cubicBezTo>
                  <a:cubicBezTo>
                    <a:pt x="1050" y="22"/>
                    <a:pt x="951" y="0"/>
                    <a:pt x="8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6" name="Google Shape;6166;p77"/>
            <p:cNvSpPr/>
            <p:nvPr/>
          </p:nvSpPr>
          <p:spPr>
            <a:xfrm>
              <a:off x="3100475" y="4934050"/>
              <a:ext cx="17525" cy="9300"/>
            </a:xfrm>
            <a:custGeom>
              <a:avLst/>
              <a:gdLst/>
              <a:ahLst/>
              <a:cxnLst/>
              <a:rect l="l" t="t" r="r" b="b"/>
              <a:pathLst>
                <a:path w="701" h="372" extrusionOk="0">
                  <a:moveTo>
                    <a:pt x="395" y="0"/>
                  </a:moveTo>
                  <a:cubicBezTo>
                    <a:pt x="258" y="0"/>
                    <a:pt x="118" y="49"/>
                    <a:pt x="44" y="153"/>
                  </a:cubicBezTo>
                  <a:cubicBezTo>
                    <a:pt x="11" y="197"/>
                    <a:pt x="0" y="262"/>
                    <a:pt x="22" y="306"/>
                  </a:cubicBezTo>
                  <a:cubicBezTo>
                    <a:pt x="44" y="350"/>
                    <a:pt x="98" y="372"/>
                    <a:pt x="142" y="372"/>
                  </a:cubicBezTo>
                  <a:cubicBezTo>
                    <a:pt x="197" y="372"/>
                    <a:pt x="241" y="360"/>
                    <a:pt x="295" y="350"/>
                  </a:cubicBezTo>
                  <a:cubicBezTo>
                    <a:pt x="383" y="317"/>
                    <a:pt x="470" y="295"/>
                    <a:pt x="558" y="262"/>
                  </a:cubicBezTo>
                  <a:cubicBezTo>
                    <a:pt x="613" y="251"/>
                    <a:pt x="678" y="229"/>
                    <a:pt x="689" y="175"/>
                  </a:cubicBezTo>
                  <a:cubicBezTo>
                    <a:pt x="700" y="142"/>
                    <a:pt x="678" y="109"/>
                    <a:pt x="656" y="76"/>
                  </a:cubicBezTo>
                  <a:cubicBezTo>
                    <a:pt x="635" y="54"/>
                    <a:pt x="613" y="44"/>
                    <a:pt x="579" y="32"/>
                  </a:cubicBezTo>
                  <a:cubicBezTo>
                    <a:pt x="523" y="11"/>
                    <a:pt x="459"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7" name="Google Shape;6167;p77"/>
            <p:cNvSpPr/>
            <p:nvPr/>
          </p:nvSpPr>
          <p:spPr>
            <a:xfrm>
              <a:off x="3134625" y="4922500"/>
              <a:ext cx="16175" cy="11150"/>
            </a:xfrm>
            <a:custGeom>
              <a:avLst/>
              <a:gdLst/>
              <a:ahLst/>
              <a:cxnLst/>
              <a:rect l="l" t="t" r="r" b="b"/>
              <a:pathLst>
                <a:path w="647" h="446" extrusionOk="0">
                  <a:moveTo>
                    <a:pt x="448" y="1"/>
                  </a:moveTo>
                  <a:cubicBezTo>
                    <a:pt x="285" y="1"/>
                    <a:pt x="117" y="114"/>
                    <a:pt x="34" y="243"/>
                  </a:cubicBezTo>
                  <a:lnTo>
                    <a:pt x="1" y="341"/>
                  </a:lnTo>
                  <a:cubicBezTo>
                    <a:pt x="1" y="374"/>
                    <a:pt x="12" y="407"/>
                    <a:pt x="34" y="429"/>
                  </a:cubicBezTo>
                  <a:cubicBezTo>
                    <a:pt x="50" y="441"/>
                    <a:pt x="70" y="446"/>
                    <a:pt x="90" y="446"/>
                  </a:cubicBezTo>
                  <a:cubicBezTo>
                    <a:pt x="125" y="446"/>
                    <a:pt x="164" y="432"/>
                    <a:pt x="198" y="418"/>
                  </a:cubicBezTo>
                  <a:lnTo>
                    <a:pt x="460" y="319"/>
                  </a:lnTo>
                  <a:cubicBezTo>
                    <a:pt x="504" y="297"/>
                    <a:pt x="548" y="276"/>
                    <a:pt x="592" y="243"/>
                  </a:cubicBezTo>
                  <a:cubicBezTo>
                    <a:pt x="625" y="210"/>
                    <a:pt x="647" y="166"/>
                    <a:pt x="647" y="122"/>
                  </a:cubicBezTo>
                  <a:cubicBezTo>
                    <a:pt x="635" y="68"/>
                    <a:pt x="592" y="24"/>
                    <a:pt x="537" y="13"/>
                  </a:cubicBezTo>
                  <a:cubicBezTo>
                    <a:pt x="508" y="5"/>
                    <a:pt x="478" y="1"/>
                    <a:pt x="4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8" name="Google Shape;6168;p77"/>
            <p:cNvSpPr/>
            <p:nvPr/>
          </p:nvSpPr>
          <p:spPr>
            <a:xfrm>
              <a:off x="3131100" y="4912250"/>
              <a:ext cx="13700" cy="6225"/>
            </a:xfrm>
            <a:custGeom>
              <a:avLst/>
              <a:gdLst/>
              <a:ahLst/>
              <a:cxnLst/>
              <a:rect l="l" t="t" r="r" b="b"/>
              <a:pathLst>
                <a:path w="548" h="249" extrusionOk="0">
                  <a:moveTo>
                    <a:pt x="367" y="1"/>
                  </a:moveTo>
                  <a:cubicBezTo>
                    <a:pt x="263" y="1"/>
                    <a:pt x="161" y="32"/>
                    <a:pt x="66" y="84"/>
                  </a:cubicBezTo>
                  <a:cubicBezTo>
                    <a:pt x="33" y="106"/>
                    <a:pt x="0" y="128"/>
                    <a:pt x="11" y="172"/>
                  </a:cubicBezTo>
                  <a:cubicBezTo>
                    <a:pt x="22" y="204"/>
                    <a:pt x="54" y="226"/>
                    <a:pt x="98" y="238"/>
                  </a:cubicBezTo>
                  <a:cubicBezTo>
                    <a:pt x="138" y="245"/>
                    <a:pt x="178" y="248"/>
                    <a:pt x="217" y="248"/>
                  </a:cubicBezTo>
                  <a:cubicBezTo>
                    <a:pt x="297" y="248"/>
                    <a:pt x="375" y="234"/>
                    <a:pt x="448" y="204"/>
                  </a:cubicBezTo>
                  <a:cubicBezTo>
                    <a:pt x="470" y="194"/>
                    <a:pt x="503" y="182"/>
                    <a:pt x="514" y="161"/>
                  </a:cubicBezTo>
                  <a:cubicBezTo>
                    <a:pt x="547" y="128"/>
                    <a:pt x="547" y="63"/>
                    <a:pt x="503" y="29"/>
                  </a:cubicBezTo>
                  <a:cubicBezTo>
                    <a:pt x="492" y="19"/>
                    <a:pt x="470" y="19"/>
                    <a:pt x="448" y="7"/>
                  </a:cubicBezTo>
                  <a:cubicBezTo>
                    <a:pt x="421" y="3"/>
                    <a:pt x="394"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9" name="Google Shape;6169;p77"/>
            <p:cNvSpPr/>
            <p:nvPr/>
          </p:nvSpPr>
          <p:spPr>
            <a:xfrm>
              <a:off x="3100725" y="4921550"/>
              <a:ext cx="12050" cy="9225"/>
            </a:xfrm>
            <a:custGeom>
              <a:avLst/>
              <a:gdLst/>
              <a:ahLst/>
              <a:cxnLst/>
              <a:rect l="l" t="t" r="r" b="b"/>
              <a:pathLst>
                <a:path w="482" h="369" extrusionOk="0">
                  <a:moveTo>
                    <a:pt x="405" y="0"/>
                  </a:moveTo>
                  <a:cubicBezTo>
                    <a:pt x="390" y="0"/>
                    <a:pt x="375" y="3"/>
                    <a:pt x="362" y="7"/>
                  </a:cubicBezTo>
                  <a:cubicBezTo>
                    <a:pt x="231" y="29"/>
                    <a:pt x="110" y="106"/>
                    <a:pt x="34" y="216"/>
                  </a:cubicBezTo>
                  <a:cubicBezTo>
                    <a:pt x="23" y="226"/>
                    <a:pt x="12" y="248"/>
                    <a:pt x="12" y="270"/>
                  </a:cubicBezTo>
                  <a:cubicBezTo>
                    <a:pt x="1" y="314"/>
                    <a:pt x="44" y="369"/>
                    <a:pt x="88" y="369"/>
                  </a:cubicBezTo>
                  <a:cubicBezTo>
                    <a:pt x="121" y="369"/>
                    <a:pt x="143" y="369"/>
                    <a:pt x="165" y="357"/>
                  </a:cubicBezTo>
                  <a:cubicBezTo>
                    <a:pt x="275" y="303"/>
                    <a:pt x="373" y="226"/>
                    <a:pt x="438" y="128"/>
                  </a:cubicBezTo>
                  <a:cubicBezTo>
                    <a:pt x="460" y="95"/>
                    <a:pt x="482" y="51"/>
                    <a:pt x="460" y="19"/>
                  </a:cubicBezTo>
                  <a:cubicBezTo>
                    <a:pt x="447" y="6"/>
                    <a:pt x="427" y="0"/>
                    <a:pt x="4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0" name="Google Shape;6170;p77"/>
            <p:cNvSpPr/>
            <p:nvPr/>
          </p:nvSpPr>
          <p:spPr>
            <a:xfrm>
              <a:off x="3123425" y="4942650"/>
              <a:ext cx="18075" cy="8525"/>
            </a:xfrm>
            <a:custGeom>
              <a:avLst/>
              <a:gdLst/>
              <a:ahLst/>
              <a:cxnLst/>
              <a:rect l="l" t="t" r="r" b="b"/>
              <a:pathLst>
                <a:path w="723" h="341" extrusionOk="0">
                  <a:moveTo>
                    <a:pt x="397" y="1"/>
                  </a:moveTo>
                  <a:cubicBezTo>
                    <a:pt x="389" y="1"/>
                    <a:pt x="380" y="2"/>
                    <a:pt x="373" y="6"/>
                  </a:cubicBezTo>
                  <a:cubicBezTo>
                    <a:pt x="351" y="6"/>
                    <a:pt x="329" y="16"/>
                    <a:pt x="307" y="16"/>
                  </a:cubicBezTo>
                  <a:cubicBezTo>
                    <a:pt x="274" y="28"/>
                    <a:pt x="252" y="38"/>
                    <a:pt x="230" y="50"/>
                  </a:cubicBezTo>
                  <a:cubicBezTo>
                    <a:pt x="208" y="60"/>
                    <a:pt x="186" y="72"/>
                    <a:pt x="165" y="93"/>
                  </a:cubicBezTo>
                  <a:cubicBezTo>
                    <a:pt x="143" y="104"/>
                    <a:pt x="132" y="115"/>
                    <a:pt x="110" y="137"/>
                  </a:cubicBezTo>
                  <a:cubicBezTo>
                    <a:pt x="99" y="148"/>
                    <a:pt x="88" y="170"/>
                    <a:pt x="67" y="181"/>
                  </a:cubicBezTo>
                  <a:cubicBezTo>
                    <a:pt x="55" y="203"/>
                    <a:pt x="45" y="213"/>
                    <a:pt x="45" y="225"/>
                  </a:cubicBezTo>
                  <a:cubicBezTo>
                    <a:pt x="33" y="235"/>
                    <a:pt x="33" y="247"/>
                    <a:pt x="23" y="257"/>
                  </a:cubicBezTo>
                  <a:cubicBezTo>
                    <a:pt x="23" y="279"/>
                    <a:pt x="11" y="290"/>
                    <a:pt x="11" y="290"/>
                  </a:cubicBezTo>
                  <a:cubicBezTo>
                    <a:pt x="1" y="301"/>
                    <a:pt x="11" y="323"/>
                    <a:pt x="23" y="334"/>
                  </a:cubicBezTo>
                  <a:cubicBezTo>
                    <a:pt x="32" y="338"/>
                    <a:pt x="41" y="341"/>
                    <a:pt x="49" y="341"/>
                  </a:cubicBezTo>
                  <a:cubicBezTo>
                    <a:pt x="61" y="341"/>
                    <a:pt x="71" y="336"/>
                    <a:pt x="77" y="323"/>
                  </a:cubicBezTo>
                  <a:cubicBezTo>
                    <a:pt x="77" y="323"/>
                    <a:pt x="88" y="323"/>
                    <a:pt x="99" y="301"/>
                  </a:cubicBezTo>
                  <a:cubicBezTo>
                    <a:pt x="110" y="290"/>
                    <a:pt x="132" y="257"/>
                    <a:pt x="154" y="235"/>
                  </a:cubicBezTo>
                  <a:lnTo>
                    <a:pt x="186" y="203"/>
                  </a:lnTo>
                  <a:cubicBezTo>
                    <a:pt x="198" y="191"/>
                    <a:pt x="208" y="191"/>
                    <a:pt x="230" y="181"/>
                  </a:cubicBezTo>
                  <a:cubicBezTo>
                    <a:pt x="242" y="170"/>
                    <a:pt x="263" y="148"/>
                    <a:pt x="274" y="148"/>
                  </a:cubicBezTo>
                  <a:cubicBezTo>
                    <a:pt x="296" y="137"/>
                    <a:pt x="318" y="126"/>
                    <a:pt x="329" y="126"/>
                  </a:cubicBezTo>
                  <a:cubicBezTo>
                    <a:pt x="351" y="126"/>
                    <a:pt x="373" y="115"/>
                    <a:pt x="395" y="115"/>
                  </a:cubicBezTo>
                  <a:cubicBezTo>
                    <a:pt x="417" y="104"/>
                    <a:pt x="438" y="104"/>
                    <a:pt x="449" y="104"/>
                  </a:cubicBezTo>
                  <a:cubicBezTo>
                    <a:pt x="460" y="110"/>
                    <a:pt x="468" y="110"/>
                    <a:pt x="477" y="110"/>
                  </a:cubicBezTo>
                  <a:cubicBezTo>
                    <a:pt x="485" y="110"/>
                    <a:pt x="493" y="110"/>
                    <a:pt x="504" y="115"/>
                  </a:cubicBezTo>
                  <a:lnTo>
                    <a:pt x="548" y="115"/>
                  </a:lnTo>
                  <a:cubicBezTo>
                    <a:pt x="580" y="126"/>
                    <a:pt x="602" y="137"/>
                    <a:pt x="624" y="137"/>
                  </a:cubicBezTo>
                  <a:lnTo>
                    <a:pt x="646" y="148"/>
                  </a:lnTo>
                  <a:lnTo>
                    <a:pt x="657" y="159"/>
                  </a:lnTo>
                  <a:cubicBezTo>
                    <a:pt x="679" y="159"/>
                    <a:pt x="701" y="159"/>
                    <a:pt x="711" y="137"/>
                  </a:cubicBezTo>
                  <a:cubicBezTo>
                    <a:pt x="723" y="115"/>
                    <a:pt x="711" y="93"/>
                    <a:pt x="690" y="82"/>
                  </a:cubicBezTo>
                  <a:lnTo>
                    <a:pt x="668" y="60"/>
                  </a:lnTo>
                  <a:cubicBezTo>
                    <a:pt x="646" y="60"/>
                    <a:pt x="613" y="28"/>
                    <a:pt x="580" y="28"/>
                  </a:cubicBezTo>
                  <a:cubicBezTo>
                    <a:pt x="558" y="16"/>
                    <a:pt x="536" y="16"/>
                    <a:pt x="526" y="6"/>
                  </a:cubicBezTo>
                  <a:lnTo>
                    <a:pt x="449" y="6"/>
                  </a:lnTo>
                  <a:cubicBezTo>
                    <a:pt x="434" y="6"/>
                    <a:pt x="415"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1" name="Google Shape;6171;p77"/>
            <p:cNvSpPr/>
            <p:nvPr/>
          </p:nvSpPr>
          <p:spPr>
            <a:xfrm>
              <a:off x="3143125" y="5018250"/>
              <a:ext cx="37475" cy="64275"/>
            </a:xfrm>
            <a:custGeom>
              <a:avLst/>
              <a:gdLst/>
              <a:ahLst/>
              <a:cxnLst/>
              <a:rect l="l" t="t" r="r" b="b"/>
              <a:pathLst>
                <a:path w="1499" h="2571" extrusionOk="0">
                  <a:moveTo>
                    <a:pt x="599" y="0"/>
                  </a:moveTo>
                  <a:cubicBezTo>
                    <a:pt x="596" y="0"/>
                    <a:pt x="594" y="0"/>
                    <a:pt x="591" y="1"/>
                  </a:cubicBezTo>
                  <a:cubicBezTo>
                    <a:pt x="482" y="23"/>
                    <a:pt x="154" y="307"/>
                    <a:pt x="77" y="460"/>
                  </a:cubicBezTo>
                  <a:cubicBezTo>
                    <a:pt x="0" y="624"/>
                    <a:pt x="88" y="2177"/>
                    <a:pt x="88" y="2177"/>
                  </a:cubicBezTo>
                  <a:lnTo>
                    <a:pt x="55" y="2363"/>
                  </a:lnTo>
                  <a:lnTo>
                    <a:pt x="580" y="2571"/>
                  </a:lnTo>
                  <a:cubicBezTo>
                    <a:pt x="580" y="2571"/>
                    <a:pt x="810" y="2298"/>
                    <a:pt x="919" y="2068"/>
                  </a:cubicBezTo>
                  <a:cubicBezTo>
                    <a:pt x="1029" y="1827"/>
                    <a:pt x="974" y="1586"/>
                    <a:pt x="985" y="1586"/>
                  </a:cubicBezTo>
                  <a:cubicBezTo>
                    <a:pt x="995" y="1586"/>
                    <a:pt x="1192" y="1565"/>
                    <a:pt x="1345" y="1390"/>
                  </a:cubicBezTo>
                  <a:cubicBezTo>
                    <a:pt x="1499" y="1215"/>
                    <a:pt x="1477" y="766"/>
                    <a:pt x="1477" y="635"/>
                  </a:cubicBezTo>
                  <a:cubicBezTo>
                    <a:pt x="1466" y="496"/>
                    <a:pt x="742" y="0"/>
                    <a:pt x="599" y="0"/>
                  </a:cubicBezTo>
                  <a:close/>
                </a:path>
              </a:pathLst>
            </a:custGeom>
            <a:solidFill>
              <a:srgbClr val="EC8E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2" name="Google Shape;6172;p77"/>
            <p:cNvSpPr/>
            <p:nvPr/>
          </p:nvSpPr>
          <p:spPr>
            <a:xfrm>
              <a:off x="3160625" y="5027000"/>
              <a:ext cx="19725" cy="12325"/>
            </a:xfrm>
            <a:custGeom>
              <a:avLst/>
              <a:gdLst/>
              <a:ahLst/>
              <a:cxnLst/>
              <a:rect l="l" t="t" r="r" b="b"/>
              <a:pathLst>
                <a:path w="789" h="493" extrusionOk="0">
                  <a:moveTo>
                    <a:pt x="1" y="1"/>
                  </a:moveTo>
                  <a:cubicBezTo>
                    <a:pt x="1" y="1"/>
                    <a:pt x="10" y="10"/>
                    <a:pt x="21" y="11"/>
                  </a:cubicBezTo>
                  <a:lnTo>
                    <a:pt x="21" y="11"/>
                  </a:lnTo>
                  <a:cubicBezTo>
                    <a:pt x="8" y="5"/>
                    <a:pt x="1" y="1"/>
                    <a:pt x="1" y="1"/>
                  </a:cubicBezTo>
                  <a:close/>
                  <a:moveTo>
                    <a:pt x="21" y="11"/>
                  </a:moveTo>
                  <a:lnTo>
                    <a:pt x="21" y="11"/>
                  </a:lnTo>
                  <a:cubicBezTo>
                    <a:pt x="29" y="15"/>
                    <a:pt x="39" y="21"/>
                    <a:pt x="51" y="27"/>
                  </a:cubicBezTo>
                  <a:lnTo>
                    <a:pt x="51" y="27"/>
                  </a:lnTo>
                  <a:cubicBezTo>
                    <a:pt x="40" y="21"/>
                    <a:pt x="30" y="16"/>
                    <a:pt x="22" y="11"/>
                  </a:cubicBezTo>
                  <a:cubicBezTo>
                    <a:pt x="22" y="11"/>
                    <a:pt x="21" y="11"/>
                    <a:pt x="21" y="11"/>
                  </a:cubicBezTo>
                  <a:close/>
                  <a:moveTo>
                    <a:pt x="51" y="27"/>
                  </a:moveTo>
                  <a:cubicBezTo>
                    <a:pt x="204" y="111"/>
                    <a:pt x="634" y="350"/>
                    <a:pt x="788" y="493"/>
                  </a:cubicBezTo>
                  <a:lnTo>
                    <a:pt x="788" y="482"/>
                  </a:lnTo>
                  <a:cubicBezTo>
                    <a:pt x="634" y="338"/>
                    <a:pt x="199" y="104"/>
                    <a:pt x="51" y="27"/>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3" name="Google Shape;6173;p77"/>
            <p:cNvSpPr/>
            <p:nvPr/>
          </p:nvSpPr>
          <p:spPr>
            <a:xfrm>
              <a:off x="3157900" y="5035475"/>
              <a:ext cx="21350" cy="11250"/>
            </a:xfrm>
            <a:custGeom>
              <a:avLst/>
              <a:gdLst/>
              <a:ahLst/>
              <a:cxnLst/>
              <a:rect l="l" t="t" r="r" b="b"/>
              <a:pathLst>
                <a:path w="854" h="450" extrusionOk="0">
                  <a:moveTo>
                    <a:pt x="0" y="0"/>
                  </a:moveTo>
                  <a:cubicBezTo>
                    <a:pt x="0" y="1"/>
                    <a:pt x="11" y="12"/>
                    <a:pt x="33" y="22"/>
                  </a:cubicBezTo>
                  <a:cubicBezTo>
                    <a:pt x="153" y="77"/>
                    <a:pt x="678" y="340"/>
                    <a:pt x="853" y="449"/>
                  </a:cubicBezTo>
                  <a:lnTo>
                    <a:pt x="853" y="438"/>
                  </a:lnTo>
                  <a:cubicBezTo>
                    <a:pt x="656" y="318"/>
                    <a:pt x="0" y="1"/>
                    <a:pt x="0"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4" name="Google Shape;6174;p77"/>
            <p:cNvSpPr/>
            <p:nvPr/>
          </p:nvSpPr>
          <p:spPr>
            <a:xfrm>
              <a:off x="3156525" y="5045875"/>
              <a:ext cx="19450" cy="7675"/>
            </a:xfrm>
            <a:custGeom>
              <a:avLst/>
              <a:gdLst/>
              <a:ahLst/>
              <a:cxnLst/>
              <a:rect l="l" t="t" r="r" b="b"/>
              <a:pathLst>
                <a:path w="778" h="307" extrusionOk="0">
                  <a:moveTo>
                    <a:pt x="0" y="0"/>
                  </a:moveTo>
                  <a:lnTo>
                    <a:pt x="0" y="12"/>
                  </a:lnTo>
                  <a:lnTo>
                    <a:pt x="777" y="306"/>
                  </a:lnTo>
                  <a:lnTo>
                    <a:pt x="777" y="296"/>
                  </a:lnTo>
                  <a:lnTo>
                    <a:pt x="0" y="0"/>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5" name="Google Shape;6175;p77"/>
            <p:cNvSpPr/>
            <p:nvPr/>
          </p:nvSpPr>
          <p:spPr>
            <a:xfrm>
              <a:off x="3161175" y="5057900"/>
              <a:ext cx="6575" cy="2500"/>
            </a:xfrm>
            <a:custGeom>
              <a:avLst/>
              <a:gdLst/>
              <a:ahLst/>
              <a:cxnLst/>
              <a:rect l="l" t="t" r="r" b="b"/>
              <a:pathLst>
                <a:path w="263" h="100" extrusionOk="0">
                  <a:moveTo>
                    <a:pt x="263" y="0"/>
                  </a:moveTo>
                  <a:lnTo>
                    <a:pt x="263" y="0"/>
                  </a:lnTo>
                  <a:cubicBezTo>
                    <a:pt x="186" y="12"/>
                    <a:pt x="110" y="22"/>
                    <a:pt x="33" y="22"/>
                  </a:cubicBezTo>
                  <a:lnTo>
                    <a:pt x="0" y="22"/>
                  </a:lnTo>
                  <a:lnTo>
                    <a:pt x="0" y="34"/>
                  </a:lnTo>
                  <a:lnTo>
                    <a:pt x="33" y="34"/>
                  </a:lnTo>
                  <a:cubicBezTo>
                    <a:pt x="110" y="34"/>
                    <a:pt x="186" y="22"/>
                    <a:pt x="263" y="0"/>
                  </a:cubicBezTo>
                  <a:lnTo>
                    <a:pt x="263" y="0"/>
                  </a:lnTo>
                  <a:cubicBezTo>
                    <a:pt x="263" y="0"/>
                    <a:pt x="263" y="0"/>
                    <a:pt x="263" y="0"/>
                  </a:cubicBezTo>
                  <a:close/>
                  <a:moveTo>
                    <a:pt x="263" y="0"/>
                  </a:moveTo>
                  <a:lnTo>
                    <a:pt x="263" y="0"/>
                  </a:lnTo>
                  <a:cubicBezTo>
                    <a:pt x="208" y="34"/>
                    <a:pt x="164" y="66"/>
                    <a:pt x="98" y="99"/>
                  </a:cubicBezTo>
                  <a:lnTo>
                    <a:pt x="110" y="99"/>
                  </a:lnTo>
                  <a:cubicBezTo>
                    <a:pt x="164" y="66"/>
                    <a:pt x="208" y="44"/>
                    <a:pt x="263"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6" name="Google Shape;6176;p77"/>
            <p:cNvSpPr/>
            <p:nvPr/>
          </p:nvSpPr>
          <p:spPr>
            <a:xfrm>
              <a:off x="3204375" y="5019900"/>
              <a:ext cx="30375" cy="14800"/>
            </a:xfrm>
            <a:custGeom>
              <a:avLst/>
              <a:gdLst/>
              <a:ahLst/>
              <a:cxnLst/>
              <a:rect l="l" t="t" r="r" b="b"/>
              <a:pathLst>
                <a:path w="1215" h="592" extrusionOk="0">
                  <a:moveTo>
                    <a:pt x="1" y="0"/>
                  </a:moveTo>
                  <a:cubicBezTo>
                    <a:pt x="110" y="219"/>
                    <a:pt x="307" y="372"/>
                    <a:pt x="526" y="460"/>
                  </a:cubicBezTo>
                  <a:cubicBezTo>
                    <a:pt x="744" y="547"/>
                    <a:pt x="985" y="580"/>
                    <a:pt x="1214" y="591"/>
                  </a:cubicBezTo>
                  <a:lnTo>
                    <a:pt x="1214" y="580"/>
                  </a:lnTo>
                  <a:cubicBezTo>
                    <a:pt x="985" y="569"/>
                    <a:pt x="744" y="536"/>
                    <a:pt x="526" y="448"/>
                  </a:cubicBezTo>
                  <a:cubicBezTo>
                    <a:pt x="307" y="361"/>
                    <a:pt x="110" y="208"/>
                    <a:pt x="11"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7" name="Google Shape;6177;p77"/>
            <p:cNvSpPr/>
            <p:nvPr/>
          </p:nvSpPr>
          <p:spPr>
            <a:xfrm>
              <a:off x="3259625" y="5018250"/>
              <a:ext cx="13400" cy="10975"/>
            </a:xfrm>
            <a:custGeom>
              <a:avLst/>
              <a:gdLst/>
              <a:ahLst/>
              <a:cxnLst/>
              <a:rect l="l" t="t" r="r" b="b"/>
              <a:pathLst>
                <a:path w="536" h="439" extrusionOk="0">
                  <a:moveTo>
                    <a:pt x="536" y="1"/>
                  </a:moveTo>
                  <a:cubicBezTo>
                    <a:pt x="394" y="186"/>
                    <a:pt x="207" y="339"/>
                    <a:pt x="0" y="438"/>
                  </a:cubicBezTo>
                  <a:cubicBezTo>
                    <a:pt x="207" y="339"/>
                    <a:pt x="404" y="186"/>
                    <a:pt x="536" y="1"/>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8" name="Google Shape;6178;p77"/>
            <p:cNvSpPr/>
            <p:nvPr/>
          </p:nvSpPr>
          <p:spPr>
            <a:xfrm>
              <a:off x="3293225" y="5059550"/>
              <a:ext cx="22750" cy="93525"/>
            </a:xfrm>
            <a:custGeom>
              <a:avLst/>
              <a:gdLst/>
              <a:ahLst/>
              <a:cxnLst/>
              <a:rect l="l" t="t" r="r" b="b"/>
              <a:pathLst>
                <a:path w="910" h="3741" extrusionOk="0">
                  <a:moveTo>
                    <a:pt x="1" y="0"/>
                  </a:moveTo>
                  <a:cubicBezTo>
                    <a:pt x="176" y="208"/>
                    <a:pt x="428" y="656"/>
                    <a:pt x="460" y="919"/>
                  </a:cubicBezTo>
                  <a:cubicBezTo>
                    <a:pt x="428" y="646"/>
                    <a:pt x="187" y="208"/>
                    <a:pt x="1" y="0"/>
                  </a:cubicBezTo>
                  <a:close/>
                  <a:moveTo>
                    <a:pt x="460" y="919"/>
                  </a:moveTo>
                  <a:cubicBezTo>
                    <a:pt x="460" y="1006"/>
                    <a:pt x="472" y="1094"/>
                    <a:pt x="472" y="1171"/>
                  </a:cubicBezTo>
                  <a:cubicBezTo>
                    <a:pt x="472" y="1094"/>
                    <a:pt x="472" y="1006"/>
                    <a:pt x="460" y="919"/>
                  </a:cubicBezTo>
                  <a:close/>
                  <a:moveTo>
                    <a:pt x="428" y="1740"/>
                  </a:moveTo>
                  <a:cubicBezTo>
                    <a:pt x="406" y="1915"/>
                    <a:pt x="373" y="2100"/>
                    <a:pt x="373" y="2275"/>
                  </a:cubicBezTo>
                  <a:cubicBezTo>
                    <a:pt x="373" y="2308"/>
                    <a:pt x="384" y="2341"/>
                    <a:pt x="384" y="2374"/>
                  </a:cubicBezTo>
                  <a:lnTo>
                    <a:pt x="384" y="2275"/>
                  </a:lnTo>
                  <a:cubicBezTo>
                    <a:pt x="384" y="2100"/>
                    <a:pt x="406" y="1915"/>
                    <a:pt x="428" y="1740"/>
                  </a:cubicBezTo>
                  <a:close/>
                  <a:moveTo>
                    <a:pt x="384" y="2374"/>
                  </a:moveTo>
                  <a:cubicBezTo>
                    <a:pt x="406" y="2866"/>
                    <a:pt x="657" y="3315"/>
                    <a:pt x="909" y="3741"/>
                  </a:cubicBezTo>
                  <a:cubicBezTo>
                    <a:pt x="669" y="3315"/>
                    <a:pt x="417" y="2866"/>
                    <a:pt x="384" y="2374"/>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9" name="Google Shape;6179;p77"/>
            <p:cNvSpPr/>
            <p:nvPr/>
          </p:nvSpPr>
          <p:spPr>
            <a:xfrm>
              <a:off x="3300350" y="5060075"/>
              <a:ext cx="2750" cy="15900"/>
            </a:xfrm>
            <a:custGeom>
              <a:avLst/>
              <a:gdLst/>
              <a:ahLst/>
              <a:cxnLst/>
              <a:rect l="l" t="t" r="r" b="b"/>
              <a:pathLst>
                <a:path w="110" h="636" extrusionOk="0">
                  <a:moveTo>
                    <a:pt x="0" y="1"/>
                  </a:moveTo>
                  <a:lnTo>
                    <a:pt x="0" y="12"/>
                  </a:lnTo>
                  <a:cubicBezTo>
                    <a:pt x="55" y="209"/>
                    <a:pt x="99" y="417"/>
                    <a:pt x="99" y="635"/>
                  </a:cubicBezTo>
                  <a:lnTo>
                    <a:pt x="110" y="635"/>
                  </a:lnTo>
                  <a:cubicBezTo>
                    <a:pt x="99" y="417"/>
                    <a:pt x="66" y="209"/>
                    <a:pt x="0" y="1"/>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0" name="Google Shape;6180;p77"/>
            <p:cNvSpPr/>
            <p:nvPr/>
          </p:nvSpPr>
          <p:spPr>
            <a:xfrm>
              <a:off x="3177575" y="5059825"/>
              <a:ext cx="8500" cy="51150"/>
            </a:xfrm>
            <a:custGeom>
              <a:avLst/>
              <a:gdLst/>
              <a:ahLst/>
              <a:cxnLst/>
              <a:rect l="l" t="t" r="r" b="b"/>
              <a:pathLst>
                <a:path w="340" h="2046" extrusionOk="0">
                  <a:moveTo>
                    <a:pt x="329" y="0"/>
                  </a:moveTo>
                  <a:cubicBezTo>
                    <a:pt x="121" y="448"/>
                    <a:pt x="33" y="941"/>
                    <a:pt x="11" y="1422"/>
                  </a:cubicBezTo>
                  <a:cubicBezTo>
                    <a:pt x="1" y="1641"/>
                    <a:pt x="1" y="1848"/>
                    <a:pt x="1" y="2045"/>
                  </a:cubicBezTo>
                  <a:cubicBezTo>
                    <a:pt x="1" y="1848"/>
                    <a:pt x="11" y="1641"/>
                    <a:pt x="23" y="1422"/>
                  </a:cubicBezTo>
                  <a:cubicBezTo>
                    <a:pt x="33" y="941"/>
                    <a:pt x="132" y="448"/>
                    <a:pt x="339" y="11"/>
                  </a:cubicBezTo>
                  <a:lnTo>
                    <a:pt x="339" y="0"/>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1" name="Google Shape;6181;p77"/>
            <p:cNvSpPr/>
            <p:nvPr/>
          </p:nvSpPr>
          <p:spPr>
            <a:xfrm>
              <a:off x="3177575" y="5062825"/>
              <a:ext cx="2225" cy="16975"/>
            </a:xfrm>
            <a:custGeom>
              <a:avLst/>
              <a:gdLst/>
              <a:ahLst/>
              <a:cxnLst/>
              <a:rect l="l" t="t" r="r" b="b"/>
              <a:pathLst>
                <a:path w="89" h="679" extrusionOk="0">
                  <a:moveTo>
                    <a:pt x="23" y="0"/>
                  </a:moveTo>
                  <a:lnTo>
                    <a:pt x="23" y="0"/>
                  </a:lnTo>
                  <a:cubicBezTo>
                    <a:pt x="11" y="66"/>
                    <a:pt x="1" y="132"/>
                    <a:pt x="1" y="197"/>
                  </a:cubicBezTo>
                  <a:cubicBezTo>
                    <a:pt x="1" y="362"/>
                    <a:pt x="33" y="525"/>
                    <a:pt x="88" y="678"/>
                  </a:cubicBezTo>
                  <a:cubicBezTo>
                    <a:pt x="33" y="525"/>
                    <a:pt x="11" y="362"/>
                    <a:pt x="11" y="197"/>
                  </a:cubicBezTo>
                  <a:cubicBezTo>
                    <a:pt x="11" y="132"/>
                    <a:pt x="11" y="66"/>
                    <a:pt x="23" y="0"/>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2" name="Google Shape;6182;p77"/>
            <p:cNvSpPr/>
            <p:nvPr/>
          </p:nvSpPr>
          <p:spPr>
            <a:xfrm>
              <a:off x="3141200" y="5075400"/>
              <a:ext cx="37225" cy="88350"/>
            </a:xfrm>
            <a:custGeom>
              <a:avLst/>
              <a:gdLst/>
              <a:ahLst/>
              <a:cxnLst/>
              <a:rect l="l" t="t" r="r" b="b"/>
              <a:pathLst>
                <a:path w="1489" h="3534" extrusionOk="0">
                  <a:moveTo>
                    <a:pt x="0" y="0"/>
                  </a:moveTo>
                  <a:lnTo>
                    <a:pt x="0" y="0"/>
                  </a:lnTo>
                  <a:cubicBezTo>
                    <a:pt x="0" y="0"/>
                    <a:pt x="460" y="329"/>
                    <a:pt x="1051" y="340"/>
                  </a:cubicBezTo>
                  <a:lnTo>
                    <a:pt x="1051" y="329"/>
                  </a:lnTo>
                  <a:cubicBezTo>
                    <a:pt x="756" y="329"/>
                    <a:pt x="493" y="241"/>
                    <a:pt x="307" y="165"/>
                  </a:cubicBezTo>
                  <a:cubicBezTo>
                    <a:pt x="209" y="121"/>
                    <a:pt x="132" y="77"/>
                    <a:pt x="88" y="44"/>
                  </a:cubicBezTo>
                  <a:cubicBezTo>
                    <a:pt x="56" y="34"/>
                    <a:pt x="34" y="22"/>
                    <a:pt x="22" y="12"/>
                  </a:cubicBezTo>
                  <a:cubicBezTo>
                    <a:pt x="12" y="0"/>
                    <a:pt x="1" y="0"/>
                    <a:pt x="0" y="0"/>
                  </a:cubicBezTo>
                  <a:close/>
                  <a:moveTo>
                    <a:pt x="1051" y="340"/>
                  </a:moveTo>
                  <a:cubicBezTo>
                    <a:pt x="1051" y="340"/>
                    <a:pt x="1112" y="447"/>
                    <a:pt x="1189" y="642"/>
                  </a:cubicBezTo>
                  <a:lnTo>
                    <a:pt x="1189" y="642"/>
                  </a:lnTo>
                  <a:cubicBezTo>
                    <a:pt x="1138" y="511"/>
                    <a:pt x="1094" y="419"/>
                    <a:pt x="1072" y="372"/>
                  </a:cubicBezTo>
                  <a:cubicBezTo>
                    <a:pt x="1062" y="350"/>
                    <a:pt x="1051" y="340"/>
                    <a:pt x="1051" y="340"/>
                  </a:cubicBezTo>
                  <a:close/>
                  <a:moveTo>
                    <a:pt x="1189" y="642"/>
                  </a:moveTo>
                  <a:lnTo>
                    <a:pt x="1189" y="642"/>
                  </a:lnTo>
                  <a:cubicBezTo>
                    <a:pt x="1315" y="967"/>
                    <a:pt x="1488" y="1532"/>
                    <a:pt x="1488" y="2243"/>
                  </a:cubicBezTo>
                  <a:cubicBezTo>
                    <a:pt x="1488" y="1532"/>
                    <a:pt x="1317" y="966"/>
                    <a:pt x="1189" y="642"/>
                  </a:cubicBezTo>
                  <a:close/>
                  <a:moveTo>
                    <a:pt x="1488" y="2243"/>
                  </a:moveTo>
                  <a:cubicBezTo>
                    <a:pt x="1488" y="2276"/>
                    <a:pt x="1488" y="2319"/>
                    <a:pt x="1478" y="2353"/>
                  </a:cubicBezTo>
                  <a:cubicBezTo>
                    <a:pt x="1478" y="2418"/>
                    <a:pt x="1478" y="3041"/>
                    <a:pt x="1215" y="3534"/>
                  </a:cubicBezTo>
                  <a:lnTo>
                    <a:pt x="1226" y="3534"/>
                  </a:lnTo>
                  <a:cubicBezTo>
                    <a:pt x="1478" y="3041"/>
                    <a:pt x="1488" y="2418"/>
                    <a:pt x="1488" y="2353"/>
                  </a:cubicBezTo>
                  <a:lnTo>
                    <a:pt x="1488" y="2243"/>
                  </a:ln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3" name="Google Shape;6183;p77"/>
            <p:cNvSpPr/>
            <p:nvPr/>
          </p:nvSpPr>
          <p:spPr>
            <a:xfrm>
              <a:off x="3126975" y="5141300"/>
              <a:ext cx="32025" cy="33950"/>
            </a:xfrm>
            <a:custGeom>
              <a:avLst/>
              <a:gdLst/>
              <a:ahLst/>
              <a:cxnLst/>
              <a:rect l="l" t="t" r="r" b="b"/>
              <a:pathLst>
                <a:path w="1281" h="1358" extrusionOk="0">
                  <a:moveTo>
                    <a:pt x="1" y="1"/>
                  </a:moveTo>
                  <a:lnTo>
                    <a:pt x="1" y="11"/>
                  </a:lnTo>
                  <a:cubicBezTo>
                    <a:pt x="329" y="67"/>
                    <a:pt x="625" y="242"/>
                    <a:pt x="854" y="482"/>
                  </a:cubicBezTo>
                  <a:cubicBezTo>
                    <a:pt x="1084" y="723"/>
                    <a:pt x="1226" y="1029"/>
                    <a:pt x="1281" y="1357"/>
                  </a:cubicBezTo>
                  <a:cubicBezTo>
                    <a:pt x="1237" y="1029"/>
                    <a:pt x="1084" y="711"/>
                    <a:pt x="854" y="471"/>
                  </a:cubicBezTo>
                  <a:cubicBezTo>
                    <a:pt x="635" y="230"/>
                    <a:pt x="329" y="67"/>
                    <a:pt x="1" y="1"/>
                  </a:cubicBezTo>
                  <a:close/>
                </a:path>
              </a:pathLst>
            </a:custGeom>
            <a:solidFill>
              <a:srgbClr val="482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4" name="Google Shape;6184;p77"/>
            <p:cNvSpPr/>
            <p:nvPr/>
          </p:nvSpPr>
          <p:spPr>
            <a:xfrm>
              <a:off x="3188525" y="4845550"/>
              <a:ext cx="21050" cy="31425"/>
            </a:xfrm>
            <a:custGeom>
              <a:avLst/>
              <a:gdLst/>
              <a:ahLst/>
              <a:cxnLst/>
              <a:rect l="l" t="t" r="r" b="b"/>
              <a:pathLst>
                <a:path w="842" h="1257" extrusionOk="0">
                  <a:moveTo>
                    <a:pt x="162" y="0"/>
                  </a:moveTo>
                  <a:cubicBezTo>
                    <a:pt x="134" y="0"/>
                    <a:pt x="105" y="12"/>
                    <a:pt x="76" y="40"/>
                  </a:cubicBezTo>
                  <a:cubicBezTo>
                    <a:pt x="0" y="127"/>
                    <a:pt x="98" y="368"/>
                    <a:pt x="131" y="455"/>
                  </a:cubicBezTo>
                  <a:cubicBezTo>
                    <a:pt x="229" y="762"/>
                    <a:pt x="416" y="1024"/>
                    <a:pt x="667" y="1210"/>
                  </a:cubicBezTo>
                  <a:cubicBezTo>
                    <a:pt x="703" y="1237"/>
                    <a:pt x="739" y="1257"/>
                    <a:pt x="769" y="1257"/>
                  </a:cubicBezTo>
                  <a:cubicBezTo>
                    <a:pt x="775" y="1257"/>
                    <a:pt x="782" y="1256"/>
                    <a:pt x="788" y="1254"/>
                  </a:cubicBezTo>
                  <a:cubicBezTo>
                    <a:pt x="820" y="1243"/>
                    <a:pt x="842" y="1199"/>
                    <a:pt x="842" y="1166"/>
                  </a:cubicBezTo>
                  <a:cubicBezTo>
                    <a:pt x="842" y="1134"/>
                    <a:pt x="831" y="1100"/>
                    <a:pt x="820" y="1068"/>
                  </a:cubicBezTo>
                  <a:cubicBezTo>
                    <a:pt x="689" y="750"/>
                    <a:pt x="536" y="444"/>
                    <a:pt x="361" y="160"/>
                  </a:cubicBezTo>
                  <a:cubicBezTo>
                    <a:pt x="320" y="95"/>
                    <a:pt x="244" y="0"/>
                    <a:pt x="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5" name="Google Shape;6185;p77"/>
            <p:cNvSpPr/>
            <p:nvPr/>
          </p:nvSpPr>
          <p:spPr>
            <a:xfrm>
              <a:off x="3249225" y="4843675"/>
              <a:ext cx="23000" cy="30175"/>
            </a:xfrm>
            <a:custGeom>
              <a:avLst/>
              <a:gdLst/>
              <a:ahLst/>
              <a:cxnLst/>
              <a:rect l="l" t="t" r="r" b="b"/>
              <a:pathLst>
                <a:path w="920" h="1207" extrusionOk="0">
                  <a:moveTo>
                    <a:pt x="756" y="1"/>
                  </a:moveTo>
                  <a:cubicBezTo>
                    <a:pt x="680" y="1"/>
                    <a:pt x="597" y="85"/>
                    <a:pt x="558" y="147"/>
                  </a:cubicBezTo>
                  <a:cubicBezTo>
                    <a:pt x="350" y="421"/>
                    <a:pt x="175" y="705"/>
                    <a:pt x="33" y="1012"/>
                  </a:cubicBezTo>
                  <a:cubicBezTo>
                    <a:pt x="22" y="1044"/>
                    <a:pt x="0" y="1077"/>
                    <a:pt x="0" y="1110"/>
                  </a:cubicBezTo>
                  <a:cubicBezTo>
                    <a:pt x="0" y="1143"/>
                    <a:pt x="11" y="1187"/>
                    <a:pt x="44" y="1197"/>
                  </a:cubicBezTo>
                  <a:cubicBezTo>
                    <a:pt x="57" y="1204"/>
                    <a:pt x="70" y="1206"/>
                    <a:pt x="82" y="1206"/>
                  </a:cubicBezTo>
                  <a:cubicBezTo>
                    <a:pt x="113" y="1206"/>
                    <a:pt x="141" y="1191"/>
                    <a:pt x="164" y="1175"/>
                  </a:cubicBezTo>
                  <a:cubicBezTo>
                    <a:pt x="438" y="1000"/>
                    <a:pt x="645" y="749"/>
                    <a:pt x="766" y="465"/>
                  </a:cubicBezTo>
                  <a:cubicBezTo>
                    <a:pt x="798" y="366"/>
                    <a:pt x="919" y="137"/>
                    <a:pt x="842" y="49"/>
                  </a:cubicBezTo>
                  <a:cubicBezTo>
                    <a:pt x="817" y="14"/>
                    <a:pt x="787" y="1"/>
                    <a:pt x="7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6" name="Google Shape;6186;p77"/>
            <p:cNvSpPr/>
            <p:nvPr/>
          </p:nvSpPr>
          <p:spPr>
            <a:xfrm>
              <a:off x="3224325" y="4833625"/>
              <a:ext cx="10975" cy="34450"/>
            </a:xfrm>
            <a:custGeom>
              <a:avLst/>
              <a:gdLst/>
              <a:ahLst/>
              <a:cxnLst/>
              <a:rect l="l" t="t" r="r" b="b"/>
              <a:pathLst>
                <a:path w="439" h="1378" extrusionOk="0">
                  <a:moveTo>
                    <a:pt x="157" y="1"/>
                  </a:moveTo>
                  <a:cubicBezTo>
                    <a:pt x="92" y="1"/>
                    <a:pt x="38" y="60"/>
                    <a:pt x="12" y="112"/>
                  </a:cubicBezTo>
                  <a:cubicBezTo>
                    <a:pt x="12" y="134"/>
                    <a:pt x="1" y="155"/>
                    <a:pt x="1" y="177"/>
                  </a:cubicBezTo>
                  <a:lnTo>
                    <a:pt x="1" y="287"/>
                  </a:lnTo>
                  <a:cubicBezTo>
                    <a:pt x="12" y="495"/>
                    <a:pt x="34" y="692"/>
                    <a:pt x="78" y="889"/>
                  </a:cubicBezTo>
                  <a:cubicBezTo>
                    <a:pt x="121" y="1042"/>
                    <a:pt x="154" y="1239"/>
                    <a:pt x="263" y="1359"/>
                  </a:cubicBezTo>
                  <a:cubicBezTo>
                    <a:pt x="276" y="1372"/>
                    <a:pt x="293" y="1378"/>
                    <a:pt x="308" y="1378"/>
                  </a:cubicBezTo>
                  <a:cubicBezTo>
                    <a:pt x="332" y="1378"/>
                    <a:pt x="355" y="1363"/>
                    <a:pt x="362" y="1337"/>
                  </a:cubicBezTo>
                  <a:cubicBezTo>
                    <a:pt x="428" y="1096"/>
                    <a:pt x="438" y="855"/>
                    <a:pt x="416" y="615"/>
                  </a:cubicBezTo>
                  <a:cubicBezTo>
                    <a:pt x="406" y="495"/>
                    <a:pt x="372" y="374"/>
                    <a:pt x="340" y="254"/>
                  </a:cubicBezTo>
                  <a:cubicBezTo>
                    <a:pt x="318" y="177"/>
                    <a:pt x="296" y="57"/>
                    <a:pt x="209" y="14"/>
                  </a:cubicBezTo>
                  <a:cubicBezTo>
                    <a:pt x="191" y="5"/>
                    <a:pt x="173" y="1"/>
                    <a:pt x="1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87" name="Google Shape;6187;p77"/>
          <p:cNvGrpSpPr/>
          <p:nvPr/>
        </p:nvGrpSpPr>
        <p:grpSpPr>
          <a:xfrm>
            <a:off x="2413533" y="2697155"/>
            <a:ext cx="814618" cy="947929"/>
            <a:chOff x="3848625" y="4381900"/>
            <a:chExt cx="940125" cy="1093975"/>
          </a:xfrm>
        </p:grpSpPr>
        <p:sp>
          <p:nvSpPr>
            <p:cNvPr id="6188" name="Google Shape;6188;p77"/>
            <p:cNvSpPr/>
            <p:nvPr/>
          </p:nvSpPr>
          <p:spPr>
            <a:xfrm>
              <a:off x="3880600" y="5308925"/>
              <a:ext cx="888475" cy="73300"/>
            </a:xfrm>
            <a:custGeom>
              <a:avLst/>
              <a:gdLst/>
              <a:ahLst/>
              <a:cxnLst/>
              <a:rect l="l" t="t" r="r" b="b"/>
              <a:pathLst>
                <a:path w="35539" h="2932" extrusionOk="0">
                  <a:moveTo>
                    <a:pt x="17775" y="0"/>
                  </a:moveTo>
                  <a:cubicBezTo>
                    <a:pt x="7963" y="0"/>
                    <a:pt x="1" y="657"/>
                    <a:pt x="1" y="1466"/>
                  </a:cubicBezTo>
                  <a:cubicBezTo>
                    <a:pt x="1" y="2275"/>
                    <a:pt x="7963" y="2932"/>
                    <a:pt x="17775" y="2932"/>
                  </a:cubicBezTo>
                  <a:cubicBezTo>
                    <a:pt x="27586" y="2932"/>
                    <a:pt x="35538" y="2275"/>
                    <a:pt x="35538" y="1466"/>
                  </a:cubicBezTo>
                  <a:cubicBezTo>
                    <a:pt x="35538" y="657"/>
                    <a:pt x="27586" y="0"/>
                    <a:pt x="17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9" name="Google Shape;6189;p77"/>
            <p:cNvSpPr/>
            <p:nvPr/>
          </p:nvSpPr>
          <p:spPr>
            <a:xfrm>
              <a:off x="4140375" y="4381900"/>
              <a:ext cx="381750" cy="503550"/>
            </a:xfrm>
            <a:custGeom>
              <a:avLst/>
              <a:gdLst/>
              <a:ahLst/>
              <a:cxnLst/>
              <a:rect l="l" t="t" r="r" b="b"/>
              <a:pathLst>
                <a:path w="15270" h="20142" extrusionOk="0">
                  <a:moveTo>
                    <a:pt x="8125" y="1"/>
                  </a:moveTo>
                  <a:cubicBezTo>
                    <a:pt x="6818" y="1"/>
                    <a:pt x="5473" y="437"/>
                    <a:pt x="4463" y="1118"/>
                  </a:cubicBezTo>
                  <a:cubicBezTo>
                    <a:pt x="4288" y="1238"/>
                    <a:pt x="4113" y="1370"/>
                    <a:pt x="3960" y="1501"/>
                  </a:cubicBezTo>
                  <a:cubicBezTo>
                    <a:pt x="2921" y="2430"/>
                    <a:pt x="2353" y="3776"/>
                    <a:pt x="2735" y="5186"/>
                  </a:cubicBezTo>
                  <a:cubicBezTo>
                    <a:pt x="2987" y="6139"/>
                    <a:pt x="3600" y="7133"/>
                    <a:pt x="3173" y="8020"/>
                  </a:cubicBezTo>
                  <a:cubicBezTo>
                    <a:pt x="2801" y="8774"/>
                    <a:pt x="1849" y="9004"/>
                    <a:pt x="1171" y="9496"/>
                  </a:cubicBezTo>
                  <a:cubicBezTo>
                    <a:pt x="438" y="10032"/>
                    <a:pt x="1" y="10962"/>
                    <a:pt x="56" y="11870"/>
                  </a:cubicBezTo>
                  <a:cubicBezTo>
                    <a:pt x="110" y="12777"/>
                    <a:pt x="646" y="13642"/>
                    <a:pt x="1444" y="14090"/>
                  </a:cubicBezTo>
                  <a:cubicBezTo>
                    <a:pt x="1904" y="14352"/>
                    <a:pt x="2462" y="14484"/>
                    <a:pt x="2823" y="14889"/>
                  </a:cubicBezTo>
                  <a:cubicBezTo>
                    <a:pt x="3228" y="15359"/>
                    <a:pt x="3250" y="16048"/>
                    <a:pt x="3369" y="16661"/>
                  </a:cubicBezTo>
                  <a:cubicBezTo>
                    <a:pt x="3777" y="18621"/>
                    <a:pt x="5674" y="20141"/>
                    <a:pt x="7663" y="20141"/>
                  </a:cubicBezTo>
                  <a:cubicBezTo>
                    <a:pt x="7705" y="20141"/>
                    <a:pt x="7746" y="20140"/>
                    <a:pt x="7788" y="20139"/>
                  </a:cubicBezTo>
                  <a:cubicBezTo>
                    <a:pt x="8653" y="20106"/>
                    <a:pt x="9572" y="19756"/>
                    <a:pt x="9976" y="19001"/>
                  </a:cubicBezTo>
                  <a:cubicBezTo>
                    <a:pt x="10272" y="18433"/>
                    <a:pt x="10260" y="17733"/>
                    <a:pt x="10654" y="17230"/>
                  </a:cubicBezTo>
                  <a:cubicBezTo>
                    <a:pt x="11190" y="16530"/>
                    <a:pt x="12207" y="16530"/>
                    <a:pt x="13028" y="16223"/>
                  </a:cubicBezTo>
                  <a:cubicBezTo>
                    <a:pt x="14012" y="15873"/>
                    <a:pt x="14789" y="14998"/>
                    <a:pt x="15029" y="13992"/>
                  </a:cubicBezTo>
                  <a:cubicBezTo>
                    <a:pt x="15270" y="12974"/>
                    <a:pt x="14975" y="11848"/>
                    <a:pt x="14264" y="11082"/>
                  </a:cubicBezTo>
                  <a:cubicBezTo>
                    <a:pt x="13804" y="10601"/>
                    <a:pt x="13214" y="10262"/>
                    <a:pt x="12776" y="9759"/>
                  </a:cubicBezTo>
                  <a:cubicBezTo>
                    <a:pt x="12219" y="9114"/>
                    <a:pt x="11988" y="8239"/>
                    <a:pt x="11945" y="7385"/>
                  </a:cubicBezTo>
                  <a:cubicBezTo>
                    <a:pt x="11890" y="6532"/>
                    <a:pt x="12010" y="5679"/>
                    <a:pt x="12065" y="4836"/>
                  </a:cubicBezTo>
                  <a:cubicBezTo>
                    <a:pt x="12163" y="3480"/>
                    <a:pt x="12076" y="1741"/>
                    <a:pt x="10895" y="855"/>
                  </a:cubicBezTo>
                  <a:cubicBezTo>
                    <a:pt x="10107" y="257"/>
                    <a:pt x="9127" y="1"/>
                    <a:pt x="8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0" name="Google Shape;6190;p77"/>
            <p:cNvSpPr/>
            <p:nvPr/>
          </p:nvSpPr>
          <p:spPr>
            <a:xfrm>
              <a:off x="4153500" y="4399025"/>
              <a:ext cx="355500" cy="469175"/>
            </a:xfrm>
            <a:custGeom>
              <a:avLst/>
              <a:gdLst/>
              <a:ahLst/>
              <a:cxnLst/>
              <a:rect l="l" t="t" r="r" b="b"/>
              <a:pathLst>
                <a:path w="14220" h="18767" extrusionOk="0">
                  <a:moveTo>
                    <a:pt x="7567" y="1"/>
                  </a:moveTo>
                  <a:cubicBezTo>
                    <a:pt x="6346" y="1"/>
                    <a:pt x="5088" y="407"/>
                    <a:pt x="4146" y="1045"/>
                  </a:cubicBezTo>
                  <a:cubicBezTo>
                    <a:pt x="3982" y="1154"/>
                    <a:pt x="3829" y="1275"/>
                    <a:pt x="3687" y="1406"/>
                  </a:cubicBezTo>
                  <a:cubicBezTo>
                    <a:pt x="2713" y="2270"/>
                    <a:pt x="2188" y="3517"/>
                    <a:pt x="2538" y="4841"/>
                  </a:cubicBezTo>
                  <a:cubicBezTo>
                    <a:pt x="2768" y="5727"/>
                    <a:pt x="3348" y="6657"/>
                    <a:pt x="2943" y="7477"/>
                  </a:cubicBezTo>
                  <a:cubicBezTo>
                    <a:pt x="2604" y="8177"/>
                    <a:pt x="1718" y="8385"/>
                    <a:pt x="1084" y="8855"/>
                  </a:cubicBezTo>
                  <a:cubicBezTo>
                    <a:pt x="406" y="9347"/>
                    <a:pt x="1" y="10211"/>
                    <a:pt x="44" y="11054"/>
                  </a:cubicBezTo>
                  <a:cubicBezTo>
                    <a:pt x="99" y="11907"/>
                    <a:pt x="603" y="12716"/>
                    <a:pt x="1335" y="13132"/>
                  </a:cubicBezTo>
                  <a:cubicBezTo>
                    <a:pt x="1772" y="13373"/>
                    <a:pt x="2287" y="13504"/>
                    <a:pt x="2615" y="13876"/>
                  </a:cubicBezTo>
                  <a:cubicBezTo>
                    <a:pt x="3009" y="14313"/>
                    <a:pt x="3019" y="14958"/>
                    <a:pt x="3129" y="15527"/>
                  </a:cubicBezTo>
                  <a:cubicBezTo>
                    <a:pt x="3504" y="17346"/>
                    <a:pt x="5280" y="18767"/>
                    <a:pt x="7128" y="18767"/>
                  </a:cubicBezTo>
                  <a:cubicBezTo>
                    <a:pt x="7170" y="18767"/>
                    <a:pt x="7211" y="18766"/>
                    <a:pt x="7253" y="18764"/>
                  </a:cubicBezTo>
                  <a:cubicBezTo>
                    <a:pt x="8051" y="18732"/>
                    <a:pt x="8904" y="18404"/>
                    <a:pt x="9287" y="17704"/>
                  </a:cubicBezTo>
                  <a:cubicBezTo>
                    <a:pt x="9572" y="17179"/>
                    <a:pt x="9560" y="16523"/>
                    <a:pt x="9922" y="16052"/>
                  </a:cubicBezTo>
                  <a:cubicBezTo>
                    <a:pt x="10413" y="15407"/>
                    <a:pt x="11365" y="15396"/>
                    <a:pt x="12131" y="15123"/>
                  </a:cubicBezTo>
                  <a:cubicBezTo>
                    <a:pt x="13039" y="14794"/>
                    <a:pt x="13772" y="13985"/>
                    <a:pt x="13991" y="13033"/>
                  </a:cubicBezTo>
                  <a:cubicBezTo>
                    <a:pt x="14220" y="12092"/>
                    <a:pt x="13947" y="11042"/>
                    <a:pt x="13279" y="10332"/>
                  </a:cubicBezTo>
                  <a:cubicBezTo>
                    <a:pt x="12864" y="9872"/>
                    <a:pt x="12306" y="9566"/>
                    <a:pt x="11901" y="9095"/>
                  </a:cubicBezTo>
                  <a:cubicBezTo>
                    <a:pt x="11376" y="8494"/>
                    <a:pt x="11169" y="7685"/>
                    <a:pt x="11113" y="6886"/>
                  </a:cubicBezTo>
                  <a:cubicBezTo>
                    <a:pt x="11070" y="6088"/>
                    <a:pt x="11179" y="5300"/>
                    <a:pt x="11234" y="4501"/>
                  </a:cubicBezTo>
                  <a:cubicBezTo>
                    <a:pt x="11322" y="3244"/>
                    <a:pt x="11245" y="1625"/>
                    <a:pt x="10151" y="794"/>
                  </a:cubicBezTo>
                  <a:cubicBezTo>
                    <a:pt x="9416" y="239"/>
                    <a:pt x="8502" y="1"/>
                    <a:pt x="7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1" name="Google Shape;6191;p77"/>
            <p:cNvSpPr/>
            <p:nvPr/>
          </p:nvSpPr>
          <p:spPr>
            <a:xfrm>
              <a:off x="4044950" y="4702150"/>
              <a:ext cx="196375" cy="283875"/>
            </a:xfrm>
            <a:custGeom>
              <a:avLst/>
              <a:gdLst/>
              <a:ahLst/>
              <a:cxnLst/>
              <a:rect l="l" t="t" r="r" b="b"/>
              <a:pathLst>
                <a:path w="7855" h="11355" extrusionOk="0">
                  <a:moveTo>
                    <a:pt x="5470" y="1"/>
                  </a:moveTo>
                  <a:lnTo>
                    <a:pt x="3085" y="3774"/>
                  </a:lnTo>
                  <a:lnTo>
                    <a:pt x="2998" y="3905"/>
                  </a:lnTo>
                  <a:lnTo>
                    <a:pt x="919" y="7186"/>
                  </a:lnTo>
                  <a:lnTo>
                    <a:pt x="1" y="8652"/>
                  </a:lnTo>
                  <a:lnTo>
                    <a:pt x="1160" y="11354"/>
                  </a:lnTo>
                  <a:lnTo>
                    <a:pt x="4430" y="7361"/>
                  </a:lnTo>
                  <a:lnTo>
                    <a:pt x="5261" y="6345"/>
                  </a:lnTo>
                  <a:lnTo>
                    <a:pt x="7854" y="3183"/>
                  </a:lnTo>
                  <a:lnTo>
                    <a:pt x="7690" y="2964"/>
                  </a:lnTo>
                  <a:lnTo>
                    <a:pt x="5470" y="1"/>
                  </a:ln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2" name="Google Shape;6192;p77"/>
            <p:cNvSpPr/>
            <p:nvPr/>
          </p:nvSpPr>
          <p:spPr>
            <a:xfrm>
              <a:off x="4119875" y="4702150"/>
              <a:ext cx="121450" cy="184050"/>
            </a:xfrm>
            <a:custGeom>
              <a:avLst/>
              <a:gdLst/>
              <a:ahLst/>
              <a:cxnLst/>
              <a:rect l="l" t="t" r="r" b="b"/>
              <a:pathLst>
                <a:path w="4858" h="7362" extrusionOk="0">
                  <a:moveTo>
                    <a:pt x="2473" y="1"/>
                  </a:moveTo>
                  <a:lnTo>
                    <a:pt x="88" y="3774"/>
                  </a:lnTo>
                  <a:lnTo>
                    <a:pt x="1" y="3905"/>
                  </a:lnTo>
                  <a:cubicBezTo>
                    <a:pt x="142" y="5098"/>
                    <a:pt x="657" y="6333"/>
                    <a:pt x="1433" y="7361"/>
                  </a:cubicBezTo>
                  <a:lnTo>
                    <a:pt x="2264" y="6345"/>
                  </a:lnTo>
                  <a:lnTo>
                    <a:pt x="4857" y="3183"/>
                  </a:lnTo>
                  <a:lnTo>
                    <a:pt x="4693" y="2964"/>
                  </a:lnTo>
                  <a:lnTo>
                    <a:pt x="24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3" name="Google Shape;6193;p77"/>
            <p:cNvSpPr/>
            <p:nvPr/>
          </p:nvSpPr>
          <p:spPr>
            <a:xfrm>
              <a:off x="4122075" y="4702150"/>
              <a:ext cx="119250" cy="158625"/>
            </a:xfrm>
            <a:custGeom>
              <a:avLst/>
              <a:gdLst/>
              <a:ahLst/>
              <a:cxnLst/>
              <a:rect l="l" t="t" r="r" b="b"/>
              <a:pathLst>
                <a:path w="4770" h="6345" extrusionOk="0">
                  <a:moveTo>
                    <a:pt x="2385" y="1"/>
                  </a:moveTo>
                  <a:lnTo>
                    <a:pt x="0" y="3774"/>
                  </a:lnTo>
                  <a:cubicBezTo>
                    <a:pt x="394" y="4420"/>
                    <a:pt x="886" y="5152"/>
                    <a:pt x="1389" y="5688"/>
                  </a:cubicBezTo>
                  <a:cubicBezTo>
                    <a:pt x="1651" y="5983"/>
                    <a:pt x="1914" y="6213"/>
                    <a:pt x="2176" y="6345"/>
                  </a:cubicBezTo>
                  <a:lnTo>
                    <a:pt x="4769" y="3183"/>
                  </a:lnTo>
                  <a:lnTo>
                    <a:pt x="4605" y="2964"/>
                  </a:lnTo>
                  <a:lnTo>
                    <a:pt x="23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4" name="Google Shape;6194;p77"/>
            <p:cNvSpPr/>
            <p:nvPr/>
          </p:nvSpPr>
          <p:spPr>
            <a:xfrm>
              <a:off x="4156525" y="4775975"/>
              <a:ext cx="84800" cy="84800"/>
            </a:xfrm>
            <a:custGeom>
              <a:avLst/>
              <a:gdLst/>
              <a:ahLst/>
              <a:cxnLst/>
              <a:rect l="l" t="t" r="r" b="b"/>
              <a:pathLst>
                <a:path w="3392" h="3392" extrusionOk="0">
                  <a:moveTo>
                    <a:pt x="3227" y="1"/>
                  </a:moveTo>
                  <a:cubicBezTo>
                    <a:pt x="2035" y="810"/>
                    <a:pt x="908" y="1685"/>
                    <a:pt x="0" y="2735"/>
                  </a:cubicBezTo>
                  <a:cubicBezTo>
                    <a:pt x="273" y="3030"/>
                    <a:pt x="536" y="3260"/>
                    <a:pt x="798" y="3392"/>
                  </a:cubicBezTo>
                  <a:lnTo>
                    <a:pt x="3391" y="230"/>
                  </a:lnTo>
                  <a:lnTo>
                    <a:pt x="32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5" name="Google Shape;6195;p77"/>
            <p:cNvSpPr/>
            <p:nvPr/>
          </p:nvSpPr>
          <p:spPr>
            <a:xfrm>
              <a:off x="3963475" y="4710075"/>
              <a:ext cx="120600" cy="286675"/>
            </a:xfrm>
            <a:custGeom>
              <a:avLst/>
              <a:gdLst/>
              <a:ahLst/>
              <a:cxnLst/>
              <a:rect l="l" t="t" r="r" b="b"/>
              <a:pathLst>
                <a:path w="4824" h="11467" extrusionOk="0">
                  <a:moveTo>
                    <a:pt x="995" y="0"/>
                  </a:moveTo>
                  <a:cubicBezTo>
                    <a:pt x="689" y="263"/>
                    <a:pt x="295" y="362"/>
                    <a:pt x="0" y="613"/>
                  </a:cubicBezTo>
                  <a:cubicBezTo>
                    <a:pt x="492" y="3260"/>
                    <a:pt x="963" y="5841"/>
                    <a:pt x="1444" y="8478"/>
                  </a:cubicBezTo>
                  <a:cubicBezTo>
                    <a:pt x="1575" y="9156"/>
                    <a:pt x="1706" y="9856"/>
                    <a:pt x="2023" y="10435"/>
                  </a:cubicBezTo>
                  <a:cubicBezTo>
                    <a:pt x="2286" y="10895"/>
                    <a:pt x="2669" y="11278"/>
                    <a:pt x="3117" y="11409"/>
                  </a:cubicBezTo>
                  <a:cubicBezTo>
                    <a:pt x="3238" y="11447"/>
                    <a:pt x="3364" y="11466"/>
                    <a:pt x="3491" y="11466"/>
                  </a:cubicBezTo>
                  <a:cubicBezTo>
                    <a:pt x="3834" y="11466"/>
                    <a:pt x="4179" y="11325"/>
                    <a:pt x="4419" y="11037"/>
                  </a:cubicBezTo>
                  <a:cubicBezTo>
                    <a:pt x="4714" y="10665"/>
                    <a:pt x="4823" y="10129"/>
                    <a:pt x="4780" y="9615"/>
                  </a:cubicBezTo>
                  <a:cubicBezTo>
                    <a:pt x="4747" y="9112"/>
                    <a:pt x="4594" y="8325"/>
                    <a:pt x="4463" y="7832"/>
                  </a:cubicBezTo>
                  <a:cubicBezTo>
                    <a:pt x="3686" y="5021"/>
                    <a:pt x="2505" y="2363"/>
                    <a:pt x="995"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6" name="Google Shape;6196;p77"/>
            <p:cNvSpPr/>
            <p:nvPr/>
          </p:nvSpPr>
          <p:spPr>
            <a:xfrm>
              <a:off x="3921900" y="4689575"/>
              <a:ext cx="70025" cy="33000"/>
            </a:xfrm>
            <a:custGeom>
              <a:avLst/>
              <a:gdLst/>
              <a:ahLst/>
              <a:cxnLst/>
              <a:rect l="l" t="t" r="r" b="b"/>
              <a:pathLst>
                <a:path w="2801" h="1320" extrusionOk="0">
                  <a:moveTo>
                    <a:pt x="854" y="0"/>
                  </a:moveTo>
                  <a:cubicBezTo>
                    <a:pt x="602" y="88"/>
                    <a:pt x="329" y="208"/>
                    <a:pt x="66" y="307"/>
                  </a:cubicBezTo>
                  <a:cubicBezTo>
                    <a:pt x="11" y="329"/>
                    <a:pt x="1" y="405"/>
                    <a:pt x="44" y="449"/>
                  </a:cubicBezTo>
                  <a:cubicBezTo>
                    <a:pt x="187" y="575"/>
                    <a:pt x="316" y="631"/>
                    <a:pt x="457" y="631"/>
                  </a:cubicBezTo>
                  <a:cubicBezTo>
                    <a:pt x="607" y="631"/>
                    <a:pt x="770" y="567"/>
                    <a:pt x="974" y="460"/>
                  </a:cubicBezTo>
                  <a:cubicBezTo>
                    <a:pt x="1608" y="657"/>
                    <a:pt x="1499" y="1182"/>
                    <a:pt x="1838" y="1291"/>
                  </a:cubicBezTo>
                  <a:cubicBezTo>
                    <a:pt x="1905" y="1310"/>
                    <a:pt x="1974" y="1320"/>
                    <a:pt x="2045" y="1320"/>
                  </a:cubicBezTo>
                  <a:cubicBezTo>
                    <a:pt x="2335" y="1320"/>
                    <a:pt x="2642" y="1165"/>
                    <a:pt x="2801" y="919"/>
                  </a:cubicBezTo>
                  <a:cubicBezTo>
                    <a:pt x="2626" y="602"/>
                    <a:pt x="2385" y="329"/>
                    <a:pt x="2101" y="110"/>
                  </a:cubicBezTo>
                  <a:cubicBezTo>
                    <a:pt x="1729" y="77"/>
                    <a:pt x="1226" y="33"/>
                    <a:pt x="854"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7" name="Google Shape;6197;p77"/>
            <p:cNvSpPr/>
            <p:nvPr/>
          </p:nvSpPr>
          <p:spPr>
            <a:xfrm>
              <a:off x="3888250" y="4697475"/>
              <a:ext cx="68950" cy="40050"/>
            </a:xfrm>
            <a:custGeom>
              <a:avLst/>
              <a:gdLst/>
              <a:ahLst/>
              <a:cxnLst/>
              <a:rect l="l" t="t" r="r" b="b"/>
              <a:pathLst>
                <a:path w="2758" h="1602" extrusionOk="0">
                  <a:moveTo>
                    <a:pt x="1194" y="0"/>
                  </a:moveTo>
                  <a:cubicBezTo>
                    <a:pt x="1190" y="0"/>
                    <a:pt x="1186" y="1"/>
                    <a:pt x="1182" y="1"/>
                  </a:cubicBezTo>
                  <a:cubicBezTo>
                    <a:pt x="832" y="67"/>
                    <a:pt x="482" y="144"/>
                    <a:pt x="154" y="297"/>
                  </a:cubicBezTo>
                  <a:cubicBezTo>
                    <a:pt x="88" y="341"/>
                    <a:pt x="34" y="406"/>
                    <a:pt x="23" y="483"/>
                  </a:cubicBezTo>
                  <a:cubicBezTo>
                    <a:pt x="1" y="647"/>
                    <a:pt x="1" y="778"/>
                    <a:pt x="1" y="920"/>
                  </a:cubicBezTo>
                  <a:cubicBezTo>
                    <a:pt x="1" y="1008"/>
                    <a:pt x="34" y="1095"/>
                    <a:pt x="110" y="1139"/>
                  </a:cubicBezTo>
                  <a:cubicBezTo>
                    <a:pt x="373" y="1303"/>
                    <a:pt x="734" y="1413"/>
                    <a:pt x="1007" y="1478"/>
                  </a:cubicBezTo>
                  <a:cubicBezTo>
                    <a:pt x="1347" y="1560"/>
                    <a:pt x="1672" y="1602"/>
                    <a:pt x="2004" y="1602"/>
                  </a:cubicBezTo>
                  <a:cubicBezTo>
                    <a:pt x="2249" y="1602"/>
                    <a:pt x="2497" y="1579"/>
                    <a:pt x="2757" y="1533"/>
                  </a:cubicBezTo>
                  <a:lnTo>
                    <a:pt x="2757" y="811"/>
                  </a:lnTo>
                  <a:cubicBezTo>
                    <a:pt x="2342" y="876"/>
                    <a:pt x="1937" y="942"/>
                    <a:pt x="1532" y="1008"/>
                  </a:cubicBezTo>
                  <a:cubicBezTo>
                    <a:pt x="1259" y="888"/>
                    <a:pt x="810" y="778"/>
                    <a:pt x="537" y="658"/>
                  </a:cubicBezTo>
                  <a:cubicBezTo>
                    <a:pt x="756" y="538"/>
                    <a:pt x="1095" y="319"/>
                    <a:pt x="1248" y="122"/>
                  </a:cubicBezTo>
                  <a:cubicBezTo>
                    <a:pt x="1289" y="70"/>
                    <a:pt x="1253" y="0"/>
                    <a:pt x="1194"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8" name="Google Shape;6198;p77"/>
            <p:cNvSpPr/>
            <p:nvPr/>
          </p:nvSpPr>
          <p:spPr>
            <a:xfrm>
              <a:off x="3900825" y="4705400"/>
              <a:ext cx="99850" cy="54350"/>
            </a:xfrm>
            <a:custGeom>
              <a:avLst/>
              <a:gdLst/>
              <a:ahLst/>
              <a:cxnLst/>
              <a:rect l="l" t="t" r="r" b="b"/>
              <a:pathLst>
                <a:path w="3994" h="2174" extrusionOk="0">
                  <a:moveTo>
                    <a:pt x="3306" y="0"/>
                  </a:moveTo>
                  <a:cubicBezTo>
                    <a:pt x="2635" y="0"/>
                    <a:pt x="287" y="362"/>
                    <a:pt x="67" y="516"/>
                  </a:cubicBezTo>
                  <a:cubicBezTo>
                    <a:pt x="1" y="778"/>
                    <a:pt x="34" y="1128"/>
                    <a:pt x="165" y="1402"/>
                  </a:cubicBezTo>
                  <a:cubicBezTo>
                    <a:pt x="379" y="1840"/>
                    <a:pt x="583" y="2173"/>
                    <a:pt x="999" y="2173"/>
                  </a:cubicBezTo>
                  <a:cubicBezTo>
                    <a:pt x="1030" y="2173"/>
                    <a:pt x="1062" y="2171"/>
                    <a:pt x="1095" y="2168"/>
                  </a:cubicBezTo>
                  <a:cubicBezTo>
                    <a:pt x="1773" y="2091"/>
                    <a:pt x="3064" y="1796"/>
                    <a:pt x="3698" y="1533"/>
                  </a:cubicBezTo>
                  <a:cubicBezTo>
                    <a:pt x="3884" y="1456"/>
                    <a:pt x="3873" y="1205"/>
                    <a:pt x="3939" y="986"/>
                  </a:cubicBezTo>
                  <a:cubicBezTo>
                    <a:pt x="3994" y="822"/>
                    <a:pt x="3589" y="155"/>
                    <a:pt x="3479" y="24"/>
                  </a:cubicBezTo>
                  <a:cubicBezTo>
                    <a:pt x="3463" y="7"/>
                    <a:pt x="3401" y="0"/>
                    <a:pt x="3306"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9" name="Google Shape;6199;p77"/>
            <p:cNvSpPr/>
            <p:nvPr/>
          </p:nvSpPr>
          <p:spPr>
            <a:xfrm>
              <a:off x="3848625" y="4721475"/>
              <a:ext cx="93000" cy="18700"/>
            </a:xfrm>
            <a:custGeom>
              <a:avLst/>
              <a:gdLst/>
              <a:ahLst/>
              <a:cxnLst/>
              <a:rect l="l" t="t" r="r" b="b"/>
              <a:pathLst>
                <a:path w="3720" h="748" extrusionOk="0">
                  <a:moveTo>
                    <a:pt x="3431" y="1"/>
                  </a:moveTo>
                  <a:cubicBezTo>
                    <a:pt x="3421" y="1"/>
                    <a:pt x="3411" y="2"/>
                    <a:pt x="3401" y="4"/>
                  </a:cubicBezTo>
                  <a:cubicBezTo>
                    <a:pt x="2800" y="81"/>
                    <a:pt x="2210" y="168"/>
                    <a:pt x="1608" y="256"/>
                  </a:cubicBezTo>
                  <a:cubicBezTo>
                    <a:pt x="1203" y="103"/>
                    <a:pt x="744" y="4"/>
                    <a:pt x="285" y="4"/>
                  </a:cubicBezTo>
                  <a:cubicBezTo>
                    <a:pt x="186" y="4"/>
                    <a:pt x="76" y="15"/>
                    <a:pt x="33" y="81"/>
                  </a:cubicBezTo>
                  <a:cubicBezTo>
                    <a:pt x="0" y="125"/>
                    <a:pt x="22" y="179"/>
                    <a:pt x="66" y="223"/>
                  </a:cubicBezTo>
                  <a:cubicBezTo>
                    <a:pt x="110" y="266"/>
                    <a:pt x="164" y="288"/>
                    <a:pt x="230" y="321"/>
                  </a:cubicBezTo>
                  <a:cubicBezTo>
                    <a:pt x="536" y="463"/>
                    <a:pt x="1192" y="606"/>
                    <a:pt x="1498" y="737"/>
                  </a:cubicBezTo>
                  <a:cubicBezTo>
                    <a:pt x="2232" y="682"/>
                    <a:pt x="2625" y="748"/>
                    <a:pt x="3303" y="551"/>
                  </a:cubicBezTo>
                  <a:cubicBezTo>
                    <a:pt x="3413" y="518"/>
                    <a:pt x="3511" y="475"/>
                    <a:pt x="3588" y="409"/>
                  </a:cubicBezTo>
                  <a:cubicBezTo>
                    <a:pt x="3675" y="354"/>
                    <a:pt x="3719" y="256"/>
                    <a:pt x="3697" y="179"/>
                  </a:cubicBezTo>
                  <a:cubicBezTo>
                    <a:pt x="3667" y="99"/>
                    <a:pt x="3537" y="1"/>
                    <a:pt x="3431" y="1"/>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0" name="Google Shape;6200;p77"/>
            <p:cNvSpPr/>
            <p:nvPr/>
          </p:nvSpPr>
          <p:spPr>
            <a:xfrm>
              <a:off x="3855175" y="4732700"/>
              <a:ext cx="93000" cy="18700"/>
            </a:xfrm>
            <a:custGeom>
              <a:avLst/>
              <a:gdLst/>
              <a:ahLst/>
              <a:cxnLst/>
              <a:rect l="l" t="t" r="r" b="b"/>
              <a:pathLst>
                <a:path w="3720" h="748" extrusionOk="0">
                  <a:moveTo>
                    <a:pt x="3432" y="1"/>
                  </a:moveTo>
                  <a:cubicBezTo>
                    <a:pt x="3422" y="1"/>
                    <a:pt x="3412" y="2"/>
                    <a:pt x="3402" y="4"/>
                  </a:cubicBezTo>
                  <a:cubicBezTo>
                    <a:pt x="2811" y="80"/>
                    <a:pt x="2210" y="167"/>
                    <a:pt x="1608" y="255"/>
                  </a:cubicBezTo>
                  <a:cubicBezTo>
                    <a:pt x="1204" y="102"/>
                    <a:pt x="745" y="4"/>
                    <a:pt x="285" y="4"/>
                  </a:cubicBezTo>
                  <a:cubicBezTo>
                    <a:pt x="198" y="4"/>
                    <a:pt x="77" y="14"/>
                    <a:pt x="33" y="80"/>
                  </a:cubicBezTo>
                  <a:cubicBezTo>
                    <a:pt x="1" y="124"/>
                    <a:pt x="23" y="179"/>
                    <a:pt x="66" y="222"/>
                  </a:cubicBezTo>
                  <a:cubicBezTo>
                    <a:pt x="110" y="266"/>
                    <a:pt x="164" y="288"/>
                    <a:pt x="230" y="320"/>
                  </a:cubicBezTo>
                  <a:cubicBezTo>
                    <a:pt x="536" y="463"/>
                    <a:pt x="1193" y="605"/>
                    <a:pt x="1499" y="736"/>
                  </a:cubicBezTo>
                  <a:cubicBezTo>
                    <a:pt x="2232" y="682"/>
                    <a:pt x="2626" y="747"/>
                    <a:pt x="3304" y="551"/>
                  </a:cubicBezTo>
                  <a:cubicBezTo>
                    <a:pt x="3413" y="517"/>
                    <a:pt x="3511" y="474"/>
                    <a:pt x="3588" y="408"/>
                  </a:cubicBezTo>
                  <a:cubicBezTo>
                    <a:pt x="3676" y="354"/>
                    <a:pt x="3720" y="255"/>
                    <a:pt x="3698" y="179"/>
                  </a:cubicBezTo>
                  <a:cubicBezTo>
                    <a:pt x="3667" y="99"/>
                    <a:pt x="3537" y="1"/>
                    <a:pt x="3432" y="1"/>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1" name="Google Shape;6201;p77"/>
            <p:cNvSpPr/>
            <p:nvPr/>
          </p:nvSpPr>
          <p:spPr>
            <a:xfrm>
              <a:off x="3868025" y="4742000"/>
              <a:ext cx="93000" cy="18700"/>
            </a:xfrm>
            <a:custGeom>
              <a:avLst/>
              <a:gdLst/>
              <a:ahLst/>
              <a:cxnLst/>
              <a:rect l="l" t="t" r="r" b="b"/>
              <a:pathLst>
                <a:path w="3720" h="748" extrusionOk="0">
                  <a:moveTo>
                    <a:pt x="3432" y="1"/>
                  </a:moveTo>
                  <a:cubicBezTo>
                    <a:pt x="3422" y="1"/>
                    <a:pt x="3412" y="2"/>
                    <a:pt x="3403" y="4"/>
                  </a:cubicBezTo>
                  <a:cubicBezTo>
                    <a:pt x="2801" y="80"/>
                    <a:pt x="2210" y="167"/>
                    <a:pt x="1609" y="255"/>
                  </a:cubicBezTo>
                  <a:cubicBezTo>
                    <a:pt x="1204" y="102"/>
                    <a:pt x="734" y="4"/>
                    <a:pt x="285" y="4"/>
                  </a:cubicBezTo>
                  <a:cubicBezTo>
                    <a:pt x="187" y="4"/>
                    <a:pt x="77" y="14"/>
                    <a:pt x="34" y="80"/>
                  </a:cubicBezTo>
                  <a:cubicBezTo>
                    <a:pt x="0" y="123"/>
                    <a:pt x="22" y="179"/>
                    <a:pt x="66" y="222"/>
                  </a:cubicBezTo>
                  <a:cubicBezTo>
                    <a:pt x="99" y="266"/>
                    <a:pt x="165" y="298"/>
                    <a:pt x="219" y="320"/>
                  </a:cubicBezTo>
                  <a:cubicBezTo>
                    <a:pt x="525" y="463"/>
                    <a:pt x="1193" y="605"/>
                    <a:pt x="1499" y="747"/>
                  </a:cubicBezTo>
                  <a:cubicBezTo>
                    <a:pt x="2221" y="682"/>
                    <a:pt x="2625" y="747"/>
                    <a:pt x="3304" y="550"/>
                  </a:cubicBezTo>
                  <a:cubicBezTo>
                    <a:pt x="3403" y="517"/>
                    <a:pt x="3512" y="473"/>
                    <a:pt x="3588" y="408"/>
                  </a:cubicBezTo>
                  <a:cubicBezTo>
                    <a:pt x="3665" y="354"/>
                    <a:pt x="3719" y="255"/>
                    <a:pt x="3687" y="179"/>
                  </a:cubicBezTo>
                  <a:cubicBezTo>
                    <a:pt x="3667" y="99"/>
                    <a:pt x="3538" y="1"/>
                    <a:pt x="3432" y="1"/>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2" name="Google Shape;6202;p77"/>
            <p:cNvSpPr/>
            <p:nvPr/>
          </p:nvSpPr>
          <p:spPr>
            <a:xfrm>
              <a:off x="3939725" y="4713525"/>
              <a:ext cx="47375" cy="12300"/>
            </a:xfrm>
            <a:custGeom>
              <a:avLst/>
              <a:gdLst/>
              <a:ahLst/>
              <a:cxnLst/>
              <a:rect l="l" t="t" r="r" b="b"/>
              <a:pathLst>
                <a:path w="1895" h="492" extrusionOk="0">
                  <a:moveTo>
                    <a:pt x="82" y="1"/>
                  </a:moveTo>
                  <a:cubicBezTo>
                    <a:pt x="33" y="1"/>
                    <a:pt x="0" y="79"/>
                    <a:pt x="53" y="114"/>
                  </a:cubicBezTo>
                  <a:cubicBezTo>
                    <a:pt x="406" y="362"/>
                    <a:pt x="826" y="491"/>
                    <a:pt x="1249" y="491"/>
                  </a:cubicBezTo>
                  <a:cubicBezTo>
                    <a:pt x="1442" y="491"/>
                    <a:pt x="1636" y="464"/>
                    <a:pt x="1825" y="409"/>
                  </a:cubicBezTo>
                  <a:cubicBezTo>
                    <a:pt x="1895" y="389"/>
                    <a:pt x="1882" y="287"/>
                    <a:pt x="1821" y="287"/>
                  </a:cubicBezTo>
                  <a:cubicBezTo>
                    <a:pt x="1816" y="287"/>
                    <a:pt x="1810" y="288"/>
                    <a:pt x="1803" y="289"/>
                  </a:cubicBezTo>
                  <a:cubicBezTo>
                    <a:pt x="1623" y="341"/>
                    <a:pt x="1438" y="367"/>
                    <a:pt x="1253" y="367"/>
                  </a:cubicBezTo>
                  <a:cubicBezTo>
                    <a:pt x="853" y="367"/>
                    <a:pt x="455" y="248"/>
                    <a:pt x="119" y="16"/>
                  </a:cubicBezTo>
                  <a:cubicBezTo>
                    <a:pt x="106" y="5"/>
                    <a:pt x="94" y="1"/>
                    <a:pt x="82" y="1"/>
                  </a:cubicBezTo>
                  <a:close/>
                </a:path>
              </a:pathLst>
            </a:custGeom>
            <a:solidFill>
              <a:srgbClr val="EC8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3" name="Google Shape;6203;p77"/>
            <p:cNvSpPr/>
            <p:nvPr/>
          </p:nvSpPr>
          <p:spPr>
            <a:xfrm>
              <a:off x="4396050" y="4702150"/>
              <a:ext cx="196625" cy="283875"/>
            </a:xfrm>
            <a:custGeom>
              <a:avLst/>
              <a:gdLst/>
              <a:ahLst/>
              <a:cxnLst/>
              <a:rect l="l" t="t" r="r" b="b"/>
              <a:pathLst>
                <a:path w="7865" h="11355" extrusionOk="0">
                  <a:moveTo>
                    <a:pt x="2385" y="1"/>
                  </a:moveTo>
                  <a:lnTo>
                    <a:pt x="1" y="3183"/>
                  </a:lnTo>
                  <a:lnTo>
                    <a:pt x="6705" y="11354"/>
                  </a:lnTo>
                  <a:lnTo>
                    <a:pt x="7865" y="8652"/>
                  </a:lnTo>
                  <a:lnTo>
                    <a:pt x="2385" y="1"/>
                  </a:ln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4" name="Google Shape;6204;p77"/>
            <p:cNvSpPr/>
            <p:nvPr/>
          </p:nvSpPr>
          <p:spPr>
            <a:xfrm>
              <a:off x="4396050" y="4702150"/>
              <a:ext cx="121450" cy="184050"/>
            </a:xfrm>
            <a:custGeom>
              <a:avLst/>
              <a:gdLst/>
              <a:ahLst/>
              <a:cxnLst/>
              <a:rect l="l" t="t" r="r" b="b"/>
              <a:pathLst>
                <a:path w="4858" h="7362" extrusionOk="0">
                  <a:moveTo>
                    <a:pt x="2385" y="1"/>
                  </a:moveTo>
                  <a:lnTo>
                    <a:pt x="1" y="3183"/>
                  </a:lnTo>
                  <a:lnTo>
                    <a:pt x="3435" y="7361"/>
                  </a:lnTo>
                  <a:cubicBezTo>
                    <a:pt x="4212" y="6333"/>
                    <a:pt x="4715" y="5098"/>
                    <a:pt x="4857" y="3905"/>
                  </a:cubicBezTo>
                  <a:lnTo>
                    <a:pt x="23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5" name="Google Shape;6205;p77"/>
            <p:cNvSpPr/>
            <p:nvPr/>
          </p:nvSpPr>
          <p:spPr>
            <a:xfrm>
              <a:off x="4396050" y="4702150"/>
              <a:ext cx="119525" cy="158625"/>
            </a:xfrm>
            <a:custGeom>
              <a:avLst/>
              <a:gdLst/>
              <a:ahLst/>
              <a:cxnLst/>
              <a:rect l="l" t="t" r="r" b="b"/>
              <a:pathLst>
                <a:path w="4781" h="6345" extrusionOk="0">
                  <a:moveTo>
                    <a:pt x="2385" y="1"/>
                  </a:moveTo>
                  <a:lnTo>
                    <a:pt x="176" y="2964"/>
                  </a:lnTo>
                  <a:lnTo>
                    <a:pt x="1" y="3183"/>
                  </a:lnTo>
                  <a:lnTo>
                    <a:pt x="2604" y="6345"/>
                  </a:lnTo>
                  <a:cubicBezTo>
                    <a:pt x="2855" y="6213"/>
                    <a:pt x="3129" y="5983"/>
                    <a:pt x="3392" y="5688"/>
                  </a:cubicBezTo>
                  <a:cubicBezTo>
                    <a:pt x="3895" y="5152"/>
                    <a:pt x="4376" y="4420"/>
                    <a:pt x="4780" y="3774"/>
                  </a:cubicBezTo>
                  <a:lnTo>
                    <a:pt x="23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6" name="Google Shape;6206;p77"/>
            <p:cNvSpPr/>
            <p:nvPr/>
          </p:nvSpPr>
          <p:spPr>
            <a:xfrm>
              <a:off x="4396050" y="4775975"/>
              <a:ext cx="84800" cy="84800"/>
            </a:xfrm>
            <a:custGeom>
              <a:avLst/>
              <a:gdLst/>
              <a:ahLst/>
              <a:cxnLst/>
              <a:rect l="l" t="t" r="r" b="b"/>
              <a:pathLst>
                <a:path w="3392" h="3392" extrusionOk="0">
                  <a:moveTo>
                    <a:pt x="176" y="1"/>
                  </a:moveTo>
                  <a:lnTo>
                    <a:pt x="1" y="230"/>
                  </a:lnTo>
                  <a:lnTo>
                    <a:pt x="2604" y="3392"/>
                  </a:lnTo>
                  <a:cubicBezTo>
                    <a:pt x="2855" y="3260"/>
                    <a:pt x="3129" y="3030"/>
                    <a:pt x="3392" y="2735"/>
                  </a:cubicBezTo>
                  <a:cubicBezTo>
                    <a:pt x="2483" y="1685"/>
                    <a:pt x="1357" y="810"/>
                    <a:pt x="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7" name="Google Shape;6207;p77"/>
            <p:cNvSpPr/>
            <p:nvPr/>
          </p:nvSpPr>
          <p:spPr>
            <a:xfrm>
              <a:off x="4553575" y="4710075"/>
              <a:ext cx="120600" cy="286675"/>
            </a:xfrm>
            <a:custGeom>
              <a:avLst/>
              <a:gdLst/>
              <a:ahLst/>
              <a:cxnLst/>
              <a:rect l="l" t="t" r="r" b="b"/>
              <a:pathLst>
                <a:path w="4824" h="11467" extrusionOk="0">
                  <a:moveTo>
                    <a:pt x="3828" y="0"/>
                  </a:moveTo>
                  <a:cubicBezTo>
                    <a:pt x="2308" y="2363"/>
                    <a:pt x="1126" y="5021"/>
                    <a:pt x="361" y="7832"/>
                  </a:cubicBezTo>
                  <a:cubicBezTo>
                    <a:pt x="219" y="8325"/>
                    <a:pt x="76" y="9112"/>
                    <a:pt x="33" y="9615"/>
                  </a:cubicBezTo>
                  <a:cubicBezTo>
                    <a:pt x="0" y="10129"/>
                    <a:pt x="98" y="10665"/>
                    <a:pt x="404" y="11037"/>
                  </a:cubicBezTo>
                  <a:cubicBezTo>
                    <a:pt x="644" y="11325"/>
                    <a:pt x="989" y="11466"/>
                    <a:pt x="1333" y="11466"/>
                  </a:cubicBezTo>
                  <a:cubicBezTo>
                    <a:pt x="1459" y="11466"/>
                    <a:pt x="1586" y="11447"/>
                    <a:pt x="1706" y="11409"/>
                  </a:cubicBezTo>
                  <a:cubicBezTo>
                    <a:pt x="2154" y="11278"/>
                    <a:pt x="2538" y="10895"/>
                    <a:pt x="2789" y="10435"/>
                  </a:cubicBezTo>
                  <a:cubicBezTo>
                    <a:pt x="3117" y="9856"/>
                    <a:pt x="3248" y="9156"/>
                    <a:pt x="3369" y="8478"/>
                  </a:cubicBezTo>
                  <a:cubicBezTo>
                    <a:pt x="3861" y="5841"/>
                    <a:pt x="4332" y="3260"/>
                    <a:pt x="4823" y="613"/>
                  </a:cubicBezTo>
                  <a:cubicBezTo>
                    <a:pt x="4517" y="362"/>
                    <a:pt x="4123" y="263"/>
                    <a:pt x="3828"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8" name="Google Shape;6208;p77"/>
            <p:cNvSpPr/>
            <p:nvPr/>
          </p:nvSpPr>
          <p:spPr>
            <a:xfrm>
              <a:off x="4645700" y="4689575"/>
              <a:ext cx="70025" cy="33000"/>
            </a:xfrm>
            <a:custGeom>
              <a:avLst/>
              <a:gdLst/>
              <a:ahLst/>
              <a:cxnLst/>
              <a:rect l="l" t="t" r="r" b="b"/>
              <a:pathLst>
                <a:path w="2801" h="1320" extrusionOk="0">
                  <a:moveTo>
                    <a:pt x="1937" y="0"/>
                  </a:moveTo>
                  <a:cubicBezTo>
                    <a:pt x="1576" y="33"/>
                    <a:pt x="1073" y="77"/>
                    <a:pt x="701" y="110"/>
                  </a:cubicBezTo>
                  <a:cubicBezTo>
                    <a:pt x="416" y="329"/>
                    <a:pt x="176" y="602"/>
                    <a:pt x="1" y="919"/>
                  </a:cubicBezTo>
                  <a:cubicBezTo>
                    <a:pt x="159" y="1165"/>
                    <a:pt x="459" y="1320"/>
                    <a:pt x="752" y="1320"/>
                  </a:cubicBezTo>
                  <a:cubicBezTo>
                    <a:pt x="824" y="1320"/>
                    <a:pt x="895" y="1310"/>
                    <a:pt x="963" y="1291"/>
                  </a:cubicBezTo>
                  <a:cubicBezTo>
                    <a:pt x="1303" y="1182"/>
                    <a:pt x="1193" y="657"/>
                    <a:pt x="1828" y="460"/>
                  </a:cubicBezTo>
                  <a:cubicBezTo>
                    <a:pt x="2031" y="567"/>
                    <a:pt x="2194" y="631"/>
                    <a:pt x="2345" y="631"/>
                  </a:cubicBezTo>
                  <a:cubicBezTo>
                    <a:pt x="2485" y="631"/>
                    <a:pt x="2615" y="575"/>
                    <a:pt x="2757" y="449"/>
                  </a:cubicBezTo>
                  <a:cubicBezTo>
                    <a:pt x="2801" y="405"/>
                    <a:pt x="2790" y="329"/>
                    <a:pt x="2725" y="307"/>
                  </a:cubicBezTo>
                  <a:cubicBezTo>
                    <a:pt x="2462" y="208"/>
                    <a:pt x="2200" y="88"/>
                    <a:pt x="1937"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9" name="Google Shape;6209;p77"/>
            <p:cNvSpPr/>
            <p:nvPr/>
          </p:nvSpPr>
          <p:spPr>
            <a:xfrm>
              <a:off x="4680450" y="4697475"/>
              <a:ext cx="68925" cy="40050"/>
            </a:xfrm>
            <a:custGeom>
              <a:avLst/>
              <a:gdLst/>
              <a:ahLst/>
              <a:cxnLst/>
              <a:rect l="l" t="t" r="r" b="b"/>
              <a:pathLst>
                <a:path w="2757" h="1602" extrusionOk="0">
                  <a:moveTo>
                    <a:pt x="1563" y="0"/>
                  </a:moveTo>
                  <a:cubicBezTo>
                    <a:pt x="1505" y="0"/>
                    <a:pt x="1468" y="70"/>
                    <a:pt x="1498" y="122"/>
                  </a:cubicBezTo>
                  <a:cubicBezTo>
                    <a:pt x="1663" y="319"/>
                    <a:pt x="1991" y="538"/>
                    <a:pt x="2220" y="658"/>
                  </a:cubicBezTo>
                  <a:cubicBezTo>
                    <a:pt x="1947" y="778"/>
                    <a:pt x="1488" y="888"/>
                    <a:pt x="1225" y="1008"/>
                  </a:cubicBezTo>
                  <a:cubicBezTo>
                    <a:pt x="810" y="942"/>
                    <a:pt x="405" y="876"/>
                    <a:pt x="0" y="811"/>
                  </a:cubicBezTo>
                  <a:lnTo>
                    <a:pt x="0" y="1533"/>
                  </a:lnTo>
                  <a:cubicBezTo>
                    <a:pt x="260" y="1579"/>
                    <a:pt x="508" y="1602"/>
                    <a:pt x="753" y="1602"/>
                  </a:cubicBezTo>
                  <a:cubicBezTo>
                    <a:pt x="1085" y="1602"/>
                    <a:pt x="1410" y="1560"/>
                    <a:pt x="1750" y="1478"/>
                  </a:cubicBezTo>
                  <a:cubicBezTo>
                    <a:pt x="2023" y="1413"/>
                    <a:pt x="2385" y="1303"/>
                    <a:pt x="2647" y="1139"/>
                  </a:cubicBezTo>
                  <a:cubicBezTo>
                    <a:pt x="2713" y="1095"/>
                    <a:pt x="2757" y="1008"/>
                    <a:pt x="2757" y="920"/>
                  </a:cubicBezTo>
                  <a:cubicBezTo>
                    <a:pt x="2745" y="778"/>
                    <a:pt x="2745" y="647"/>
                    <a:pt x="2735" y="483"/>
                  </a:cubicBezTo>
                  <a:cubicBezTo>
                    <a:pt x="2723" y="406"/>
                    <a:pt x="2669" y="341"/>
                    <a:pt x="2592" y="297"/>
                  </a:cubicBezTo>
                  <a:cubicBezTo>
                    <a:pt x="2275" y="144"/>
                    <a:pt x="1925" y="67"/>
                    <a:pt x="1575" y="1"/>
                  </a:cubicBezTo>
                  <a:cubicBezTo>
                    <a:pt x="1571" y="1"/>
                    <a:pt x="1567" y="0"/>
                    <a:pt x="1563"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0" name="Google Shape;6210;p77"/>
            <p:cNvSpPr/>
            <p:nvPr/>
          </p:nvSpPr>
          <p:spPr>
            <a:xfrm>
              <a:off x="4636950" y="4705400"/>
              <a:ext cx="99850" cy="54350"/>
            </a:xfrm>
            <a:custGeom>
              <a:avLst/>
              <a:gdLst/>
              <a:ahLst/>
              <a:cxnLst/>
              <a:rect l="l" t="t" r="r" b="b"/>
              <a:pathLst>
                <a:path w="3994" h="2174" extrusionOk="0">
                  <a:moveTo>
                    <a:pt x="689" y="0"/>
                  </a:moveTo>
                  <a:cubicBezTo>
                    <a:pt x="593" y="0"/>
                    <a:pt x="532" y="7"/>
                    <a:pt x="515" y="24"/>
                  </a:cubicBezTo>
                  <a:cubicBezTo>
                    <a:pt x="395" y="155"/>
                    <a:pt x="1" y="822"/>
                    <a:pt x="44" y="986"/>
                  </a:cubicBezTo>
                  <a:cubicBezTo>
                    <a:pt x="121" y="1205"/>
                    <a:pt x="100" y="1456"/>
                    <a:pt x="297" y="1533"/>
                  </a:cubicBezTo>
                  <a:cubicBezTo>
                    <a:pt x="931" y="1796"/>
                    <a:pt x="2222" y="2091"/>
                    <a:pt x="2900" y="2168"/>
                  </a:cubicBezTo>
                  <a:cubicBezTo>
                    <a:pt x="2933" y="2171"/>
                    <a:pt x="2965" y="2173"/>
                    <a:pt x="2995" y="2173"/>
                  </a:cubicBezTo>
                  <a:cubicBezTo>
                    <a:pt x="3411" y="2173"/>
                    <a:pt x="3615" y="1840"/>
                    <a:pt x="3819" y="1402"/>
                  </a:cubicBezTo>
                  <a:cubicBezTo>
                    <a:pt x="3950" y="1128"/>
                    <a:pt x="3994" y="778"/>
                    <a:pt x="3928" y="516"/>
                  </a:cubicBezTo>
                  <a:cubicBezTo>
                    <a:pt x="3707" y="362"/>
                    <a:pt x="1359" y="0"/>
                    <a:pt x="689"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1" name="Google Shape;6211;p77"/>
            <p:cNvSpPr/>
            <p:nvPr/>
          </p:nvSpPr>
          <p:spPr>
            <a:xfrm>
              <a:off x="4696025" y="4721475"/>
              <a:ext cx="92725" cy="18700"/>
            </a:xfrm>
            <a:custGeom>
              <a:avLst/>
              <a:gdLst/>
              <a:ahLst/>
              <a:cxnLst/>
              <a:rect l="l" t="t" r="r" b="b"/>
              <a:pathLst>
                <a:path w="3709" h="748" extrusionOk="0">
                  <a:moveTo>
                    <a:pt x="286" y="1"/>
                  </a:moveTo>
                  <a:cubicBezTo>
                    <a:pt x="171" y="1"/>
                    <a:pt x="42" y="99"/>
                    <a:pt x="22" y="179"/>
                  </a:cubicBezTo>
                  <a:cubicBezTo>
                    <a:pt x="0" y="256"/>
                    <a:pt x="44" y="354"/>
                    <a:pt x="121" y="409"/>
                  </a:cubicBezTo>
                  <a:cubicBezTo>
                    <a:pt x="197" y="475"/>
                    <a:pt x="307" y="518"/>
                    <a:pt x="416" y="551"/>
                  </a:cubicBezTo>
                  <a:cubicBezTo>
                    <a:pt x="1094" y="748"/>
                    <a:pt x="1488" y="682"/>
                    <a:pt x="2210" y="737"/>
                  </a:cubicBezTo>
                  <a:cubicBezTo>
                    <a:pt x="2516" y="606"/>
                    <a:pt x="3184" y="463"/>
                    <a:pt x="3490" y="321"/>
                  </a:cubicBezTo>
                  <a:cubicBezTo>
                    <a:pt x="3544" y="288"/>
                    <a:pt x="3610" y="266"/>
                    <a:pt x="3654" y="223"/>
                  </a:cubicBezTo>
                  <a:cubicBezTo>
                    <a:pt x="3697" y="179"/>
                    <a:pt x="3709" y="125"/>
                    <a:pt x="3675" y="81"/>
                  </a:cubicBezTo>
                  <a:cubicBezTo>
                    <a:pt x="3632" y="15"/>
                    <a:pt x="3522" y="4"/>
                    <a:pt x="3435" y="4"/>
                  </a:cubicBezTo>
                  <a:cubicBezTo>
                    <a:pt x="2975" y="4"/>
                    <a:pt x="2516" y="103"/>
                    <a:pt x="2112" y="256"/>
                  </a:cubicBezTo>
                  <a:cubicBezTo>
                    <a:pt x="1510" y="168"/>
                    <a:pt x="909" y="81"/>
                    <a:pt x="318" y="4"/>
                  </a:cubicBezTo>
                  <a:cubicBezTo>
                    <a:pt x="307" y="2"/>
                    <a:pt x="297" y="1"/>
                    <a:pt x="286" y="1"/>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2" name="Google Shape;6212;p77"/>
            <p:cNvSpPr/>
            <p:nvPr/>
          </p:nvSpPr>
          <p:spPr>
            <a:xfrm>
              <a:off x="4689450" y="4732700"/>
              <a:ext cx="92750" cy="18700"/>
            </a:xfrm>
            <a:custGeom>
              <a:avLst/>
              <a:gdLst/>
              <a:ahLst/>
              <a:cxnLst/>
              <a:rect l="l" t="t" r="r" b="b"/>
              <a:pathLst>
                <a:path w="3710" h="748" extrusionOk="0">
                  <a:moveTo>
                    <a:pt x="277" y="1"/>
                  </a:moveTo>
                  <a:cubicBezTo>
                    <a:pt x="172" y="1"/>
                    <a:pt x="43" y="99"/>
                    <a:pt x="23" y="179"/>
                  </a:cubicBezTo>
                  <a:cubicBezTo>
                    <a:pt x="1" y="255"/>
                    <a:pt x="45" y="354"/>
                    <a:pt x="122" y="408"/>
                  </a:cubicBezTo>
                  <a:cubicBezTo>
                    <a:pt x="198" y="474"/>
                    <a:pt x="307" y="517"/>
                    <a:pt x="416" y="551"/>
                  </a:cubicBezTo>
                  <a:cubicBezTo>
                    <a:pt x="1095" y="747"/>
                    <a:pt x="1488" y="682"/>
                    <a:pt x="2210" y="736"/>
                  </a:cubicBezTo>
                  <a:cubicBezTo>
                    <a:pt x="2517" y="605"/>
                    <a:pt x="3184" y="463"/>
                    <a:pt x="3490" y="320"/>
                  </a:cubicBezTo>
                  <a:cubicBezTo>
                    <a:pt x="3545" y="288"/>
                    <a:pt x="3610" y="266"/>
                    <a:pt x="3654" y="222"/>
                  </a:cubicBezTo>
                  <a:cubicBezTo>
                    <a:pt x="3698" y="179"/>
                    <a:pt x="3709" y="124"/>
                    <a:pt x="3676" y="80"/>
                  </a:cubicBezTo>
                  <a:cubicBezTo>
                    <a:pt x="3632" y="14"/>
                    <a:pt x="3523" y="4"/>
                    <a:pt x="3435" y="4"/>
                  </a:cubicBezTo>
                  <a:cubicBezTo>
                    <a:pt x="2976" y="4"/>
                    <a:pt x="2517" y="102"/>
                    <a:pt x="2101" y="255"/>
                  </a:cubicBezTo>
                  <a:cubicBezTo>
                    <a:pt x="1510" y="167"/>
                    <a:pt x="909" y="80"/>
                    <a:pt x="307" y="4"/>
                  </a:cubicBezTo>
                  <a:cubicBezTo>
                    <a:pt x="297" y="2"/>
                    <a:pt x="288" y="1"/>
                    <a:pt x="277" y="1"/>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3" name="Google Shape;6213;p77"/>
            <p:cNvSpPr/>
            <p:nvPr/>
          </p:nvSpPr>
          <p:spPr>
            <a:xfrm>
              <a:off x="4676625" y="4742000"/>
              <a:ext cx="93000" cy="18700"/>
            </a:xfrm>
            <a:custGeom>
              <a:avLst/>
              <a:gdLst/>
              <a:ahLst/>
              <a:cxnLst/>
              <a:rect l="l" t="t" r="r" b="b"/>
              <a:pathLst>
                <a:path w="3720" h="748" extrusionOk="0">
                  <a:moveTo>
                    <a:pt x="287" y="1"/>
                  </a:moveTo>
                  <a:cubicBezTo>
                    <a:pt x="182" y="1"/>
                    <a:pt x="52" y="99"/>
                    <a:pt x="22" y="179"/>
                  </a:cubicBezTo>
                  <a:cubicBezTo>
                    <a:pt x="0" y="255"/>
                    <a:pt x="44" y="354"/>
                    <a:pt x="131" y="408"/>
                  </a:cubicBezTo>
                  <a:cubicBezTo>
                    <a:pt x="208" y="473"/>
                    <a:pt x="306" y="517"/>
                    <a:pt x="416" y="550"/>
                  </a:cubicBezTo>
                  <a:cubicBezTo>
                    <a:pt x="1094" y="747"/>
                    <a:pt x="1488" y="682"/>
                    <a:pt x="2220" y="747"/>
                  </a:cubicBezTo>
                  <a:cubicBezTo>
                    <a:pt x="2526" y="605"/>
                    <a:pt x="3183" y="463"/>
                    <a:pt x="3489" y="320"/>
                  </a:cubicBezTo>
                  <a:cubicBezTo>
                    <a:pt x="3555" y="298"/>
                    <a:pt x="3610" y="266"/>
                    <a:pt x="3653" y="222"/>
                  </a:cubicBezTo>
                  <a:cubicBezTo>
                    <a:pt x="3697" y="179"/>
                    <a:pt x="3719" y="123"/>
                    <a:pt x="3686" y="80"/>
                  </a:cubicBezTo>
                  <a:cubicBezTo>
                    <a:pt x="3642" y="14"/>
                    <a:pt x="3533" y="4"/>
                    <a:pt x="3435" y="4"/>
                  </a:cubicBezTo>
                  <a:cubicBezTo>
                    <a:pt x="2975" y="4"/>
                    <a:pt x="2516" y="102"/>
                    <a:pt x="2111" y="255"/>
                  </a:cubicBezTo>
                  <a:cubicBezTo>
                    <a:pt x="1510" y="167"/>
                    <a:pt x="908" y="80"/>
                    <a:pt x="317" y="4"/>
                  </a:cubicBezTo>
                  <a:cubicBezTo>
                    <a:pt x="307" y="2"/>
                    <a:pt x="297" y="1"/>
                    <a:pt x="287" y="1"/>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4" name="Google Shape;6214;p77"/>
            <p:cNvSpPr/>
            <p:nvPr/>
          </p:nvSpPr>
          <p:spPr>
            <a:xfrm>
              <a:off x="4650525" y="4713525"/>
              <a:ext cx="47400" cy="12300"/>
            </a:xfrm>
            <a:custGeom>
              <a:avLst/>
              <a:gdLst/>
              <a:ahLst/>
              <a:cxnLst/>
              <a:rect l="l" t="t" r="r" b="b"/>
              <a:pathLst>
                <a:path w="1896" h="492" extrusionOk="0">
                  <a:moveTo>
                    <a:pt x="1813" y="1"/>
                  </a:moveTo>
                  <a:cubicBezTo>
                    <a:pt x="1802" y="1"/>
                    <a:pt x="1789" y="5"/>
                    <a:pt x="1777" y="16"/>
                  </a:cubicBezTo>
                  <a:cubicBezTo>
                    <a:pt x="1440" y="248"/>
                    <a:pt x="1043" y="367"/>
                    <a:pt x="643" y="367"/>
                  </a:cubicBezTo>
                  <a:cubicBezTo>
                    <a:pt x="458" y="367"/>
                    <a:pt x="272" y="341"/>
                    <a:pt x="92" y="289"/>
                  </a:cubicBezTo>
                  <a:cubicBezTo>
                    <a:pt x="86" y="288"/>
                    <a:pt x="80" y="287"/>
                    <a:pt x="74" y="287"/>
                  </a:cubicBezTo>
                  <a:cubicBezTo>
                    <a:pt x="13" y="287"/>
                    <a:pt x="0" y="389"/>
                    <a:pt x="70" y="409"/>
                  </a:cubicBezTo>
                  <a:cubicBezTo>
                    <a:pt x="255" y="464"/>
                    <a:pt x="448" y="491"/>
                    <a:pt x="641" y="491"/>
                  </a:cubicBezTo>
                  <a:cubicBezTo>
                    <a:pt x="1064" y="491"/>
                    <a:pt x="1490" y="362"/>
                    <a:pt x="1842" y="114"/>
                  </a:cubicBezTo>
                  <a:cubicBezTo>
                    <a:pt x="1895" y="79"/>
                    <a:pt x="1863" y="1"/>
                    <a:pt x="1813" y="1"/>
                  </a:cubicBezTo>
                  <a:close/>
                </a:path>
              </a:pathLst>
            </a:custGeom>
            <a:solidFill>
              <a:srgbClr val="EC8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5" name="Google Shape;6215;p77"/>
            <p:cNvSpPr/>
            <p:nvPr/>
          </p:nvSpPr>
          <p:spPr>
            <a:xfrm>
              <a:off x="4198350" y="4996750"/>
              <a:ext cx="259800" cy="69525"/>
            </a:xfrm>
            <a:custGeom>
              <a:avLst/>
              <a:gdLst/>
              <a:ahLst/>
              <a:cxnLst/>
              <a:rect l="l" t="t" r="r" b="b"/>
              <a:pathLst>
                <a:path w="10392" h="2781" extrusionOk="0">
                  <a:moveTo>
                    <a:pt x="5713" y="1"/>
                  </a:moveTo>
                  <a:cubicBezTo>
                    <a:pt x="3979" y="1"/>
                    <a:pt x="2156" y="12"/>
                    <a:pt x="1794" y="30"/>
                  </a:cubicBezTo>
                  <a:cubicBezTo>
                    <a:pt x="1116" y="762"/>
                    <a:pt x="515" y="1583"/>
                    <a:pt x="0" y="2468"/>
                  </a:cubicBezTo>
                  <a:cubicBezTo>
                    <a:pt x="1255" y="2675"/>
                    <a:pt x="2528" y="2780"/>
                    <a:pt x="3801" y="2780"/>
                  </a:cubicBezTo>
                  <a:cubicBezTo>
                    <a:pt x="6035" y="2780"/>
                    <a:pt x="8267" y="2455"/>
                    <a:pt x="10391" y="1780"/>
                  </a:cubicBezTo>
                  <a:cubicBezTo>
                    <a:pt x="9987" y="1156"/>
                    <a:pt x="9528" y="565"/>
                    <a:pt x="9025" y="30"/>
                  </a:cubicBezTo>
                  <a:cubicBezTo>
                    <a:pt x="8678" y="9"/>
                    <a:pt x="7229" y="1"/>
                    <a:pt x="5713" y="1"/>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6" name="Google Shape;6216;p77"/>
            <p:cNvSpPr/>
            <p:nvPr/>
          </p:nvSpPr>
          <p:spPr>
            <a:xfrm>
              <a:off x="4181675" y="4677225"/>
              <a:ext cx="274025" cy="334000"/>
            </a:xfrm>
            <a:custGeom>
              <a:avLst/>
              <a:gdLst/>
              <a:ahLst/>
              <a:cxnLst/>
              <a:rect l="l" t="t" r="r" b="b"/>
              <a:pathLst>
                <a:path w="10961" h="13360" extrusionOk="0">
                  <a:moveTo>
                    <a:pt x="5460" y="1"/>
                  </a:moveTo>
                  <a:cubicBezTo>
                    <a:pt x="2212" y="1"/>
                    <a:pt x="1" y="998"/>
                    <a:pt x="1" y="998"/>
                  </a:cubicBezTo>
                  <a:lnTo>
                    <a:pt x="2461" y="12811"/>
                  </a:lnTo>
                  <a:cubicBezTo>
                    <a:pt x="2461" y="12811"/>
                    <a:pt x="4308" y="13360"/>
                    <a:pt x="6451" y="13360"/>
                  </a:cubicBezTo>
                  <a:cubicBezTo>
                    <a:pt x="7522" y="13360"/>
                    <a:pt x="8667" y="13222"/>
                    <a:pt x="9692" y="12811"/>
                  </a:cubicBezTo>
                  <a:lnTo>
                    <a:pt x="10960" y="998"/>
                  </a:lnTo>
                  <a:cubicBezTo>
                    <a:pt x="8966" y="250"/>
                    <a:pt x="7083" y="1"/>
                    <a:pt x="5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7" name="Google Shape;6217;p77"/>
            <p:cNvSpPr/>
            <p:nvPr/>
          </p:nvSpPr>
          <p:spPr>
            <a:xfrm>
              <a:off x="4017875" y="5041225"/>
              <a:ext cx="631425" cy="255300"/>
            </a:xfrm>
            <a:custGeom>
              <a:avLst/>
              <a:gdLst/>
              <a:ahLst/>
              <a:cxnLst/>
              <a:rect l="l" t="t" r="r" b="b"/>
              <a:pathLst>
                <a:path w="25257" h="10212" extrusionOk="0">
                  <a:moveTo>
                    <a:pt x="17610" y="1"/>
                  </a:moveTo>
                  <a:cubicBezTo>
                    <a:pt x="15486" y="676"/>
                    <a:pt x="13254" y="1001"/>
                    <a:pt x="11020" y="1001"/>
                  </a:cubicBezTo>
                  <a:cubicBezTo>
                    <a:pt x="9747" y="1001"/>
                    <a:pt x="8474" y="896"/>
                    <a:pt x="7219" y="689"/>
                  </a:cubicBezTo>
                  <a:cubicBezTo>
                    <a:pt x="6815" y="1401"/>
                    <a:pt x="6476" y="2155"/>
                    <a:pt x="6224" y="2910"/>
                  </a:cubicBezTo>
                  <a:cubicBezTo>
                    <a:pt x="5141" y="2242"/>
                    <a:pt x="4004" y="1652"/>
                    <a:pt x="2834" y="1171"/>
                  </a:cubicBezTo>
                  <a:cubicBezTo>
                    <a:pt x="2401" y="1006"/>
                    <a:pt x="1957" y="841"/>
                    <a:pt x="1496" y="841"/>
                  </a:cubicBezTo>
                  <a:cubicBezTo>
                    <a:pt x="1468" y="841"/>
                    <a:pt x="1440" y="841"/>
                    <a:pt x="1412" y="842"/>
                  </a:cubicBezTo>
                  <a:cubicBezTo>
                    <a:pt x="919" y="864"/>
                    <a:pt x="416" y="1127"/>
                    <a:pt x="252" y="1586"/>
                  </a:cubicBezTo>
                  <a:cubicBezTo>
                    <a:pt x="34" y="2166"/>
                    <a:pt x="0" y="2855"/>
                    <a:pt x="263" y="3413"/>
                  </a:cubicBezTo>
                  <a:cubicBezTo>
                    <a:pt x="525" y="3971"/>
                    <a:pt x="952" y="4441"/>
                    <a:pt x="1368" y="4879"/>
                  </a:cubicBezTo>
                  <a:cubicBezTo>
                    <a:pt x="2768" y="6355"/>
                    <a:pt x="4321" y="7701"/>
                    <a:pt x="6093" y="8685"/>
                  </a:cubicBezTo>
                  <a:cubicBezTo>
                    <a:pt x="7763" y="9623"/>
                    <a:pt x="9647" y="10212"/>
                    <a:pt x="11562" y="10212"/>
                  </a:cubicBezTo>
                  <a:cubicBezTo>
                    <a:pt x="11679" y="10212"/>
                    <a:pt x="11795" y="10210"/>
                    <a:pt x="11912" y="10205"/>
                  </a:cubicBezTo>
                  <a:cubicBezTo>
                    <a:pt x="11906" y="9927"/>
                    <a:pt x="11906" y="9787"/>
                    <a:pt x="11908" y="9787"/>
                  </a:cubicBezTo>
                  <a:lnTo>
                    <a:pt x="11908" y="9787"/>
                  </a:lnTo>
                  <a:cubicBezTo>
                    <a:pt x="11909" y="9787"/>
                    <a:pt x="11912" y="9927"/>
                    <a:pt x="11912" y="10205"/>
                  </a:cubicBezTo>
                  <a:cubicBezTo>
                    <a:pt x="12028" y="10210"/>
                    <a:pt x="12149" y="10212"/>
                    <a:pt x="12274" y="10212"/>
                  </a:cubicBezTo>
                  <a:cubicBezTo>
                    <a:pt x="14326" y="10212"/>
                    <a:pt x="17493" y="9623"/>
                    <a:pt x="19164" y="8685"/>
                  </a:cubicBezTo>
                  <a:cubicBezTo>
                    <a:pt x="20935" y="7701"/>
                    <a:pt x="22489" y="6355"/>
                    <a:pt x="23889" y="4879"/>
                  </a:cubicBezTo>
                  <a:cubicBezTo>
                    <a:pt x="24304" y="4441"/>
                    <a:pt x="24731" y="3971"/>
                    <a:pt x="24994" y="3413"/>
                  </a:cubicBezTo>
                  <a:cubicBezTo>
                    <a:pt x="25256" y="2855"/>
                    <a:pt x="25223" y="2166"/>
                    <a:pt x="25016" y="1586"/>
                  </a:cubicBezTo>
                  <a:cubicBezTo>
                    <a:pt x="24841" y="1127"/>
                    <a:pt x="24338" y="864"/>
                    <a:pt x="23845" y="842"/>
                  </a:cubicBezTo>
                  <a:cubicBezTo>
                    <a:pt x="23817" y="841"/>
                    <a:pt x="23789" y="841"/>
                    <a:pt x="23761" y="841"/>
                  </a:cubicBezTo>
                  <a:cubicBezTo>
                    <a:pt x="23299" y="841"/>
                    <a:pt x="22857" y="1006"/>
                    <a:pt x="22434" y="1171"/>
                  </a:cubicBezTo>
                  <a:cubicBezTo>
                    <a:pt x="21253" y="1652"/>
                    <a:pt x="20116" y="2242"/>
                    <a:pt x="19032" y="2910"/>
                  </a:cubicBezTo>
                  <a:cubicBezTo>
                    <a:pt x="18704" y="1904"/>
                    <a:pt x="18212" y="908"/>
                    <a:pt x="176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8" name="Google Shape;6218;p77"/>
            <p:cNvSpPr/>
            <p:nvPr/>
          </p:nvSpPr>
          <p:spPr>
            <a:xfrm>
              <a:off x="4019500" y="5070750"/>
              <a:ext cx="629800" cy="225775"/>
            </a:xfrm>
            <a:custGeom>
              <a:avLst/>
              <a:gdLst/>
              <a:ahLst/>
              <a:cxnLst/>
              <a:rect l="l" t="t" r="r" b="b"/>
              <a:pathLst>
                <a:path w="25192" h="9031" extrusionOk="0">
                  <a:moveTo>
                    <a:pt x="24655" y="1"/>
                  </a:moveTo>
                  <a:cubicBezTo>
                    <a:pt x="21811" y="898"/>
                    <a:pt x="19263" y="2855"/>
                    <a:pt x="16845" y="4890"/>
                  </a:cubicBezTo>
                  <a:cubicBezTo>
                    <a:pt x="15779" y="5784"/>
                    <a:pt x="14460" y="6239"/>
                    <a:pt x="13135" y="6239"/>
                  </a:cubicBezTo>
                  <a:cubicBezTo>
                    <a:pt x="12014" y="6239"/>
                    <a:pt x="10889" y="5913"/>
                    <a:pt x="9911" y="5251"/>
                  </a:cubicBezTo>
                  <a:cubicBezTo>
                    <a:pt x="6881" y="3205"/>
                    <a:pt x="3381" y="1565"/>
                    <a:pt x="23" y="1204"/>
                  </a:cubicBezTo>
                  <a:lnTo>
                    <a:pt x="23" y="1204"/>
                  </a:lnTo>
                  <a:cubicBezTo>
                    <a:pt x="1" y="1565"/>
                    <a:pt x="56" y="1915"/>
                    <a:pt x="198" y="2232"/>
                  </a:cubicBezTo>
                  <a:cubicBezTo>
                    <a:pt x="460" y="2790"/>
                    <a:pt x="887" y="3260"/>
                    <a:pt x="1303" y="3698"/>
                  </a:cubicBezTo>
                  <a:cubicBezTo>
                    <a:pt x="2703" y="5174"/>
                    <a:pt x="4256" y="6520"/>
                    <a:pt x="6028" y="7504"/>
                  </a:cubicBezTo>
                  <a:cubicBezTo>
                    <a:pt x="7698" y="8442"/>
                    <a:pt x="9582" y="9031"/>
                    <a:pt x="11497" y="9031"/>
                  </a:cubicBezTo>
                  <a:cubicBezTo>
                    <a:pt x="11614" y="9031"/>
                    <a:pt x="11730" y="9029"/>
                    <a:pt x="11847" y="9024"/>
                  </a:cubicBezTo>
                  <a:cubicBezTo>
                    <a:pt x="11841" y="8746"/>
                    <a:pt x="11841" y="8606"/>
                    <a:pt x="11843" y="8606"/>
                  </a:cubicBezTo>
                  <a:lnTo>
                    <a:pt x="11843" y="8606"/>
                  </a:lnTo>
                  <a:cubicBezTo>
                    <a:pt x="11844" y="8606"/>
                    <a:pt x="11847" y="8746"/>
                    <a:pt x="11847" y="9024"/>
                  </a:cubicBezTo>
                  <a:cubicBezTo>
                    <a:pt x="11963" y="9029"/>
                    <a:pt x="12084" y="9031"/>
                    <a:pt x="12209" y="9031"/>
                  </a:cubicBezTo>
                  <a:cubicBezTo>
                    <a:pt x="14261" y="9031"/>
                    <a:pt x="17428" y="8442"/>
                    <a:pt x="19099" y="7504"/>
                  </a:cubicBezTo>
                  <a:cubicBezTo>
                    <a:pt x="20870" y="6520"/>
                    <a:pt x="22424" y="5174"/>
                    <a:pt x="23824" y="3698"/>
                  </a:cubicBezTo>
                  <a:cubicBezTo>
                    <a:pt x="24239" y="3260"/>
                    <a:pt x="24666" y="2790"/>
                    <a:pt x="24929" y="2232"/>
                  </a:cubicBezTo>
                  <a:cubicBezTo>
                    <a:pt x="25191" y="1674"/>
                    <a:pt x="25158" y="985"/>
                    <a:pt x="24951" y="405"/>
                  </a:cubicBezTo>
                  <a:cubicBezTo>
                    <a:pt x="24885" y="242"/>
                    <a:pt x="24786" y="110"/>
                    <a:pt x="24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9" name="Google Shape;6219;p77"/>
            <p:cNvSpPr/>
            <p:nvPr/>
          </p:nvSpPr>
          <p:spPr>
            <a:xfrm>
              <a:off x="4287500" y="4610000"/>
              <a:ext cx="82050" cy="138650"/>
            </a:xfrm>
            <a:custGeom>
              <a:avLst/>
              <a:gdLst/>
              <a:ahLst/>
              <a:cxnLst/>
              <a:rect l="l" t="t" r="r" b="b"/>
              <a:pathLst>
                <a:path w="3282" h="5546" extrusionOk="0">
                  <a:moveTo>
                    <a:pt x="602" y="0"/>
                  </a:moveTo>
                  <a:lnTo>
                    <a:pt x="525" y="2221"/>
                  </a:lnTo>
                  <a:cubicBezTo>
                    <a:pt x="515" y="2483"/>
                    <a:pt x="383" y="2724"/>
                    <a:pt x="187" y="2899"/>
                  </a:cubicBezTo>
                  <a:lnTo>
                    <a:pt x="121" y="2965"/>
                  </a:lnTo>
                  <a:cubicBezTo>
                    <a:pt x="33" y="3085"/>
                    <a:pt x="0" y="3271"/>
                    <a:pt x="44" y="3424"/>
                  </a:cubicBezTo>
                  <a:cubicBezTo>
                    <a:pt x="73" y="3560"/>
                    <a:pt x="1208" y="5546"/>
                    <a:pt x="1999" y="5546"/>
                  </a:cubicBezTo>
                  <a:cubicBezTo>
                    <a:pt x="2102" y="5546"/>
                    <a:pt x="2199" y="5512"/>
                    <a:pt x="2287" y="5437"/>
                  </a:cubicBezTo>
                  <a:cubicBezTo>
                    <a:pt x="2406" y="5338"/>
                    <a:pt x="3128" y="3653"/>
                    <a:pt x="3194" y="3500"/>
                  </a:cubicBezTo>
                  <a:cubicBezTo>
                    <a:pt x="3260" y="3347"/>
                    <a:pt x="3281" y="3140"/>
                    <a:pt x="3205" y="2997"/>
                  </a:cubicBezTo>
                  <a:cubicBezTo>
                    <a:pt x="3183" y="2953"/>
                    <a:pt x="3150" y="2910"/>
                    <a:pt x="3118" y="2888"/>
                  </a:cubicBezTo>
                  <a:cubicBezTo>
                    <a:pt x="2910" y="2724"/>
                    <a:pt x="2746" y="2516"/>
                    <a:pt x="2702" y="2265"/>
                  </a:cubicBezTo>
                  <a:cubicBezTo>
                    <a:pt x="2560" y="1553"/>
                    <a:pt x="2494" y="821"/>
                    <a:pt x="2483" y="77"/>
                  </a:cubicBezTo>
                  <a:lnTo>
                    <a:pt x="602" y="0"/>
                  </a:ln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0" name="Google Shape;6220;p77"/>
            <p:cNvSpPr/>
            <p:nvPr/>
          </p:nvSpPr>
          <p:spPr>
            <a:xfrm>
              <a:off x="4301700" y="4610000"/>
              <a:ext cx="49800" cy="38600"/>
            </a:xfrm>
            <a:custGeom>
              <a:avLst/>
              <a:gdLst/>
              <a:ahLst/>
              <a:cxnLst/>
              <a:rect l="l" t="t" r="r" b="b"/>
              <a:pathLst>
                <a:path w="1992" h="1544" extrusionOk="0">
                  <a:moveTo>
                    <a:pt x="34" y="0"/>
                  </a:moveTo>
                  <a:cubicBezTo>
                    <a:pt x="23" y="306"/>
                    <a:pt x="12" y="602"/>
                    <a:pt x="1" y="897"/>
                  </a:cubicBezTo>
                  <a:cubicBezTo>
                    <a:pt x="416" y="1194"/>
                    <a:pt x="921" y="1544"/>
                    <a:pt x="1410" y="1544"/>
                  </a:cubicBezTo>
                  <a:cubicBezTo>
                    <a:pt x="1462" y="1544"/>
                    <a:pt x="1514" y="1540"/>
                    <a:pt x="1565" y="1531"/>
                  </a:cubicBezTo>
                  <a:cubicBezTo>
                    <a:pt x="1719" y="1510"/>
                    <a:pt x="1860" y="1444"/>
                    <a:pt x="1992" y="1368"/>
                  </a:cubicBezTo>
                  <a:cubicBezTo>
                    <a:pt x="1948" y="941"/>
                    <a:pt x="1915" y="515"/>
                    <a:pt x="1915" y="77"/>
                  </a:cubicBezTo>
                  <a:lnTo>
                    <a:pt x="34" y="0"/>
                  </a:lnTo>
                  <a:close/>
                </a:path>
              </a:pathLst>
            </a:custGeom>
            <a:solidFill>
              <a:srgbClr val="EC8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1" name="Google Shape;6221;p77"/>
            <p:cNvSpPr/>
            <p:nvPr/>
          </p:nvSpPr>
          <p:spPr>
            <a:xfrm>
              <a:off x="4254425" y="4539400"/>
              <a:ext cx="20800" cy="24950"/>
            </a:xfrm>
            <a:custGeom>
              <a:avLst/>
              <a:gdLst/>
              <a:ahLst/>
              <a:cxnLst/>
              <a:rect l="l" t="t" r="r" b="b"/>
              <a:pathLst>
                <a:path w="832" h="998" extrusionOk="0">
                  <a:moveTo>
                    <a:pt x="413" y="0"/>
                  </a:moveTo>
                  <a:cubicBezTo>
                    <a:pt x="293" y="0"/>
                    <a:pt x="166" y="37"/>
                    <a:pt x="98" y="133"/>
                  </a:cubicBezTo>
                  <a:cubicBezTo>
                    <a:pt x="0" y="254"/>
                    <a:pt x="11" y="418"/>
                    <a:pt x="76" y="560"/>
                  </a:cubicBezTo>
                  <a:cubicBezTo>
                    <a:pt x="186" y="812"/>
                    <a:pt x="459" y="998"/>
                    <a:pt x="732" y="998"/>
                  </a:cubicBezTo>
                  <a:lnTo>
                    <a:pt x="831" y="123"/>
                  </a:lnTo>
                  <a:cubicBezTo>
                    <a:pt x="711" y="68"/>
                    <a:pt x="591" y="14"/>
                    <a:pt x="459" y="2"/>
                  </a:cubicBezTo>
                  <a:cubicBezTo>
                    <a:pt x="444" y="1"/>
                    <a:pt x="428" y="0"/>
                    <a:pt x="413" y="0"/>
                  </a:cubicBezTo>
                  <a:close/>
                </a:path>
              </a:pathLst>
            </a:custGeom>
            <a:solidFill>
              <a:srgbClr val="EC8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2" name="Google Shape;6222;p77"/>
            <p:cNvSpPr/>
            <p:nvPr/>
          </p:nvSpPr>
          <p:spPr>
            <a:xfrm>
              <a:off x="4380475" y="4539400"/>
              <a:ext cx="20800" cy="24950"/>
            </a:xfrm>
            <a:custGeom>
              <a:avLst/>
              <a:gdLst/>
              <a:ahLst/>
              <a:cxnLst/>
              <a:rect l="l" t="t" r="r" b="b"/>
              <a:pathLst>
                <a:path w="832" h="998" extrusionOk="0">
                  <a:moveTo>
                    <a:pt x="430" y="0"/>
                  </a:moveTo>
                  <a:cubicBezTo>
                    <a:pt x="414" y="0"/>
                    <a:pt x="399" y="1"/>
                    <a:pt x="383" y="2"/>
                  </a:cubicBezTo>
                  <a:cubicBezTo>
                    <a:pt x="241" y="14"/>
                    <a:pt x="121" y="68"/>
                    <a:pt x="0" y="123"/>
                  </a:cubicBezTo>
                  <a:lnTo>
                    <a:pt x="99" y="998"/>
                  </a:lnTo>
                  <a:cubicBezTo>
                    <a:pt x="383" y="998"/>
                    <a:pt x="646" y="812"/>
                    <a:pt x="755" y="560"/>
                  </a:cubicBezTo>
                  <a:cubicBezTo>
                    <a:pt x="821" y="418"/>
                    <a:pt x="831" y="254"/>
                    <a:pt x="733" y="133"/>
                  </a:cubicBezTo>
                  <a:cubicBezTo>
                    <a:pt x="665" y="37"/>
                    <a:pt x="547" y="0"/>
                    <a:pt x="430" y="0"/>
                  </a:cubicBezTo>
                  <a:close/>
                </a:path>
              </a:pathLst>
            </a:custGeom>
            <a:solidFill>
              <a:srgbClr val="EC8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3" name="Google Shape;6223;p77"/>
            <p:cNvSpPr/>
            <p:nvPr/>
          </p:nvSpPr>
          <p:spPr>
            <a:xfrm>
              <a:off x="4265625" y="4456325"/>
              <a:ext cx="126900" cy="171500"/>
            </a:xfrm>
            <a:custGeom>
              <a:avLst/>
              <a:gdLst/>
              <a:ahLst/>
              <a:cxnLst/>
              <a:rect l="l" t="t" r="r" b="b"/>
              <a:pathLst>
                <a:path w="5076" h="6860" extrusionOk="0">
                  <a:moveTo>
                    <a:pt x="2538" y="0"/>
                  </a:moveTo>
                  <a:cubicBezTo>
                    <a:pt x="1138" y="0"/>
                    <a:pt x="0" y="1083"/>
                    <a:pt x="0" y="2581"/>
                  </a:cubicBezTo>
                  <a:lnTo>
                    <a:pt x="230" y="4037"/>
                  </a:lnTo>
                  <a:lnTo>
                    <a:pt x="318" y="4813"/>
                  </a:lnTo>
                  <a:cubicBezTo>
                    <a:pt x="489" y="6057"/>
                    <a:pt x="1828" y="6859"/>
                    <a:pt x="2499" y="6859"/>
                  </a:cubicBezTo>
                  <a:cubicBezTo>
                    <a:pt x="2512" y="6859"/>
                    <a:pt x="2525" y="6859"/>
                    <a:pt x="2538" y="6859"/>
                  </a:cubicBezTo>
                  <a:cubicBezTo>
                    <a:pt x="3358" y="6825"/>
                    <a:pt x="4660" y="6027"/>
                    <a:pt x="4737" y="4681"/>
                  </a:cubicBezTo>
                  <a:cubicBezTo>
                    <a:pt x="4737" y="4594"/>
                    <a:pt x="4747" y="4506"/>
                    <a:pt x="4759" y="4419"/>
                  </a:cubicBezTo>
                  <a:lnTo>
                    <a:pt x="5075" y="2581"/>
                  </a:lnTo>
                  <a:cubicBezTo>
                    <a:pt x="5075" y="1159"/>
                    <a:pt x="2724" y="2056"/>
                    <a:pt x="2538"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4" name="Google Shape;6224;p77"/>
            <p:cNvSpPr/>
            <p:nvPr/>
          </p:nvSpPr>
          <p:spPr>
            <a:xfrm>
              <a:off x="4314450" y="4598775"/>
              <a:ext cx="27125" cy="4125"/>
            </a:xfrm>
            <a:custGeom>
              <a:avLst/>
              <a:gdLst/>
              <a:ahLst/>
              <a:cxnLst/>
              <a:rect l="l" t="t" r="r" b="b"/>
              <a:pathLst>
                <a:path w="1085" h="165" extrusionOk="0">
                  <a:moveTo>
                    <a:pt x="1021" y="0"/>
                  </a:moveTo>
                  <a:cubicBezTo>
                    <a:pt x="1018" y="0"/>
                    <a:pt x="1015" y="0"/>
                    <a:pt x="1012" y="1"/>
                  </a:cubicBezTo>
                  <a:cubicBezTo>
                    <a:pt x="849" y="47"/>
                    <a:pt x="684" y="72"/>
                    <a:pt x="519" y="72"/>
                  </a:cubicBezTo>
                  <a:cubicBezTo>
                    <a:pt x="372" y="72"/>
                    <a:pt x="226" y="53"/>
                    <a:pt x="82" y="12"/>
                  </a:cubicBezTo>
                  <a:cubicBezTo>
                    <a:pt x="76" y="9"/>
                    <a:pt x="70" y="8"/>
                    <a:pt x="65" y="8"/>
                  </a:cubicBezTo>
                  <a:cubicBezTo>
                    <a:pt x="21" y="8"/>
                    <a:pt x="0" y="80"/>
                    <a:pt x="49" y="99"/>
                  </a:cubicBezTo>
                  <a:cubicBezTo>
                    <a:pt x="213" y="143"/>
                    <a:pt x="380" y="165"/>
                    <a:pt x="545" y="165"/>
                  </a:cubicBezTo>
                  <a:cubicBezTo>
                    <a:pt x="711" y="165"/>
                    <a:pt x="875" y="143"/>
                    <a:pt x="1034" y="99"/>
                  </a:cubicBezTo>
                  <a:cubicBezTo>
                    <a:pt x="1085" y="79"/>
                    <a:pt x="1068" y="0"/>
                    <a:pt x="1021" y="0"/>
                  </a:cubicBezTo>
                  <a:close/>
                </a:path>
              </a:pathLst>
            </a:custGeom>
            <a:solidFill>
              <a:srgbClr val="EC8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5" name="Google Shape;6225;p77"/>
            <p:cNvSpPr/>
            <p:nvPr/>
          </p:nvSpPr>
          <p:spPr>
            <a:xfrm>
              <a:off x="4282175" y="4536900"/>
              <a:ext cx="26600" cy="4725"/>
            </a:xfrm>
            <a:custGeom>
              <a:avLst/>
              <a:gdLst/>
              <a:ahLst/>
              <a:cxnLst/>
              <a:rect l="l" t="t" r="r" b="b"/>
              <a:pathLst>
                <a:path w="1064" h="189" extrusionOk="0">
                  <a:moveTo>
                    <a:pt x="54" y="1"/>
                  </a:moveTo>
                  <a:cubicBezTo>
                    <a:pt x="12" y="1"/>
                    <a:pt x="0" y="72"/>
                    <a:pt x="49" y="92"/>
                  </a:cubicBezTo>
                  <a:cubicBezTo>
                    <a:pt x="214" y="156"/>
                    <a:pt x="387" y="189"/>
                    <a:pt x="562" y="189"/>
                  </a:cubicBezTo>
                  <a:cubicBezTo>
                    <a:pt x="713" y="189"/>
                    <a:pt x="865" y="164"/>
                    <a:pt x="1012" y="114"/>
                  </a:cubicBezTo>
                  <a:cubicBezTo>
                    <a:pt x="1063" y="93"/>
                    <a:pt x="1047" y="14"/>
                    <a:pt x="999" y="14"/>
                  </a:cubicBezTo>
                  <a:cubicBezTo>
                    <a:pt x="996" y="14"/>
                    <a:pt x="993" y="14"/>
                    <a:pt x="990" y="15"/>
                  </a:cubicBezTo>
                  <a:cubicBezTo>
                    <a:pt x="846" y="68"/>
                    <a:pt x="693" y="95"/>
                    <a:pt x="541" y="95"/>
                  </a:cubicBezTo>
                  <a:cubicBezTo>
                    <a:pt x="382" y="95"/>
                    <a:pt x="222" y="65"/>
                    <a:pt x="71" y="4"/>
                  </a:cubicBezTo>
                  <a:cubicBezTo>
                    <a:pt x="65" y="2"/>
                    <a:pt x="60"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6" name="Google Shape;6226;p77"/>
            <p:cNvSpPr/>
            <p:nvPr/>
          </p:nvSpPr>
          <p:spPr>
            <a:xfrm>
              <a:off x="4350825" y="4536900"/>
              <a:ext cx="26600" cy="4725"/>
            </a:xfrm>
            <a:custGeom>
              <a:avLst/>
              <a:gdLst/>
              <a:ahLst/>
              <a:cxnLst/>
              <a:rect l="l" t="t" r="r" b="b"/>
              <a:pathLst>
                <a:path w="1064" h="189" extrusionOk="0">
                  <a:moveTo>
                    <a:pt x="64" y="1"/>
                  </a:moveTo>
                  <a:cubicBezTo>
                    <a:pt x="21" y="1"/>
                    <a:pt x="0" y="72"/>
                    <a:pt x="48" y="92"/>
                  </a:cubicBezTo>
                  <a:cubicBezTo>
                    <a:pt x="213" y="156"/>
                    <a:pt x="389" y="189"/>
                    <a:pt x="565" y="189"/>
                  </a:cubicBezTo>
                  <a:cubicBezTo>
                    <a:pt x="717" y="189"/>
                    <a:pt x="869" y="164"/>
                    <a:pt x="1011" y="114"/>
                  </a:cubicBezTo>
                  <a:cubicBezTo>
                    <a:pt x="1063" y="93"/>
                    <a:pt x="1056" y="14"/>
                    <a:pt x="1000" y="14"/>
                  </a:cubicBezTo>
                  <a:cubicBezTo>
                    <a:pt x="996" y="14"/>
                    <a:pt x="993" y="14"/>
                    <a:pt x="989" y="15"/>
                  </a:cubicBezTo>
                  <a:cubicBezTo>
                    <a:pt x="845" y="68"/>
                    <a:pt x="693" y="95"/>
                    <a:pt x="542" y="95"/>
                  </a:cubicBezTo>
                  <a:cubicBezTo>
                    <a:pt x="384" y="95"/>
                    <a:pt x="227" y="65"/>
                    <a:pt x="82" y="4"/>
                  </a:cubicBezTo>
                  <a:cubicBezTo>
                    <a:pt x="76" y="2"/>
                    <a:pt x="70"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7" name="Google Shape;6227;p77"/>
            <p:cNvSpPr/>
            <p:nvPr/>
          </p:nvSpPr>
          <p:spPr>
            <a:xfrm>
              <a:off x="4274100" y="5063425"/>
              <a:ext cx="403100" cy="324550"/>
            </a:xfrm>
            <a:custGeom>
              <a:avLst/>
              <a:gdLst/>
              <a:ahLst/>
              <a:cxnLst/>
              <a:rect l="l" t="t" r="r" b="b"/>
              <a:pathLst>
                <a:path w="16124" h="12982" extrusionOk="0">
                  <a:moveTo>
                    <a:pt x="13492" y="0"/>
                  </a:moveTo>
                  <a:cubicBezTo>
                    <a:pt x="12976" y="0"/>
                    <a:pt x="12474" y="175"/>
                    <a:pt x="12043" y="523"/>
                  </a:cubicBezTo>
                  <a:cubicBezTo>
                    <a:pt x="8324" y="3586"/>
                    <a:pt x="3719" y="7698"/>
                    <a:pt x="1" y="10761"/>
                  </a:cubicBezTo>
                  <a:cubicBezTo>
                    <a:pt x="580" y="11932"/>
                    <a:pt x="405" y="11811"/>
                    <a:pt x="985" y="12982"/>
                  </a:cubicBezTo>
                  <a:cubicBezTo>
                    <a:pt x="5218" y="11429"/>
                    <a:pt x="10457" y="9241"/>
                    <a:pt x="13815" y="6233"/>
                  </a:cubicBezTo>
                  <a:cubicBezTo>
                    <a:pt x="14417" y="5697"/>
                    <a:pt x="15018" y="5117"/>
                    <a:pt x="15445" y="4428"/>
                  </a:cubicBezTo>
                  <a:cubicBezTo>
                    <a:pt x="15871" y="3728"/>
                    <a:pt x="16123" y="2897"/>
                    <a:pt x="15970" y="2088"/>
                  </a:cubicBezTo>
                  <a:cubicBezTo>
                    <a:pt x="15817" y="1235"/>
                    <a:pt x="15193" y="479"/>
                    <a:pt x="14383" y="173"/>
                  </a:cubicBezTo>
                  <a:cubicBezTo>
                    <a:pt x="14089" y="58"/>
                    <a:pt x="13788" y="0"/>
                    <a:pt x="13492"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8" name="Google Shape;6228;p77"/>
            <p:cNvSpPr/>
            <p:nvPr/>
          </p:nvSpPr>
          <p:spPr>
            <a:xfrm>
              <a:off x="4274100" y="5267100"/>
              <a:ext cx="192250" cy="120875"/>
            </a:xfrm>
            <a:custGeom>
              <a:avLst/>
              <a:gdLst/>
              <a:ahLst/>
              <a:cxnLst/>
              <a:rect l="l" t="t" r="r" b="b"/>
              <a:pathLst>
                <a:path w="7690" h="4835" extrusionOk="0">
                  <a:moveTo>
                    <a:pt x="3107" y="0"/>
                  </a:moveTo>
                  <a:cubicBezTo>
                    <a:pt x="2035" y="919"/>
                    <a:pt x="985" y="1805"/>
                    <a:pt x="1" y="2614"/>
                  </a:cubicBezTo>
                  <a:cubicBezTo>
                    <a:pt x="580" y="3785"/>
                    <a:pt x="405" y="3664"/>
                    <a:pt x="985" y="4835"/>
                  </a:cubicBezTo>
                  <a:cubicBezTo>
                    <a:pt x="3085" y="4058"/>
                    <a:pt x="5448" y="3129"/>
                    <a:pt x="7690" y="2023"/>
                  </a:cubicBezTo>
                  <a:cubicBezTo>
                    <a:pt x="6027" y="1750"/>
                    <a:pt x="4441" y="1138"/>
                    <a:pt x="3107" y="0"/>
                  </a:cubicBezTo>
                  <a:close/>
                </a:path>
              </a:pathLst>
            </a:custGeom>
            <a:solidFill>
              <a:srgbClr val="EC8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9" name="Google Shape;6229;p77"/>
            <p:cNvSpPr/>
            <p:nvPr/>
          </p:nvSpPr>
          <p:spPr>
            <a:xfrm>
              <a:off x="4351750" y="5063425"/>
              <a:ext cx="325450" cy="254275"/>
            </a:xfrm>
            <a:custGeom>
              <a:avLst/>
              <a:gdLst/>
              <a:ahLst/>
              <a:cxnLst/>
              <a:rect l="l" t="t" r="r" b="b"/>
              <a:pathLst>
                <a:path w="13018" h="10171" extrusionOk="0">
                  <a:moveTo>
                    <a:pt x="10386" y="0"/>
                  </a:moveTo>
                  <a:cubicBezTo>
                    <a:pt x="9870" y="0"/>
                    <a:pt x="9368" y="175"/>
                    <a:pt x="8937" y="523"/>
                  </a:cubicBezTo>
                  <a:cubicBezTo>
                    <a:pt x="6214" y="2776"/>
                    <a:pt x="2998" y="5588"/>
                    <a:pt x="1" y="8147"/>
                  </a:cubicBezTo>
                  <a:cubicBezTo>
                    <a:pt x="1335" y="9285"/>
                    <a:pt x="2921" y="9897"/>
                    <a:pt x="4584" y="10170"/>
                  </a:cubicBezTo>
                  <a:cubicBezTo>
                    <a:pt x="6859" y="9055"/>
                    <a:pt x="9024" y="7754"/>
                    <a:pt x="10709" y="6233"/>
                  </a:cubicBezTo>
                  <a:cubicBezTo>
                    <a:pt x="11311" y="5697"/>
                    <a:pt x="11912" y="5117"/>
                    <a:pt x="12339" y="4428"/>
                  </a:cubicBezTo>
                  <a:cubicBezTo>
                    <a:pt x="12765" y="3728"/>
                    <a:pt x="13017" y="2897"/>
                    <a:pt x="12864" y="2088"/>
                  </a:cubicBezTo>
                  <a:cubicBezTo>
                    <a:pt x="12711" y="1235"/>
                    <a:pt x="12087" y="479"/>
                    <a:pt x="11277" y="173"/>
                  </a:cubicBezTo>
                  <a:cubicBezTo>
                    <a:pt x="10983" y="58"/>
                    <a:pt x="10682" y="0"/>
                    <a:pt x="10386"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0" name="Google Shape;6230;p77"/>
            <p:cNvSpPr/>
            <p:nvPr/>
          </p:nvSpPr>
          <p:spPr>
            <a:xfrm>
              <a:off x="4130275" y="5332450"/>
              <a:ext cx="173375" cy="143425"/>
            </a:xfrm>
            <a:custGeom>
              <a:avLst/>
              <a:gdLst/>
              <a:ahLst/>
              <a:cxnLst/>
              <a:rect l="l" t="t" r="r" b="b"/>
              <a:pathLst>
                <a:path w="6935" h="5737" extrusionOk="0">
                  <a:moveTo>
                    <a:pt x="5754" y="0"/>
                  </a:moveTo>
                  <a:lnTo>
                    <a:pt x="1476" y="1849"/>
                  </a:lnTo>
                  <a:cubicBezTo>
                    <a:pt x="1323" y="1915"/>
                    <a:pt x="1192" y="1991"/>
                    <a:pt x="1072" y="2078"/>
                  </a:cubicBezTo>
                  <a:cubicBezTo>
                    <a:pt x="273" y="2669"/>
                    <a:pt x="0" y="3785"/>
                    <a:pt x="503" y="4693"/>
                  </a:cubicBezTo>
                  <a:cubicBezTo>
                    <a:pt x="886" y="5372"/>
                    <a:pt x="1584" y="5737"/>
                    <a:pt x="2288" y="5737"/>
                  </a:cubicBezTo>
                  <a:cubicBezTo>
                    <a:pt x="2729" y="5737"/>
                    <a:pt x="3173" y="5593"/>
                    <a:pt x="3544" y="5294"/>
                  </a:cubicBezTo>
                  <a:cubicBezTo>
                    <a:pt x="3588" y="5250"/>
                    <a:pt x="3642" y="5218"/>
                    <a:pt x="3686" y="5163"/>
                  </a:cubicBezTo>
                  <a:lnTo>
                    <a:pt x="6738" y="2221"/>
                  </a:lnTo>
                  <a:cubicBezTo>
                    <a:pt x="6935" y="1378"/>
                    <a:pt x="6574" y="503"/>
                    <a:pt x="5841" y="55"/>
                  </a:cubicBezTo>
                  <a:lnTo>
                    <a:pt x="57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1" name="Google Shape;6231;p77"/>
            <p:cNvSpPr/>
            <p:nvPr/>
          </p:nvSpPr>
          <p:spPr>
            <a:xfrm>
              <a:off x="3990275" y="5063425"/>
              <a:ext cx="402800" cy="322625"/>
            </a:xfrm>
            <a:custGeom>
              <a:avLst/>
              <a:gdLst/>
              <a:ahLst/>
              <a:cxnLst/>
              <a:rect l="l" t="t" r="r" b="b"/>
              <a:pathLst>
                <a:path w="16112" h="12905" extrusionOk="0">
                  <a:moveTo>
                    <a:pt x="2622" y="0"/>
                  </a:moveTo>
                  <a:cubicBezTo>
                    <a:pt x="2325" y="0"/>
                    <a:pt x="2023" y="58"/>
                    <a:pt x="1728" y="173"/>
                  </a:cubicBezTo>
                  <a:cubicBezTo>
                    <a:pt x="919" y="479"/>
                    <a:pt x="306" y="1235"/>
                    <a:pt x="142" y="2088"/>
                  </a:cubicBezTo>
                  <a:cubicBezTo>
                    <a:pt x="0" y="2897"/>
                    <a:pt x="241" y="3728"/>
                    <a:pt x="667" y="4428"/>
                  </a:cubicBezTo>
                  <a:cubicBezTo>
                    <a:pt x="1094" y="5117"/>
                    <a:pt x="1695" y="5697"/>
                    <a:pt x="2297" y="6233"/>
                  </a:cubicBezTo>
                  <a:cubicBezTo>
                    <a:pt x="5655" y="9241"/>
                    <a:pt x="10883" y="11352"/>
                    <a:pt x="15116" y="12905"/>
                  </a:cubicBezTo>
                  <a:cubicBezTo>
                    <a:pt x="15685" y="11735"/>
                    <a:pt x="15532" y="11932"/>
                    <a:pt x="16111" y="10761"/>
                  </a:cubicBezTo>
                  <a:cubicBezTo>
                    <a:pt x="12392" y="7698"/>
                    <a:pt x="7788" y="3586"/>
                    <a:pt x="4069" y="523"/>
                  </a:cubicBezTo>
                  <a:cubicBezTo>
                    <a:pt x="3644" y="175"/>
                    <a:pt x="3141" y="0"/>
                    <a:pt x="2622" y="0"/>
                  </a:cubicBezTo>
                  <a:close/>
                </a:path>
              </a:pathLst>
            </a:custGeom>
            <a:solidFill>
              <a:srgbClr val="F3B1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2" name="Google Shape;6232;p77"/>
            <p:cNvSpPr/>
            <p:nvPr/>
          </p:nvSpPr>
          <p:spPr>
            <a:xfrm>
              <a:off x="4363500" y="5332450"/>
              <a:ext cx="173400" cy="143425"/>
            </a:xfrm>
            <a:custGeom>
              <a:avLst/>
              <a:gdLst/>
              <a:ahLst/>
              <a:cxnLst/>
              <a:rect l="l" t="t" r="r" b="b"/>
              <a:pathLst>
                <a:path w="6936" h="5737" extrusionOk="0">
                  <a:moveTo>
                    <a:pt x="1182" y="0"/>
                  </a:moveTo>
                  <a:lnTo>
                    <a:pt x="1095" y="55"/>
                  </a:lnTo>
                  <a:cubicBezTo>
                    <a:pt x="362" y="503"/>
                    <a:pt x="1" y="1378"/>
                    <a:pt x="198" y="2221"/>
                  </a:cubicBezTo>
                  <a:lnTo>
                    <a:pt x="3250" y="5163"/>
                  </a:lnTo>
                  <a:cubicBezTo>
                    <a:pt x="3294" y="5218"/>
                    <a:pt x="3348" y="5250"/>
                    <a:pt x="3392" y="5294"/>
                  </a:cubicBezTo>
                  <a:cubicBezTo>
                    <a:pt x="3767" y="5593"/>
                    <a:pt x="4213" y="5737"/>
                    <a:pt x="4656" y="5737"/>
                  </a:cubicBezTo>
                  <a:cubicBezTo>
                    <a:pt x="5361" y="5737"/>
                    <a:pt x="6056" y="5372"/>
                    <a:pt x="6432" y="4693"/>
                  </a:cubicBezTo>
                  <a:cubicBezTo>
                    <a:pt x="6935" y="3785"/>
                    <a:pt x="6662" y="2669"/>
                    <a:pt x="5875" y="2078"/>
                  </a:cubicBezTo>
                  <a:cubicBezTo>
                    <a:pt x="5744" y="1991"/>
                    <a:pt x="5612" y="1915"/>
                    <a:pt x="5459" y="1849"/>
                  </a:cubicBezTo>
                  <a:lnTo>
                    <a:pt x="11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3" name="Google Shape;6233;p77"/>
            <p:cNvSpPr/>
            <p:nvPr/>
          </p:nvSpPr>
          <p:spPr>
            <a:xfrm>
              <a:off x="4317300" y="4539650"/>
              <a:ext cx="15600" cy="37625"/>
            </a:xfrm>
            <a:custGeom>
              <a:avLst/>
              <a:gdLst/>
              <a:ahLst/>
              <a:cxnLst/>
              <a:rect l="l" t="t" r="r" b="b"/>
              <a:pathLst>
                <a:path w="624" h="1505" extrusionOk="0">
                  <a:moveTo>
                    <a:pt x="77" y="1"/>
                  </a:moveTo>
                  <a:cubicBezTo>
                    <a:pt x="44" y="1"/>
                    <a:pt x="11" y="20"/>
                    <a:pt x="11" y="58"/>
                  </a:cubicBezTo>
                  <a:cubicBezTo>
                    <a:pt x="11" y="244"/>
                    <a:pt x="1" y="441"/>
                    <a:pt x="11" y="638"/>
                  </a:cubicBezTo>
                  <a:cubicBezTo>
                    <a:pt x="11" y="802"/>
                    <a:pt x="11" y="977"/>
                    <a:pt x="33" y="1141"/>
                  </a:cubicBezTo>
                  <a:cubicBezTo>
                    <a:pt x="45" y="1261"/>
                    <a:pt x="99" y="1392"/>
                    <a:pt x="208" y="1458"/>
                  </a:cubicBezTo>
                  <a:cubicBezTo>
                    <a:pt x="257" y="1489"/>
                    <a:pt x="312" y="1504"/>
                    <a:pt x="366" y="1504"/>
                  </a:cubicBezTo>
                  <a:cubicBezTo>
                    <a:pt x="445" y="1504"/>
                    <a:pt x="522" y="1473"/>
                    <a:pt x="580" y="1414"/>
                  </a:cubicBezTo>
                  <a:cubicBezTo>
                    <a:pt x="624" y="1379"/>
                    <a:pt x="584" y="1311"/>
                    <a:pt x="534" y="1311"/>
                  </a:cubicBezTo>
                  <a:cubicBezTo>
                    <a:pt x="520" y="1311"/>
                    <a:pt x="506" y="1315"/>
                    <a:pt x="493" y="1327"/>
                  </a:cubicBezTo>
                  <a:cubicBezTo>
                    <a:pt x="454" y="1360"/>
                    <a:pt x="408" y="1377"/>
                    <a:pt x="362" y="1377"/>
                  </a:cubicBezTo>
                  <a:cubicBezTo>
                    <a:pt x="303" y="1377"/>
                    <a:pt x="245" y="1349"/>
                    <a:pt x="208" y="1294"/>
                  </a:cubicBezTo>
                  <a:cubicBezTo>
                    <a:pt x="143" y="1207"/>
                    <a:pt x="143" y="1075"/>
                    <a:pt x="143" y="966"/>
                  </a:cubicBezTo>
                  <a:cubicBezTo>
                    <a:pt x="132" y="670"/>
                    <a:pt x="132" y="364"/>
                    <a:pt x="143" y="58"/>
                  </a:cubicBezTo>
                  <a:cubicBezTo>
                    <a:pt x="143" y="20"/>
                    <a:pt x="110" y="1"/>
                    <a:pt x="77" y="1"/>
                  </a:cubicBezTo>
                  <a:close/>
                </a:path>
              </a:pathLst>
            </a:custGeom>
            <a:solidFill>
              <a:srgbClr val="EC8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4" name="Google Shape;6234;p77"/>
            <p:cNvSpPr/>
            <p:nvPr/>
          </p:nvSpPr>
          <p:spPr>
            <a:xfrm>
              <a:off x="4311600" y="4586900"/>
              <a:ext cx="31700" cy="9075"/>
            </a:xfrm>
            <a:custGeom>
              <a:avLst/>
              <a:gdLst/>
              <a:ahLst/>
              <a:cxnLst/>
              <a:rect l="l" t="t" r="r" b="b"/>
              <a:pathLst>
                <a:path w="1268" h="363" extrusionOk="0">
                  <a:moveTo>
                    <a:pt x="1173" y="1"/>
                  </a:moveTo>
                  <a:cubicBezTo>
                    <a:pt x="1160" y="1"/>
                    <a:pt x="1148" y="5"/>
                    <a:pt x="1136" y="17"/>
                  </a:cubicBezTo>
                  <a:cubicBezTo>
                    <a:pt x="996" y="163"/>
                    <a:pt x="809" y="237"/>
                    <a:pt x="623" y="237"/>
                  </a:cubicBezTo>
                  <a:cubicBezTo>
                    <a:pt x="448" y="237"/>
                    <a:pt x="274" y="171"/>
                    <a:pt x="141" y="39"/>
                  </a:cubicBezTo>
                  <a:cubicBezTo>
                    <a:pt x="127" y="26"/>
                    <a:pt x="111" y="21"/>
                    <a:pt x="96" y="21"/>
                  </a:cubicBezTo>
                  <a:cubicBezTo>
                    <a:pt x="44" y="21"/>
                    <a:pt x="0" y="83"/>
                    <a:pt x="42" y="126"/>
                  </a:cubicBezTo>
                  <a:cubicBezTo>
                    <a:pt x="205" y="283"/>
                    <a:pt x="416" y="362"/>
                    <a:pt x="627" y="362"/>
                  </a:cubicBezTo>
                  <a:cubicBezTo>
                    <a:pt x="843" y="362"/>
                    <a:pt x="1058" y="280"/>
                    <a:pt x="1224" y="115"/>
                  </a:cubicBezTo>
                  <a:cubicBezTo>
                    <a:pt x="1267" y="72"/>
                    <a:pt x="1221" y="1"/>
                    <a:pt x="1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5" name="Google Shape;6235;p77"/>
            <p:cNvSpPr/>
            <p:nvPr/>
          </p:nvSpPr>
          <p:spPr>
            <a:xfrm>
              <a:off x="4407000" y="5364000"/>
              <a:ext cx="28250" cy="44425"/>
            </a:xfrm>
            <a:custGeom>
              <a:avLst/>
              <a:gdLst/>
              <a:ahLst/>
              <a:cxnLst/>
              <a:rect l="l" t="t" r="r" b="b"/>
              <a:pathLst>
                <a:path w="1130" h="1777" extrusionOk="0">
                  <a:moveTo>
                    <a:pt x="1041" y="1"/>
                  </a:moveTo>
                  <a:cubicBezTo>
                    <a:pt x="1034" y="1"/>
                    <a:pt x="1026" y="3"/>
                    <a:pt x="1017" y="7"/>
                  </a:cubicBezTo>
                  <a:cubicBezTo>
                    <a:pt x="394" y="335"/>
                    <a:pt x="0" y="1013"/>
                    <a:pt x="11" y="1713"/>
                  </a:cubicBezTo>
                  <a:cubicBezTo>
                    <a:pt x="11" y="1754"/>
                    <a:pt x="46" y="1777"/>
                    <a:pt x="78" y="1777"/>
                  </a:cubicBezTo>
                  <a:cubicBezTo>
                    <a:pt x="106" y="1777"/>
                    <a:pt x="132" y="1760"/>
                    <a:pt x="132" y="1725"/>
                  </a:cubicBezTo>
                  <a:cubicBezTo>
                    <a:pt x="120" y="1068"/>
                    <a:pt x="492" y="434"/>
                    <a:pt x="1072" y="116"/>
                  </a:cubicBezTo>
                  <a:cubicBezTo>
                    <a:pt x="1130" y="88"/>
                    <a:pt x="1095" y="1"/>
                    <a:pt x="10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6" name="Google Shape;6236;p77"/>
            <p:cNvSpPr/>
            <p:nvPr/>
          </p:nvSpPr>
          <p:spPr>
            <a:xfrm>
              <a:off x="4426400" y="5374775"/>
              <a:ext cx="32425" cy="44175"/>
            </a:xfrm>
            <a:custGeom>
              <a:avLst/>
              <a:gdLst/>
              <a:ahLst/>
              <a:cxnLst/>
              <a:rect l="l" t="t" r="r" b="b"/>
              <a:pathLst>
                <a:path w="1297" h="1767" extrusionOk="0">
                  <a:moveTo>
                    <a:pt x="1222" y="0"/>
                  </a:moveTo>
                  <a:cubicBezTo>
                    <a:pt x="1216" y="0"/>
                    <a:pt x="1210" y="1"/>
                    <a:pt x="1204" y="3"/>
                  </a:cubicBezTo>
                  <a:cubicBezTo>
                    <a:pt x="482" y="243"/>
                    <a:pt x="1" y="944"/>
                    <a:pt x="44" y="1709"/>
                  </a:cubicBezTo>
                  <a:cubicBezTo>
                    <a:pt x="44" y="1747"/>
                    <a:pt x="77" y="1766"/>
                    <a:pt x="109" y="1766"/>
                  </a:cubicBezTo>
                  <a:cubicBezTo>
                    <a:pt x="140" y="1766"/>
                    <a:pt x="170" y="1747"/>
                    <a:pt x="165" y="1709"/>
                  </a:cubicBezTo>
                  <a:cubicBezTo>
                    <a:pt x="132" y="1009"/>
                    <a:pt x="559" y="353"/>
                    <a:pt x="1226" y="123"/>
                  </a:cubicBezTo>
                  <a:cubicBezTo>
                    <a:pt x="1296" y="103"/>
                    <a:pt x="1284" y="0"/>
                    <a:pt x="1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7" name="Google Shape;6237;p77"/>
            <p:cNvSpPr/>
            <p:nvPr/>
          </p:nvSpPr>
          <p:spPr>
            <a:xfrm>
              <a:off x="4225125" y="5364000"/>
              <a:ext cx="28475" cy="44425"/>
            </a:xfrm>
            <a:custGeom>
              <a:avLst/>
              <a:gdLst/>
              <a:ahLst/>
              <a:cxnLst/>
              <a:rect l="l" t="t" r="r" b="b"/>
              <a:pathLst>
                <a:path w="1139" h="1777" extrusionOk="0">
                  <a:moveTo>
                    <a:pt x="94" y="1"/>
                  </a:moveTo>
                  <a:cubicBezTo>
                    <a:pt x="33" y="1"/>
                    <a:pt x="0" y="88"/>
                    <a:pt x="67" y="116"/>
                  </a:cubicBezTo>
                  <a:cubicBezTo>
                    <a:pt x="636" y="434"/>
                    <a:pt x="1008" y="1068"/>
                    <a:pt x="997" y="1725"/>
                  </a:cubicBezTo>
                  <a:cubicBezTo>
                    <a:pt x="997" y="1760"/>
                    <a:pt x="1025" y="1777"/>
                    <a:pt x="1056" y="1777"/>
                  </a:cubicBezTo>
                  <a:cubicBezTo>
                    <a:pt x="1091" y="1777"/>
                    <a:pt x="1128" y="1754"/>
                    <a:pt x="1128" y="1713"/>
                  </a:cubicBezTo>
                  <a:cubicBezTo>
                    <a:pt x="1139" y="1013"/>
                    <a:pt x="735" y="335"/>
                    <a:pt x="122" y="7"/>
                  </a:cubicBezTo>
                  <a:cubicBezTo>
                    <a:pt x="112" y="3"/>
                    <a:pt x="103" y="1"/>
                    <a:pt x="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8" name="Google Shape;6238;p77"/>
            <p:cNvSpPr/>
            <p:nvPr/>
          </p:nvSpPr>
          <p:spPr>
            <a:xfrm>
              <a:off x="4201525" y="5374775"/>
              <a:ext cx="32400" cy="44175"/>
            </a:xfrm>
            <a:custGeom>
              <a:avLst/>
              <a:gdLst/>
              <a:ahLst/>
              <a:cxnLst/>
              <a:rect l="l" t="t" r="r" b="b"/>
              <a:pathLst>
                <a:path w="1296" h="1767" extrusionOk="0">
                  <a:moveTo>
                    <a:pt x="85" y="0"/>
                  </a:moveTo>
                  <a:cubicBezTo>
                    <a:pt x="22" y="0"/>
                    <a:pt x="0" y="103"/>
                    <a:pt x="70" y="123"/>
                  </a:cubicBezTo>
                  <a:cubicBezTo>
                    <a:pt x="738" y="353"/>
                    <a:pt x="1175" y="1009"/>
                    <a:pt x="1132" y="1709"/>
                  </a:cubicBezTo>
                  <a:cubicBezTo>
                    <a:pt x="1132" y="1747"/>
                    <a:pt x="1162" y="1766"/>
                    <a:pt x="1192" y="1766"/>
                  </a:cubicBezTo>
                  <a:cubicBezTo>
                    <a:pt x="1222" y="1766"/>
                    <a:pt x="1252" y="1747"/>
                    <a:pt x="1252" y="1709"/>
                  </a:cubicBezTo>
                  <a:cubicBezTo>
                    <a:pt x="1295" y="944"/>
                    <a:pt x="814" y="243"/>
                    <a:pt x="104" y="3"/>
                  </a:cubicBezTo>
                  <a:cubicBezTo>
                    <a:pt x="97" y="1"/>
                    <a:pt x="91" y="0"/>
                    <a:pt x="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9" name="Google Shape;6239;p77"/>
            <p:cNvSpPr/>
            <p:nvPr/>
          </p:nvSpPr>
          <p:spPr>
            <a:xfrm>
              <a:off x="4273250" y="4687300"/>
              <a:ext cx="56100" cy="74800"/>
            </a:xfrm>
            <a:custGeom>
              <a:avLst/>
              <a:gdLst/>
              <a:ahLst/>
              <a:cxnLst/>
              <a:rect l="l" t="t" r="r" b="b"/>
              <a:pathLst>
                <a:path w="2244" h="2992" extrusionOk="0">
                  <a:moveTo>
                    <a:pt x="71" y="1"/>
                  </a:moveTo>
                  <a:cubicBezTo>
                    <a:pt x="35" y="1"/>
                    <a:pt x="0" y="29"/>
                    <a:pt x="13" y="80"/>
                  </a:cubicBezTo>
                  <a:cubicBezTo>
                    <a:pt x="231" y="988"/>
                    <a:pt x="833" y="1743"/>
                    <a:pt x="1489" y="2399"/>
                  </a:cubicBezTo>
                  <a:cubicBezTo>
                    <a:pt x="1697" y="2596"/>
                    <a:pt x="1894" y="2782"/>
                    <a:pt x="2101" y="2979"/>
                  </a:cubicBezTo>
                  <a:cubicBezTo>
                    <a:pt x="2115" y="2988"/>
                    <a:pt x="2129" y="2992"/>
                    <a:pt x="2143" y="2992"/>
                  </a:cubicBezTo>
                  <a:cubicBezTo>
                    <a:pt x="2197" y="2992"/>
                    <a:pt x="2243" y="2935"/>
                    <a:pt x="2200" y="2892"/>
                  </a:cubicBezTo>
                  <a:cubicBezTo>
                    <a:pt x="1511" y="2257"/>
                    <a:pt x="811" y="1611"/>
                    <a:pt x="395" y="758"/>
                  </a:cubicBezTo>
                  <a:cubicBezTo>
                    <a:pt x="275" y="529"/>
                    <a:pt x="188" y="299"/>
                    <a:pt x="133" y="48"/>
                  </a:cubicBezTo>
                  <a:cubicBezTo>
                    <a:pt x="123" y="15"/>
                    <a:pt x="97" y="1"/>
                    <a:pt x="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0" name="Google Shape;6240;p77"/>
            <p:cNvSpPr/>
            <p:nvPr/>
          </p:nvSpPr>
          <p:spPr>
            <a:xfrm>
              <a:off x="4354000" y="4705975"/>
              <a:ext cx="21800" cy="43775"/>
            </a:xfrm>
            <a:custGeom>
              <a:avLst/>
              <a:gdLst/>
              <a:ahLst/>
              <a:cxnLst/>
              <a:rect l="l" t="t" r="r" b="b"/>
              <a:pathLst>
                <a:path w="872" h="1751" extrusionOk="0">
                  <a:moveTo>
                    <a:pt x="804" y="1"/>
                  </a:moveTo>
                  <a:cubicBezTo>
                    <a:pt x="780" y="1"/>
                    <a:pt x="755" y="14"/>
                    <a:pt x="742" y="45"/>
                  </a:cubicBezTo>
                  <a:cubicBezTo>
                    <a:pt x="502" y="580"/>
                    <a:pt x="261" y="1127"/>
                    <a:pt x="20" y="1674"/>
                  </a:cubicBezTo>
                  <a:cubicBezTo>
                    <a:pt x="0" y="1720"/>
                    <a:pt x="36" y="1750"/>
                    <a:pt x="73" y="1750"/>
                  </a:cubicBezTo>
                  <a:cubicBezTo>
                    <a:pt x="97" y="1750"/>
                    <a:pt x="121" y="1737"/>
                    <a:pt x="130" y="1707"/>
                  </a:cubicBezTo>
                  <a:cubicBezTo>
                    <a:pt x="370" y="1171"/>
                    <a:pt x="611" y="624"/>
                    <a:pt x="852" y="77"/>
                  </a:cubicBezTo>
                  <a:cubicBezTo>
                    <a:pt x="871" y="31"/>
                    <a:pt x="839" y="1"/>
                    <a:pt x="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1" name="Google Shape;6241;p77"/>
            <p:cNvSpPr/>
            <p:nvPr/>
          </p:nvSpPr>
          <p:spPr>
            <a:xfrm>
              <a:off x="4411875" y="5081775"/>
              <a:ext cx="140000" cy="102475"/>
            </a:xfrm>
            <a:custGeom>
              <a:avLst/>
              <a:gdLst/>
              <a:ahLst/>
              <a:cxnLst/>
              <a:rect l="l" t="t" r="r" b="b"/>
              <a:pathLst>
                <a:path w="5600" h="4099" extrusionOk="0">
                  <a:moveTo>
                    <a:pt x="5456" y="1"/>
                  </a:moveTo>
                  <a:cubicBezTo>
                    <a:pt x="5443" y="1"/>
                    <a:pt x="5430" y="3"/>
                    <a:pt x="5416" y="8"/>
                  </a:cubicBezTo>
                  <a:cubicBezTo>
                    <a:pt x="3809" y="697"/>
                    <a:pt x="2332" y="1670"/>
                    <a:pt x="1063" y="2885"/>
                  </a:cubicBezTo>
                  <a:cubicBezTo>
                    <a:pt x="713" y="3224"/>
                    <a:pt x="374" y="3585"/>
                    <a:pt x="57" y="3957"/>
                  </a:cubicBezTo>
                  <a:cubicBezTo>
                    <a:pt x="0" y="4022"/>
                    <a:pt x="69" y="4099"/>
                    <a:pt x="140" y="4099"/>
                  </a:cubicBezTo>
                  <a:cubicBezTo>
                    <a:pt x="165" y="4099"/>
                    <a:pt x="190" y="4089"/>
                    <a:pt x="210" y="4066"/>
                  </a:cubicBezTo>
                  <a:cubicBezTo>
                    <a:pt x="1325" y="2754"/>
                    <a:pt x="2693" y="1638"/>
                    <a:pt x="4202" y="807"/>
                  </a:cubicBezTo>
                  <a:cubicBezTo>
                    <a:pt x="4618" y="577"/>
                    <a:pt x="5056" y="369"/>
                    <a:pt x="5493" y="183"/>
                  </a:cubicBezTo>
                  <a:cubicBezTo>
                    <a:pt x="5599" y="135"/>
                    <a:pt x="5552" y="1"/>
                    <a:pt x="5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2" name="Google Shape;6242;p77"/>
            <p:cNvSpPr/>
            <p:nvPr/>
          </p:nvSpPr>
          <p:spPr>
            <a:xfrm>
              <a:off x="4165200" y="5106725"/>
              <a:ext cx="106825" cy="90050"/>
            </a:xfrm>
            <a:custGeom>
              <a:avLst/>
              <a:gdLst/>
              <a:ahLst/>
              <a:cxnLst/>
              <a:rect l="l" t="t" r="r" b="b"/>
              <a:pathLst>
                <a:path w="4273" h="3602" extrusionOk="0">
                  <a:moveTo>
                    <a:pt x="149" y="0"/>
                  </a:moveTo>
                  <a:cubicBezTo>
                    <a:pt x="67" y="0"/>
                    <a:pt x="0" y="115"/>
                    <a:pt x="91" y="169"/>
                  </a:cubicBezTo>
                  <a:cubicBezTo>
                    <a:pt x="1261" y="869"/>
                    <a:pt x="2333" y="1723"/>
                    <a:pt x="3285" y="2696"/>
                  </a:cubicBezTo>
                  <a:cubicBezTo>
                    <a:pt x="3558" y="2981"/>
                    <a:pt x="3820" y="3265"/>
                    <a:pt x="4072" y="3571"/>
                  </a:cubicBezTo>
                  <a:cubicBezTo>
                    <a:pt x="4091" y="3593"/>
                    <a:pt x="4113" y="3602"/>
                    <a:pt x="4136" y="3602"/>
                  </a:cubicBezTo>
                  <a:cubicBezTo>
                    <a:pt x="4205" y="3602"/>
                    <a:pt x="4272" y="3517"/>
                    <a:pt x="4214" y="3451"/>
                  </a:cubicBezTo>
                  <a:cubicBezTo>
                    <a:pt x="3339" y="2401"/>
                    <a:pt x="2322" y="1460"/>
                    <a:pt x="1195" y="662"/>
                  </a:cubicBezTo>
                  <a:cubicBezTo>
                    <a:pt x="867" y="432"/>
                    <a:pt x="539" y="224"/>
                    <a:pt x="200" y="16"/>
                  </a:cubicBezTo>
                  <a:cubicBezTo>
                    <a:pt x="183" y="5"/>
                    <a:pt x="166"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3" name="Google Shape;6243;p77"/>
            <p:cNvSpPr/>
            <p:nvPr/>
          </p:nvSpPr>
          <p:spPr>
            <a:xfrm>
              <a:off x="4208125" y="5069200"/>
              <a:ext cx="243650" cy="30975"/>
            </a:xfrm>
            <a:custGeom>
              <a:avLst/>
              <a:gdLst/>
              <a:ahLst/>
              <a:cxnLst/>
              <a:rect l="l" t="t" r="r" b="b"/>
              <a:pathLst>
                <a:path w="9746" h="1239" extrusionOk="0">
                  <a:moveTo>
                    <a:pt x="9603" y="0"/>
                  </a:moveTo>
                  <a:cubicBezTo>
                    <a:pt x="9590" y="0"/>
                    <a:pt x="9577" y="3"/>
                    <a:pt x="9563" y="8"/>
                  </a:cubicBezTo>
                  <a:cubicBezTo>
                    <a:pt x="7807" y="699"/>
                    <a:pt x="5924" y="1054"/>
                    <a:pt x="4035" y="1054"/>
                  </a:cubicBezTo>
                  <a:cubicBezTo>
                    <a:pt x="3441" y="1054"/>
                    <a:pt x="2847" y="1019"/>
                    <a:pt x="2256" y="948"/>
                  </a:cubicBezTo>
                  <a:cubicBezTo>
                    <a:pt x="1556" y="872"/>
                    <a:pt x="868" y="741"/>
                    <a:pt x="178" y="555"/>
                  </a:cubicBezTo>
                  <a:cubicBezTo>
                    <a:pt x="171" y="553"/>
                    <a:pt x="165" y="553"/>
                    <a:pt x="158" y="553"/>
                  </a:cubicBezTo>
                  <a:cubicBezTo>
                    <a:pt x="60" y="553"/>
                    <a:pt x="0" y="699"/>
                    <a:pt x="113" y="730"/>
                  </a:cubicBezTo>
                  <a:cubicBezTo>
                    <a:pt x="1397" y="1068"/>
                    <a:pt x="2723" y="1238"/>
                    <a:pt x="4050" y="1238"/>
                  </a:cubicBezTo>
                  <a:cubicBezTo>
                    <a:pt x="5253" y="1238"/>
                    <a:pt x="6456" y="1098"/>
                    <a:pt x="7627" y="817"/>
                  </a:cubicBezTo>
                  <a:cubicBezTo>
                    <a:pt x="8316" y="642"/>
                    <a:pt x="8984" y="435"/>
                    <a:pt x="9640" y="172"/>
                  </a:cubicBezTo>
                  <a:cubicBezTo>
                    <a:pt x="9746" y="134"/>
                    <a:pt x="9699" y="0"/>
                    <a:pt x="9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4" name="Google Shape;6244;p77"/>
            <p:cNvSpPr/>
            <p:nvPr/>
          </p:nvSpPr>
          <p:spPr>
            <a:xfrm>
              <a:off x="4293500" y="5087075"/>
              <a:ext cx="13350" cy="91300"/>
            </a:xfrm>
            <a:custGeom>
              <a:avLst/>
              <a:gdLst/>
              <a:ahLst/>
              <a:cxnLst/>
              <a:rect l="l" t="t" r="r" b="b"/>
              <a:pathLst>
                <a:path w="534" h="3652" extrusionOk="0">
                  <a:moveTo>
                    <a:pt x="305" y="1"/>
                  </a:moveTo>
                  <a:cubicBezTo>
                    <a:pt x="263" y="1"/>
                    <a:pt x="219" y="26"/>
                    <a:pt x="209" y="80"/>
                  </a:cubicBezTo>
                  <a:cubicBezTo>
                    <a:pt x="1" y="1240"/>
                    <a:pt x="45" y="2432"/>
                    <a:pt x="340" y="3580"/>
                  </a:cubicBezTo>
                  <a:cubicBezTo>
                    <a:pt x="350" y="3629"/>
                    <a:pt x="391" y="3651"/>
                    <a:pt x="432" y="3651"/>
                  </a:cubicBezTo>
                  <a:cubicBezTo>
                    <a:pt x="483" y="3651"/>
                    <a:pt x="533" y="3615"/>
                    <a:pt x="515" y="3548"/>
                  </a:cubicBezTo>
                  <a:cubicBezTo>
                    <a:pt x="231" y="2421"/>
                    <a:pt x="187" y="1251"/>
                    <a:pt x="395" y="102"/>
                  </a:cubicBezTo>
                  <a:cubicBezTo>
                    <a:pt x="406" y="37"/>
                    <a:pt x="357" y="1"/>
                    <a:pt x="3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5" name="Google Shape;6245;p77"/>
            <p:cNvSpPr/>
            <p:nvPr/>
          </p:nvSpPr>
          <p:spPr>
            <a:xfrm>
              <a:off x="4361975" y="5091275"/>
              <a:ext cx="27275" cy="93900"/>
            </a:xfrm>
            <a:custGeom>
              <a:avLst/>
              <a:gdLst/>
              <a:ahLst/>
              <a:cxnLst/>
              <a:rect l="l" t="t" r="r" b="b"/>
              <a:pathLst>
                <a:path w="1091" h="3756" extrusionOk="0">
                  <a:moveTo>
                    <a:pt x="127" y="1"/>
                  </a:moveTo>
                  <a:cubicBezTo>
                    <a:pt x="64" y="1"/>
                    <a:pt x="1" y="85"/>
                    <a:pt x="40" y="164"/>
                  </a:cubicBezTo>
                  <a:cubicBezTo>
                    <a:pt x="686" y="1192"/>
                    <a:pt x="883" y="2472"/>
                    <a:pt x="598" y="3653"/>
                  </a:cubicBezTo>
                  <a:cubicBezTo>
                    <a:pt x="580" y="3719"/>
                    <a:pt x="627" y="3755"/>
                    <a:pt x="679" y="3755"/>
                  </a:cubicBezTo>
                  <a:cubicBezTo>
                    <a:pt x="722" y="3755"/>
                    <a:pt x="769" y="3730"/>
                    <a:pt x="784" y="3675"/>
                  </a:cubicBezTo>
                  <a:cubicBezTo>
                    <a:pt x="1090" y="2439"/>
                    <a:pt x="861" y="1115"/>
                    <a:pt x="193" y="44"/>
                  </a:cubicBezTo>
                  <a:cubicBezTo>
                    <a:pt x="175" y="13"/>
                    <a:pt x="151" y="1"/>
                    <a:pt x="1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6" name="Google Shape;6246;p77"/>
            <p:cNvSpPr/>
            <p:nvPr/>
          </p:nvSpPr>
          <p:spPr>
            <a:xfrm>
              <a:off x="4344425" y="4511575"/>
              <a:ext cx="34675" cy="7825"/>
            </a:xfrm>
            <a:custGeom>
              <a:avLst/>
              <a:gdLst/>
              <a:ahLst/>
              <a:cxnLst/>
              <a:rect l="l" t="t" r="r" b="b"/>
              <a:pathLst>
                <a:path w="1387" h="313" extrusionOk="0">
                  <a:moveTo>
                    <a:pt x="666" y="1"/>
                  </a:moveTo>
                  <a:cubicBezTo>
                    <a:pt x="475" y="1"/>
                    <a:pt x="284" y="36"/>
                    <a:pt x="108" y="109"/>
                  </a:cubicBezTo>
                  <a:cubicBezTo>
                    <a:pt x="1" y="148"/>
                    <a:pt x="49" y="291"/>
                    <a:pt x="147" y="291"/>
                  </a:cubicBezTo>
                  <a:cubicBezTo>
                    <a:pt x="159" y="291"/>
                    <a:pt x="171" y="289"/>
                    <a:pt x="185" y="284"/>
                  </a:cubicBezTo>
                  <a:cubicBezTo>
                    <a:pt x="342" y="221"/>
                    <a:pt x="513" y="188"/>
                    <a:pt x="683" y="188"/>
                  </a:cubicBezTo>
                  <a:cubicBezTo>
                    <a:pt x="868" y="188"/>
                    <a:pt x="1053" y="226"/>
                    <a:pt x="1223" y="306"/>
                  </a:cubicBezTo>
                  <a:cubicBezTo>
                    <a:pt x="1235" y="311"/>
                    <a:pt x="1247" y="313"/>
                    <a:pt x="1257" y="313"/>
                  </a:cubicBezTo>
                  <a:cubicBezTo>
                    <a:pt x="1345" y="313"/>
                    <a:pt x="1386" y="170"/>
                    <a:pt x="1289" y="131"/>
                  </a:cubicBezTo>
                  <a:cubicBezTo>
                    <a:pt x="1093" y="45"/>
                    <a:pt x="879" y="1"/>
                    <a:pt x="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7" name="Google Shape;6247;p77"/>
            <p:cNvSpPr/>
            <p:nvPr/>
          </p:nvSpPr>
          <p:spPr>
            <a:xfrm>
              <a:off x="4274375" y="4512650"/>
              <a:ext cx="34175" cy="9650"/>
            </a:xfrm>
            <a:custGeom>
              <a:avLst/>
              <a:gdLst/>
              <a:ahLst/>
              <a:cxnLst/>
              <a:rect l="l" t="t" r="r" b="b"/>
              <a:pathLst>
                <a:path w="1367" h="386" extrusionOk="0">
                  <a:moveTo>
                    <a:pt x="823" y="1"/>
                  </a:moveTo>
                  <a:cubicBezTo>
                    <a:pt x="560" y="1"/>
                    <a:pt x="300" y="69"/>
                    <a:pt x="77" y="208"/>
                  </a:cubicBezTo>
                  <a:cubicBezTo>
                    <a:pt x="33" y="230"/>
                    <a:pt x="0" y="274"/>
                    <a:pt x="22" y="328"/>
                  </a:cubicBezTo>
                  <a:cubicBezTo>
                    <a:pt x="38" y="360"/>
                    <a:pt x="76" y="386"/>
                    <a:pt x="112" y="386"/>
                  </a:cubicBezTo>
                  <a:cubicBezTo>
                    <a:pt x="127" y="386"/>
                    <a:pt x="141" y="382"/>
                    <a:pt x="153" y="372"/>
                  </a:cubicBezTo>
                  <a:cubicBezTo>
                    <a:pt x="354" y="251"/>
                    <a:pt x="588" y="185"/>
                    <a:pt x="823" y="185"/>
                  </a:cubicBezTo>
                  <a:cubicBezTo>
                    <a:pt x="947" y="185"/>
                    <a:pt x="1072" y="203"/>
                    <a:pt x="1193" y="241"/>
                  </a:cubicBezTo>
                  <a:cubicBezTo>
                    <a:pt x="1206" y="246"/>
                    <a:pt x="1218" y="248"/>
                    <a:pt x="1230" y="248"/>
                  </a:cubicBezTo>
                  <a:cubicBezTo>
                    <a:pt x="1325" y="248"/>
                    <a:pt x="1366" y="105"/>
                    <a:pt x="1269" y="66"/>
                  </a:cubicBezTo>
                  <a:cubicBezTo>
                    <a:pt x="1123" y="22"/>
                    <a:pt x="972"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8" name="Google Shape;6248;p77"/>
            <p:cNvSpPr/>
            <p:nvPr/>
          </p:nvSpPr>
          <p:spPr>
            <a:xfrm>
              <a:off x="4205750" y="4818350"/>
              <a:ext cx="218775" cy="192875"/>
            </a:xfrm>
            <a:custGeom>
              <a:avLst/>
              <a:gdLst/>
              <a:ahLst/>
              <a:cxnLst/>
              <a:rect l="l" t="t" r="r" b="b"/>
              <a:pathLst>
                <a:path w="8751" h="7715" extrusionOk="0">
                  <a:moveTo>
                    <a:pt x="0" y="1"/>
                  </a:moveTo>
                  <a:lnTo>
                    <a:pt x="1498" y="7166"/>
                  </a:lnTo>
                  <a:cubicBezTo>
                    <a:pt x="1498" y="7166"/>
                    <a:pt x="3345" y="7715"/>
                    <a:pt x="5488" y="7715"/>
                  </a:cubicBezTo>
                  <a:cubicBezTo>
                    <a:pt x="6559" y="7715"/>
                    <a:pt x="7704" y="7577"/>
                    <a:pt x="8729" y="7166"/>
                  </a:cubicBezTo>
                  <a:lnTo>
                    <a:pt x="8750" y="7023"/>
                  </a:lnTo>
                  <a:lnTo>
                    <a:pt x="8750" y="7023"/>
                  </a:lnTo>
                  <a:cubicBezTo>
                    <a:pt x="8481" y="7052"/>
                    <a:pt x="8209" y="7066"/>
                    <a:pt x="7938" y="7066"/>
                  </a:cubicBezTo>
                  <a:cubicBezTo>
                    <a:pt x="5531" y="7066"/>
                    <a:pt x="3096" y="5941"/>
                    <a:pt x="1553" y="3819"/>
                  </a:cubicBezTo>
                  <a:lnTo>
                    <a:pt x="1553" y="3819"/>
                  </a:lnTo>
                  <a:cubicBezTo>
                    <a:pt x="2099" y="3926"/>
                    <a:pt x="2703" y="4038"/>
                    <a:pt x="3296" y="4038"/>
                  </a:cubicBezTo>
                  <a:cubicBezTo>
                    <a:pt x="3725" y="4038"/>
                    <a:pt x="4149" y="3979"/>
                    <a:pt x="4539" y="3819"/>
                  </a:cubicBezTo>
                  <a:cubicBezTo>
                    <a:pt x="2581" y="3337"/>
                    <a:pt x="1192" y="155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49" name="Google Shape;6249;p77"/>
          <p:cNvGrpSpPr/>
          <p:nvPr/>
        </p:nvGrpSpPr>
        <p:grpSpPr>
          <a:xfrm>
            <a:off x="7543000" y="3218900"/>
            <a:ext cx="714000" cy="1307850"/>
            <a:chOff x="4678800" y="4102000"/>
            <a:chExt cx="714000" cy="1307850"/>
          </a:xfrm>
        </p:grpSpPr>
        <p:sp>
          <p:nvSpPr>
            <p:cNvPr id="6250" name="Google Shape;6250;p77"/>
            <p:cNvSpPr/>
            <p:nvPr/>
          </p:nvSpPr>
          <p:spPr>
            <a:xfrm>
              <a:off x="4678800" y="4102000"/>
              <a:ext cx="321600" cy="169475"/>
            </a:xfrm>
            <a:custGeom>
              <a:avLst/>
              <a:gdLst/>
              <a:ahLst/>
              <a:cxnLst/>
              <a:rect l="l" t="t" r="r" b="b"/>
              <a:pathLst>
                <a:path w="12864" h="6779" extrusionOk="0">
                  <a:moveTo>
                    <a:pt x="6421" y="884"/>
                  </a:moveTo>
                  <a:lnTo>
                    <a:pt x="6421" y="884"/>
                  </a:lnTo>
                  <a:cubicBezTo>
                    <a:pt x="6465" y="906"/>
                    <a:pt x="6520" y="938"/>
                    <a:pt x="6563" y="960"/>
                  </a:cubicBezTo>
                  <a:lnTo>
                    <a:pt x="6508" y="993"/>
                  </a:lnTo>
                  <a:cubicBezTo>
                    <a:pt x="6476" y="950"/>
                    <a:pt x="6454" y="916"/>
                    <a:pt x="6421" y="884"/>
                  </a:cubicBezTo>
                  <a:close/>
                  <a:moveTo>
                    <a:pt x="6049" y="753"/>
                  </a:moveTo>
                  <a:cubicBezTo>
                    <a:pt x="6180" y="818"/>
                    <a:pt x="6301" y="916"/>
                    <a:pt x="6388" y="1048"/>
                  </a:cubicBezTo>
                  <a:lnTo>
                    <a:pt x="5896" y="1278"/>
                  </a:lnTo>
                  <a:cubicBezTo>
                    <a:pt x="5907" y="1179"/>
                    <a:pt x="5929" y="1081"/>
                    <a:pt x="5961" y="993"/>
                  </a:cubicBezTo>
                  <a:cubicBezTo>
                    <a:pt x="5983" y="906"/>
                    <a:pt x="6017" y="829"/>
                    <a:pt x="6049" y="753"/>
                  </a:cubicBezTo>
                  <a:close/>
                  <a:moveTo>
                    <a:pt x="9068" y="1037"/>
                  </a:moveTo>
                  <a:lnTo>
                    <a:pt x="9068" y="1037"/>
                  </a:lnTo>
                  <a:cubicBezTo>
                    <a:pt x="9002" y="1157"/>
                    <a:pt x="8948" y="1300"/>
                    <a:pt x="8936" y="1441"/>
                  </a:cubicBezTo>
                  <a:lnTo>
                    <a:pt x="8936" y="1594"/>
                  </a:lnTo>
                  <a:cubicBezTo>
                    <a:pt x="8838" y="1518"/>
                    <a:pt x="8740" y="1419"/>
                    <a:pt x="8642" y="1321"/>
                  </a:cubicBezTo>
                  <a:cubicBezTo>
                    <a:pt x="8751" y="1234"/>
                    <a:pt x="8871" y="1146"/>
                    <a:pt x="9002" y="1081"/>
                  </a:cubicBezTo>
                  <a:cubicBezTo>
                    <a:pt x="9024" y="1069"/>
                    <a:pt x="9046" y="1048"/>
                    <a:pt x="9068" y="1037"/>
                  </a:cubicBezTo>
                  <a:close/>
                  <a:moveTo>
                    <a:pt x="9855" y="719"/>
                  </a:moveTo>
                  <a:cubicBezTo>
                    <a:pt x="9954" y="731"/>
                    <a:pt x="10052" y="775"/>
                    <a:pt x="10140" y="829"/>
                  </a:cubicBezTo>
                  <a:cubicBezTo>
                    <a:pt x="10271" y="916"/>
                    <a:pt x="10348" y="1048"/>
                    <a:pt x="10370" y="1179"/>
                  </a:cubicBezTo>
                  <a:cubicBezTo>
                    <a:pt x="10392" y="1332"/>
                    <a:pt x="10337" y="1485"/>
                    <a:pt x="10227" y="1606"/>
                  </a:cubicBezTo>
                  <a:cubicBezTo>
                    <a:pt x="10085" y="1769"/>
                    <a:pt x="9855" y="1868"/>
                    <a:pt x="9648" y="1868"/>
                  </a:cubicBezTo>
                  <a:cubicBezTo>
                    <a:pt x="9451" y="1857"/>
                    <a:pt x="9265" y="1803"/>
                    <a:pt x="9068" y="1682"/>
                  </a:cubicBezTo>
                  <a:cubicBezTo>
                    <a:pt x="9057" y="1606"/>
                    <a:pt x="9057" y="1529"/>
                    <a:pt x="9068" y="1453"/>
                  </a:cubicBezTo>
                  <a:cubicBezTo>
                    <a:pt x="9090" y="1234"/>
                    <a:pt x="9189" y="1048"/>
                    <a:pt x="9330" y="906"/>
                  </a:cubicBezTo>
                  <a:cubicBezTo>
                    <a:pt x="9505" y="829"/>
                    <a:pt x="9680" y="763"/>
                    <a:pt x="9855" y="719"/>
                  </a:cubicBezTo>
                  <a:close/>
                  <a:moveTo>
                    <a:pt x="5699" y="687"/>
                  </a:moveTo>
                  <a:cubicBezTo>
                    <a:pt x="5776" y="687"/>
                    <a:pt x="5852" y="698"/>
                    <a:pt x="5929" y="709"/>
                  </a:cubicBezTo>
                  <a:cubicBezTo>
                    <a:pt x="5896" y="785"/>
                    <a:pt x="5863" y="862"/>
                    <a:pt x="5842" y="950"/>
                  </a:cubicBezTo>
                  <a:cubicBezTo>
                    <a:pt x="5798" y="1081"/>
                    <a:pt x="5776" y="1212"/>
                    <a:pt x="5754" y="1343"/>
                  </a:cubicBezTo>
                  <a:lnTo>
                    <a:pt x="4266" y="2043"/>
                  </a:lnTo>
                  <a:cubicBezTo>
                    <a:pt x="4364" y="1759"/>
                    <a:pt x="4474" y="1496"/>
                    <a:pt x="4649" y="1266"/>
                  </a:cubicBezTo>
                  <a:cubicBezTo>
                    <a:pt x="4879" y="960"/>
                    <a:pt x="5283" y="687"/>
                    <a:pt x="5699" y="687"/>
                  </a:cubicBezTo>
                  <a:close/>
                  <a:moveTo>
                    <a:pt x="4447" y="369"/>
                  </a:moveTo>
                  <a:cubicBezTo>
                    <a:pt x="4860" y="369"/>
                    <a:pt x="5272" y="432"/>
                    <a:pt x="5667" y="556"/>
                  </a:cubicBezTo>
                  <a:cubicBezTo>
                    <a:pt x="5218" y="566"/>
                    <a:pt x="4791" y="851"/>
                    <a:pt x="4551" y="1190"/>
                  </a:cubicBezTo>
                  <a:cubicBezTo>
                    <a:pt x="4343" y="1463"/>
                    <a:pt x="4211" y="1781"/>
                    <a:pt x="4113" y="2119"/>
                  </a:cubicBezTo>
                  <a:lnTo>
                    <a:pt x="3720" y="2306"/>
                  </a:lnTo>
                  <a:cubicBezTo>
                    <a:pt x="3566" y="2207"/>
                    <a:pt x="3380" y="2153"/>
                    <a:pt x="3183" y="2153"/>
                  </a:cubicBezTo>
                  <a:cubicBezTo>
                    <a:pt x="3085" y="2153"/>
                    <a:pt x="2986" y="2163"/>
                    <a:pt x="2888" y="2185"/>
                  </a:cubicBezTo>
                  <a:cubicBezTo>
                    <a:pt x="2866" y="2196"/>
                    <a:pt x="2845" y="2207"/>
                    <a:pt x="2811" y="2207"/>
                  </a:cubicBezTo>
                  <a:cubicBezTo>
                    <a:pt x="2593" y="2021"/>
                    <a:pt x="2374" y="1748"/>
                    <a:pt x="2396" y="1409"/>
                  </a:cubicBezTo>
                  <a:cubicBezTo>
                    <a:pt x="2451" y="829"/>
                    <a:pt x="3173" y="578"/>
                    <a:pt x="3391" y="512"/>
                  </a:cubicBezTo>
                  <a:cubicBezTo>
                    <a:pt x="3736" y="416"/>
                    <a:pt x="4091" y="369"/>
                    <a:pt x="4447" y="369"/>
                  </a:cubicBezTo>
                  <a:close/>
                  <a:moveTo>
                    <a:pt x="6454" y="1157"/>
                  </a:moveTo>
                  <a:cubicBezTo>
                    <a:pt x="6465" y="1201"/>
                    <a:pt x="6486" y="1234"/>
                    <a:pt x="6498" y="1266"/>
                  </a:cubicBezTo>
                  <a:cubicBezTo>
                    <a:pt x="6563" y="1485"/>
                    <a:pt x="6530" y="1704"/>
                    <a:pt x="6410" y="1857"/>
                  </a:cubicBezTo>
                  <a:cubicBezTo>
                    <a:pt x="6301" y="1988"/>
                    <a:pt x="6148" y="2065"/>
                    <a:pt x="5983" y="2153"/>
                  </a:cubicBezTo>
                  <a:cubicBezTo>
                    <a:pt x="5874" y="2207"/>
                    <a:pt x="5765" y="2273"/>
                    <a:pt x="5667" y="2350"/>
                  </a:cubicBezTo>
                  <a:cubicBezTo>
                    <a:pt x="5688" y="2273"/>
                    <a:pt x="5721" y="2196"/>
                    <a:pt x="5743" y="2109"/>
                  </a:cubicBezTo>
                  <a:cubicBezTo>
                    <a:pt x="5786" y="1934"/>
                    <a:pt x="5808" y="1759"/>
                    <a:pt x="5842" y="1594"/>
                  </a:cubicBezTo>
                  <a:cubicBezTo>
                    <a:pt x="5852" y="1540"/>
                    <a:pt x="5852" y="1485"/>
                    <a:pt x="5863" y="1431"/>
                  </a:cubicBezTo>
                  <a:lnTo>
                    <a:pt x="6454" y="1157"/>
                  </a:lnTo>
                  <a:close/>
                  <a:moveTo>
                    <a:pt x="5721" y="1507"/>
                  </a:moveTo>
                  <a:cubicBezTo>
                    <a:pt x="5721" y="1529"/>
                    <a:pt x="5710" y="1551"/>
                    <a:pt x="5710" y="1573"/>
                  </a:cubicBezTo>
                  <a:cubicBezTo>
                    <a:pt x="5688" y="1737"/>
                    <a:pt x="5655" y="1912"/>
                    <a:pt x="5611" y="2076"/>
                  </a:cubicBezTo>
                  <a:cubicBezTo>
                    <a:pt x="5590" y="2175"/>
                    <a:pt x="5557" y="2262"/>
                    <a:pt x="5524" y="2350"/>
                  </a:cubicBezTo>
                  <a:cubicBezTo>
                    <a:pt x="5321" y="2267"/>
                    <a:pt x="5100" y="2221"/>
                    <a:pt x="4886" y="2221"/>
                  </a:cubicBezTo>
                  <a:cubicBezTo>
                    <a:pt x="4617" y="2221"/>
                    <a:pt x="4358" y="2294"/>
                    <a:pt x="4157" y="2459"/>
                  </a:cubicBezTo>
                  <a:cubicBezTo>
                    <a:pt x="4179" y="2371"/>
                    <a:pt x="4201" y="2294"/>
                    <a:pt x="4223" y="2207"/>
                  </a:cubicBezTo>
                  <a:lnTo>
                    <a:pt x="5721" y="1507"/>
                  </a:lnTo>
                  <a:close/>
                  <a:moveTo>
                    <a:pt x="3184" y="2276"/>
                  </a:moveTo>
                  <a:cubicBezTo>
                    <a:pt x="3325" y="2276"/>
                    <a:pt x="3458" y="2308"/>
                    <a:pt x="3577" y="2371"/>
                  </a:cubicBezTo>
                  <a:lnTo>
                    <a:pt x="3282" y="2503"/>
                  </a:lnTo>
                  <a:cubicBezTo>
                    <a:pt x="3249" y="2491"/>
                    <a:pt x="3216" y="2469"/>
                    <a:pt x="3173" y="2448"/>
                  </a:cubicBezTo>
                  <a:cubicBezTo>
                    <a:pt x="3129" y="2426"/>
                    <a:pt x="3041" y="2371"/>
                    <a:pt x="2943" y="2306"/>
                  </a:cubicBezTo>
                  <a:cubicBezTo>
                    <a:pt x="3025" y="2286"/>
                    <a:pt x="3106" y="2276"/>
                    <a:pt x="3184" y="2276"/>
                  </a:cubicBezTo>
                  <a:close/>
                  <a:moveTo>
                    <a:pt x="6877" y="130"/>
                  </a:moveTo>
                  <a:cubicBezTo>
                    <a:pt x="7183" y="130"/>
                    <a:pt x="7488" y="289"/>
                    <a:pt x="7701" y="468"/>
                  </a:cubicBezTo>
                  <a:cubicBezTo>
                    <a:pt x="7898" y="632"/>
                    <a:pt x="8073" y="840"/>
                    <a:pt x="8226" y="1037"/>
                  </a:cubicBezTo>
                  <a:cubicBezTo>
                    <a:pt x="8302" y="1125"/>
                    <a:pt x="8368" y="1212"/>
                    <a:pt x="8445" y="1300"/>
                  </a:cubicBezTo>
                  <a:cubicBezTo>
                    <a:pt x="8292" y="1419"/>
                    <a:pt x="8138" y="1551"/>
                    <a:pt x="7985" y="1671"/>
                  </a:cubicBezTo>
                  <a:cubicBezTo>
                    <a:pt x="7799" y="1825"/>
                    <a:pt x="7613" y="1988"/>
                    <a:pt x="7417" y="2131"/>
                  </a:cubicBezTo>
                  <a:cubicBezTo>
                    <a:pt x="7405" y="2119"/>
                    <a:pt x="7383" y="2098"/>
                    <a:pt x="7361" y="2087"/>
                  </a:cubicBezTo>
                  <a:cubicBezTo>
                    <a:pt x="7239" y="1997"/>
                    <a:pt x="7092" y="1950"/>
                    <a:pt x="6930" y="1950"/>
                  </a:cubicBezTo>
                  <a:cubicBezTo>
                    <a:pt x="6875" y="1950"/>
                    <a:pt x="6818" y="1955"/>
                    <a:pt x="6760" y="1966"/>
                  </a:cubicBezTo>
                  <a:cubicBezTo>
                    <a:pt x="6454" y="2032"/>
                    <a:pt x="6126" y="2262"/>
                    <a:pt x="5907" y="2557"/>
                  </a:cubicBezTo>
                  <a:cubicBezTo>
                    <a:pt x="5874" y="2525"/>
                    <a:pt x="5830" y="2503"/>
                    <a:pt x="5786" y="2481"/>
                  </a:cubicBezTo>
                  <a:cubicBezTo>
                    <a:pt x="5776" y="2469"/>
                    <a:pt x="5765" y="2459"/>
                    <a:pt x="5743" y="2448"/>
                  </a:cubicBezTo>
                  <a:cubicBezTo>
                    <a:pt x="5830" y="2382"/>
                    <a:pt x="5940" y="2328"/>
                    <a:pt x="6049" y="2262"/>
                  </a:cubicBezTo>
                  <a:cubicBezTo>
                    <a:pt x="6213" y="2175"/>
                    <a:pt x="6388" y="2087"/>
                    <a:pt x="6508" y="1934"/>
                  </a:cubicBezTo>
                  <a:cubicBezTo>
                    <a:pt x="6661" y="1748"/>
                    <a:pt x="6695" y="1496"/>
                    <a:pt x="6618" y="1234"/>
                  </a:cubicBezTo>
                  <a:cubicBezTo>
                    <a:pt x="6607" y="1190"/>
                    <a:pt x="6585" y="1146"/>
                    <a:pt x="6563" y="1103"/>
                  </a:cubicBezTo>
                  <a:lnTo>
                    <a:pt x="6826" y="982"/>
                  </a:lnTo>
                  <a:lnTo>
                    <a:pt x="6727" y="916"/>
                  </a:lnTo>
                  <a:cubicBezTo>
                    <a:pt x="6542" y="796"/>
                    <a:pt x="6345" y="687"/>
                    <a:pt x="6136" y="588"/>
                  </a:cubicBezTo>
                  <a:cubicBezTo>
                    <a:pt x="6268" y="391"/>
                    <a:pt x="6432" y="250"/>
                    <a:pt x="6618" y="173"/>
                  </a:cubicBezTo>
                  <a:cubicBezTo>
                    <a:pt x="6703" y="143"/>
                    <a:pt x="6790" y="130"/>
                    <a:pt x="6877" y="130"/>
                  </a:cubicBezTo>
                  <a:close/>
                  <a:moveTo>
                    <a:pt x="4070" y="2284"/>
                  </a:moveTo>
                  <a:lnTo>
                    <a:pt x="4070" y="2284"/>
                  </a:lnTo>
                  <a:cubicBezTo>
                    <a:pt x="4036" y="2382"/>
                    <a:pt x="4014" y="2481"/>
                    <a:pt x="3993" y="2579"/>
                  </a:cubicBezTo>
                  <a:cubicBezTo>
                    <a:pt x="3938" y="2513"/>
                    <a:pt x="3895" y="2448"/>
                    <a:pt x="3829" y="2393"/>
                  </a:cubicBezTo>
                  <a:lnTo>
                    <a:pt x="4070" y="2284"/>
                  </a:lnTo>
                  <a:close/>
                  <a:moveTo>
                    <a:pt x="10750" y="607"/>
                  </a:moveTo>
                  <a:cubicBezTo>
                    <a:pt x="11015" y="607"/>
                    <a:pt x="11279" y="637"/>
                    <a:pt x="11540" y="698"/>
                  </a:cubicBezTo>
                  <a:cubicBezTo>
                    <a:pt x="11989" y="807"/>
                    <a:pt x="12305" y="993"/>
                    <a:pt x="12492" y="1244"/>
                  </a:cubicBezTo>
                  <a:cubicBezTo>
                    <a:pt x="12689" y="1529"/>
                    <a:pt x="12721" y="1978"/>
                    <a:pt x="12448" y="2218"/>
                  </a:cubicBezTo>
                  <a:cubicBezTo>
                    <a:pt x="12305" y="2350"/>
                    <a:pt x="12098" y="2393"/>
                    <a:pt x="11890" y="2437"/>
                  </a:cubicBezTo>
                  <a:cubicBezTo>
                    <a:pt x="11955" y="2306"/>
                    <a:pt x="11989" y="2141"/>
                    <a:pt x="11955" y="1988"/>
                  </a:cubicBezTo>
                  <a:cubicBezTo>
                    <a:pt x="11923" y="1803"/>
                    <a:pt x="11802" y="1650"/>
                    <a:pt x="11627" y="1540"/>
                  </a:cubicBezTo>
                  <a:cubicBezTo>
                    <a:pt x="11481" y="1453"/>
                    <a:pt x="11316" y="1409"/>
                    <a:pt x="11153" y="1409"/>
                  </a:cubicBezTo>
                  <a:cubicBezTo>
                    <a:pt x="11073" y="1409"/>
                    <a:pt x="10993" y="1419"/>
                    <a:pt x="10917" y="1441"/>
                  </a:cubicBezTo>
                  <a:cubicBezTo>
                    <a:pt x="10555" y="1540"/>
                    <a:pt x="10239" y="1846"/>
                    <a:pt x="10020" y="2294"/>
                  </a:cubicBezTo>
                  <a:cubicBezTo>
                    <a:pt x="9954" y="2437"/>
                    <a:pt x="9899" y="2579"/>
                    <a:pt x="9845" y="2721"/>
                  </a:cubicBezTo>
                  <a:cubicBezTo>
                    <a:pt x="9680" y="2634"/>
                    <a:pt x="9527" y="2513"/>
                    <a:pt x="9407" y="2371"/>
                  </a:cubicBezTo>
                  <a:cubicBezTo>
                    <a:pt x="9265" y="2218"/>
                    <a:pt x="9167" y="2032"/>
                    <a:pt x="9112" y="1857"/>
                  </a:cubicBezTo>
                  <a:lnTo>
                    <a:pt x="9112" y="1857"/>
                  </a:lnTo>
                  <a:cubicBezTo>
                    <a:pt x="9287" y="1944"/>
                    <a:pt x="9462" y="1988"/>
                    <a:pt x="9637" y="2000"/>
                  </a:cubicBezTo>
                  <a:cubicBezTo>
                    <a:pt x="9889" y="2000"/>
                    <a:pt x="10151" y="1890"/>
                    <a:pt x="10326" y="1693"/>
                  </a:cubicBezTo>
                  <a:cubicBezTo>
                    <a:pt x="10457" y="1540"/>
                    <a:pt x="10523" y="1354"/>
                    <a:pt x="10501" y="1168"/>
                  </a:cubicBezTo>
                  <a:cubicBezTo>
                    <a:pt x="10479" y="993"/>
                    <a:pt x="10370" y="829"/>
                    <a:pt x="10217" y="719"/>
                  </a:cubicBezTo>
                  <a:cubicBezTo>
                    <a:pt x="10183" y="698"/>
                    <a:pt x="10151" y="687"/>
                    <a:pt x="10107" y="665"/>
                  </a:cubicBezTo>
                  <a:cubicBezTo>
                    <a:pt x="10322" y="626"/>
                    <a:pt x="10536" y="607"/>
                    <a:pt x="10750" y="607"/>
                  </a:cubicBezTo>
                  <a:close/>
                  <a:moveTo>
                    <a:pt x="6946" y="2079"/>
                  </a:moveTo>
                  <a:cubicBezTo>
                    <a:pt x="7070" y="2079"/>
                    <a:pt x="7183" y="2118"/>
                    <a:pt x="7285" y="2196"/>
                  </a:cubicBezTo>
                  <a:cubicBezTo>
                    <a:pt x="7296" y="2196"/>
                    <a:pt x="7307" y="2207"/>
                    <a:pt x="7307" y="2207"/>
                  </a:cubicBezTo>
                  <a:cubicBezTo>
                    <a:pt x="7263" y="2240"/>
                    <a:pt x="7220" y="2273"/>
                    <a:pt x="7176" y="2294"/>
                  </a:cubicBezTo>
                  <a:cubicBezTo>
                    <a:pt x="6870" y="2503"/>
                    <a:pt x="6520" y="2656"/>
                    <a:pt x="6158" y="2754"/>
                  </a:cubicBezTo>
                  <a:cubicBezTo>
                    <a:pt x="6115" y="2710"/>
                    <a:pt x="6060" y="2666"/>
                    <a:pt x="6017" y="2634"/>
                  </a:cubicBezTo>
                  <a:cubicBezTo>
                    <a:pt x="6213" y="2360"/>
                    <a:pt x="6508" y="2153"/>
                    <a:pt x="6793" y="2098"/>
                  </a:cubicBezTo>
                  <a:cubicBezTo>
                    <a:pt x="6846" y="2085"/>
                    <a:pt x="6897" y="2079"/>
                    <a:pt x="6946" y="2079"/>
                  </a:cubicBezTo>
                  <a:close/>
                  <a:moveTo>
                    <a:pt x="3698" y="2448"/>
                  </a:moveTo>
                  <a:cubicBezTo>
                    <a:pt x="3708" y="2459"/>
                    <a:pt x="3730" y="2469"/>
                    <a:pt x="3741" y="2481"/>
                  </a:cubicBezTo>
                  <a:cubicBezTo>
                    <a:pt x="3818" y="2557"/>
                    <a:pt x="3873" y="2634"/>
                    <a:pt x="3938" y="2721"/>
                  </a:cubicBezTo>
                  <a:lnTo>
                    <a:pt x="3960" y="2743"/>
                  </a:lnTo>
                  <a:lnTo>
                    <a:pt x="3949" y="2765"/>
                  </a:lnTo>
                  <a:cubicBezTo>
                    <a:pt x="3774" y="2710"/>
                    <a:pt x="3599" y="2656"/>
                    <a:pt x="3435" y="2579"/>
                  </a:cubicBezTo>
                  <a:lnTo>
                    <a:pt x="3698" y="2448"/>
                  </a:lnTo>
                  <a:close/>
                  <a:moveTo>
                    <a:pt x="5940" y="2743"/>
                  </a:moveTo>
                  <a:cubicBezTo>
                    <a:pt x="5961" y="2754"/>
                    <a:pt x="5983" y="2776"/>
                    <a:pt x="6005" y="2798"/>
                  </a:cubicBezTo>
                  <a:cubicBezTo>
                    <a:pt x="5973" y="2798"/>
                    <a:pt x="5929" y="2809"/>
                    <a:pt x="5896" y="2819"/>
                  </a:cubicBezTo>
                  <a:cubicBezTo>
                    <a:pt x="5907" y="2787"/>
                    <a:pt x="5929" y="2765"/>
                    <a:pt x="5940" y="2743"/>
                  </a:cubicBezTo>
                  <a:close/>
                  <a:moveTo>
                    <a:pt x="11540" y="2666"/>
                  </a:moveTo>
                  <a:lnTo>
                    <a:pt x="11540" y="2666"/>
                  </a:lnTo>
                  <a:cubicBezTo>
                    <a:pt x="11464" y="2721"/>
                    <a:pt x="11376" y="2776"/>
                    <a:pt x="11289" y="2819"/>
                  </a:cubicBezTo>
                  <a:lnTo>
                    <a:pt x="11321" y="2787"/>
                  </a:lnTo>
                  <a:cubicBezTo>
                    <a:pt x="11387" y="2732"/>
                    <a:pt x="11464" y="2700"/>
                    <a:pt x="11540" y="2666"/>
                  </a:cubicBezTo>
                  <a:close/>
                  <a:moveTo>
                    <a:pt x="5645" y="2546"/>
                  </a:moveTo>
                  <a:cubicBezTo>
                    <a:pt x="5677" y="2557"/>
                    <a:pt x="5699" y="2568"/>
                    <a:pt x="5721" y="2590"/>
                  </a:cubicBezTo>
                  <a:cubicBezTo>
                    <a:pt x="5765" y="2612"/>
                    <a:pt x="5798" y="2634"/>
                    <a:pt x="5842" y="2666"/>
                  </a:cubicBezTo>
                  <a:cubicBezTo>
                    <a:pt x="5798" y="2721"/>
                    <a:pt x="5765" y="2787"/>
                    <a:pt x="5732" y="2853"/>
                  </a:cubicBezTo>
                  <a:cubicBezTo>
                    <a:pt x="5667" y="2863"/>
                    <a:pt x="5601" y="2875"/>
                    <a:pt x="5524" y="2875"/>
                  </a:cubicBezTo>
                  <a:cubicBezTo>
                    <a:pt x="5524" y="2798"/>
                    <a:pt x="5546" y="2710"/>
                    <a:pt x="5579" y="2644"/>
                  </a:cubicBezTo>
                  <a:cubicBezTo>
                    <a:pt x="5601" y="2612"/>
                    <a:pt x="5623" y="2568"/>
                    <a:pt x="5645" y="2546"/>
                  </a:cubicBezTo>
                  <a:close/>
                  <a:moveTo>
                    <a:pt x="5404" y="2809"/>
                  </a:moveTo>
                  <a:lnTo>
                    <a:pt x="5404" y="2896"/>
                  </a:lnTo>
                  <a:lnTo>
                    <a:pt x="5316" y="2896"/>
                  </a:lnTo>
                  <a:cubicBezTo>
                    <a:pt x="5349" y="2875"/>
                    <a:pt x="5371" y="2841"/>
                    <a:pt x="5404" y="2809"/>
                  </a:cubicBezTo>
                  <a:close/>
                  <a:moveTo>
                    <a:pt x="4902" y="2350"/>
                  </a:moveTo>
                  <a:cubicBezTo>
                    <a:pt x="5095" y="2350"/>
                    <a:pt x="5295" y="2389"/>
                    <a:pt x="5480" y="2459"/>
                  </a:cubicBezTo>
                  <a:cubicBezTo>
                    <a:pt x="5393" y="2623"/>
                    <a:pt x="5295" y="2754"/>
                    <a:pt x="5174" y="2853"/>
                  </a:cubicBezTo>
                  <a:cubicBezTo>
                    <a:pt x="5152" y="2875"/>
                    <a:pt x="5130" y="2896"/>
                    <a:pt x="5108" y="2907"/>
                  </a:cubicBezTo>
                  <a:cubicBezTo>
                    <a:pt x="5067" y="2908"/>
                    <a:pt x="5026" y="2909"/>
                    <a:pt x="4985" y="2909"/>
                  </a:cubicBezTo>
                  <a:cubicBezTo>
                    <a:pt x="4712" y="2909"/>
                    <a:pt x="4447" y="2877"/>
                    <a:pt x="4189" y="2819"/>
                  </a:cubicBezTo>
                  <a:cubicBezTo>
                    <a:pt x="4157" y="2787"/>
                    <a:pt x="4124" y="2754"/>
                    <a:pt x="4102" y="2710"/>
                  </a:cubicBezTo>
                  <a:cubicBezTo>
                    <a:pt x="4279" y="2458"/>
                    <a:pt x="4581" y="2350"/>
                    <a:pt x="4902" y="2350"/>
                  </a:cubicBezTo>
                  <a:close/>
                  <a:moveTo>
                    <a:pt x="2789" y="2360"/>
                  </a:moveTo>
                  <a:cubicBezTo>
                    <a:pt x="2910" y="2448"/>
                    <a:pt x="3030" y="2525"/>
                    <a:pt x="3118" y="2568"/>
                  </a:cubicBezTo>
                  <a:cubicBezTo>
                    <a:pt x="3118" y="2568"/>
                    <a:pt x="3129" y="2579"/>
                    <a:pt x="3139" y="2579"/>
                  </a:cubicBezTo>
                  <a:lnTo>
                    <a:pt x="2385" y="2929"/>
                  </a:lnTo>
                  <a:cubicBezTo>
                    <a:pt x="2341" y="2896"/>
                    <a:pt x="2276" y="2863"/>
                    <a:pt x="2221" y="2841"/>
                  </a:cubicBezTo>
                  <a:cubicBezTo>
                    <a:pt x="2330" y="2634"/>
                    <a:pt x="2538" y="2448"/>
                    <a:pt x="2789" y="2360"/>
                  </a:cubicBezTo>
                  <a:close/>
                  <a:moveTo>
                    <a:pt x="11145" y="1536"/>
                  </a:moveTo>
                  <a:cubicBezTo>
                    <a:pt x="11288" y="1536"/>
                    <a:pt x="11435" y="1575"/>
                    <a:pt x="11562" y="1650"/>
                  </a:cubicBezTo>
                  <a:cubicBezTo>
                    <a:pt x="11704" y="1737"/>
                    <a:pt x="11802" y="1868"/>
                    <a:pt x="11835" y="2010"/>
                  </a:cubicBezTo>
                  <a:cubicBezTo>
                    <a:pt x="11868" y="2175"/>
                    <a:pt x="11814" y="2338"/>
                    <a:pt x="11715" y="2481"/>
                  </a:cubicBezTo>
                  <a:cubicBezTo>
                    <a:pt x="11540" y="2513"/>
                    <a:pt x="11376" y="2568"/>
                    <a:pt x="11233" y="2688"/>
                  </a:cubicBezTo>
                  <a:cubicBezTo>
                    <a:pt x="11168" y="2743"/>
                    <a:pt x="11114" y="2819"/>
                    <a:pt x="11070" y="2896"/>
                  </a:cubicBezTo>
                  <a:cubicBezTo>
                    <a:pt x="10944" y="2926"/>
                    <a:pt x="10816" y="2941"/>
                    <a:pt x="10688" y="2941"/>
                  </a:cubicBezTo>
                  <a:cubicBezTo>
                    <a:pt x="10438" y="2941"/>
                    <a:pt x="10189" y="2885"/>
                    <a:pt x="9965" y="2776"/>
                  </a:cubicBezTo>
                  <a:cubicBezTo>
                    <a:pt x="10008" y="2634"/>
                    <a:pt x="10064" y="2491"/>
                    <a:pt x="10140" y="2350"/>
                  </a:cubicBezTo>
                  <a:cubicBezTo>
                    <a:pt x="10249" y="2109"/>
                    <a:pt x="10512" y="1682"/>
                    <a:pt x="10949" y="1562"/>
                  </a:cubicBezTo>
                  <a:cubicBezTo>
                    <a:pt x="11012" y="1544"/>
                    <a:pt x="11078" y="1536"/>
                    <a:pt x="11145" y="1536"/>
                  </a:cubicBezTo>
                  <a:close/>
                  <a:moveTo>
                    <a:pt x="4408" y="2994"/>
                  </a:moveTo>
                  <a:lnTo>
                    <a:pt x="4408" y="2994"/>
                  </a:lnTo>
                  <a:cubicBezTo>
                    <a:pt x="4539" y="3006"/>
                    <a:pt x="4671" y="3028"/>
                    <a:pt x="4802" y="3028"/>
                  </a:cubicBezTo>
                  <a:cubicBezTo>
                    <a:pt x="4751" y="3036"/>
                    <a:pt x="4699" y="3041"/>
                    <a:pt x="4647" y="3041"/>
                  </a:cubicBezTo>
                  <a:cubicBezTo>
                    <a:pt x="4564" y="3041"/>
                    <a:pt x="4482" y="3028"/>
                    <a:pt x="4408" y="2994"/>
                  </a:cubicBezTo>
                  <a:close/>
                  <a:moveTo>
                    <a:pt x="2166" y="2962"/>
                  </a:moveTo>
                  <a:cubicBezTo>
                    <a:pt x="2188" y="2973"/>
                    <a:pt x="2221" y="2984"/>
                    <a:pt x="2243" y="2994"/>
                  </a:cubicBezTo>
                  <a:lnTo>
                    <a:pt x="2133" y="3050"/>
                  </a:lnTo>
                  <a:cubicBezTo>
                    <a:pt x="2145" y="3028"/>
                    <a:pt x="2155" y="3006"/>
                    <a:pt x="2155" y="2984"/>
                  </a:cubicBezTo>
                  <a:cubicBezTo>
                    <a:pt x="2155" y="2973"/>
                    <a:pt x="2166" y="2973"/>
                    <a:pt x="2166" y="2962"/>
                  </a:cubicBezTo>
                  <a:close/>
                  <a:moveTo>
                    <a:pt x="5655" y="2994"/>
                  </a:moveTo>
                  <a:cubicBezTo>
                    <a:pt x="5633" y="3038"/>
                    <a:pt x="5611" y="3093"/>
                    <a:pt x="5590" y="3137"/>
                  </a:cubicBezTo>
                  <a:cubicBezTo>
                    <a:pt x="5568" y="3093"/>
                    <a:pt x="5557" y="3050"/>
                    <a:pt x="5546" y="3006"/>
                  </a:cubicBezTo>
                  <a:cubicBezTo>
                    <a:pt x="5579" y="3006"/>
                    <a:pt x="5623" y="2994"/>
                    <a:pt x="5655" y="2994"/>
                  </a:cubicBezTo>
                  <a:close/>
                  <a:moveTo>
                    <a:pt x="7405" y="2306"/>
                  </a:moveTo>
                  <a:cubicBezTo>
                    <a:pt x="7471" y="2382"/>
                    <a:pt x="7515" y="2491"/>
                    <a:pt x="7536" y="2612"/>
                  </a:cubicBezTo>
                  <a:cubicBezTo>
                    <a:pt x="7570" y="2831"/>
                    <a:pt x="7515" y="3050"/>
                    <a:pt x="7395" y="3213"/>
                  </a:cubicBezTo>
                  <a:cubicBezTo>
                    <a:pt x="7274" y="3356"/>
                    <a:pt x="7110" y="3476"/>
                    <a:pt x="6913" y="3541"/>
                  </a:cubicBezTo>
                  <a:cubicBezTo>
                    <a:pt x="6848" y="3465"/>
                    <a:pt x="6771" y="3388"/>
                    <a:pt x="6705" y="3301"/>
                  </a:cubicBezTo>
                  <a:cubicBezTo>
                    <a:pt x="6563" y="3159"/>
                    <a:pt x="6421" y="2994"/>
                    <a:pt x="6268" y="2853"/>
                  </a:cubicBezTo>
                  <a:cubicBezTo>
                    <a:pt x="6618" y="2754"/>
                    <a:pt x="6946" y="2601"/>
                    <a:pt x="7252" y="2404"/>
                  </a:cubicBezTo>
                  <a:cubicBezTo>
                    <a:pt x="7307" y="2371"/>
                    <a:pt x="7351" y="2338"/>
                    <a:pt x="7405" y="2306"/>
                  </a:cubicBezTo>
                  <a:close/>
                  <a:moveTo>
                    <a:pt x="6126" y="2896"/>
                  </a:moveTo>
                  <a:cubicBezTo>
                    <a:pt x="6290" y="3050"/>
                    <a:pt x="6454" y="3225"/>
                    <a:pt x="6607" y="3388"/>
                  </a:cubicBezTo>
                  <a:cubicBezTo>
                    <a:pt x="6661" y="3454"/>
                    <a:pt x="6717" y="3520"/>
                    <a:pt x="6771" y="3575"/>
                  </a:cubicBezTo>
                  <a:cubicBezTo>
                    <a:pt x="6686" y="3596"/>
                    <a:pt x="6591" y="3608"/>
                    <a:pt x="6494" y="3608"/>
                  </a:cubicBezTo>
                  <a:cubicBezTo>
                    <a:pt x="6441" y="3608"/>
                    <a:pt x="6387" y="3604"/>
                    <a:pt x="6333" y="3597"/>
                  </a:cubicBezTo>
                  <a:cubicBezTo>
                    <a:pt x="6060" y="3563"/>
                    <a:pt x="5830" y="3454"/>
                    <a:pt x="5688" y="3290"/>
                  </a:cubicBezTo>
                  <a:cubicBezTo>
                    <a:pt x="5688" y="3279"/>
                    <a:pt x="5677" y="3279"/>
                    <a:pt x="5677" y="3268"/>
                  </a:cubicBezTo>
                  <a:lnTo>
                    <a:pt x="5677" y="3257"/>
                  </a:lnTo>
                  <a:cubicBezTo>
                    <a:pt x="5721" y="3159"/>
                    <a:pt x="5765" y="3060"/>
                    <a:pt x="5820" y="2962"/>
                  </a:cubicBezTo>
                  <a:cubicBezTo>
                    <a:pt x="5918" y="2940"/>
                    <a:pt x="6027" y="2918"/>
                    <a:pt x="6126" y="2896"/>
                  </a:cubicBezTo>
                  <a:close/>
                  <a:moveTo>
                    <a:pt x="2374" y="3082"/>
                  </a:moveTo>
                  <a:cubicBezTo>
                    <a:pt x="2483" y="3191"/>
                    <a:pt x="2549" y="3356"/>
                    <a:pt x="2516" y="3509"/>
                  </a:cubicBezTo>
                  <a:cubicBezTo>
                    <a:pt x="2495" y="3673"/>
                    <a:pt x="2363" y="3804"/>
                    <a:pt x="2210" y="3859"/>
                  </a:cubicBezTo>
                  <a:cubicBezTo>
                    <a:pt x="2123" y="3651"/>
                    <a:pt x="2079" y="3422"/>
                    <a:pt x="2111" y="3203"/>
                  </a:cubicBezTo>
                  <a:lnTo>
                    <a:pt x="2374" y="3082"/>
                  </a:lnTo>
                  <a:close/>
                  <a:moveTo>
                    <a:pt x="8532" y="1398"/>
                  </a:moveTo>
                  <a:cubicBezTo>
                    <a:pt x="8674" y="1551"/>
                    <a:pt x="8817" y="1671"/>
                    <a:pt x="8958" y="1759"/>
                  </a:cubicBezTo>
                  <a:cubicBezTo>
                    <a:pt x="9002" y="2010"/>
                    <a:pt x="9123" y="2251"/>
                    <a:pt x="9308" y="2459"/>
                  </a:cubicBezTo>
                  <a:cubicBezTo>
                    <a:pt x="9451" y="2623"/>
                    <a:pt x="9615" y="2743"/>
                    <a:pt x="9801" y="2841"/>
                  </a:cubicBezTo>
                  <a:cubicBezTo>
                    <a:pt x="9790" y="2875"/>
                    <a:pt x="9779" y="2896"/>
                    <a:pt x="9779" y="2929"/>
                  </a:cubicBezTo>
                  <a:cubicBezTo>
                    <a:pt x="9714" y="3093"/>
                    <a:pt x="9658" y="3268"/>
                    <a:pt x="9582" y="3432"/>
                  </a:cubicBezTo>
                  <a:cubicBezTo>
                    <a:pt x="9396" y="3870"/>
                    <a:pt x="9145" y="4154"/>
                    <a:pt x="8849" y="4285"/>
                  </a:cubicBezTo>
                  <a:cubicBezTo>
                    <a:pt x="8795" y="4253"/>
                    <a:pt x="8751" y="4209"/>
                    <a:pt x="8707" y="4165"/>
                  </a:cubicBezTo>
                  <a:cubicBezTo>
                    <a:pt x="8488" y="3968"/>
                    <a:pt x="8258" y="3760"/>
                    <a:pt x="7963" y="3760"/>
                  </a:cubicBezTo>
                  <a:lnTo>
                    <a:pt x="7886" y="3760"/>
                  </a:lnTo>
                  <a:cubicBezTo>
                    <a:pt x="7711" y="3793"/>
                    <a:pt x="7570" y="3891"/>
                    <a:pt x="7460" y="4023"/>
                  </a:cubicBezTo>
                  <a:cubicBezTo>
                    <a:pt x="7361" y="3957"/>
                    <a:pt x="7263" y="3881"/>
                    <a:pt x="7176" y="3793"/>
                  </a:cubicBezTo>
                  <a:cubicBezTo>
                    <a:pt x="7121" y="3750"/>
                    <a:pt x="7067" y="3695"/>
                    <a:pt x="7011" y="3640"/>
                  </a:cubicBezTo>
                  <a:cubicBezTo>
                    <a:pt x="7208" y="3563"/>
                    <a:pt x="7373" y="3443"/>
                    <a:pt x="7493" y="3290"/>
                  </a:cubicBezTo>
                  <a:cubicBezTo>
                    <a:pt x="7635" y="3104"/>
                    <a:pt x="7701" y="2841"/>
                    <a:pt x="7668" y="2590"/>
                  </a:cubicBezTo>
                  <a:cubicBezTo>
                    <a:pt x="7646" y="2459"/>
                    <a:pt x="7592" y="2328"/>
                    <a:pt x="7504" y="2229"/>
                  </a:cubicBezTo>
                  <a:cubicBezTo>
                    <a:pt x="7701" y="2087"/>
                    <a:pt x="7886" y="1923"/>
                    <a:pt x="8073" y="1769"/>
                  </a:cubicBezTo>
                  <a:cubicBezTo>
                    <a:pt x="8215" y="1650"/>
                    <a:pt x="8379" y="1518"/>
                    <a:pt x="8532" y="1398"/>
                  </a:cubicBezTo>
                  <a:close/>
                  <a:moveTo>
                    <a:pt x="3282" y="2656"/>
                  </a:moveTo>
                  <a:cubicBezTo>
                    <a:pt x="3489" y="2754"/>
                    <a:pt x="3708" y="2831"/>
                    <a:pt x="3927" y="2885"/>
                  </a:cubicBezTo>
                  <a:lnTo>
                    <a:pt x="3895" y="2994"/>
                  </a:lnTo>
                  <a:lnTo>
                    <a:pt x="3971" y="2896"/>
                  </a:lnTo>
                  <a:cubicBezTo>
                    <a:pt x="4014" y="2918"/>
                    <a:pt x="4070" y="2929"/>
                    <a:pt x="4124" y="2940"/>
                  </a:cubicBezTo>
                  <a:cubicBezTo>
                    <a:pt x="4168" y="2984"/>
                    <a:pt x="4223" y="3038"/>
                    <a:pt x="4288" y="3071"/>
                  </a:cubicBezTo>
                  <a:cubicBezTo>
                    <a:pt x="4403" y="3141"/>
                    <a:pt x="4534" y="3175"/>
                    <a:pt x="4668" y="3175"/>
                  </a:cubicBezTo>
                  <a:cubicBezTo>
                    <a:pt x="4828" y="3175"/>
                    <a:pt x="4993" y="3128"/>
                    <a:pt x="5141" y="3038"/>
                  </a:cubicBezTo>
                  <a:cubicBezTo>
                    <a:pt x="5239" y="3028"/>
                    <a:pt x="5327" y="3028"/>
                    <a:pt x="5414" y="3016"/>
                  </a:cubicBezTo>
                  <a:cubicBezTo>
                    <a:pt x="5436" y="3115"/>
                    <a:pt x="5470" y="3203"/>
                    <a:pt x="5524" y="3279"/>
                  </a:cubicBezTo>
                  <a:cubicBezTo>
                    <a:pt x="5426" y="3498"/>
                    <a:pt x="5327" y="3695"/>
                    <a:pt x="5196" y="3870"/>
                  </a:cubicBezTo>
                  <a:cubicBezTo>
                    <a:pt x="5120" y="3662"/>
                    <a:pt x="5010" y="3487"/>
                    <a:pt x="4857" y="3366"/>
                  </a:cubicBezTo>
                  <a:cubicBezTo>
                    <a:pt x="4689" y="3237"/>
                    <a:pt x="4493" y="3181"/>
                    <a:pt x="4292" y="3181"/>
                  </a:cubicBezTo>
                  <a:cubicBezTo>
                    <a:pt x="3880" y="3181"/>
                    <a:pt x="3445" y="3418"/>
                    <a:pt x="3173" y="3750"/>
                  </a:cubicBezTo>
                  <a:cubicBezTo>
                    <a:pt x="3020" y="3913"/>
                    <a:pt x="2910" y="4110"/>
                    <a:pt x="2801" y="4307"/>
                  </a:cubicBezTo>
                  <a:cubicBezTo>
                    <a:pt x="2648" y="4241"/>
                    <a:pt x="2495" y="4165"/>
                    <a:pt x="2320" y="4078"/>
                  </a:cubicBezTo>
                  <a:cubicBezTo>
                    <a:pt x="2308" y="4045"/>
                    <a:pt x="2286" y="4012"/>
                    <a:pt x="2264" y="3979"/>
                  </a:cubicBezTo>
                  <a:cubicBezTo>
                    <a:pt x="2461" y="3903"/>
                    <a:pt x="2614" y="3738"/>
                    <a:pt x="2648" y="3531"/>
                  </a:cubicBezTo>
                  <a:cubicBezTo>
                    <a:pt x="2680" y="3356"/>
                    <a:pt x="2614" y="3159"/>
                    <a:pt x="2495" y="3016"/>
                  </a:cubicBezTo>
                  <a:lnTo>
                    <a:pt x="3282" y="2656"/>
                  </a:lnTo>
                  <a:close/>
                  <a:moveTo>
                    <a:pt x="7908" y="3998"/>
                  </a:moveTo>
                  <a:cubicBezTo>
                    <a:pt x="8038" y="3998"/>
                    <a:pt x="8132" y="4083"/>
                    <a:pt x="8182" y="4132"/>
                  </a:cubicBezTo>
                  <a:cubicBezTo>
                    <a:pt x="8236" y="4198"/>
                    <a:pt x="8280" y="4285"/>
                    <a:pt x="8302" y="4362"/>
                  </a:cubicBezTo>
                  <a:cubicBezTo>
                    <a:pt x="8073" y="4340"/>
                    <a:pt x="7843" y="4253"/>
                    <a:pt x="7635" y="4132"/>
                  </a:cubicBezTo>
                  <a:cubicBezTo>
                    <a:pt x="7690" y="4066"/>
                    <a:pt x="7777" y="4012"/>
                    <a:pt x="7865" y="4001"/>
                  </a:cubicBezTo>
                  <a:cubicBezTo>
                    <a:pt x="7879" y="3999"/>
                    <a:pt x="7894" y="3998"/>
                    <a:pt x="7908" y="3998"/>
                  </a:cubicBezTo>
                  <a:close/>
                  <a:moveTo>
                    <a:pt x="8073" y="3903"/>
                  </a:moveTo>
                  <a:lnTo>
                    <a:pt x="8073" y="3903"/>
                  </a:lnTo>
                  <a:cubicBezTo>
                    <a:pt x="8270" y="3947"/>
                    <a:pt x="8433" y="4100"/>
                    <a:pt x="8620" y="4263"/>
                  </a:cubicBezTo>
                  <a:cubicBezTo>
                    <a:pt x="8652" y="4285"/>
                    <a:pt x="8674" y="4307"/>
                    <a:pt x="8707" y="4340"/>
                  </a:cubicBezTo>
                  <a:cubicBezTo>
                    <a:pt x="8620" y="4362"/>
                    <a:pt x="8521" y="4373"/>
                    <a:pt x="8433" y="4373"/>
                  </a:cubicBezTo>
                  <a:cubicBezTo>
                    <a:pt x="8411" y="4253"/>
                    <a:pt x="8357" y="4143"/>
                    <a:pt x="8280" y="4056"/>
                  </a:cubicBezTo>
                  <a:cubicBezTo>
                    <a:pt x="8215" y="3979"/>
                    <a:pt x="8149" y="3935"/>
                    <a:pt x="8073" y="3903"/>
                  </a:cubicBezTo>
                  <a:close/>
                  <a:moveTo>
                    <a:pt x="2505" y="4318"/>
                  </a:moveTo>
                  <a:lnTo>
                    <a:pt x="2735" y="4416"/>
                  </a:lnTo>
                  <a:cubicBezTo>
                    <a:pt x="2724" y="4438"/>
                    <a:pt x="2713" y="4460"/>
                    <a:pt x="2702" y="4493"/>
                  </a:cubicBezTo>
                  <a:cubicBezTo>
                    <a:pt x="2626" y="4438"/>
                    <a:pt x="2571" y="4373"/>
                    <a:pt x="2505" y="4318"/>
                  </a:cubicBezTo>
                  <a:close/>
                  <a:moveTo>
                    <a:pt x="4283" y="3314"/>
                  </a:moveTo>
                  <a:cubicBezTo>
                    <a:pt x="4457" y="3314"/>
                    <a:pt x="4625" y="3363"/>
                    <a:pt x="4770" y="3476"/>
                  </a:cubicBezTo>
                  <a:cubicBezTo>
                    <a:pt x="4923" y="3585"/>
                    <a:pt x="5032" y="3760"/>
                    <a:pt x="5098" y="3990"/>
                  </a:cubicBezTo>
                  <a:cubicBezTo>
                    <a:pt x="5076" y="4023"/>
                    <a:pt x="5043" y="4045"/>
                    <a:pt x="5021" y="4066"/>
                  </a:cubicBezTo>
                  <a:cubicBezTo>
                    <a:pt x="4724" y="4364"/>
                    <a:pt x="4277" y="4519"/>
                    <a:pt x="3788" y="4519"/>
                  </a:cubicBezTo>
                  <a:cubicBezTo>
                    <a:pt x="3700" y="4519"/>
                    <a:pt x="3612" y="4514"/>
                    <a:pt x="3523" y="4504"/>
                  </a:cubicBezTo>
                  <a:cubicBezTo>
                    <a:pt x="3326" y="4472"/>
                    <a:pt x="3129" y="4428"/>
                    <a:pt x="2921" y="4351"/>
                  </a:cubicBezTo>
                  <a:cubicBezTo>
                    <a:pt x="3020" y="4165"/>
                    <a:pt x="3129" y="3990"/>
                    <a:pt x="3260" y="3837"/>
                  </a:cubicBezTo>
                  <a:cubicBezTo>
                    <a:pt x="3520" y="3533"/>
                    <a:pt x="3915" y="3314"/>
                    <a:pt x="4283" y="3314"/>
                  </a:cubicBezTo>
                  <a:close/>
                  <a:moveTo>
                    <a:pt x="9921" y="2907"/>
                  </a:moveTo>
                  <a:cubicBezTo>
                    <a:pt x="10156" y="3009"/>
                    <a:pt x="10419" y="3066"/>
                    <a:pt x="10682" y="3066"/>
                  </a:cubicBezTo>
                  <a:cubicBezTo>
                    <a:pt x="10786" y="3066"/>
                    <a:pt x="10890" y="3057"/>
                    <a:pt x="10993" y="3038"/>
                  </a:cubicBezTo>
                  <a:lnTo>
                    <a:pt x="10993" y="3038"/>
                  </a:lnTo>
                  <a:cubicBezTo>
                    <a:pt x="10939" y="3169"/>
                    <a:pt x="10905" y="3323"/>
                    <a:pt x="10873" y="3465"/>
                  </a:cubicBezTo>
                  <a:cubicBezTo>
                    <a:pt x="10840" y="3607"/>
                    <a:pt x="10807" y="3750"/>
                    <a:pt x="10752" y="3881"/>
                  </a:cubicBezTo>
                  <a:cubicBezTo>
                    <a:pt x="10632" y="4187"/>
                    <a:pt x="10348" y="4428"/>
                    <a:pt x="9987" y="4537"/>
                  </a:cubicBezTo>
                  <a:cubicBezTo>
                    <a:pt x="9866" y="4571"/>
                    <a:pt x="9742" y="4588"/>
                    <a:pt x="9621" y="4588"/>
                  </a:cubicBezTo>
                  <a:cubicBezTo>
                    <a:pt x="9391" y="4588"/>
                    <a:pt x="9170" y="4527"/>
                    <a:pt x="8992" y="4406"/>
                  </a:cubicBezTo>
                  <a:lnTo>
                    <a:pt x="8958" y="4373"/>
                  </a:lnTo>
                  <a:cubicBezTo>
                    <a:pt x="9265" y="4220"/>
                    <a:pt x="9517" y="3925"/>
                    <a:pt x="9702" y="3487"/>
                  </a:cubicBezTo>
                  <a:cubicBezTo>
                    <a:pt x="9779" y="3312"/>
                    <a:pt x="9833" y="3137"/>
                    <a:pt x="9899" y="2973"/>
                  </a:cubicBezTo>
                  <a:cubicBezTo>
                    <a:pt x="9899" y="2951"/>
                    <a:pt x="9910" y="2929"/>
                    <a:pt x="9921" y="2907"/>
                  </a:cubicBezTo>
                  <a:close/>
                  <a:moveTo>
                    <a:pt x="5130" y="4154"/>
                  </a:moveTo>
                  <a:cubicBezTo>
                    <a:pt x="5152" y="4318"/>
                    <a:pt x="5152" y="4504"/>
                    <a:pt x="5141" y="4723"/>
                  </a:cubicBezTo>
                  <a:cubicBezTo>
                    <a:pt x="4955" y="4657"/>
                    <a:pt x="4770" y="4613"/>
                    <a:pt x="4573" y="4581"/>
                  </a:cubicBezTo>
                  <a:cubicBezTo>
                    <a:pt x="4518" y="4570"/>
                    <a:pt x="4463" y="4570"/>
                    <a:pt x="4420" y="4559"/>
                  </a:cubicBezTo>
                  <a:cubicBezTo>
                    <a:pt x="4682" y="4482"/>
                    <a:pt x="4923" y="4340"/>
                    <a:pt x="5108" y="4165"/>
                  </a:cubicBezTo>
                  <a:cubicBezTo>
                    <a:pt x="5120" y="4154"/>
                    <a:pt x="5120" y="4154"/>
                    <a:pt x="5130" y="4154"/>
                  </a:cubicBezTo>
                  <a:close/>
                  <a:moveTo>
                    <a:pt x="2855" y="4460"/>
                  </a:moveTo>
                  <a:cubicBezTo>
                    <a:pt x="3063" y="4537"/>
                    <a:pt x="3282" y="4603"/>
                    <a:pt x="3511" y="4625"/>
                  </a:cubicBezTo>
                  <a:cubicBezTo>
                    <a:pt x="3523" y="4625"/>
                    <a:pt x="3533" y="4635"/>
                    <a:pt x="3555" y="4635"/>
                  </a:cubicBezTo>
                  <a:cubicBezTo>
                    <a:pt x="3435" y="4668"/>
                    <a:pt x="3336" y="4712"/>
                    <a:pt x="3238" y="4766"/>
                  </a:cubicBezTo>
                  <a:cubicBezTo>
                    <a:pt x="3139" y="4734"/>
                    <a:pt x="3030" y="4690"/>
                    <a:pt x="2943" y="4647"/>
                  </a:cubicBezTo>
                  <a:cubicBezTo>
                    <a:pt x="2899" y="4613"/>
                    <a:pt x="2845" y="4591"/>
                    <a:pt x="2801" y="4559"/>
                  </a:cubicBezTo>
                  <a:cubicBezTo>
                    <a:pt x="2823" y="4526"/>
                    <a:pt x="2845" y="4493"/>
                    <a:pt x="2855" y="4460"/>
                  </a:cubicBezTo>
                  <a:close/>
                  <a:moveTo>
                    <a:pt x="7558" y="4241"/>
                  </a:moveTo>
                  <a:cubicBezTo>
                    <a:pt x="7799" y="4373"/>
                    <a:pt x="8051" y="4472"/>
                    <a:pt x="8313" y="4493"/>
                  </a:cubicBezTo>
                  <a:cubicBezTo>
                    <a:pt x="8313" y="4537"/>
                    <a:pt x="8313" y="4570"/>
                    <a:pt x="8302" y="4603"/>
                  </a:cubicBezTo>
                  <a:cubicBezTo>
                    <a:pt x="8236" y="4865"/>
                    <a:pt x="7996" y="5040"/>
                    <a:pt x="7767" y="5128"/>
                  </a:cubicBezTo>
                  <a:lnTo>
                    <a:pt x="7755" y="5116"/>
                  </a:lnTo>
                  <a:cubicBezTo>
                    <a:pt x="7580" y="4887"/>
                    <a:pt x="7493" y="4679"/>
                    <a:pt x="7504" y="4472"/>
                  </a:cubicBezTo>
                  <a:cubicBezTo>
                    <a:pt x="7504" y="4395"/>
                    <a:pt x="7526" y="4318"/>
                    <a:pt x="7558" y="4241"/>
                  </a:cubicBezTo>
                  <a:close/>
                  <a:moveTo>
                    <a:pt x="7383" y="4603"/>
                  </a:moveTo>
                  <a:cubicBezTo>
                    <a:pt x="7405" y="4788"/>
                    <a:pt x="7493" y="4975"/>
                    <a:pt x="7635" y="5172"/>
                  </a:cubicBezTo>
                  <a:lnTo>
                    <a:pt x="7624" y="5182"/>
                  </a:lnTo>
                  <a:cubicBezTo>
                    <a:pt x="7548" y="5193"/>
                    <a:pt x="7482" y="5215"/>
                    <a:pt x="7405" y="5226"/>
                  </a:cubicBezTo>
                  <a:cubicBezTo>
                    <a:pt x="7405" y="5193"/>
                    <a:pt x="7405" y="5172"/>
                    <a:pt x="7395" y="5138"/>
                  </a:cubicBezTo>
                  <a:cubicBezTo>
                    <a:pt x="7383" y="5007"/>
                    <a:pt x="7373" y="4865"/>
                    <a:pt x="7373" y="4723"/>
                  </a:cubicBezTo>
                  <a:cubicBezTo>
                    <a:pt x="7373" y="4679"/>
                    <a:pt x="7373" y="4647"/>
                    <a:pt x="7383" y="4603"/>
                  </a:cubicBezTo>
                  <a:close/>
                  <a:moveTo>
                    <a:pt x="5611" y="3400"/>
                  </a:moveTo>
                  <a:cubicBezTo>
                    <a:pt x="5776" y="3575"/>
                    <a:pt x="6027" y="3684"/>
                    <a:pt x="6311" y="3728"/>
                  </a:cubicBezTo>
                  <a:cubicBezTo>
                    <a:pt x="6373" y="3735"/>
                    <a:pt x="6435" y="3738"/>
                    <a:pt x="6497" y="3738"/>
                  </a:cubicBezTo>
                  <a:cubicBezTo>
                    <a:pt x="6630" y="3738"/>
                    <a:pt x="6760" y="3721"/>
                    <a:pt x="6880" y="3684"/>
                  </a:cubicBezTo>
                  <a:cubicBezTo>
                    <a:pt x="6946" y="3760"/>
                    <a:pt x="7011" y="3826"/>
                    <a:pt x="7088" y="3891"/>
                  </a:cubicBezTo>
                  <a:cubicBezTo>
                    <a:pt x="7176" y="3979"/>
                    <a:pt x="7285" y="4056"/>
                    <a:pt x="7395" y="4132"/>
                  </a:cubicBezTo>
                  <a:cubicBezTo>
                    <a:pt x="7296" y="4307"/>
                    <a:pt x="7242" y="4515"/>
                    <a:pt x="7242" y="4723"/>
                  </a:cubicBezTo>
                  <a:cubicBezTo>
                    <a:pt x="7242" y="4865"/>
                    <a:pt x="7252" y="5007"/>
                    <a:pt x="7274" y="5150"/>
                  </a:cubicBezTo>
                  <a:lnTo>
                    <a:pt x="7274" y="5237"/>
                  </a:lnTo>
                  <a:cubicBezTo>
                    <a:pt x="7236" y="5239"/>
                    <a:pt x="7197" y="5240"/>
                    <a:pt x="7159" y="5240"/>
                  </a:cubicBezTo>
                  <a:cubicBezTo>
                    <a:pt x="6763" y="5240"/>
                    <a:pt x="6382" y="5141"/>
                    <a:pt x="6093" y="5051"/>
                  </a:cubicBezTo>
                  <a:cubicBezTo>
                    <a:pt x="5951" y="4997"/>
                    <a:pt x="5808" y="4953"/>
                    <a:pt x="5655" y="4898"/>
                  </a:cubicBezTo>
                  <a:cubicBezTo>
                    <a:pt x="5535" y="4854"/>
                    <a:pt x="5404" y="4800"/>
                    <a:pt x="5273" y="4756"/>
                  </a:cubicBezTo>
                  <a:lnTo>
                    <a:pt x="5273" y="4734"/>
                  </a:lnTo>
                  <a:cubicBezTo>
                    <a:pt x="5295" y="4460"/>
                    <a:pt x="5273" y="4231"/>
                    <a:pt x="5229" y="4034"/>
                  </a:cubicBezTo>
                  <a:cubicBezTo>
                    <a:pt x="5393" y="3837"/>
                    <a:pt x="5502" y="3618"/>
                    <a:pt x="5611" y="3400"/>
                  </a:cubicBezTo>
                  <a:close/>
                  <a:moveTo>
                    <a:pt x="2035" y="2951"/>
                  </a:moveTo>
                  <a:lnTo>
                    <a:pt x="2035" y="2951"/>
                  </a:lnTo>
                  <a:cubicBezTo>
                    <a:pt x="2013" y="3006"/>
                    <a:pt x="2002" y="3060"/>
                    <a:pt x="1991" y="3115"/>
                  </a:cubicBezTo>
                  <a:lnTo>
                    <a:pt x="1827" y="3191"/>
                  </a:lnTo>
                  <a:cubicBezTo>
                    <a:pt x="1794" y="3213"/>
                    <a:pt x="1783" y="3246"/>
                    <a:pt x="1794" y="3279"/>
                  </a:cubicBezTo>
                  <a:cubicBezTo>
                    <a:pt x="1802" y="3304"/>
                    <a:pt x="1829" y="3316"/>
                    <a:pt x="1856" y="3316"/>
                  </a:cubicBezTo>
                  <a:cubicBezTo>
                    <a:pt x="1865" y="3316"/>
                    <a:pt x="1874" y="3315"/>
                    <a:pt x="1882" y="3312"/>
                  </a:cubicBezTo>
                  <a:lnTo>
                    <a:pt x="1969" y="3268"/>
                  </a:lnTo>
                  <a:cubicBezTo>
                    <a:pt x="1969" y="3476"/>
                    <a:pt x="2002" y="3684"/>
                    <a:pt x="2089" y="3891"/>
                  </a:cubicBezTo>
                  <a:lnTo>
                    <a:pt x="1991" y="3891"/>
                  </a:lnTo>
                  <a:lnTo>
                    <a:pt x="1674" y="3837"/>
                  </a:lnTo>
                  <a:lnTo>
                    <a:pt x="1948" y="4012"/>
                  </a:lnTo>
                  <a:cubicBezTo>
                    <a:pt x="2035" y="4066"/>
                    <a:pt x="2133" y="4122"/>
                    <a:pt x="2232" y="4176"/>
                  </a:cubicBezTo>
                  <a:cubicBezTo>
                    <a:pt x="2341" y="4340"/>
                    <a:pt x="2483" y="4482"/>
                    <a:pt x="2636" y="4603"/>
                  </a:cubicBezTo>
                  <a:cubicBezTo>
                    <a:pt x="2636" y="4613"/>
                    <a:pt x="2626" y="4635"/>
                    <a:pt x="2614" y="4647"/>
                  </a:cubicBezTo>
                  <a:cubicBezTo>
                    <a:pt x="2505" y="4865"/>
                    <a:pt x="2385" y="5106"/>
                    <a:pt x="2243" y="5313"/>
                  </a:cubicBezTo>
                  <a:cubicBezTo>
                    <a:pt x="1979" y="5696"/>
                    <a:pt x="1525" y="6048"/>
                    <a:pt x="1071" y="6048"/>
                  </a:cubicBezTo>
                  <a:cubicBezTo>
                    <a:pt x="980" y="6048"/>
                    <a:pt x="888" y="6034"/>
                    <a:pt x="799" y="6003"/>
                  </a:cubicBezTo>
                  <a:cubicBezTo>
                    <a:pt x="526" y="5904"/>
                    <a:pt x="373" y="5697"/>
                    <a:pt x="296" y="5532"/>
                  </a:cubicBezTo>
                  <a:cubicBezTo>
                    <a:pt x="154" y="5237"/>
                    <a:pt x="132" y="4854"/>
                    <a:pt x="241" y="4537"/>
                  </a:cubicBezTo>
                  <a:cubicBezTo>
                    <a:pt x="449" y="3968"/>
                    <a:pt x="952" y="3553"/>
                    <a:pt x="1423" y="3213"/>
                  </a:cubicBezTo>
                  <a:cubicBezTo>
                    <a:pt x="1619" y="3082"/>
                    <a:pt x="1827" y="2962"/>
                    <a:pt x="2035" y="2951"/>
                  </a:cubicBezTo>
                  <a:close/>
                  <a:moveTo>
                    <a:pt x="3249" y="4909"/>
                  </a:moveTo>
                  <a:cubicBezTo>
                    <a:pt x="3271" y="4920"/>
                    <a:pt x="3282" y="4920"/>
                    <a:pt x="3304" y="4931"/>
                  </a:cubicBezTo>
                  <a:cubicBezTo>
                    <a:pt x="3621" y="5040"/>
                    <a:pt x="3916" y="5150"/>
                    <a:pt x="4091" y="5401"/>
                  </a:cubicBezTo>
                  <a:cubicBezTo>
                    <a:pt x="4310" y="5707"/>
                    <a:pt x="4245" y="6188"/>
                    <a:pt x="3949" y="6418"/>
                  </a:cubicBezTo>
                  <a:cubicBezTo>
                    <a:pt x="3819" y="6525"/>
                    <a:pt x="3652" y="6576"/>
                    <a:pt x="3485" y="6576"/>
                  </a:cubicBezTo>
                  <a:cubicBezTo>
                    <a:pt x="3274" y="6576"/>
                    <a:pt x="3061" y="6494"/>
                    <a:pt x="2921" y="6341"/>
                  </a:cubicBezTo>
                  <a:cubicBezTo>
                    <a:pt x="2789" y="6188"/>
                    <a:pt x="2724" y="5981"/>
                    <a:pt x="2735" y="5751"/>
                  </a:cubicBezTo>
                  <a:cubicBezTo>
                    <a:pt x="2757" y="5466"/>
                    <a:pt x="2888" y="5193"/>
                    <a:pt x="3096" y="5018"/>
                  </a:cubicBezTo>
                  <a:cubicBezTo>
                    <a:pt x="3151" y="4975"/>
                    <a:pt x="3195" y="4941"/>
                    <a:pt x="3249" y="4909"/>
                  </a:cubicBezTo>
                  <a:close/>
                  <a:moveTo>
                    <a:pt x="5261" y="4898"/>
                  </a:moveTo>
                  <a:cubicBezTo>
                    <a:pt x="5382" y="4931"/>
                    <a:pt x="5502" y="4975"/>
                    <a:pt x="5611" y="5018"/>
                  </a:cubicBezTo>
                  <a:cubicBezTo>
                    <a:pt x="5765" y="5073"/>
                    <a:pt x="5907" y="5116"/>
                    <a:pt x="6060" y="5172"/>
                  </a:cubicBezTo>
                  <a:cubicBezTo>
                    <a:pt x="6352" y="5262"/>
                    <a:pt x="6755" y="5371"/>
                    <a:pt x="7175" y="5371"/>
                  </a:cubicBezTo>
                  <a:cubicBezTo>
                    <a:pt x="7211" y="5371"/>
                    <a:pt x="7248" y="5370"/>
                    <a:pt x="7285" y="5368"/>
                  </a:cubicBezTo>
                  <a:lnTo>
                    <a:pt x="7285" y="5368"/>
                  </a:lnTo>
                  <a:cubicBezTo>
                    <a:pt x="7307" y="5543"/>
                    <a:pt x="7307" y="5707"/>
                    <a:pt x="7263" y="5872"/>
                  </a:cubicBezTo>
                  <a:cubicBezTo>
                    <a:pt x="7165" y="6265"/>
                    <a:pt x="6793" y="6593"/>
                    <a:pt x="6388" y="6637"/>
                  </a:cubicBezTo>
                  <a:cubicBezTo>
                    <a:pt x="6354" y="6641"/>
                    <a:pt x="6320" y="6643"/>
                    <a:pt x="6285" y="6643"/>
                  </a:cubicBezTo>
                  <a:cubicBezTo>
                    <a:pt x="5913" y="6643"/>
                    <a:pt x="5541" y="6431"/>
                    <a:pt x="5371" y="6090"/>
                  </a:cubicBezTo>
                  <a:cubicBezTo>
                    <a:pt x="5185" y="5740"/>
                    <a:pt x="5218" y="5325"/>
                    <a:pt x="5251" y="4920"/>
                  </a:cubicBezTo>
                  <a:cubicBezTo>
                    <a:pt x="5261" y="4909"/>
                    <a:pt x="5261" y="4898"/>
                    <a:pt x="5261" y="4898"/>
                  </a:cubicBezTo>
                  <a:close/>
                  <a:moveTo>
                    <a:pt x="6886" y="0"/>
                  </a:moveTo>
                  <a:cubicBezTo>
                    <a:pt x="6778" y="0"/>
                    <a:pt x="6673" y="18"/>
                    <a:pt x="6574" y="53"/>
                  </a:cubicBezTo>
                  <a:cubicBezTo>
                    <a:pt x="6355" y="140"/>
                    <a:pt x="6158" y="304"/>
                    <a:pt x="6017" y="544"/>
                  </a:cubicBezTo>
                  <a:cubicBezTo>
                    <a:pt x="5524" y="344"/>
                    <a:pt x="4990" y="239"/>
                    <a:pt x="4454" y="239"/>
                  </a:cubicBezTo>
                  <a:cubicBezTo>
                    <a:pt x="4085" y="239"/>
                    <a:pt x="3715" y="289"/>
                    <a:pt x="3358" y="391"/>
                  </a:cubicBezTo>
                  <a:cubicBezTo>
                    <a:pt x="3118" y="457"/>
                    <a:pt x="2330" y="741"/>
                    <a:pt x="2276" y="1398"/>
                  </a:cubicBezTo>
                  <a:cubicBezTo>
                    <a:pt x="2243" y="1769"/>
                    <a:pt x="2451" y="2054"/>
                    <a:pt x="2680" y="2262"/>
                  </a:cubicBezTo>
                  <a:cubicBezTo>
                    <a:pt x="2418" y="2382"/>
                    <a:pt x="2199" y="2579"/>
                    <a:pt x="2079" y="2819"/>
                  </a:cubicBezTo>
                  <a:cubicBezTo>
                    <a:pt x="2070" y="2819"/>
                    <a:pt x="2061" y="2819"/>
                    <a:pt x="2052" y="2819"/>
                  </a:cubicBezTo>
                  <a:cubicBezTo>
                    <a:pt x="1810" y="2819"/>
                    <a:pt x="1578" y="2956"/>
                    <a:pt x="1357" y="3115"/>
                  </a:cubicBezTo>
                  <a:cubicBezTo>
                    <a:pt x="864" y="3454"/>
                    <a:pt x="339" y="3881"/>
                    <a:pt x="121" y="4493"/>
                  </a:cubicBezTo>
                  <a:cubicBezTo>
                    <a:pt x="1" y="4843"/>
                    <a:pt x="23" y="5259"/>
                    <a:pt x="176" y="5587"/>
                  </a:cubicBezTo>
                  <a:cubicBezTo>
                    <a:pt x="307" y="5850"/>
                    <a:pt x="504" y="6035"/>
                    <a:pt x="755" y="6123"/>
                  </a:cubicBezTo>
                  <a:cubicBezTo>
                    <a:pt x="860" y="6159"/>
                    <a:pt x="967" y="6176"/>
                    <a:pt x="1073" y="6176"/>
                  </a:cubicBezTo>
                  <a:cubicBezTo>
                    <a:pt x="1573" y="6176"/>
                    <a:pt x="2063" y="5804"/>
                    <a:pt x="2352" y="5379"/>
                  </a:cubicBezTo>
                  <a:cubicBezTo>
                    <a:pt x="2495" y="5172"/>
                    <a:pt x="2614" y="4931"/>
                    <a:pt x="2735" y="4701"/>
                  </a:cubicBezTo>
                  <a:cubicBezTo>
                    <a:pt x="2735" y="4701"/>
                    <a:pt x="2746" y="4690"/>
                    <a:pt x="2746" y="4679"/>
                  </a:cubicBezTo>
                  <a:cubicBezTo>
                    <a:pt x="2789" y="4712"/>
                    <a:pt x="2833" y="4734"/>
                    <a:pt x="2888" y="4756"/>
                  </a:cubicBezTo>
                  <a:cubicBezTo>
                    <a:pt x="2954" y="4788"/>
                    <a:pt x="3030" y="4822"/>
                    <a:pt x="3107" y="4854"/>
                  </a:cubicBezTo>
                  <a:cubicBezTo>
                    <a:pt x="3074" y="4876"/>
                    <a:pt x="3041" y="4898"/>
                    <a:pt x="3020" y="4920"/>
                  </a:cubicBezTo>
                  <a:cubicBezTo>
                    <a:pt x="2779" y="5116"/>
                    <a:pt x="2636" y="5434"/>
                    <a:pt x="2614" y="5740"/>
                  </a:cubicBezTo>
                  <a:cubicBezTo>
                    <a:pt x="2593" y="6003"/>
                    <a:pt x="2670" y="6254"/>
                    <a:pt x="2833" y="6429"/>
                  </a:cubicBezTo>
                  <a:cubicBezTo>
                    <a:pt x="2999" y="6612"/>
                    <a:pt x="3246" y="6707"/>
                    <a:pt x="3491" y="6707"/>
                  </a:cubicBezTo>
                  <a:cubicBezTo>
                    <a:pt x="3684" y="6707"/>
                    <a:pt x="3876" y="6648"/>
                    <a:pt x="4026" y="6528"/>
                  </a:cubicBezTo>
                  <a:cubicBezTo>
                    <a:pt x="4376" y="6243"/>
                    <a:pt x="4452" y="5685"/>
                    <a:pt x="4201" y="5335"/>
                  </a:cubicBezTo>
                  <a:cubicBezTo>
                    <a:pt x="4004" y="5062"/>
                    <a:pt x="3698" y="4941"/>
                    <a:pt x="3402" y="4832"/>
                  </a:cubicBezTo>
                  <a:cubicBezTo>
                    <a:pt x="3617" y="4729"/>
                    <a:pt x="3871" y="4675"/>
                    <a:pt x="4145" y="4675"/>
                  </a:cubicBezTo>
                  <a:cubicBezTo>
                    <a:pt x="4277" y="4675"/>
                    <a:pt x="4413" y="4687"/>
                    <a:pt x="4551" y="4712"/>
                  </a:cubicBezTo>
                  <a:cubicBezTo>
                    <a:pt x="4748" y="4745"/>
                    <a:pt x="4945" y="4788"/>
                    <a:pt x="5130" y="4854"/>
                  </a:cubicBezTo>
                  <a:lnTo>
                    <a:pt x="5130" y="4909"/>
                  </a:lnTo>
                  <a:cubicBezTo>
                    <a:pt x="5098" y="5335"/>
                    <a:pt x="5054" y="5773"/>
                    <a:pt x="5251" y="6156"/>
                  </a:cubicBezTo>
                  <a:cubicBezTo>
                    <a:pt x="5448" y="6528"/>
                    <a:pt x="5863" y="6779"/>
                    <a:pt x="6279" y="6779"/>
                  </a:cubicBezTo>
                  <a:cubicBezTo>
                    <a:pt x="6323" y="6779"/>
                    <a:pt x="6367" y="6769"/>
                    <a:pt x="6410" y="6769"/>
                  </a:cubicBezTo>
                  <a:cubicBezTo>
                    <a:pt x="6870" y="6713"/>
                    <a:pt x="7274" y="6363"/>
                    <a:pt x="7383" y="5904"/>
                  </a:cubicBezTo>
                  <a:cubicBezTo>
                    <a:pt x="7438" y="5718"/>
                    <a:pt x="7427" y="5532"/>
                    <a:pt x="7417" y="5347"/>
                  </a:cubicBezTo>
                  <a:cubicBezTo>
                    <a:pt x="7493" y="5335"/>
                    <a:pt x="7580" y="5325"/>
                    <a:pt x="7657" y="5303"/>
                  </a:cubicBezTo>
                  <a:cubicBezTo>
                    <a:pt x="7679" y="5303"/>
                    <a:pt x="7701" y="5291"/>
                    <a:pt x="7723" y="5281"/>
                  </a:cubicBezTo>
                  <a:cubicBezTo>
                    <a:pt x="8231" y="5897"/>
                    <a:pt x="9019" y="6259"/>
                    <a:pt x="9813" y="6259"/>
                  </a:cubicBezTo>
                  <a:cubicBezTo>
                    <a:pt x="9908" y="6259"/>
                    <a:pt x="10002" y="6254"/>
                    <a:pt x="10096" y="6243"/>
                  </a:cubicBezTo>
                  <a:cubicBezTo>
                    <a:pt x="10140" y="6232"/>
                    <a:pt x="10162" y="6200"/>
                    <a:pt x="10151" y="6166"/>
                  </a:cubicBezTo>
                  <a:cubicBezTo>
                    <a:pt x="10151" y="6139"/>
                    <a:pt x="10126" y="6110"/>
                    <a:pt x="10099" y="6110"/>
                  </a:cubicBezTo>
                  <a:cubicBezTo>
                    <a:pt x="10094" y="6110"/>
                    <a:pt x="10090" y="6111"/>
                    <a:pt x="10085" y="6112"/>
                  </a:cubicBezTo>
                  <a:cubicBezTo>
                    <a:pt x="9990" y="6123"/>
                    <a:pt x="9895" y="6129"/>
                    <a:pt x="9800" y="6129"/>
                  </a:cubicBezTo>
                  <a:cubicBezTo>
                    <a:pt x="9061" y="6129"/>
                    <a:pt x="8328" y="5799"/>
                    <a:pt x="7854" y="5237"/>
                  </a:cubicBezTo>
                  <a:cubicBezTo>
                    <a:pt x="8149" y="5106"/>
                    <a:pt x="8357" y="4898"/>
                    <a:pt x="8423" y="4635"/>
                  </a:cubicBezTo>
                  <a:cubicBezTo>
                    <a:pt x="8433" y="4591"/>
                    <a:pt x="8445" y="4548"/>
                    <a:pt x="8445" y="4504"/>
                  </a:cubicBezTo>
                  <a:cubicBezTo>
                    <a:pt x="8576" y="4504"/>
                    <a:pt x="8696" y="4482"/>
                    <a:pt x="8827" y="4438"/>
                  </a:cubicBezTo>
                  <a:cubicBezTo>
                    <a:pt x="8860" y="4460"/>
                    <a:pt x="8893" y="4482"/>
                    <a:pt x="8926" y="4515"/>
                  </a:cubicBezTo>
                  <a:cubicBezTo>
                    <a:pt x="9125" y="4650"/>
                    <a:pt x="9364" y="4720"/>
                    <a:pt x="9616" y="4720"/>
                  </a:cubicBezTo>
                  <a:cubicBezTo>
                    <a:pt x="9752" y="4720"/>
                    <a:pt x="9892" y="4700"/>
                    <a:pt x="10030" y="4657"/>
                  </a:cubicBezTo>
                  <a:cubicBezTo>
                    <a:pt x="10424" y="4537"/>
                    <a:pt x="10730" y="4275"/>
                    <a:pt x="10873" y="3935"/>
                  </a:cubicBezTo>
                  <a:cubicBezTo>
                    <a:pt x="10927" y="3793"/>
                    <a:pt x="10971" y="3640"/>
                    <a:pt x="11004" y="3487"/>
                  </a:cubicBezTo>
                  <a:cubicBezTo>
                    <a:pt x="11037" y="3312"/>
                    <a:pt x="11080" y="3148"/>
                    <a:pt x="11157" y="3006"/>
                  </a:cubicBezTo>
                  <a:cubicBezTo>
                    <a:pt x="11398" y="2940"/>
                    <a:pt x="11627" y="2787"/>
                    <a:pt x="11792" y="2590"/>
                  </a:cubicBezTo>
                  <a:cubicBezTo>
                    <a:pt x="11824" y="2590"/>
                    <a:pt x="11857" y="2579"/>
                    <a:pt x="11890" y="2568"/>
                  </a:cubicBezTo>
                  <a:cubicBezTo>
                    <a:pt x="12120" y="2525"/>
                    <a:pt x="12360" y="2481"/>
                    <a:pt x="12535" y="2316"/>
                  </a:cubicBezTo>
                  <a:cubicBezTo>
                    <a:pt x="12864" y="2021"/>
                    <a:pt x="12820" y="1496"/>
                    <a:pt x="12590" y="1168"/>
                  </a:cubicBezTo>
                  <a:cubicBezTo>
                    <a:pt x="12393" y="894"/>
                    <a:pt x="12043" y="687"/>
                    <a:pt x="11573" y="578"/>
                  </a:cubicBezTo>
                  <a:cubicBezTo>
                    <a:pt x="11299" y="509"/>
                    <a:pt x="11021" y="476"/>
                    <a:pt x="10743" y="476"/>
                  </a:cubicBezTo>
                  <a:cubicBezTo>
                    <a:pt x="10444" y="476"/>
                    <a:pt x="10145" y="515"/>
                    <a:pt x="9855" y="588"/>
                  </a:cubicBezTo>
                  <a:cubicBezTo>
                    <a:pt x="9830" y="585"/>
                    <a:pt x="9805" y="584"/>
                    <a:pt x="9782" y="584"/>
                  </a:cubicBezTo>
                  <a:cubicBezTo>
                    <a:pt x="9723" y="584"/>
                    <a:pt x="9669" y="591"/>
                    <a:pt x="9615" y="600"/>
                  </a:cubicBezTo>
                  <a:cubicBezTo>
                    <a:pt x="9483" y="632"/>
                    <a:pt x="9364" y="709"/>
                    <a:pt x="9254" y="796"/>
                  </a:cubicBezTo>
                  <a:cubicBezTo>
                    <a:pt x="9145" y="851"/>
                    <a:pt x="9035" y="906"/>
                    <a:pt x="8936" y="971"/>
                  </a:cubicBezTo>
                  <a:cubicBezTo>
                    <a:pt x="8805" y="1048"/>
                    <a:pt x="8674" y="1135"/>
                    <a:pt x="8554" y="1223"/>
                  </a:cubicBezTo>
                  <a:lnTo>
                    <a:pt x="8324" y="960"/>
                  </a:lnTo>
                  <a:cubicBezTo>
                    <a:pt x="8160" y="753"/>
                    <a:pt x="7996" y="544"/>
                    <a:pt x="7788" y="369"/>
                  </a:cubicBezTo>
                  <a:cubicBezTo>
                    <a:pt x="7500" y="129"/>
                    <a:pt x="7182" y="0"/>
                    <a:pt x="6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1" name="Google Shape;6251;p77"/>
            <p:cNvSpPr/>
            <p:nvPr/>
          </p:nvSpPr>
          <p:spPr>
            <a:xfrm>
              <a:off x="4962650" y="5386875"/>
              <a:ext cx="430150" cy="22975"/>
            </a:xfrm>
            <a:custGeom>
              <a:avLst/>
              <a:gdLst/>
              <a:ahLst/>
              <a:cxnLst/>
              <a:rect l="l" t="t" r="r" b="b"/>
              <a:pathLst>
                <a:path w="17206" h="919" extrusionOk="0">
                  <a:moveTo>
                    <a:pt x="8608" y="0"/>
                  </a:moveTo>
                  <a:cubicBezTo>
                    <a:pt x="3850" y="0"/>
                    <a:pt x="0" y="197"/>
                    <a:pt x="0" y="460"/>
                  </a:cubicBezTo>
                  <a:cubicBezTo>
                    <a:pt x="0" y="711"/>
                    <a:pt x="3850" y="919"/>
                    <a:pt x="8608" y="919"/>
                  </a:cubicBezTo>
                  <a:cubicBezTo>
                    <a:pt x="13355" y="919"/>
                    <a:pt x="17205" y="711"/>
                    <a:pt x="17205" y="460"/>
                  </a:cubicBezTo>
                  <a:cubicBezTo>
                    <a:pt x="17205" y="197"/>
                    <a:pt x="13355" y="0"/>
                    <a:pt x="8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2" name="Google Shape;6252;p77"/>
            <p:cNvSpPr/>
            <p:nvPr/>
          </p:nvSpPr>
          <p:spPr>
            <a:xfrm>
              <a:off x="5018425" y="4358900"/>
              <a:ext cx="113225" cy="381275"/>
            </a:xfrm>
            <a:custGeom>
              <a:avLst/>
              <a:gdLst/>
              <a:ahLst/>
              <a:cxnLst/>
              <a:rect l="l" t="t" r="r" b="b"/>
              <a:pathLst>
                <a:path w="4529" h="15251" extrusionOk="0">
                  <a:moveTo>
                    <a:pt x="1669" y="1"/>
                  </a:moveTo>
                  <a:cubicBezTo>
                    <a:pt x="1053" y="1"/>
                    <a:pt x="471" y="507"/>
                    <a:pt x="252" y="1097"/>
                  </a:cubicBezTo>
                  <a:cubicBezTo>
                    <a:pt x="1" y="1786"/>
                    <a:pt x="99" y="2552"/>
                    <a:pt x="208" y="3274"/>
                  </a:cubicBezTo>
                  <a:cubicBezTo>
                    <a:pt x="580" y="5822"/>
                    <a:pt x="941" y="8360"/>
                    <a:pt x="1302" y="10897"/>
                  </a:cubicBezTo>
                  <a:cubicBezTo>
                    <a:pt x="1302" y="10897"/>
                    <a:pt x="1204" y="12144"/>
                    <a:pt x="1182" y="13993"/>
                  </a:cubicBezTo>
                  <a:lnTo>
                    <a:pt x="1182" y="14835"/>
                  </a:lnTo>
                  <a:cubicBezTo>
                    <a:pt x="1991" y="15076"/>
                    <a:pt x="2811" y="15218"/>
                    <a:pt x="3632" y="15251"/>
                  </a:cubicBezTo>
                  <a:lnTo>
                    <a:pt x="4529" y="10744"/>
                  </a:lnTo>
                  <a:lnTo>
                    <a:pt x="2866" y="3853"/>
                  </a:lnTo>
                  <a:lnTo>
                    <a:pt x="1947" y="36"/>
                  </a:lnTo>
                  <a:cubicBezTo>
                    <a:pt x="1854" y="12"/>
                    <a:pt x="1761" y="1"/>
                    <a:pt x="1669" y="1"/>
                  </a:cubicBezTo>
                  <a:close/>
                </a:path>
              </a:pathLst>
            </a:custGeom>
            <a:solidFill>
              <a:srgbClr val="4476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3" name="Google Shape;6253;p77"/>
            <p:cNvSpPr/>
            <p:nvPr/>
          </p:nvSpPr>
          <p:spPr>
            <a:xfrm>
              <a:off x="5018425" y="4358900"/>
              <a:ext cx="71675" cy="349850"/>
            </a:xfrm>
            <a:custGeom>
              <a:avLst/>
              <a:gdLst/>
              <a:ahLst/>
              <a:cxnLst/>
              <a:rect l="l" t="t" r="r" b="b"/>
              <a:pathLst>
                <a:path w="2867" h="13994" extrusionOk="0">
                  <a:moveTo>
                    <a:pt x="1669" y="1"/>
                  </a:moveTo>
                  <a:cubicBezTo>
                    <a:pt x="1053" y="1"/>
                    <a:pt x="471" y="509"/>
                    <a:pt x="252" y="1108"/>
                  </a:cubicBezTo>
                  <a:cubicBezTo>
                    <a:pt x="1" y="1786"/>
                    <a:pt x="99" y="2552"/>
                    <a:pt x="208" y="3274"/>
                  </a:cubicBezTo>
                  <a:cubicBezTo>
                    <a:pt x="580" y="5822"/>
                    <a:pt x="941" y="8360"/>
                    <a:pt x="1313" y="10897"/>
                  </a:cubicBezTo>
                  <a:cubicBezTo>
                    <a:pt x="1313" y="10897"/>
                    <a:pt x="1204" y="12144"/>
                    <a:pt x="1182" y="13993"/>
                  </a:cubicBezTo>
                  <a:cubicBezTo>
                    <a:pt x="1685" y="10569"/>
                    <a:pt x="2538" y="7255"/>
                    <a:pt x="2866" y="3843"/>
                  </a:cubicBezTo>
                  <a:lnTo>
                    <a:pt x="1947" y="36"/>
                  </a:lnTo>
                  <a:cubicBezTo>
                    <a:pt x="1855" y="12"/>
                    <a:pt x="1761" y="1"/>
                    <a:pt x="16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4" name="Google Shape;6254;p77"/>
            <p:cNvSpPr/>
            <p:nvPr/>
          </p:nvSpPr>
          <p:spPr>
            <a:xfrm>
              <a:off x="5047950" y="4455225"/>
              <a:ext cx="83700" cy="284950"/>
            </a:xfrm>
            <a:custGeom>
              <a:avLst/>
              <a:gdLst/>
              <a:ahLst/>
              <a:cxnLst/>
              <a:rect l="l" t="t" r="r" b="b"/>
              <a:pathLst>
                <a:path w="3348" h="11398" extrusionOk="0">
                  <a:moveTo>
                    <a:pt x="1685" y="0"/>
                  </a:moveTo>
                  <a:cubicBezTo>
                    <a:pt x="1357" y="3402"/>
                    <a:pt x="504" y="6716"/>
                    <a:pt x="1" y="10140"/>
                  </a:cubicBezTo>
                  <a:lnTo>
                    <a:pt x="1" y="10982"/>
                  </a:lnTo>
                  <a:cubicBezTo>
                    <a:pt x="810" y="11223"/>
                    <a:pt x="1630" y="11365"/>
                    <a:pt x="2451" y="11398"/>
                  </a:cubicBezTo>
                  <a:lnTo>
                    <a:pt x="3348" y="6891"/>
                  </a:lnTo>
                  <a:lnTo>
                    <a:pt x="16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5" name="Google Shape;6255;p77"/>
            <p:cNvSpPr/>
            <p:nvPr/>
          </p:nvSpPr>
          <p:spPr>
            <a:xfrm>
              <a:off x="5047950" y="4729750"/>
              <a:ext cx="61275" cy="112975"/>
            </a:xfrm>
            <a:custGeom>
              <a:avLst/>
              <a:gdLst/>
              <a:ahLst/>
              <a:cxnLst/>
              <a:rect l="l" t="t" r="r" b="b"/>
              <a:pathLst>
                <a:path w="2451" h="4519" extrusionOk="0">
                  <a:moveTo>
                    <a:pt x="1" y="1"/>
                  </a:moveTo>
                  <a:cubicBezTo>
                    <a:pt x="1" y="1194"/>
                    <a:pt x="45" y="2560"/>
                    <a:pt x="154" y="3982"/>
                  </a:cubicBezTo>
                  <a:lnTo>
                    <a:pt x="1598" y="4519"/>
                  </a:lnTo>
                  <a:lnTo>
                    <a:pt x="2451" y="417"/>
                  </a:lnTo>
                  <a:cubicBezTo>
                    <a:pt x="1630" y="384"/>
                    <a:pt x="810" y="242"/>
                    <a:pt x="1" y="1"/>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6" name="Google Shape;6256;p77"/>
            <p:cNvSpPr/>
            <p:nvPr/>
          </p:nvSpPr>
          <p:spPr>
            <a:xfrm>
              <a:off x="5051775" y="4818650"/>
              <a:ext cx="56925" cy="75775"/>
            </a:xfrm>
            <a:custGeom>
              <a:avLst/>
              <a:gdLst/>
              <a:ahLst/>
              <a:cxnLst/>
              <a:rect l="l" t="t" r="r" b="b"/>
              <a:pathLst>
                <a:path w="2277" h="3031" extrusionOk="0">
                  <a:moveTo>
                    <a:pt x="592" y="0"/>
                  </a:moveTo>
                  <a:lnTo>
                    <a:pt x="1" y="404"/>
                  </a:lnTo>
                  <a:cubicBezTo>
                    <a:pt x="121" y="1126"/>
                    <a:pt x="329" y="1838"/>
                    <a:pt x="592" y="2526"/>
                  </a:cubicBezTo>
                  <a:cubicBezTo>
                    <a:pt x="668" y="2713"/>
                    <a:pt x="767" y="2920"/>
                    <a:pt x="952" y="2997"/>
                  </a:cubicBezTo>
                  <a:cubicBezTo>
                    <a:pt x="1006" y="3021"/>
                    <a:pt x="1062" y="3031"/>
                    <a:pt x="1119" y="3031"/>
                  </a:cubicBezTo>
                  <a:cubicBezTo>
                    <a:pt x="1271" y="3031"/>
                    <a:pt x="1430" y="2959"/>
                    <a:pt x="1565" y="2888"/>
                  </a:cubicBezTo>
                  <a:cubicBezTo>
                    <a:pt x="1839" y="2745"/>
                    <a:pt x="2133" y="2582"/>
                    <a:pt x="2210" y="2286"/>
                  </a:cubicBezTo>
                  <a:cubicBezTo>
                    <a:pt x="2276" y="2035"/>
                    <a:pt x="2167" y="1761"/>
                    <a:pt x="2035" y="1531"/>
                  </a:cubicBezTo>
                  <a:cubicBezTo>
                    <a:pt x="1696" y="908"/>
                    <a:pt x="1193" y="372"/>
                    <a:pt x="592" y="0"/>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7" name="Google Shape;6257;p77"/>
            <p:cNvSpPr/>
            <p:nvPr/>
          </p:nvSpPr>
          <p:spPr>
            <a:xfrm>
              <a:off x="5070925" y="4885075"/>
              <a:ext cx="44050" cy="24375"/>
            </a:xfrm>
            <a:custGeom>
              <a:avLst/>
              <a:gdLst/>
              <a:ahLst/>
              <a:cxnLst/>
              <a:rect l="l" t="t" r="r" b="b"/>
              <a:pathLst>
                <a:path w="1762" h="975" extrusionOk="0">
                  <a:moveTo>
                    <a:pt x="339" y="1"/>
                  </a:moveTo>
                  <a:lnTo>
                    <a:pt x="1" y="198"/>
                  </a:lnTo>
                  <a:cubicBezTo>
                    <a:pt x="164" y="460"/>
                    <a:pt x="329" y="712"/>
                    <a:pt x="504" y="975"/>
                  </a:cubicBezTo>
                  <a:cubicBezTo>
                    <a:pt x="624" y="969"/>
                    <a:pt x="747" y="969"/>
                    <a:pt x="871" y="969"/>
                  </a:cubicBezTo>
                  <a:cubicBezTo>
                    <a:pt x="996" y="969"/>
                    <a:pt x="1122" y="969"/>
                    <a:pt x="1248" y="963"/>
                  </a:cubicBezTo>
                  <a:cubicBezTo>
                    <a:pt x="1401" y="843"/>
                    <a:pt x="1608" y="712"/>
                    <a:pt x="1761" y="591"/>
                  </a:cubicBezTo>
                  <a:cubicBezTo>
                    <a:pt x="1690" y="543"/>
                    <a:pt x="1602" y="519"/>
                    <a:pt x="1512" y="519"/>
                  </a:cubicBezTo>
                  <a:cubicBezTo>
                    <a:pt x="1379" y="519"/>
                    <a:pt x="1244" y="570"/>
                    <a:pt x="1160" y="668"/>
                  </a:cubicBezTo>
                  <a:cubicBezTo>
                    <a:pt x="1051" y="635"/>
                    <a:pt x="898" y="646"/>
                    <a:pt x="788" y="625"/>
                  </a:cubicBezTo>
                  <a:cubicBezTo>
                    <a:pt x="657" y="416"/>
                    <a:pt x="471" y="209"/>
                    <a:pt x="339" y="1"/>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8" name="Google Shape;6258;p77"/>
            <p:cNvSpPr/>
            <p:nvPr/>
          </p:nvSpPr>
          <p:spPr>
            <a:xfrm>
              <a:off x="5078575" y="4874700"/>
              <a:ext cx="44325" cy="24075"/>
            </a:xfrm>
            <a:custGeom>
              <a:avLst/>
              <a:gdLst/>
              <a:ahLst/>
              <a:cxnLst/>
              <a:rect l="l" t="t" r="r" b="b"/>
              <a:pathLst>
                <a:path w="1773" h="963" extrusionOk="0">
                  <a:moveTo>
                    <a:pt x="351" y="0"/>
                  </a:moveTo>
                  <a:lnTo>
                    <a:pt x="1" y="197"/>
                  </a:lnTo>
                  <a:cubicBezTo>
                    <a:pt x="176" y="449"/>
                    <a:pt x="340" y="711"/>
                    <a:pt x="504" y="963"/>
                  </a:cubicBezTo>
                  <a:lnTo>
                    <a:pt x="1258" y="963"/>
                  </a:lnTo>
                  <a:cubicBezTo>
                    <a:pt x="1411" y="843"/>
                    <a:pt x="1620" y="700"/>
                    <a:pt x="1773" y="580"/>
                  </a:cubicBezTo>
                  <a:cubicBezTo>
                    <a:pt x="1702" y="531"/>
                    <a:pt x="1611" y="508"/>
                    <a:pt x="1520" y="508"/>
                  </a:cubicBezTo>
                  <a:cubicBezTo>
                    <a:pt x="1385" y="508"/>
                    <a:pt x="1249" y="559"/>
                    <a:pt x="1171" y="656"/>
                  </a:cubicBezTo>
                  <a:cubicBezTo>
                    <a:pt x="1061" y="634"/>
                    <a:pt x="908" y="646"/>
                    <a:pt x="788" y="613"/>
                  </a:cubicBezTo>
                  <a:cubicBezTo>
                    <a:pt x="657" y="405"/>
                    <a:pt x="482" y="208"/>
                    <a:pt x="351" y="0"/>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9" name="Google Shape;6259;p77"/>
            <p:cNvSpPr/>
            <p:nvPr/>
          </p:nvSpPr>
          <p:spPr>
            <a:xfrm>
              <a:off x="5080775" y="4865400"/>
              <a:ext cx="44325" cy="24075"/>
            </a:xfrm>
            <a:custGeom>
              <a:avLst/>
              <a:gdLst/>
              <a:ahLst/>
              <a:cxnLst/>
              <a:rect l="l" t="t" r="r" b="b"/>
              <a:pathLst>
                <a:path w="1773" h="963" extrusionOk="0">
                  <a:moveTo>
                    <a:pt x="339" y="0"/>
                  </a:moveTo>
                  <a:lnTo>
                    <a:pt x="0" y="197"/>
                  </a:lnTo>
                  <a:cubicBezTo>
                    <a:pt x="164" y="449"/>
                    <a:pt x="339" y="712"/>
                    <a:pt x="504" y="963"/>
                  </a:cubicBezTo>
                  <a:cubicBezTo>
                    <a:pt x="629" y="957"/>
                    <a:pt x="755" y="957"/>
                    <a:pt x="879" y="957"/>
                  </a:cubicBezTo>
                  <a:cubicBezTo>
                    <a:pt x="1004" y="957"/>
                    <a:pt x="1127" y="957"/>
                    <a:pt x="1247" y="952"/>
                  </a:cubicBezTo>
                  <a:cubicBezTo>
                    <a:pt x="1411" y="831"/>
                    <a:pt x="1608" y="700"/>
                    <a:pt x="1772" y="580"/>
                  </a:cubicBezTo>
                  <a:cubicBezTo>
                    <a:pt x="1702" y="531"/>
                    <a:pt x="1611" y="508"/>
                    <a:pt x="1519" y="508"/>
                  </a:cubicBezTo>
                  <a:cubicBezTo>
                    <a:pt x="1385" y="508"/>
                    <a:pt x="1248" y="559"/>
                    <a:pt x="1170" y="656"/>
                  </a:cubicBezTo>
                  <a:cubicBezTo>
                    <a:pt x="1061" y="635"/>
                    <a:pt x="897" y="635"/>
                    <a:pt x="788" y="613"/>
                  </a:cubicBezTo>
                  <a:cubicBezTo>
                    <a:pt x="657" y="405"/>
                    <a:pt x="470" y="197"/>
                    <a:pt x="339" y="0"/>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0" name="Google Shape;6260;p77"/>
            <p:cNvSpPr/>
            <p:nvPr/>
          </p:nvSpPr>
          <p:spPr>
            <a:xfrm>
              <a:off x="5083500" y="4855825"/>
              <a:ext cx="44325" cy="24100"/>
            </a:xfrm>
            <a:custGeom>
              <a:avLst/>
              <a:gdLst/>
              <a:ahLst/>
              <a:cxnLst/>
              <a:rect l="l" t="t" r="r" b="b"/>
              <a:pathLst>
                <a:path w="1773" h="964" extrusionOk="0">
                  <a:moveTo>
                    <a:pt x="339" y="1"/>
                  </a:moveTo>
                  <a:lnTo>
                    <a:pt x="1" y="198"/>
                  </a:lnTo>
                  <a:cubicBezTo>
                    <a:pt x="164" y="449"/>
                    <a:pt x="339" y="711"/>
                    <a:pt x="504" y="963"/>
                  </a:cubicBezTo>
                  <a:cubicBezTo>
                    <a:pt x="629" y="958"/>
                    <a:pt x="755" y="958"/>
                    <a:pt x="880" y="958"/>
                  </a:cubicBezTo>
                  <a:cubicBezTo>
                    <a:pt x="1004" y="958"/>
                    <a:pt x="1127" y="958"/>
                    <a:pt x="1248" y="952"/>
                  </a:cubicBezTo>
                  <a:cubicBezTo>
                    <a:pt x="1411" y="832"/>
                    <a:pt x="1608" y="701"/>
                    <a:pt x="1773" y="580"/>
                  </a:cubicBezTo>
                  <a:cubicBezTo>
                    <a:pt x="1702" y="532"/>
                    <a:pt x="1611" y="508"/>
                    <a:pt x="1520" y="508"/>
                  </a:cubicBezTo>
                  <a:cubicBezTo>
                    <a:pt x="1385" y="508"/>
                    <a:pt x="1249" y="559"/>
                    <a:pt x="1171" y="657"/>
                  </a:cubicBezTo>
                  <a:cubicBezTo>
                    <a:pt x="1061" y="635"/>
                    <a:pt x="898" y="635"/>
                    <a:pt x="788" y="613"/>
                  </a:cubicBezTo>
                  <a:cubicBezTo>
                    <a:pt x="657" y="405"/>
                    <a:pt x="471" y="198"/>
                    <a:pt x="339" y="1"/>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1" name="Google Shape;6261;p77"/>
            <p:cNvSpPr/>
            <p:nvPr/>
          </p:nvSpPr>
          <p:spPr>
            <a:xfrm>
              <a:off x="5076175" y="4840100"/>
              <a:ext cx="11175" cy="34350"/>
            </a:xfrm>
            <a:custGeom>
              <a:avLst/>
              <a:gdLst/>
              <a:ahLst/>
              <a:cxnLst/>
              <a:rect l="l" t="t" r="r" b="b"/>
              <a:pathLst>
                <a:path w="447" h="1374" extrusionOk="0">
                  <a:moveTo>
                    <a:pt x="99" y="1"/>
                  </a:moveTo>
                  <a:cubicBezTo>
                    <a:pt x="52" y="1"/>
                    <a:pt x="3" y="47"/>
                    <a:pt x="42" y="93"/>
                  </a:cubicBezTo>
                  <a:cubicBezTo>
                    <a:pt x="294" y="433"/>
                    <a:pt x="304" y="925"/>
                    <a:pt x="42" y="1264"/>
                  </a:cubicBezTo>
                  <a:cubicBezTo>
                    <a:pt x="0" y="1306"/>
                    <a:pt x="48" y="1373"/>
                    <a:pt x="92" y="1373"/>
                  </a:cubicBezTo>
                  <a:cubicBezTo>
                    <a:pt x="106" y="1373"/>
                    <a:pt x="119" y="1367"/>
                    <a:pt x="129" y="1352"/>
                  </a:cubicBezTo>
                  <a:cubicBezTo>
                    <a:pt x="425" y="968"/>
                    <a:pt x="447" y="411"/>
                    <a:pt x="151" y="28"/>
                  </a:cubicBezTo>
                  <a:cubicBezTo>
                    <a:pt x="138" y="8"/>
                    <a:pt x="119" y="1"/>
                    <a:pt x="99" y="1"/>
                  </a:cubicBezTo>
                  <a:close/>
                </a:path>
              </a:pathLst>
            </a:custGeom>
            <a:solidFill>
              <a:srgbClr val="693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2" name="Google Shape;6262;p77"/>
            <p:cNvSpPr/>
            <p:nvPr/>
          </p:nvSpPr>
          <p:spPr>
            <a:xfrm>
              <a:off x="5076625" y="4871700"/>
              <a:ext cx="8800" cy="30900"/>
            </a:xfrm>
            <a:custGeom>
              <a:avLst/>
              <a:gdLst/>
              <a:ahLst/>
              <a:cxnLst/>
              <a:rect l="l" t="t" r="r" b="b"/>
              <a:pathLst>
                <a:path w="352" h="1236" extrusionOk="0">
                  <a:moveTo>
                    <a:pt x="90" y="1"/>
                  </a:moveTo>
                  <a:cubicBezTo>
                    <a:pt x="48" y="1"/>
                    <a:pt x="1" y="52"/>
                    <a:pt x="24" y="98"/>
                  </a:cubicBezTo>
                  <a:cubicBezTo>
                    <a:pt x="166" y="426"/>
                    <a:pt x="221" y="798"/>
                    <a:pt x="166" y="1160"/>
                  </a:cubicBezTo>
                  <a:cubicBezTo>
                    <a:pt x="160" y="1205"/>
                    <a:pt x="201" y="1236"/>
                    <a:pt x="237" y="1236"/>
                  </a:cubicBezTo>
                  <a:cubicBezTo>
                    <a:pt x="260" y="1236"/>
                    <a:pt x="282" y="1223"/>
                    <a:pt x="286" y="1192"/>
                  </a:cubicBezTo>
                  <a:cubicBezTo>
                    <a:pt x="352" y="798"/>
                    <a:pt x="298" y="394"/>
                    <a:pt x="133" y="33"/>
                  </a:cubicBezTo>
                  <a:cubicBezTo>
                    <a:pt x="123" y="10"/>
                    <a:pt x="107" y="1"/>
                    <a:pt x="90" y="1"/>
                  </a:cubicBezTo>
                  <a:close/>
                </a:path>
              </a:pathLst>
            </a:custGeom>
            <a:solidFill>
              <a:srgbClr val="693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3" name="Google Shape;6263;p77"/>
            <p:cNvSpPr/>
            <p:nvPr/>
          </p:nvSpPr>
          <p:spPr>
            <a:xfrm>
              <a:off x="5166075" y="5325075"/>
              <a:ext cx="36675" cy="20250"/>
            </a:xfrm>
            <a:custGeom>
              <a:avLst/>
              <a:gdLst/>
              <a:ahLst/>
              <a:cxnLst/>
              <a:rect l="l" t="t" r="r" b="b"/>
              <a:pathLst>
                <a:path w="1467" h="810" extrusionOk="0">
                  <a:moveTo>
                    <a:pt x="1" y="0"/>
                  </a:moveTo>
                  <a:lnTo>
                    <a:pt x="77" y="810"/>
                  </a:lnTo>
                  <a:lnTo>
                    <a:pt x="1467" y="810"/>
                  </a:lnTo>
                  <a:lnTo>
                    <a:pt x="1467" y="0"/>
                  </a:lnTo>
                  <a:close/>
                </a:path>
              </a:pathLst>
            </a:custGeom>
            <a:solidFill>
              <a:srgbClr val="693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4" name="Google Shape;6264;p77"/>
            <p:cNvSpPr/>
            <p:nvPr/>
          </p:nvSpPr>
          <p:spPr>
            <a:xfrm>
              <a:off x="5081575" y="5340925"/>
              <a:ext cx="132675" cy="48700"/>
            </a:xfrm>
            <a:custGeom>
              <a:avLst/>
              <a:gdLst/>
              <a:ahLst/>
              <a:cxnLst/>
              <a:rect l="l" t="t" r="r" b="b"/>
              <a:pathLst>
                <a:path w="5307" h="1948" extrusionOk="0">
                  <a:moveTo>
                    <a:pt x="3315" y="1"/>
                  </a:moveTo>
                  <a:cubicBezTo>
                    <a:pt x="2866" y="536"/>
                    <a:pt x="154" y="1226"/>
                    <a:pt x="1" y="1948"/>
                  </a:cubicBezTo>
                  <a:lnTo>
                    <a:pt x="5306" y="1948"/>
                  </a:lnTo>
                  <a:cubicBezTo>
                    <a:pt x="5251" y="1302"/>
                    <a:pt x="5131" y="667"/>
                    <a:pt x="4934" y="55"/>
                  </a:cubicBezTo>
                  <a:lnTo>
                    <a:pt x="331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5" name="Google Shape;6265;p77"/>
            <p:cNvSpPr/>
            <p:nvPr/>
          </p:nvSpPr>
          <p:spPr>
            <a:xfrm>
              <a:off x="5079950" y="5389600"/>
              <a:ext cx="135100" cy="10675"/>
            </a:xfrm>
            <a:custGeom>
              <a:avLst/>
              <a:gdLst/>
              <a:ahLst/>
              <a:cxnLst/>
              <a:rect l="l" t="t" r="r" b="b"/>
              <a:pathLst>
                <a:path w="5404" h="427" extrusionOk="0">
                  <a:moveTo>
                    <a:pt x="66" y="1"/>
                  </a:moveTo>
                  <a:cubicBezTo>
                    <a:pt x="44" y="77"/>
                    <a:pt x="33" y="142"/>
                    <a:pt x="22" y="219"/>
                  </a:cubicBezTo>
                  <a:cubicBezTo>
                    <a:pt x="0" y="329"/>
                    <a:pt x="77" y="427"/>
                    <a:pt x="175" y="427"/>
                  </a:cubicBezTo>
                  <a:lnTo>
                    <a:pt x="5240" y="427"/>
                  </a:lnTo>
                  <a:cubicBezTo>
                    <a:pt x="5327" y="427"/>
                    <a:pt x="5403" y="339"/>
                    <a:pt x="5393" y="241"/>
                  </a:cubicBezTo>
                  <a:cubicBezTo>
                    <a:pt x="5382" y="164"/>
                    <a:pt x="5382" y="88"/>
                    <a:pt x="53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6" name="Google Shape;6266;p77"/>
            <p:cNvSpPr/>
            <p:nvPr/>
          </p:nvSpPr>
          <p:spPr>
            <a:xfrm>
              <a:off x="5069825" y="4697775"/>
              <a:ext cx="173950" cy="630050"/>
            </a:xfrm>
            <a:custGeom>
              <a:avLst/>
              <a:gdLst/>
              <a:ahLst/>
              <a:cxnLst/>
              <a:rect l="l" t="t" r="r" b="b"/>
              <a:pathLst>
                <a:path w="6958" h="25202" extrusionOk="0">
                  <a:moveTo>
                    <a:pt x="6333" y="1"/>
                  </a:moveTo>
                  <a:lnTo>
                    <a:pt x="1740" y="383"/>
                  </a:lnTo>
                  <a:cubicBezTo>
                    <a:pt x="1740" y="383"/>
                    <a:pt x="1" y="11671"/>
                    <a:pt x="3457" y="25202"/>
                  </a:cubicBezTo>
                  <a:lnTo>
                    <a:pt x="5689" y="25180"/>
                  </a:lnTo>
                  <a:cubicBezTo>
                    <a:pt x="5689" y="25180"/>
                    <a:pt x="6957" y="12754"/>
                    <a:pt x="6214" y="7417"/>
                  </a:cubicBezTo>
                  <a:cubicBezTo>
                    <a:pt x="5754" y="4058"/>
                    <a:pt x="6333" y="1"/>
                    <a:pt x="6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7" name="Google Shape;6267;p77"/>
            <p:cNvSpPr/>
            <p:nvPr/>
          </p:nvSpPr>
          <p:spPr>
            <a:xfrm>
              <a:off x="5233625" y="5325075"/>
              <a:ext cx="36650" cy="20250"/>
            </a:xfrm>
            <a:custGeom>
              <a:avLst/>
              <a:gdLst/>
              <a:ahLst/>
              <a:cxnLst/>
              <a:rect l="l" t="t" r="r" b="b"/>
              <a:pathLst>
                <a:path w="1466" h="810" extrusionOk="0">
                  <a:moveTo>
                    <a:pt x="0" y="0"/>
                  </a:moveTo>
                  <a:lnTo>
                    <a:pt x="77" y="810"/>
                  </a:lnTo>
                  <a:lnTo>
                    <a:pt x="1455" y="810"/>
                  </a:lnTo>
                  <a:cubicBezTo>
                    <a:pt x="1466" y="547"/>
                    <a:pt x="1466" y="285"/>
                    <a:pt x="1466" y="0"/>
                  </a:cubicBezTo>
                  <a:close/>
                </a:path>
              </a:pathLst>
            </a:custGeom>
            <a:solidFill>
              <a:srgbClr val="693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8" name="Google Shape;6268;p77"/>
            <p:cNvSpPr/>
            <p:nvPr/>
          </p:nvSpPr>
          <p:spPr>
            <a:xfrm>
              <a:off x="5149125" y="5340925"/>
              <a:ext cx="132650" cy="48700"/>
            </a:xfrm>
            <a:custGeom>
              <a:avLst/>
              <a:gdLst/>
              <a:ahLst/>
              <a:cxnLst/>
              <a:rect l="l" t="t" r="r" b="b"/>
              <a:pathLst>
                <a:path w="5306" h="1948" extrusionOk="0">
                  <a:moveTo>
                    <a:pt x="3315" y="1"/>
                  </a:moveTo>
                  <a:cubicBezTo>
                    <a:pt x="2867" y="536"/>
                    <a:pt x="154" y="1226"/>
                    <a:pt x="1" y="1948"/>
                  </a:cubicBezTo>
                  <a:lnTo>
                    <a:pt x="5305" y="1948"/>
                  </a:lnTo>
                  <a:cubicBezTo>
                    <a:pt x="5251" y="1302"/>
                    <a:pt x="5130" y="667"/>
                    <a:pt x="4933" y="55"/>
                  </a:cubicBezTo>
                  <a:lnTo>
                    <a:pt x="33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9" name="Google Shape;6269;p77"/>
            <p:cNvSpPr/>
            <p:nvPr/>
          </p:nvSpPr>
          <p:spPr>
            <a:xfrm>
              <a:off x="5147500" y="5389600"/>
              <a:ext cx="134825" cy="10675"/>
            </a:xfrm>
            <a:custGeom>
              <a:avLst/>
              <a:gdLst/>
              <a:ahLst/>
              <a:cxnLst/>
              <a:rect l="l" t="t" r="r" b="b"/>
              <a:pathLst>
                <a:path w="5393" h="427" extrusionOk="0">
                  <a:moveTo>
                    <a:pt x="66" y="1"/>
                  </a:moveTo>
                  <a:cubicBezTo>
                    <a:pt x="44" y="77"/>
                    <a:pt x="33" y="142"/>
                    <a:pt x="22" y="219"/>
                  </a:cubicBezTo>
                  <a:cubicBezTo>
                    <a:pt x="0" y="329"/>
                    <a:pt x="76" y="427"/>
                    <a:pt x="175" y="427"/>
                  </a:cubicBezTo>
                  <a:lnTo>
                    <a:pt x="5239" y="427"/>
                  </a:lnTo>
                  <a:cubicBezTo>
                    <a:pt x="5327" y="427"/>
                    <a:pt x="5392" y="339"/>
                    <a:pt x="5392" y="241"/>
                  </a:cubicBezTo>
                  <a:cubicBezTo>
                    <a:pt x="5382" y="164"/>
                    <a:pt x="5382" y="88"/>
                    <a:pt x="5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0" name="Google Shape;6270;p77"/>
            <p:cNvSpPr/>
            <p:nvPr/>
          </p:nvSpPr>
          <p:spPr>
            <a:xfrm>
              <a:off x="5137100" y="4684375"/>
              <a:ext cx="207025" cy="643450"/>
            </a:xfrm>
            <a:custGeom>
              <a:avLst/>
              <a:gdLst/>
              <a:ahLst/>
              <a:cxnLst/>
              <a:rect l="l" t="t" r="r" b="b"/>
              <a:pathLst>
                <a:path w="8281" h="25738" extrusionOk="0">
                  <a:moveTo>
                    <a:pt x="7996" y="0"/>
                  </a:moveTo>
                  <a:lnTo>
                    <a:pt x="1729" y="591"/>
                  </a:lnTo>
                  <a:cubicBezTo>
                    <a:pt x="1729" y="591"/>
                    <a:pt x="1" y="12119"/>
                    <a:pt x="3467" y="25661"/>
                  </a:cubicBezTo>
                  <a:lnTo>
                    <a:pt x="5677" y="25738"/>
                  </a:lnTo>
                  <a:cubicBezTo>
                    <a:pt x="5677" y="25738"/>
                    <a:pt x="8160" y="15784"/>
                    <a:pt x="8248" y="7744"/>
                  </a:cubicBezTo>
                  <a:cubicBezTo>
                    <a:pt x="8280" y="4343"/>
                    <a:pt x="7996" y="0"/>
                    <a:pt x="7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1" name="Google Shape;6271;p77"/>
            <p:cNvSpPr/>
            <p:nvPr/>
          </p:nvSpPr>
          <p:spPr>
            <a:xfrm>
              <a:off x="5235800" y="5293600"/>
              <a:ext cx="45700" cy="3050"/>
            </a:xfrm>
            <a:custGeom>
              <a:avLst/>
              <a:gdLst/>
              <a:ahLst/>
              <a:cxnLst/>
              <a:rect l="l" t="t" r="r" b="b"/>
              <a:pathLst>
                <a:path w="1828" h="122" extrusionOk="0">
                  <a:moveTo>
                    <a:pt x="100" y="1"/>
                  </a:moveTo>
                  <a:cubicBezTo>
                    <a:pt x="12" y="1"/>
                    <a:pt x="1" y="122"/>
                    <a:pt x="78" y="122"/>
                  </a:cubicBezTo>
                  <a:lnTo>
                    <a:pt x="1729" y="122"/>
                  </a:lnTo>
                  <a:cubicBezTo>
                    <a:pt x="1806" y="122"/>
                    <a:pt x="1828" y="1"/>
                    <a:pt x="1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2" name="Google Shape;6272;p77"/>
            <p:cNvSpPr/>
            <p:nvPr/>
          </p:nvSpPr>
          <p:spPr>
            <a:xfrm>
              <a:off x="5250625" y="4766000"/>
              <a:ext cx="59025" cy="31350"/>
            </a:xfrm>
            <a:custGeom>
              <a:avLst/>
              <a:gdLst/>
              <a:ahLst/>
              <a:cxnLst/>
              <a:rect l="l" t="t" r="r" b="b"/>
              <a:pathLst>
                <a:path w="2361" h="1254" extrusionOk="0">
                  <a:moveTo>
                    <a:pt x="91" y="1"/>
                  </a:moveTo>
                  <a:cubicBezTo>
                    <a:pt x="46" y="1"/>
                    <a:pt x="1" y="47"/>
                    <a:pt x="32" y="94"/>
                  </a:cubicBezTo>
                  <a:cubicBezTo>
                    <a:pt x="512" y="809"/>
                    <a:pt x="1348" y="1254"/>
                    <a:pt x="2211" y="1254"/>
                  </a:cubicBezTo>
                  <a:cubicBezTo>
                    <a:pt x="2232" y="1254"/>
                    <a:pt x="2253" y="1254"/>
                    <a:pt x="2273" y="1253"/>
                  </a:cubicBezTo>
                  <a:cubicBezTo>
                    <a:pt x="2361" y="1253"/>
                    <a:pt x="2361" y="1122"/>
                    <a:pt x="2273" y="1122"/>
                  </a:cubicBezTo>
                  <a:cubicBezTo>
                    <a:pt x="2253" y="1122"/>
                    <a:pt x="2232" y="1123"/>
                    <a:pt x="2211" y="1123"/>
                  </a:cubicBezTo>
                  <a:cubicBezTo>
                    <a:pt x="1401" y="1123"/>
                    <a:pt x="599" y="710"/>
                    <a:pt x="141" y="28"/>
                  </a:cubicBezTo>
                  <a:cubicBezTo>
                    <a:pt x="128" y="9"/>
                    <a:pt x="110"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3" name="Google Shape;6273;p77"/>
            <p:cNvSpPr/>
            <p:nvPr/>
          </p:nvSpPr>
          <p:spPr>
            <a:xfrm>
              <a:off x="5217575" y="5051725"/>
              <a:ext cx="36825" cy="32875"/>
            </a:xfrm>
            <a:custGeom>
              <a:avLst/>
              <a:gdLst/>
              <a:ahLst/>
              <a:cxnLst/>
              <a:rect l="l" t="t" r="r" b="b"/>
              <a:pathLst>
                <a:path w="1473" h="1315" extrusionOk="0">
                  <a:moveTo>
                    <a:pt x="1377" y="1"/>
                  </a:moveTo>
                  <a:cubicBezTo>
                    <a:pt x="1362" y="1"/>
                    <a:pt x="1346" y="6"/>
                    <a:pt x="1332" y="18"/>
                  </a:cubicBezTo>
                  <a:lnTo>
                    <a:pt x="52" y="1210"/>
                  </a:lnTo>
                  <a:cubicBezTo>
                    <a:pt x="1" y="1253"/>
                    <a:pt x="49" y="1315"/>
                    <a:pt x="98" y="1315"/>
                  </a:cubicBezTo>
                  <a:cubicBezTo>
                    <a:pt x="113" y="1315"/>
                    <a:pt x="127" y="1310"/>
                    <a:pt x="139" y="1297"/>
                  </a:cubicBezTo>
                  <a:lnTo>
                    <a:pt x="1430" y="106"/>
                  </a:lnTo>
                  <a:cubicBezTo>
                    <a:pt x="1473" y="63"/>
                    <a:pt x="1429" y="1"/>
                    <a:pt x="1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4" name="Google Shape;6274;p77"/>
            <p:cNvSpPr/>
            <p:nvPr/>
          </p:nvSpPr>
          <p:spPr>
            <a:xfrm>
              <a:off x="5032650" y="4317225"/>
              <a:ext cx="316125" cy="436150"/>
            </a:xfrm>
            <a:custGeom>
              <a:avLst/>
              <a:gdLst/>
              <a:ahLst/>
              <a:cxnLst/>
              <a:rect l="l" t="t" r="r" b="b"/>
              <a:pathLst>
                <a:path w="12645" h="17446" extrusionOk="0">
                  <a:moveTo>
                    <a:pt x="7146" y="0"/>
                  </a:moveTo>
                  <a:cubicBezTo>
                    <a:pt x="6992" y="0"/>
                    <a:pt x="6834" y="4"/>
                    <a:pt x="6672" y="8"/>
                  </a:cubicBezTo>
                  <a:cubicBezTo>
                    <a:pt x="5983" y="29"/>
                    <a:pt x="5294" y="95"/>
                    <a:pt x="4616" y="216"/>
                  </a:cubicBezTo>
                  <a:cubicBezTo>
                    <a:pt x="3282" y="456"/>
                    <a:pt x="1980" y="894"/>
                    <a:pt x="776" y="1517"/>
                  </a:cubicBezTo>
                  <a:cubicBezTo>
                    <a:pt x="317" y="1747"/>
                    <a:pt x="0" y="2360"/>
                    <a:pt x="98" y="2873"/>
                  </a:cubicBezTo>
                  <a:cubicBezTo>
                    <a:pt x="175" y="3257"/>
                    <a:pt x="350" y="3617"/>
                    <a:pt x="514" y="3978"/>
                  </a:cubicBezTo>
                  <a:cubicBezTo>
                    <a:pt x="1357" y="5827"/>
                    <a:pt x="2002" y="7763"/>
                    <a:pt x="2439" y="9732"/>
                  </a:cubicBezTo>
                  <a:cubicBezTo>
                    <a:pt x="2669" y="10749"/>
                    <a:pt x="2844" y="11788"/>
                    <a:pt x="2975" y="12816"/>
                  </a:cubicBezTo>
                  <a:cubicBezTo>
                    <a:pt x="3030" y="13319"/>
                    <a:pt x="3183" y="16086"/>
                    <a:pt x="3139" y="16589"/>
                  </a:cubicBezTo>
                  <a:cubicBezTo>
                    <a:pt x="3096" y="17047"/>
                    <a:pt x="4722" y="17446"/>
                    <a:pt x="6658" y="17446"/>
                  </a:cubicBezTo>
                  <a:cubicBezTo>
                    <a:pt x="8659" y="17446"/>
                    <a:pt x="10990" y="17020"/>
                    <a:pt x="12152" y="15791"/>
                  </a:cubicBezTo>
                  <a:cubicBezTo>
                    <a:pt x="12645" y="15266"/>
                    <a:pt x="11671" y="9754"/>
                    <a:pt x="11517" y="8682"/>
                  </a:cubicBezTo>
                  <a:cubicBezTo>
                    <a:pt x="11233" y="6538"/>
                    <a:pt x="10708" y="4426"/>
                    <a:pt x="9932" y="2403"/>
                  </a:cubicBezTo>
                  <a:cubicBezTo>
                    <a:pt x="9680" y="1736"/>
                    <a:pt x="9363" y="1047"/>
                    <a:pt x="8827" y="544"/>
                  </a:cubicBezTo>
                  <a:cubicBezTo>
                    <a:pt x="8630" y="347"/>
                    <a:pt x="8411" y="226"/>
                    <a:pt x="8182" y="139"/>
                  </a:cubicBezTo>
                  <a:cubicBezTo>
                    <a:pt x="7858" y="24"/>
                    <a:pt x="7513" y="0"/>
                    <a:pt x="7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5" name="Google Shape;6275;p77"/>
            <p:cNvSpPr/>
            <p:nvPr/>
          </p:nvSpPr>
          <p:spPr>
            <a:xfrm>
              <a:off x="5054525" y="4438000"/>
              <a:ext cx="284675" cy="315375"/>
            </a:xfrm>
            <a:custGeom>
              <a:avLst/>
              <a:gdLst/>
              <a:ahLst/>
              <a:cxnLst/>
              <a:rect l="l" t="t" r="r" b="b"/>
              <a:pathLst>
                <a:path w="11387" h="12615" extrusionOk="0">
                  <a:moveTo>
                    <a:pt x="0" y="1"/>
                  </a:moveTo>
                  <a:cubicBezTo>
                    <a:pt x="667" y="1586"/>
                    <a:pt x="1192" y="3227"/>
                    <a:pt x="1564" y="4901"/>
                  </a:cubicBezTo>
                  <a:cubicBezTo>
                    <a:pt x="1794" y="5918"/>
                    <a:pt x="1969" y="6957"/>
                    <a:pt x="2100" y="7985"/>
                  </a:cubicBezTo>
                  <a:cubicBezTo>
                    <a:pt x="2155" y="8488"/>
                    <a:pt x="2308" y="11255"/>
                    <a:pt x="2264" y="11758"/>
                  </a:cubicBezTo>
                  <a:cubicBezTo>
                    <a:pt x="2221" y="12216"/>
                    <a:pt x="3847" y="12615"/>
                    <a:pt x="5783" y="12615"/>
                  </a:cubicBezTo>
                  <a:cubicBezTo>
                    <a:pt x="7784" y="12615"/>
                    <a:pt x="10115" y="12189"/>
                    <a:pt x="11277" y="10960"/>
                  </a:cubicBezTo>
                  <a:cubicBezTo>
                    <a:pt x="11332" y="10905"/>
                    <a:pt x="11364" y="10785"/>
                    <a:pt x="11386" y="10621"/>
                  </a:cubicBezTo>
                  <a:lnTo>
                    <a:pt x="11386" y="10621"/>
                  </a:lnTo>
                  <a:cubicBezTo>
                    <a:pt x="10140" y="11686"/>
                    <a:pt x="8431" y="12416"/>
                    <a:pt x="6849" y="12416"/>
                  </a:cubicBezTo>
                  <a:cubicBezTo>
                    <a:pt x="5474" y="12416"/>
                    <a:pt x="4195" y="11864"/>
                    <a:pt x="3402" y="10501"/>
                  </a:cubicBezTo>
                  <a:cubicBezTo>
                    <a:pt x="3329" y="10356"/>
                    <a:pt x="3476" y="10320"/>
                    <a:pt x="3703" y="10320"/>
                  </a:cubicBezTo>
                  <a:cubicBezTo>
                    <a:pt x="3930" y="10320"/>
                    <a:pt x="4238" y="10357"/>
                    <a:pt x="4483" y="10357"/>
                  </a:cubicBezTo>
                  <a:cubicBezTo>
                    <a:pt x="4547" y="10357"/>
                    <a:pt x="4607" y="10354"/>
                    <a:pt x="4660" y="10348"/>
                  </a:cubicBezTo>
                  <a:cubicBezTo>
                    <a:pt x="3927" y="10085"/>
                    <a:pt x="3708" y="9298"/>
                    <a:pt x="3413" y="8761"/>
                  </a:cubicBezTo>
                  <a:cubicBezTo>
                    <a:pt x="1947" y="5907"/>
                    <a:pt x="1663" y="265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6" name="Google Shape;6276;p77"/>
            <p:cNvSpPr/>
            <p:nvPr/>
          </p:nvSpPr>
          <p:spPr>
            <a:xfrm>
              <a:off x="5097600" y="4344600"/>
              <a:ext cx="51275" cy="58525"/>
            </a:xfrm>
            <a:custGeom>
              <a:avLst/>
              <a:gdLst/>
              <a:ahLst/>
              <a:cxnLst/>
              <a:rect l="l" t="t" r="r" b="b"/>
              <a:pathLst>
                <a:path w="2051" h="2341" extrusionOk="0">
                  <a:moveTo>
                    <a:pt x="1884" y="1"/>
                  </a:moveTo>
                  <a:cubicBezTo>
                    <a:pt x="1859" y="1"/>
                    <a:pt x="1837" y="17"/>
                    <a:pt x="1843" y="50"/>
                  </a:cubicBezTo>
                  <a:cubicBezTo>
                    <a:pt x="1865" y="280"/>
                    <a:pt x="1854" y="510"/>
                    <a:pt x="1799" y="728"/>
                  </a:cubicBezTo>
                  <a:cubicBezTo>
                    <a:pt x="1712" y="1133"/>
                    <a:pt x="1504" y="1505"/>
                    <a:pt x="1209" y="1778"/>
                  </a:cubicBezTo>
                  <a:cubicBezTo>
                    <a:pt x="1066" y="1921"/>
                    <a:pt x="891" y="2041"/>
                    <a:pt x="706" y="2140"/>
                  </a:cubicBezTo>
                  <a:cubicBezTo>
                    <a:pt x="581" y="2198"/>
                    <a:pt x="443" y="2247"/>
                    <a:pt x="303" y="2247"/>
                  </a:cubicBezTo>
                  <a:cubicBezTo>
                    <a:pt x="233" y="2247"/>
                    <a:pt x="162" y="2234"/>
                    <a:pt x="93" y="2205"/>
                  </a:cubicBezTo>
                  <a:cubicBezTo>
                    <a:pt x="87" y="2203"/>
                    <a:pt x="81" y="2202"/>
                    <a:pt x="75" y="2202"/>
                  </a:cubicBezTo>
                  <a:cubicBezTo>
                    <a:pt x="29" y="2202"/>
                    <a:pt x="0" y="2273"/>
                    <a:pt x="49" y="2293"/>
                  </a:cubicBezTo>
                  <a:cubicBezTo>
                    <a:pt x="132" y="2326"/>
                    <a:pt x="215" y="2341"/>
                    <a:pt x="299" y="2341"/>
                  </a:cubicBezTo>
                  <a:cubicBezTo>
                    <a:pt x="459" y="2341"/>
                    <a:pt x="620" y="2288"/>
                    <a:pt x="771" y="2216"/>
                  </a:cubicBezTo>
                  <a:cubicBezTo>
                    <a:pt x="1559" y="1833"/>
                    <a:pt x="2050" y="915"/>
                    <a:pt x="1941" y="50"/>
                  </a:cubicBezTo>
                  <a:cubicBezTo>
                    <a:pt x="1936" y="17"/>
                    <a:pt x="1908" y="1"/>
                    <a:pt x="1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7" name="Google Shape;6277;p77"/>
            <p:cNvSpPr/>
            <p:nvPr/>
          </p:nvSpPr>
          <p:spPr>
            <a:xfrm>
              <a:off x="4912325" y="4228450"/>
              <a:ext cx="183775" cy="130550"/>
            </a:xfrm>
            <a:custGeom>
              <a:avLst/>
              <a:gdLst/>
              <a:ahLst/>
              <a:cxnLst/>
              <a:rect l="l" t="t" r="r" b="b"/>
              <a:pathLst>
                <a:path w="7351" h="5222" extrusionOk="0">
                  <a:moveTo>
                    <a:pt x="4456" y="1"/>
                  </a:moveTo>
                  <a:cubicBezTo>
                    <a:pt x="4310" y="1"/>
                    <a:pt x="4171" y="83"/>
                    <a:pt x="4102" y="201"/>
                  </a:cubicBezTo>
                  <a:cubicBezTo>
                    <a:pt x="4021" y="144"/>
                    <a:pt x="3910" y="118"/>
                    <a:pt x="3795" y="118"/>
                  </a:cubicBezTo>
                  <a:cubicBezTo>
                    <a:pt x="3599" y="118"/>
                    <a:pt x="3393" y="195"/>
                    <a:pt x="3304" y="332"/>
                  </a:cubicBezTo>
                  <a:cubicBezTo>
                    <a:pt x="3211" y="309"/>
                    <a:pt x="3128" y="295"/>
                    <a:pt x="3044" y="295"/>
                  </a:cubicBezTo>
                  <a:cubicBezTo>
                    <a:pt x="2969" y="295"/>
                    <a:pt x="2894" y="306"/>
                    <a:pt x="2811" y="332"/>
                  </a:cubicBezTo>
                  <a:cubicBezTo>
                    <a:pt x="2636" y="387"/>
                    <a:pt x="2494" y="583"/>
                    <a:pt x="2571" y="748"/>
                  </a:cubicBezTo>
                  <a:cubicBezTo>
                    <a:pt x="2512" y="709"/>
                    <a:pt x="2421" y="694"/>
                    <a:pt x="2326" y="694"/>
                  </a:cubicBezTo>
                  <a:cubicBezTo>
                    <a:pt x="2207" y="694"/>
                    <a:pt x="2081" y="717"/>
                    <a:pt x="2002" y="748"/>
                  </a:cubicBezTo>
                  <a:cubicBezTo>
                    <a:pt x="1849" y="814"/>
                    <a:pt x="1739" y="945"/>
                    <a:pt x="1717" y="1098"/>
                  </a:cubicBezTo>
                  <a:cubicBezTo>
                    <a:pt x="1697" y="1090"/>
                    <a:pt x="1675" y="1087"/>
                    <a:pt x="1652" y="1087"/>
                  </a:cubicBezTo>
                  <a:cubicBezTo>
                    <a:pt x="1588" y="1087"/>
                    <a:pt x="1518" y="1110"/>
                    <a:pt x="1451" y="1110"/>
                  </a:cubicBezTo>
                  <a:cubicBezTo>
                    <a:pt x="1442" y="1110"/>
                    <a:pt x="1432" y="1110"/>
                    <a:pt x="1423" y="1108"/>
                  </a:cubicBezTo>
                  <a:cubicBezTo>
                    <a:pt x="1335" y="1108"/>
                    <a:pt x="1226" y="1130"/>
                    <a:pt x="1171" y="1196"/>
                  </a:cubicBezTo>
                  <a:cubicBezTo>
                    <a:pt x="1105" y="1273"/>
                    <a:pt x="1083" y="1393"/>
                    <a:pt x="1149" y="1458"/>
                  </a:cubicBezTo>
                  <a:cubicBezTo>
                    <a:pt x="963" y="1470"/>
                    <a:pt x="711" y="1524"/>
                    <a:pt x="548" y="1623"/>
                  </a:cubicBezTo>
                  <a:cubicBezTo>
                    <a:pt x="394" y="1732"/>
                    <a:pt x="285" y="1962"/>
                    <a:pt x="383" y="2126"/>
                  </a:cubicBezTo>
                  <a:cubicBezTo>
                    <a:pt x="377" y="2126"/>
                    <a:pt x="371" y="2126"/>
                    <a:pt x="365" y="2126"/>
                  </a:cubicBezTo>
                  <a:cubicBezTo>
                    <a:pt x="209" y="2126"/>
                    <a:pt x="75" y="2264"/>
                    <a:pt x="33" y="2421"/>
                  </a:cubicBezTo>
                  <a:cubicBezTo>
                    <a:pt x="1" y="2586"/>
                    <a:pt x="99" y="2771"/>
                    <a:pt x="252" y="2837"/>
                  </a:cubicBezTo>
                  <a:cubicBezTo>
                    <a:pt x="154" y="2946"/>
                    <a:pt x="99" y="3274"/>
                    <a:pt x="186" y="3395"/>
                  </a:cubicBezTo>
                  <a:cubicBezTo>
                    <a:pt x="251" y="3483"/>
                    <a:pt x="362" y="3536"/>
                    <a:pt x="474" y="3536"/>
                  </a:cubicBezTo>
                  <a:cubicBezTo>
                    <a:pt x="514" y="3536"/>
                    <a:pt x="554" y="3529"/>
                    <a:pt x="591" y="3515"/>
                  </a:cubicBezTo>
                  <a:lnTo>
                    <a:pt x="591" y="3515"/>
                  </a:lnTo>
                  <a:cubicBezTo>
                    <a:pt x="558" y="3636"/>
                    <a:pt x="635" y="3789"/>
                    <a:pt x="723" y="3876"/>
                  </a:cubicBezTo>
                  <a:cubicBezTo>
                    <a:pt x="793" y="3947"/>
                    <a:pt x="886" y="3978"/>
                    <a:pt x="978" y="3978"/>
                  </a:cubicBezTo>
                  <a:cubicBezTo>
                    <a:pt x="1014" y="3978"/>
                    <a:pt x="1049" y="3973"/>
                    <a:pt x="1083" y="3964"/>
                  </a:cubicBezTo>
                  <a:cubicBezTo>
                    <a:pt x="1838" y="4280"/>
                    <a:pt x="2560" y="4686"/>
                    <a:pt x="3161" y="5221"/>
                  </a:cubicBezTo>
                  <a:lnTo>
                    <a:pt x="7351" y="4543"/>
                  </a:lnTo>
                  <a:cubicBezTo>
                    <a:pt x="6695" y="3340"/>
                    <a:pt x="6027" y="2137"/>
                    <a:pt x="5360" y="933"/>
                  </a:cubicBezTo>
                  <a:cubicBezTo>
                    <a:pt x="5524" y="868"/>
                    <a:pt x="5480" y="573"/>
                    <a:pt x="5393" y="420"/>
                  </a:cubicBezTo>
                  <a:cubicBezTo>
                    <a:pt x="5340" y="334"/>
                    <a:pt x="5236" y="284"/>
                    <a:pt x="5133" y="284"/>
                  </a:cubicBezTo>
                  <a:cubicBezTo>
                    <a:pt x="5065" y="284"/>
                    <a:pt x="4997" y="306"/>
                    <a:pt x="4945" y="354"/>
                  </a:cubicBezTo>
                  <a:cubicBezTo>
                    <a:pt x="4901" y="190"/>
                    <a:pt x="4671" y="26"/>
                    <a:pt x="4507" y="4"/>
                  </a:cubicBezTo>
                  <a:cubicBezTo>
                    <a:pt x="4490" y="2"/>
                    <a:pt x="4473" y="1"/>
                    <a:pt x="4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8" name="Google Shape;6278;p77"/>
            <p:cNvSpPr/>
            <p:nvPr/>
          </p:nvSpPr>
          <p:spPr>
            <a:xfrm>
              <a:off x="4912325" y="4228450"/>
              <a:ext cx="150975" cy="103200"/>
            </a:xfrm>
            <a:custGeom>
              <a:avLst/>
              <a:gdLst/>
              <a:ahLst/>
              <a:cxnLst/>
              <a:rect l="l" t="t" r="r" b="b"/>
              <a:pathLst>
                <a:path w="6039" h="4128" extrusionOk="0">
                  <a:moveTo>
                    <a:pt x="4456" y="1"/>
                  </a:moveTo>
                  <a:cubicBezTo>
                    <a:pt x="4310" y="1"/>
                    <a:pt x="4171" y="83"/>
                    <a:pt x="4102" y="201"/>
                  </a:cubicBezTo>
                  <a:cubicBezTo>
                    <a:pt x="4021" y="144"/>
                    <a:pt x="3910" y="118"/>
                    <a:pt x="3795" y="118"/>
                  </a:cubicBezTo>
                  <a:cubicBezTo>
                    <a:pt x="3599" y="118"/>
                    <a:pt x="3393" y="195"/>
                    <a:pt x="3304" y="332"/>
                  </a:cubicBezTo>
                  <a:cubicBezTo>
                    <a:pt x="3211" y="309"/>
                    <a:pt x="3128" y="295"/>
                    <a:pt x="3044" y="295"/>
                  </a:cubicBezTo>
                  <a:cubicBezTo>
                    <a:pt x="2969" y="295"/>
                    <a:pt x="2894" y="306"/>
                    <a:pt x="2811" y="332"/>
                  </a:cubicBezTo>
                  <a:cubicBezTo>
                    <a:pt x="2636" y="387"/>
                    <a:pt x="2494" y="583"/>
                    <a:pt x="2571" y="748"/>
                  </a:cubicBezTo>
                  <a:cubicBezTo>
                    <a:pt x="2512" y="709"/>
                    <a:pt x="2421" y="694"/>
                    <a:pt x="2326" y="694"/>
                  </a:cubicBezTo>
                  <a:cubicBezTo>
                    <a:pt x="2207" y="694"/>
                    <a:pt x="2081" y="717"/>
                    <a:pt x="2002" y="748"/>
                  </a:cubicBezTo>
                  <a:cubicBezTo>
                    <a:pt x="1849" y="814"/>
                    <a:pt x="1739" y="945"/>
                    <a:pt x="1717" y="1098"/>
                  </a:cubicBezTo>
                  <a:cubicBezTo>
                    <a:pt x="1697" y="1090"/>
                    <a:pt x="1675" y="1087"/>
                    <a:pt x="1652" y="1087"/>
                  </a:cubicBezTo>
                  <a:cubicBezTo>
                    <a:pt x="1588" y="1087"/>
                    <a:pt x="1518" y="1110"/>
                    <a:pt x="1451" y="1110"/>
                  </a:cubicBezTo>
                  <a:cubicBezTo>
                    <a:pt x="1442" y="1110"/>
                    <a:pt x="1432" y="1110"/>
                    <a:pt x="1423" y="1108"/>
                  </a:cubicBezTo>
                  <a:cubicBezTo>
                    <a:pt x="1335" y="1108"/>
                    <a:pt x="1226" y="1130"/>
                    <a:pt x="1171" y="1196"/>
                  </a:cubicBezTo>
                  <a:cubicBezTo>
                    <a:pt x="1105" y="1273"/>
                    <a:pt x="1083" y="1393"/>
                    <a:pt x="1149" y="1458"/>
                  </a:cubicBezTo>
                  <a:cubicBezTo>
                    <a:pt x="963" y="1470"/>
                    <a:pt x="711" y="1524"/>
                    <a:pt x="548" y="1623"/>
                  </a:cubicBezTo>
                  <a:cubicBezTo>
                    <a:pt x="394" y="1732"/>
                    <a:pt x="285" y="1962"/>
                    <a:pt x="383" y="2126"/>
                  </a:cubicBezTo>
                  <a:cubicBezTo>
                    <a:pt x="377" y="2126"/>
                    <a:pt x="371" y="2126"/>
                    <a:pt x="365" y="2126"/>
                  </a:cubicBezTo>
                  <a:cubicBezTo>
                    <a:pt x="209" y="2126"/>
                    <a:pt x="75" y="2264"/>
                    <a:pt x="33" y="2421"/>
                  </a:cubicBezTo>
                  <a:cubicBezTo>
                    <a:pt x="1" y="2586"/>
                    <a:pt x="99" y="2771"/>
                    <a:pt x="252" y="2837"/>
                  </a:cubicBezTo>
                  <a:cubicBezTo>
                    <a:pt x="154" y="2946"/>
                    <a:pt x="99" y="3274"/>
                    <a:pt x="186" y="3395"/>
                  </a:cubicBezTo>
                  <a:cubicBezTo>
                    <a:pt x="251" y="3483"/>
                    <a:pt x="362" y="3536"/>
                    <a:pt x="474" y="3536"/>
                  </a:cubicBezTo>
                  <a:cubicBezTo>
                    <a:pt x="514" y="3536"/>
                    <a:pt x="554" y="3529"/>
                    <a:pt x="591" y="3515"/>
                  </a:cubicBezTo>
                  <a:lnTo>
                    <a:pt x="591" y="3515"/>
                  </a:lnTo>
                  <a:cubicBezTo>
                    <a:pt x="558" y="3636"/>
                    <a:pt x="635" y="3789"/>
                    <a:pt x="723" y="3876"/>
                  </a:cubicBezTo>
                  <a:cubicBezTo>
                    <a:pt x="793" y="3947"/>
                    <a:pt x="886" y="3978"/>
                    <a:pt x="978" y="3978"/>
                  </a:cubicBezTo>
                  <a:cubicBezTo>
                    <a:pt x="1014" y="3978"/>
                    <a:pt x="1049" y="3973"/>
                    <a:pt x="1083" y="3964"/>
                  </a:cubicBezTo>
                  <a:cubicBezTo>
                    <a:pt x="1204" y="4018"/>
                    <a:pt x="1335" y="4073"/>
                    <a:pt x="1455" y="4127"/>
                  </a:cubicBezTo>
                  <a:cubicBezTo>
                    <a:pt x="1401" y="3986"/>
                    <a:pt x="1357" y="3832"/>
                    <a:pt x="1324" y="3668"/>
                  </a:cubicBezTo>
                  <a:cubicBezTo>
                    <a:pt x="1204" y="3657"/>
                    <a:pt x="1094" y="3614"/>
                    <a:pt x="1029" y="3515"/>
                  </a:cubicBezTo>
                  <a:cubicBezTo>
                    <a:pt x="963" y="3427"/>
                    <a:pt x="963" y="3318"/>
                    <a:pt x="985" y="3209"/>
                  </a:cubicBezTo>
                  <a:cubicBezTo>
                    <a:pt x="832" y="3143"/>
                    <a:pt x="635" y="3055"/>
                    <a:pt x="613" y="2892"/>
                  </a:cubicBezTo>
                  <a:cubicBezTo>
                    <a:pt x="580" y="2717"/>
                    <a:pt x="755" y="2596"/>
                    <a:pt x="898" y="2520"/>
                  </a:cubicBezTo>
                  <a:cubicBezTo>
                    <a:pt x="821" y="2334"/>
                    <a:pt x="842" y="2126"/>
                    <a:pt x="1007" y="1995"/>
                  </a:cubicBezTo>
                  <a:cubicBezTo>
                    <a:pt x="1138" y="1886"/>
                    <a:pt x="1302" y="1842"/>
                    <a:pt x="1466" y="1830"/>
                  </a:cubicBezTo>
                  <a:cubicBezTo>
                    <a:pt x="1542" y="1667"/>
                    <a:pt x="1652" y="1524"/>
                    <a:pt x="1838" y="1480"/>
                  </a:cubicBezTo>
                  <a:cubicBezTo>
                    <a:pt x="1875" y="1471"/>
                    <a:pt x="1912" y="1468"/>
                    <a:pt x="1948" y="1468"/>
                  </a:cubicBezTo>
                  <a:cubicBezTo>
                    <a:pt x="1999" y="1468"/>
                    <a:pt x="2050" y="1474"/>
                    <a:pt x="2101" y="1480"/>
                  </a:cubicBezTo>
                  <a:cubicBezTo>
                    <a:pt x="2138" y="1487"/>
                    <a:pt x="2194" y="1500"/>
                    <a:pt x="2245" y="1500"/>
                  </a:cubicBezTo>
                  <a:cubicBezTo>
                    <a:pt x="2283" y="1500"/>
                    <a:pt x="2318" y="1493"/>
                    <a:pt x="2341" y="1470"/>
                  </a:cubicBezTo>
                  <a:cubicBezTo>
                    <a:pt x="2396" y="1426"/>
                    <a:pt x="2417" y="1327"/>
                    <a:pt x="2451" y="1273"/>
                  </a:cubicBezTo>
                  <a:cubicBezTo>
                    <a:pt x="2494" y="1185"/>
                    <a:pt x="2549" y="1130"/>
                    <a:pt x="2636" y="1098"/>
                  </a:cubicBezTo>
                  <a:cubicBezTo>
                    <a:pt x="2708" y="1065"/>
                    <a:pt x="2779" y="1052"/>
                    <a:pt x="2850" y="1052"/>
                  </a:cubicBezTo>
                  <a:cubicBezTo>
                    <a:pt x="2943" y="1052"/>
                    <a:pt x="3036" y="1073"/>
                    <a:pt x="3129" y="1098"/>
                  </a:cubicBezTo>
                  <a:cubicBezTo>
                    <a:pt x="3161" y="989"/>
                    <a:pt x="3227" y="890"/>
                    <a:pt x="3336" y="846"/>
                  </a:cubicBezTo>
                  <a:cubicBezTo>
                    <a:pt x="3385" y="824"/>
                    <a:pt x="3437" y="815"/>
                    <a:pt x="3489" y="815"/>
                  </a:cubicBezTo>
                  <a:cubicBezTo>
                    <a:pt x="3566" y="815"/>
                    <a:pt x="3643" y="835"/>
                    <a:pt x="3708" y="868"/>
                  </a:cubicBezTo>
                  <a:cubicBezTo>
                    <a:pt x="3774" y="780"/>
                    <a:pt x="3839" y="693"/>
                    <a:pt x="3938" y="639"/>
                  </a:cubicBezTo>
                  <a:cubicBezTo>
                    <a:pt x="3974" y="623"/>
                    <a:pt x="4009" y="615"/>
                    <a:pt x="4043" y="615"/>
                  </a:cubicBezTo>
                  <a:cubicBezTo>
                    <a:pt x="4101" y="615"/>
                    <a:pt x="4156" y="637"/>
                    <a:pt x="4211" y="671"/>
                  </a:cubicBezTo>
                  <a:cubicBezTo>
                    <a:pt x="4259" y="632"/>
                    <a:pt x="4318" y="603"/>
                    <a:pt x="4384" y="603"/>
                  </a:cubicBezTo>
                  <a:cubicBezTo>
                    <a:pt x="4410" y="603"/>
                    <a:pt x="4436" y="608"/>
                    <a:pt x="4463" y="617"/>
                  </a:cubicBezTo>
                  <a:cubicBezTo>
                    <a:pt x="4539" y="649"/>
                    <a:pt x="4583" y="715"/>
                    <a:pt x="4627" y="792"/>
                  </a:cubicBezTo>
                  <a:cubicBezTo>
                    <a:pt x="4680" y="745"/>
                    <a:pt x="4737" y="715"/>
                    <a:pt x="4797" y="715"/>
                  </a:cubicBezTo>
                  <a:cubicBezTo>
                    <a:pt x="4837" y="715"/>
                    <a:pt x="4879" y="728"/>
                    <a:pt x="4923" y="758"/>
                  </a:cubicBezTo>
                  <a:cubicBezTo>
                    <a:pt x="5043" y="846"/>
                    <a:pt x="5086" y="989"/>
                    <a:pt x="5152" y="1108"/>
                  </a:cubicBezTo>
                  <a:cubicBezTo>
                    <a:pt x="5196" y="1207"/>
                    <a:pt x="5273" y="1283"/>
                    <a:pt x="5338" y="1371"/>
                  </a:cubicBezTo>
                  <a:cubicBezTo>
                    <a:pt x="5426" y="1492"/>
                    <a:pt x="5535" y="1612"/>
                    <a:pt x="5633" y="1732"/>
                  </a:cubicBezTo>
                  <a:cubicBezTo>
                    <a:pt x="5764" y="1874"/>
                    <a:pt x="5896" y="2017"/>
                    <a:pt x="6038" y="2148"/>
                  </a:cubicBezTo>
                  <a:cubicBezTo>
                    <a:pt x="5808" y="1743"/>
                    <a:pt x="5589" y="1339"/>
                    <a:pt x="5360" y="933"/>
                  </a:cubicBezTo>
                  <a:cubicBezTo>
                    <a:pt x="5524" y="868"/>
                    <a:pt x="5480" y="573"/>
                    <a:pt x="5393" y="420"/>
                  </a:cubicBezTo>
                  <a:cubicBezTo>
                    <a:pt x="5340" y="334"/>
                    <a:pt x="5236" y="284"/>
                    <a:pt x="5133" y="284"/>
                  </a:cubicBezTo>
                  <a:cubicBezTo>
                    <a:pt x="5065" y="284"/>
                    <a:pt x="4997" y="306"/>
                    <a:pt x="4945" y="354"/>
                  </a:cubicBezTo>
                  <a:cubicBezTo>
                    <a:pt x="4901" y="190"/>
                    <a:pt x="4671" y="26"/>
                    <a:pt x="4507" y="4"/>
                  </a:cubicBezTo>
                  <a:cubicBezTo>
                    <a:pt x="4490" y="2"/>
                    <a:pt x="4473" y="1"/>
                    <a:pt x="4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9" name="Google Shape;6279;p77"/>
            <p:cNvSpPr/>
            <p:nvPr/>
          </p:nvSpPr>
          <p:spPr>
            <a:xfrm>
              <a:off x="5058600" y="4304550"/>
              <a:ext cx="76600" cy="86025"/>
            </a:xfrm>
            <a:custGeom>
              <a:avLst/>
              <a:gdLst/>
              <a:ahLst/>
              <a:cxnLst/>
              <a:rect l="l" t="t" r="r" b="b"/>
              <a:pathLst>
                <a:path w="3064" h="3441" extrusionOk="0">
                  <a:moveTo>
                    <a:pt x="1" y="1"/>
                  </a:moveTo>
                  <a:lnTo>
                    <a:pt x="88" y="2429"/>
                  </a:lnTo>
                  <a:cubicBezTo>
                    <a:pt x="647" y="2735"/>
                    <a:pt x="1216" y="3052"/>
                    <a:pt x="1773" y="3370"/>
                  </a:cubicBezTo>
                  <a:cubicBezTo>
                    <a:pt x="1859" y="3417"/>
                    <a:pt x="1955" y="3440"/>
                    <a:pt x="2051" y="3440"/>
                  </a:cubicBezTo>
                  <a:cubicBezTo>
                    <a:pt x="2200" y="3440"/>
                    <a:pt x="2349" y="3384"/>
                    <a:pt x="2462" y="3271"/>
                  </a:cubicBezTo>
                  <a:cubicBezTo>
                    <a:pt x="2845" y="2910"/>
                    <a:pt x="3064" y="2418"/>
                    <a:pt x="3064" y="1871"/>
                  </a:cubicBezTo>
                  <a:cubicBezTo>
                    <a:pt x="3064" y="1642"/>
                    <a:pt x="2910" y="1433"/>
                    <a:pt x="2692" y="1335"/>
                  </a:cubicBezTo>
                  <a:cubicBezTo>
                    <a:pt x="1762" y="963"/>
                    <a:pt x="865" y="515"/>
                    <a:pt x="1" y="1"/>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0" name="Google Shape;6280;p77"/>
            <p:cNvSpPr/>
            <p:nvPr/>
          </p:nvSpPr>
          <p:spPr>
            <a:xfrm>
              <a:off x="5058600" y="4304550"/>
              <a:ext cx="47350" cy="81525"/>
            </a:xfrm>
            <a:custGeom>
              <a:avLst/>
              <a:gdLst/>
              <a:ahLst/>
              <a:cxnLst/>
              <a:rect l="l" t="t" r="r" b="b"/>
              <a:pathLst>
                <a:path w="1894" h="3261" extrusionOk="0">
                  <a:moveTo>
                    <a:pt x="1" y="1"/>
                  </a:moveTo>
                  <a:lnTo>
                    <a:pt x="88" y="2429"/>
                  </a:lnTo>
                  <a:cubicBezTo>
                    <a:pt x="570" y="2702"/>
                    <a:pt x="1073" y="2976"/>
                    <a:pt x="1566" y="3260"/>
                  </a:cubicBezTo>
                  <a:cubicBezTo>
                    <a:pt x="1685" y="3020"/>
                    <a:pt x="1762" y="2757"/>
                    <a:pt x="1817" y="2505"/>
                  </a:cubicBezTo>
                  <a:cubicBezTo>
                    <a:pt x="1894" y="1893"/>
                    <a:pt x="1817" y="1324"/>
                    <a:pt x="1532" y="821"/>
                  </a:cubicBezTo>
                  <a:cubicBezTo>
                    <a:pt x="1019" y="570"/>
                    <a:pt x="504" y="2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1" name="Google Shape;6281;p77"/>
            <p:cNvSpPr/>
            <p:nvPr/>
          </p:nvSpPr>
          <p:spPr>
            <a:xfrm>
              <a:off x="4959075" y="4281025"/>
              <a:ext cx="134575" cy="110650"/>
            </a:xfrm>
            <a:custGeom>
              <a:avLst/>
              <a:gdLst/>
              <a:ahLst/>
              <a:cxnLst/>
              <a:rect l="l" t="t" r="r" b="b"/>
              <a:pathLst>
                <a:path w="5383" h="4426" extrusionOk="0">
                  <a:moveTo>
                    <a:pt x="3728" y="0"/>
                  </a:moveTo>
                  <a:cubicBezTo>
                    <a:pt x="3718" y="0"/>
                    <a:pt x="3708" y="1"/>
                    <a:pt x="3698" y="1"/>
                  </a:cubicBezTo>
                  <a:cubicBezTo>
                    <a:pt x="3512" y="12"/>
                    <a:pt x="3337" y="121"/>
                    <a:pt x="3271" y="286"/>
                  </a:cubicBezTo>
                  <a:cubicBezTo>
                    <a:pt x="3206" y="449"/>
                    <a:pt x="3250" y="658"/>
                    <a:pt x="3403" y="756"/>
                  </a:cubicBezTo>
                  <a:lnTo>
                    <a:pt x="2725" y="756"/>
                  </a:lnTo>
                  <a:cubicBezTo>
                    <a:pt x="2418" y="570"/>
                    <a:pt x="2068" y="318"/>
                    <a:pt x="1762" y="133"/>
                  </a:cubicBezTo>
                  <a:cubicBezTo>
                    <a:pt x="974" y="592"/>
                    <a:pt x="394" y="1270"/>
                    <a:pt x="1" y="2079"/>
                  </a:cubicBezTo>
                  <a:cubicBezTo>
                    <a:pt x="187" y="2342"/>
                    <a:pt x="569" y="2736"/>
                    <a:pt x="603" y="2758"/>
                  </a:cubicBezTo>
                  <a:cubicBezTo>
                    <a:pt x="1606" y="3476"/>
                    <a:pt x="2610" y="4425"/>
                    <a:pt x="3445" y="4425"/>
                  </a:cubicBezTo>
                  <a:cubicBezTo>
                    <a:pt x="3730" y="4425"/>
                    <a:pt x="3995" y="4315"/>
                    <a:pt x="4234" y="4048"/>
                  </a:cubicBezTo>
                  <a:cubicBezTo>
                    <a:pt x="5382" y="2746"/>
                    <a:pt x="4901" y="1652"/>
                    <a:pt x="4179" y="1117"/>
                  </a:cubicBezTo>
                  <a:cubicBezTo>
                    <a:pt x="4398" y="865"/>
                    <a:pt x="4398" y="461"/>
                    <a:pt x="4168" y="209"/>
                  </a:cubicBezTo>
                  <a:cubicBezTo>
                    <a:pt x="4055" y="85"/>
                    <a:pt x="3893" y="0"/>
                    <a:pt x="3728" y="0"/>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2" name="Google Shape;6282;p77"/>
            <p:cNvSpPr/>
            <p:nvPr/>
          </p:nvSpPr>
          <p:spPr>
            <a:xfrm>
              <a:off x="5044125" y="4284325"/>
              <a:ext cx="7950" cy="17825"/>
            </a:xfrm>
            <a:custGeom>
              <a:avLst/>
              <a:gdLst/>
              <a:ahLst/>
              <a:cxnLst/>
              <a:rect l="l" t="t" r="r" b="b"/>
              <a:pathLst>
                <a:path w="318" h="713" extrusionOk="0">
                  <a:moveTo>
                    <a:pt x="252" y="1"/>
                  </a:moveTo>
                  <a:cubicBezTo>
                    <a:pt x="110" y="1"/>
                    <a:pt x="1" y="142"/>
                    <a:pt x="1" y="285"/>
                  </a:cubicBezTo>
                  <a:cubicBezTo>
                    <a:pt x="1" y="449"/>
                    <a:pt x="121" y="580"/>
                    <a:pt x="230" y="689"/>
                  </a:cubicBezTo>
                  <a:cubicBezTo>
                    <a:pt x="237" y="703"/>
                    <a:pt x="252" y="712"/>
                    <a:pt x="268" y="712"/>
                  </a:cubicBezTo>
                  <a:cubicBezTo>
                    <a:pt x="278" y="712"/>
                    <a:pt x="287" y="709"/>
                    <a:pt x="296" y="701"/>
                  </a:cubicBezTo>
                  <a:cubicBezTo>
                    <a:pt x="317" y="689"/>
                    <a:pt x="317" y="657"/>
                    <a:pt x="307" y="635"/>
                  </a:cubicBezTo>
                  <a:cubicBezTo>
                    <a:pt x="219" y="547"/>
                    <a:pt x="110" y="438"/>
                    <a:pt x="99" y="307"/>
                  </a:cubicBezTo>
                  <a:cubicBezTo>
                    <a:pt x="88" y="219"/>
                    <a:pt x="142" y="99"/>
                    <a:pt x="241" y="99"/>
                  </a:cubicBezTo>
                  <a:cubicBezTo>
                    <a:pt x="263" y="99"/>
                    <a:pt x="296" y="88"/>
                    <a:pt x="296" y="55"/>
                  </a:cubicBezTo>
                  <a:cubicBezTo>
                    <a:pt x="296" y="33"/>
                    <a:pt x="274" y="1"/>
                    <a:pt x="252" y="1"/>
                  </a:cubicBezTo>
                  <a:close/>
                </a:path>
              </a:pathLst>
            </a:custGeom>
            <a:solidFill>
              <a:srgbClr val="693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3" name="Google Shape;6283;p77"/>
            <p:cNvSpPr/>
            <p:nvPr/>
          </p:nvSpPr>
          <p:spPr>
            <a:xfrm>
              <a:off x="5051775" y="4367425"/>
              <a:ext cx="6850" cy="7000"/>
            </a:xfrm>
            <a:custGeom>
              <a:avLst/>
              <a:gdLst/>
              <a:ahLst/>
              <a:cxnLst/>
              <a:rect l="l" t="t" r="r" b="b"/>
              <a:pathLst>
                <a:path w="274" h="280" extrusionOk="0">
                  <a:moveTo>
                    <a:pt x="225" y="0"/>
                  </a:moveTo>
                  <a:cubicBezTo>
                    <a:pt x="209" y="0"/>
                    <a:pt x="194" y="10"/>
                    <a:pt x="186" y="24"/>
                  </a:cubicBezTo>
                  <a:cubicBezTo>
                    <a:pt x="132" y="78"/>
                    <a:pt x="77" y="143"/>
                    <a:pt x="23" y="209"/>
                  </a:cubicBezTo>
                  <a:cubicBezTo>
                    <a:pt x="1" y="220"/>
                    <a:pt x="11" y="253"/>
                    <a:pt x="23" y="275"/>
                  </a:cubicBezTo>
                  <a:cubicBezTo>
                    <a:pt x="29" y="278"/>
                    <a:pt x="37" y="279"/>
                    <a:pt x="44" y="279"/>
                  </a:cubicBezTo>
                  <a:cubicBezTo>
                    <a:pt x="63" y="279"/>
                    <a:pt x="84" y="272"/>
                    <a:pt x="99" y="264"/>
                  </a:cubicBezTo>
                  <a:cubicBezTo>
                    <a:pt x="154" y="199"/>
                    <a:pt x="208" y="133"/>
                    <a:pt x="263" y="78"/>
                  </a:cubicBezTo>
                  <a:cubicBezTo>
                    <a:pt x="274" y="56"/>
                    <a:pt x="274" y="24"/>
                    <a:pt x="252" y="12"/>
                  </a:cubicBezTo>
                  <a:cubicBezTo>
                    <a:pt x="244" y="4"/>
                    <a:pt x="234" y="0"/>
                    <a:pt x="225" y="0"/>
                  </a:cubicBezTo>
                  <a:close/>
                </a:path>
              </a:pathLst>
            </a:custGeom>
            <a:solidFill>
              <a:srgbClr val="693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4" name="Google Shape;6284;p77"/>
            <p:cNvSpPr/>
            <p:nvPr/>
          </p:nvSpPr>
          <p:spPr>
            <a:xfrm>
              <a:off x="4988150" y="4303325"/>
              <a:ext cx="22075" cy="19700"/>
            </a:xfrm>
            <a:custGeom>
              <a:avLst/>
              <a:gdLst/>
              <a:ahLst/>
              <a:cxnLst/>
              <a:rect l="l" t="t" r="r" b="b"/>
              <a:pathLst>
                <a:path w="883" h="788" extrusionOk="0">
                  <a:moveTo>
                    <a:pt x="812" y="1"/>
                  </a:moveTo>
                  <a:cubicBezTo>
                    <a:pt x="799" y="1"/>
                    <a:pt x="785" y="5"/>
                    <a:pt x="774" y="17"/>
                  </a:cubicBezTo>
                  <a:cubicBezTo>
                    <a:pt x="665" y="159"/>
                    <a:pt x="555" y="301"/>
                    <a:pt x="435" y="444"/>
                  </a:cubicBezTo>
                  <a:cubicBezTo>
                    <a:pt x="353" y="556"/>
                    <a:pt x="252" y="697"/>
                    <a:pt x="96" y="697"/>
                  </a:cubicBezTo>
                  <a:cubicBezTo>
                    <a:pt x="85" y="697"/>
                    <a:pt x="74" y="696"/>
                    <a:pt x="63" y="695"/>
                  </a:cubicBezTo>
                  <a:cubicBezTo>
                    <a:pt x="60" y="694"/>
                    <a:pt x="57" y="694"/>
                    <a:pt x="54" y="694"/>
                  </a:cubicBezTo>
                  <a:cubicBezTo>
                    <a:pt x="7" y="694"/>
                    <a:pt x="0" y="772"/>
                    <a:pt x="52" y="782"/>
                  </a:cubicBezTo>
                  <a:cubicBezTo>
                    <a:pt x="71" y="786"/>
                    <a:pt x="89" y="788"/>
                    <a:pt x="107" y="788"/>
                  </a:cubicBezTo>
                  <a:cubicBezTo>
                    <a:pt x="257" y="788"/>
                    <a:pt x="379" y="671"/>
                    <a:pt x="468" y="564"/>
                  </a:cubicBezTo>
                  <a:cubicBezTo>
                    <a:pt x="599" y="400"/>
                    <a:pt x="730" y="235"/>
                    <a:pt x="850" y="72"/>
                  </a:cubicBezTo>
                  <a:cubicBezTo>
                    <a:pt x="883" y="39"/>
                    <a:pt x="849" y="1"/>
                    <a:pt x="812" y="1"/>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5" name="Google Shape;6285;p77"/>
            <p:cNvSpPr/>
            <p:nvPr/>
          </p:nvSpPr>
          <p:spPr>
            <a:xfrm>
              <a:off x="4974325" y="4329950"/>
              <a:ext cx="11575" cy="17700"/>
            </a:xfrm>
            <a:custGeom>
              <a:avLst/>
              <a:gdLst/>
              <a:ahLst/>
              <a:cxnLst/>
              <a:rect l="l" t="t" r="r" b="b"/>
              <a:pathLst>
                <a:path w="463" h="708" extrusionOk="0">
                  <a:moveTo>
                    <a:pt x="345" y="1"/>
                  </a:moveTo>
                  <a:cubicBezTo>
                    <a:pt x="298" y="1"/>
                    <a:pt x="290" y="90"/>
                    <a:pt x="343" y="101"/>
                  </a:cubicBezTo>
                  <a:cubicBezTo>
                    <a:pt x="364" y="101"/>
                    <a:pt x="364" y="122"/>
                    <a:pt x="364" y="133"/>
                  </a:cubicBezTo>
                  <a:cubicBezTo>
                    <a:pt x="364" y="155"/>
                    <a:pt x="343" y="188"/>
                    <a:pt x="331" y="199"/>
                  </a:cubicBezTo>
                  <a:cubicBezTo>
                    <a:pt x="299" y="254"/>
                    <a:pt x="266" y="297"/>
                    <a:pt x="233" y="341"/>
                  </a:cubicBezTo>
                  <a:cubicBezTo>
                    <a:pt x="168" y="439"/>
                    <a:pt x="91" y="538"/>
                    <a:pt x="25" y="636"/>
                  </a:cubicBezTo>
                  <a:cubicBezTo>
                    <a:pt x="1" y="669"/>
                    <a:pt x="37" y="707"/>
                    <a:pt x="70" y="707"/>
                  </a:cubicBezTo>
                  <a:cubicBezTo>
                    <a:pt x="82" y="707"/>
                    <a:pt x="93" y="703"/>
                    <a:pt x="102" y="691"/>
                  </a:cubicBezTo>
                  <a:cubicBezTo>
                    <a:pt x="189" y="560"/>
                    <a:pt x="287" y="439"/>
                    <a:pt x="375" y="308"/>
                  </a:cubicBezTo>
                  <a:cubicBezTo>
                    <a:pt x="408" y="254"/>
                    <a:pt x="462" y="199"/>
                    <a:pt x="462" y="122"/>
                  </a:cubicBezTo>
                  <a:cubicBezTo>
                    <a:pt x="452" y="67"/>
                    <a:pt x="419" y="13"/>
                    <a:pt x="353" y="2"/>
                  </a:cubicBezTo>
                  <a:cubicBezTo>
                    <a:pt x="350" y="1"/>
                    <a:pt x="348" y="1"/>
                    <a:pt x="345" y="1"/>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6" name="Google Shape;6286;p77"/>
            <p:cNvSpPr/>
            <p:nvPr/>
          </p:nvSpPr>
          <p:spPr>
            <a:xfrm>
              <a:off x="5002750" y="4341000"/>
              <a:ext cx="28550" cy="23975"/>
            </a:xfrm>
            <a:custGeom>
              <a:avLst/>
              <a:gdLst/>
              <a:ahLst/>
              <a:cxnLst/>
              <a:rect l="l" t="t" r="r" b="b"/>
              <a:pathLst>
                <a:path w="1142" h="959" extrusionOk="0">
                  <a:moveTo>
                    <a:pt x="61" y="0"/>
                  </a:moveTo>
                  <a:cubicBezTo>
                    <a:pt x="30" y="0"/>
                    <a:pt x="0" y="37"/>
                    <a:pt x="15" y="74"/>
                  </a:cubicBezTo>
                  <a:cubicBezTo>
                    <a:pt x="91" y="216"/>
                    <a:pt x="157" y="359"/>
                    <a:pt x="222" y="500"/>
                  </a:cubicBezTo>
                  <a:cubicBezTo>
                    <a:pt x="256" y="566"/>
                    <a:pt x="299" y="632"/>
                    <a:pt x="332" y="709"/>
                  </a:cubicBezTo>
                  <a:cubicBezTo>
                    <a:pt x="354" y="763"/>
                    <a:pt x="387" y="818"/>
                    <a:pt x="419" y="872"/>
                  </a:cubicBezTo>
                  <a:cubicBezTo>
                    <a:pt x="475" y="935"/>
                    <a:pt x="553" y="959"/>
                    <a:pt x="633" y="959"/>
                  </a:cubicBezTo>
                  <a:cubicBezTo>
                    <a:pt x="664" y="959"/>
                    <a:pt x="695" y="955"/>
                    <a:pt x="726" y="949"/>
                  </a:cubicBezTo>
                  <a:cubicBezTo>
                    <a:pt x="846" y="927"/>
                    <a:pt x="956" y="850"/>
                    <a:pt x="1076" y="850"/>
                  </a:cubicBezTo>
                  <a:cubicBezTo>
                    <a:pt x="1141" y="840"/>
                    <a:pt x="1141" y="752"/>
                    <a:pt x="1076" y="752"/>
                  </a:cubicBezTo>
                  <a:cubicBezTo>
                    <a:pt x="946" y="759"/>
                    <a:pt x="783" y="862"/>
                    <a:pt x="646" y="862"/>
                  </a:cubicBezTo>
                  <a:cubicBezTo>
                    <a:pt x="575" y="862"/>
                    <a:pt x="512" y="834"/>
                    <a:pt x="463" y="752"/>
                  </a:cubicBezTo>
                  <a:cubicBezTo>
                    <a:pt x="397" y="643"/>
                    <a:pt x="343" y="512"/>
                    <a:pt x="288" y="391"/>
                  </a:cubicBezTo>
                  <a:cubicBezTo>
                    <a:pt x="222" y="271"/>
                    <a:pt x="157" y="150"/>
                    <a:pt x="103" y="30"/>
                  </a:cubicBezTo>
                  <a:cubicBezTo>
                    <a:pt x="92" y="9"/>
                    <a:pt x="76" y="0"/>
                    <a:pt x="61" y="0"/>
                  </a:cubicBezTo>
                  <a:close/>
                </a:path>
              </a:pathLst>
            </a:custGeom>
            <a:solidFill>
              <a:srgbClr val="693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7" name="Google Shape;6287;p77"/>
            <p:cNvSpPr/>
            <p:nvPr/>
          </p:nvSpPr>
          <p:spPr>
            <a:xfrm>
              <a:off x="5007150" y="4314800"/>
              <a:ext cx="12650" cy="16175"/>
            </a:xfrm>
            <a:custGeom>
              <a:avLst/>
              <a:gdLst/>
              <a:ahLst/>
              <a:cxnLst/>
              <a:rect l="l" t="t" r="r" b="b"/>
              <a:pathLst>
                <a:path w="506" h="647" extrusionOk="0">
                  <a:moveTo>
                    <a:pt x="436" y="1"/>
                  </a:moveTo>
                  <a:cubicBezTo>
                    <a:pt x="401" y="1"/>
                    <a:pt x="364" y="26"/>
                    <a:pt x="364" y="72"/>
                  </a:cubicBezTo>
                  <a:cubicBezTo>
                    <a:pt x="375" y="258"/>
                    <a:pt x="243" y="455"/>
                    <a:pt x="68" y="520"/>
                  </a:cubicBezTo>
                  <a:cubicBezTo>
                    <a:pt x="0" y="540"/>
                    <a:pt x="19" y="646"/>
                    <a:pt x="85" y="646"/>
                  </a:cubicBezTo>
                  <a:cubicBezTo>
                    <a:pt x="94" y="646"/>
                    <a:pt x="103" y="644"/>
                    <a:pt x="112" y="641"/>
                  </a:cubicBezTo>
                  <a:cubicBezTo>
                    <a:pt x="342" y="553"/>
                    <a:pt x="506" y="313"/>
                    <a:pt x="495" y="61"/>
                  </a:cubicBezTo>
                  <a:cubicBezTo>
                    <a:pt x="495" y="20"/>
                    <a:pt x="467" y="1"/>
                    <a:pt x="436" y="1"/>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8" name="Google Shape;6288;p77"/>
            <p:cNvSpPr/>
            <p:nvPr/>
          </p:nvSpPr>
          <p:spPr>
            <a:xfrm>
              <a:off x="4989700" y="4343100"/>
              <a:ext cx="11250" cy="12900"/>
            </a:xfrm>
            <a:custGeom>
              <a:avLst/>
              <a:gdLst/>
              <a:ahLst/>
              <a:cxnLst/>
              <a:rect l="l" t="t" r="r" b="b"/>
              <a:pathLst>
                <a:path w="450" h="516" extrusionOk="0">
                  <a:moveTo>
                    <a:pt x="373" y="1"/>
                  </a:moveTo>
                  <a:cubicBezTo>
                    <a:pt x="340" y="1"/>
                    <a:pt x="318" y="34"/>
                    <a:pt x="318" y="66"/>
                  </a:cubicBezTo>
                  <a:cubicBezTo>
                    <a:pt x="318" y="78"/>
                    <a:pt x="318" y="100"/>
                    <a:pt x="307" y="121"/>
                  </a:cubicBezTo>
                  <a:lnTo>
                    <a:pt x="307" y="143"/>
                  </a:lnTo>
                  <a:cubicBezTo>
                    <a:pt x="296" y="154"/>
                    <a:pt x="296" y="154"/>
                    <a:pt x="296" y="165"/>
                  </a:cubicBezTo>
                  <a:cubicBezTo>
                    <a:pt x="285" y="209"/>
                    <a:pt x="263" y="241"/>
                    <a:pt x="241" y="263"/>
                  </a:cubicBezTo>
                  <a:cubicBezTo>
                    <a:pt x="187" y="329"/>
                    <a:pt x="132" y="373"/>
                    <a:pt x="56" y="384"/>
                  </a:cubicBezTo>
                  <a:cubicBezTo>
                    <a:pt x="22" y="394"/>
                    <a:pt x="1" y="438"/>
                    <a:pt x="12" y="471"/>
                  </a:cubicBezTo>
                  <a:cubicBezTo>
                    <a:pt x="22" y="504"/>
                    <a:pt x="56" y="515"/>
                    <a:pt x="99" y="515"/>
                  </a:cubicBezTo>
                  <a:cubicBezTo>
                    <a:pt x="296" y="460"/>
                    <a:pt x="438" y="263"/>
                    <a:pt x="450" y="56"/>
                  </a:cubicBezTo>
                  <a:cubicBezTo>
                    <a:pt x="450" y="23"/>
                    <a:pt x="406" y="1"/>
                    <a:pt x="373" y="1"/>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9" name="Google Shape;6289;p77"/>
            <p:cNvSpPr/>
            <p:nvPr/>
          </p:nvSpPr>
          <p:spPr>
            <a:xfrm>
              <a:off x="5039500" y="4350950"/>
              <a:ext cx="21050" cy="13675"/>
            </a:xfrm>
            <a:custGeom>
              <a:avLst/>
              <a:gdLst/>
              <a:ahLst/>
              <a:cxnLst/>
              <a:rect l="l" t="t" r="r" b="b"/>
              <a:pathLst>
                <a:path w="842" h="547" extrusionOk="0">
                  <a:moveTo>
                    <a:pt x="777" y="0"/>
                  </a:moveTo>
                  <a:cubicBezTo>
                    <a:pt x="770" y="0"/>
                    <a:pt x="762" y="2"/>
                    <a:pt x="754" y="4"/>
                  </a:cubicBezTo>
                  <a:cubicBezTo>
                    <a:pt x="481" y="80"/>
                    <a:pt x="229" y="234"/>
                    <a:pt x="43" y="442"/>
                  </a:cubicBezTo>
                  <a:cubicBezTo>
                    <a:pt x="1" y="484"/>
                    <a:pt x="44" y="546"/>
                    <a:pt x="97" y="546"/>
                  </a:cubicBezTo>
                  <a:cubicBezTo>
                    <a:pt x="112" y="546"/>
                    <a:pt x="127" y="541"/>
                    <a:pt x="142" y="529"/>
                  </a:cubicBezTo>
                  <a:cubicBezTo>
                    <a:pt x="317" y="333"/>
                    <a:pt x="536" y="190"/>
                    <a:pt x="798" y="124"/>
                  </a:cubicBezTo>
                  <a:cubicBezTo>
                    <a:pt x="831" y="114"/>
                    <a:pt x="842" y="80"/>
                    <a:pt x="831" y="48"/>
                  </a:cubicBezTo>
                  <a:cubicBezTo>
                    <a:pt x="823" y="15"/>
                    <a:pt x="801" y="0"/>
                    <a:pt x="777" y="0"/>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0" name="Google Shape;6290;p77"/>
            <p:cNvSpPr/>
            <p:nvPr/>
          </p:nvSpPr>
          <p:spPr>
            <a:xfrm>
              <a:off x="5093075" y="4567075"/>
              <a:ext cx="131275" cy="51425"/>
            </a:xfrm>
            <a:custGeom>
              <a:avLst/>
              <a:gdLst/>
              <a:ahLst/>
              <a:cxnLst/>
              <a:rect l="l" t="t" r="r" b="b"/>
              <a:pathLst>
                <a:path w="5251" h="2057" extrusionOk="0">
                  <a:moveTo>
                    <a:pt x="4922" y="0"/>
                  </a:moveTo>
                  <a:cubicBezTo>
                    <a:pt x="3303" y="153"/>
                    <a:pt x="1893" y="285"/>
                    <a:pt x="0" y="667"/>
                  </a:cubicBezTo>
                  <a:cubicBezTo>
                    <a:pt x="22" y="941"/>
                    <a:pt x="33" y="1182"/>
                    <a:pt x="55" y="1455"/>
                  </a:cubicBezTo>
                  <a:cubicBezTo>
                    <a:pt x="1696" y="1805"/>
                    <a:pt x="3446" y="2013"/>
                    <a:pt x="5196" y="2057"/>
                  </a:cubicBezTo>
                  <a:cubicBezTo>
                    <a:pt x="5250" y="1345"/>
                    <a:pt x="5130" y="667"/>
                    <a:pt x="4922" y="0"/>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1" name="Google Shape;6291;p77"/>
            <p:cNvSpPr/>
            <p:nvPr/>
          </p:nvSpPr>
          <p:spPr>
            <a:xfrm>
              <a:off x="5053425" y="4571325"/>
              <a:ext cx="76050" cy="43525"/>
            </a:xfrm>
            <a:custGeom>
              <a:avLst/>
              <a:gdLst/>
              <a:ahLst/>
              <a:cxnLst/>
              <a:rect l="l" t="t" r="r" b="b"/>
              <a:pathLst>
                <a:path w="3042" h="1741" extrusionOk="0">
                  <a:moveTo>
                    <a:pt x="602" y="1"/>
                  </a:moveTo>
                  <a:cubicBezTo>
                    <a:pt x="440" y="1"/>
                    <a:pt x="283" y="24"/>
                    <a:pt x="164" y="125"/>
                  </a:cubicBezTo>
                  <a:cubicBezTo>
                    <a:pt x="1" y="278"/>
                    <a:pt x="1" y="519"/>
                    <a:pt x="11" y="738"/>
                  </a:cubicBezTo>
                  <a:cubicBezTo>
                    <a:pt x="22" y="1044"/>
                    <a:pt x="55" y="1372"/>
                    <a:pt x="285" y="1569"/>
                  </a:cubicBezTo>
                  <a:cubicBezTo>
                    <a:pt x="450" y="1700"/>
                    <a:pt x="664" y="1741"/>
                    <a:pt x="877" y="1741"/>
                  </a:cubicBezTo>
                  <a:cubicBezTo>
                    <a:pt x="932" y="1741"/>
                    <a:pt x="986" y="1738"/>
                    <a:pt x="1039" y="1734"/>
                  </a:cubicBezTo>
                  <a:cubicBezTo>
                    <a:pt x="1751" y="1678"/>
                    <a:pt x="2451" y="1449"/>
                    <a:pt x="3041" y="1055"/>
                  </a:cubicBezTo>
                  <a:lnTo>
                    <a:pt x="2921" y="355"/>
                  </a:lnTo>
                  <a:cubicBezTo>
                    <a:pt x="2210" y="169"/>
                    <a:pt x="1477" y="49"/>
                    <a:pt x="744" y="5"/>
                  </a:cubicBezTo>
                  <a:cubicBezTo>
                    <a:pt x="697" y="3"/>
                    <a:pt x="649" y="1"/>
                    <a:pt x="602" y="1"/>
                  </a:cubicBez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2" name="Google Shape;6292;p77"/>
            <p:cNvSpPr/>
            <p:nvPr/>
          </p:nvSpPr>
          <p:spPr>
            <a:xfrm>
              <a:off x="5032350" y="4571700"/>
              <a:ext cx="31200" cy="36125"/>
            </a:xfrm>
            <a:custGeom>
              <a:avLst/>
              <a:gdLst/>
              <a:ahLst/>
              <a:cxnLst/>
              <a:rect l="l" t="t" r="r" b="b"/>
              <a:pathLst>
                <a:path w="1248" h="1445" extrusionOk="0">
                  <a:moveTo>
                    <a:pt x="1215" y="1"/>
                  </a:moveTo>
                  <a:cubicBezTo>
                    <a:pt x="909" y="45"/>
                    <a:pt x="603" y="88"/>
                    <a:pt x="307" y="132"/>
                  </a:cubicBezTo>
                  <a:cubicBezTo>
                    <a:pt x="209" y="362"/>
                    <a:pt x="88" y="591"/>
                    <a:pt x="1" y="822"/>
                  </a:cubicBezTo>
                  <a:cubicBezTo>
                    <a:pt x="45" y="1018"/>
                    <a:pt x="78" y="1259"/>
                    <a:pt x="122" y="1445"/>
                  </a:cubicBezTo>
                  <a:cubicBezTo>
                    <a:pt x="307" y="1347"/>
                    <a:pt x="395" y="1062"/>
                    <a:pt x="307" y="876"/>
                  </a:cubicBezTo>
                  <a:cubicBezTo>
                    <a:pt x="373" y="778"/>
                    <a:pt x="438" y="635"/>
                    <a:pt x="504" y="548"/>
                  </a:cubicBezTo>
                  <a:cubicBezTo>
                    <a:pt x="745" y="504"/>
                    <a:pt x="1007" y="428"/>
                    <a:pt x="1248" y="395"/>
                  </a:cubicBezTo>
                  <a:lnTo>
                    <a:pt x="1215" y="1"/>
                  </a:ln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3" name="Google Shape;6293;p77"/>
            <p:cNvSpPr/>
            <p:nvPr/>
          </p:nvSpPr>
          <p:spPr>
            <a:xfrm>
              <a:off x="5038650" y="4583475"/>
              <a:ext cx="31200" cy="36125"/>
            </a:xfrm>
            <a:custGeom>
              <a:avLst/>
              <a:gdLst/>
              <a:ahLst/>
              <a:cxnLst/>
              <a:rect l="l" t="t" r="r" b="b"/>
              <a:pathLst>
                <a:path w="1248" h="1445" extrusionOk="0">
                  <a:moveTo>
                    <a:pt x="1215" y="1"/>
                  </a:moveTo>
                  <a:cubicBezTo>
                    <a:pt x="908" y="44"/>
                    <a:pt x="602" y="88"/>
                    <a:pt x="307" y="132"/>
                  </a:cubicBezTo>
                  <a:cubicBezTo>
                    <a:pt x="208" y="361"/>
                    <a:pt x="88" y="580"/>
                    <a:pt x="1" y="810"/>
                  </a:cubicBezTo>
                  <a:cubicBezTo>
                    <a:pt x="45" y="1007"/>
                    <a:pt x="77" y="1248"/>
                    <a:pt x="121" y="1444"/>
                  </a:cubicBezTo>
                  <a:cubicBezTo>
                    <a:pt x="307" y="1335"/>
                    <a:pt x="395" y="1051"/>
                    <a:pt x="307" y="864"/>
                  </a:cubicBezTo>
                  <a:cubicBezTo>
                    <a:pt x="373" y="766"/>
                    <a:pt x="438" y="624"/>
                    <a:pt x="504" y="536"/>
                  </a:cubicBezTo>
                  <a:cubicBezTo>
                    <a:pt x="745" y="504"/>
                    <a:pt x="1007" y="427"/>
                    <a:pt x="1248" y="383"/>
                  </a:cubicBezTo>
                  <a:lnTo>
                    <a:pt x="1215" y="1"/>
                  </a:ln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4" name="Google Shape;6294;p77"/>
            <p:cNvSpPr/>
            <p:nvPr/>
          </p:nvSpPr>
          <p:spPr>
            <a:xfrm>
              <a:off x="5046325" y="4589200"/>
              <a:ext cx="31200" cy="36125"/>
            </a:xfrm>
            <a:custGeom>
              <a:avLst/>
              <a:gdLst/>
              <a:ahLst/>
              <a:cxnLst/>
              <a:rect l="l" t="t" r="r" b="b"/>
              <a:pathLst>
                <a:path w="1248" h="1445" extrusionOk="0">
                  <a:moveTo>
                    <a:pt x="1214" y="1"/>
                  </a:moveTo>
                  <a:lnTo>
                    <a:pt x="295" y="132"/>
                  </a:lnTo>
                  <a:cubicBezTo>
                    <a:pt x="208" y="362"/>
                    <a:pt x="88" y="581"/>
                    <a:pt x="0" y="810"/>
                  </a:cubicBezTo>
                  <a:cubicBezTo>
                    <a:pt x="44" y="1007"/>
                    <a:pt x="76" y="1248"/>
                    <a:pt x="120" y="1445"/>
                  </a:cubicBezTo>
                  <a:cubicBezTo>
                    <a:pt x="306" y="1335"/>
                    <a:pt x="394" y="1051"/>
                    <a:pt x="306" y="865"/>
                  </a:cubicBezTo>
                  <a:cubicBezTo>
                    <a:pt x="372" y="778"/>
                    <a:pt x="426" y="625"/>
                    <a:pt x="503" y="537"/>
                  </a:cubicBezTo>
                  <a:cubicBezTo>
                    <a:pt x="744" y="504"/>
                    <a:pt x="1006" y="428"/>
                    <a:pt x="1247" y="395"/>
                  </a:cubicBezTo>
                  <a:lnTo>
                    <a:pt x="1214" y="1"/>
                  </a:ln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5" name="Google Shape;6295;p77"/>
            <p:cNvSpPr/>
            <p:nvPr/>
          </p:nvSpPr>
          <p:spPr>
            <a:xfrm>
              <a:off x="5053700" y="4595775"/>
              <a:ext cx="31475" cy="36125"/>
            </a:xfrm>
            <a:custGeom>
              <a:avLst/>
              <a:gdLst/>
              <a:ahLst/>
              <a:cxnLst/>
              <a:rect l="l" t="t" r="r" b="b"/>
              <a:pathLst>
                <a:path w="1259" h="1445" extrusionOk="0">
                  <a:moveTo>
                    <a:pt x="1215" y="0"/>
                  </a:moveTo>
                  <a:cubicBezTo>
                    <a:pt x="919" y="44"/>
                    <a:pt x="613" y="88"/>
                    <a:pt x="306" y="132"/>
                  </a:cubicBezTo>
                  <a:cubicBezTo>
                    <a:pt x="208" y="362"/>
                    <a:pt x="99" y="580"/>
                    <a:pt x="0" y="810"/>
                  </a:cubicBezTo>
                  <a:cubicBezTo>
                    <a:pt x="44" y="1007"/>
                    <a:pt x="88" y="1247"/>
                    <a:pt x="131" y="1444"/>
                  </a:cubicBezTo>
                  <a:cubicBezTo>
                    <a:pt x="306" y="1335"/>
                    <a:pt x="405" y="1050"/>
                    <a:pt x="306" y="865"/>
                  </a:cubicBezTo>
                  <a:cubicBezTo>
                    <a:pt x="383" y="766"/>
                    <a:pt x="438" y="624"/>
                    <a:pt x="515" y="537"/>
                  </a:cubicBezTo>
                  <a:cubicBezTo>
                    <a:pt x="755" y="503"/>
                    <a:pt x="1018" y="427"/>
                    <a:pt x="1258" y="384"/>
                  </a:cubicBezTo>
                  <a:lnTo>
                    <a:pt x="1215" y="0"/>
                  </a:lnTo>
                  <a:close/>
                </a:path>
              </a:pathLst>
            </a:custGeom>
            <a:solidFill>
              <a:srgbClr val="B56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6" name="Google Shape;6296;p77"/>
            <p:cNvSpPr/>
            <p:nvPr/>
          </p:nvSpPr>
          <p:spPr>
            <a:xfrm>
              <a:off x="5214525" y="4562425"/>
              <a:ext cx="12550" cy="65100"/>
            </a:xfrm>
            <a:custGeom>
              <a:avLst/>
              <a:gdLst/>
              <a:ahLst/>
              <a:cxnLst/>
              <a:rect l="l" t="t" r="r" b="b"/>
              <a:pathLst>
                <a:path w="502" h="2604" extrusionOk="0">
                  <a:moveTo>
                    <a:pt x="80" y="0"/>
                  </a:moveTo>
                  <a:cubicBezTo>
                    <a:pt x="41" y="0"/>
                    <a:pt x="1" y="31"/>
                    <a:pt x="20" y="77"/>
                  </a:cubicBezTo>
                  <a:cubicBezTo>
                    <a:pt x="294" y="864"/>
                    <a:pt x="370" y="1706"/>
                    <a:pt x="239" y="2527"/>
                  </a:cubicBezTo>
                  <a:cubicBezTo>
                    <a:pt x="233" y="2573"/>
                    <a:pt x="278" y="2603"/>
                    <a:pt x="317" y="2603"/>
                  </a:cubicBezTo>
                  <a:cubicBezTo>
                    <a:pt x="343" y="2603"/>
                    <a:pt x="366" y="2590"/>
                    <a:pt x="370" y="2559"/>
                  </a:cubicBezTo>
                  <a:cubicBezTo>
                    <a:pt x="502" y="1718"/>
                    <a:pt x="426" y="843"/>
                    <a:pt x="141" y="44"/>
                  </a:cubicBezTo>
                  <a:cubicBezTo>
                    <a:pt x="133" y="13"/>
                    <a:pt x="107"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7" name="Google Shape;6297;p77"/>
            <p:cNvSpPr/>
            <p:nvPr/>
          </p:nvSpPr>
          <p:spPr>
            <a:xfrm>
              <a:off x="5214300" y="4555525"/>
              <a:ext cx="37775" cy="10200"/>
            </a:xfrm>
            <a:custGeom>
              <a:avLst/>
              <a:gdLst/>
              <a:ahLst/>
              <a:cxnLst/>
              <a:rect l="l" t="t" r="r" b="b"/>
              <a:pathLst>
                <a:path w="1511" h="408" extrusionOk="0">
                  <a:moveTo>
                    <a:pt x="1418" y="0"/>
                  </a:moveTo>
                  <a:cubicBezTo>
                    <a:pt x="1411" y="0"/>
                    <a:pt x="1404" y="1"/>
                    <a:pt x="1397" y="3"/>
                  </a:cubicBezTo>
                  <a:cubicBezTo>
                    <a:pt x="960" y="90"/>
                    <a:pt x="522" y="188"/>
                    <a:pt x="73" y="276"/>
                  </a:cubicBezTo>
                  <a:cubicBezTo>
                    <a:pt x="0" y="297"/>
                    <a:pt x="27" y="408"/>
                    <a:pt x="96" y="408"/>
                  </a:cubicBezTo>
                  <a:cubicBezTo>
                    <a:pt x="100" y="408"/>
                    <a:pt x="103" y="408"/>
                    <a:pt x="106" y="407"/>
                  </a:cubicBezTo>
                  <a:cubicBezTo>
                    <a:pt x="554" y="309"/>
                    <a:pt x="992" y="210"/>
                    <a:pt x="1441" y="123"/>
                  </a:cubicBezTo>
                  <a:cubicBezTo>
                    <a:pt x="1511" y="103"/>
                    <a:pt x="1489" y="0"/>
                    <a:pt x="1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8" name="Google Shape;6298;p77"/>
            <p:cNvSpPr/>
            <p:nvPr/>
          </p:nvSpPr>
          <p:spPr>
            <a:xfrm>
              <a:off x="5206325" y="4415450"/>
              <a:ext cx="45775" cy="142925"/>
            </a:xfrm>
            <a:custGeom>
              <a:avLst/>
              <a:gdLst/>
              <a:ahLst/>
              <a:cxnLst/>
              <a:rect l="l" t="t" r="r" b="b"/>
              <a:pathLst>
                <a:path w="1831" h="5717" extrusionOk="0">
                  <a:moveTo>
                    <a:pt x="91" y="0"/>
                  </a:moveTo>
                  <a:cubicBezTo>
                    <a:pt x="46" y="0"/>
                    <a:pt x="1" y="47"/>
                    <a:pt x="32" y="93"/>
                  </a:cubicBezTo>
                  <a:cubicBezTo>
                    <a:pt x="720" y="1450"/>
                    <a:pt x="1213" y="2893"/>
                    <a:pt x="1508" y="4381"/>
                  </a:cubicBezTo>
                  <a:cubicBezTo>
                    <a:pt x="1585" y="4807"/>
                    <a:pt x="1650" y="5223"/>
                    <a:pt x="1705" y="5660"/>
                  </a:cubicBezTo>
                  <a:cubicBezTo>
                    <a:pt x="1705" y="5697"/>
                    <a:pt x="1735" y="5717"/>
                    <a:pt x="1766" y="5717"/>
                  </a:cubicBezTo>
                  <a:cubicBezTo>
                    <a:pt x="1799" y="5717"/>
                    <a:pt x="1831" y="5695"/>
                    <a:pt x="1825" y="5650"/>
                  </a:cubicBezTo>
                  <a:cubicBezTo>
                    <a:pt x="1661" y="4129"/>
                    <a:pt x="1267" y="2631"/>
                    <a:pt x="677" y="1209"/>
                  </a:cubicBezTo>
                  <a:cubicBezTo>
                    <a:pt x="513" y="804"/>
                    <a:pt x="338" y="410"/>
                    <a:pt x="141" y="28"/>
                  </a:cubicBezTo>
                  <a:cubicBezTo>
                    <a:pt x="128" y="8"/>
                    <a:pt x="11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9" name="Google Shape;6299;p77"/>
            <p:cNvSpPr/>
            <p:nvPr/>
          </p:nvSpPr>
          <p:spPr>
            <a:xfrm>
              <a:off x="5219950" y="4395350"/>
              <a:ext cx="98450" cy="232175"/>
            </a:xfrm>
            <a:custGeom>
              <a:avLst/>
              <a:gdLst/>
              <a:ahLst/>
              <a:cxnLst/>
              <a:rect l="l" t="t" r="r" b="b"/>
              <a:pathLst>
                <a:path w="3938" h="9287" extrusionOk="0">
                  <a:moveTo>
                    <a:pt x="2615" y="0"/>
                  </a:moveTo>
                  <a:cubicBezTo>
                    <a:pt x="2576" y="0"/>
                    <a:pt x="2540" y="31"/>
                    <a:pt x="2560" y="76"/>
                  </a:cubicBezTo>
                  <a:cubicBezTo>
                    <a:pt x="3150" y="1608"/>
                    <a:pt x="3522" y="3216"/>
                    <a:pt x="3665" y="4845"/>
                  </a:cubicBezTo>
                  <a:cubicBezTo>
                    <a:pt x="3741" y="5666"/>
                    <a:pt x="3752" y="6486"/>
                    <a:pt x="3709" y="7295"/>
                  </a:cubicBezTo>
                  <a:cubicBezTo>
                    <a:pt x="3687" y="7701"/>
                    <a:pt x="3675" y="8116"/>
                    <a:pt x="3610" y="8510"/>
                  </a:cubicBezTo>
                  <a:cubicBezTo>
                    <a:pt x="3577" y="8685"/>
                    <a:pt x="3512" y="8838"/>
                    <a:pt x="3359" y="8936"/>
                  </a:cubicBezTo>
                  <a:cubicBezTo>
                    <a:pt x="3227" y="9024"/>
                    <a:pt x="3063" y="9046"/>
                    <a:pt x="2899" y="9057"/>
                  </a:cubicBezTo>
                  <a:cubicBezTo>
                    <a:pt x="2450" y="9089"/>
                    <a:pt x="1981" y="9089"/>
                    <a:pt x="1521" y="9111"/>
                  </a:cubicBezTo>
                  <a:cubicBezTo>
                    <a:pt x="1050" y="9123"/>
                    <a:pt x="569" y="9144"/>
                    <a:pt x="88" y="9155"/>
                  </a:cubicBezTo>
                  <a:cubicBezTo>
                    <a:pt x="0" y="9166"/>
                    <a:pt x="12" y="9286"/>
                    <a:pt x="88" y="9286"/>
                  </a:cubicBezTo>
                  <a:cubicBezTo>
                    <a:pt x="974" y="9254"/>
                    <a:pt x="1860" y="9232"/>
                    <a:pt x="2735" y="9199"/>
                  </a:cubicBezTo>
                  <a:cubicBezTo>
                    <a:pt x="3041" y="9188"/>
                    <a:pt x="3402" y="9155"/>
                    <a:pt x="3599" y="8892"/>
                  </a:cubicBezTo>
                  <a:cubicBezTo>
                    <a:pt x="3697" y="8751"/>
                    <a:pt x="3731" y="8586"/>
                    <a:pt x="3752" y="8422"/>
                  </a:cubicBezTo>
                  <a:cubicBezTo>
                    <a:pt x="3774" y="8204"/>
                    <a:pt x="3796" y="7995"/>
                    <a:pt x="3807" y="7788"/>
                  </a:cubicBezTo>
                  <a:cubicBezTo>
                    <a:pt x="3938" y="6104"/>
                    <a:pt x="3829" y="4408"/>
                    <a:pt x="3490" y="2757"/>
                  </a:cubicBezTo>
                  <a:cubicBezTo>
                    <a:pt x="3293" y="1838"/>
                    <a:pt x="3019" y="930"/>
                    <a:pt x="2681" y="44"/>
                  </a:cubicBezTo>
                  <a:cubicBezTo>
                    <a:pt x="2667" y="13"/>
                    <a:pt x="2640" y="0"/>
                    <a:pt x="2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0" name="Google Shape;6300;p77"/>
            <p:cNvSpPr/>
            <p:nvPr/>
          </p:nvSpPr>
          <p:spPr>
            <a:xfrm>
              <a:off x="5248625" y="4555150"/>
              <a:ext cx="28300" cy="34350"/>
            </a:xfrm>
            <a:custGeom>
              <a:avLst/>
              <a:gdLst/>
              <a:ahLst/>
              <a:cxnLst/>
              <a:rect l="l" t="t" r="r" b="b"/>
              <a:pathLst>
                <a:path w="1132" h="1374" extrusionOk="0">
                  <a:moveTo>
                    <a:pt x="105" y="1"/>
                  </a:moveTo>
                  <a:cubicBezTo>
                    <a:pt x="42" y="1"/>
                    <a:pt x="1" y="89"/>
                    <a:pt x="68" y="127"/>
                  </a:cubicBezTo>
                  <a:cubicBezTo>
                    <a:pt x="538" y="368"/>
                    <a:pt x="877" y="805"/>
                    <a:pt x="997" y="1330"/>
                  </a:cubicBezTo>
                  <a:cubicBezTo>
                    <a:pt x="1002" y="1360"/>
                    <a:pt x="1024" y="1373"/>
                    <a:pt x="1049" y="1373"/>
                  </a:cubicBezTo>
                  <a:cubicBezTo>
                    <a:pt x="1087" y="1373"/>
                    <a:pt x="1131" y="1340"/>
                    <a:pt x="1118" y="1287"/>
                  </a:cubicBezTo>
                  <a:cubicBezTo>
                    <a:pt x="997" y="740"/>
                    <a:pt x="625" y="269"/>
                    <a:pt x="133" y="7"/>
                  </a:cubicBezTo>
                  <a:cubicBezTo>
                    <a:pt x="124" y="2"/>
                    <a:pt x="114"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1" name="Google Shape;6301;p77"/>
            <p:cNvSpPr/>
            <p:nvPr/>
          </p:nvSpPr>
          <p:spPr>
            <a:xfrm>
              <a:off x="5144900" y="4660500"/>
              <a:ext cx="175400" cy="38575"/>
            </a:xfrm>
            <a:custGeom>
              <a:avLst/>
              <a:gdLst/>
              <a:ahLst/>
              <a:cxnLst/>
              <a:rect l="l" t="t" r="r" b="b"/>
              <a:pathLst>
                <a:path w="7016" h="1543" extrusionOk="0">
                  <a:moveTo>
                    <a:pt x="6931" y="1"/>
                  </a:moveTo>
                  <a:cubicBezTo>
                    <a:pt x="6920" y="1"/>
                    <a:pt x="6908" y="5"/>
                    <a:pt x="6896" y="15"/>
                  </a:cubicBezTo>
                  <a:cubicBezTo>
                    <a:pt x="6131" y="518"/>
                    <a:pt x="5277" y="890"/>
                    <a:pt x="4392" y="1130"/>
                  </a:cubicBezTo>
                  <a:cubicBezTo>
                    <a:pt x="3678" y="1313"/>
                    <a:pt x="2944" y="1413"/>
                    <a:pt x="2211" y="1413"/>
                  </a:cubicBezTo>
                  <a:cubicBezTo>
                    <a:pt x="2022" y="1413"/>
                    <a:pt x="1834" y="1406"/>
                    <a:pt x="1646" y="1393"/>
                  </a:cubicBezTo>
                  <a:cubicBezTo>
                    <a:pt x="1121" y="1371"/>
                    <a:pt x="607" y="1283"/>
                    <a:pt x="104" y="1152"/>
                  </a:cubicBezTo>
                  <a:cubicBezTo>
                    <a:pt x="98" y="1150"/>
                    <a:pt x="93" y="1150"/>
                    <a:pt x="87" y="1150"/>
                  </a:cubicBezTo>
                  <a:cubicBezTo>
                    <a:pt x="23" y="1150"/>
                    <a:pt x="1" y="1263"/>
                    <a:pt x="71" y="1283"/>
                  </a:cubicBezTo>
                  <a:cubicBezTo>
                    <a:pt x="753" y="1456"/>
                    <a:pt x="1452" y="1542"/>
                    <a:pt x="2152" y="1542"/>
                  </a:cubicBezTo>
                  <a:cubicBezTo>
                    <a:pt x="2385" y="1542"/>
                    <a:pt x="2617" y="1533"/>
                    <a:pt x="2849" y="1513"/>
                  </a:cubicBezTo>
                  <a:cubicBezTo>
                    <a:pt x="3779" y="1448"/>
                    <a:pt x="4709" y="1229"/>
                    <a:pt x="5562" y="868"/>
                  </a:cubicBezTo>
                  <a:cubicBezTo>
                    <a:pt x="6054" y="660"/>
                    <a:pt x="6524" y="408"/>
                    <a:pt x="6962" y="124"/>
                  </a:cubicBezTo>
                  <a:cubicBezTo>
                    <a:pt x="7016" y="88"/>
                    <a:pt x="6981" y="1"/>
                    <a:pt x="6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02" name="Google Shape;6302;p77"/>
          <p:cNvGrpSpPr/>
          <p:nvPr/>
        </p:nvGrpSpPr>
        <p:grpSpPr>
          <a:xfrm>
            <a:off x="4437952" y="3677373"/>
            <a:ext cx="585805" cy="926948"/>
            <a:chOff x="5534700" y="4237550"/>
            <a:chExt cx="729975" cy="1155075"/>
          </a:xfrm>
        </p:grpSpPr>
        <p:sp>
          <p:nvSpPr>
            <p:cNvPr id="6303" name="Google Shape;6303;p77"/>
            <p:cNvSpPr/>
            <p:nvPr/>
          </p:nvSpPr>
          <p:spPr>
            <a:xfrm>
              <a:off x="5601950" y="5065300"/>
              <a:ext cx="648925" cy="327325"/>
            </a:xfrm>
            <a:custGeom>
              <a:avLst/>
              <a:gdLst/>
              <a:ahLst/>
              <a:cxnLst/>
              <a:rect l="l" t="t" r="r" b="b"/>
              <a:pathLst>
                <a:path w="25957" h="13093" extrusionOk="0">
                  <a:moveTo>
                    <a:pt x="10742" y="0"/>
                  </a:moveTo>
                  <a:cubicBezTo>
                    <a:pt x="10173" y="0"/>
                    <a:pt x="9604" y="44"/>
                    <a:pt x="9068" y="131"/>
                  </a:cubicBezTo>
                  <a:cubicBezTo>
                    <a:pt x="7964" y="306"/>
                    <a:pt x="6870" y="404"/>
                    <a:pt x="5765" y="514"/>
                  </a:cubicBezTo>
                  <a:cubicBezTo>
                    <a:pt x="4693" y="623"/>
                    <a:pt x="3665" y="951"/>
                    <a:pt x="2658" y="1356"/>
                  </a:cubicBezTo>
                  <a:cubicBezTo>
                    <a:pt x="1335" y="1903"/>
                    <a:pt x="1" y="3172"/>
                    <a:pt x="296" y="4747"/>
                  </a:cubicBezTo>
                  <a:cubicBezTo>
                    <a:pt x="580" y="6202"/>
                    <a:pt x="2177" y="7000"/>
                    <a:pt x="3632" y="7285"/>
                  </a:cubicBezTo>
                  <a:cubicBezTo>
                    <a:pt x="5087" y="7569"/>
                    <a:pt x="6662" y="7591"/>
                    <a:pt x="7887" y="8433"/>
                  </a:cubicBezTo>
                  <a:cubicBezTo>
                    <a:pt x="8806" y="9067"/>
                    <a:pt x="9386" y="10063"/>
                    <a:pt x="10162" y="10851"/>
                  </a:cubicBezTo>
                  <a:cubicBezTo>
                    <a:pt x="11726" y="12436"/>
                    <a:pt x="14045" y="13092"/>
                    <a:pt x="16277" y="13092"/>
                  </a:cubicBezTo>
                  <a:lnTo>
                    <a:pt x="16298" y="13092"/>
                  </a:lnTo>
                  <a:cubicBezTo>
                    <a:pt x="18530" y="13092"/>
                    <a:pt x="20717" y="12502"/>
                    <a:pt x="22872" y="11911"/>
                  </a:cubicBezTo>
                  <a:cubicBezTo>
                    <a:pt x="24162" y="11561"/>
                    <a:pt x="25705" y="10938"/>
                    <a:pt x="25836" y="9604"/>
                  </a:cubicBezTo>
                  <a:cubicBezTo>
                    <a:pt x="25956" y="8498"/>
                    <a:pt x="24928" y="7569"/>
                    <a:pt x="23856" y="7295"/>
                  </a:cubicBezTo>
                  <a:cubicBezTo>
                    <a:pt x="23440" y="7186"/>
                    <a:pt x="23003" y="7142"/>
                    <a:pt x="22565" y="7142"/>
                  </a:cubicBezTo>
                  <a:cubicBezTo>
                    <a:pt x="21899" y="7142"/>
                    <a:pt x="21220" y="7230"/>
                    <a:pt x="20553" y="7252"/>
                  </a:cubicBezTo>
                  <a:cubicBezTo>
                    <a:pt x="20455" y="7252"/>
                    <a:pt x="20356" y="7263"/>
                    <a:pt x="20247" y="7263"/>
                  </a:cubicBezTo>
                  <a:cubicBezTo>
                    <a:pt x="19230" y="7263"/>
                    <a:pt x="18168" y="7055"/>
                    <a:pt x="17480" y="6333"/>
                  </a:cubicBezTo>
                  <a:cubicBezTo>
                    <a:pt x="16583" y="5392"/>
                    <a:pt x="16615" y="3938"/>
                    <a:pt x="16068" y="2757"/>
                  </a:cubicBezTo>
                  <a:cubicBezTo>
                    <a:pt x="15128" y="689"/>
                    <a:pt x="12886" y="0"/>
                    <a:pt x="10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4" name="Google Shape;6304;p77"/>
            <p:cNvSpPr/>
            <p:nvPr/>
          </p:nvSpPr>
          <p:spPr>
            <a:xfrm>
              <a:off x="6112225" y="5196000"/>
              <a:ext cx="59075" cy="49500"/>
            </a:xfrm>
            <a:custGeom>
              <a:avLst/>
              <a:gdLst/>
              <a:ahLst/>
              <a:cxnLst/>
              <a:rect l="l" t="t" r="r" b="b"/>
              <a:pathLst>
                <a:path w="2363" h="1980" extrusionOk="0">
                  <a:moveTo>
                    <a:pt x="2013" y="0"/>
                  </a:moveTo>
                  <a:lnTo>
                    <a:pt x="0" y="547"/>
                  </a:lnTo>
                  <a:lnTo>
                    <a:pt x="372" y="1739"/>
                  </a:lnTo>
                  <a:cubicBezTo>
                    <a:pt x="792" y="1846"/>
                    <a:pt x="1303" y="1980"/>
                    <a:pt x="1778" y="1980"/>
                  </a:cubicBezTo>
                  <a:cubicBezTo>
                    <a:pt x="1983" y="1980"/>
                    <a:pt x="2181" y="1955"/>
                    <a:pt x="2363" y="1892"/>
                  </a:cubicBezTo>
                  <a:cubicBezTo>
                    <a:pt x="2275" y="1827"/>
                    <a:pt x="2253" y="1794"/>
                    <a:pt x="2253" y="1794"/>
                  </a:cubicBezTo>
                  <a:lnTo>
                    <a:pt x="2013" y="0"/>
                  </a:ln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5" name="Google Shape;6305;p77"/>
            <p:cNvSpPr/>
            <p:nvPr/>
          </p:nvSpPr>
          <p:spPr>
            <a:xfrm>
              <a:off x="6110300" y="5273925"/>
              <a:ext cx="154250" cy="73425"/>
            </a:xfrm>
            <a:custGeom>
              <a:avLst/>
              <a:gdLst/>
              <a:ahLst/>
              <a:cxnLst/>
              <a:rect l="l" t="t" r="r" b="b"/>
              <a:pathLst>
                <a:path w="6170" h="2937" extrusionOk="0">
                  <a:moveTo>
                    <a:pt x="373" y="1"/>
                  </a:moveTo>
                  <a:cubicBezTo>
                    <a:pt x="295" y="1"/>
                    <a:pt x="219" y="17"/>
                    <a:pt x="153" y="66"/>
                  </a:cubicBezTo>
                  <a:cubicBezTo>
                    <a:pt x="0" y="175"/>
                    <a:pt x="0" y="416"/>
                    <a:pt x="33" y="580"/>
                  </a:cubicBezTo>
                  <a:cubicBezTo>
                    <a:pt x="121" y="1028"/>
                    <a:pt x="569" y="1269"/>
                    <a:pt x="941" y="1434"/>
                  </a:cubicBezTo>
                  <a:cubicBezTo>
                    <a:pt x="996" y="1444"/>
                    <a:pt x="1050" y="1466"/>
                    <a:pt x="1094" y="1488"/>
                  </a:cubicBezTo>
                  <a:cubicBezTo>
                    <a:pt x="2374" y="2002"/>
                    <a:pt x="3675" y="2450"/>
                    <a:pt x="4988" y="2834"/>
                  </a:cubicBezTo>
                  <a:cubicBezTo>
                    <a:pt x="5154" y="2889"/>
                    <a:pt x="5321" y="2937"/>
                    <a:pt x="5488" y="2937"/>
                  </a:cubicBezTo>
                  <a:cubicBezTo>
                    <a:pt x="5518" y="2937"/>
                    <a:pt x="5548" y="2935"/>
                    <a:pt x="5578" y="2932"/>
                  </a:cubicBezTo>
                  <a:cubicBezTo>
                    <a:pt x="5775" y="2921"/>
                    <a:pt x="5984" y="2822"/>
                    <a:pt x="6071" y="2647"/>
                  </a:cubicBezTo>
                  <a:cubicBezTo>
                    <a:pt x="6169" y="2429"/>
                    <a:pt x="6071" y="2156"/>
                    <a:pt x="5896" y="1991"/>
                  </a:cubicBezTo>
                  <a:cubicBezTo>
                    <a:pt x="5721" y="1827"/>
                    <a:pt x="5491" y="1740"/>
                    <a:pt x="5262" y="1663"/>
                  </a:cubicBezTo>
                  <a:cubicBezTo>
                    <a:pt x="5207" y="1663"/>
                    <a:pt x="5130" y="1609"/>
                    <a:pt x="5075" y="1597"/>
                  </a:cubicBezTo>
                  <a:cubicBezTo>
                    <a:pt x="5010" y="1575"/>
                    <a:pt x="4944" y="1554"/>
                    <a:pt x="4878" y="1521"/>
                  </a:cubicBezTo>
                  <a:lnTo>
                    <a:pt x="4485" y="1390"/>
                  </a:lnTo>
                  <a:cubicBezTo>
                    <a:pt x="4222" y="1291"/>
                    <a:pt x="3960" y="1204"/>
                    <a:pt x="3697" y="1106"/>
                  </a:cubicBezTo>
                  <a:cubicBezTo>
                    <a:pt x="3172" y="930"/>
                    <a:pt x="2647" y="744"/>
                    <a:pt x="2122" y="559"/>
                  </a:cubicBezTo>
                  <a:cubicBezTo>
                    <a:pt x="1849" y="460"/>
                    <a:pt x="1587" y="372"/>
                    <a:pt x="1324" y="274"/>
                  </a:cubicBezTo>
                  <a:cubicBezTo>
                    <a:pt x="1083" y="197"/>
                    <a:pt x="853" y="99"/>
                    <a:pt x="602" y="34"/>
                  </a:cubicBezTo>
                  <a:cubicBezTo>
                    <a:pt x="531" y="17"/>
                    <a:pt x="451" y="1"/>
                    <a:pt x="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6" name="Google Shape;6306;p77"/>
            <p:cNvSpPr/>
            <p:nvPr/>
          </p:nvSpPr>
          <p:spPr>
            <a:xfrm>
              <a:off x="6112225" y="5239475"/>
              <a:ext cx="152450" cy="101725"/>
            </a:xfrm>
            <a:custGeom>
              <a:avLst/>
              <a:gdLst/>
              <a:ahLst/>
              <a:cxnLst/>
              <a:rect l="l" t="t" r="r" b="b"/>
              <a:pathLst>
                <a:path w="6098" h="4069" extrusionOk="0">
                  <a:moveTo>
                    <a:pt x="372" y="0"/>
                  </a:moveTo>
                  <a:lnTo>
                    <a:pt x="382" y="55"/>
                  </a:lnTo>
                  <a:cubicBezTo>
                    <a:pt x="382" y="55"/>
                    <a:pt x="207" y="525"/>
                    <a:pt x="98" y="1149"/>
                  </a:cubicBezTo>
                  <a:cubicBezTo>
                    <a:pt x="0" y="1696"/>
                    <a:pt x="317" y="2243"/>
                    <a:pt x="842" y="2428"/>
                  </a:cubicBezTo>
                  <a:lnTo>
                    <a:pt x="5326" y="4037"/>
                  </a:lnTo>
                  <a:cubicBezTo>
                    <a:pt x="5386" y="4058"/>
                    <a:pt x="5446" y="4068"/>
                    <a:pt x="5503" y="4068"/>
                  </a:cubicBezTo>
                  <a:cubicBezTo>
                    <a:pt x="5828" y="4068"/>
                    <a:pt x="6097" y="3755"/>
                    <a:pt x="6005" y="3402"/>
                  </a:cubicBezTo>
                  <a:cubicBezTo>
                    <a:pt x="5851" y="2834"/>
                    <a:pt x="2570" y="318"/>
                    <a:pt x="2363" y="153"/>
                  </a:cubicBezTo>
                  <a:cubicBezTo>
                    <a:pt x="2181" y="216"/>
                    <a:pt x="1983" y="241"/>
                    <a:pt x="1778" y="241"/>
                  </a:cubicBezTo>
                  <a:cubicBezTo>
                    <a:pt x="1303" y="241"/>
                    <a:pt x="792" y="107"/>
                    <a:pt x="3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7" name="Google Shape;6307;p77"/>
            <p:cNvSpPr/>
            <p:nvPr/>
          </p:nvSpPr>
          <p:spPr>
            <a:xfrm>
              <a:off x="6169825" y="5260800"/>
              <a:ext cx="29375" cy="17125"/>
            </a:xfrm>
            <a:custGeom>
              <a:avLst/>
              <a:gdLst/>
              <a:ahLst/>
              <a:cxnLst/>
              <a:rect l="l" t="t" r="r" b="b"/>
              <a:pathLst>
                <a:path w="1175" h="685" extrusionOk="0">
                  <a:moveTo>
                    <a:pt x="1087" y="0"/>
                  </a:moveTo>
                  <a:cubicBezTo>
                    <a:pt x="682" y="0"/>
                    <a:pt x="277" y="197"/>
                    <a:pt x="47" y="547"/>
                  </a:cubicBezTo>
                  <a:cubicBezTo>
                    <a:pt x="0" y="610"/>
                    <a:pt x="61" y="685"/>
                    <a:pt x="119" y="685"/>
                  </a:cubicBezTo>
                  <a:cubicBezTo>
                    <a:pt x="141" y="685"/>
                    <a:pt x="163" y="673"/>
                    <a:pt x="179" y="646"/>
                  </a:cubicBezTo>
                  <a:cubicBezTo>
                    <a:pt x="375" y="362"/>
                    <a:pt x="715" y="175"/>
                    <a:pt x="1075" y="175"/>
                  </a:cubicBezTo>
                  <a:cubicBezTo>
                    <a:pt x="1119" y="175"/>
                    <a:pt x="1163" y="153"/>
                    <a:pt x="1163" y="99"/>
                  </a:cubicBezTo>
                  <a:cubicBezTo>
                    <a:pt x="1174" y="55"/>
                    <a:pt x="1141"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8" name="Google Shape;6308;p77"/>
            <p:cNvSpPr/>
            <p:nvPr/>
          </p:nvSpPr>
          <p:spPr>
            <a:xfrm>
              <a:off x="6181575" y="5269275"/>
              <a:ext cx="29375" cy="17125"/>
            </a:xfrm>
            <a:custGeom>
              <a:avLst/>
              <a:gdLst/>
              <a:ahLst/>
              <a:cxnLst/>
              <a:rect l="l" t="t" r="r" b="b"/>
              <a:pathLst>
                <a:path w="1175" h="685" extrusionOk="0">
                  <a:moveTo>
                    <a:pt x="1098" y="1"/>
                  </a:moveTo>
                  <a:cubicBezTo>
                    <a:pt x="682" y="1"/>
                    <a:pt x="289" y="198"/>
                    <a:pt x="48" y="548"/>
                  </a:cubicBezTo>
                  <a:cubicBezTo>
                    <a:pt x="1" y="611"/>
                    <a:pt x="61" y="685"/>
                    <a:pt x="123" y="685"/>
                  </a:cubicBezTo>
                  <a:cubicBezTo>
                    <a:pt x="147" y="685"/>
                    <a:pt x="171" y="674"/>
                    <a:pt x="190" y="646"/>
                  </a:cubicBezTo>
                  <a:cubicBezTo>
                    <a:pt x="387" y="361"/>
                    <a:pt x="726" y="176"/>
                    <a:pt x="1076" y="176"/>
                  </a:cubicBezTo>
                  <a:cubicBezTo>
                    <a:pt x="1130" y="176"/>
                    <a:pt x="1174" y="154"/>
                    <a:pt x="1174" y="99"/>
                  </a:cubicBezTo>
                  <a:cubicBezTo>
                    <a:pt x="1174" y="55"/>
                    <a:pt x="1142" y="1"/>
                    <a:pt x="1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9" name="Google Shape;6309;p77"/>
            <p:cNvSpPr/>
            <p:nvPr/>
          </p:nvSpPr>
          <p:spPr>
            <a:xfrm>
              <a:off x="6193625" y="5277750"/>
              <a:ext cx="29350" cy="17125"/>
            </a:xfrm>
            <a:custGeom>
              <a:avLst/>
              <a:gdLst/>
              <a:ahLst/>
              <a:cxnLst/>
              <a:rect l="l" t="t" r="r" b="b"/>
              <a:pathLst>
                <a:path w="1174" h="685" extrusionOk="0">
                  <a:moveTo>
                    <a:pt x="1097" y="0"/>
                  </a:moveTo>
                  <a:cubicBezTo>
                    <a:pt x="682" y="0"/>
                    <a:pt x="277" y="197"/>
                    <a:pt x="47" y="547"/>
                  </a:cubicBezTo>
                  <a:cubicBezTo>
                    <a:pt x="0" y="610"/>
                    <a:pt x="60" y="685"/>
                    <a:pt x="122" y="685"/>
                  </a:cubicBezTo>
                  <a:cubicBezTo>
                    <a:pt x="146" y="685"/>
                    <a:pt x="171" y="674"/>
                    <a:pt x="189" y="646"/>
                  </a:cubicBezTo>
                  <a:cubicBezTo>
                    <a:pt x="386" y="362"/>
                    <a:pt x="725" y="175"/>
                    <a:pt x="1075" y="175"/>
                  </a:cubicBezTo>
                  <a:cubicBezTo>
                    <a:pt x="1119" y="175"/>
                    <a:pt x="1163" y="154"/>
                    <a:pt x="1173" y="99"/>
                  </a:cubicBezTo>
                  <a:cubicBezTo>
                    <a:pt x="1173" y="56"/>
                    <a:pt x="1141" y="0"/>
                    <a:pt x="1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0" name="Google Shape;6310;p77"/>
            <p:cNvSpPr/>
            <p:nvPr/>
          </p:nvSpPr>
          <p:spPr>
            <a:xfrm>
              <a:off x="6016500" y="5225250"/>
              <a:ext cx="59100" cy="49525"/>
            </a:xfrm>
            <a:custGeom>
              <a:avLst/>
              <a:gdLst/>
              <a:ahLst/>
              <a:cxnLst/>
              <a:rect l="l" t="t" r="r" b="b"/>
              <a:pathLst>
                <a:path w="2364" h="1981" extrusionOk="0">
                  <a:moveTo>
                    <a:pt x="2013" y="0"/>
                  </a:moveTo>
                  <a:lnTo>
                    <a:pt x="1" y="547"/>
                  </a:lnTo>
                  <a:lnTo>
                    <a:pt x="373" y="1740"/>
                  </a:lnTo>
                  <a:cubicBezTo>
                    <a:pt x="793" y="1847"/>
                    <a:pt x="1304" y="1980"/>
                    <a:pt x="1779" y="1980"/>
                  </a:cubicBezTo>
                  <a:cubicBezTo>
                    <a:pt x="1984" y="1980"/>
                    <a:pt x="2182" y="1956"/>
                    <a:pt x="2363" y="1893"/>
                  </a:cubicBezTo>
                  <a:cubicBezTo>
                    <a:pt x="2276" y="1827"/>
                    <a:pt x="2243" y="1794"/>
                    <a:pt x="2243" y="1794"/>
                  </a:cubicBezTo>
                  <a:lnTo>
                    <a:pt x="2013" y="0"/>
                  </a:ln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1" name="Google Shape;6311;p77"/>
            <p:cNvSpPr/>
            <p:nvPr/>
          </p:nvSpPr>
          <p:spPr>
            <a:xfrm>
              <a:off x="6014575" y="5303050"/>
              <a:ext cx="154250" cy="73475"/>
            </a:xfrm>
            <a:custGeom>
              <a:avLst/>
              <a:gdLst/>
              <a:ahLst/>
              <a:cxnLst/>
              <a:rect l="l" t="t" r="r" b="b"/>
              <a:pathLst>
                <a:path w="6170" h="2939" extrusionOk="0">
                  <a:moveTo>
                    <a:pt x="370" y="0"/>
                  </a:moveTo>
                  <a:cubicBezTo>
                    <a:pt x="291" y="0"/>
                    <a:pt x="214" y="17"/>
                    <a:pt x="154" y="60"/>
                  </a:cubicBezTo>
                  <a:cubicBezTo>
                    <a:pt x="1" y="181"/>
                    <a:pt x="1" y="422"/>
                    <a:pt x="34" y="585"/>
                  </a:cubicBezTo>
                  <a:cubicBezTo>
                    <a:pt x="110" y="1034"/>
                    <a:pt x="559" y="1275"/>
                    <a:pt x="941" y="1428"/>
                  </a:cubicBezTo>
                  <a:cubicBezTo>
                    <a:pt x="997" y="1450"/>
                    <a:pt x="1040" y="1472"/>
                    <a:pt x="1095" y="1494"/>
                  </a:cubicBezTo>
                  <a:cubicBezTo>
                    <a:pt x="2363" y="1997"/>
                    <a:pt x="3665" y="2456"/>
                    <a:pt x="4988" y="2839"/>
                  </a:cubicBezTo>
                  <a:cubicBezTo>
                    <a:pt x="5159" y="2889"/>
                    <a:pt x="5339" y="2939"/>
                    <a:pt x="5519" y="2939"/>
                  </a:cubicBezTo>
                  <a:cubicBezTo>
                    <a:pt x="5535" y="2939"/>
                    <a:pt x="5552" y="2938"/>
                    <a:pt x="5569" y="2937"/>
                  </a:cubicBezTo>
                  <a:cubicBezTo>
                    <a:pt x="5776" y="2926"/>
                    <a:pt x="5973" y="2828"/>
                    <a:pt x="6060" y="2642"/>
                  </a:cubicBezTo>
                  <a:cubicBezTo>
                    <a:pt x="6170" y="2434"/>
                    <a:pt x="6072" y="2160"/>
                    <a:pt x="5897" y="1997"/>
                  </a:cubicBezTo>
                  <a:cubicBezTo>
                    <a:pt x="5722" y="1822"/>
                    <a:pt x="5481" y="1745"/>
                    <a:pt x="5262" y="1657"/>
                  </a:cubicBezTo>
                  <a:cubicBezTo>
                    <a:pt x="5207" y="1657"/>
                    <a:pt x="5120" y="1614"/>
                    <a:pt x="5076" y="1592"/>
                  </a:cubicBezTo>
                  <a:lnTo>
                    <a:pt x="4879" y="1526"/>
                  </a:lnTo>
                  <a:cubicBezTo>
                    <a:pt x="4748" y="1482"/>
                    <a:pt x="4606" y="1439"/>
                    <a:pt x="4475" y="1384"/>
                  </a:cubicBezTo>
                  <a:cubicBezTo>
                    <a:pt x="4212" y="1297"/>
                    <a:pt x="3950" y="1209"/>
                    <a:pt x="3698" y="1110"/>
                  </a:cubicBezTo>
                  <a:cubicBezTo>
                    <a:pt x="3162" y="925"/>
                    <a:pt x="2637" y="739"/>
                    <a:pt x="2112" y="564"/>
                  </a:cubicBezTo>
                  <a:cubicBezTo>
                    <a:pt x="1850" y="466"/>
                    <a:pt x="1587" y="378"/>
                    <a:pt x="1325" y="279"/>
                  </a:cubicBezTo>
                  <a:cubicBezTo>
                    <a:pt x="1084" y="203"/>
                    <a:pt x="843" y="94"/>
                    <a:pt x="603" y="39"/>
                  </a:cubicBezTo>
                  <a:cubicBezTo>
                    <a:pt x="532" y="17"/>
                    <a:pt x="449" y="0"/>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2" name="Google Shape;6312;p77"/>
            <p:cNvSpPr/>
            <p:nvPr/>
          </p:nvSpPr>
          <p:spPr>
            <a:xfrm>
              <a:off x="6016500" y="5268725"/>
              <a:ext cx="152475" cy="101700"/>
            </a:xfrm>
            <a:custGeom>
              <a:avLst/>
              <a:gdLst/>
              <a:ahLst/>
              <a:cxnLst/>
              <a:rect l="l" t="t" r="r" b="b"/>
              <a:pathLst>
                <a:path w="6099" h="4068" extrusionOk="0">
                  <a:moveTo>
                    <a:pt x="373" y="1"/>
                  </a:moveTo>
                  <a:lnTo>
                    <a:pt x="383" y="55"/>
                  </a:lnTo>
                  <a:cubicBezTo>
                    <a:pt x="383" y="55"/>
                    <a:pt x="208" y="526"/>
                    <a:pt x="99" y="1149"/>
                  </a:cubicBezTo>
                  <a:cubicBezTo>
                    <a:pt x="1" y="1696"/>
                    <a:pt x="318" y="2232"/>
                    <a:pt x="843" y="2429"/>
                  </a:cubicBezTo>
                  <a:lnTo>
                    <a:pt x="5317" y="4037"/>
                  </a:lnTo>
                  <a:cubicBezTo>
                    <a:pt x="5377" y="4058"/>
                    <a:pt x="5437" y="4068"/>
                    <a:pt x="5495" y="4068"/>
                  </a:cubicBezTo>
                  <a:cubicBezTo>
                    <a:pt x="5827" y="4068"/>
                    <a:pt x="6098" y="3747"/>
                    <a:pt x="6005" y="3402"/>
                  </a:cubicBezTo>
                  <a:cubicBezTo>
                    <a:pt x="5852" y="2823"/>
                    <a:pt x="2571" y="307"/>
                    <a:pt x="2363" y="154"/>
                  </a:cubicBezTo>
                  <a:cubicBezTo>
                    <a:pt x="2182" y="217"/>
                    <a:pt x="1984" y="241"/>
                    <a:pt x="1779" y="241"/>
                  </a:cubicBezTo>
                  <a:cubicBezTo>
                    <a:pt x="1304" y="241"/>
                    <a:pt x="793" y="108"/>
                    <a:pt x="3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3" name="Google Shape;6313;p77"/>
            <p:cNvSpPr/>
            <p:nvPr/>
          </p:nvSpPr>
          <p:spPr>
            <a:xfrm>
              <a:off x="6074025" y="5290050"/>
              <a:ext cx="29475" cy="17000"/>
            </a:xfrm>
            <a:custGeom>
              <a:avLst/>
              <a:gdLst/>
              <a:ahLst/>
              <a:cxnLst/>
              <a:rect l="l" t="t" r="r" b="b"/>
              <a:pathLst>
                <a:path w="1179" h="680" extrusionOk="0">
                  <a:moveTo>
                    <a:pt x="1058" y="1"/>
                  </a:moveTo>
                  <a:cubicBezTo>
                    <a:pt x="655" y="1"/>
                    <a:pt x="275" y="207"/>
                    <a:pt x="41" y="537"/>
                  </a:cubicBezTo>
                  <a:cubicBezTo>
                    <a:pt x="0" y="609"/>
                    <a:pt x="59" y="680"/>
                    <a:pt x="119" y="680"/>
                  </a:cubicBezTo>
                  <a:cubicBezTo>
                    <a:pt x="142" y="680"/>
                    <a:pt x="164" y="670"/>
                    <a:pt x="182" y="646"/>
                  </a:cubicBezTo>
                  <a:cubicBezTo>
                    <a:pt x="373" y="360"/>
                    <a:pt x="699" y="176"/>
                    <a:pt x="1038" y="176"/>
                  </a:cubicBezTo>
                  <a:cubicBezTo>
                    <a:pt x="1048" y="176"/>
                    <a:pt x="1059" y="176"/>
                    <a:pt x="1069" y="176"/>
                  </a:cubicBezTo>
                  <a:cubicBezTo>
                    <a:pt x="1123" y="176"/>
                    <a:pt x="1167" y="143"/>
                    <a:pt x="1167" y="99"/>
                  </a:cubicBezTo>
                  <a:cubicBezTo>
                    <a:pt x="1178" y="55"/>
                    <a:pt x="1134" y="1"/>
                    <a:pt x="1091" y="1"/>
                  </a:cubicBezTo>
                  <a:cubicBezTo>
                    <a:pt x="1080" y="1"/>
                    <a:pt x="1069" y="1"/>
                    <a:pt x="1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4" name="Google Shape;6314;p77"/>
            <p:cNvSpPr/>
            <p:nvPr/>
          </p:nvSpPr>
          <p:spPr>
            <a:xfrm>
              <a:off x="6085875" y="5298525"/>
              <a:ext cx="29350" cy="17025"/>
            </a:xfrm>
            <a:custGeom>
              <a:avLst/>
              <a:gdLst/>
              <a:ahLst/>
              <a:cxnLst/>
              <a:rect l="l" t="t" r="r" b="b"/>
              <a:pathLst>
                <a:path w="1174" h="681" extrusionOk="0">
                  <a:moveTo>
                    <a:pt x="1098" y="1"/>
                  </a:moveTo>
                  <a:cubicBezTo>
                    <a:pt x="682" y="1"/>
                    <a:pt x="277" y="198"/>
                    <a:pt x="48" y="548"/>
                  </a:cubicBezTo>
                  <a:cubicBezTo>
                    <a:pt x="0" y="611"/>
                    <a:pt x="62" y="681"/>
                    <a:pt x="124" y="681"/>
                  </a:cubicBezTo>
                  <a:cubicBezTo>
                    <a:pt x="148" y="681"/>
                    <a:pt x="172" y="671"/>
                    <a:pt x="190" y="647"/>
                  </a:cubicBezTo>
                  <a:cubicBezTo>
                    <a:pt x="381" y="359"/>
                    <a:pt x="708" y="175"/>
                    <a:pt x="1048" y="175"/>
                  </a:cubicBezTo>
                  <a:cubicBezTo>
                    <a:pt x="1057" y="175"/>
                    <a:pt x="1067" y="175"/>
                    <a:pt x="1076" y="176"/>
                  </a:cubicBezTo>
                  <a:cubicBezTo>
                    <a:pt x="1120" y="176"/>
                    <a:pt x="1163" y="143"/>
                    <a:pt x="1174" y="100"/>
                  </a:cubicBezTo>
                  <a:cubicBezTo>
                    <a:pt x="1174" y="56"/>
                    <a:pt x="1142" y="1"/>
                    <a:pt x="1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5" name="Google Shape;6315;p77"/>
            <p:cNvSpPr/>
            <p:nvPr/>
          </p:nvSpPr>
          <p:spPr>
            <a:xfrm>
              <a:off x="6097825" y="5307025"/>
              <a:ext cx="29450" cy="17000"/>
            </a:xfrm>
            <a:custGeom>
              <a:avLst/>
              <a:gdLst/>
              <a:ahLst/>
              <a:cxnLst/>
              <a:rect l="l" t="t" r="r" b="b"/>
              <a:pathLst>
                <a:path w="1178" h="680" extrusionOk="0">
                  <a:moveTo>
                    <a:pt x="1090" y="0"/>
                  </a:moveTo>
                  <a:cubicBezTo>
                    <a:pt x="685" y="0"/>
                    <a:pt x="280" y="197"/>
                    <a:pt x="40" y="547"/>
                  </a:cubicBezTo>
                  <a:cubicBezTo>
                    <a:pt x="0" y="610"/>
                    <a:pt x="64" y="679"/>
                    <a:pt x="123" y="679"/>
                  </a:cubicBezTo>
                  <a:cubicBezTo>
                    <a:pt x="145" y="679"/>
                    <a:pt x="167" y="669"/>
                    <a:pt x="182" y="645"/>
                  </a:cubicBezTo>
                  <a:cubicBezTo>
                    <a:pt x="374" y="359"/>
                    <a:pt x="698" y="175"/>
                    <a:pt x="1048" y="175"/>
                  </a:cubicBezTo>
                  <a:cubicBezTo>
                    <a:pt x="1058" y="175"/>
                    <a:pt x="1069" y="175"/>
                    <a:pt x="1079" y="175"/>
                  </a:cubicBezTo>
                  <a:cubicBezTo>
                    <a:pt x="1123" y="175"/>
                    <a:pt x="1167" y="142"/>
                    <a:pt x="1167" y="98"/>
                  </a:cubicBezTo>
                  <a:cubicBezTo>
                    <a:pt x="1177" y="55"/>
                    <a:pt x="1145" y="0"/>
                    <a:pt x="10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6" name="Google Shape;6316;p77"/>
            <p:cNvSpPr/>
            <p:nvPr/>
          </p:nvSpPr>
          <p:spPr>
            <a:xfrm>
              <a:off x="6087050" y="4786250"/>
              <a:ext cx="95750" cy="68600"/>
            </a:xfrm>
            <a:custGeom>
              <a:avLst/>
              <a:gdLst/>
              <a:ahLst/>
              <a:cxnLst/>
              <a:rect l="l" t="t" r="r" b="b"/>
              <a:pathLst>
                <a:path w="3830" h="2744" extrusionOk="0">
                  <a:moveTo>
                    <a:pt x="719" y="0"/>
                  </a:moveTo>
                  <a:cubicBezTo>
                    <a:pt x="621" y="0"/>
                    <a:pt x="526" y="26"/>
                    <a:pt x="438" y="93"/>
                  </a:cubicBezTo>
                  <a:cubicBezTo>
                    <a:pt x="154" y="312"/>
                    <a:pt x="1" y="694"/>
                    <a:pt x="1" y="1044"/>
                  </a:cubicBezTo>
                  <a:cubicBezTo>
                    <a:pt x="11" y="1394"/>
                    <a:pt x="164" y="1734"/>
                    <a:pt x="427" y="1963"/>
                  </a:cubicBezTo>
                  <a:cubicBezTo>
                    <a:pt x="733" y="2237"/>
                    <a:pt x="1149" y="2335"/>
                    <a:pt x="1554" y="2422"/>
                  </a:cubicBezTo>
                  <a:cubicBezTo>
                    <a:pt x="1936" y="2510"/>
                    <a:pt x="2330" y="2597"/>
                    <a:pt x="2713" y="2685"/>
                  </a:cubicBezTo>
                  <a:cubicBezTo>
                    <a:pt x="2854" y="2717"/>
                    <a:pt x="3009" y="2743"/>
                    <a:pt x="3157" y="2743"/>
                  </a:cubicBezTo>
                  <a:cubicBezTo>
                    <a:pt x="3364" y="2743"/>
                    <a:pt x="3559" y="2692"/>
                    <a:pt x="3686" y="2532"/>
                  </a:cubicBezTo>
                  <a:cubicBezTo>
                    <a:pt x="3829" y="2368"/>
                    <a:pt x="3818" y="2116"/>
                    <a:pt x="3730" y="1909"/>
                  </a:cubicBezTo>
                  <a:cubicBezTo>
                    <a:pt x="3643" y="1712"/>
                    <a:pt x="3490" y="1547"/>
                    <a:pt x="3326" y="1406"/>
                  </a:cubicBezTo>
                  <a:cubicBezTo>
                    <a:pt x="3293" y="1372"/>
                    <a:pt x="3249" y="1340"/>
                    <a:pt x="3217" y="1307"/>
                  </a:cubicBezTo>
                  <a:cubicBezTo>
                    <a:pt x="2921" y="1056"/>
                    <a:pt x="2593" y="825"/>
                    <a:pt x="2254" y="629"/>
                  </a:cubicBezTo>
                  <a:cubicBezTo>
                    <a:pt x="1914" y="421"/>
                    <a:pt x="1554" y="257"/>
                    <a:pt x="1193" y="125"/>
                  </a:cubicBezTo>
                  <a:cubicBezTo>
                    <a:pt x="1038" y="65"/>
                    <a:pt x="875" y="0"/>
                    <a:pt x="719" y="0"/>
                  </a:cubicBez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7" name="Google Shape;6317;p77"/>
            <p:cNvSpPr/>
            <p:nvPr/>
          </p:nvSpPr>
          <p:spPr>
            <a:xfrm>
              <a:off x="5898925" y="4655125"/>
              <a:ext cx="183500" cy="160000"/>
            </a:xfrm>
            <a:custGeom>
              <a:avLst/>
              <a:gdLst/>
              <a:ahLst/>
              <a:cxnLst/>
              <a:rect l="l" t="t" r="r" b="b"/>
              <a:pathLst>
                <a:path w="7340" h="6400" extrusionOk="0">
                  <a:moveTo>
                    <a:pt x="657" y="0"/>
                  </a:moveTo>
                  <a:lnTo>
                    <a:pt x="1" y="1182"/>
                  </a:lnTo>
                  <a:cubicBezTo>
                    <a:pt x="77" y="2155"/>
                    <a:pt x="613" y="3041"/>
                    <a:pt x="1335" y="3785"/>
                  </a:cubicBezTo>
                  <a:cubicBezTo>
                    <a:pt x="2067" y="4539"/>
                    <a:pt x="2976" y="5163"/>
                    <a:pt x="3873" y="5786"/>
                  </a:cubicBezTo>
                  <a:cubicBezTo>
                    <a:pt x="4299" y="6070"/>
                    <a:pt x="4769" y="6377"/>
                    <a:pt x="5382" y="6399"/>
                  </a:cubicBezTo>
                  <a:cubicBezTo>
                    <a:pt x="5397" y="6399"/>
                    <a:pt x="5412" y="6399"/>
                    <a:pt x="5427" y="6399"/>
                  </a:cubicBezTo>
                  <a:cubicBezTo>
                    <a:pt x="6232" y="6399"/>
                    <a:pt x="7026" y="5830"/>
                    <a:pt x="7198" y="5207"/>
                  </a:cubicBezTo>
                  <a:cubicBezTo>
                    <a:pt x="7339" y="4682"/>
                    <a:pt x="7121" y="4167"/>
                    <a:pt x="6749" y="3763"/>
                  </a:cubicBezTo>
                  <a:cubicBezTo>
                    <a:pt x="6377" y="3369"/>
                    <a:pt x="5863" y="3063"/>
                    <a:pt x="5349" y="2757"/>
                  </a:cubicBezTo>
                  <a:lnTo>
                    <a:pt x="6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8" name="Google Shape;6318;p77"/>
            <p:cNvSpPr/>
            <p:nvPr/>
          </p:nvSpPr>
          <p:spPr>
            <a:xfrm>
              <a:off x="5782425" y="4390175"/>
              <a:ext cx="250775" cy="240375"/>
            </a:xfrm>
            <a:custGeom>
              <a:avLst/>
              <a:gdLst/>
              <a:ahLst/>
              <a:cxnLst/>
              <a:rect l="l" t="t" r="r" b="b"/>
              <a:pathLst>
                <a:path w="10031" h="9615" extrusionOk="0">
                  <a:moveTo>
                    <a:pt x="6974" y="0"/>
                  </a:moveTo>
                  <a:cubicBezTo>
                    <a:pt x="6364" y="0"/>
                    <a:pt x="5755" y="251"/>
                    <a:pt x="5382" y="721"/>
                  </a:cubicBezTo>
                  <a:cubicBezTo>
                    <a:pt x="4967" y="1268"/>
                    <a:pt x="4890" y="2034"/>
                    <a:pt x="4387" y="2504"/>
                  </a:cubicBezTo>
                  <a:cubicBezTo>
                    <a:pt x="4059" y="2821"/>
                    <a:pt x="3599" y="2942"/>
                    <a:pt x="3162" y="3018"/>
                  </a:cubicBezTo>
                  <a:cubicBezTo>
                    <a:pt x="2714" y="3095"/>
                    <a:pt x="2254" y="3139"/>
                    <a:pt x="1849" y="3324"/>
                  </a:cubicBezTo>
                  <a:cubicBezTo>
                    <a:pt x="1433" y="3511"/>
                    <a:pt x="1073" y="3882"/>
                    <a:pt x="1040" y="4330"/>
                  </a:cubicBezTo>
                  <a:cubicBezTo>
                    <a:pt x="1007" y="4834"/>
                    <a:pt x="1401" y="5348"/>
                    <a:pt x="1204" y="5808"/>
                  </a:cubicBezTo>
                  <a:cubicBezTo>
                    <a:pt x="1040" y="6190"/>
                    <a:pt x="570" y="6333"/>
                    <a:pt x="307" y="6639"/>
                  </a:cubicBezTo>
                  <a:cubicBezTo>
                    <a:pt x="77" y="6890"/>
                    <a:pt x="1" y="7251"/>
                    <a:pt x="55" y="7590"/>
                  </a:cubicBezTo>
                  <a:cubicBezTo>
                    <a:pt x="99" y="7929"/>
                    <a:pt x="274" y="8236"/>
                    <a:pt x="482" y="8509"/>
                  </a:cubicBezTo>
                  <a:cubicBezTo>
                    <a:pt x="1037" y="9202"/>
                    <a:pt x="1913" y="9615"/>
                    <a:pt x="2798" y="9615"/>
                  </a:cubicBezTo>
                  <a:cubicBezTo>
                    <a:pt x="2821" y="9615"/>
                    <a:pt x="2844" y="9614"/>
                    <a:pt x="2867" y="9614"/>
                  </a:cubicBezTo>
                  <a:cubicBezTo>
                    <a:pt x="3774" y="9592"/>
                    <a:pt x="4661" y="9121"/>
                    <a:pt x="5186" y="8377"/>
                  </a:cubicBezTo>
                  <a:cubicBezTo>
                    <a:pt x="5677" y="7699"/>
                    <a:pt x="5852" y="6836"/>
                    <a:pt x="6202" y="6081"/>
                  </a:cubicBezTo>
                  <a:cubicBezTo>
                    <a:pt x="6705" y="4987"/>
                    <a:pt x="7602" y="4090"/>
                    <a:pt x="8674" y="3576"/>
                  </a:cubicBezTo>
                  <a:cubicBezTo>
                    <a:pt x="9112" y="3357"/>
                    <a:pt x="9659" y="3171"/>
                    <a:pt x="9933" y="2745"/>
                  </a:cubicBezTo>
                  <a:cubicBezTo>
                    <a:pt x="10031" y="2592"/>
                    <a:pt x="9976" y="2471"/>
                    <a:pt x="9899" y="2307"/>
                  </a:cubicBezTo>
                  <a:cubicBezTo>
                    <a:pt x="9779" y="2077"/>
                    <a:pt x="9648" y="1837"/>
                    <a:pt x="9506" y="1618"/>
                  </a:cubicBezTo>
                  <a:cubicBezTo>
                    <a:pt x="9342" y="1367"/>
                    <a:pt x="9156" y="1126"/>
                    <a:pt x="8948" y="918"/>
                  </a:cubicBezTo>
                  <a:cubicBezTo>
                    <a:pt x="8467" y="437"/>
                    <a:pt x="7854" y="76"/>
                    <a:pt x="7187" y="10"/>
                  </a:cubicBezTo>
                  <a:cubicBezTo>
                    <a:pt x="7116" y="4"/>
                    <a:pt x="7045" y="0"/>
                    <a:pt x="6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9" name="Google Shape;6319;p77"/>
            <p:cNvSpPr/>
            <p:nvPr/>
          </p:nvSpPr>
          <p:spPr>
            <a:xfrm>
              <a:off x="5795825" y="4402175"/>
              <a:ext cx="232450" cy="222900"/>
            </a:xfrm>
            <a:custGeom>
              <a:avLst/>
              <a:gdLst/>
              <a:ahLst/>
              <a:cxnLst/>
              <a:rect l="l" t="t" r="r" b="b"/>
              <a:pathLst>
                <a:path w="9298" h="8916" extrusionOk="0">
                  <a:moveTo>
                    <a:pt x="6443" y="1"/>
                  </a:moveTo>
                  <a:cubicBezTo>
                    <a:pt x="5892" y="1"/>
                    <a:pt x="5329" y="230"/>
                    <a:pt x="4988" y="668"/>
                  </a:cubicBezTo>
                  <a:cubicBezTo>
                    <a:pt x="4606" y="1171"/>
                    <a:pt x="4529" y="1882"/>
                    <a:pt x="4069" y="2319"/>
                  </a:cubicBezTo>
                  <a:cubicBezTo>
                    <a:pt x="3763" y="2604"/>
                    <a:pt x="3337" y="2724"/>
                    <a:pt x="2921" y="2800"/>
                  </a:cubicBezTo>
                  <a:cubicBezTo>
                    <a:pt x="2516" y="2866"/>
                    <a:pt x="2090" y="2910"/>
                    <a:pt x="1707" y="3085"/>
                  </a:cubicBezTo>
                  <a:cubicBezTo>
                    <a:pt x="1324" y="3249"/>
                    <a:pt x="985" y="3599"/>
                    <a:pt x="963" y="4015"/>
                  </a:cubicBezTo>
                  <a:cubicBezTo>
                    <a:pt x="931" y="4485"/>
                    <a:pt x="1291" y="4956"/>
                    <a:pt x="1106" y="5382"/>
                  </a:cubicBezTo>
                  <a:cubicBezTo>
                    <a:pt x="963" y="5732"/>
                    <a:pt x="526" y="5863"/>
                    <a:pt x="274" y="6147"/>
                  </a:cubicBezTo>
                  <a:cubicBezTo>
                    <a:pt x="66" y="6388"/>
                    <a:pt x="1" y="6728"/>
                    <a:pt x="44" y="7034"/>
                  </a:cubicBezTo>
                  <a:cubicBezTo>
                    <a:pt x="88" y="7351"/>
                    <a:pt x="253" y="7635"/>
                    <a:pt x="449" y="7887"/>
                  </a:cubicBezTo>
                  <a:cubicBezTo>
                    <a:pt x="961" y="8526"/>
                    <a:pt x="1772" y="8916"/>
                    <a:pt x="2592" y="8916"/>
                  </a:cubicBezTo>
                  <a:cubicBezTo>
                    <a:pt x="2614" y="8916"/>
                    <a:pt x="2637" y="8916"/>
                    <a:pt x="2659" y="8915"/>
                  </a:cubicBezTo>
                  <a:cubicBezTo>
                    <a:pt x="3501" y="8893"/>
                    <a:pt x="4321" y="8456"/>
                    <a:pt x="4803" y="7766"/>
                  </a:cubicBezTo>
                  <a:cubicBezTo>
                    <a:pt x="5262" y="7132"/>
                    <a:pt x="5426" y="6334"/>
                    <a:pt x="5754" y="5634"/>
                  </a:cubicBezTo>
                  <a:cubicBezTo>
                    <a:pt x="6213" y="4627"/>
                    <a:pt x="7045" y="3785"/>
                    <a:pt x="8040" y="3304"/>
                  </a:cubicBezTo>
                  <a:cubicBezTo>
                    <a:pt x="8445" y="3118"/>
                    <a:pt x="8948" y="2943"/>
                    <a:pt x="9200" y="2549"/>
                  </a:cubicBezTo>
                  <a:cubicBezTo>
                    <a:pt x="9298" y="2396"/>
                    <a:pt x="9243" y="2287"/>
                    <a:pt x="9166" y="2144"/>
                  </a:cubicBezTo>
                  <a:cubicBezTo>
                    <a:pt x="9057" y="1925"/>
                    <a:pt x="8948" y="1707"/>
                    <a:pt x="8806" y="1499"/>
                  </a:cubicBezTo>
                  <a:cubicBezTo>
                    <a:pt x="8653" y="1269"/>
                    <a:pt x="8478" y="1040"/>
                    <a:pt x="8291" y="843"/>
                  </a:cubicBezTo>
                  <a:cubicBezTo>
                    <a:pt x="7843" y="405"/>
                    <a:pt x="7275" y="77"/>
                    <a:pt x="6651" y="12"/>
                  </a:cubicBezTo>
                  <a:cubicBezTo>
                    <a:pt x="6582" y="4"/>
                    <a:pt x="6513" y="1"/>
                    <a:pt x="6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0" name="Google Shape;6320;p77"/>
            <p:cNvSpPr/>
            <p:nvPr/>
          </p:nvSpPr>
          <p:spPr>
            <a:xfrm>
              <a:off x="5620550" y="4609625"/>
              <a:ext cx="351400" cy="485925"/>
            </a:xfrm>
            <a:custGeom>
              <a:avLst/>
              <a:gdLst/>
              <a:ahLst/>
              <a:cxnLst/>
              <a:rect l="l" t="t" r="r" b="b"/>
              <a:pathLst>
                <a:path w="14056" h="19437" extrusionOk="0">
                  <a:moveTo>
                    <a:pt x="7958" y="1"/>
                  </a:moveTo>
                  <a:cubicBezTo>
                    <a:pt x="7484" y="1"/>
                    <a:pt x="6998" y="60"/>
                    <a:pt x="6508" y="190"/>
                  </a:cubicBezTo>
                  <a:cubicBezTo>
                    <a:pt x="1773" y="1459"/>
                    <a:pt x="657" y="7737"/>
                    <a:pt x="329" y="10133"/>
                  </a:cubicBezTo>
                  <a:cubicBezTo>
                    <a:pt x="1" y="12518"/>
                    <a:pt x="383" y="15088"/>
                    <a:pt x="1849" y="17002"/>
                  </a:cubicBezTo>
                  <a:cubicBezTo>
                    <a:pt x="2969" y="18465"/>
                    <a:pt x="4800" y="19436"/>
                    <a:pt x="6611" y="19436"/>
                  </a:cubicBezTo>
                  <a:cubicBezTo>
                    <a:pt x="7169" y="19436"/>
                    <a:pt x="7725" y="19344"/>
                    <a:pt x="8258" y="19146"/>
                  </a:cubicBezTo>
                  <a:cubicBezTo>
                    <a:pt x="9057" y="18850"/>
                    <a:pt x="9801" y="18315"/>
                    <a:pt x="10184" y="17549"/>
                  </a:cubicBezTo>
                  <a:cubicBezTo>
                    <a:pt x="10643" y="16630"/>
                    <a:pt x="10545" y="15558"/>
                    <a:pt x="10523" y="14541"/>
                  </a:cubicBezTo>
                  <a:cubicBezTo>
                    <a:pt x="10490" y="12911"/>
                    <a:pt x="10709" y="11259"/>
                    <a:pt x="11168" y="9684"/>
                  </a:cubicBezTo>
                  <a:cubicBezTo>
                    <a:pt x="11617" y="8121"/>
                    <a:pt x="14056" y="5593"/>
                    <a:pt x="13027" y="3100"/>
                  </a:cubicBezTo>
                  <a:cubicBezTo>
                    <a:pt x="12363" y="1478"/>
                    <a:pt x="10317" y="1"/>
                    <a:pt x="79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1" name="Google Shape;6321;p77"/>
            <p:cNvSpPr/>
            <p:nvPr/>
          </p:nvSpPr>
          <p:spPr>
            <a:xfrm>
              <a:off x="5638600" y="4720475"/>
              <a:ext cx="301625" cy="375075"/>
            </a:xfrm>
            <a:custGeom>
              <a:avLst/>
              <a:gdLst/>
              <a:ahLst/>
              <a:cxnLst/>
              <a:rect l="l" t="t" r="r" b="b"/>
              <a:pathLst>
                <a:path w="12065" h="15003" extrusionOk="0">
                  <a:moveTo>
                    <a:pt x="4004" y="0"/>
                  </a:moveTo>
                  <a:lnTo>
                    <a:pt x="4004" y="0"/>
                  </a:lnTo>
                  <a:cubicBezTo>
                    <a:pt x="4354" y="3128"/>
                    <a:pt x="6093" y="7460"/>
                    <a:pt x="2626" y="9538"/>
                  </a:cubicBezTo>
                  <a:cubicBezTo>
                    <a:pt x="3139" y="9538"/>
                    <a:pt x="3489" y="9538"/>
                    <a:pt x="4004" y="9363"/>
                  </a:cubicBezTo>
                  <a:lnTo>
                    <a:pt x="4004" y="9363"/>
                  </a:lnTo>
                  <a:cubicBezTo>
                    <a:pt x="3479" y="10420"/>
                    <a:pt x="2553" y="10883"/>
                    <a:pt x="1606" y="10883"/>
                  </a:cubicBezTo>
                  <a:cubicBezTo>
                    <a:pt x="1053" y="10883"/>
                    <a:pt x="493" y="10725"/>
                    <a:pt x="1" y="10435"/>
                  </a:cubicBezTo>
                  <a:lnTo>
                    <a:pt x="1" y="10435"/>
                  </a:lnTo>
                  <a:cubicBezTo>
                    <a:pt x="263" y="11200"/>
                    <a:pt x="635" y="11922"/>
                    <a:pt x="1127" y="12568"/>
                  </a:cubicBezTo>
                  <a:cubicBezTo>
                    <a:pt x="2247" y="14031"/>
                    <a:pt x="4078" y="15002"/>
                    <a:pt x="5889" y="15002"/>
                  </a:cubicBezTo>
                  <a:cubicBezTo>
                    <a:pt x="6447" y="15002"/>
                    <a:pt x="7003" y="14910"/>
                    <a:pt x="7536" y="14712"/>
                  </a:cubicBezTo>
                  <a:cubicBezTo>
                    <a:pt x="8335" y="14416"/>
                    <a:pt x="9079" y="13881"/>
                    <a:pt x="9462" y="13115"/>
                  </a:cubicBezTo>
                  <a:cubicBezTo>
                    <a:pt x="9921" y="12196"/>
                    <a:pt x="9823" y="11124"/>
                    <a:pt x="9801" y="10107"/>
                  </a:cubicBezTo>
                  <a:cubicBezTo>
                    <a:pt x="9768" y="8477"/>
                    <a:pt x="9987" y="6825"/>
                    <a:pt x="10446" y="5250"/>
                  </a:cubicBezTo>
                  <a:cubicBezTo>
                    <a:pt x="10687" y="4397"/>
                    <a:pt x="11518" y="3260"/>
                    <a:pt x="12065" y="2002"/>
                  </a:cubicBezTo>
                  <a:lnTo>
                    <a:pt x="12065" y="2002"/>
                  </a:lnTo>
                  <a:cubicBezTo>
                    <a:pt x="11471" y="2169"/>
                    <a:pt x="10871" y="2244"/>
                    <a:pt x="10270" y="2244"/>
                  </a:cubicBezTo>
                  <a:cubicBezTo>
                    <a:pt x="8038" y="2244"/>
                    <a:pt x="5814" y="1207"/>
                    <a:pt x="40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2" name="Google Shape;6322;p77"/>
            <p:cNvSpPr/>
            <p:nvPr/>
          </p:nvSpPr>
          <p:spPr>
            <a:xfrm>
              <a:off x="5949100" y="4568100"/>
              <a:ext cx="134350" cy="104050"/>
            </a:xfrm>
            <a:custGeom>
              <a:avLst/>
              <a:gdLst/>
              <a:ahLst/>
              <a:cxnLst/>
              <a:rect l="l" t="t" r="r" b="b"/>
              <a:pathLst>
                <a:path w="5374" h="4162" extrusionOk="0">
                  <a:moveTo>
                    <a:pt x="5255" y="1"/>
                  </a:moveTo>
                  <a:cubicBezTo>
                    <a:pt x="5226" y="1"/>
                    <a:pt x="5197" y="14"/>
                    <a:pt x="5179" y="47"/>
                  </a:cubicBezTo>
                  <a:cubicBezTo>
                    <a:pt x="4709" y="966"/>
                    <a:pt x="4129" y="1819"/>
                    <a:pt x="3462" y="2595"/>
                  </a:cubicBezTo>
                  <a:cubicBezTo>
                    <a:pt x="2902" y="3232"/>
                    <a:pt x="2213" y="3985"/>
                    <a:pt x="1302" y="3985"/>
                  </a:cubicBezTo>
                  <a:cubicBezTo>
                    <a:pt x="1290" y="3985"/>
                    <a:pt x="1277" y="3985"/>
                    <a:pt x="1264" y="3984"/>
                  </a:cubicBezTo>
                  <a:cubicBezTo>
                    <a:pt x="794" y="3973"/>
                    <a:pt x="334" y="3700"/>
                    <a:pt x="192" y="3241"/>
                  </a:cubicBezTo>
                  <a:cubicBezTo>
                    <a:pt x="176" y="3200"/>
                    <a:pt x="143" y="3184"/>
                    <a:pt x="111" y="3184"/>
                  </a:cubicBezTo>
                  <a:cubicBezTo>
                    <a:pt x="56" y="3184"/>
                    <a:pt x="0" y="3233"/>
                    <a:pt x="28" y="3295"/>
                  </a:cubicBezTo>
                  <a:cubicBezTo>
                    <a:pt x="159" y="3711"/>
                    <a:pt x="520" y="3995"/>
                    <a:pt x="925" y="4116"/>
                  </a:cubicBezTo>
                  <a:cubicBezTo>
                    <a:pt x="1044" y="4147"/>
                    <a:pt x="1166" y="4161"/>
                    <a:pt x="1288" y="4161"/>
                  </a:cubicBezTo>
                  <a:cubicBezTo>
                    <a:pt x="1592" y="4161"/>
                    <a:pt x="1898" y="4073"/>
                    <a:pt x="2172" y="3941"/>
                  </a:cubicBezTo>
                  <a:cubicBezTo>
                    <a:pt x="2620" y="3732"/>
                    <a:pt x="2981" y="3382"/>
                    <a:pt x="3309" y="3022"/>
                  </a:cubicBezTo>
                  <a:cubicBezTo>
                    <a:pt x="3692" y="2617"/>
                    <a:pt x="4042" y="2179"/>
                    <a:pt x="4359" y="1720"/>
                  </a:cubicBezTo>
                  <a:cubicBezTo>
                    <a:pt x="4720" y="1217"/>
                    <a:pt x="5048" y="681"/>
                    <a:pt x="5344" y="123"/>
                  </a:cubicBezTo>
                  <a:cubicBezTo>
                    <a:pt x="5373" y="57"/>
                    <a:pt x="5314" y="1"/>
                    <a:pt x="5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3" name="Google Shape;6323;p77"/>
            <p:cNvSpPr/>
            <p:nvPr/>
          </p:nvSpPr>
          <p:spPr>
            <a:xfrm>
              <a:off x="5905200" y="4445125"/>
              <a:ext cx="189000" cy="186250"/>
            </a:xfrm>
            <a:custGeom>
              <a:avLst/>
              <a:gdLst/>
              <a:ahLst/>
              <a:cxnLst/>
              <a:rect l="l" t="t" r="r" b="b"/>
              <a:pathLst>
                <a:path w="7560" h="7450" extrusionOk="0">
                  <a:moveTo>
                    <a:pt x="4160" y="0"/>
                  </a:moveTo>
                  <a:cubicBezTo>
                    <a:pt x="3362" y="0"/>
                    <a:pt x="2567" y="286"/>
                    <a:pt x="1948" y="831"/>
                  </a:cubicBezTo>
                  <a:cubicBezTo>
                    <a:pt x="788" y="1838"/>
                    <a:pt x="1" y="3697"/>
                    <a:pt x="471" y="5217"/>
                  </a:cubicBezTo>
                  <a:cubicBezTo>
                    <a:pt x="896" y="6586"/>
                    <a:pt x="2249" y="7449"/>
                    <a:pt x="3632" y="7449"/>
                  </a:cubicBezTo>
                  <a:cubicBezTo>
                    <a:pt x="3851" y="7449"/>
                    <a:pt x="4071" y="7428"/>
                    <a:pt x="4288" y="7383"/>
                  </a:cubicBezTo>
                  <a:cubicBezTo>
                    <a:pt x="5338" y="7164"/>
                    <a:pt x="6509" y="6541"/>
                    <a:pt x="7034" y="5589"/>
                  </a:cubicBezTo>
                  <a:cubicBezTo>
                    <a:pt x="7362" y="4988"/>
                    <a:pt x="7526" y="4320"/>
                    <a:pt x="7537" y="3664"/>
                  </a:cubicBezTo>
                  <a:cubicBezTo>
                    <a:pt x="7559" y="2428"/>
                    <a:pt x="7023" y="1214"/>
                    <a:pt x="5919" y="514"/>
                  </a:cubicBezTo>
                  <a:cubicBezTo>
                    <a:pt x="5383" y="168"/>
                    <a:pt x="4771" y="0"/>
                    <a:pt x="4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4" name="Google Shape;6324;p77"/>
            <p:cNvSpPr/>
            <p:nvPr/>
          </p:nvSpPr>
          <p:spPr>
            <a:xfrm>
              <a:off x="5910125" y="4457600"/>
              <a:ext cx="175875" cy="173650"/>
            </a:xfrm>
            <a:custGeom>
              <a:avLst/>
              <a:gdLst/>
              <a:ahLst/>
              <a:cxnLst/>
              <a:rect l="l" t="t" r="r" b="b"/>
              <a:pathLst>
                <a:path w="7035" h="6946" extrusionOk="0">
                  <a:moveTo>
                    <a:pt x="3868" y="0"/>
                  </a:moveTo>
                  <a:cubicBezTo>
                    <a:pt x="3123" y="0"/>
                    <a:pt x="2380" y="263"/>
                    <a:pt x="1806" y="770"/>
                  </a:cubicBezTo>
                  <a:cubicBezTo>
                    <a:pt x="722" y="1721"/>
                    <a:pt x="1" y="3449"/>
                    <a:pt x="438" y="4861"/>
                  </a:cubicBezTo>
                  <a:cubicBezTo>
                    <a:pt x="835" y="6135"/>
                    <a:pt x="2088" y="6946"/>
                    <a:pt x="3381" y="6946"/>
                  </a:cubicBezTo>
                  <a:cubicBezTo>
                    <a:pt x="3585" y="6946"/>
                    <a:pt x="3790" y="6925"/>
                    <a:pt x="3993" y="6884"/>
                  </a:cubicBezTo>
                  <a:cubicBezTo>
                    <a:pt x="4978" y="6687"/>
                    <a:pt x="6060" y="6096"/>
                    <a:pt x="6541" y="5211"/>
                  </a:cubicBezTo>
                  <a:cubicBezTo>
                    <a:pt x="6859" y="4652"/>
                    <a:pt x="7012" y="4029"/>
                    <a:pt x="7023" y="3417"/>
                  </a:cubicBezTo>
                  <a:cubicBezTo>
                    <a:pt x="7034" y="2268"/>
                    <a:pt x="6541" y="1130"/>
                    <a:pt x="5513" y="474"/>
                  </a:cubicBezTo>
                  <a:cubicBezTo>
                    <a:pt x="5014" y="156"/>
                    <a:pt x="4440" y="0"/>
                    <a:pt x="3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5" name="Google Shape;6325;p77"/>
            <p:cNvSpPr/>
            <p:nvPr/>
          </p:nvSpPr>
          <p:spPr>
            <a:xfrm>
              <a:off x="5851350" y="4552850"/>
              <a:ext cx="94075" cy="129875"/>
            </a:xfrm>
            <a:custGeom>
              <a:avLst/>
              <a:gdLst/>
              <a:ahLst/>
              <a:cxnLst/>
              <a:rect l="l" t="t" r="r" b="b"/>
              <a:pathLst>
                <a:path w="3763" h="5195" extrusionOk="0">
                  <a:moveTo>
                    <a:pt x="3336" y="1"/>
                  </a:moveTo>
                  <a:cubicBezTo>
                    <a:pt x="2407" y="1061"/>
                    <a:pt x="1411" y="2079"/>
                    <a:pt x="350" y="3008"/>
                  </a:cubicBezTo>
                  <a:cubicBezTo>
                    <a:pt x="132" y="3194"/>
                    <a:pt x="0" y="3457"/>
                    <a:pt x="0" y="3686"/>
                  </a:cubicBezTo>
                  <a:cubicBezTo>
                    <a:pt x="0" y="4321"/>
                    <a:pt x="263" y="4857"/>
                    <a:pt x="733" y="5130"/>
                  </a:cubicBezTo>
                  <a:cubicBezTo>
                    <a:pt x="798" y="5174"/>
                    <a:pt x="877" y="5194"/>
                    <a:pt x="962" y="5194"/>
                  </a:cubicBezTo>
                  <a:cubicBezTo>
                    <a:pt x="1176" y="5194"/>
                    <a:pt x="1428" y="5065"/>
                    <a:pt x="1608" y="4846"/>
                  </a:cubicBezTo>
                  <a:cubicBezTo>
                    <a:pt x="2210" y="4146"/>
                    <a:pt x="2800" y="3511"/>
                    <a:pt x="3467" y="2844"/>
                  </a:cubicBezTo>
                  <a:cubicBezTo>
                    <a:pt x="3763" y="1772"/>
                    <a:pt x="3654" y="832"/>
                    <a:pt x="3336" y="1"/>
                  </a:cubicBez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6" name="Google Shape;6326;p77"/>
            <p:cNvSpPr/>
            <p:nvPr/>
          </p:nvSpPr>
          <p:spPr>
            <a:xfrm>
              <a:off x="5897000" y="4552850"/>
              <a:ext cx="48425" cy="109125"/>
            </a:xfrm>
            <a:custGeom>
              <a:avLst/>
              <a:gdLst/>
              <a:ahLst/>
              <a:cxnLst/>
              <a:rect l="l" t="t" r="r" b="b"/>
              <a:pathLst>
                <a:path w="1937" h="4365" extrusionOk="0">
                  <a:moveTo>
                    <a:pt x="1510" y="1"/>
                  </a:moveTo>
                  <a:cubicBezTo>
                    <a:pt x="1269" y="274"/>
                    <a:pt x="1018" y="558"/>
                    <a:pt x="766" y="832"/>
                  </a:cubicBezTo>
                  <a:cubicBezTo>
                    <a:pt x="296" y="2013"/>
                    <a:pt x="1" y="3369"/>
                    <a:pt x="209" y="4364"/>
                  </a:cubicBezTo>
                  <a:cubicBezTo>
                    <a:pt x="668" y="3851"/>
                    <a:pt x="1128" y="3358"/>
                    <a:pt x="1641" y="2844"/>
                  </a:cubicBezTo>
                  <a:cubicBezTo>
                    <a:pt x="1937" y="1772"/>
                    <a:pt x="1828" y="832"/>
                    <a:pt x="1510" y="1"/>
                  </a:cubicBez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7" name="Google Shape;6327;p77"/>
            <p:cNvSpPr/>
            <p:nvPr/>
          </p:nvSpPr>
          <p:spPr>
            <a:xfrm>
              <a:off x="5908775" y="4521175"/>
              <a:ext cx="166825" cy="133500"/>
            </a:xfrm>
            <a:custGeom>
              <a:avLst/>
              <a:gdLst/>
              <a:ahLst/>
              <a:cxnLst/>
              <a:rect l="l" t="t" r="r" b="b"/>
              <a:pathLst>
                <a:path w="6673" h="5340" extrusionOk="0">
                  <a:moveTo>
                    <a:pt x="1245" y="1"/>
                  </a:moveTo>
                  <a:cubicBezTo>
                    <a:pt x="1213" y="1"/>
                    <a:pt x="1181" y="3"/>
                    <a:pt x="1148" y="9"/>
                  </a:cubicBezTo>
                  <a:cubicBezTo>
                    <a:pt x="798" y="64"/>
                    <a:pt x="601" y="480"/>
                    <a:pt x="525" y="797"/>
                  </a:cubicBezTo>
                  <a:cubicBezTo>
                    <a:pt x="482" y="950"/>
                    <a:pt x="492" y="1256"/>
                    <a:pt x="591" y="1387"/>
                  </a:cubicBezTo>
                  <a:cubicBezTo>
                    <a:pt x="694" y="1511"/>
                    <a:pt x="942" y="1674"/>
                    <a:pt x="980" y="1674"/>
                  </a:cubicBezTo>
                  <a:cubicBezTo>
                    <a:pt x="983" y="1674"/>
                    <a:pt x="984" y="1673"/>
                    <a:pt x="985" y="1672"/>
                  </a:cubicBezTo>
                  <a:lnTo>
                    <a:pt x="985" y="1672"/>
                  </a:lnTo>
                  <a:cubicBezTo>
                    <a:pt x="973" y="1694"/>
                    <a:pt x="0" y="3663"/>
                    <a:pt x="1170" y="5194"/>
                  </a:cubicBezTo>
                  <a:cubicBezTo>
                    <a:pt x="1243" y="5292"/>
                    <a:pt x="1410" y="5339"/>
                    <a:pt x="1643" y="5339"/>
                  </a:cubicBezTo>
                  <a:cubicBezTo>
                    <a:pt x="2529" y="5339"/>
                    <a:pt x="4376" y="4657"/>
                    <a:pt x="5710" y="3487"/>
                  </a:cubicBezTo>
                  <a:cubicBezTo>
                    <a:pt x="5863" y="3356"/>
                    <a:pt x="6672" y="2394"/>
                    <a:pt x="6595" y="2208"/>
                  </a:cubicBezTo>
                  <a:cubicBezTo>
                    <a:pt x="6092" y="1093"/>
                    <a:pt x="5523" y="491"/>
                    <a:pt x="4430" y="9"/>
                  </a:cubicBezTo>
                  <a:cubicBezTo>
                    <a:pt x="3719" y="425"/>
                    <a:pt x="3139" y="808"/>
                    <a:pt x="1870" y="830"/>
                  </a:cubicBezTo>
                  <a:cubicBezTo>
                    <a:pt x="2032" y="415"/>
                    <a:pt x="1643" y="1"/>
                    <a:pt x="1245" y="1"/>
                  </a:cubicBez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8" name="Google Shape;6328;p77"/>
            <p:cNvSpPr/>
            <p:nvPr/>
          </p:nvSpPr>
          <p:spPr>
            <a:xfrm>
              <a:off x="6006125" y="4544475"/>
              <a:ext cx="27075" cy="23000"/>
            </a:xfrm>
            <a:custGeom>
              <a:avLst/>
              <a:gdLst/>
              <a:ahLst/>
              <a:cxnLst/>
              <a:rect l="l" t="t" r="r" b="b"/>
              <a:pathLst>
                <a:path w="1083" h="920" extrusionOk="0">
                  <a:moveTo>
                    <a:pt x="118" y="0"/>
                  </a:moveTo>
                  <a:cubicBezTo>
                    <a:pt x="33" y="0"/>
                    <a:pt x="0" y="132"/>
                    <a:pt x="88" y="171"/>
                  </a:cubicBezTo>
                  <a:cubicBezTo>
                    <a:pt x="426" y="336"/>
                    <a:pt x="711" y="576"/>
                    <a:pt x="919" y="893"/>
                  </a:cubicBezTo>
                  <a:cubicBezTo>
                    <a:pt x="931" y="911"/>
                    <a:pt x="956" y="920"/>
                    <a:pt x="982" y="920"/>
                  </a:cubicBezTo>
                  <a:cubicBezTo>
                    <a:pt x="1003" y="920"/>
                    <a:pt x="1024" y="914"/>
                    <a:pt x="1039" y="904"/>
                  </a:cubicBezTo>
                  <a:cubicBezTo>
                    <a:pt x="1083" y="871"/>
                    <a:pt x="1083" y="817"/>
                    <a:pt x="1050" y="773"/>
                  </a:cubicBezTo>
                  <a:cubicBezTo>
                    <a:pt x="831" y="445"/>
                    <a:pt x="514" y="182"/>
                    <a:pt x="153" y="7"/>
                  </a:cubicBezTo>
                  <a:cubicBezTo>
                    <a:pt x="141" y="2"/>
                    <a:pt x="129" y="0"/>
                    <a:pt x="118" y="0"/>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9" name="Google Shape;6329;p77"/>
            <p:cNvSpPr/>
            <p:nvPr/>
          </p:nvSpPr>
          <p:spPr>
            <a:xfrm>
              <a:off x="6044400" y="4584625"/>
              <a:ext cx="10125" cy="20825"/>
            </a:xfrm>
            <a:custGeom>
              <a:avLst/>
              <a:gdLst/>
              <a:ahLst/>
              <a:cxnLst/>
              <a:rect l="l" t="t" r="r" b="b"/>
              <a:pathLst>
                <a:path w="405" h="833" extrusionOk="0">
                  <a:moveTo>
                    <a:pt x="102" y="0"/>
                  </a:moveTo>
                  <a:cubicBezTo>
                    <a:pt x="83" y="0"/>
                    <a:pt x="63" y="6"/>
                    <a:pt x="44" y="20"/>
                  </a:cubicBezTo>
                  <a:cubicBezTo>
                    <a:pt x="11" y="53"/>
                    <a:pt x="0" y="108"/>
                    <a:pt x="33" y="151"/>
                  </a:cubicBezTo>
                  <a:cubicBezTo>
                    <a:pt x="55" y="173"/>
                    <a:pt x="66" y="195"/>
                    <a:pt x="88" y="217"/>
                  </a:cubicBezTo>
                  <a:lnTo>
                    <a:pt x="88" y="228"/>
                  </a:lnTo>
                  <a:cubicBezTo>
                    <a:pt x="98" y="228"/>
                    <a:pt x="98" y="228"/>
                    <a:pt x="98" y="239"/>
                  </a:cubicBezTo>
                  <a:cubicBezTo>
                    <a:pt x="110" y="249"/>
                    <a:pt x="110" y="261"/>
                    <a:pt x="120" y="271"/>
                  </a:cubicBezTo>
                  <a:cubicBezTo>
                    <a:pt x="132" y="293"/>
                    <a:pt x="142" y="326"/>
                    <a:pt x="154" y="348"/>
                  </a:cubicBezTo>
                  <a:lnTo>
                    <a:pt x="154" y="370"/>
                  </a:lnTo>
                  <a:lnTo>
                    <a:pt x="164" y="381"/>
                  </a:lnTo>
                  <a:lnTo>
                    <a:pt x="164" y="392"/>
                  </a:lnTo>
                  <a:lnTo>
                    <a:pt x="164" y="414"/>
                  </a:lnTo>
                  <a:cubicBezTo>
                    <a:pt x="175" y="436"/>
                    <a:pt x="175" y="468"/>
                    <a:pt x="186" y="490"/>
                  </a:cubicBezTo>
                  <a:lnTo>
                    <a:pt x="186" y="534"/>
                  </a:lnTo>
                  <a:lnTo>
                    <a:pt x="186" y="556"/>
                  </a:lnTo>
                  <a:cubicBezTo>
                    <a:pt x="186" y="589"/>
                    <a:pt x="186" y="611"/>
                    <a:pt x="175" y="643"/>
                  </a:cubicBezTo>
                  <a:lnTo>
                    <a:pt x="175" y="687"/>
                  </a:lnTo>
                  <a:lnTo>
                    <a:pt x="175" y="698"/>
                  </a:lnTo>
                  <a:cubicBezTo>
                    <a:pt x="164" y="698"/>
                    <a:pt x="164" y="709"/>
                    <a:pt x="164" y="709"/>
                  </a:cubicBezTo>
                  <a:cubicBezTo>
                    <a:pt x="154" y="764"/>
                    <a:pt x="175" y="808"/>
                    <a:pt x="219" y="830"/>
                  </a:cubicBezTo>
                  <a:cubicBezTo>
                    <a:pt x="227" y="831"/>
                    <a:pt x="234" y="832"/>
                    <a:pt x="242" y="832"/>
                  </a:cubicBezTo>
                  <a:cubicBezTo>
                    <a:pt x="280" y="832"/>
                    <a:pt x="319" y="811"/>
                    <a:pt x="329" y="774"/>
                  </a:cubicBezTo>
                  <a:cubicBezTo>
                    <a:pt x="405" y="523"/>
                    <a:pt x="339" y="239"/>
                    <a:pt x="175" y="31"/>
                  </a:cubicBezTo>
                  <a:cubicBezTo>
                    <a:pt x="156" y="12"/>
                    <a:pt x="130" y="0"/>
                    <a:pt x="102" y="0"/>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0" name="Google Shape;6330;p77"/>
            <p:cNvSpPr/>
            <p:nvPr/>
          </p:nvSpPr>
          <p:spPr>
            <a:xfrm>
              <a:off x="5947850" y="4622625"/>
              <a:ext cx="13700" cy="16325"/>
            </a:xfrm>
            <a:custGeom>
              <a:avLst/>
              <a:gdLst/>
              <a:ahLst/>
              <a:cxnLst/>
              <a:rect l="l" t="t" r="r" b="b"/>
              <a:pathLst>
                <a:path w="548" h="653" extrusionOk="0">
                  <a:moveTo>
                    <a:pt x="99" y="1"/>
                  </a:moveTo>
                  <a:cubicBezTo>
                    <a:pt x="78" y="1"/>
                    <a:pt x="59" y="7"/>
                    <a:pt x="45" y="20"/>
                  </a:cubicBezTo>
                  <a:cubicBezTo>
                    <a:pt x="12" y="53"/>
                    <a:pt x="1" y="108"/>
                    <a:pt x="34" y="151"/>
                  </a:cubicBezTo>
                  <a:cubicBezTo>
                    <a:pt x="154" y="305"/>
                    <a:pt x="263" y="458"/>
                    <a:pt x="384" y="622"/>
                  </a:cubicBezTo>
                  <a:cubicBezTo>
                    <a:pt x="403" y="641"/>
                    <a:pt x="430" y="653"/>
                    <a:pt x="455" y="653"/>
                  </a:cubicBezTo>
                  <a:cubicBezTo>
                    <a:pt x="473" y="653"/>
                    <a:pt x="491" y="647"/>
                    <a:pt x="504" y="633"/>
                  </a:cubicBezTo>
                  <a:cubicBezTo>
                    <a:pt x="548" y="600"/>
                    <a:pt x="548" y="545"/>
                    <a:pt x="526" y="501"/>
                  </a:cubicBezTo>
                  <a:cubicBezTo>
                    <a:pt x="406" y="348"/>
                    <a:pt x="285" y="195"/>
                    <a:pt x="176" y="32"/>
                  </a:cubicBezTo>
                  <a:cubicBezTo>
                    <a:pt x="157" y="12"/>
                    <a:pt x="127" y="1"/>
                    <a:pt x="99" y="1"/>
                  </a:cubicBez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1" name="Google Shape;6331;p77"/>
            <p:cNvSpPr/>
            <p:nvPr/>
          </p:nvSpPr>
          <p:spPr>
            <a:xfrm>
              <a:off x="5981125" y="4603950"/>
              <a:ext cx="32275" cy="22750"/>
            </a:xfrm>
            <a:custGeom>
              <a:avLst/>
              <a:gdLst/>
              <a:ahLst/>
              <a:cxnLst/>
              <a:rect l="l" t="t" r="r" b="b"/>
              <a:pathLst>
                <a:path w="1291" h="910" extrusionOk="0">
                  <a:moveTo>
                    <a:pt x="1177" y="0"/>
                  </a:moveTo>
                  <a:cubicBezTo>
                    <a:pt x="1146" y="0"/>
                    <a:pt x="1114" y="17"/>
                    <a:pt x="1098" y="57"/>
                  </a:cubicBezTo>
                  <a:cubicBezTo>
                    <a:pt x="1022" y="275"/>
                    <a:pt x="923" y="494"/>
                    <a:pt x="726" y="636"/>
                  </a:cubicBezTo>
                  <a:cubicBezTo>
                    <a:pt x="641" y="699"/>
                    <a:pt x="541" y="735"/>
                    <a:pt x="441" y="735"/>
                  </a:cubicBezTo>
                  <a:cubicBezTo>
                    <a:pt x="350" y="735"/>
                    <a:pt x="258" y="704"/>
                    <a:pt x="179" y="636"/>
                  </a:cubicBezTo>
                  <a:cubicBezTo>
                    <a:pt x="164" y="621"/>
                    <a:pt x="147" y="614"/>
                    <a:pt x="130" y="614"/>
                  </a:cubicBezTo>
                  <a:cubicBezTo>
                    <a:pt x="63" y="614"/>
                    <a:pt x="0" y="717"/>
                    <a:pt x="70" y="779"/>
                  </a:cubicBezTo>
                  <a:cubicBezTo>
                    <a:pt x="172" y="869"/>
                    <a:pt x="300" y="910"/>
                    <a:pt x="431" y="910"/>
                  </a:cubicBezTo>
                  <a:cubicBezTo>
                    <a:pt x="552" y="910"/>
                    <a:pt x="676" y="874"/>
                    <a:pt x="781" y="811"/>
                  </a:cubicBezTo>
                  <a:cubicBezTo>
                    <a:pt x="1033" y="669"/>
                    <a:pt x="1164" y="385"/>
                    <a:pt x="1263" y="122"/>
                  </a:cubicBezTo>
                  <a:cubicBezTo>
                    <a:pt x="1291" y="52"/>
                    <a:pt x="1234" y="0"/>
                    <a:pt x="1177" y="0"/>
                  </a:cubicBez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2" name="Google Shape;6332;p77"/>
            <p:cNvSpPr/>
            <p:nvPr/>
          </p:nvSpPr>
          <p:spPr>
            <a:xfrm>
              <a:off x="5988875" y="4571150"/>
              <a:ext cx="15075" cy="16225"/>
            </a:xfrm>
            <a:custGeom>
              <a:avLst/>
              <a:gdLst/>
              <a:ahLst/>
              <a:cxnLst/>
              <a:rect l="l" t="t" r="r" b="b"/>
              <a:pathLst>
                <a:path w="603" h="649" extrusionOk="0">
                  <a:moveTo>
                    <a:pt x="110" y="1"/>
                  </a:moveTo>
                  <a:cubicBezTo>
                    <a:pt x="66" y="1"/>
                    <a:pt x="12" y="34"/>
                    <a:pt x="12" y="78"/>
                  </a:cubicBezTo>
                  <a:cubicBezTo>
                    <a:pt x="1" y="220"/>
                    <a:pt x="34" y="351"/>
                    <a:pt x="121" y="460"/>
                  </a:cubicBezTo>
                  <a:cubicBezTo>
                    <a:pt x="219" y="570"/>
                    <a:pt x="351" y="635"/>
                    <a:pt x="493" y="647"/>
                  </a:cubicBezTo>
                  <a:cubicBezTo>
                    <a:pt x="499" y="648"/>
                    <a:pt x="504" y="649"/>
                    <a:pt x="510" y="649"/>
                  </a:cubicBezTo>
                  <a:cubicBezTo>
                    <a:pt x="548" y="649"/>
                    <a:pt x="582" y="618"/>
                    <a:pt x="591" y="570"/>
                  </a:cubicBezTo>
                  <a:cubicBezTo>
                    <a:pt x="603" y="526"/>
                    <a:pt x="569" y="472"/>
                    <a:pt x="515" y="472"/>
                  </a:cubicBezTo>
                  <a:cubicBezTo>
                    <a:pt x="416" y="460"/>
                    <a:pt x="329" y="428"/>
                    <a:pt x="275" y="351"/>
                  </a:cubicBezTo>
                  <a:cubicBezTo>
                    <a:pt x="241" y="319"/>
                    <a:pt x="219" y="285"/>
                    <a:pt x="198" y="231"/>
                  </a:cubicBezTo>
                  <a:cubicBezTo>
                    <a:pt x="187" y="198"/>
                    <a:pt x="176" y="144"/>
                    <a:pt x="187" y="110"/>
                  </a:cubicBezTo>
                  <a:cubicBezTo>
                    <a:pt x="187" y="56"/>
                    <a:pt x="165" y="12"/>
                    <a:pt x="110" y="1"/>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3" name="Google Shape;6333;p77"/>
            <p:cNvSpPr/>
            <p:nvPr/>
          </p:nvSpPr>
          <p:spPr>
            <a:xfrm>
              <a:off x="6016225" y="4608425"/>
              <a:ext cx="12600" cy="15800"/>
            </a:xfrm>
            <a:custGeom>
              <a:avLst/>
              <a:gdLst/>
              <a:ahLst/>
              <a:cxnLst/>
              <a:rect l="l" t="t" r="r" b="b"/>
              <a:pathLst>
                <a:path w="504" h="632" extrusionOk="0">
                  <a:moveTo>
                    <a:pt x="152" y="0"/>
                  </a:moveTo>
                  <a:cubicBezTo>
                    <a:pt x="120" y="0"/>
                    <a:pt x="90" y="21"/>
                    <a:pt x="66" y="53"/>
                  </a:cubicBezTo>
                  <a:cubicBezTo>
                    <a:pt x="0" y="173"/>
                    <a:pt x="12" y="315"/>
                    <a:pt x="77" y="435"/>
                  </a:cubicBezTo>
                  <a:cubicBezTo>
                    <a:pt x="143" y="556"/>
                    <a:pt x="285" y="621"/>
                    <a:pt x="416" y="632"/>
                  </a:cubicBezTo>
                  <a:cubicBezTo>
                    <a:pt x="471" y="632"/>
                    <a:pt x="504" y="578"/>
                    <a:pt x="504" y="534"/>
                  </a:cubicBezTo>
                  <a:cubicBezTo>
                    <a:pt x="493" y="479"/>
                    <a:pt x="449" y="457"/>
                    <a:pt x="406" y="446"/>
                  </a:cubicBezTo>
                  <a:lnTo>
                    <a:pt x="362" y="446"/>
                  </a:lnTo>
                  <a:cubicBezTo>
                    <a:pt x="350" y="435"/>
                    <a:pt x="340" y="435"/>
                    <a:pt x="329" y="435"/>
                  </a:cubicBezTo>
                  <a:cubicBezTo>
                    <a:pt x="318" y="425"/>
                    <a:pt x="318" y="425"/>
                    <a:pt x="307" y="425"/>
                  </a:cubicBezTo>
                  <a:cubicBezTo>
                    <a:pt x="296" y="413"/>
                    <a:pt x="285" y="413"/>
                    <a:pt x="285" y="403"/>
                  </a:cubicBezTo>
                  <a:cubicBezTo>
                    <a:pt x="274" y="403"/>
                    <a:pt x="274" y="391"/>
                    <a:pt x="263" y="391"/>
                  </a:cubicBezTo>
                  <a:lnTo>
                    <a:pt x="263" y="381"/>
                  </a:lnTo>
                  <a:cubicBezTo>
                    <a:pt x="252" y="381"/>
                    <a:pt x="252" y="369"/>
                    <a:pt x="252" y="369"/>
                  </a:cubicBezTo>
                  <a:cubicBezTo>
                    <a:pt x="252" y="369"/>
                    <a:pt x="241" y="369"/>
                    <a:pt x="241" y="359"/>
                  </a:cubicBezTo>
                  <a:lnTo>
                    <a:pt x="231" y="348"/>
                  </a:lnTo>
                  <a:lnTo>
                    <a:pt x="231" y="337"/>
                  </a:lnTo>
                  <a:cubicBezTo>
                    <a:pt x="219" y="326"/>
                    <a:pt x="209" y="304"/>
                    <a:pt x="209" y="282"/>
                  </a:cubicBezTo>
                  <a:lnTo>
                    <a:pt x="209" y="260"/>
                  </a:lnTo>
                  <a:cubicBezTo>
                    <a:pt x="197" y="250"/>
                    <a:pt x="197" y="238"/>
                    <a:pt x="197" y="228"/>
                  </a:cubicBezTo>
                  <a:cubicBezTo>
                    <a:pt x="197" y="216"/>
                    <a:pt x="209" y="216"/>
                    <a:pt x="209" y="206"/>
                  </a:cubicBezTo>
                  <a:lnTo>
                    <a:pt x="209" y="173"/>
                  </a:lnTo>
                  <a:lnTo>
                    <a:pt x="219" y="162"/>
                  </a:lnTo>
                  <a:cubicBezTo>
                    <a:pt x="219" y="140"/>
                    <a:pt x="231" y="129"/>
                    <a:pt x="231" y="129"/>
                  </a:cubicBezTo>
                  <a:cubicBezTo>
                    <a:pt x="252" y="85"/>
                    <a:pt x="231" y="19"/>
                    <a:pt x="187" y="9"/>
                  </a:cubicBezTo>
                  <a:cubicBezTo>
                    <a:pt x="175" y="3"/>
                    <a:pt x="163" y="0"/>
                    <a:pt x="152" y="0"/>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4" name="Google Shape;6334;p77"/>
            <p:cNvSpPr/>
            <p:nvPr/>
          </p:nvSpPr>
          <p:spPr>
            <a:xfrm>
              <a:off x="5954150" y="4615025"/>
              <a:ext cx="19450" cy="18450"/>
            </a:xfrm>
            <a:custGeom>
              <a:avLst/>
              <a:gdLst/>
              <a:ahLst/>
              <a:cxnLst/>
              <a:rect l="l" t="t" r="r" b="b"/>
              <a:pathLst>
                <a:path w="778" h="738" extrusionOk="0">
                  <a:moveTo>
                    <a:pt x="102" y="0"/>
                  </a:moveTo>
                  <a:cubicBezTo>
                    <a:pt x="66" y="0"/>
                    <a:pt x="31" y="28"/>
                    <a:pt x="23" y="62"/>
                  </a:cubicBezTo>
                  <a:cubicBezTo>
                    <a:pt x="1" y="105"/>
                    <a:pt x="23" y="149"/>
                    <a:pt x="67" y="171"/>
                  </a:cubicBezTo>
                  <a:cubicBezTo>
                    <a:pt x="55" y="171"/>
                    <a:pt x="77" y="182"/>
                    <a:pt x="77" y="182"/>
                  </a:cubicBezTo>
                  <a:cubicBezTo>
                    <a:pt x="88" y="182"/>
                    <a:pt x="88" y="193"/>
                    <a:pt x="99" y="193"/>
                  </a:cubicBezTo>
                  <a:cubicBezTo>
                    <a:pt x="110" y="204"/>
                    <a:pt x="132" y="215"/>
                    <a:pt x="143" y="215"/>
                  </a:cubicBezTo>
                  <a:cubicBezTo>
                    <a:pt x="165" y="237"/>
                    <a:pt x="198" y="248"/>
                    <a:pt x="220" y="270"/>
                  </a:cubicBezTo>
                  <a:cubicBezTo>
                    <a:pt x="242" y="292"/>
                    <a:pt x="274" y="314"/>
                    <a:pt x="296" y="336"/>
                  </a:cubicBezTo>
                  <a:lnTo>
                    <a:pt x="329" y="368"/>
                  </a:lnTo>
                  <a:cubicBezTo>
                    <a:pt x="351" y="379"/>
                    <a:pt x="351" y="379"/>
                    <a:pt x="361" y="390"/>
                  </a:cubicBezTo>
                  <a:cubicBezTo>
                    <a:pt x="405" y="434"/>
                    <a:pt x="449" y="489"/>
                    <a:pt x="493" y="532"/>
                  </a:cubicBezTo>
                  <a:cubicBezTo>
                    <a:pt x="515" y="565"/>
                    <a:pt x="526" y="587"/>
                    <a:pt x="548" y="609"/>
                  </a:cubicBezTo>
                  <a:cubicBezTo>
                    <a:pt x="570" y="642"/>
                    <a:pt x="580" y="664"/>
                    <a:pt x="592" y="686"/>
                  </a:cubicBezTo>
                  <a:cubicBezTo>
                    <a:pt x="615" y="718"/>
                    <a:pt x="645" y="738"/>
                    <a:pt x="677" y="738"/>
                  </a:cubicBezTo>
                  <a:cubicBezTo>
                    <a:pt x="688" y="738"/>
                    <a:pt x="700" y="735"/>
                    <a:pt x="712" y="729"/>
                  </a:cubicBezTo>
                  <a:cubicBezTo>
                    <a:pt x="745" y="718"/>
                    <a:pt x="777" y="652"/>
                    <a:pt x="755" y="620"/>
                  </a:cubicBezTo>
                  <a:cubicBezTo>
                    <a:pt x="602" y="357"/>
                    <a:pt x="395" y="149"/>
                    <a:pt x="132" y="7"/>
                  </a:cubicBezTo>
                  <a:cubicBezTo>
                    <a:pt x="123" y="3"/>
                    <a:pt x="112" y="0"/>
                    <a:pt x="102" y="0"/>
                  </a:cubicBezTo>
                  <a:close/>
                </a:path>
              </a:pathLst>
            </a:custGeom>
            <a:solidFill>
              <a:srgbClr val="1D34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5" name="Google Shape;6335;p77"/>
            <p:cNvSpPr/>
            <p:nvPr/>
          </p:nvSpPr>
          <p:spPr>
            <a:xfrm>
              <a:off x="5935025" y="4527825"/>
              <a:ext cx="11500" cy="21425"/>
            </a:xfrm>
            <a:custGeom>
              <a:avLst/>
              <a:gdLst/>
              <a:ahLst/>
              <a:cxnLst/>
              <a:rect l="l" t="t" r="r" b="b"/>
              <a:pathLst>
                <a:path w="460" h="857" extrusionOk="0">
                  <a:moveTo>
                    <a:pt x="193" y="0"/>
                  </a:moveTo>
                  <a:cubicBezTo>
                    <a:pt x="121" y="0"/>
                    <a:pt x="62" y="105"/>
                    <a:pt x="142" y="159"/>
                  </a:cubicBezTo>
                  <a:cubicBezTo>
                    <a:pt x="230" y="225"/>
                    <a:pt x="285" y="345"/>
                    <a:pt x="263" y="455"/>
                  </a:cubicBezTo>
                  <a:cubicBezTo>
                    <a:pt x="251" y="564"/>
                    <a:pt x="164" y="652"/>
                    <a:pt x="66" y="695"/>
                  </a:cubicBezTo>
                  <a:cubicBezTo>
                    <a:pt x="22" y="706"/>
                    <a:pt x="0" y="771"/>
                    <a:pt x="22" y="805"/>
                  </a:cubicBezTo>
                  <a:cubicBezTo>
                    <a:pt x="38" y="837"/>
                    <a:pt x="72" y="857"/>
                    <a:pt x="105" y="857"/>
                  </a:cubicBezTo>
                  <a:cubicBezTo>
                    <a:pt x="118" y="857"/>
                    <a:pt x="130" y="854"/>
                    <a:pt x="142" y="848"/>
                  </a:cubicBezTo>
                  <a:cubicBezTo>
                    <a:pt x="295" y="793"/>
                    <a:pt x="416" y="640"/>
                    <a:pt x="438" y="477"/>
                  </a:cubicBezTo>
                  <a:cubicBezTo>
                    <a:pt x="460" y="302"/>
                    <a:pt x="383" y="115"/>
                    <a:pt x="241" y="17"/>
                  </a:cubicBezTo>
                  <a:cubicBezTo>
                    <a:pt x="225" y="5"/>
                    <a:pt x="209" y="0"/>
                    <a:pt x="193" y="0"/>
                  </a:cubicBez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6" name="Google Shape;6336;p77"/>
            <p:cNvSpPr/>
            <p:nvPr/>
          </p:nvSpPr>
          <p:spPr>
            <a:xfrm>
              <a:off x="5837000" y="4649650"/>
              <a:ext cx="55800" cy="44750"/>
            </a:xfrm>
            <a:custGeom>
              <a:avLst/>
              <a:gdLst/>
              <a:ahLst/>
              <a:cxnLst/>
              <a:rect l="l" t="t" r="r" b="b"/>
              <a:pathLst>
                <a:path w="2232" h="1790" extrusionOk="0">
                  <a:moveTo>
                    <a:pt x="111" y="0"/>
                  </a:moveTo>
                  <a:cubicBezTo>
                    <a:pt x="56" y="0"/>
                    <a:pt x="1" y="43"/>
                    <a:pt x="27" y="110"/>
                  </a:cubicBezTo>
                  <a:cubicBezTo>
                    <a:pt x="224" y="624"/>
                    <a:pt x="432" y="1160"/>
                    <a:pt x="869" y="1499"/>
                  </a:cubicBezTo>
                  <a:cubicBezTo>
                    <a:pt x="1099" y="1679"/>
                    <a:pt x="1381" y="1789"/>
                    <a:pt x="1663" y="1789"/>
                  </a:cubicBezTo>
                  <a:cubicBezTo>
                    <a:pt x="1825" y="1789"/>
                    <a:pt x="1987" y="1753"/>
                    <a:pt x="2138" y="1674"/>
                  </a:cubicBezTo>
                  <a:cubicBezTo>
                    <a:pt x="2231" y="1636"/>
                    <a:pt x="2174" y="1520"/>
                    <a:pt x="2094" y="1520"/>
                  </a:cubicBezTo>
                  <a:cubicBezTo>
                    <a:pt x="2080" y="1520"/>
                    <a:pt x="2065" y="1524"/>
                    <a:pt x="2051" y="1532"/>
                  </a:cubicBezTo>
                  <a:cubicBezTo>
                    <a:pt x="1928" y="1593"/>
                    <a:pt x="1800" y="1621"/>
                    <a:pt x="1673" y="1621"/>
                  </a:cubicBezTo>
                  <a:cubicBezTo>
                    <a:pt x="1391" y="1621"/>
                    <a:pt x="1113" y="1487"/>
                    <a:pt x="902" y="1291"/>
                  </a:cubicBezTo>
                  <a:cubicBezTo>
                    <a:pt x="541" y="963"/>
                    <a:pt x="366" y="504"/>
                    <a:pt x="191" y="55"/>
                  </a:cubicBezTo>
                  <a:cubicBezTo>
                    <a:pt x="179" y="17"/>
                    <a:pt x="145" y="0"/>
                    <a:pt x="1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7" name="Google Shape;6337;p77"/>
            <p:cNvSpPr/>
            <p:nvPr/>
          </p:nvSpPr>
          <p:spPr>
            <a:xfrm>
              <a:off x="5962375" y="4512125"/>
              <a:ext cx="115675" cy="47850"/>
            </a:xfrm>
            <a:custGeom>
              <a:avLst/>
              <a:gdLst/>
              <a:ahLst/>
              <a:cxnLst/>
              <a:rect l="l" t="t" r="r" b="b"/>
              <a:pathLst>
                <a:path w="4627" h="1914" extrusionOk="0">
                  <a:moveTo>
                    <a:pt x="2260" y="1"/>
                  </a:moveTo>
                  <a:cubicBezTo>
                    <a:pt x="1584" y="1"/>
                    <a:pt x="905" y="177"/>
                    <a:pt x="328" y="514"/>
                  </a:cubicBezTo>
                  <a:cubicBezTo>
                    <a:pt x="164" y="601"/>
                    <a:pt x="0" y="733"/>
                    <a:pt x="0" y="918"/>
                  </a:cubicBezTo>
                  <a:cubicBezTo>
                    <a:pt x="0" y="1071"/>
                    <a:pt x="142" y="1203"/>
                    <a:pt x="273" y="1290"/>
                  </a:cubicBezTo>
                  <a:cubicBezTo>
                    <a:pt x="834" y="1696"/>
                    <a:pt x="1523" y="1914"/>
                    <a:pt x="2219" y="1914"/>
                  </a:cubicBezTo>
                  <a:cubicBezTo>
                    <a:pt x="2310" y="1914"/>
                    <a:pt x="2402" y="1910"/>
                    <a:pt x="2494" y="1903"/>
                  </a:cubicBezTo>
                  <a:cubicBezTo>
                    <a:pt x="2526" y="1903"/>
                    <a:pt x="2570" y="1892"/>
                    <a:pt x="2603" y="1892"/>
                  </a:cubicBezTo>
                  <a:cubicBezTo>
                    <a:pt x="2910" y="1859"/>
                    <a:pt x="3204" y="1783"/>
                    <a:pt x="3489" y="1662"/>
                  </a:cubicBezTo>
                  <a:cubicBezTo>
                    <a:pt x="3773" y="1542"/>
                    <a:pt x="4036" y="1389"/>
                    <a:pt x="4276" y="1203"/>
                  </a:cubicBezTo>
                  <a:cubicBezTo>
                    <a:pt x="4451" y="1071"/>
                    <a:pt x="4626" y="831"/>
                    <a:pt x="4397" y="656"/>
                  </a:cubicBezTo>
                  <a:cubicBezTo>
                    <a:pt x="4276" y="558"/>
                    <a:pt x="4123" y="481"/>
                    <a:pt x="3970" y="404"/>
                  </a:cubicBezTo>
                  <a:cubicBezTo>
                    <a:pt x="3828" y="327"/>
                    <a:pt x="3675" y="273"/>
                    <a:pt x="3511" y="208"/>
                  </a:cubicBezTo>
                  <a:cubicBezTo>
                    <a:pt x="3194" y="98"/>
                    <a:pt x="2866" y="33"/>
                    <a:pt x="2538" y="11"/>
                  </a:cubicBezTo>
                  <a:cubicBezTo>
                    <a:pt x="2445" y="4"/>
                    <a:pt x="2353"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8" name="Google Shape;6338;p77"/>
            <p:cNvSpPr/>
            <p:nvPr/>
          </p:nvSpPr>
          <p:spPr>
            <a:xfrm>
              <a:off x="5743600" y="4735200"/>
              <a:ext cx="437000" cy="502800"/>
            </a:xfrm>
            <a:custGeom>
              <a:avLst/>
              <a:gdLst/>
              <a:ahLst/>
              <a:cxnLst/>
              <a:rect l="l" t="t" r="r" b="b"/>
              <a:pathLst>
                <a:path w="17480" h="20112" extrusionOk="0">
                  <a:moveTo>
                    <a:pt x="13261" y="0"/>
                  </a:moveTo>
                  <a:cubicBezTo>
                    <a:pt x="11649" y="0"/>
                    <a:pt x="10308" y="1412"/>
                    <a:pt x="9320" y="2748"/>
                  </a:cubicBezTo>
                  <a:cubicBezTo>
                    <a:pt x="6892" y="6061"/>
                    <a:pt x="5502" y="8195"/>
                    <a:pt x="4080" y="12055"/>
                  </a:cubicBezTo>
                  <a:lnTo>
                    <a:pt x="930" y="11771"/>
                  </a:lnTo>
                  <a:cubicBezTo>
                    <a:pt x="1" y="14407"/>
                    <a:pt x="11" y="15676"/>
                    <a:pt x="668" y="17130"/>
                  </a:cubicBezTo>
                  <a:cubicBezTo>
                    <a:pt x="1324" y="18574"/>
                    <a:pt x="2648" y="20040"/>
                    <a:pt x="4223" y="20106"/>
                  </a:cubicBezTo>
                  <a:cubicBezTo>
                    <a:pt x="4313" y="20109"/>
                    <a:pt x="4402" y="20111"/>
                    <a:pt x="4489" y="20111"/>
                  </a:cubicBezTo>
                  <a:cubicBezTo>
                    <a:pt x="10635" y="20111"/>
                    <a:pt x="11496" y="11163"/>
                    <a:pt x="12207" y="9168"/>
                  </a:cubicBezTo>
                  <a:lnTo>
                    <a:pt x="12207" y="9168"/>
                  </a:lnTo>
                  <a:cubicBezTo>
                    <a:pt x="12043" y="11738"/>
                    <a:pt x="12787" y="16967"/>
                    <a:pt x="14537" y="19811"/>
                  </a:cubicBezTo>
                  <a:cubicBezTo>
                    <a:pt x="15511" y="19602"/>
                    <a:pt x="16517" y="19602"/>
                    <a:pt x="17480" y="19395"/>
                  </a:cubicBezTo>
                  <a:cubicBezTo>
                    <a:pt x="16517" y="14560"/>
                    <a:pt x="16058" y="6401"/>
                    <a:pt x="15839" y="3469"/>
                  </a:cubicBezTo>
                  <a:cubicBezTo>
                    <a:pt x="15708" y="1664"/>
                    <a:pt x="14614" y="144"/>
                    <a:pt x="13618" y="24"/>
                  </a:cubicBezTo>
                  <a:cubicBezTo>
                    <a:pt x="13498" y="8"/>
                    <a:pt x="13379" y="0"/>
                    <a:pt x="13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9" name="Google Shape;6339;p77"/>
            <p:cNvSpPr/>
            <p:nvPr/>
          </p:nvSpPr>
          <p:spPr>
            <a:xfrm>
              <a:off x="6102925" y="4828900"/>
              <a:ext cx="81225" cy="77025"/>
            </a:xfrm>
            <a:custGeom>
              <a:avLst/>
              <a:gdLst/>
              <a:ahLst/>
              <a:cxnLst/>
              <a:rect l="l" t="t" r="r" b="b"/>
              <a:pathLst>
                <a:path w="3249" h="3081" extrusionOk="0">
                  <a:moveTo>
                    <a:pt x="2563" y="0"/>
                  </a:moveTo>
                  <a:cubicBezTo>
                    <a:pt x="2452" y="0"/>
                    <a:pt x="2341" y="28"/>
                    <a:pt x="2242" y="82"/>
                  </a:cubicBezTo>
                  <a:cubicBezTo>
                    <a:pt x="1608" y="454"/>
                    <a:pt x="995" y="869"/>
                    <a:pt x="426" y="1340"/>
                  </a:cubicBezTo>
                  <a:cubicBezTo>
                    <a:pt x="241" y="1493"/>
                    <a:pt x="44" y="1679"/>
                    <a:pt x="22" y="1920"/>
                  </a:cubicBezTo>
                  <a:cubicBezTo>
                    <a:pt x="0" y="2182"/>
                    <a:pt x="197" y="2401"/>
                    <a:pt x="383" y="2576"/>
                  </a:cubicBezTo>
                  <a:cubicBezTo>
                    <a:pt x="635" y="2818"/>
                    <a:pt x="919" y="3080"/>
                    <a:pt x="1261" y="3080"/>
                  </a:cubicBezTo>
                  <a:cubicBezTo>
                    <a:pt x="1274" y="3080"/>
                    <a:pt x="1288" y="3080"/>
                    <a:pt x="1301" y="3079"/>
                  </a:cubicBezTo>
                  <a:cubicBezTo>
                    <a:pt x="1619" y="3057"/>
                    <a:pt x="1882" y="2838"/>
                    <a:pt x="2089" y="2609"/>
                  </a:cubicBezTo>
                  <a:cubicBezTo>
                    <a:pt x="2560" y="2106"/>
                    <a:pt x="2932" y="1493"/>
                    <a:pt x="3161" y="848"/>
                  </a:cubicBezTo>
                  <a:cubicBezTo>
                    <a:pt x="3248" y="585"/>
                    <a:pt x="3161" y="301"/>
                    <a:pt x="2942" y="126"/>
                  </a:cubicBezTo>
                  <a:cubicBezTo>
                    <a:pt x="2834" y="42"/>
                    <a:pt x="2699" y="0"/>
                    <a:pt x="2563" y="0"/>
                  </a:cubicBez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0" name="Google Shape;6340;p77"/>
            <p:cNvSpPr/>
            <p:nvPr/>
          </p:nvSpPr>
          <p:spPr>
            <a:xfrm>
              <a:off x="6088700" y="4870300"/>
              <a:ext cx="26000" cy="53625"/>
            </a:xfrm>
            <a:custGeom>
              <a:avLst/>
              <a:gdLst/>
              <a:ahLst/>
              <a:cxnLst/>
              <a:rect l="l" t="t" r="r" b="b"/>
              <a:pathLst>
                <a:path w="1040" h="2145" extrusionOk="0">
                  <a:moveTo>
                    <a:pt x="689" y="1"/>
                  </a:moveTo>
                  <a:lnTo>
                    <a:pt x="0" y="854"/>
                  </a:lnTo>
                  <a:cubicBezTo>
                    <a:pt x="98" y="1128"/>
                    <a:pt x="186" y="1423"/>
                    <a:pt x="285" y="1697"/>
                  </a:cubicBezTo>
                  <a:cubicBezTo>
                    <a:pt x="482" y="1828"/>
                    <a:pt x="711" y="2014"/>
                    <a:pt x="908" y="2145"/>
                  </a:cubicBezTo>
                  <a:cubicBezTo>
                    <a:pt x="973" y="1904"/>
                    <a:pt x="832" y="1587"/>
                    <a:pt x="602" y="1489"/>
                  </a:cubicBezTo>
                  <a:cubicBezTo>
                    <a:pt x="580" y="1357"/>
                    <a:pt x="514" y="1182"/>
                    <a:pt x="504" y="1041"/>
                  </a:cubicBezTo>
                  <a:cubicBezTo>
                    <a:pt x="689" y="822"/>
                    <a:pt x="854" y="537"/>
                    <a:pt x="1039" y="307"/>
                  </a:cubicBezTo>
                  <a:lnTo>
                    <a:pt x="689" y="1"/>
                  </a:ln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1" name="Google Shape;6341;p77"/>
            <p:cNvSpPr/>
            <p:nvPr/>
          </p:nvSpPr>
          <p:spPr>
            <a:xfrm>
              <a:off x="6103475" y="4875225"/>
              <a:ext cx="25975" cy="53625"/>
            </a:xfrm>
            <a:custGeom>
              <a:avLst/>
              <a:gdLst/>
              <a:ahLst/>
              <a:cxnLst/>
              <a:rect l="l" t="t" r="r" b="b"/>
              <a:pathLst>
                <a:path w="1039" h="2145" extrusionOk="0">
                  <a:moveTo>
                    <a:pt x="689" y="1"/>
                  </a:moveTo>
                  <a:lnTo>
                    <a:pt x="0" y="854"/>
                  </a:lnTo>
                  <a:cubicBezTo>
                    <a:pt x="109" y="1128"/>
                    <a:pt x="186" y="1423"/>
                    <a:pt x="295" y="1697"/>
                  </a:cubicBezTo>
                  <a:cubicBezTo>
                    <a:pt x="492" y="1828"/>
                    <a:pt x="711" y="2013"/>
                    <a:pt x="907" y="2145"/>
                  </a:cubicBezTo>
                  <a:cubicBezTo>
                    <a:pt x="984" y="1904"/>
                    <a:pt x="831" y="1587"/>
                    <a:pt x="601" y="1488"/>
                  </a:cubicBezTo>
                  <a:cubicBezTo>
                    <a:pt x="591" y="1357"/>
                    <a:pt x="525" y="1182"/>
                    <a:pt x="503" y="1051"/>
                  </a:cubicBezTo>
                  <a:cubicBezTo>
                    <a:pt x="689" y="822"/>
                    <a:pt x="853" y="537"/>
                    <a:pt x="1039" y="319"/>
                  </a:cubicBezTo>
                  <a:lnTo>
                    <a:pt x="689" y="1"/>
                  </a:ln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2" name="Google Shape;6342;p77"/>
            <p:cNvSpPr/>
            <p:nvPr/>
          </p:nvSpPr>
          <p:spPr>
            <a:xfrm>
              <a:off x="6114950" y="4874150"/>
              <a:ext cx="26000" cy="53600"/>
            </a:xfrm>
            <a:custGeom>
              <a:avLst/>
              <a:gdLst/>
              <a:ahLst/>
              <a:cxnLst/>
              <a:rect l="l" t="t" r="r" b="b"/>
              <a:pathLst>
                <a:path w="1040" h="2144" extrusionOk="0">
                  <a:moveTo>
                    <a:pt x="689" y="0"/>
                  </a:moveTo>
                  <a:lnTo>
                    <a:pt x="0" y="853"/>
                  </a:lnTo>
                  <a:cubicBezTo>
                    <a:pt x="98" y="1138"/>
                    <a:pt x="186" y="1422"/>
                    <a:pt x="285" y="1696"/>
                  </a:cubicBezTo>
                  <a:cubicBezTo>
                    <a:pt x="482" y="1827"/>
                    <a:pt x="711" y="2013"/>
                    <a:pt x="908" y="2144"/>
                  </a:cubicBezTo>
                  <a:cubicBezTo>
                    <a:pt x="973" y="1903"/>
                    <a:pt x="832" y="1587"/>
                    <a:pt x="591" y="1499"/>
                  </a:cubicBezTo>
                  <a:cubicBezTo>
                    <a:pt x="580" y="1356"/>
                    <a:pt x="514" y="1181"/>
                    <a:pt x="504" y="1050"/>
                  </a:cubicBezTo>
                  <a:cubicBezTo>
                    <a:pt x="689" y="821"/>
                    <a:pt x="854" y="537"/>
                    <a:pt x="1039" y="318"/>
                  </a:cubicBezTo>
                  <a:lnTo>
                    <a:pt x="689" y="0"/>
                  </a:ln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3" name="Google Shape;6343;p77"/>
            <p:cNvSpPr/>
            <p:nvPr/>
          </p:nvSpPr>
          <p:spPr>
            <a:xfrm>
              <a:off x="6126700" y="4873600"/>
              <a:ext cx="26000" cy="53625"/>
            </a:xfrm>
            <a:custGeom>
              <a:avLst/>
              <a:gdLst/>
              <a:ahLst/>
              <a:cxnLst/>
              <a:rect l="l" t="t" r="r" b="b"/>
              <a:pathLst>
                <a:path w="1040" h="2145" extrusionOk="0">
                  <a:moveTo>
                    <a:pt x="690" y="0"/>
                  </a:moveTo>
                  <a:lnTo>
                    <a:pt x="0" y="853"/>
                  </a:lnTo>
                  <a:cubicBezTo>
                    <a:pt x="110" y="1138"/>
                    <a:pt x="187" y="1422"/>
                    <a:pt x="296" y="1696"/>
                  </a:cubicBezTo>
                  <a:cubicBezTo>
                    <a:pt x="482" y="1838"/>
                    <a:pt x="712" y="2013"/>
                    <a:pt x="909" y="2144"/>
                  </a:cubicBezTo>
                  <a:cubicBezTo>
                    <a:pt x="985" y="1903"/>
                    <a:pt x="832" y="1587"/>
                    <a:pt x="602" y="1499"/>
                  </a:cubicBezTo>
                  <a:cubicBezTo>
                    <a:pt x="591" y="1357"/>
                    <a:pt x="525" y="1182"/>
                    <a:pt x="503" y="1050"/>
                  </a:cubicBezTo>
                  <a:cubicBezTo>
                    <a:pt x="690" y="821"/>
                    <a:pt x="854" y="547"/>
                    <a:pt x="1040" y="318"/>
                  </a:cubicBezTo>
                  <a:lnTo>
                    <a:pt x="690" y="0"/>
                  </a:lnTo>
                  <a:close/>
                </a:path>
              </a:pathLst>
            </a:custGeom>
            <a:solidFill>
              <a:srgbClr val="F1A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4" name="Google Shape;6344;p77"/>
            <p:cNvSpPr/>
            <p:nvPr/>
          </p:nvSpPr>
          <p:spPr>
            <a:xfrm>
              <a:off x="5674575" y="5053475"/>
              <a:ext cx="54125" cy="6750"/>
            </a:xfrm>
            <a:custGeom>
              <a:avLst/>
              <a:gdLst/>
              <a:ahLst/>
              <a:cxnLst/>
              <a:rect l="l" t="t" r="r" b="b"/>
              <a:pathLst>
                <a:path w="2165" h="270" extrusionOk="0">
                  <a:moveTo>
                    <a:pt x="107" y="1"/>
                  </a:moveTo>
                  <a:cubicBezTo>
                    <a:pt x="14" y="1"/>
                    <a:pt x="1" y="157"/>
                    <a:pt x="103" y="177"/>
                  </a:cubicBezTo>
                  <a:cubicBezTo>
                    <a:pt x="434" y="239"/>
                    <a:pt x="771" y="269"/>
                    <a:pt x="1107" y="269"/>
                  </a:cubicBezTo>
                  <a:cubicBezTo>
                    <a:pt x="1427" y="269"/>
                    <a:pt x="1747" y="242"/>
                    <a:pt x="2062" y="189"/>
                  </a:cubicBezTo>
                  <a:cubicBezTo>
                    <a:pt x="2165" y="168"/>
                    <a:pt x="2141" y="12"/>
                    <a:pt x="2047" y="12"/>
                  </a:cubicBezTo>
                  <a:cubicBezTo>
                    <a:pt x="2041" y="12"/>
                    <a:pt x="2035" y="12"/>
                    <a:pt x="2029" y="14"/>
                  </a:cubicBezTo>
                  <a:cubicBezTo>
                    <a:pt x="1725" y="67"/>
                    <a:pt x="1416" y="94"/>
                    <a:pt x="1105" y="94"/>
                  </a:cubicBezTo>
                  <a:cubicBezTo>
                    <a:pt x="778" y="94"/>
                    <a:pt x="450" y="64"/>
                    <a:pt x="125" y="2"/>
                  </a:cubicBezTo>
                  <a:cubicBezTo>
                    <a:pt x="119" y="1"/>
                    <a:pt x="113" y="1"/>
                    <a:pt x="107" y="1"/>
                  </a:cubicBezTo>
                  <a:close/>
                </a:path>
              </a:pathLst>
            </a:custGeom>
            <a:solidFill>
              <a:srgbClr val="213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5" name="Google Shape;6345;p77"/>
            <p:cNvSpPr/>
            <p:nvPr/>
          </p:nvSpPr>
          <p:spPr>
            <a:xfrm>
              <a:off x="5643525" y="4740175"/>
              <a:ext cx="437000" cy="503975"/>
            </a:xfrm>
            <a:custGeom>
              <a:avLst/>
              <a:gdLst/>
              <a:ahLst/>
              <a:cxnLst/>
              <a:rect l="l" t="t" r="r" b="b"/>
              <a:pathLst>
                <a:path w="17480" h="20159" extrusionOk="0">
                  <a:moveTo>
                    <a:pt x="13275" y="0"/>
                  </a:moveTo>
                  <a:cubicBezTo>
                    <a:pt x="11655" y="0"/>
                    <a:pt x="10301" y="1417"/>
                    <a:pt x="9320" y="2756"/>
                  </a:cubicBezTo>
                  <a:cubicBezTo>
                    <a:pt x="6880" y="6071"/>
                    <a:pt x="5491" y="8203"/>
                    <a:pt x="4080" y="12064"/>
                  </a:cubicBezTo>
                  <a:lnTo>
                    <a:pt x="930" y="11780"/>
                  </a:lnTo>
                  <a:cubicBezTo>
                    <a:pt x="1" y="14405"/>
                    <a:pt x="11" y="15685"/>
                    <a:pt x="667" y="17140"/>
                  </a:cubicBezTo>
                  <a:cubicBezTo>
                    <a:pt x="1324" y="18583"/>
                    <a:pt x="2636" y="20049"/>
                    <a:pt x="4223" y="20115"/>
                  </a:cubicBezTo>
                  <a:cubicBezTo>
                    <a:pt x="4313" y="20118"/>
                    <a:pt x="4401" y="20120"/>
                    <a:pt x="4489" y="20120"/>
                  </a:cubicBezTo>
                  <a:cubicBezTo>
                    <a:pt x="10635" y="20120"/>
                    <a:pt x="11495" y="11171"/>
                    <a:pt x="12207" y="9177"/>
                  </a:cubicBezTo>
                  <a:lnTo>
                    <a:pt x="12207" y="9177"/>
                  </a:lnTo>
                  <a:cubicBezTo>
                    <a:pt x="12043" y="11747"/>
                    <a:pt x="12786" y="17315"/>
                    <a:pt x="14537" y="20159"/>
                  </a:cubicBezTo>
                  <a:cubicBezTo>
                    <a:pt x="15510" y="19950"/>
                    <a:pt x="16517" y="19950"/>
                    <a:pt x="17479" y="19743"/>
                  </a:cubicBezTo>
                  <a:cubicBezTo>
                    <a:pt x="16517" y="14908"/>
                    <a:pt x="16057" y="6409"/>
                    <a:pt x="15839" y="3478"/>
                  </a:cubicBezTo>
                  <a:cubicBezTo>
                    <a:pt x="15707" y="1673"/>
                    <a:pt x="14602" y="153"/>
                    <a:pt x="13618" y="21"/>
                  </a:cubicBezTo>
                  <a:cubicBezTo>
                    <a:pt x="13502" y="7"/>
                    <a:pt x="13388" y="0"/>
                    <a:pt x="13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6" name="Google Shape;6346;p77"/>
            <p:cNvSpPr/>
            <p:nvPr/>
          </p:nvSpPr>
          <p:spPr>
            <a:xfrm>
              <a:off x="5737850" y="4900525"/>
              <a:ext cx="77525" cy="181900"/>
            </a:xfrm>
            <a:custGeom>
              <a:avLst/>
              <a:gdLst/>
              <a:ahLst/>
              <a:cxnLst/>
              <a:rect l="l" t="t" r="r" b="b"/>
              <a:pathLst>
                <a:path w="3101" h="7276" extrusionOk="0">
                  <a:moveTo>
                    <a:pt x="2977" y="0"/>
                  </a:moveTo>
                  <a:cubicBezTo>
                    <a:pt x="2953" y="0"/>
                    <a:pt x="2928" y="12"/>
                    <a:pt x="2910" y="39"/>
                  </a:cubicBezTo>
                  <a:cubicBezTo>
                    <a:pt x="1773" y="1713"/>
                    <a:pt x="909" y="3572"/>
                    <a:pt x="373" y="5530"/>
                  </a:cubicBezTo>
                  <a:cubicBezTo>
                    <a:pt x="231" y="6077"/>
                    <a:pt x="100" y="6624"/>
                    <a:pt x="12" y="7182"/>
                  </a:cubicBezTo>
                  <a:cubicBezTo>
                    <a:pt x="0" y="7242"/>
                    <a:pt x="47" y="7276"/>
                    <a:pt x="94" y="7276"/>
                  </a:cubicBezTo>
                  <a:cubicBezTo>
                    <a:pt x="133" y="7276"/>
                    <a:pt x="171" y="7253"/>
                    <a:pt x="176" y="7204"/>
                  </a:cubicBezTo>
                  <a:cubicBezTo>
                    <a:pt x="526" y="5235"/>
                    <a:pt x="1193" y="3310"/>
                    <a:pt x="2178" y="1560"/>
                  </a:cubicBezTo>
                  <a:cubicBezTo>
                    <a:pt x="2440" y="1078"/>
                    <a:pt x="2735" y="597"/>
                    <a:pt x="3053" y="138"/>
                  </a:cubicBezTo>
                  <a:cubicBezTo>
                    <a:pt x="3100" y="75"/>
                    <a:pt x="3039" y="0"/>
                    <a:pt x="2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7" name="Google Shape;6347;p77"/>
            <p:cNvSpPr/>
            <p:nvPr/>
          </p:nvSpPr>
          <p:spPr>
            <a:xfrm>
              <a:off x="5707675" y="5055025"/>
              <a:ext cx="24550" cy="32050"/>
            </a:xfrm>
            <a:custGeom>
              <a:avLst/>
              <a:gdLst/>
              <a:ahLst/>
              <a:cxnLst/>
              <a:rect l="l" t="t" r="r" b="b"/>
              <a:pathLst>
                <a:path w="982" h="1282" extrusionOk="0">
                  <a:moveTo>
                    <a:pt x="859" y="0"/>
                  </a:moveTo>
                  <a:cubicBezTo>
                    <a:pt x="835" y="0"/>
                    <a:pt x="810" y="11"/>
                    <a:pt x="792" y="39"/>
                  </a:cubicBezTo>
                  <a:cubicBezTo>
                    <a:pt x="541" y="400"/>
                    <a:pt x="289" y="772"/>
                    <a:pt x="48" y="1144"/>
                  </a:cubicBezTo>
                  <a:cubicBezTo>
                    <a:pt x="1" y="1207"/>
                    <a:pt x="62" y="1281"/>
                    <a:pt x="120" y="1281"/>
                  </a:cubicBezTo>
                  <a:cubicBezTo>
                    <a:pt x="142" y="1281"/>
                    <a:pt x="164" y="1270"/>
                    <a:pt x="180" y="1242"/>
                  </a:cubicBezTo>
                  <a:cubicBezTo>
                    <a:pt x="432" y="881"/>
                    <a:pt x="683" y="509"/>
                    <a:pt x="935" y="137"/>
                  </a:cubicBezTo>
                  <a:cubicBezTo>
                    <a:pt x="982" y="74"/>
                    <a:pt x="921" y="0"/>
                    <a:pt x="8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8" name="Google Shape;6348;p77"/>
            <p:cNvSpPr/>
            <p:nvPr/>
          </p:nvSpPr>
          <p:spPr>
            <a:xfrm>
              <a:off x="5944575" y="4940700"/>
              <a:ext cx="12500" cy="140900"/>
            </a:xfrm>
            <a:custGeom>
              <a:avLst/>
              <a:gdLst/>
              <a:ahLst/>
              <a:cxnLst/>
              <a:rect l="l" t="t" r="r" b="b"/>
              <a:pathLst>
                <a:path w="500" h="5636" extrusionOk="0">
                  <a:moveTo>
                    <a:pt x="405" y="1"/>
                  </a:moveTo>
                  <a:cubicBezTo>
                    <a:pt x="367" y="1"/>
                    <a:pt x="328" y="23"/>
                    <a:pt x="318" y="73"/>
                  </a:cubicBezTo>
                  <a:cubicBezTo>
                    <a:pt x="66" y="1484"/>
                    <a:pt x="1" y="2916"/>
                    <a:pt x="132" y="4338"/>
                  </a:cubicBezTo>
                  <a:cubicBezTo>
                    <a:pt x="165" y="4754"/>
                    <a:pt x="219" y="5159"/>
                    <a:pt x="285" y="5563"/>
                  </a:cubicBezTo>
                  <a:cubicBezTo>
                    <a:pt x="295" y="5613"/>
                    <a:pt x="336" y="5635"/>
                    <a:pt x="376" y="5635"/>
                  </a:cubicBezTo>
                  <a:cubicBezTo>
                    <a:pt x="425" y="5635"/>
                    <a:pt x="472" y="5602"/>
                    <a:pt x="460" y="5542"/>
                  </a:cubicBezTo>
                  <a:cubicBezTo>
                    <a:pt x="219" y="4142"/>
                    <a:pt x="176" y="2709"/>
                    <a:pt x="318" y="1298"/>
                  </a:cubicBezTo>
                  <a:cubicBezTo>
                    <a:pt x="362" y="893"/>
                    <a:pt x="416" y="488"/>
                    <a:pt x="493" y="94"/>
                  </a:cubicBezTo>
                  <a:cubicBezTo>
                    <a:pt x="499" y="34"/>
                    <a:pt x="452" y="1"/>
                    <a:pt x="405" y="1"/>
                  </a:cubicBezTo>
                  <a:close/>
                </a:path>
              </a:pathLst>
            </a:custGeom>
            <a:solidFill>
              <a:srgbClr val="213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9" name="Google Shape;6349;p77"/>
            <p:cNvSpPr/>
            <p:nvPr/>
          </p:nvSpPr>
          <p:spPr>
            <a:xfrm>
              <a:off x="6009750" y="5212350"/>
              <a:ext cx="53650" cy="12925"/>
            </a:xfrm>
            <a:custGeom>
              <a:avLst/>
              <a:gdLst/>
              <a:ahLst/>
              <a:cxnLst/>
              <a:rect l="l" t="t" r="r" b="b"/>
              <a:pathLst>
                <a:path w="2146" h="517" extrusionOk="0">
                  <a:moveTo>
                    <a:pt x="2039" y="1"/>
                  </a:moveTo>
                  <a:cubicBezTo>
                    <a:pt x="2033" y="1"/>
                    <a:pt x="2027" y="1"/>
                    <a:pt x="2021" y="3"/>
                  </a:cubicBezTo>
                  <a:cubicBezTo>
                    <a:pt x="1386" y="112"/>
                    <a:pt x="741" y="232"/>
                    <a:pt x="106" y="341"/>
                  </a:cubicBezTo>
                  <a:cubicBezTo>
                    <a:pt x="1" y="363"/>
                    <a:pt x="28" y="517"/>
                    <a:pt x="129" y="517"/>
                  </a:cubicBezTo>
                  <a:cubicBezTo>
                    <a:pt x="132" y="517"/>
                    <a:pt x="136" y="517"/>
                    <a:pt x="140" y="516"/>
                  </a:cubicBezTo>
                  <a:cubicBezTo>
                    <a:pt x="774" y="397"/>
                    <a:pt x="1408" y="287"/>
                    <a:pt x="2043" y="178"/>
                  </a:cubicBezTo>
                  <a:cubicBezTo>
                    <a:pt x="2146" y="157"/>
                    <a:pt x="2132" y="1"/>
                    <a:pt x="2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0" name="Google Shape;6350;p77"/>
            <p:cNvSpPr/>
            <p:nvPr/>
          </p:nvSpPr>
          <p:spPr>
            <a:xfrm>
              <a:off x="5725275" y="4634625"/>
              <a:ext cx="229450" cy="289050"/>
            </a:xfrm>
            <a:custGeom>
              <a:avLst/>
              <a:gdLst/>
              <a:ahLst/>
              <a:cxnLst/>
              <a:rect l="l" t="t" r="r" b="b"/>
              <a:pathLst>
                <a:path w="9178" h="11562" extrusionOk="0">
                  <a:moveTo>
                    <a:pt x="1847" y="1"/>
                  </a:moveTo>
                  <a:cubicBezTo>
                    <a:pt x="1513" y="1"/>
                    <a:pt x="1173" y="119"/>
                    <a:pt x="909" y="317"/>
                  </a:cubicBezTo>
                  <a:cubicBezTo>
                    <a:pt x="460" y="656"/>
                    <a:pt x="1" y="2253"/>
                    <a:pt x="187" y="3325"/>
                  </a:cubicBezTo>
                  <a:cubicBezTo>
                    <a:pt x="766" y="6781"/>
                    <a:pt x="2385" y="8750"/>
                    <a:pt x="4485" y="11561"/>
                  </a:cubicBezTo>
                  <a:cubicBezTo>
                    <a:pt x="6016" y="11550"/>
                    <a:pt x="7591" y="11419"/>
                    <a:pt x="9166" y="11189"/>
                  </a:cubicBezTo>
                  <a:cubicBezTo>
                    <a:pt x="8991" y="10358"/>
                    <a:pt x="9035" y="9537"/>
                    <a:pt x="9178" y="8717"/>
                  </a:cubicBezTo>
                  <a:lnTo>
                    <a:pt x="9178" y="8717"/>
                  </a:lnTo>
                  <a:cubicBezTo>
                    <a:pt x="8412" y="8739"/>
                    <a:pt x="7613" y="8772"/>
                    <a:pt x="6716" y="8783"/>
                  </a:cubicBezTo>
                  <a:cubicBezTo>
                    <a:pt x="5644" y="6322"/>
                    <a:pt x="4419" y="3850"/>
                    <a:pt x="3348" y="1389"/>
                  </a:cubicBezTo>
                  <a:cubicBezTo>
                    <a:pt x="3151" y="918"/>
                    <a:pt x="2921" y="415"/>
                    <a:pt x="2473" y="164"/>
                  </a:cubicBezTo>
                  <a:cubicBezTo>
                    <a:pt x="2282" y="51"/>
                    <a:pt x="2066" y="1"/>
                    <a:pt x="1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1" name="Google Shape;6351;p77"/>
            <p:cNvSpPr/>
            <p:nvPr/>
          </p:nvSpPr>
          <p:spPr>
            <a:xfrm>
              <a:off x="5727475" y="4669600"/>
              <a:ext cx="226975" cy="254075"/>
            </a:xfrm>
            <a:custGeom>
              <a:avLst/>
              <a:gdLst/>
              <a:ahLst/>
              <a:cxnLst/>
              <a:rect l="l" t="t" r="r" b="b"/>
              <a:pathLst>
                <a:path w="9079" h="10163" extrusionOk="0">
                  <a:moveTo>
                    <a:pt x="263" y="1"/>
                  </a:moveTo>
                  <a:cubicBezTo>
                    <a:pt x="88" y="613"/>
                    <a:pt x="0" y="1346"/>
                    <a:pt x="99" y="1926"/>
                  </a:cubicBezTo>
                  <a:cubicBezTo>
                    <a:pt x="678" y="5382"/>
                    <a:pt x="2297" y="7351"/>
                    <a:pt x="4397" y="10162"/>
                  </a:cubicBezTo>
                  <a:cubicBezTo>
                    <a:pt x="5928" y="10151"/>
                    <a:pt x="7503" y="10020"/>
                    <a:pt x="9078" y="9790"/>
                  </a:cubicBezTo>
                  <a:cubicBezTo>
                    <a:pt x="9057" y="9692"/>
                    <a:pt x="9046" y="9594"/>
                    <a:pt x="9024" y="9495"/>
                  </a:cubicBezTo>
                  <a:cubicBezTo>
                    <a:pt x="8624" y="9557"/>
                    <a:pt x="8220" y="9591"/>
                    <a:pt x="7818" y="9591"/>
                  </a:cubicBezTo>
                  <a:cubicBezTo>
                    <a:pt x="7021" y="9591"/>
                    <a:pt x="6229" y="9457"/>
                    <a:pt x="5480" y="9145"/>
                  </a:cubicBezTo>
                  <a:cubicBezTo>
                    <a:pt x="5305" y="9145"/>
                    <a:pt x="5830" y="8456"/>
                    <a:pt x="5655" y="8106"/>
                  </a:cubicBezTo>
                  <a:lnTo>
                    <a:pt x="5655" y="8106"/>
                  </a:lnTo>
                  <a:cubicBezTo>
                    <a:pt x="5480" y="8456"/>
                    <a:pt x="4955" y="8631"/>
                    <a:pt x="4791" y="8970"/>
                  </a:cubicBezTo>
                  <a:cubicBezTo>
                    <a:pt x="2625" y="6345"/>
                    <a:pt x="459" y="3435"/>
                    <a:pt x="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2" name="Google Shape;6352;p77"/>
            <p:cNvSpPr/>
            <p:nvPr/>
          </p:nvSpPr>
          <p:spPr>
            <a:xfrm>
              <a:off x="5802350" y="4680625"/>
              <a:ext cx="80500" cy="150550"/>
            </a:xfrm>
            <a:custGeom>
              <a:avLst/>
              <a:gdLst/>
              <a:ahLst/>
              <a:cxnLst/>
              <a:rect l="l" t="t" r="r" b="b"/>
              <a:pathLst>
                <a:path w="3220" h="6022" extrusionOk="0">
                  <a:moveTo>
                    <a:pt x="112" y="1"/>
                  </a:moveTo>
                  <a:cubicBezTo>
                    <a:pt x="54" y="1"/>
                    <a:pt x="0" y="48"/>
                    <a:pt x="35" y="118"/>
                  </a:cubicBezTo>
                  <a:lnTo>
                    <a:pt x="2365" y="4679"/>
                  </a:lnTo>
                  <a:cubicBezTo>
                    <a:pt x="2583" y="5116"/>
                    <a:pt x="2813" y="5543"/>
                    <a:pt x="3032" y="5969"/>
                  </a:cubicBezTo>
                  <a:cubicBezTo>
                    <a:pt x="3048" y="6006"/>
                    <a:pt x="3081" y="6021"/>
                    <a:pt x="3113" y="6021"/>
                  </a:cubicBezTo>
                  <a:cubicBezTo>
                    <a:pt x="3167" y="6021"/>
                    <a:pt x="3220" y="5977"/>
                    <a:pt x="3185" y="5915"/>
                  </a:cubicBezTo>
                  <a:cubicBezTo>
                    <a:pt x="2408" y="4384"/>
                    <a:pt x="1632" y="2863"/>
                    <a:pt x="855" y="1343"/>
                  </a:cubicBezTo>
                  <a:lnTo>
                    <a:pt x="199" y="52"/>
                  </a:lnTo>
                  <a:cubicBezTo>
                    <a:pt x="179" y="16"/>
                    <a:pt x="145" y="1"/>
                    <a:pt x="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3" name="Google Shape;6353;p77"/>
            <p:cNvSpPr/>
            <p:nvPr/>
          </p:nvSpPr>
          <p:spPr>
            <a:xfrm>
              <a:off x="5950050" y="4851075"/>
              <a:ext cx="153975" cy="63300"/>
            </a:xfrm>
            <a:custGeom>
              <a:avLst/>
              <a:gdLst/>
              <a:ahLst/>
              <a:cxnLst/>
              <a:rect l="l" t="t" r="r" b="b"/>
              <a:pathLst>
                <a:path w="6159" h="2532" extrusionOk="0">
                  <a:moveTo>
                    <a:pt x="2950" y="1"/>
                  </a:moveTo>
                  <a:cubicBezTo>
                    <a:pt x="2023" y="1"/>
                    <a:pt x="1138" y="27"/>
                    <a:pt x="187" y="59"/>
                  </a:cubicBezTo>
                  <a:cubicBezTo>
                    <a:pt x="44" y="879"/>
                    <a:pt x="0" y="1700"/>
                    <a:pt x="175" y="2531"/>
                  </a:cubicBezTo>
                  <a:cubicBezTo>
                    <a:pt x="2232" y="2214"/>
                    <a:pt x="4278" y="1711"/>
                    <a:pt x="6159" y="1054"/>
                  </a:cubicBezTo>
                  <a:cubicBezTo>
                    <a:pt x="6148" y="726"/>
                    <a:pt x="6126" y="442"/>
                    <a:pt x="6115" y="114"/>
                  </a:cubicBezTo>
                  <a:cubicBezTo>
                    <a:pt x="4934" y="30"/>
                    <a:pt x="3920" y="1"/>
                    <a:pt x="2950" y="1"/>
                  </a:cubicBez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4" name="Google Shape;6354;p77"/>
            <p:cNvSpPr/>
            <p:nvPr/>
          </p:nvSpPr>
          <p:spPr>
            <a:xfrm>
              <a:off x="6061900" y="4835475"/>
              <a:ext cx="89425" cy="53350"/>
            </a:xfrm>
            <a:custGeom>
              <a:avLst/>
              <a:gdLst/>
              <a:ahLst/>
              <a:cxnLst/>
              <a:rect l="l" t="t" r="r" b="b"/>
              <a:pathLst>
                <a:path w="3577" h="2134" extrusionOk="0">
                  <a:moveTo>
                    <a:pt x="2893" y="0"/>
                  </a:moveTo>
                  <a:cubicBezTo>
                    <a:pt x="2783" y="0"/>
                    <a:pt x="2669" y="18"/>
                    <a:pt x="2560" y="38"/>
                  </a:cubicBezTo>
                  <a:cubicBezTo>
                    <a:pt x="1695" y="202"/>
                    <a:pt x="854" y="443"/>
                    <a:pt x="33" y="771"/>
                  </a:cubicBezTo>
                  <a:lnTo>
                    <a:pt x="1" y="1624"/>
                  </a:lnTo>
                  <a:cubicBezTo>
                    <a:pt x="679" y="1959"/>
                    <a:pt x="1447" y="2134"/>
                    <a:pt x="2207" y="2134"/>
                  </a:cubicBezTo>
                  <a:cubicBezTo>
                    <a:pt x="2292" y="2134"/>
                    <a:pt x="2376" y="2132"/>
                    <a:pt x="2461" y="2127"/>
                  </a:cubicBezTo>
                  <a:cubicBezTo>
                    <a:pt x="2779" y="2105"/>
                    <a:pt x="3117" y="2050"/>
                    <a:pt x="3326" y="1821"/>
                  </a:cubicBezTo>
                  <a:cubicBezTo>
                    <a:pt x="3577" y="1559"/>
                    <a:pt x="3566" y="1153"/>
                    <a:pt x="3533" y="803"/>
                  </a:cubicBezTo>
                  <a:cubicBezTo>
                    <a:pt x="3523" y="541"/>
                    <a:pt x="3479" y="246"/>
                    <a:pt x="3260" y="103"/>
                  </a:cubicBezTo>
                  <a:cubicBezTo>
                    <a:pt x="3152" y="26"/>
                    <a:pt x="3025" y="0"/>
                    <a:pt x="2893" y="0"/>
                  </a:cubicBez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5" name="Google Shape;6355;p77"/>
            <p:cNvSpPr/>
            <p:nvPr/>
          </p:nvSpPr>
          <p:spPr>
            <a:xfrm>
              <a:off x="6136825" y="4835600"/>
              <a:ext cx="39125" cy="38575"/>
            </a:xfrm>
            <a:custGeom>
              <a:avLst/>
              <a:gdLst/>
              <a:ahLst/>
              <a:cxnLst/>
              <a:rect l="l" t="t" r="r" b="b"/>
              <a:pathLst>
                <a:path w="1565" h="1543" extrusionOk="0">
                  <a:moveTo>
                    <a:pt x="0" y="0"/>
                  </a:moveTo>
                  <a:lnTo>
                    <a:pt x="22" y="460"/>
                  </a:lnTo>
                  <a:cubicBezTo>
                    <a:pt x="307" y="470"/>
                    <a:pt x="635" y="525"/>
                    <a:pt x="919" y="525"/>
                  </a:cubicBezTo>
                  <a:cubicBezTo>
                    <a:pt x="1017" y="623"/>
                    <a:pt x="1116" y="788"/>
                    <a:pt x="1204" y="886"/>
                  </a:cubicBezTo>
                  <a:cubicBezTo>
                    <a:pt x="1127" y="1126"/>
                    <a:pt x="1280" y="1444"/>
                    <a:pt x="1510" y="1542"/>
                  </a:cubicBezTo>
                  <a:cubicBezTo>
                    <a:pt x="1532" y="1301"/>
                    <a:pt x="1542" y="1017"/>
                    <a:pt x="1564" y="776"/>
                  </a:cubicBezTo>
                  <a:cubicBezTo>
                    <a:pt x="1411" y="525"/>
                    <a:pt x="1247" y="273"/>
                    <a:pt x="1105" y="22"/>
                  </a:cubicBezTo>
                  <a:cubicBezTo>
                    <a:pt x="733" y="11"/>
                    <a:pt x="372" y="0"/>
                    <a:pt x="0" y="0"/>
                  </a:cubicBez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6" name="Google Shape;6356;p77"/>
            <p:cNvSpPr/>
            <p:nvPr/>
          </p:nvSpPr>
          <p:spPr>
            <a:xfrm>
              <a:off x="6131350" y="4850075"/>
              <a:ext cx="38850" cy="38600"/>
            </a:xfrm>
            <a:custGeom>
              <a:avLst/>
              <a:gdLst/>
              <a:ahLst/>
              <a:cxnLst/>
              <a:rect l="l" t="t" r="r" b="b"/>
              <a:pathLst>
                <a:path w="1554" h="1544" extrusionOk="0">
                  <a:moveTo>
                    <a:pt x="1" y="1"/>
                  </a:moveTo>
                  <a:lnTo>
                    <a:pt x="11" y="471"/>
                  </a:lnTo>
                  <a:cubicBezTo>
                    <a:pt x="307" y="471"/>
                    <a:pt x="624" y="526"/>
                    <a:pt x="908" y="537"/>
                  </a:cubicBezTo>
                  <a:cubicBezTo>
                    <a:pt x="1007" y="624"/>
                    <a:pt x="1105" y="788"/>
                    <a:pt x="1193" y="887"/>
                  </a:cubicBezTo>
                  <a:cubicBezTo>
                    <a:pt x="1116" y="1128"/>
                    <a:pt x="1270" y="1444"/>
                    <a:pt x="1499" y="1543"/>
                  </a:cubicBezTo>
                  <a:cubicBezTo>
                    <a:pt x="1521" y="1313"/>
                    <a:pt x="1532" y="1018"/>
                    <a:pt x="1554" y="788"/>
                  </a:cubicBezTo>
                  <a:cubicBezTo>
                    <a:pt x="1401" y="526"/>
                    <a:pt x="1236" y="274"/>
                    <a:pt x="1095" y="22"/>
                  </a:cubicBezTo>
                  <a:cubicBezTo>
                    <a:pt x="723" y="12"/>
                    <a:pt x="361" y="12"/>
                    <a:pt x="1" y="1"/>
                  </a:cubicBez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7" name="Google Shape;6357;p77"/>
            <p:cNvSpPr/>
            <p:nvPr/>
          </p:nvSpPr>
          <p:spPr>
            <a:xfrm>
              <a:off x="6123150" y="4858025"/>
              <a:ext cx="38850" cy="38850"/>
            </a:xfrm>
            <a:custGeom>
              <a:avLst/>
              <a:gdLst/>
              <a:ahLst/>
              <a:cxnLst/>
              <a:rect l="l" t="t" r="r" b="b"/>
              <a:pathLst>
                <a:path w="1554" h="1554" extrusionOk="0">
                  <a:moveTo>
                    <a:pt x="1" y="0"/>
                  </a:moveTo>
                  <a:lnTo>
                    <a:pt x="11" y="470"/>
                  </a:lnTo>
                  <a:cubicBezTo>
                    <a:pt x="307" y="481"/>
                    <a:pt x="624" y="525"/>
                    <a:pt x="919" y="536"/>
                  </a:cubicBezTo>
                  <a:cubicBezTo>
                    <a:pt x="1017" y="635"/>
                    <a:pt x="1105" y="798"/>
                    <a:pt x="1204" y="897"/>
                  </a:cubicBezTo>
                  <a:cubicBezTo>
                    <a:pt x="1116" y="1126"/>
                    <a:pt x="1269" y="1444"/>
                    <a:pt x="1499" y="1553"/>
                  </a:cubicBezTo>
                  <a:cubicBezTo>
                    <a:pt x="1521" y="1313"/>
                    <a:pt x="1532" y="1028"/>
                    <a:pt x="1554" y="788"/>
                  </a:cubicBezTo>
                  <a:cubicBezTo>
                    <a:pt x="1411" y="525"/>
                    <a:pt x="1236" y="285"/>
                    <a:pt x="1094" y="22"/>
                  </a:cubicBezTo>
                  <a:cubicBezTo>
                    <a:pt x="733" y="22"/>
                    <a:pt x="361" y="11"/>
                    <a:pt x="1" y="0"/>
                  </a:cubicBez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8" name="Google Shape;6358;p77"/>
            <p:cNvSpPr/>
            <p:nvPr/>
          </p:nvSpPr>
          <p:spPr>
            <a:xfrm>
              <a:off x="6115200" y="4866775"/>
              <a:ext cx="38875" cy="38850"/>
            </a:xfrm>
            <a:custGeom>
              <a:avLst/>
              <a:gdLst/>
              <a:ahLst/>
              <a:cxnLst/>
              <a:rect l="l" t="t" r="r" b="b"/>
              <a:pathLst>
                <a:path w="1555" h="1554" extrusionOk="0">
                  <a:moveTo>
                    <a:pt x="1" y="0"/>
                  </a:moveTo>
                  <a:lnTo>
                    <a:pt x="12" y="470"/>
                  </a:lnTo>
                  <a:cubicBezTo>
                    <a:pt x="307" y="482"/>
                    <a:pt x="625" y="536"/>
                    <a:pt x="909" y="536"/>
                  </a:cubicBezTo>
                  <a:cubicBezTo>
                    <a:pt x="1007" y="635"/>
                    <a:pt x="1106" y="798"/>
                    <a:pt x="1194" y="897"/>
                  </a:cubicBezTo>
                  <a:cubicBezTo>
                    <a:pt x="1117" y="1138"/>
                    <a:pt x="1270" y="1455"/>
                    <a:pt x="1500" y="1553"/>
                  </a:cubicBezTo>
                  <a:cubicBezTo>
                    <a:pt x="1522" y="1313"/>
                    <a:pt x="1532" y="1028"/>
                    <a:pt x="1554" y="788"/>
                  </a:cubicBezTo>
                  <a:cubicBezTo>
                    <a:pt x="1401" y="536"/>
                    <a:pt x="1237" y="285"/>
                    <a:pt x="1095" y="22"/>
                  </a:cubicBezTo>
                  <a:cubicBezTo>
                    <a:pt x="723" y="22"/>
                    <a:pt x="362" y="11"/>
                    <a:pt x="1" y="0"/>
                  </a:cubicBezTo>
                  <a:close/>
                </a:path>
              </a:pathLst>
            </a:custGeom>
            <a:solidFill>
              <a:srgbClr val="F6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9" name="Google Shape;6359;p77"/>
            <p:cNvSpPr/>
            <p:nvPr/>
          </p:nvSpPr>
          <p:spPr>
            <a:xfrm>
              <a:off x="5674700" y="4361150"/>
              <a:ext cx="98725" cy="213600"/>
            </a:xfrm>
            <a:custGeom>
              <a:avLst/>
              <a:gdLst/>
              <a:ahLst/>
              <a:cxnLst/>
              <a:rect l="l" t="t" r="r" b="b"/>
              <a:pathLst>
                <a:path w="3949" h="8544" extrusionOk="0">
                  <a:moveTo>
                    <a:pt x="1017" y="1"/>
                  </a:moveTo>
                  <a:lnTo>
                    <a:pt x="0" y="559"/>
                  </a:lnTo>
                  <a:cubicBezTo>
                    <a:pt x="514" y="1926"/>
                    <a:pt x="1039" y="3293"/>
                    <a:pt x="1554" y="4660"/>
                  </a:cubicBezTo>
                  <a:cubicBezTo>
                    <a:pt x="1630" y="4157"/>
                    <a:pt x="1707" y="3654"/>
                    <a:pt x="1783" y="3140"/>
                  </a:cubicBezTo>
                  <a:cubicBezTo>
                    <a:pt x="2133" y="4157"/>
                    <a:pt x="2472" y="5163"/>
                    <a:pt x="2811" y="6170"/>
                  </a:cubicBezTo>
                  <a:cubicBezTo>
                    <a:pt x="2942" y="5645"/>
                    <a:pt x="3063" y="5131"/>
                    <a:pt x="3194" y="4606"/>
                  </a:cubicBezTo>
                  <a:lnTo>
                    <a:pt x="3949" y="8544"/>
                  </a:lnTo>
                  <a:cubicBezTo>
                    <a:pt x="3752" y="7088"/>
                    <a:pt x="3588" y="5743"/>
                    <a:pt x="3391" y="4288"/>
                  </a:cubicBezTo>
                  <a:lnTo>
                    <a:pt x="3391" y="4288"/>
                  </a:lnTo>
                  <a:cubicBezTo>
                    <a:pt x="3402" y="4354"/>
                    <a:pt x="3413" y="4420"/>
                    <a:pt x="3424" y="4475"/>
                  </a:cubicBezTo>
                  <a:lnTo>
                    <a:pt x="3391" y="3457"/>
                  </a:lnTo>
                  <a:cubicBezTo>
                    <a:pt x="3249" y="3807"/>
                    <a:pt x="3129" y="4059"/>
                    <a:pt x="2986" y="4409"/>
                  </a:cubicBezTo>
                  <a:cubicBezTo>
                    <a:pt x="2724" y="3545"/>
                    <a:pt x="2472" y="2615"/>
                    <a:pt x="2199" y="1751"/>
                  </a:cubicBezTo>
                  <a:cubicBezTo>
                    <a:pt x="1991" y="2079"/>
                    <a:pt x="1882" y="2265"/>
                    <a:pt x="1674" y="2593"/>
                  </a:cubicBezTo>
                  <a:cubicBezTo>
                    <a:pt x="1444" y="1729"/>
                    <a:pt x="1247" y="865"/>
                    <a:pt x="10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0" name="Google Shape;6360;p77"/>
            <p:cNvSpPr/>
            <p:nvPr/>
          </p:nvSpPr>
          <p:spPr>
            <a:xfrm>
              <a:off x="5534700" y="4237550"/>
              <a:ext cx="288775" cy="173975"/>
            </a:xfrm>
            <a:custGeom>
              <a:avLst/>
              <a:gdLst/>
              <a:ahLst/>
              <a:cxnLst/>
              <a:rect l="l" t="t" r="r" b="b"/>
              <a:pathLst>
                <a:path w="11551" h="6959" extrusionOk="0">
                  <a:moveTo>
                    <a:pt x="5970" y="0"/>
                  </a:moveTo>
                  <a:cubicBezTo>
                    <a:pt x="5806" y="0"/>
                    <a:pt x="5642" y="14"/>
                    <a:pt x="5480" y="44"/>
                  </a:cubicBezTo>
                  <a:cubicBezTo>
                    <a:pt x="4386" y="241"/>
                    <a:pt x="3413" y="1116"/>
                    <a:pt x="3041" y="2156"/>
                  </a:cubicBezTo>
                  <a:cubicBezTo>
                    <a:pt x="2658" y="2287"/>
                    <a:pt x="2330" y="2560"/>
                    <a:pt x="2166" y="2932"/>
                  </a:cubicBezTo>
                  <a:cubicBezTo>
                    <a:pt x="2144" y="2976"/>
                    <a:pt x="2122" y="3031"/>
                    <a:pt x="2111" y="3085"/>
                  </a:cubicBezTo>
                  <a:cubicBezTo>
                    <a:pt x="2058" y="3081"/>
                    <a:pt x="2005" y="3079"/>
                    <a:pt x="1952" y="3079"/>
                  </a:cubicBezTo>
                  <a:cubicBezTo>
                    <a:pt x="1480" y="3079"/>
                    <a:pt x="1013" y="3253"/>
                    <a:pt x="678" y="3578"/>
                  </a:cubicBezTo>
                  <a:cubicBezTo>
                    <a:pt x="120" y="4135"/>
                    <a:pt x="0" y="5098"/>
                    <a:pt x="416" y="5776"/>
                  </a:cubicBezTo>
                  <a:cubicBezTo>
                    <a:pt x="733" y="6312"/>
                    <a:pt x="1411" y="6629"/>
                    <a:pt x="2023" y="6728"/>
                  </a:cubicBezTo>
                  <a:cubicBezTo>
                    <a:pt x="2099" y="6739"/>
                    <a:pt x="2176" y="6744"/>
                    <a:pt x="2252" y="6744"/>
                  </a:cubicBezTo>
                  <a:cubicBezTo>
                    <a:pt x="2794" y="6744"/>
                    <a:pt x="3337" y="6479"/>
                    <a:pt x="3654" y="6038"/>
                  </a:cubicBezTo>
                  <a:cubicBezTo>
                    <a:pt x="4244" y="6629"/>
                    <a:pt x="5042" y="6959"/>
                    <a:pt x="5864" y="6959"/>
                  </a:cubicBezTo>
                  <a:cubicBezTo>
                    <a:pt x="6093" y="6959"/>
                    <a:pt x="6323" y="6933"/>
                    <a:pt x="6552" y="6881"/>
                  </a:cubicBezTo>
                  <a:cubicBezTo>
                    <a:pt x="7416" y="6684"/>
                    <a:pt x="8182" y="6094"/>
                    <a:pt x="8619" y="5317"/>
                  </a:cubicBezTo>
                  <a:cubicBezTo>
                    <a:pt x="8649" y="5318"/>
                    <a:pt x="8679" y="5319"/>
                    <a:pt x="8709" y="5319"/>
                  </a:cubicBezTo>
                  <a:cubicBezTo>
                    <a:pt x="8862" y="5319"/>
                    <a:pt x="9008" y="5294"/>
                    <a:pt x="9155" y="5229"/>
                  </a:cubicBezTo>
                  <a:cubicBezTo>
                    <a:pt x="9220" y="5207"/>
                    <a:pt x="9276" y="5175"/>
                    <a:pt x="9330" y="5142"/>
                  </a:cubicBezTo>
                  <a:cubicBezTo>
                    <a:pt x="9382" y="5150"/>
                    <a:pt x="9437" y="5153"/>
                    <a:pt x="9493" y="5153"/>
                  </a:cubicBezTo>
                  <a:cubicBezTo>
                    <a:pt x="10197" y="5153"/>
                    <a:pt x="11141" y="4550"/>
                    <a:pt x="11364" y="4125"/>
                  </a:cubicBezTo>
                  <a:cubicBezTo>
                    <a:pt x="11507" y="3873"/>
                    <a:pt x="11551" y="3566"/>
                    <a:pt x="11539" y="3250"/>
                  </a:cubicBezTo>
                  <a:cubicBezTo>
                    <a:pt x="11496" y="2648"/>
                    <a:pt x="11189" y="2047"/>
                    <a:pt x="10642" y="1828"/>
                  </a:cubicBezTo>
                  <a:cubicBezTo>
                    <a:pt x="10479" y="1762"/>
                    <a:pt x="10293" y="1730"/>
                    <a:pt x="10105" y="1730"/>
                  </a:cubicBezTo>
                  <a:cubicBezTo>
                    <a:pt x="9664" y="1730"/>
                    <a:pt x="9207" y="1906"/>
                    <a:pt x="8969" y="2243"/>
                  </a:cubicBezTo>
                  <a:cubicBezTo>
                    <a:pt x="8619" y="948"/>
                    <a:pt x="7298" y="0"/>
                    <a:pt x="59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1" name="Google Shape;6361;p77"/>
            <p:cNvSpPr/>
            <p:nvPr/>
          </p:nvSpPr>
          <p:spPr>
            <a:xfrm>
              <a:off x="5535250" y="4237550"/>
              <a:ext cx="288225" cy="140575"/>
            </a:xfrm>
            <a:custGeom>
              <a:avLst/>
              <a:gdLst/>
              <a:ahLst/>
              <a:cxnLst/>
              <a:rect l="l" t="t" r="r" b="b"/>
              <a:pathLst>
                <a:path w="11529" h="5623" extrusionOk="0">
                  <a:moveTo>
                    <a:pt x="5948" y="0"/>
                  </a:moveTo>
                  <a:cubicBezTo>
                    <a:pt x="5784" y="0"/>
                    <a:pt x="5620" y="14"/>
                    <a:pt x="5458" y="44"/>
                  </a:cubicBezTo>
                  <a:cubicBezTo>
                    <a:pt x="4364" y="241"/>
                    <a:pt x="3391" y="1116"/>
                    <a:pt x="3019" y="2156"/>
                  </a:cubicBezTo>
                  <a:cubicBezTo>
                    <a:pt x="2636" y="2287"/>
                    <a:pt x="2308" y="2560"/>
                    <a:pt x="2144" y="2932"/>
                  </a:cubicBezTo>
                  <a:cubicBezTo>
                    <a:pt x="2122" y="2976"/>
                    <a:pt x="2100" y="3031"/>
                    <a:pt x="2089" y="3085"/>
                  </a:cubicBezTo>
                  <a:cubicBezTo>
                    <a:pt x="2036" y="3081"/>
                    <a:pt x="1983" y="3079"/>
                    <a:pt x="1930" y="3079"/>
                  </a:cubicBezTo>
                  <a:cubicBezTo>
                    <a:pt x="1458" y="3079"/>
                    <a:pt x="991" y="3253"/>
                    <a:pt x="656" y="3578"/>
                  </a:cubicBezTo>
                  <a:cubicBezTo>
                    <a:pt x="131" y="4103"/>
                    <a:pt x="0" y="4967"/>
                    <a:pt x="306" y="5623"/>
                  </a:cubicBezTo>
                  <a:cubicBezTo>
                    <a:pt x="350" y="5076"/>
                    <a:pt x="645" y="4562"/>
                    <a:pt x="1094" y="4212"/>
                  </a:cubicBezTo>
                  <a:cubicBezTo>
                    <a:pt x="1229" y="4119"/>
                    <a:pt x="1377" y="4080"/>
                    <a:pt x="1531" y="4080"/>
                  </a:cubicBezTo>
                  <a:cubicBezTo>
                    <a:pt x="1900" y="4080"/>
                    <a:pt x="2301" y="4302"/>
                    <a:pt x="2625" y="4518"/>
                  </a:cubicBezTo>
                  <a:cubicBezTo>
                    <a:pt x="2488" y="3688"/>
                    <a:pt x="2840" y="2622"/>
                    <a:pt x="3688" y="2622"/>
                  </a:cubicBezTo>
                  <a:cubicBezTo>
                    <a:pt x="3790" y="2622"/>
                    <a:pt x="3898" y="2637"/>
                    <a:pt x="4014" y="2670"/>
                  </a:cubicBezTo>
                  <a:cubicBezTo>
                    <a:pt x="4167" y="2670"/>
                    <a:pt x="3555" y="3282"/>
                    <a:pt x="4014" y="3588"/>
                  </a:cubicBezTo>
                  <a:cubicBezTo>
                    <a:pt x="4014" y="2670"/>
                    <a:pt x="5086" y="2210"/>
                    <a:pt x="5863" y="2057"/>
                  </a:cubicBezTo>
                  <a:cubicBezTo>
                    <a:pt x="6093" y="2006"/>
                    <a:pt x="6327" y="1980"/>
                    <a:pt x="6558" y="1980"/>
                  </a:cubicBezTo>
                  <a:cubicBezTo>
                    <a:pt x="7716" y="1980"/>
                    <a:pt x="8808" y="2619"/>
                    <a:pt x="8936" y="3895"/>
                  </a:cubicBezTo>
                  <a:cubicBezTo>
                    <a:pt x="9089" y="3435"/>
                    <a:pt x="8783" y="2670"/>
                    <a:pt x="9242" y="2516"/>
                  </a:cubicBezTo>
                  <a:cubicBezTo>
                    <a:pt x="9435" y="2420"/>
                    <a:pt x="9607" y="2378"/>
                    <a:pt x="9762" y="2378"/>
                  </a:cubicBezTo>
                  <a:cubicBezTo>
                    <a:pt x="10347" y="2378"/>
                    <a:pt x="10685" y="2983"/>
                    <a:pt x="10927" y="3588"/>
                  </a:cubicBezTo>
                  <a:cubicBezTo>
                    <a:pt x="11058" y="3851"/>
                    <a:pt x="11124" y="4125"/>
                    <a:pt x="11135" y="4387"/>
                  </a:cubicBezTo>
                  <a:cubicBezTo>
                    <a:pt x="11233" y="4300"/>
                    <a:pt x="11299" y="4212"/>
                    <a:pt x="11342" y="4125"/>
                  </a:cubicBezTo>
                  <a:cubicBezTo>
                    <a:pt x="11485" y="3873"/>
                    <a:pt x="11529" y="3566"/>
                    <a:pt x="11517" y="3250"/>
                  </a:cubicBezTo>
                  <a:cubicBezTo>
                    <a:pt x="11474" y="2648"/>
                    <a:pt x="11167" y="2047"/>
                    <a:pt x="10620" y="1828"/>
                  </a:cubicBezTo>
                  <a:cubicBezTo>
                    <a:pt x="10457" y="1762"/>
                    <a:pt x="10271" y="1730"/>
                    <a:pt x="10083" y="1730"/>
                  </a:cubicBezTo>
                  <a:cubicBezTo>
                    <a:pt x="9642" y="1730"/>
                    <a:pt x="9185" y="1906"/>
                    <a:pt x="8947" y="2243"/>
                  </a:cubicBezTo>
                  <a:cubicBezTo>
                    <a:pt x="8597" y="948"/>
                    <a:pt x="7276" y="0"/>
                    <a:pt x="59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62" name="Google Shape;6362;p77"/>
          <p:cNvGrpSpPr/>
          <p:nvPr/>
        </p:nvGrpSpPr>
        <p:grpSpPr>
          <a:xfrm>
            <a:off x="6377275" y="2834675"/>
            <a:ext cx="1059075" cy="720000"/>
            <a:chOff x="2429700" y="1601250"/>
            <a:chExt cx="1059075" cy="720000"/>
          </a:xfrm>
        </p:grpSpPr>
        <p:sp>
          <p:nvSpPr>
            <p:cNvPr id="6363" name="Google Shape;6363;p77"/>
            <p:cNvSpPr/>
            <p:nvPr/>
          </p:nvSpPr>
          <p:spPr>
            <a:xfrm>
              <a:off x="2510925" y="1613425"/>
              <a:ext cx="245775" cy="214075"/>
            </a:xfrm>
            <a:custGeom>
              <a:avLst/>
              <a:gdLst/>
              <a:ahLst/>
              <a:cxnLst/>
              <a:rect l="l" t="t" r="r" b="b"/>
              <a:pathLst>
                <a:path w="9831" h="8563" extrusionOk="0">
                  <a:moveTo>
                    <a:pt x="6553" y="1"/>
                  </a:moveTo>
                  <a:cubicBezTo>
                    <a:pt x="5748" y="1"/>
                    <a:pt x="4807" y="264"/>
                    <a:pt x="3773" y="914"/>
                  </a:cubicBezTo>
                  <a:cubicBezTo>
                    <a:pt x="1094" y="2587"/>
                    <a:pt x="0" y="7575"/>
                    <a:pt x="3773" y="8439"/>
                  </a:cubicBezTo>
                  <a:cubicBezTo>
                    <a:pt x="4138" y="8523"/>
                    <a:pt x="4485" y="8562"/>
                    <a:pt x="4814" y="8562"/>
                  </a:cubicBezTo>
                  <a:cubicBezTo>
                    <a:pt x="8345" y="8562"/>
                    <a:pt x="9831" y="4055"/>
                    <a:pt x="9341" y="1964"/>
                  </a:cubicBezTo>
                  <a:cubicBezTo>
                    <a:pt x="9091" y="929"/>
                    <a:pt x="8063" y="1"/>
                    <a:pt x="6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4" name="Google Shape;6364;p77"/>
            <p:cNvSpPr/>
            <p:nvPr/>
          </p:nvSpPr>
          <p:spPr>
            <a:xfrm>
              <a:off x="2429700" y="1601250"/>
              <a:ext cx="1059075" cy="714825"/>
            </a:xfrm>
            <a:custGeom>
              <a:avLst/>
              <a:gdLst/>
              <a:ahLst/>
              <a:cxnLst/>
              <a:rect l="l" t="t" r="r" b="b"/>
              <a:pathLst>
                <a:path w="42363" h="28593" extrusionOk="0">
                  <a:moveTo>
                    <a:pt x="23003" y="1"/>
                  </a:moveTo>
                  <a:cubicBezTo>
                    <a:pt x="12809" y="1"/>
                    <a:pt x="14537" y="9298"/>
                    <a:pt x="10512" y="12623"/>
                  </a:cubicBezTo>
                  <a:cubicBezTo>
                    <a:pt x="6487" y="15937"/>
                    <a:pt x="0" y="17917"/>
                    <a:pt x="4365" y="28593"/>
                  </a:cubicBezTo>
                  <a:lnTo>
                    <a:pt x="39114" y="28593"/>
                  </a:lnTo>
                  <a:cubicBezTo>
                    <a:pt x="42363" y="21865"/>
                    <a:pt x="39672" y="15324"/>
                    <a:pt x="35319" y="11781"/>
                  </a:cubicBezTo>
                  <a:cubicBezTo>
                    <a:pt x="30823" y="8127"/>
                    <a:pt x="32213" y="1"/>
                    <a:pt x="23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5" name="Google Shape;6365;p77"/>
            <p:cNvSpPr/>
            <p:nvPr/>
          </p:nvSpPr>
          <p:spPr>
            <a:xfrm>
              <a:off x="2684825" y="2077600"/>
              <a:ext cx="225900" cy="238750"/>
            </a:xfrm>
            <a:custGeom>
              <a:avLst/>
              <a:gdLst/>
              <a:ahLst/>
              <a:cxnLst/>
              <a:rect l="l" t="t" r="r" b="b"/>
              <a:pathLst>
                <a:path w="9036" h="9550" extrusionOk="0">
                  <a:moveTo>
                    <a:pt x="1532" y="1"/>
                  </a:moveTo>
                  <a:lnTo>
                    <a:pt x="1532" y="1"/>
                  </a:lnTo>
                  <a:cubicBezTo>
                    <a:pt x="1532" y="1"/>
                    <a:pt x="1" y="5961"/>
                    <a:pt x="6880" y="9549"/>
                  </a:cubicBezTo>
                  <a:cubicBezTo>
                    <a:pt x="6880" y="9549"/>
                    <a:pt x="9035" y="4714"/>
                    <a:pt x="1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6" name="Google Shape;6366;p77"/>
            <p:cNvSpPr/>
            <p:nvPr/>
          </p:nvSpPr>
          <p:spPr>
            <a:xfrm>
              <a:off x="2729400" y="2093625"/>
              <a:ext cx="128825" cy="224100"/>
            </a:xfrm>
            <a:custGeom>
              <a:avLst/>
              <a:gdLst/>
              <a:ahLst/>
              <a:cxnLst/>
              <a:rect l="l" t="t" r="r" b="b"/>
              <a:pathLst>
                <a:path w="5153" h="8964" extrusionOk="0">
                  <a:moveTo>
                    <a:pt x="59" y="0"/>
                  </a:moveTo>
                  <a:cubicBezTo>
                    <a:pt x="51" y="0"/>
                    <a:pt x="42" y="2"/>
                    <a:pt x="33" y="5"/>
                  </a:cubicBezTo>
                  <a:cubicBezTo>
                    <a:pt x="11" y="26"/>
                    <a:pt x="0" y="60"/>
                    <a:pt x="22" y="82"/>
                  </a:cubicBezTo>
                  <a:lnTo>
                    <a:pt x="5043" y="8930"/>
                  </a:lnTo>
                  <a:cubicBezTo>
                    <a:pt x="5053" y="8952"/>
                    <a:pt x="5075" y="8963"/>
                    <a:pt x="5097" y="8963"/>
                  </a:cubicBezTo>
                  <a:cubicBezTo>
                    <a:pt x="5097" y="8963"/>
                    <a:pt x="5108" y="8952"/>
                    <a:pt x="5119" y="8952"/>
                  </a:cubicBezTo>
                  <a:cubicBezTo>
                    <a:pt x="5141" y="8941"/>
                    <a:pt x="5152" y="8908"/>
                    <a:pt x="5141" y="8876"/>
                  </a:cubicBezTo>
                  <a:lnTo>
                    <a:pt x="109" y="26"/>
                  </a:lnTo>
                  <a:cubicBezTo>
                    <a:pt x="102" y="10"/>
                    <a:pt x="82" y="0"/>
                    <a:pt x="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7" name="Google Shape;6367;p77"/>
            <p:cNvSpPr/>
            <p:nvPr/>
          </p:nvSpPr>
          <p:spPr>
            <a:xfrm>
              <a:off x="2734600" y="2121900"/>
              <a:ext cx="36650" cy="36925"/>
            </a:xfrm>
            <a:custGeom>
              <a:avLst/>
              <a:gdLst/>
              <a:ahLst/>
              <a:cxnLst/>
              <a:rect l="l" t="t" r="r" b="b"/>
              <a:pathLst>
                <a:path w="1466" h="1477" extrusionOk="0">
                  <a:moveTo>
                    <a:pt x="1411" y="1"/>
                  </a:moveTo>
                  <a:cubicBezTo>
                    <a:pt x="1389" y="1"/>
                    <a:pt x="1357" y="22"/>
                    <a:pt x="1357" y="44"/>
                  </a:cubicBezTo>
                  <a:lnTo>
                    <a:pt x="1214" y="1324"/>
                  </a:lnTo>
                  <a:lnTo>
                    <a:pt x="76" y="810"/>
                  </a:lnTo>
                  <a:cubicBezTo>
                    <a:pt x="71" y="807"/>
                    <a:pt x="65" y="806"/>
                    <a:pt x="58" y="806"/>
                  </a:cubicBezTo>
                  <a:cubicBezTo>
                    <a:pt x="40" y="806"/>
                    <a:pt x="19" y="818"/>
                    <a:pt x="11" y="842"/>
                  </a:cubicBezTo>
                  <a:cubicBezTo>
                    <a:pt x="0" y="864"/>
                    <a:pt x="11" y="898"/>
                    <a:pt x="33" y="908"/>
                  </a:cubicBezTo>
                  <a:lnTo>
                    <a:pt x="1313" y="1477"/>
                  </a:lnTo>
                  <a:lnTo>
                    <a:pt x="1455" y="55"/>
                  </a:lnTo>
                  <a:cubicBezTo>
                    <a:pt x="1466" y="33"/>
                    <a:pt x="1444" y="1"/>
                    <a:pt x="14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8" name="Google Shape;6368;p77"/>
            <p:cNvSpPr/>
            <p:nvPr/>
          </p:nvSpPr>
          <p:spPr>
            <a:xfrm>
              <a:off x="2748525" y="2154925"/>
              <a:ext cx="54725" cy="52575"/>
            </a:xfrm>
            <a:custGeom>
              <a:avLst/>
              <a:gdLst/>
              <a:ahLst/>
              <a:cxnLst/>
              <a:rect l="l" t="t" r="r" b="b"/>
              <a:pathLst>
                <a:path w="2189" h="2103" extrusionOk="0">
                  <a:moveTo>
                    <a:pt x="2129" y="0"/>
                  </a:moveTo>
                  <a:cubicBezTo>
                    <a:pt x="2105" y="0"/>
                    <a:pt x="2088" y="20"/>
                    <a:pt x="2079" y="46"/>
                  </a:cubicBezTo>
                  <a:lnTo>
                    <a:pt x="1773" y="1961"/>
                  </a:lnTo>
                  <a:lnTo>
                    <a:pt x="78" y="1359"/>
                  </a:lnTo>
                  <a:cubicBezTo>
                    <a:pt x="69" y="1356"/>
                    <a:pt x="61" y="1355"/>
                    <a:pt x="53" y="1355"/>
                  </a:cubicBezTo>
                  <a:cubicBezTo>
                    <a:pt x="30" y="1355"/>
                    <a:pt x="9" y="1367"/>
                    <a:pt x="1" y="1392"/>
                  </a:cubicBezTo>
                  <a:cubicBezTo>
                    <a:pt x="1" y="1414"/>
                    <a:pt x="12" y="1446"/>
                    <a:pt x="34" y="1458"/>
                  </a:cubicBezTo>
                  <a:lnTo>
                    <a:pt x="1860" y="2103"/>
                  </a:lnTo>
                  <a:lnTo>
                    <a:pt x="2188" y="58"/>
                  </a:lnTo>
                  <a:cubicBezTo>
                    <a:pt x="2188" y="36"/>
                    <a:pt x="2178" y="3"/>
                    <a:pt x="2145" y="3"/>
                  </a:cubicBezTo>
                  <a:cubicBezTo>
                    <a:pt x="2139" y="1"/>
                    <a:pt x="2134" y="0"/>
                    <a:pt x="21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9" name="Google Shape;6369;p77"/>
            <p:cNvSpPr/>
            <p:nvPr/>
          </p:nvSpPr>
          <p:spPr>
            <a:xfrm>
              <a:off x="2771225" y="2195900"/>
              <a:ext cx="62650" cy="49625"/>
            </a:xfrm>
            <a:custGeom>
              <a:avLst/>
              <a:gdLst/>
              <a:ahLst/>
              <a:cxnLst/>
              <a:rect l="l" t="t" r="r" b="b"/>
              <a:pathLst>
                <a:path w="2506" h="1985" extrusionOk="0">
                  <a:moveTo>
                    <a:pt x="2449" y="0"/>
                  </a:moveTo>
                  <a:cubicBezTo>
                    <a:pt x="2425" y="0"/>
                    <a:pt x="2404" y="13"/>
                    <a:pt x="2396" y="38"/>
                  </a:cubicBezTo>
                  <a:lnTo>
                    <a:pt x="1740" y="1853"/>
                  </a:lnTo>
                  <a:lnTo>
                    <a:pt x="67" y="1404"/>
                  </a:lnTo>
                  <a:cubicBezTo>
                    <a:pt x="61" y="1402"/>
                    <a:pt x="55" y="1400"/>
                    <a:pt x="49" y="1400"/>
                  </a:cubicBezTo>
                  <a:cubicBezTo>
                    <a:pt x="30" y="1400"/>
                    <a:pt x="9" y="1413"/>
                    <a:pt x="1" y="1438"/>
                  </a:cubicBezTo>
                  <a:cubicBezTo>
                    <a:pt x="1" y="1470"/>
                    <a:pt x="11" y="1492"/>
                    <a:pt x="45" y="1503"/>
                  </a:cubicBezTo>
                  <a:lnTo>
                    <a:pt x="1805" y="1985"/>
                  </a:lnTo>
                  <a:lnTo>
                    <a:pt x="2505" y="70"/>
                  </a:lnTo>
                  <a:cubicBezTo>
                    <a:pt x="2505" y="48"/>
                    <a:pt x="2495" y="16"/>
                    <a:pt x="2473" y="4"/>
                  </a:cubicBezTo>
                  <a:cubicBezTo>
                    <a:pt x="2465" y="2"/>
                    <a:pt x="2457" y="0"/>
                    <a:pt x="24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0" name="Google Shape;6370;p77"/>
            <p:cNvSpPr/>
            <p:nvPr/>
          </p:nvSpPr>
          <p:spPr>
            <a:xfrm>
              <a:off x="3335950" y="2163725"/>
              <a:ext cx="141350" cy="70425"/>
            </a:xfrm>
            <a:custGeom>
              <a:avLst/>
              <a:gdLst/>
              <a:ahLst/>
              <a:cxnLst/>
              <a:rect l="l" t="t" r="r" b="b"/>
              <a:pathLst>
                <a:path w="5654" h="2817" extrusionOk="0">
                  <a:moveTo>
                    <a:pt x="2899" y="1"/>
                  </a:moveTo>
                  <a:cubicBezTo>
                    <a:pt x="1367" y="1"/>
                    <a:pt x="1" y="875"/>
                    <a:pt x="261" y="2691"/>
                  </a:cubicBezTo>
                  <a:cubicBezTo>
                    <a:pt x="542" y="2779"/>
                    <a:pt x="800" y="2817"/>
                    <a:pt x="1042" y="2817"/>
                  </a:cubicBezTo>
                  <a:cubicBezTo>
                    <a:pt x="2683" y="2817"/>
                    <a:pt x="3566" y="1070"/>
                    <a:pt x="5654" y="1051"/>
                  </a:cubicBezTo>
                  <a:cubicBezTo>
                    <a:pt x="4921" y="356"/>
                    <a:pt x="3876" y="1"/>
                    <a:pt x="28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1" name="Google Shape;6371;p77"/>
            <p:cNvSpPr/>
            <p:nvPr/>
          </p:nvSpPr>
          <p:spPr>
            <a:xfrm>
              <a:off x="3300900" y="2182050"/>
              <a:ext cx="130725" cy="120625"/>
            </a:xfrm>
            <a:custGeom>
              <a:avLst/>
              <a:gdLst/>
              <a:ahLst/>
              <a:cxnLst/>
              <a:rect l="l" t="t" r="r" b="b"/>
              <a:pathLst>
                <a:path w="5229" h="4825" extrusionOk="0">
                  <a:moveTo>
                    <a:pt x="5163" y="1"/>
                  </a:moveTo>
                  <a:cubicBezTo>
                    <a:pt x="3675" y="198"/>
                    <a:pt x="974" y="1652"/>
                    <a:pt x="12" y="4759"/>
                  </a:cubicBezTo>
                  <a:cubicBezTo>
                    <a:pt x="0" y="4780"/>
                    <a:pt x="22" y="4814"/>
                    <a:pt x="44" y="4824"/>
                  </a:cubicBezTo>
                  <a:lnTo>
                    <a:pt x="66" y="4824"/>
                  </a:lnTo>
                  <a:cubicBezTo>
                    <a:pt x="88" y="4824"/>
                    <a:pt x="110" y="4802"/>
                    <a:pt x="110" y="4780"/>
                  </a:cubicBezTo>
                  <a:cubicBezTo>
                    <a:pt x="1062" y="1729"/>
                    <a:pt x="3719" y="296"/>
                    <a:pt x="5174" y="110"/>
                  </a:cubicBezTo>
                  <a:cubicBezTo>
                    <a:pt x="5207" y="110"/>
                    <a:pt x="5229" y="77"/>
                    <a:pt x="5218" y="55"/>
                  </a:cubicBezTo>
                  <a:cubicBezTo>
                    <a:pt x="5218" y="23"/>
                    <a:pt x="5196" y="1"/>
                    <a:pt x="5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2" name="Google Shape;6372;p77"/>
            <p:cNvSpPr/>
            <p:nvPr/>
          </p:nvSpPr>
          <p:spPr>
            <a:xfrm>
              <a:off x="3361600" y="2172725"/>
              <a:ext cx="36125" cy="46550"/>
            </a:xfrm>
            <a:custGeom>
              <a:avLst/>
              <a:gdLst/>
              <a:ahLst/>
              <a:cxnLst/>
              <a:rect l="l" t="t" r="r" b="b"/>
              <a:pathLst>
                <a:path w="1445" h="1862" extrusionOk="0">
                  <a:moveTo>
                    <a:pt x="893" y="1"/>
                  </a:moveTo>
                  <a:cubicBezTo>
                    <a:pt x="883" y="1"/>
                    <a:pt x="873" y="4"/>
                    <a:pt x="865" y="13"/>
                  </a:cubicBezTo>
                  <a:cubicBezTo>
                    <a:pt x="832" y="34"/>
                    <a:pt x="0" y="636"/>
                    <a:pt x="0" y="1665"/>
                  </a:cubicBezTo>
                  <a:lnTo>
                    <a:pt x="0" y="1697"/>
                  </a:lnTo>
                  <a:lnTo>
                    <a:pt x="22" y="1708"/>
                  </a:lnTo>
                  <a:cubicBezTo>
                    <a:pt x="34" y="1719"/>
                    <a:pt x="252" y="1862"/>
                    <a:pt x="777" y="1862"/>
                  </a:cubicBezTo>
                  <a:cubicBezTo>
                    <a:pt x="952" y="1862"/>
                    <a:pt x="1160" y="1840"/>
                    <a:pt x="1390" y="1806"/>
                  </a:cubicBezTo>
                  <a:cubicBezTo>
                    <a:pt x="1422" y="1796"/>
                    <a:pt x="1444" y="1774"/>
                    <a:pt x="1434" y="1741"/>
                  </a:cubicBezTo>
                  <a:cubicBezTo>
                    <a:pt x="1434" y="1708"/>
                    <a:pt x="1412" y="1697"/>
                    <a:pt x="1379" y="1697"/>
                  </a:cubicBezTo>
                  <a:cubicBezTo>
                    <a:pt x="1149" y="1735"/>
                    <a:pt x="953" y="1749"/>
                    <a:pt x="789" y="1749"/>
                  </a:cubicBezTo>
                  <a:cubicBezTo>
                    <a:pt x="383" y="1749"/>
                    <a:pt x="169" y="1663"/>
                    <a:pt x="99" y="1631"/>
                  </a:cubicBezTo>
                  <a:cubicBezTo>
                    <a:pt x="121" y="680"/>
                    <a:pt x="919" y="100"/>
                    <a:pt x="931" y="100"/>
                  </a:cubicBezTo>
                  <a:cubicBezTo>
                    <a:pt x="952" y="78"/>
                    <a:pt x="952" y="46"/>
                    <a:pt x="941" y="24"/>
                  </a:cubicBezTo>
                  <a:cubicBezTo>
                    <a:pt x="927" y="10"/>
                    <a:pt x="910" y="1"/>
                    <a:pt x="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3" name="Google Shape;6373;p77"/>
            <p:cNvSpPr/>
            <p:nvPr/>
          </p:nvSpPr>
          <p:spPr>
            <a:xfrm>
              <a:off x="3396050" y="2167950"/>
              <a:ext cx="28475" cy="34375"/>
            </a:xfrm>
            <a:custGeom>
              <a:avLst/>
              <a:gdLst/>
              <a:ahLst/>
              <a:cxnLst/>
              <a:rect l="l" t="t" r="r" b="b"/>
              <a:pathLst>
                <a:path w="1139" h="1375" extrusionOk="0">
                  <a:moveTo>
                    <a:pt x="695" y="0"/>
                  </a:moveTo>
                  <a:cubicBezTo>
                    <a:pt x="686" y="0"/>
                    <a:pt x="676" y="3"/>
                    <a:pt x="668" y="7"/>
                  </a:cubicBezTo>
                  <a:cubicBezTo>
                    <a:pt x="154" y="346"/>
                    <a:pt x="12" y="969"/>
                    <a:pt x="12" y="1002"/>
                  </a:cubicBezTo>
                  <a:lnTo>
                    <a:pt x="1" y="1024"/>
                  </a:lnTo>
                  <a:lnTo>
                    <a:pt x="12" y="1035"/>
                  </a:lnTo>
                  <a:cubicBezTo>
                    <a:pt x="209" y="1352"/>
                    <a:pt x="1051" y="1374"/>
                    <a:pt x="1084" y="1374"/>
                  </a:cubicBezTo>
                  <a:cubicBezTo>
                    <a:pt x="1116" y="1374"/>
                    <a:pt x="1138" y="1352"/>
                    <a:pt x="1138" y="1331"/>
                  </a:cubicBezTo>
                  <a:cubicBezTo>
                    <a:pt x="1138" y="1297"/>
                    <a:pt x="1116" y="1275"/>
                    <a:pt x="1084" y="1275"/>
                  </a:cubicBezTo>
                  <a:cubicBezTo>
                    <a:pt x="865" y="1265"/>
                    <a:pt x="274" y="1210"/>
                    <a:pt x="121" y="1002"/>
                  </a:cubicBezTo>
                  <a:cubicBezTo>
                    <a:pt x="143" y="893"/>
                    <a:pt x="296" y="379"/>
                    <a:pt x="723" y="94"/>
                  </a:cubicBezTo>
                  <a:cubicBezTo>
                    <a:pt x="756" y="84"/>
                    <a:pt x="756" y="50"/>
                    <a:pt x="744" y="29"/>
                  </a:cubicBezTo>
                  <a:cubicBezTo>
                    <a:pt x="730" y="8"/>
                    <a:pt x="712" y="0"/>
                    <a:pt x="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4" name="Google Shape;6374;p77"/>
            <p:cNvSpPr/>
            <p:nvPr/>
          </p:nvSpPr>
          <p:spPr>
            <a:xfrm>
              <a:off x="2621925" y="2176050"/>
              <a:ext cx="235200" cy="140350"/>
            </a:xfrm>
            <a:custGeom>
              <a:avLst/>
              <a:gdLst/>
              <a:ahLst/>
              <a:cxnLst/>
              <a:rect l="l" t="t" r="r" b="b"/>
              <a:pathLst>
                <a:path w="9408" h="5614" extrusionOk="0">
                  <a:moveTo>
                    <a:pt x="1" y="0"/>
                  </a:moveTo>
                  <a:cubicBezTo>
                    <a:pt x="1" y="0"/>
                    <a:pt x="1575" y="5614"/>
                    <a:pt x="8795" y="5614"/>
                  </a:cubicBezTo>
                  <a:cubicBezTo>
                    <a:pt x="8995" y="5614"/>
                    <a:pt x="9199" y="5609"/>
                    <a:pt x="9407" y="5601"/>
                  </a:cubicBezTo>
                  <a:cubicBezTo>
                    <a:pt x="9407" y="5601"/>
                    <a:pt x="8861" y="328"/>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5" name="Google Shape;6375;p77"/>
            <p:cNvSpPr/>
            <p:nvPr/>
          </p:nvSpPr>
          <p:spPr>
            <a:xfrm>
              <a:off x="2635875" y="2185775"/>
              <a:ext cx="222600" cy="131400"/>
            </a:xfrm>
            <a:custGeom>
              <a:avLst/>
              <a:gdLst/>
              <a:ahLst/>
              <a:cxnLst/>
              <a:rect l="l" t="t" r="r" b="b"/>
              <a:pathLst>
                <a:path w="8904" h="5256" extrusionOk="0">
                  <a:moveTo>
                    <a:pt x="68" y="1"/>
                  </a:moveTo>
                  <a:cubicBezTo>
                    <a:pt x="50" y="1"/>
                    <a:pt x="30" y="11"/>
                    <a:pt x="22" y="27"/>
                  </a:cubicBezTo>
                  <a:cubicBezTo>
                    <a:pt x="0" y="49"/>
                    <a:pt x="12" y="81"/>
                    <a:pt x="34" y="103"/>
                  </a:cubicBezTo>
                  <a:lnTo>
                    <a:pt x="8816" y="5255"/>
                  </a:lnTo>
                  <a:lnTo>
                    <a:pt x="8849" y="5255"/>
                  </a:lnTo>
                  <a:cubicBezTo>
                    <a:pt x="8860" y="5255"/>
                    <a:pt x="8882" y="5255"/>
                    <a:pt x="8893" y="5233"/>
                  </a:cubicBezTo>
                  <a:cubicBezTo>
                    <a:pt x="8904" y="5212"/>
                    <a:pt x="8904" y="5178"/>
                    <a:pt x="8871" y="5156"/>
                  </a:cubicBezTo>
                  <a:lnTo>
                    <a:pt x="88" y="5"/>
                  </a:lnTo>
                  <a:cubicBezTo>
                    <a:pt x="82" y="2"/>
                    <a:pt x="75" y="1"/>
                    <a:pt x="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6" name="Google Shape;6376;p77"/>
            <p:cNvSpPr/>
            <p:nvPr/>
          </p:nvSpPr>
          <p:spPr>
            <a:xfrm>
              <a:off x="2664600" y="2190975"/>
              <a:ext cx="36375" cy="37050"/>
            </a:xfrm>
            <a:custGeom>
              <a:avLst/>
              <a:gdLst/>
              <a:ahLst/>
              <a:cxnLst/>
              <a:rect l="l" t="t" r="r" b="b"/>
              <a:pathLst>
                <a:path w="1455" h="1482" extrusionOk="0">
                  <a:moveTo>
                    <a:pt x="829" y="0"/>
                  </a:moveTo>
                  <a:cubicBezTo>
                    <a:pt x="822" y="0"/>
                    <a:pt x="815" y="2"/>
                    <a:pt x="810" y="4"/>
                  </a:cubicBezTo>
                  <a:cubicBezTo>
                    <a:pt x="776" y="16"/>
                    <a:pt x="766" y="48"/>
                    <a:pt x="776" y="70"/>
                  </a:cubicBezTo>
                  <a:lnTo>
                    <a:pt x="1291" y="1241"/>
                  </a:lnTo>
                  <a:lnTo>
                    <a:pt x="54" y="1372"/>
                  </a:lnTo>
                  <a:cubicBezTo>
                    <a:pt x="22" y="1372"/>
                    <a:pt x="0" y="1405"/>
                    <a:pt x="11" y="1426"/>
                  </a:cubicBezTo>
                  <a:cubicBezTo>
                    <a:pt x="11" y="1460"/>
                    <a:pt x="33" y="1482"/>
                    <a:pt x="54" y="1482"/>
                  </a:cubicBezTo>
                  <a:lnTo>
                    <a:pt x="66" y="1482"/>
                  </a:lnTo>
                  <a:lnTo>
                    <a:pt x="1454" y="1339"/>
                  </a:lnTo>
                  <a:lnTo>
                    <a:pt x="875" y="26"/>
                  </a:lnTo>
                  <a:cubicBezTo>
                    <a:pt x="867" y="10"/>
                    <a:pt x="847" y="0"/>
                    <a:pt x="8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7" name="Google Shape;6377;p77"/>
            <p:cNvSpPr/>
            <p:nvPr/>
          </p:nvSpPr>
          <p:spPr>
            <a:xfrm>
              <a:off x="2700150" y="2203550"/>
              <a:ext cx="48950" cy="57825"/>
            </a:xfrm>
            <a:custGeom>
              <a:avLst/>
              <a:gdLst/>
              <a:ahLst/>
              <a:cxnLst/>
              <a:rect l="l" t="t" r="r" b="b"/>
              <a:pathLst>
                <a:path w="1958" h="2313" extrusionOk="0">
                  <a:moveTo>
                    <a:pt x="1179" y="1"/>
                  </a:moveTo>
                  <a:cubicBezTo>
                    <a:pt x="1172" y="1"/>
                    <a:pt x="1165" y="2"/>
                    <a:pt x="1160" y="5"/>
                  </a:cubicBezTo>
                  <a:cubicBezTo>
                    <a:pt x="1126" y="16"/>
                    <a:pt x="1116" y="38"/>
                    <a:pt x="1126" y="70"/>
                  </a:cubicBezTo>
                  <a:lnTo>
                    <a:pt x="1816" y="1875"/>
                  </a:lnTo>
                  <a:lnTo>
                    <a:pt x="44" y="2204"/>
                  </a:lnTo>
                  <a:cubicBezTo>
                    <a:pt x="11" y="2214"/>
                    <a:pt x="0" y="2236"/>
                    <a:pt x="0" y="2269"/>
                  </a:cubicBezTo>
                  <a:cubicBezTo>
                    <a:pt x="0" y="2291"/>
                    <a:pt x="22" y="2313"/>
                    <a:pt x="54" y="2313"/>
                  </a:cubicBezTo>
                  <a:lnTo>
                    <a:pt x="66" y="2313"/>
                  </a:lnTo>
                  <a:lnTo>
                    <a:pt x="1958" y="1963"/>
                  </a:lnTo>
                  <a:lnTo>
                    <a:pt x="1225" y="26"/>
                  </a:lnTo>
                  <a:cubicBezTo>
                    <a:pt x="1217" y="10"/>
                    <a:pt x="1197" y="1"/>
                    <a:pt x="11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8" name="Google Shape;6378;p77"/>
            <p:cNvSpPr/>
            <p:nvPr/>
          </p:nvSpPr>
          <p:spPr>
            <a:xfrm>
              <a:off x="2740600" y="2223625"/>
              <a:ext cx="45975" cy="62925"/>
            </a:xfrm>
            <a:custGeom>
              <a:avLst/>
              <a:gdLst/>
              <a:ahLst/>
              <a:cxnLst/>
              <a:rect l="l" t="t" r="r" b="b"/>
              <a:pathLst>
                <a:path w="1839" h="2517" extrusionOk="0">
                  <a:moveTo>
                    <a:pt x="1433" y="1"/>
                  </a:moveTo>
                  <a:cubicBezTo>
                    <a:pt x="1401" y="11"/>
                    <a:pt x="1379" y="33"/>
                    <a:pt x="1390" y="66"/>
                  </a:cubicBezTo>
                  <a:lnTo>
                    <a:pt x="1718" y="1969"/>
                  </a:lnTo>
                  <a:lnTo>
                    <a:pt x="45" y="2407"/>
                  </a:lnTo>
                  <a:cubicBezTo>
                    <a:pt x="23" y="2417"/>
                    <a:pt x="1" y="2451"/>
                    <a:pt x="11" y="2472"/>
                  </a:cubicBezTo>
                  <a:cubicBezTo>
                    <a:pt x="11" y="2505"/>
                    <a:pt x="33" y="2516"/>
                    <a:pt x="67" y="2516"/>
                  </a:cubicBezTo>
                  <a:lnTo>
                    <a:pt x="77" y="2516"/>
                  </a:lnTo>
                  <a:lnTo>
                    <a:pt x="1838" y="2045"/>
                  </a:lnTo>
                  <a:lnTo>
                    <a:pt x="1488" y="44"/>
                  </a:lnTo>
                  <a:cubicBezTo>
                    <a:pt x="1488" y="11"/>
                    <a:pt x="1455" y="1"/>
                    <a:pt x="14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9" name="Google Shape;6379;p77"/>
            <p:cNvSpPr/>
            <p:nvPr/>
          </p:nvSpPr>
          <p:spPr>
            <a:xfrm>
              <a:off x="2798575" y="2164500"/>
              <a:ext cx="549450" cy="151575"/>
            </a:xfrm>
            <a:custGeom>
              <a:avLst/>
              <a:gdLst/>
              <a:ahLst/>
              <a:cxnLst/>
              <a:rect l="l" t="t" r="r" b="b"/>
              <a:pathLst>
                <a:path w="21978" h="6063" extrusionOk="0">
                  <a:moveTo>
                    <a:pt x="12077" y="0"/>
                  </a:moveTo>
                  <a:cubicBezTo>
                    <a:pt x="10110" y="0"/>
                    <a:pt x="8155" y="1048"/>
                    <a:pt x="7920" y="2507"/>
                  </a:cubicBezTo>
                  <a:cubicBezTo>
                    <a:pt x="7487" y="864"/>
                    <a:pt x="6261" y="185"/>
                    <a:pt x="5022" y="185"/>
                  </a:cubicBezTo>
                  <a:cubicBezTo>
                    <a:pt x="3161" y="185"/>
                    <a:pt x="1269" y="1718"/>
                    <a:pt x="1991" y="3820"/>
                  </a:cubicBezTo>
                  <a:cubicBezTo>
                    <a:pt x="1" y="4247"/>
                    <a:pt x="689" y="6063"/>
                    <a:pt x="689" y="6063"/>
                  </a:cubicBezTo>
                  <a:lnTo>
                    <a:pt x="21100" y="6063"/>
                  </a:lnTo>
                  <a:cubicBezTo>
                    <a:pt x="21978" y="4213"/>
                    <a:pt x="20810" y="2264"/>
                    <a:pt x="19135" y="2264"/>
                  </a:cubicBezTo>
                  <a:cubicBezTo>
                    <a:pt x="18659" y="2264"/>
                    <a:pt x="18143" y="2421"/>
                    <a:pt x="17621" y="2781"/>
                  </a:cubicBezTo>
                  <a:cubicBezTo>
                    <a:pt x="17463" y="2055"/>
                    <a:pt x="17186" y="1830"/>
                    <a:pt x="16905" y="1830"/>
                  </a:cubicBezTo>
                  <a:cubicBezTo>
                    <a:pt x="16449" y="1830"/>
                    <a:pt x="15981" y="2420"/>
                    <a:pt x="15981" y="2420"/>
                  </a:cubicBezTo>
                  <a:cubicBezTo>
                    <a:pt x="15284" y="693"/>
                    <a:pt x="13676" y="0"/>
                    <a:pt x="1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0" name="Google Shape;6380;p77"/>
            <p:cNvSpPr/>
            <p:nvPr/>
          </p:nvSpPr>
          <p:spPr>
            <a:xfrm>
              <a:off x="2758100" y="1727850"/>
              <a:ext cx="479375" cy="588225"/>
            </a:xfrm>
            <a:custGeom>
              <a:avLst/>
              <a:gdLst/>
              <a:ahLst/>
              <a:cxnLst/>
              <a:rect l="l" t="t" r="r" b="b"/>
              <a:pathLst>
                <a:path w="19175" h="23529" extrusionOk="0">
                  <a:moveTo>
                    <a:pt x="9323" y="1"/>
                  </a:moveTo>
                  <a:cubicBezTo>
                    <a:pt x="7716" y="1"/>
                    <a:pt x="6130" y="368"/>
                    <a:pt x="4879" y="1138"/>
                  </a:cubicBezTo>
                  <a:cubicBezTo>
                    <a:pt x="2068" y="2878"/>
                    <a:pt x="1948" y="6388"/>
                    <a:pt x="1937" y="6738"/>
                  </a:cubicBezTo>
                  <a:cubicBezTo>
                    <a:pt x="1926" y="7088"/>
                    <a:pt x="2123" y="7953"/>
                    <a:pt x="2155" y="8292"/>
                  </a:cubicBezTo>
                  <a:cubicBezTo>
                    <a:pt x="2189" y="8631"/>
                    <a:pt x="1" y="12416"/>
                    <a:pt x="274" y="13247"/>
                  </a:cubicBezTo>
                  <a:cubicBezTo>
                    <a:pt x="415" y="13697"/>
                    <a:pt x="1705" y="13729"/>
                    <a:pt x="2070" y="13729"/>
                  </a:cubicBezTo>
                  <a:cubicBezTo>
                    <a:pt x="2131" y="13729"/>
                    <a:pt x="2167" y="13728"/>
                    <a:pt x="2167" y="13728"/>
                  </a:cubicBezTo>
                  <a:lnTo>
                    <a:pt x="2167" y="13728"/>
                  </a:lnTo>
                  <a:cubicBezTo>
                    <a:pt x="2167" y="13728"/>
                    <a:pt x="1696" y="17567"/>
                    <a:pt x="2199" y="18070"/>
                  </a:cubicBezTo>
                  <a:cubicBezTo>
                    <a:pt x="2541" y="18417"/>
                    <a:pt x="3793" y="18504"/>
                    <a:pt x="4952" y="18504"/>
                  </a:cubicBezTo>
                  <a:cubicBezTo>
                    <a:pt x="6093" y="18504"/>
                    <a:pt x="7143" y="18420"/>
                    <a:pt x="7143" y="18420"/>
                  </a:cubicBezTo>
                  <a:lnTo>
                    <a:pt x="7143" y="18420"/>
                  </a:lnTo>
                  <a:cubicBezTo>
                    <a:pt x="7559" y="21089"/>
                    <a:pt x="6990" y="23529"/>
                    <a:pt x="6990" y="23529"/>
                  </a:cubicBezTo>
                  <a:lnTo>
                    <a:pt x="17130" y="23529"/>
                  </a:lnTo>
                  <a:cubicBezTo>
                    <a:pt x="17130" y="23529"/>
                    <a:pt x="19175" y="7909"/>
                    <a:pt x="16277" y="3184"/>
                  </a:cubicBezTo>
                  <a:cubicBezTo>
                    <a:pt x="15023" y="1129"/>
                    <a:pt x="12140" y="1"/>
                    <a:pt x="9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1" name="Google Shape;6381;p77"/>
            <p:cNvSpPr/>
            <p:nvPr/>
          </p:nvSpPr>
          <p:spPr>
            <a:xfrm>
              <a:off x="2936650" y="2188350"/>
              <a:ext cx="3050" cy="27650"/>
            </a:xfrm>
            <a:custGeom>
              <a:avLst/>
              <a:gdLst/>
              <a:ahLst/>
              <a:cxnLst/>
              <a:rect l="l" t="t" r="r" b="b"/>
              <a:pathLst>
                <a:path w="122" h="1106" extrusionOk="0">
                  <a:moveTo>
                    <a:pt x="1" y="0"/>
                  </a:moveTo>
                  <a:lnTo>
                    <a:pt x="1" y="1105"/>
                  </a:lnTo>
                  <a:lnTo>
                    <a:pt x="122" y="1105"/>
                  </a:lnTo>
                  <a:lnTo>
                    <a:pt x="122" y="0"/>
                  </a:lnTo>
                  <a:close/>
                </a:path>
              </a:pathLst>
            </a:custGeom>
            <a:solidFill>
              <a:srgbClr val="D58A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2" name="Google Shape;6382;p77"/>
            <p:cNvSpPr/>
            <p:nvPr/>
          </p:nvSpPr>
          <p:spPr>
            <a:xfrm>
              <a:off x="2936650" y="2122700"/>
              <a:ext cx="147975" cy="93300"/>
            </a:xfrm>
            <a:custGeom>
              <a:avLst/>
              <a:gdLst/>
              <a:ahLst/>
              <a:cxnLst/>
              <a:rect l="l" t="t" r="r" b="b"/>
              <a:pathLst>
                <a:path w="5919" h="3732" extrusionOk="0">
                  <a:moveTo>
                    <a:pt x="5919" y="1"/>
                  </a:moveTo>
                  <a:lnTo>
                    <a:pt x="5919" y="1"/>
                  </a:lnTo>
                  <a:cubicBezTo>
                    <a:pt x="5918" y="1"/>
                    <a:pt x="3031" y="2451"/>
                    <a:pt x="1" y="2626"/>
                  </a:cubicBezTo>
                  <a:lnTo>
                    <a:pt x="1" y="2637"/>
                  </a:lnTo>
                  <a:lnTo>
                    <a:pt x="1" y="2648"/>
                  </a:lnTo>
                  <a:lnTo>
                    <a:pt x="12" y="2648"/>
                  </a:lnTo>
                  <a:cubicBezTo>
                    <a:pt x="67" y="3020"/>
                    <a:pt x="100" y="3381"/>
                    <a:pt x="122" y="3731"/>
                  </a:cubicBezTo>
                  <a:cubicBezTo>
                    <a:pt x="2222" y="3173"/>
                    <a:pt x="4201" y="1937"/>
                    <a:pt x="5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3" name="Google Shape;6383;p77"/>
            <p:cNvSpPr/>
            <p:nvPr/>
          </p:nvSpPr>
          <p:spPr>
            <a:xfrm>
              <a:off x="2820450" y="1748200"/>
              <a:ext cx="362350" cy="266800"/>
            </a:xfrm>
            <a:custGeom>
              <a:avLst/>
              <a:gdLst/>
              <a:ahLst/>
              <a:cxnLst/>
              <a:rect l="l" t="t" r="r" b="b"/>
              <a:pathLst>
                <a:path w="14494" h="10672" extrusionOk="0">
                  <a:moveTo>
                    <a:pt x="6145" y="0"/>
                  </a:moveTo>
                  <a:cubicBezTo>
                    <a:pt x="4957" y="0"/>
                    <a:pt x="4420" y="1036"/>
                    <a:pt x="4420" y="1036"/>
                  </a:cubicBezTo>
                  <a:cubicBezTo>
                    <a:pt x="4165" y="984"/>
                    <a:pt x="3937" y="960"/>
                    <a:pt x="3733" y="960"/>
                  </a:cubicBezTo>
                  <a:cubicBezTo>
                    <a:pt x="1784" y="960"/>
                    <a:pt x="2035" y="3102"/>
                    <a:pt x="2035" y="3102"/>
                  </a:cubicBezTo>
                  <a:cubicBezTo>
                    <a:pt x="1" y="4514"/>
                    <a:pt x="1729" y="6111"/>
                    <a:pt x="1729" y="6111"/>
                  </a:cubicBezTo>
                  <a:cubicBezTo>
                    <a:pt x="1498" y="7769"/>
                    <a:pt x="2892" y="8013"/>
                    <a:pt x="3734" y="8013"/>
                  </a:cubicBezTo>
                  <a:cubicBezTo>
                    <a:pt x="4087" y="8013"/>
                    <a:pt x="4343" y="7970"/>
                    <a:pt x="4343" y="7970"/>
                  </a:cubicBezTo>
                  <a:cubicBezTo>
                    <a:pt x="4847" y="8822"/>
                    <a:pt x="5545" y="9082"/>
                    <a:pt x="6210" y="9082"/>
                  </a:cubicBezTo>
                  <a:cubicBezTo>
                    <a:pt x="7264" y="9082"/>
                    <a:pt x="8237" y="8430"/>
                    <a:pt x="8237" y="8430"/>
                  </a:cubicBezTo>
                  <a:cubicBezTo>
                    <a:pt x="8745" y="9095"/>
                    <a:pt x="9328" y="9311"/>
                    <a:pt x="9872" y="9311"/>
                  </a:cubicBezTo>
                  <a:cubicBezTo>
                    <a:pt x="10884" y="9311"/>
                    <a:pt x="11759" y="8561"/>
                    <a:pt x="11759" y="8561"/>
                  </a:cubicBezTo>
                  <a:cubicBezTo>
                    <a:pt x="12918" y="9173"/>
                    <a:pt x="13717" y="10671"/>
                    <a:pt x="13717" y="10671"/>
                  </a:cubicBezTo>
                  <a:cubicBezTo>
                    <a:pt x="14286" y="8659"/>
                    <a:pt x="13377" y="7183"/>
                    <a:pt x="13377" y="7183"/>
                  </a:cubicBezTo>
                  <a:cubicBezTo>
                    <a:pt x="14493" y="4733"/>
                    <a:pt x="12809" y="4240"/>
                    <a:pt x="12809" y="4240"/>
                  </a:cubicBezTo>
                  <a:cubicBezTo>
                    <a:pt x="12855" y="2161"/>
                    <a:pt x="11414" y="2004"/>
                    <a:pt x="10976" y="2004"/>
                  </a:cubicBezTo>
                  <a:cubicBezTo>
                    <a:pt x="10897" y="2004"/>
                    <a:pt x="10851" y="2009"/>
                    <a:pt x="10851" y="2009"/>
                  </a:cubicBezTo>
                  <a:cubicBezTo>
                    <a:pt x="10350" y="698"/>
                    <a:pt x="9485" y="405"/>
                    <a:pt x="8811" y="405"/>
                  </a:cubicBezTo>
                  <a:cubicBezTo>
                    <a:pt x="8264" y="405"/>
                    <a:pt x="7843" y="598"/>
                    <a:pt x="7843" y="598"/>
                  </a:cubicBezTo>
                  <a:cubicBezTo>
                    <a:pt x="7173" y="159"/>
                    <a:pt x="6609" y="0"/>
                    <a:pt x="6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4" name="Google Shape;6384;p77"/>
            <p:cNvSpPr/>
            <p:nvPr/>
          </p:nvSpPr>
          <p:spPr>
            <a:xfrm>
              <a:off x="2863650" y="1900950"/>
              <a:ext cx="250775" cy="80150"/>
            </a:xfrm>
            <a:custGeom>
              <a:avLst/>
              <a:gdLst/>
              <a:ahLst/>
              <a:cxnLst/>
              <a:rect l="l" t="t" r="r" b="b"/>
              <a:pathLst>
                <a:path w="10031" h="3206" extrusionOk="0">
                  <a:moveTo>
                    <a:pt x="10031" y="2451"/>
                  </a:moveTo>
                  <a:cubicBezTo>
                    <a:pt x="10031" y="2451"/>
                    <a:pt x="9156" y="3205"/>
                    <a:pt x="8149" y="3205"/>
                  </a:cubicBezTo>
                  <a:lnTo>
                    <a:pt x="8149" y="3205"/>
                  </a:lnTo>
                  <a:cubicBezTo>
                    <a:pt x="9156" y="3205"/>
                    <a:pt x="10031" y="2451"/>
                    <a:pt x="10031" y="2451"/>
                  </a:cubicBezTo>
                  <a:lnTo>
                    <a:pt x="10031" y="2451"/>
                  </a:lnTo>
                  <a:close/>
                  <a:moveTo>
                    <a:pt x="1" y="1"/>
                  </a:moveTo>
                  <a:lnTo>
                    <a:pt x="1" y="1"/>
                  </a:lnTo>
                  <a:close/>
                </a:path>
              </a:pathLst>
            </a:custGeom>
            <a:solidFill>
              <a:srgbClr val="D192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5" name="Google Shape;6385;p77"/>
            <p:cNvSpPr/>
            <p:nvPr/>
          </p:nvSpPr>
          <p:spPr>
            <a:xfrm>
              <a:off x="2837400" y="1849000"/>
              <a:ext cx="330625" cy="166000"/>
            </a:xfrm>
            <a:custGeom>
              <a:avLst/>
              <a:gdLst/>
              <a:ahLst/>
              <a:cxnLst/>
              <a:rect l="l" t="t" r="r" b="b"/>
              <a:pathLst>
                <a:path w="13225" h="6640" extrusionOk="0">
                  <a:moveTo>
                    <a:pt x="515" y="1"/>
                  </a:moveTo>
                  <a:lnTo>
                    <a:pt x="515" y="1"/>
                  </a:lnTo>
                  <a:cubicBezTo>
                    <a:pt x="1" y="1094"/>
                    <a:pt x="1040" y="2067"/>
                    <a:pt x="1051" y="2079"/>
                  </a:cubicBezTo>
                  <a:cubicBezTo>
                    <a:pt x="1029" y="2210"/>
                    <a:pt x="1029" y="2319"/>
                    <a:pt x="1029" y="2429"/>
                  </a:cubicBezTo>
                  <a:cubicBezTo>
                    <a:pt x="1018" y="3774"/>
                    <a:pt x="2276" y="3982"/>
                    <a:pt x="3064" y="3982"/>
                  </a:cubicBezTo>
                  <a:cubicBezTo>
                    <a:pt x="3414" y="3982"/>
                    <a:pt x="3665" y="3938"/>
                    <a:pt x="3665" y="3938"/>
                  </a:cubicBezTo>
                  <a:cubicBezTo>
                    <a:pt x="4168" y="4791"/>
                    <a:pt x="4868" y="5054"/>
                    <a:pt x="5536" y="5054"/>
                  </a:cubicBezTo>
                  <a:cubicBezTo>
                    <a:pt x="6586" y="5054"/>
                    <a:pt x="7559" y="4398"/>
                    <a:pt x="7559" y="4398"/>
                  </a:cubicBezTo>
                  <a:cubicBezTo>
                    <a:pt x="8062" y="5064"/>
                    <a:pt x="8652" y="5283"/>
                    <a:pt x="9199" y="5283"/>
                  </a:cubicBezTo>
                  <a:cubicBezTo>
                    <a:pt x="10206" y="5283"/>
                    <a:pt x="11081" y="4529"/>
                    <a:pt x="11081" y="4529"/>
                  </a:cubicBezTo>
                  <a:cubicBezTo>
                    <a:pt x="12240" y="5141"/>
                    <a:pt x="13039" y="6639"/>
                    <a:pt x="13039" y="6639"/>
                  </a:cubicBezTo>
                  <a:cubicBezTo>
                    <a:pt x="13170" y="6158"/>
                    <a:pt x="13224" y="5710"/>
                    <a:pt x="13224" y="5305"/>
                  </a:cubicBezTo>
                  <a:cubicBezTo>
                    <a:pt x="13224" y="4015"/>
                    <a:pt x="12700" y="3151"/>
                    <a:pt x="12699" y="3151"/>
                  </a:cubicBezTo>
                  <a:lnTo>
                    <a:pt x="12699" y="3151"/>
                  </a:lnTo>
                  <a:cubicBezTo>
                    <a:pt x="12809" y="3588"/>
                    <a:pt x="12831" y="4595"/>
                    <a:pt x="12251" y="4595"/>
                  </a:cubicBezTo>
                  <a:cubicBezTo>
                    <a:pt x="12109" y="4595"/>
                    <a:pt x="11923" y="4529"/>
                    <a:pt x="11693" y="4386"/>
                  </a:cubicBezTo>
                  <a:cubicBezTo>
                    <a:pt x="11693" y="4386"/>
                    <a:pt x="11683" y="3336"/>
                    <a:pt x="11354" y="3173"/>
                  </a:cubicBezTo>
                  <a:lnTo>
                    <a:pt x="11354" y="3173"/>
                  </a:lnTo>
                  <a:lnTo>
                    <a:pt x="11452" y="3632"/>
                  </a:lnTo>
                  <a:lnTo>
                    <a:pt x="11333" y="4102"/>
                  </a:lnTo>
                  <a:cubicBezTo>
                    <a:pt x="10698" y="4463"/>
                    <a:pt x="10020" y="4660"/>
                    <a:pt x="9374" y="4660"/>
                  </a:cubicBezTo>
                  <a:cubicBezTo>
                    <a:pt x="8664" y="4660"/>
                    <a:pt x="7974" y="4430"/>
                    <a:pt x="7395" y="3905"/>
                  </a:cubicBezTo>
                  <a:cubicBezTo>
                    <a:pt x="6924" y="4245"/>
                    <a:pt x="6411" y="4376"/>
                    <a:pt x="5929" y="4376"/>
                  </a:cubicBezTo>
                  <a:cubicBezTo>
                    <a:pt x="5076" y="4376"/>
                    <a:pt x="4299" y="3938"/>
                    <a:pt x="3982" y="3413"/>
                  </a:cubicBezTo>
                  <a:cubicBezTo>
                    <a:pt x="3764" y="3446"/>
                    <a:pt x="3555" y="3467"/>
                    <a:pt x="3348" y="3467"/>
                  </a:cubicBezTo>
                  <a:cubicBezTo>
                    <a:pt x="2024" y="3467"/>
                    <a:pt x="1182" y="2713"/>
                    <a:pt x="1423" y="1357"/>
                  </a:cubicBezTo>
                  <a:lnTo>
                    <a:pt x="1411" y="1357"/>
                  </a:lnTo>
                  <a:cubicBezTo>
                    <a:pt x="1324" y="1357"/>
                    <a:pt x="558" y="1324"/>
                    <a:pt x="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6" name="Google Shape;6386;p77"/>
            <p:cNvSpPr/>
            <p:nvPr/>
          </p:nvSpPr>
          <p:spPr>
            <a:xfrm>
              <a:off x="2862275" y="1868375"/>
              <a:ext cx="69500" cy="33975"/>
            </a:xfrm>
            <a:custGeom>
              <a:avLst/>
              <a:gdLst/>
              <a:ahLst/>
              <a:cxnLst/>
              <a:rect l="l" t="t" r="r" b="b"/>
              <a:pathLst>
                <a:path w="2780" h="1359" extrusionOk="0">
                  <a:moveTo>
                    <a:pt x="1662" y="1"/>
                  </a:moveTo>
                  <a:cubicBezTo>
                    <a:pt x="1645" y="1"/>
                    <a:pt x="1627" y="1"/>
                    <a:pt x="1609" y="2"/>
                  </a:cubicBezTo>
                  <a:cubicBezTo>
                    <a:pt x="898" y="24"/>
                    <a:pt x="78" y="549"/>
                    <a:pt x="1" y="1304"/>
                  </a:cubicBezTo>
                  <a:cubicBezTo>
                    <a:pt x="1" y="1336"/>
                    <a:pt x="23" y="1358"/>
                    <a:pt x="45" y="1358"/>
                  </a:cubicBezTo>
                  <a:lnTo>
                    <a:pt x="56" y="1358"/>
                  </a:lnTo>
                  <a:cubicBezTo>
                    <a:pt x="78" y="1358"/>
                    <a:pt x="100" y="1336"/>
                    <a:pt x="110" y="1314"/>
                  </a:cubicBezTo>
                  <a:cubicBezTo>
                    <a:pt x="176" y="614"/>
                    <a:pt x="942" y="123"/>
                    <a:pt x="1609" y="101"/>
                  </a:cubicBezTo>
                  <a:cubicBezTo>
                    <a:pt x="1882" y="101"/>
                    <a:pt x="2538" y="166"/>
                    <a:pt x="2670" y="986"/>
                  </a:cubicBezTo>
                  <a:cubicBezTo>
                    <a:pt x="2679" y="1013"/>
                    <a:pt x="2695" y="1033"/>
                    <a:pt x="2719" y="1033"/>
                  </a:cubicBezTo>
                  <a:cubicBezTo>
                    <a:pt x="2724" y="1033"/>
                    <a:pt x="2729" y="1032"/>
                    <a:pt x="2735" y="1030"/>
                  </a:cubicBezTo>
                  <a:cubicBezTo>
                    <a:pt x="2769" y="1030"/>
                    <a:pt x="2779" y="998"/>
                    <a:pt x="2779" y="976"/>
                  </a:cubicBezTo>
                  <a:cubicBezTo>
                    <a:pt x="2673" y="359"/>
                    <a:pt x="2257" y="1"/>
                    <a:pt x="1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7" name="Google Shape;6387;p77"/>
            <p:cNvSpPr/>
            <p:nvPr/>
          </p:nvSpPr>
          <p:spPr>
            <a:xfrm>
              <a:off x="3113050" y="1921825"/>
              <a:ext cx="12050" cy="41775"/>
            </a:xfrm>
            <a:custGeom>
              <a:avLst/>
              <a:gdLst/>
              <a:ahLst/>
              <a:cxnLst/>
              <a:rect l="l" t="t" r="r" b="b"/>
              <a:pathLst>
                <a:path w="482" h="1671" extrusionOk="0">
                  <a:moveTo>
                    <a:pt x="177" y="1"/>
                  </a:moveTo>
                  <a:cubicBezTo>
                    <a:pt x="161" y="1"/>
                    <a:pt x="145" y="6"/>
                    <a:pt x="132" y="19"/>
                  </a:cubicBezTo>
                  <a:cubicBezTo>
                    <a:pt x="120" y="41"/>
                    <a:pt x="120" y="73"/>
                    <a:pt x="142" y="95"/>
                  </a:cubicBezTo>
                  <a:cubicBezTo>
                    <a:pt x="263" y="183"/>
                    <a:pt x="339" y="379"/>
                    <a:pt x="350" y="620"/>
                  </a:cubicBezTo>
                  <a:cubicBezTo>
                    <a:pt x="372" y="992"/>
                    <a:pt x="241" y="1375"/>
                    <a:pt x="22" y="1583"/>
                  </a:cubicBezTo>
                  <a:cubicBezTo>
                    <a:pt x="0" y="1594"/>
                    <a:pt x="0" y="1626"/>
                    <a:pt x="11" y="1648"/>
                  </a:cubicBezTo>
                  <a:cubicBezTo>
                    <a:pt x="22" y="1670"/>
                    <a:pt x="44" y="1670"/>
                    <a:pt x="55" y="1670"/>
                  </a:cubicBezTo>
                  <a:cubicBezTo>
                    <a:pt x="66" y="1670"/>
                    <a:pt x="76" y="1670"/>
                    <a:pt x="88" y="1660"/>
                  </a:cubicBezTo>
                  <a:cubicBezTo>
                    <a:pt x="372" y="1408"/>
                    <a:pt x="482" y="948"/>
                    <a:pt x="460" y="620"/>
                  </a:cubicBezTo>
                  <a:cubicBezTo>
                    <a:pt x="448" y="347"/>
                    <a:pt x="361" y="117"/>
                    <a:pt x="208" y="8"/>
                  </a:cubicBezTo>
                  <a:cubicBezTo>
                    <a:pt x="199" y="3"/>
                    <a:pt x="188"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8" name="Google Shape;6388;p77"/>
            <p:cNvSpPr/>
            <p:nvPr/>
          </p:nvSpPr>
          <p:spPr>
            <a:xfrm>
              <a:off x="3018700" y="1888025"/>
              <a:ext cx="92175" cy="72275"/>
            </a:xfrm>
            <a:custGeom>
              <a:avLst/>
              <a:gdLst/>
              <a:ahLst/>
              <a:cxnLst/>
              <a:rect l="l" t="t" r="r" b="b"/>
              <a:pathLst>
                <a:path w="3687" h="2891" extrusionOk="0">
                  <a:moveTo>
                    <a:pt x="3626" y="1"/>
                  </a:moveTo>
                  <a:cubicBezTo>
                    <a:pt x="3602" y="1"/>
                    <a:pt x="3586" y="19"/>
                    <a:pt x="3577" y="37"/>
                  </a:cubicBezTo>
                  <a:cubicBezTo>
                    <a:pt x="3393" y="754"/>
                    <a:pt x="2651" y="826"/>
                    <a:pt x="2058" y="826"/>
                  </a:cubicBezTo>
                  <a:cubicBezTo>
                    <a:pt x="1982" y="826"/>
                    <a:pt x="1908" y="825"/>
                    <a:pt x="1838" y="824"/>
                  </a:cubicBezTo>
                  <a:lnTo>
                    <a:pt x="1696" y="824"/>
                  </a:lnTo>
                  <a:cubicBezTo>
                    <a:pt x="1280" y="824"/>
                    <a:pt x="547" y="1010"/>
                    <a:pt x="230" y="1524"/>
                  </a:cubicBezTo>
                  <a:cubicBezTo>
                    <a:pt x="0" y="1885"/>
                    <a:pt x="12" y="2333"/>
                    <a:pt x="252" y="2859"/>
                  </a:cubicBezTo>
                  <a:cubicBezTo>
                    <a:pt x="263" y="2880"/>
                    <a:pt x="285" y="2891"/>
                    <a:pt x="307" y="2891"/>
                  </a:cubicBezTo>
                  <a:cubicBezTo>
                    <a:pt x="307" y="2891"/>
                    <a:pt x="318" y="2891"/>
                    <a:pt x="328" y="2880"/>
                  </a:cubicBezTo>
                  <a:cubicBezTo>
                    <a:pt x="350" y="2869"/>
                    <a:pt x="362" y="2837"/>
                    <a:pt x="350" y="2815"/>
                  </a:cubicBezTo>
                  <a:cubicBezTo>
                    <a:pt x="121" y="2333"/>
                    <a:pt x="110" y="1918"/>
                    <a:pt x="318" y="1578"/>
                  </a:cubicBezTo>
                  <a:cubicBezTo>
                    <a:pt x="624" y="1108"/>
                    <a:pt x="1302" y="933"/>
                    <a:pt x="1696" y="933"/>
                  </a:cubicBezTo>
                  <a:lnTo>
                    <a:pt x="1838" y="933"/>
                  </a:lnTo>
                  <a:cubicBezTo>
                    <a:pt x="1904" y="935"/>
                    <a:pt x="1974" y="936"/>
                    <a:pt x="2048" y="936"/>
                  </a:cubicBezTo>
                  <a:cubicBezTo>
                    <a:pt x="2650" y="936"/>
                    <a:pt x="3471" y="859"/>
                    <a:pt x="3675" y="69"/>
                  </a:cubicBezTo>
                  <a:cubicBezTo>
                    <a:pt x="3687" y="37"/>
                    <a:pt x="3675" y="15"/>
                    <a:pt x="3643" y="3"/>
                  </a:cubicBezTo>
                  <a:cubicBezTo>
                    <a:pt x="3637" y="1"/>
                    <a:pt x="3632" y="1"/>
                    <a:pt x="3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9" name="Google Shape;6389;p77"/>
            <p:cNvSpPr/>
            <p:nvPr/>
          </p:nvSpPr>
          <p:spPr>
            <a:xfrm>
              <a:off x="3068200" y="1819075"/>
              <a:ext cx="73850" cy="57850"/>
            </a:xfrm>
            <a:custGeom>
              <a:avLst/>
              <a:gdLst/>
              <a:ahLst/>
              <a:cxnLst/>
              <a:rect l="l" t="t" r="r" b="b"/>
              <a:pathLst>
                <a:path w="2954" h="2314" extrusionOk="0">
                  <a:moveTo>
                    <a:pt x="62" y="1"/>
                  </a:moveTo>
                  <a:cubicBezTo>
                    <a:pt x="39" y="1"/>
                    <a:pt x="19" y="11"/>
                    <a:pt x="11" y="27"/>
                  </a:cubicBezTo>
                  <a:cubicBezTo>
                    <a:pt x="1" y="60"/>
                    <a:pt x="11" y="82"/>
                    <a:pt x="33" y="104"/>
                  </a:cubicBezTo>
                  <a:cubicBezTo>
                    <a:pt x="689" y="399"/>
                    <a:pt x="799" y="826"/>
                    <a:pt x="930" y="1373"/>
                  </a:cubicBezTo>
                  <a:cubicBezTo>
                    <a:pt x="963" y="1514"/>
                    <a:pt x="995" y="1646"/>
                    <a:pt x="1039" y="1788"/>
                  </a:cubicBezTo>
                  <a:cubicBezTo>
                    <a:pt x="1149" y="2149"/>
                    <a:pt x="1532" y="2313"/>
                    <a:pt x="1914" y="2313"/>
                  </a:cubicBezTo>
                  <a:cubicBezTo>
                    <a:pt x="1969" y="2313"/>
                    <a:pt x="2024" y="2313"/>
                    <a:pt x="2067" y="2302"/>
                  </a:cubicBezTo>
                  <a:cubicBezTo>
                    <a:pt x="2472" y="2248"/>
                    <a:pt x="2932" y="1985"/>
                    <a:pt x="2954" y="1405"/>
                  </a:cubicBezTo>
                  <a:cubicBezTo>
                    <a:pt x="2954" y="1373"/>
                    <a:pt x="2932" y="1351"/>
                    <a:pt x="2899" y="1351"/>
                  </a:cubicBezTo>
                  <a:cubicBezTo>
                    <a:pt x="2896" y="1349"/>
                    <a:pt x="2893" y="1348"/>
                    <a:pt x="2889" y="1348"/>
                  </a:cubicBezTo>
                  <a:cubicBezTo>
                    <a:pt x="2871" y="1348"/>
                    <a:pt x="2853" y="1376"/>
                    <a:pt x="2844" y="1394"/>
                  </a:cubicBezTo>
                  <a:cubicBezTo>
                    <a:pt x="2833" y="1908"/>
                    <a:pt x="2429" y="2149"/>
                    <a:pt x="2057" y="2193"/>
                  </a:cubicBezTo>
                  <a:cubicBezTo>
                    <a:pt x="2003" y="2201"/>
                    <a:pt x="1947" y="2205"/>
                    <a:pt x="1892" y="2205"/>
                  </a:cubicBezTo>
                  <a:cubicBezTo>
                    <a:pt x="1565" y="2205"/>
                    <a:pt x="1233" y="2064"/>
                    <a:pt x="1149" y="1755"/>
                  </a:cubicBezTo>
                  <a:cubicBezTo>
                    <a:pt x="1105" y="1624"/>
                    <a:pt x="1061" y="1482"/>
                    <a:pt x="1029" y="1351"/>
                  </a:cubicBezTo>
                  <a:cubicBezTo>
                    <a:pt x="897" y="804"/>
                    <a:pt x="777" y="323"/>
                    <a:pt x="88" y="5"/>
                  </a:cubicBezTo>
                  <a:cubicBezTo>
                    <a:pt x="79" y="2"/>
                    <a:pt x="70"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0" name="Google Shape;6390;p77"/>
            <p:cNvSpPr/>
            <p:nvPr/>
          </p:nvSpPr>
          <p:spPr>
            <a:xfrm>
              <a:off x="3003125" y="1761925"/>
              <a:ext cx="19975" cy="34600"/>
            </a:xfrm>
            <a:custGeom>
              <a:avLst/>
              <a:gdLst/>
              <a:ahLst/>
              <a:cxnLst/>
              <a:rect l="l" t="t" r="r" b="b"/>
              <a:pathLst>
                <a:path w="799" h="1384" extrusionOk="0">
                  <a:moveTo>
                    <a:pt x="534" y="1"/>
                  </a:moveTo>
                  <a:cubicBezTo>
                    <a:pt x="527" y="1"/>
                    <a:pt x="520" y="2"/>
                    <a:pt x="514" y="5"/>
                  </a:cubicBezTo>
                  <a:cubicBezTo>
                    <a:pt x="164" y="202"/>
                    <a:pt x="0" y="508"/>
                    <a:pt x="66" y="837"/>
                  </a:cubicBezTo>
                  <a:cubicBezTo>
                    <a:pt x="142" y="1143"/>
                    <a:pt x="416" y="1362"/>
                    <a:pt x="733" y="1384"/>
                  </a:cubicBezTo>
                  <a:lnTo>
                    <a:pt x="744" y="1384"/>
                  </a:lnTo>
                  <a:cubicBezTo>
                    <a:pt x="766" y="1384"/>
                    <a:pt x="788" y="1362"/>
                    <a:pt x="788" y="1340"/>
                  </a:cubicBezTo>
                  <a:cubicBezTo>
                    <a:pt x="798" y="1307"/>
                    <a:pt x="776" y="1285"/>
                    <a:pt x="744" y="1274"/>
                  </a:cubicBezTo>
                  <a:cubicBezTo>
                    <a:pt x="470" y="1263"/>
                    <a:pt x="230" y="1066"/>
                    <a:pt x="175" y="815"/>
                  </a:cubicBezTo>
                  <a:cubicBezTo>
                    <a:pt x="110" y="541"/>
                    <a:pt x="263" y="268"/>
                    <a:pt x="569" y="93"/>
                  </a:cubicBezTo>
                  <a:cubicBezTo>
                    <a:pt x="591" y="81"/>
                    <a:pt x="601" y="49"/>
                    <a:pt x="591" y="27"/>
                  </a:cubicBezTo>
                  <a:cubicBezTo>
                    <a:pt x="575" y="11"/>
                    <a:pt x="553" y="1"/>
                    <a:pt x="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1" name="Google Shape;6391;p77"/>
            <p:cNvSpPr/>
            <p:nvPr/>
          </p:nvSpPr>
          <p:spPr>
            <a:xfrm>
              <a:off x="2917800" y="1772700"/>
              <a:ext cx="29550" cy="56900"/>
            </a:xfrm>
            <a:custGeom>
              <a:avLst/>
              <a:gdLst/>
              <a:ahLst/>
              <a:cxnLst/>
              <a:rect l="l" t="t" r="r" b="b"/>
              <a:pathLst>
                <a:path w="1182" h="2276" extrusionOk="0">
                  <a:moveTo>
                    <a:pt x="536" y="0"/>
                  </a:moveTo>
                  <a:cubicBezTo>
                    <a:pt x="504" y="0"/>
                    <a:pt x="482" y="22"/>
                    <a:pt x="482" y="56"/>
                  </a:cubicBezTo>
                  <a:cubicBezTo>
                    <a:pt x="471" y="77"/>
                    <a:pt x="492" y="110"/>
                    <a:pt x="526" y="110"/>
                  </a:cubicBezTo>
                  <a:cubicBezTo>
                    <a:pt x="788" y="121"/>
                    <a:pt x="985" y="384"/>
                    <a:pt x="1017" y="766"/>
                  </a:cubicBezTo>
                  <a:cubicBezTo>
                    <a:pt x="1073" y="1335"/>
                    <a:pt x="744" y="2003"/>
                    <a:pt x="44" y="2178"/>
                  </a:cubicBezTo>
                  <a:cubicBezTo>
                    <a:pt x="11" y="2178"/>
                    <a:pt x="1" y="2210"/>
                    <a:pt x="1" y="2232"/>
                  </a:cubicBezTo>
                  <a:cubicBezTo>
                    <a:pt x="11" y="2265"/>
                    <a:pt x="33" y="2276"/>
                    <a:pt x="55" y="2276"/>
                  </a:cubicBezTo>
                  <a:lnTo>
                    <a:pt x="66" y="2276"/>
                  </a:lnTo>
                  <a:cubicBezTo>
                    <a:pt x="832" y="2090"/>
                    <a:pt x="1182" y="1379"/>
                    <a:pt x="1127" y="756"/>
                  </a:cubicBezTo>
                  <a:cubicBezTo>
                    <a:pt x="1083" y="318"/>
                    <a:pt x="854" y="22"/>
                    <a:pt x="5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2" name="Google Shape;6392;p77"/>
            <p:cNvSpPr/>
            <p:nvPr/>
          </p:nvSpPr>
          <p:spPr>
            <a:xfrm>
              <a:off x="2903050" y="1808800"/>
              <a:ext cx="18050" cy="44050"/>
            </a:xfrm>
            <a:custGeom>
              <a:avLst/>
              <a:gdLst/>
              <a:ahLst/>
              <a:cxnLst/>
              <a:rect l="l" t="t" r="r" b="b"/>
              <a:pathLst>
                <a:path w="722" h="1762" extrusionOk="0">
                  <a:moveTo>
                    <a:pt x="61" y="0"/>
                  </a:moveTo>
                  <a:cubicBezTo>
                    <a:pt x="43" y="0"/>
                    <a:pt x="25" y="12"/>
                    <a:pt x="11" y="34"/>
                  </a:cubicBezTo>
                  <a:cubicBezTo>
                    <a:pt x="0" y="55"/>
                    <a:pt x="11" y="88"/>
                    <a:pt x="32" y="99"/>
                  </a:cubicBezTo>
                  <a:cubicBezTo>
                    <a:pt x="317" y="274"/>
                    <a:pt x="503" y="525"/>
                    <a:pt x="557" y="810"/>
                  </a:cubicBezTo>
                  <a:cubicBezTo>
                    <a:pt x="613" y="1105"/>
                    <a:pt x="514" y="1412"/>
                    <a:pt x="306" y="1674"/>
                  </a:cubicBezTo>
                  <a:cubicBezTo>
                    <a:pt x="284" y="1696"/>
                    <a:pt x="284" y="1728"/>
                    <a:pt x="306" y="1750"/>
                  </a:cubicBezTo>
                  <a:cubicBezTo>
                    <a:pt x="317" y="1762"/>
                    <a:pt x="328" y="1762"/>
                    <a:pt x="350" y="1762"/>
                  </a:cubicBezTo>
                  <a:cubicBezTo>
                    <a:pt x="361" y="1762"/>
                    <a:pt x="372" y="1762"/>
                    <a:pt x="382" y="1740"/>
                  </a:cubicBezTo>
                  <a:cubicBezTo>
                    <a:pt x="623" y="1455"/>
                    <a:pt x="722" y="1116"/>
                    <a:pt x="656" y="788"/>
                  </a:cubicBezTo>
                  <a:cubicBezTo>
                    <a:pt x="601" y="471"/>
                    <a:pt x="404" y="197"/>
                    <a:pt x="88" y="12"/>
                  </a:cubicBezTo>
                  <a:cubicBezTo>
                    <a:pt x="80" y="4"/>
                    <a:pt x="70"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3" name="Google Shape;6393;p77"/>
            <p:cNvSpPr/>
            <p:nvPr/>
          </p:nvSpPr>
          <p:spPr>
            <a:xfrm>
              <a:off x="2869675" y="1824400"/>
              <a:ext cx="13700" cy="17225"/>
            </a:xfrm>
            <a:custGeom>
              <a:avLst/>
              <a:gdLst/>
              <a:ahLst/>
              <a:cxnLst/>
              <a:rect l="l" t="t" r="r" b="b"/>
              <a:pathLst>
                <a:path w="548" h="689" extrusionOk="0">
                  <a:moveTo>
                    <a:pt x="77" y="0"/>
                  </a:moveTo>
                  <a:cubicBezTo>
                    <a:pt x="33" y="0"/>
                    <a:pt x="22" y="22"/>
                    <a:pt x="22" y="54"/>
                  </a:cubicBezTo>
                  <a:cubicBezTo>
                    <a:pt x="1" y="481"/>
                    <a:pt x="449" y="678"/>
                    <a:pt x="460" y="689"/>
                  </a:cubicBezTo>
                  <a:lnTo>
                    <a:pt x="482" y="689"/>
                  </a:lnTo>
                  <a:cubicBezTo>
                    <a:pt x="504" y="689"/>
                    <a:pt x="526" y="678"/>
                    <a:pt x="536" y="656"/>
                  </a:cubicBezTo>
                  <a:cubicBezTo>
                    <a:pt x="548" y="635"/>
                    <a:pt x="536" y="601"/>
                    <a:pt x="504" y="591"/>
                  </a:cubicBezTo>
                  <a:cubicBezTo>
                    <a:pt x="504" y="591"/>
                    <a:pt x="110" y="416"/>
                    <a:pt x="120" y="66"/>
                  </a:cubicBezTo>
                  <a:cubicBezTo>
                    <a:pt x="120" y="33"/>
                    <a:pt x="99" y="11"/>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4" name="Google Shape;6394;p77"/>
            <p:cNvSpPr/>
            <p:nvPr/>
          </p:nvSpPr>
          <p:spPr>
            <a:xfrm>
              <a:off x="3078050" y="1797200"/>
              <a:ext cx="15050" cy="14350"/>
            </a:xfrm>
            <a:custGeom>
              <a:avLst/>
              <a:gdLst/>
              <a:ahLst/>
              <a:cxnLst/>
              <a:rect l="l" t="t" r="r" b="b"/>
              <a:pathLst>
                <a:path w="602" h="574" extrusionOk="0">
                  <a:moveTo>
                    <a:pt x="543" y="1"/>
                  </a:moveTo>
                  <a:cubicBezTo>
                    <a:pt x="537" y="1"/>
                    <a:pt x="531" y="2"/>
                    <a:pt x="525" y="5"/>
                  </a:cubicBezTo>
                  <a:cubicBezTo>
                    <a:pt x="110" y="148"/>
                    <a:pt x="11" y="486"/>
                    <a:pt x="11" y="508"/>
                  </a:cubicBezTo>
                  <a:cubicBezTo>
                    <a:pt x="0" y="530"/>
                    <a:pt x="22" y="563"/>
                    <a:pt x="44" y="574"/>
                  </a:cubicBezTo>
                  <a:lnTo>
                    <a:pt x="55" y="574"/>
                  </a:lnTo>
                  <a:cubicBezTo>
                    <a:pt x="88" y="574"/>
                    <a:pt x="98" y="552"/>
                    <a:pt x="110" y="530"/>
                  </a:cubicBezTo>
                  <a:cubicBezTo>
                    <a:pt x="110" y="530"/>
                    <a:pt x="197" y="235"/>
                    <a:pt x="558" y="104"/>
                  </a:cubicBezTo>
                  <a:cubicBezTo>
                    <a:pt x="591" y="92"/>
                    <a:pt x="601" y="60"/>
                    <a:pt x="591" y="38"/>
                  </a:cubicBezTo>
                  <a:cubicBezTo>
                    <a:pt x="582" y="13"/>
                    <a:pt x="56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5" name="Google Shape;6395;p77"/>
            <p:cNvSpPr/>
            <p:nvPr/>
          </p:nvSpPr>
          <p:spPr>
            <a:xfrm>
              <a:off x="3059725" y="1908625"/>
              <a:ext cx="21350" cy="29250"/>
            </a:xfrm>
            <a:custGeom>
              <a:avLst/>
              <a:gdLst/>
              <a:ahLst/>
              <a:cxnLst/>
              <a:rect l="l" t="t" r="r" b="b"/>
              <a:pathLst>
                <a:path w="854" h="1170" extrusionOk="0">
                  <a:moveTo>
                    <a:pt x="55" y="0"/>
                  </a:moveTo>
                  <a:cubicBezTo>
                    <a:pt x="22" y="0"/>
                    <a:pt x="0" y="22"/>
                    <a:pt x="0" y="54"/>
                  </a:cubicBezTo>
                  <a:cubicBezTo>
                    <a:pt x="0" y="88"/>
                    <a:pt x="22" y="109"/>
                    <a:pt x="55" y="109"/>
                  </a:cubicBezTo>
                  <a:cubicBezTo>
                    <a:pt x="405" y="109"/>
                    <a:pt x="569" y="317"/>
                    <a:pt x="624" y="438"/>
                  </a:cubicBezTo>
                  <a:cubicBezTo>
                    <a:pt x="744" y="645"/>
                    <a:pt x="733" y="907"/>
                    <a:pt x="624" y="1082"/>
                  </a:cubicBezTo>
                  <a:cubicBezTo>
                    <a:pt x="602" y="1104"/>
                    <a:pt x="613" y="1138"/>
                    <a:pt x="634" y="1159"/>
                  </a:cubicBezTo>
                  <a:cubicBezTo>
                    <a:pt x="646" y="1159"/>
                    <a:pt x="656" y="1170"/>
                    <a:pt x="668" y="1170"/>
                  </a:cubicBezTo>
                  <a:cubicBezTo>
                    <a:pt x="678" y="1170"/>
                    <a:pt x="700" y="1159"/>
                    <a:pt x="711" y="1148"/>
                  </a:cubicBezTo>
                  <a:cubicBezTo>
                    <a:pt x="843" y="929"/>
                    <a:pt x="853" y="634"/>
                    <a:pt x="722" y="382"/>
                  </a:cubicBezTo>
                  <a:cubicBezTo>
                    <a:pt x="591" y="142"/>
                    <a:pt x="350"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6" name="Google Shape;6396;p77"/>
            <p:cNvSpPr/>
            <p:nvPr/>
          </p:nvSpPr>
          <p:spPr>
            <a:xfrm>
              <a:off x="2927650" y="1914900"/>
              <a:ext cx="16700" cy="33925"/>
            </a:xfrm>
            <a:custGeom>
              <a:avLst/>
              <a:gdLst/>
              <a:ahLst/>
              <a:cxnLst/>
              <a:rect l="l" t="t" r="r" b="b"/>
              <a:pathLst>
                <a:path w="668" h="1357" extrusionOk="0">
                  <a:moveTo>
                    <a:pt x="329" y="0"/>
                  </a:moveTo>
                  <a:cubicBezTo>
                    <a:pt x="307" y="12"/>
                    <a:pt x="285" y="44"/>
                    <a:pt x="295" y="77"/>
                  </a:cubicBezTo>
                  <a:cubicBezTo>
                    <a:pt x="307" y="77"/>
                    <a:pt x="547" y="853"/>
                    <a:pt x="22" y="1258"/>
                  </a:cubicBezTo>
                  <a:cubicBezTo>
                    <a:pt x="0" y="1280"/>
                    <a:pt x="0" y="1313"/>
                    <a:pt x="11" y="1335"/>
                  </a:cubicBezTo>
                  <a:cubicBezTo>
                    <a:pt x="22" y="1346"/>
                    <a:pt x="44" y="1356"/>
                    <a:pt x="55" y="1356"/>
                  </a:cubicBezTo>
                  <a:cubicBezTo>
                    <a:pt x="66" y="1356"/>
                    <a:pt x="77" y="1346"/>
                    <a:pt x="88" y="1346"/>
                  </a:cubicBezTo>
                  <a:cubicBezTo>
                    <a:pt x="667" y="887"/>
                    <a:pt x="405" y="44"/>
                    <a:pt x="405" y="44"/>
                  </a:cubicBezTo>
                  <a:cubicBezTo>
                    <a:pt x="394" y="12"/>
                    <a:pt x="361" y="0"/>
                    <a:pt x="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7" name="Google Shape;6397;p77"/>
            <p:cNvSpPr/>
            <p:nvPr/>
          </p:nvSpPr>
          <p:spPr>
            <a:xfrm>
              <a:off x="2935575" y="1919550"/>
              <a:ext cx="43225" cy="15875"/>
            </a:xfrm>
            <a:custGeom>
              <a:avLst/>
              <a:gdLst/>
              <a:ahLst/>
              <a:cxnLst/>
              <a:rect l="l" t="t" r="r" b="b"/>
              <a:pathLst>
                <a:path w="1729" h="635" extrusionOk="0">
                  <a:moveTo>
                    <a:pt x="1062" y="1"/>
                  </a:moveTo>
                  <a:cubicBezTo>
                    <a:pt x="678" y="11"/>
                    <a:pt x="197" y="197"/>
                    <a:pt x="22" y="558"/>
                  </a:cubicBezTo>
                  <a:cubicBezTo>
                    <a:pt x="0" y="591"/>
                    <a:pt x="12" y="624"/>
                    <a:pt x="44" y="635"/>
                  </a:cubicBezTo>
                  <a:lnTo>
                    <a:pt x="66" y="635"/>
                  </a:lnTo>
                  <a:cubicBezTo>
                    <a:pt x="88" y="635"/>
                    <a:pt x="99" y="624"/>
                    <a:pt x="110" y="613"/>
                  </a:cubicBezTo>
                  <a:cubicBezTo>
                    <a:pt x="252" y="329"/>
                    <a:pt x="656" y="110"/>
                    <a:pt x="1062" y="110"/>
                  </a:cubicBezTo>
                  <a:cubicBezTo>
                    <a:pt x="1076" y="109"/>
                    <a:pt x="1090" y="109"/>
                    <a:pt x="1104" y="109"/>
                  </a:cubicBezTo>
                  <a:cubicBezTo>
                    <a:pt x="1356" y="109"/>
                    <a:pt x="1547" y="207"/>
                    <a:pt x="1630" y="372"/>
                  </a:cubicBezTo>
                  <a:cubicBezTo>
                    <a:pt x="1638" y="389"/>
                    <a:pt x="1658" y="398"/>
                    <a:pt x="1677" y="398"/>
                  </a:cubicBezTo>
                  <a:cubicBezTo>
                    <a:pt x="1684" y="398"/>
                    <a:pt x="1690" y="397"/>
                    <a:pt x="1696" y="394"/>
                  </a:cubicBezTo>
                  <a:cubicBezTo>
                    <a:pt x="1728" y="383"/>
                    <a:pt x="1728" y="351"/>
                    <a:pt x="1718" y="317"/>
                  </a:cubicBezTo>
                  <a:cubicBezTo>
                    <a:pt x="1609" y="120"/>
                    <a:pt x="1378"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8" name="Google Shape;6398;p77"/>
            <p:cNvSpPr/>
            <p:nvPr/>
          </p:nvSpPr>
          <p:spPr>
            <a:xfrm>
              <a:off x="3135475" y="1910800"/>
              <a:ext cx="21075" cy="18325"/>
            </a:xfrm>
            <a:custGeom>
              <a:avLst/>
              <a:gdLst/>
              <a:ahLst/>
              <a:cxnLst/>
              <a:rect l="l" t="t" r="r" b="b"/>
              <a:pathLst>
                <a:path w="843" h="733" extrusionOk="0">
                  <a:moveTo>
                    <a:pt x="66" y="1"/>
                  </a:moveTo>
                  <a:cubicBezTo>
                    <a:pt x="44" y="1"/>
                    <a:pt x="11" y="11"/>
                    <a:pt x="0" y="44"/>
                  </a:cubicBezTo>
                  <a:cubicBezTo>
                    <a:pt x="0" y="66"/>
                    <a:pt x="11" y="99"/>
                    <a:pt x="44" y="110"/>
                  </a:cubicBezTo>
                  <a:cubicBezTo>
                    <a:pt x="44" y="110"/>
                    <a:pt x="460" y="230"/>
                    <a:pt x="733" y="711"/>
                  </a:cubicBezTo>
                  <a:cubicBezTo>
                    <a:pt x="744" y="722"/>
                    <a:pt x="755" y="733"/>
                    <a:pt x="776" y="733"/>
                  </a:cubicBezTo>
                  <a:lnTo>
                    <a:pt x="798" y="733"/>
                  </a:lnTo>
                  <a:cubicBezTo>
                    <a:pt x="832" y="711"/>
                    <a:pt x="842" y="679"/>
                    <a:pt x="820" y="657"/>
                  </a:cubicBezTo>
                  <a:cubicBezTo>
                    <a:pt x="536" y="142"/>
                    <a:pt x="88" y="1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9" name="Google Shape;6399;p77"/>
            <p:cNvSpPr/>
            <p:nvPr/>
          </p:nvSpPr>
          <p:spPr>
            <a:xfrm>
              <a:off x="2926450" y="1804900"/>
              <a:ext cx="161775" cy="111100"/>
            </a:xfrm>
            <a:custGeom>
              <a:avLst/>
              <a:gdLst/>
              <a:ahLst/>
              <a:cxnLst/>
              <a:rect l="l" t="t" r="r" b="b"/>
              <a:pathLst>
                <a:path w="6471" h="4444" extrusionOk="0">
                  <a:moveTo>
                    <a:pt x="2246" y="0"/>
                  </a:moveTo>
                  <a:cubicBezTo>
                    <a:pt x="855" y="0"/>
                    <a:pt x="1" y="2972"/>
                    <a:pt x="3231" y="4444"/>
                  </a:cubicBezTo>
                  <a:cubicBezTo>
                    <a:pt x="6470" y="2972"/>
                    <a:pt x="5611" y="0"/>
                    <a:pt x="4217" y="0"/>
                  </a:cubicBezTo>
                  <a:cubicBezTo>
                    <a:pt x="3902" y="0"/>
                    <a:pt x="3559" y="152"/>
                    <a:pt x="3231" y="506"/>
                  </a:cubicBezTo>
                  <a:cubicBezTo>
                    <a:pt x="2903" y="152"/>
                    <a:pt x="2561" y="0"/>
                    <a:pt x="2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0" name="Google Shape;6400;p77"/>
            <p:cNvSpPr/>
            <p:nvPr/>
          </p:nvSpPr>
          <p:spPr>
            <a:xfrm>
              <a:off x="3330175" y="2018000"/>
              <a:ext cx="43225" cy="64275"/>
            </a:xfrm>
            <a:custGeom>
              <a:avLst/>
              <a:gdLst/>
              <a:ahLst/>
              <a:cxnLst/>
              <a:rect l="l" t="t" r="r" b="b"/>
              <a:pathLst>
                <a:path w="1729" h="2571" extrusionOk="0">
                  <a:moveTo>
                    <a:pt x="929" y="0"/>
                  </a:moveTo>
                  <a:lnTo>
                    <a:pt x="0" y="383"/>
                  </a:lnTo>
                  <a:lnTo>
                    <a:pt x="886" y="2570"/>
                  </a:lnTo>
                  <a:cubicBezTo>
                    <a:pt x="886" y="2570"/>
                    <a:pt x="1203" y="2570"/>
                    <a:pt x="1728" y="2232"/>
                  </a:cubicBezTo>
                  <a:lnTo>
                    <a:pt x="929" y="0"/>
                  </a:ln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1" name="Google Shape;6401;p77"/>
            <p:cNvSpPr/>
            <p:nvPr/>
          </p:nvSpPr>
          <p:spPr>
            <a:xfrm>
              <a:off x="3330175" y="2018000"/>
              <a:ext cx="37750" cy="51425"/>
            </a:xfrm>
            <a:custGeom>
              <a:avLst/>
              <a:gdLst/>
              <a:ahLst/>
              <a:cxnLst/>
              <a:rect l="l" t="t" r="r" b="b"/>
              <a:pathLst>
                <a:path w="1510" h="2057" extrusionOk="0">
                  <a:moveTo>
                    <a:pt x="929" y="0"/>
                  </a:moveTo>
                  <a:lnTo>
                    <a:pt x="0" y="383"/>
                  </a:lnTo>
                  <a:lnTo>
                    <a:pt x="678" y="2057"/>
                  </a:lnTo>
                  <a:cubicBezTo>
                    <a:pt x="678" y="2057"/>
                    <a:pt x="1138" y="1991"/>
                    <a:pt x="1509" y="1641"/>
                  </a:cubicBezTo>
                  <a:lnTo>
                    <a:pt x="9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2" name="Google Shape;6402;p77"/>
            <p:cNvSpPr/>
            <p:nvPr/>
          </p:nvSpPr>
          <p:spPr>
            <a:xfrm>
              <a:off x="3326600" y="2082250"/>
              <a:ext cx="55000" cy="35300"/>
            </a:xfrm>
            <a:custGeom>
              <a:avLst/>
              <a:gdLst/>
              <a:ahLst/>
              <a:cxnLst/>
              <a:rect l="l" t="t" r="r" b="b"/>
              <a:pathLst>
                <a:path w="2200" h="1412" extrusionOk="0">
                  <a:moveTo>
                    <a:pt x="2156" y="0"/>
                  </a:moveTo>
                  <a:lnTo>
                    <a:pt x="0" y="1335"/>
                  </a:lnTo>
                  <a:lnTo>
                    <a:pt x="44" y="1412"/>
                  </a:lnTo>
                  <a:lnTo>
                    <a:pt x="2199" y="66"/>
                  </a:lnTo>
                  <a:lnTo>
                    <a:pt x="2156" y="0"/>
                  </a:ln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3" name="Google Shape;6403;p77"/>
            <p:cNvSpPr/>
            <p:nvPr/>
          </p:nvSpPr>
          <p:spPr>
            <a:xfrm>
              <a:off x="3324700" y="2067700"/>
              <a:ext cx="55800" cy="47925"/>
            </a:xfrm>
            <a:custGeom>
              <a:avLst/>
              <a:gdLst/>
              <a:ahLst/>
              <a:cxnLst/>
              <a:rect l="l" t="t" r="r" b="b"/>
              <a:pathLst>
                <a:path w="2232" h="1917" extrusionOk="0">
                  <a:moveTo>
                    <a:pt x="1868" y="1"/>
                  </a:moveTo>
                  <a:cubicBezTo>
                    <a:pt x="1865" y="1"/>
                    <a:pt x="1862" y="1"/>
                    <a:pt x="1860" y="3"/>
                  </a:cubicBezTo>
                  <a:cubicBezTo>
                    <a:pt x="1783" y="57"/>
                    <a:pt x="1805" y="167"/>
                    <a:pt x="1488" y="363"/>
                  </a:cubicBezTo>
                  <a:cubicBezTo>
                    <a:pt x="1430" y="401"/>
                    <a:pt x="1370" y="412"/>
                    <a:pt x="1313" y="412"/>
                  </a:cubicBezTo>
                  <a:cubicBezTo>
                    <a:pt x="1239" y="412"/>
                    <a:pt x="1170" y="393"/>
                    <a:pt x="1117" y="393"/>
                  </a:cubicBezTo>
                  <a:cubicBezTo>
                    <a:pt x="1105" y="393"/>
                    <a:pt x="1093" y="394"/>
                    <a:pt x="1083" y="397"/>
                  </a:cubicBezTo>
                  <a:cubicBezTo>
                    <a:pt x="908" y="429"/>
                    <a:pt x="1083" y="572"/>
                    <a:pt x="985" y="801"/>
                  </a:cubicBezTo>
                  <a:cubicBezTo>
                    <a:pt x="875" y="1020"/>
                    <a:pt x="0" y="1797"/>
                    <a:pt x="76" y="1917"/>
                  </a:cubicBezTo>
                  <a:lnTo>
                    <a:pt x="2232" y="582"/>
                  </a:lnTo>
                  <a:cubicBezTo>
                    <a:pt x="2232" y="582"/>
                    <a:pt x="1956" y="1"/>
                    <a:pt x="18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4" name="Google Shape;6404;p77"/>
            <p:cNvSpPr/>
            <p:nvPr/>
          </p:nvSpPr>
          <p:spPr>
            <a:xfrm>
              <a:off x="3339725" y="2085900"/>
              <a:ext cx="10950" cy="5425"/>
            </a:xfrm>
            <a:custGeom>
              <a:avLst/>
              <a:gdLst/>
              <a:ahLst/>
              <a:cxnLst/>
              <a:rect l="l" t="t" r="r" b="b"/>
              <a:pathLst>
                <a:path w="438" h="217" extrusionOk="0">
                  <a:moveTo>
                    <a:pt x="119" y="60"/>
                  </a:moveTo>
                  <a:cubicBezTo>
                    <a:pt x="155" y="60"/>
                    <a:pt x="214" y="82"/>
                    <a:pt x="296" y="128"/>
                  </a:cubicBezTo>
                  <a:cubicBezTo>
                    <a:pt x="239" y="147"/>
                    <a:pt x="178" y="159"/>
                    <a:pt x="132" y="159"/>
                  </a:cubicBezTo>
                  <a:cubicBezTo>
                    <a:pt x="100" y="159"/>
                    <a:pt x="75" y="153"/>
                    <a:pt x="66" y="139"/>
                  </a:cubicBezTo>
                  <a:cubicBezTo>
                    <a:pt x="56" y="128"/>
                    <a:pt x="66" y="106"/>
                    <a:pt x="77" y="84"/>
                  </a:cubicBezTo>
                  <a:cubicBezTo>
                    <a:pt x="77" y="73"/>
                    <a:pt x="88" y="62"/>
                    <a:pt x="99" y="62"/>
                  </a:cubicBezTo>
                  <a:cubicBezTo>
                    <a:pt x="105" y="60"/>
                    <a:pt x="111" y="60"/>
                    <a:pt x="119" y="60"/>
                  </a:cubicBezTo>
                  <a:close/>
                  <a:moveTo>
                    <a:pt x="125" y="1"/>
                  </a:moveTo>
                  <a:cubicBezTo>
                    <a:pt x="111" y="1"/>
                    <a:pt x="99" y="3"/>
                    <a:pt x="88" y="7"/>
                  </a:cubicBezTo>
                  <a:cubicBezTo>
                    <a:pt x="56" y="7"/>
                    <a:pt x="34" y="29"/>
                    <a:pt x="22" y="62"/>
                  </a:cubicBezTo>
                  <a:cubicBezTo>
                    <a:pt x="0" y="95"/>
                    <a:pt x="0" y="128"/>
                    <a:pt x="0" y="150"/>
                  </a:cubicBezTo>
                  <a:cubicBezTo>
                    <a:pt x="0" y="160"/>
                    <a:pt x="12" y="172"/>
                    <a:pt x="22" y="182"/>
                  </a:cubicBezTo>
                  <a:cubicBezTo>
                    <a:pt x="44" y="207"/>
                    <a:pt x="84" y="216"/>
                    <a:pt x="129" y="216"/>
                  </a:cubicBezTo>
                  <a:cubicBezTo>
                    <a:pt x="224" y="216"/>
                    <a:pt x="343" y="179"/>
                    <a:pt x="372" y="172"/>
                  </a:cubicBezTo>
                  <a:lnTo>
                    <a:pt x="438" y="150"/>
                  </a:lnTo>
                  <a:lnTo>
                    <a:pt x="384" y="117"/>
                  </a:lnTo>
                  <a:cubicBezTo>
                    <a:pt x="269" y="38"/>
                    <a:pt x="183" y="1"/>
                    <a:pt x="125" y="1"/>
                  </a:cubicBez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5" name="Google Shape;6405;p77"/>
            <p:cNvSpPr/>
            <p:nvPr/>
          </p:nvSpPr>
          <p:spPr>
            <a:xfrm>
              <a:off x="3347925" y="2082175"/>
              <a:ext cx="9875" cy="8300"/>
            </a:xfrm>
            <a:custGeom>
              <a:avLst/>
              <a:gdLst/>
              <a:ahLst/>
              <a:cxnLst/>
              <a:rect l="l" t="t" r="r" b="b"/>
              <a:pathLst>
                <a:path w="395" h="332" extrusionOk="0">
                  <a:moveTo>
                    <a:pt x="279" y="66"/>
                  </a:moveTo>
                  <a:cubicBezTo>
                    <a:pt x="300" y="66"/>
                    <a:pt x="309" y="82"/>
                    <a:pt x="318" y="91"/>
                  </a:cubicBezTo>
                  <a:lnTo>
                    <a:pt x="329" y="102"/>
                  </a:lnTo>
                  <a:cubicBezTo>
                    <a:pt x="329" y="102"/>
                    <a:pt x="329" y="113"/>
                    <a:pt x="318" y="113"/>
                  </a:cubicBezTo>
                  <a:cubicBezTo>
                    <a:pt x="307" y="168"/>
                    <a:pt x="187" y="211"/>
                    <a:pt x="88" y="244"/>
                  </a:cubicBezTo>
                  <a:cubicBezTo>
                    <a:pt x="132" y="146"/>
                    <a:pt x="209" y="80"/>
                    <a:pt x="263" y="69"/>
                  </a:cubicBezTo>
                  <a:cubicBezTo>
                    <a:pt x="269" y="67"/>
                    <a:pt x="275" y="66"/>
                    <a:pt x="279" y="66"/>
                  </a:cubicBezTo>
                  <a:close/>
                  <a:moveTo>
                    <a:pt x="278" y="1"/>
                  </a:moveTo>
                  <a:cubicBezTo>
                    <a:pt x="270" y="1"/>
                    <a:pt x="262" y="1"/>
                    <a:pt x="253" y="3"/>
                  </a:cubicBezTo>
                  <a:cubicBezTo>
                    <a:pt x="154" y="25"/>
                    <a:pt x="44" y="146"/>
                    <a:pt x="12" y="288"/>
                  </a:cubicBezTo>
                  <a:lnTo>
                    <a:pt x="1" y="331"/>
                  </a:lnTo>
                  <a:lnTo>
                    <a:pt x="44" y="321"/>
                  </a:lnTo>
                  <a:cubicBezTo>
                    <a:pt x="78" y="309"/>
                    <a:pt x="340" y="244"/>
                    <a:pt x="384" y="134"/>
                  </a:cubicBezTo>
                  <a:cubicBezTo>
                    <a:pt x="394" y="113"/>
                    <a:pt x="384" y="80"/>
                    <a:pt x="372" y="58"/>
                  </a:cubicBezTo>
                  <a:cubicBezTo>
                    <a:pt x="345" y="22"/>
                    <a:pt x="318" y="1"/>
                    <a:pt x="278" y="1"/>
                  </a:cubicBez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6" name="Google Shape;6406;p77"/>
            <p:cNvSpPr/>
            <p:nvPr/>
          </p:nvSpPr>
          <p:spPr>
            <a:xfrm>
              <a:off x="3343550" y="2088550"/>
              <a:ext cx="12050" cy="9425"/>
            </a:xfrm>
            <a:custGeom>
              <a:avLst/>
              <a:gdLst/>
              <a:ahLst/>
              <a:cxnLst/>
              <a:rect l="l" t="t" r="r" b="b"/>
              <a:pathLst>
                <a:path w="482" h="377" extrusionOk="0">
                  <a:moveTo>
                    <a:pt x="209" y="0"/>
                  </a:moveTo>
                  <a:lnTo>
                    <a:pt x="197" y="11"/>
                  </a:lnTo>
                  <a:cubicBezTo>
                    <a:pt x="187" y="22"/>
                    <a:pt x="44" y="175"/>
                    <a:pt x="1" y="339"/>
                  </a:cubicBezTo>
                  <a:lnTo>
                    <a:pt x="1" y="350"/>
                  </a:lnTo>
                  <a:cubicBezTo>
                    <a:pt x="1" y="361"/>
                    <a:pt x="12" y="372"/>
                    <a:pt x="22" y="372"/>
                  </a:cubicBezTo>
                  <a:cubicBezTo>
                    <a:pt x="28" y="375"/>
                    <a:pt x="33" y="376"/>
                    <a:pt x="38" y="376"/>
                  </a:cubicBezTo>
                  <a:cubicBezTo>
                    <a:pt x="50" y="376"/>
                    <a:pt x="56" y="366"/>
                    <a:pt x="56" y="350"/>
                  </a:cubicBezTo>
                  <a:cubicBezTo>
                    <a:pt x="88" y="229"/>
                    <a:pt x="187" y="110"/>
                    <a:pt x="231" y="66"/>
                  </a:cubicBezTo>
                  <a:cubicBezTo>
                    <a:pt x="274" y="76"/>
                    <a:pt x="372" y="110"/>
                    <a:pt x="416" y="175"/>
                  </a:cubicBezTo>
                  <a:cubicBezTo>
                    <a:pt x="422" y="180"/>
                    <a:pt x="430" y="183"/>
                    <a:pt x="438" y="183"/>
                  </a:cubicBezTo>
                  <a:cubicBezTo>
                    <a:pt x="447" y="183"/>
                    <a:pt x="455" y="180"/>
                    <a:pt x="460" y="175"/>
                  </a:cubicBezTo>
                  <a:cubicBezTo>
                    <a:pt x="471" y="164"/>
                    <a:pt x="482" y="153"/>
                    <a:pt x="471" y="131"/>
                  </a:cubicBezTo>
                  <a:cubicBezTo>
                    <a:pt x="394" y="44"/>
                    <a:pt x="231" y="11"/>
                    <a:pt x="219" y="11"/>
                  </a:cubicBezTo>
                  <a:lnTo>
                    <a:pt x="209" y="0"/>
                  </a:ln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7" name="Google Shape;6407;p77"/>
            <p:cNvSpPr/>
            <p:nvPr/>
          </p:nvSpPr>
          <p:spPr>
            <a:xfrm>
              <a:off x="3257425" y="2037950"/>
              <a:ext cx="27375" cy="68625"/>
            </a:xfrm>
            <a:custGeom>
              <a:avLst/>
              <a:gdLst/>
              <a:ahLst/>
              <a:cxnLst/>
              <a:rect l="l" t="t" r="r" b="b"/>
              <a:pathLst>
                <a:path w="1095" h="2745" extrusionOk="0">
                  <a:moveTo>
                    <a:pt x="88" y="0"/>
                  </a:moveTo>
                  <a:lnTo>
                    <a:pt x="1" y="2680"/>
                  </a:lnTo>
                  <a:cubicBezTo>
                    <a:pt x="1" y="2680"/>
                    <a:pt x="165" y="2745"/>
                    <a:pt x="494" y="2745"/>
                  </a:cubicBezTo>
                  <a:cubicBezTo>
                    <a:pt x="614" y="2745"/>
                    <a:pt x="756" y="2736"/>
                    <a:pt x="919" y="2713"/>
                  </a:cubicBezTo>
                  <a:lnTo>
                    <a:pt x="1094" y="33"/>
                  </a:lnTo>
                  <a:lnTo>
                    <a:pt x="88" y="0"/>
                  </a:ln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8" name="Google Shape;6408;p77"/>
            <p:cNvSpPr/>
            <p:nvPr/>
          </p:nvSpPr>
          <p:spPr>
            <a:xfrm>
              <a:off x="3257975" y="2037950"/>
              <a:ext cx="26825" cy="53950"/>
            </a:xfrm>
            <a:custGeom>
              <a:avLst/>
              <a:gdLst/>
              <a:ahLst/>
              <a:cxnLst/>
              <a:rect l="l" t="t" r="r" b="b"/>
              <a:pathLst>
                <a:path w="1073" h="2158" extrusionOk="0">
                  <a:moveTo>
                    <a:pt x="66" y="0"/>
                  </a:moveTo>
                  <a:lnTo>
                    <a:pt x="0" y="2112"/>
                  </a:lnTo>
                  <a:cubicBezTo>
                    <a:pt x="0" y="2112"/>
                    <a:pt x="218" y="2157"/>
                    <a:pt x="485" y="2157"/>
                  </a:cubicBezTo>
                  <a:cubicBezTo>
                    <a:pt x="632" y="2157"/>
                    <a:pt x="793" y="2143"/>
                    <a:pt x="941" y="2100"/>
                  </a:cubicBezTo>
                  <a:lnTo>
                    <a:pt x="1072" y="33"/>
                  </a:lnTo>
                  <a:lnTo>
                    <a:pt x="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9" name="Google Shape;6409;p77"/>
            <p:cNvSpPr/>
            <p:nvPr/>
          </p:nvSpPr>
          <p:spPr>
            <a:xfrm>
              <a:off x="3217225" y="2119975"/>
              <a:ext cx="63450" cy="1950"/>
            </a:xfrm>
            <a:custGeom>
              <a:avLst/>
              <a:gdLst/>
              <a:ahLst/>
              <a:cxnLst/>
              <a:rect l="l" t="t" r="r" b="b"/>
              <a:pathLst>
                <a:path w="2538" h="78" extrusionOk="0">
                  <a:moveTo>
                    <a:pt x="0" y="1"/>
                  </a:moveTo>
                  <a:lnTo>
                    <a:pt x="0" y="78"/>
                  </a:lnTo>
                  <a:lnTo>
                    <a:pt x="2538" y="78"/>
                  </a:lnTo>
                  <a:lnTo>
                    <a:pt x="2538" y="1"/>
                  </a:ln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0" name="Google Shape;6410;p77"/>
            <p:cNvSpPr/>
            <p:nvPr/>
          </p:nvSpPr>
          <p:spPr>
            <a:xfrm>
              <a:off x="3217225" y="2100525"/>
              <a:ext cx="65100" cy="19475"/>
            </a:xfrm>
            <a:custGeom>
              <a:avLst/>
              <a:gdLst/>
              <a:ahLst/>
              <a:cxnLst/>
              <a:rect l="l" t="t" r="r" b="b"/>
              <a:pathLst>
                <a:path w="2604" h="779" extrusionOk="0">
                  <a:moveTo>
                    <a:pt x="1610" y="1"/>
                  </a:moveTo>
                  <a:cubicBezTo>
                    <a:pt x="1514" y="1"/>
                    <a:pt x="1547" y="174"/>
                    <a:pt x="1357" y="297"/>
                  </a:cubicBezTo>
                  <a:cubicBezTo>
                    <a:pt x="1149" y="429"/>
                    <a:pt x="0" y="625"/>
                    <a:pt x="0" y="779"/>
                  </a:cubicBezTo>
                  <a:lnTo>
                    <a:pt x="2538" y="779"/>
                  </a:lnTo>
                  <a:cubicBezTo>
                    <a:pt x="2538" y="779"/>
                    <a:pt x="2603" y="90"/>
                    <a:pt x="2527" y="90"/>
                  </a:cubicBezTo>
                  <a:cubicBezTo>
                    <a:pt x="2428" y="90"/>
                    <a:pt x="2396" y="199"/>
                    <a:pt x="2024" y="199"/>
                  </a:cubicBezTo>
                  <a:cubicBezTo>
                    <a:pt x="1838" y="199"/>
                    <a:pt x="1740" y="46"/>
                    <a:pt x="1663" y="13"/>
                  </a:cubicBezTo>
                  <a:cubicBezTo>
                    <a:pt x="1641" y="4"/>
                    <a:pt x="1624" y="1"/>
                    <a:pt x="16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1" name="Google Shape;6411;p77"/>
            <p:cNvSpPr/>
            <p:nvPr/>
          </p:nvSpPr>
          <p:spPr>
            <a:xfrm>
              <a:off x="3242125" y="2102475"/>
              <a:ext cx="9300" cy="7975"/>
            </a:xfrm>
            <a:custGeom>
              <a:avLst/>
              <a:gdLst/>
              <a:ahLst/>
              <a:cxnLst/>
              <a:rect l="l" t="t" r="r" b="b"/>
              <a:pathLst>
                <a:path w="372" h="319" extrusionOk="0">
                  <a:moveTo>
                    <a:pt x="109" y="62"/>
                  </a:moveTo>
                  <a:cubicBezTo>
                    <a:pt x="116" y="62"/>
                    <a:pt x="124" y="66"/>
                    <a:pt x="131" y="66"/>
                  </a:cubicBezTo>
                  <a:cubicBezTo>
                    <a:pt x="164" y="78"/>
                    <a:pt x="207" y="132"/>
                    <a:pt x="263" y="231"/>
                  </a:cubicBezTo>
                  <a:cubicBezTo>
                    <a:pt x="164" y="197"/>
                    <a:pt x="66" y="154"/>
                    <a:pt x="66" y="110"/>
                  </a:cubicBezTo>
                  <a:cubicBezTo>
                    <a:pt x="54" y="99"/>
                    <a:pt x="76" y="78"/>
                    <a:pt x="98" y="66"/>
                  </a:cubicBezTo>
                  <a:cubicBezTo>
                    <a:pt x="102" y="63"/>
                    <a:pt x="106" y="62"/>
                    <a:pt x="109" y="62"/>
                  </a:cubicBezTo>
                  <a:close/>
                  <a:moveTo>
                    <a:pt x="153" y="1"/>
                  </a:moveTo>
                  <a:cubicBezTo>
                    <a:pt x="120" y="1"/>
                    <a:pt x="88" y="1"/>
                    <a:pt x="66" y="22"/>
                  </a:cubicBezTo>
                  <a:cubicBezTo>
                    <a:pt x="32" y="44"/>
                    <a:pt x="11" y="66"/>
                    <a:pt x="0" y="88"/>
                  </a:cubicBezTo>
                  <a:lnTo>
                    <a:pt x="0" y="121"/>
                  </a:lnTo>
                  <a:cubicBezTo>
                    <a:pt x="22" y="231"/>
                    <a:pt x="263" y="296"/>
                    <a:pt x="306" y="307"/>
                  </a:cubicBezTo>
                  <a:lnTo>
                    <a:pt x="372" y="318"/>
                  </a:lnTo>
                  <a:lnTo>
                    <a:pt x="350" y="263"/>
                  </a:lnTo>
                  <a:cubicBezTo>
                    <a:pt x="273" y="99"/>
                    <a:pt x="207" y="22"/>
                    <a:pt x="153" y="1"/>
                  </a:cubicBez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2" name="Google Shape;6412;p77"/>
            <p:cNvSpPr/>
            <p:nvPr/>
          </p:nvSpPr>
          <p:spPr>
            <a:xfrm>
              <a:off x="3248675" y="2105775"/>
              <a:ext cx="11500" cy="5450"/>
            </a:xfrm>
            <a:custGeom>
              <a:avLst/>
              <a:gdLst/>
              <a:ahLst/>
              <a:cxnLst/>
              <a:rect l="l" t="t" r="r" b="b"/>
              <a:pathLst>
                <a:path w="460" h="218" extrusionOk="0">
                  <a:moveTo>
                    <a:pt x="313" y="57"/>
                  </a:moveTo>
                  <a:cubicBezTo>
                    <a:pt x="331" y="57"/>
                    <a:pt x="347" y="60"/>
                    <a:pt x="361" y="65"/>
                  </a:cubicBezTo>
                  <a:cubicBezTo>
                    <a:pt x="394" y="77"/>
                    <a:pt x="394" y="99"/>
                    <a:pt x="394" y="121"/>
                  </a:cubicBezTo>
                  <a:lnTo>
                    <a:pt x="394" y="131"/>
                  </a:lnTo>
                  <a:cubicBezTo>
                    <a:pt x="394" y="131"/>
                    <a:pt x="394" y="142"/>
                    <a:pt x="383" y="142"/>
                  </a:cubicBezTo>
                  <a:cubicBezTo>
                    <a:pt x="371" y="154"/>
                    <a:pt x="346" y="159"/>
                    <a:pt x="314" y="159"/>
                  </a:cubicBezTo>
                  <a:cubicBezTo>
                    <a:pt x="259" y="159"/>
                    <a:pt x="183" y="145"/>
                    <a:pt x="120" y="131"/>
                  </a:cubicBezTo>
                  <a:cubicBezTo>
                    <a:pt x="186" y="82"/>
                    <a:pt x="258" y="57"/>
                    <a:pt x="313" y="57"/>
                  </a:cubicBezTo>
                  <a:close/>
                  <a:moveTo>
                    <a:pt x="315" y="0"/>
                  </a:moveTo>
                  <a:cubicBezTo>
                    <a:pt x="226" y="0"/>
                    <a:pt x="110" y="44"/>
                    <a:pt x="33" y="121"/>
                  </a:cubicBezTo>
                  <a:lnTo>
                    <a:pt x="1" y="153"/>
                  </a:lnTo>
                  <a:lnTo>
                    <a:pt x="44" y="175"/>
                  </a:lnTo>
                  <a:cubicBezTo>
                    <a:pt x="67" y="175"/>
                    <a:pt x="196" y="217"/>
                    <a:pt x="305" y="217"/>
                  </a:cubicBezTo>
                  <a:cubicBezTo>
                    <a:pt x="353" y="217"/>
                    <a:pt x="397" y="209"/>
                    <a:pt x="427" y="186"/>
                  </a:cubicBezTo>
                  <a:cubicBezTo>
                    <a:pt x="449" y="175"/>
                    <a:pt x="460" y="142"/>
                    <a:pt x="460" y="121"/>
                  </a:cubicBezTo>
                  <a:cubicBezTo>
                    <a:pt x="460" y="65"/>
                    <a:pt x="438" y="33"/>
                    <a:pt x="383" y="11"/>
                  </a:cubicBezTo>
                  <a:cubicBezTo>
                    <a:pt x="363" y="4"/>
                    <a:pt x="340" y="0"/>
                    <a:pt x="315" y="0"/>
                  </a:cubicBez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3" name="Google Shape;6413;p77"/>
            <p:cNvSpPr/>
            <p:nvPr/>
          </p:nvSpPr>
          <p:spPr>
            <a:xfrm>
              <a:off x="3241275" y="2108500"/>
              <a:ext cx="12900" cy="7125"/>
            </a:xfrm>
            <a:custGeom>
              <a:avLst/>
              <a:gdLst/>
              <a:ahLst/>
              <a:cxnLst/>
              <a:rect l="l" t="t" r="r" b="b"/>
              <a:pathLst>
                <a:path w="516" h="285" extrusionOk="0">
                  <a:moveTo>
                    <a:pt x="340" y="0"/>
                  </a:moveTo>
                  <a:cubicBezTo>
                    <a:pt x="340" y="0"/>
                    <a:pt x="132" y="55"/>
                    <a:pt x="12" y="175"/>
                  </a:cubicBezTo>
                  <a:cubicBezTo>
                    <a:pt x="1" y="175"/>
                    <a:pt x="1" y="187"/>
                    <a:pt x="1" y="187"/>
                  </a:cubicBezTo>
                  <a:cubicBezTo>
                    <a:pt x="1" y="197"/>
                    <a:pt x="1" y="208"/>
                    <a:pt x="12" y="219"/>
                  </a:cubicBezTo>
                  <a:cubicBezTo>
                    <a:pt x="17" y="225"/>
                    <a:pt x="23" y="228"/>
                    <a:pt x="30" y="228"/>
                  </a:cubicBezTo>
                  <a:cubicBezTo>
                    <a:pt x="37" y="228"/>
                    <a:pt x="45" y="225"/>
                    <a:pt x="56" y="219"/>
                  </a:cubicBezTo>
                  <a:cubicBezTo>
                    <a:pt x="143" y="131"/>
                    <a:pt x="297" y="77"/>
                    <a:pt x="340" y="66"/>
                  </a:cubicBezTo>
                  <a:cubicBezTo>
                    <a:pt x="384" y="99"/>
                    <a:pt x="450" y="187"/>
                    <a:pt x="450" y="263"/>
                  </a:cubicBezTo>
                  <a:cubicBezTo>
                    <a:pt x="450" y="274"/>
                    <a:pt x="472" y="285"/>
                    <a:pt x="482" y="285"/>
                  </a:cubicBezTo>
                  <a:cubicBezTo>
                    <a:pt x="504" y="285"/>
                    <a:pt x="515" y="274"/>
                    <a:pt x="515" y="252"/>
                  </a:cubicBezTo>
                  <a:cubicBezTo>
                    <a:pt x="504" y="131"/>
                    <a:pt x="373" y="12"/>
                    <a:pt x="373" y="12"/>
                  </a:cubicBezTo>
                  <a:lnTo>
                    <a:pt x="362" y="0"/>
                  </a:ln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4" name="Google Shape;6414;p77"/>
            <p:cNvSpPr/>
            <p:nvPr/>
          </p:nvSpPr>
          <p:spPr>
            <a:xfrm>
              <a:off x="3253050" y="1870875"/>
              <a:ext cx="117600" cy="214675"/>
            </a:xfrm>
            <a:custGeom>
              <a:avLst/>
              <a:gdLst/>
              <a:ahLst/>
              <a:cxnLst/>
              <a:rect l="l" t="t" r="r" b="b"/>
              <a:pathLst>
                <a:path w="4704" h="8587" extrusionOk="0">
                  <a:moveTo>
                    <a:pt x="186" y="1"/>
                  </a:moveTo>
                  <a:cubicBezTo>
                    <a:pt x="55" y="1073"/>
                    <a:pt x="1" y="8521"/>
                    <a:pt x="1" y="8521"/>
                  </a:cubicBezTo>
                  <a:cubicBezTo>
                    <a:pt x="1" y="8521"/>
                    <a:pt x="306" y="8586"/>
                    <a:pt x="778" y="8586"/>
                  </a:cubicBezTo>
                  <a:cubicBezTo>
                    <a:pt x="974" y="8586"/>
                    <a:pt x="1200" y="8575"/>
                    <a:pt x="1444" y="8543"/>
                  </a:cubicBezTo>
                  <a:lnTo>
                    <a:pt x="1444" y="4923"/>
                  </a:lnTo>
                  <a:lnTo>
                    <a:pt x="1619" y="2417"/>
                  </a:lnTo>
                  <a:lnTo>
                    <a:pt x="2057" y="4846"/>
                  </a:lnTo>
                  <a:lnTo>
                    <a:pt x="3326" y="7788"/>
                  </a:lnTo>
                  <a:cubicBezTo>
                    <a:pt x="4091" y="7788"/>
                    <a:pt x="4704" y="7318"/>
                    <a:pt x="4704" y="7318"/>
                  </a:cubicBezTo>
                  <a:lnTo>
                    <a:pt x="3577" y="4288"/>
                  </a:lnTo>
                  <a:cubicBezTo>
                    <a:pt x="2954" y="1652"/>
                    <a:pt x="3380" y="1248"/>
                    <a:pt x="2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5" name="Google Shape;6415;p77"/>
            <p:cNvSpPr/>
            <p:nvPr/>
          </p:nvSpPr>
          <p:spPr>
            <a:xfrm>
              <a:off x="3256050" y="1723925"/>
              <a:ext cx="85350" cy="98575"/>
            </a:xfrm>
            <a:custGeom>
              <a:avLst/>
              <a:gdLst/>
              <a:ahLst/>
              <a:cxnLst/>
              <a:rect l="l" t="t" r="r" b="b"/>
              <a:pathLst>
                <a:path w="3414" h="3943" extrusionOk="0">
                  <a:moveTo>
                    <a:pt x="973" y="0"/>
                  </a:moveTo>
                  <a:cubicBezTo>
                    <a:pt x="626" y="0"/>
                    <a:pt x="226" y="198"/>
                    <a:pt x="77" y="376"/>
                  </a:cubicBezTo>
                  <a:cubicBezTo>
                    <a:pt x="0" y="595"/>
                    <a:pt x="22" y="967"/>
                    <a:pt x="110" y="1219"/>
                  </a:cubicBezTo>
                  <a:cubicBezTo>
                    <a:pt x="197" y="1460"/>
                    <a:pt x="0" y="1645"/>
                    <a:pt x="77" y="1930"/>
                  </a:cubicBezTo>
                  <a:cubicBezTo>
                    <a:pt x="154" y="2214"/>
                    <a:pt x="350" y="2345"/>
                    <a:pt x="525" y="2564"/>
                  </a:cubicBezTo>
                  <a:cubicBezTo>
                    <a:pt x="700" y="2783"/>
                    <a:pt x="482" y="3100"/>
                    <a:pt x="744" y="3592"/>
                  </a:cubicBezTo>
                  <a:cubicBezTo>
                    <a:pt x="872" y="3823"/>
                    <a:pt x="1223" y="3943"/>
                    <a:pt x="1607" y="3943"/>
                  </a:cubicBezTo>
                  <a:cubicBezTo>
                    <a:pt x="2043" y="3943"/>
                    <a:pt x="2524" y="3787"/>
                    <a:pt x="2768" y="3461"/>
                  </a:cubicBezTo>
                  <a:cubicBezTo>
                    <a:pt x="3413" y="2575"/>
                    <a:pt x="2604" y="2269"/>
                    <a:pt x="2450" y="2050"/>
                  </a:cubicBezTo>
                  <a:cubicBezTo>
                    <a:pt x="2287" y="1820"/>
                    <a:pt x="2450" y="1558"/>
                    <a:pt x="2418" y="1394"/>
                  </a:cubicBezTo>
                  <a:cubicBezTo>
                    <a:pt x="2385" y="1230"/>
                    <a:pt x="2166" y="1055"/>
                    <a:pt x="2057" y="891"/>
                  </a:cubicBezTo>
                  <a:cubicBezTo>
                    <a:pt x="1947" y="726"/>
                    <a:pt x="1991" y="486"/>
                    <a:pt x="1871" y="322"/>
                  </a:cubicBezTo>
                  <a:cubicBezTo>
                    <a:pt x="1748" y="173"/>
                    <a:pt x="1607" y="143"/>
                    <a:pt x="1511" y="143"/>
                  </a:cubicBezTo>
                  <a:cubicBezTo>
                    <a:pt x="1445" y="143"/>
                    <a:pt x="1400" y="158"/>
                    <a:pt x="1400" y="158"/>
                  </a:cubicBezTo>
                  <a:cubicBezTo>
                    <a:pt x="1291" y="45"/>
                    <a:pt x="1138" y="0"/>
                    <a:pt x="9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6" name="Google Shape;6416;p77"/>
            <p:cNvSpPr/>
            <p:nvPr/>
          </p:nvSpPr>
          <p:spPr>
            <a:xfrm>
              <a:off x="3247300" y="1783350"/>
              <a:ext cx="77125" cy="99750"/>
            </a:xfrm>
            <a:custGeom>
              <a:avLst/>
              <a:gdLst/>
              <a:ahLst/>
              <a:cxnLst/>
              <a:rect l="l" t="t" r="r" b="b"/>
              <a:pathLst>
                <a:path w="3085" h="3990" extrusionOk="0">
                  <a:moveTo>
                    <a:pt x="1871" y="0"/>
                  </a:moveTo>
                  <a:cubicBezTo>
                    <a:pt x="1562" y="0"/>
                    <a:pt x="1084" y="23"/>
                    <a:pt x="1084" y="23"/>
                  </a:cubicBezTo>
                  <a:cubicBezTo>
                    <a:pt x="1084" y="23"/>
                    <a:pt x="231" y="187"/>
                    <a:pt x="0" y="318"/>
                  </a:cubicBezTo>
                  <a:lnTo>
                    <a:pt x="219" y="2309"/>
                  </a:lnTo>
                  <a:cubicBezTo>
                    <a:pt x="219" y="2309"/>
                    <a:pt x="263" y="3818"/>
                    <a:pt x="427" y="3874"/>
                  </a:cubicBezTo>
                  <a:cubicBezTo>
                    <a:pt x="505" y="3951"/>
                    <a:pt x="795" y="3990"/>
                    <a:pt x="1161" y="3990"/>
                  </a:cubicBezTo>
                  <a:cubicBezTo>
                    <a:pt x="1832" y="3990"/>
                    <a:pt x="2755" y="3858"/>
                    <a:pt x="3074" y="3589"/>
                  </a:cubicBezTo>
                  <a:cubicBezTo>
                    <a:pt x="3085" y="2845"/>
                    <a:pt x="2812" y="2331"/>
                    <a:pt x="2888" y="89"/>
                  </a:cubicBezTo>
                  <a:cubicBezTo>
                    <a:pt x="2702" y="67"/>
                    <a:pt x="2188" y="23"/>
                    <a:pt x="2112" y="12"/>
                  </a:cubicBezTo>
                  <a:cubicBezTo>
                    <a:pt x="2076" y="3"/>
                    <a:pt x="1985" y="0"/>
                    <a:pt x="18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7" name="Google Shape;6417;p77"/>
            <p:cNvSpPr/>
            <p:nvPr/>
          </p:nvSpPr>
          <p:spPr>
            <a:xfrm>
              <a:off x="3272450" y="1793225"/>
              <a:ext cx="21350" cy="5500"/>
            </a:xfrm>
            <a:custGeom>
              <a:avLst/>
              <a:gdLst/>
              <a:ahLst/>
              <a:cxnLst/>
              <a:rect l="l" t="t" r="r" b="b"/>
              <a:pathLst>
                <a:path w="854" h="220" extrusionOk="0">
                  <a:moveTo>
                    <a:pt x="800" y="0"/>
                  </a:moveTo>
                  <a:cubicBezTo>
                    <a:pt x="663" y="96"/>
                    <a:pt x="447" y="149"/>
                    <a:pt x="279" y="149"/>
                  </a:cubicBezTo>
                  <a:cubicBezTo>
                    <a:pt x="177" y="149"/>
                    <a:pt x="93" y="129"/>
                    <a:pt x="56" y="88"/>
                  </a:cubicBezTo>
                  <a:cubicBezTo>
                    <a:pt x="50" y="82"/>
                    <a:pt x="42" y="79"/>
                    <a:pt x="34" y="79"/>
                  </a:cubicBezTo>
                  <a:cubicBezTo>
                    <a:pt x="25" y="79"/>
                    <a:pt x="17" y="82"/>
                    <a:pt x="12" y="88"/>
                  </a:cubicBezTo>
                  <a:cubicBezTo>
                    <a:pt x="1" y="98"/>
                    <a:pt x="1" y="120"/>
                    <a:pt x="12" y="132"/>
                  </a:cubicBezTo>
                  <a:cubicBezTo>
                    <a:pt x="66" y="186"/>
                    <a:pt x="165" y="219"/>
                    <a:pt x="285" y="219"/>
                  </a:cubicBezTo>
                  <a:cubicBezTo>
                    <a:pt x="471" y="219"/>
                    <a:pt x="690" y="153"/>
                    <a:pt x="832" y="55"/>
                  </a:cubicBezTo>
                  <a:cubicBezTo>
                    <a:pt x="843" y="44"/>
                    <a:pt x="854" y="22"/>
                    <a:pt x="843" y="11"/>
                  </a:cubicBezTo>
                  <a:cubicBezTo>
                    <a:pt x="832" y="0"/>
                    <a:pt x="810" y="0"/>
                    <a:pt x="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8" name="Google Shape;6418;p77"/>
            <p:cNvSpPr/>
            <p:nvPr/>
          </p:nvSpPr>
          <p:spPr>
            <a:xfrm>
              <a:off x="3180025" y="1783925"/>
              <a:ext cx="94375" cy="226250"/>
            </a:xfrm>
            <a:custGeom>
              <a:avLst/>
              <a:gdLst/>
              <a:ahLst/>
              <a:cxnLst/>
              <a:rect l="l" t="t" r="r" b="b"/>
              <a:pathLst>
                <a:path w="3775" h="9050" extrusionOk="0">
                  <a:moveTo>
                    <a:pt x="3775" y="0"/>
                  </a:moveTo>
                  <a:cubicBezTo>
                    <a:pt x="3775" y="0"/>
                    <a:pt x="3063" y="88"/>
                    <a:pt x="2691" y="295"/>
                  </a:cubicBezTo>
                  <a:cubicBezTo>
                    <a:pt x="2331" y="504"/>
                    <a:pt x="1904" y="1214"/>
                    <a:pt x="1587" y="1367"/>
                  </a:cubicBezTo>
                  <a:cubicBezTo>
                    <a:pt x="1559" y="1381"/>
                    <a:pt x="1516" y="1387"/>
                    <a:pt x="1462" y="1387"/>
                  </a:cubicBezTo>
                  <a:cubicBezTo>
                    <a:pt x="1098" y="1387"/>
                    <a:pt x="241" y="1105"/>
                    <a:pt x="241" y="1105"/>
                  </a:cubicBezTo>
                  <a:cubicBezTo>
                    <a:pt x="110" y="1269"/>
                    <a:pt x="1" y="1554"/>
                    <a:pt x="88" y="1772"/>
                  </a:cubicBezTo>
                  <a:cubicBezTo>
                    <a:pt x="88" y="1772"/>
                    <a:pt x="1517" y="2166"/>
                    <a:pt x="1753" y="2166"/>
                  </a:cubicBezTo>
                  <a:cubicBezTo>
                    <a:pt x="1757" y="2166"/>
                    <a:pt x="1759" y="2166"/>
                    <a:pt x="1762" y="2166"/>
                  </a:cubicBezTo>
                  <a:cubicBezTo>
                    <a:pt x="1860" y="2166"/>
                    <a:pt x="2713" y="1695"/>
                    <a:pt x="2713" y="1695"/>
                  </a:cubicBezTo>
                  <a:lnTo>
                    <a:pt x="2713" y="1695"/>
                  </a:lnTo>
                  <a:cubicBezTo>
                    <a:pt x="2834" y="3566"/>
                    <a:pt x="2538" y="8751"/>
                    <a:pt x="2572" y="8936"/>
                  </a:cubicBezTo>
                  <a:cubicBezTo>
                    <a:pt x="2630" y="9008"/>
                    <a:pt x="2943" y="9049"/>
                    <a:pt x="3237" y="9049"/>
                  </a:cubicBezTo>
                  <a:cubicBezTo>
                    <a:pt x="3434" y="9049"/>
                    <a:pt x="3623" y="9031"/>
                    <a:pt x="3720" y="8991"/>
                  </a:cubicBezTo>
                  <a:cubicBezTo>
                    <a:pt x="3720" y="7099"/>
                    <a:pt x="3622" y="2450"/>
                    <a:pt x="3588" y="1619"/>
                  </a:cubicBezTo>
                  <a:cubicBezTo>
                    <a:pt x="3566" y="1127"/>
                    <a:pt x="3610" y="613"/>
                    <a:pt x="3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9" name="Google Shape;6419;p77"/>
            <p:cNvSpPr/>
            <p:nvPr/>
          </p:nvSpPr>
          <p:spPr>
            <a:xfrm>
              <a:off x="3246750" y="1904775"/>
              <a:ext cx="16425" cy="3575"/>
            </a:xfrm>
            <a:custGeom>
              <a:avLst/>
              <a:gdLst/>
              <a:ahLst/>
              <a:cxnLst/>
              <a:rect l="l" t="t" r="r" b="b"/>
              <a:pathLst>
                <a:path w="657" h="143" extrusionOk="0">
                  <a:moveTo>
                    <a:pt x="603" y="1"/>
                  </a:moveTo>
                  <a:cubicBezTo>
                    <a:pt x="285" y="55"/>
                    <a:pt x="44" y="55"/>
                    <a:pt x="44" y="55"/>
                  </a:cubicBezTo>
                  <a:cubicBezTo>
                    <a:pt x="22" y="55"/>
                    <a:pt x="1" y="77"/>
                    <a:pt x="1" y="99"/>
                  </a:cubicBezTo>
                  <a:cubicBezTo>
                    <a:pt x="1" y="121"/>
                    <a:pt x="22" y="143"/>
                    <a:pt x="44" y="143"/>
                  </a:cubicBezTo>
                  <a:cubicBezTo>
                    <a:pt x="44" y="143"/>
                    <a:pt x="296" y="132"/>
                    <a:pt x="613" y="77"/>
                  </a:cubicBezTo>
                  <a:cubicBezTo>
                    <a:pt x="635" y="77"/>
                    <a:pt x="657" y="55"/>
                    <a:pt x="646" y="33"/>
                  </a:cubicBezTo>
                  <a:cubicBezTo>
                    <a:pt x="646" y="11"/>
                    <a:pt x="624" y="1"/>
                    <a:pt x="6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0" name="Google Shape;6420;p77"/>
            <p:cNvSpPr/>
            <p:nvPr/>
          </p:nvSpPr>
          <p:spPr>
            <a:xfrm>
              <a:off x="3246200" y="1910800"/>
              <a:ext cx="16975" cy="24900"/>
            </a:xfrm>
            <a:custGeom>
              <a:avLst/>
              <a:gdLst/>
              <a:ahLst/>
              <a:cxnLst/>
              <a:rect l="l" t="t" r="r" b="b"/>
              <a:pathLst>
                <a:path w="679" h="996" extrusionOk="0">
                  <a:moveTo>
                    <a:pt x="635" y="1"/>
                  </a:moveTo>
                  <a:cubicBezTo>
                    <a:pt x="613" y="1"/>
                    <a:pt x="591" y="11"/>
                    <a:pt x="591" y="33"/>
                  </a:cubicBezTo>
                  <a:cubicBezTo>
                    <a:pt x="504" y="645"/>
                    <a:pt x="428" y="886"/>
                    <a:pt x="44" y="908"/>
                  </a:cubicBezTo>
                  <a:cubicBezTo>
                    <a:pt x="23" y="919"/>
                    <a:pt x="1" y="930"/>
                    <a:pt x="1" y="952"/>
                  </a:cubicBezTo>
                  <a:cubicBezTo>
                    <a:pt x="1" y="974"/>
                    <a:pt x="23" y="995"/>
                    <a:pt x="44" y="995"/>
                  </a:cubicBezTo>
                  <a:cubicBezTo>
                    <a:pt x="515" y="963"/>
                    <a:pt x="591" y="613"/>
                    <a:pt x="668" y="44"/>
                  </a:cubicBezTo>
                  <a:cubicBezTo>
                    <a:pt x="679" y="22"/>
                    <a:pt x="657" y="11"/>
                    <a:pt x="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1" name="Google Shape;6421;p77"/>
            <p:cNvSpPr/>
            <p:nvPr/>
          </p:nvSpPr>
          <p:spPr>
            <a:xfrm>
              <a:off x="3245650" y="1800225"/>
              <a:ext cx="6050" cy="26925"/>
            </a:xfrm>
            <a:custGeom>
              <a:avLst/>
              <a:gdLst/>
              <a:ahLst/>
              <a:cxnLst/>
              <a:rect l="l" t="t" r="r" b="b"/>
              <a:pathLst>
                <a:path w="242" h="1077" extrusionOk="0">
                  <a:moveTo>
                    <a:pt x="192" y="0"/>
                  </a:moveTo>
                  <a:cubicBezTo>
                    <a:pt x="176" y="0"/>
                    <a:pt x="162" y="11"/>
                    <a:pt x="154" y="27"/>
                  </a:cubicBezTo>
                  <a:cubicBezTo>
                    <a:pt x="154" y="48"/>
                    <a:pt x="1" y="552"/>
                    <a:pt x="45" y="1043"/>
                  </a:cubicBezTo>
                  <a:cubicBezTo>
                    <a:pt x="45" y="1065"/>
                    <a:pt x="66" y="1077"/>
                    <a:pt x="88" y="1077"/>
                  </a:cubicBezTo>
                  <a:cubicBezTo>
                    <a:pt x="110" y="1077"/>
                    <a:pt x="132" y="1055"/>
                    <a:pt x="122" y="1033"/>
                  </a:cubicBezTo>
                  <a:cubicBezTo>
                    <a:pt x="78" y="562"/>
                    <a:pt x="231" y="59"/>
                    <a:pt x="231" y="48"/>
                  </a:cubicBezTo>
                  <a:cubicBezTo>
                    <a:pt x="241" y="27"/>
                    <a:pt x="231" y="5"/>
                    <a:pt x="209" y="5"/>
                  </a:cubicBezTo>
                  <a:cubicBezTo>
                    <a:pt x="203" y="2"/>
                    <a:pt x="19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2" name="Google Shape;6422;p77"/>
            <p:cNvSpPr/>
            <p:nvPr/>
          </p:nvSpPr>
          <p:spPr>
            <a:xfrm>
              <a:off x="3100900" y="1792725"/>
              <a:ext cx="162125" cy="111250"/>
            </a:xfrm>
            <a:custGeom>
              <a:avLst/>
              <a:gdLst/>
              <a:ahLst/>
              <a:cxnLst/>
              <a:rect l="l" t="t" r="r" b="b"/>
              <a:pathLst>
                <a:path w="6485" h="4450" extrusionOk="0">
                  <a:moveTo>
                    <a:pt x="2261" y="0"/>
                  </a:moveTo>
                  <a:cubicBezTo>
                    <a:pt x="864" y="0"/>
                    <a:pt x="0" y="2976"/>
                    <a:pt x="3243" y="4450"/>
                  </a:cubicBezTo>
                  <a:cubicBezTo>
                    <a:pt x="6484" y="2976"/>
                    <a:pt x="5620" y="0"/>
                    <a:pt x="4224" y="0"/>
                  </a:cubicBezTo>
                  <a:cubicBezTo>
                    <a:pt x="3910" y="0"/>
                    <a:pt x="3570" y="150"/>
                    <a:pt x="3243" y="502"/>
                  </a:cubicBezTo>
                  <a:cubicBezTo>
                    <a:pt x="2916" y="150"/>
                    <a:pt x="2575" y="0"/>
                    <a:pt x="2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3" name="Google Shape;6423;p77"/>
            <p:cNvSpPr/>
            <p:nvPr/>
          </p:nvSpPr>
          <p:spPr>
            <a:xfrm>
              <a:off x="3288600" y="1783650"/>
              <a:ext cx="67550" cy="224550"/>
            </a:xfrm>
            <a:custGeom>
              <a:avLst/>
              <a:gdLst/>
              <a:ahLst/>
              <a:cxnLst/>
              <a:rect l="l" t="t" r="r" b="b"/>
              <a:pathLst>
                <a:path w="2702" h="8982" extrusionOk="0">
                  <a:moveTo>
                    <a:pt x="460" y="0"/>
                  </a:moveTo>
                  <a:cubicBezTo>
                    <a:pt x="175" y="383"/>
                    <a:pt x="0" y="1159"/>
                    <a:pt x="132" y="1838"/>
                  </a:cubicBezTo>
                  <a:cubicBezTo>
                    <a:pt x="285" y="2647"/>
                    <a:pt x="219" y="4802"/>
                    <a:pt x="219" y="5065"/>
                  </a:cubicBezTo>
                  <a:cubicBezTo>
                    <a:pt x="219" y="5327"/>
                    <a:pt x="427" y="8160"/>
                    <a:pt x="591" y="8969"/>
                  </a:cubicBezTo>
                  <a:cubicBezTo>
                    <a:pt x="591" y="8969"/>
                    <a:pt x="690" y="8981"/>
                    <a:pt x="857" y="8981"/>
                  </a:cubicBezTo>
                  <a:cubicBezTo>
                    <a:pt x="1240" y="8981"/>
                    <a:pt x="1979" y="8918"/>
                    <a:pt x="2702" y="8499"/>
                  </a:cubicBezTo>
                  <a:cubicBezTo>
                    <a:pt x="2702" y="8499"/>
                    <a:pt x="1838" y="5338"/>
                    <a:pt x="1674" y="3490"/>
                  </a:cubicBezTo>
                  <a:cubicBezTo>
                    <a:pt x="1510" y="1641"/>
                    <a:pt x="1641" y="153"/>
                    <a:pt x="1236" y="77"/>
                  </a:cubicBezTo>
                  <a:lnTo>
                    <a:pt x="4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4" name="Google Shape;6424;p77"/>
            <p:cNvSpPr/>
            <p:nvPr/>
          </p:nvSpPr>
          <p:spPr>
            <a:xfrm>
              <a:off x="3301450" y="1907675"/>
              <a:ext cx="27900" cy="5350"/>
            </a:xfrm>
            <a:custGeom>
              <a:avLst/>
              <a:gdLst/>
              <a:ahLst/>
              <a:cxnLst/>
              <a:rect l="l" t="t" r="r" b="b"/>
              <a:pathLst>
                <a:path w="1116" h="214" extrusionOk="0">
                  <a:moveTo>
                    <a:pt x="1064" y="0"/>
                  </a:moveTo>
                  <a:cubicBezTo>
                    <a:pt x="1059" y="0"/>
                    <a:pt x="1053" y="2"/>
                    <a:pt x="1050" y="5"/>
                  </a:cubicBezTo>
                  <a:cubicBezTo>
                    <a:pt x="1043" y="5"/>
                    <a:pt x="851" y="127"/>
                    <a:pt x="562" y="127"/>
                  </a:cubicBezTo>
                  <a:cubicBezTo>
                    <a:pt x="417" y="127"/>
                    <a:pt x="248" y="96"/>
                    <a:pt x="66" y="5"/>
                  </a:cubicBezTo>
                  <a:cubicBezTo>
                    <a:pt x="60" y="2"/>
                    <a:pt x="54" y="1"/>
                    <a:pt x="48" y="1"/>
                  </a:cubicBezTo>
                  <a:cubicBezTo>
                    <a:pt x="33" y="1"/>
                    <a:pt x="19" y="11"/>
                    <a:pt x="11" y="27"/>
                  </a:cubicBezTo>
                  <a:cubicBezTo>
                    <a:pt x="0" y="38"/>
                    <a:pt x="11" y="70"/>
                    <a:pt x="33" y="70"/>
                  </a:cubicBezTo>
                  <a:cubicBezTo>
                    <a:pt x="230" y="180"/>
                    <a:pt x="416" y="213"/>
                    <a:pt x="569" y="213"/>
                  </a:cubicBezTo>
                  <a:cubicBezTo>
                    <a:pt x="875" y="213"/>
                    <a:pt x="1083" y="82"/>
                    <a:pt x="1094" y="70"/>
                  </a:cubicBezTo>
                  <a:cubicBezTo>
                    <a:pt x="1105" y="60"/>
                    <a:pt x="1116" y="38"/>
                    <a:pt x="1105" y="16"/>
                  </a:cubicBezTo>
                  <a:cubicBezTo>
                    <a:pt x="1097" y="8"/>
                    <a:pt x="1079"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5" name="Google Shape;6425;p77"/>
            <p:cNvSpPr/>
            <p:nvPr/>
          </p:nvSpPr>
          <p:spPr>
            <a:xfrm>
              <a:off x="3302525" y="1915725"/>
              <a:ext cx="32300" cy="27925"/>
            </a:xfrm>
            <a:custGeom>
              <a:avLst/>
              <a:gdLst/>
              <a:ahLst/>
              <a:cxnLst/>
              <a:rect l="l" t="t" r="r" b="b"/>
              <a:pathLst>
                <a:path w="1292" h="1117" extrusionOk="0">
                  <a:moveTo>
                    <a:pt x="34" y="0"/>
                  </a:moveTo>
                  <a:cubicBezTo>
                    <a:pt x="12" y="11"/>
                    <a:pt x="1" y="33"/>
                    <a:pt x="12" y="55"/>
                  </a:cubicBezTo>
                  <a:cubicBezTo>
                    <a:pt x="176" y="711"/>
                    <a:pt x="460" y="963"/>
                    <a:pt x="625" y="1050"/>
                  </a:cubicBezTo>
                  <a:cubicBezTo>
                    <a:pt x="712" y="1094"/>
                    <a:pt x="800" y="1116"/>
                    <a:pt x="876" y="1116"/>
                  </a:cubicBezTo>
                  <a:cubicBezTo>
                    <a:pt x="909" y="1116"/>
                    <a:pt x="953" y="1116"/>
                    <a:pt x="985" y="1105"/>
                  </a:cubicBezTo>
                  <a:cubicBezTo>
                    <a:pt x="1292" y="1007"/>
                    <a:pt x="1117" y="230"/>
                    <a:pt x="1095" y="142"/>
                  </a:cubicBezTo>
                  <a:cubicBezTo>
                    <a:pt x="1095" y="124"/>
                    <a:pt x="1080" y="107"/>
                    <a:pt x="1063" y="107"/>
                  </a:cubicBezTo>
                  <a:cubicBezTo>
                    <a:pt x="1059" y="107"/>
                    <a:pt x="1055" y="108"/>
                    <a:pt x="1051" y="110"/>
                  </a:cubicBezTo>
                  <a:cubicBezTo>
                    <a:pt x="1029" y="110"/>
                    <a:pt x="1019" y="132"/>
                    <a:pt x="1019" y="154"/>
                  </a:cubicBezTo>
                  <a:cubicBezTo>
                    <a:pt x="1073" y="361"/>
                    <a:pt x="1160" y="963"/>
                    <a:pt x="963" y="1029"/>
                  </a:cubicBezTo>
                  <a:cubicBezTo>
                    <a:pt x="937" y="1035"/>
                    <a:pt x="909" y="1039"/>
                    <a:pt x="879" y="1039"/>
                  </a:cubicBezTo>
                  <a:cubicBezTo>
                    <a:pt x="810" y="1039"/>
                    <a:pt x="734" y="1019"/>
                    <a:pt x="657" y="973"/>
                  </a:cubicBezTo>
                  <a:cubicBezTo>
                    <a:pt x="515" y="897"/>
                    <a:pt x="241" y="667"/>
                    <a:pt x="88" y="33"/>
                  </a:cubicBezTo>
                  <a:cubicBezTo>
                    <a:pt x="78" y="11"/>
                    <a:pt x="5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6" name="Google Shape;6426;p77"/>
            <p:cNvSpPr/>
            <p:nvPr/>
          </p:nvSpPr>
          <p:spPr>
            <a:xfrm>
              <a:off x="3191250" y="1839675"/>
              <a:ext cx="42950" cy="28500"/>
            </a:xfrm>
            <a:custGeom>
              <a:avLst/>
              <a:gdLst/>
              <a:ahLst/>
              <a:cxnLst/>
              <a:rect l="l" t="t" r="r" b="b"/>
              <a:pathLst>
                <a:path w="1718" h="1140" extrusionOk="0">
                  <a:moveTo>
                    <a:pt x="684" y="0"/>
                  </a:moveTo>
                  <a:cubicBezTo>
                    <a:pt x="660" y="0"/>
                    <a:pt x="618" y="63"/>
                    <a:pt x="679" y="143"/>
                  </a:cubicBezTo>
                  <a:cubicBezTo>
                    <a:pt x="711" y="177"/>
                    <a:pt x="755" y="199"/>
                    <a:pt x="842" y="220"/>
                  </a:cubicBezTo>
                  <a:cubicBezTo>
                    <a:pt x="897" y="242"/>
                    <a:pt x="995" y="318"/>
                    <a:pt x="995" y="352"/>
                  </a:cubicBezTo>
                  <a:cubicBezTo>
                    <a:pt x="985" y="395"/>
                    <a:pt x="963" y="428"/>
                    <a:pt x="897" y="428"/>
                  </a:cubicBezTo>
                  <a:cubicBezTo>
                    <a:pt x="887" y="429"/>
                    <a:pt x="876" y="429"/>
                    <a:pt x="864" y="429"/>
                  </a:cubicBezTo>
                  <a:cubicBezTo>
                    <a:pt x="704" y="429"/>
                    <a:pt x="391" y="370"/>
                    <a:pt x="291" y="370"/>
                  </a:cubicBezTo>
                  <a:cubicBezTo>
                    <a:pt x="278" y="370"/>
                    <a:pt x="268" y="371"/>
                    <a:pt x="263" y="374"/>
                  </a:cubicBezTo>
                  <a:cubicBezTo>
                    <a:pt x="230" y="395"/>
                    <a:pt x="186" y="483"/>
                    <a:pt x="274" y="527"/>
                  </a:cubicBezTo>
                  <a:cubicBezTo>
                    <a:pt x="317" y="543"/>
                    <a:pt x="293" y="546"/>
                    <a:pt x="250" y="546"/>
                  </a:cubicBezTo>
                  <a:cubicBezTo>
                    <a:pt x="230" y="546"/>
                    <a:pt x="206" y="545"/>
                    <a:pt x="183" y="545"/>
                  </a:cubicBezTo>
                  <a:cubicBezTo>
                    <a:pt x="158" y="545"/>
                    <a:pt x="135" y="546"/>
                    <a:pt x="120" y="549"/>
                  </a:cubicBezTo>
                  <a:cubicBezTo>
                    <a:pt x="1" y="559"/>
                    <a:pt x="22" y="668"/>
                    <a:pt x="77" y="680"/>
                  </a:cubicBezTo>
                  <a:cubicBezTo>
                    <a:pt x="197" y="724"/>
                    <a:pt x="197" y="745"/>
                    <a:pt x="132" y="756"/>
                  </a:cubicBezTo>
                  <a:cubicBezTo>
                    <a:pt x="66" y="778"/>
                    <a:pt x="77" y="877"/>
                    <a:pt x="142" y="899"/>
                  </a:cubicBezTo>
                  <a:cubicBezTo>
                    <a:pt x="164" y="899"/>
                    <a:pt x="526" y="953"/>
                    <a:pt x="438" y="975"/>
                  </a:cubicBezTo>
                  <a:cubicBezTo>
                    <a:pt x="365" y="1006"/>
                    <a:pt x="372" y="1107"/>
                    <a:pt x="457" y="1107"/>
                  </a:cubicBezTo>
                  <a:cubicBezTo>
                    <a:pt x="461" y="1107"/>
                    <a:pt x="466" y="1107"/>
                    <a:pt x="470" y="1106"/>
                  </a:cubicBezTo>
                  <a:cubicBezTo>
                    <a:pt x="547" y="1106"/>
                    <a:pt x="820" y="1128"/>
                    <a:pt x="908" y="1128"/>
                  </a:cubicBezTo>
                  <a:cubicBezTo>
                    <a:pt x="1029" y="1117"/>
                    <a:pt x="1160" y="1139"/>
                    <a:pt x="1717" y="975"/>
                  </a:cubicBezTo>
                  <a:lnTo>
                    <a:pt x="1608" y="374"/>
                  </a:lnTo>
                  <a:cubicBezTo>
                    <a:pt x="1604" y="372"/>
                    <a:pt x="1599" y="372"/>
                    <a:pt x="1592" y="372"/>
                  </a:cubicBezTo>
                  <a:cubicBezTo>
                    <a:pt x="1576" y="372"/>
                    <a:pt x="1551" y="374"/>
                    <a:pt x="1521" y="374"/>
                  </a:cubicBezTo>
                  <a:cubicBezTo>
                    <a:pt x="1450" y="374"/>
                    <a:pt x="1347" y="360"/>
                    <a:pt x="1258" y="264"/>
                  </a:cubicBezTo>
                  <a:cubicBezTo>
                    <a:pt x="1192" y="187"/>
                    <a:pt x="985" y="111"/>
                    <a:pt x="952" y="100"/>
                  </a:cubicBezTo>
                  <a:cubicBezTo>
                    <a:pt x="864" y="45"/>
                    <a:pt x="722" y="12"/>
                    <a:pt x="689" y="2"/>
                  </a:cubicBezTo>
                  <a:cubicBezTo>
                    <a:pt x="688" y="1"/>
                    <a:pt x="686" y="0"/>
                    <a:pt x="684" y="0"/>
                  </a:cubicBez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7" name="Google Shape;6427;p77"/>
            <p:cNvSpPr/>
            <p:nvPr/>
          </p:nvSpPr>
          <p:spPr>
            <a:xfrm>
              <a:off x="3198075" y="1852825"/>
              <a:ext cx="15875" cy="2775"/>
            </a:xfrm>
            <a:custGeom>
              <a:avLst/>
              <a:gdLst/>
              <a:ahLst/>
              <a:cxnLst/>
              <a:rect l="l" t="t" r="r" b="b"/>
              <a:pathLst>
                <a:path w="635" h="111" extrusionOk="0">
                  <a:moveTo>
                    <a:pt x="12" y="1"/>
                  </a:moveTo>
                  <a:lnTo>
                    <a:pt x="12" y="11"/>
                  </a:lnTo>
                  <a:cubicBezTo>
                    <a:pt x="1" y="11"/>
                    <a:pt x="12" y="23"/>
                    <a:pt x="22" y="23"/>
                  </a:cubicBezTo>
                  <a:cubicBezTo>
                    <a:pt x="209" y="99"/>
                    <a:pt x="493" y="110"/>
                    <a:pt x="624" y="110"/>
                  </a:cubicBezTo>
                  <a:cubicBezTo>
                    <a:pt x="635" y="110"/>
                    <a:pt x="635" y="110"/>
                    <a:pt x="635" y="99"/>
                  </a:cubicBezTo>
                  <a:cubicBezTo>
                    <a:pt x="635" y="88"/>
                    <a:pt x="635" y="77"/>
                    <a:pt x="624" y="77"/>
                  </a:cubicBezTo>
                  <a:cubicBezTo>
                    <a:pt x="604" y="79"/>
                    <a:pt x="579" y="80"/>
                    <a:pt x="551" y="80"/>
                  </a:cubicBezTo>
                  <a:cubicBezTo>
                    <a:pt x="409" y="80"/>
                    <a:pt x="180" y="55"/>
                    <a:pt x="34"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8" name="Google Shape;6428;p77"/>
            <p:cNvSpPr/>
            <p:nvPr/>
          </p:nvSpPr>
          <p:spPr>
            <a:xfrm>
              <a:off x="3195075" y="1857475"/>
              <a:ext cx="16975" cy="3025"/>
            </a:xfrm>
            <a:custGeom>
              <a:avLst/>
              <a:gdLst/>
              <a:ahLst/>
              <a:cxnLst/>
              <a:rect l="l" t="t" r="r" b="b"/>
              <a:pathLst>
                <a:path w="679" h="121" extrusionOk="0">
                  <a:moveTo>
                    <a:pt x="23" y="0"/>
                  </a:moveTo>
                  <a:cubicBezTo>
                    <a:pt x="23" y="0"/>
                    <a:pt x="11" y="0"/>
                    <a:pt x="11" y="12"/>
                  </a:cubicBezTo>
                  <a:lnTo>
                    <a:pt x="1" y="12"/>
                  </a:lnTo>
                  <a:cubicBezTo>
                    <a:pt x="1" y="22"/>
                    <a:pt x="11" y="33"/>
                    <a:pt x="23" y="33"/>
                  </a:cubicBezTo>
                  <a:cubicBezTo>
                    <a:pt x="252" y="88"/>
                    <a:pt x="657" y="121"/>
                    <a:pt x="667" y="121"/>
                  </a:cubicBezTo>
                  <a:cubicBezTo>
                    <a:pt x="667" y="121"/>
                    <a:pt x="679" y="110"/>
                    <a:pt x="679" y="99"/>
                  </a:cubicBezTo>
                  <a:lnTo>
                    <a:pt x="667" y="88"/>
                  </a:lnTo>
                  <a:cubicBezTo>
                    <a:pt x="657" y="88"/>
                    <a:pt x="252" y="55"/>
                    <a:pt x="23" y="0"/>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9" name="Google Shape;6429;p77"/>
            <p:cNvSpPr/>
            <p:nvPr/>
          </p:nvSpPr>
          <p:spPr>
            <a:xfrm>
              <a:off x="3202200" y="1863475"/>
              <a:ext cx="9850" cy="1125"/>
            </a:xfrm>
            <a:custGeom>
              <a:avLst/>
              <a:gdLst/>
              <a:ahLst/>
              <a:cxnLst/>
              <a:rect l="l" t="t" r="r" b="b"/>
              <a:pathLst>
                <a:path w="394" h="45" extrusionOk="0">
                  <a:moveTo>
                    <a:pt x="0" y="1"/>
                  </a:moveTo>
                  <a:lnTo>
                    <a:pt x="0" y="12"/>
                  </a:lnTo>
                  <a:cubicBezTo>
                    <a:pt x="0" y="23"/>
                    <a:pt x="0" y="34"/>
                    <a:pt x="11" y="34"/>
                  </a:cubicBezTo>
                  <a:cubicBezTo>
                    <a:pt x="76" y="45"/>
                    <a:pt x="372" y="45"/>
                    <a:pt x="382" y="45"/>
                  </a:cubicBezTo>
                  <a:cubicBezTo>
                    <a:pt x="394" y="45"/>
                    <a:pt x="394" y="34"/>
                    <a:pt x="394" y="34"/>
                  </a:cubicBezTo>
                  <a:cubicBezTo>
                    <a:pt x="394" y="23"/>
                    <a:pt x="394" y="12"/>
                    <a:pt x="382" y="12"/>
                  </a:cubicBezTo>
                  <a:cubicBezTo>
                    <a:pt x="382" y="12"/>
                    <a:pt x="76" y="12"/>
                    <a:pt x="11"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0" name="Google Shape;6430;p77"/>
            <p:cNvSpPr/>
            <p:nvPr/>
          </p:nvSpPr>
          <p:spPr>
            <a:xfrm>
              <a:off x="3231175" y="1798700"/>
              <a:ext cx="92175" cy="68625"/>
            </a:xfrm>
            <a:custGeom>
              <a:avLst/>
              <a:gdLst/>
              <a:ahLst/>
              <a:cxnLst/>
              <a:rect l="l" t="t" r="r" b="b"/>
              <a:pathLst>
                <a:path w="3687" h="2745" extrusionOk="0">
                  <a:moveTo>
                    <a:pt x="2932" y="0"/>
                  </a:moveTo>
                  <a:cubicBezTo>
                    <a:pt x="2932" y="0"/>
                    <a:pt x="1860" y="1466"/>
                    <a:pt x="1805" y="1498"/>
                  </a:cubicBezTo>
                  <a:cubicBezTo>
                    <a:pt x="1739" y="1531"/>
                    <a:pt x="0" y="1914"/>
                    <a:pt x="0" y="1936"/>
                  </a:cubicBezTo>
                  <a:cubicBezTo>
                    <a:pt x="0" y="1969"/>
                    <a:pt x="0" y="2417"/>
                    <a:pt x="164" y="2745"/>
                  </a:cubicBezTo>
                  <a:cubicBezTo>
                    <a:pt x="164" y="2745"/>
                    <a:pt x="2188" y="2417"/>
                    <a:pt x="2385" y="2286"/>
                  </a:cubicBezTo>
                  <a:cubicBezTo>
                    <a:pt x="2461" y="2231"/>
                    <a:pt x="3686" y="722"/>
                    <a:pt x="3686" y="722"/>
                  </a:cubicBezTo>
                  <a:lnTo>
                    <a:pt x="29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1" name="Google Shape;6431;p77"/>
            <p:cNvSpPr/>
            <p:nvPr/>
          </p:nvSpPr>
          <p:spPr>
            <a:xfrm>
              <a:off x="3247575" y="1815725"/>
              <a:ext cx="76850" cy="50525"/>
            </a:xfrm>
            <a:custGeom>
              <a:avLst/>
              <a:gdLst/>
              <a:ahLst/>
              <a:cxnLst/>
              <a:rect l="l" t="t" r="r" b="b"/>
              <a:pathLst>
                <a:path w="3074" h="2021" extrusionOk="0">
                  <a:moveTo>
                    <a:pt x="3034" y="1"/>
                  </a:moveTo>
                  <a:cubicBezTo>
                    <a:pt x="3024" y="1"/>
                    <a:pt x="3011" y="6"/>
                    <a:pt x="2998" y="19"/>
                  </a:cubicBezTo>
                  <a:cubicBezTo>
                    <a:pt x="2516" y="620"/>
                    <a:pt x="1773" y="1528"/>
                    <a:pt x="1707" y="1572"/>
                  </a:cubicBezTo>
                  <a:cubicBezTo>
                    <a:pt x="1608" y="1638"/>
                    <a:pt x="1007" y="1769"/>
                    <a:pt x="33" y="1944"/>
                  </a:cubicBezTo>
                  <a:cubicBezTo>
                    <a:pt x="11" y="1944"/>
                    <a:pt x="1" y="1966"/>
                    <a:pt x="1" y="1988"/>
                  </a:cubicBezTo>
                  <a:cubicBezTo>
                    <a:pt x="1" y="2010"/>
                    <a:pt x="23" y="2020"/>
                    <a:pt x="45" y="2020"/>
                  </a:cubicBezTo>
                  <a:cubicBezTo>
                    <a:pt x="1073" y="1835"/>
                    <a:pt x="1641" y="1714"/>
                    <a:pt x="1751" y="1638"/>
                  </a:cubicBezTo>
                  <a:cubicBezTo>
                    <a:pt x="1827" y="1583"/>
                    <a:pt x="2855" y="325"/>
                    <a:pt x="3063" y="73"/>
                  </a:cubicBezTo>
                  <a:cubicBezTo>
                    <a:pt x="3074" y="51"/>
                    <a:pt x="3074" y="30"/>
                    <a:pt x="3052" y="8"/>
                  </a:cubicBezTo>
                  <a:cubicBezTo>
                    <a:pt x="3048" y="3"/>
                    <a:pt x="3042" y="1"/>
                    <a:pt x="3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2" name="Google Shape;6432;p77"/>
            <p:cNvSpPr/>
            <p:nvPr/>
          </p:nvSpPr>
          <p:spPr>
            <a:xfrm>
              <a:off x="3249475" y="1797550"/>
              <a:ext cx="56100" cy="45725"/>
            </a:xfrm>
            <a:custGeom>
              <a:avLst/>
              <a:gdLst/>
              <a:ahLst/>
              <a:cxnLst/>
              <a:rect l="l" t="t" r="r" b="b"/>
              <a:pathLst>
                <a:path w="2244" h="1829" extrusionOk="0">
                  <a:moveTo>
                    <a:pt x="2195" y="0"/>
                  </a:moveTo>
                  <a:cubicBezTo>
                    <a:pt x="2183" y="0"/>
                    <a:pt x="2173" y="7"/>
                    <a:pt x="2167" y="13"/>
                  </a:cubicBezTo>
                  <a:cubicBezTo>
                    <a:pt x="1751" y="593"/>
                    <a:pt x="1106" y="1468"/>
                    <a:pt x="1051" y="1512"/>
                  </a:cubicBezTo>
                  <a:cubicBezTo>
                    <a:pt x="1019" y="1534"/>
                    <a:pt x="592" y="1632"/>
                    <a:pt x="209" y="1709"/>
                  </a:cubicBezTo>
                  <a:lnTo>
                    <a:pt x="34" y="1752"/>
                  </a:lnTo>
                  <a:cubicBezTo>
                    <a:pt x="12" y="1763"/>
                    <a:pt x="1" y="1785"/>
                    <a:pt x="1" y="1807"/>
                  </a:cubicBezTo>
                  <a:cubicBezTo>
                    <a:pt x="12" y="1818"/>
                    <a:pt x="23" y="1828"/>
                    <a:pt x="45" y="1828"/>
                  </a:cubicBezTo>
                  <a:lnTo>
                    <a:pt x="56" y="1828"/>
                  </a:lnTo>
                  <a:lnTo>
                    <a:pt x="231" y="1785"/>
                  </a:lnTo>
                  <a:cubicBezTo>
                    <a:pt x="865" y="1643"/>
                    <a:pt x="1062" y="1599"/>
                    <a:pt x="1095" y="1577"/>
                  </a:cubicBezTo>
                  <a:cubicBezTo>
                    <a:pt x="1150" y="1544"/>
                    <a:pt x="1904" y="505"/>
                    <a:pt x="2222" y="68"/>
                  </a:cubicBezTo>
                  <a:cubicBezTo>
                    <a:pt x="2244" y="46"/>
                    <a:pt x="2232" y="24"/>
                    <a:pt x="2222" y="13"/>
                  </a:cubicBezTo>
                  <a:cubicBezTo>
                    <a:pt x="2213" y="4"/>
                    <a:pt x="2203" y="0"/>
                    <a:pt x="2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3" name="Google Shape;6433;p77"/>
            <p:cNvSpPr/>
            <p:nvPr/>
          </p:nvSpPr>
          <p:spPr>
            <a:xfrm>
              <a:off x="3273275" y="1751650"/>
              <a:ext cx="24350" cy="41250"/>
            </a:xfrm>
            <a:custGeom>
              <a:avLst/>
              <a:gdLst/>
              <a:ahLst/>
              <a:cxnLst/>
              <a:rect l="l" t="t" r="r" b="b"/>
              <a:pathLst>
                <a:path w="974" h="1650" extrusionOk="0">
                  <a:moveTo>
                    <a:pt x="854" y="1"/>
                  </a:moveTo>
                  <a:lnTo>
                    <a:pt x="132" y="142"/>
                  </a:lnTo>
                  <a:cubicBezTo>
                    <a:pt x="143" y="285"/>
                    <a:pt x="33" y="1368"/>
                    <a:pt x="33" y="1368"/>
                  </a:cubicBezTo>
                  <a:cubicBezTo>
                    <a:pt x="1" y="1579"/>
                    <a:pt x="94" y="1649"/>
                    <a:pt x="234" y="1649"/>
                  </a:cubicBezTo>
                  <a:cubicBezTo>
                    <a:pt x="512" y="1649"/>
                    <a:pt x="974" y="1368"/>
                    <a:pt x="974" y="1368"/>
                  </a:cubicBezTo>
                  <a:lnTo>
                    <a:pt x="854" y="1"/>
                  </a:ln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4" name="Google Shape;6434;p77"/>
            <p:cNvSpPr/>
            <p:nvPr/>
          </p:nvSpPr>
          <p:spPr>
            <a:xfrm>
              <a:off x="3274650" y="1767225"/>
              <a:ext cx="11250" cy="11800"/>
            </a:xfrm>
            <a:custGeom>
              <a:avLst/>
              <a:gdLst/>
              <a:ahLst/>
              <a:cxnLst/>
              <a:rect l="l" t="t" r="r" b="b"/>
              <a:pathLst>
                <a:path w="450" h="472" extrusionOk="0">
                  <a:moveTo>
                    <a:pt x="55" y="1"/>
                  </a:moveTo>
                  <a:cubicBezTo>
                    <a:pt x="33" y="165"/>
                    <a:pt x="22" y="340"/>
                    <a:pt x="0" y="471"/>
                  </a:cubicBezTo>
                  <a:cubicBezTo>
                    <a:pt x="449" y="318"/>
                    <a:pt x="405" y="12"/>
                    <a:pt x="405" y="12"/>
                  </a:cubicBezTo>
                  <a:lnTo>
                    <a:pt x="55" y="1"/>
                  </a:lnTo>
                  <a:close/>
                </a:path>
              </a:pathLst>
            </a:custGeom>
            <a:solidFill>
              <a:srgbClr val="68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5" name="Google Shape;6435;p77"/>
            <p:cNvSpPr/>
            <p:nvPr/>
          </p:nvSpPr>
          <p:spPr>
            <a:xfrm>
              <a:off x="3260700" y="1733500"/>
              <a:ext cx="36675" cy="41575"/>
            </a:xfrm>
            <a:custGeom>
              <a:avLst/>
              <a:gdLst/>
              <a:ahLst/>
              <a:cxnLst/>
              <a:rect l="l" t="t" r="r" b="b"/>
              <a:pathLst>
                <a:path w="1467" h="1663" extrusionOk="0">
                  <a:moveTo>
                    <a:pt x="610" y="0"/>
                  </a:moveTo>
                  <a:cubicBezTo>
                    <a:pt x="420" y="0"/>
                    <a:pt x="240" y="66"/>
                    <a:pt x="132" y="234"/>
                  </a:cubicBezTo>
                  <a:cubicBezTo>
                    <a:pt x="1" y="453"/>
                    <a:pt x="88" y="574"/>
                    <a:pt x="88" y="792"/>
                  </a:cubicBezTo>
                  <a:cubicBezTo>
                    <a:pt x="88" y="1033"/>
                    <a:pt x="1" y="1372"/>
                    <a:pt x="186" y="1547"/>
                  </a:cubicBezTo>
                  <a:cubicBezTo>
                    <a:pt x="267" y="1618"/>
                    <a:pt x="392" y="1663"/>
                    <a:pt x="533" y="1663"/>
                  </a:cubicBezTo>
                  <a:cubicBezTo>
                    <a:pt x="736" y="1663"/>
                    <a:pt x="973" y="1571"/>
                    <a:pt x="1160" y="1339"/>
                  </a:cubicBezTo>
                  <a:cubicBezTo>
                    <a:pt x="1466" y="945"/>
                    <a:pt x="1401" y="278"/>
                    <a:pt x="1061" y="114"/>
                  </a:cubicBezTo>
                  <a:cubicBezTo>
                    <a:pt x="928" y="45"/>
                    <a:pt x="766" y="0"/>
                    <a:pt x="610" y="0"/>
                  </a:cubicBez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6" name="Google Shape;6436;p77"/>
            <p:cNvSpPr/>
            <p:nvPr/>
          </p:nvSpPr>
          <p:spPr>
            <a:xfrm>
              <a:off x="3256600" y="1728050"/>
              <a:ext cx="42425" cy="23000"/>
            </a:xfrm>
            <a:custGeom>
              <a:avLst/>
              <a:gdLst/>
              <a:ahLst/>
              <a:cxnLst/>
              <a:rect l="l" t="t" r="r" b="b"/>
              <a:pathLst>
                <a:path w="1697" h="920" extrusionOk="0">
                  <a:moveTo>
                    <a:pt x="723" y="1"/>
                  </a:moveTo>
                  <a:cubicBezTo>
                    <a:pt x="576" y="1"/>
                    <a:pt x="440" y="30"/>
                    <a:pt x="340" y="102"/>
                  </a:cubicBezTo>
                  <a:cubicBezTo>
                    <a:pt x="0" y="365"/>
                    <a:pt x="99" y="649"/>
                    <a:pt x="99" y="649"/>
                  </a:cubicBezTo>
                  <a:cubicBezTo>
                    <a:pt x="175" y="627"/>
                    <a:pt x="242" y="621"/>
                    <a:pt x="302" y="621"/>
                  </a:cubicBezTo>
                  <a:cubicBezTo>
                    <a:pt x="378" y="621"/>
                    <a:pt x="444" y="631"/>
                    <a:pt x="506" y="631"/>
                  </a:cubicBezTo>
                  <a:cubicBezTo>
                    <a:pt x="542" y="631"/>
                    <a:pt x="578" y="627"/>
                    <a:pt x="613" y="617"/>
                  </a:cubicBezTo>
                  <a:cubicBezTo>
                    <a:pt x="788" y="578"/>
                    <a:pt x="851" y="469"/>
                    <a:pt x="987" y="469"/>
                  </a:cubicBezTo>
                  <a:cubicBezTo>
                    <a:pt x="1003" y="469"/>
                    <a:pt x="1021" y="470"/>
                    <a:pt x="1040" y="474"/>
                  </a:cubicBezTo>
                  <a:cubicBezTo>
                    <a:pt x="1074" y="578"/>
                    <a:pt x="1245" y="920"/>
                    <a:pt x="1402" y="920"/>
                  </a:cubicBezTo>
                  <a:cubicBezTo>
                    <a:pt x="1443" y="920"/>
                    <a:pt x="1484" y="895"/>
                    <a:pt x="1521" y="835"/>
                  </a:cubicBezTo>
                  <a:cubicBezTo>
                    <a:pt x="1696" y="551"/>
                    <a:pt x="1597" y="255"/>
                    <a:pt x="1291" y="124"/>
                  </a:cubicBezTo>
                  <a:cubicBezTo>
                    <a:pt x="1119" y="50"/>
                    <a:pt x="912" y="1"/>
                    <a:pt x="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7" name="Google Shape;6437;p77"/>
            <p:cNvSpPr/>
            <p:nvPr/>
          </p:nvSpPr>
          <p:spPr>
            <a:xfrm>
              <a:off x="3265075" y="1753000"/>
              <a:ext cx="4125" cy="9075"/>
            </a:xfrm>
            <a:custGeom>
              <a:avLst/>
              <a:gdLst/>
              <a:ahLst/>
              <a:cxnLst/>
              <a:rect l="l" t="t" r="r" b="b"/>
              <a:pathLst>
                <a:path w="165" h="363" extrusionOk="0">
                  <a:moveTo>
                    <a:pt x="88" y="1"/>
                  </a:moveTo>
                  <a:cubicBezTo>
                    <a:pt x="77" y="1"/>
                    <a:pt x="77" y="1"/>
                    <a:pt x="77" y="12"/>
                  </a:cubicBezTo>
                  <a:cubicBezTo>
                    <a:pt x="66" y="67"/>
                    <a:pt x="45" y="122"/>
                    <a:pt x="33" y="176"/>
                  </a:cubicBezTo>
                  <a:cubicBezTo>
                    <a:pt x="11" y="253"/>
                    <a:pt x="1" y="285"/>
                    <a:pt x="11" y="307"/>
                  </a:cubicBezTo>
                  <a:cubicBezTo>
                    <a:pt x="23" y="340"/>
                    <a:pt x="45" y="362"/>
                    <a:pt x="154" y="362"/>
                  </a:cubicBezTo>
                  <a:cubicBezTo>
                    <a:pt x="164" y="362"/>
                    <a:pt x="164" y="351"/>
                    <a:pt x="164" y="340"/>
                  </a:cubicBezTo>
                  <a:cubicBezTo>
                    <a:pt x="164" y="340"/>
                    <a:pt x="164" y="329"/>
                    <a:pt x="154" y="329"/>
                  </a:cubicBezTo>
                  <a:cubicBezTo>
                    <a:pt x="55" y="329"/>
                    <a:pt x="45" y="307"/>
                    <a:pt x="33" y="297"/>
                  </a:cubicBezTo>
                  <a:cubicBezTo>
                    <a:pt x="23" y="285"/>
                    <a:pt x="45" y="231"/>
                    <a:pt x="55" y="187"/>
                  </a:cubicBezTo>
                  <a:cubicBezTo>
                    <a:pt x="66" y="132"/>
                    <a:pt x="88" y="67"/>
                    <a:pt x="99" y="12"/>
                  </a:cubicBezTo>
                  <a:cubicBezTo>
                    <a:pt x="99" y="12"/>
                    <a:pt x="99" y="1"/>
                    <a:pt x="88"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8" name="Google Shape;6438;p77"/>
            <p:cNvSpPr/>
            <p:nvPr/>
          </p:nvSpPr>
          <p:spPr>
            <a:xfrm>
              <a:off x="3279025" y="1751500"/>
              <a:ext cx="10150" cy="9625"/>
            </a:xfrm>
            <a:custGeom>
              <a:avLst/>
              <a:gdLst/>
              <a:ahLst/>
              <a:cxnLst/>
              <a:rect l="l" t="t" r="r" b="b"/>
              <a:pathLst>
                <a:path w="406" h="385" extrusionOk="0">
                  <a:moveTo>
                    <a:pt x="181" y="0"/>
                  </a:moveTo>
                  <a:cubicBezTo>
                    <a:pt x="157" y="0"/>
                    <a:pt x="133" y="6"/>
                    <a:pt x="110" y="17"/>
                  </a:cubicBezTo>
                  <a:cubicBezTo>
                    <a:pt x="22" y="61"/>
                    <a:pt x="0" y="182"/>
                    <a:pt x="55" y="269"/>
                  </a:cubicBezTo>
                  <a:cubicBezTo>
                    <a:pt x="88" y="341"/>
                    <a:pt x="155" y="384"/>
                    <a:pt x="224" y="384"/>
                  </a:cubicBezTo>
                  <a:cubicBezTo>
                    <a:pt x="248" y="384"/>
                    <a:pt x="273" y="379"/>
                    <a:pt x="296" y="367"/>
                  </a:cubicBezTo>
                  <a:cubicBezTo>
                    <a:pt x="383" y="323"/>
                    <a:pt x="405" y="204"/>
                    <a:pt x="350" y="116"/>
                  </a:cubicBezTo>
                  <a:cubicBezTo>
                    <a:pt x="318" y="43"/>
                    <a:pt x="250" y="0"/>
                    <a:pt x="181" y="0"/>
                  </a:cubicBezTo>
                  <a:close/>
                </a:path>
              </a:pathLst>
            </a:custGeom>
            <a:solidFill>
              <a:srgbClr val="DC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9" name="Google Shape;6439;p77"/>
            <p:cNvSpPr/>
            <p:nvPr/>
          </p:nvSpPr>
          <p:spPr>
            <a:xfrm>
              <a:off x="3269450" y="1760950"/>
              <a:ext cx="8775" cy="5900"/>
            </a:xfrm>
            <a:custGeom>
              <a:avLst/>
              <a:gdLst/>
              <a:ahLst/>
              <a:cxnLst/>
              <a:rect l="l" t="t" r="r" b="b"/>
              <a:pathLst>
                <a:path w="351" h="236" extrusionOk="0">
                  <a:moveTo>
                    <a:pt x="318" y="1"/>
                  </a:moveTo>
                  <a:cubicBezTo>
                    <a:pt x="228" y="61"/>
                    <a:pt x="110" y="111"/>
                    <a:pt x="24" y="111"/>
                  </a:cubicBezTo>
                  <a:cubicBezTo>
                    <a:pt x="16" y="111"/>
                    <a:pt x="8" y="111"/>
                    <a:pt x="1" y="110"/>
                  </a:cubicBezTo>
                  <a:lnTo>
                    <a:pt x="1" y="110"/>
                  </a:lnTo>
                  <a:cubicBezTo>
                    <a:pt x="36" y="162"/>
                    <a:pt x="84" y="235"/>
                    <a:pt x="174" y="235"/>
                  </a:cubicBezTo>
                  <a:cubicBezTo>
                    <a:pt x="197" y="235"/>
                    <a:pt x="223" y="230"/>
                    <a:pt x="252" y="219"/>
                  </a:cubicBezTo>
                  <a:cubicBezTo>
                    <a:pt x="339" y="186"/>
                    <a:pt x="351" y="99"/>
                    <a:pt x="318" y="1"/>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0" name="Google Shape;6440;p77"/>
            <p:cNvSpPr/>
            <p:nvPr/>
          </p:nvSpPr>
          <p:spPr>
            <a:xfrm>
              <a:off x="3269450" y="1760950"/>
              <a:ext cx="8225" cy="4125"/>
            </a:xfrm>
            <a:custGeom>
              <a:avLst/>
              <a:gdLst/>
              <a:ahLst/>
              <a:cxnLst/>
              <a:rect l="l" t="t" r="r" b="b"/>
              <a:pathLst>
                <a:path w="329" h="165" extrusionOk="0">
                  <a:moveTo>
                    <a:pt x="318" y="1"/>
                  </a:moveTo>
                  <a:cubicBezTo>
                    <a:pt x="307" y="11"/>
                    <a:pt x="285" y="22"/>
                    <a:pt x="274" y="22"/>
                  </a:cubicBezTo>
                  <a:cubicBezTo>
                    <a:pt x="252" y="44"/>
                    <a:pt x="230" y="55"/>
                    <a:pt x="198" y="66"/>
                  </a:cubicBezTo>
                  <a:cubicBezTo>
                    <a:pt x="143" y="93"/>
                    <a:pt x="81" y="113"/>
                    <a:pt x="31" y="113"/>
                  </a:cubicBezTo>
                  <a:cubicBezTo>
                    <a:pt x="20" y="113"/>
                    <a:pt x="10" y="112"/>
                    <a:pt x="1" y="110"/>
                  </a:cubicBezTo>
                  <a:lnTo>
                    <a:pt x="1" y="110"/>
                  </a:lnTo>
                  <a:cubicBezTo>
                    <a:pt x="11" y="120"/>
                    <a:pt x="33" y="142"/>
                    <a:pt x="45" y="164"/>
                  </a:cubicBezTo>
                  <a:cubicBezTo>
                    <a:pt x="186" y="154"/>
                    <a:pt x="274" y="110"/>
                    <a:pt x="329" y="66"/>
                  </a:cubicBezTo>
                  <a:cubicBezTo>
                    <a:pt x="329" y="44"/>
                    <a:pt x="318" y="22"/>
                    <a:pt x="3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1" name="Google Shape;6441;p77"/>
            <p:cNvSpPr/>
            <p:nvPr/>
          </p:nvSpPr>
          <p:spPr>
            <a:xfrm>
              <a:off x="3271900" y="1748625"/>
              <a:ext cx="2500" cy="4150"/>
            </a:xfrm>
            <a:custGeom>
              <a:avLst/>
              <a:gdLst/>
              <a:ahLst/>
              <a:cxnLst/>
              <a:rect l="l" t="t" r="r" b="b"/>
              <a:pathLst>
                <a:path w="100" h="166" extrusionOk="0">
                  <a:moveTo>
                    <a:pt x="45" y="1"/>
                  </a:moveTo>
                  <a:cubicBezTo>
                    <a:pt x="23" y="1"/>
                    <a:pt x="1" y="34"/>
                    <a:pt x="1" y="78"/>
                  </a:cubicBezTo>
                  <a:cubicBezTo>
                    <a:pt x="1" y="132"/>
                    <a:pt x="23" y="165"/>
                    <a:pt x="45" y="165"/>
                  </a:cubicBezTo>
                  <a:cubicBezTo>
                    <a:pt x="78" y="165"/>
                    <a:pt x="100" y="132"/>
                    <a:pt x="100" y="78"/>
                  </a:cubicBezTo>
                  <a:cubicBezTo>
                    <a:pt x="100" y="34"/>
                    <a:pt x="78" y="1"/>
                    <a:pt x="45" y="1"/>
                  </a:cubicBezTo>
                  <a:close/>
                </a:path>
              </a:pathLst>
            </a:custGeom>
            <a:solidFill>
              <a:srgbClr val="2B2A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2" name="Google Shape;6442;p77"/>
            <p:cNvSpPr/>
            <p:nvPr/>
          </p:nvSpPr>
          <p:spPr>
            <a:xfrm>
              <a:off x="3270825" y="1745075"/>
              <a:ext cx="6850" cy="2225"/>
            </a:xfrm>
            <a:custGeom>
              <a:avLst/>
              <a:gdLst/>
              <a:ahLst/>
              <a:cxnLst/>
              <a:rect l="l" t="t" r="r" b="b"/>
              <a:pathLst>
                <a:path w="274" h="89" extrusionOk="0">
                  <a:moveTo>
                    <a:pt x="121" y="0"/>
                  </a:moveTo>
                  <a:cubicBezTo>
                    <a:pt x="29" y="0"/>
                    <a:pt x="0" y="67"/>
                    <a:pt x="0" y="67"/>
                  </a:cubicBezTo>
                  <a:cubicBezTo>
                    <a:pt x="3" y="75"/>
                    <a:pt x="9" y="79"/>
                    <a:pt x="17" y="79"/>
                  </a:cubicBezTo>
                  <a:cubicBezTo>
                    <a:pt x="41" y="79"/>
                    <a:pt x="83" y="53"/>
                    <a:pt x="131" y="45"/>
                  </a:cubicBezTo>
                  <a:cubicBezTo>
                    <a:pt x="186" y="45"/>
                    <a:pt x="252" y="67"/>
                    <a:pt x="274" y="89"/>
                  </a:cubicBezTo>
                  <a:cubicBezTo>
                    <a:pt x="274" y="55"/>
                    <a:pt x="219" y="1"/>
                    <a:pt x="143" y="1"/>
                  </a:cubicBezTo>
                  <a:cubicBezTo>
                    <a:pt x="135" y="0"/>
                    <a:pt x="128" y="0"/>
                    <a:pt x="121" y="0"/>
                  </a:cubicBezTo>
                  <a:close/>
                </a:path>
              </a:pathLst>
            </a:custGeom>
            <a:solidFill>
              <a:srgbClr val="2B2A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3" name="Google Shape;6443;p77"/>
            <p:cNvSpPr/>
            <p:nvPr/>
          </p:nvSpPr>
          <p:spPr>
            <a:xfrm>
              <a:off x="3270825" y="1748525"/>
              <a:ext cx="2200" cy="675"/>
            </a:xfrm>
            <a:custGeom>
              <a:avLst/>
              <a:gdLst/>
              <a:ahLst/>
              <a:cxnLst/>
              <a:rect l="l" t="t" r="r" b="b"/>
              <a:pathLst>
                <a:path w="88" h="27" extrusionOk="0">
                  <a:moveTo>
                    <a:pt x="45" y="0"/>
                  </a:moveTo>
                  <a:cubicBezTo>
                    <a:pt x="19" y="0"/>
                    <a:pt x="0" y="5"/>
                    <a:pt x="0" y="5"/>
                  </a:cubicBezTo>
                  <a:lnTo>
                    <a:pt x="88" y="27"/>
                  </a:lnTo>
                  <a:lnTo>
                    <a:pt x="88" y="5"/>
                  </a:lnTo>
                  <a:cubicBezTo>
                    <a:pt x="73" y="1"/>
                    <a:pt x="58" y="0"/>
                    <a:pt x="45" y="0"/>
                  </a:cubicBezTo>
                  <a:close/>
                </a:path>
              </a:pathLst>
            </a:custGeom>
            <a:solidFill>
              <a:srgbClr val="2B2A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4" name="Google Shape;6444;p77"/>
            <p:cNvSpPr/>
            <p:nvPr/>
          </p:nvSpPr>
          <p:spPr>
            <a:xfrm>
              <a:off x="3263150" y="1749725"/>
              <a:ext cx="1950" cy="3600"/>
            </a:xfrm>
            <a:custGeom>
              <a:avLst/>
              <a:gdLst/>
              <a:ahLst/>
              <a:cxnLst/>
              <a:rect l="l" t="t" r="r" b="b"/>
              <a:pathLst>
                <a:path w="78" h="144" extrusionOk="0">
                  <a:moveTo>
                    <a:pt x="34" y="1"/>
                  </a:moveTo>
                  <a:cubicBezTo>
                    <a:pt x="12" y="1"/>
                    <a:pt x="1" y="34"/>
                    <a:pt x="1" y="78"/>
                  </a:cubicBezTo>
                  <a:cubicBezTo>
                    <a:pt x="1" y="110"/>
                    <a:pt x="12" y="143"/>
                    <a:pt x="34" y="143"/>
                  </a:cubicBezTo>
                  <a:cubicBezTo>
                    <a:pt x="56" y="143"/>
                    <a:pt x="78" y="110"/>
                    <a:pt x="78" y="78"/>
                  </a:cubicBezTo>
                  <a:cubicBezTo>
                    <a:pt x="78" y="34"/>
                    <a:pt x="56" y="1"/>
                    <a:pt x="34" y="1"/>
                  </a:cubicBezTo>
                  <a:close/>
                </a:path>
              </a:pathLst>
            </a:custGeom>
            <a:solidFill>
              <a:srgbClr val="2B2A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5" name="Google Shape;6445;p77"/>
            <p:cNvSpPr/>
            <p:nvPr/>
          </p:nvSpPr>
          <p:spPr>
            <a:xfrm>
              <a:off x="3260975" y="1747275"/>
              <a:ext cx="4675" cy="2775"/>
            </a:xfrm>
            <a:custGeom>
              <a:avLst/>
              <a:gdLst/>
              <a:ahLst/>
              <a:cxnLst/>
              <a:rect l="l" t="t" r="r" b="b"/>
              <a:pathLst>
                <a:path w="187" h="111" extrusionOk="0">
                  <a:moveTo>
                    <a:pt x="114" y="1"/>
                  </a:moveTo>
                  <a:cubicBezTo>
                    <a:pt x="100" y="1"/>
                    <a:pt x="84" y="4"/>
                    <a:pt x="66" y="11"/>
                  </a:cubicBezTo>
                  <a:cubicBezTo>
                    <a:pt x="22" y="33"/>
                    <a:pt x="0" y="77"/>
                    <a:pt x="12" y="110"/>
                  </a:cubicBezTo>
                  <a:cubicBezTo>
                    <a:pt x="22" y="88"/>
                    <a:pt x="55" y="55"/>
                    <a:pt x="88" y="44"/>
                  </a:cubicBezTo>
                  <a:cubicBezTo>
                    <a:pt x="97" y="40"/>
                    <a:pt x="107" y="38"/>
                    <a:pt x="116" y="38"/>
                  </a:cubicBezTo>
                  <a:cubicBezTo>
                    <a:pt x="137" y="38"/>
                    <a:pt x="155" y="46"/>
                    <a:pt x="169" y="46"/>
                  </a:cubicBezTo>
                  <a:cubicBezTo>
                    <a:pt x="177" y="46"/>
                    <a:pt x="183" y="43"/>
                    <a:pt x="187" y="33"/>
                  </a:cubicBezTo>
                  <a:cubicBezTo>
                    <a:pt x="187" y="33"/>
                    <a:pt x="161" y="1"/>
                    <a:pt x="114" y="1"/>
                  </a:cubicBezTo>
                  <a:close/>
                </a:path>
              </a:pathLst>
            </a:custGeom>
            <a:solidFill>
              <a:srgbClr val="2B2A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6" name="Google Shape;6446;p77"/>
            <p:cNvSpPr/>
            <p:nvPr/>
          </p:nvSpPr>
          <p:spPr>
            <a:xfrm>
              <a:off x="3262350" y="1749725"/>
              <a:ext cx="1675" cy="575"/>
            </a:xfrm>
            <a:custGeom>
              <a:avLst/>
              <a:gdLst/>
              <a:ahLst/>
              <a:cxnLst/>
              <a:rect l="l" t="t" r="r" b="b"/>
              <a:pathLst>
                <a:path w="67" h="23" extrusionOk="0">
                  <a:moveTo>
                    <a:pt x="0" y="1"/>
                  </a:moveTo>
                  <a:lnTo>
                    <a:pt x="66" y="23"/>
                  </a:lnTo>
                  <a:lnTo>
                    <a:pt x="66" y="1"/>
                  </a:lnTo>
                  <a:close/>
                </a:path>
              </a:pathLst>
            </a:custGeom>
            <a:solidFill>
              <a:srgbClr val="2B2A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7" name="Google Shape;6447;p77"/>
            <p:cNvSpPr/>
            <p:nvPr/>
          </p:nvSpPr>
          <p:spPr>
            <a:xfrm>
              <a:off x="3282025" y="1738925"/>
              <a:ext cx="23000" cy="16300"/>
            </a:xfrm>
            <a:custGeom>
              <a:avLst/>
              <a:gdLst/>
              <a:ahLst/>
              <a:cxnLst/>
              <a:rect l="l" t="t" r="r" b="b"/>
              <a:pathLst>
                <a:path w="920" h="652" extrusionOk="0">
                  <a:moveTo>
                    <a:pt x="259" y="0"/>
                  </a:moveTo>
                  <a:cubicBezTo>
                    <a:pt x="101" y="0"/>
                    <a:pt x="23" y="39"/>
                    <a:pt x="23" y="39"/>
                  </a:cubicBezTo>
                  <a:cubicBezTo>
                    <a:pt x="1" y="247"/>
                    <a:pt x="230" y="651"/>
                    <a:pt x="329" y="651"/>
                  </a:cubicBezTo>
                  <a:cubicBezTo>
                    <a:pt x="476" y="635"/>
                    <a:pt x="398" y="376"/>
                    <a:pt x="556" y="376"/>
                  </a:cubicBezTo>
                  <a:cubicBezTo>
                    <a:pt x="610" y="376"/>
                    <a:pt x="692" y="407"/>
                    <a:pt x="821" y="488"/>
                  </a:cubicBezTo>
                  <a:cubicBezTo>
                    <a:pt x="821" y="488"/>
                    <a:pt x="920" y="116"/>
                    <a:pt x="558" y="39"/>
                  </a:cubicBezTo>
                  <a:cubicBezTo>
                    <a:pt x="438" y="10"/>
                    <a:pt x="339"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8" name="Google Shape;6448;p77"/>
            <p:cNvSpPr/>
            <p:nvPr/>
          </p:nvSpPr>
          <p:spPr>
            <a:xfrm>
              <a:off x="3288850" y="1747300"/>
              <a:ext cx="14225" cy="12075"/>
            </a:xfrm>
            <a:custGeom>
              <a:avLst/>
              <a:gdLst/>
              <a:ahLst/>
              <a:cxnLst/>
              <a:rect l="l" t="t" r="r" b="b"/>
              <a:pathLst>
                <a:path w="569" h="483" extrusionOk="0">
                  <a:moveTo>
                    <a:pt x="366" y="0"/>
                  </a:moveTo>
                  <a:cubicBezTo>
                    <a:pt x="316" y="0"/>
                    <a:pt x="266" y="21"/>
                    <a:pt x="231" y="65"/>
                  </a:cubicBezTo>
                  <a:cubicBezTo>
                    <a:pt x="165" y="153"/>
                    <a:pt x="1" y="470"/>
                    <a:pt x="263" y="481"/>
                  </a:cubicBezTo>
                  <a:cubicBezTo>
                    <a:pt x="274" y="482"/>
                    <a:pt x="284" y="482"/>
                    <a:pt x="294" y="482"/>
                  </a:cubicBezTo>
                  <a:cubicBezTo>
                    <a:pt x="540" y="482"/>
                    <a:pt x="568" y="225"/>
                    <a:pt x="537" y="131"/>
                  </a:cubicBezTo>
                  <a:cubicBezTo>
                    <a:pt x="511" y="46"/>
                    <a:pt x="439" y="0"/>
                    <a:pt x="366" y="0"/>
                  </a:cubicBezTo>
                  <a:close/>
                </a:path>
              </a:pathLst>
            </a:custGeom>
            <a:solidFill>
              <a:srgbClr val="E2B4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9" name="Google Shape;6449;p77"/>
            <p:cNvSpPr/>
            <p:nvPr/>
          </p:nvSpPr>
          <p:spPr>
            <a:xfrm>
              <a:off x="3294625" y="1749500"/>
              <a:ext cx="5200" cy="6000"/>
            </a:xfrm>
            <a:custGeom>
              <a:avLst/>
              <a:gdLst/>
              <a:ahLst/>
              <a:cxnLst/>
              <a:rect l="l" t="t" r="r" b="b"/>
              <a:pathLst>
                <a:path w="208" h="240" extrusionOk="0">
                  <a:moveTo>
                    <a:pt x="135" y="0"/>
                  </a:moveTo>
                  <a:cubicBezTo>
                    <a:pt x="116" y="0"/>
                    <a:pt x="96" y="6"/>
                    <a:pt x="76" y="21"/>
                  </a:cubicBezTo>
                  <a:cubicBezTo>
                    <a:pt x="32" y="53"/>
                    <a:pt x="0" y="141"/>
                    <a:pt x="22" y="228"/>
                  </a:cubicBezTo>
                  <a:cubicBezTo>
                    <a:pt x="22" y="240"/>
                    <a:pt x="32" y="240"/>
                    <a:pt x="44" y="240"/>
                  </a:cubicBezTo>
                  <a:cubicBezTo>
                    <a:pt x="54" y="240"/>
                    <a:pt x="54" y="228"/>
                    <a:pt x="54" y="228"/>
                  </a:cubicBezTo>
                  <a:cubicBezTo>
                    <a:pt x="32" y="152"/>
                    <a:pt x="54" y="75"/>
                    <a:pt x="98" y="43"/>
                  </a:cubicBezTo>
                  <a:cubicBezTo>
                    <a:pt x="107" y="35"/>
                    <a:pt x="117" y="31"/>
                    <a:pt x="128" y="31"/>
                  </a:cubicBezTo>
                  <a:cubicBezTo>
                    <a:pt x="146" y="31"/>
                    <a:pt x="166" y="40"/>
                    <a:pt x="186" y="53"/>
                  </a:cubicBezTo>
                  <a:cubicBezTo>
                    <a:pt x="197" y="53"/>
                    <a:pt x="197" y="53"/>
                    <a:pt x="207" y="43"/>
                  </a:cubicBezTo>
                  <a:lnTo>
                    <a:pt x="207" y="21"/>
                  </a:lnTo>
                  <a:cubicBezTo>
                    <a:pt x="183" y="9"/>
                    <a:pt x="159" y="0"/>
                    <a:pt x="135" y="0"/>
                  </a:cubicBezTo>
                  <a:close/>
                </a:path>
              </a:pathLst>
            </a:custGeom>
            <a:solidFill>
              <a:srgbClr val="AA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0" name="Google Shape;6450;p77"/>
            <p:cNvSpPr/>
            <p:nvPr/>
          </p:nvSpPr>
          <p:spPr>
            <a:xfrm>
              <a:off x="3295975" y="1756850"/>
              <a:ext cx="3050" cy="5775"/>
            </a:xfrm>
            <a:custGeom>
              <a:avLst/>
              <a:gdLst/>
              <a:ahLst/>
              <a:cxnLst/>
              <a:rect l="l" t="t" r="r" b="b"/>
              <a:pathLst>
                <a:path w="122" h="231" extrusionOk="0">
                  <a:moveTo>
                    <a:pt x="55" y="0"/>
                  </a:moveTo>
                  <a:cubicBezTo>
                    <a:pt x="22" y="0"/>
                    <a:pt x="0" y="55"/>
                    <a:pt x="0" y="121"/>
                  </a:cubicBezTo>
                  <a:cubicBezTo>
                    <a:pt x="0" y="186"/>
                    <a:pt x="22" y="230"/>
                    <a:pt x="55" y="230"/>
                  </a:cubicBezTo>
                  <a:cubicBezTo>
                    <a:pt x="88" y="230"/>
                    <a:pt x="121" y="186"/>
                    <a:pt x="121" y="121"/>
                  </a:cubicBezTo>
                  <a:cubicBezTo>
                    <a:pt x="121" y="55"/>
                    <a:pt x="88" y="0"/>
                    <a:pt x="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1" name="Google Shape;6451;p77"/>
            <p:cNvSpPr/>
            <p:nvPr/>
          </p:nvSpPr>
          <p:spPr>
            <a:xfrm>
              <a:off x="3190975" y="2060925"/>
              <a:ext cx="115400" cy="6850"/>
            </a:xfrm>
            <a:custGeom>
              <a:avLst/>
              <a:gdLst/>
              <a:ahLst/>
              <a:cxnLst/>
              <a:rect l="l" t="t" r="r" b="b"/>
              <a:pathLst>
                <a:path w="4616" h="274" extrusionOk="0">
                  <a:moveTo>
                    <a:pt x="0" y="0"/>
                  </a:moveTo>
                  <a:lnTo>
                    <a:pt x="0" y="274"/>
                  </a:lnTo>
                  <a:lnTo>
                    <a:pt x="4616" y="274"/>
                  </a:lnTo>
                  <a:lnTo>
                    <a:pt x="46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2" name="Google Shape;6452;p77"/>
            <p:cNvSpPr/>
            <p:nvPr/>
          </p:nvSpPr>
          <p:spPr>
            <a:xfrm>
              <a:off x="3201650" y="2121900"/>
              <a:ext cx="116775" cy="6850"/>
            </a:xfrm>
            <a:custGeom>
              <a:avLst/>
              <a:gdLst/>
              <a:ahLst/>
              <a:cxnLst/>
              <a:rect l="l" t="t" r="r" b="b"/>
              <a:pathLst>
                <a:path w="4671" h="274" extrusionOk="0">
                  <a:moveTo>
                    <a:pt x="0" y="1"/>
                  </a:moveTo>
                  <a:lnTo>
                    <a:pt x="54" y="274"/>
                  </a:lnTo>
                  <a:lnTo>
                    <a:pt x="4670" y="274"/>
                  </a:lnTo>
                  <a:lnTo>
                    <a:pt x="46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3" name="Google Shape;6453;p77"/>
            <p:cNvSpPr/>
            <p:nvPr/>
          </p:nvSpPr>
          <p:spPr>
            <a:xfrm>
              <a:off x="3213400" y="2182875"/>
              <a:ext cx="116775" cy="6875"/>
            </a:xfrm>
            <a:custGeom>
              <a:avLst/>
              <a:gdLst/>
              <a:ahLst/>
              <a:cxnLst/>
              <a:rect l="l" t="t" r="r" b="b"/>
              <a:pathLst>
                <a:path w="4671" h="275" extrusionOk="0">
                  <a:moveTo>
                    <a:pt x="0" y="0"/>
                  </a:moveTo>
                  <a:lnTo>
                    <a:pt x="55" y="274"/>
                  </a:lnTo>
                  <a:lnTo>
                    <a:pt x="4671" y="274"/>
                  </a:lnTo>
                  <a:lnTo>
                    <a:pt x="46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4" name="Google Shape;6454;p77"/>
            <p:cNvSpPr/>
            <p:nvPr/>
          </p:nvSpPr>
          <p:spPr>
            <a:xfrm>
              <a:off x="3225425" y="2243850"/>
              <a:ext cx="116800" cy="6850"/>
            </a:xfrm>
            <a:custGeom>
              <a:avLst/>
              <a:gdLst/>
              <a:ahLst/>
              <a:cxnLst/>
              <a:rect l="l" t="t" r="r" b="b"/>
              <a:pathLst>
                <a:path w="4672" h="274" extrusionOk="0">
                  <a:moveTo>
                    <a:pt x="0" y="1"/>
                  </a:moveTo>
                  <a:lnTo>
                    <a:pt x="55" y="274"/>
                  </a:lnTo>
                  <a:lnTo>
                    <a:pt x="4671" y="274"/>
                  </a:lnTo>
                  <a:lnTo>
                    <a:pt x="46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5" name="Google Shape;6455;p77"/>
            <p:cNvSpPr/>
            <p:nvPr/>
          </p:nvSpPr>
          <p:spPr>
            <a:xfrm>
              <a:off x="3251125" y="2067750"/>
              <a:ext cx="55250" cy="248325"/>
            </a:xfrm>
            <a:custGeom>
              <a:avLst/>
              <a:gdLst/>
              <a:ahLst/>
              <a:cxnLst/>
              <a:rect l="l" t="t" r="r" b="b"/>
              <a:pathLst>
                <a:path w="2210" h="9933" extrusionOk="0">
                  <a:moveTo>
                    <a:pt x="1937" y="1"/>
                  </a:moveTo>
                  <a:lnTo>
                    <a:pt x="1" y="9933"/>
                  </a:lnTo>
                  <a:lnTo>
                    <a:pt x="274" y="9933"/>
                  </a:lnTo>
                  <a:lnTo>
                    <a:pt x="22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6" name="Google Shape;6456;p77"/>
            <p:cNvSpPr/>
            <p:nvPr/>
          </p:nvSpPr>
          <p:spPr>
            <a:xfrm>
              <a:off x="3142850" y="2067750"/>
              <a:ext cx="55250" cy="248325"/>
            </a:xfrm>
            <a:custGeom>
              <a:avLst/>
              <a:gdLst/>
              <a:ahLst/>
              <a:cxnLst/>
              <a:rect l="l" t="t" r="r" b="b"/>
              <a:pathLst>
                <a:path w="2210" h="9933" extrusionOk="0">
                  <a:moveTo>
                    <a:pt x="1925" y="1"/>
                  </a:moveTo>
                  <a:lnTo>
                    <a:pt x="0" y="9933"/>
                  </a:lnTo>
                  <a:lnTo>
                    <a:pt x="274" y="9933"/>
                  </a:lnTo>
                  <a:lnTo>
                    <a:pt x="22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7" name="Google Shape;6457;p77"/>
            <p:cNvSpPr/>
            <p:nvPr/>
          </p:nvSpPr>
          <p:spPr>
            <a:xfrm>
              <a:off x="3190975" y="2067750"/>
              <a:ext cx="55250" cy="248325"/>
            </a:xfrm>
            <a:custGeom>
              <a:avLst/>
              <a:gdLst/>
              <a:ahLst/>
              <a:cxnLst/>
              <a:rect l="l" t="t" r="r" b="b"/>
              <a:pathLst>
                <a:path w="2210" h="9933" extrusionOk="0">
                  <a:moveTo>
                    <a:pt x="0" y="1"/>
                  </a:moveTo>
                  <a:lnTo>
                    <a:pt x="1937" y="9933"/>
                  </a:lnTo>
                  <a:lnTo>
                    <a:pt x="2210" y="9933"/>
                  </a:lnTo>
                  <a:lnTo>
                    <a:pt x="2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8" name="Google Shape;6458;p77"/>
            <p:cNvSpPr/>
            <p:nvPr/>
          </p:nvSpPr>
          <p:spPr>
            <a:xfrm>
              <a:off x="3299525" y="2067750"/>
              <a:ext cx="55275" cy="248325"/>
            </a:xfrm>
            <a:custGeom>
              <a:avLst/>
              <a:gdLst/>
              <a:ahLst/>
              <a:cxnLst/>
              <a:rect l="l" t="t" r="r" b="b"/>
              <a:pathLst>
                <a:path w="2211" h="9933" extrusionOk="0">
                  <a:moveTo>
                    <a:pt x="1" y="1"/>
                  </a:moveTo>
                  <a:lnTo>
                    <a:pt x="1937" y="9933"/>
                  </a:lnTo>
                  <a:lnTo>
                    <a:pt x="2210" y="9933"/>
                  </a:lnTo>
                  <a:lnTo>
                    <a:pt x="2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9" name="Google Shape;6459;p77"/>
            <p:cNvSpPr/>
            <p:nvPr/>
          </p:nvSpPr>
          <p:spPr>
            <a:xfrm>
              <a:off x="2476450" y="2316050"/>
              <a:ext cx="979250" cy="5200"/>
            </a:xfrm>
            <a:custGeom>
              <a:avLst/>
              <a:gdLst/>
              <a:ahLst/>
              <a:cxnLst/>
              <a:rect l="l" t="t" r="r" b="b"/>
              <a:pathLst>
                <a:path w="39170" h="208" extrusionOk="0">
                  <a:moveTo>
                    <a:pt x="1" y="1"/>
                  </a:moveTo>
                  <a:lnTo>
                    <a:pt x="1" y="208"/>
                  </a:lnTo>
                  <a:lnTo>
                    <a:pt x="39169" y="208"/>
                  </a:lnTo>
                  <a:lnTo>
                    <a:pt x="391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60" name="Google Shape;6460;p77"/>
          <p:cNvGrpSpPr/>
          <p:nvPr/>
        </p:nvGrpSpPr>
        <p:grpSpPr>
          <a:xfrm>
            <a:off x="3272703" y="1423678"/>
            <a:ext cx="927541" cy="998680"/>
            <a:chOff x="1288325" y="1352700"/>
            <a:chExt cx="543375" cy="585050"/>
          </a:xfrm>
        </p:grpSpPr>
        <p:sp>
          <p:nvSpPr>
            <p:cNvPr id="6461" name="Google Shape;6461;p77"/>
            <p:cNvSpPr/>
            <p:nvPr/>
          </p:nvSpPr>
          <p:spPr>
            <a:xfrm>
              <a:off x="1434900" y="1437300"/>
              <a:ext cx="367600" cy="323150"/>
            </a:xfrm>
            <a:custGeom>
              <a:avLst/>
              <a:gdLst/>
              <a:ahLst/>
              <a:cxnLst/>
              <a:rect l="l" t="t" r="r" b="b"/>
              <a:pathLst>
                <a:path w="14704" h="12926" extrusionOk="0">
                  <a:moveTo>
                    <a:pt x="7226" y="1"/>
                  </a:moveTo>
                  <a:cubicBezTo>
                    <a:pt x="6734" y="1"/>
                    <a:pt x="6215" y="24"/>
                    <a:pt x="5666" y="72"/>
                  </a:cubicBezTo>
                  <a:cubicBezTo>
                    <a:pt x="4737" y="149"/>
                    <a:pt x="3818" y="379"/>
                    <a:pt x="2965" y="750"/>
                  </a:cubicBezTo>
                  <a:cubicBezTo>
                    <a:pt x="1663" y="1319"/>
                    <a:pt x="0" y="2381"/>
                    <a:pt x="372" y="4109"/>
                  </a:cubicBezTo>
                  <a:cubicBezTo>
                    <a:pt x="777" y="6022"/>
                    <a:pt x="3249" y="5596"/>
                    <a:pt x="3030" y="8221"/>
                  </a:cubicBezTo>
                  <a:cubicBezTo>
                    <a:pt x="2844" y="10453"/>
                    <a:pt x="3175" y="12925"/>
                    <a:pt x="5421" y="12925"/>
                  </a:cubicBezTo>
                  <a:cubicBezTo>
                    <a:pt x="5805" y="12925"/>
                    <a:pt x="6246" y="12853"/>
                    <a:pt x="6749" y="12695"/>
                  </a:cubicBezTo>
                  <a:cubicBezTo>
                    <a:pt x="9979" y="11680"/>
                    <a:pt x="7094" y="6798"/>
                    <a:pt x="10013" y="6798"/>
                  </a:cubicBezTo>
                  <a:cubicBezTo>
                    <a:pt x="10207" y="6798"/>
                    <a:pt x="10427" y="6819"/>
                    <a:pt x="10675" y="6865"/>
                  </a:cubicBezTo>
                  <a:cubicBezTo>
                    <a:pt x="10961" y="6917"/>
                    <a:pt x="11232" y="6942"/>
                    <a:pt x="11488" y="6942"/>
                  </a:cubicBezTo>
                  <a:cubicBezTo>
                    <a:pt x="13633" y="6942"/>
                    <a:pt x="14703" y="5203"/>
                    <a:pt x="14176" y="3463"/>
                  </a:cubicBezTo>
                  <a:cubicBezTo>
                    <a:pt x="13646" y="1736"/>
                    <a:pt x="11506" y="1"/>
                    <a:pt x="72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2" name="Google Shape;6462;p77"/>
            <p:cNvSpPr/>
            <p:nvPr/>
          </p:nvSpPr>
          <p:spPr>
            <a:xfrm>
              <a:off x="1288325" y="1777750"/>
              <a:ext cx="476100" cy="160000"/>
            </a:xfrm>
            <a:custGeom>
              <a:avLst/>
              <a:gdLst/>
              <a:ahLst/>
              <a:cxnLst/>
              <a:rect l="l" t="t" r="r" b="b"/>
              <a:pathLst>
                <a:path w="19044" h="6400" extrusionOk="0">
                  <a:moveTo>
                    <a:pt x="8861" y="1"/>
                  </a:moveTo>
                  <a:cubicBezTo>
                    <a:pt x="7581" y="1"/>
                    <a:pt x="5905" y="87"/>
                    <a:pt x="5524" y="520"/>
                  </a:cubicBezTo>
                  <a:cubicBezTo>
                    <a:pt x="4901" y="1242"/>
                    <a:pt x="6651" y="1745"/>
                    <a:pt x="5984" y="2270"/>
                  </a:cubicBezTo>
                  <a:cubicBezTo>
                    <a:pt x="4759" y="3222"/>
                    <a:pt x="0" y="4338"/>
                    <a:pt x="712" y="5082"/>
                  </a:cubicBezTo>
                  <a:cubicBezTo>
                    <a:pt x="1430" y="5838"/>
                    <a:pt x="6301" y="6400"/>
                    <a:pt x="10773" y="6400"/>
                  </a:cubicBezTo>
                  <a:cubicBezTo>
                    <a:pt x="13930" y="6400"/>
                    <a:pt x="16889" y="6120"/>
                    <a:pt x="18048" y="5432"/>
                  </a:cubicBezTo>
                  <a:cubicBezTo>
                    <a:pt x="19044" y="4841"/>
                    <a:pt x="14997" y="3189"/>
                    <a:pt x="14241" y="2654"/>
                  </a:cubicBezTo>
                  <a:cubicBezTo>
                    <a:pt x="13487" y="2129"/>
                    <a:pt x="16735" y="2358"/>
                    <a:pt x="16320" y="1079"/>
                  </a:cubicBezTo>
                  <a:cubicBezTo>
                    <a:pt x="16020" y="150"/>
                    <a:pt x="13080" y="19"/>
                    <a:pt x="11456" y="19"/>
                  </a:cubicBezTo>
                  <a:cubicBezTo>
                    <a:pt x="10824" y="19"/>
                    <a:pt x="10391" y="39"/>
                    <a:pt x="10391" y="39"/>
                  </a:cubicBezTo>
                  <a:cubicBezTo>
                    <a:pt x="10391" y="39"/>
                    <a:pt x="9714" y="1"/>
                    <a:pt x="8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3" name="Google Shape;6463;p77"/>
            <p:cNvSpPr/>
            <p:nvPr/>
          </p:nvSpPr>
          <p:spPr>
            <a:xfrm>
              <a:off x="1362975" y="1492650"/>
              <a:ext cx="454775" cy="159125"/>
            </a:xfrm>
            <a:custGeom>
              <a:avLst/>
              <a:gdLst/>
              <a:ahLst/>
              <a:cxnLst/>
              <a:rect l="l" t="t" r="r" b="b"/>
              <a:pathLst>
                <a:path w="18191" h="6365" extrusionOk="0">
                  <a:moveTo>
                    <a:pt x="14811" y="1"/>
                  </a:moveTo>
                  <a:cubicBezTo>
                    <a:pt x="14669" y="1"/>
                    <a:pt x="14519" y="7"/>
                    <a:pt x="14362" y="13"/>
                  </a:cubicBezTo>
                  <a:cubicBezTo>
                    <a:pt x="14351" y="13"/>
                    <a:pt x="14340" y="24"/>
                    <a:pt x="14318" y="24"/>
                  </a:cubicBezTo>
                  <a:cubicBezTo>
                    <a:pt x="14242" y="24"/>
                    <a:pt x="14165" y="35"/>
                    <a:pt x="14077" y="46"/>
                  </a:cubicBezTo>
                  <a:cubicBezTo>
                    <a:pt x="13848" y="68"/>
                    <a:pt x="13608" y="123"/>
                    <a:pt x="13377" y="177"/>
                  </a:cubicBezTo>
                  <a:cubicBezTo>
                    <a:pt x="13356" y="188"/>
                    <a:pt x="13345" y="188"/>
                    <a:pt x="13334" y="188"/>
                  </a:cubicBezTo>
                  <a:cubicBezTo>
                    <a:pt x="12349" y="451"/>
                    <a:pt x="11321" y="976"/>
                    <a:pt x="10293" y="1545"/>
                  </a:cubicBezTo>
                  <a:cubicBezTo>
                    <a:pt x="9265" y="2114"/>
                    <a:pt x="8215" y="2737"/>
                    <a:pt x="7176" y="3207"/>
                  </a:cubicBezTo>
                  <a:cubicBezTo>
                    <a:pt x="6717" y="3415"/>
                    <a:pt x="6268" y="3601"/>
                    <a:pt x="5808" y="3732"/>
                  </a:cubicBezTo>
                  <a:cubicBezTo>
                    <a:pt x="5798" y="3743"/>
                    <a:pt x="5787" y="3743"/>
                    <a:pt x="5765" y="3743"/>
                  </a:cubicBezTo>
                  <a:cubicBezTo>
                    <a:pt x="5633" y="3787"/>
                    <a:pt x="5502" y="3820"/>
                    <a:pt x="5360" y="3852"/>
                  </a:cubicBezTo>
                  <a:cubicBezTo>
                    <a:pt x="5349" y="3852"/>
                    <a:pt x="5339" y="3864"/>
                    <a:pt x="5317" y="3864"/>
                  </a:cubicBezTo>
                  <a:cubicBezTo>
                    <a:pt x="5174" y="3896"/>
                    <a:pt x="5032" y="3918"/>
                    <a:pt x="4890" y="3940"/>
                  </a:cubicBezTo>
                  <a:lnTo>
                    <a:pt x="4857" y="3951"/>
                  </a:lnTo>
                  <a:cubicBezTo>
                    <a:pt x="4704" y="3962"/>
                    <a:pt x="4551" y="3983"/>
                    <a:pt x="4408" y="3983"/>
                  </a:cubicBezTo>
                  <a:cubicBezTo>
                    <a:pt x="4386" y="3983"/>
                    <a:pt x="4376" y="3983"/>
                    <a:pt x="4365" y="3995"/>
                  </a:cubicBezTo>
                  <a:cubicBezTo>
                    <a:pt x="4168" y="3995"/>
                    <a:pt x="3982" y="3995"/>
                    <a:pt x="3796" y="3973"/>
                  </a:cubicBezTo>
                  <a:lnTo>
                    <a:pt x="3752" y="3973"/>
                  </a:lnTo>
                  <a:cubicBezTo>
                    <a:pt x="3588" y="3951"/>
                    <a:pt x="3435" y="3929"/>
                    <a:pt x="3282" y="3885"/>
                  </a:cubicBezTo>
                  <a:lnTo>
                    <a:pt x="3238" y="3885"/>
                  </a:lnTo>
                  <a:cubicBezTo>
                    <a:pt x="3020" y="3830"/>
                    <a:pt x="2811" y="3754"/>
                    <a:pt x="2604" y="3667"/>
                  </a:cubicBezTo>
                  <a:cubicBezTo>
                    <a:pt x="2582" y="3655"/>
                    <a:pt x="2571" y="3655"/>
                    <a:pt x="2560" y="3645"/>
                  </a:cubicBezTo>
                  <a:cubicBezTo>
                    <a:pt x="2013" y="3393"/>
                    <a:pt x="1477" y="2999"/>
                    <a:pt x="952" y="2430"/>
                  </a:cubicBezTo>
                  <a:cubicBezTo>
                    <a:pt x="952" y="2430"/>
                    <a:pt x="55" y="3327"/>
                    <a:pt x="1" y="5701"/>
                  </a:cubicBezTo>
                  <a:cubicBezTo>
                    <a:pt x="1" y="5701"/>
                    <a:pt x="1804" y="6365"/>
                    <a:pt x="3874" y="6365"/>
                  </a:cubicBezTo>
                  <a:cubicBezTo>
                    <a:pt x="5048" y="6365"/>
                    <a:pt x="6308" y="6151"/>
                    <a:pt x="7373" y="5482"/>
                  </a:cubicBezTo>
                  <a:cubicBezTo>
                    <a:pt x="8215" y="4946"/>
                    <a:pt x="9265" y="4279"/>
                    <a:pt x="10337" y="3667"/>
                  </a:cubicBezTo>
                  <a:cubicBezTo>
                    <a:pt x="11299" y="3120"/>
                    <a:pt x="12295" y="2617"/>
                    <a:pt x="13202" y="2277"/>
                  </a:cubicBezTo>
                  <a:cubicBezTo>
                    <a:pt x="13531" y="2157"/>
                    <a:pt x="13848" y="2058"/>
                    <a:pt x="14143" y="1982"/>
                  </a:cubicBezTo>
                  <a:cubicBezTo>
                    <a:pt x="14154" y="1982"/>
                    <a:pt x="14176" y="1982"/>
                    <a:pt x="14187" y="1971"/>
                  </a:cubicBezTo>
                  <a:cubicBezTo>
                    <a:pt x="14516" y="1897"/>
                    <a:pt x="14826" y="1856"/>
                    <a:pt x="15111" y="1856"/>
                  </a:cubicBezTo>
                  <a:cubicBezTo>
                    <a:pt x="15755" y="1856"/>
                    <a:pt x="16268" y="2065"/>
                    <a:pt x="16571" y="2573"/>
                  </a:cubicBezTo>
                  <a:cubicBezTo>
                    <a:pt x="16583" y="2583"/>
                    <a:pt x="16583" y="2595"/>
                    <a:pt x="16593" y="2605"/>
                  </a:cubicBezTo>
                  <a:cubicBezTo>
                    <a:pt x="16615" y="2649"/>
                    <a:pt x="16637" y="2704"/>
                    <a:pt x="16659" y="2748"/>
                  </a:cubicBezTo>
                  <a:cubicBezTo>
                    <a:pt x="17381" y="2551"/>
                    <a:pt x="18037" y="2321"/>
                    <a:pt x="18190" y="1873"/>
                  </a:cubicBezTo>
                  <a:cubicBezTo>
                    <a:pt x="18190" y="1873"/>
                    <a:pt x="18124" y="1708"/>
                    <a:pt x="17961" y="1490"/>
                  </a:cubicBezTo>
                  <a:cubicBezTo>
                    <a:pt x="17961" y="1479"/>
                    <a:pt x="17949" y="1468"/>
                    <a:pt x="17939" y="1457"/>
                  </a:cubicBezTo>
                  <a:cubicBezTo>
                    <a:pt x="17830" y="1304"/>
                    <a:pt x="17665" y="1118"/>
                    <a:pt x="17458" y="932"/>
                  </a:cubicBezTo>
                  <a:lnTo>
                    <a:pt x="17424" y="899"/>
                  </a:lnTo>
                  <a:cubicBezTo>
                    <a:pt x="17261" y="757"/>
                    <a:pt x="17064" y="615"/>
                    <a:pt x="16823" y="483"/>
                  </a:cubicBezTo>
                  <a:cubicBezTo>
                    <a:pt x="16812" y="473"/>
                    <a:pt x="16801" y="461"/>
                    <a:pt x="16780" y="461"/>
                  </a:cubicBezTo>
                  <a:cubicBezTo>
                    <a:pt x="16561" y="342"/>
                    <a:pt x="16309" y="232"/>
                    <a:pt x="16024" y="155"/>
                  </a:cubicBezTo>
                  <a:cubicBezTo>
                    <a:pt x="16003" y="155"/>
                    <a:pt x="15992" y="155"/>
                    <a:pt x="15981" y="145"/>
                  </a:cubicBezTo>
                  <a:cubicBezTo>
                    <a:pt x="15730" y="79"/>
                    <a:pt x="15456" y="35"/>
                    <a:pt x="15161" y="13"/>
                  </a:cubicBezTo>
                  <a:lnTo>
                    <a:pt x="15117" y="13"/>
                  </a:lnTo>
                  <a:cubicBezTo>
                    <a:pt x="15019" y="4"/>
                    <a:pt x="14917" y="1"/>
                    <a:pt x="14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4" name="Google Shape;6464;p77"/>
            <p:cNvSpPr/>
            <p:nvPr/>
          </p:nvSpPr>
          <p:spPr>
            <a:xfrm>
              <a:off x="1348475" y="1545650"/>
              <a:ext cx="47350" cy="91175"/>
            </a:xfrm>
            <a:custGeom>
              <a:avLst/>
              <a:gdLst/>
              <a:ahLst/>
              <a:cxnLst/>
              <a:rect l="l" t="t" r="r" b="b"/>
              <a:pathLst>
                <a:path w="1894" h="3647" extrusionOk="0">
                  <a:moveTo>
                    <a:pt x="1267" y="0"/>
                  </a:moveTo>
                  <a:cubicBezTo>
                    <a:pt x="1126" y="0"/>
                    <a:pt x="986" y="81"/>
                    <a:pt x="931" y="234"/>
                  </a:cubicBezTo>
                  <a:cubicBezTo>
                    <a:pt x="712" y="813"/>
                    <a:pt x="373" y="1776"/>
                    <a:pt x="56" y="3045"/>
                  </a:cubicBezTo>
                  <a:cubicBezTo>
                    <a:pt x="1" y="3231"/>
                    <a:pt x="110" y="3417"/>
                    <a:pt x="285" y="3472"/>
                  </a:cubicBezTo>
                  <a:lnTo>
                    <a:pt x="778" y="3647"/>
                  </a:lnTo>
                  <a:lnTo>
                    <a:pt x="1084" y="2641"/>
                  </a:lnTo>
                  <a:lnTo>
                    <a:pt x="1444" y="2706"/>
                  </a:lnTo>
                  <a:lnTo>
                    <a:pt x="1751" y="1667"/>
                  </a:lnTo>
                  <a:lnTo>
                    <a:pt x="1565" y="1426"/>
                  </a:lnTo>
                  <a:lnTo>
                    <a:pt x="1893" y="660"/>
                  </a:lnTo>
                  <a:lnTo>
                    <a:pt x="1565" y="157"/>
                  </a:lnTo>
                  <a:cubicBezTo>
                    <a:pt x="1493" y="51"/>
                    <a:pt x="1379" y="0"/>
                    <a:pt x="1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5" name="Google Shape;6465;p77"/>
            <p:cNvSpPr/>
            <p:nvPr/>
          </p:nvSpPr>
          <p:spPr>
            <a:xfrm>
              <a:off x="1372000" y="1582925"/>
              <a:ext cx="9325" cy="21900"/>
            </a:xfrm>
            <a:custGeom>
              <a:avLst/>
              <a:gdLst/>
              <a:ahLst/>
              <a:cxnLst/>
              <a:rect l="l" t="t" r="r" b="b"/>
              <a:pathLst>
                <a:path w="373" h="876" extrusionOk="0">
                  <a:moveTo>
                    <a:pt x="263" y="1"/>
                  </a:moveTo>
                  <a:lnTo>
                    <a:pt x="0" y="865"/>
                  </a:lnTo>
                  <a:lnTo>
                    <a:pt x="143" y="876"/>
                  </a:lnTo>
                  <a:lnTo>
                    <a:pt x="372" y="99"/>
                  </a:lnTo>
                  <a:lnTo>
                    <a:pt x="2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6" name="Google Shape;6466;p77"/>
            <p:cNvSpPr/>
            <p:nvPr/>
          </p:nvSpPr>
          <p:spPr>
            <a:xfrm>
              <a:off x="1446100" y="1439750"/>
              <a:ext cx="237925" cy="113675"/>
            </a:xfrm>
            <a:custGeom>
              <a:avLst/>
              <a:gdLst/>
              <a:ahLst/>
              <a:cxnLst/>
              <a:rect l="l" t="t" r="r" b="b"/>
              <a:pathLst>
                <a:path w="9517" h="4547" extrusionOk="0">
                  <a:moveTo>
                    <a:pt x="2596" y="0"/>
                  </a:moveTo>
                  <a:cubicBezTo>
                    <a:pt x="2044" y="0"/>
                    <a:pt x="1685" y="95"/>
                    <a:pt x="1685" y="95"/>
                  </a:cubicBezTo>
                  <a:cubicBezTo>
                    <a:pt x="1" y="576"/>
                    <a:pt x="482" y="2009"/>
                    <a:pt x="482" y="2009"/>
                  </a:cubicBezTo>
                  <a:cubicBezTo>
                    <a:pt x="613" y="1440"/>
                    <a:pt x="1181" y="1152"/>
                    <a:pt x="1920" y="1152"/>
                  </a:cubicBezTo>
                  <a:cubicBezTo>
                    <a:pt x="2788" y="1152"/>
                    <a:pt x="3893" y="1550"/>
                    <a:pt x="4802" y="2359"/>
                  </a:cubicBezTo>
                  <a:cubicBezTo>
                    <a:pt x="6476" y="3846"/>
                    <a:pt x="8631" y="4546"/>
                    <a:pt x="8631" y="4546"/>
                  </a:cubicBezTo>
                  <a:lnTo>
                    <a:pt x="9517" y="3617"/>
                  </a:lnTo>
                  <a:cubicBezTo>
                    <a:pt x="7559" y="2643"/>
                    <a:pt x="7220" y="2326"/>
                    <a:pt x="5426" y="948"/>
                  </a:cubicBezTo>
                  <a:cubicBezTo>
                    <a:pt x="4403" y="168"/>
                    <a:pt x="3329" y="0"/>
                    <a:pt x="2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7" name="Google Shape;6467;p77"/>
            <p:cNvSpPr/>
            <p:nvPr/>
          </p:nvSpPr>
          <p:spPr>
            <a:xfrm>
              <a:off x="1625925" y="1517825"/>
              <a:ext cx="205775" cy="108150"/>
            </a:xfrm>
            <a:custGeom>
              <a:avLst/>
              <a:gdLst/>
              <a:ahLst/>
              <a:cxnLst/>
              <a:rect l="l" t="t" r="r" b="b"/>
              <a:pathLst>
                <a:path w="8231" h="4326" extrusionOk="0">
                  <a:moveTo>
                    <a:pt x="1539" y="1"/>
                  </a:moveTo>
                  <a:cubicBezTo>
                    <a:pt x="1317" y="1"/>
                    <a:pt x="0" y="84"/>
                    <a:pt x="2236" y="2189"/>
                  </a:cubicBezTo>
                  <a:cubicBezTo>
                    <a:pt x="2531" y="2473"/>
                    <a:pt x="2893" y="2780"/>
                    <a:pt x="3319" y="3141"/>
                  </a:cubicBezTo>
                  <a:cubicBezTo>
                    <a:pt x="3899" y="3611"/>
                    <a:pt x="4435" y="3929"/>
                    <a:pt x="4938" y="4147"/>
                  </a:cubicBezTo>
                  <a:cubicBezTo>
                    <a:pt x="5229" y="4270"/>
                    <a:pt x="5521" y="4325"/>
                    <a:pt x="5802" y="4325"/>
                  </a:cubicBezTo>
                  <a:cubicBezTo>
                    <a:pt x="6175" y="4325"/>
                    <a:pt x="6529" y="4228"/>
                    <a:pt x="6841" y="4060"/>
                  </a:cubicBezTo>
                  <a:cubicBezTo>
                    <a:pt x="7705" y="3589"/>
                    <a:pt x="8230" y="2550"/>
                    <a:pt x="7891" y="1467"/>
                  </a:cubicBezTo>
                  <a:cubicBezTo>
                    <a:pt x="7771" y="1095"/>
                    <a:pt x="7672" y="866"/>
                    <a:pt x="7672" y="866"/>
                  </a:cubicBezTo>
                  <a:cubicBezTo>
                    <a:pt x="7530" y="953"/>
                    <a:pt x="7399" y="1030"/>
                    <a:pt x="7268" y="1107"/>
                  </a:cubicBezTo>
                  <a:cubicBezTo>
                    <a:pt x="7256" y="1107"/>
                    <a:pt x="7246" y="1117"/>
                    <a:pt x="7235" y="1128"/>
                  </a:cubicBezTo>
                  <a:cubicBezTo>
                    <a:pt x="6928" y="1292"/>
                    <a:pt x="6644" y="1413"/>
                    <a:pt x="6360" y="1511"/>
                  </a:cubicBezTo>
                  <a:cubicBezTo>
                    <a:pt x="6349" y="1511"/>
                    <a:pt x="6338" y="1511"/>
                    <a:pt x="6316" y="1522"/>
                  </a:cubicBezTo>
                  <a:cubicBezTo>
                    <a:pt x="6043" y="1610"/>
                    <a:pt x="5769" y="1664"/>
                    <a:pt x="5506" y="1697"/>
                  </a:cubicBezTo>
                  <a:cubicBezTo>
                    <a:pt x="5485" y="1697"/>
                    <a:pt x="5474" y="1697"/>
                    <a:pt x="5463" y="1708"/>
                  </a:cubicBezTo>
                  <a:cubicBezTo>
                    <a:pt x="5337" y="1719"/>
                    <a:pt x="5214" y="1724"/>
                    <a:pt x="5094" y="1724"/>
                  </a:cubicBezTo>
                  <a:cubicBezTo>
                    <a:pt x="4974" y="1724"/>
                    <a:pt x="4856" y="1719"/>
                    <a:pt x="4741" y="1708"/>
                  </a:cubicBezTo>
                  <a:cubicBezTo>
                    <a:pt x="4675" y="1708"/>
                    <a:pt x="4621" y="1697"/>
                    <a:pt x="4555" y="1697"/>
                  </a:cubicBezTo>
                  <a:cubicBezTo>
                    <a:pt x="4544" y="1697"/>
                    <a:pt x="4533" y="1686"/>
                    <a:pt x="4512" y="1686"/>
                  </a:cubicBezTo>
                  <a:cubicBezTo>
                    <a:pt x="3877" y="1598"/>
                    <a:pt x="3330" y="1369"/>
                    <a:pt x="2881" y="1095"/>
                  </a:cubicBezTo>
                  <a:cubicBezTo>
                    <a:pt x="2083" y="625"/>
                    <a:pt x="1613" y="45"/>
                    <a:pt x="1569" y="1"/>
                  </a:cubicBezTo>
                  <a:cubicBezTo>
                    <a:pt x="1569" y="1"/>
                    <a:pt x="1558" y="1"/>
                    <a:pt x="1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8" name="Google Shape;6468;p77"/>
            <p:cNvSpPr/>
            <p:nvPr/>
          </p:nvSpPr>
          <p:spPr>
            <a:xfrm>
              <a:off x="1783800" y="1555575"/>
              <a:ext cx="13350" cy="24375"/>
            </a:xfrm>
            <a:custGeom>
              <a:avLst/>
              <a:gdLst/>
              <a:ahLst/>
              <a:cxnLst/>
              <a:rect l="l" t="t" r="r" b="b"/>
              <a:pathLst>
                <a:path w="534" h="975" extrusionOk="0">
                  <a:moveTo>
                    <a:pt x="45" y="1"/>
                  </a:moveTo>
                  <a:cubicBezTo>
                    <a:pt x="34" y="1"/>
                    <a:pt x="23" y="1"/>
                    <a:pt x="1" y="12"/>
                  </a:cubicBezTo>
                  <a:cubicBezTo>
                    <a:pt x="176" y="318"/>
                    <a:pt x="340" y="635"/>
                    <a:pt x="482" y="963"/>
                  </a:cubicBezTo>
                  <a:cubicBezTo>
                    <a:pt x="486" y="971"/>
                    <a:pt x="494" y="975"/>
                    <a:pt x="503" y="975"/>
                  </a:cubicBezTo>
                  <a:cubicBezTo>
                    <a:pt x="518" y="975"/>
                    <a:pt x="533" y="963"/>
                    <a:pt x="526" y="941"/>
                  </a:cubicBezTo>
                  <a:cubicBezTo>
                    <a:pt x="384" y="625"/>
                    <a:pt x="220" y="307"/>
                    <a:pt x="45" y="1"/>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9" name="Google Shape;6469;p77"/>
            <p:cNvSpPr/>
            <p:nvPr/>
          </p:nvSpPr>
          <p:spPr>
            <a:xfrm>
              <a:off x="1806775" y="1545475"/>
              <a:ext cx="7875" cy="9550"/>
            </a:xfrm>
            <a:custGeom>
              <a:avLst/>
              <a:gdLst/>
              <a:ahLst/>
              <a:cxnLst/>
              <a:rect l="l" t="t" r="r" b="b"/>
              <a:pathLst>
                <a:path w="315" h="382" extrusionOk="0">
                  <a:moveTo>
                    <a:pt x="34" y="1"/>
                  </a:moveTo>
                  <a:cubicBezTo>
                    <a:pt x="22" y="1"/>
                    <a:pt x="12" y="11"/>
                    <a:pt x="1" y="22"/>
                  </a:cubicBezTo>
                  <a:cubicBezTo>
                    <a:pt x="88" y="142"/>
                    <a:pt x="176" y="252"/>
                    <a:pt x="263" y="372"/>
                  </a:cubicBezTo>
                  <a:cubicBezTo>
                    <a:pt x="270" y="379"/>
                    <a:pt x="277" y="381"/>
                    <a:pt x="284" y="381"/>
                  </a:cubicBezTo>
                  <a:cubicBezTo>
                    <a:pt x="301" y="381"/>
                    <a:pt x="315" y="366"/>
                    <a:pt x="307" y="351"/>
                  </a:cubicBezTo>
                  <a:cubicBezTo>
                    <a:pt x="209" y="230"/>
                    <a:pt x="121" y="110"/>
                    <a:pt x="34" y="1"/>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0" name="Google Shape;6470;p77"/>
            <p:cNvSpPr/>
            <p:nvPr/>
          </p:nvSpPr>
          <p:spPr>
            <a:xfrm>
              <a:off x="1762475" y="1560250"/>
              <a:ext cx="2500" cy="12975"/>
            </a:xfrm>
            <a:custGeom>
              <a:avLst/>
              <a:gdLst/>
              <a:ahLst/>
              <a:cxnLst/>
              <a:rect l="l" t="t" r="r" b="b"/>
              <a:pathLst>
                <a:path w="100" h="519" extrusionOk="0">
                  <a:moveTo>
                    <a:pt x="44" y="0"/>
                  </a:moveTo>
                  <a:cubicBezTo>
                    <a:pt x="23" y="0"/>
                    <a:pt x="12" y="0"/>
                    <a:pt x="1" y="11"/>
                  </a:cubicBezTo>
                  <a:cubicBezTo>
                    <a:pt x="12" y="175"/>
                    <a:pt x="34" y="339"/>
                    <a:pt x="56" y="503"/>
                  </a:cubicBezTo>
                  <a:cubicBezTo>
                    <a:pt x="56" y="513"/>
                    <a:pt x="65" y="519"/>
                    <a:pt x="74" y="519"/>
                  </a:cubicBezTo>
                  <a:cubicBezTo>
                    <a:pt x="86" y="519"/>
                    <a:pt x="100" y="510"/>
                    <a:pt x="100" y="492"/>
                  </a:cubicBezTo>
                  <a:cubicBezTo>
                    <a:pt x="78" y="328"/>
                    <a:pt x="56" y="164"/>
                    <a:pt x="44"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1" name="Google Shape;6471;p77"/>
            <p:cNvSpPr/>
            <p:nvPr/>
          </p:nvSpPr>
          <p:spPr>
            <a:xfrm>
              <a:off x="1738700" y="1559950"/>
              <a:ext cx="1675" cy="13300"/>
            </a:xfrm>
            <a:custGeom>
              <a:avLst/>
              <a:gdLst/>
              <a:ahLst/>
              <a:cxnLst/>
              <a:rect l="l" t="t" r="r" b="b"/>
              <a:pathLst>
                <a:path w="67" h="532" extrusionOk="0">
                  <a:moveTo>
                    <a:pt x="1" y="1"/>
                  </a:moveTo>
                  <a:cubicBezTo>
                    <a:pt x="11" y="176"/>
                    <a:pt x="11" y="340"/>
                    <a:pt x="22" y="515"/>
                  </a:cubicBezTo>
                  <a:cubicBezTo>
                    <a:pt x="22" y="526"/>
                    <a:pt x="33" y="532"/>
                    <a:pt x="44" y="532"/>
                  </a:cubicBezTo>
                  <a:cubicBezTo>
                    <a:pt x="55" y="532"/>
                    <a:pt x="66" y="526"/>
                    <a:pt x="66" y="515"/>
                  </a:cubicBezTo>
                  <a:cubicBezTo>
                    <a:pt x="55" y="340"/>
                    <a:pt x="55" y="176"/>
                    <a:pt x="44" y="12"/>
                  </a:cubicBezTo>
                  <a:cubicBezTo>
                    <a:pt x="33" y="12"/>
                    <a:pt x="22" y="1"/>
                    <a:pt x="1" y="1"/>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2" name="Google Shape;6472;p77"/>
            <p:cNvSpPr/>
            <p:nvPr/>
          </p:nvSpPr>
          <p:spPr>
            <a:xfrm>
              <a:off x="1700675" y="1546825"/>
              <a:ext cx="43775" cy="13700"/>
            </a:xfrm>
            <a:custGeom>
              <a:avLst/>
              <a:gdLst/>
              <a:ahLst/>
              <a:cxnLst/>
              <a:rect l="l" t="t" r="r" b="b"/>
              <a:pathLst>
                <a:path w="1751" h="548" extrusionOk="0">
                  <a:moveTo>
                    <a:pt x="1740" y="548"/>
                  </a:moveTo>
                  <a:lnTo>
                    <a:pt x="1751" y="548"/>
                  </a:lnTo>
                  <a:lnTo>
                    <a:pt x="1751" y="548"/>
                  </a:lnTo>
                  <a:lnTo>
                    <a:pt x="1751" y="548"/>
                  </a:lnTo>
                  <a:lnTo>
                    <a:pt x="1740" y="548"/>
                  </a:lnTo>
                  <a:close/>
                  <a:moveTo>
                    <a:pt x="1" y="1"/>
                  </a:moveTo>
                  <a:lnTo>
                    <a:pt x="1" y="1"/>
                  </a:lnTo>
                  <a:cubicBezTo>
                    <a:pt x="110" y="66"/>
                    <a:pt x="219" y="122"/>
                    <a:pt x="329" y="176"/>
                  </a:cubicBezTo>
                  <a:cubicBezTo>
                    <a:pt x="219" y="122"/>
                    <a:pt x="110" y="66"/>
                    <a:pt x="1" y="1"/>
                  </a:cubicBezTo>
                  <a:close/>
                </a:path>
              </a:pathLst>
            </a:custGeom>
            <a:solidFill>
              <a:srgbClr val="968C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3" name="Google Shape;6473;p77"/>
            <p:cNvSpPr/>
            <p:nvPr/>
          </p:nvSpPr>
          <p:spPr>
            <a:xfrm>
              <a:off x="1697950" y="1545200"/>
              <a:ext cx="2750" cy="1650"/>
            </a:xfrm>
            <a:custGeom>
              <a:avLst/>
              <a:gdLst/>
              <a:ahLst/>
              <a:cxnLst/>
              <a:rect l="l" t="t" r="r" b="b"/>
              <a:pathLst>
                <a:path w="110" h="66" extrusionOk="0">
                  <a:moveTo>
                    <a:pt x="0" y="0"/>
                  </a:moveTo>
                  <a:lnTo>
                    <a:pt x="0" y="0"/>
                  </a:lnTo>
                  <a:lnTo>
                    <a:pt x="0" y="0"/>
                  </a:lnTo>
                  <a:cubicBezTo>
                    <a:pt x="34" y="22"/>
                    <a:pt x="77" y="44"/>
                    <a:pt x="110" y="66"/>
                  </a:cubicBezTo>
                  <a:lnTo>
                    <a:pt x="110" y="66"/>
                  </a:lnTo>
                  <a:cubicBezTo>
                    <a:pt x="77" y="44"/>
                    <a:pt x="34" y="22"/>
                    <a:pt x="0" y="0"/>
                  </a:cubicBezTo>
                  <a:close/>
                </a:path>
              </a:pathLst>
            </a:custGeom>
            <a:solidFill>
              <a:srgbClr val="242F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4" name="Google Shape;6474;p77"/>
            <p:cNvSpPr/>
            <p:nvPr/>
          </p:nvSpPr>
          <p:spPr>
            <a:xfrm>
              <a:off x="1681825" y="1545200"/>
              <a:ext cx="115125" cy="80700"/>
            </a:xfrm>
            <a:custGeom>
              <a:avLst/>
              <a:gdLst/>
              <a:ahLst/>
              <a:cxnLst/>
              <a:rect l="l" t="t" r="r" b="b"/>
              <a:pathLst>
                <a:path w="4605" h="3228" extrusionOk="0">
                  <a:moveTo>
                    <a:pt x="645" y="0"/>
                  </a:moveTo>
                  <a:lnTo>
                    <a:pt x="0" y="1094"/>
                  </a:lnTo>
                  <a:cubicBezTo>
                    <a:pt x="295" y="1378"/>
                    <a:pt x="657" y="1685"/>
                    <a:pt x="1083" y="2046"/>
                  </a:cubicBezTo>
                  <a:cubicBezTo>
                    <a:pt x="1663" y="2516"/>
                    <a:pt x="2199" y="2834"/>
                    <a:pt x="2702" y="3052"/>
                  </a:cubicBezTo>
                  <a:cubicBezTo>
                    <a:pt x="2997" y="3172"/>
                    <a:pt x="3282" y="3227"/>
                    <a:pt x="3566" y="3227"/>
                  </a:cubicBezTo>
                  <a:cubicBezTo>
                    <a:pt x="3938" y="3227"/>
                    <a:pt x="4299" y="3140"/>
                    <a:pt x="4605" y="2965"/>
                  </a:cubicBezTo>
                  <a:cubicBezTo>
                    <a:pt x="4354" y="1958"/>
                    <a:pt x="3402" y="1160"/>
                    <a:pt x="2505" y="613"/>
                  </a:cubicBezTo>
                  <a:lnTo>
                    <a:pt x="2494" y="613"/>
                  </a:lnTo>
                  <a:cubicBezTo>
                    <a:pt x="2439" y="613"/>
                    <a:pt x="2385" y="602"/>
                    <a:pt x="2319" y="602"/>
                  </a:cubicBezTo>
                  <a:cubicBezTo>
                    <a:pt x="2330" y="766"/>
                    <a:pt x="2330" y="930"/>
                    <a:pt x="2341" y="1105"/>
                  </a:cubicBezTo>
                  <a:cubicBezTo>
                    <a:pt x="2341" y="1116"/>
                    <a:pt x="2330" y="1127"/>
                    <a:pt x="2319" y="1127"/>
                  </a:cubicBezTo>
                  <a:cubicBezTo>
                    <a:pt x="2308" y="1127"/>
                    <a:pt x="2297" y="1116"/>
                    <a:pt x="2297" y="1105"/>
                  </a:cubicBezTo>
                  <a:cubicBezTo>
                    <a:pt x="2286" y="930"/>
                    <a:pt x="2286" y="766"/>
                    <a:pt x="2276" y="591"/>
                  </a:cubicBezTo>
                  <a:cubicBezTo>
                    <a:pt x="1838" y="537"/>
                    <a:pt x="1444" y="405"/>
                    <a:pt x="1083" y="241"/>
                  </a:cubicBezTo>
                  <a:cubicBezTo>
                    <a:pt x="973" y="187"/>
                    <a:pt x="864" y="131"/>
                    <a:pt x="755" y="66"/>
                  </a:cubicBezTo>
                  <a:cubicBezTo>
                    <a:pt x="722" y="44"/>
                    <a:pt x="679" y="22"/>
                    <a:pt x="6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5" name="Google Shape;6475;p77"/>
            <p:cNvSpPr/>
            <p:nvPr/>
          </p:nvSpPr>
          <p:spPr>
            <a:xfrm>
              <a:off x="1738700" y="1559950"/>
              <a:ext cx="1675" cy="13450"/>
            </a:xfrm>
            <a:custGeom>
              <a:avLst/>
              <a:gdLst/>
              <a:ahLst/>
              <a:cxnLst/>
              <a:rect l="l" t="t" r="r" b="b"/>
              <a:pathLst>
                <a:path w="67" h="538" extrusionOk="0">
                  <a:moveTo>
                    <a:pt x="1" y="1"/>
                  </a:moveTo>
                  <a:cubicBezTo>
                    <a:pt x="11" y="176"/>
                    <a:pt x="11" y="340"/>
                    <a:pt x="22" y="515"/>
                  </a:cubicBezTo>
                  <a:cubicBezTo>
                    <a:pt x="22" y="526"/>
                    <a:pt x="33" y="537"/>
                    <a:pt x="44" y="537"/>
                  </a:cubicBezTo>
                  <a:cubicBezTo>
                    <a:pt x="55" y="537"/>
                    <a:pt x="66" y="526"/>
                    <a:pt x="66" y="515"/>
                  </a:cubicBezTo>
                  <a:cubicBezTo>
                    <a:pt x="55" y="340"/>
                    <a:pt x="55" y="176"/>
                    <a:pt x="44" y="12"/>
                  </a:cubicBezTo>
                  <a:cubicBezTo>
                    <a:pt x="33" y="12"/>
                    <a:pt x="22" y="1"/>
                    <a:pt x="1" y="1"/>
                  </a:cubicBezTo>
                  <a:close/>
                </a:path>
              </a:pathLst>
            </a:custGeom>
            <a:solidFill>
              <a:srgbClr val="7D7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6" name="Google Shape;6476;p77"/>
            <p:cNvSpPr/>
            <p:nvPr/>
          </p:nvSpPr>
          <p:spPr>
            <a:xfrm>
              <a:off x="1400175" y="1835050"/>
              <a:ext cx="43875" cy="26050"/>
            </a:xfrm>
            <a:custGeom>
              <a:avLst/>
              <a:gdLst/>
              <a:ahLst/>
              <a:cxnLst/>
              <a:rect l="l" t="t" r="r" b="b"/>
              <a:pathLst>
                <a:path w="1755" h="1042" extrusionOk="0">
                  <a:moveTo>
                    <a:pt x="813" y="1"/>
                  </a:moveTo>
                  <a:cubicBezTo>
                    <a:pt x="620" y="1"/>
                    <a:pt x="425" y="42"/>
                    <a:pt x="295" y="175"/>
                  </a:cubicBezTo>
                  <a:cubicBezTo>
                    <a:pt x="295" y="175"/>
                    <a:pt x="0" y="668"/>
                    <a:pt x="930" y="985"/>
                  </a:cubicBezTo>
                  <a:cubicBezTo>
                    <a:pt x="1040" y="1024"/>
                    <a:pt x="1131" y="1041"/>
                    <a:pt x="1206" y="1041"/>
                  </a:cubicBezTo>
                  <a:cubicBezTo>
                    <a:pt x="1755" y="1041"/>
                    <a:pt x="1433" y="110"/>
                    <a:pt x="1433" y="110"/>
                  </a:cubicBezTo>
                  <a:cubicBezTo>
                    <a:pt x="1433" y="110"/>
                    <a:pt x="1127" y="1"/>
                    <a:pt x="8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7" name="Google Shape;6477;p77"/>
            <p:cNvSpPr/>
            <p:nvPr/>
          </p:nvSpPr>
          <p:spPr>
            <a:xfrm>
              <a:off x="1574350" y="1837850"/>
              <a:ext cx="47050" cy="33900"/>
            </a:xfrm>
            <a:custGeom>
              <a:avLst/>
              <a:gdLst/>
              <a:ahLst/>
              <a:cxnLst/>
              <a:rect l="l" t="t" r="r" b="b"/>
              <a:pathLst>
                <a:path w="1882" h="1356" extrusionOk="0">
                  <a:moveTo>
                    <a:pt x="1053" y="1"/>
                  </a:moveTo>
                  <a:cubicBezTo>
                    <a:pt x="1005" y="1"/>
                    <a:pt x="954" y="3"/>
                    <a:pt x="897" y="9"/>
                  </a:cubicBezTo>
                  <a:cubicBezTo>
                    <a:pt x="362" y="63"/>
                    <a:pt x="0" y="851"/>
                    <a:pt x="263" y="1179"/>
                  </a:cubicBezTo>
                  <a:cubicBezTo>
                    <a:pt x="364" y="1300"/>
                    <a:pt x="465" y="1356"/>
                    <a:pt x="579" y="1356"/>
                  </a:cubicBezTo>
                  <a:cubicBezTo>
                    <a:pt x="774" y="1356"/>
                    <a:pt x="1008" y="1193"/>
                    <a:pt x="1346" y="916"/>
                  </a:cubicBezTo>
                  <a:cubicBezTo>
                    <a:pt x="1882" y="479"/>
                    <a:pt x="1575" y="195"/>
                    <a:pt x="1575" y="195"/>
                  </a:cubicBezTo>
                  <a:cubicBezTo>
                    <a:pt x="1575" y="195"/>
                    <a:pt x="1470" y="1"/>
                    <a:pt x="10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8" name="Google Shape;6478;p77"/>
            <p:cNvSpPr/>
            <p:nvPr/>
          </p:nvSpPr>
          <p:spPr>
            <a:xfrm>
              <a:off x="1571900" y="1832300"/>
              <a:ext cx="49800" cy="48175"/>
            </a:xfrm>
            <a:custGeom>
              <a:avLst/>
              <a:gdLst/>
              <a:ahLst/>
              <a:cxnLst/>
              <a:rect l="l" t="t" r="r" b="b"/>
              <a:pathLst>
                <a:path w="1992" h="1927" extrusionOk="0">
                  <a:moveTo>
                    <a:pt x="995" y="1"/>
                  </a:moveTo>
                  <a:cubicBezTo>
                    <a:pt x="995" y="1"/>
                    <a:pt x="186" y="45"/>
                    <a:pt x="0" y="756"/>
                  </a:cubicBezTo>
                  <a:lnTo>
                    <a:pt x="1389" y="1926"/>
                  </a:lnTo>
                  <a:lnTo>
                    <a:pt x="1991" y="1172"/>
                  </a:lnTo>
                  <a:lnTo>
                    <a:pt x="995" y="1"/>
                  </a:ln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9" name="Google Shape;6479;p77"/>
            <p:cNvSpPr/>
            <p:nvPr/>
          </p:nvSpPr>
          <p:spPr>
            <a:xfrm>
              <a:off x="1386775" y="1836650"/>
              <a:ext cx="54700" cy="57225"/>
            </a:xfrm>
            <a:custGeom>
              <a:avLst/>
              <a:gdLst/>
              <a:ahLst/>
              <a:cxnLst/>
              <a:rect l="l" t="t" r="r" b="b"/>
              <a:pathLst>
                <a:path w="2188" h="2289" extrusionOk="0">
                  <a:moveTo>
                    <a:pt x="1423" y="1"/>
                  </a:moveTo>
                  <a:cubicBezTo>
                    <a:pt x="1348" y="1"/>
                    <a:pt x="1282" y="24"/>
                    <a:pt x="1236" y="68"/>
                  </a:cubicBezTo>
                  <a:lnTo>
                    <a:pt x="0" y="1545"/>
                  </a:lnTo>
                  <a:lnTo>
                    <a:pt x="974" y="2288"/>
                  </a:lnTo>
                  <a:lnTo>
                    <a:pt x="2188" y="976"/>
                  </a:lnTo>
                  <a:cubicBezTo>
                    <a:pt x="2077" y="286"/>
                    <a:pt x="1688" y="1"/>
                    <a:pt x="1423" y="1"/>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0" name="Google Shape;6480;p77"/>
            <p:cNvSpPr/>
            <p:nvPr/>
          </p:nvSpPr>
          <p:spPr>
            <a:xfrm>
              <a:off x="1332900" y="1856275"/>
              <a:ext cx="90400" cy="70050"/>
            </a:xfrm>
            <a:custGeom>
              <a:avLst/>
              <a:gdLst/>
              <a:ahLst/>
              <a:cxnLst/>
              <a:rect l="l" t="t" r="r" b="b"/>
              <a:pathLst>
                <a:path w="3616" h="2802" extrusionOk="0">
                  <a:moveTo>
                    <a:pt x="3057" y="1"/>
                  </a:moveTo>
                  <a:cubicBezTo>
                    <a:pt x="2719" y="1"/>
                    <a:pt x="2320" y="464"/>
                    <a:pt x="2320" y="464"/>
                  </a:cubicBezTo>
                  <a:cubicBezTo>
                    <a:pt x="2320" y="464"/>
                    <a:pt x="930" y="573"/>
                    <a:pt x="307" y="913"/>
                  </a:cubicBezTo>
                  <a:cubicBezTo>
                    <a:pt x="132" y="1011"/>
                    <a:pt x="11" y="1110"/>
                    <a:pt x="11" y="1219"/>
                  </a:cubicBezTo>
                  <a:cubicBezTo>
                    <a:pt x="1" y="1339"/>
                    <a:pt x="88" y="1503"/>
                    <a:pt x="241" y="1678"/>
                  </a:cubicBezTo>
                  <a:lnTo>
                    <a:pt x="1423" y="2619"/>
                  </a:lnTo>
                  <a:cubicBezTo>
                    <a:pt x="1626" y="2730"/>
                    <a:pt x="1814" y="2802"/>
                    <a:pt x="1946" y="2802"/>
                  </a:cubicBezTo>
                  <a:cubicBezTo>
                    <a:pt x="1970" y="2802"/>
                    <a:pt x="1993" y="2799"/>
                    <a:pt x="2013" y="2794"/>
                  </a:cubicBezTo>
                  <a:cubicBezTo>
                    <a:pt x="2155" y="2772"/>
                    <a:pt x="2363" y="2608"/>
                    <a:pt x="2582" y="2400"/>
                  </a:cubicBezTo>
                  <a:cubicBezTo>
                    <a:pt x="3020" y="1981"/>
                    <a:pt x="3542" y="1338"/>
                    <a:pt x="3343" y="1338"/>
                  </a:cubicBezTo>
                  <a:cubicBezTo>
                    <a:pt x="3314" y="1338"/>
                    <a:pt x="3269" y="1352"/>
                    <a:pt x="3205" y="1383"/>
                  </a:cubicBezTo>
                  <a:cubicBezTo>
                    <a:pt x="3194" y="1388"/>
                    <a:pt x="3186" y="1391"/>
                    <a:pt x="3179" y="1391"/>
                  </a:cubicBezTo>
                  <a:cubicBezTo>
                    <a:pt x="3047" y="1391"/>
                    <a:pt x="3615" y="415"/>
                    <a:pt x="3282" y="92"/>
                  </a:cubicBezTo>
                  <a:cubicBezTo>
                    <a:pt x="3215" y="27"/>
                    <a:pt x="3138" y="1"/>
                    <a:pt x="3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1" name="Google Shape;6481;p77"/>
            <p:cNvSpPr/>
            <p:nvPr/>
          </p:nvSpPr>
          <p:spPr>
            <a:xfrm>
              <a:off x="1388025" y="1869675"/>
              <a:ext cx="12600" cy="14675"/>
            </a:xfrm>
            <a:custGeom>
              <a:avLst/>
              <a:gdLst/>
              <a:ahLst/>
              <a:cxnLst/>
              <a:rect l="l" t="t" r="r" b="b"/>
              <a:pathLst>
                <a:path w="504" h="587" extrusionOk="0">
                  <a:moveTo>
                    <a:pt x="73" y="1"/>
                  </a:moveTo>
                  <a:cubicBezTo>
                    <a:pt x="28" y="1"/>
                    <a:pt x="1" y="62"/>
                    <a:pt x="49" y="81"/>
                  </a:cubicBezTo>
                  <a:cubicBezTo>
                    <a:pt x="234" y="180"/>
                    <a:pt x="377" y="355"/>
                    <a:pt x="421" y="562"/>
                  </a:cubicBezTo>
                  <a:cubicBezTo>
                    <a:pt x="425" y="579"/>
                    <a:pt x="438" y="586"/>
                    <a:pt x="453" y="586"/>
                  </a:cubicBezTo>
                  <a:cubicBezTo>
                    <a:pt x="477" y="586"/>
                    <a:pt x="504" y="567"/>
                    <a:pt x="497" y="540"/>
                  </a:cubicBezTo>
                  <a:cubicBezTo>
                    <a:pt x="453" y="311"/>
                    <a:pt x="300" y="114"/>
                    <a:pt x="93" y="5"/>
                  </a:cubicBezTo>
                  <a:cubicBezTo>
                    <a:pt x="86" y="2"/>
                    <a:pt x="79" y="1"/>
                    <a:pt x="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2" name="Google Shape;6482;p77"/>
            <p:cNvSpPr/>
            <p:nvPr/>
          </p:nvSpPr>
          <p:spPr>
            <a:xfrm>
              <a:off x="1382350" y="1871775"/>
              <a:ext cx="12525" cy="14675"/>
            </a:xfrm>
            <a:custGeom>
              <a:avLst/>
              <a:gdLst/>
              <a:ahLst/>
              <a:cxnLst/>
              <a:rect l="l" t="t" r="r" b="b"/>
              <a:pathLst>
                <a:path w="501" h="587" extrusionOk="0">
                  <a:moveTo>
                    <a:pt x="63" y="0"/>
                  </a:moveTo>
                  <a:cubicBezTo>
                    <a:pt x="23" y="0"/>
                    <a:pt x="1" y="56"/>
                    <a:pt x="46" y="74"/>
                  </a:cubicBezTo>
                  <a:cubicBezTo>
                    <a:pt x="232" y="172"/>
                    <a:pt x="374" y="347"/>
                    <a:pt x="418" y="555"/>
                  </a:cubicBezTo>
                  <a:cubicBezTo>
                    <a:pt x="422" y="577"/>
                    <a:pt x="437" y="587"/>
                    <a:pt x="453" y="587"/>
                  </a:cubicBezTo>
                  <a:cubicBezTo>
                    <a:pt x="476" y="587"/>
                    <a:pt x="501" y="566"/>
                    <a:pt x="495" y="533"/>
                  </a:cubicBezTo>
                  <a:cubicBezTo>
                    <a:pt x="451" y="303"/>
                    <a:pt x="298" y="106"/>
                    <a:pt x="89" y="8"/>
                  </a:cubicBezTo>
                  <a:cubicBezTo>
                    <a:pt x="80" y="3"/>
                    <a:pt x="71"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3" name="Google Shape;6483;p77"/>
            <p:cNvSpPr/>
            <p:nvPr/>
          </p:nvSpPr>
          <p:spPr>
            <a:xfrm>
              <a:off x="1375725" y="1873225"/>
              <a:ext cx="12325" cy="14600"/>
            </a:xfrm>
            <a:custGeom>
              <a:avLst/>
              <a:gdLst/>
              <a:ahLst/>
              <a:cxnLst/>
              <a:rect l="l" t="t" r="r" b="b"/>
              <a:pathLst>
                <a:path w="493" h="584" extrusionOk="0">
                  <a:moveTo>
                    <a:pt x="64" y="0"/>
                  </a:moveTo>
                  <a:cubicBezTo>
                    <a:pt x="27" y="0"/>
                    <a:pt x="0" y="53"/>
                    <a:pt x="38" y="82"/>
                  </a:cubicBezTo>
                  <a:cubicBezTo>
                    <a:pt x="223" y="169"/>
                    <a:pt x="366" y="344"/>
                    <a:pt x="410" y="552"/>
                  </a:cubicBezTo>
                  <a:cubicBezTo>
                    <a:pt x="414" y="574"/>
                    <a:pt x="429" y="584"/>
                    <a:pt x="445" y="584"/>
                  </a:cubicBezTo>
                  <a:cubicBezTo>
                    <a:pt x="468" y="584"/>
                    <a:pt x="493" y="562"/>
                    <a:pt x="486" y="530"/>
                  </a:cubicBezTo>
                  <a:cubicBezTo>
                    <a:pt x="442" y="300"/>
                    <a:pt x="289" y="114"/>
                    <a:pt x="81" y="5"/>
                  </a:cubicBezTo>
                  <a:cubicBezTo>
                    <a:pt x="75" y="2"/>
                    <a:pt x="69" y="0"/>
                    <a:pt x="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4" name="Google Shape;6484;p77"/>
            <p:cNvSpPr/>
            <p:nvPr/>
          </p:nvSpPr>
          <p:spPr>
            <a:xfrm>
              <a:off x="1328250" y="1879075"/>
              <a:ext cx="69750" cy="51700"/>
            </a:xfrm>
            <a:custGeom>
              <a:avLst/>
              <a:gdLst/>
              <a:ahLst/>
              <a:cxnLst/>
              <a:rect l="l" t="t" r="r" b="b"/>
              <a:pathLst>
                <a:path w="2790" h="2068" extrusionOk="0">
                  <a:moveTo>
                    <a:pt x="493" y="1"/>
                  </a:moveTo>
                  <a:cubicBezTo>
                    <a:pt x="493" y="1"/>
                    <a:pt x="307" y="33"/>
                    <a:pt x="153" y="241"/>
                  </a:cubicBezTo>
                  <a:cubicBezTo>
                    <a:pt x="0" y="460"/>
                    <a:pt x="99" y="504"/>
                    <a:pt x="99" y="504"/>
                  </a:cubicBezTo>
                  <a:lnTo>
                    <a:pt x="2057" y="2068"/>
                  </a:lnTo>
                  <a:cubicBezTo>
                    <a:pt x="2057" y="2068"/>
                    <a:pt x="2702" y="1674"/>
                    <a:pt x="2768" y="1488"/>
                  </a:cubicBezTo>
                  <a:cubicBezTo>
                    <a:pt x="2790" y="1427"/>
                    <a:pt x="2738" y="1408"/>
                    <a:pt x="2651" y="1408"/>
                  </a:cubicBezTo>
                  <a:cubicBezTo>
                    <a:pt x="2519" y="1408"/>
                    <a:pt x="2308" y="1451"/>
                    <a:pt x="2154" y="1451"/>
                  </a:cubicBezTo>
                  <a:cubicBezTo>
                    <a:pt x="2103" y="1451"/>
                    <a:pt x="2058" y="1446"/>
                    <a:pt x="2024" y="1433"/>
                  </a:cubicBezTo>
                  <a:cubicBezTo>
                    <a:pt x="1827" y="1357"/>
                    <a:pt x="1269" y="1018"/>
                    <a:pt x="1149" y="832"/>
                  </a:cubicBezTo>
                  <a:cubicBezTo>
                    <a:pt x="1018" y="657"/>
                    <a:pt x="1237" y="558"/>
                    <a:pt x="1028" y="416"/>
                  </a:cubicBezTo>
                  <a:cubicBezTo>
                    <a:pt x="961" y="367"/>
                    <a:pt x="890" y="355"/>
                    <a:pt x="823" y="355"/>
                  </a:cubicBezTo>
                  <a:cubicBezTo>
                    <a:pt x="751" y="355"/>
                    <a:pt x="683" y="369"/>
                    <a:pt x="626" y="369"/>
                  </a:cubicBezTo>
                  <a:cubicBezTo>
                    <a:pt x="581" y="369"/>
                    <a:pt x="543" y="360"/>
                    <a:pt x="515" y="329"/>
                  </a:cubicBezTo>
                  <a:cubicBezTo>
                    <a:pt x="405" y="220"/>
                    <a:pt x="493" y="1"/>
                    <a:pt x="4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5" name="Google Shape;6485;p77"/>
            <p:cNvSpPr/>
            <p:nvPr/>
          </p:nvSpPr>
          <p:spPr>
            <a:xfrm>
              <a:off x="1594025" y="1851200"/>
              <a:ext cx="108325" cy="85850"/>
            </a:xfrm>
            <a:custGeom>
              <a:avLst/>
              <a:gdLst/>
              <a:ahLst/>
              <a:cxnLst/>
              <a:rect l="l" t="t" r="r" b="b"/>
              <a:pathLst>
                <a:path w="4333" h="3434" extrusionOk="0">
                  <a:moveTo>
                    <a:pt x="739" y="1"/>
                  </a:moveTo>
                  <a:cubicBezTo>
                    <a:pt x="701" y="1"/>
                    <a:pt x="669" y="7"/>
                    <a:pt x="647" y="22"/>
                  </a:cubicBezTo>
                  <a:cubicBezTo>
                    <a:pt x="482" y="153"/>
                    <a:pt x="1040" y="241"/>
                    <a:pt x="898" y="394"/>
                  </a:cubicBezTo>
                  <a:cubicBezTo>
                    <a:pt x="767" y="536"/>
                    <a:pt x="669" y="470"/>
                    <a:pt x="362" y="525"/>
                  </a:cubicBezTo>
                  <a:cubicBezTo>
                    <a:pt x="45" y="569"/>
                    <a:pt x="1" y="919"/>
                    <a:pt x="1" y="919"/>
                  </a:cubicBezTo>
                  <a:cubicBezTo>
                    <a:pt x="78" y="1444"/>
                    <a:pt x="603" y="1575"/>
                    <a:pt x="1204" y="1991"/>
                  </a:cubicBezTo>
                  <a:cubicBezTo>
                    <a:pt x="1576" y="2242"/>
                    <a:pt x="2112" y="2931"/>
                    <a:pt x="2637" y="3260"/>
                  </a:cubicBezTo>
                  <a:cubicBezTo>
                    <a:pt x="2807" y="3367"/>
                    <a:pt x="2979" y="3433"/>
                    <a:pt x="3146" y="3433"/>
                  </a:cubicBezTo>
                  <a:cubicBezTo>
                    <a:pt x="3301" y="3433"/>
                    <a:pt x="3451" y="3375"/>
                    <a:pt x="3589" y="3238"/>
                  </a:cubicBezTo>
                  <a:cubicBezTo>
                    <a:pt x="4332" y="2504"/>
                    <a:pt x="2528" y="995"/>
                    <a:pt x="2200" y="897"/>
                  </a:cubicBezTo>
                  <a:cubicBezTo>
                    <a:pt x="1882" y="810"/>
                    <a:pt x="1838" y="404"/>
                    <a:pt x="1598" y="295"/>
                  </a:cubicBezTo>
                  <a:lnTo>
                    <a:pt x="1488" y="241"/>
                  </a:lnTo>
                  <a:cubicBezTo>
                    <a:pt x="1298" y="158"/>
                    <a:pt x="932" y="1"/>
                    <a:pt x="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6" name="Google Shape;6486;p77"/>
            <p:cNvSpPr/>
            <p:nvPr/>
          </p:nvSpPr>
          <p:spPr>
            <a:xfrm>
              <a:off x="1619475" y="1884325"/>
              <a:ext cx="8325" cy="13850"/>
            </a:xfrm>
            <a:custGeom>
              <a:avLst/>
              <a:gdLst/>
              <a:ahLst/>
              <a:cxnLst/>
              <a:rect l="l" t="t" r="r" b="b"/>
              <a:pathLst>
                <a:path w="333" h="554" extrusionOk="0">
                  <a:moveTo>
                    <a:pt x="287" y="0"/>
                  </a:moveTo>
                  <a:cubicBezTo>
                    <a:pt x="280" y="0"/>
                    <a:pt x="272" y="3"/>
                    <a:pt x="263" y="10"/>
                  </a:cubicBezTo>
                  <a:cubicBezTo>
                    <a:pt x="99" y="129"/>
                    <a:pt x="1" y="316"/>
                    <a:pt x="1" y="513"/>
                  </a:cubicBezTo>
                  <a:cubicBezTo>
                    <a:pt x="6" y="540"/>
                    <a:pt x="28" y="553"/>
                    <a:pt x="48" y="553"/>
                  </a:cubicBezTo>
                  <a:cubicBezTo>
                    <a:pt x="69" y="553"/>
                    <a:pt x="88" y="540"/>
                    <a:pt x="88" y="513"/>
                  </a:cubicBezTo>
                  <a:cubicBezTo>
                    <a:pt x="88" y="338"/>
                    <a:pt x="164" y="185"/>
                    <a:pt x="307" y="75"/>
                  </a:cubicBezTo>
                  <a:cubicBezTo>
                    <a:pt x="333" y="48"/>
                    <a:pt x="317" y="0"/>
                    <a:pt x="2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7" name="Google Shape;6487;p77"/>
            <p:cNvSpPr/>
            <p:nvPr/>
          </p:nvSpPr>
          <p:spPr>
            <a:xfrm>
              <a:off x="1625500" y="1888725"/>
              <a:ext cx="8300" cy="13825"/>
            </a:xfrm>
            <a:custGeom>
              <a:avLst/>
              <a:gdLst/>
              <a:ahLst/>
              <a:cxnLst/>
              <a:rect l="l" t="t" r="r" b="b"/>
              <a:pathLst>
                <a:path w="332" h="553" extrusionOk="0">
                  <a:moveTo>
                    <a:pt x="273" y="0"/>
                  </a:moveTo>
                  <a:cubicBezTo>
                    <a:pt x="266" y="0"/>
                    <a:pt x="259" y="3"/>
                    <a:pt x="251" y="9"/>
                  </a:cubicBezTo>
                  <a:cubicBezTo>
                    <a:pt x="88" y="128"/>
                    <a:pt x="0" y="315"/>
                    <a:pt x="0" y="512"/>
                  </a:cubicBezTo>
                  <a:cubicBezTo>
                    <a:pt x="0" y="539"/>
                    <a:pt x="22" y="552"/>
                    <a:pt x="43" y="552"/>
                  </a:cubicBezTo>
                  <a:cubicBezTo>
                    <a:pt x="63" y="552"/>
                    <a:pt x="82" y="539"/>
                    <a:pt x="76" y="512"/>
                  </a:cubicBezTo>
                  <a:cubicBezTo>
                    <a:pt x="76" y="347"/>
                    <a:pt x="153" y="184"/>
                    <a:pt x="295" y="85"/>
                  </a:cubicBezTo>
                  <a:cubicBezTo>
                    <a:pt x="331" y="58"/>
                    <a:pt x="308" y="0"/>
                    <a:pt x="2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8" name="Google Shape;6488;p77"/>
            <p:cNvSpPr/>
            <p:nvPr/>
          </p:nvSpPr>
          <p:spPr>
            <a:xfrm>
              <a:off x="1630675" y="1894175"/>
              <a:ext cx="8300" cy="13850"/>
            </a:xfrm>
            <a:custGeom>
              <a:avLst/>
              <a:gdLst/>
              <a:ahLst/>
              <a:cxnLst/>
              <a:rect l="l" t="t" r="r" b="b"/>
              <a:pathLst>
                <a:path w="332" h="554" extrusionOk="0">
                  <a:moveTo>
                    <a:pt x="277" y="0"/>
                  </a:moveTo>
                  <a:cubicBezTo>
                    <a:pt x="269" y="0"/>
                    <a:pt x="261" y="3"/>
                    <a:pt x="253" y="9"/>
                  </a:cubicBezTo>
                  <a:cubicBezTo>
                    <a:pt x="99" y="129"/>
                    <a:pt x="1" y="304"/>
                    <a:pt x="1" y="512"/>
                  </a:cubicBezTo>
                  <a:cubicBezTo>
                    <a:pt x="1" y="540"/>
                    <a:pt x="22" y="553"/>
                    <a:pt x="44" y="553"/>
                  </a:cubicBezTo>
                  <a:cubicBezTo>
                    <a:pt x="66" y="553"/>
                    <a:pt x="88" y="540"/>
                    <a:pt x="88" y="512"/>
                  </a:cubicBezTo>
                  <a:cubicBezTo>
                    <a:pt x="88" y="337"/>
                    <a:pt x="165" y="184"/>
                    <a:pt x="296" y="75"/>
                  </a:cubicBezTo>
                  <a:cubicBezTo>
                    <a:pt x="332" y="48"/>
                    <a:pt x="310" y="0"/>
                    <a:pt x="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9" name="Google Shape;6489;p77"/>
            <p:cNvSpPr/>
            <p:nvPr/>
          </p:nvSpPr>
          <p:spPr>
            <a:xfrm>
              <a:off x="1625750" y="1857200"/>
              <a:ext cx="76600" cy="79850"/>
            </a:xfrm>
            <a:custGeom>
              <a:avLst/>
              <a:gdLst/>
              <a:ahLst/>
              <a:cxnLst/>
              <a:rect l="l" t="t" r="r" b="b"/>
              <a:pathLst>
                <a:path w="3064" h="3194" extrusionOk="0">
                  <a:moveTo>
                    <a:pt x="1368" y="3020"/>
                  </a:moveTo>
                  <a:lnTo>
                    <a:pt x="1368" y="3020"/>
                  </a:lnTo>
                  <a:cubicBezTo>
                    <a:pt x="1369" y="3020"/>
                    <a:pt x="1370" y="3021"/>
                    <a:pt x="1373" y="3022"/>
                  </a:cubicBezTo>
                  <a:lnTo>
                    <a:pt x="1373" y="3022"/>
                  </a:lnTo>
                  <a:cubicBezTo>
                    <a:pt x="1371" y="3021"/>
                    <a:pt x="1370" y="3020"/>
                    <a:pt x="1368" y="3020"/>
                  </a:cubicBezTo>
                  <a:close/>
                  <a:moveTo>
                    <a:pt x="219" y="1"/>
                  </a:moveTo>
                  <a:cubicBezTo>
                    <a:pt x="219" y="1"/>
                    <a:pt x="1" y="23"/>
                    <a:pt x="176" y="274"/>
                  </a:cubicBezTo>
                  <a:cubicBezTo>
                    <a:pt x="340" y="526"/>
                    <a:pt x="613" y="755"/>
                    <a:pt x="931" y="854"/>
                  </a:cubicBezTo>
                  <a:cubicBezTo>
                    <a:pt x="1237" y="963"/>
                    <a:pt x="2145" y="1914"/>
                    <a:pt x="2276" y="2221"/>
                  </a:cubicBezTo>
                  <a:cubicBezTo>
                    <a:pt x="2407" y="2516"/>
                    <a:pt x="2331" y="2768"/>
                    <a:pt x="2112" y="2779"/>
                  </a:cubicBezTo>
                  <a:cubicBezTo>
                    <a:pt x="1893" y="2789"/>
                    <a:pt x="1959" y="3030"/>
                    <a:pt x="1828" y="3096"/>
                  </a:cubicBezTo>
                  <a:cubicBezTo>
                    <a:pt x="1802" y="3109"/>
                    <a:pt x="1768" y="3114"/>
                    <a:pt x="1731" y="3114"/>
                  </a:cubicBezTo>
                  <a:cubicBezTo>
                    <a:pt x="1592" y="3114"/>
                    <a:pt x="1404" y="3039"/>
                    <a:pt x="1373" y="3022"/>
                  </a:cubicBezTo>
                  <a:lnTo>
                    <a:pt x="1373" y="3022"/>
                  </a:lnTo>
                  <a:cubicBezTo>
                    <a:pt x="1541" y="3128"/>
                    <a:pt x="1712" y="3193"/>
                    <a:pt x="1877" y="3193"/>
                  </a:cubicBezTo>
                  <a:cubicBezTo>
                    <a:pt x="2032" y="3193"/>
                    <a:pt x="2182" y="3135"/>
                    <a:pt x="2320" y="2998"/>
                  </a:cubicBezTo>
                  <a:cubicBezTo>
                    <a:pt x="3063" y="2264"/>
                    <a:pt x="1259" y="755"/>
                    <a:pt x="931" y="657"/>
                  </a:cubicBezTo>
                  <a:cubicBezTo>
                    <a:pt x="613" y="570"/>
                    <a:pt x="569" y="164"/>
                    <a:pt x="329" y="55"/>
                  </a:cubicBezTo>
                  <a:lnTo>
                    <a:pt x="2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0" name="Google Shape;6490;p77"/>
            <p:cNvSpPr/>
            <p:nvPr/>
          </p:nvSpPr>
          <p:spPr>
            <a:xfrm>
              <a:off x="1676900" y="1573750"/>
              <a:ext cx="59625" cy="33075"/>
            </a:xfrm>
            <a:custGeom>
              <a:avLst/>
              <a:gdLst/>
              <a:ahLst/>
              <a:cxnLst/>
              <a:rect l="l" t="t" r="r" b="b"/>
              <a:pathLst>
                <a:path w="2385" h="1323" extrusionOk="0">
                  <a:moveTo>
                    <a:pt x="1292" y="0"/>
                  </a:moveTo>
                  <a:cubicBezTo>
                    <a:pt x="629" y="0"/>
                    <a:pt x="1" y="423"/>
                    <a:pt x="1" y="423"/>
                  </a:cubicBezTo>
                  <a:lnTo>
                    <a:pt x="88" y="1276"/>
                  </a:lnTo>
                  <a:cubicBezTo>
                    <a:pt x="88" y="1276"/>
                    <a:pt x="348" y="1323"/>
                    <a:pt x="697" y="1323"/>
                  </a:cubicBezTo>
                  <a:cubicBezTo>
                    <a:pt x="1000" y="1323"/>
                    <a:pt x="1370" y="1287"/>
                    <a:pt x="1695" y="1155"/>
                  </a:cubicBezTo>
                  <a:cubicBezTo>
                    <a:pt x="2385" y="882"/>
                    <a:pt x="2166" y="346"/>
                    <a:pt x="2166" y="346"/>
                  </a:cubicBezTo>
                  <a:cubicBezTo>
                    <a:pt x="1905" y="89"/>
                    <a:pt x="1595" y="0"/>
                    <a:pt x="1292" y="0"/>
                  </a:cubicBezTo>
                  <a:close/>
                </a:path>
              </a:pathLst>
            </a:custGeom>
            <a:solidFill>
              <a:srgbClr val="2F2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1" name="Google Shape;6491;p77"/>
            <p:cNvSpPr/>
            <p:nvPr/>
          </p:nvSpPr>
          <p:spPr>
            <a:xfrm>
              <a:off x="1483300" y="1584150"/>
              <a:ext cx="80675" cy="112850"/>
            </a:xfrm>
            <a:custGeom>
              <a:avLst/>
              <a:gdLst/>
              <a:ahLst/>
              <a:cxnLst/>
              <a:rect l="l" t="t" r="r" b="b"/>
              <a:pathLst>
                <a:path w="3227" h="4514" extrusionOk="0">
                  <a:moveTo>
                    <a:pt x="1692" y="1"/>
                  </a:moveTo>
                  <a:cubicBezTo>
                    <a:pt x="1617" y="1"/>
                    <a:pt x="1538" y="3"/>
                    <a:pt x="1455" y="7"/>
                  </a:cubicBezTo>
                  <a:cubicBezTo>
                    <a:pt x="1455" y="7"/>
                    <a:pt x="1017" y="2227"/>
                    <a:pt x="1" y="3594"/>
                  </a:cubicBezTo>
                  <a:lnTo>
                    <a:pt x="1794" y="4513"/>
                  </a:lnTo>
                  <a:cubicBezTo>
                    <a:pt x="2286" y="3441"/>
                    <a:pt x="2888" y="2270"/>
                    <a:pt x="3227" y="619"/>
                  </a:cubicBezTo>
                  <a:cubicBezTo>
                    <a:pt x="3227" y="619"/>
                    <a:pt x="3041" y="1"/>
                    <a:pt x="1692" y="1"/>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2" name="Google Shape;6492;p77"/>
            <p:cNvSpPr/>
            <p:nvPr/>
          </p:nvSpPr>
          <p:spPr>
            <a:xfrm>
              <a:off x="1497850" y="1652625"/>
              <a:ext cx="17625" cy="9000"/>
            </a:xfrm>
            <a:custGeom>
              <a:avLst/>
              <a:gdLst/>
              <a:ahLst/>
              <a:cxnLst/>
              <a:rect l="l" t="t" r="r" b="b"/>
              <a:pathLst>
                <a:path w="705" h="360" extrusionOk="0">
                  <a:moveTo>
                    <a:pt x="24" y="0"/>
                  </a:moveTo>
                  <a:cubicBezTo>
                    <a:pt x="7" y="0"/>
                    <a:pt x="0" y="36"/>
                    <a:pt x="20" y="46"/>
                  </a:cubicBezTo>
                  <a:cubicBezTo>
                    <a:pt x="260" y="100"/>
                    <a:pt x="479" y="210"/>
                    <a:pt x="665" y="352"/>
                  </a:cubicBezTo>
                  <a:cubicBezTo>
                    <a:pt x="670" y="357"/>
                    <a:pt x="676" y="359"/>
                    <a:pt x="680" y="359"/>
                  </a:cubicBezTo>
                  <a:cubicBezTo>
                    <a:pt x="695" y="359"/>
                    <a:pt x="704" y="336"/>
                    <a:pt x="687" y="319"/>
                  </a:cubicBezTo>
                  <a:cubicBezTo>
                    <a:pt x="490" y="177"/>
                    <a:pt x="272" y="68"/>
                    <a:pt x="31" y="2"/>
                  </a:cubicBezTo>
                  <a:cubicBezTo>
                    <a:pt x="29" y="1"/>
                    <a:pt x="26" y="0"/>
                    <a:pt x="24" y="0"/>
                  </a:cubicBezTo>
                  <a:close/>
                </a:path>
              </a:pathLst>
            </a:custGeom>
            <a:solidFill>
              <a:srgbClr val="953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3" name="Google Shape;6493;p77"/>
            <p:cNvSpPr/>
            <p:nvPr/>
          </p:nvSpPr>
          <p:spPr>
            <a:xfrm>
              <a:off x="1507900" y="1518400"/>
              <a:ext cx="67850" cy="97650"/>
            </a:xfrm>
            <a:custGeom>
              <a:avLst/>
              <a:gdLst/>
              <a:ahLst/>
              <a:cxnLst/>
              <a:rect l="l" t="t" r="r" b="b"/>
              <a:pathLst>
                <a:path w="2714" h="3906" extrusionOk="0">
                  <a:moveTo>
                    <a:pt x="2287" y="0"/>
                  </a:moveTo>
                  <a:lnTo>
                    <a:pt x="2287" y="0"/>
                  </a:lnTo>
                  <a:cubicBezTo>
                    <a:pt x="1390" y="646"/>
                    <a:pt x="526" y="1740"/>
                    <a:pt x="1" y="2877"/>
                  </a:cubicBezTo>
                  <a:lnTo>
                    <a:pt x="1718" y="3906"/>
                  </a:lnTo>
                  <a:cubicBezTo>
                    <a:pt x="1718" y="3906"/>
                    <a:pt x="2714" y="1193"/>
                    <a:pt x="22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4" name="Google Shape;6494;p77"/>
            <p:cNvSpPr/>
            <p:nvPr/>
          </p:nvSpPr>
          <p:spPr>
            <a:xfrm>
              <a:off x="1512125" y="1581450"/>
              <a:ext cx="21050" cy="13125"/>
            </a:xfrm>
            <a:custGeom>
              <a:avLst/>
              <a:gdLst/>
              <a:ahLst/>
              <a:cxnLst/>
              <a:rect l="l" t="t" r="r" b="b"/>
              <a:pathLst>
                <a:path w="842" h="525" extrusionOk="0">
                  <a:moveTo>
                    <a:pt x="46" y="0"/>
                  </a:moveTo>
                  <a:cubicBezTo>
                    <a:pt x="20" y="0"/>
                    <a:pt x="1" y="41"/>
                    <a:pt x="29" y="60"/>
                  </a:cubicBezTo>
                  <a:lnTo>
                    <a:pt x="783" y="519"/>
                  </a:lnTo>
                  <a:cubicBezTo>
                    <a:pt x="788" y="523"/>
                    <a:pt x="794" y="524"/>
                    <a:pt x="799" y="524"/>
                  </a:cubicBezTo>
                  <a:cubicBezTo>
                    <a:pt x="825" y="524"/>
                    <a:pt x="842" y="483"/>
                    <a:pt x="805" y="465"/>
                  </a:cubicBezTo>
                  <a:cubicBezTo>
                    <a:pt x="564" y="312"/>
                    <a:pt x="313" y="158"/>
                    <a:pt x="61" y="5"/>
                  </a:cubicBezTo>
                  <a:cubicBezTo>
                    <a:pt x="56" y="2"/>
                    <a:pt x="51" y="0"/>
                    <a:pt x="46" y="0"/>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5" name="Google Shape;6495;p77"/>
            <p:cNvSpPr/>
            <p:nvPr/>
          </p:nvSpPr>
          <p:spPr>
            <a:xfrm>
              <a:off x="1509550" y="1498700"/>
              <a:ext cx="198000" cy="298000"/>
            </a:xfrm>
            <a:custGeom>
              <a:avLst/>
              <a:gdLst/>
              <a:ahLst/>
              <a:cxnLst/>
              <a:rect l="l" t="t" r="r" b="b"/>
              <a:pathLst>
                <a:path w="7920" h="11920" extrusionOk="0">
                  <a:moveTo>
                    <a:pt x="4769" y="1"/>
                  </a:moveTo>
                  <a:cubicBezTo>
                    <a:pt x="4769" y="1"/>
                    <a:pt x="4211" y="88"/>
                    <a:pt x="3632" y="219"/>
                  </a:cubicBezTo>
                  <a:cubicBezTo>
                    <a:pt x="3161" y="318"/>
                    <a:pt x="2669" y="460"/>
                    <a:pt x="2461" y="591"/>
                  </a:cubicBezTo>
                  <a:cubicBezTo>
                    <a:pt x="2155" y="800"/>
                    <a:pt x="1586" y="1325"/>
                    <a:pt x="1729" y="2210"/>
                  </a:cubicBezTo>
                  <a:cubicBezTo>
                    <a:pt x="1860" y="3107"/>
                    <a:pt x="667" y="3009"/>
                    <a:pt x="1116" y="4365"/>
                  </a:cubicBezTo>
                  <a:cubicBezTo>
                    <a:pt x="1357" y="5076"/>
                    <a:pt x="1335" y="5612"/>
                    <a:pt x="1335" y="5612"/>
                  </a:cubicBezTo>
                  <a:lnTo>
                    <a:pt x="1" y="9998"/>
                  </a:lnTo>
                  <a:cubicBezTo>
                    <a:pt x="413" y="11283"/>
                    <a:pt x="2323" y="11920"/>
                    <a:pt x="4059" y="11920"/>
                  </a:cubicBezTo>
                  <a:cubicBezTo>
                    <a:pt x="5218" y="11920"/>
                    <a:pt x="6300" y="11635"/>
                    <a:pt x="6804" y="11070"/>
                  </a:cubicBezTo>
                  <a:cubicBezTo>
                    <a:pt x="6804" y="11070"/>
                    <a:pt x="7143" y="8500"/>
                    <a:pt x="7132" y="6738"/>
                  </a:cubicBezTo>
                  <a:cubicBezTo>
                    <a:pt x="7132" y="5426"/>
                    <a:pt x="7198" y="4288"/>
                    <a:pt x="7416" y="3741"/>
                  </a:cubicBezTo>
                  <a:cubicBezTo>
                    <a:pt x="7920" y="2495"/>
                    <a:pt x="7624" y="1390"/>
                    <a:pt x="6935" y="1051"/>
                  </a:cubicBezTo>
                  <a:cubicBezTo>
                    <a:pt x="6629" y="909"/>
                    <a:pt x="6180" y="690"/>
                    <a:pt x="5776" y="482"/>
                  </a:cubicBezTo>
                  <a:cubicBezTo>
                    <a:pt x="5239" y="231"/>
                    <a:pt x="4769" y="1"/>
                    <a:pt x="47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6" name="Google Shape;6496;p77"/>
            <p:cNvSpPr/>
            <p:nvPr/>
          </p:nvSpPr>
          <p:spPr>
            <a:xfrm>
              <a:off x="1529250" y="1545675"/>
              <a:ext cx="24350" cy="60600"/>
            </a:xfrm>
            <a:custGeom>
              <a:avLst/>
              <a:gdLst/>
              <a:ahLst/>
              <a:cxnLst/>
              <a:rect l="l" t="t" r="r" b="b"/>
              <a:pathLst>
                <a:path w="974" h="2424" extrusionOk="0">
                  <a:moveTo>
                    <a:pt x="924" y="1"/>
                  </a:moveTo>
                  <a:cubicBezTo>
                    <a:pt x="911" y="1"/>
                    <a:pt x="897" y="9"/>
                    <a:pt x="897" y="25"/>
                  </a:cubicBezTo>
                  <a:cubicBezTo>
                    <a:pt x="907" y="518"/>
                    <a:pt x="557" y="889"/>
                    <a:pt x="328" y="1283"/>
                  </a:cubicBezTo>
                  <a:cubicBezTo>
                    <a:pt x="131" y="1611"/>
                    <a:pt x="0" y="2059"/>
                    <a:pt x="229" y="2409"/>
                  </a:cubicBezTo>
                  <a:cubicBezTo>
                    <a:pt x="239" y="2419"/>
                    <a:pt x="251" y="2423"/>
                    <a:pt x="261" y="2423"/>
                  </a:cubicBezTo>
                  <a:cubicBezTo>
                    <a:pt x="287" y="2423"/>
                    <a:pt x="307" y="2400"/>
                    <a:pt x="284" y="2377"/>
                  </a:cubicBezTo>
                  <a:cubicBezTo>
                    <a:pt x="32" y="1994"/>
                    <a:pt x="241" y="1524"/>
                    <a:pt x="459" y="1184"/>
                  </a:cubicBezTo>
                  <a:cubicBezTo>
                    <a:pt x="689" y="834"/>
                    <a:pt x="973" y="474"/>
                    <a:pt x="951" y="25"/>
                  </a:cubicBezTo>
                  <a:cubicBezTo>
                    <a:pt x="951" y="9"/>
                    <a:pt x="938" y="1"/>
                    <a:pt x="924"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7" name="Google Shape;6497;p77"/>
            <p:cNvSpPr/>
            <p:nvPr/>
          </p:nvSpPr>
          <p:spPr>
            <a:xfrm>
              <a:off x="1595775" y="1498700"/>
              <a:ext cx="58175" cy="30800"/>
            </a:xfrm>
            <a:custGeom>
              <a:avLst/>
              <a:gdLst/>
              <a:ahLst/>
              <a:cxnLst/>
              <a:rect l="l" t="t" r="r" b="b"/>
              <a:pathLst>
                <a:path w="2327" h="1232" extrusionOk="0">
                  <a:moveTo>
                    <a:pt x="1320" y="1"/>
                  </a:moveTo>
                  <a:cubicBezTo>
                    <a:pt x="1320" y="1"/>
                    <a:pt x="762" y="88"/>
                    <a:pt x="183" y="219"/>
                  </a:cubicBezTo>
                  <a:cubicBezTo>
                    <a:pt x="0" y="741"/>
                    <a:pt x="406" y="1232"/>
                    <a:pt x="895" y="1232"/>
                  </a:cubicBezTo>
                  <a:cubicBezTo>
                    <a:pt x="991" y="1232"/>
                    <a:pt x="1091" y="1213"/>
                    <a:pt x="1189" y="1172"/>
                  </a:cubicBezTo>
                  <a:cubicBezTo>
                    <a:pt x="1561" y="1018"/>
                    <a:pt x="1977" y="788"/>
                    <a:pt x="2327" y="482"/>
                  </a:cubicBezTo>
                  <a:cubicBezTo>
                    <a:pt x="1790" y="231"/>
                    <a:pt x="1320" y="1"/>
                    <a:pt x="1320" y="1"/>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8" name="Google Shape;6498;p77"/>
            <p:cNvSpPr/>
            <p:nvPr/>
          </p:nvSpPr>
          <p:spPr>
            <a:xfrm>
              <a:off x="1572450" y="1541675"/>
              <a:ext cx="60875" cy="14550"/>
            </a:xfrm>
            <a:custGeom>
              <a:avLst/>
              <a:gdLst/>
              <a:ahLst/>
              <a:cxnLst/>
              <a:rect l="l" t="t" r="r" b="b"/>
              <a:pathLst>
                <a:path w="2435" h="582" extrusionOk="0">
                  <a:moveTo>
                    <a:pt x="90" y="1"/>
                  </a:moveTo>
                  <a:cubicBezTo>
                    <a:pt x="79" y="1"/>
                    <a:pt x="69" y="7"/>
                    <a:pt x="66" y="21"/>
                  </a:cubicBezTo>
                  <a:cubicBezTo>
                    <a:pt x="0" y="185"/>
                    <a:pt x="66" y="360"/>
                    <a:pt x="208" y="469"/>
                  </a:cubicBezTo>
                  <a:cubicBezTo>
                    <a:pt x="320" y="555"/>
                    <a:pt x="456" y="581"/>
                    <a:pt x="594" y="581"/>
                  </a:cubicBezTo>
                  <a:cubicBezTo>
                    <a:pt x="685" y="581"/>
                    <a:pt x="777" y="570"/>
                    <a:pt x="864" y="557"/>
                  </a:cubicBezTo>
                  <a:cubicBezTo>
                    <a:pt x="1389" y="491"/>
                    <a:pt x="1903" y="328"/>
                    <a:pt x="2395" y="131"/>
                  </a:cubicBezTo>
                  <a:cubicBezTo>
                    <a:pt x="2435" y="111"/>
                    <a:pt x="2421" y="63"/>
                    <a:pt x="2385" y="63"/>
                  </a:cubicBezTo>
                  <a:cubicBezTo>
                    <a:pt x="2381" y="63"/>
                    <a:pt x="2377" y="64"/>
                    <a:pt x="2373" y="65"/>
                  </a:cubicBezTo>
                  <a:cubicBezTo>
                    <a:pt x="1980" y="229"/>
                    <a:pt x="1564" y="360"/>
                    <a:pt x="1138" y="447"/>
                  </a:cubicBezTo>
                  <a:cubicBezTo>
                    <a:pt x="968" y="474"/>
                    <a:pt x="792" y="508"/>
                    <a:pt x="615" y="508"/>
                  </a:cubicBezTo>
                  <a:cubicBezTo>
                    <a:pt x="574" y="508"/>
                    <a:pt x="533" y="507"/>
                    <a:pt x="492" y="503"/>
                  </a:cubicBezTo>
                  <a:cubicBezTo>
                    <a:pt x="285" y="481"/>
                    <a:pt x="22" y="294"/>
                    <a:pt x="120" y="54"/>
                  </a:cubicBezTo>
                  <a:cubicBezTo>
                    <a:pt x="135" y="25"/>
                    <a:pt x="111" y="1"/>
                    <a:pt x="90"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9" name="Google Shape;6499;p77"/>
            <p:cNvSpPr/>
            <p:nvPr/>
          </p:nvSpPr>
          <p:spPr>
            <a:xfrm>
              <a:off x="1552825" y="1636375"/>
              <a:ext cx="88450" cy="8050"/>
            </a:xfrm>
            <a:custGeom>
              <a:avLst/>
              <a:gdLst/>
              <a:ahLst/>
              <a:cxnLst/>
              <a:rect l="l" t="t" r="r" b="b"/>
              <a:pathLst>
                <a:path w="3538" h="322" extrusionOk="0">
                  <a:moveTo>
                    <a:pt x="248" y="1"/>
                  </a:moveTo>
                  <a:cubicBezTo>
                    <a:pt x="179" y="1"/>
                    <a:pt x="110" y="2"/>
                    <a:pt x="41" y="6"/>
                  </a:cubicBezTo>
                  <a:cubicBezTo>
                    <a:pt x="1" y="6"/>
                    <a:pt x="7" y="73"/>
                    <a:pt x="43" y="73"/>
                  </a:cubicBezTo>
                  <a:cubicBezTo>
                    <a:pt x="46" y="73"/>
                    <a:pt x="49" y="73"/>
                    <a:pt x="52" y="72"/>
                  </a:cubicBezTo>
                  <a:cubicBezTo>
                    <a:pt x="121" y="68"/>
                    <a:pt x="190" y="66"/>
                    <a:pt x="258" y="66"/>
                  </a:cubicBezTo>
                  <a:cubicBezTo>
                    <a:pt x="1075" y="66"/>
                    <a:pt x="1892" y="322"/>
                    <a:pt x="2708" y="322"/>
                  </a:cubicBezTo>
                  <a:cubicBezTo>
                    <a:pt x="2971" y="322"/>
                    <a:pt x="3235" y="295"/>
                    <a:pt x="3498" y="225"/>
                  </a:cubicBezTo>
                  <a:cubicBezTo>
                    <a:pt x="3538" y="205"/>
                    <a:pt x="3514" y="158"/>
                    <a:pt x="3476" y="158"/>
                  </a:cubicBezTo>
                  <a:cubicBezTo>
                    <a:pt x="3472" y="158"/>
                    <a:pt x="3468" y="159"/>
                    <a:pt x="3465" y="160"/>
                  </a:cubicBezTo>
                  <a:cubicBezTo>
                    <a:pt x="3207" y="230"/>
                    <a:pt x="2947" y="256"/>
                    <a:pt x="2687" y="256"/>
                  </a:cubicBezTo>
                  <a:cubicBezTo>
                    <a:pt x="1880" y="256"/>
                    <a:pt x="1064" y="1"/>
                    <a:pt x="248"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0" name="Google Shape;6500;p77"/>
            <p:cNvSpPr/>
            <p:nvPr/>
          </p:nvSpPr>
          <p:spPr>
            <a:xfrm>
              <a:off x="1563150" y="1394800"/>
              <a:ext cx="103725" cy="96675"/>
            </a:xfrm>
            <a:custGeom>
              <a:avLst/>
              <a:gdLst/>
              <a:ahLst/>
              <a:cxnLst/>
              <a:rect l="l" t="t" r="r" b="b"/>
              <a:pathLst>
                <a:path w="4149" h="3867" extrusionOk="0">
                  <a:moveTo>
                    <a:pt x="1753" y="1"/>
                  </a:moveTo>
                  <a:cubicBezTo>
                    <a:pt x="1660" y="1"/>
                    <a:pt x="1568" y="8"/>
                    <a:pt x="1477" y="22"/>
                  </a:cubicBezTo>
                  <a:cubicBezTo>
                    <a:pt x="241" y="230"/>
                    <a:pt x="0" y="974"/>
                    <a:pt x="0" y="1587"/>
                  </a:cubicBezTo>
                  <a:cubicBezTo>
                    <a:pt x="0" y="3568"/>
                    <a:pt x="778" y="3854"/>
                    <a:pt x="1229" y="3854"/>
                  </a:cubicBezTo>
                  <a:cubicBezTo>
                    <a:pt x="1413" y="3854"/>
                    <a:pt x="1542" y="3807"/>
                    <a:pt x="1542" y="3807"/>
                  </a:cubicBezTo>
                  <a:lnTo>
                    <a:pt x="1947" y="3850"/>
                  </a:lnTo>
                  <a:cubicBezTo>
                    <a:pt x="1947" y="3850"/>
                    <a:pt x="2044" y="3866"/>
                    <a:pt x="2193" y="3866"/>
                  </a:cubicBezTo>
                  <a:cubicBezTo>
                    <a:pt x="2628" y="3866"/>
                    <a:pt x="3510" y="3733"/>
                    <a:pt x="3763" y="2691"/>
                  </a:cubicBezTo>
                  <a:cubicBezTo>
                    <a:pt x="4148" y="1121"/>
                    <a:pt x="2919" y="1"/>
                    <a:pt x="1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1" name="Google Shape;6501;p77"/>
            <p:cNvSpPr/>
            <p:nvPr/>
          </p:nvSpPr>
          <p:spPr>
            <a:xfrm>
              <a:off x="1572150" y="1468375"/>
              <a:ext cx="15075" cy="19700"/>
            </a:xfrm>
            <a:custGeom>
              <a:avLst/>
              <a:gdLst/>
              <a:ahLst/>
              <a:cxnLst/>
              <a:rect l="l" t="t" r="r" b="b"/>
              <a:pathLst>
                <a:path w="603" h="788" extrusionOk="0">
                  <a:moveTo>
                    <a:pt x="231" y="0"/>
                  </a:moveTo>
                  <a:lnTo>
                    <a:pt x="231" y="0"/>
                  </a:lnTo>
                  <a:cubicBezTo>
                    <a:pt x="100" y="44"/>
                    <a:pt x="1" y="207"/>
                    <a:pt x="1" y="404"/>
                  </a:cubicBezTo>
                  <a:cubicBezTo>
                    <a:pt x="12" y="623"/>
                    <a:pt x="154" y="788"/>
                    <a:pt x="319" y="788"/>
                  </a:cubicBezTo>
                  <a:cubicBezTo>
                    <a:pt x="472" y="776"/>
                    <a:pt x="603" y="601"/>
                    <a:pt x="592" y="382"/>
                  </a:cubicBezTo>
                  <a:cubicBezTo>
                    <a:pt x="581" y="241"/>
                    <a:pt x="526" y="120"/>
                    <a:pt x="450" y="54"/>
                  </a:cubicBezTo>
                  <a:cubicBezTo>
                    <a:pt x="438" y="54"/>
                    <a:pt x="438" y="54"/>
                    <a:pt x="438" y="66"/>
                  </a:cubicBezTo>
                  <a:cubicBezTo>
                    <a:pt x="428" y="76"/>
                    <a:pt x="417" y="88"/>
                    <a:pt x="417" y="98"/>
                  </a:cubicBezTo>
                  <a:cubicBezTo>
                    <a:pt x="482" y="153"/>
                    <a:pt x="526" y="263"/>
                    <a:pt x="537" y="382"/>
                  </a:cubicBezTo>
                  <a:cubicBezTo>
                    <a:pt x="537" y="569"/>
                    <a:pt x="438" y="722"/>
                    <a:pt x="307" y="722"/>
                  </a:cubicBezTo>
                  <a:cubicBezTo>
                    <a:pt x="303" y="722"/>
                    <a:pt x="299" y="722"/>
                    <a:pt x="295" y="722"/>
                  </a:cubicBezTo>
                  <a:cubicBezTo>
                    <a:pt x="180" y="722"/>
                    <a:pt x="78" y="573"/>
                    <a:pt x="67" y="394"/>
                  </a:cubicBezTo>
                  <a:cubicBezTo>
                    <a:pt x="56" y="251"/>
                    <a:pt x="122" y="131"/>
                    <a:pt x="198" y="76"/>
                  </a:cubicBezTo>
                  <a:cubicBezTo>
                    <a:pt x="253" y="32"/>
                    <a:pt x="231"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2" name="Google Shape;6502;p77"/>
            <p:cNvSpPr/>
            <p:nvPr/>
          </p:nvSpPr>
          <p:spPr>
            <a:xfrm>
              <a:off x="1598150" y="1458225"/>
              <a:ext cx="43500" cy="71225"/>
            </a:xfrm>
            <a:custGeom>
              <a:avLst/>
              <a:gdLst/>
              <a:ahLst/>
              <a:cxnLst/>
              <a:rect l="l" t="t" r="r" b="b"/>
              <a:pathLst>
                <a:path w="1740" h="2849" extrusionOk="0">
                  <a:moveTo>
                    <a:pt x="1247" y="1"/>
                  </a:moveTo>
                  <a:lnTo>
                    <a:pt x="952" y="220"/>
                  </a:lnTo>
                  <a:lnTo>
                    <a:pt x="941" y="220"/>
                  </a:lnTo>
                  <a:lnTo>
                    <a:pt x="98" y="844"/>
                  </a:lnTo>
                  <a:lnTo>
                    <a:pt x="66" y="1259"/>
                  </a:lnTo>
                  <a:lnTo>
                    <a:pt x="66" y="1357"/>
                  </a:lnTo>
                  <a:lnTo>
                    <a:pt x="33" y="1850"/>
                  </a:lnTo>
                  <a:lnTo>
                    <a:pt x="0" y="2397"/>
                  </a:lnTo>
                  <a:cubicBezTo>
                    <a:pt x="130" y="2723"/>
                    <a:pt x="342" y="2848"/>
                    <a:pt x="576" y="2848"/>
                  </a:cubicBezTo>
                  <a:cubicBezTo>
                    <a:pt x="1055" y="2848"/>
                    <a:pt x="1622" y="2323"/>
                    <a:pt x="1739" y="1926"/>
                  </a:cubicBezTo>
                  <a:lnTo>
                    <a:pt x="1357" y="438"/>
                  </a:lnTo>
                  <a:lnTo>
                    <a:pt x="1345" y="384"/>
                  </a:lnTo>
                  <a:lnTo>
                    <a:pt x="1302" y="209"/>
                  </a:lnTo>
                  <a:lnTo>
                    <a:pt x="1247" y="1"/>
                  </a:ln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3" name="Google Shape;6503;p77"/>
            <p:cNvSpPr/>
            <p:nvPr/>
          </p:nvSpPr>
          <p:spPr>
            <a:xfrm>
              <a:off x="1598950" y="1475475"/>
              <a:ext cx="25475" cy="29025"/>
            </a:xfrm>
            <a:custGeom>
              <a:avLst/>
              <a:gdLst/>
              <a:ahLst/>
              <a:cxnLst/>
              <a:rect l="l" t="t" r="r" b="b"/>
              <a:pathLst>
                <a:path w="1019" h="1161" extrusionOk="0">
                  <a:moveTo>
                    <a:pt x="1018" y="0"/>
                  </a:moveTo>
                  <a:lnTo>
                    <a:pt x="34" y="569"/>
                  </a:lnTo>
                  <a:lnTo>
                    <a:pt x="1" y="1160"/>
                  </a:lnTo>
                  <a:cubicBezTo>
                    <a:pt x="8" y="1160"/>
                    <a:pt x="15" y="1161"/>
                    <a:pt x="23" y="1161"/>
                  </a:cubicBezTo>
                  <a:cubicBezTo>
                    <a:pt x="202" y="1161"/>
                    <a:pt x="630" y="1028"/>
                    <a:pt x="10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4" name="Google Shape;6504;p77"/>
            <p:cNvSpPr/>
            <p:nvPr/>
          </p:nvSpPr>
          <p:spPr>
            <a:xfrm>
              <a:off x="1568875" y="1407625"/>
              <a:ext cx="78300" cy="84775"/>
            </a:xfrm>
            <a:custGeom>
              <a:avLst/>
              <a:gdLst/>
              <a:ahLst/>
              <a:cxnLst/>
              <a:rect l="l" t="t" r="r" b="b"/>
              <a:pathLst>
                <a:path w="3132" h="3391" extrusionOk="0">
                  <a:moveTo>
                    <a:pt x="1669" y="0"/>
                  </a:moveTo>
                  <a:cubicBezTo>
                    <a:pt x="1527" y="0"/>
                    <a:pt x="1369" y="11"/>
                    <a:pt x="1193" y="34"/>
                  </a:cubicBezTo>
                  <a:cubicBezTo>
                    <a:pt x="788" y="89"/>
                    <a:pt x="428" y="297"/>
                    <a:pt x="176" y="614"/>
                  </a:cubicBezTo>
                  <a:cubicBezTo>
                    <a:pt x="165" y="636"/>
                    <a:pt x="154" y="647"/>
                    <a:pt x="143" y="658"/>
                  </a:cubicBezTo>
                  <a:cubicBezTo>
                    <a:pt x="1" y="953"/>
                    <a:pt x="231" y="1336"/>
                    <a:pt x="253" y="2058"/>
                  </a:cubicBezTo>
                  <a:lnTo>
                    <a:pt x="253" y="2156"/>
                  </a:lnTo>
                  <a:cubicBezTo>
                    <a:pt x="253" y="2222"/>
                    <a:pt x="263" y="2287"/>
                    <a:pt x="263" y="2353"/>
                  </a:cubicBezTo>
                  <a:cubicBezTo>
                    <a:pt x="342" y="3097"/>
                    <a:pt x="628" y="3391"/>
                    <a:pt x="1128" y="3391"/>
                  </a:cubicBezTo>
                  <a:cubicBezTo>
                    <a:pt x="1180" y="3391"/>
                    <a:pt x="1235" y="3387"/>
                    <a:pt x="1291" y="3381"/>
                  </a:cubicBezTo>
                  <a:cubicBezTo>
                    <a:pt x="1357" y="3381"/>
                    <a:pt x="1434" y="3371"/>
                    <a:pt x="1510" y="3349"/>
                  </a:cubicBezTo>
                  <a:cubicBezTo>
                    <a:pt x="1740" y="3305"/>
                    <a:pt x="2156" y="3075"/>
                    <a:pt x="2375" y="2693"/>
                  </a:cubicBezTo>
                  <a:cubicBezTo>
                    <a:pt x="2418" y="2605"/>
                    <a:pt x="2462" y="2528"/>
                    <a:pt x="2506" y="2462"/>
                  </a:cubicBezTo>
                  <a:cubicBezTo>
                    <a:pt x="2506" y="2452"/>
                    <a:pt x="2516" y="2430"/>
                    <a:pt x="2528" y="2408"/>
                  </a:cubicBezTo>
                  <a:cubicBezTo>
                    <a:pt x="2571" y="2343"/>
                    <a:pt x="2604" y="2287"/>
                    <a:pt x="2626" y="2222"/>
                  </a:cubicBezTo>
                  <a:cubicBezTo>
                    <a:pt x="2703" y="2069"/>
                    <a:pt x="2746" y="1927"/>
                    <a:pt x="2779" y="1697"/>
                  </a:cubicBezTo>
                  <a:cubicBezTo>
                    <a:pt x="2869" y="1149"/>
                    <a:pt x="3131" y="0"/>
                    <a:pt x="1669" y="0"/>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5" name="Google Shape;6505;p77"/>
            <p:cNvSpPr/>
            <p:nvPr/>
          </p:nvSpPr>
          <p:spPr>
            <a:xfrm>
              <a:off x="1587475" y="1446500"/>
              <a:ext cx="6050" cy="17775"/>
            </a:xfrm>
            <a:custGeom>
              <a:avLst/>
              <a:gdLst/>
              <a:ahLst/>
              <a:cxnLst/>
              <a:rect l="l" t="t" r="r" b="b"/>
              <a:pathLst>
                <a:path w="242" h="711" extrusionOk="0">
                  <a:moveTo>
                    <a:pt x="154" y="0"/>
                  </a:moveTo>
                  <a:cubicBezTo>
                    <a:pt x="143" y="0"/>
                    <a:pt x="132" y="11"/>
                    <a:pt x="132" y="22"/>
                  </a:cubicBezTo>
                  <a:lnTo>
                    <a:pt x="143" y="372"/>
                  </a:lnTo>
                  <a:cubicBezTo>
                    <a:pt x="88" y="394"/>
                    <a:pt x="0" y="459"/>
                    <a:pt x="0" y="557"/>
                  </a:cubicBezTo>
                  <a:cubicBezTo>
                    <a:pt x="0" y="678"/>
                    <a:pt x="143" y="711"/>
                    <a:pt x="219" y="711"/>
                  </a:cubicBezTo>
                  <a:cubicBezTo>
                    <a:pt x="231" y="711"/>
                    <a:pt x="241" y="700"/>
                    <a:pt x="241" y="678"/>
                  </a:cubicBezTo>
                  <a:cubicBezTo>
                    <a:pt x="241" y="667"/>
                    <a:pt x="231" y="656"/>
                    <a:pt x="219" y="656"/>
                  </a:cubicBezTo>
                  <a:cubicBezTo>
                    <a:pt x="219" y="656"/>
                    <a:pt x="56" y="656"/>
                    <a:pt x="56" y="557"/>
                  </a:cubicBezTo>
                  <a:cubicBezTo>
                    <a:pt x="56" y="448"/>
                    <a:pt x="165" y="416"/>
                    <a:pt x="175" y="416"/>
                  </a:cubicBezTo>
                  <a:cubicBezTo>
                    <a:pt x="187" y="416"/>
                    <a:pt x="197" y="404"/>
                    <a:pt x="197" y="394"/>
                  </a:cubicBezTo>
                  <a:lnTo>
                    <a:pt x="187" y="22"/>
                  </a:lnTo>
                  <a:cubicBezTo>
                    <a:pt x="187" y="11"/>
                    <a:pt x="175"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6" name="Google Shape;6506;p77"/>
            <p:cNvSpPr/>
            <p:nvPr/>
          </p:nvSpPr>
          <p:spPr>
            <a:xfrm>
              <a:off x="1587475" y="1468475"/>
              <a:ext cx="14800" cy="3375"/>
            </a:xfrm>
            <a:custGeom>
              <a:avLst/>
              <a:gdLst/>
              <a:ahLst/>
              <a:cxnLst/>
              <a:rect l="l" t="t" r="r" b="b"/>
              <a:pathLst>
                <a:path w="592" h="135" extrusionOk="0">
                  <a:moveTo>
                    <a:pt x="323" y="1"/>
                  </a:moveTo>
                  <a:cubicBezTo>
                    <a:pt x="157" y="1"/>
                    <a:pt x="19" y="84"/>
                    <a:pt x="12" y="84"/>
                  </a:cubicBezTo>
                  <a:cubicBezTo>
                    <a:pt x="0" y="94"/>
                    <a:pt x="0" y="105"/>
                    <a:pt x="12" y="116"/>
                  </a:cubicBezTo>
                  <a:cubicBezTo>
                    <a:pt x="12" y="127"/>
                    <a:pt x="22" y="127"/>
                    <a:pt x="34" y="127"/>
                  </a:cubicBezTo>
                  <a:lnTo>
                    <a:pt x="44" y="127"/>
                  </a:lnTo>
                  <a:cubicBezTo>
                    <a:pt x="44" y="127"/>
                    <a:pt x="171" y="50"/>
                    <a:pt x="320" y="50"/>
                  </a:cubicBezTo>
                  <a:cubicBezTo>
                    <a:pt x="394" y="50"/>
                    <a:pt x="474" y="69"/>
                    <a:pt x="547" y="127"/>
                  </a:cubicBezTo>
                  <a:cubicBezTo>
                    <a:pt x="552" y="132"/>
                    <a:pt x="556" y="134"/>
                    <a:pt x="561" y="134"/>
                  </a:cubicBezTo>
                  <a:cubicBezTo>
                    <a:pt x="567" y="134"/>
                    <a:pt x="574" y="129"/>
                    <a:pt x="581" y="116"/>
                  </a:cubicBezTo>
                  <a:cubicBezTo>
                    <a:pt x="591" y="105"/>
                    <a:pt x="591" y="94"/>
                    <a:pt x="581" y="84"/>
                  </a:cubicBezTo>
                  <a:cubicBezTo>
                    <a:pt x="497" y="21"/>
                    <a:pt x="407"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7" name="Google Shape;6507;p77"/>
            <p:cNvSpPr/>
            <p:nvPr/>
          </p:nvSpPr>
          <p:spPr>
            <a:xfrm>
              <a:off x="1598150" y="1449775"/>
              <a:ext cx="3575" cy="3575"/>
            </a:xfrm>
            <a:custGeom>
              <a:avLst/>
              <a:gdLst/>
              <a:ahLst/>
              <a:cxnLst/>
              <a:rect l="l" t="t" r="r" b="b"/>
              <a:pathLst>
                <a:path w="143" h="143" extrusionOk="0">
                  <a:moveTo>
                    <a:pt x="66" y="0"/>
                  </a:moveTo>
                  <a:cubicBezTo>
                    <a:pt x="33" y="0"/>
                    <a:pt x="0" y="33"/>
                    <a:pt x="0" y="76"/>
                  </a:cubicBezTo>
                  <a:cubicBezTo>
                    <a:pt x="0" y="120"/>
                    <a:pt x="33" y="142"/>
                    <a:pt x="66" y="142"/>
                  </a:cubicBezTo>
                  <a:cubicBezTo>
                    <a:pt x="110" y="142"/>
                    <a:pt x="142" y="120"/>
                    <a:pt x="142" y="76"/>
                  </a:cubicBezTo>
                  <a:cubicBezTo>
                    <a:pt x="142" y="33"/>
                    <a:pt x="11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8" name="Google Shape;6508;p77"/>
            <p:cNvSpPr/>
            <p:nvPr/>
          </p:nvSpPr>
          <p:spPr>
            <a:xfrm>
              <a:off x="1580900" y="1452775"/>
              <a:ext cx="3600" cy="3575"/>
            </a:xfrm>
            <a:custGeom>
              <a:avLst/>
              <a:gdLst/>
              <a:ahLst/>
              <a:cxnLst/>
              <a:rect l="l" t="t" r="r" b="b"/>
              <a:pathLst>
                <a:path w="144" h="143" extrusionOk="0">
                  <a:moveTo>
                    <a:pt x="67" y="0"/>
                  </a:moveTo>
                  <a:cubicBezTo>
                    <a:pt x="34" y="0"/>
                    <a:pt x="1" y="33"/>
                    <a:pt x="1" y="77"/>
                  </a:cubicBezTo>
                  <a:cubicBezTo>
                    <a:pt x="1" y="110"/>
                    <a:pt x="34" y="143"/>
                    <a:pt x="67" y="143"/>
                  </a:cubicBezTo>
                  <a:cubicBezTo>
                    <a:pt x="110" y="143"/>
                    <a:pt x="144" y="110"/>
                    <a:pt x="144" y="77"/>
                  </a:cubicBezTo>
                  <a:cubicBezTo>
                    <a:pt x="144" y="33"/>
                    <a:pt x="11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9" name="Google Shape;6509;p77"/>
            <p:cNvSpPr/>
            <p:nvPr/>
          </p:nvSpPr>
          <p:spPr>
            <a:xfrm>
              <a:off x="1600875" y="1456325"/>
              <a:ext cx="12600" cy="6300"/>
            </a:xfrm>
            <a:custGeom>
              <a:avLst/>
              <a:gdLst/>
              <a:ahLst/>
              <a:cxnLst/>
              <a:rect l="l" t="t" r="r" b="b"/>
              <a:pathLst>
                <a:path w="504" h="252" extrusionOk="0">
                  <a:moveTo>
                    <a:pt x="241" y="1"/>
                  </a:moveTo>
                  <a:cubicBezTo>
                    <a:pt x="110" y="23"/>
                    <a:pt x="1" y="88"/>
                    <a:pt x="11" y="154"/>
                  </a:cubicBezTo>
                  <a:cubicBezTo>
                    <a:pt x="23" y="208"/>
                    <a:pt x="99" y="252"/>
                    <a:pt x="208" y="252"/>
                  </a:cubicBezTo>
                  <a:cubicBezTo>
                    <a:pt x="230" y="252"/>
                    <a:pt x="252" y="252"/>
                    <a:pt x="274" y="241"/>
                  </a:cubicBezTo>
                  <a:cubicBezTo>
                    <a:pt x="405" y="230"/>
                    <a:pt x="504" y="154"/>
                    <a:pt x="493" y="88"/>
                  </a:cubicBezTo>
                  <a:cubicBezTo>
                    <a:pt x="482" y="33"/>
                    <a:pt x="405" y="1"/>
                    <a:pt x="296" y="1"/>
                  </a:cubicBezTo>
                  <a:close/>
                </a:path>
              </a:pathLst>
            </a:custGeom>
            <a:solidFill>
              <a:srgbClr val="BA47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0" name="Google Shape;6510;p77"/>
            <p:cNvSpPr/>
            <p:nvPr/>
          </p:nvSpPr>
          <p:spPr>
            <a:xfrm>
              <a:off x="1575175" y="1460425"/>
              <a:ext cx="9600" cy="6325"/>
            </a:xfrm>
            <a:custGeom>
              <a:avLst/>
              <a:gdLst/>
              <a:ahLst/>
              <a:cxnLst/>
              <a:rect l="l" t="t" r="r" b="b"/>
              <a:pathLst>
                <a:path w="384" h="253" extrusionOk="0">
                  <a:moveTo>
                    <a:pt x="132" y="0"/>
                  </a:moveTo>
                  <a:cubicBezTo>
                    <a:pt x="88" y="12"/>
                    <a:pt x="33" y="22"/>
                    <a:pt x="1" y="44"/>
                  </a:cubicBezTo>
                  <a:cubicBezTo>
                    <a:pt x="1" y="110"/>
                    <a:pt x="11" y="175"/>
                    <a:pt x="11" y="241"/>
                  </a:cubicBezTo>
                  <a:cubicBezTo>
                    <a:pt x="44" y="252"/>
                    <a:pt x="77" y="252"/>
                    <a:pt x="110" y="252"/>
                  </a:cubicBezTo>
                  <a:cubicBezTo>
                    <a:pt x="121" y="252"/>
                    <a:pt x="142" y="252"/>
                    <a:pt x="164" y="241"/>
                  </a:cubicBezTo>
                  <a:cubicBezTo>
                    <a:pt x="296" y="231"/>
                    <a:pt x="383" y="165"/>
                    <a:pt x="383" y="99"/>
                  </a:cubicBezTo>
                  <a:cubicBezTo>
                    <a:pt x="373" y="34"/>
                    <a:pt x="296" y="0"/>
                    <a:pt x="186" y="0"/>
                  </a:cubicBezTo>
                  <a:close/>
                </a:path>
              </a:pathLst>
            </a:custGeom>
            <a:solidFill>
              <a:srgbClr val="BA47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1" name="Google Shape;6511;p77"/>
            <p:cNvSpPr/>
            <p:nvPr/>
          </p:nvSpPr>
          <p:spPr>
            <a:xfrm>
              <a:off x="1621675" y="1463150"/>
              <a:ext cx="12600" cy="6050"/>
            </a:xfrm>
            <a:custGeom>
              <a:avLst/>
              <a:gdLst/>
              <a:ahLst/>
              <a:cxnLst/>
              <a:rect l="l" t="t" r="r" b="b"/>
              <a:pathLst>
                <a:path w="504" h="242" extrusionOk="0">
                  <a:moveTo>
                    <a:pt x="503" y="1"/>
                  </a:moveTo>
                  <a:lnTo>
                    <a:pt x="361" y="12"/>
                  </a:lnTo>
                  <a:lnTo>
                    <a:pt x="11" y="23"/>
                  </a:lnTo>
                  <a:lnTo>
                    <a:pt x="0" y="23"/>
                  </a:lnTo>
                  <a:cubicBezTo>
                    <a:pt x="21" y="55"/>
                    <a:pt x="146" y="242"/>
                    <a:pt x="354" y="242"/>
                  </a:cubicBezTo>
                  <a:cubicBezTo>
                    <a:pt x="360" y="242"/>
                    <a:pt x="366" y="242"/>
                    <a:pt x="372" y="241"/>
                  </a:cubicBezTo>
                  <a:lnTo>
                    <a:pt x="416" y="241"/>
                  </a:lnTo>
                  <a:lnTo>
                    <a:pt x="404" y="187"/>
                  </a:lnTo>
                  <a:cubicBezTo>
                    <a:pt x="448" y="122"/>
                    <a:pt x="481" y="66"/>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2" name="Google Shape;6512;p77"/>
            <p:cNvSpPr/>
            <p:nvPr/>
          </p:nvSpPr>
          <p:spPr>
            <a:xfrm>
              <a:off x="1590200" y="1475275"/>
              <a:ext cx="8525" cy="2850"/>
            </a:xfrm>
            <a:custGeom>
              <a:avLst/>
              <a:gdLst/>
              <a:ahLst/>
              <a:cxnLst/>
              <a:rect l="l" t="t" r="r" b="b"/>
              <a:pathLst>
                <a:path w="341" h="114" extrusionOk="0">
                  <a:moveTo>
                    <a:pt x="169" y="1"/>
                  </a:moveTo>
                  <a:cubicBezTo>
                    <a:pt x="88" y="1"/>
                    <a:pt x="30" y="45"/>
                    <a:pt x="23" y="52"/>
                  </a:cubicBezTo>
                  <a:cubicBezTo>
                    <a:pt x="12" y="63"/>
                    <a:pt x="1" y="85"/>
                    <a:pt x="12" y="96"/>
                  </a:cubicBezTo>
                  <a:cubicBezTo>
                    <a:pt x="18" y="109"/>
                    <a:pt x="28" y="114"/>
                    <a:pt x="40" y="114"/>
                  </a:cubicBezTo>
                  <a:cubicBezTo>
                    <a:pt x="48" y="114"/>
                    <a:pt x="57" y="111"/>
                    <a:pt x="66" y="106"/>
                  </a:cubicBezTo>
                  <a:cubicBezTo>
                    <a:pt x="66" y="106"/>
                    <a:pt x="110" y="73"/>
                    <a:pt x="172" y="73"/>
                  </a:cubicBezTo>
                  <a:cubicBezTo>
                    <a:pt x="203" y="73"/>
                    <a:pt x="238" y="81"/>
                    <a:pt x="275" y="106"/>
                  </a:cubicBezTo>
                  <a:lnTo>
                    <a:pt x="297" y="106"/>
                  </a:lnTo>
                  <a:cubicBezTo>
                    <a:pt x="307" y="106"/>
                    <a:pt x="318" y="106"/>
                    <a:pt x="329" y="96"/>
                  </a:cubicBezTo>
                  <a:cubicBezTo>
                    <a:pt x="340" y="85"/>
                    <a:pt x="329" y="63"/>
                    <a:pt x="318" y="52"/>
                  </a:cubicBezTo>
                  <a:cubicBezTo>
                    <a:pt x="265" y="14"/>
                    <a:pt x="214" y="1"/>
                    <a:pt x="169" y="1"/>
                  </a:cubicBezTo>
                  <a:close/>
                </a:path>
              </a:pathLst>
            </a:custGeom>
            <a:solidFill>
              <a:srgbClr val="953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3" name="Google Shape;6513;p77"/>
            <p:cNvSpPr/>
            <p:nvPr/>
          </p:nvSpPr>
          <p:spPr>
            <a:xfrm>
              <a:off x="1594625" y="1438400"/>
              <a:ext cx="14200" cy="7600"/>
            </a:xfrm>
            <a:custGeom>
              <a:avLst/>
              <a:gdLst/>
              <a:ahLst/>
              <a:cxnLst/>
              <a:rect l="l" t="t" r="r" b="b"/>
              <a:pathLst>
                <a:path w="568" h="304" extrusionOk="0">
                  <a:moveTo>
                    <a:pt x="140" y="1"/>
                  </a:moveTo>
                  <a:cubicBezTo>
                    <a:pt x="40" y="1"/>
                    <a:pt x="0" y="93"/>
                    <a:pt x="86" y="160"/>
                  </a:cubicBezTo>
                  <a:cubicBezTo>
                    <a:pt x="195" y="235"/>
                    <a:pt x="359" y="303"/>
                    <a:pt x="451" y="303"/>
                  </a:cubicBezTo>
                  <a:cubicBezTo>
                    <a:pt x="481" y="303"/>
                    <a:pt x="503" y="296"/>
                    <a:pt x="513" y="280"/>
                  </a:cubicBezTo>
                  <a:cubicBezTo>
                    <a:pt x="568" y="171"/>
                    <a:pt x="393" y="62"/>
                    <a:pt x="207" y="6"/>
                  </a:cubicBezTo>
                  <a:lnTo>
                    <a:pt x="185" y="6"/>
                  </a:lnTo>
                  <a:cubicBezTo>
                    <a:pt x="169" y="2"/>
                    <a:pt x="154"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4" name="Google Shape;6514;p77"/>
            <p:cNvSpPr/>
            <p:nvPr/>
          </p:nvSpPr>
          <p:spPr>
            <a:xfrm>
              <a:off x="1573000" y="1439675"/>
              <a:ext cx="13900" cy="8425"/>
            </a:xfrm>
            <a:custGeom>
              <a:avLst/>
              <a:gdLst/>
              <a:ahLst/>
              <a:cxnLst/>
              <a:rect l="l" t="t" r="r" b="b"/>
              <a:pathLst>
                <a:path w="556" h="337" extrusionOk="0">
                  <a:moveTo>
                    <a:pt x="425" y="1"/>
                  </a:moveTo>
                  <a:cubicBezTo>
                    <a:pt x="409" y="1"/>
                    <a:pt x="391" y="4"/>
                    <a:pt x="372" y="11"/>
                  </a:cubicBezTo>
                  <a:cubicBezTo>
                    <a:pt x="361" y="11"/>
                    <a:pt x="361" y="21"/>
                    <a:pt x="350" y="21"/>
                  </a:cubicBezTo>
                  <a:cubicBezTo>
                    <a:pt x="164" y="87"/>
                    <a:pt x="0" y="218"/>
                    <a:pt x="66" y="317"/>
                  </a:cubicBezTo>
                  <a:cubicBezTo>
                    <a:pt x="77" y="331"/>
                    <a:pt x="96" y="337"/>
                    <a:pt x="120" y="337"/>
                  </a:cubicBezTo>
                  <a:cubicBezTo>
                    <a:pt x="212" y="337"/>
                    <a:pt x="378" y="250"/>
                    <a:pt x="481" y="164"/>
                  </a:cubicBezTo>
                  <a:cubicBezTo>
                    <a:pt x="555" y="90"/>
                    <a:pt x="512" y="1"/>
                    <a:pt x="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5" name="Google Shape;6515;p77"/>
            <p:cNvSpPr/>
            <p:nvPr/>
          </p:nvSpPr>
          <p:spPr>
            <a:xfrm>
              <a:off x="1563400" y="1402725"/>
              <a:ext cx="89725" cy="43800"/>
            </a:xfrm>
            <a:custGeom>
              <a:avLst/>
              <a:gdLst/>
              <a:ahLst/>
              <a:cxnLst/>
              <a:rect l="l" t="t" r="r" b="b"/>
              <a:pathLst>
                <a:path w="3589" h="1752" extrusionOk="0">
                  <a:moveTo>
                    <a:pt x="1486" y="0"/>
                  </a:moveTo>
                  <a:cubicBezTo>
                    <a:pt x="1093" y="0"/>
                    <a:pt x="703" y="80"/>
                    <a:pt x="406" y="285"/>
                  </a:cubicBezTo>
                  <a:cubicBezTo>
                    <a:pt x="132" y="471"/>
                    <a:pt x="1" y="799"/>
                    <a:pt x="78" y="1105"/>
                  </a:cubicBezTo>
                  <a:cubicBezTo>
                    <a:pt x="110" y="1248"/>
                    <a:pt x="187" y="1368"/>
                    <a:pt x="351" y="1368"/>
                  </a:cubicBezTo>
                  <a:cubicBezTo>
                    <a:pt x="723" y="1357"/>
                    <a:pt x="1532" y="1182"/>
                    <a:pt x="1532" y="1182"/>
                  </a:cubicBezTo>
                  <a:lnTo>
                    <a:pt x="1642" y="799"/>
                  </a:lnTo>
                  <a:lnTo>
                    <a:pt x="1697" y="1127"/>
                  </a:lnTo>
                  <a:cubicBezTo>
                    <a:pt x="1697" y="1127"/>
                    <a:pt x="2013" y="1149"/>
                    <a:pt x="2200" y="1149"/>
                  </a:cubicBezTo>
                  <a:cubicBezTo>
                    <a:pt x="2200" y="1149"/>
                    <a:pt x="2101" y="1740"/>
                    <a:pt x="2407" y="1751"/>
                  </a:cubicBezTo>
                  <a:cubicBezTo>
                    <a:pt x="2713" y="1751"/>
                    <a:pt x="3140" y="1620"/>
                    <a:pt x="3140" y="1620"/>
                  </a:cubicBezTo>
                  <a:cubicBezTo>
                    <a:pt x="3140" y="1620"/>
                    <a:pt x="3589" y="777"/>
                    <a:pt x="2976" y="383"/>
                  </a:cubicBezTo>
                  <a:cubicBezTo>
                    <a:pt x="2674" y="180"/>
                    <a:pt x="2076" y="0"/>
                    <a:pt x="1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6" name="Google Shape;6516;p77"/>
            <p:cNvSpPr/>
            <p:nvPr/>
          </p:nvSpPr>
          <p:spPr>
            <a:xfrm>
              <a:off x="1635875" y="1404375"/>
              <a:ext cx="24350" cy="48600"/>
            </a:xfrm>
            <a:custGeom>
              <a:avLst/>
              <a:gdLst/>
              <a:ahLst/>
              <a:cxnLst/>
              <a:rect l="l" t="t" r="r" b="b"/>
              <a:pathLst>
                <a:path w="974" h="1944" extrusionOk="0">
                  <a:moveTo>
                    <a:pt x="33" y="1"/>
                  </a:moveTo>
                  <a:cubicBezTo>
                    <a:pt x="11" y="1"/>
                    <a:pt x="1" y="44"/>
                    <a:pt x="23" y="44"/>
                  </a:cubicBezTo>
                  <a:cubicBezTo>
                    <a:pt x="405" y="142"/>
                    <a:pt x="723" y="438"/>
                    <a:pt x="821" y="810"/>
                  </a:cubicBezTo>
                  <a:cubicBezTo>
                    <a:pt x="930" y="1204"/>
                    <a:pt x="799" y="1641"/>
                    <a:pt x="493" y="1904"/>
                  </a:cubicBezTo>
                  <a:cubicBezTo>
                    <a:pt x="485" y="1921"/>
                    <a:pt x="496" y="1943"/>
                    <a:pt x="511" y="1943"/>
                  </a:cubicBezTo>
                  <a:cubicBezTo>
                    <a:pt x="516" y="1943"/>
                    <a:pt x="521" y="1941"/>
                    <a:pt x="526" y="1936"/>
                  </a:cubicBezTo>
                  <a:cubicBezTo>
                    <a:pt x="832" y="1652"/>
                    <a:pt x="974" y="1204"/>
                    <a:pt x="865" y="799"/>
                  </a:cubicBezTo>
                  <a:cubicBezTo>
                    <a:pt x="755" y="416"/>
                    <a:pt x="427" y="99"/>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7" name="Google Shape;6517;p77"/>
            <p:cNvSpPr/>
            <p:nvPr/>
          </p:nvSpPr>
          <p:spPr>
            <a:xfrm>
              <a:off x="1580100" y="1352700"/>
              <a:ext cx="71600" cy="55825"/>
            </a:xfrm>
            <a:custGeom>
              <a:avLst/>
              <a:gdLst/>
              <a:ahLst/>
              <a:cxnLst/>
              <a:rect l="l" t="t" r="r" b="b"/>
              <a:pathLst>
                <a:path w="2864" h="2233" extrusionOk="0">
                  <a:moveTo>
                    <a:pt x="1575" y="0"/>
                  </a:moveTo>
                  <a:cubicBezTo>
                    <a:pt x="1350" y="0"/>
                    <a:pt x="1117" y="64"/>
                    <a:pt x="897" y="208"/>
                  </a:cubicBezTo>
                  <a:cubicBezTo>
                    <a:pt x="1" y="787"/>
                    <a:pt x="930" y="2024"/>
                    <a:pt x="930" y="2024"/>
                  </a:cubicBezTo>
                  <a:cubicBezTo>
                    <a:pt x="1093" y="2162"/>
                    <a:pt x="1342" y="2232"/>
                    <a:pt x="1607" y="2232"/>
                  </a:cubicBezTo>
                  <a:cubicBezTo>
                    <a:pt x="2159" y="2232"/>
                    <a:pt x="2778" y="1926"/>
                    <a:pt x="2823" y="1291"/>
                  </a:cubicBezTo>
                  <a:cubicBezTo>
                    <a:pt x="2863" y="584"/>
                    <a:pt x="2256" y="0"/>
                    <a:pt x="15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8" name="Google Shape;6518;p77"/>
            <p:cNvSpPr/>
            <p:nvPr/>
          </p:nvSpPr>
          <p:spPr>
            <a:xfrm>
              <a:off x="1587750" y="1369150"/>
              <a:ext cx="12250" cy="31750"/>
            </a:xfrm>
            <a:custGeom>
              <a:avLst/>
              <a:gdLst/>
              <a:ahLst/>
              <a:cxnLst/>
              <a:rect l="l" t="t" r="r" b="b"/>
              <a:pathLst>
                <a:path w="490" h="1270" extrusionOk="0">
                  <a:moveTo>
                    <a:pt x="306" y="0"/>
                  </a:moveTo>
                  <a:cubicBezTo>
                    <a:pt x="299" y="0"/>
                    <a:pt x="292" y="3"/>
                    <a:pt x="285" y="10"/>
                  </a:cubicBezTo>
                  <a:cubicBezTo>
                    <a:pt x="1" y="403"/>
                    <a:pt x="66" y="950"/>
                    <a:pt x="438" y="1267"/>
                  </a:cubicBezTo>
                  <a:cubicBezTo>
                    <a:pt x="441" y="1269"/>
                    <a:pt x="445" y="1269"/>
                    <a:pt x="448" y="1269"/>
                  </a:cubicBezTo>
                  <a:cubicBezTo>
                    <a:pt x="468" y="1269"/>
                    <a:pt x="489" y="1244"/>
                    <a:pt x="471" y="1235"/>
                  </a:cubicBezTo>
                  <a:cubicBezTo>
                    <a:pt x="110" y="939"/>
                    <a:pt x="45" y="403"/>
                    <a:pt x="329" y="31"/>
                  </a:cubicBezTo>
                  <a:cubicBezTo>
                    <a:pt x="336" y="16"/>
                    <a:pt x="322" y="0"/>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9" name="Google Shape;6519;p77"/>
            <p:cNvSpPr/>
            <p:nvPr/>
          </p:nvSpPr>
          <p:spPr>
            <a:xfrm>
              <a:off x="1617300" y="1437450"/>
              <a:ext cx="22975" cy="28500"/>
            </a:xfrm>
            <a:custGeom>
              <a:avLst/>
              <a:gdLst/>
              <a:ahLst/>
              <a:cxnLst/>
              <a:rect l="l" t="t" r="r" b="b"/>
              <a:pathLst>
                <a:path w="919" h="1140" extrusionOk="0">
                  <a:moveTo>
                    <a:pt x="547" y="0"/>
                  </a:moveTo>
                  <a:cubicBezTo>
                    <a:pt x="354" y="0"/>
                    <a:pt x="174" y="278"/>
                    <a:pt x="88" y="450"/>
                  </a:cubicBezTo>
                  <a:cubicBezTo>
                    <a:pt x="11" y="591"/>
                    <a:pt x="0" y="756"/>
                    <a:pt x="66" y="898"/>
                  </a:cubicBezTo>
                  <a:cubicBezTo>
                    <a:pt x="109" y="1018"/>
                    <a:pt x="219" y="1128"/>
                    <a:pt x="394" y="1138"/>
                  </a:cubicBezTo>
                  <a:cubicBezTo>
                    <a:pt x="405" y="1139"/>
                    <a:pt x="415" y="1139"/>
                    <a:pt x="426" y="1139"/>
                  </a:cubicBezTo>
                  <a:cubicBezTo>
                    <a:pt x="774" y="1139"/>
                    <a:pt x="907" y="792"/>
                    <a:pt x="907" y="537"/>
                  </a:cubicBezTo>
                  <a:cubicBezTo>
                    <a:pt x="919" y="263"/>
                    <a:pt x="853" y="12"/>
                    <a:pt x="557" y="1"/>
                  </a:cubicBezTo>
                  <a:cubicBezTo>
                    <a:pt x="554" y="0"/>
                    <a:pt x="550" y="0"/>
                    <a:pt x="547" y="0"/>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0" name="Google Shape;6520;p77"/>
            <p:cNvSpPr/>
            <p:nvPr/>
          </p:nvSpPr>
          <p:spPr>
            <a:xfrm>
              <a:off x="1625300" y="1445325"/>
              <a:ext cx="8525" cy="12175"/>
            </a:xfrm>
            <a:custGeom>
              <a:avLst/>
              <a:gdLst/>
              <a:ahLst/>
              <a:cxnLst/>
              <a:rect l="l" t="t" r="r" b="b"/>
              <a:pathLst>
                <a:path w="341" h="487" extrusionOk="0">
                  <a:moveTo>
                    <a:pt x="305" y="0"/>
                  </a:moveTo>
                  <a:cubicBezTo>
                    <a:pt x="297" y="0"/>
                    <a:pt x="288" y="4"/>
                    <a:pt x="281" y="14"/>
                  </a:cubicBezTo>
                  <a:cubicBezTo>
                    <a:pt x="183" y="156"/>
                    <a:pt x="96" y="298"/>
                    <a:pt x="8" y="441"/>
                  </a:cubicBezTo>
                  <a:cubicBezTo>
                    <a:pt x="0" y="464"/>
                    <a:pt x="20" y="487"/>
                    <a:pt x="36" y="487"/>
                  </a:cubicBezTo>
                  <a:cubicBezTo>
                    <a:pt x="42" y="487"/>
                    <a:pt x="49" y="483"/>
                    <a:pt x="52" y="473"/>
                  </a:cubicBezTo>
                  <a:cubicBezTo>
                    <a:pt x="139" y="320"/>
                    <a:pt x="227" y="178"/>
                    <a:pt x="325" y="36"/>
                  </a:cubicBezTo>
                  <a:cubicBezTo>
                    <a:pt x="340" y="20"/>
                    <a:pt x="324"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1" name="Google Shape;6521;p77"/>
            <p:cNvSpPr/>
            <p:nvPr/>
          </p:nvSpPr>
          <p:spPr>
            <a:xfrm>
              <a:off x="1626300" y="1459325"/>
              <a:ext cx="15075" cy="19725"/>
            </a:xfrm>
            <a:custGeom>
              <a:avLst/>
              <a:gdLst/>
              <a:ahLst/>
              <a:cxnLst/>
              <a:rect l="l" t="t" r="r" b="b"/>
              <a:pathLst>
                <a:path w="603" h="789" extrusionOk="0">
                  <a:moveTo>
                    <a:pt x="231" y="1"/>
                  </a:moveTo>
                  <a:lnTo>
                    <a:pt x="231" y="1"/>
                  </a:lnTo>
                  <a:cubicBezTo>
                    <a:pt x="99" y="44"/>
                    <a:pt x="1" y="209"/>
                    <a:pt x="12" y="394"/>
                  </a:cubicBezTo>
                  <a:cubicBezTo>
                    <a:pt x="22" y="613"/>
                    <a:pt x="154" y="788"/>
                    <a:pt x="318" y="788"/>
                  </a:cubicBezTo>
                  <a:cubicBezTo>
                    <a:pt x="482" y="778"/>
                    <a:pt x="603" y="603"/>
                    <a:pt x="591" y="384"/>
                  </a:cubicBezTo>
                  <a:cubicBezTo>
                    <a:pt x="591" y="241"/>
                    <a:pt x="526" y="121"/>
                    <a:pt x="449" y="44"/>
                  </a:cubicBezTo>
                  <a:cubicBezTo>
                    <a:pt x="438" y="56"/>
                    <a:pt x="438" y="56"/>
                    <a:pt x="438" y="66"/>
                  </a:cubicBezTo>
                  <a:cubicBezTo>
                    <a:pt x="428" y="78"/>
                    <a:pt x="416" y="88"/>
                    <a:pt x="416" y="100"/>
                  </a:cubicBezTo>
                  <a:cubicBezTo>
                    <a:pt x="482" y="154"/>
                    <a:pt x="537" y="263"/>
                    <a:pt x="537" y="384"/>
                  </a:cubicBezTo>
                  <a:cubicBezTo>
                    <a:pt x="547" y="569"/>
                    <a:pt x="438" y="723"/>
                    <a:pt x="318" y="723"/>
                  </a:cubicBezTo>
                  <a:cubicBezTo>
                    <a:pt x="314" y="723"/>
                    <a:pt x="309" y="723"/>
                    <a:pt x="305" y="723"/>
                  </a:cubicBezTo>
                  <a:cubicBezTo>
                    <a:pt x="179" y="723"/>
                    <a:pt x="77" y="574"/>
                    <a:pt x="66" y="394"/>
                  </a:cubicBezTo>
                  <a:cubicBezTo>
                    <a:pt x="66" y="253"/>
                    <a:pt x="121" y="132"/>
                    <a:pt x="209" y="78"/>
                  </a:cubicBezTo>
                  <a:cubicBezTo>
                    <a:pt x="263" y="34"/>
                    <a:pt x="231" y="1"/>
                    <a:pt x="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2" name="Google Shape;6522;p77"/>
            <p:cNvSpPr/>
            <p:nvPr/>
          </p:nvSpPr>
          <p:spPr>
            <a:xfrm>
              <a:off x="1395250" y="1618550"/>
              <a:ext cx="218500" cy="248775"/>
            </a:xfrm>
            <a:custGeom>
              <a:avLst/>
              <a:gdLst/>
              <a:ahLst/>
              <a:cxnLst/>
              <a:rect l="l" t="t" r="r" b="b"/>
              <a:pathLst>
                <a:path w="8740" h="9951" extrusionOk="0">
                  <a:moveTo>
                    <a:pt x="1365" y="1"/>
                  </a:moveTo>
                  <a:cubicBezTo>
                    <a:pt x="890" y="1"/>
                    <a:pt x="463" y="243"/>
                    <a:pt x="132" y="829"/>
                  </a:cubicBezTo>
                  <a:cubicBezTo>
                    <a:pt x="77" y="928"/>
                    <a:pt x="44" y="1048"/>
                    <a:pt x="33" y="1157"/>
                  </a:cubicBezTo>
                  <a:cubicBezTo>
                    <a:pt x="1" y="1551"/>
                    <a:pt x="88" y="2481"/>
                    <a:pt x="1192" y="3848"/>
                  </a:cubicBezTo>
                  <a:cubicBezTo>
                    <a:pt x="3348" y="6473"/>
                    <a:pt x="7427" y="9951"/>
                    <a:pt x="7427" y="9951"/>
                  </a:cubicBezTo>
                  <a:cubicBezTo>
                    <a:pt x="7509" y="9374"/>
                    <a:pt x="7796" y="8962"/>
                    <a:pt x="8589" y="8962"/>
                  </a:cubicBezTo>
                  <a:cubicBezTo>
                    <a:pt x="8637" y="8962"/>
                    <a:pt x="8687" y="8963"/>
                    <a:pt x="8739" y="8967"/>
                  </a:cubicBezTo>
                  <a:cubicBezTo>
                    <a:pt x="8739" y="8967"/>
                    <a:pt x="5732" y="3509"/>
                    <a:pt x="4189" y="1825"/>
                  </a:cubicBezTo>
                  <a:cubicBezTo>
                    <a:pt x="3276" y="819"/>
                    <a:pt x="2238" y="1"/>
                    <a:pt x="1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3" name="Google Shape;6523;p77"/>
            <p:cNvSpPr/>
            <p:nvPr/>
          </p:nvSpPr>
          <p:spPr>
            <a:xfrm>
              <a:off x="1565325" y="1825200"/>
              <a:ext cx="38575" cy="28975"/>
            </a:xfrm>
            <a:custGeom>
              <a:avLst/>
              <a:gdLst/>
              <a:ahLst/>
              <a:cxnLst/>
              <a:rect l="l" t="t" r="r" b="b"/>
              <a:pathLst>
                <a:path w="1543" h="1159" extrusionOk="0">
                  <a:moveTo>
                    <a:pt x="1485" y="0"/>
                  </a:moveTo>
                  <a:cubicBezTo>
                    <a:pt x="775" y="0"/>
                    <a:pt x="196" y="446"/>
                    <a:pt x="1" y="1128"/>
                  </a:cubicBezTo>
                  <a:cubicBezTo>
                    <a:pt x="1" y="1146"/>
                    <a:pt x="16" y="1158"/>
                    <a:pt x="30" y="1158"/>
                  </a:cubicBezTo>
                  <a:cubicBezTo>
                    <a:pt x="40" y="1158"/>
                    <a:pt x="51" y="1152"/>
                    <a:pt x="55" y="1138"/>
                  </a:cubicBezTo>
                  <a:cubicBezTo>
                    <a:pt x="239" y="480"/>
                    <a:pt x="796" y="55"/>
                    <a:pt x="1483" y="55"/>
                  </a:cubicBezTo>
                  <a:cubicBezTo>
                    <a:pt x="1492" y="55"/>
                    <a:pt x="1501" y="56"/>
                    <a:pt x="1510" y="56"/>
                  </a:cubicBezTo>
                  <a:cubicBezTo>
                    <a:pt x="1543" y="56"/>
                    <a:pt x="1543" y="1"/>
                    <a:pt x="1510" y="1"/>
                  </a:cubicBezTo>
                  <a:cubicBezTo>
                    <a:pt x="1502" y="0"/>
                    <a:pt x="1494" y="0"/>
                    <a:pt x="1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4" name="Google Shape;6524;p77"/>
            <p:cNvSpPr/>
            <p:nvPr/>
          </p:nvSpPr>
          <p:spPr>
            <a:xfrm>
              <a:off x="1407550" y="1618400"/>
              <a:ext cx="276475" cy="248925"/>
            </a:xfrm>
            <a:custGeom>
              <a:avLst/>
              <a:gdLst/>
              <a:ahLst/>
              <a:cxnLst/>
              <a:rect l="l" t="t" r="r" b="b"/>
              <a:pathLst>
                <a:path w="11059" h="9957" extrusionOk="0">
                  <a:moveTo>
                    <a:pt x="8646" y="1"/>
                  </a:moveTo>
                  <a:cubicBezTo>
                    <a:pt x="8470" y="1"/>
                    <a:pt x="7675" y="117"/>
                    <a:pt x="6016" y="1929"/>
                  </a:cubicBezTo>
                  <a:cubicBezTo>
                    <a:pt x="4102" y="4018"/>
                    <a:pt x="252" y="8273"/>
                    <a:pt x="0" y="8841"/>
                  </a:cubicBezTo>
                  <a:cubicBezTo>
                    <a:pt x="58" y="8837"/>
                    <a:pt x="112" y="8834"/>
                    <a:pt x="165" y="8834"/>
                  </a:cubicBezTo>
                  <a:cubicBezTo>
                    <a:pt x="840" y="8834"/>
                    <a:pt x="1098" y="9226"/>
                    <a:pt x="1149" y="9957"/>
                  </a:cubicBezTo>
                  <a:cubicBezTo>
                    <a:pt x="1149" y="9957"/>
                    <a:pt x="6181" y="6118"/>
                    <a:pt x="8510" y="4281"/>
                  </a:cubicBezTo>
                  <a:cubicBezTo>
                    <a:pt x="9669" y="3362"/>
                    <a:pt x="11059" y="431"/>
                    <a:pt x="8685" y="4"/>
                  </a:cubicBezTo>
                  <a:cubicBezTo>
                    <a:pt x="8685" y="4"/>
                    <a:pt x="8672" y="1"/>
                    <a:pt x="8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5" name="Google Shape;6525;p77"/>
            <p:cNvSpPr/>
            <p:nvPr/>
          </p:nvSpPr>
          <p:spPr>
            <a:xfrm>
              <a:off x="1421225" y="1821350"/>
              <a:ext cx="34475" cy="30750"/>
            </a:xfrm>
            <a:custGeom>
              <a:avLst/>
              <a:gdLst/>
              <a:ahLst/>
              <a:cxnLst/>
              <a:rect l="l" t="t" r="r" b="b"/>
              <a:pathLst>
                <a:path w="1379" h="1230" extrusionOk="0">
                  <a:moveTo>
                    <a:pt x="97" y="0"/>
                  </a:moveTo>
                  <a:cubicBezTo>
                    <a:pt x="76" y="0"/>
                    <a:pt x="55" y="0"/>
                    <a:pt x="33" y="1"/>
                  </a:cubicBezTo>
                  <a:cubicBezTo>
                    <a:pt x="0" y="1"/>
                    <a:pt x="0" y="57"/>
                    <a:pt x="33" y="57"/>
                  </a:cubicBezTo>
                  <a:cubicBezTo>
                    <a:pt x="55" y="55"/>
                    <a:pt x="77" y="55"/>
                    <a:pt x="99" y="55"/>
                  </a:cubicBezTo>
                  <a:cubicBezTo>
                    <a:pt x="757" y="55"/>
                    <a:pt x="1282" y="538"/>
                    <a:pt x="1324" y="1205"/>
                  </a:cubicBezTo>
                  <a:cubicBezTo>
                    <a:pt x="1324" y="1221"/>
                    <a:pt x="1338" y="1230"/>
                    <a:pt x="1351" y="1230"/>
                  </a:cubicBezTo>
                  <a:cubicBezTo>
                    <a:pt x="1365" y="1230"/>
                    <a:pt x="1378" y="1221"/>
                    <a:pt x="1378" y="1205"/>
                  </a:cubicBezTo>
                  <a:cubicBezTo>
                    <a:pt x="1336" y="515"/>
                    <a:pt x="789"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6" name="Google Shape;6526;p77"/>
            <p:cNvSpPr/>
            <p:nvPr/>
          </p:nvSpPr>
          <p:spPr>
            <a:xfrm>
              <a:off x="1484100" y="1647450"/>
              <a:ext cx="212925" cy="175675"/>
            </a:xfrm>
            <a:custGeom>
              <a:avLst/>
              <a:gdLst/>
              <a:ahLst/>
              <a:cxnLst/>
              <a:rect l="l" t="t" r="r" b="b"/>
              <a:pathLst>
                <a:path w="8517" h="7027" extrusionOk="0">
                  <a:moveTo>
                    <a:pt x="1" y="1"/>
                  </a:moveTo>
                  <a:lnTo>
                    <a:pt x="275" y="4245"/>
                  </a:lnTo>
                  <a:cubicBezTo>
                    <a:pt x="275" y="4245"/>
                    <a:pt x="1029" y="6717"/>
                    <a:pt x="4792" y="7013"/>
                  </a:cubicBezTo>
                  <a:cubicBezTo>
                    <a:pt x="4919" y="7022"/>
                    <a:pt x="5041" y="7027"/>
                    <a:pt x="5159" y="7027"/>
                  </a:cubicBezTo>
                  <a:cubicBezTo>
                    <a:pt x="8516" y="7027"/>
                    <a:pt x="7986" y="3239"/>
                    <a:pt x="7986" y="3239"/>
                  </a:cubicBezTo>
                  <a:cubicBezTo>
                    <a:pt x="7986" y="3239"/>
                    <a:pt x="4322" y="2998"/>
                    <a:pt x="3304" y="2364"/>
                  </a:cubicBezTo>
                  <a:cubicBezTo>
                    <a:pt x="2287" y="174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7" name="Google Shape;6527;p77"/>
            <p:cNvSpPr/>
            <p:nvPr/>
          </p:nvSpPr>
          <p:spPr>
            <a:xfrm>
              <a:off x="1571900" y="1637625"/>
              <a:ext cx="113675" cy="166500"/>
            </a:xfrm>
            <a:custGeom>
              <a:avLst/>
              <a:gdLst/>
              <a:ahLst/>
              <a:cxnLst/>
              <a:rect l="l" t="t" r="r" b="b"/>
              <a:pathLst>
                <a:path w="4547" h="6660" extrusionOk="0">
                  <a:moveTo>
                    <a:pt x="3282" y="0"/>
                  </a:moveTo>
                  <a:lnTo>
                    <a:pt x="0" y="3435"/>
                  </a:lnTo>
                  <a:cubicBezTo>
                    <a:pt x="0" y="3435"/>
                    <a:pt x="22" y="6191"/>
                    <a:pt x="1914" y="6618"/>
                  </a:cubicBezTo>
                  <a:cubicBezTo>
                    <a:pt x="2039" y="6646"/>
                    <a:pt x="2159" y="6659"/>
                    <a:pt x="2274" y="6659"/>
                  </a:cubicBezTo>
                  <a:cubicBezTo>
                    <a:pt x="3902" y="6659"/>
                    <a:pt x="4546" y="4020"/>
                    <a:pt x="4485" y="3632"/>
                  </a:cubicBezTo>
                  <a:cubicBezTo>
                    <a:pt x="4342" y="2822"/>
                    <a:pt x="4332" y="1827"/>
                    <a:pt x="3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8" name="Google Shape;6528;p77"/>
            <p:cNvSpPr/>
            <p:nvPr/>
          </p:nvSpPr>
          <p:spPr>
            <a:xfrm>
              <a:off x="1634975" y="1710500"/>
              <a:ext cx="23075" cy="100200"/>
            </a:xfrm>
            <a:custGeom>
              <a:avLst/>
              <a:gdLst/>
              <a:ahLst/>
              <a:cxnLst/>
              <a:rect l="l" t="t" r="r" b="b"/>
              <a:pathLst>
                <a:path w="923" h="4008" extrusionOk="0">
                  <a:moveTo>
                    <a:pt x="36" y="1"/>
                  </a:moveTo>
                  <a:cubicBezTo>
                    <a:pt x="19" y="1"/>
                    <a:pt x="1" y="17"/>
                    <a:pt x="15" y="38"/>
                  </a:cubicBezTo>
                  <a:cubicBezTo>
                    <a:pt x="682" y="1242"/>
                    <a:pt x="868" y="2642"/>
                    <a:pt x="551" y="3976"/>
                  </a:cubicBezTo>
                  <a:cubicBezTo>
                    <a:pt x="544" y="3995"/>
                    <a:pt x="560" y="4007"/>
                    <a:pt x="574" y="4007"/>
                  </a:cubicBezTo>
                  <a:cubicBezTo>
                    <a:pt x="585" y="4007"/>
                    <a:pt x="594" y="4001"/>
                    <a:pt x="594" y="3987"/>
                  </a:cubicBezTo>
                  <a:cubicBezTo>
                    <a:pt x="922" y="2642"/>
                    <a:pt x="726" y="1231"/>
                    <a:pt x="59" y="17"/>
                  </a:cubicBezTo>
                  <a:cubicBezTo>
                    <a:pt x="55" y="5"/>
                    <a:pt x="4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9" name="Google Shape;6529;p77"/>
            <p:cNvSpPr/>
            <p:nvPr/>
          </p:nvSpPr>
          <p:spPr>
            <a:xfrm>
              <a:off x="1603075" y="1605275"/>
              <a:ext cx="151175" cy="91050"/>
            </a:xfrm>
            <a:custGeom>
              <a:avLst/>
              <a:gdLst/>
              <a:ahLst/>
              <a:cxnLst/>
              <a:rect l="l" t="t" r="r" b="b"/>
              <a:pathLst>
                <a:path w="6047" h="3642" extrusionOk="0">
                  <a:moveTo>
                    <a:pt x="580" y="1"/>
                  </a:moveTo>
                  <a:cubicBezTo>
                    <a:pt x="354" y="1"/>
                    <a:pt x="167" y="130"/>
                    <a:pt x="0" y="365"/>
                  </a:cubicBezTo>
                  <a:cubicBezTo>
                    <a:pt x="0" y="365"/>
                    <a:pt x="1" y="365"/>
                    <a:pt x="1" y="365"/>
                  </a:cubicBezTo>
                  <a:cubicBezTo>
                    <a:pt x="86" y="365"/>
                    <a:pt x="2508" y="3144"/>
                    <a:pt x="3992" y="3559"/>
                  </a:cubicBezTo>
                  <a:cubicBezTo>
                    <a:pt x="4203" y="3616"/>
                    <a:pt x="4397" y="3641"/>
                    <a:pt x="4571" y="3641"/>
                  </a:cubicBezTo>
                  <a:cubicBezTo>
                    <a:pt x="5772" y="3641"/>
                    <a:pt x="6047" y="2413"/>
                    <a:pt x="4529" y="1600"/>
                  </a:cubicBezTo>
                  <a:cubicBezTo>
                    <a:pt x="3314" y="944"/>
                    <a:pt x="1761" y="463"/>
                    <a:pt x="908" y="80"/>
                  </a:cubicBezTo>
                  <a:cubicBezTo>
                    <a:pt x="790" y="26"/>
                    <a:pt x="681" y="1"/>
                    <a:pt x="580" y="1"/>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0" name="Google Shape;6530;p77"/>
            <p:cNvSpPr/>
            <p:nvPr/>
          </p:nvSpPr>
          <p:spPr>
            <a:xfrm>
              <a:off x="1557700" y="1629700"/>
              <a:ext cx="18050" cy="34400"/>
            </a:xfrm>
            <a:custGeom>
              <a:avLst/>
              <a:gdLst/>
              <a:ahLst/>
              <a:cxnLst/>
              <a:rect l="l" t="t" r="r" b="b"/>
              <a:pathLst>
                <a:path w="722" h="1376" extrusionOk="0">
                  <a:moveTo>
                    <a:pt x="722" y="0"/>
                  </a:moveTo>
                  <a:cubicBezTo>
                    <a:pt x="721" y="1"/>
                    <a:pt x="141" y="941"/>
                    <a:pt x="43" y="1204"/>
                  </a:cubicBezTo>
                  <a:cubicBezTo>
                    <a:pt x="1" y="1321"/>
                    <a:pt x="19" y="1376"/>
                    <a:pt x="72" y="1376"/>
                  </a:cubicBezTo>
                  <a:cubicBezTo>
                    <a:pt x="142" y="1376"/>
                    <a:pt x="273" y="1279"/>
                    <a:pt x="404" y="1105"/>
                  </a:cubicBezTo>
                  <a:cubicBezTo>
                    <a:pt x="623" y="788"/>
                    <a:pt x="722" y="1"/>
                    <a:pt x="722" y="0"/>
                  </a:cubicBezTo>
                  <a:close/>
                </a:path>
              </a:pathLst>
            </a:custGeom>
            <a:solidFill>
              <a:srgbClr val="953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1" name="Google Shape;6531;p77"/>
            <p:cNvSpPr/>
            <p:nvPr/>
          </p:nvSpPr>
          <p:spPr>
            <a:xfrm>
              <a:off x="1565375" y="1606450"/>
              <a:ext cx="64525" cy="56675"/>
            </a:xfrm>
            <a:custGeom>
              <a:avLst/>
              <a:gdLst/>
              <a:ahLst/>
              <a:cxnLst/>
              <a:rect l="l" t="t" r="r" b="b"/>
              <a:pathLst>
                <a:path w="2581" h="2267" extrusionOk="0">
                  <a:moveTo>
                    <a:pt x="1891" y="0"/>
                  </a:moveTo>
                  <a:cubicBezTo>
                    <a:pt x="1891" y="0"/>
                    <a:pt x="1311" y="131"/>
                    <a:pt x="534" y="832"/>
                  </a:cubicBezTo>
                  <a:cubicBezTo>
                    <a:pt x="141" y="1193"/>
                    <a:pt x="53" y="1816"/>
                    <a:pt x="9" y="2134"/>
                  </a:cubicBezTo>
                  <a:cubicBezTo>
                    <a:pt x="0" y="2225"/>
                    <a:pt x="16" y="2266"/>
                    <a:pt x="50" y="2266"/>
                  </a:cubicBezTo>
                  <a:cubicBezTo>
                    <a:pt x="133" y="2266"/>
                    <a:pt x="323" y="2015"/>
                    <a:pt x="502" y="1641"/>
                  </a:cubicBezTo>
                  <a:cubicBezTo>
                    <a:pt x="743" y="1116"/>
                    <a:pt x="1968" y="1302"/>
                    <a:pt x="2274" y="799"/>
                  </a:cubicBezTo>
                  <a:cubicBezTo>
                    <a:pt x="2580" y="285"/>
                    <a:pt x="1891" y="0"/>
                    <a:pt x="1891" y="0"/>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2" name="Google Shape;6532;p77"/>
            <p:cNvSpPr/>
            <p:nvPr/>
          </p:nvSpPr>
          <p:spPr>
            <a:xfrm>
              <a:off x="1666500" y="1573075"/>
              <a:ext cx="75225" cy="102050"/>
            </a:xfrm>
            <a:custGeom>
              <a:avLst/>
              <a:gdLst/>
              <a:ahLst/>
              <a:cxnLst/>
              <a:rect l="l" t="t" r="r" b="b"/>
              <a:pathLst>
                <a:path w="3009" h="4082" extrusionOk="0">
                  <a:moveTo>
                    <a:pt x="1805" y="1"/>
                  </a:moveTo>
                  <a:lnTo>
                    <a:pt x="1" y="778"/>
                  </a:lnTo>
                  <a:lnTo>
                    <a:pt x="865" y="2856"/>
                  </a:lnTo>
                  <a:lnTo>
                    <a:pt x="3008" y="4081"/>
                  </a:lnTo>
                  <a:cubicBezTo>
                    <a:pt x="2889" y="2944"/>
                    <a:pt x="2396" y="1510"/>
                    <a:pt x="1805" y="1"/>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3" name="Google Shape;6533;p77"/>
            <p:cNvSpPr/>
            <p:nvPr/>
          </p:nvSpPr>
          <p:spPr>
            <a:xfrm>
              <a:off x="1681625" y="1628825"/>
              <a:ext cx="46875" cy="23400"/>
            </a:xfrm>
            <a:custGeom>
              <a:avLst/>
              <a:gdLst/>
              <a:ahLst/>
              <a:cxnLst/>
              <a:rect l="l" t="t" r="r" b="b"/>
              <a:pathLst>
                <a:path w="1875" h="936" extrusionOk="0">
                  <a:moveTo>
                    <a:pt x="31" y="1"/>
                  </a:moveTo>
                  <a:cubicBezTo>
                    <a:pt x="7" y="1"/>
                    <a:pt x="1" y="37"/>
                    <a:pt x="30" y="46"/>
                  </a:cubicBezTo>
                  <a:cubicBezTo>
                    <a:pt x="687" y="210"/>
                    <a:pt x="1299" y="505"/>
                    <a:pt x="1824" y="932"/>
                  </a:cubicBezTo>
                  <a:cubicBezTo>
                    <a:pt x="1828" y="934"/>
                    <a:pt x="1832" y="935"/>
                    <a:pt x="1836" y="935"/>
                  </a:cubicBezTo>
                  <a:cubicBezTo>
                    <a:pt x="1856" y="935"/>
                    <a:pt x="1874" y="917"/>
                    <a:pt x="1856" y="899"/>
                  </a:cubicBezTo>
                  <a:cubicBezTo>
                    <a:pt x="1321" y="473"/>
                    <a:pt x="697" y="167"/>
                    <a:pt x="41" y="2"/>
                  </a:cubicBezTo>
                  <a:cubicBezTo>
                    <a:pt x="37" y="1"/>
                    <a:pt x="34" y="1"/>
                    <a:pt x="31" y="1"/>
                  </a:cubicBezTo>
                  <a:close/>
                </a:path>
              </a:pathLst>
            </a:custGeom>
            <a:solidFill>
              <a:srgbClr val="953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4" name="Google Shape;6534;p77"/>
            <p:cNvSpPr/>
            <p:nvPr/>
          </p:nvSpPr>
          <p:spPr>
            <a:xfrm>
              <a:off x="1706150" y="1637450"/>
              <a:ext cx="11500" cy="1325"/>
            </a:xfrm>
            <a:custGeom>
              <a:avLst/>
              <a:gdLst/>
              <a:ahLst/>
              <a:cxnLst/>
              <a:rect l="l" t="t" r="r" b="b"/>
              <a:pathLst>
                <a:path w="460" h="53" extrusionOk="0">
                  <a:moveTo>
                    <a:pt x="268" y="0"/>
                  </a:moveTo>
                  <a:cubicBezTo>
                    <a:pt x="189" y="0"/>
                    <a:pt x="111" y="6"/>
                    <a:pt x="34" y="19"/>
                  </a:cubicBezTo>
                  <a:cubicBezTo>
                    <a:pt x="4" y="19"/>
                    <a:pt x="1" y="53"/>
                    <a:pt x="24" y="53"/>
                  </a:cubicBezTo>
                  <a:cubicBezTo>
                    <a:pt x="26" y="53"/>
                    <a:pt x="30" y="52"/>
                    <a:pt x="34" y="51"/>
                  </a:cubicBezTo>
                  <a:cubicBezTo>
                    <a:pt x="110" y="45"/>
                    <a:pt x="186" y="38"/>
                    <a:pt x="265" y="38"/>
                  </a:cubicBezTo>
                  <a:cubicBezTo>
                    <a:pt x="321" y="38"/>
                    <a:pt x="379" y="42"/>
                    <a:pt x="438" y="51"/>
                  </a:cubicBezTo>
                  <a:cubicBezTo>
                    <a:pt x="460" y="51"/>
                    <a:pt x="460" y="7"/>
                    <a:pt x="438" y="7"/>
                  </a:cubicBezTo>
                  <a:cubicBezTo>
                    <a:pt x="380" y="3"/>
                    <a:pt x="324" y="0"/>
                    <a:pt x="268" y="0"/>
                  </a:cubicBezTo>
                  <a:close/>
                </a:path>
              </a:pathLst>
            </a:custGeom>
            <a:solidFill>
              <a:srgbClr val="953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5" name="Google Shape;6535;p77"/>
            <p:cNvSpPr/>
            <p:nvPr/>
          </p:nvSpPr>
          <p:spPr>
            <a:xfrm>
              <a:off x="1650375" y="1537275"/>
              <a:ext cx="80700" cy="69475"/>
            </a:xfrm>
            <a:custGeom>
              <a:avLst/>
              <a:gdLst/>
              <a:ahLst/>
              <a:cxnLst/>
              <a:rect l="l" t="t" r="r" b="b"/>
              <a:pathLst>
                <a:path w="3228" h="2779" extrusionOk="0">
                  <a:moveTo>
                    <a:pt x="1794" y="0"/>
                  </a:moveTo>
                  <a:cubicBezTo>
                    <a:pt x="405" y="394"/>
                    <a:pt x="0" y="1772"/>
                    <a:pt x="0" y="1772"/>
                  </a:cubicBezTo>
                  <a:lnTo>
                    <a:pt x="755" y="2779"/>
                  </a:lnTo>
                  <a:cubicBezTo>
                    <a:pt x="755" y="2779"/>
                    <a:pt x="952" y="2242"/>
                    <a:pt x="1728" y="1816"/>
                  </a:cubicBezTo>
                  <a:cubicBezTo>
                    <a:pt x="2058" y="1635"/>
                    <a:pt x="2336" y="1575"/>
                    <a:pt x="2559" y="1575"/>
                  </a:cubicBezTo>
                  <a:cubicBezTo>
                    <a:pt x="2997" y="1575"/>
                    <a:pt x="3227" y="1805"/>
                    <a:pt x="3227" y="1805"/>
                  </a:cubicBezTo>
                  <a:lnTo>
                    <a:pt x="17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6" name="Google Shape;6536;p77"/>
            <p:cNvSpPr/>
            <p:nvPr/>
          </p:nvSpPr>
          <p:spPr>
            <a:xfrm>
              <a:off x="1660875" y="1564300"/>
              <a:ext cx="56225" cy="36075"/>
            </a:xfrm>
            <a:custGeom>
              <a:avLst/>
              <a:gdLst/>
              <a:ahLst/>
              <a:cxnLst/>
              <a:rect l="l" t="t" r="r" b="b"/>
              <a:pathLst>
                <a:path w="2249" h="1443" extrusionOk="0">
                  <a:moveTo>
                    <a:pt x="2023" y="0"/>
                  </a:moveTo>
                  <a:cubicBezTo>
                    <a:pt x="1847" y="0"/>
                    <a:pt x="1671" y="31"/>
                    <a:pt x="1495" y="79"/>
                  </a:cubicBezTo>
                  <a:cubicBezTo>
                    <a:pt x="1265" y="133"/>
                    <a:pt x="1024" y="232"/>
                    <a:pt x="817" y="363"/>
                  </a:cubicBezTo>
                  <a:cubicBezTo>
                    <a:pt x="433" y="592"/>
                    <a:pt x="127" y="976"/>
                    <a:pt x="7" y="1402"/>
                  </a:cubicBezTo>
                  <a:cubicBezTo>
                    <a:pt x="0" y="1428"/>
                    <a:pt x="22" y="1443"/>
                    <a:pt x="42" y="1443"/>
                  </a:cubicBezTo>
                  <a:cubicBezTo>
                    <a:pt x="55" y="1443"/>
                    <a:pt x="68" y="1437"/>
                    <a:pt x="73" y="1424"/>
                  </a:cubicBezTo>
                  <a:cubicBezTo>
                    <a:pt x="182" y="998"/>
                    <a:pt x="488" y="626"/>
                    <a:pt x="860" y="407"/>
                  </a:cubicBezTo>
                  <a:cubicBezTo>
                    <a:pt x="1197" y="201"/>
                    <a:pt x="1614" y="67"/>
                    <a:pt x="2015" y="67"/>
                  </a:cubicBezTo>
                  <a:cubicBezTo>
                    <a:pt x="2083" y="67"/>
                    <a:pt x="2150" y="71"/>
                    <a:pt x="2217" y="79"/>
                  </a:cubicBezTo>
                  <a:cubicBezTo>
                    <a:pt x="2249" y="79"/>
                    <a:pt x="2249" y="13"/>
                    <a:pt x="2217" y="13"/>
                  </a:cubicBezTo>
                  <a:cubicBezTo>
                    <a:pt x="2152" y="4"/>
                    <a:pt x="2087" y="0"/>
                    <a:pt x="2023" y="0"/>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7" name="Google Shape;6537;p77"/>
            <p:cNvSpPr/>
            <p:nvPr/>
          </p:nvSpPr>
          <p:spPr>
            <a:xfrm>
              <a:off x="1637950" y="1571650"/>
              <a:ext cx="28400" cy="32900"/>
            </a:xfrm>
            <a:custGeom>
              <a:avLst/>
              <a:gdLst/>
              <a:ahLst/>
              <a:cxnLst/>
              <a:rect l="l" t="t" r="r" b="b"/>
              <a:pathLst>
                <a:path w="1136" h="1316" extrusionOk="0">
                  <a:moveTo>
                    <a:pt x="46" y="1"/>
                  </a:moveTo>
                  <a:cubicBezTo>
                    <a:pt x="23" y="1"/>
                    <a:pt x="0" y="24"/>
                    <a:pt x="16" y="47"/>
                  </a:cubicBezTo>
                  <a:cubicBezTo>
                    <a:pt x="333" y="495"/>
                    <a:pt x="684" y="922"/>
                    <a:pt x="1066" y="1305"/>
                  </a:cubicBezTo>
                  <a:cubicBezTo>
                    <a:pt x="1073" y="1312"/>
                    <a:pt x="1081" y="1315"/>
                    <a:pt x="1089" y="1315"/>
                  </a:cubicBezTo>
                  <a:cubicBezTo>
                    <a:pt x="1115" y="1315"/>
                    <a:pt x="1136" y="1278"/>
                    <a:pt x="1110" y="1261"/>
                  </a:cubicBezTo>
                  <a:cubicBezTo>
                    <a:pt x="727" y="879"/>
                    <a:pt x="377" y="463"/>
                    <a:pt x="71" y="14"/>
                  </a:cubicBezTo>
                  <a:cubicBezTo>
                    <a:pt x="65" y="5"/>
                    <a:pt x="55" y="1"/>
                    <a:pt x="46" y="1"/>
                  </a:cubicBezTo>
                  <a:close/>
                </a:path>
              </a:pathLst>
            </a:custGeom>
            <a:solidFill>
              <a:srgbClr val="525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8" name="Google Shape;6538;p77"/>
            <p:cNvSpPr/>
            <p:nvPr/>
          </p:nvSpPr>
          <p:spPr>
            <a:xfrm>
              <a:off x="1512400" y="1694050"/>
              <a:ext cx="138950" cy="110550"/>
            </a:xfrm>
            <a:custGeom>
              <a:avLst/>
              <a:gdLst/>
              <a:ahLst/>
              <a:cxnLst/>
              <a:rect l="l" t="t" r="r" b="b"/>
              <a:pathLst>
                <a:path w="5558" h="4422" extrusionOk="0">
                  <a:moveTo>
                    <a:pt x="5525" y="0"/>
                  </a:moveTo>
                  <a:cubicBezTo>
                    <a:pt x="5519" y="0"/>
                    <a:pt x="5514" y="3"/>
                    <a:pt x="5509" y="8"/>
                  </a:cubicBezTo>
                  <a:cubicBezTo>
                    <a:pt x="4174" y="1255"/>
                    <a:pt x="2763" y="2425"/>
                    <a:pt x="1287" y="3497"/>
                  </a:cubicBezTo>
                  <a:cubicBezTo>
                    <a:pt x="871" y="3792"/>
                    <a:pt x="444" y="4087"/>
                    <a:pt x="18" y="4383"/>
                  </a:cubicBezTo>
                  <a:cubicBezTo>
                    <a:pt x="0" y="4391"/>
                    <a:pt x="11" y="4421"/>
                    <a:pt x="27" y="4421"/>
                  </a:cubicBezTo>
                  <a:cubicBezTo>
                    <a:pt x="31" y="4421"/>
                    <a:pt x="35" y="4420"/>
                    <a:pt x="40" y="4415"/>
                  </a:cubicBezTo>
                  <a:cubicBezTo>
                    <a:pt x="1560" y="3398"/>
                    <a:pt x="3015" y="2283"/>
                    <a:pt x="4393" y="1080"/>
                  </a:cubicBezTo>
                  <a:cubicBezTo>
                    <a:pt x="4787" y="740"/>
                    <a:pt x="5169" y="390"/>
                    <a:pt x="5541" y="40"/>
                  </a:cubicBezTo>
                  <a:cubicBezTo>
                    <a:pt x="5558" y="23"/>
                    <a:pt x="5543" y="0"/>
                    <a:pt x="55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9" name="Google Shape;6539;p77"/>
            <p:cNvSpPr/>
            <p:nvPr/>
          </p:nvSpPr>
          <p:spPr>
            <a:xfrm>
              <a:off x="1639175" y="1703500"/>
              <a:ext cx="19700" cy="1700"/>
            </a:xfrm>
            <a:custGeom>
              <a:avLst/>
              <a:gdLst/>
              <a:ahLst/>
              <a:cxnLst/>
              <a:rect l="l" t="t" r="r" b="b"/>
              <a:pathLst>
                <a:path w="788" h="68" extrusionOk="0">
                  <a:moveTo>
                    <a:pt x="763" y="0"/>
                  </a:moveTo>
                  <a:cubicBezTo>
                    <a:pt x="760" y="0"/>
                    <a:pt x="757" y="1"/>
                    <a:pt x="754" y="2"/>
                  </a:cubicBezTo>
                  <a:cubicBezTo>
                    <a:pt x="514" y="2"/>
                    <a:pt x="273" y="12"/>
                    <a:pt x="32" y="24"/>
                  </a:cubicBezTo>
                  <a:cubicBezTo>
                    <a:pt x="11" y="24"/>
                    <a:pt x="0" y="67"/>
                    <a:pt x="32" y="67"/>
                  </a:cubicBezTo>
                  <a:cubicBezTo>
                    <a:pt x="273" y="67"/>
                    <a:pt x="514" y="45"/>
                    <a:pt x="754" y="45"/>
                  </a:cubicBezTo>
                  <a:cubicBezTo>
                    <a:pt x="785" y="45"/>
                    <a:pt x="787" y="0"/>
                    <a:pt x="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0" name="Google Shape;6540;p77"/>
            <p:cNvSpPr/>
            <p:nvPr/>
          </p:nvSpPr>
          <p:spPr>
            <a:xfrm>
              <a:off x="1564650" y="1767225"/>
              <a:ext cx="38550" cy="53850"/>
            </a:xfrm>
            <a:custGeom>
              <a:avLst/>
              <a:gdLst/>
              <a:ahLst/>
              <a:cxnLst/>
              <a:rect l="l" t="t" r="r" b="b"/>
              <a:pathLst>
                <a:path w="1542" h="2154" extrusionOk="0">
                  <a:moveTo>
                    <a:pt x="32" y="0"/>
                  </a:moveTo>
                  <a:cubicBezTo>
                    <a:pt x="14" y="0"/>
                    <a:pt x="0" y="28"/>
                    <a:pt x="17" y="44"/>
                  </a:cubicBezTo>
                  <a:cubicBezTo>
                    <a:pt x="257" y="340"/>
                    <a:pt x="465" y="668"/>
                    <a:pt x="684" y="985"/>
                  </a:cubicBezTo>
                  <a:cubicBezTo>
                    <a:pt x="957" y="1368"/>
                    <a:pt x="1220" y="1762"/>
                    <a:pt x="1494" y="2145"/>
                  </a:cubicBezTo>
                  <a:cubicBezTo>
                    <a:pt x="1497" y="2151"/>
                    <a:pt x="1503" y="2154"/>
                    <a:pt x="1509" y="2154"/>
                  </a:cubicBezTo>
                  <a:cubicBezTo>
                    <a:pt x="1524" y="2154"/>
                    <a:pt x="1541" y="2138"/>
                    <a:pt x="1526" y="2123"/>
                  </a:cubicBezTo>
                  <a:cubicBezTo>
                    <a:pt x="1253" y="1729"/>
                    <a:pt x="979" y="1335"/>
                    <a:pt x="717" y="941"/>
                  </a:cubicBezTo>
                  <a:cubicBezTo>
                    <a:pt x="498" y="625"/>
                    <a:pt x="290" y="307"/>
                    <a:pt x="50" y="12"/>
                  </a:cubicBezTo>
                  <a:cubicBezTo>
                    <a:pt x="44" y="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1" name="Google Shape;6541;p77"/>
            <p:cNvSpPr/>
            <p:nvPr/>
          </p:nvSpPr>
          <p:spPr>
            <a:xfrm>
              <a:off x="1471675" y="1689675"/>
              <a:ext cx="66750" cy="69950"/>
            </a:xfrm>
            <a:custGeom>
              <a:avLst/>
              <a:gdLst/>
              <a:ahLst/>
              <a:cxnLst/>
              <a:rect l="l" t="t" r="r" b="b"/>
              <a:pathLst>
                <a:path w="2670" h="2798" extrusionOk="0">
                  <a:moveTo>
                    <a:pt x="2636" y="0"/>
                  </a:moveTo>
                  <a:cubicBezTo>
                    <a:pt x="2631" y="0"/>
                    <a:pt x="2625" y="3"/>
                    <a:pt x="2620" y="8"/>
                  </a:cubicBezTo>
                  <a:cubicBezTo>
                    <a:pt x="1723" y="893"/>
                    <a:pt x="859" y="1812"/>
                    <a:pt x="17" y="2753"/>
                  </a:cubicBezTo>
                  <a:cubicBezTo>
                    <a:pt x="0" y="2769"/>
                    <a:pt x="15" y="2798"/>
                    <a:pt x="32" y="2798"/>
                  </a:cubicBezTo>
                  <a:cubicBezTo>
                    <a:pt x="38" y="2798"/>
                    <a:pt x="44" y="2794"/>
                    <a:pt x="50" y="2786"/>
                  </a:cubicBezTo>
                  <a:cubicBezTo>
                    <a:pt x="892" y="1845"/>
                    <a:pt x="1756" y="927"/>
                    <a:pt x="2653" y="40"/>
                  </a:cubicBezTo>
                  <a:cubicBezTo>
                    <a:pt x="2670" y="23"/>
                    <a:pt x="2654" y="0"/>
                    <a:pt x="26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2" name="Google Shape;6542;p77"/>
            <p:cNvSpPr/>
            <p:nvPr/>
          </p:nvSpPr>
          <p:spPr>
            <a:xfrm>
              <a:off x="1502050" y="1678700"/>
              <a:ext cx="21875" cy="26675"/>
            </a:xfrm>
            <a:custGeom>
              <a:avLst/>
              <a:gdLst/>
              <a:ahLst/>
              <a:cxnLst/>
              <a:rect l="l" t="t" r="r" b="b"/>
              <a:pathLst>
                <a:path w="875" h="1067" extrusionOk="0">
                  <a:moveTo>
                    <a:pt x="33" y="0"/>
                  </a:moveTo>
                  <a:cubicBezTo>
                    <a:pt x="18" y="0"/>
                    <a:pt x="1" y="16"/>
                    <a:pt x="16" y="31"/>
                  </a:cubicBezTo>
                  <a:cubicBezTo>
                    <a:pt x="267" y="392"/>
                    <a:pt x="541" y="731"/>
                    <a:pt x="826" y="1059"/>
                  </a:cubicBezTo>
                  <a:cubicBezTo>
                    <a:pt x="831" y="1064"/>
                    <a:pt x="836" y="1066"/>
                    <a:pt x="842" y="1066"/>
                  </a:cubicBezTo>
                  <a:cubicBezTo>
                    <a:pt x="859" y="1066"/>
                    <a:pt x="875" y="1043"/>
                    <a:pt x="858" y="1026"/>
                  </a:cubicBezTo>
                  <a:cubicBezTo>
                    <a:pt x="574" y="698"/>
                    <a:pt x="301" y="359"/>
                    <a:pt x="49" y="9"/>
                  </a:cubicBezTo>
                  <a:cubicBezTo>
                    <a:pt x="45" y="3"/>
                    <a:pt x="4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3" name="Google Shape;6543;p77"/>
            <p:cNvSpPr/>
            <p:nvPr/>
          </p:nvSpPr>
          <p:spPr>
            <a:xfrm>
              <a:off x="1512825" y="1683225"/>
              <a:ext cx="1925" cy="10000"/>
            </a:xfrm>
            <a:custGeom>
              <a:avLst/>
              <a:gdLst/>
              <a:ahLst/>
              <a:cxnLst/>
              <a:rect l="l" t="t" r="r" b="b"/>
              <a:pathLst>
                <a:path w="77" h="400" extrusionOk="0">
                  <a:moveTo>
                    <a:pt x="54" y="0"/>
                  </a:moveTo>
                  <a:cubicBezTo>
                    <a:pt x="41" y="0"/>
                    <a:pt x="28" y="8"/>
                    <a:pt x="23" y="25"/>
                  </a:cubicBezTo>
                  <a:cubicBezTo>
                    <a:pt x="23" y="145"/>
                    <a:pt x="11" y="254"/>
                    <a:pt x="1" y="375"/>
                  </a:cubicBezTo>
                  <a:cubicBezTo>
                    <a:pt x="1" y="391"/>
                    <a:pt x="12" y="399"/>
                    <a:pt x="23" y="399"/>
                  </a:cubicBezTo>
                  <a:cubicBezTo>
                    <a:pt x="34" y="399"/>
                    <a:pt x="45" y="391"/>
                    <a:pt x="45" y="375"/>
                  </a:cubicBezTo>
                  <a:cubicBezTo>
                    <a:pt x="55" y="254"/>
                    <a:pt x="66" y="145"/>
                    <a:pt x="77" y="25"/>
                  </a:cubicBezTo>
                  <a:cubicBezTo>
                    <a:pt x="77" y="8"/>
                    <a:pt x="66"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4" name="Google Shape;6544;p77"/>
            <p:cNvSpPr/>
            <p:nvPr/>
          </p:nvSpPr>
          <p:spPr>
            <a:xfrm>
              <a:off x="1400175" y="1609900"/>
              <a:ext cx="53625" cy="40450"/>
            </a:xfrm>
            <a:custGeom>
              <a:avLst/>
              <a:gdLst/>
              <a:ahLst/>
              <a:cxnLst/>
              <a:rect l="l" t="t" r="r" b="b"/>
              <a:pathLst>
                <a:path w="2145" h="1618" extrusionOk="0">
                  <a:moveTo>
                    <a:pt x="1697" y="0"/>
                  </a:moveTo>
                  <a:cubicBezTo>
                    <a:pt x="1686" y="0"/>
                    <a:pt x="1674" y="2"/>
                    <a:pt x="1663" y="5"/>
                  </a:cubicBezTo>
                  <a:cubicBezTo>
                    <a:pt x="1498" y="37"/>
                    <a:pt x="1225" y="169"/>
                    <a:pt x="1225" y="169"/>
                  </a:cubicBezTo>
                  <a:cubicBezTo>
                    <a:pt x="1225" y="169"/>
                    <a:pt x="1178" y="127"/>
                    <a:pt x="1096" y="127"/>
                  </a:cubicBezTo>
                  <a:cubicBezTo>
                    <a:pt x="1066" y="127"/>
                    <a:pt x="1033" y="132"/>
                    <a:pt x="995" y="147"/>
                  </a:cubicBezTo>
                  <a:cubicBezTo>
                    <a:pt x="854" y="202"/>
                    <a:pt x="820" y="355"/>
                    <a:pt x="820" y="355"/>
                  </a:cubicBezTo>
                  <a:cubicBezTo>
                    <a:pt x="820" y="355"/>
                    <a:pt x="753" y="277"/>
                    <a:pt x="643" y="277"/>
                  </a:cubicBezTo>
                  <a:cubicBezTo>
                    <a:pt x="637" y="277"/>
                    <a:pt x="630" y="277"/>
                    <a:pt x="623" y="278"/>
                  </a:cubicBezTo>
                  <a:cubicBezTo>
                    <a:pt x="504" y="289"/>
                    <a:pt x="339" y="606"/>
                    <a:pt x="339" y="606"/>
                  </a:cubicBezTo>
                  <a:cubicBezTo>
                    <a:pt x="339" y="606"/>
                    <a:pt x="267" y="585"/>
                    <a:pt x="194" y="585"/>
                  </a:cubicBezTo>
                  <a:cubicBezTo>
                    <a:pt x="150" y="585"/>
                    <a:pt x="106" y="593"/>
                    <a:pt x="77" y="617"/>
                  </a:cubicBezTo>
                  <a:cubicBezTo>
                    <a:pt x="0" y="694"/>
                    <a:pt x="55" y="869"/>
                    <a:pt x="98" y="1055"/>
                  </a:cubicBezTo>
                  <a:cubicBezTo>
                    <a:pt x="141" y="1236"/>
                    <a:pt x="153" y="1438"/>
                    <a:pt x="264" y="1438"/>
                  </a:cubicBezTo>
                  <a:cubicBezTo>
                    <a:pt x="267" y="1438"/>
                    <a:pt x="270" y="1438"/>
                    <a:pt x="273" y="1437"/>
                  </a:cubicBezTo>
                  <a:cubicBezTo>
                    <a:pt x="448" y="1405"/>
                    <a:pt x="460" y="1022"/>
                    <a:pt x="460" y="1022"/>
                  </a:cubicBezTo>
                  <a:cubicBezTo>
                    <a:pt x="460" y="1022"/>
                    <a:pt x="612" y="1532"/>
                    <a:pt x="730" y="1532"/>
                  </a:cubicBezTo>
                  <a:cubicBezTo>
                    <a:pt x="742" y="1532"/>
                    <a:pt x="755" y="1527"/>
                    <a:pt x="766" y="1514"/>
                  </a:cubicBezTo>
                  <a:cubicBezTo>
                    <a:pt x="886" y="1394"/>
                    <a:pt x="875" y="891"/>
                    <a:pt x="875" y="890"/>
                  </a:cubicBezTo>
                  <a:lnTo>
                    <a:pt x="875" y="890"/>
                  </a:lnTo>
                  <a:cubicBezTo>
                    <a:pt x="875" y="891"/>
                    <a:pt x="1015" y="1618"/>
                    <a:pt x="1174" y="1618"/>
                  </a:cubicBezTo>
                  <a:cubicBezTo>
                    <a:pt x="1187" y="1618"/>
                    <a:pt x="1201" y="1613"/>
                    <a:pt x="1214" y="1602"/>
                  </a:cubicBezTo>
                  <a:cubicBezTo>
                    <a:pt x="1389" y="1471"/>
                    <a:pt x="1345" y="617"/>
                    <a:pt x="1345" y="617"/>
                  </a:cubicBezTo>
                  <a:cubicBezTo>
                    <a:pt x="1345" y="617"/>
                    <a:pt x="1457" y="575"/>
                    <a:pt x="1528" y="575"/>
                  </a:cubicBezTo>
                  <a:cubicBezTo>
                    <a:pt x="1559" y="575"/>
                    <a:pt x="1583" y="583"/>
                    <a:pt x="1586" y="606"/>
                  </a:cubicBezTo>
                  <a:cubicBezTo>
                    <a:pt x="1597" y="672"/>
                    <a:pt x="1433" y="1000"/>
                    <a:pt x="1542" y="1153"/>
                  </a:cubicBezTo>
                  <a:cubicBezTo>
                    <a:pt x="1577" y="1210"/>
                    <a:pt x="1610" y="1229"/>
                    <a:pt x="1638" y="1229"/>
                  </a:cubicBezTo>
                  <a:cubicBezTo>
                    <a:pt x="1692" y="1229"/>
                    <a:pt x="1729" y="1164"/>
                    <a:pt x="1729" y="1164"/>
                  </a:cubicBezTo>
                  <a:cubicBezTo>
                    <a:pt x="1794" y="890"/>
                    <a:pt x="2144" y="584"/>
                    <a:pt x="2045" y="409"/>
                  </a:cubicBezTo>
                  <a:cubicBezTo>
                    <a:pt x="1954" y="257"/>
                    <a:pt x="1843" y="0"/>
                    <a:pt x="1697" y="0"/>
                  </a:cubicBezTo>
                  <a:close/>
                </a:path>
              </a:pathLst>
            </a:custGeom>
            <a:solidFill>
              <a:srgbClr val="DD5D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5" name="Google Shape;6545;p77"/>
            <p:cNvSpPr/>
            <p:nvPr/>
          </p:nvSpPr>
          <p:spPr>
            <a:xfrm>
              <a:off x="1394700" y="1442125"/>
              <a:ext cx="404175" cy="325125"/>
            </a:xfrm>
            <a:custGeom>
              <a:avLst/>
              <a:gdLst/>
              <a:ahLst/>
              <a:cxnLst/>
              <a:rect l="l" t="t" r="r" b="b"/>
              <a:pathLst>
                <a:path w="16167" h="13005" extrusionOk="0">
                  <a:moveTo>
                    <a:pt x="3741" y="0"/>
                  </a:moveTo>
                  <a:lnTo>
                    <a:pt x="3741" y="0"/>
                  </a:lnTo>
                  <a:cubicBezTo>
                    <a:pt x="3741" y="0"/>
                    <a:pt x="1" y="1082"/>
                    <a:pt x="1051" y="3401"/>
                  </a:cubicBezTo>
                  <a:cubicBezTo>
                    <a:pt x="1061" y="3413"/>
                    <a:pt x="1061" y="3423"/>
                    <a:pt x="1073" y="3445"/>
                  </a:cubicBezTo>
                  <a:cubicBezTo>
                    <a:pt x="1073" y="3456"/>
                    <a:pt x="1083" y="3478"/>
                    <a:pt x="1094" y="3489"/>
                  </a:cubicBezTo>
                  <a:cubicBezTo>
                    <a:pt x="1707" y="4714"/>
                    <a:pt x="3949" y="4988"/>
                    <a:pt x="6399" y="5294"/>
                  </a:cubicBezTo>
                  <a:lnTo>
                    <a:pt x="6443" y="5294"/>
                  </a:lnTo>
                  <a:cubicBezTo>
                    <a:pt x="8510" y="5556"/>
                    <a:pt x="10708" y="5841"/>
                    <a:pt x="12174" y="6738"/>
                  </a:cubicBezTo>
                  <a:cubicBezTo>
                    <a:pt x="12185" y="6738"/>
                    <a:pt x="12196" y="6748"/>
                    <a:pt x="12218" y="6760"/>
                  </a:cubicBezTo>
                  <a:cubicBezTo>
                    <a:pt x="12492" y="6935"/>
                    <a:pt x="12754" y="7132"/>
                    <a:pt x="12973" y="7350"/>
                  </a:cubicBezTo>
                  <a:cubicBezTo>
                    <a:pt x="14045" y="8455"/>
                    <a:pt x="14187" y="9461"/>
                    <a:pt x="13968" y="10282"/>
                  </a:cubicBezTo>
                  <a:cubicBezTo>
                    <a:pt x="13957" y="10292"/>
                    <a:pt x="13957" y="10314"/>
                    <a:pt x="13946" y="10325"/>
                  </a:cubicBezTo>
                  <a:cubicBezTo>
                    <a:pt x="13749" y="11014"/>
                    <a:pt x="13301" y="11561"/>
                    <a:pt x="12951" y="11900"/>
                  </a:cubicBezTo>
                  <a:cubicBezTo>
                    <a:pt x="12710" y="12130"/>
                    <a:pt x="12524" y="12261"/>
                    <a:pt x="12492" y="12283"/>
                  </a:cubicBezTo>
                  <a:lnTo>
                    <a:pt x="12492" y="12294"/>
                  </a:lnTo>
                  <a:lnTo>
                    <a:pt x="15740" y="13005"/>
                  </a:lnTo>
                  <a:cubicBezTo>
                    <a:pt x="15740" y="13005"/>
                    <a:pt x="15795" y="12830"/>
                    <a:pt x="15861" y="12523"/>
                  </a:cubicBezTo>
                  <a:cubicBezTo>
                    <a:pt x="15980" y="11922"/>
                    <a:pt x="16167" y="10817"/>
                    <a:pt x="16145" y="9636"/>
                  </a:cubicBezTo>
                  <a:lnTo>
                    <a:pt x="16145" y="9592"/>
                  </a:lnTo>
                  <a:cubicBezTo>
                    <a:pt x="16134" y="9385"/>
                    <a:pt x="16123" y="9188"/>
                    <a:pt x="16101" y="8980"/>
                  </a:cubicBezTo>
                  <a:lnTo>
                    <a:pt x="16101" y="8936"/>
                  </a:lnTo>
                  <a:cubicBezTo>
                    <a:pt x="16079" y="8685"/>
                    <a:pt x="16036" y="8433"/>
                    <a:pt x="15992" y="8192"/>
                  </a:cubicBezTo>
                  <a:cubicBezTo>
                    <a:pt x="15980" y="8170"/>
                    <a:pt x="15980" y="8160"/>
                    <a:pt x="15980" y="8148"/>
                  </a:cubicBezTo>
                  <a:cubicBezTo>
                    <a:pt x="15893" y="7744"/>
                    <a:pt x="15762" y="7350"/>
                    <a:pt x="15587" y="6989"/>
                  </a:cubicBezTo>
                  <a:cubicBezTo>
                    <a:pt x="15576" y="6978"/>
                    <a:pt x="15576" y="6967"/>
                    <a:pt x="15565" y="6957"/>
                  </a:cubicBezTo>
                  <a:cubicBezTo>
                    <a:pt x="15543" y="6913"/>
                    <a:pt x="15521" y="6869"/>
                    <a:pt x="15499" y="6836"/>
                  </a:cubicBezTo>
                  <a:cubicBezTo>
                    <a:pt x="15336" y="6529"/>
                    <a:pt x="15149" y="6256"/>
                    <a:pt x="14942" y="6016"/>
                  </a:cubicBezTo>
                  <a:lnTo>
                    <a:pt x="14909" y="5983"/>
                  </a:lnTo>
                  <a:cubicBezTo>
                    <a:pt x="14734" y="5786"/>
                    <a:pt x="14537" y="5600"/>
                    <a:pt x="14318" y="5436"/>
                  </a:cubicBezTo>
                  <a:lnTo>
                    <a:pt x="14286" y="5403"/>
                  </a:lnTo>
                  <a:cubicBezTo>
                    <a:pt x="13946" y="5151"/>
                    <a:pt x="13574" y="4933"/>
                    <a:pt x="13137" y="4747"/>
                  </a:cubicBezTo>
                  <a:cubicBezTo>
                    <a:pt x="13126" y="4736"/>
                    <a:pt x="13115" y="4725"/>
                    <a:pt x="13104" y="4725"/>
                  </a:cubicBezTo>
                  <a:cubicBezTo>
                    <a:pt x="12798" y="4594"/>
                    <a:pt x="12480" y="4473"/>
                    <a:pt x="12130" y="4364"/>
                  </a:cubicBezTo>
                  <a:cubicBezTo>
                    <a:pt x="12120" y="4353"/>
                    <a:pt x="12108" y="4353"/>
                    <a:pt x="12087" y="4353"/>
                  </a:cubicBezTo>
                  <a:cubicBezTo>
                    <a:pt x="11868" y="4276"/>
                    <a:pt x="11627" y="4200"/>
                    <a:pt x="11376" y="4135"/>
                  </a:cubicBezTo>
                  <a:cubicBezTo>
                    <a:pt x="11354" y="4135"/>
                    <a:pt x="11343" y="4123"/>
                    <a:pt x="11332" y="4123"/>
                  </a:cubicBezTo>
                  <a:cubicBezTo>
                    <a:pt x="10971" y="4025"/>
                    <a:pt x="10599" y="3926"/>
                    <a:pt x="10195" y="3839"/>
                  </a:cubicBezTo>
                  <a:cubicBezTo>
                    <a:pt x="10173" y="3828"/>
                    <a:pt x="10162" y="3828"/>
                    <a:pt x="10151" y="3828"/>
                  </a:cubicBezTo>
                  <a:cubicBezTo>
                    <a:pt x="9888" y="3763"/>
                    <a:pt x="9615" y="3697"/>
                    <a:pt x="9342" y="3642"/>
                  </a:cubicBezTo>
                  <a:cubicBezTo>
                    <a:pt x="9320" y="3631"/>
                    <a:pt x="9308" y="3631"/>
                    <a:pt x="9298" y="3631"/>
                  </a:cubicBezTo>
                  <a:cubicBezTo>
                    <a:pt x="9057" y="3576"/>
                    <a:pt x="8805" y="3522"/>
                    <a:pt x="8554" y="3456"/>
                  </a:cubicBezTo>
                  <a:lnTo>
                    <a:pt x="8510" y="3456"/>
                  </a:lnTo>
                  <a:cubicBezTo>
                    <a:pt x="8171" y="3379"/>
                    <a:pt x="7821" y="3292"/>
                    <a:pt x="7449" y="3216"/>
                  </a:cubicBezTo>
                  <a:cubicBezTo>
                    <a:pt x="7438" y="3204"/>
                    <a:pt x="7427" y="3204"/>
                    <a:pt x="7405" y="3204"/>
                  </a:cubicBezTo>
                  <a:cubicBezTo>
                    <a:pt x="7121" y="3139"/>
                    <a:pt x="6826" y="3063"/>
                    <a:pt x="6520" y="2997"/>
                  </a:cubicBezTo>
                  <a:cubicBezTo>
                    <a:pt x="6498" y="2997"/>
                    <a:pt x="6486" y="2986"/>
                    <a:pt x="6476" y="2986"/>
                  </a:cubicBezTo>
                  <a:cubicBezTo>
                    <a:pt x="6235" y="2931"/>
                    <a:pt x="6005" y="2876"/>
                    <a:pt x="5754" y="2811"/>
                  </a:cubicBezTo>
                  <a:cubicBezTo>
                    <a:pt x="5743" y="2811"/>
                    <a:pt x="5721" y="2800"/>
                    <a:pt x="5710" y="2800"/>
                  </a:cubicBezTo>
                  <a:cubicBezTo>
                    <a:pt x="5633" y="2778"/>
                    <a:pt x="5568" y="2767"/>
                    <a:pt x="5491" y="2745"/>
                  </a:cubicBezTo>
                  <a:cubicBezTo>
                    <a:pt x="5327" y="2701"/>
                    <a:pt x="5163" y="2657"/>
                    <a:pt x="5021" y="2614"/>
                  </a:cubicBezTo>
                  <a:cubicBezTo>
                    <a:pt x="5010" y="2614"/>
                    <a:pt x="4988" y="2603"/>
                    <a:pt x="4977" y="2603"/>
                  </a:cubicBezTo>
                  <a:cubicBezTo>
                    <a:pt x="4770" y="2538"/>
                    <a:pt x="4583" y="2461"/>
                    <a:pt x="4408" y="2384"/>
                  </a:cubicBezTo>
                  <a:cubicBezTo>
                    <a:pt x="4398" y="2373"/>
                    <a:pt x="4386" y="2373"/>
                    <a:pt x="4376" y="2363"/>
                  </a:cubicBezTo>
                  <a:cubicBezTo>
                    <a:pt x="4168" y="2264"/>
                    <a:pt x="3993" y="2166"/>
                    <a:pt x="3839" y="2056"/>
                  </a:cubicBezTo>
                  <a:cubicBezTo>
                    <a:pt x="3829" y="2045"/>
                    <a:pt x="3818" y="2045"/>
                    <a:pt x="3807" y="2034"/>
                  </a:cubicBezTo>
                  <a:cubicBezTo>
                    <a:pt x="3621" y="1892"/>
                    <a:pt x="3479" y="1750"/>
                    <a:pt x="3380" y="1597"/>
                  </a:cubicBezTo>
                  <a:cubicBezTo>
                    <a:pt x="3370" y="1586"/>
                    <a:pt x="3358" y="1564"/>
                    <a:pt x="3358" y="1553"/>
                  </a:cubicBezTo>
                  <a:cubicBezTo>
                    <a:pt x="3195" y="1301"/>
                    <a:pt x="3151" y="1028"/>
                    <a:pt x="3227" y="754"/>
                  </a:cubicBezTo>
                  <a:cubicBezTo>
                    <a:pt x="3227" y="732"/>
                    <a:pt x="3238" y="722"/>
                    <a:pt x="3238" y="700"/>
                  </a:cubicBezTo>
                  <a:cubicBezTo>
                    <a:pt x="3326" y="459"/>
                    <a:pt x="3489" y="229"/>
                    <a:pt x="3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6" name="Google Shape;6546;p77"/>
            <p:cNvSpPr/>
            <p:nvPr/>
          </p:nvSpPr>
          <p:spPr>
            <a:xfrm>
              <a:off x="1702325" y="1739350"/>
              <a:ext cx="88900" cy="34825"/>
            </a:xfrm>
            <a:custGeom>
              <a:avLst/>
              <a:gdLst/>
              <a:ahLst/>
              <a:cxnLst/>
              <a:rect l="l" t="t" r="r" b="b"/>
              <a:pathLst>
                <a:path w="3556" h="1393" extrusionOk="0">
                  <a:moveTo>
                    <a:pt x="624" y="0"/>
                  </a:moveTo>
                  <a:lnTo>
                    <a:pt x="197" y="383"/>
                  </a:lnTo>
                  <a:cubicBezTo>
                    <a:pt x="0" y="569"/>
                    <a:pt x="88" y="908"/>
                    <a:pt x="350" y="963"/>
                  </a:cubicBezTo>
                  <a:cubicBezTo>
                    <a:pt x="930" y="1094"/>
                    <a:pt x="1871" y="1269"/>
                    <a:pt x="3096" y="1390"/>
                  </a:cubicBezTo>
                  <a:cubicBezTo>
                    <a:pt x="3110" y="1391"/>
                    <a:pt x="3124" y="1392"/>
                    <a:pt x="3137" y="1392"/>
                  </a:cubicBezTo>
                  <a:cubicBezTo>
                    <a:pt x="3296" y="1392"/>
                    <a:pt x="3437" y="1277"/>
                    <a:pt x="3468" y="1116"/>
                  </a:cubicBezTo>
                  <a:lnTo>
                    <a:pt x="3556" y="634"/>
                  </a:lnTo>
                  <a:lnTo>
                    <a:pt x="2571" y="493"/>
                  </a:lnTo>
                  <a:lnTo>
                    <a:pt x="2593" y="143"/>
                  </a:lnTo>
                  <a:lnTo>
                    <a:pt x="1575" y="0"/>
                  </a:lnTo>
                  <a:lnTo>
                    <a:pt x="1379" y="208"/>
                  </a:lnTo>
                  <a:lnTo>
                    <a:pt x="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7" name="Google Shape;6547;p77"/>
            <p:cNvSpPr/>
            <p:nvPr/>
          </p:nvSpPr>
          <p:spPr>
            <a:xfrm>
              <a:off x="1739500" y="1749475"/>
              <a:ext cx="21100" cy="6850"/>
            </a:xfrm>
            <a:custGeom>
              <a:avLst/>
              <a:gdLst/>
              <a:ahLst/>
              <a:cxnLst/>
              <a:rect l="l" t="t" r="r" b="b"/>
              <a:pathLst>
                <a:path w="844" h="274" extrusionOk="0">
                  <a:moveTo>
                    <a:pt x="88" y="0"/>
                  </a:moveTo>
                  <a:lnTo>
                    <a:pt x="1" y="120"/>
                  </a:lnTo>
                  <a:lnTo>
                    <a:pt x="844" y="273"/>
                  </a:lnTo>
                  <a:lnTo>
                    <a:pt x="844" y="131"/>
                  </a:lnTo>
                  <a:lnTo>
                    <a:pt x="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8" name="Google Shape;6548;p77"/>
            <p:cNvSpPr/>
            <p:nvPr/>
          </p:nvSpPr>
          <p:spPr>
            <a:xfrm>
              <a:off x="1420950" y="1480950"/>
              <a:ext cx="58275" cy="47325"/>
            </a:xfrm>
            <a:custGeom>
              <a:avLst/>
              <a:gdLst/>
              <a:ahLst/>
              <a:cxnLst/>
              <a:rect l="l" t="t" r="r" b="b"/>
              <a:pathLst>
                <a:path w="2331" h="1893" extrusionOk="0">
                  <a:moveTo>
                    <a:pt x="2308" y="0"/>
                  </a:moveTo>
                  <a:cubicBezTo>
                    <a:pt x="2067" y="164"/>
                    <a:pt x="1838" y="339"/>
                    <a:pt x="1608" y="514"/>
                  </a:cubicBezTo>
                  <a:cubicBezTo>
                    <a:pt x="1094" y="908"/>
                    <a:pt x="591" y="1323"/>
                    <a:pt x="99" y="1761"/>
                  </a:cubicBezTo>
                  <a:cubicBezTo>
                    <a:pt x="66" y="1783"/>
                    <a:pt x="33" y="1816"/>
                    <a:pt x="1" y="1848"/>
                  </a:cubicBezTo>
                  <a:cubicBezTo>
                    <a:pt x="11" y="1860"/>
                    <a:pt x="11" y="1870"/>
                    <a:pt x="23" y="1892"/>
                  </a:cubicBezTo>
                  <a:cubicBezTo>
                    <a:pt x="733" y="1247"/>
                    <a:pt x="1477" y="645"/>
                    <a:pt x="2254" y="88"/>
                  </a:cubicBezTo>
                  <a:cubicBezTo>
                    <a:pt x="2276" y="76"/>
                    <a:pt x="2308" y="54"/>
                    <a:pt x="2330" y="44"/>
                  </a:cubicBezTo>
                  <a:cubicBezTo>
                    <a:pt x="2320" y="33"/>
                    <a:pt x="2308" y="11"/>
                    <a:pt x="2308"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9" name="Google Shape;6549;p77"/>
            <p:cNvSpPr/>
            <p:nvPr/>
          </p:nvSpPr>
          <p:spPr>
            <a:xfrm>
              <a:off x="1554650" y="1522225"/>
              <a:ext cx="26275" cy="52250"/>
            </a:xfrm>
            <a:custGeom>
              <a:avLst/>
              <a:gdLst/>
              <a:ahLst/>
              <a:cxnLst/>
              <a:rect l="l" t="t" r="r" b="b"/>
              <a:pathLst>
                <a:path w="1051" h="2090" extrusionOk="0">
                  <a:moveTo>
                    <a:pt x="1007" y="0"/>
                  </a:moveTo>
                  <a:cubicBezTo>
                    <a:pt x="669" y="700"/>
                    <a:pt x="340" y="1390"/>
                    <a:pt x="1" y="2090"/>
                  </a:cubicBezTo>
                  <a:lnTo>
                    <a:pt x="45" y="2090"/>
                  </a:lnTo>
                  <a:cubicBezTo>
                    <a:pt x="384" y="1400"/>
                    <a:pt x="723" y="700"/>
                    <a:pt x="1051" y="12"/>
                  </a:cubicBezTo>
                  <a:cubicBezTo>
                    <a:pt x="1040" y="0"/>
                    <a:pt x="1029" y="0"/>
                    <a:pt x="1007"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0" name="Google Shape;6550;p77"/>
            <p:cNvSpPr/>
            <p:nvPr/>
          </p:nvSpPr>
          <p:spPr>
            <a:xfrm>
              <a:off x="1699050" y="1560250"/>
              <a:ext cx="24075" cy="50875"/>
            </a:xfrm>
            <a:custGeom>
              <a:avLst/>
              <a:gdLst/>
              <a:ahLst/>
              <a:cxnLst/>
              <a:rect l="l" t="t" r="r" b="b"/>
              <a:pathLst>
                <a:path w="963" h="2035" extrusionOk="0">
                  <a:moveTo>
                    <a:pt x="930" y="0"/>
                  </a:moveTo>
                  <a:cubicBezTo>
                    <a:pt x="613" y="667"/>
                    <a:pt x="306" y="1335"/>
                    <a:pt x="0" y="2013"/>
                  </a:cubicBezTo>
                  <a:cubicBezTo>
                    <a:pt x="11" y="2013"/>
                    <a:pt x="22" y="2023"/>
                    <a:pt x="44" y="2035"/>
                  </a:cubicBezTo>
                  <a:cubicBezTo>
                    <a:pt x="350" y="1356"/>
                    <a:pt x="656" y="689"/>
                    <a:pt x="963" y="22"/>
                  </a:cubicBezTo>
                  <a:cubicBezTo>
                    <a:pt x="952" y="11"/>
                    <a:pt x="941" y="0"/>
                    <a:pt x="930"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1" name="Google Shape;6551;p77"/>
            <p:cNvSpPr/>
            <p:nvPr/>
          </p:nvSpPr>
          <p:spPr>
            <a:xfrm>
              <a:off x="1743350" y="1681925"/>
              <a:ext cx="54975" cy="18350"/>
            </a:xfrm>
            <a:custGeom>
              <a:avLst/>
              <a:gdLst/>
              <a:ahLst/>
              <a:cxnLst/>
              <a:rect l="l" t="t" r="r" b="b"/>
              <a:pathLst>
                <a:path w="2199" h="734" extrusionOk="0">
                  <a:moveTo>
                    <a:pt x="2199" y="0"/>
                  </a:moveTo>
                  <a:cubicBezTo>
                    <a:pt x="1477" y="241"/>
                    <a:pt x="744" y="471"/>
                    <a:pt x="22" y="690"/>
                  </a:cubicBezTo>
                  <a:cubicBezTo>
                    <a:pt x="11" y="700"/>
                    <a:pt x="11" y="722"/>
                    <a:pt x="0" y="733"/>
                  </a:cubicBezTo>
                  <a:cubicBezTo>
                    <a:pt x="733" y="515"/>
                    <a:pt x="1466" y="284"/>
                    <a:pt x="2199" y="44"/>
                  </a:cubicBezTo>
                  <a:lnTo>
                    <a:pt x="2199" y="0"/>
                  </a:ln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2" name="Google Shape;6552;p77"/>
            <p:cNvSpPr/>
            <p:nvPr/>
          </p:nvSpPr>
          <p:spPr>
            <a:xfrm>
              <a:off x="1762550" y="1616025"/>
              <a:ext cx="21825" cy="14025"/>
            </a:xfrm>
            <a:custGeom>
              <a:avLst/>
              <a:gdLst/>
              <a:ahLst/>
              <a:cxnLst/>
              <a:rect l="l" t="t" r="r" b="b"/>
              <a:pathLst>
                <a:path w="873" h="561" extrusionOk="0">
                  <a:moveTo>
                    <a:pt x="851" y="1"/>
                  </a:moveTo>
                  <a:cubicBezTo>
                    <a:pt x="588" y="176"/>
                    <a:pt x="304" y="351"/>
                    <a:pt x="20" y="514"/>
                  </a:cubicBezTo>
                  <a:cubicBezTo>
                    <a:pt x="1" y="533"/>
                    <a:pt x="14" y="560"/>
                    <a:pt x="32" y="560"/>
                  </a:cubicBezTo>
                  <a:cubicBezTo>
                    <a:pt x="35" y="560"/>
                    <a:pt x="38" y="559"/>
                    <a:pt x="41" y="558"/>
                  </a:cubicBezTo>
                  <a:cubicBezTo>
                    <a:pt x="326" y="394"/>
                    <a:pt x="600" y="219"/>
                    <a:pt x="873" y="33"/>
                  </a:cubicBezTo>
                  <a:cubicBezTo>
                    <a:pt x="862" y="22"/>
                    <a:pt x="862" y="11"/>
                    <a:pt x="851" y="1"/>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3" name="Google Shape;6553;p77"/>
            <p:cNvSpPr/>
            <p:nvPr/>
          </p:nvSpPr>
          <p:spPr>
            <a:xfrm>
              <a:off x="1758525" y="1591675"/>
              <a:ext cx="9725" cy="8425"/>
            </a:xfrm>
            <a:custGeom>
              <a:avLst/>
              <a:gdLst/>
              <a:ahLst/>
              <a:cxnLst/>
              <a:rect l="l" t="t" r="r" b="b"/>
              <a:pathLst>
                <a:path w="389" h="337" extrusionOk="0">
                  <a:moveTo>
                    <a:pt x="356" y="1"/>
                  </a:moveTo>
                  <a:cubicBezTo>
                    <a:pt x="246" y="99"/>
                    <a:pt x="137" y="197"/>
                    <a:pt x="17" y="296"/>
                  </a:cubicBezTo>
                  <a:cubicBezTo>
                    <a:pt x="0" y="313"/>
                    <a:pt x="15" y="336"/>
                    <a:pt x="33" y="336"/>
                  </a:cubicBezTo>
                  <a:cubicBezTo>
                    <a:pt x="38" y="336"/>
                    <a:pt x="44" y="334"/>
                    <a:pt x="49" y="329"/>
                  </a:cubicBezTo>
                  <a:cubicBezTo>
                    <a:pt x="159" y="231"/>
                    <a:pt x="279" y="132"/>
                    <a:pt x="389" y="34"/>
                  </a:cubicBezTo>
                  <a:lnTo>
                    <a:pt x="356" y="1"/>
                  </a:ln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4" name="Google Shape;6554;p77"/>
            <p:cNvSpPr/>
            <p:nvPr/>
          </p:nvSpPr>
          <p:spPr>
            <a:xfrm>
              <a:off x="1744775" y="1577200"/>
              <a:ext cx="7875" cy="10050"/>
            </a:xfrm>
            <a:custGeom>
              <a:avLst/>
              <a:gdLst/>
              <a:ahLst/>
              <a:cxnLst/>
              <a:rect l="l" t="t" r="r" b="b"/>
              <a:pathLst>
                <a:path w="315" h="402" extrusionOk="0">
                  <a:moveTo>
                    <a:pt x="283" y="0"/>
                  </a:moveTo>
                  <a:cubicBezTo>
                    <a:pt x="195" y="120"/>
                    <a:pt x="96" y="241"/>
                    <a:pt x="9" y="361"/>
                  </a:cubicBezTo>
                  <a:cubicBezTo>
                    <a:pt x="1" y="378"/>
                    <a:pt x="12" y="401"/>
                    <a:pt x="27" y="401"/>
                  </a:cubicBezTo>
                  <a:cubicBezTo>
                    <a:pt x="32" y="401"/>
                    <a:pt x="37" y="399"/>
                    <a:pt x="42" y="394"/>
                  </a:cubicBezTo>
                  <a:cubicBezTo>
                    <a:pt x="129" y="273"/>
                    <a:pt x="227" y="153"/>
                    <a:pt x="315" y="33"/>
                  </a:cubicBezTo>
                  <a:lnTo>
                    <a:pt x="283" y="0"/>
                  </a:ln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5" name="Google Shape;6555;p77"/>
            <p:cNvSpPr/>
            <p:nvPr/>
          </p:nvSpPr>
          <p:spPr>
            <a:xfrm>
              <a:off x="1782225" y="1645825"/>
              <a:ext cx="12275" cy="5825"/>
            </a:xfrm>
            <a:custGeom>
              <a:avLst/>
              <a:gdLst/>
              <a:ahLst/>
              <a:cxnLst/>
              <a:rect l="l" t="t" r="r" b="b"/>
              <a:pathLst>
                <a:path w="491" h="233" extrusionOk="0">
                  <a:moveTo>
                    <a:pt x="479" y="0"/>
                  </a:moveTo>
                  <a:cubicBezTo>
                    <a:pt x="326" y="55"/>
                    <a:pt x="173" y="121"/>
                    <a:pt x="20" y="187"/>
                  </a:cubicBezTo>
                  <a:cubicBezTo>
                    <a:pt x="1" y="196"/>
                    <a:pt x="8" y="232"/>
                    <a:pt x="25" y="232"/>
                  </a:cubicBezTo>
                  <a:cubicBezTo>
                    <a:pt x="27" y="232"/>
                    <a:pt x="29" y="232"/>
                    <a:pt x="31" y="230"/>
                  </a:cubicBezTo>
                  <a:cubicBezTo>
                    <a:pt x="185" y="165"/>
                    <a:pt x="338" y="99"/>
                    <a:pt x="491" y="44"/>
                  </a:cubicBezTo>
                  <a:cubicBezTo>
                    <a:pt x="479" y="22"/>
                    <a:pt x="479" y="12"/>
                    <a:pt x="479"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6" name="Google Shape;6556;p77"/>
            <p:cNvSpPr/>
            <p:nvPr/>
          </p:nvSpPr>
          <p:spPr>
            <a:xfrm>
              <a:off x="1786600" y="1665500"/>
              <a:ext cx="10650" cy="5275"/>
            </a:xfrm>
            <a:custGeom>
              <a:avLst/>
              <a:gdLst/>
              <a:ahLst/>
              <a:cxnLst/>
              <a:rect l="l" t="t" r="r" b="b"/>
              <a:pathLst>
                <a:path w="426" h="211" extrusionOk="0">
                  <a:moveTo>
                    <a:pt x="425" y="1"/>
                  </a:moveTo>
                  <a:cubicBezTo>
                    <a:pt x="294" y="56"/>
                    <a:pt x="151" y="110"/>
                    <a:pt x="20" y="165"/>
                  </a:cubicBezTo>
                  <a:cubicBezTo>
                    <a:pt x="1" y="175"/>
                    <a:pt x="8" y="211"/>
                    <a:pt x="25" y="211"/>
                  </a:cubicBezTo>
                  <a:cubicBezTo>
                    <a:pt x="27" y="211"/>
                    <a:pt x="29" y="210"/>
                    <a:pt x="31" y="209"/>
                  </a:cubicBezTo>
                  <a:lnTo>
                    <a:pt x="425" y="45"/>
                  </a:lnTo>
                  <a:lnTo>
                    <a:pt x="425" y="1"/>
                  </a:ln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7" name="Google Shape;6557;p77"/>
            <p:cNvSpPr/>
            <p:nvPr/>
          </p:nvSpPr>
          <p:spPr>
            <a:xfrm>
              <a:off x="1638450" y="1537825"/>
              <a:ext cx="11125" cy="27650"/>
            </a:xfrm>
            <a:custGeom>
              <a:avLst/>
              <a:gdLst/>
              <a:ahLst/>
              <a:cxnLst/>
              <a:rect l="l" t="t" r="r" b="b"/>
              <a:pathLst>
                <a:path w="445" h="1106" extrusionOk="0">
                  <a:moveTo>
                    <a:pt x="401" y="0"/>
                  </a:moveTo>
                  <a:cubicBezTo>
                    <a:pt x="248" y="350"/>
                    <a:pt x="117" y="711"/>
                    <a:pt x="7" y="1083"/>
                  </a:cubicBezTo>
                  <a:cubicBezTo>
                    <a:pt x="0" y="1096"/>
                    <a:pt x="14" y="1106"/>
                    <a:pt x="29" y="1106"/>
                  </a:cubicBezTo>
                  <a:cubicBezTo>
                    <a:pt x="38" y="1106"/>
                    <a:pt x="47" y="1102"/>
                    <a:pt x="51" y="1094"/>
                  </a:cubicBezTo>
                  <a:cubicBezTo>
                    <a:pt x="160" y="722"/>
                    <a:pt x="292" y="361"/>
                    <a:pt x="445" y="11"/>
                  </a:cubicBezTo>
                  <a:cubicBezTo>
                    <a:pt x="423" y="0"/>
                    <a:pt x="412" y="0"/>
                    <a:pt x="401"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8" name="Google Shape;6558;p77"/>
            <p:cNvSpPr/>
            <p:nvPr/>
          </p:nvSpPr>
          <p:spPr>
            <a:xfrm>
              <a:off x="1622050" y="1532900"/>
              <a:ext cx="6200" cy="13625"/>
            </a:xfrm>
            <a:custGeom>
              <a:avLst/>
              <a:gdLst/>
              <a:ahLst/>
              <a:cxnLst/>
              <a:rect l="l" t="t" r="r" b="b"/>
              <a:pathLst>
                <a:path w="248" h="545" extrusionOk="0">
                  <a:moveTo>
                    <a:pt x="204" y="0"/>
                  </a:moveTo>
                  <a:cubicBezTo>
                    <a:pt x="138" y="175"/>
                    <a:pt x="73" y="339"/>
                    <a:pt x="7" y="514"/>
                  </a:cubicBezTo>
                  <a:cubicBezTo>
                    <a:pt x="0" y="533"/>
                    <a:pt x="12" y="545"/>
                    <a:pt x="26" y="545"/>
                  </a:cubicBezTo>
                  <a:cubicBezTo>
                    <a:pt x="36" y="545"/>
                    <a:pt x="46" y="539"/>
                    <a:pt x="51" y="525"/>
                  </a:cubicBezTo>
                  <a:cubicBezTo>
                    <a:pt x="116" y="350"/>
                    <a:pt x="182" y="175"/>
                    <a:pt x="248" y="11"/>
                  </a:cubicBezTo>
                  <a:cubicBezTo>
                    <a:pt x="226" y="0"/>
                    <a:pt x="214" y="0"/>
                    <a:pt x="204"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9" name="Google Shape;6559;p77"/>
            <p:cNvSpPr/>
            <p:nvPr/>
          </p:nvSpPr>
          <p:spPr>
            <a:xfrm>
              <a:off x="1603450" y="1528525"/>
              <a:ext cx="5125" cy="13175"/>
            </a:xfrm>
            <a:custGeom>
              <a:avLst/>
              <a:gdLst/>
              <a:ahLst/>
              <a:cxnLst/>
              <a:rect l="l" t="t" r="r" b="b"/>
              <a:pathLst>
                <a:path w="205" h="527" extrusionOk="0">
                  <a:moveTo>
                    <a:pt x="160" y="0"/>
                  </a:moveTo>
                  <a:cubicBezTo>
                    <a:pt x="105" y="164"/>
                    <a:pt x="61" y="329"/>
                    <a:pt x="7" y="504"/>
                  </a:cubicBezTo>
                  <a:cubicBezTo>
                    <a:pt x="0" y="517"/>
                    <a:pt x="14" y="526"/>
                    <a:pt x="28" y="526"/>
                  </a:cubicBezTo>
                  <a:cubicBezTo>
                    <a:pt x="37" y="526"/>
                    <a:pt x="47" y="522"/>
                    <a:pt x="51" y="514"/>
                  </a:cubicBezTo>
                  <a:cubicBezTo>
                    <a:pt x="105" y="339"/>
                    <a:pt x="149" y="175"/>
                    <a:pt x="204"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0" name="Google Shape;6560;p77"/>
            <p:cNvSpPr/>
            <p:nvPr/>
          </p:nvSpPr>
          <p:spPr>
            <a:xfrm>
              <a:off x="1692325" y="1550950"/>
              <a:ext cx="5650" cy="12825"/>
            </a:xfrm>
            <a:custGeom>
              <a:avLst/>
              <a:gdLst/>
              <a:ahLst/>
              <a:cxnLst/>
              <a:rect l="l" t="t" r="r" b="b"/>
              <a:pathLst>
                <a:path w="226" h="513" extrusionOk="0">
                  <a:moveTo>
                    <a:pt x="182" y="0"/>
                  </a:moveTo>
                  <a:cubicBezTo>
                    <a:pt x="127" y="164"/>
                    <a:pt x="62" y="317"/>
                    <a:pt x="7" y="482"/>
                  </a:cubicBezTo>
                  <a:cubicBezTo>
                    <a:pt x="0" y="500"/>
                    <a:pt x="13" y="512"/>
                    <a:pt x="26" y="512"/>
                  </a:cubicBezTo>
                  <a:cubicBezTo>
                    <a:pt x="36" y="512"/>
                    <a:pt x="46" y="506"/>
                    <a:pt x="50" y="492"/>
                  </a:cubicBezTo>
                  <a:cubicBezTo>
                    <a:pt x="105" y="339"/>
                    <a:pt x="171" y="175"/>
                    <a:pt x="225" y="11"/>
                  </a:cubicBezTo>
                  <a:cubicBezTo>
                    <a:pt x="215" y="0"/>
                    <a:pt x="203" y="0"/>
                    <a:pt x="182"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1" name="Google Shape;6561;p77"/>
            <p:cNvSpPr/>
            <p:nvPr/>
          </p:nvSpPr>
          <p:spPr>
            <a:xfrm>
              <a:off x="1673725" y="1545200"/>
              <a:ext cx="5400" cy="13925"/>
            </a:xfrm>
            <a:custGeom>
              <a:avLst/>
              <a:gdLst/>
              <a:ahLst/>
              <a:cxnLst/>
              <a:rect l="l" t="t" r="r" b="b"/>
              <a:pathLst>
                <a:path w="216" h="557" extrusionOk="0">
                  <a:moveTo>
                    <a:pt x="171" y="0"/>
                  </a:moveTo>
                  <a:lnTo>
                    <a:pt x="7" y="525"/>
                  </a:lnTo>
                  <a:cubicBezTo>
                    <a:pt x="1" y="545"/>
                    <a:pt x="13" y="556"/>
                    <a:pt x="26" y="556"/>
                  </a:cubicBezTo>
                  <a:cubicBezTo>
                    <a:pt x="36" y="556"/>
                    <a:pt x="46" y="550"/>
                    <a:pt x="51" y="537"/>
                  </a:cubicBezTo>
                  <a:lnTo>
                    <a:pt x="215" y="12"/>
                  </a:lnTo>
                  <a:cubicBezTo>
                    <a:pt x="193" y="12"/>
                    <a:pt x="182" y="0"/>
                    <a:pt x="171"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2" name="Google Shape;6562;p77"/>
            <p:cNvSpPr/>
            <p:nvPr/>
          </p:nvSpPr>
          <p:spPr>
            <a:xfrm>
              <a:off x="1501425" y="1507200"/>
              <a:ext cx="18800" cy="26500"/>
            </a:xfrm>
            <a:custGeom>
              <a:avLst/>
              <a:gdLst/>
              <a:ahLst/>
              <a:cxnLst/>
              <a:rect l="l" t="t" r="r" b="b"/>
              <a:pathLst>
                <a:path w="752" h="1060" extrusionOk="0">
                  <a:moveTo>
                    <a:pt x="708" y="0"/>
                  </a:moveTo>
                  <a:cubicBezTo>
                    <a:pt x="489" y="350"/>
                    <a:pt x="260" y="689"/>
                    <a:pt x="8" y="1028"/>
                  </a:cubicBezTo>
                  <a:cubicBezTo>
                    <a:pt x="0" y="1044"/>
                    <a:pt x="15" y="1059"/>
                    <a:pt x="31" y="1059"/>
                  </a:cubicBezTo>
                  <a:cubicBezTo>
                    <a:pt x="38" y="1059"/>
                    <a:pt x="45" y="1057"/>
                    <a:pt x="52" y="1050"/>
                  </a:cubicBezTo>
                  <a:cubicBezTo>
                    <a:pt x="292" y="711"/>
                    <a:pt x="533" y="361"/>
                    <a:pt x="752" y="11"/>
                  </a:cubicBezTo>
                  <a:cubicBezTo>
                    <a:pt x="741" y="11"/>
                    <a:pt x="719" y="0"/>
                    <a:pt x="708"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3" name="Google Shape;6563;p77"/>
            <p:cNvSpPr/>
            <p:nvPr/>
          </p:nvSpPr>
          <p:spPr>
            <a:xfrm>
              <a:off x="1498700" y="1501175"/>
              <a:ext cx="6225" cy="9000"/>
            </a:xfrm>
            <a:custGeom>
              <a:avLst/>
              <a:gdLst/>
              <a:ahLst/>
              <a:cxnLst/>
              <a:rect l="l" t="t" r="r" b="b"/>
              <a:pathLst>
                <a:path w="249" h="360" extrusionOk="0">
                  <a:moveTo>
                    <a:pt x="216" y="1"/>
                  </a:moveTo>
                  <a:cubicBezTo>
                    <a:pt x="139" y="110"/>
                    <a:pt x="73" y="219"/>
                    <a:pt x="8" y="329"/>
                  </a:cubicBezTo>
                  <a:cubicBezTo>
                    <a:pt x="0" y="344"/>
                    <a:pt x="14" y="360"/>
                    <a:pt x="27" y="360"/>
                  </a:cubicBezTo>
                  <a:cubicBezTo>
                    <a:pt x="32" y="360"/>
                    <a:pt x="37" y="357"/>
                    <a:pt x="41" y="351"/>
                  </a:cubicBezTo>
                  <a:cubicBezTo>
                    <a:pt x="106" y="241"/>
                    <a:pt x="183" y="132"/>
                    <a:pt x="248" y="22"/>
                  </a:cubicBezTo>
                  <a:cubicBezTo>
                    <a:pt x="238" y="11"/>
                    <a:pt x="226" y="11"/>
                    <a:pt x="216" y="1"/>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4" name="Google Shape;6564;p77"/>
            <p:cNvSpPr/>
            <p:nvPr/>
          </p:nvSpPr>
          <p:spPr>
            <a:xfrm>
              <a:off x="1482875" y="1492975"/>
              <a:ext cx="7825" cy="7025"/>
            </a:xfrm>
            <a:custGeom>
              <a:avLst/>
              <a:gdLst/>
              <a:ahLst/>
              <a:cxnLst/>
              <a:rect l="l" t="t" r="r" b="b"/>
              <a:pathLst>
                <a:path w="313" h="281" extrusionOk="0">
                  <a:moveTo>
                    <a:pt x="280" y="0"/>
                  </a:moveTo>
                  <a:cubicBezTo>
                    <a:pt x="193" y="77"/>
                    <a:pt x="105" y="154"/>
                    <a:pt x="18" y="241"/>
                  </a:cubicBezTo>
                  <a:cubicBezTo>
                    <a:pt x="1" y="258"/>
                    <a:pt x="16" y="281"/>
                    <a:pt x="34" y="281"/>
                  </a:cubicBezTo>
                  <a:cubicBezTo>
                    <a:pt x="39" y="281"/>
                    <a:pt x="45" y="279"/>
                    <a:pt x="50" y="273"/>
                  </a:cubicBezTo>
                  <a:cubicBezTo>
                    <a:pt x="137" y="186"/>
                    <a:pt x="225" y="98"/>
                    <a:pt x="312" y="22"/>
                  </a:cubicBezTo>
                  <a:cubicBezTo>
                    <a:pt x="302" y="11"/>
                    <a:pt x="291" y="11"/>
                    <a:pt x="280"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5" name="Google Shape;6565;p77"/>
            <p:cNvSpPr/>
            <p:nvPr/>
          </p:nvSpPr>
          <p:spPr>
            <a:xfrm>
              <a:off x="1465075" y="1459625"/>
              <a:ext cx="10600" cy="4150"/>
            </a:xfrm>
            <a:custGeom>
              <a:avLst/>
              <a:gdLst/>
              <a:ahLst/>
              <a:cxnLst/>
              <a:rect l="l" t="t" r="r" b="b"/>
              <a:pathLst>
                <a:path w="424" h="166" extrusionOk="0">
                  <a:moveTo>
                    <a:pt x="423" y="0"/>
                  </a:moveTo>
                  <a:cubicBezTo>
                    <a:pt x="292" y="32"/>
                    <a:pt x="161" y="76"/>
                    <a:pt x="29" y="120"/>
                  </a:cubicBezTo>
                  <a:cubicBezTo>
                    <a:pt x="0" y="130"/>
                    <a:pt x="6" y="166"/>
                    <a:pt x="30" y="166"/>
                  </a:cubicBezTo>
                  <a:cubicBezTo>
                    <a:pt x="33" y="166"/>
                    <a:pt x="36" y="165"/>
                    <a:pt x="40" y="164"/>
                  </a:cubicBezTo>
                  <a:cubicBezTo>
                    <a:pt x="161" y="120"/>
                    <a:pt x="292" y="88"/>
                    <a:pt x="412" y="54"/>
                  </a:cubicBezTo>
                  <a:cubicBezTo>
                    <a:pt x="412" y="32"/>
                    <a:pt x="423" y="22"/>
                    <a:pt x="423"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6" name="Google Shape;6566;p77"/>
            <p:cNvSpPr/>
            <p:nvPr/>
          </p:nvSpPr>
          <p:spPr>
            <a:xfrm>
              <a:off x="1553675" y="1516750"/>
              <a:ext cx="4025" cy="9275"/>
            </a:xfrm>
            <a:custGeom>
              <a:avLst/>
              <a:gdLst/>
              <a:ahLst/>
              <a:cxnLst/>
              <a:rect l="l" t="t" r="r" b="b"/>
              <a:pathLst>
                <a:path w="161" h="371" extrusionOk="0">
                  <a:moveTo>
                    <a:pt x="117" y="1"/>
                  </a:moveTo>
                  <a:cubicBezTo>
                    <a:pt x="73" y="110"/>
                    <a:pt x="40" y="231"/>
                    <a:pt x="7" y="340"/>
                  </a:cubicBezTo>
                  <a:cubicBezTo>
                    <a:pt x="1" y="359"/>
                    <a:pt x="13" y="371"/>
                    <a:pt x="26" y="371"/>
                  </a:cubicBezTo>
                  <a:cubicBezTo>
                    <a:pt x="36" y="371"/>
                    <a:pt x="46" y="365"/>
                    <a:pt x="51" y="351"/>
                  </a:cubicBezTo>
                  <a:cubicBezTo>
                    <a:pt x="84" y="241"/>
                    <a:pt x="117" y="121"/>
                    <a:pt x="161" y="12"/>
                  </a:cubicBezTo>
                  <a:cubicBezTo>
                    <a:pt x="139" y="12"/>
                    <a:pt x="127" y="1"/>
                    <a:pt x="117" y="1"/>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7" name="Google Shape;6567;p77"/>
            <p:cNvSpPr/>
            <p:nvPr/>
          </p:nvSpPr>
          <p:spPr>
            <a:xfrm>
              <a:off x="1533725" y="1512125"/>
              <a:ext cx="4825" cy="8975"/>
            </a:xfrm>
            <a:custGeom>
              <a:avLst/>
              <a:gdLst/>
              <a:ahLst/>
              <a:cxnLst/>
              <a:rect l="l" t="t" r="r" b="b"/>
              <a:pathLst>
                <a:path w="193" h="359" extrusionOk="0">
                  <a:moveTo>
                    <a:pt x="149" y="0"/>
                  </a:moveTo>
                  <a:cubicBezTo>
                    <a:pt x="94" y="109"/>
                    <a:pt x="50" y="219"/>
                    <a:pt x="7" y="328"/>
                  </a:cubicBezTo>
                  <a:cubicBezTo>
                    <a:pt x="0" y="347"/>
                    <a:pt x="13" y="359"/>
                    <a:pt x="26" y="359"/>
                  </a:cubicBezTo>
                  <a:cubicBezTo>
                    <a:pt x="36" y="359"/>
                    <a:pt x="46" y="353"/>
                    <a:pt x="50" y="339"/>
                  </a:cubicBezTo>
                  <a:cubicBezTo>
                    <a:pt x="94" y="229"/>
                    <a:pt x="138" y="120"/>
                    <a:pt x="193" y="11"/>
                  </a:cubicBezTo>
                  <a:cubicBezTo>
                    <a:pt x="182" y="11"/>
                    <a:pt x="160" y="0"/>
                    <a:pt x="149" y="0"/>
                  </a:cubicBezTo>
                  <a:close/>
                </a:path>
              </a:pathLst>
            </a:custGeom>
            <a:solidFill>
              <a:srgbClr val="9DA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568" name="Google Shape;6568;p77"/>
          <p:cNvGrpSpPr/>
          <p:nvPr/>
        </p:nvGrpSpPr>
        <p:grpSpPr>
          <a:xfrm>
            <a:off x="1250627" y="3851106"/>
            <a:ext cx="927424" cy="733127"/>
            <a:chOff x="1435975" y="2153600"/>
            <a:chExt cx="723025" cy="571550"/>
          </a:xfrm>
        </p:grpSpPr>
        <p:sp>
          <p:nvSpPr>
            <p:cNvPr id="6569" name="Google Shape;6569;p77"/>
            <p:cNvSpPr/>
            <p:nvPr/>
          </p:nvSpPr>
          <p:spPr>
            <a:xfrm>
              <a:off x="1462775" y="2376650"/>
              <a:ext cx="470900" cy="311025"/>
            </a:xfrm>
            <a:custGeom>
              <a:avLst/>
              <a:gdLst/>
              <a:ahLst/>
              <a:cxnLst/>
              <a:rect l="l" t="t" r="r" b="b"/>
              <a:pathLst>
                <a:path w="18836" h="12441" extrusionOk="0">
                  <a:moveTo>
                    <a:pt x="8252" y="0"/>
                  </a:moveTo>
                  <a:cubicBezTo>
                    <a:pt x="8218" y="0"/>
                    <a:pt x="8184" y="2"/>
                    <a:pt x="8150" y="5"/>
                  </a:cubicBezTo>
                  <a:cubicBezTo>
                    <a:pt x="7701" y="37"/>
                    <a:pt x="7329" y="322"/>
                    <a:pt x="7067" y="661"/>
                  </a:cubicBezTo>
                  <a:cubicBezTo>
                    <a:pt x="6772" y="1055"/>
                    <a:pt x="6585" y="1514"/>
                    <a:pt x="6432" y="1974"/>
                  </a:cubicBezTo>
                  <a:cubicBezTo>
                    <a:pt x="6247" y="2531"/>
                    <a:pt x="6104" y="3111"/>
                    <a:pt x="6028" y="3690"/>
                  </a:cubicBezTo>
                  <a:cubicBezTo>
                    <a:pt x="5863" y="4752"/>
                    <a:pt x="5885" y="5834"/>
                    <a:pt x="6060" y="6896"/>
                  </a:cubicBezTo>
                  <a:cubicBezTo>
                    <a:pt x="5754" y="6315"/>
                    <a:pt x="5382" y="5769"/>
                    <a:pt x="4956" y="5277"/>
                  </a:cubicBezTo>
                  <a:cubicBezTo>
                    <a:pt x="4660" y="4927"/>
                    <a:pt x="4332" y="4609"/>
                    <a:pt x="3994" y="4314"/>
                  </a:cubicBezTo>
                  <a:cubicBezTo>
                    <a:pt x="3665" y="4019"/>
                    <a:pt x="3315" y="3746"/>
                    <a:pt x="2910" y="3581"/>
                  </a:cubicBezTo>
                  <a:cubicBezTo>
                    <a:pt x="2730" y="3507"/>
                    <a:pt x="2534" y="3461"/>
                    <a:pt x="2340" y="3461"/>
                  </a:cubicBezTo>
                  <a:cubicBezTo>
                    <a:pt x="2134" y="3461"/>
                    <a:pt x="1931" y="3512"/>
                    <a:pt x="1751" y="3636"/>
                  </a:cubicBezTo>
                  <a:cubicBezTo>
                    <a:pt x="1478" y="3822"/>
                    <a:pt x="1325" y="4139"/>
                    <a:pt x="1270" y="4467"/>
                  </a:cubicBezTo>
                  <a:cubicBezTo>
                    <a:pt x="1215" y="4817"/>
                    <a:pt x="1237" y="5178"/>
                    <a:pt x="1303" y="5528"/>
                  </a:cubicBezTo>
                  <a:cubicBezTo>
                    <a:pt x="1390" y="5987"/>
                    <a:pt x="1522" y="6436"/>
                    <a:pt x="1675" y="6862"/>
                  </a:cubicBezTo>
                  <a:cubicBezTo>
                    <a:pt x="1970" y="7683"/>
                    <a:pt x="2375" y="8449"/>
                    <a:pt x="2878" y="9149"/>
                  </a:cubicBezTo>
                  <a:cubicBezTo>
                    <a:pt x="2484" y="8897"/>
                    <a:pt x="2068" y="8689"/>
                    <a:pt x="1598" y="8656"/>
                  </a:cubicBezTo>
                  <a:cubicBezTo>
                    <a:pt x="1562" y="8654"/>
                    <a:pt x="1527" y="8653"/>
                    <a:pt x="1491" y="8653"/>
                  </a:cubicBezTo>
                  <a:cubicBezTo>
                    <a:pt x="1016" y="8653"/>
                    <a:pt x="509" y="8854"/>
                    <a:pt x="285" y="9291"/>
                  </a:cubicBezTo>
                  <a:cubicBezTo>
                    <a:pt x="1" y="9827"/>
                    <a:pt x="219" y="10450"/>
                    <a:pt x="526" y="10921"/>
                  </a:cubicBezTo>
                  <a:cubicBezTo>
                    <a:pt x="854" y="11434"/>
                    <a:pt x="1313" y="11861"/>
                    <a:pt x="1806" y="12222"/>
                  </a:cubicBezTo>
                  <a:cubicBezTo>
                    <a:pt x="1904" y="12299"/>
                    <a:pt x="2013" y="12365"/>
                    <a:pt x="2123" y="12441"/>
                  </a:cubicBezTo>
                  <a:lnTo>
                    <a:pt x="18376" y="12441"/>
                  </a:lnTo>
                  <a:cubicBezTo>
                    <a:pt x="18497" y="12277"/>
                    <a:pt x="18585" y="12113"/>
                    <a:pt x="18639" y="11927"/>
                  </a:cubicBezTo>
                  <a:cubicBezTo>
                    <a:pt x="18836" y="11325"/>
                    <a:pt x="18650" y="10702"/>
                    <a:pt x="18257" y="10221"/>
                  </a:cubicBezTo>
                  <a:cubicBezTo>
                    <a:pt x="17829" y="9718"/>
                    <a:pt x="17217" y="9411"/>
                    <a:pt x="16572" y="9324"/>
                  </a:cubicBezTo>
                  <a:cubicBezTo>
                    <a:pt x="16391" y="9300"/>
                    <a:pt x="16210" y="9289"/>
                    <a:pt x="16030" y="9289"/>
                  </a:cubicBezTo>
                  <a:cubicBezTo>
                    <a:pt x="15395" y="9289"/>
                    <a:pt x="14768" y="9424"/>
                    <a:pt x="14154" y="9586"/>
                  </a:cubicBezTo>
                  <a:cubicBezTo>
                    <a:pt x="14811" y="8941"/>
                    <a:pt x="15379" y="8208"/>
                    <a:pt x="15828" y="7409"/>
                  </a:cubicBezTo>
                  <a:cubicBezTo>
                    <a:pt x="16069" y="6961"/>
                    <a:pt x="16288" y="6502"/>
                    <a:pt x="16463" y="6021"/>
                  </a:cubicBezTo>
                  <a:cubicBezTo>
                    <a:pt x="16626" y="5572"/>
                    <a:pt x="16758" y="5090"/>
                    <a:pt x="16725" y="4609"/>
                  </a:cubicBezTo>
                  <a:cubicBezTo>
                    <a:pt x="16692" y="4150"/>
                    <a:pt x="16485" y="3724"/>
                    <a:pt x="16079" y="3472"/>
                  </a:cubicBezTo>
                  <a:cubicBezTo>
                    <a:pt x="15812" y="3301"/>
                    <a:pt x="15495" y="3226"/>
                    <a:pt x="15175" y="3226"/>
                  </a:cubicBezTo>
                  <a:cubicBezTo>
                    <a:pt x="15023" y="3226"/>
                    <a:pt x="14871" y="3243"/>
                    <a:pt x="14723" y="3275"/>
                  </a:cubicBezTo>
                  <a:cubicBezTo>
                    <a:pt x="14220" y="3374"/>
                    <a:pt x="13761" y="3636"/>
                    <a:pt x="13345" y="3921"/>
                  </a:cubicBezTo>
                  <a:cubicBezTo>
                    <a:pt x="12951" y="4194"/>
                    <a:pt x="12591" y="4500"/>
                    <a:pt x="12263" y="4850"/>
                  </a:cubicBezTo>
                  <a:cubicBezTo>
                    <a:pt x="11650" y="5517"/>
                    <a:pt x="11169" y="6305"/>
                    <a:pt x="10873" y="7147"/>
                  </a:cubicBezTo>
                  <a:cubicBezTo>
                    <a:pt x="10797" y="6064"/>
                    <a:pt x="10666" y="4981"/>
                    <a:pt x="10469" y="3909"/>
                  </a:cubicBezTo>
                  <a:cubicBezTo>
                    <a:pt x="10348" y="3286"/>
                    <a:pt x="10217" y="2684"/>
                    <a:pt x="10064" y="2072"/>
                  </a:cubicBezTo>
                  <a:cubicBezTo>
                    <a:pt x="9932" y="1547"/>
                    <a:pt x="9769" y="1011"/>
                    <a:pt x="9407" y="595"/>
                  </a:cubicBezTo>
                  <a:cubicBezTo>
                    <a:pt x="9123" y="260"/>
                    <a:pt x="8697" y="0"/>
                    <a:pt x="82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0" name="Google Shape;6570;p77"/>
            <p:cNvSpPr/>
            <p:nvPr/>
          </p:nvSpPr>
          <p:spPr>
            <a:xfrm>
              <a:off x="2122875" y="2496225"/>
              <a:ext cx="36125" cy="176150"/>
            </a:xfrm>
            <a:custGeom>
              <a:avLst/>
              <a:gdLst/>
              <a:ahLst/>
              <a:cxnLst/>
              <a:rect l="l" t="t" r="r" b="b"/>
              <a:pathLst>
                <a:path w="1445" h="7046" extrusionOk="0">
                  <a:moveTo>
                    <a:pt x="162" y="1"/>
                  </a:moveTo>
                  <a:cubicBezTo>
                    <a:pt x="151" y="1"/>
                    <a:pt x="140" y="4"/>
                    <a:pt x="132" y="13"/>
                  </a:cubicBezTo>
                  <a:cubicBezTo>
                    <a:pt x="110" y="34"/>
                    <a:pt x="110" y="56"/>
                    <a:pt x="122" y="89"/>
                  </a:cubicBezTo>
                  <a:cubicBezTo>
                    <a:pt x="143" y="307"/>
                    <a:pt x="241" y="516"/>
                    <a:pt x="340" y="713"/>
                  </a:cubicBezTo>
                  <a:cubicBezTo>
                    <a:pt x="843" y="1817"/>
                    <a:pt x="1029" y="3064"/>
                    <a:pt x="876" y="4267"/>
                  </a:cubicBezTo>
                  <a:cubicBezTo>
                    <a:pt x="822" y="4704"/>
                    <a:pt x="723" y="5142"/>
                    <a:pt x="515" y="5536"/>
                  </a:cubicBezTo>
                  <a:cubicBezTo>
                    <a:pt x="384" y="5788"/>
                    <a:pt x="209" y="6017"/>
                    <a:pt x="1" y="6192"/>
                  </a:cubicBezTo>
                  <a:cubicBezTo>
                    <a:pt x="12" y="6466"/>
                    <a:pt x="23" y="6739"/>
                    <a:pt x="23" y="7045"/>
                  </a:cubicBezTo>
                  <a:cubicBezTo>
                    <a:pt x="701" y="6466"/>
                    <a:pt x="1193" y="5678"/>
                    <a:pt x="1368" y="4814"/>
                  </a:cubicBezTo>
                  <a:cubicBezTo>
                    <a:pt x="1445" y="4398"/>
                    <a:pt x="1445" y="3983"/>
                    <a:pt x="1423" y="3556"/>
                  </a:cubicBezTo>
                  <a:cubicBezTo>
                    <a:pt x="1368" y="2309"/>
                    <a:pt x="1029" y="1041"/>
                    <a:pt x="263" y="56"/>
                  </a:cubicBezTo>
                  <a:cubicBezTo>
                    <a:pt x="239" y="31"/>
                    <a:pt x="196"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1" name="Google Shape;6571;p77"/>
            <p:cNvSpPr/>
            <p:nvPr/>
          </p:nvSpPr>
          <p:spPr>
            <a:xfrm>
              <a:off x="1817175" y="2452575"/>
              <a:ext cx="306275" cy="241675"/>
            </a:xfrm>
            <a:custGeom>
              <a:avLst/>
              <a:gdLst/>
              <a:ahLst/>
              <a:cxnLst/>
              <a:rect l="l" t="t" r="r" b="b"/>
              <a:pathLst>
                <a:path w="12251" h="9667" extrusionOk="0">
                  <a:moveTo>
                    <a:pt x="4852" y="1"/>
                  </a:moveTo>
                  <a:cubicBezTo>
                    <a:pt x="3684" y="1"/>
                    <a:pt x="3500" y="2053"/>
                    <a:pt x="3500" y="2053"/>
                  </a:cubicBezTo>
                  <a:lnTo>
                    <a:pt x="1718" y="533"/>
                  </a:lnTo>
                  <a:cubicBezTo>
                    <a:pt x="1635" y="522"/>
                    <a:pt x="1554" y="517"/>
                    <a:pt x="1475" y="517"/>
                  </a:cubicBezTo>
                  <a:cubicBezTo>
                    <a:pt x="582" y="517"/>
                    <a:pt x="0" y="1212"/>
                    <a:pt x="121" y="1463"/>
                  </a:cubicBezTo>
                  <a:cubicBezTo>
                    <a:pt x="181" y="1579"/>
                    <a:pt x="435" y="1612"/>
                    <a:pt x="709" y="1612"/>
                  </a:cubicBezTo>
                  <a:cubicBezTo>
                    <a:pt x="1081" y="1612"/>
                    <a:pt x="1488" y="1550"/>
                    <a:pt x="1488" y="1550"/>
                  </a:cubicBezTo>
                  <a:cubicBezTo>
                    <a:pt x="1488" y="1550"/>
                    <a:pt x="3588" y="4154"/>
                    <a:pt x="3752" y="4252"/>
                  </a:cubicBezTo>
                  <a:cubicBezTo>
                    <a:pt x="3762" y="4259"/>
                    <a:pt x="3775" y="4262"/>
                    <a:pt x="3789" y="4262"/>
                  </a:cubicBezTo>
                  <a:cubicBezTo>
                    <a:pt x="4002" y="4262"/>
                    <a:pt x="4638" y="3531"/>
                    <a:pt x="4638" y="3530"/>
                  </a:cubicBezTo>
                  <a:lnTo>
                    <a:pt x="4638" y="3530"/>
                  </a:lnTo>
                  <a:cubicBezTo>
                    <a:pt x="4638" y="3531"/>
                    <a:pt x="4606" y="4875"/>
                    <a:pt x="4715" y="4931"/>
                  </a:cubicBezTo>
                  <a:cubicBezTo>
                    <a:pt x="4723" y="4934"/>
                    <a:pt x="4732" y="4936"/>
                    <a:pt x="4741" y="4936"/>
                  </a:cubicBezTo>
                  <a:cubicBezTo>
                    <a:pt x="4863" y="4936"/>
                    <a:pt x="5043" y="4624"/>
                    <a:pt x="5043" y="4624"/>
                  </a:cubicBezTo>
                  <a:cubicBezTo>
                    <a:pt x="5054" y="4865"/>
                    <a:pt x="5141" y="5072"/>
                    <a:pt x="5262" y="5259"/>
                  </a:cubicBezTo>
                  <a:cubicBezTo>
                    <a:pt x="5600" y="5740"/>
                    <a:pt x="6246" y="5981"/>
                    <a:pt x="6618" y="6079"/>
                  </a:cubicBezTo>
                  <a:cubicBezTo>
                    <a:pt x="6727" y="6112"/>
                    <a:pt x="6815" y="6134"/>
                    <a:pt x="6859" y="6134"/>
                  </a:cubicBezTo>
                  <a:cubicBezTo>
                    <a:pt x="6202" y="7402"/>
                    <a:pt x="7635" y="8638"/>
                    <a:pt x="7635" y="8638"/>
                  </a:cubicBezTo>
                  <a:cubicBezTo>
                    <a:pt x="7605" y="8638"/>
                    <a:pt x="7575" y="8637"/>
                    <a:pt x="7546" y="8637"/>
                  </a:cubicBezTo>
                  <a:cubicBezTo>
                    <a:pt x="5620" y="8637"/>
                    <a:pt x="5174" y="9666"/>
                    <a:pt x="5174" y="9666"/>
                  </a:cubicBezTo>
                  <a:lnTo>
                    <a:pt x="12251" y="9666"/>
                  </a:lnTo>
                  <a:lnTo>
                    <a:pt x="12251" y="8791"/>
                  </a:lnTo>
                  <a:cubicBezTo>
                    <a:pt x="12251" y="8485"/>
                    <a:pt x="12240" y="8212"/>
                    <a:pt x="12229" y="7938"/>
                  </a:cubicBezTo>
                  <a:cubicBezTo>
                    <a:pt x="12021" y="3509"/>
                    <a:pt x="10391" y="3880"/>
                    <a:pt x="9429" y="3071"/>
                  </a:cubicBezTo>
                  <a:cubicBezTo>
                    <a:pt x="8357" y="2174"/>
                    <a:pt x="7744" y="512"/>
                    <a:pt x="7744" y="512"/>
                  </a:cubicBezTo>
                  <a:cubicBezTo>
                    <a:pt x="7650" y="526"/>
                    <a:pt x="7547" y="532"/>
                    <a:pt x="7439" y="532"/>
                  </a:cubicBezTo>
                  <a:cubicBezTo>
                    <a:pt x="6451" y="532"/>
                    <a:pt x="4977" y="8"/>
                    <a:pt x="4977" y="8"/>
                  </a:cubicBezTo>
                  <a:cubicBezTo>
                    <a:pt x="4934" y="3"/>
                    <a:pt x="4892" y="1"/>
                    <a:pt x="4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2" name="Google Shape;6572;p77"/>
            <p:cNvSpPr/>
            <p:nvPr/>
          </p:nvSpPr>
          <p:spPr>
            <a:xfrm>
              <a:off x="1878425" y="2352150"/>
              <a:ext cx="140575" cy="100700"/>
            </a:xfrm>
            <a:custGeom>
              <a:avLst/>
              <a:gdLst/>
              <a:ahLst/>
              <a:cxnLst/>
              <a:rect l="l" t="t" r="r" b="b"/>
              <a:pathLst>
                <a:path w="5623" h="4028" extrusionOk="0">
                  <a:moveTo>
                    <a:pt x="3639" y="0"/>
                  </a:moveTo>
                  <a:cubicBezTo>
                    <a:pt x="2324" y="0"/>
                    <a:pt x="1826" y="854"/>
                    <a:pt x="1663" y="908"/>
                  </a:cubicBezTo>
                  <a:cubicBezTo>
                    <a:pt x="1565" y="941"/>
                    <a:pt x="1050" y="1072"/>
                    <a:pt x="602" y="1170"/>
                  </a:cubicBezTo>
                  <a:cubicBezTo>
                    <a:pt x="668" y="1214"/>
                    <a:pt x="690" y="1313"/>
                    <a:pt x="668" y="1389"/>
                  </a:cubicBezTo>
                  <a:cubicBezTo>
                    <a:pt x="635" y="1477"/>
                    <a:pt x="559" y="1542"/>
                    <a:pt x="482" y="1586"/>
                  </a:cubicBezTo>
                  <a:cubicBezTo>
                    <a:pt x="351" y="1677"/>
                    <a:pt x="200" y="1740"/>
                    <a:pt x="40" y="1740"/>
                  </a:cubicBezTo>
                  <a:cubicBezTo>
                    <a:pt x="27" y="1740"/>
                    <a:pt x="14" y="1740"/>
                    <a:pt x="0" y="1739"/>
                  </a:cubicBezTo>
                  <a:lnTo>
                    <a:pt x="0" y="1739"/>
                  </a:lnTo>
                  <a:cubicBezTo>
                    <a:pt x="175" y="2198"/>
                    <a:pt x="646" y="2877"/>
                    <a:pt x="1062" y="2964"/>
                  </a:cubicBezTo>
                  <a:cubicBezTo>
                    <a:pt x="1180" y="2985"/>
                    <a:pt x="1284" y="2992"/>
                    <a:pt x="1378" y="2992"/>
                  </a:cubicBezTo>
                  <a:cubicBezTo>
                    <a:pt x="1614" y="2992"/>
                    <a:pt x="1788" y="2946"/>
                    <a:pt x="1963" y="2946"/>
                  </a:cubicBezTo>
                  <a:cubicBezTo>
                    <a:pt x="2089" y="2946"/>
                    <a:pt x="2215" y="2970"/>
                    <a:pt x="2363" y="3052"/>
                  </a:cubicBezTo>
                  <a:cubicBezTo>
                    <a:pt x="2363" y="3052"/>
                    <a:pt x="2309" y="3544"/>
                    <a:pt x="2472" y="3719"/>
                  </a:cubicBezTo>
                  <a:cubicBezTo>
                    <a:pt x="2484" y="3730"/>
                    <a:pt x="2494" y="3741"/>
                    <a:pt x="2527" y="3752"/>
                  </a:cubicBezTo>
                  <a:cubicBezTo>
                    <a:pt x="2865" y="3885"/>
                    <a:pt x="4513" y="4028"/>
                    <a:pt x="5172" y="4028"/>
                  </a:cubicBezTo>
                  <a:cubicBezTo>
                    <a:pt x="5218" y="4028"/>
                    <a:pt x="5259" y="4027"/>
                    <a:pt x="5294" y="4025"/>
                  </a:cubicBezTo>
                  <a:cubicBezTo>
                    <a:pt x="5382" y="4025"/>
                    <a:pt x="5437" y="4014"/>
                    <a:pt x="5447" y="4004"/>
                  </a:cubicBezTo>
                  <a:cubicBezTo>
                    <a:pt x="5535" y="3894"/>
                    <a:pt x="5371" y="3610"/>
                    <a:pt x="5371" y="3610"/>
                  </a:cubicBezTo>
                  <a:cubicBezTo>
                    <a:pt x="5371" y="3610"/>
                    <a:pt x="5622" y="3227"/>
                    <a:pt x="5447" y="3008"/>
                  </a:cubicBezTo>
                  <a:cubicBezTo>
                    <a:pt x="5284" y="2789"/>
                    <a:pt x="5229" y="2570"/>
                    <a:pt x="5207" y="2155"/>
                  </a:cubicBezTo>
                  <a:cubicBezTo>
                    <a:pt x="5174" y="1739"/>
                    <a:pt x="5010" y="22"/>
                    <a:pt x="3665" y="0"/>
                  </a:cubicBezTo>
                  <a:cubicBezTo>
                    <a:pt x="3656" y="0"/>
                    <a:pt x="3648" y="0"/>
                    <a:pt x="3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3" name="Google Shape;6573;p77"/>
            <p:cNvSpPr/>
            <p:nvPr/>
          </p:nvSpPr>
          <p:spPr>
            <a:xfrm>
              <a:off x="1941600" y="2445925"/>
              <a:ext cx="69200" cy="19950"/>
            </a:xfrm>
            <a:custGeom>
              <a:avLst/>
              <a:gdLst/>
              <a:ahLst/>
              <a:cxnLst/>
              <a:rect l="l" t="t" r="r" b="b"/>
              <a:pathLst>
                <a:path w="2768" h="798" extrusionOk="0">
                  <a:moveTo>
                    <a:pt x="0" y="1"/>
                  </a:moveTo>
                  <a:lnTo>
                    <a:pt x="0" y="274"/>
                  </a:lnTo>
                  <a:cubicBezTo>
                    <a:pt x="0" y="274"/>
                    <a:pt x="1474" y="798"/>
                    <a:pt x="2462" y="798"/>
                  </a:cubicBezTo>
                  <a:cubicBezTo>
                    <a:pt x="2570" y="798"/>
                    <a:pt x="2673" y="792"/>
                    <a:pt x="2767" y="778"/>
                  </a:cubicBezTo>
                  <a:lnTo>
                    <a:pt x="2767" y="274"/>
                  </a:lnTo>
                  <a:cubicBezTo>
                    <a:pt x="2732" y="276"/>
                    <a:pt x="2691" y="277"/>
                    <a:pt x="2645" y="277"/>
                  </a:cubicBezTo>
                  <a:cubicBezTo>
                    <a:pt x="1986" y="277"/>
                    <a:pt x="338" y="1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4" name="Google Shape;6574;p77"/>
            <p:cNvSpPr/>
            <p:nvPr/>
          </p:nvSpPr>
          <p:spPr>
            <a:xfrm>
              <a:off x="1942150" y="2370050"/>
              <a:ext cx="55800" cy="65900"/>
            </a:xfrm>
            <a:custGeom>
              <a:avLst/>
              <a:gdLst/>
              <a:ahLst/>
              <a:cxnLst/>
              <a:rect l="l" t="t" r="r" b="b"/>
              <a:pathLst>
                <a:path w="2232" h="2636" extrusionOk="0">
                  <a:moveTo>
                    <a:pt x="1194" y="0"/>
                  </a:moveTo>
                  <a:cubicBezTo>
                    <a:pt x="1073" y="0"/>
                    <a:pt x="961" y="85"/>
                    <a:pt x="908" y="291"/>
                  </a:cubicBezTo>
                  <a:cubicBezTo>
                    <a:pt x="908" y="291"/>
                    <a:pt x="820" y="848"/>
                    <a:pt x="547" y="1264"/>
                  </a:cubicBezTo>
                  <a:cubicBezTo>
                    <a:pt x="273" y="1679"/>
                    <a:pt x="0" y="2150"/>
                    <a:pt x="317" y="2456"/>
                  </a:cubicBezTo>
                  <a:cubicBezTo>
                    <a:pt x="441" y="2576"/>
                    <a:pt x="759" y="2636"/>
                    <a:pt x="1100" y="2636"/>
                  </a:cubicBezTo>
                  <a:cubicBezTo>
                    <a:pt x="1632" y="2636"/>
                    <a:pt x="2220" y="2491"/>
                    <a:pt x="2220" y="2204"/>
                  </a:cubicBezTo>
                  <a:cubicBezTo>
                    <a:pt x="2232" y="1734"/>
                    <a:pt x="1750" y="892"/>
                    <a:pt x="1630" y="432"/>
                  </a:cubicBezTo>
                  <a:cubicBezTo>
                    <a:pt x="1565" y="180"/>
                    <a:pt x="1370" y="0"/>
                    <a:pt x="1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5" name="Google Shape;6575;p77"/>
            <p:cNvSpPr/>
            <p:nvPr/>
          </p:nvSpPr>
          <p:spPr>
            <a:xfrm>
              <a:off x="1908775" y="2584025"/>
              <a:ext cx="73875" cy="111600"/>
            </a:xfrm>
            <a:custGeom>
              <a:avLst/>
              <a:gdLst/>
              <a:ahLst/>
              <a:cxnLst/>
              <a:rect l="l" t="t" r="r" b="b"/>
              <a:pathLst>
                <a:path w="2955" h="4464" extrusionOk="0">
                  <a:moveTo>
                    <a:pt x="1598" y="1"/>
                  </a:moveTo>
                  <a:cubicBezTo>
                    <a:pt x="1390" y="1324"/>
                    <a:pt x="886" y="2593"/>
                    <a:pt x="242" y="3774"/>
                  </a:cubicBezTo>
                  <a:cubicBezTo>
                    <a:pt x="165" y="3905"/>
                    <a:pt x="88" y="4048"/>
                    <a:pt x="33" y="4189"/>
                  </a:cubicBezTo>
                  <a:cubicBezTo>
                    <a:pt x="11" y="4266"/>
                    <a:pt x="1" y="4354"/>
                    <a:pt x="55" y="4408"/>
                  </a:cubicBezTo>
                  <a:cubicBezTo>
                    <a:pt x="88" y="4452"/>
                    <a:pt x="165" y="4463"/>
                    <a:pt x="230" y="4463"/>
                  </a:cubicBezTo>
                  <a:cubicBezTo>
                    <a:pt x="526" y="4463"/>
                    <a:pt x="810" y="4343"/>
                    <a:pt x="1051" y="4179"/>
                  </a:cubicBezTo>
                  <a:cubicBezTo>
                    <a:pt x="1292" y="4004"/>
                    <a:pt x="1499" y="3774"/>
                    <a:pt x="1674" y="3533"/>
                  </a:cubicBezTo>
                  <a:cubicBezTo>
                    <a:pt x="2090" y="2954"/>
                    <a:pt x="2374" y="2298"/>
                    <a:pt x="2636" y="1630"/>
                  </a:cubicBezTo>
                  <a:cubicBezTo>
                    <a:pt x="2746" y="1357"/>
                    <a:pt x="2845" y="1094"/>
                    <a:pt x="2954" y="821"/>
                  </a:cubicBezTo>
                  <a:cubicBezTo>
                    <a:pt x="2582" y="723"/>
                    <a:pt x="1936" y="482"/>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6" name="Google Shape;6576;p77"/>
            <p:cNvSpPr/>
            <p:nvPr/>
          </p:nvSpPr>
          <p:spPr>
            <a:xfrm>
              <a:off x="1875975" y="2381400"/>
              <a:ext cx="19700" cy="14275"/>
            </a:xfrm>
            <a:custGeom>
              <a:avLst/>
              <a:gdLst/>
              <a:ahLst/>
              <a:cxnLst/>
              <a:rect l="l" t="t" r="r" b="b"/>
              <a:pathLst>
                <a:path w="788" h="571" extrusionOk="0">
                  <a:moveTo>
                    <a:pt x="700" y="0"/>
                  </a:moveTo>
                  <a:lnTo>
                    <a:pt x="700" y="12"/>
                  </a:lnTo>
                  <a:cubicBezTo>
                    <a:pt x="678" y="12"/>
                    <a:pt x="208" y="132"/>
                    <a:pt x="98" y="197"/>
                  </a:cubicBezTo>
                  <a:cubicBezTo>
                    <a:pt x="0" y="263"/>
                    <a:pt x="98" y="569"/>
                    <a:pt x="98" y="569"/>
                  </a:cubicBezTo>
                  <a:cubicBezTo>
                    <a:pt x="112" y="570"/>
                    <a:pt x="125" y="570"/>
                    <a:pt x="138" y="570"/>
                  </a:cubicBezTo>
                  <a:cubicBezTo>
                    <a:pt x="298" y="570"/>
                    <a:pt x="449" y="507"/>
                    <a:pt x="580" y="416"/>
                  </a:cubicBezTo>
                  <a:cubicBezTo>
                    <a:pt x="657" y="372"/>
                    <a:pt x="733" y="307"/>
                    <a:pt x="766" y="219"/>
                  </a:cubicBezTo>
                  <a:cubicBezTo>
                    <a:pt x="788" y="143"/>
                    <a:pt x="766" y="44"/>
                    <a:pt x="7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7" name="Google Shape;6577;p77"/>
            <p:cNvSpPr/>
            <p:nvPr/>
          </p:nvSpPr>
          <p:spPr>
            <a:xfrm>
              <a:off x="1935475" y="2511025"/>
              <a:ext cx="25650" cy="26800"/>
            </a:xfrm>
            <a:custGeom>
              <a:avLst/>
              <a:gdLst/>
              <a:ahLst/>
              <a:cxnLst/>
              <a:rect l="l" t="t" r="r" b="b"/>
              <a:pathLst>
                <a:path w="1026" h="1072" extrusionOk="0">
                  <a:moveTo>
                    <a:pt x="969" y="1"/>
                  </a:moveTo>
                  <a:cubicBezTo>
                    <a:pt x="961" y="1"/>
                    <a:pt x="952" y="4"/>
                    <a:pt x="945" y="11"/>
                  </a:cubicBezTo>
                  <a:lnTo>
                    <a:pt x="27" y="1006"/>
                  </a:lnTo>
                  <a:cubicBezTo>
                    <a:pt x="1" y="1032"/>
                    <a:pt x="29" y="1071"/>
                    <a:pt x="58" y="1071"/>
                  </a:cubicBezTo>
                  <a:cubicBezTo>
                    <a:pt x="66" y="1071"/>
                    <a:pt x="74" y="1068"/>
                    <a:pt x="81" y="1061"/>
                  </a:cubicBezTo>
                  <a:cubicBezTo>
                    <a:pt x="387" y="733"/>
                    <a:pt x="693" y="405"/>
                    <a:pt x="1000" y="65"/>
                  </a:cubicBezTo>
                  <a:cubicBezTo>
                    <a:pt x="1026" y="40"/>
                    <a:pt x="998" y="1"/>
                    <a:pt x="9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8" name="Google Shape;6578;p77"/>
            <p:cNvSpPr/>
            <p:nvPr/>
          </p:nvSpPr>
          <p:spPr>
            <a:xfrm>
              <a:off x="2001850" y="2395375"/>
              <a:ext cx="4750" cy="16375"/>
            </a:xfrm>
            <a:custGeom>
              <a:avLst/>
              <a:gdLst/>
              <a:ahLst/>
              <a:cxnLst/>
              <a:rect l="l" t="t" r="r" b="b"/>
              <a:pathLst>
                <a:path w="190" h="655" extrusionOk="0">
                  <a:moveTo>
                    <a:pt x="46" y="1"/>
                  </a:moveTo>
                  <a:cubicBezTo>
                    <a:pt x="26" y="1"/>
                    <a:pt x="1" y="21"/>
                    <a:pt x="7" y="54"/>
                  </a:cubicBezTo>
                  <a:cubicBezTo>
                    <a:pt x="41" y="240"/>
                    <a:pt x="73" y="437"/>
                    <a:pt x="106" y="623"/>
                  </a:cubicBezTo>
                  <a:cubicBezTo>
                    <a:pt x="110" y="645"/>
                    <a:pt x="125" y="655"/>
                    <a:pt x="141" y="655"/>
                  </a:cubicBezTo>
                  <a:cubicBezTo>
                    <a:pt x="164" y="655"/>
                    <a:pt x="189" y="633"/>
                    <a:pt x="182" y="601"/>
                  </a:cubicBezTo>
                  <a:cubicBezTo>
                    <a:pt x="150" y="415"/>
                    <a:pt x="117" y="218"/>
                    <a:pt x="73" y="32"/>
                  </a:cubicBezTo>
                  <a:cubicBezTo>
                    <a:pt x="73" y="10"/>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9" name="Google Shape;6579;p77"/>
            <p:cNvSpPr/>
            <p:nvPr/>
          </p:nvSpPr>
          <p:spPr>
            <a:xfrm>
              <a:off x="1998200" y="2402175"/>
              <a:ext cx="3300" cy="9600"/>
            </a:xfrm>
            <a:custGeom>
              <a:avLst/>
              <a:gdLst/>
              <a:ahLst/>
              <a:cxnLst/>
              <a:rect l="l" t="t" r="r" b="b"/>
              <a:pathLst>
                <a:path w="132" h="384" extrusionOk="0">
                  <a:moveTo>
                    <a:pt x="33" y="1"/>
                  </a:moveTo>
                  <a:cubicBezTo>
                    <a:pt x="11" y="12"/>
                    <a:pt x="0" y="34"/>
                    <a:pt x="0" y="56"/>
                  </a:cubicBezTo>
                  <a:cubicBezTo>
                    <a:pt x="22" y="154"/>
                    <a:pt x="33" y="253"/>
                    <a:pt x="55" y="351"/>
                  </a:cubicBezTo>
                  <a:cubicBezTo>
                    <a:pt x="55" y="372"/>
                    <a:pt x="77" y="384"/>
                    <a:pt x="99" y="384"/>
                  </a:cubicBezTo>
                  <a:cubicBezTo>
                    <a:pt x="121" y="372"/>
                    <a:pt x="131" y="351"/>
                    <a:pt x="121" y="329"/>
                  </a:cubicBezTo>
                  <a:lnTo>
                    <a:pt x="77" y="34"/>
                  </a:lnTo>
                  <a:cubicBezTo>
                    <a:pt x="77" y="12"/>
                    <a:pt x="4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0" name="Google Shape;6580;p77"/>
            <p:cNvSpPr/>
            <p:nvPr/>
          </p:nvSpPr>
          <p:spPr>
            <a:xfrm>
              <a:off x="1941150" y="2537750"/>
              <a:ext cx="7625" cy="19750"/>
            </a:xfrm>
            <a:custGeom>
              <a:avLst/>
              <a:gdLst/>
              <a:ahLst/>
              <a:cxnLst/>
              <a:rect l="l" t="t" r="r" b="b"/>
              <a:pathLst>
                <a:path w="305" h="790" extrusionOk="0">
                  <a:moveTo>
                    <a:pt x="258" y="1"/>
                  </a:moveTo>
                  <a:cubicBezTo>
                    <a:pt x="244" y="1"/>
                    <a:pt x="230" y="8"/>
                    <a:pt x="226" y="25"/>
                  </a:cubicBezTo>
                  <a:cubicBezTo>
                    <a:pt x="150" y="265"/>
                    <a:pt x="84" y="506"/>
                    <a:pt x="7" y="747"/>
                  </a:cubicBezTo>
                  <a:cubicBezTo>
                    <a:pt x="1" y="772"/>
                    <a:pt x="24" y="790"/>
                    <a:pt x="47" y="790"/>
                  </a:cubicBezTo>
                  <a:cubicBezTo>
                    <a:pt x="63" y="790"/>
                    <a:pt x="79" y="781"/>
                    <a:pt x="84" y="758"/>
                  </a:cubicBezTo>
                  <a:lnTo>
                    <a:pt x="291" y="46"/>
                  </a:lnTo>
                  <a:cubicBezTo>
                    <a:pt x="305" y="19"/>
                    <a:pt x="281"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1" name="Google Shape;6581;p77"/>
            <p:cNvSpPr/>
            <p:nvPr/>
          </p:nvSpPr>
          <p:spPr>
            <a:xfrm>
              <a:off x="1949525" y="2544100"/>
              <a:ext cx="4125" cy="13150"/>
            </a:xfrm>
            <a:custGeom>
              <a:avLst/>
              <a:gdLst/>
              <a:ahLst/>
              <a:cxnLst/>
              <a:rect l="l" t="t" r="r" b="b"/>
              <a:pathLst>
                <a:path w="165" h="526" extrusionOk="0">
                  <a:moveTo>
                    <a:pt x="131" y="1"/>
                  </a:moveTo>
                  <a:cubicBezTo>
                    <a:pt x="110" y="1"/>
                    <a:pt x="88" y="11"/>
                    <a:pt x="88" y="33"/>
                  </a:cubicBezTo>
                  <a:cubicBezTo>
                    <a:pt x="22" y="176"/>
                    <a:pt x="0" y="329"/>
                    <a:pt x="0" y="493"/>
                  </a:cubicBezTo>
                  <a:cubicBezTo>
                    <a:pt x="0" y="514"/>
                    <a:pt x="19" y="525"/>
                    <a:pt x="39" y="525"/>
                  </a:cubicBezTo>
                  <a:cubicBezTo>
                    <a:pt x="58" y="525"/>
                    <a:pt x="77" y="514"/>
                    <a:pt x="77" y="493"/>
                  </a:cubicBezTo>
                  <a:cubicBezTo>
                    <a:pt x="77" y="339"/>
                    <a:pt x="99" y="186"/>
                    <a:pt x="153" y="44"/>
                  </a:cubicBezTo>
                  <a:cubicBezTo>
                    <a:pt x="165" y="33"/>
                    <a:pt x="143" y="1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2" name="Google Shape;6582;p77"/>
            <p:cNvSpPr/>
            <p:nvPr/>
          </p:nvSpPr>
          <p:spPr>
            <a:xfrm>
              <a:off x="1989350" y="2588225"/>
              <a:ext cx="55800" cy="14950"/>
            </a:xfrm>
            <a:custGeom>
              <a:avLst/>
              <a:gdLst/>
              <a:ahLst/>
              <a:cxnLst/>
              <a:rect l="l" t="t" r="r" b="b"/>
              <a:pathLst>
                <a:path w="2232" h="598" extrusionOk="0">
                  <a:moveTo>
                    <a:pt x="1583" y="0"/>
                  </a:moveTo>
                  <a:cubicBezTo>
                    <a:pt x="1195" y="0"/>
                    <a:pt x="805" y="90"/>
                    <a:pt x="453" y="270"/>
                  </a:cubicBezTo>
                  <a:cubicBezTo>
                    <a:pt x="300" y="336"/>
                    <a:pt x="157" y="434"/>
                    <a:pt x="26" y="533"/>
                  </a:cubicBezTo>
                  <a:cubicBezTo>
                    <a:pt x="1" y="558"/>
                    <a:pt x="28" y="597"/>
                    <a:pt x="57" y="597"/>
                  </a:cubicBezTo>
                  <a:cubicBezTo>
                    <a:pt x="66" y="597"/>
                    <a:pt x="74" y="594"/>
                    <a:pt x="81" y="587"/>
                  </a:cubicBezTo>
                  <a:cubicBezTo>
                    <a:pt x="505" y="255"/>
                    <a:pt x="1048" y="72"/>
                    <a:pt x="1587" y="72"/>
                  </a:cubicBezTo>
                  <a:cubicBezTo>
                    <a:pt x="1618" y="72"/>
                    <a:pt x="1648" y="72"/>
                    <a:pt x="1678" y="73"/>
                  </a:cubicBezTo>
                  <a:cubicBezTo>
                    <a:pt x="1842" y="84"/>
                    <a:pt x="2006" y="106"/>
                    <a:pt x="2170" y="149"/>
                  </a:cubicBezTo>
                  <a:cubicBezTo>
                    <a:pt x="2173" y="150"/>
                    <a:pt x="2176" y="151"/>
                    <a:pt x="2178" y="151"/>
                  </a:cubicBezTo>
                  <a:cubicBezTo>
                    <a:pt x="2216" y="151"/>
                    <a:pt x="2232" y="83"/>
                    <a:pt x="2181" y="73"/>
                  </a:cubicBezTo>
                  <a:cubicBezTo>
                    <a:pt x="1986" y="24"/>
                    <a:pt x="1785" y="0"/>
                    <a:pt x="15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3" name="Google Shape;6583;p77"/>
            <p:cNvSpPr/>
            <p:nvPr/>
          </p:nvSpPr>
          <p:spPr>
            <a:xfrm>
              <a:off x="2088125" y="2562350"/>
              <a:ext cx="16225" cy="19425"/>
            </a:xfrm>
            <a:custGeom>
              <a:avLst/>
              <a:gdLst/>
              <a:ahLst/>
              <a:cxnLst/>
              <a:rect l="l" t="t" r="r" b="b"/>
              <a:pathLst>
                <a:path w="649" h="777" extrusionOk="0">
                  <a:moveTo>
                    <a:pt x="56" y="1"/>
                  </a:moveTo>
                  <a:cubicBezTo>
                    <a:pt x="27" y="1"/>
                    <a:pt x="0" y="27"/>
                    <a:pt x="24" y="58"/>
                  </a:cubicBezTo>
                  <a:cubicBezTo>
                    <a:pt x="199" y="288"/>
                    <a:pt x="385" y="528"/>
                    <a:pt x="560" y="758"/>
                  </a:cubicBezTo>
                  <a:cubicBezTo>
                    <a:pt x="570" y="771"/>
                    <a:pt x="582" y="777"/>
                    <a:pt x="595" y="777"/>
                  </a:cubicBezTo>
                  <a:cubicBezTo>
                    <a:pt x="623" y="777"/>
                    <a:pt x="648" y="748"/>
                    <a:pt x="625" y="725"/>
                  </a:cubicBezTo>
                  <a:lnTo>
                    <a:pt x="90" y="15"/>
                  </a:lnTo>
                  <a:cubicBezTo>
                    <a:pt x="80" y="5"/>
                    <a:pt x="68"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4" name="Google Shape;6584;p77"/>
            <p:cNvSpPr/>
            <p:nvPr/>
          </p:nvSpPr>
          <p:spPr>
            <a:xfrm>
              <a:off x="2103650" y="2587675"/>
              <a:ext cx="6675" cy="15350"/>
            </a:xfrm>
            <a:custGeom>
              <a:avLst/>
              <a:gdLst/>
              <a:ahLst/>
              <a:cxnLst/>
              <a:rect l="l" t="t" r="r" b="b"/>
              <a:pathLst>
                <a:path w="267" h="614" extrusionOk="0">
                  <a:moveTo>
                    <a:pt x="54" y="0"/>
                  </a:moveTo>
                  <a:cubicBezTo>
                    <a:pt x="28" y="0"/>
                    <a:pt x="0" y="31"/>
                    <a:pt x="16" y="62"/>
                  </a:cubicBezTo>
                  <a:cubicBezTo>
                    <a:pt x="103" y="227"/>
                    <a:pt x="157" y="402"/>
                    <a:pt x="191" y="587"/>
                  </a:cubicBezTo>
                  <a:cubicBezTo>
                    <a:pt x="191" y="603"/>
                    <a:pt x="202" y="613"/>
                    <a:pt x="217" y="613"/>
                  </a:cubicBezTo>
                  <a:cubicBezTo>
                    <a:pt x="222" y="613"/>
                    <a:pt x="228" y="612"/>
                    <a:pt x="234" y="609"/>
                  </a:cubicBezTo>
                  <a:cubicBezTo>
                    <a:pt x="256" y="609"/>
                    <a:pt x="267" y="587"/>
                    <a:pt x="256" y="565"/>
                  </a:cubicBezTo>
                  <a:cubicBezTo>
                    <a:pt x="234" y="380"/>
                    <a:pt x="169" y="193"/>
                    <a:pt x="81" y="18"/>
                  </a:cubicBezTo>
                  <a:cubicBezTo>
                    <a:pt x="75" y="5"/>
                    <a:pt x="6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5" name="Google Shape;6585;p77"/>
            <p:cNvSpPr/>
            <p:nvPr/>
          </p:nvSpPr>
          <p:spPr>
            <a:xfrm>
              <a:off x="2094075" y="2580225"/>
              <a:ext cx="8150" cy="13900"/>
            </a:xfrm>
            <a:custGeom>
              <a:avLst/>
              <a:gdLst/>
              <a:ahLst/>
              <a:cxnLst/>
              <a:rect l="l" t="t" r="r" b="b"/>
              <a:pathLst>
                <a:path w="326" h="556" extrusionOk="0">
                  <a:moveTo>
                    <a:pt x="49" y="1"/>
                  </a:moveTo>
                  <a:cubicBezTo>
                    <a:pt x="25" y="1"/>
                    <a:pt x="1" y="25"/>
                    <a:pt x="15" y="54"/>
                  </a:cubicBezTo>
                  <a:cubicBezTo>
                    <a:pt x="92" y="218"/>
                    <a:pt x="168" y="382"/>
                    <a:pt x="245" y="535"/>
                  </a:cubicBezTo>
                  <a:cubicBezTo>
                    <a:pt x="253" y="550"/>
                    <a:pt x="265" y="556"/>
                    <a:pt x="277" y="556"/>
                  </a:cubicBezTo>
                  <a:cubicBezTo>
                    <a:pt x="301" y="556"/>
                    <a:pt x="326" y="532"/>
                    <a:pt x="311" y="503"/>
                  </a:cubicBezTo>
                  <a:lnTo>
                    <a:pt x="81" y="21"/>
                  </a:lnTo>
                  <a:cubicBezTo>
                    <a:pt x="74" y="7"/>
                    <a:pt x="6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6" name="Google Shape;6586;p77"/>
            <p:cNvSpPr/>
            <p:nvPr/>
          </p:nvSpPr>
          <p:spPr>
            <a:xfrm>
              <a:off x="1908100" y="2490250"/>
              <a:ext cx="7900" cy="11825"/>
            </a:xfrm>
            <a:custGeom>
              <a:avLst/>
              <a:gdLst/>
              <a:ahLst/>
              <a:cxnLst/>
              <a:rect l="l" t="t" r="r" b="b"/>
              <a:pathLst>
                <a:path w="316" h="473" extrusionOk="0">
                  <a:moveTo>
                    <a:pt x="267" y="1"/>
                  </a:moveTo>
                  <a:cubicBezTo>
                    <a:pt x="255" y="1"/>
                    <a:pt x="243" y="7"/>
                    <a:pt x="235" y="21"/>
                  </a:cubicBezTo>
                  <a:lnTo>
                    <a:pt x="16" y="415"/>
                  </a:lnTo>
                  <a:cubicBezTo>
                    <a:pt x="1" y="447"/>
                    <a:pt x="30" y="472"/>
                    <a:pt x="56" y="472"/>
                  </a:cubicBezTo>
                  <a:cubicBezTo>
                    <a:pt x="66" y="472"/>
                    <a:pt x="76" y="468"/>
                    <a:pt x="82" y="459"/>
                  </a:cubicBezTo>
                  <a:cubicBezTo>
                    <a:pt x="159" y="317"/>
                    <a:pt x="235" y="186"/>
                    <a:pt x="301" y="55"/>
                  </a:cubicBezTo>
                  <a:cubicBezTo>
                    <a:pt x="316" y="25"/>
                    <a:pt x="291" y="1"/>
                    <a:pt x="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7" name="Google Shape;6587;p77"/>
            <p:cNvSpPr/>
            <p:nvPr/>
          </p:nvSpPr>
          <p:spPr>
            <a:xfrm>
              <a:off x="1913700" y="2497500"/>
              <a:ext cx="9325" cy="6525"/>
            </a:xfrm>
            <a:custGeom>
              <a:avLst/>
              <a:gdLst/>
              <a:ahLst/>
              <a:cxnLst/>
              <a:rect l="l" t="t" r="r" b="b"/>
              <a:pathLst>
                <a:path w="373" h="261" extrusionOk="0">
                  <a:moveTo>
                    <a:pt x="330" y="1"/>
                  </a:moveTo>
                  <a:cubicBezTo>
                    <a:pt x="325" y="1"/>
                    <a:pt x="321" y="2"/>
                    <a:pt x="318" y="5"/>
                  </a:cubicBezTo>
                  <a:cubicBezTo>
                    <a:pt x="220" y="71"/>
                    <a:pt x="121" y="125"/>
                    <a:pt x="33" y="191"/>
                  </a:cubicBezTo>
                  <a:cubicBezTo>
                    <a:pt x="11" y="202"/>
                    <a:pt x="1" y="224"/>
                    <a:pt x="11" y="235"/>
                  </a:cubicBezTo>
                  <a:cubicBezTo>
                    <a:pt x="20" y="251"/>
                    <a:pt x="39" y="261"/>
                    <a:pt x="53" y="261"/>
                  </a:cubicBezTo>
                  <a:cubicBezTo>
                    <a:pt x="59" y="261"/>
                    <a:pt x="63" y="259"/>
                    <a:pt x="66" y="256"/>
                  </a:cubicBezTo>
                  <a:cubicBezTo>
                    <a:pt x="164" y="191"/>
                    <a:pt x="252" y="137"/>
                    <a:pt x="351" y="71"/>
                  </a:cubicBezTo>
                  <a:cubicBezTo>
                    <a:pt x="373" y="60"/>
                    <a:pt x="373" y="38"/>
                    <a:pt x="361" y="16"/>
                  </a:cubicBezTo>
                  <a:cubicBezTo>
                    <a:pt x="354" y="8"/>
                    <a:pt x="341"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8" name="Google Shape;6588;p77"/>
            <p:cNvSpPr/>
            <p:nvPr/>
          </p:nvSpPr>
          <p:spPr>
            <a:xfrm>
              <a:off x="1959200" y="2679075"/>
              <a:ext cx="17525" cy="11450"/>
            </a:xfrm>
            <a:custGeom>
              <a:avLst/>
              <a:gdLst/>
              <a:ahLst/>
              <a:cxnLst/>
              <a:rect l="l" t="t" r="r" b="b"/>
              <a:pathLst>
                <a:path w="701" h="458" extrusionOk="0">
                  <a:moveTo>
                    <a:pt x="638" y="1"/>
                  </a:moveTo>
                  <a:cubicBezTo>
                    <a:pt x="632" y="1"/>
                    <a:pt x="626" y="2"/>
                    <a:pt x="619" y="5"/>
                  </a:cubicBezTo>
                  <a:cubicBezTo>
                    <a:pt x="423" y="136"/>
                    <a:pt x="226" y="256"/>
                    <a:pt x="29" y="387"/>
                  </a:cubicBezTo>
                  <a:cubicBezTo>
                    <a:pt x="1" y="406"/>
                    <a:pt x="21" y="457"/>
                    <a:pt x="55" y="457"/>
                  </a:cubicBezTo>
                  <a:cubicBezTo>
                    <a:pt x="61" y="457"/>
                    <a:pt x="66" y="456"/>
                    <a:pt x="73" y="453"/>
                  </a:cubicBezTo>
                  <a:cubicBezTo>
                    <a:pt x="269" y="322"/>
                    <a:pt x="466" y="202"/>
                    <a:pt x="663" y="71"/>
                  </a:cubicBezTo>
                  <a:cubicBezTo>
                    <a:pt x="701" y="52"/>
                    <a:pt x="67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9" name="Google Shape;6589;p77"/>
            <p:cNvSpPr/>
            <p:nvPr/>
          </p:nvSpPr>
          <p:spPr>
            <a:xfrm>
              <a:off x="1969350" y="2683250"/>
              <a:ext cx="12375" cy="5075"/>
            </a:xfrm>
            <a:custGeom>
              <a:avLst/>
              <a:gdLst/>
              <a:ahLst/>
              <a:cxnLst/>
              <a:rect l="l" t="t" r="r" b="b"/>
              <a:pathLst>
                <a:path w="495" h="203" extrusionOk="0">
                  <a:moveTo>
                    <a:pt x="441" y="1"/>
                  </a:moveTo>
                  <a:cubicBezTo>
                    <a:pt x="439" y="1"/>
                    <a:pt x="435" y="1"/>
                    <a:pt x="432" y="2"/>
                  </a:cubicBezTo>
                  <a:cubicBezTo>
                    <a:pt x="301" y="45"/>
                    <a:pt x="170" y="89"/>
                    <a:pt x="38" y="122"/>
                  </a:cubicBezTo>
                  <a:cubicBezTo>
                    <a:pt x="0" y="142"/>
                    <a:pt x="12" y="202"/>
                    <a:pt x="45" y="202"/>
                  </a:cubicBezTo>
                  <a:cubicBezTo>
                    <a:pt x="50" y="202"/>
                    <a:pt x="55" y="201"/>
                    <a:pt x="60" y="199"/>
                  </a:cubicBezTo>
                  <a:lnTo>
                    <a:pt x="454" y="79"/>
                  </a:lnTo>
                  <a:cubicBezTo>
                    <a:pt x="495" y="58"/>
                    <a:pt x="479" y="1"/>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0" name="Google Shape;6590;p77"/>
            <p:cNvSpPr/>
            <p:nvPr/>
          </p:nvSpPr>
          <p:spPr>
            <a:xfrm>
              <a:off x="1968650" y="2609625"/>
              <a:ext cx="6600" cy="12975"/>
            </a:xfrm>
            <a:custGeom>
              <a:avLst/>
              <a:gdLst/>
              <a:ahLst/>
              <a:cxnLst/>
              <a:rect l="l" t="t" r="r" b="b"/>
              <a:pathLst>
                <a:path w="264" h="519" extrusionOk="0">
                  <a:moveTo>
                    <a:pt x="214" y="0"/>
                  </a:moveTo>
                  <a:cubicBezTo>
                    <a:pt x="199" y="0"/>
                    <a:pt x="187" y="11"/>
                    <a:pt x="187" y="27"/>
                  </a:cubicBezTo>
                  <a:cubicBezTo>
                    <a:pt x="122" y="180"/>
                    <a:pt x="66" y="322"/>
                    <a:pt x="1" y="475"/>
                  </a:cubicBezTo>
                  <a:cubicBezTo>
                    <a:pt x="1" y="486"/>
                    <a:pt x="12" y="508"/>
                    <a:pt x="34" y="518"/>
                  </a:cubicBezTo>
                  <a:cubicBezTo>
                    <a:pt x="56" y="518"/>
                    <a:pt x="66" y="508"/>
                    <a:pt x="78" y="486"/>
                  </a:cubicBezTo>
                  <a:cubicBezTo>
                    <a:pt x="132" y="343"/>
                    <a:pt x="198" y="190"/>
                    <a:pt x="253" y="49"/>
                  </a:cubicBezTo>
                  <a:cubicBezTo>
                    <a:pt x="263" y="27"/>
                    <a:pt x="253" y="5"/>
                    <a:pt x="231" y="5"/>
                  </a:cubicBezTo>
                  <a:cubicBezTo>
                    <a:pt x="225" y="2"/>
                    <a:pt x="219" y="0"/>
                    <a:pt x="2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1" name="Google Shape;6591;p77"/>
            <p:cNvSpPr/>
            <p:nvPr/>
          </p:nvSpPr>
          <p:spPr>
            <a:xfrm>
              <a:off x="1961000" y="2615100"/>
              <a:ext cx="4675" cy="7775"/>
            </a:xfrm>
            <a:custGeom>
              <a:avLst/>
              <a:gdLst/>
              <a:ahLst/>
              <a:cxnLst/>
              <a:rect l="l" t="t" r="r" b="b"/>
              <a:pathLst>
                <a:path w="187" h="311" extrusionOk="0">
                  <a:moveTo>
                    <a:pt x="138" y="0"/>
                  </a:moveTo>
                  <a:cubicBezTo>
                    <a:pt x="126" y="0"/>
                    <a:pt x="118" y="10"/>
                    <a:pt x="110" y="26"/>
                  </a:cubicBezTo>
                  <a:lnTo>
                    <a:pt x="12" y="256"/>
                  </a:lnTo>
                  <a:cubicBezTo>
                    <a:pt x="1" y="278"/>
                    <a:pt x="22" y="299"/>
                    <a:pt x="44" y="311"/>
                  </a:cubicBezTo>
                  <a:cubicBezTo>
                    <a:pt x="66" y="311"/>
                    <a:pt x="78" y="299"/>
                    <a:pt x="88" y="278"/>
                  </a:cubicBezTo>
                  <a:cubicBezTo>
                    <a:pt x="121" y="201"/>
                    <a:pt x="154" y="124"/>
                    <a:pt x="176" y="48"/>
                  </a:cubicBezTo>
                  <a:cubicBezTo>
                    <a:pt x="187" y="26"/>
                    <a:pt x="176" y="5"/>
                    <a:pt x="154" y="5"/>
                  </a:cubicBezTo>
                  <a:cubicBezTo>
                    <a:pt x="148" y="2"/>
                    <a:pt x="14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2" name="Google Shape;6592;p77"/>
            <p:cNvSpPr/>
            <p:nvPr/>
          </p:nvSpPr>
          <p:spPr>
            <a:xfrm>
              <a:off x="1958825" y="2627775"/>
              <a:ext cx="5775" cy="10800"/>
            </a:xfrm>
            <a:custGeom>
              <a:avLst/>
              <a:gdLst/>
              <a:ahLst/>
              <a:cxnLst/>
              <a:rect l="l" t="t" r="r" b="b"/>
              <a:pathLst>
                <a:path w="231" h="432" extrusionOk="0">
                  <a:moveTo>
                    <a:pt x="197" y="1"/>
                  </a:moveTo>
                  <a:cubicBezTo>
                    <a:pt x="175" y="1"/>
                    <a:pt x="153" y="11"/>
                    <a:pt x="153" y="33"/>
                  </a:cubicBezTo>
                  <a:cubicBezTo>
                    <a:pt x="99" y="142"/>
                    <a:pt x="55" y="263"/>
                    <a:pt x="11" y="383"/>
                  </a:cubicBezTo>
                  <a:cubicBezTo>
                    <a:pt x="0" y="405"/>
                    <a:pt x="22" y="427"/>
                    <a:pt x="33" y="427"/>
                  </a:cubicBezTo>
                  <a:cubicBezTo>
                    <a:pt x="39" y="430"/>
                    <a:pt x="45" y="431"/>
                    <a:pt x="51" y="431"/>
                  </a:cubicBezTo>
                  <a:cubicBezTo>
                    <a:pt x="66" y="431"/>
                    <a:pt x="80" y="421"/>
                    <a:pt x="88" y="405"/>
                  </a:cubicBezTo>
                  <a:lnTo>
                    <a:pt x="219" y="44"/>
                  </a:lnTo>
                  <a:cubicBezTo>
                    <a:pt x="230" y="33"/>
                    <a:pt x="208" y="11"/>
                    <a:pt x="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3" name="Google Shape;6593;p77"/>
            <p:cNvSpPr/>
            <p:nvPr/>
          </p:nvSpPr>
          <p:spPr>
            <a:xfrm>
              <a:off x="1912600" y="2399450"/>
              <a:ext cx="4400" cy="4125"/>
            </a:xfrm>
            <a:custGeom>
              <a:avLst/>
              <a:gdLst/>
              <a:ahLst/>
              <a:cxnLst/>
              <a:rect l="l" t="t" r="r" b="b"/>
              <a:pathLst>
                <a:path w="176" h="165" extrusionOk="0">
                  <a:moveTo>
                    <a:pt x="77" y="0"/>
                  </a:moveTo>
                  <a:cubicBezTo>
                    <a:pt x="67" y="12"/>
                    <a:pt x="55" y="12"/>
                    <a:pt x="45" y="12"/>
                  </a:cubicBezTo>
                  <a:lnTo>
                    <a:pt x="23" y="33"/>
                  </a:lnTo>
                  <a:cubicBezTo>
                    <a:pt x="23" y="44"/>
                    <a:pt x="12" y="44"/>
                    <a:pt x="12" y="55"/>
                  </a:cubicBezTo>
                  <a:lnTo>
                    <a:pt x="12" y="66"/>
                  </a:lnTo>
                  <a:cubicBezTo>
                    <a:pt x="1" y="88"/>
                    <a:pt x="12" y="121"/>
                    <a:pt x="33" y="143"/>
                  </a:cubicBezTo>
                  <a:cubicBezTo>
                    <a:pt x="45" y="153"/>
                    <a:pt x="77" y="165"/>
                    <a:pt x="110" y="165"/>
                  </a:cubicBezTo>
                  <a:cubicBezTo>
                    <a:pt x="121" y="153"/>
                    <a:pt x="132" y="153"/>
                    <a:pt x="143" y="143"/>
                  </a:cubicBezTo>
                  <a:cubicBezTo>
                    <a:pt x="154" y="131"/>
                    <a:pt x="154" y="121"/>
                    <a:pt x="165" y="110"/>
                  </a:cubicBezTo>
                  <a:cubicBezTo>
                    <a:pt x="176" y="77"/>
                    <a:pt x="165" y="55"/>
                    <a:pt x="143" y="33"/>
                  </a:cubicBezTo>
                  <a:cubicBezTo>
                    <a:pt x="132" y="22"/>
                    <a:pt x="121" y="12"/>
                    <a:pt x="110" y="12"/>
                  </a:cubicBezTo>
                  <a:cubicBezTo>
                    <a:pt x="99" y="12"/>
                    <a:pt x="8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4" name="Google Shape;6594;p77"/>
            <p:cNvSpPr/>
            <p:nvPr/>
          </p:nvSpPr>
          <p:spPr>
            <a:xfrm>
              <a:off x="1918075" y="2395075"/>
              <a:ext cx="3850" cy="3850"/>
            </a:xfrm>
            <a:custGeom>
              <a:avLst/>
              <a:gdLst/>
              <a:ahLst/>
              <a:cxnLst/>
              <a:rect l="l" t="t" r="r" b="b"/>
              <a:pathLst>
                <a:path w="154" h="154" extrusionOk="0">
                  <a:moveTo>
                    <a:pt x="99" y="0"/>
                  </a:moveTo>
                  <a:cubicBezTo>
                    <a:pt x="77" y="0"/>
                    <a:pt x="45" y="0"/>
                    <a:pt x="23" y="22"/>
                  </a:cubicBezTo>
                  <a:lnTo>
                    <a:pt x="11" y="33"/>
                  </a:lnTo>
                  <a:cubicBezTo>
                    <a:pt x="11" y="44"/>
                    <a:pt x="1" y="44"/>
                    <a:pt x="1" y="55"/>
                  </a:cubicBezTo>
                  <a:lnTo>
                    <a:pt x="1" y="88"/>
                  </a:lnTo>
                  <a:cubicBezTo>
                    <a:pt x="1" y="99"/>
                    <a:pt x="11" y="110"/>
                    <a:pt x="11" y="121"/>
                  </a:cubicBezTo>
                  <a:cubicBezTo>
                    <a:pt x="23" y="131"/>
                    <a:pt x="33" y="143"/>
                    <a:pt x="45" y="143"/>
                  </a:cubicBezTo>
                  <a:cubicBezTo>
                    <a:pt x="55" y="153"/>
                    <a:pt x="66" y="153"/>
                    <a:pt x="77" y="153"/>
                  </a:cubicBezTo>
                  <a:cubicBezTo>
                    <a:pt x="88" y="153"/>
                    <a:pt x="99" y="153"/>
                    <a:pt x="110" y="143"/>
                  </a:cubicBezTo>
                  <a:cubicBezTo>
                    <a:pt x="121" y="143"/>
                    <a:pt x="132" y="131"/>
                    <a:pt x="143" y="121"/>
                  </a:cubicBezTo>
                  <a:cubicBezTo>
                    <a:pt x="154" y="110"/>
                    <a:pt x="154" y="99"/>
                    <a:pt x="154" y="88"/>
                  </a:cubicBezTo>
                  <a:lnTo>
                    <a:pt x="154" y="77"/>
                  </a:lnTo>
                  <a:lnTo>
                    <a:pt x="154" y="55"/>
                  </a:lnTo>
                  <a:cubicBezTo>
                    <a:pt x="143" y="44"/>
                    <a:pt x="143" y="33"/>
                    <a:pt x="132" y="22"/>
                  </a:cubicBezTo>
                  <a:cubicBezTo>
                    <a:pt x="121" y="12"/>
                    <a:pt x="110" y="12"/>
                    <a:pt x="99" y="0"/>
                  </a:cubicBezTo>
                  <a:close/>
                </a:path>
              </a:pathLst>
            </a:custGeom>
            <a:solidFill>
              <a:srgbClr val="2B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5" name="Google Shape;6595;p77"/>
            <p:cNvSpPr/>
            <p:nvPr/>
          </p:nvSpPr>
          <p:spPr>
            <a:xfrm>
              <a:off x="1911525" y="2393425"/>
              <a:ext cx="3550" cy="3300"/>
            </a:xfrm>
            <a:custGeom>
              <a:avLst/>
              <a:gdLst/>
              <a:ahLst/>
              <a:cxnLst/>
              <a:rect l="l" t="t" r="r" b="b"/>
              <a:pathLst>
                <a:path w="142" h="132" extrusionOk="0">
                  <a:moveTo>
                    <a:pt x="76" y="1"/>
                  </a:moveTo>
                  <a:cubicBezTo>
                    <a:pt x="55" y="1"/>
                    <a:pt x="33" y="12"/>
                    <a:pt x="22" y="22"/>
                  </a:cubicBezTo>
                  <a:cubicBezTo>
                    <a:pt x="11" y="34"/>
                    <a:pt x="11" y="44"/>
                    <a:pt x="11" y="56"/>
                  </a:cubicBezTo>
                  <a:cubicBezTo>
                    <a:pt x="0" y="56"/>
                    <a:pt x="0" y="66"/>
                    <a:pt x="0" y="66"/>
                  </a:cubicBezTo>
                  <a:lnTo>
                    <a:pt x="0" y="78"/>
                  </a:lnTo>
                  <a:cubicBezTo>
                    <a:pt x="0" y="88"/>
                    <a:pt x="11" y="88"/>
                    <a:pt x="11" y="99"/>
                  </a:cubicBezTo>
                  <a:cubicBezTo>
                    <a:pt x="11" y="99"/>
                    <a:pt x="11" y="110"/>
                    <a:pt x="22" y="110"/>
                  </a:cubicBezTo>
                  <a:lnTo>
                    <a:pt x="33" y="110"/>
                  </a:lnTo>
                  <a:cubicBezTo>
                    <a:pt x="33" y="121"/>
                    <a:pt x="33" y="121"/>
                    <a:pt x="44" y="121"/>
                  </a:cubicBezTo>
                  <a:cubicBezTo>
                    <a:pt x="44" y="132"/>
                    <a:pt x="55" y="132"/>
                    <a:pt x="66" y="132"/>
                  </a:cubicBezTo>
                  <a:lnTo>
                    <a:pt x="110" y="132"/>
                  </a:lnTo>
                  <a:lnTo>
                    <a:pt x="110" y="121"/>
                  </a:lnTo>
                  <a:cubicBezTo>
                    <a:pt x="120" y="121"/>
                    <a:pt x="120" y="121"/>
                    <a:pt x="132" y="110"/>
                  </a:cubicBezTo>
                  <a:cubicBezTo>
                    <a:pt x="142" y="99"/>
                    <a:pt x="142" y="88"/>
                    <a:pt x="142" y="66"/>
                  </a:cubicBezTo>
                  <a:cubicBezTo>
                    <a:pt x="142" y="56"/>
                    <a:pt x="142" y="44"/>
                    <a:pt x="132" y="34"/>
                  </a:cubicBezTo>
                  <a:cubicBezTo>
                    <a:pt x="132" y="34"/>
                    <a:pt x="132" y="22"/>
                    <a:pt x="120" y="22"/>
                  </a:cubicBezTo>
                  <a:lnTo>
                    <a:pt x="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6" name="Google Shape;6596;p77"/>
            <p:cNvSpPr/>
            <p:nvPr/>
          </p:nvSpPr>
          <p:spPr>
            <a:xfrm>
              <a:off x="1930925" y="2375375"/>
              <a:ext cx="9875" cy="12600"/>
            </a:xfrm>
            <a:custGeom>
              <a:avLst/>
              <a:gdLst/>
              <a:ahLst/>
              <a:cxnLst/>
              <a:rect l="l" t="t" r="r" b="b"/>
              <a:pathLst>
                <a:path w="395" h="504" extrusionOk="0">
                  <a:moveTo>
                    <a:pt x="197" y="1"/>
                  </a:moveTo>
                  <a:cubicBezTo>
                    <a:pt x="88" y="1"/>
                    <a:pt x="0" y="110"/>
                    <a:pt x="0" y="253"/>
                  </a:cubicBezTo>
                  <a:cubicBezTo>
                    <a:pt x="0" y="394"/>
                    <a:pt x="88" y="504"/>
                    <a:pt x="197" y="504"/>
                  </a:cubicBezTo>
                  <a:cubicBezTo>
                    <a:pt x="307" y="504"/>
                    <a:pt x="394" y="394"/>
                    <a:pt x="394" y="253"/>
                  </a:cubicBezTo>
                  <a:cubicBezTo>
                    <a:pt x="394" y="110"/>
                    <a:pt x="307" y="1"/>
                    <a:pt x="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7" name="Google Shape;6597;p77"/>
            <p:cNvSpPr/>
            <p:nvPr/>
          </p:nvSpPr>
          <p:spPr>
            <a:xfrm>
              <a:off x="1803500" y="2443675"/>
              <a:ext cx="74675" cy="47175"/>
            </a:xfrm>
            <a:custGeom>
              <a:avLst/>
              <a:gdLst/>
              <a:ahLst/>
              <a:cxnLst/>
              <a:rect l="l" t="t" r="r" b="b"/>
              <a:pathLst>
                <a:path w="2987" h="1887" extrusionOk="0">
                  <a:moveTo>
                    <a:pt x="736" y="0"/>
                  </a:moveTo>
                  <a:cubicBezTo>
                    <a:pt x="687" y="0"/>
                    <a:pt x="649" y="5"/>
                    <a:pt x="624" y="14"/>
                  </a:cubicBezTo>
                  <a:cubicBezTo>
                    <a:pt x="471" y="69"/>
                    <a:pt x="187" y="189"/>
                    <a:pt x="0" y="255"/>
                  </a:cubicBezTo>
                  <a:lnTo>
                    <a:pt x="143" y="1381"/>
                  </a:lnTo>
                  <a:lnTo>
                    <a:pt x="547" y="1338"/>
                  </a:lnTo>
                  <a:cubicBezTo>
                    <a:pt x="547" y="1338"/>
                    <a:pt x="1778" y="1887"/>
                    <a:pt x="1964" y="1887"/>
                  </a:cubicBezTo>
                  <a:cubicBezTo>
                    <a:pt x="1971" y="1887"/>
                    <a:pt x="1977" y="1886"/>
                    <a:pt x="1981" y="1884"/>
                  </a:cubicBezTo>
                  <a:cubicBezTo>
                    <a:pt x="2079" y="1852"/>
                    <a:pt x="2035" y="1611"/>
                    <a:pt x="2035" y="1611"/>
                  </a:cubicBezTo>
                  <a:lnTo>
                    <a:pt x="2035" y="1611"/>
                  </a:lnTo>
                  <a:cubicBezTo>
                    <a:pt x="2035" y="1611"/>
                    <a:pt x="2370" y="1679"/>
                    <a:pt x="2610" y="1679"/>
                  </a:cubicBezTo>
                  <a:cubicBezTo>
                    <a:pt x="2730" y="1679"/>
                    <a:pt x="2826" y="1662"/>
                    <a:pt x="2844" y="1611"/>
                  </a:cubicBezTo>
                  <a:cubicBezTo>
                    <a:pt x="2910" y="1469"/>
                    <a:pt x="2844" y="1381"/>
                    <a:pt x="2844" y="1381"/>
                  </a:cubicBezTo>
                  <a:cubicBezTo>
                    <a:pt x="2844" y="1381"/>
                    <a:pt x="2975" y="1338"/>
                    <a:pt x="2987" y="1272"/>
                  </a:cubicBezTo>
                  <a:cubicBezTo>
                    <a:pt x="2987" y="1196"/>
                    <a:pt x="1827" y="812"/>
                    <a:pt x="1532" y="605"/>
                  </a:cubicBezTo>
                  <a:cubicBezTo>
                    <a:pt x="1532" y="605"/>
                    <a:pt x="2418" y="572"/>
                    <a:pt x="2472" y="474"/>
                  </a:cubicBezTo>
                  <a:cubicBezTo>
                    <a:pt x="2522" y="375"/>
                    <a:pt x="1183" y="0"/>
                    <a:pt x="736" y="0"/>
                  </a:cubicBezTo>
                  <a:close/>
                </a:path>
              </a:pathLst>
            </a:custGeom>
            <a:solidFill>
              <a:srgbClr val="EC9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8" name="Google Shape;6598;p77"/>
            <p:cNvSpPr/>
            <p:nvPr/>
          </p:nvSpPr>
          <p:spPr>
            <a:xfrm>
              <a:off x="1737050" y="2683025"/>
              <a:ext cx="140300" cy="42125"/>
            </a:xfrm>
            <a:custGeom>
              <a:avLst/>
              <a:gdLst/>
              <a:ahLst/>
              <a:cxnLst/>
              <a:rect l="l" t="t" r="r" b="b"/>
              <a:pathLst>
                <a:path w="5612" h="1685" extrusionOk="0">
                  <a:moveTo>
                    <a:pt x="405" y="0"/>
                  </a:moveTo>
                  <a:cubicBezTo>
                    <a:pt x="405" y="0"/>
                    <a:pt x="1" y="995"/>
                    <a:pt x="220" y="1685"/>
                  </a:cubicBezTo>
                  <a:lnTo>
                    <a:pt x="5218" y="1685"/>
                  </a:lnTo>
                  <a:cubicBezTo>
                    <a:pt x="5218" y="1685"/>
                    <a:pt x="5612" y="842"/>
                    <a:pt x="4573" y="558"/>
                  </a:cubicBezTo>
                  <a:cubicBezTo>
                    <a:pt x="3523" y="273"/>
                    <a:pt x="2057" y="0"/>
                    <a:pt x="2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9" name="Google Shape;6599;p77"/>
            <p:cNvSpPr/>
            <p:nvPr/>
          </p:nvSpPr>
          <p:spPr>
            <a:xfrm>
              <a:off x="1840150" y="2264650"/>
              <a:ext cx="8775" cy="12850"/>
            </a:xfrm>
            <a:custGeom>
              <a:avLst/>
              <a:gdLst/>
              <a:ahLst/>
              <a:cxnLst/>
              <a:rect l="l" t="t" r="r" b="b"/>
              <a:pathLst>
                <a:path w="351" h="514" extrusionOk="0">
                  <a:moveTo>
                    <a:pt x="0" y="0"/>
                  </a:moveTo>
                  <a:lnTo>
                    <a:pt x="0" y="0"/>
                  </a:lnTo>
                  <a:cubicBezTo>
                    <a:pt x="99" y="120"/>
                    <a:pt x="153" y="273"/>
                    <a:pt x="153" y="448"/>
                  </a:cubicBezTo>
                  <a:lnTo>
                    <a:pt x="153" y="514"/>
                  </a:lnTo>
                  <a:cubicBezTo>
                    <a:pt x="153" y="514"/>
                    <a:pt x="350" y="219"/>
                    <a:pt x="306" y="120"/>
                  </a:cubicBezTo>
                  <a:cubicBezTo>
                    <a:pt x="263" y="22"/>
                    <a:pt x="0" y="0"/>
                    <a:pt x="0" y="0"/>
                  </a:cubicBezTo>
                  <a:close/>
                </a:path>
              </a:pathLst>
            </a:custGeom>
            <a:solidFill>
              <a:srgbClr val="EC9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0" name="Google Shape;6600;p77"/>
            <p:cNvSpPr/>
            <p:nvPr/>
          </p:nvSpPr>
          <p:spPr>
            <a:xfrm>
              <a:off x="1796125" y="2277475"/>
              <a:ext cx="51700" cy="51725"/>
            </a:xfrm>
            <a:custGeom>
              <a:avLst/>
              <a:gdLst/>
              <a:ahLst/>
              <a:cxnLst/>
              <a:rect l="l" t="t" r="r" b="b"/>
              <a:pathLst>
                <a:path w="2068" h="2069" extrusionOk="0">
                  <a:moveTo>
                    <a:pt x="1914" y="1"/>
                  </a:moveTo>
                  <a:cubicBezTo>
                    <a:pt x="1870" y="362"/>
                    <a:pt x="1576" y="635"/>
                    <a:pt x="1214" y="635"/>
                  </a:cubicBezTo>
                  <a:cubicBezTo>
                    <a:pt x="1105" y="635"/>
                    <a:pt x="995" y="603"/>
                    <a:pt x="897" y="559"/>
                  </a:cubicBezTo>
                  <a:cubicBezTo>
                    <a:pt x="1029" y="416"/>
                    <a:pt x="1105" y="253"/>
                    <a:pt x="995" y="187"/>
                  </a:cubicBezTo>
                  <a:cubicBezTo>
                    <a:pt x="971" y="173"/>
                    <a:pt x="939" y="167"/>
                    <a:pt x="900" y="167"/>
                  </a:cubicBezTo>
                  <a:cubicBezTo>
                    <a:pt x="816" y="167"/>
                    <a:pt x="703" y="197"/>
                    <a:pt x="591" y="241"/>
                  </a:cubicBezTo>
                  <a:cubicBezTo>
                    <a:pt x="405" y="318"/>
                    <a:pt x="230" y="438"/>
                    <a:pt x="154" y="559"/>
                  </a:cubicBezTo>
                  <a:cubicBezTo>
                    <a:pt x="0" y="810"/>
                    <a:pt x="66" y="1685"/>
                    <a:pt x="66" y="1685"/>
                  </a:cubicBezTo>
                  <a:lnTo>
                    <a:pt x="1050" y="2069"/>
                  </a:lnTo>
                  <a:cubicBezTo>
                    <a:pt x="1050" y="2069"/>
                    <a:pt x="2067" y="493"/>
                    <a:pt x="2067" y="285"/>
                  </a:cubicBezTo>
                  <a:cubicBezTo>
                    <a:pt x="2067" y="78"/>
                    <a:pt x="1914" y="1"/>
                    <a:pt x="1914" y="1"/>
                  </a:cubicBezTo>
                  <a:close/>
                </a:path>
              </a:pathLst>
            </a:custGeom>
            <a:solidFill>
              <a:srgbClr val="EC9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1" name="Google Shape;6601;p77"/>
            <p:cNvSpPr/>
            <p:nvPr/>
          </p:nvSpPr>
          <p:spPr>
            <a:xfrm>
              <a:off x="1808975" y="2258350"/>
              <a:ext cx="35025" cy="35025"/>
            </a:xfrm>
            <a:custGeom>
              <a:avLst/>
              <a:gdLst/>
              <a:ahLst/>
              <a:cxnLst/>
              <a:rect l="l" t="t" r="r" b="b"/>
              <a:pathLst>
                <a:path w="1401" h="1401" extrusionOk="0">
                  <a:moveTo>
                    <a:pt x="700" y="0"/>
                  </a:moveTo>
                  <a:cubicBezTo>
                    <a:pt x="624" y="0"/>
                    <a:pt x="536" y="12"/>
                    <a:pt x="471" y="44"/>
                  </a:cubicBezTo>
                  <a:lnTo>
                    <a:pt x="459" y="44"/>
                  </a:lnTo>
                  <a:cubicBezTo>
                    <a:pt x="197" y="131"/>
                    <a:pt x="0" y="394"/>
                    <a:pt x="0" y="700"/>
                  </a:cubicBezTo>
                  <a:cubicBezTo>
                    <a:pt x="0" y="810"/>
                    <a:pt x="33" y="919"/>
                    <a:pt x="77" y="1006"/>
                  </a:cubicBezTo>
                  <a:cubicBezTo>
                    <a:pt x="189" y="962"/>
                    <a:pt x="302" y="932"/>
                    <a:pt x="386" y="932"/>
                  </a:cubicBezTo>
                  <a:cubicBezTo>
                    <a:pt x="425" y="932"/>
                    <a:pt x="457" y="938"/>
                    <a:pt x="481" y="952"/>
                  </a:cubicBezTo>
                  <a:cubicBezTo>
                    <a:pt x="591" y="1018"/>
                    <a:pt x="515" y="1181"/>
                    <a:pt x="383" y="1324"/>
                  </a:cubicBezTo>
                  <a:cubicBezTo>
                    <a:pt x="481" y="1368"/>
                    <a:pt x="591" y="1400"/>
                    <a:pt x="700" y="1400"/>
                  </a:cubicBezTo>
                  <a:cubicBezTo>
                    <a:pt x="1062" y="1400"/>
                    <a:pt x="1356" y="1127"/>
                    <a:pt x="1400" y="766"/>
                  </a:cubicBezTo>
                  <a:lnTo>
                    <a:pt x="1400" y="700"/>
                  </a:lnTo>
                  <a:cubicBezTo>
                    <a:pt x="1400" y="525"/>
                    <a:pt x="1346" y="372"/>
                    <a:pt x="1247" y="252"/>
                  </a:cubicBezTo>
                  <a:cubicBezTo>
                    <a:pt x="1160" y="143"/>
                    <a:pt x="1028" y="66"/>
                    <a:pt x="897" y="22"/>
                  </a:cubicBezTo>
                  <a:cubicBezTo>
                    <a:pt x="831" y="12"/>
                    <a:pt x="766" y="0"/>
                    <a:pt x="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2" name="Google Shape;6602;p77"/>
            <p:cNvSpPr/>
            <p:nvPr/>
          </p:nvSpPr>
          <p:spPr>
            <a:xfrm>
              <a:off x="1831400" y="2257975"/>
              <a:ext cx="10950" cy="6700"/>
            </a:xfrm>
            <a:custGeom>
              <a:avLst/>
              <a:gdLst/>
              <a:ahLst/>
              <a:cxnLst/>
              <a:rect l="l" t="t" r="r" b="b"/>
              <a:pathLst>
                <a:path w="438" h="268" extrusionOk="0">
                  <a:moveTo>
                    <a:pt x="200" y="1"/>
                  </a:moveTo>
                  <a:cubicBezTo>
                    <a:pt x="102" y="1"/>
                    <a:pt x="0" y="15"/>
                    <a:pt x="0" y="15"/>
                  </a:cubicBezTo>
                  <a:lnTo>
                    <a:pt x="0" y="37"/>
                  </a:lnTo>
                  <a:cubicBezTo>
                    <a:pt x="131" y="81"/>
                    <a:pt x="263" y="158"/>
                    <a:pt x="350" y="267"/>
                  </a:cubicBezTo>
                  <a:cubicBezTo>
                    <a:pt x="350" y="267"/>
                    <a:pt x="438" y="37"/>
                    <a:pt x="328" y="15"/>
                  </a:cubicBezTo>
                  <a:cubicBezTo>
                    <a:pt x="295" y="4"/>
                    <a:pt x="248" y="1"/>
                    <a:pt x="200" y="1"/>
                  </a:cubicBezTo>
                  <a:close/>
                </a:path>
              </a:pathLst>
            </a:custGeom>
            <a:solidFill>
              <a:srgbClr val="EC9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3" name="Google Shape;6603;p77"/>
            <p:cNvSpPr/>
            <p:nvPr/>
          </p:nvSpPr>
          <p:spPr>
            <a:xfrm>
              <a:off x="1820725" y="2253400"/>
              <a:ext cx="10700" cy="6050"/>
            </a:xfrm>
            <a:custGeom>
              <a:avLst/>
              <a:gdLst/>
              <a:ahLst/>
              <a:cxnLst/>
              <a:rect l="l" t="t" r="r" b="b"/>
              <a:pathLst>
                <a:path w="428" h="242" extrusionOk="0">
                  <a:moveTo>
                    <a:pt x="346" y="1"/>
                  </a:moveTo>
                  <a:cubicBezTo>
                    <a:pt x="344" y="1"/>
                    <a:pt x="342" y="1"/>
                    <a:pt x="340" y="1"/>
                  </a:cubicBezTo>
                  <a:cubicBezTo>
                    <a:pt x="252" y="23"/>
                    <a:pt x="11" y="220"/>
                    <a:pt x="1" y="242"/>
                  </a:cubicBezTo>
                  <a:cubicBezTo>
                    <a:pt x="66" y="210"/>
                    <a:pt x="154" y="198"/>
                    <a:pt x="230" y="198"/>
                  </a:cubicBezTo>
                  <a:cubicBezTo>
                    <a:pt x="296" y="198"/>
                    <a:pt x="361" y="210"/>
                    <a:pt x="427" y="220"/>
                  </a:cubicBezTo>
                  <a:lnTo>
                    <a:pt x="427" y="198"/>
                  </a:lnTo>
                  <a:cubicBezTo>
                    <a:pt x="427" y="198"/>
                    <a:pt x="427" y="1"/>
                    <a:pt x="346" y="1"/>
                  </a:cubicBezTo>
                  <a:close/>
                </a:path>
              </a:pathLst>
            </a:custGeom>
            <a:solidFill>
              <a:srgbClr val="EC9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4" name="Google Shape;6604;p77"/>
            <p:cNvSpPr/>
            <p:nvPr/>
          </p:nvSpPr>
          <p:spPr>
            <a:xfrm>
              <a:off x="1706975" y="2310575"/>
              <a:ext cx="118975" cy="124175"/>
            </a:xfrm>
            <a:custGeom>
              <a:avLst/>
              <a:gdLst/>
              <a:ahLst/>
              <a:cxnLst/>
              <a:rect l="l" t="t" r="r" b="b"/>
              <a:pathLst>
                <a:path w="4759" h="4967" extrusionOk="0">
                  <a:moveTo>
                    <a:pt x="66" y="1"/>
                  </a:moveTo>
                  <a:lnTo>
                    <a:pt x="1" y="1783"/>
                  </a:lnTo>
                  <a:lnTo>
                    <a:pt x="1" y="1795"/>
                  </a:lnTo>
                  <a:cubicBezTo>
                    <a:pt x="132" y="2243"/>
                    <a:pt x="241" y="2626"/>
                    <a:pt x="241" y="2626"/>
                  </a:cubicBezTo>
                  <a:lnTo>
                    <a:pt x="886" y="3917"/>
                  </a:lnTo>
                  <a:lnTo>
                    <a:pt x="2910" y="4967"/>
                  </a:lnTo>
                  <a:lnTo>
                    <a:pt x="2976" y="4846"/>
                  </a:lnTo>
                  <a:lnTo>
                    <a:pt x="4758" y="799"/>
                  </a:lnTo>
                  <a:lnTo>
                    <a:pt x="4616" y="745"/>
                  </a:lnTo>
                  <a:lnTo>
                    <a:pt x="3632" y="361"/>
                  </a:lnTo>
                  <a:lnTo>
                    <a:pt x="3457" y="296"/>
                  </a:lnTo>
                  <a:lnTo>
                    <a:pt x="2089" y="2516"/>
                  </a:lnTo>
                  <a:lnTo>
                    <a:pt x="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5" name="Google Shape;6605;p77"/>
            <p:cNvSpPr/>
            <p:nvPr/>
          </p:nvSpPr>
          <p:spPr>
            <a:xfrm>
              <a:off x="1541525" y="2250700"/>
              <a:ext cx="266375" cy="232450"/>
            </a:xfrm>
            <a:custGeom>
              <a:avLst/>
              <a:gdLst/>
              <a:ahLst/>
              <a:cxnLst/>
              <a:rect l="l" t="t" r="r" b="b"/>
              <a:pathLst>
                <a:path w="10655" h="9298" extrusionOk="0">
                  <a:moveTo>
                    <a:pt x="3893" y="1"/>
                  </a:moveTo>
                  <a:cubicBezTo>
                    <a:pt x="3162" y="1"/>
                    <a:pt x="2517" y="235"/>
                    <a:pt x="2517" y="394"/>
                  </a:cubicBezTo>
                  <a:cubicBezTo>
                    <a:pt x="2522" y="512"/>
                    <a:pt x="2688" y="543"/>
                    <a:pt x="2864" y="543"/>
                  </a:cubicBezTo>
                  <a:cubicBezTo>
                    <a:pt x="3062" y="543"/>
                    <a:pt x="3272" y="503"/>
                    <a:pt x="3272" y="503"/>
                  </a:cubicBezTo>
                  <a:lnTo>
                    <a:pt x="3272" y="503"/>
                  </a:lnTo>
                  <a:cubicBezTo>
                    <a:pt x="3272" y="503"/>
                    <a:pt x="2363" y="1171"/>
                    <a:pt x="2363" y="1422"/>
                  </a:cubicBezTo>
                  <a:cubicBezTo>
                    <a:pt x="2363" y="1515"/>
                    <a:pt x="2452" y="1544"/>
                    <a:pt x="2567" y="1544"/>
                  </a:cubicBezTo>
                  <a:cubicBezTo>
                    <a:pt x="2777" y="1544"/>
                    <a:pt x="3075" y="1444"/>
                    <a:pt x="3075" y="1444"/>
                  </a:cubicBezTo>
                  <a:lnTo>
                    <a:pt x="3075" y="1444"/>
                  </a:lnTo>
                  <a:cubicBezTo>
                    <a:pt x="712" y="3434"/>
                    <a:pt x="1" y="8149"/>
                    <a:pt x="1" y="8149"/>
                  </a:cubicBezTo>
                  <a:lnTo>
                    <a:pt x="187" y="8181"/>
                  </a:lnTo>
                  <a:lnTo>
                    <a:pt x="1423" y="8368"/>
                  </a:lnTo>
                  <a:lnTo>
                    <a:pt x="5372" y="8368"/>
                  </a:lnTo>
                  <a:lnTo>
                    <a:pt x="5372" y="7613"/>
                  </a:lnTo>
                  <a:lnTo>
                    <a:pt x="5448" y="7755"/>
                  </a:lnTo>
                  <a:cubicBezTo>
                    <a:pt x="5601" y="8040"/>
                    <a:pt x="5875" y="8258"/>
                    <a:pt x="6203" y="8324"/>
                  </a:cubicBezTo>
                  <a:lnTo>
                    <a:pt x="10654" y="9297"/>
                  </a:lnTo>
                  <a:lnTo>
                    <a:pt x="10654" y="9297"/>
                  </a:lnTo>
                  <a:lnTo>
                    <a:pt x="10622" y="9100"/>
                  </a:lnTo>
                  <a:lnTo>
                    <a:pt x="10479" y="7974"/>
                  </a:lnTo>
                  <a:lnTo>
                    <a:pt x="10457" y="7843"/>
                  </a:lnTo>
                  <a:lnTo>
                    <a:pt x="9528" y="7362"/>
                  </a:lnTo>
                  <a:lnTo>
                    <a:pt x="7504" y="6312"/>
                  </a:lnTo>
                  <a:lnTo>
                    <a:pt x="6859" y="5021"/>
                  </a:lnTo>
                  <a:cubicBezTo>
                    <a:pt x="6859" y="5021"/>
                    <a:pt x="6750" y="4638"/>
                    <a:pt x="6619" y="4190"/>
                  </a:cubicBezTo>
                  <a:lnTo>
                    <a:pt x="6619" y="4178"/>
                  </a:lnTo>
                  <a:lnTo>
                    <a:pt x="6684" y="2396"/>
                  </a:lnTo>
                  <a:lnTo>
                    <a:pt x="6520" y="2166"/>
                  </a:lnTo>
                  <a:lnTo>
                    <a:pt x="5142" y="296"/>
                  </a:lnTo>
                  <a:cubicBezTo>
                    <a:pt x="4769" y="79"/>
                    <a:pt x="4317" y="1"/>
                    <a:pt x="3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6" name="Google Shape;6606;p77"/>
            <p:cNvSpPr/>
            <p:nvPr/>
          </p:nvSpPr>
          <p:spPr>
            <a:xfrm>
              <a:off x="1555500" y="2459875"/>
              <a:ext cx="248300" cy="211675"/>
            </a:xfrm>
            <a:custGeom>
              <a:avLst/>
              <a:gdLst/>
              <a:ahLst/>
              <a:cxnLst/>
              <a:rect l="l" t="t" r="r" b="b"/>
              <a:pathLst>
                <a:path w="9932" h="8467" extrusionOk="0">
                  <a:moveTo>
                    <a:pt x="4813" y="1"/>
                  </a:moveTo>
                  <a:lnTo>
                    <a:pt x="0" y="1083"/>
                  </a:lnTo>
                  <a:cubicBezTo>
                    <a:pt x="44" y="1860"/>
                    <a:pt x="372" y="3249"/>
                    <a:pt x="776" y="3686"/>
                  </a:cubicBezTo>
                  <a:cubicBezTo>
                    <a:pt x="853" y="3774"/>
                    <a:pt x="1072" y="3818"/>
                    <a:pt x="1400" y="3829"/>
                  </a:cubicBezTo>
                  <a:cubicBezTo>
                    <a:pt x="1479" y="3833"/>
                    <a:pt x="1564" y="3835"/>
                    <a:pt x="1654" y="3835"/>
                  </a:cubicBezTo>
                  <a:cubicBezTo>
                    <a:pt x="2633" y="3835"/>
                    <a:pt x="4209" y="3627"/>
                    <a:pt x="5382" y="3457"/>
                  </a:cubicBezTo>
                  <a:cubicBezTo>
                    <a:pt x="6278" y="3326"/>
                    <a:pt x="6935" y="3205"/>
                    <a:pt x="6935" y="3205"/>
                  </a:cubicBezTo>
                  <a:lnTo>
                    <a:pt x="7361" y="8467"/>
                  </a:lnTo>
                  <a:lnTo>
                    <a:pt x="9516" y="8467"/>
                  </a:lnTo>
                  <a:cubicBezTo>
                    <a:pt x="9516" y="8467"/>
                    <a:pt x="9932" y="1335"/>
                    <a:pt x="9341" y="996"/>
                  </a:cubicBezTo>
                  <a:cubicBezTo>
                    <a:pt x="8739" y="668"/>
                    <a:pt x="4813" y="1"/>
                    <a:pt x="4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7" name="Google Shape;6607;p77"/>
            <p:cNvSpPr/>
            <p:nvPr/>
          </p:nvSpPr>
          <p:spPr>
            <a:xfrm>
              <a:off x="1660750" y="2153600"/>
              <a:ext cx="135950" cy="96025"/>
            </a:xfrm>
            <a:custGeom>
              <a:avLst/>
              <a:gdLst/>
              <a:ahLst/>
              <a:cxnLst/>
              <a:rect l="l" t="t" r="r" b="b"/>
              <a:pathLst>
                <a:path w="5438" h="3841" extrusionOk="0">
                  <a:moveTo>
                    <a:pt x="1452" y="73"/>
                  </a:moveTo>
                  <a:cubicBezTo>
                    <a:pt x="1628" y="73"/>
                    <a:pt x="1803" y="121"/>
                    <a:pt x="1970" y="176"/>
                  </a:cubicBezTo>
                  <a:cubicBezTo>
                    <a:pt x="1806" y="124"/>
                    <a:pt x="1635" y="87"/>
                    <a:pt x="1462" y="87"/>
                  </a:cubicBezTo>
                  <a:cubicBezTo>
                    <a:pt x="1347" y="87"/>
                    <a:pt x="1231" y="104"/>
                    <a:pt x="1116" y="143"/>
                  </a:cubicBezTo>
                  <a:cubicBezTo>
                    <a:pt x="1106" y="155"/>
                    <a:pt x="1084" y="155"/>
                    <a:pt x="1062" y="165"/>
                  </a:cubicBezTo>
                  <a:cubicBezTo>
                    <a:pt x="1150" y="121"/>
                    <a:pt x="1248" y="89"/>
                    <a:pt x="1357" y="78"/>
                  </a:cubicBezTo>
                  <a:cubicBezTo>
                    <a:pt x="1389" y="74"/>
                    <a:pt x="1420" y="73"/>
                    <a:pt x="1452" y="73"/>
                  </a:cubicBezTo>
                  <a:close/>
                  <a:moveTo>
                    <a:pt x="1997" y="186"/>
                  </a:moveTo>
                  <a:cubicBezTo>
                    <a:pt x="2001" y="187"/>
                    <a:pt x="2003" y="187"/>
                    <a:pt x="2003" y="187"/>
                  </a:cubicBezTo>
                  <a:cubicBezTo>
                    <a:pt x="2232" y="264"/>
                    <a:pt x="2451" y="340"/>
                    <a:pt x="2681" y="384"/>
                  </a:cubicBezTo>
                  <a:cubicBezTo>
                    <a:pt x="2999" y="451"/>
                    <a:pt x="3316" y="482"/>
                    <a:pt x="3638" y="482"/>
                  </a:cubicBezTo>
                  <a:cubicBezTo>
                    <a:pt x="3792" y="482"/>
                    <a:pt x="3947" y="475"/>
                    <a:pt x="4103" y="461"/>
                  </a:cubicBezTo>
                  <a:cubicBezTo>
                    <a:pt x="4226" y="449"/>
                    <a:pt x="4355" y="437"/>
                    <a:pt x="4484" y="437"/>
                  </a:cubicBezTo>
                  <a:cubicBezTo>
                    <a:pt x="4596" y="437"/>
                    <a:pt x="4707" y="446"/>
                    <a:pt x="4813" y="471"/>
                  </a:cubicBezTo>
                  <a:cubicBezTo>
                    <a:pt x="4988" y="515"/>
                    <a:pt x="5163" y="614"/>
                    <a:pt x="5262" y="767"/>
                  </a:cubicBezTo>
                  <a:cubicBezTo>
                    <a:pt x="5372" y="942"/>
                    <a:pt x="5350" y="1139"/>
                    <a:pt x="5262" y="1314"/>
                  </a:cubicBezTo>
                  <a:cubicBezTo>
                    <a:pt x="5328" y="1117"/>
                    <a:pt x="5229" y="887"/>
                    <a:pt x="5054" y="767"/>
                  </a:cubicBezTo>
                  <a:cubicBezTo>
                    <a:pt x="4900" y="651"/>
                    <a:pt x="4704" y="612"/>
                    <a:pt x="4509" y="612"/>
                  </a:cubicBezTo>
                  <a:cubicBezTo>
                    <a:pt x="4483" y="612"/>
                    <a:pt x="4457" y="613"/>
                    <a:pt x="4431" y="614"/>
                  </a:cubicBezTo>
                  <a:cubicBezTo>
                    <a:pt x="4212" y="624"/>
                    <a:pt x="3994" y="668"/>
                    <a:pt x="3775" y="690"/>
                  </a:cubicBezTo>
                  <a:cubicBezTo>
                    <a:pt x="3742" y="692"/>
                    <a:pt x="3709" y="692"/>
                    <a:pt x="3676" y="692"/>
                  </a:cubicBezTo>
                  <a:cubicBezTo>
                    <a:pt x="3455" y="692"/>
                    <a:pt x="3229" y="660"/>
                    <a:pt x="3020" y="603"/>
                  </a:cubicBezTo>
                  <a:cubicBezTo>
                    <a:pt x="2703" y="505"/>
                    <a:pt x="2407" y="340"/>
                    <a:pt x="2090" y="220"/>
                  </a:cubicBezTo>
                  <a:cubicBezTo>
                    <a:pt x="2062" y="211"/>
                    <a:pt x="2027" y="202"/>
                    <a:pt x="1997" y="186"/>
                  </a:cubicBezTo>
                  <a:close/>
                  <a:moveTo>
                    <a:pt x="1462" y="0"/>
                  </a:moveTo>
                  <a:cubicBezTo>
                    <a:pt x="1446" y="0"/>
                    <a:pt x="1429" y="1"/>
                    <a:pt x="1412" y="1"/>
                  </a:cubicBezTo>
                  <a:cubicBezTo>
                    <a:pt x="1182" y="1"/>
                    <a:pt x="953" y="89"/>
                    <a:pt x="810" y="296"/>
                  </a:cubicBezTo>
                  <a:cubicBezTo>
                    <a:pt x="701" y="449"/>
                    <a:pt x="668" y="668"/>
                    <a:pt x="723" y="855"/>
                  </a:cubicBezTo>
                  <a:cubicBezTo>
                    <a:pt x="690" y="843"/>
                    <a:pt x="668" y="833"/>
                    <a:pt x="647" y="821"/>
                  </a:cubicBezTo>
                  <a:cubicBezTo>
                    <a:pt x="571" y="793"/>
                    <a:pt x="487" y="765"/>
                    <a:pt x="409" y="765"/>
                  </a:cubicBezTo>
                  <a:cubicBezTo>
                    <a:pt x="397" y="765"/>
                    <a:pt x="385" y="766"/>
                    <a:pt x="373" y="767"/>
                  </a:cubicBezTo>
                  <a:cubicBezTo>
                    <a:pt x="241" y="778"/>
                    <a:pt x="122" y="887"/>
                    <a:pt x="66" y="1008"/>
                  </a:cubicBezTo>
                  <a:cubicBezTo>
                    <a:pt x="12" y="1128"/>
                    <a:pt x="1" y="1270"/>
                    <a:pt x="12" y="1401"/>
                  </a:cubicBezTo>
                  <a:cubicBezTo>
                    <a:pt x="23" y="1718"/>
                    <a:pt x="110" y="2024"/>
                    <a:pt x="231" y="2320"/>
                  </a:cubicBezTo>
                  <a:cubicBezTo>
                    <a:pt x="340" y="2571"/>
                    <a:pt x="472" y="2823"/>
                    <a:pt x="559" y="3086"/>
                  </a:cubicBezTo>
                  <a:cubicBezTo>
                    <a:pt x="635" y="3327"/>
                    <a:pt x="668" y="3600"/>
                    <a:pt x="591" y="3840"/>
                  </a:cubicBezTo>
                  <a:lnTo>
                    <a:pt x="985" y="3250"/>
                  </a:lnTo>
                  <a:cubicBezTo>
                    <a:pt x="985" y="3250"/>
                    <a:pt x="701" y="2703"/>
                    <a:pt x="1150" y="2342"/>
                  </a:cubicBezTo>
                  <a:cubicBezTo>
                    <a:pt x="1229" y="2275"/>
                    <a:pt x="1301" y="2247"/>
                    <a:pt x="1367" y="2247"/>
                  </a:cubicBezTo>
                  <a:cubicBezTo>
                    <a:pt x="1663" y="2247"/>
                    <a:pt x="1816" y="2812"/>
                    <a:pt x="1816" y="2812"/>
                  </a:cubicBezTo>
                  <a:cubicBezTo>
                    <a:pt x="1816" y="2812"/>
                    <a:pt x="2407" y="2593"/>
                    <a:pt x="2703" y="1905"/>
                  </a:cubicBezTo>
                  <a:cubicBezTo>
                    <a:pt x="2866" y="2178"/>
                    <a:pt x="3151" y="2364"/>
                    <a:pt x="3425" y="2539"/>
                  </a:cubicBezTo>
                  <a:cubicBezTo>
                    <a:pt x="3584" y="2628"/>
                    <a:pt x="3753" y="2727"/>
                    <a:pt x="3931" y="2727"/>
                  </a:cubicBezTo>
                  <a:cubicBezTo>
                    <a:pt x="3948" y="2727"/>
                    <a:pt x="3965" y="2726"/>
                    <a:pt x="3982" y="2725"/>
                  </a:cubicBezTo>
                  <a:lnTo>
                    <a:pt x="3994" y="2725"/>
                  </a:lnTo>
                  <a:cubicBezTo>
                    <a:pt x="4048" y="2714"/>
                    <a:pt x="4103" y="2692"/>
                    <a:pt x="4125" y="2648"/>
                  </a:cubicBezTo>
                  <a:cubicBezTo>
                    <a:pt x="4147" y="2615"/>
                    <a:pt x="4147" y="2583"/>
                    <a:pt x="4147" y="2550"/>
                  </a:cubicBezTo>
                  <a:cubicBezTo>
                    <a:pt x="4147" y="2473"/>
                    <a:pt x="4135" y="2386"/>
                    <a:pt x="4113" y="2309"/>
                  </a:cubicBezTo>
                  <a:lnTo>
                    <a:pt x="4113" y="2309"/>
                  </a:lnTo>
                  <a:cubicBezTo>
                    <a:pt x="4223" y="2452"/>
                    <a:pt x="4376" y="2550"/>
                    <a:pt x="4551" y="2605"/>
                  </a:cubicBezTo>
                  <a:cubicBezTo>
                    <a:pt x="4611" y="2624"/>
                    <a:pt x="4675" y="2633"/>
                    <a:pt x="4739" y="2633"/>
                  </a:cubicBezTo>
                  <a:cubicBezTo>
                    <a:pt x="4897" y="2633"/>
                    <a:pt x="5050" y="2573"/>
                    <a:pt x="5120" y="2440"/>
                  </a:cubicBezTo>
                  <a:cubicBezTo>
                    <a:pt x="5185" y="2298"/>
                    <a:pt x="5142" y="2123"/>
                    <a:pt x="5054" y="2003"/>
                  </a:cubicBezTo>
                  <a:cubicBezTo>
                    <a:pt x="4978" y="1905"/>
                    <a:pt x="4879" y="1817"/>
                    <a:pt x="4770" y="1751"/>
                  </a:cubicBezTo>
                  <a:cubicBezTo>
                    <a:pt x="4934" y="1708"/>
                    <a:pt x="5076" y="1642"/>
                    <a:pt x="5197" y="1521"/>
                  </a:cubicBezTo>
                  <a:cubicBezTo>
                    <a:pt x="5350" y="1380"/>
                    <a:pt x="5437" y="1171"/>
                    <a:pt x="5415" y="964"/>
                  </a:cubicBezTo>
                  <a:cubicBezTo>
                    <a:pt x="5394" y="767"/>
                    <a:pt x="5262" y="603"/>
                    <a:pt x="5087" y="505"/>
                  </a:cubicBezTo>
                  <a:cubicBezTo>
                    <a:pt x="4890" y="384"/>
                    <a:pt x="4672" y="362"/>
                    <a:pt x="4453" y="362"/>
                  </a:cubicBezTo>
                  <a:cubicBezTo>
                    <a:pt x="4179" y="373"/>
                    <a:pt x="3917" y="406"/>
                    <a:pt x="3654" y="406"/>
                  </a:cubicBezTo>
                  <a:cubicBezTo>
                    <a:pt x="3392" y="406"/>
                    <a:pt x="3129" y="384"/>
                    <a:pt x="2878" y="340"/>
                  </a:cubicBezTo>
                  <a:cubicBezTo>
                    <a:pt x="2626" y="296"/>
                    <a:pt x="2375" y="231"/>
                    <a:pt x="2123" y="143"/>
                  </a:cubicBezTo>
                  <a:cubicBezTo>
                    <a:pt x="1909" y="72"/>
                    <a:pt x="1694" y="0"/>
                    <a:pt x="1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8" name="Google Shape;6608;p77"/>
            <p:cNvSpPr/>
            <p:nvPr/>
          </p:nvSpPr>
          <p:spPr>
            <a:xfrm>
              <a:off x="1745525" y="2671525"/>
              <a:ext cx="42975" cy="11525"/>
            </a:xfrm>
            <a:custGeom>
              <a:avLst/>
              <a:gdLst/>
              <a:ahLst/>
              <a:cxnLst/>
              <a:rect l="l" t="t" r="r" b="b"/>
              <a:pathLst>
                <a:path w="1719" h="461" extrusionOk="0">
                  <a:moveTo>
                    <a:pt x="1" y="1"/>
                  </a:moveTo>
                  <a:lnTo>
                    <a:pt x="1" y="460"/>
                  </a:lnTo>
                  <a:lnTo>
                    <a:pt x="1718" y="460"/>
                  </a:lnTo>
                  <a:lnTo>
                    <a:pt x="1718" y="1"/>
                  </a:lnTo>
                  <a:close/>
                </a:path>
              </a:pathLst>
            </a:custGeom>
            <a:solidFill>
              <a:srgbClr val="EC9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9" name="Google Shape;6609;p77"/>
            <p:cNvSpPr/>
            <p:nvPr/>
          </p:nvSpPr>
          <p:spPr>
            <a:xfrm>
              <a:off x="1670050" y="2201200"/>
              <a:ext cx="90550" cy="103650"/>
            </a:xfrm>
            <a:custGeom>
              <a:avLst/>
              <a:gdLst/>
              <a:ahLst/>
              <a:cxnLst/>
              <a:rect l="l" t="t" r="r" b="b"/>
              <a:pathLst>
                <a:path w="3622" h="4146" extrusionOk="0">
                  <a:moveTo>
                    <a:pt x="2331" y="1"/>
                  </a:moveTo>
                  <a:cubicBezTo>
                    <a:pt x="2035" y="689"/>
                    <a:pt x="1444" y="908"/>
                    <a:pt x="1444" y="908"/>
                  </a:cubicBezTo>
                  <a:cubicBezTo>
                    <a:pt x="1444" y="908"/>
                    <a:pt x="1291" y="343"/>
                    <a:pt x="995" y="343"/>
                  </a:cubicBezTo>
                  <a:cubicBezTo>
                    <a:pt x="929" y="343"/>
                    <a:pt x="857" y="371"/>
                    <a:pt x="778" y="438"/>
                  </a:cubicBezTo>
                  <a:cubicBezTo>
                    <a:pt x="329" y="799"/>
                    <a:pt x="613" y="1346"/>
                    <a:pt x="613" y="1346"/>
                  </a:cubicBezTo>
                  <a:lnTo>
                    <a:pt x="219" y="1936"/>
                  </a:lnTo>
                  <a:lnTo>
                    <a:pt x="1" y="2276"/>
                  </a:lnTo>
                  <a:lnTo>
                    <a:pt x="1379" y="4146"/>
                  </a:lnTo>
                  <a:lnTo>
                    <a:pt x="1434" y="3161"/>
                  </a:lnTo>
                  <a:cubicBezTo>
                    <a:pt x="1614" y="3363"/>
                    <a:pt x="1835" y="3534"/>
                    <a:pt x="2097" y="3534"/>
                  </a:cubicBezTo>
                  <a:cubicBezTo>
                    <a:pt x="2106" y="3534"/>
                    <a:pt x="2114" y="3533"/>
                    <a:pt x="2123" y="3533"/>
                  </a:cubicBezTo>
                  <a:cubicBezTo>
                    <a:pt x="2790" y="3511"/>
                    <a:pt x="3097" y="2669"/>
                    <a:pt x="3097" y="2669"/>
                  </a:cubicBezTo>
                  <a:lnTo>
                    <a:pt x="3490" y="2691"/>
                  </a:lnTo>
                  <a:cubicBezTo>
                    <a:pt x="3490" y="2691"/>
                    <a:pt x="3391" y="1641"/>
                    <a:pt x="3435" y="1510"/>
                  </a:cubicBezTo>
                  <a:cubicBezTo>
                    <a:pt x="3457" y="1411"/>
                    <a:pt x="3556" y="1105"/>
                    <a:pt x="3622" y="821"/>
                  </a:cubicBezTo>
                  <a:lnTo>
                    <a:pt x="3610" y="821"/>
                  </a:lnTo>
                  <a:cubicBezTo>
                    <a:pt x="3593" y="822"/>
                    <a:pt x="3576" y="823"/>
                    <a:pt x="3559" y="823"/>
                  </a:cubicBezTo>
                  <a:cubicBezTo>
                    <a:pt x="3381" y="823"/>
                    <a:pt x="3212" y="724"/>
                    <a:pt x="3053" y="635"/>
                  </a:cubicBezTo>
                  <a:cubicBezTo>
                    <a:pt x="2779" y="460"/>
                    <a:pt x="2494" y="274"/>
                    <a:pt x="2331" y="1"/>
                  </a:cubicBezTo>
                  <a:close/>
                </a:path>
              </a:pathLst>
            </a:custGeom>
            <a:solidFill>
              <a:srgbClr val="EC9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0" name="Google Shape;6610;p77"/>
            <p:cNvSpPr/>
            <p:nvPr/>
          </p:nvSpPr>
          <p:spPr>
            <a:xfrm>
              <a:off x="1489575" y="2546300"/>
              <a:ext cx="200475" cy="130275"/>
            </a:xfrm>
            <a:custGeom>
              <a:avLst/>
              <a:gdLst/>
              <a:ahLst/>
              <a:cxnLst/>
              <a:rect l="l" t="t" r="r" b="b"/>
              <a:pathLst>
                <a:path w="8019" h="5211" extrusionOk="0">
                  <a:moveTo>
                    <a:pt x="8019" y="0"/>
                  </a:moveTo>
                  <a:lnTo>
                    <a:pt x="8019" y="0"/>
                  </a:lnTo>
                  <a:cubicBezTo>
                    <a:pt x="6846" y="170"/>
                    <a:pt x="5270" y="378"/>
                    <a:pt x="4291" y="378"/>
                  </a:cubicBezTo>
                  <a:cubicBezTo>
                    <a:pt x="4201" y="378"/>
                    <a:pt x="4116" y="376"/>
                    <a:pt x="4037" y="372"/>
                  </a:cubicBezTo>
                  <a:lnTo>
                    <a:pt x="4037" y="372"/>
                  </a:lnTo>
                  <a:cubicBezTo>
                    <a:pt x="4223" y="1892"/>
                    <a:pt x="4507" y="2494"/>
                    <a:pt x="4507" y="2494"/>
                  </a:cubicBezTo>
                  <a:lnTo>
                    <a:pt x="1" y="2910"/>
                  </a:lnTo>
                  <a:lnTo>
                    <a:pt x="1" y="3161"/>
                  </a:lnTo>
                  <a:lnTo>
                    <a:pt x="1" y="4867"/>
                  </a:lnTo>
                  <a:lnTo>
                    <a:pt x="1" y="5064"/>
                  </a:lnTo>
                  <a:cubicBezTo>
                    <a:pt x="1" y="5064"/>
                    <a:pt x="2195" y="5211"/>
                    <a:pt x="4077" y="5211"/>
                  </a:cubicBezTo>
                  <a:cubicBezTo>
                    <a:pt x="5404" y="5211"/>
                    <a:pt x="6576" y="5138"/>
                    <a:pt x="6717" y="4889"/>
                  </a:cubicBezTo>
                  <a:cubicBezTo>
                    <a:pt x="7056" y="4288"/>
                    <a:pt x="7712" y="1498"/>
                    <a:pt x="7712" y="1498"/>
                  </a:cubicBezTo>
                  <a:lnTo>
                    <a:pt x="80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1" name="Google Shape;6611;p77"/>
            <p:cNvSpPr/>
            <p:nvPr/>
          </p:nvSpPr>
          <p:spPr>
            <a:xfrm>
              <a:off x="1546200" y="2455225"/>
              <a:ext cx="129625" cy="33375"/>
            </a:xfrm>
            <a:custGeom>
              <a:avLst/>
              <a:gdLst/>
              <a:ahLst/>
              <a:cxnLst/>
              <a:rect l="l" t="t" r="r" b="b"/>
              <a:pathLst>
                <a:path w="5185" h="1335" extrusionOk="0">
                  <a:moveTo>
                    <a:pt x="0" y="0"/>
                  </a:moveTo>
                  <a:lnTo>
                    <a:pt x="98" y="1335"/>
                  </a:lnTo>
                  <a:lnTo>
                    <a:pt x="372" y="1269"/>
                  </a:lnTo>
                  <a:lnTo>
                    <a:pt x="5185" y="187"/>
                  </a:lnTo>
                  <a:lnTo>
                    <a:pt x="1236" y="187"/>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2" name="Google Shape;6612;p77"/>
            <p:cNvSpPr/>
            <p:nvPr/>
          </p:nvSpPr>
          <p:spPr>
            <a:xfrm>
              <a:off x="1435975" y="2620525"/>
              <a:ext cx="67575" cy="104625"/>
            </a:xfrm>
            <a:custGeom>
              <a:avLst/>
              <a:gdLst/>
              <a:ahLst/>
              <a:cxnLst/>
              <a:rect l="l" t="t" r="r" b="b"/>
              <a:pathLst>
                <a:path w="2703" h="4185" extrusionOk="0">
                  <a:moveTo>
                    <a:pt x="460" y="0"/>
                  </a:moveTo>
                  <a:cubicBezTo>
                    <a:pt x="302" y="0"/>
                    <a:pt x="145" y="17"/>
                    <a:pt x="1" y="61"/>
                  </a:cubicBezTo>
                  <a:lnTo>
                    <a:pt x="1" y="4185"/>
                  </a:lnTo>
                  <a:lnTo>
                    <a:pt x="2145" y="4185"/>
                  </a:lnTo>
                  <a:cubicBezTo>
                    <a:pt x="2145" y="4185"/>
                    <a:pt x="2703" y="3254"/>
                    <a:pt x="1478" y="2960"/>
                  </a:cubicBezTo>
                  <a:lnTo>
                    <a:pt x="1685" y="1898"/>
                  </a:lnTo>
                  <a:lnTo>
                    <a:pt x="1685" y="247"/>
                  </a:lnTo>
                  <a:cubicBezTo>
                    <a:pt x="1685" y="247"/>
                    <a:pt x="1062" y="0"/>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3" name="Google Shape;6613;p77"/>
            <p:cNvSpPr/>
            <p:nvPr/>
          </p:nvSpPr>
          <p:spPr>
            <a:xfrm>
              <a:off x="1478100" y="2625300"/>
              <a:ext cx="11500" cy="42700"/>
            </a:xfrm>
            <a:custGeom>
              <a:avLst/>
              <a:gdLst/>
              <a:ahLst/>
              <a:cxnLst/>
              <a:rect l="l" t="t" r="r" b="b"/>
              <a:pathLst>
                <a:path w="460" h="1708" extrusionOk="0">
                  <a:moveTo>
                    <a:pt x="0" y="1"/>
                  </a:moveTo>
                  <a:lnTo>
                    <a:pt x="0" y="56"/>
                  </a:lnTo>
                  <a:lnTo>
                    <a:pt x="0" y="1707"/>
                  </a:lnTo>
                  <a:lnTo>
                    <a:pt x="460" y="1707"/>
                  </a:lnTo>
                  <a:lnTo>
                    <a:pt x="460" y="1"/>
                  </a:lnTo>
                  <a:close/>
                </a:path>
              </a:pathLst>
            </a:custGeom>
            <a:solidFill>
              <a:srgbClr val="EC96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4" name="Google Shape;6614;p77"/>
            <p:cNvSpPr/>
            <p:nvPr/>
          </p:nvSpPr>
          <p:spPr>
            <a:xfrm>
              <a:off x="1673625" y="2154175"/>
              <a:ext cx="4650" cy="16150"/>
            </a:xfrm>
            <a:custGeom>
              <a:avLst/>
              <a:gdLst/>
              <a:ahLst/>
              <a:cxnLst/>
              <a:rect l="l" t="t" r="r" b="b"/>
              <a:pathLst>
                <a:path w="186" h="646" extrusionOk="0">
                  <a:moveTo>
                    <a:pt x="153" y="0"/>
                  </a:moveTo>
                  <a:cubicBezTo>
                    <a:pt x="132" y="0"/>
                    <a:pt x="110" y="11"/>
                    <a:pt x="110" y="33"/>
                  </a:cubicBezTo>
                  <a:cubicBezTo>
                    <a:pt x="22" y="208"/>
                    <a:pt x="0" y="416"/>
                    <a:pt x="11" y="613"/>
                  </a:cubicBezTo>
                  <a:cubicBezTo>
                    <a:pt x="16" y="635"/>
                    <a:pt x="38" y="646"/>
                    <a:pt x="57" y="646"/>
                  </a:cubicBezTo>
                  <a:cubicBezTo>
                    <a:pt x="77" y="646"/>
                    <a:pt x="93" y="635"/>
                    <a:pt x="88" y="613"/>
                  </a:cubicBezTo>
                  <a:cubicBezTo>
                    <a:pt x="76" y="416"/>
                    <a:pt x="98" y="230"/>
                    <a:pt x="175" y="44"/>
                  </a:cubicBezTo>
                  <a:cubicBezTo>
                    <a:pt x="186" y="33"/>
                    <a:pt x="164" y="11"/>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5" name="Google Shape;6615;p77"/>
            <p:cNvSpPr/>
            <p:nvPr/>
          </p:nvSpPr>
          <p:spPr>
            <a:xfrm>
              <a:off x="1666775" y="2158800"/>
              <a:ext cx="4400" cy="7775"/>
            </a:xfrm>
            <a:custGeom>
              <a:avLst/>
              <a:gdLst/>
              <a:ahLst/>
              <a:cxnLst/>
              <a:rect l="l" t="t" r="r" b="b"/>
              <a:pathLst>
                <a:path w="176" h="311" extrusionOk="0">
                  <a:moveTo>
                    <a:pt x="34" y="1"/>
                  </a:moveTo>
                  <a:cubicBezTo>
                    <a:pt x="12" y="12"/>
                    <a:pt x="0" y="34"/>
                    <a:pt x="0" y="56"/>
                  </a:cubicBezTo>
                  <a:lnTo>
                    <a:pt x="99" y="285"/>
                  </a:lnTo>
                  <a:cubicBezTo>
                    <a:pt x="99" y="294"/>
                    <a:pt x="113" y="310"/>
                    <a:pt x="130" y="310"/>
                  </a:cubicBezTo>
                  <a:cubicBezTo>
                    <a:pt x="134" y="310"/>
                    <a:pt x="139" y="309"/>
                    <a:pt x="143" y="307"/>
                  </a:cubicBezTo>
                  <a:cubicBezTo>
                    <a:pt x="165" y="307"/>
                    <a:pt x="175" y="285"/>
                    <a:pt x="165" y="263"/>
                  </a:cubicBezTo>
                  <a:cubicBezTo>
                    <a:pt x="143" y="187"/>
                    <a:pt x="110" y="110"/>
                    <a:pt x="77" y="34"/>
                  </a:cubicBezTo>
                  <a:cubicBezTo>
                    <a:pt x="66" y="12"/>
                    <a:pt x="5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6" name="Google Shape;6616;p77"/>
            <p:cNvSpPr/>
            <p:nvPr/>
          </p:nvSpPr>
          <p:spPr>
            <a:xfrm>
              <a:off x="1692600" y="2253850"/>
              <a:ext cx="12600" cy="24400"/>
            </a:xfrm>
            <a:custGeom>
              <a:avLst/>
              <a:gdLst/>
              <a:ahLst/>
              <a:cxnLst/>
              <a:rect l="l" t="t" r="r" b="b"/>
              <a:pathLst>
                <a:path w="504" h="976" extrusionOk="0">
                  <a:moveTo>
                    <a:pt x="40" y="0"/>
                  </a:moveTo>
                  <a:cubicBezTo>
                    <a:pt x="20" y="0"/>
                    <a:pt x="0" y="17"/>
                    <a:pt x="7" y="49"/>
                  </a:cubicBezTo>
                  <a:cubicBezTo>
                    <a:pt x="83" y="377"/>
                    <a:pt x="226" y="683"/>
                    <a:pt x="423" y="957"/>
                  </a:cubicBezTo>
                  <a:cubicBezTo>
                    <a:pt x="429" y="970"/>
                    <a:pt x="440" y="976"/>
                    <a:pt x="451" y="976"/>
                  </a:cubicBezTo>
                  <a:cubicBezTo>
                    <a:pt x="476" y="976"/>
                    <a:pt x="504" y="947"/>
                    <a:pt x="488" y="924"/>
                  </a:cubicBezTo>
                  <a:cubicBezTo>
                    <a:pt x="291" y="651"/>
                    <a:pt x="160" y="345"/>
                    <a:pt x="73" y="27"/>
                  </a:cubicBezTo>
                  <a:cubicBezTo>
                    <a:pt x="68" y="9"/>
                    <a:pt x="54"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7" name="Google Shape;6617;p77"/>
            <p:cNvSpPr/>
            <p:nvPr/>
          </p:nvSpPr>
          <p:spPr>
            <a:xfrm>
              <a:off x="1722675" y="2264850"/>
              <a:ext cx="14050" cy="13775"/>
            </a:xfrm>
            <a:custGeom>
              <a:avLst/>
              <a:gdLst/>
              <a:ahLst/>
              <a:cxnLst/>
              <a:rect l="l" t="t" r="r" b="b"/>
              <a:pathLst>
                <a:path w="562" h="551" extrusionOk="0">
                  <a:moveTo>
                    <a:pt x="46" y="1"/>
                  </a:moveTo>
                  <a:cubicBezTo>
                    <a:pt x="22" y="1"/>
                    <a:pt x="0" y="19"/>
                    <a:pt x="7" y="46"/>
                  </a:cubicBezTo>
                  <a:cubicBezTo>
                    <a:pt x="83" y="277"/>
                    <a:pt x="270" y="473"/>
                    <a:pt x="499" y="550"/>
                  </a:cubicBezTo>
                  <a:cubicBezTo>
                    <a:pt x="502" y="550"/>
                    <a:pt x="506" y="551"/>
                    <a:pt x="509" y="551"/>
                  </a:cubicBezTo>
                  <a:cubicBezTo>
                    <a:pt x="546" y="551"/>
                    <a:pt x="561" y="494"/>
                    <a:pt x="521" y="473"/>
                  </a:cubicBezTo>
                  <a:cubicBezTo>
                    <a:pt x="313" y="408"/>
                    <a:pt x="149" y="233"/>
                    <a:pt x="83" y="25"/>
                  </a:cubicBezTo>
                  <a:cubicBezTo>
                    <a:pt x="75" y="8"/>
                    <a:pt x="60"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8" name="Google Shape;6618;p77"/>
            <p:cNvSpPr/>
            <p:nvPr/>
          </p:nvSpPr>
          <p:spPr>
            <a:xfrm>
              <a:off x="1620725" y="2272525"/>
              <a:ext cx="44700" cy="13025"/>
            </a:xfrm>
            <a:custGeom>
              <a:avLst/>
              <a:gdLst/>
              <a:ahLst/>
              <a:cxnLst/>
              <a:rect l="l" t="t" r="r" b="b"/>
              <a:pathLst>
                <a:path w="1788" h="521" extrusionOk="0">
                  <a:moveTo>
                    <a:pt x="1752" y="1"/>
                  </a:moveTo>
                  <a:cubicBezTo>
                    <a:pt x="1750" y="1"/>
                    <a:pt x="1747" y="1"/>
                    <a:pt x="1744" y="2"/>
                  </a:cubicBezTo>
                  <a:cubicBezTo>
                    <a:pt x="1154" y="57"/>
                    <a:pt x="574" y="210"/>
                    <a:pt x="38" y="451"/>
                  </a:cubicBezTo>
                  <a:cubicBezTo>
                    <a:pt x="0" y="470"/>
                    <a:pt x="19" y="521"/>
                    <a:pt x="53" y="521"/>
                  </a:cubicBezTo>
                  <a:cubicBezTo>
                    <a:pt x="58" y="521"/>
                    <a:pt x="64" y="520"/>
                    <a:pt x="70" y="516"/>
                  </a:cubicBezTo>
                  <a:cubicBezTo>
                    <a:pt x="595" y="276"/>
                    <a:pt x="1164" y="123"/>
                    <a:pt x="1744" y="68"/>
                  </a:cubicBezTo>
                  <a:cubicBezTo>
                    <a:pt x="1785" y="68"/>
                    <a:pt x="1788" y="1"/>
                    <a:pt x="17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9" name="Google Shape;6619;p77"/>
            <p:cNvSpPr/>
            <p:nvPr/>
          </p:nvSpPr>
          <p:spPr>
            <a:xfrm>
              <a:off x="1633400" y="2263275"/>
              <a:ext cx="25175" cy="3325"/>
            </a:xfrm>
            <a:custGeom>
              <a:avLst/>
              <a:gdLst/>
              <a:ahLst/>
              <a:cxnLst/>
              <a:rect l="l" t="t" r="r" b="b"/>
              <a:pathLst>
                <a:path w="1007" h="133" extrusionOk="0">
                  <a:moveTo>
                    <a:pt x="45" y="0"/>
                  </a:moveTo>
                  <a:cubicBezTo>
                    <a:pt x="1" y="0"/>
                    <a:pt x="1" y="77"/>
                    <a:pt x="45" y="77"/>
                  </a:cubicBezTo>
                  <a:cubicBezTo>
                    <a:pt x="351" y="99"/>
                    <a:pt x="657" y="121"/>
                    <a:pt x="953" y="131"/>
                  </a:cubicBezTo>
                  <a:cubicBezTo>
                    <a:pt x="957" y="132"/>
                    <a:pt x="960" y="132"/>
                    <a:pt x="963" y="132"/>
                  </a:cubicBezTo>
                  <a:cubicBezTo>
                    <a:pt x="1007" y="132"/>
                    <a:pt x="1004" y="66"/>
                    <a:pt x="953" y="66"/>
                  </a:cubicBezTo>
                  <a:cubicBezTo>
                    <a:pt x="657" y="44"/>
                    <a:pt x="351" y="22"/>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0" name="Google Shape;6620;p77"/>
            <p:cNvSpPr/>
            <p:nvPr/>
          </p:nvSpPr>
          <p:spPr>
            <a:xfrm>
              <a:off x="1746350" y="2378075"/>
              <a:ext cx="11525" cy="14050"/>
            </a:xfrm>
            <a:custGeom>
              <a:avLst/>
              <a:gdLst/>
              <a:ahLst/>
              <a:cxnLst/>
              <a:rect l="l" t="t" r="r" b="b"/>
              <a:pathLst>
                <a:path w="461" h="562" extrusionOk="0">
                  <a:moveTo>
                    <a:pt x="413" y="1"/>
                  </a:moveTo>
                  <a:cubicBezTo>
                    <a:pt x="406" y="1"/>
                    <a:pt x="399" y="4"/>
                    <a:pt x="395" y="13"/>
                  </a:cubicBezTo>
                  <a:cubicBezTo>
                    <a:pt x="263" y="177"/>
                    <a:pt x="143" y="330"/>
                    <a:pt x="11" y="495"/>
                  </a:cubicBezTo>
                  <a:cubicBezTo>
                    <a:pt x="1" y="517"/>
                    <a:pt x="1" y="538"/>
                    <a:pt x="11" y="549"/>
                  </a:cubicBezTo>
                  <a:cubicBezTo>
                    <a:pt x="18" y="555"/>
                    <a:pt x="31" y="562"/>
                    <a:pt x="44" y="562"/>
                  </a:cubicBezTo>
                  <a:cubicBezTo>
                    <a:pt x="53" y="562"/>
                    <a:pt x="62" y="558"/>
                    <a:pt x="66" y="549"/>
                  </a:cubicBezTo>
                  <a:lnTo>
                    <a:pt x="449" y="68"/>
                  </a:lnTo>
                  <a:cubicBezTo>
                    <a:pt x="460" y="46"/>
                    <a:pt x="460" y="24"/>
                    <a:pt x="449" y="13"/>
                  </a:cubicBezTo>
                  <a:cubicBezTo>
                    <a:pt x="436" y="7"/>
                    <a:pt x="424" y="1"/>
                    <a:pt x="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1" name="Google Shape;6621;p77"/>
            <p:cNvSpPr/>
            <p:nvPr/>
          </p:nvSpPr>
          <p:spPr>
            <a:xfrm>
              <a:off x="1755100" y="2386600"/>
              <a:ext cx="4950" cy="7675"/>
            </a:xfrm>
            <a:custGeom>
              <a:avLst/>
              <a:gdLst/>
              <a:ahLst/>
              <a:cxnLst/>
              <a:rect l="l" t="t" r="r" b="b"/>
              <a:pathLst>
                <a:path w="198" h="307" extrusionOk="0">
                  <a:moveTo>
                    <a:pt x="176" y="1"/>
                  </a:moveTo>
                  <a:cubicBezTo>
                    <a:pt x="154" y="1"/>
                    <a:pt x="132" y="1"/>
                    <a:pt x="121" y="22"/>
                  </a:cubicBezTo>
                  <a:cubicBezTo>
                    <a:pt x="88" y="99"/>
                    <a:pt x="45" y="176"/>
                    <a:pt x="1" y="252"/>
                  </a:cubicBezTo>
                  <a:cubicBezTo>
                    <a:pt x="1" y="274"/>
                    <a:pt x="1" y="295"/>
                    <a:pt x="23" y="307"/>
                  </a:cubicBezTo>
                  <a:cubicBezTo>
                    <a:pt x="33" y="307"/>
                    <a:pt x="66" y="307"/>
                    <a:pt x="66" y="285"/>
                  </a:cubicBezTo>
                  <a:cubicBezTo>
                    <a:pt x="110" y="208"/>
                    <a:pt x="143" y="132"/>
                    <a:pt x="186" y="55"/>
                  </a:cubicBezTo>
                  <a:cubicBezTo>
                    <a:pt x="198" y="44"/>
                    <a:pt x="186" y="1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2" name="Google Shape;6622;p77"/>
            <p:cNvSpPr/>
            <p:nvPr/>
          </p:nvSpPr>
          <p:spPr>
            <a:xfrm>
              <a:off x="1811150" y="2292300"/>
              <a:ext cx="9400" cy="17075"/>
            </a:xfrm>
            <a:custGeom>
              <a:avLst/>
              <a:gdLst/>
              <a:ahLst/>
              <a:cxnLst/>
              <a:rect l="l" t="t" r="r" b="b"/>
              <a:pathLst>
                <a:path w="376" h="683" extrusionOk="0">
                  <a:moveTo>
                    <a:pt x="239" y="1"/>
                  </a:moveTo>
                  <a:cubicBezTo>
                    <a:pt x="233" y="1"/>
                    <a:pt x="226" y="3"/>
                    <a:pt x="219" y="10"/>
                  </a:cubicBezTo>
                  <a:cubicBezTo>
                    <a:pt x="121" y="75"/>
                    <a:pt x="1" y="185"/>
                    <a:pt x="44" y="316"/>
                  </a:cubicBezTo>
                  <a:cubicBezTo>
                    <a:pt x="66" y="382"/>
                    <a:pt x="121" y="436"/>
                    <a:pt x="154" y="480"/>
                  </a:cubicBezTo>
                  <a:cubicBezTo>
                    <a:pt x="209" y="545"/>
                    <a:pt x="253" y="601"/>
                    <a:pt x="296" y="666"/>
                  </a:cubicBezTo>
                  <a:cubicBezTo>
                    <a:pt x="305" y="677"/>
                    <a:pt x="315" y="682"/>
                    <a:pt x="324" y="682"/>
                  </a:cubicBezTo>
                  <a:cubicBezTo>
                    <a:pt x="351" y="682"/>
                    <a:pt x="375" y="643"/>
                    <a:pt x="351" y="611"/>
                  </a:cubicBezTo>
                  <a:cubicBezTo>
                    <a:pt x="318" y="567"/>
                    <a:pt x="274" y="513"/>
                    <a:pt x="241" y="469"/>
                  </a:cubicBezTo>
                  <a:cubicBezTo>
                    <a:pt x="209" y="414"/>
                    <a:pt x="165" y="370"/>
                    <a:pt x="132" y="327"/>
                  </a:cubicBezTo>
                  <a:cubicBezTo>
                    <a:pt x="66" y="217"/>
                    <a:pt x="176" y="130"/>
                    <a:pt x="253" y="75"/>
                  </a:cubicBezTo>
                  <a:cubicBezTo>
                    <a:pt x="288" y="49"/>
                    <a:pt x="266" y="1"/>
                    <a:pt x="239" y="1"/>
                  </a:cubicBezTo>
                  <a:close/>
                </a:path>
              </a:pathLst>
            </a:custGeom>
            <a:solidFill>
              <a:srgbClr val="2B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3" name="Google Shape;6623;p77"/>
            <p:cNvSpPr/>
            <p:nvPr/>
          </p:nvSpPr>
          <p:spPr>
            <a:xfrm>
              <a:off x="1664575" y="2289225"/>
              <a:ext cx="39050" cy="59975"/>
            </a:xfrm>
            <a:custGeom>
              <a:avLst/>
              <a:gdLst/>
              <a:ahLst/>
              <a:cxnLst/>
              <a:rect l="l" t="t" r="r" b="b"/>
              <a:pathLst>
                <a:path w="1562" h="2399" extrusionOk="0">
                  <a:moveTo>
                    <a:pt x="90" y="1"/>
                  </a:moveTo>
                  <a:cubicBezTo>
                    <a:pt x="79" y="1"/>
                    <a:pt x="68" y="1"/>
                    <a:pt x="56" y="2"/>
                  </a:cubicBezTo>
                  <a:cubicBezTo>
                    <a:pt x="1" y="2"/>
                    <a:pt x="1" y="78"/>
                    <a:pt x="56" y="78"/>
                  </a:cubicBezTo>
                  <a:cubicBezTo>
                    <a:pt x="67" y="77"/>
                    <a:pt x="79" y="77"/>
                    <a:pt x="90" y="77"/>
                  </a:cubicBezTo>
                  <a:cubicBezTo>
                    <a:pt x="443" y="77"/>
                    <a:pt x="673" y="404"/>
                    <a:pt x="822" y="690"/>
                  </a:cubicBezTo>
                  <a:cubicBezTo>
                    <a:pt x="1007" y="1040"/>
                    <a:pt x="1150" y="1390"/>
                    <a:pt x="1281" y="1752"/>
                  </a:cubicBezTo>
                  <a:cubicBezTo>
                    <a:pt x="1357" y="1949"/>
                    <a:pt x="1423" y="2156"/>
                    <a:pt x="1478" y="2375"/>
                  </a:cubicBezTo>
                  <a:cubicBezTo>
                    <a:pt x="1482" y="2391"/>
                    <a:pt x="1496" y="2399"/>
                    <a:pt x="1510" y="2399"/>
                  </a:cubicBezTo>
                  <a:cubicBezTo>
                    <a:pt x="1534" y="2399"/>
                    <a:pt x="1561" y="2380"/>
                    <a:pt x="1554" y="2353"/>
                  </a:cubicBezTo>
                  <a:cubicBezTo>
                    <a:pt x="1445" y="1959"/>
                    <a:pt x="1313" y="1577"/>
                    <a:pt x="1150" y="1215"/>
                  </a:cubicBezTo>
                  <a:cubicBezTo>
                    <a:pt x="1073" y="1030"/>
                    <a:pt x="985" y="843"/>
                    <a:pt x="898" y="668"/>
                  </a:cubicBezTo>
                  <a:cubicBezTo>
                    <a:pt x="810" y="505"/>
                    <a:pt x="712" y="340"/>
                    <a:pt x="581" y="209"/>
                  </a:cubicBezTo>
                  <a:cubicBezTo>
                    <a:pt x="447" y="85"/>
                    <a:pt x="27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4" name="Google Shape;6624;p77"/>
            <p:cNvSpPr/>
            <p:nvPr/>
          </p:nvSpPr>
          <p:spPr>
            <a:xfrm>
              <a:off x="1629575" y="2318650"/>
              <a:ext cx="44175" cy="120375"/>
            </a:xfrm>
            <a:custGeom>
              <a:avLst/>
              <a:gdLst/>
              <a:ahLst/>
              <a:cxnLst/>
              <a:rect l="l" t="t" r="r" b="b"/>
              <a:pathLst>
                <a:path w="1767" h="4815" extrusionOk="0">
                  <a:moveTo>
                    <a:pt x="259" y="0"/>
                  </a:moveTo>
                  <a:cubicBezTo>
                    <a:pt x="250" y="0"/>
                    <a:pt x="240" y="5"/>
                    <a:pt x="231" y="16"/>
                  </a:cubicBezTo>
                  <a:cubicBezTo>
                    <a:pt x="56" y="235"/>
                    <a:pt x="1" y="520"/>
                    <a:pt x="34" y="804"/>
                  </a:cubicBezTo>
                  <a:cubicBezTo>
                    <a:pt x="78" y="1122"/>
                    <a:pt x="209" y="1428"/>
                    <a:pt x="340" y="1723"/>
                  </a:cubicBezTo>
                  <a:cubicBezTo>
                    <a:pt x="625" y="2379"/>
                    <a:pt x="920" y="3025"/>
                    <a:pt x="1204" y="3681"/>
                  </a:cubicBezTo>
                  <a:cubicBezTo>
                    <a:pt x="1369" y="4053"/>
                    <a:pt x="1522" y="4425"/>
                    <a:pt x="1685" y="4797"/>
                  </a:cubicBezTo>
                  <a:cubicBezTo>
                    <a:pt x="1692" y="4810"/>
                    <a:pt x="1702" y="4815"/>
                    <a:pt x="1712" y="4815"/>
                  </a:cubicBezTo>
                  <a:cubicBezTo>
                    <a:pt x="1738" y="4815"/>
                    <a:pt x="1766" y="4784"/>
                    <a:pt x="1751" y="4753"/>
                  </a:cubicBezTo>
                  <a:cubicBezTo>
                    <a:pt x="1478" y="4119"/>
                    <a:pt x="1204" y="3495"/>
                    <a:pt x="920" y="2860"/>
                  </a:cubicBezTo>
                  <a:cubicBezTo>
                    <a:pt x="788" y="2543"/>
                    <a:pt x="647" y="2226"/>
                    <a:pt x="504" y="1909"/>
                  </a:cubicBezTo>
                  <a:cubicBezTo>
                    <a:pt x="373" y="1603"/>
                    <a:pt x="220" y="1307"/>
                    <a:pt x="143" y="990"/>
                  </a:cubicBezTo>
                  <a:cubicBezTo>
                    <a:pt x="66" y="684"/>
                    <a:pt x="78" y="323"/>
                    <a:pt x="285" y="60"/>
                  </a:cubicBezTo>
                  <a:cubicBezTo>
                    <a:pt x="310" y="36"/>
                    <a:pt x="286"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5" name="Google Shape;6625;p77"/>
            <p:cNvSpPr/>
            <p:nvPr/>
          </p:nvSpPr>
          <p:spPr>
            <a:xfrm>
              <a:off x="1557575" y="2417250"/>
              <a:ext cx="20975" cy="17100"/>
            </a:xfrm>
            <a:custGeom>
              <a:avLst/>
              <a:gdLst/>
              <a:ahLst/>
              <a:cxnLst/>
              <a:rect l="l" t="t" r="r" b="b"/>
              <a:pathLst>
                <a:path w="839" h="684" extrusionOk="0">
                  <a:moveTo>
                    <a:pt x="58" y="0"/>
                  </a:moveTo>
                  <a:cubicBezTo>
                    <a:pt x="29" y="0"/>
                    <a:pt x="0" y="39"/>
                    <a:pt x="26" y="65"/>
                  </a:cubicBezTo>
                  <a:cubicBezTo>
                    <a:pt x="267" y="262"/>
                    <a:pt x="508" y="469"/>
                    <a:pt x="759" y="678"/>
                  </a:cubicBezTo>
                  <a:cubicBezTo>
                    <a:pt x="765" y="682"/>
                    <a:pt x="772" y="684"/>
                    <a:pt x="779" y="684"/>
                  </a:cubicBezTo>
                  <a:cubicBezTo>
                    <a:pt x="809" y="684"/>
                    <a:pt x="838" y="650"/>
                    <a:pt x="803" y="623"/>
                  </a:cubicBezTo>
                  <a:cubicBezTo>
                    <a:pt x="562" y="415"/>
                    <a:pt x="321" y="218"/>
                    <a:pt x="81" y="10"/>
                  </a:cubicBezTo>
                  <a:cubicBezTo>
                    <a:pt x="74" y="3"/>
                    <a:pt x="66"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6" name="Google Shape;6626;p77"/>
            <p:cNvSpPr/>
            <p:nvPr/>
          </p:nvSpPr>
          <p:spPr>
            <a:xfrm>
              <a:off x="1555025" y="2432225"/>
              <a:ext cx="19750" cy="8350"/>
            </a:xfrm>
            <a:custGeom>
              <a:avLst/>
              <a:gdLst/>
              <a:ahLst/>
              <a:cxnLst/>
              <a:rect l="l" t="t" r="r" b="b"/>
              <a:pathLst>
                <a:path w="790" h="334" extrusionOk="0">
                  <a:moveTo>
                    <a:pt x="51" y="1"/>
                  </a:moveTo>
                  <a:cubicBezTo>
                    <a:pt x="6" y="1"/>
                    <a:pt x="0" y="58"/>
                    <a:pt x="41" y="79"/>
                  </a:cubicBezTo>
                  <a:cubicBezTo>
                    <a:pt x="270" y="166"/>
                    <a:pt x="500" y="242"/>
                    <a:pt x="730" y="330"/>
                  </a:cubicBezTo>
                  <a:cubicBezTo>
                    <a:pt x="735" y="333"/>
                    <a:pt x="740" y="334"/>
                    <a:pt x="745" y="334"/>
                  </a:cubicBezTo>
                  <a:cubicBezTo>
                    <a:pt x="778" y="334"/>
                    <a:pt x="790" y="273"/>
                    <a:pt x="752" y="254"/>
                  </a:cubicBezTo>
                  <a:lnTo>
                    <a:pt x="63" y="2"/>
                  </a:lnTo>
                  <a:cubicBezTo>
                    <a:pt x="59" y="1"/>
                    <a:pt x="5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7" name="Google Shape;6627;p77"/>
            <p:cNvSpPr/>
            <p:nvPr/>
          </p:nvSpPr>
          <p:spPr>
            <a:xfrm>
              <a:off x="1830175" y="2472075"/>
              <a:ext cx="24350" cy="12275"/>
            </a:xfrm>
            <a:custGeom>
              <a:avLst/>
              <a:gdLst/>
              <a:ahLst/>
              <a:cxnLst/>
              <a:rect l="l" t="t" r="r" b="b"/>
              <a:pathLst>
                <a:path w="974" h="491" extrusionOk="0">
                  <a:moveTo>
                    <a:pt x="53" y="0"/>
                  </a:moveTo>
                  <a:cubicBezTo>
                    <a:pt x="20" y="0"/>
                    <a:pt x="1" y="51"/>
                    <a:pt x="39" y="70"/>
                  </a:cubicBezTo>
                  <a:lnTo>
                    <a:pt x="902" y="486"/>
                  </a:lnTo>
                  <a:cubicBezTo>
                    <a:pt x="908" y="489"/>
                    <a:pt x="914" y="490"/>
                    <a:pt x="920" y="490"/>
                  </a:cubicBezTo>
                  <a:cubicBezTo>
                    <a:pt x="954" y="490"/>
                    <a:pt x="973" y="439"/>
                    <a:pt x="935" y="420"/>
                  </a:cubicBezTo>
                  <a:cubicBezTo>
                    <a:pt x="651" y="279"/>
                    <a:pt x="367" y="147"/>
                    <a:pt x="71" y="5"/>
                  </a:cubicBezTo>
                  <a:cubicBezTo>
                    <a:pt x="65" y="2"/>
                    <a:pt x="59" y="0"/>
                    <a:pt x="53" y="0"/>
                  </a:cubicBezTo>
                  <a:close/>
                </a:path>
              </a:pathLst>
            </a:custGeom>
            <a:solidFill>
              <a:srgbClr val="2B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8" name="Google Shape;6628;p77"/>
            <p:cNvSpPr/>
            <p:nvPr/>
          </p:nvSpPr>
          <p:spPr>
            <a:xfrm>
              <a:off x="1837775" y="2465875"/>
              <a:ext cx="37050" cy="12650"/>
            </a:xfrm>
            <a:custGeom>
              <a:avLst/>
              <a:gdLst/>
              <a:ahLst/>
              <a:cxnLst/>
              <a:rect l="l" t="t" r="r" b="b"/>
              <a:pathLst>
                <a:path w="1482" h="506" extrusionOk="0">
                  <a:moveTo>
                    <a:pt x="53" y="0"/>
                  </a:moveTo>
                  <a:cubicBezTo>
                    <a:pt x="16" y="0"/>
                    <a:pt x="0" y="57"/>
                    <a:pt x="41" y="78"/>
                  </a:cubicBezTo>
                  <a:cubicBezTo>
                    <a:pt x="489" y="264"/>
                    <a:pt x="948" y="406"/>
                    <a:pt x="1419" y="505"/>
                  </a:cubicBezTo>
                  <a:cubicBezTo>
                    <a:pt x="1422" y="505"/>
                    <a:pt x="1425" y="506"/>
                    <a:pt x="1428" y="506"/>
                  </a:cubicBezTo>
                  <a:cubicBezTo>
                    <a:pt x="1466" y="506"/>
                    <a:pt x="1481" y="449"/>
                    <a:pt x="1441" y="439"/>
                  </a:cubicBezTo>
                  <a:cubicBezTo>
                    <a:pt x="970" y="340"/>
                    <a:pt x="511" y="187"/>
                    <a:pt x="63" y="1"/>
                  </a:cubicBezTo>
                  <a:cubicBezTo>
                    <a:pt x="59" y="1"/>
                    <a:pt x="56" y="0"/>
                    <a:pt x="53" y="0"/>
                  </a:cubicBezTo>
                  <a:close/>
                </a:path>
              </a:pathLst>
            </a:custGeom>
            <a:solidFill>
              <a:srgbClr val="2B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9" name="Google Shape;6629;p77"/>
            <p:cNvSpPr/>
            <p:nvPr/>
          </p:nvSpPr>
          <p:spPr>
            <a:xfrm>
              <a:off x="1804425" y="2675050"/>
              <a:ext cx="49700" cy="30350"/>
            </a:xfrm>
            <a:custGeom>
              <a:avLst/>
              <a:gdLst/>
              <a:ahLst/>
              <a:cxnLst/>
              <a:rect l="l" t="t" r="r" b="b"/>
              <a:pathLst>
                <a:path w="1988" h="1214" extrusionOk="0">
                  <a:moveTo>
                    <a:pt x="609" y="625"/>
                  </a:moveTo>
                  <a:lnTo>
                    <a:pt x="609" y="625"/>
                  </a:lnTo>
                  <a:cubicBezTo>
                    <a:pt x="598" y="647"/>
                    <a:pt x="598" y="669"/>
                    <a:pt x="587" y="680"/>
                  </a:cubicBezTo>
                  <a:cubicBezTo>
                    <a:pt x="565" y="757"/>
                    <a:pt x="522" y="822"/>
                    <a:pt x="488" y="888"/>
                  </a:cubicBezTo>
                  <a:cubicBezTo>
                    <a:pt x="466" y="920"/>
                    <a:pt x="456" y="954"/>
                    <a:pt x="423" y="975"/>
                  </a:cubicBezTo>
                  <a:cubicBezTo>
                    <a:pt x="423" y="983"/>
                    <a:pt x="407" y="995"/>
                    <a:pt x="394" y="995"/>
                  </a:cubicBezTo>
                  <a:cubicBezTo>
                    <a:pt x="388" y="995"/>
                    <a:pt x="383" y="993"/>
                    <a:pt x="379" y="986"/>
                  </a:cubicBezTo>
                  <a:cubicBezTo>
                    <a:pt x="379" y="975"/>
                    <a:pt x="390" y="942"/>
                    <a:pt x="401" y="932"/>
                  </a:cubicBezTo>
                  <a:cubicBezTo>
                    <a:pt x="445" y="822"/>
                    <a:pt x="522" y="713"/>
                    <a:pt x="609" y="625"/>
                  </a:cubicBezTo>
                  <a:close/>
                  <a:moveTo>
                    <a:pt x="1287" y="800"/>
                  </a:moveTo>
                  <a:lnTo>
                    <a:pt x="1222" y="898"/>
                  </a:lnTo>
                  <a:cubicBezTo>
                    <a:pt x="1156" y="986"/>
                    <a:pt x="1069" y="1052"/>
                    <a:pt x="959" y="1085"/>
                  </a:cubicBezTo>
                  <a:cubicBezTo>
                    <a:pt x="1035" y="964"/>
                    <a:pt x="1156" y="866"/>
                    <a:pt x="1287" y="800"/>
                  </a:cubicBezTo>
                  <a:close/>
                  <a:moveTo>
                    <a:pt x="566" y="0"/>
                  </a:moveTo>
                  <a:cubicBezTo>
                    <a:pt x="478" y="0"/>
                    <a:pt x="408" y="61"/>
                    <a:pt x="357" y="122"/>
                  </a:cubicBezTo>
                  <a:cubicBezTo>
                    <a:pt x="291" y="198"/>
                    <a:pt x="237" y="297"/>
                    <a:pt x="193" y="385"/>
                  </a:cubicBezTo>
                  <a:cubicBezTo>
                    <a:pt x="95" y="570"/>
                    <a:pt x="40" y="779"/>
                    <a:pt x="7" y="997"/>
                  </a:cubicBezTo>
                  <a:cubicBezTo>
                    <a:pt x="1" y="1024"/>
                    <a:pt x="27" y="1043"/>
                    <a:pt x="48" y="1043"/>
                  </a:cubicBezTo>
                  <a:cubicBezTo>
                    <a:pt x="62" y="1043"/>
                    <a:pt x="73" y="1036"/>
                    <a:pt x="73" y="1019"/>
                  </a:cubicBezTo>
                  <a:cubicBezTo>
                    <a:pt x="116" y="723"/>
                    <a:pt x="226" y="429"/>
                    <a:pt x="401" y="188"/>
                  </a:cubicBezTo>
                  <a:cubicBezTo>
                    <a:pt x="432" y="147"/>
                    <a:pt x="491" y="77"/>
                    <a:pt x="561" y="77"/>
                  </a:cubicBezTo>
                  <a:cubicBezTo>
                    <a:pt x="566" y="77"/>
                    <a:pt x="571" y="78"/>
                    <a:pt x="576" y="79"/>
                  </a:cubicBezTo>
                  <a:cubicBezTo>
                    <a:pt x="653" y="79"/>
                    <a:pt x="685" y="177"/>
                    <a:pt x="685" y="242"/>
                  </a:cubicBezTo>
                  <a:cubicBezTo>
                    <a:pt x="685" y="319"/>
                    <a:pt x="675" y="407"/>
                    <a:pt x="653" y="483"/>
                  </a:cubicBezTo>
                  <a:cubicBezTo>
                    <a:pt x="631" y="505"/>
                    <a:pt x="620" y="516"/>
                    <a:pt x="598" y="527"/>
                  </a:cubicBezTo>
                  <a:cubicBezTo>
                    <a:pt x="488" y="636"/>
                    <a:pt x="379" y="767"/>
                    <a:pt x="325" y="920"/>
                  </a:cubicBezTo>
                  <a:cubicBezTo>
                    <a:pt x="303" y="975"/>
                    <a:pt x="303" y="1063"/>
                    <a:pt x="379" y="1073"/>
                  </a:cubicBezTo>
                  <a:cubicBezTo>
                    <a:pt x="384" y="1074"/>
                    <a:pt x="388" y="1074"/>
                    <a:pt x="393" y="1074"/>
                  </a:cubicBezTo>
                  <a:cubicBezTo>
                    <a:pt x="471" y="1074"/>
                    <a:pt x="512" y="983"/>
                    <a:pt x="543" y="932"/>
                  </a:cubicBezTo>
                  <a:cubicBezTo>
                    <a:pt x="620" y="811"/>
                    <a:pt x="685" y="669"/>
                    <a:pt x="718" y="538"/>
                  </a:cubicBezTo>
                  <a:cubicBezTo>
                    <a:pt x="784" y="483"/>
                    <a:pt x="860" y="429"/>
                    <a:pt x="948" y="395"/>
                  </a:cubicBezTo>
                  <a:cubicBezTo>
                    <a:pt x="1002" y="373"/>
                    <a:pt x="1068" y="356"/>
                    <a:pt x="1132" y="356"/>
                  </a:cubicBezTo>
                  <a:cubicBezTo>
                    <a:pt x="1222" y="356"/>
                    <a:pt x="1305" y="391"/>
                    <a:pt x="1331" y="494"/>
                  </a:cubicBezTo>
                  <a:cubicBezTo>
                    <a:pt x="1342" y="560"/>
                    <a:pt x="1342" y="636"/>
                    <a:pt x="1320" y="702"/>
                  </a:cubicBezTo>
                  <a:cubicBezTo>
                    <a:pt x="1244" y="735"/>
                    <a:pt x="1178" y="767"/>
                    <a:pt x="1112" y="811"/>
                  </a:cubicBezTo>
                  <a:cubicBezTo>
                    <a:pt x="1003" y="898"/>
                    <a:pt x="904" y="1008"/>
                    <a:pt x="850" y="1129"/>
                  </a:cubicBezTo>
                  <a:cubicBezTo>
                    <a:pt x="840" y="1157"/>
                    <a:pt x="855" y="1185"/>
                    <a:pt x="881" y="1185"/>
                  </a:cubicBezTo>
                  <a:cubicBezTo>
                    <a:pt x="885" y="1185"/>
                    <a:pt x="889" y="1184"/>
                    <a:pt x="894" y="1183"/>
                  </a:cubicBezTo>
                  <a:cubicBezTo>
                    <a:pt x="1112" y="1150"/>
                    <a:pt x="1309" y="975"/>
                    <a:pt x="1385" y="757"/>
                  </a:cubicBezTo>
                  <a:lnTo>
                    <a:pt x="1517" y="723"/>
                  </a:lnTo>
                  <a:cubicBezTo>
                    <a:pt x="1546" y="720"/>
                    <a:pt x="1585" y="717"/>
                    <a:pt x="1626" y="717"/>
                  </a:cubicBezTo>
                  <a:cubicBezTo>
                    <a:pt x="1722" y="717"/>
                    <a:pt x="1832" y="735"/>
                    <a:pt x="1878" y="811"/>
                  </a:cubicBezTo>
                  <a:cubicBezTo>
                    <a:pt x="1922" y="877"/>
                    <a:pt x="1888" y="964"/>
                    <a:pt x="1845" y="1019"/>
                  </a:cubicBezTo>
                  <a:cubicBezTo>
                    <a:pt x="1801" y="1073"/>
                    <a:pt x="1735" y="1107"/>
                    <a:pt x="1670" y="1139"/>
                  </a:cubicBezTo>
                  <a:cubicBezTo>
                    <a:pt x="1634" y="1166"/>
                    <a:pt x="1656" y="1214"/>
                    <a:pt x="1689" y="1214"/>
                  </a:cubicBezTo>
                  <a:cubicBezTo>
                    <a:pt x="1697" y="1214"/>
                    <a:pt x="1705" y="1211"/>
                    <a:pt x="1713" y="1205"/>
                  </a:cubicBezTo>
                  <a:cubicBezTo>
                    <a:pt x="1823" y="1139"/>
                    <a:pt x="1944" y="1063"/>
                    <a:pt x="1965" y="932"/>
                  </a:cubicBezTo>
                  <a:cubicBezTo>
                    <a:pt x="1987" y="800"/>
                    <a:pt x="1910" y="713"/>
                    <a:pt x="1801" y="669"/>
                  </a:cubicBezTo>
                  <a:cubicBezTo>
                    <a:pt x="1735" y="653"/>
                    <a:pt x="1670" y="644"/>
                    <a:pt x="1604" y="644"/>
                  </a:cubicBezTo>
                  <a:cubicBezTo>
                    <a:pt x="1538" y="644"/>
                    <a:pt x="1473" y="653"/>
                    <a:pt x="1407" y="669"/>
                  </a:cubicBezTo>
                  <a:cubicBezTo>
                    <a:pt x="1419" y="625"/>
                    <a:pt x="1419" y="570"/>
                    <a:pt x="1407" y="516"/>
                  </a:cubicBezTo>
                  <a:cubicBezTo>
                    <a:pt x="1388" y="365"/>
                    <a:pt x="1264" y="279"/>
                    <a:pt x="1118" y="279"/>
                  </a:cubicBezTo>
                  <a:cubicBezTo>
                    <a:pt x="1095" y="279"/>
                    <a:pt x="1071" y="281"/>
                    <a:pt x="1047" y="286"/>
                  </a:cubicBezTo>
                  <a:cubicBezTo>
                    <a:pt x="937" y="308"/>
                    <a:pt x="838" y="363"/>
                    <a:pt x="740" y="417"/>
                  </a:cubicBezTo>
                  <a:lnTo>
                    <a:pt x="740" y="407"/>
                  </a:lnTo>
                  <a:cubicBezTo>
                    <a:pt x="762" y="264"/>
                    <a:pt x="773" y="23"/>
                    <a:pt x="587" y="2"/>
                  </a:cubicBezTo>
                  <a:cubicBezTo>
                    <a:pt x="580" y="1"/>
                    <a:pt x="573" y="0"/>
                    <a:pt x="5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0" name="Google Shape;6630;p77"/>
            <p:cNvSpPr/>
            <p:nvPr/>
          </p:nvSpPr>
          <p:spPr>
            <a:xfrm>
              <a:off x="1466425" y="2672550"/>
              <a:ext cx="19100" cy="23600"/>
            </a:xfrm>
            <a:custGeom>
              <a:avLst/>
              <a:gdLst/>
              <a:ahLst/>
              <a:cxnLst/>
              <a:rect l="l" t="t" r="r" b="b"/>
              <a:pathLst>
                <a:path w="764" h="944" extrusionOk="0">
                  <a:moveTo>
                    <a:pt x="541" y="0"/>
                  </a:moveTo>
                  <a:cubicBezTo>
                    <a:pt x="519" y="0"/>
                    <a:pt x="498" y="2"/>
                    <a:pt x="479" y="4"/>
                  </a:cubicBezTo>
                  <a:cubicBezTo>
                    <a:pt x="336" y="25"/>
                    <a:pt x="205" y="102"/>
                    <a:pt x="107" y="200"/>
                  </a:cubicBezTo>
                  <a:cubicBezTo>
                    <a:pt x="81" y="226"/>
                    <a:pt x="109" y="265"/>
                    <a:pt x="138" y="265"/>
                  </a:cubicBezTo>
                  <a:cubicBezTo>
                    <a:pt x="146" y="265"/>
                    <a:pt x="154" y="262"/>
                    <a:pt x="161" y="255"/>
                  </a:cubicBezTo>
                  <a:cubicBezTo>
                    <a:pt x="238" y="167"/>
                    <a:pt x="336" y="113"/>
                    <a:pt x="457" y="91"/>
                  </a:cubicBezTo>
                  <a:cubicBezTo>
                    <a:pt x="481" y="84"/>
                    <a:pt x="520" y="78"/>
                    <a:pt x="558" y="78"/>
                  </a:cubicBezTo>
                  <a:cubicBezTo>
                    <a:pt x="638" y="78"/>
                    <a:pt x="716" y="104"/>
                    <a:pt x="664" y="200"/>
                  </a:cubicBezTo>
                  <a:cubicBezTo>
                    <a:pt x="620" y="298"/>
                    <a:pt x="511" y="375"/>
                    <a:pt x="424" y="419"/>
                  </a:cubicBezTo>
                  <a:cubicBezTo>
                    <a:pt x="413" y="430"/>
                    <a:pt x="413" y="430"/>
                    <a:pt x="402" y="430"/>
                  </a:cubicBezTo>
                  <a:cubicBezTo>
                    <a:pt x="292" y="430"/>
                    <a:pt x="172" y="463"/>
                    <a:pt x="73" y="517"/>
                  </a:cubicBezTo>
                  <a:cubicBezTo>
                    <a:pt x="52" y="539"/>
                    <a:pt x="63" y="594"/>
                    <a:pt x="95" y="594"/>
                  </a:cubicBezTo>
                  <a:cubicBezTo>
                    <a:pt x="205" y="583"/>
                    <a:pt x="314" y="561"/>
                    <a:pt x="413" y="507"/>
                  </a:cubicBezTo>
                  <a:lnTo>
                    <a:pt x="445" y="507"/>
                  </a:lnTo>
                  <a:cubicBezTo>
                    <a:pt x="522" y="517"/>
                    <a:pt x="664" y="550"/>
                    <a:pt x="654" y="660"/>
                  </a:cubicBezTo>
                  <a:cubicBezTo>
                    <a:pt x="642" y="758"/>
                    <a:pt x="501" y="813"/>
                    <a:pt x="413" y="835"/>
                  </a:cubicBezTo>
                  <a:cubicBezTo>
                    <a:pt x="341" y="864"/>
                    <a:pt x="263" y="874"/>
                    <a:pt x="187" y="874"/>
                  </a:cubicBezTo>
                  <a:cubicBezTo>
                    <a:pt x="149" y="874"/>
                    <a:pt x="110" y="871"/>
                    <a:pt x="73" y="867"/>
                  </a:cubicBezTo>
                  <a:cubicBezTo>
                    <a:pt x="70" y="867"/>
                    <a:pt x="67" y="866"/>
                    <a:pt x="63" y="866"/>
                  </a:cubicBezTo>
                  <a:cubicBezTo>
                    <a:pt x="17" y="866"/>
                    <a:pt x="1" y="933"/>
                    <a:pt x="52" y="933"/>
                  </a:cubicBezTo>
                  <a:cubicBezTo>
                    <a:pt x="100" y="940"/>
                    <a:pt x="149" y="944"/>
                    <a:pt x="198" y="944"/>
                  </a:cubicBezTo>
                  <a:cubicBezTo>
                    <a:pt x="295" y="944"/>
                    <a:pt x="392" y="929"/>
                    <a:pt x="479" y="900"/>
                  </a:cubicBezTo>
                  <a:cubicBezTo>
                    <a:pt x="588" y="857"/>
                    <a:pt x="730" y="780"/>
                    <a:pt x="730" y="648"/>
                  </a:cubicBezTo>
                  <a:cubicBezTo>
                    <a:pt x="730" y="529"/>
                    <a:pt x="620" y="473"/>
                    <a:pt x="522" y="452"/>
                  </a:cubicBezTo>
                  <a:cubicBezTo>
                    <a:pt x="577" y="419"/>
                    <a:pt x="620" y="375"/>
                    <a:pt x="664" y="332"/>
                  </a:cubicBezTo>
                  <a:cubicBezTo>
                    <a:pt x="708" y="288"/>
                    <a:pt x="763" y="222"/>
                    <a:pt x="763" y="145"/>
                  </a:cubicBezTo>
                  <a:cubicBezTo>
                    <a:pt x="763" y="29"/>
                    <a:pt x="64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1" name="Google Shape;6631;p77"/>
            <p:cNvSpPr/>
            <p:nvPr/>
          </p:nvSpPr>
          <p:spPr>
            <a:xfrm>
              <a:off x="1596225" y="2547925"/>
              <a:ext cx="88625" cy="9350"/>
            </a:xfrm>
            <a:custGeom>
              <a:avLst/>
              <a:gdLst/>
              <a:ahLst/>
              <a:cxnLst/>
              <a:rect l="l" t="t" r="r" b="b"/>
              <a:pathLst>
                <a:path w="3545" h="374" extrusionOk="0">
                  <a:moveTo>
                    <a:pt x="3490" y="1"/>
                  </a:moveTo>
                  <a:lnTo>
                    <a:pt x="810" y="230"/>
                  </a:lnTo>
                  <a:lnTo>
                    <a:pt x="56" y="296"/>
                  </a:lnTo>
                  <a:cubicBezTo>
                    <a:pt x="4" y="306"/>
                    <a:pt x="1" y="374"/>
                    <a:pt x="46" y="374"/>
                  </a:cubicBezTo>
                  <a:cubicBezTo>
                    <a:pt x="49" y="374"/>
                    <a:pt x="52" y="373"/>
                    <a:pt x="56" y="373"/>
                  </a:cubicBezTo>
                  <a:cubicBezTo>
                    <a:pt x="941" y="296"/>
                    <a:pt x="1838" y="220"/>
                    <a:pt x="2735" y="143"/>
                  </a:cubicBezTo>
                  <a:lnTo>
                    <a:pt x="3490" y="77"/>
                  </a:lnTo>
                  <a:cubicBezTo>
                    <a:pt x="3544" y="66"/>
                    <a:pt x="3544" y="1"/>
                    <a:pt x="3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2" name="Google Shape;6632;p77"/>
            <p:cNvSpPr/>
            <p:nvPr/>
          </p:nvSpPr>
          <p:spPr>
            <a:xfrm>
              <a:off x="1728475" y="2505625"/>
              <a:ext cx="21200" cy="26525"/>
            </a:xfrm>
            <a:custGeom>
              <a:avLst/>
              <a:gdLst/>
              <a:ahLst/>
              <a:cxnLst/>
              <a:rect l="l" t="t" r="r" b="b"/>
              <a:pathLst>
                <a:path w="848" h="1061" extrusionOk="0">
                  <a:moveTo>
                    <a:pt x="794" y="1"/>
                  </a:moveTo>
                  <a:cubicBezTo>
                    <a:pt x="782" y="1"/>
                    <a:pt x="769" y="6"/>
                    <a:pt x="760" y="19"/>
                  </a:cubicBezTo>
                  <a:lnTo>
                    <a:pt x="16" y="1003"/>
                  </a:lnTo>
                  <a:cubicBezTo>
                    <a:pt x="0" y="1035"/>
                    <a:pt x="29" y="1061"/>
                    <a:pt x="55" y="1061"/>
                  </a:cubicBezTo>
                  <a:cubicBezTo>
                    <a:pt x="65" y="1061"/>
                    <a:pt x="75" y="1057"/>
                    <a:pt x="81" y="1047"/>
                  </a:cubicBezTo>
                  <a:lnTo>
                    <a:pt x="825" y="52"/>
                  </a:lnTo>
                  <a:cubicBezTo>
                    <a:pt x="848" y="29"/>
                    <a:pt x="822" y="1"/>
                    <a:pt x="7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3" name="Google Shape;6633;p77"/>
            <p:cNvSpPr/>
            <p:nvPr/>
          </p:nvSpPr>
          <p:spPr>
            <a:xfrm>
              <a:off x="1734825" y="2518425"/>
              <a:ext cx="20950" cy="16100"/>
            </a:xfrm>
            <a:custGeom>
              <a:avLst/>
              <a:gdLst/>
              <a:ahLst/>
              <a:cxnLst/>
              <a:rect l="l" t="t" r="r" b="b"/>
              <a:pathLst>
                <a:path w="838" h="644" extrusionOk="0">
                  <a:moveTo>
                    <a:pt x="781" y="0"/>
                  </a:moveTo>
                  <a:cubicBezTo>
                    <a:pt x="772" y="0"/>
                    <a:pt x="764" y="3"/>
                    <a:pt x="757" y="10"/>
                  </a:cubicBezTo>
                  <a:cubicBezTo>
                    <a:pt x="516" y="196"/>
                    <a:pt x="275" y="393"/>
                    <a:pt x="35" y="579"/>
                  </a:cubicBezTo>
                  <a:cubicBezTo>
                    <a:pt x="0" y="605"/>
                    <a:pt x="27" y="644"/>
                    <a:pt x="56" y="644"/>
                  </a:cubicBezTo>
                  <a:cubicBezTo>
                    <a:pt x="63" y="644"/>
                    <a:pt x="72" y="641"/>
                    <a:pt x="79" y="634"/>
                  </a:cubicBezTo>
                  <a:cubicBezTo>
                    <a:pt x="331" y="448"/>
                    <a:pt x="571" y="251"/>
                    <a:pt x="812" y="54"/>
                  </a:cubicBezTo>
                  <a:cubicBezTo>
                    <a:pt x="837" y="37"/>
                    <a:pt x="810" y="0"/>
                    <a:pt x="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4" name="Google Shape;6634;p77"/>
            <p:cNvSpPr/>
            <p:nvPr/>
          </p:nvSpPr>
          <p:spPr>
            <a:xfrm>
              <a:off x="1600225" y="2616575"/>
              <a:ext cx="19375" cy="17225"/>
            </a:xfrm>
            <a:custGeom>
              <a:avLst/>
              <a:gdLst/>
              <a:ahLst/>
              <a:cxnLst/>
              <a:rect l="l" t="t" r="r" b="b"/>
              <a:pathLst>
                <a:path w="775" h="689" extrusionOk="0">
                  <a:moveTo>
                    <a:pt x="58" y="1"/>
                  </a:moveTo>
                  <a:cubicBezTo>
                    <a:pt x="29" y="1"/>
                    <a:pt x="1" y="40"/>
                    <a:pt x="27" y="65"/>
                  </a:cubicBezTo>
                  <a:cubicBezTo>
                    <a:pt x="256" y="274"/>
                    <a:pt x="475" y="471"/>
                    <a:pt x="694" y="678"/>
                  </a:cubicBezTo>
                  <a:cubicBezTo>
                    <a:pt x="701" y="685"/>
                    <a:pt x="709" y="688"/>
                    <a:pt x="717" y="688"/>
                  </a:cubicBezTo>
                  <a:cubicBezTo>
                    <a:pt x="746" y="688"/>
                    <a:pt x="774" y="649"/>
                    <a:pt x="749" y="624"/>
                  </a:cubicBezTo>
                  <a:cubicBezTo>
                    <a:pt x="530" y="427"/>
                    <a:pt x="300" y="219"/>
                    <a:pt x="81" y="11"/>
                  </a:cubicBezTo>
                  <a:cubicBezTo>
                    <a:pt x="74" y="4"/>
                    <a:pt x="66"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5" name="Google Shape;6635;p77"/>
            <p:cNvSpPr/>
            <p:nvPr/>
          </p:nvSpPr>
          <p:spPr>
            <a:xfrm>
              <a:off x="1609000" y="2610000"/>
              <a:ext cx="15250" cy="15050"/>
            </a:xfrm>
            <a:custGeom>
              <a:avLst/>
              <a:gdLst/>
              <a:ahLst/>
              <a:cxnLst/>
              <a:rect l="l" t="t" r="r" b="b"/>
              <a:pathLst>
                <a:path w="610" h="602" extrusionOk="0">
                  <a:moveTo>
                    <a:pt x="54" y="0"/>
                  </a:moveTo>
                  <a:cubicBezTo>
                    <a:pt x="26" y="0"/>
                    <a:pt x="1" y="33"/>
                    <a:pt x="26" y="66"/>
                  </a:cubicBezTo>
                  <a:cubicBezTo>
                    <a:pt x="189" y="241"/>
                    <a:pt x="364" y="416"/>
                    <a:pt x="529" y="591"/>
                  </a:cubicBezTo>
                  <a:cubicBezTo>
                    <a:pt x="536" y="598"/>
                    <a:pt x="544" y="601"/>
                    <a:pt x="552" y="601"/>
                  </a:cubicBezTo>
                  <a:cubicBezTo>
                    <a:pt x="581" y="601"/>
                    <a:pt x="609" y="562"/>
                    <a:pt x="583" y="537"/>
                  </a:cubicBezTo>
                  <a:cubicBezTo>
                    <a:pt x="420" y="362"/>
                    <a:pt x="245" y="187"/>
                    <a:pt x="80" y="12"/>
                  </a:cubicBezTo>
                  <a:cubicBezTo>
                    <a:pt x="72" y="4"/>
                    <a:pt x="63" y="0"/>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6" name="Google Shape;6636;p77"/>
            <p:cNvSpPr/>
            <p:nvPr/>
          </p:nvSpPr>
          <p:spPr>
            <a:xfrm>
              <a:off x="1731850" y="2233425"/>
              <a:ext cx="12900" cy="12700"/>
            </a:xfrm>
            <a:custGeom>
              <a:avLst/>
              <a:gdLst/>
              <a:ahLst/>
              <a:cxnLst/>
              <a:rect l="l" t="t" r="r" b="b"/>
              <a:pathLst>
                <a:path w="516" h="508" extrusionOk="0">
                  <a:moveTo>
                    <a:pt x="286" y="0"/>
                  </a:moveTo>
                  <a:cubicBezTo>
                    <a:pt x="194" y="0"/>
                    <a:pt x="100" y="71"/>
                    <a:pt x="56" y="177"/>
                  </a:cubicBezTo>
                  <a:cubicBezTo>
                    <a:pt x="1" y="309"/>
                    <a:pt x="56" y="462"/>
                    <a:pt x="165" y="494"/>
                  </a:cubicBezTo>
                  <a:cubicBezTo>
                    <a:pt x="188" y="503"/>
                    <a:pt x="212" y="508"/>
                    <a:pt x="237" y="508"/>
                  </a:cubicBezTo>
                  <a:cubicBezTo>
                    <a:pt x="329" y="508"/>
                    <a:pt x="425" y="445"/>
                    <a:pt x="460" y="341"/>
                  </a:cubicBezTo>
                  <a:cubicBezTo>
                    <a:pt x="515" y="199"/>
                    <a:pt x="460" y="57"/>
                    <a:pt x="351" y="13"/>
                  </a:cubicBezTo>
                  <a:cubicBezTo>
                    <a:pt x="330" y="4"/>
                    <a:pt x="308" y="0"/>
                    <a:pt x="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7" name="Google Shape;6637;p77"/>
            <p:cNvSpPr/>
            <p:nvPr/>
          </p:nvSpPr>
          <p:spPr>
            <a:xfrm>
              <a:off x="1733225" y="2222750"/>
              <a:ext cx="16975" cy="7850"/>
            </a:xfrm>
            <a:custGeom>
              <a:avLst/>
              <a:gdLst/>
              <a:ahLst/>
              <a:cxnLst/>
              <a:rect l="l" t="t" r="r" b="b"/>
              <a:pathLst>
                <a:path w="679" h="314" extrusionOk="0">
                  <a:moveTo>
                    <a:pt x="181" y="0"/>
                  </a:moveTo>
                  <a:cubicBezTo>
                    <a:pt x="161" y="0"/>
                    <a:pt x="141" y="1"/>
                    <a:pt x="121" y="2"/>
                  </a:cubicBezTo>
                  <a:cubicBezTo>
                    <a:pt x="55" y="14"/>
                    <a:pt x="1" y="57"/>
                    <a:pt x="1" y="123"/>
                  </a:cubicBezTo>
                  <a:cubicBezTo>
                    <a:pt x="11" y="177"/>
                    <a:pt x="55" y="232"/>
                    <a:pt x="121" y="232"/>
                  </a:cubicBezTo>
                  <a:lnTo>
                    <a:pt x="285" y="232"/>
                  </a:lnTo>
                  <a:cubicBezTo>
                    <a:pt x="296" y="232"/>
                    <a:pt x="307" y="243"/>
                    <a:pt x="318" y="243"/>
                  </a:cubicBezTo>
                  <a:cubicBezTo>
                    <a:pt x="351" y="243"/>
                    <a:pt x="383" y="254"/>
                    <a:pt x="416" y="265"/>
                  </a:cubicBezTo>
                  <a:cubicBezTo>
                    <a:pt x="438" y="276"/>
                    <a:pt x="449" y="276"/>
                    <a:pt x="471" y="287"/>
                  </a:cubicBezTo>
                  <a:lnTo>
                    <a:pt x="493" y="287"/>
                  </a:lnTo>
                  <a:cubicBezTo>
                    <a:pt x="493" y="298"/>
                    <a:pt x="493" y="298"/>
                    <a:pt x="504" y="298"/>
                  </a:cubicBezTo>
                  <a:cubicBezTo>
                    <a:pt x="519" y="305"/>
                    <a:pt x="540" y="313"/>
                    <a:pt x="562" y="313"/>
                  </a:cubicBezTo>
                  <a:cubicBezTo>
                    <a:pt x="572" y="313"/>
                    <a:pt x="582" y="312"/>
                    <a:pt x="591" y="309"/>
                  </a:cubicBezTo>
                  <a:cubicBezTo>
                    <a:pt x="613" y="298"/>
                    <a:pt x="646" y="276"/>
                    <a:pt x="657" y="254"/>
                  </a:cubicBezTo>
                  <a:cubicBezTo>
                    <a:pt x="679" y="211"/>
                    <a:pt x="679" y="123"/>
                    <a:pt x="613" y="101"/>
                  </a:cubicBezTo>
                  <a:cubicBezTo>
                    <a:pt x="479" y="34"/>
                    <a:pt x="328"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38" name="Google Shape;6638;p77"/>
          <p:cNvGrpSpPr/>
          <p:nvPr/>
        </p:nvGrpSpPr>
        <p:grpSpPr>
          <a:xfrm>
            <a:off x="7170157" y="1298328"/>
            <a:ext cx="844872" cy="883301"/>
            <a:chOff x="1307750" y="2944400"/>
            <a:chExt cx="992100" cy="1037225"/>
          </a:xfrm>
        </p:grpSpPr>
        <p:sp>
          <p:nvSpPr>
            <p:cNvPr id="6639" name="Google Shape;6639;p77"/>
            <p:cNvSpPr/>
            <p:nvPr/>
          </p:nvSpPr>
          <p:spPr>
            <a:xfrm>
              <a:off x="1780275" y="3611175"/>
              <a:ext cx="426600" cy="295275"/>
            </a:xfrm>
            <a:custGeom>
              <a:avLst/>
              <a:gdLst/>
              <a:ahLst/>
              <a:cxnLst/>
              <a:rect l="l" t="t" r="r" b="b"/>
              <a:pathLst>
                <a:path w="17064" h="11811" extrusionOk="0">
                  <a:moveTo>
                    <a:pt x="6740" y="1"/>
                  </a:moveTo>
                  <a:cubicBezTo>
                    <a:pt x="6118" y="1"/>
                    <a:pt x="5577" y="539"/>
                    <a:pt x="5217" y="1004"/>
                  </a:cubicBezTo>
                  <a:cubicBezTo>
                    <a:pt x="4714" y="1670"/>
                    <a:pt x="4298" y="2392"/>
                    <a:pt x="3970" y="3158"/>
                  </a:cubicBezTo>
                  <a:cubicBezTo>
                    <a:pt x="3631" y="3979"/>
                    <a:pt x="3391" y="4842"/>
                    <a:pt x="3260" y="5729"/>
                  </a:cubicBezTo>
                  <a:cubicBezTo>
                    <a:pt x="2986" y="5346"/>
                    <a:pt x="2701" y="4952"/>
                    <a:pt x="2428" y="4569"/>
                  </a:cubicBezTo>
                  <a:cubicBezTo>
                    <a:pt x="2275" y="4373"/>
                    <a:pt x="2133" y="4164"/>
                    <a:pt x="1979" y="3957"/>
                  </a:cubicBezTo>
                  <a:cubicBezTo>
                    <a:pt x="1870" y="3804"/>
                    <a:pt x="1750" y="3651"/>
                    <a:pt x="1607" y="3508"/>
                  </a:cubicBezTo>
                  <a:cubicBezTo>
                    <a:pt x="1431" y="3332"/>
                    <a:pt x="1200" y="3204"/>
                    <a:pt x="961" y="3204"/>
                  </a:cubicBezTo>
                  <a:cubicBezTo>
                    <a:pt x="860" y="3204"/>
                    <a:pt x="757" y="3227"/>
                    <a:pt x="656" y="3279"/>
                  </a:cubicBezTo>
                  <a:cubicBezTo>
                    <a:pt x="295" y="3464"/>
                    <a:pt x="120" y="3858"/>
                    <a:pt x="66" y="4230"/>
                  </a:cubicBezTo>
                  <a:cubicBezTo>
                    <a:pt x="0" y="4667"/>
                    <a:pt x="0" y="5127"/>
                    <a:pt x="11" y="5564"/>
                  </a:cubicBezTo>
                  <a:cubicBezTo>
                    <a:pt x="22" y="6013"/>
                    <a:pt x="44" y="6461"/>
                    <a:pt x="98" y="6910"/>
                  </a:cubicBezTo>
                  <a:cubicBezTo>
                    <a:pt x="207" y="7796"/>
                    <a:pt x="394" y="8682"/>
                    <a:pt x="667" y="9535"/>
                  </a:cubicBezTo>
                  <a:cubicBezTo>
                    <a:pt x="919" y="10290"/>
                    <a:pt x="1236" y="11033"/>
                    <a:pt x="1619" y="11745"/>
                  </a:cubicBezTo>
                  <a:lnTo>
                    <a:pt x="1717" y="11745"/>
                  </a:lnTo>
                  <a:lnTo>
                    <a:pt x="16155" y="11810"/>
                  </a:lnTo>
                  <a:lnTo>
                    <a:pt x="16298" y="11810"/>
                  </a:lnTo>
                  <a:cubicBezTo>
                    <a:pt x="16549" y="11624"/>
                    <a:pt x="16757" y="11383"/>
                    <a:pt x="16888" y="11077"/>
                  </a:cubicBezTo>
                  <a:cubicBezTo>
                    <a:pt x="17063" y="10673"/>
                    <a:pt x="17041" y="10224"/>
                    <a:pt x="16811" y="9842"/>
                  </a:cubicBezTo>
                  <a:cubicBezTo>
                    <a:pt x="16592" y="9480"/>
                    <a:pt x="16221" y="9218"/>
                    <a:pt x="15827" y="9064"/>
                  </a:cubicBezTo>
                  <a:cubicBezTo>
                    <a:pt x="15396" y="8909"/>
                    <a:pt x="14928" y="8876"/>
                    <a:pt x="14465" y="8876"/>
                  </a:cubicBezTo>
                  <a:cubicBezTo>
                    <a:pt x="14376" y="8876"/>
                    <a:pt x="14286" y="8877"/>
                    <a:pt x="14197" y="8879"/>
                  </a:cubicBezTo>
                  <a:cubicBezTo>
                    <a:pt x="14689" y="8660"/>
                    <a:pt x="15170" y="8420"/>
                    <a:pt x="15564" y="8048"/>
                  </a:cubicBezTo>
                  <a:cubicBezTo>
                    <a:pt x="15936" y="7686"/>
                    <a:pt x="16177" y="7205"/>
                    <a:pt x="16177" y="6680"/>
                  </a:cubicBezTo>
                  <a:cubicBezTo>
                    <a:pt x="16166" y="6166"/>
                    <a:pt x="15904" y="5718"/>
                    <a:pt x="15411" y="5532"/>
                  </a:cubicBezTo>
                  <a:cubicBezTo>
                    <a:pt x="15181" y="5443"/>
                    <a:pt x="14936" y="5419"/>
                    <a:pt x="14689" y="5419"/>
                  </a:cubicBezTo>
                  <a:cubicBezTo>
                    <a:pt x="14631" y="5419"/>
                    <a:pt x="14572" y="5420"/>
                    <a:pt x="14514" y="5423"/>
                  </a:cubicBezTo>
                  <a:cubicBezTo>
                    <a:pt x="14176" y="5433"/>
                    <a:pt x="13826" y="5466"/>
                    <a:pt x="13486" y="5510"/>
                  </a:cubicBezTo>
                  <a:cubicBezTo>
                    <a:pt x="12710" y="5608"/>
                    <a:pt x="11933" y="5805"/>
                    <a:pt x="11200" y="6068"/>
                  </a:cubicBezTo>
                  <a:cubicBezTo>
                    <a:pt x="11408" y="5401"/>
                    <a:pt x="11857" y="4854"/>
                    <a:pt x="12173" y="4241"/>
                  </a:cubicBezTo>
                  <a:cubicBezTo>
                    <a:pt x="12469" y="3683"/>
                    <a:pt x="12655" y="3027"/>
                    <a:pt x="12404" y="2426"/>
                  </a:cubicBezTo>
                  <a:cubicBezTo>
                    <a:pt x="12305" y="2174"/>
                    <a:pt x="12141" y="1955"/>
                    <a:pt x="11922" y="1813"/>
                  </a:cubicBezTo>
                  <a:cubicBezTo>
                    <a:pt x="11733" y="1696"/>
                    <a:pt x="11519" y="1648"/>
                    <a:pt x="11303" y="1648"/>
                  </a:cubicBezTo>
                  <a:cubicBezTo>
                    <a:pt x="11195" y="1648"/>
                    <a:pt x="11087" y="1660"/>
                    <a:pt x="10982" y="1682"/>
                  </a:cubicBezTo>
                  <a:cubicBezTo>
                    <a:pt x="10654" y="1736"/>
                    <a:pt x="10336" y="1867"/>
                    <a:pt x="10041" y="2020"/>
                  </a:cubicBezTo>
                  <a:cubicBezTo>
                    <a:pt x="9745" y="2152"/>
                    <a:pt x="9472" y="2316"/>
                    <a:pt x="9210" y="2502"/>
                  </a:cubicBezTo>
                  <a:cubicBezTo>
                    <a:pt x="8651" y="2896"/>
                    <a:pt x="8182" y="3388"/>
                    <a:pt x="7798" y="3946"/>
                  </a:cubicBezTo>
                  <a:cubicBezTo>
                    <a:pt x="7689" y="3114"/>
                    <a:pt x="8061" y="2294"/>
                    <a:pt x="7973" y="1463"/>
                  </a:cubicBezTo>
                  <a:cubicBezTo>
                    <a:pt x="7919" y="894"/>
                    <a:pt x="7635" y="227"/>
                    <a:pt x="7033" y="41"/>
                  </a:cubicBezTo>
                  <a:cubicBezTo>
                    <a:pt x="6933" y="13"/>
                    <a:pt x="6836" y="1"/>
                    <a:pt x="6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0" name="Google Shape;6640;p77"/>
            <p:cNvSpPr/>
            <p:nvPr/>
          </p:nvSpPr>
          <p:spPr>
            <a:xfrm>
              <a:off x="1307750" y="3477775"/>
              <a:ext cx="646450" cy="427025"/>
            </a:xfrm>
            <a:custGeom>
              <a:avLst/>
              <a:gdLst/>
              <a:ahLst/>
              <a:cxnLst/>
              <a:rect l="l" t="t" r="r" b="b"/>
              <a:pathLst>
                <a:path w="25858" h="17081" extrusionOk="0">
                  <a:moveTo>
                    <a:pt x="11320" y="1"/>
                  </a:moveTo>
                  <a:cubicBezTo>
                    <a:pt x="11276" y="1"/>
                    <a:pt x="11233" y="3"/>
                    <a:pt x="11189" y="6"/>
                  </a:cubicBezTo>
                  <a:cubicBezTo>
                    <a:pt x="10566" y="61"/>
                    <a:pt x="10063" y="444"/>
                    <a:pt x="9702" y="925"/>
                  </a:cubicBezTo>
                  <a:cubicBezTo>
                    <a:pt x="9298" y="1450"/>
                    <a:pt x="9046" y="2084"/>
                    <a:pt x="8838" y="2719"/>
                  </a:cubicBezTo>
                  <a:cubicBezTo>
                    <a:pt x="8576" y="3484"/>
                    <a:pt x="8389" y="4272"/>
                    <a:pt x="8269" y="5081"/>
                  </a:cubicBezTo>
                  <a:cubicBezTo>
                    <a:pt x="8051" y="6537"/>
                    <a:pt x="8073" y="8024"/>
                    <a:pt x="8324" y="9468"/>
                  </a:cubicBezTo>
                  <a:cubicBezTo>
                    <a:pt x="7898" y="8680"/>
                    <a:pt x="7383" y="7925"/>
                    <a:pt x="6804" y="7247"/>
                  </a:cubicBezTo>
                  <a:cubicBezTo>
                    <a:pt x="6399" y="6777"/>
                    <a:pt x="5951" y="6328"/>
                    <a:pt x="5480" y="5924"/>
                  </a:cubicBezTo>
                  <a:cubicBezTo>
                    <a:pt x="5032" y="5530"/>
                    <a:pt x="4551" y="5147"/>
                    <a:pt x="3992" y="4918"/>
                  </a:cubicBezTo>
                  <a:cubicBezTo>
                    <a:pt x="3743" y="4817"/>
                    <a:pt x="3476" y="4755"/>
                    <a:pt x="3212" y="4755"/>
                  </a:cubicBezTo>
                  <a:cubicBezTo>
                    <a:pt x="2932" y="4755"/>
                    <a:pt x="2655" y="4825"/>
                    <a:pt x="2407" y="4994"/>
                  </a:cubicBezTo>
                  <a:cubicBezTo>
                    <a:pt x="2035" y="5256"/>
                    <a:pt x="1827" y="5683"/>
                    <a:pt x="1750" y="6131"/>
                  </a:cubicBezTo>
                  <a:cubicBezTo>
                    <a:pt x="1663" y="6624"/>
                    <a:pt x="1695" y="7127"/>
                    <a:pt x="1794" y="7597"/>
                  </a:cubicBezTo>
                  <a:cubicBezTo>
                    <a:pt x="1914" y="8221"/>
                    <a:pt x="2089" y="8834"/>
                    <a:pt x="2308" y="9435"/>
                  </a:cubicBezTo>
                  <a:cubicBezTo>
                    <a:pt x="2713" y="10550"/>
                    <a:pt x="3260" y="11600"/>
                    <a:pt x="3949" y="12563"/>
                  </a:cubicBezTo>
                  <a:cubicBezTo>
                    <a:pt x="3413" y="12224"/>
                    <a:pt x="2833" y="11940"/>
                    <a:pt x="2198" y="11896"/>
                  </a:cubicBezTo>
                  <a:cubicBezTo>
                    <a:pt x="2151" y="11893"/>
                    <a:pt x="2103" y="11892"/>
                    <a:pt x="2055" y="11892"/>
                  </a:cubicBezTo>
                  <a:cubicBezTo>
                    <a:pt x="1405" y="11892"/>
                    <a:pt x="710" y="12169"/>
                    <a:pt x="394" y="12760"/>
                  </a:cubicBezTo>
                  <a:cubicBezTo>
                    <a:pt x="0" y="13493"/>
                    <a:pt x="307" y="14357"/>
                    <a:pt x="722" y="15003"/>
                  </a:cubicBezTo>
                  <a:cubicBezTo>
                    <a:pt x="1182" y="15703"/>
                    <a:pt x="1816" y="16293"/>
                    <a:pt x="2483" y="16785"/>
                  </a:cubicBezTo>
                  <a:cubicBezTo>
                    <a:pt x="2625" y="16884"/>
                    <a:pt x="2767" y="16982"/>
                    <a:pt x="2920" y="17081"/>
                  </a:cubicBezTo>
                  <a:lnTo>
                    <a:pt x="25234" y="17081"/>
                  </a:lnTo>
                  <a:cubicBezTo>
                    <a:pt x="25387" y="16872"/>
                    <a:pt x="25508" y="16632"/>
                    <a:pt x="25595" y="16381"/>
                  </a:cubicBezTo>
                  <a:cubicBezTo>
                    <a:pt x="25858" y="15560"/>
                    <a:pt x="25606" y="14696"/>
                    <a:pt x="25059" y="14040"/>
                  </a:cubicBezTo>
                  <a:cubicBezTo>
                    <a:pt x="24479" y="13350"/>
                    <a:pt x="23626" y="12935"/>
                    <a:pt x="22740" y="12815"/>
                  </a:cubicBezTo>
                  <a:cubicBezTo>
                    <a:pt x="22492" y="12781"/>
                    <a:pt x="22245" y="12766"/>
                    <a:pt x="21999" y="12766"/>
                  </a:cubicBezTo>
                  <a:cubicBezTo>
                    <a:pt x="21135" y="12766"/>
                    <a:pt x="20279" y="12952"/>
                    <a:pt x="19437" y="13165"/>
                  </a:cubicBezTo>
                  <a:cubicBezTo>
                    <a:pt x="20333" y="12279"/>
                    <a:pt x="21111" y="11272"/>
                    <a:pt x="21723" y="10168"/>
                  </a:cubicBezTo>
                  <a:cubicBezTo>
                    <a:pt x="22062" y="9566"/>
                    <a:pt x="22346" y="8932"/>
                    <a:pt x="22587" y="8275"/>
                  </a:cubicBezTo>
                  <a:cubicBezTo>
                    <a:pt x="22817" y="7663"/>
                    <a:pt x="23002" y="6996"/>
                    <a:pt x="22959" y="6340"/>
                  </a:cubicBezTo>
                  <a:cubicBezTo>
                    <a:pt x="22915" y="5705"/>
                    <a:pt x="22620" y="5125"/>
                    <a:pt x="22084" y="4787"/>
                  </a:cubicBezTo>
                  <a:cubicBezTo>
                    <a:pt x="21700" y="4546"/>
                    <a:pt x="21259" y="4439"/>
                    <a:pt x="20815" y="4439"/>
                  </a:cubicBezTo>
                  <a:cubicBezTo>
                    <a:pt x="20613" y="4439"/>
                    <a:pt x="20411" y="4461"/>
                    <a:pt x="20214" y="4502"/>
                  </a:cubicBezTo>
                  <a:cubicBezTo>
                    <a:pt x="19524" y="4644"/>
                    <a:pt x="18890" y="4994"/>
                    <a:pt x="18310" y="5388"/>
                  </a:cubicBezTo>
                  <a:cubicBezTo>
                    <a:pt x="17774" y="5760"/>
                    <a:pt x="17271" y="6187"/>
                    <a:pt x="16833" y="6668"/>
                  </a:cubicBezTo>
                  <a:cubicBezTo>
                    <a:pt x="15980" y="7575"/>
                    <a:pt x="15335" y="8659"/>
                    <a:pt x="14920" y="9828"/>
                  </a:cubicBezTo>
                  <a:cubicBezTo>
                    <a:pt x="14821" y="8330"/>
                    <a:pt x="14635" y="6843"/>
                    <a:pt x="14361" y="5366"/>
                  </a:cubicBezTo>
                  <a:cubicBezTo>
                    <a:pt x="14208" y="4524"/>
                    <a:pt x="14023" y="3693"/>
                    <a:pt x="13815" y="2861"/>
                  </a:cubicBezTo>
                  <a:cubicBezTo>
                    <a:pt x="13629" y="2140"/>
                    <a:pt x="13410" y="1406"/>
                    <a:pt x="12918" y="827"/>
                  </a:cubicBezTo>
                  <a:cubicBezTo>
                    <a:pt x="12529" y="357"/>
                    <a:pt x="11940" y="1"/>
                    <a:pt x="11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1" name="Google Shape;6641;p77"/>
            <p:cNvSpPr/>
            <p:nvPr/>
          </p:nvSpPr>
          <p:spPr>
            <a:xfrm>
              <a:off x="1613450" y="3923625"/>
              <a:ext cx="26275" cy="31750"/>
            </a:xfrm>
            <a:custGeom>
              <a:avLst/>
              <a:gdLst/>
              <a:ahLst/>
              <a:cxnLst/>
              <a:rect l="l" t="t" r="r" b="b"/>
              <a:pathLst>
                <a:path w="1051" h="1270" extrusionOk="0">
                  <a:moveTo>
                    <a:pt x="690" y="1"/>
                  </a:moveTo>
                  <a:cubicBezTo>
                    <a:pt x="558" y="166"/>
                    <a:pt x="307" y="362"/>
                    <a:pt x="1" y="548"/>
                  </a:cubicBezTo>
                  <a:lnTo>
                    <a:pt x="1" y="614"/>
                  </a:lnTo>
                  <a:cubicBezTo>
                    <a:pt x="1" y="975"/>
                    <a:pt x="230" y="1270"/>
                    <a:pt x="526" y="1270"/>
                  </a:cubicBezTo>
                  <a:cubicBezTo>
                    <a:pt x="810" y="1270"/>
                    <a:pt x="1051" y="975"/>
                    <a:pt x="1051" y="614"/>
                  </a:cubicBezTo>
                  <a:cubicBezTo>
                    <a:pt x="1051" y="329"/>
                    <a:pt x="898" y="89"/>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2" name="Google Shape;6642;p77"/>
            <p:cNvSpPr/>
            <p:nvPr/>
          </p:nvSpPr>
          <p:spPr>
            <a:xfrm>
              <a:off x="1533075" y="3938700"/>
              <a:ext cx="25975" cy="33375"/>
            </a:xfrm>
            <a:custGeom>
              <a:avLst/>
              <a:gdLst/>
              <a:ahLst/>
              <a:cxnLst/>
              <a:rect l="l" t="t" r="r" b="b"/>
              <a:pathLst>
                <a:path w="1039" h="1335" extrusionOk="0">
                  <a:moveTo>
                    <a:pt x="514" y="0"/>
                  </a:moveTo>
                  <a:cubicBezTo>
                    <a:pt x="229" y="0"/>
                    <a:pt x="0" y="295"/>
                    <a:pt x="0" y="667"/>
                  </a:cubicBezTo>
                  <a:cubicBezTo>
                    <a:pt x="0" y="1028"/>
                    <a:pt x="229" y="1334"/>
                    <a:pt x="514" y="1334"/>
                  </a:cubicBezTo>
                  <a:cubicBezTo>
                    <a:pt x="798" y="1334"/>
                    <a:pt x="1039" y="1028"/>
                    <a:pt x="1039" y="667"/>
                  </a:cubicBezTo>
                  <a:cubicBezTo>
                    <a:pt x="1039" y="295"/>
                    <a:pt x="798"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3" name="Google Shape;6643;p77"/>
            <p:cNvSpPr/>
            <p:nvPr/>
          </p:nvSpPr>
          <p:spPr>
            <a:xfrm>
              <a:off x="1583100" y="3949350"/>
              <a:ext cx="27100" cy="32275"/>
            </a:xfrm>
            <a:custGeom>
              <a:avLst/>
              <a:gdLst/>
              <a:ahLst/>
              <a:cxnLst/>
              <a:rect l="l" t="t" r="r" b="b"/>
              <a:pathLst>
                <a:path w="1084" h="1291" extrusionOk="0">
                  <a:moveTo>
                    <a:pt x="537" y="0"/>
                  </a:moveTo>
                  <a:cubicBezTo>
                    <a:pt x="241" y="0"/>
                    <a:pt x="0" y="285"/>
                    <a:pt x="0" y="646"/>
                  </a:cubicBezTo>
                  <a:cubicBezTo>
                    <a:pt x="0" y="1006"/>
                    <a:pt x="241" y="1291"/>
                    <a:pt x="537" y="1291"/>
                  </a:cubicBezTo>
                  <a:cubicBezTo>
                    <a:pt x="843" y="1291"/>
                    <a:pt x="1084" y="1006"/>
                    <a:pt x="1084" y="646"/>
                  </a:cubicBezTo>
                  <a:cubicBezTo>
                    <a:pt x="1084" y="285"/>
                    <a:pt x="843" y="0"/>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4" name="Google Shape;6644;p77"/>
            <p:cNvSpPr/>
            <p:nvPr/>
          </p:nvSpPr>
          <p:spPr>
            <a:xfrm>
              <a:off x="1990825" y="3924725"/>
              <a:ext cx="39400" cy="39400"/>
            </a:xfrm>
            <a:custGeom>
              <a:avLst/>
              <a:gdLst/>
              <a:ahLst/>
              <a:cxnLst/>
              <a:rect l="l" t="t" r="r" b="b"/>
              <a:pathLst>
                <a:path w="1576" h="1576" extrusionOk="0">
                  <a:moveTo>
                    <a:pt x="788" y="1"/>
                  </a:moveTo>
                  <a:cubicBezTo>
                    <a:pt x="350" y="1"/>
                    <a:pt x="0" y="362"/>
                    <a:pt x="0" y="788"/>
                  </a:cubicBezTo>
                  <a:cubicBezTo>
                    <a:pt x="0" y="1226"/>
                    <a:pt x="350" y="1576"/>
                    <a:pt x="788" y="1576"/>
                  </a:cubicBezTo>
                  <a:cubicBezTo>
                    <a:pt x="1214" y="1576"/>
                    <a:pt x="1575" y="1226"/>
                    <a:pt x="1575" y="788"/>
                  </a:cubicBezTo>
                  <a:cubicBezTo>
                    <a:pt x="1575" y="362"/>
                    <a:pt x="1214" y="1"/>
                    <a:pt x="7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5" name="Google Shape;6645;p77"/>
            <p:cNvSpPr/>
            <p:nvPr/>
          </p:nvSpPr>
          <p:spPr>
            <a:xfrm>
              <a:off x="1898650" y="3923625"/>
              <a:ext cx="40250" cy="39950"/>
            </a:xfrm>
            <a:custGeom>
              <a:avLst/>
              <a:gdLst/>
              <a:ahLst/>
              <a:cxnLst/>
              <a:rect l="l" t="t" r="r" b="b"/>
              <a:pathLst>
                <a:path w="1610" h="1598" extrusionOk="0">
                  <a:moveTo>
                    <a:pt x="810" y="1"/>
                  </a:moveTo>
                  <a:cubicBezTo>
                    <a:pt x="362" y="1"/>
                    <a:pt x="1" y="362"/>
                    <a:pt x="1" y="800"/>
                  </a:cubicBezTo>
                  <a:cubicBezTo>
                    <a:pt x="1" y="1248"/>
                    <a:pt x="362" y="1598"/>
                    <a:pt x="810" y="1598"/>
                  </a:cubicBezTo>
                  <a:cubicBezTo>
                    <a:pt x="1248" y="1598"/>
                    <a:pt x="1609" y="1248"/>
                    <a:pt x="1609" y="800"/>
                  </a:cubicBezTo>
                  <a:cubicBezTo>
                    <a:pt x="1609" y="362"/>
                    <a:pt x="1248"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6" name="Google Shape;6646;p77"/>
            <p:cNvSpPr/>
            <p:nvPr/>
          </p:nvSpPr>
          <p:spPr>
            <a:xfrm>
              <a:off x="1804050" y="3050525"/>
              <a:ext cx="116250" cy="133025"/>
            </a:xfrm>
            <a:custGeom>
              <a:avLst/>
              <a:gdLst/>
              <a:ahLst/>
              <a:cxnLst/>
              <a:rect l="l" t="t" r="r" b="b"/>
              <a:pathLst>
                <a:path w="4650" h="5321" extrusionOk="0">
                  <a:moveTo>
                    <a:pt x="2560" y="1"/>
                  </a:moveTo>
                  <a:lnTo>
                    <a:pt x="2560" y="1"/>
                  </a:lnTo>
                  <a:cubicBezTo>
                    <a:pt x="2571" y="263"/>
                    <a:pt x="2462" y="514"/>
                    <a:pt x="2319" y="733"/>
                  </a:cubicBezTo>
                  <a:cubicBezTo>
                    <a:pt x="2100" y="1095"/>
                    <a:pt x="1794" y="1423"/>
                    <a:pt x="1400" y="1576"/>
                  </a:cubicBezTo>
                  <a:cubicBezTo>
                    <a:pt x="1343" y="1597"/>
                    <a:pt x="1278" y="1613"/>
                    <a:pt x="1216" y="1613"/>
                  </a:cubicBezTo>
                  <a:cubicBezTo>
                    <a:pt x="1149" y="1613"/>
                    <a:pt x="1085" y="1594"/>
                    <a:pt x="1040" y="1543"/>
                  </a:cubicBezTo>
                  <a:cubicBezTo>
                    <a:pt x="1018" y="1510"/>
                    <a:pt x="996" y="1455"/>
                    <a:pt x="996" y="1401"/>
                  </a:cubicBezTo>
                  <a:cubicBezTo>
                    <a:pt x="974" y="1280"/>
                    <a:pt x="985" y="1138"/>
                    <a:pt x="996" y="1007"/>
                  </a:cubicBezTo>
                  <a:lnTo>
                    <a:pt x="996" y="1007"/>
                  </a:lnTo>
                  <a:cubicBezTo>
                    <a:pt x="821" y="1324"/>
                    <a:pt x="537" y="1586"/>
                    <a:pt x="197" y="1729"/>
                  </a:cubicBezTo>
                  <a:cubicBezTo>
                    <a:pt x="143" y="1751"/>
                    <a:pt x="77" y="1773"/>
                    <a:pt x="12" y="1783"/>
                  </a:cubicBezTo>
                  <a:cubicBezTo>
                    <a:pt x="0" y="2648"/>
                    <a:pt x="131" y="3523"/>
                    <a:pt x="569" y="4267"/>
                  </a:cubicBezTo>
                  <a:cubicBezTo>
                    <a:pt x="810" y="4660"/>
                    <a:pt x="1138" y="5021"/>
                    <a:pt x="1565" y="5196"/>
                  </a:cubicBezTo>
                  <a:cubicBezTo>
                    <a:pt x="1597" y="5207"/>
                    <a:pt x="1630" y="5229"/>
                    <a:pt x="1674" y="5240"/>
                  </a:cubicBezTo>
                  <a:cubicBezTo>
                    <a:pt x="1843" y="5296"/>
                    <a:pt x="2021" y="5320"/>
                    <a:pt x="2200" y="5320"/>
                  </a:cubicBezTo>
                  <a:cubicBezTo>
                    <a:pt x="2368" y="5320"/>
                    <a:pt x="2538" y="5299"/>
                    <a:pt x="2702" y="5261"/>
                  </a:cubicBezTo>
                  <a:cubicBezTo>
                    <a:pt x="3074" y="5174"/>
                    <a:pt x="3446" y="4988"/>
                    <a:pt x="3675" y="4671"/>
                  </a:cubicBezTo>
                  <a:cubicBezTo>
                    <a:pt x="3785" y="4529"/>
                    <a:pt x="3862" y="4354"/>
                    <a:pt x="3927" y="4179"/>
                  </a:cubicBezTo>
                  <a:cubicBezTo>
                    <a:pt x="3982" y="4014"/>
                    <a:pt x="4025" y="3851"/>
                    <a:pt x="4059" y="3676"/>
                  </a:cubicBezTo>
                  <a:cubicBezTo>
                    <a:pt x="4135" y="3358"/>
                    <a:pt x="4157" y="3030"/>
                    <a:pt x="4146" y="2702"/>
                  </a:cubicBezTo>
                  <a:cubicBezTo>
                    <a:pt x="4299" y="2549"/>
                    <a:pt x="4409" y="2363"/>
                    <a:pt x="4496" y="2166"/>
                  </a:cubicBezTo>
                  <a:cubicBezTo>
                    <a:pt x="4606" y="1893"/>
                    <a:pt x="4649" y="1586"/>
                    <a:pt x="4550" y="1313"/>
                  </a:cubicBezTo>
                  <a:cubicBezTo>
                    <a:pt x="4507" y="1171"/>
                    <a:pt x="4419" y="1051"/>
                    <a:pt x="4288" y="996"/>
                  </a:cubicBezTo>
                  <a:cubicBezTo>
                    <a:pt x="4250" y="979"/>
                    <a:pt x="4209" y="972"/>
                    <a:pt x="4167" y="972"/>
                  </a:cubicBezTo>
                  <a:cubicBezTo>
                    <a:pt x="4041" y="972"/>
                    <a:pt x="3908" y="1040"/>
                    <a:pt x="3818" y="1138"/>
                  </a:cubicBezTo>
                  <a:cubicBezTo>
                    <a:pt x="3730" y="1236"/>
                    <a:pt x="3675" y="1379"/>
                    <a:pt x="3675" y="1521"/>
                  </a:cubicBezTo>
                  <a:cubicBezTo>
                    <a:pt x="3457" y="920"/>
                    <a:pt x="3096" y="351"/>
                    <a:pt x="2560" y="1"/>
                  </a:cubicBezTo>
                  <a:close/>
                </a:path>
              </a:pathLst>
            </a:custGeom>
            <a:solidFill>
              <a:srgbClr val="AF5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7" name="Google Shape;6647;p77"/>
            <p:cNvSpPr/>
            <p:nvPr/>
          </p:nvSpPr>
          <p:spPr>
            <a:xfrm>
              <a:off x="1848900" y="3138575"/>
              <a:ext cx="29825" cy="22700"/>
            </a:xfrm>
            <a:custGeom>
              <a:avLst/>
              <a:gdLst/>
              <a:ahLst/>
              <a:cxnLst/>
              <a:rect l="l" t="t" r="r" b="b"/>
              <a:pathLst>
                <a:path w="1193" h="908" extrusionOk="0">
                  <a:moveTo>
                    <a:pt x="908" y="1"/>
                  </a:moveTo>
                  <a:lnTo>
                    <a:pt x="0" y="657"/>
                  </a:lnTo>
                  <a:cubicBezTo>
                    <a:pt x="0" y="657"/>
                    <a:pt x="218" y="908"/>
                    <a:pt x="482" y="908"/>
                  </a:cubicBezTo>
                  <a:cubicBezTo>
                    <a:pt x="587" y="908"/>
                    <a:pt x="700" y="868"/>
                    <a:pt x="809" y="755"/>
                  </a:cubicBezTo>
                  <a:cubicBezTo>
                    <a:pt x="1193" y="351"/>
                    <a:pt x="908" y="1"/>
                    <a:pt x="9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8" name="Google Shape;6648;p77"/>
            <p:cNvSpPr/>
            <p:nvPr/>
          </p:nvSpPr>
          <p:spPr>
            <a:xfrm>
              <a:off x="1874050" y="3112325"/>
              <a:ext cx="18075" cy="18075"/>
            </a:xfrm>
            <a:custGeom>
              <a:avLst/>
              <a:gdLst/>
              <a:ahLst/>
              <a:cxnLst/>
              <a:rect l="l" t="t" r="r" b="b"/>
              <a:pathLst>
                <a:path w="723" h="723" extrusionOk="0">
                  <a:moveTo>
                    <a:pt x="362" y="1"/>
                  </a:moveTo>
                  <a:cubicBezTo>
                    <a:pt x="165" y="1"/>
                    <a:pt x="0" y="164"/>
                    <a:pt x="0" y="361"/>
                  </a:cubicBezTo>
                  <a:cubicBezTo>
                    <a:pt x="0" y="558"/>
                    <a:pt x="165" y="723"/>
                    <a:pt x="362" y="723"/>
                  </a:cubicBezTo>
                  <a:cubicBezTo>
                    <a:pt x="559" y="723"/>
                    <a:pt x="722" y="558"/>
                    <a:pt x="722" y="361"/>
                  </a:cubicBezTo>
                  <a:cubicBezTo>
                    <a:pt x="722" y="164"/>
                    <a:pt x="559" y="1"/>
                    <a:pt x="362" y="1"/>
                  </a:cubicBezTo>
                  <a:close/>
                </a:path>
              </a:pathLst>
            </a:custGeom>
            <a:solidFill>
              <a:srgbClr val="9A3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9" name="Google Shape;6649;p77"/>
            <p:cNvSpPr/>
            <p:nvPr/>
          </p:nvSpPr>
          <p:spPr>
            <a:xfrm>
              <a:off x="1621375" y="3935400"/>
              <a:ext cx="10150" cy="10150"/>
            </a:xfrm>
            <a:custGeom>
              <a:avLst/>
              <a:gdLst/>
              <a:ahLst/>
              <a:cxnLst/>
              <a:rect l="l" t="t" r="r" b="b"/>
              <a:pathLst>
                <a:path w="406" h="406" extrusionOk="0">
                  <a:moveTo>
                    <a:pt x="209" y="1"/>
                  </a:moveTo>
                  <a:cubicBezTo>
                    <a:pt x="100" y="1"/>
                    <a:pt x="1" y="88"/>
                    <a:pt x="1" y="198"/>
                  </a:cubicBezTo>
                  <a:cubicBezTo>
                    <a:pt x="1" y="307"/>
                    <a:pt x="100" y="405"/>
                    <a:pt x="209" y="405"/>
                  </a:cubicBezTo>
                  <a:cubicBezTo>
                    <a:pt x="318" y="405"/>
                    <a:pt x="406" y="307"/>
                    <a:pt x="406" y="198"/>
                  </a:cubicBezTo>
                  <a:cubicBezTo>
                    <a:pt x="406" y="88"/>
                    <a:pt x="318"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0" name="Google Shape;6650;p77"/>
            <p:cNvSpPr/>
            <p:nvPr/>
          </p:nvSpPr>
          <p:spPr>
            <a:xfrm>
              <a:off x="1542375" y="3949350"/>
              <a:ext cx="7925" cy="10150"/>
            </a:xfrm>
            <a:custGeom>
              <a:avLst/>
              <a:gdLst/>
              <a:ahLst/>
              <a:cxnLst/>
              <a:rect l="l" t="t" r="r" b="b"/>
              <a:pathLst>
                <a:path w="317" h="406" extrusionOk="0">
                  <a:moveTo>
                    <a:pt x="164" y="0"/>
                  </a:moveTo>
                  <a:cubicBezTo>
                    <a:pt x="66" y="0"/>
                    <a:pt x="0" y="88"/>
                    <a:pt x="0" y="208"/>
                  </a:cubicBezTo>
                  <a:cubicBezTo>
                    <a:pt x="0" y="318"/>
                    <a:pt x="66" y="405"/>
                    <a:pt x="164" y="405"/>
                  </a:cubicBezTo>
                  <a:cubicBezTo>
                    <a:pt x="251" y="405"/>
                    <a:pt x="317" y="318"/>
                    <a:pt x="317" y="208"/>
                  </a:cubicBezTo>
                  <a:cubicBezTo>
                    <a:pt x="317" y="88"/>
                    <a:pt x="25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1" name="Google Shape;6651;p77"/>
            <p:cNvSpPr/>
            <p:nvPr/>
          </p:nvSpPr>
          <p:spPr>
            <a:xfrm>
              <a:off x="1907700" y="3933225"/>
              <a:ext cx="21900" cy="21900"/>
            </a:xfrm>
            <a:custGeom>
              <a:avLst/>
              <a:gdLst/>
              <a:ahLst/>
              <a:cxnLst/>
              <a:rect l="l" t="t" r="r" b="b"/>
              <a:pathLst>
                <a:path w="876" h="876" extrusionOk="0">
                  <a:moveTo>
                    <a:pt x="438" y="0"/>
                  </a:moveTo>
                  <a:cubicBezTo>
                    <a:pt x="197" y="0"/>
                    <a:pt x="0" y="197"/>
                    <a:pt x="0" y="438"/>
                  </a:cubicBezTo>
                  <a:cubicBezTo>
                    <a:pt x="0" y="678"/>
                    <a:pt x="197" y="875"/>
                    <a:pt x="438" y="875"/>
                  </a:cubicBezTo>
                  <a:cubicBezTo>
                    <a:pt x="678" y="875"/>
                    <a:pt x="875" y="678"/>
                    <a:pt x="875" y="438"/>
                  </a:cubicBezTo>
                  <a:cubicBezTo>
                    <a:pt x="875" y="197"/>
                    <a:pt x="678"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2" name="Google Shape;6652;p77"/>
            <p:cNvSpPr/>
            <p:nvPr/>
          </p:nvSpPr>
          <p:spPr>
            <a:xfrm>
              <a:off x="2004200" y="3938400"/>
              <a:ext cx="12075" cy="12050"/>
            </a:xfrm>
            <a:custGeom>
              <a:avLst/>
              <a:gdLst/>
              <a:ahLst/>
              <a:cxnLst/>
              <a:rect l="l" t="t" r="r" b="b"/>
              <a:pathLst>
                <a:path w="483" h="482" extrusionOk="0">
                  <a:moveTo>
                    <a:pt x="241" y="1"/>
                  </a:moveTo>
                  <a:cubicBezTo>
                    <a:pt x="110" y="1"/>
                    <a:pt x="1" y="110"/>
                    <a:pt x="1" y="241"/>
                  </a:cubicBezTo>
                  <a:cubicBezTo>
                    <a:pt x="1" y="373"/>
                    <a:pt x="110" y="482"/>
                    <a:pt x="241" y="482"/>
                  </a:cubicBezTo>
                  <a:cubicBezTo>
                    <a:pt x="373" y="482"/>
                    <a:pt x="482" y="373"/>
                    <a:pt x="482" y="241"/>
                  </a:cubicBezTo>
                  <a:cubicBezTo>
                    <a:pt x="482" y="110"/>
                    <a:pt x="373"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3" name="Google Shape;6653;p77"/>
            <p:cNvSpPr/>
            <p:nvPr/>
          </p:nvSpPr>
          <p:spPr>
            <a:xfrm>
              <a:off x="2001475" y="3889725"/>
              <a:ext cx="54175" cy="31200"/>
            </a:xfrm>
            <a:custGeom>
              <a:avLst/>
              <a:gdLst/>
              <a:ahLst/>
              <a:cxnLst/>
              <a:rect l="l" t="t" r="r" b="b"/>
              <a:pathLst>
                <a:path w="2167" h="1248" extrusionOk="0">
                  <a:moveTo>
                    <a:pt x="569" y="1"/>
                  </a:moveTo>
                  <a:cubicBezTo>
                    <a:pt x="252" y="340"/>
                    <a:pt x="44" y="788"/>
                    <a:pt x="0" y="1248"/>
                  </a:cubicBezTo>
                  <a:lnTo>
                    <a:pt x="2166" y="1248"/>
                  </a:lnTo>
                  <a:cubicBezTo>
                    <a:pt x="2134" y="438"/>
                    <a:pt x="1750" y="307"/>
                    <a:pt x="897" y="100"/>
                  </a:cubicBezTo>
                  <a:cubicBezTo>
                    <a:pt x="788" y="78"/>
                    <a:pt x="679" y="44"/>
                    <a:pt x="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4" name="Google Shape;6654;p77"/>
            <p:cNvSpPr/>
            <p:nvPr/>
          </p:nvSpPr>
          <p:spPr>
            <a:xfrm>
              <a:off x="1552200" y="3908000"/>
              <a:ext cx="53900" cy="41300"/>
            </a:xfrm>
            <a:custGeom>
              <a:avLst/>
              <a:gdLst/>
              <a:ahLst/>
              <a:cxnLst/>
              <a:rect l="l" t="t" r="r" b="b"/>
              <a:pathLst>
                <a:path w="2156" h="1652" extrusionOk="0">
                  <a:moveTo>
                    <a:pt x="441" y="1"/>
                  </a:moveTo>
                  <a:cubicBezTo>
                    <a:pt x="385" y="1"/>
                    <a:pt x="330" y="5"/>
                    <a:pt x="274" y="13"/>
                  </a:cubicBezTo>
                  <a:cubicBezTo>
                    <a:pt x="110" y="309"/>
                    <a:pt x="1" y="582"/>
                    <a:pt x="11" y="779"/>
                  </a:cubicBezTo>
                  <a:cubicBezTo>
                    <a:pt x="20" y="1386"/>
                    <a:pt x="393" y="1652"/>
                    <a:pt x="932" y="1652"/>
                  </a:cubicBezTo>
                  <a:cubicBezTo>
                    <a:pt x="1121" y="1652"/>
                    <a:pt x="1332" y="1619"/>
                    <a:pt x="1554" y="1556"/>
                  </a:cubicBezTo>
                  <a:cubicBezTo>
                    <a:pt x="1761" y="1501"/>
                    <a:pt x="1958" y="1425"/>
                    <a:pt x="2155" y="1326"/>
                  </a:cubicBezTo>
                  <a:cubicBezTo>
                    <a:pt x="2133" y="1228"/>
                    <a:pt x="2101" y="1129"/>
                    <a:pt x="2046" y="1042"/>
                  </a:cubicBezTo>
                  <a:cubicBezTo>
                    <a:pt x="1948" y="867"/>
                    <a:pt x="1805" y="714"/>
                    <a:pt x="1652" y="582"/>
                  </a:cubicBezTo>
                  <a:cubicBezTo>
                    <a:pt x="1423" y="375"/>
                    <a:pt x="1171" y="188"/>
                    <a:pt x="886" y="79"/>
                  </a:cubicBezTo>
                  <a:cubicBezTo>
                    <a:pt x="742" y="31"/>
                    <a:pt x="592" y="1"/>
                    <a:pt x="4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5" name="Google Shape;6655;p77"/>
            <p:cNvSpPr/>
            <p:nvPr/>
          </p:nvSpPr>
          <p:spPr>
            <a:xfrm>
              <a:off x="2000125" y="3229625"/>
              <a:ext cx="299725" cy="165875"/>
            </a:xfrm>
            <a:custGeom>
              <a:avLst/>
              <a:gdLst/>
              <a:ahLst/>
              <a:cxnLst/>
              <a:rect l="l" t="t" r="r" b="b"/>
              <a:pathLst>
                <a:path w="11989" h="6635" extrusionOk="0">
                  <a:moveTo>
                    <a:pt x="875" y="1"/>
                  </a:moveTo>
                  <a:cubicBezTo>
                    <a:pt x="579" y="723"/>
                    <a:pt x="295" y="1444"/>
                    <a:pt x="0" y="2166"/>
                  </a:cubicBezTo>
                  <a:cubicBezTo>
                    <a:pt x="2570" y="3315"/>
                    <a:pt x="5195" y="4332"/>
                    <a:pt x="7864" y="5218"/>
                  </a:cubicBezTo>
                  <a:lnTo>
                    <a:pt x="7908" y="5185"/>
                  </a:lnTo>
                  <a:cubicBezTo>
                    <a:pt x="8367" y="5525"/>
                    <a:pt x="8882" y="5776"/>
                    <a:pt x="9439" y="5929"/>
                  </a:cubicBezTo>
                  <a:cubicBezTo>
                    <a:pt x="9811" y="6181"/>
                    <a:pt x="10194" y="6443"/>
                    <a:pt x="10620" y="6597"/>
                  </a:cubicBezTo>
                  <a:cubicBezTo>
                    <a:pt x="10671" y="6618"/>
                    <a:pt x="10725" y="6634"/>
                    <a:pt x="10779" y="6634"/>
                  </a:cubicBezTo>
                  <a:cubicBezTo>
                    <a:pt x="10807" y="6634"/>
                    <a:pt x="10835" y="6630"/>
                    <a:pt x="10861" y="6618"/>
                  </a:cubicBezTo>
                  <a:cubicBezTo>
                    <a:pt x="10851" y="6541"/>
                    <a:pt x="10795" y="6487"/>
                    <a:pt x="10741" y="6432"/>
                  </a:cubicBezTo>
                  <a:cubicBezTo>
                    <a:pt x="10435" y="6137"/>
                    <a:pt x="10117" y="5863"/>
                    <a:pt x="9789" y="5612"/>
                  </a:cubicBezTo>
                  <a:lnTo>
                    <a:pt x="9811" y="5590"/>
                  </a:lnTo>
                  <a:cubicBezTo>
                    <a:pt x="10244" y="5811"/>
                    <a:pt x="10739" y="5931"/>
                    <a:pt x="11231" y="5931"/>
                  </a:cubicBezTo>
                  <a:cubicBezTo>
                    <a:pt x="11323" y="5931"/>
                    <a:pt x="11415" y="5927"/>
                    <a:pt x="11507" y="5918"/>
                  </a:cubicBezTo>
                  <a:cubicBezTo>
                    <a:pt x="11474" y="5831"/>
                    <a:pt x="11397" y="5776"/>
                    <a:pt x="11320" y="5722"/>
                  </a:cubicBezTo>
                  <a:cubicBezTo>
                    <a:pt x="10938" y="5459"/>
                    <a:pt x="10522" y="5207"/>
                    <a:pt x="10107" y="4988"/>
                  </a:cubicBezTo>
                  <a:lnTo>
                    <a:pt x="10107" y="4988"/>
                  </a:lnTo>
                  <a:cubicBezTo>
                    <a:pt x="10374" y="5022"/>
                    <a:pt x="10647" y="5042"/>
                    <a:pt x="10921" y="5042"/>
                  </a:cubicBezTo>
                  <a:cubicBezTo>
                    <a:pt x="11175" y="5042"/>
                    <a:pt x="11430" y="5025"/>
                    <a:pt x="11682" y="4988"/>
                  </a:cubicBezTo>
                  <a:cubicBezTo>
                    <a:pt x="11736" y="4978"/>
                    <a:pt x="11802" y="4956"/>
                    <a:pt x="11813" y="4901"/>
                  </a:cubicBezTo>
                  <a:cubicBezTo>
                    <a:pt x="11780" y="4813"/>
                    <a:pt x="11682" y="4770"/>
                    <a:pt x="11594" y="4737"/>
                  </a:cubicBezTo>
                  <a:cubicBezTo>
                    <a:pt x="11102" y="4562"/>
                    <a:pt x="10598" y="4376"/>
                    <a:pt x="10107" y="4201"/>
                  </a:cubicBezTo>
                  <a:cubicBezTo>
                    <a:pt x="10676" y="4103"/>
                    <a:pt x="11233" y="3993"/>
                    <a:pt x="11802" y="3862"/>
                  </a:cubicBezTo>
                  <a:cubicBezTo>
                    <a:pt x="11845" y="3851"/>
                    <a:pt x="11901" y="3829"/>
                    <a:pt x="11933" y="3797"/>
                  </a:cubicBezTo>
                  <a:cubicBezTo>
                    <a:pt x="11977" y="3763"/>
                    <a:pt x="11988" y="3709"/>
                    <a:pt x="11966" y="3665"/>
                  </a:cubicBezTo>
                  <a:cubicBezTo>
                    <a:pt x="11944" y="3643"/>
                    <a:pt x="11922" y="3632"/>
                    <a:pt x="11889" y="3621"/>
                  </a:cubicBezTo>
                  <a:cubicBezTo>
                    <a:pt x="11747" y="3566"/>
                    <a:pt x="11594" y="3566"/>
                    <a:pt x="11441" y="3556"/>
                  </a:cubicBezTo>
                  <a:cubicBezTo>
                    <a:pt x="10774" y="3556"/>
                    <a:pt x="10107" y="3600"/>
                    <a:pt x="9439" y="3654"/>
                  </a:cubicBezTo>
                  <a:lnTo>
                    <a:pt x="9439" y="3643"/>
                  </a:lnTo>
                  <a:cubicBezTo>
                    <a:pt x="9757" y="3403"/>
                    <a:pt x="10073" y="3140"/>
                    <a:pt x="10238" y="2779"/>
                  </a:cubicBezTo>
                  <a:cubicBezTo>
                    <a:pt x="10223" y="2759"/>
                    <a:pt x="10201" y="2753"/>
                    <a:pt x="10177" y="2753"/>
                  </a:cubicBezTo>
                  <a:cubicBezTo>
                    <a:pt x="10148" y="2753"/>
                    <a:pt x="10115" y="2762"/>
                    <a:pt x="10085" y="2768"/>
                  </a:cubicBezTo>
                  <a:cubicBezTo>
                    <a:pt x="9669" y="2932"/>
                    <a:pt x="9264" y="3151"/>
                    <a:pt x="8904" y="3425"/>
                  </a:cubicBezTo>
                  <a:lnTo>
                    <a:pt x="8914" y="3435"/>
                  </a:lnTo>
                  <a:cubicBezTo>
                    <a:pt x="8750" y="3490"/>
                    <a:pt x="8597" y="3544"/>
                    <a:pt x="8455" y="3621"/>
                  </a:cubicBezTo>
                  <a:cubicBezTo>
                    <a:pt x="8280" y="3709"/>
                    <a:pt x="8127" y="3829"/>
                    <a:pt x="8017" y="3993"/>
                  </a:cubicBezTo>
                  <a:cubicBezTo>
                    <a:pt x="6923" y="3391"/>
                    <a:pt x="5830" y="2790"/>
                    <a:pt x="4758" y="2134"/>
                  </a:cubicBezTo>
                  <a:cubicBezTo>
                    <a:pt x="4145" y="1751"/>
                    <a:pt x="3533" y="1357"/>
                    <a:pt x="2898" y="1018"/>
                  </a:cubicBezTo>
                  <a:cubicBezTo>
                    <a:pt x="2220" y="668"/>
                    <a:pt x="1520" y="394"/>
                    <a:pt x="875" y="1"/>
                  </a:cubicBezTo>
                  <a:close/>
                </a:path>
              </a:pathLst>
            </a:custGeom>
            <a:solidFill>
              <a:srgbClr val="AF5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6" name="Google Shape;6656;p77"/>
            <p:cNvSpPr/>
            <p:nvPr/>
          </p:nvSpPr>
          <p:spPr>
            <a:xfrm>
              <a:off x="1923550" y="3174925"/>
              <a:ext cx="101475" cy="123375"/>
            </a:xfrm>
            <a:custGeom>
              <a:avLst/>
              <a:gdLst/>
              <a:ahLst/>
              <a:cxnLst/>
              <a:rect l="l" t="t" r="r" b="b"/>
              <a:pathLst>
                <a:path w="4059" h="4935" extrusionOk="0">
                  <a:moveTo>
                    <a:pt x="728" y="0"/>
                  </a:moveTo>
                  <a:cubicBezTo>
                    <a:pt x="479" y="0"/>
                    <a:pt x="228" y="49"/>
                    <a:pt x="1" y="144"/>
                  </a:cubicBezTo>
                  <a:lnTo>
                    <a:pt x="11" y="144"/>
                  </a:lnTo>
                  <a:lnTo>
                    <a:pt x="569" y="2823"/>
                  </a:lnTo>
                  <a:cubicBezTo>
                    <a:pt x="569" y="2823"/>
                    <a:pt x="1105" y="3513"/>
                    <a:pt x="1204" y="4311"/>
                  </a:cubicBezTo>
                  <a:cubicBezTo>
                    <a:pt x="1729" y="4563"/>
                    <a:pt x="2276" y="4770"/>
                    <a:pt x="2833" y="4934"/>
                  </a:cubicBezTo>
                  <a:cubicBezTo>
                    <a:pt x="2910" y="4738"/>
                    <a:pt x="2986" y="4551"/>
                    <a:pt x="3063" y="4354"/>
                  </a:cubicBezTo>
                  <a:cubicBezTo>
                    <a:pt x="3358" y="3632"/>
                    <a:pt x="3642" y="2911"/>
                    <a:pt x="3938" y="2189"/>
                  </a:cubicBezTo>
                  <a:cubicBezTo>
                    <a:pt x="3982" y="2091"/>
                    <a:pt x="4014" y="1981"/>
                    <a:pt x="4058" y="1882"/>
                  </a:cubicBezTo>
                  <a:cubicBezTo>
                    <a:pt x="3369" y="1445"/>
                    <a:pt x="2636" y="1062"/>
                    <a:pt x="1882" y="734"/>
                  </a:cubicBezTo>
                  <a:cubicBezTo>
                    <a:pt x="1608" y="603"/>
                    <a:pt x="1313" y="494"/>
                    <a:pt x="1017" y="428"/>
                  </a:cubicBezTo>
                  <a:cubicBezTo>
                    <a:pt x="1072" y="373"/>
                    <a:pt x="1105" y="307"/>
                    <a:pt x="1138" y="242"/>
                  </a:cubicBezTo>
                  <a:cubicBezTo>
                    <a:pt x="1160" y="198"/>
                    <a:pt x="1182" y="144"/>
                    <a:pt x="1160" y="100"/>
                  </a:cubicBezTo>
                  <a:cubicBezTo>
                    <a:pt x="1138" y="45"/>
                    <a:pt x="1072" y="34"/>
                    <a:pt x="1017" y="23"/>
                  </a:cubicBezTo>
                  <a:cubicBezTo>
                    <a:pt x="922" y="8"/>
                    <a:pt x="825"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7" name="Google Shape;6657;p77"/>
            <p:cNvSpPr/>
            <p:nvPr/>
          </p:nvSpPr>
          <p:spPr>
            <a:xfrm>
              <a:off x="1881150" y="3561600"/>
              <a:ext cx="134025" cy="259250"/>
            </a:xfrm>
            <a:custGeom>
              <a:avLst/>
              <a:gdLst/>
              <a:ahLst/>
              <a:cxnLst/>
              <a:rect l="l" t="t" r="r" b="b"/>
              <a:pathLst>
                <a:path w="5361" h="10370" extrusionOk="0">
                  <a:moveTo>
                    <a:pt x="3775" y="0"/>
                  </a:moveTo>
                  <a:lnTo>
                    <a:pt x="1" y="1434"/>
                  </a:lnTo>
                  <a:lnTo>
                    <a:pt x="2484" y="4441"/>
                  </a:lnTo>
                  <a:cubicBezTo>
                    <a:pt x="2484" y="4441"/>
                    <a:pt x="1281" y="6300"/>
                    <a:pt x="1609" y="10369"/>
                  </a:cubicBezTo>
                  <a:lnTo>
                    <a:pt x="3479" y="10369"/>
                  </a:lnTo>
                  <a:cubicBezTo>
                    <a:pt x="3698" y="9669"/>
                    <a:pt x="5360" y="4244"/>
                    <a:pt x="5317" y="3665"/>
                  </a:cubicBezTo>
                  <a:cubicBezTo>
                    <a:pt x="5262" y="3052"/>
                    <a:pt x="3775" y="0"/>
                    <a:pt x="3775" y="0"/>
                  </a:cubicBezTo>
                  <a:close/>
                </a:path>
              </a:pathLst>
            </a:custGeom>
            <a:solidFill>
              <a:srgbClr val="AF5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8" name="Google Shape;6658;p77"/>
            <p:cNvSpPr/>
            <p:nvPr/>
          </p:nvSpPr>
          <p:spPr>
            <a:xfrm>
              <a:off x="1898650" y="3820825"/>
              <a:ext cx="117075" cy="100100"/>
            </a:xfrm>
            <a:custGeom>
              <a:avLst/>
              <a:gdLst/>
              <a:ahLst/>
              <a:cxnLst/>
              <a:rect l="l" t="t" r="r" b="b"/>
              <a:pathLst>
                <a:path w="4683" h="4004" extrusionOk="0">
                  <a:moveTo>
                    <a:pt x="625" y="0"/>
                  </a:moveTo>
                  <a:lnTo>
                    <a:pt x="548" y="2002"/>
                  </a:lnTo>
                  <a:cubicBezTo>
                    <a:pt x="154" y="2637"/>
                    <a:pt x="1" y="4004"/>
                    <a:pt x="1" y="4004"/>
                  </a:cubicBezTo>
                  <a:lnTo>
                    <a:pt x="4113" y="4004"/>
                  </a:lnTo>
                  <a:cubicBezTo>
                    <a:pt x="4157" y="3544"/>
                    <a:pt x="4365" y="3096"/>
                    <a:pt x="4682" y="2757"/>
                  </a:cubicBezTo>
                  <a:cubicBezTo>
                    <a:pt x="3895" y="2494"/>
                    <a:pt x="3053" y="1981"/>
                    <a:pt x="3053" y="1981"/>
                  </a:cubicBezTo>
                  <a:lnTo>
                    <a:pt x="30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9" name="Google Shape;6659;p77"/>
            <p:cNvSpPr/>
            <p:nvPr/>
          </p:nvSpPr>
          <p:spPr>
            <a:xfrm>
              <a:off x="1820725" y="2944400"/>
              <a:ext cx="172300" cy="223550"/>
            </a:xfrm>
            <a:custGeom>
              <a:avLst/>
              <a:gdLst/>
              <a:ahLst/>
              <a:cxnLst/>
              <a:rect l="l" t="t" r="r" b="b"/>
              <a:pathLst>
                <a:path w="6892" h="8942" extrusionOk="0">
                  <a:moveTo>
                    <a:pt x="2922" y="104"/>
                  </a:moveTo>
                  <a:cubicBezTo>
                    <a:pt x="3005" y="104"/>
                    <a:pt x="3086" y="121"/>
                    <a:pt x="3161" y="165"/>
                  </a:cubicBezTo>
                  <a:cubicBezTo>
                    <a:pt x="3293" y="242"/>
                    <a:pt x="3348" y="396"/>
                    <a:pt x="3315" y="549"/>
                  </a:cubicBezTo>
                  <a:cubicBezTo>
                    <a:pt x="3282" y="702"/>
                    <a:pt x="3183" y="844"/>
                    <a:pt x="3085" y="964"/>
                  </a:cubicBezTo>
                  <a:cubicBezTo>
                    <a:pt x="3065" y="1004"/>
                    <a:pt x="3100" y="1053"/>
                    <a:pt x="3140" y="1053"/>
                  </a:cubicBezTo>
                  <a:cubicBezTo>
                    <a:pt x="3144" y="1053"/>
                    <a:pt x="3147" y="1053"/>
                    <a:pt x="3151" y="1052"/>
                  </a:cubicBezTo>
                  <a:cubicBezTo>
                    <a:pt x="3425" y="983"/>
                    <a:pt x="3708" y="948"/>
                    <a:pt x="3990" y="948"/>
                  </a:cubicBezTo>
                  <a:cubicBezTo>
                    <a:pt x="4249" y="948"/>
                    <a:pt x="4507" y="978"/>
                    <a:pt x="4758" y="1040"/>
                  </a:cubicBezTo>
                  <a:cubicBezTo>
                    <a:pt x="5120" y="1139"/>
                    <a:pt x="5842" y="1358"/>
                    <a:pt x="5667" y="1872"/>
                  </a:cubicBezTo>
                  <a:cubicBezTo>
                    <a:pt x="5568" y="2156"/>
                    <a:pt x="5262" y="2287"/>
                    <a:pt x="4999" y="2397"/>
                  </a:cubicBezTo>
                  <a:cubicBezTo>
                    <a:pt x="4955" y="2408"/>
                    <a:pt x="4945" y="2484"/>
                    <a:pt x="4999" y="2496"/>
                  </a:cubicBezTo>
                  <a:cubicBezTo>
                    <a:pt x="5514" y="2637"/>
                    <a:pt x="5983" y="2933"/>
                    <a:pt x="6323" y="3337"/>
                  </a:cubicBezTo>
                  <a:cubicBezTo>
                    <a:pt x="6498" y="3556"/>
                    <a:pt x="6662" y="3808"/>
                    <a:pt x="6727" y="4081"/>
                  </a:cubicBezTo>
                  <a:cubicBezTo>
                    <a:pt x="6771" y="4278"/>
                    <a:pt x="6749" y="4464"/>
                    <a:pt x="6662" y="4628"/>
                  </a:cubicBezTo>
                  <a:cubicBezTo>
                    <a:pt x="6683" y="4443"/>
                    <a:pt x="6629" y="4234"/>
                    <a:pt x="6552" y="4059"/>
                  </a:cubicBezTo>
                  <a:cubicBezTo>
                    <a:pt x="6148" y="3239"/>
                    <a:pt x="5295" y="2736"/>
                    <a:pt x="4408" y="2496"/>
                  </a:cubicBezTo>
                  <a:lnTo>
                    <a:pt x="4835" y="2299"/>
                  </a:lnTo>
                  <a:cubicBezTo>
                    <a:pt x="4977" y="2233"/>
                    <a:pt x="5120" y="2156"/>
                    <a:pt x="5196" y="2025"/>
                  </a:cubicBezTo>
                  <a:cubicBezTo>
                    <a:pt x="5295" y="1861"/>
                    <a:pt x="5251" y="1643"/>
                    <a:pt x="5130" y="1489"/>
                  </a:cubicBezTo>
                  <a:cubicBezTo>
                    <a:pt x="5021" y="1336"/>
                    <a:pt x="4835" y="1249"/>
                    <a:pt x="4660" y="1183"/>
                  </a:cubicBezTo>
                  <a:cubicBezTo>
                    <a:pt x="4392" y="1081"/>
                    <a:pt x="4108" y="1033"/>
                    <a:pt x="3824" y="1033"/>
                  </a:cubicBezTo>
                  <a:cubicBezTo>
                    <a:pt x="3342" y="1033"/>
                    <a:pt x="2860" y="1173"/>
                    <a:pt x="2461" y="1434"/>
                  </a:cubicBezTo>
                  <a:cubicBezTo>
                    <a:pt x="2713" y="1227"/>
                    <a:pt x="2910" y="975"/>
                    <a:pt x="3052" y="680"/>
                  </a:cubicBezTo>
                  <a:cubicBezTo>
                    <a:pt x="3074" y="625"/>
                    <a:pt x="3107" y="571"/>
                    <a:pt x="3085" y="505"/>
                  </a:cubicBezTo>
                  <a:cubicBezTo>
                    <a:pt x="3066" y="409"/>
                    <a:pt x="2946" y="372"/>
                    <a:pt x="2835" y="372"/>
                  </a:cubicBezTo>
                  <a:cubicBezTo>
                    <a:pt x="2820" y="372"/>
                    <a:pt x="2804" y="372"/>
                    <a:pt x="2790" y="374"/>
                  </a:cubicBezTo>
                  <a:cubicBezTo>
                    <a:pt x="2308" y="396"/>
                    <a:pt x="1849" y="614"/>
                    <a:pt x="1510" y="942"/>
                  </a:cubicBezTo>
                  <a:cubicBezTo>
                    <a:pt x="1598" y="844"/>
                    <a:pt x="1685" y="746"/>
                    <a:pt x="1795" y="658"/>
                  </a:cubicBezTo>
                  <a:cubicBezTo>
                    <a:pt x="1970" y="494"/>
                    <a:pt x="2177" y="362"/>
                    <a:pt x="2396" y="264"/>
                  </a:cubicBezTo>
                  <a:cubicBezTo>
                    <a:pt x="2546" y="189"/>
                    <a:pt x="2738" y="104"/>
                    <a:pt x="2922" y="104"/>
                  </a:cubicBezTo>
                  <a:close/>
                  <a:moveTo>
                    <a:pt x="2927" y="0"/>
                  </a:moveTo>
                  <a:cubicBezTo>
                    <a:pt x="2820" y="0"/>
                    <a:pt x="2711" y="23"/>
                    <a:pt x="2615" y="56"/>
                  </a:cubicBezTo>
                  <a:cubicBezTo>
                    <a:pt x="2090" y="231"/>
                    <a:pt x="1642" y="571"/>
                    <a:pt x="1313" y="1008"/>
                  </a:cubicBezTo>
                  <a:cubicBezTo>
                    <a:pt x="1160" y="1205"/>
                    <a:pt x="1040" y="1424"/>
                    <a:pt x="952" y="1664"/>
                  </a:cubicBezTo>
                  <a:cubicBezTo>
                    <a:pt x="898" y="1358"/>
                    <a:pt x="755" y="1084"/>
                    <a:pt x="548" y="855"/>
                  </a:cubicBezTo>
                  <a:cubicBezTo>
                    <a:pt x="508" y="815"/>
                    <a:pt x="459" y="766"/>
                    <a:pt x="401" y="766"/>
                  </a:cubicBezTo>
                  <a:cubicBezTo>
                    <a:pt x="395" y="766"/>
                    <a:pt x="389" y="766"/>
                    <a:pt x="383" y="767"/>
                  </a:cubicBezTo>
                  <a:cubicBezTo>
                    <a:pt x="296" y="767"/>
                    <a:pt x="252" y="855"/>
                    <a:pt x="220" y="942"/>
                  </a:cubicBezTo>
                  <a:cubicBezTo>
                    <a:pt x="1" y="1565"/>
                    <a:pt x="198" y="2321"/>
                    <a:pt x="679" y="2769"/>
                  </a:cubicBezTo>
                  <a:cubicBezTo>
                    <a:pt x="952" y="2637"/>
                    <a:pt x="1248" y="2561"/>
                    <a:pt x="1554" y="2528"/>
                  </a:cubicBezTo>
                  <a:cubicBezTo>
                    <a:pt x="1641" y="2519"/>
                    <a:pt x="1729" y="2515"/>
                    <a:pt x="1817" y="2515"/>
                  </a:cubicBezTo>
                  <a:cubicBezTo>
                    <a:pt x="2399" y="2515"/>
                    <a:pt x="2980" y="2703"/>
                    <a:pt x="3446" y="3064"/>
                  </a:cubicBezTo>
                  <a:cubicBezTo>
                    <a:pt x="3698" y="3250"/>
                    <a:pt x="3905" y="3480"/>
                    <a:pt x="4092" y="3731"/>
                  </a:cubicBezTo>
                  <a:cubicBezTo>
                    <a:pt x="4299" y="4027"/>
                    <a:pt x="4474" y="4344"/>
                    <a:pt x="4551" y="4694"/>
                  </a:cubicBezTo>
                  <a:cubicBezTo>
                    <a:pt x="4660" y="5143"/>
                    <a:pt x="4605" y="5613"/>
                    <a:pt x="4452" y="6050"/>
                  </a:cubicBezTo>
                  <a:cubicBezTo>
                    <a:pt x="4310" y="6488"/>
                    <a:pt x="4070" y="6881"/>
                    <a:pt x="3807" y="7265"/>
                  </a:cubicBezTo>
                  <a:cubicBezTo>
                    <a:pt x="3676" y="7440"/>
                    <a:pt x="3479" y="7713"/>
                    <a:pt x="3392" y="7921"/>
                  </a:cubicBezTo>
                  <a:cubicBezTo>
                    <a:pt x="3358" y="8096"/>
                    <a:pt x="3315" y="8259"/>
                    <a:pt x="3260" y="8424"/>
                  </a:cubicBezTo>
                  <a:lnTo>
                    <a:pt x="3293" y="8544"/>
                  </a:lnTo>
                  <a:lnTo>
                    <a:pt x="3304" y="8588"/>
                  </a:lnTo>
                  <a:cubicBezTo>
                    <a:pt x="3374" y="8779"/>
                    <a:pt x="3610" y="8942"/>
                    <a:pt x="3809" y="8942"/>
                  </a:cubicBezTo>
                  <a:cubicBezTo>
                    <a:pt x="3827" y="8942"/>
                    <a:pt x="3844" y="8940"/>
                    <a:pt x="3862" y="8938"/>
                  </a:cubicBezTo>
                  <a:cubicBezTo>
                    <a:pt x="4092" y="8916"/>
                    <a:pt x="4289" y="8752"/>
                    <a:pt x="4408" y="8555"/>
                  </a:cubicBezTo>
                  <a:cubicBezTo>
                    <a:pt x="4529" y="8358"/>
                    <a:pt x="4595" y="8128"/>
                    <a:pt x="4649" y="7899"/>
                  </a:cubicBezTo>
                  <a:lnTo>
                    <a:pt x="4748" y="7538"/>
                  </a:lnTo>
                  <a:cubicBezTo>
                    <a:pt x="5032" y="7680"/>
                    <a:pt x="5269" y="7992"/>
                    <a:pt x="5582" y="7992"/>
                  </a:cubicBezTo>
                  <a:cubicBezTo>
                    <a:pt x="5606" y="7992"/>
                    <a:pt x="5631" y="7990"/>
                    <a:pt x="5655" y="7986"/>
                  </a:cubicBezTo>
                  <a:cubicBezTo>
                    <a:pt x="5940" y="7943"/>
                    <a:pt x="6082" y="7625"/>
                    <a:pt x="6148" y="7341"/>
                  </a:cubicBezTo>
                  <a:cubicBezTo>
                    <a:pt x="6312" y="6553"/>
                    <a:pt x="6180" y="5700"/>
                    <a:pt x="5776" y="5000"/>
                  </a:cubicBezTo>
                  <a:lnTo>
                    <a:pt x="5776" y="5000"/>
                  </a:lnTo>
                  <a:cubicBezTo>
                    <a:pt x="5875" y="5047"/>
                    <a:pt x="5983" y="5072"/>
                    <a:pt x="6092" y="5072"/>
                  </a:cubicBezTo>
                  <a:cubicBezTo>
                    <a:pt x="6188" y="5072"/>
                    <a:pt x="6285" y="5052"/>
                    <a:pt x="6377" y="5011"/>
                  </a:cubicBezTo>
                  <a:cubicBezTo>
                    <a:pt x="6640" y="4902"/>
                    <a:pt x="6826" y="4650"/>
                    <a:pt x="6858" y="4366"/>
                  </a:cubicBezTo>
                  <a:cubicBezTo>
                    <a:pt x="6892" y="4037"/>
                    <a:pt x="6727" y="3721"/>
                    <a:pt x="6552" y="3458"/>
                  </a:cubicBezTo>
                  <a:cubicBezTo>
                    <a:pt x="6377" y="3218"/>
                    <a:pt x="6170" y="2999"/>
                    <a:pt x="5940" y="2824"/>
                  </a:cubicBezTo>
                  <a:cubicBezTo>
                    <a:pt x="5710" y="2659"/>
                    <a:pt x="5448" y="2528"/>
                    <a:pt x="5174" y="2441"/>
                  </a:cubicBezTo>
                  <a:cubicBezTo>
                    <a:pt x="5382" y="2353"/>
                    <a:pt x="5579" y="2233"/>
                    <a:pt x="5699" y="2036"/>
                  </a:cubicBezTo>
                  <a:cubicBezTo>
                    <a:pt x="5842" y="1828"/>
                    <a:pt x="5830" y="1577"/>
                    <a:pt x="5667" y="1380"/>
                  </a:cubicBezTo>
                  <a:cubicBezTo>
                    <a:pt x="5502" y="1183"/>
                    <a:pt x="5262" y="1084"/>
                    <a:pt x="5032" y="1008"/>
                  </a:cubicBezTo>
                  <a:cubicBezTo>
                    <a:pt x="4737" y="909"/>
                    <a:pt x="4442" y="855"/>
                    <a:pt x="4146" y="844"/>
                  </a:cubicBezTo>
                  <a:cubicBezTo>
                    <a:pt x="4098" y="842"/>
                    <a:pt x="4050" y="841"/>
                    <a:pt x="4002" y="841"/>
                  </a:cubicBezTo>
                  <a:cubicBezTo>
                    <a:pt x="3752" y="841"/>
                    <a:pt x="3499" y="864"/>
                    <a:pt x="3260" y="909"/>
                  </a:cubicBezTo>
                  <a:cubicBezTo>
                    <a:pt x="3402" y="702"/>
                    <a:pt x="3511" y="450"/>
                    <a:pt x="3370" y="221"/>
                  </a:cubicBezTo>
                  <a:cubicBezTo>
                    <a:pt x="3268" y="58"/>
                    <a:pt x="3100" y="0"/>
                    <a:pt x="29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0" name="Google Shape;6660;p77"/>
            <p:cNvSpPr/>
            <p:nvPr/>
          </p:nvSpPr>
          <p:spPr>
            <a:xfrm>
              <a:off x="1869675" y="3537825"/>
              <a:ext cx="113775" cy="61525"/>
            </a:xfrm>
            <a:custGeom>
              <a:avLst/>
              <a:gdLst/>
              <a:ahLst/>
              <a:cxnLst/>
              <a:rect l="l" t="t" r="r" b="b"/>
              <a:pathLst>
                <a:path w="4551" h="2461" extrusionOk="0">
                  <a:moveTo>
                    <a:pt x="4179" y="0"/>
                  </a:moveTo>
                  <a:lnTo>
                    <a:pt x="3916" y="186"/>
                  </a:lnTo>
                  <a:lnTo>
                    <a:pt x="0" y="2023"/>
                  </a:lnTo>
                  <a:lnTo>
                    <a:pt x="241" y="2461"/>
                  </a:lnTo>
                  <a:lnTo>
                    <a:pt x="460" y="2385"/>
                  </a:lnTo>
                  <a:lnTo>
                    <a:pt x="4234" y="951"/>
                  </a:lnTo>
                  <a:lnTo>
                    <a:pt x="4550" y="831"/>
                  </a:lnTo>
                  <a:lnTo>
                    <a:pt x="41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1" name="Google Shape;6661;p77"/>
            <p:cNvSpPr/>
            <p:nvPr/>
          </p:nvSpPr>
          <p:spPr>
            <a:xfrm>
              <a:off x="1713250" y="3178500"/>
              <a:ext cx="254350" cy="409925"/>
            </a:xfrm>
            <a:custGeom>
              <a:avLst/>
              <a:gdLst/>
              <a:ahLst/>
              <a:cxnLst/>
              <a:rect l="l" t="t" r="r" b="b"/>
              <a:pathLst>
                <a:path w="10174" h="16397" extrusionOk="0">
                  <a:moveTo>
                    <a:pt x="8413" y="1"/>
                  </a:moveTo>
                  <a:lnTo>
                    <a:pt x="7866" y="77"/>
                  </a:lnTo>
                  <a:lnTo>
                    <a:pt x="7691" y="3654"/>
                  </a:lnTo>
                  <a:lnTo>
                    <a:pt x="5241" y="3708"/>
                  </a:lnTo>
                  <a:lnTo>
                    <a:pt x="4912" y="723"/>
                  </a:lnTo>
                  <a:cubicBezTo>
                    <a:pt x="4737" y="602"/>
                    <a:pt x="4453" y="416"/>
                    <a:pt x="4212" y="285"/>
                  </a:cubicBezTo>
                  <a:cubicBezTo>
                    <a:pt x="4169" y="744"/>
                    <a:pt x="3950" y="2976"/>
                    <a:pt x="3862" y="4551"/>
                  </a:cubicBezTo>
                  <a:cubicBezTo>
                    <a:pt x="3797" y="5589"/>
                    <a:pt x="3425" y="5961"/>
                    <a:pt x="3129" y="6104"/>
                  </a:cubicBezTo>
                  <a:lnTo>
                    <a:pt x="3435" y="7460"/>
                  </a:lnTo>
                  <a:cubicBezTo>
                    <a:pt x="3435" y="7460"/>
                    <a:pt x="854" y="10271"/>
                    <a:pt x="1" y="13924"/>
                  </a:cubicBezTo>
                  <a:lnTo>
                    <a:pt x="3687" y="16396"/>
                  </a:lnTo>
                  <a:lnTo>
                    <a:pt x="5120" y="14373"/>
                  </a:lnTo>
                  <a:lnTo>
                    <a:pt x="6257" y="16396"/>
                  </a:lnTo>
                  <a:lnTo>
                    <a:pt x="10173" y="14559"/>
                  </a:lnTo>
                  <a:lnTo>
                    <a:pt x="8139" y="10195"/>
                  </a:lnTo>
                  <a:lnTo>
                    <a:pt x="9069" y="6552"/>
                  </a:lnTo>
                  <a:cubicBezTo>
                    <a:pt x="9069" y="6552"/>
                    <a:pt x="9616" y="5327"/>
                    <a:pt x="9626" y="4420"/>
                  </a:cubicBezTo>
                  <a:cubicBezTo>
                    <a:pt x="9626" y="4332"/>
                    <a:pt x="9616" y="4255"/>
                    <a:pt x="9616" y="4168"/>
                  </a:cubicBezTo>
                  <a:cubicBezTo>
                    <a:pt x="9517" y="3370"/>
                    <a:pt x="8981" y="2680"/>
                    <a:pt x="8981" y="2680"/>
                  </a:cubicBezTo>
                  <a:lnTo>
                    <a:pt x="84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2" name="Google Shape;6662;p77"/>
            <p:cNvSpPr/>
            <p:nvPr/>
          </p:nvSpPr>
          <p:spPr>
            <a:xfrm>
              <a:off x="1749900" y="3007275"/>
              <a:ext cx="187350" cy="135150"/>
            </a:xfrm>
            <a:custGeom>
              <a:avLst/>
              <a:gdLst/>
              <a:ahLst/>
              <a:cxnLst/>
              <a:rect l="l" t="t" r="r" b="b"/>
              <a:pathLst>
                <a:path w="7494" h="5406" extrusionOk="0">
                  <a:moveTo>
                    <a:pt x="2385" y="1172"/>
                  </a:moveTo>
                  <a:lnTo>
                    <a:pt x="2385" y="1172"/>
                  </a:lnTo>
                  <a:cubicBezTo>
                    <a:pt x="2374" y="1184"/>
                    <a:pt x="2374" y="1194"/>
                    <a:pt x="2363" y="1194"/>
                  </a:cubicBezTo>
                  <a:cubicBezTo>
                    <a:pt x="2048" y="1316"/>
                    <a:pt x="1704" y="1382"/>
                    <a:pt x="1358" y="1382"/>
                  </a:cubicBezTo>
                  <a:cubicBezTo>
                    <a:pt x="1332" y="1382"/>
                    <a:pt x="1306" y="1381"/>
                    <a:pt x="1281" y="1381"/>
                  </a:cubicBezTo>
                  <a:cubicBezTo>
                    <a:pt x="1177" y="1381"/>
                    <a:pt x="1075" y="1375"/>
                    <a:pt x="974" y="1375"/>
                  </a:cubicBezTo>
                  <a:cubicBezTo>
                    <a:pt x="873" y="1375"/>
                    <a:pt x="772" y="1381"/>
                    <a:pt x="668" y="1403"/>
                  </a:cubicBezTo>
                  <a:cubicBezTo>
                    <a:pt x="471" y="1446"/>
                    <a:pt x="274" y="1566"/>
                    <a:pt x="219" y="1763"/>
                  </a:cubicBezTo>
                  <a:cubicBezTo>
                    <a:pt x="219" y="1796"/>
                    <a:pt x="209" y="1829"/>
                    <a:pt x="209" y="1862"/>
                  </a:cubicBezTo>
                  <a:cubicBezTo>
                    <a:pt x="209" y="1851"/>
                    <a:pt x="197" y="1829"/>
                    <a:pt x="187" y="1818"/>
                  </a:cubicBezTo>
                  <a:cubicBezTo>
                    <a:pt x="132" y="1665"/>
                    <a:pt x="165" y="1522"/>
                    <a:pt x="285" y="1413"/>
                  </a:cubicBezTo>
                  <a:cubicBezTo>
                    <a:pt x="406" y="1304"/>
                    <a:pt x="559" y="1260"/>
                    <a:pt x="722" y="1249"/>
                  </a:cubicBezTo>
                  <a:cubicBezTo>
                    <a:pt x="759" y="1247"/>
                    <a:pt x="795" y="1246"/>
                    <a:pt x="832" y="1246"/>
                  </a:cubicBezTo>
                  <a:cubicBezTo>
                    <a:pt x="974" y="1246"/>
                    <a:pt x="1120" y="1260"/>
                    <a:pt x="1259" y="1260"/>
                  </a:cubicBezTo>
                  <a:cubicBezTo>
                    <a:pt x="1444" y="1260"/>
                    <a:pt x="1619" y="1249"/>
                    <a:pt x="1806" y="1238"/>
                  </a:cubicBezTo>
                  <a:cubicBezTo>
                    <a:pt x="2003" y="1228"/>
                    <a:pt x="2188" y="1206"/>
                    <a:pt x="2385" y="1172"/>
                  </a:cubicBezTo>
                  <a:close/>
                  <a:moveTo>
                    <a:pt x="4650" y="0"/>
                  </a:moveTo>
                  <a:cubicBezTo>
                    <a:pt x="4562" y="0"/>
                    <a:pt x="4474" y="4"/>
                    <a:pt x="4387" y="13"/>
                  </a:cubicBezTo>
                  <a:cubicBezTo>
                    <a:pt x="4081" y="46"/>
                    <a:pt x="3785" y="122"/>
                    <a:pt x="3512" y="254"/>
                  </a:cubicBezTo>
                  <a:cubicBezTo>
                    <a:pt x="3173" y="407"/>
                    <a:pt x="2866" y="626"/>
                    <a:pt x="2604" y="888"/>
                  </a:cubicBezTo>
                  <a:cubicBezTo>
                    <a:pt x="2560" y="943"/>
                    <a:pt x="2506" y="997"/>
                    <a:pt x="2462" y="1053"/>
                  </a:cubicBezTo>
                  <a:cubicBezTo>
                    <a:pt x="2243" y="1085"/>
                    <a:pt x="2013" y="1118"/>
                    <a:pt x="1784" y="1129"/>
                  </a:cubicBezTo>
                  <a:cubicBezTo>
                    <a:pt x="1576" y="1151"/>
                    <a:pt x="1379" y="1151"/>
                    <a:pt x="1182" y="1151"/>
                  </a:cubicBezTo>
                  <a:cubicBezTo>
                    <a:pt x="1051" y="1151"/>
                    <a:pt x="924" y="1141"/>
                    <a:pt x="796" y="1141"/>
                  </a:cubicBezTo>
                  <a:cubicBezTo>
                    <a:pt x="733" y="1141"/>
                    <a:pt x="668" y="1143"/>
                    <a:pt x="603" y="1151"/>
                  </a:cubicBezTo>
                  <a:cubicBezTo>
                    <a:pt x="307" y="1194"/>
                    <a:pt x="1" y="1424"/>
                    <a:pt x="66" y="1763"/>
                  </a:cubicBezTo>
                  <a:cubicBezTo>
                    <a:pt x="88" y="1906"/>
                    <a:pt x="176" y="2026"/>
                    <a:pt x="285" y="2124"/>
                  </a:cubicBezTo>
                  <a:cubicBezTo>
                    <a:pt x="285" y="2135"/>
                    <a:pt x="296" y="2146"/>
                    <a:pt x="296" y="2157"/>
                  </a:cubicBezTo>
                  <a:cubicBezTo>
                    <a:pt x="372" y="2266"/>
                    <a:pt x="482" y="2354"/>
                    <a:pt x="603" y="2419"/>
                  </a:cubicBezTo>
                  <a:cubicBezTo>
                    <a:pt x="841" y="2558"/>
                    <a:pt x="1124" y="2607"/>
                    <a:pt x="1411" y="2607"/>
                  </a:cubicBezTo>
                  <a:cubicBezTo>
                    <a:pt x="1441" y="2607"/>
                    <a:pt x="1470" y="2607"/>
                    <a:pt x="1499" y="2606"/>
                  </a:cubicBezTo>
                  <a:cubicBezTo>
                    <a:pt x="1609" y="2616"/>
                    <a:pt x="1729" y="2616"/>
                    <a:pt x="1849" y="2616"/>
                  </a:cubicBezTo>
                  <a:cubicBezTo>
                    <a:pt x="1619" y="2769"/>
                    <a:pt x="1401" y="2934"/>
                    <a:pt x="1204" y="3119"/>
                  </a:cubicBezTo>
                  <a:cubicBezTo>
                    <a:pt x="1138" y="3175"/>
                    <a:pt x="1062" y="3251"/>
                    <a:pt x="1072" y="3338"/>
                  </a:cubicBezTo>
                  <a:cubicBezTo>
                    <a:pt x="1094" y="3437"/>
                    <a:pt x="1204" y="3491"/>
                    <a:pt x="1291" y="3513"/>
                  </a:cubicBezTo>
                  <a:cubicBezTo>
                    <a:pt x="1439" y="3557"/>
                    <a:pt x="1590" y="3579"/>
                    <a:pt x="1739" y="3579"/>
                  </a:cubicBezTo>
                  <a:cubicBezTo>
                    <a:pt x="1888" y="3579"/>
                    <a:pt x="2035" y="3557"/>
                    <a:pt x="2178" y="3513"/>
                  </a:cubicBezTo>
                  <a:cubicBezTo>
                    <a:pt x="2243" y="3503"/>
                    <a:pt x="2309" y="3481"/>
                    <a:pt x="2363" y="3448"/>
                  </a:cubicBezTo>
                  <a:cubicBezTo>
                    <a:pt x="2703" y="3316"/>
                    <a:pt x="2987" y="3054"/>
                    <a:pt x="3162" y="2748"/>
                  </a:cubicBezTo>
                  <a:lnTo>
                    <a:pt x="3162" y="2748"/>
                  </a:lnTo>
                  <a:cubicBezTo>
                    <a:pt x="3151" y="2868"/>
                    <a:pt x="3140" y="3010"/>
                    <a:pt x="3162" y="3131"/>
                  </a:cubicBezTo>
                  <a:cubicBezTo>
                    <a:pt x="3162" y="3185"/>
                    <a:pt x="3184" y="3240"/>
                    <a:pt x="3206" y="3273"/>
                  </a:cubicBezTo>
                  <a:cubicBezTo>
                    <a:pt x="3251" y="3324"/>
                    <a:pt x="3315" y="3343"/>
                    <a:pt x="3382" y="3343"/>
                  </a:cubicBezTo>
                  <a:cubicBezTo>
                    <a:pt x="3444" y="3343"/>
                    <a:pt x="3509" y="3327"/>
                    <a:pt x="3566" y="3306"/>
                  </a:cubicBezTo>
                  <a:cubicBezTo>
                    <a:pt x="3960" y="3153"/>
                    <a:pt x="4266" y="2825"/>
                    <a:pt x="4485" y="2463"/>
                  </a:cubicBezTo>
                  <a:cubicBezTo>
                    <a:pt x="4628" y="2244"/>
                    <a:pt x="4737" y="1993"/>
                    <a:pt x="4726" y="1731"/>
                  </a:cubicBezTo>
                  <a:lnTo>
                    <a:pt x="4726" y="1731"/>
                  </a:lnTo>
                  <a:cubicBezTo>
                    <a:pt x="5262" y="2081"/>
                    <a:pt x="5623" y="2650"/>
                    <a:pt x="5841" y="3251"/>
                  </a:cubicBezTo>
                  <a:cubicBezTo>
                    <a:pt x="5841" y="3109"/>
                    <a:pt x="5896" y="2966"/>
                    <a:pt x="5984" y="2868"/>
                  </a:cubicBezTo>
                  <a:cubicBezTo>
                    <a:pt x="6074" y="2770"/>
                    <a:pt x="6207" y="2702"/>
                    <a:pt x="6333" y="2702"/>
                  </a:cubicBezTo>
                  <a:cubicBezTo>
                    <a:pt x="6375" y="2702"/>
                    <a:pt x="6416" y="2709"/>
                    <a:pt x="6454" y="2726"/>
                  </a:cubicBezTo>
                  <a:cubicBezTo>
                    <a:pt x="6585" y="2781"/>
                    <a:pt x="6673" y="2901"/>
                    <a:pt x="6716" y="3043"/>
                  </a:cubicBezTo>
                  <a:cubicBezTo>
                    <a:pt x="6815" y="3316"/>
                    <a:pt x="6772" y="3623"/>
                    <a:pt x="6662" y="3896"/>
                  </a:cubicBezTo>
                  <a:cubicBezTo>
                    <a:pt x="6575" y="4093"/>
                    <a:pt x="6465" y="4279"/>
                    <a:pt x="6312" y="4432"/>
                  </a:cubicBezTo>
                  <a:cubicBezTo>
                    <a:pt x="6323" y="4760"/>
                    <a:pt x="6301" y="5088"/>
                    <a:pt x="6225" y="5406"/>
                  </a:cubicBezTo>
                  <a:cubicBezTo>
                    <a:pt x="6312" y="5198"/>
                    <a:pt x="6509" y="4925"/>
                    <a:pt x="6640" y="4750"/>
                  </a:cubicBezTo>
                  <a:cubicBezTo>
                    <a:pt x="6903" y="4366"/>
                    <a:pt x="7143" y="3973"/>
                    <a:pt x="7285" y="3535"/>
                  </a:cubicBezTo>
                  <a:cubicBezTo>
                    <a:pt x="7438" y="3098"/>
                    <a:pt x="7493" y="2628"/>
                    <a:pt x="7384" y="2179"/>
                  </a:cubicBezTo>
                  <a:cubicBezTo>
                    <a:pt x="7307" y="1829"/>
                    <a:pt x="7132" y="1512"/>
                    <a:pt x="6925" y="1216"/>
                  </a:cubicBezTo>
                  <a:cubicBezTo>
                    <a:pt x="6738" y="965"/>
                    <a:pt x="6531" y="735"/>
                    <a:pt x="6279" y="549"/>
                  </a:cubicBezTo>
                  <a:cubicBezTo>
                    <a:pt x="5813" y="188"/>
                    <a:pt x="5232" y="0"/>
                    <a:pt x="4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3" name="Google Shape;6663;p77"/>
            <p:cNvSpPr/>
            <p:nvPr/>
          </p:nvSpPr>
          <p:spPr>
            <a:xfrm>
              <a:off x="1841225" y="3154975"/>
              <a:ext cx="68675" cy="77975"/>
            </a:xfrm>
            <a:custGeom>
              <a:avLst/>
              <a:gdLst/>
              <a:ahLst/>
              <a:cxnLst/>
              <a:rect l="l" t="t" r="r" b="b"/>
              <a:pathLst>
                <a:path w="2747" h="3119" extrusionOk="0">
                  <a:moveTo>
                    <a:pt x="2440" y="1"/>
                  </a:moveTo>
                  <a:cubicBezTo>
                    <a:pt x="2375" y="176"/>
                    <a:pt x="2298" y="351"/>
                    <a:pt x="2188" y="493"/>
                  </a:cubicBezTo>
                  <a:cubicBezTo>
                    <a:pt x="1959" y="810"/>
                    <a:pt x="1587" y="996"/>
                    <a:pt x="1215" y="1083"/>
                  </a:cubicBezTo>
                  <a:cubicBezTo>
                    <a:pt x="1051" y="1121"/>
                    <a:pt x="881" y="1142"/>
                    <a:pt x="713" y="1142"/>
                  </a:cubicBezTo>
                  <a:cubicBezTo>
                    <a:pt x="534" y="1142"/>
                    <a:pt x="356" y="1118"/>
                    <a:pt x="187" y="1062"/>
                  </a:cubicBezTo>
                  <a:cubicBezTo>
                    <a:pt x="143" y="1051"/>
                    <a:pt x="110" y="1029"/>
                    <a:pt x="78" y="1018"/>
                  </a:cubicBezTo>
                  <a:lnTo>
                    <a:pt x="1" y="1783"/>
                  </a:lnTo>
                  <a:cubicBezTo>
                    <a:pt x="1" y="1783"/>
                    <a:pt x="1051" y="3096"/>
                    <a:pt x="1697" y="3118"/>
                  </a:cubicBezTo>
                  <a:cubicBezTo>
                    <a:pt x="1700" y="3118"/>
                    <a:pt x="1703" y="3118"/>
                    <a:pt x="1706" y="3118"/>
                  </a:cubicBezTo>
                  <a:cubicBezTo>
                    <a:pt x="2346" y="3118"/>
                    <a:pt x="2747" y="1018"/>
                    <a:pt x="2747" y="1018"/>
                  </a:cubicBezTo>
                  <a:lnTo>
                    <a:pt x="2484" y="165"/>
                  </a:lnTo>
                  <a:cubicBezTo>
                    <a:pt x="2484" y="154"/>
                    <a:pt x="2473" y="143"/>
                    <a:pt x="2473" y="121"/>
                  </a:cubicBezTo>
                  <a:lnTo>
                    <a:pt x="2440" y="1"/>
                  </a:lnTo>
                  <a:close/>
                </a:path>
              </a:pathLst>
            </a:custGeom>
            <a:solidFill>
              <a:srgbClr val="AF5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4" name="Google Shape;6664;p77"/>
            <p:cNvSpPr/>
            <p:nvPr/>
          </p:nvSpPr>
          <p:spPr>
            <a:xfrm>
              <a:off x="1836300" y="3180400"/>
              <a:ext cx="73600" cy="90825"/>
            </a:xfrm>
            <a:custGeom>
              <a:avLst/>
              <a:gdLst/>
              <a:ahLst/>
              <a:cxnLst/>
              <a:rect l="l" t="t" r="r" b="b"/>
              <a:pathLst>
                <a:path w="2944" h="3633" extrusionOk="0">
                  <a:moveTo>
                    <a:pt x="2944" y="1"/>
                  </a:moveTo>
                  <a:cubicBezTo>
                    <a:pt x="2944" y="1"/>
                    <a:pt x="2543" y="2101"/>
                    <a:pt x="1903" y="2101"/>
                  </a:cubicBezTo>
                  <a:cubicBezTo>
                    <a:pt x="1900" y="2101"/>
                    <a:pt x="1897" y="2101"/>
                    <a:pt x="1894" y="2101"/>
                  </a:cubicBezTo>
                  <a:cubicBezTo>
                    <a:pt x="1248" y="2079"/>
                    <a:pt x="198" y="766"/>
                    <a:pt x="198" y="766"/>
                  </a:cubicBezTo>
                  <a:cubicBezTo>
                    <a:pt x="198" y="766"/>
                    <a:pt x="110" y="723"/>
                    <a:pt x="1" y="647"/>
                  </a:cubicBezTo>
                  <a:lnTo>
                    <a:pt x="1" y="647"/>
                  </a:lnTo>
                  <a:lnTo>
                    <a:pt x="319" y="3632"/>
                  </a:lnTo>
                  <a:lnTo>
                    <a:pt x="2769" y="3578"/>
                  </a:lnTo>
                  <a:lnTo>
                    <a:pt x="29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5" name="Google Shape;6665;p77"/>
            <p:cNvSpPr/>
            <p:nvPr/>
          </p:nvSpPr>
          <p:spPr>
            <a:xfrm>
              <a:off x="1713250" y="3180925"/>
              <a:ext cx="105325" cy="150175"/>
            </a:xfrm>
            <a:custGeom>
              <a:avLst/>
              <a:gdLst/>
              <a:ahLst/>
              <a:cxnLst/>
              <a:rect l="l" t="t" r="r" b="b"/>
              <a:pathLst>
                <a:path w="4213" h="6007" extrusionOk="0">
                  <a:moveTo>
                    <a:pt x="3797" y="1"/>
                  </a:moveTo>
                  <a:cubicBezTo>
                    <a:pt x="3793" y="1"/>
                    <a:pt x="3789" y="1"/>
                    <a:pt x="3785" y="2"/>
                  </a:cubicBezTo>
                  <a:cubicBezTo>
                    <a:pt x="3600" y="2"/>
                    <a:pt x="3435" y="429"/>
                    <a:pt x="3435" y="429"/>
                  </a:cubicBezTo>
                  <a:cubicBezTo>
                    <a:pt x="3435" y="429"/>
                    <a:pt x="3200" y="210"/>
                    <a:pt x="3002" y="210"/>
                  </a:cubicBezTo>
                  <a:cubicBezTo>
                    <a:pt x="2978" y="210"/>
                    <a:pt x="2954" y="213"/>
                    <a:pt x="2932" y="220"/>
                  </a:cubicBezTo>
                  <a:cubicBezTo>
                    <a:pt x="2713" y="297"/>
                    <a:pt x="2681" y="516"/>
                    <a:pt x="2681" y="516"/>
                  </a:cubicBezTo>
                  <a:lnTo>
                    <a:pt x="1" y="1741"/>
                  </a:lnTo>
                  <a:lnTo>
                    <a:pt x="56" y="1905"/>
                  </a:lnTo>
                  <a:lnTo>
                    <a:pt x="788" y="4092"/>
                  </a:lnTo>
                  <a:lnTo>
                    <a:pt x="843" y="4289"/>
                  </a:lnTo>
                  <a:lnTo>
                    <a:pt x="2692" y="4082"/>
                  </a:lnTo>
                  <a:lnTo>
                    <a:pt x="3129" y="6007"/>
                  </a:lnTo>
                  <a:cubicBezTo>
                    <a:pt x="3425" y="5864"/>
                    <a:pt x="3797" y="5492"/>
                    <a:pt x="3862" y="4454"/>
                  </a:cubicBezTo>
                  <a:cubicBezTo>
                    <a:pt x="3950" y="2879"/>
                    <a:pt x="4169" y="647"/>
                    <a:pt x="4212" y="188"/>
                  </a:cubicBezTo>
                  <a:cubicBezTo>
                    <a:pt x="4026" y="85"/>
                    <a:pt x="3869" y="1"/>
                    <a:pt x="3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6" name="Google Shape;6666;p77"/>
            <p:cNvSpPr/>
            <p:nvPr/>
          </p:nvSpPr>
          <p:spPr>
            <a:xfrm>
              <a:off x="1691125" y="3521400"/>
              <a:ext cx="114325" cy="80425"/>
            </a:xfrm>
            <a:custGeom>
              <a:avLst/>
              <a:gdLst/>
              <a:ahLst/>
              <a:cxnLst/>
              <a:rect l="l" t="t" r="r" b="b"/>
              <a:pathLst>
                <a:path w="4573" h="3217" extrusionOk="0">
                  <a:moveTo>
                    <a:pt x="536" y="1"/>
                  </a:moveTo>
                  <a:lnTo>
                    <a:pt x="0" y="1302"/>
                  </a:lnTo>
                  <a:lnTo>
                    <a:pt x="678" y="1608"/>
                  </a:lnTo>
                  <a:lnTo>
                    <a:pt x="4004" y="3085"/>
                  </a:lnTo>
                  <a:lnTo>
                    <a:pt x="4298" y="3217"/>
                  </a:lnTo>
                  <a:lnTo>
                    <a:pt x="4572" y="2680"/>
                  </a:lnTo>
                  <a:lnTo>
                    <a:pt x="886" y="208"/>
                  </a:lnTo>
                  <a:lnTo>
                    <a:pt x="5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7" name="Google Shape;6667;p77"/>
            <p:cNvSpPr/>
            <p:nvPr/>
          </p:nvSpPr>
          <p:spPr>
            <a:xfrm>
              <a:off x="1615650" y="3561600"/>
              <a:ext cx="175575" cy="259525"/>
            </a:xfrm>
            <a:custGeom>
              <a:avLst/>
              <a:gdLst/>
              <a:ahLst/>
              <a:cxnLst/>
              <a:rect l="l" t="t" r="r" b="b"/>
              <a:pathLst>
                <a:path w="7023" h="10381" extrusionOk="0">
                  <a:moveTo>
                    <a:pt x="3697" y="0"/>
                  </a:moveTo>
                  <a:lnTo>
                    <a:pt x="0" y="10063"/>
                  </a:lnTo>
                  <a:cubicBezTo>
                    <a:pt x="427" y="10085"/>
                    <a:pt x="1160" y="10282"/>
                    <a:pt x="1532" y="10381"/>
                  </a:cubicBezTo>
                  <a:lnTo>
                    <a:pt x="7023" y="1477"/>
                  </a:lnTo>
                  <a:lnTo>
                    <a:pt x="3697" y="0"/>
                  </a:lnTo>
                  <a:close/>
                </a:path>
              </a:pathLst>
            </a:custGeom>
            <a:solidFill>
              <a:srgbClr val="AF5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8" name="Google Shape;6668;p77"/>
            <p:cNvSpPr/>
            <p:nvPr/>
          </p:nvSpPr>
          <p:spPr>
            <a:xfrm>
              <a:off x="1417675" y="3228525"/>
              <a:ext cx="315300" cy="153175"/>
            </a:xfrm>
            <a:custGeom>
              <a:avLst/>
              <a:gdLst/>
              <a:ahLst/>
              <a:cxnLst/>
              <a:rect l="l" t="t" r="r" b="b"/>
              <a:pathLst>
                <a:path w="12612" h="6127" extrusionOk="0">
                  <a:moveTo>
                    <a:pt x="11879" y="1"/>
                  </a:moveTo>
                  <a:lnTo>
                    <a:pt x="3686" y="3644"/>
                  </a:lnTo>
                  <a:lnTo>
                    <a:pt x="3686" y="3654"/>
                  </a:lnTo>
                  <a:cubicBezTo>
                    <a:pt x="3634" y="3668"/>
                    <a:pt x="3582" y="3674"/>
                    <a:pt x="3529" y="3674"/>
                  </a:cubicBezTo>
                  <a:cubicBezTo>
                    <a:pt x="3414" y="3674"/>
                    <a:pt x="3299" y="3645"/>
                    <a:pt x="3194" y="3600"/>
                  </a:cubicBezTo>
                  <a:cubicBezTo>
                    <a:pt x="3008" y="3512"/>
                    <a:pt x="2844" y="3392"/>
                    <a:pt x="2680" y="3272"/>
                  </a:cubicBezTo>
                  <a:cubicBezTo>
                    <a:pt x="2516" y="3162"/>
                    <a:pt x="2341" y="3053"/>
                    <a:pt x="2133" y="3009"/>
                  </a:cubicBezTo>
                  <a:cubicBezTo>
                    <a:pt x="2114" y="3009"/>
                    <a:pt x="2094" y="3008"/>
                    <a:pt x="2075" y="3008"/>
                  </a:cubicBezTo>
                  <a:cubicBezTo>
                    <a:pt x="2038" y="3008"/>
                    <a:pt x="2002" y="3013"/>
                    <a:pt x="1980" y="3042"/>
                  </a:cubicBezTo>
                  <a:cubicBezTo>
                    <a:pt x="1947" y="3085"/>
                    <a:pt x="1947" y="3129"/>
                    <a:pt x="1958" y="3173"/>
                  </a:cubicBezTo>
                  <a:cubicBezTo>
                    <a:pt x="1991" y="3413"/>
                    <a:pt x="2111" y="3632"/>
                    <a:pt x="2286" y="3785"/>
                  </a:cubicBezTo>
                  <a:cubicBezTo>
                    <a:pt x="1783" y="3960"/>
                    <a:pt x="1269" y="4135"/>
                    <a:pt x="788" y="4366"/>
                  </a:cubicBezTo>
                  <a:cubicBezTo>
                    <a:pt x="569" y="4464"/>
                    <a:pt x="350" y="4584"/>
                    <a:pt x="197" y="4759"/>
                  </a:cubicBezTo>
                  <a:cubicBezTo>
                    <a:pt x="164" y="4814"/>
                    <a:pt x="132" y="4879"/>
                    <a:pt x="164" y="4923"/>
                  </a:cubicBezTo>
                  <a:cubicBezTo>
                    <a:pt x="186" y="4956"/>
                    <a:pt x="230" y="4956"/>
                    <a:pt x="273" y="4956"/>
                  </a:cubicBezTo>
                  <a:cubicBezTo>
                    <a:pt x="350" y="4956"/>
                    <a:pt x="427" y="4956"/>
                    <a:pt x="504" y="4945"/>
                  </a:cubicBezTo>
                  <a:lnTo>
                    <a:pt x="504" y="4945"/>
                  </a:lnTo>
                  <a:cubicBezTo>
                    <a:pt x="350" y="5032"/>
                    <a:pt x="197" y="5153"/>
                    <a:pt x="88" y="5284"/>
                  </a:cubicBezTo>
                  <a:cubicBezTo>
                    <a:pt x="44" y="5328"/>
                    <a:pt x="0" y="5404"/>
                    <a:pt x="44" y="5448"/>
                  </a:cubicBezTo>
                  <a:cubicBezTo>
                    <a:pt x="197" y="5437"/>
                    <a:pt x="350" y="5404"/>
                    <a:pt x="504" y="5360"/>
                  </a:cubicBezTo>
                  <a:lnTo>
                    <a:pt x="504" y="5360"/>
                  </a:lnTo>
                  <a:cubicBezTo>
                    <a:pt x="470" y="5448"/>
                    <a:pt x="394" y="5525"/>
                    <a:pt x="416" y="5623"/>
                  </a:cubicBezTo>
                  <a:cubicBezTo>
                    <a:pt x="427" y="5678"/>
                    <a:pt x="482" y="5722"/>
                    <a:pt x="536" y="5744"/>
                  </a:cubicBezTo>
                  <a:cubicBezTo>
                    <a:pt x="564" y="5749"/>
                    <a:pt x="594" y="5752"/>
                    <a:pt x="625" y="5752"/>
                  </a:cubicBezTo>
                  <a:cubicBezTo>
                    <a:pt x="657" y="5752"/>
                    <a:pt x="690" y="5749"/>
                    <a:pt x="722" y="5744"/>
                  </a:cubicBezTo>
                  <a:cubicBezTo>
                    <a:pt x="1204" y="5678"/>
                    <a:pt x="1673" y="5470"/>
                    <a:pt x="2111" y="5241"/>
                  </a:cubicBezTo>
                  <a:lnTo>
                    <a:pt x="2133" y="5284"/>
                  </a:lnTo>
                  <a:cubicBezTo>
                    <a:pt x="1827" y="5481"/>
                    <a:pt x="1564" y="5744"/>
                    <a:pt x="1379" y="6050"/>
                  </a:cubicBezTo>
                  <a:cubicBezTo>
                    <a:pt x="1379" y="6060"/>
                    <a:pt x="1367" y="6072"/>
                    <a:pt x="1367" y="6082"/>
                  </a:cubicBezTo>
                  <a:cubicBezTo>
                    <a:pt x="1367" y="6116"/>
                    <a:pt x="1411" y="6126"/>
                    <a:pt x="1433" y="6126"/>
                  </a:cubicBezTo>
                  <a:cubicBezTo>
                    <a:pt x="1510" y="6126"/>
                    <a:pt x="1575" y="6094"/>
                    <a:pt x="1641" y="6072"/>
                  </a:cubicBezTo>
                  <a:cubicBezTo>
                    <a:pt x="1980" y="5919"/>
                    <a:pt x="2308" y="5744"/>
                    <a:pt x="2626" y="5535"/>
                  </a:cubicBezTo>
                  <a:lnTo>
                    <a:pt x="2626" y="5547"/>
                  </a:lnTo>
                  <a:cubicBezTo>
                    <a:pt x="3030" y="5525"/>
                    <a:pt x="3424" y="5382"/>
                    <a:pt x="3774" y="5175"/>
                  </a:cubicBezTo>
                  <a:cubicBezTo>
                    <a:pt x="4102" y="4989"/>
                    <a:pt x="4386" y="4748"/>
                    <a:pt x="4638" y="4485"/>
                  </a:cubicBezTo>
                  <a:cubicBezTo>
                    <a:pt x="7317" y="3797"/>
                    <a:pt x="9976" y="3031"/>
                    <a:pt x="12611" y="2188"/>
                  </a:cubicBezTo>
                  <a:lnTo>
                    <a:pt x="11879" y="1"/>
                  </a:lnTo>
                  <a:close/>
                </a:path>
              </a:pathLst>
            </a:custGeom>
            <a:solidFill>
              <a:srgbClr val="AF5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9" name="Google Shape;6669;p77"/>
            <p:cNvSpPr/>
            <p:nvPr/>
          </p:nvSpPr>
          <p:spPr>
            <a:xfrm>
              <a:off x="1559025" y="3813175"/>
              <a:ext cx="100400" cy="128000"/>
            </a:xfrm>
            <a:custGeom>
              <a:avLst/>
              <a:gdLst/>
              <a:ahLst/>
              <a:cxnLst/>
              <a:rect l="l" t="t" r="r" b="b"/>
              <a:pathLst>
                <a:path w="4016" h="5120" extrusionOk="0">
                  <a:moveTo>
                    <a:pt x="2265" y="0"/>
                  </a:moveTo>
                  <a:cubicBezTo>
                    <a:pt x="2178" y="0"/>
                    <a:pt x="2101" y="11"/>
                    <a:pt x="2047" y="22"/>
                  </a:cubicBezTo>
                  <a:lnTo>
                    <a:pt x="1587" y="1718"/>
                  </a:lnTo>
                  <a:cubicBezTo>
                    <a:pt x="1587" y="1718"/>
                    <a:pt x="515" y="2888"/>
                    <a:pt x="1" y="3806"/>
                  </a:cubicBezTo>
                  <a:cubicBezTo>
                    <a:pt x="57" y="3798"/>
                    <a:pt x="112" y="3794"/>
                    <a:pt x="168" y="3794"/>
                  </a:cubicBezTo>
                  <a:cubicBezTo>
                    <a:pt x="319" y="3794"/>
                    <a:pt x="469" y="3824"/>
                    <a:pt x="613" y="3872"/>
                  </a:cubicBezTo>
                  <a:cubicBezTo>
                    <a:pt x="898" y="3981"/>
                    <a:pt x="1150" y="4168"/>
                    <a:pt x="1379" y="4375"/>
                  </a:cubicBezTo>
                  <a:cubicBezTo>
                    <a:pt x="1532" y="4507"/>
                    <a:pt x="1675" y="4660"/>
                    <a:pt x="1773" y="4835"/>
                  </a:cubicBezTo>
                  <a:cubicBezTo>
                    <a:pt x="1828" y="4922"/>
                    <a:pt x="1860" y="5021"/>
                    <a:pt x="1882" y="5119"/>
                  </a:cubicBezTo>
                  <a:cubicBezTo>
                    <a:pt x="1981" y="5075"/>
                    <a:pt x="2079" y="5021"/>
                    <a:pt x="2178" y="4966"/>
                  </a:cubicBezTo>
                  <a:cubicBezTo>
                    <a:pt x="2484" y="4780"/>
                    <a:pt x="2735" y="4584"/>
                    <a:pt x="2867" y="4419"/>
                  </a:cubicBezTo>
                  <a:cubicBezTo>
                    <a:pt x="2922" y="4353"/>
                    <a:pt x="2954" y="4299"/>
                    <a:pt x="2976" y="4255"/>
                  </a:cubicBezTo>
                  <a:cubicBezTo>
                    <a:pt x="3053" y="3981"/>
                    <a:pt x="3162" y="2275"/>
                    <a:pt x="3162" y="2275"/>
                  </a:cubicBezTo>
                  <a:cubicBezTo>
                    <a:pt x="3217" y="2275"/>
                    <a:pt x="4016" y="383"/>
                    <a:pt x="4016" y="383"/>
                  </a:cubicBezTo>
                  <a:cubicBezTo>
                    <a:pt x="4016" y="383"/>
                    <a:pt x="3928" y="361"/>
                    <a:pt x="3785" y="318"/>
                  </a:cubicBezTo>
                  <a:cubicBezTo>
                    <a:pt x="3425" y="219"/>
                    <a:pt x="2692" y="22"/>
                    <a:pt x="2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0" name="Google Shape;6670;p77"/>
            <p:cNvSpPr/>
            <p:nvPr/>
          </p:nvSpPr>
          <p:spPr>
            <a:xfrm>
              <a:off x="1715950" y="3528075"/>
              <a:ext cx="91150" cy="49050"/>
            </a:xfrm>
            <a:custGeom>
              <a:avLst/>
              <a:gdLst/>
              <a:ahLst/>
              <a:cxnLst/>
              <a:rect l="l" t="t" r="r" b="b"/>
              <a:pathLst>
                <a:path w="3646" h="1962" extrusionOk="0">
                  <a:moveTo>
                    <a:pt x="85" y="0"/>
                  </a:moveTo>
                  <a:cubicBezTo>
                    <a:pt x="33" y="0"/>
                    <a:pt x="1" y="77"/>
                    <a:pt x="57" y="106"/>
                  </a:cubicBezTo>
                  <a:cubicBezTo>
                    <a:pt x="954" y="587"/>
                    <a:pt x="1862" y="1068"/>
                    <a:pt x="2770" y="1549"/>
                  </a:cubicBezTo>
                  <a:cubicBezTo>
                    <a:pt x="3021" y="1681"/>
                    <a:pt x="3284" y="1822"/>
                    <a:pt x="3536" y="1954"/>
                  </a:cubicBezTo>
                  <a:cubicBezTo>
                    <a:pt x="3546" y="1959"/>
                    <a:pt x="3556" y="1961"/>
                    <a:pt x="3565" y="1961"/>
                  </a:cubicBezTo>
                  <a:cubicBezTo>
                    <a:pt x="3615" y="1961"/>
                    <a:pt x="3645" y="1894"/>
                    <a:pt x="3590" y="1866"/>
                  </a:cubicBezTo>
                  <a:cubicBezTo>
                    <a:pt x="2682" y="1385"/>
                    <a:pt x="1786" y="904"/>
                    <a:pt x="877" y="422"/>
                  </a:cubicBezTo>
                  <a:cubicBezTo>
                    <a:pt x="626" y="281"/>
                    <a:pt x="364" y="149"/>
                    <a:pt x="112" y="7"/>
                  </a:cubicBezTo>
                  <a:cubicBezTo>
                    <a:pt x="103" y="2"/>
                    <a:pt x="94" y="0"/>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1" name="Google Shape;6671;p77"/>
            <p:cNvSpPr/>
            <p:nvPr/>
          </p:nvSpPr>
          <p:spPr>
            <a:xfrm>
              <a:off x="1870675" y="3543675"/>
              <a:ext cx="95050" cy="38550"/>
            </a:xfrm>
            <a:custGeom>
              <a:avLst/>
              <a:gdLst/>
              <a:ahLst/>
              <a:cxnLst/>
              <a:rect l="l" t="t" r="r" b="b"/>
              <a:pathLst>
                <a:path w="3802" h="1542" extrusionOk="0">
                  <a:moveTo>
                    <a:pt x="3746" y="0"/>
                  </a:moveTo>
                  <a:cubicBezTo>
                    <a:pt x="3739" y="0"/>
                    <a:pt x="3731" y="2"/>
                    <a:pt x="3723" y="7"/>
                  </a:cubicBezTo>
                  <a:cubicBezTo>
                    <a:pt x="2772" y="379"/>
                    <a:pt x="1820" y="739"/>
                    <a:pt x="869" y="1111"/>
                  </a:cubicBezTo>
                  <a:cubicBezTo>
                    <a:pt x="606" y="1220"/>
                    <a:pt x="332" y="1330"/>
                    <a:pt x="59" y="1439"/>
                  </a:cubicBezTo>
                  <a:cubicBezTo>
                    <a:pt x="0" y="1459"/>
                    <a:pt x="21" y="1541"/>
                    <a:pt x="73" y="1541"/>
                  </a:cubicBezTo>
                  <a:cubicBezTo>
                    <a:pt x="79" y="1541"/>
                    <a:pt x="85" y="1540"/>
                    <a:pt x="92" y="1538"/>
                  </a:cubicBezTo>
                  <a:cubicBezTo>
                    <a:pt x="1032" y="1166"/>
                    <a:pt x="1984" y="794"/>
                    <a:pt x="2935" y="422"/>
                  </a:cubicBezTo>
                  <a:cubicBezTo>
                    <a:pt x="3209" y="323"/>
                    <a:pt x="3482" y="214"/>
                    <a:pt x="3745" y="105"/>
                  </a:cubicBezTo>
                  <a:cubicBezTo>
                    <a:pt x="3802" y="86"/>
                    <a:pt x="3793" y="0"/>
                    <a:pt x="3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2" name="Google Shape;6672;p77"/>
            <p:cNvSpPr/>
            <p:nvPr/>
          </p:nvSpPr>
          <p:spPr>
            <a:xfrm>
              <a:off x="1804050" y="3332175"/>
              <a:ext cx="7125" cy="13775"/>
            </a:xfrm>
            <a:custGeom>
              <a:avLst/>
              <a:gdLst/>
              <a:ahLst/>
              <a:cxnLst/>
              <a:rect l="l" t="t" r="r" b="b"/>
              <a:pathLst>
                <a:path w="285" h="551" extrusionOk="0">
                  <a:moveTo>
                    <a:pt x="55" y="1"/>
                  </a:moveTo>
                  <a:cubicBezTo>
                    <a:pt x="22" y="11"/>
                    <a:pt x="0" y="45"/>
                    <a:pt x="12" y="77"/>
                  </a:cubicBezTo>
                  <a:lnTo>
                    <a:pt x="165" y="514"/>
                  </a:lnTo>
                  <a:cubicBezTo>
                    <a:pt x="173" y="532"/>
                    <a:pt x="197" y="550"/>
                    <a:pt x="218" y="550"/>
                  </a:cubicBezTo>
                  <a:cubicBezTo>
                    <a:pt x="222" y="550"/>
                    <a:pt x="226" y="550"/>
                    <a:pt x="230" y="548"/>
                  </a:cubicBezTo>
                  <a:cubicBezTo>
                    <a:pt x="263" y="548"/>
                    <a:pt x="285" y="514"/>
                    <a:pt x="274" y="482"/>
                  </a:cubicBezTo>
                  <a:lnTo>
                    <a:pt x="121" y="45"/>
                  </a:lnTo>
                  <a:cubicBezTo>
                    <a:pt x="110" y="11"/>
                    <a:pt x="77" y="1"/>
                    <a:pt x="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3" name="Google Shape;6673;p77"/>
            <p:cNvSpPr/>
            <p:nvPr/>
          </p:nvSpPr>
          <p:spPr>
            <a:xfrm>
              <a:off x="1809250" y="3358425"/>
              <a:ext cx="3850" cy="12600"/>
            </a:xfrm>
            <a:custGeom>
              <a:avLst/>
              <a:gdLst/>
              <a:ahLst/>
              <a:cxnLst/>
              <a:rect l="l" t="t" r="r" b="b"/>
              <a:pathLst>
                <a:path w="154" h="504" extrusionOk="0">
                  <a:moveTo>
                    <a:pt x="55" y="1"/>
                  </a:moveTo>
                  <a:cubicBezTo>
                    <a:pt x="33" y="1"/>
                    <a:pt x="0" y="23"/>
                    <a:pt x="0" y="55"/>
                  </a:cubicBezTo>
                  <a:lnTo>
                    <a:pt x="33" y="449"/>
                  </a:lnTo>
                  <a:cubicBezTo>
                    <a:pt x="44" y="482"/>
                    <a:pt x="66" y="504"/>
                    <a:pt x="88" y="504"/>
                  </a:cubicBezTo>
                  <a:cubicBezTo>
                    <a:pt x="120" y="504"/>
                    <a:pt x="154" y="482"/>
                    <a:pt x="142" y="449"/>
                  </a:cubicBezTo>
                  <a:lnTo>
                    <a:pt x="110" y="55"/>
                  </a:lnTo>
                  <a:cubicBezTo>
                    <a:pt x="110" y="23"/>
                    <a:pt x="88" y="1"/>
                    <a:pt x="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4" name="Google Shape;6674;p77"/>
            <p:cNvSpPr/>
            <p:nvPr/>
          </p:nvSpPr>
          <p:spPr>
            <a:xfrm>
              <a:off x="1801600" y="3385050"/>
              <a:ext cx="7125" cy="12250"/>
            </a:xfrm>
            <a:custGeom>
              <a:avLst/>
              <a:gdLst/>
              <a:ahLst/>
              <a:cxnLst/>
              <a:rect l="l" t="t" r="r" b="b"/>
              <a:pathLst>
                <a:path w="285" h="490" extrusionOk="0">
                  <a:moveTo>
                    <a:pt x="221" y="1"/>
                  </a:moveTo>
                  <a:cubicBezTo>
                    <a:pt x="202" y="1"/>
                    <a:pt x="182" y="9"/>
                    <a:pt x="175" y="30"/>
                  </a:cubicBezTo>
                  <a:cubicBezTo>
                    <a:pt x="120" y="149"/>
                    <a:pt x="66" y="281"/>
                    <a:pt x="11" y="412"/>
                  </a:cubicBezTo>
                  <a:cubicBezTo>
                    <a:pt x="0" y="434"/>
                    <a:pt x="0" y="467"/>
                    <a:pt x="33" y="478"/>
                  </a:cubicBezTo>
                  <a:cubicBezTo>
                    <a:pt x="41" y="486"/>
                    <a:pt x="51" y="490"/>
                    <a:pt x="62" y="490"/>
                  </a:cubicBezTo>
                  <a:cubicBezTo>
                    <a:pt x="78" y="490"/>
                    <a:pt x="96" y="481"/>
                    <a:pt x="110" y="467"/>
                  </a:cubicBezTo>
                  <a:cubicBezTo>
                    <a:pt x="164" y="336"/>
                    <a:pt x="219" y="205"/>
                    <a:pt x="273" y="84"/>
                  </a:cubicBezTo>
                  <a:cubicBezTo>
                    <a:pt x="285" y="51"/>
                    <a:pt x="285" y="30"/>
                    <a:pt x="251" y="8"/>
                  </a:cubicBezTo>
                  <a:cubicBezTo>
                    <a:pt x="243" y="4"/>
                    <a:pt x="232" y="1"/>
                    <a:pt x="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5" name="Google Shape;6675;p77"/>
            <p:cNvSpPr/>
            <p:nvPr/>
          </p:nvSpPr>
          <p:spPr>
            <a:xfrm>
              <a:off x="1787375" y="3409725"/>
              <a:ext cx="8500" cy="12600"/>
            </a:xfrm>
            <a:custGeom>
              <a:avLst/>
              <a:gdLst/>
              <a:ahLst/>
              <a:cxnLst/>
              <a:rect l="l" t="t" r="r" b="b"/>
              <a:pathLst>
                <a:path w="340" h="504" extrusionOk="0">
                  <a:moveTo>
                    <a:pt x="285" y="1"/>
                  </a:moveTo>
                  <a:cubicBezTo>
                    <a:pt x="264" y="1"/>
                    <a:pt x="238" y="11"/>
                    <a:pt x="230" y="27"/>
                  </a:cubicBezTo>
                  <a:cubicBezTo>
                    <a:pt x="154" y="158"/>
                    <a:pt x="88" y="290"/>
                    <a:pt x="11" y="421"/>
                  </a:cubicBezTo>
                  <a:cubicBezTo>
                    <a:pt x="0" y="453"/>
                    <a:pt x="11" y="486"/>
                    <a:pt x="33" y="497"/>
                  </a:cubicBezTo>
                  <a:cubicBezTo>
                    <a:pt x="41" y="501"/>
                    <a:pt x="52" y="504"/>
                    <a:pt x="63" y="504"/>
                  </a:cubicBezTo>
                  <a:cubicBezTo>
                    <a:pt x="83" y="504"/>
                    <a:pt x="103" y="496"/>
                    <a:pt x="110" y="475"/>
                  </a:cubicBezTo>
                  <a:cubicBezTo>
                    <a:pt x="186" y="344"/>
                    <a:pt x="252" y="213"/>
                    <a:pt x="329" y="81"/>
                  </a:cubicBezTo>
                  <a:cubicBezTo>
                    <a:pt x="339" y="59"/>
                    <a:pt x="329" y="27"/>
                    <a:pt x="307" y="5"/>
                  </a:cubicBezTo>
                  <a:cubicBezTo>
                    <a:pt x="301" y="2"/>
                    <a:pt x="293" y="1"/>
                    <a:pt x="2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6" name="Google Shape;6676;p77"/>
            <p:cNvSpPr/>
            <p:nvPr/>
          </p:nvSpPr>
          <p:spPr>
            <a:xfrm>
              <a:off x="1772025" y="3434150"/>
              <a:ext cx="10475" cy="14000"/>
            </a:xfrm>
            <a:custGeom>
              <a:avLst/>
              <a:gdLst/>
              <a:ahLst/>
              <a:cxnLst/>
              <a:rect l="l" t="t" r="r" b="b"/>
              <a:pathLst>
                <a:path w="419" h="560" extrusionOk="0">
                  <a:moveTo>
                    <a:pt x="338" y="1"/>
                  </a:moveTo>
                  <a:cubicBezTo>
                    <a:pt x="322" y="1"/>
                    <a:pt x="307" y="7"/>
                    <a:pt x="297" y="23"/>
                  </a:cubicBezTo>
                  <a:cubicBezTo>
                    <a:pt x="209" y="176"/>
                    <a:pt x="111" y="329"/>
                    <a:pt x="24" y="482"/>
                  </a:cubicBezTo>
                  <a:cubicBezTo>
                    <a:pt x="0" y="521"/>
                    <a:pt x="37" y="560"/>
                    <a:pt x="76" y="560"/>
                  </a:cubicBezTo>
                  <a:cubicBezTo>
                    <a:pt x="92" y="560"/>
                    <a:pt x="109" y="553"/>
                    <a:pt x="122" y="538"/>
                  </a:cubicBezTo>
                  <a:cubicBezTo>
                    <a:pt x="209" y="384"/>
                    <a:pt x="297" y="231"/>
                    <a:pt x="396" y="78"/>
                  </a:cubicBezTo>
                  <a:cubicBezTo>
                    <a:pt x="419" y="39"/>
                    <a:pt x="376"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7" name="Google Shape;6677;p77"/>
            <p:cNvSpPr/>
            <p:nvPr/>
          </p:nvSpPr>
          <p:spPr>
            <a:xfrm>
              <a:off x="1754825" y="3459875"/>
              <a:ext cx="11275" cy="15250"/>
            </a:xfrm>
            <a:custGeom>
              <a:avLst/>
              <a:gdLst/>
              <a:ahLst/>
              <a:cxnLst/>
              <a:rect l="l" t="t" r="r" b="b"/>
              <a:pathLst>
                <a:path w="451" h="610" extrusionOk="0">
                  <a:moveTo>
                    <a:pt x="369" y="0"/>
                  </a:moveTo>
                  <a:cubicBezTo>
                    <a:pt x="353" y="0"/>
                    <a:pt x="338" y="7"/>
                    <a:pt x="329" y="22"/>
                  </a:cubicBezTo>
                  <a:cubicBezTo>
                    <a:pt x="231" y="197"/>
                    <a:pt x="132" y="362"/>
                    <a:pt x="22" y="525"/>
                  </a:cubicBezTo>
                  <a:cubicBezTo>
                    <a:pt x="0" y="570"/>
                    <a:pt x="39" y="610"/>
                    <a:pt x="76" y="610"/>
                  </a:cubicBezTo>
                  <a:cubicBezTo>
                    <a:pt x="93" y="610"/>
                    <a:pt x="111" y="601"/>
                    <a:pt x="121" y="580"/>
                  </a:cubicBezTo>
                  <a:cubicBezTo>
                    <a:pt x="219" y="416"/>
                    <a:pt x="329" y="252"/>
                    <a:pt x="427" y="88"/>
                  </a:cubicBezTo>
                  <a:cubicBezTo>
                    <a:pt x="451" y="41"/>
                    <a:pt x="407" y="0"/>
                    <a:pt x="3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8" name="Google Shape;6678;p77"/>
            <p:cNvSpPr/>
            <p:nvPr/>
          </p:nvSpPr>
          <p:spPr>
            <a:xfrm>
              <a:off x="1744425" y="3481600"/>
              <a:ext cx="8225" cy="11500"/>
            </a:xfrm>
            <a:custGeom>
              <a:avLst/>
              <a:gdLst/>
              <a:ahLst/>
              <a:cxnLst/>
              <a:rect l="l" t="t" r="r" b="b"/>
              <a:pathLst>
                <a:path w="329" h="460" extrusionOk="0">
                  <a:moveTo>
                    <a:pt x="259" y="0"/>
                  </a:moveTo>
                  <a:cubicBezTo>
                    <a:pt x="243" y="0"/>
                    <a:pt x="227" y="8"/>
                    <a:pt x="220" y="28"/>
                  </a:cubicBezTo>
                  <a:cubicBezTo>
                    <a:pt x="154" y="138"/>
                    <a:pt x="88" y="258"/>
                    <a:pt x="23" y="378"/>
                  </a:cubicBezTo>
                  <a:cubicBezTo>
                    <a:pt x="1" y="400"/>
                    <a:pt x="12" y="433"/>
                    <a:pt x="34" y="455"/>
                  </a:cubicBezTo>
                  <a:cubicBezTo>
                    <a:pt x="43" y="458"/>
                    <a:pt x="51" y="459"/>
                    <a:pt x="60" y="459"/>
                  </a:cubicBezTo>
                  <a:cubicBezTo>
                    <a:pt x="82" y="459"/>
                    <a:pt x="102" y="449"/>
                    <a:pt x="110" y="433"/>
                  </a:cubicBezTo>
                  <a:cubicBezTo>
                    <a:pt x="176" y="313"/>
                    <a:pt x="241" y="193"/>
                    <a:pt x="307" y="83"/>
                  </a:cubicBezTo>
                  <a:cubicBezTo>
                    <a:pt x="329" y="61"/>
                    <a:pt x="318" y="18"/>
                    <a:pt x="285" y="6"/>
                  </a:cubicBezTo>
                  <a:cubicBezTo>
                    <a:pt x="277" y="3"/>
                    <a:pt x="268" y="0"/>
                    <a:pt x="2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9" name="Google Shape;6679;p77"/>
            <p:cNvSpPr/>
            <p:nvPr/>
          </p:nvSpPr>
          <p:spPr>
            <a:xfrm>
              <a:off x="1733775" y="3501325"/>
              <a:ext cx="7400" cy="10000"/>
            </a:xfrm>
            <a:custGeom>
              <a:avLst/>
              <a:gdLst/>
              <a:ahLst/>
              <a:cxnLst/>
              <a:rect l="l" t="t" r="r" b="b"/>
              <a:pathLst>
                <a:path w="296" h="400" extrusionOk="0">
                  <a:moveTo>
                    <a:pt x="237" y="1"/>
                  </a:moveTo>
                  <a:cubicBezTo>
                    <a:pt x="214" y="1"/>
                    <a:pt x="194" y="11"/>
                    <a:pt x="186" y="27"/>
                  </a:cubicBezTo>
                  <a:cubicBezTo>
                    <a:pt x="132" y="126"/>
                    <a:pt x="77" y="224"/>
                    <a:pt x="22" y="311"/>
                  </a:cubicBezTo>
                  <a:cubicBezTo>
                    <a:pt x="1" y="344"/>
                    <a:pt x="11" y="377"/>
                    <a:pt x="44" y="388"/>
                  </a:cubicBezTo>
                  <a:cubicBezTo>
                    <a:pt x="52" y="396"/>
                    <a:pt x="61" y="399"/>
                    <a:pt x="70" y="399"/>
                  </a:cubicBezTo>
                  <a:cubicBezTo>
                    <a:pt x="86" y="399"/>
                    <a:pt x="103" y="387"/>
                    <a:pt x="110" y="366"/>
                  </a:cubicBezTo>
                  <a:cubicBezTo>
                    <a:pt x="164" y="279"/>
                    <a:pt x="230" y="180"/>
                    <a:pt x="285" y="82"/>
                  </a:cubicBezTo>
                  <a:cubicBezTo>
                    <a:pt x="296" y="60"/>
                    <a:pt x="285" y="16"/>
                    <a:pt x="263" y="5"/>
                  </a:cubicBezTo>
                  <a:cubicBezTo>
                    <a:pt x="254" y="2"/>
                    <a:pt x="245"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0" name="Google Shape;6680;p77"/>
            <p:cNvSpPr/>
            <p:nvPr/>
          </p:nvSpPr>
          <p:spPr>
            <a:xfrm>
              <a:off x="1724200" y="3520750"/>
              <a:ext cx="5500" cy="7350"/>
            </a:xfrm>
            <a:custGeom>
              <a:avLst/>
              <a:gdLst/>
              <a:ahLst/>
              <a:cxnLst/>
              <a:rect l="l" t="t" r="r" b="b"/>
              <a:pathLst>
                <a:path w="220" h="294" extrusionOk="0">
                  <a:moveTo>
                    <a:pt x="167" y="0"/>
                  </a:moveTo>
                  <a:cubicBezTo>
                    <a:pt x="149" y="0"/>
                    <a:pt x="129" y="11"/>
                    <a:pt x="121" y="27"/>
                  </a:cubicBezTo>
                  <a:cubicBezTo>
                    <a:pt x="77" y="92"/>
                    <a:pt x="44" y="147"/>
                    <a:pt x="12" y="212"/>
                  </a:cubicBezTo>
                  <a:cubicBezTo>
                    <a:pt x="0" y="234"/>
                    <a:pt x="0" y="267"/>
                    <a:pt x="34" y="289"/>
                  </a:cubicBezTo>
                  <a:cubicBezTo>
                    <a:pt x="39" y="292"/>
                    <a:pt x="46" y="293"/>
                    <a:pt x="53" y="293"/>
                  </a:cubicBezTo>
                  <a:cubicBezTo>
                    <a:pt x="72" y="293"/>
                    <a:pt x="94" y="283"/>
                    <a:pt x="110" y="267"/>
                  </a:cubicBezTo>
                  <a:cubicBezTo>
                    <a:pt x="143" y="202"/>
                    <a:pt x="175" y="147"/>
                    <a:pt x="209" y="81"/>
                  </a:cubicBezTo>
                  <a:cubicBezTo>
                    <a:pt x="219" y="59"/>
                    <a:pt x="219" y="15"/>
                    <a:pt x="187" y="5"/>
                  </a:cubicBezTo>
                  <a:cubicBezTo>
                    <a:pt x="181" y="2"/>
                    <a:pt x="174"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1" name="Google Shape;6681;p77"/>
            <p:cNvSpPr/>
            <p:nvPr/>
          </p:nvSpPr>
          <p:spPr>
            <a:xfrm>
              <a:off x="1743350" y="3412300"/>
              <a:ext cx="69200" cy="74600"/>
            </a:xfrm>
            <a:custGeom>
              <a:avLst/>
              <a:gdLst/>
              <a:ahLst/>
              <a:cxnLst/>
              <a:rect l="l" t="t" r="r" b="b"/>
              <a:pathLst>
                <a:path w="2768" h="2984" extrusionOk="0">
                  <a:moveTo>
                    <a:pt x="1477" y="0"/>
                  </a:moveTo>
                  <a:lnTo>
                    <a:pt x="569" y="1499"/>
                  </a:lnTo>
                  <a:cubicBezTo>
                    <a:pt x="569" y="1499"/>
                    <a:pt x="0" y="2385"/>
                    <a:pt x="569" y="2844"/>
                  </a:cubicBezTo>
                  <a:cubicBezTo>
                    <a:pt x="696" y="2945"/>
                    <a:pt x="826" y="2984"/>
                    <a:pt x="950" y="2984"/>
                  </a:cubicBezTo>
                  <a:cubicBezTo>
                    <a:pt x="1381" y="2984"/>
                    <a:pt x="1750" y="2516"/>
                    <a:pt x="1750" y="2516"/>
                  </a:cubicBezTo>
                  <a:lnTo>
                    <a:pt x="2768" y="788"/>
                  </a:lnTo>
                  <a:lnTo>
                    <a:pt x="14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2" name="Google Shape;6682;p77"/>
            <p:cNvSpPr/>
            <p:nvPr/>
          </p:nvSpPr>
          <p:spPr>
            <a:xfrm>
              <a:off x="1831125" y="3115000"/>
              <a:ext cx="18075" cy="31800"/>
            </a:xfrm>
            <a:custGeom>
              <a:avLst/>
              <a:gdLst/>
              <a:ahLst/>
              <a:cxnLst/>
              <a:rect l="l" t="t" r="r" b="b"/>
              <a:pathLst>
                <a:path w="723" h="1272" extrusionOk="0">
                  <a:moveTo>
                    <a:pt x="131" y="0"/>
                  </a:moveTo>
                  <a:cubicBezTo>
                    <a:pt x="104" y="0"/>
                    <a:pt x="77" y="19"/>
                    <a:pt x="77" y="57"/>
                  </a:cubicBezTo>
                  <a:lnTo>
                    <a:pt x="22" y="1020"/>
                  </a:lnTo>
                  <a:cubicBezTo>
                    <a:pt x="22" y="1075"/>
                    <a:pt x="1" y="1151"/>
                    <a:pt x="33" y="1206"/>
                  </a:cubicBezTo>
                  <a:cubicBezTo>
                    <a:pt x="66" y="1260"/>
                    <a:pt x="120" y="1272"/>
                    <a:pt x="176" y="1272"/>
                  </a:cubicBezTo>
                  <a:cubicBezTo>
                    <a:pt x="329" y="1260"/>
                    <a:pt x="492" y="1239"/>
                    <a:pt x="657" y="1217"/>
                  </a:cubicBezTo>
                  <a:cubicBezTo>
                    <a:pt x="722" y="1217"/>
                    <a:pt x="722" y="1107"/>
                    <a:pt x="657" y="1107"/>
                  </a:cubicBezTo>
                  <a:cubicBezTo>
                    <a:pt x="514" y="1119"/>
                    <a:pt x="383" y="1141"/>
                    <a:pt x="252" y="1151"/>
                  </a:cubicBezTo>
                  <a:cubicBezTo>
                    <a:pt x="219" y="1151"/>
                    <a:pt x="186" y="1162"/>
                    <a:pt x="154" y="1162"/>
                  </a:cubicBezTo>
                  <a:cubicBezTo>
                    <a:pt x="120" y="1151"/>
                    <a:pt x="132" y="1119"/>
                    <a:pt x="132" y="1085"/>
                  </a:cubicBezTo>
                  <a:cubicBezTo>
                    <a:pt x="132" y="1020"/>
                    <a:pt x="132" y="954"/>
                    <a:pt x="142" y="878"/>
                  </a:cubicBezTo>
                  <a:cubicBezTo>
                    <a:pt x="154" y="604"/>
                    <a:pt x="164" y="331"/>
                    <a:pt x="186" y="57"/>
                  </a:cubicBezTo>
                  <a:cubicBezTo>
                    <a:pt x="186" y="19"/>
                    <a:pt x="15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3" name="Google Shape;6683;p77"/>
            <p:cNvSpPr/>
            <p:nvPr/>
          </p:nvSpPr>
          <p:spPr>
            <a:xfrm>
              <a:off x="1841675" y="3171625"/>
              <a:ext cx="51525" cy="13425"/>
            </a:xfrm>
            <a:custGeom>
              <a:avLst/>
              <a:gdLst/>
              <a:ahLst/>
              <a:cxnLst/>
              <a:rect l="l" t="t" r="r" b="b"/>
              <a:pathLst>
                <a:path w="2061" h="537" extrusionOk="0">
                  <a:moveTo>
                    <a:pt x="1977" y="0"/>
                  </a:moveTo>
                  <a:cubicBezTo>
                    <a:pt x="1965" y="0"/>
                    <a:pt x="1953" y="4"/>
                    <a:pt x="1941" y="13"/>
                  </a:cubicBezTo>
                  <a:cubicBezTo>
                    <a:pt x="1604" y="286"/>
                    <a:pt x="1183" y="426"/>
                    <a:pt x="757" y="426"/>
                  </a:cubicBezTo>
                  <a:cubicBezTo>
                    <a:pt x="533" y="426"/>
                    <a:pt x="307" y="387"/>
                    <a:pt x="92" y="308"/>
                  </a:cubicBezTo>
                  <a:cubicBezTo>
                    <a:pt x="86" y="306"/>
                    <a:pt x="80" y="305"/>
                    <a:pt x="74" y="305"/>
                  </a:cubicBezTo>
                  <a:cubicBezTo>
                    <a:pt x="21" y="305"/>
                    <a:pt x="1" y="388"/>
                    <a:pt x="60" y="417"/>
                  </a:cubicBezTo>
                  <a:cubicBezTo>
                    <a:pt x="282" y="498"/>
                    <a:pt x="513" y="537"/>
                    <a:pt x="742" y="537"/>
                  </a:cubicBezTo>
                  <a:cubicBezTo>
                    <a:pt x="1201" y="537"/>
                    <a:pt x="1653" y="381"/>
                    <a:pt x="2017" y="89"/>
                  </a:cubicBezTo>
                  <a:cubicBezTo>
                    <a:pt x="2061" y="55"/>
                    <a:pt x="2022" y="0"/>
                    <a:pt x="1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4" name="Google Shape;6684;p77"/>
            <p:cNvSpPr/>
            <p:nvPr/>
          </p:nvSpPr>
          <p:spPr>
            <a:xfrm>
              <a:off x="1855450" y="3102375"/>
              <a:ext cx="22725" cy="11450"/>
            </a:xfrm>
            <a:custGeom>
              <a:avLst/>
              <a:gdLst/>
              <a:ahLst/>
              <a:cxnLst/>
              <a:rect l="l" t="t" r="r" b="b"/>
              <a:pathLst>
                <a:path w="909" h="458" extrusionOk="0">
                  <a:moveTo>
                    <a:pt x="845" y="0"/>
                  </a:moveTo>
                  <a:cubicBezTo>
                    <a:pt x="826" y="0"/>
                    <a:pt x="804" y="11"/>
                    <a:pt x="788" y="27"/>
                  </a:cubicBezTo>
                  <a:cubicBezTo>
                    <a:pt x="642" y="231"/>
                    <a:pt x="392" y="349"/>
                    <a:pt x="146" y="349"/>
                  </a:cubicBezTo>
                  <a:cubicBezTo>
                    <a:pt x="116" y="349"/>
                    <a:pt x="86" y="347"/>
                    <a:pt x="56" y="344"/>
                  </a:cubicBezTo>
                  <a:cubicBezTo>
                    <a:pt x="51" y="342"/>
                    <a:pt x="47" y="342"/>
                    <a:pt x="43" y="342"/>
                  </a:cubicBezTo>
                  <a:cubicBezTo>
                    <a:pt x="17" y="342"/>
                    <a:pt x="1" y="370"/>
                    <a:pt x="1" y="399"/>
                  </a:cubicBezTo>
                  <a:cubicBezTo>
                    <a:pt x="1" y="431"/>
                    <a:pt x="22" y="442"/>
                    <a:pt x="56" y="453"/>
                  </a:cubicBezTo>
                  <a:cubicBezTo>
                    <a:pt x="86" y="456"/>
                    <a:pt x="116" y="458"/>
                    <a:pt x="147" y="458"/>
                  </a:cubicBezTo>
                  <a:cubicBezTo>
                    <a:pt x="432" y="458"/>
                    <a:pt x="709" y="318"/>
                    <a:pt x="887" y="81"/>
                  </a:cubicBezTo>
                  <a:cubicBezTo>
                    <a:pt x="909" y="59"/>
                    <a:pt x="887" y="27"/>
                    <a:pt x="865" y="5"/>
                  </a:cubicBezTo>
                  <a:cubicBezTo>
                    <a:pt x="859" y="2"/>
                    <a:pt x="852" y="0"/>
                    <a:pt x="8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5" name="Google Shape;6685;p77"/>
            <p:cNvSpPr/>
            <p:nvPr/>
          </p:nvSpPr>
          <p:spPr>
            <a:xfrm>
              <a:off x="1807600" y="3116150"/>
              <a:ext cx="20025" cy="7100"/>
            </a:xfrm>
            <a:custGeom>
              <a:avLst/>
              <a:gdLst/>
              <a:ahLst/>
              <a:cxnLst/>
              <a:rect l="l" t="t" r="r" b="b"/>
              <a:pathLst>
                <a:path w="801" h="284" extrusionOk="0">
                  <a:moveTo>
                    <a:pt x="729" y="0"/>
                  </a:moveTo>
                  <a:cubicBezTo>
                    <a:pt x="720" y="0"/>
                    <a:pt x="710" y="4"/>
                    <a:pt x="701" y="11"/>
                  </a:cubicBezTo>
                  <a:cubicBezTo>
                    <a:pt x="556" y="111"/>
                    <a:pt x="375" y="173"/>
                    <a:pt x="187" y="173"/>
                  </a:cubicBezTo>
                  <a:cubicBezTo>
                    <a:pt x="147" y="173"/>
                    <a:pt x="107" y="170"/>
                    <a:pt x="66" y="164"/>
                  </a:cubicBezTo>
                  <a:cubicBezTo>
                    <a:pt x="45" y="164"/>
                    <a:pt x="11" y="176"/>
                    <a:pt x="1" y="208"/>
                  </a:cubicBezTo>
                  <a:cubicBezTo>
                    <a:pt x="1" y="230"/>
                    <a:pt x="11" y="263"/>
                    <a:pt x="45" y="274"/>
                  </a:cubicBezTo>
                  <a:cubicBezTo>
                    <a:pt x="91" y="280"/>
                    <a:pt x="138" y="283"/>
                    <a:pt x="185" y="283"/>
                  </a:cubicBezTo>
                  <a:cubicBezTo>
                    <a:pt x="388" y="283"/>
                    <a:pt x="586" y="223"/>
                    <a:pt x="755" y="99"/>
                  </a:cubicBezTo>
                  <a:cubicBezTo>
                    <a:pt x="801" y="72"/>
                    <a:pt x="771" y="0"/>
                    <a:pt x="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6" name="Google Shape;6686;p77"/>
            <p:cNvSpPr/>
            <p:nvPr/>
          </p:nvSpPr>
          <p:spPr>
            <a:xfrm>
              <a:off x="1680950" y="3675275"/>
              <a:ext cx="16750" cy="27925"/>
            </a:xfrm>
            <a:custGeom>
              <a:avLst/>
              <a:gdLst/>
              <a:ahLst/>
              <a:cxnLst/>
              <a:rect l="l" t="t" r="r" b="b"/>
              <a:pathLst>
                <a:path w="670" h="1117" extrusionOk="0">
                  <a:moveTo>
                    <a:pt x="72" y="1"/>
                  </a:moveTo>
                  <a:cubicBezTo>
                    <a:pt x="36" y="1"/>
                    <a:pt x="0" y="29"/>
                    <a:pt x="14" y="69"/>
                  </a:cubicBezTo>
                  <a:cubicBezTo>
                    <a:pt x="133" y="441"/>
                    <a:pt x="320" y="791"/>
                    <a:pt x="560" y="1097"/>
                  </a:cubicBezTo>
                  <a:cubicBezTo>
                    <a:pt x="571" y="1111"/>
                    <a:pt x="584" y="1116"/>
                    <a:pt x="596" y="1116"/>
                  </a:cubicBezTo>
                  <a:cubicBezTo>
                    <a:pt x="634" y="1116"/>
                    <a:pt x="670" y="1062"/>
                    <a:pt x="637" y="1021"/>
                  </a:cubicBezTo>
                  <a:cubicBezTo>
                    <a:pt x="407" y="725"/>
                    <a:pt x="232" y="397"/>
                    <a:pt x="123" y="37"/>
                  </a:cubicBezTo>
                  <a:cubicBezTo>
                    <a:pt x="115" y="11"/>
                    <a:pt x="93" y="1"/>
                    <a:pt x="72" y="1"/>
                  </a:cubicBezTo>
                  <a:close/>
                </a:path>
              </a:pathLst>
            </a:custGeom>
            <a:solidFill>
              <a:srgbClr val="2B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7" name="Google Shape;6687;p77"/>
            <p:cNvSpPr/>
            <p:nvPr/>
          </p:nvSpPr>
          <p:spPr>
            <a:xfrm>
              <a:off x="1861150" y="3514100"/>
              <a:ext cx="31550" cy="17875"/>
            </a:xfrm>
            <a:custGeom>
              <a:avLst/>
              <a:gdLst/>
              <a:ahLst/>
              <a:cxnLst/>
              <a:rect l="l" t="t" r="r" b="b"/>
              <a:pathLst>
                <a:path w="1262" h="715" extrusionOk="0">
                  <a:moveTo>
                    <a:pt x="1180" y="1"/>
                  </a:moveTo>
                  <a:cubicBezTo>
                    <a:pt x="1171" y="1"/>
                    <a:pt x="1161" y="3"/>
                    <a:pt x="1151" y="8"/>
                  </a:cubicBezTo>
                  <a:cubicBezTo>
                    <a:pt x="790" y="205"/>
                    <a:pt x="418" y="413"/>
                    <a:pt x="57" y="610"/>
                  </a:cubicBezTo>
                  <a:cubicBezTo>
                    <a:pt x="0" y="638"/>
                    <a:pt x="33" y="715"/>
                    <a:pt x="86" y="715"/>
                  </a:cubicBezTo>
                  <a:cubicBezTo>
                    <a:pt x="94" y="715"/>
                    <a:pt x="103" y="713"/>
                    <a:pt x="112" y="708"/>
                  </a:cubicBezTo>
                  <a:cubicBezTo>
                    <a:pt x="473" y="500"/>
                    <a:pt x="844" y="303"/>
                    <a:pt x="1206" y="96"/>
                  </a:cubicBezTo>
                  <a:cubicBezTo>
                    <a:pt x="1261" y="68"/>
                    <a:pt x="1231" y="1"/>
                    <a:pt x="1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8" name="Google Shape;6688;p77"/>
            <p:cNvSpPr/>
            <p:nvPr/>
          </p:nvSpPr>
          <p:spPr>
            <a:xfrm>
              <a:off x="1872325" y="3529550"/>
              <a:ext cx="37950" cy="9725"/>
            </a:xfrm>
            <a:custGeom>
              <a:avLst/>
              <a:gdLst/>
              <a:ahLst/>
              <a:cxnLst/>
              <a:rect l="l" t="t" r="r" b="b"/>
              <a:pathLst>
                <a:path w="1518" h="389" extrusionOk="0">
                  <a:moveTo>
                    <a:pt x="1443" y="0"/>
                  </a:moveTo>
                  <a:cubicBezTo>
                    <a:pt x="1437" y="0"/>
                    <a:pt x="1432" y="1"/>
                    <a:pt x="1426" y="3"/>
                  </a:cubicBezTo>
                  <a:cubicBezTo>
                    <a:pt x="966" y="90"/>
                    <a:pt x="518" y="188"/>
                    <a:pt x="69" y="287"/>
                  </a:cubicBezTo>
                  <a:cubicBezTo>
                    <a:pt x="0" y="297"/>
                    <a:pt x="21" y="388"/>
                    <a:pt x="74" y="388"/>
                  </a:cubicBezTo>
                  <a:cubicBezTo>
                    <a:pt x="80" y="388"/>
                    <a:pt x="85" y="387"/>
                    <a:pt x="91" y="385"/>
                  </a:cubicBezTo>
                  <a:cubicBezTo>
                    <a:pt x="551" y="298"/>
                    <a:pt x="999" y="200"/>
                    <a:pt x="1447" y="101"/>
                  </a:cubicBezTo>
                  <a:cubicBezTo>
                    <a:pt x="1518" y="91"/>
                    <a:pt x="1496" y="0"/>
                    <a:pt x="1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9" name="Google Shape;6689;p77"/>
            <p:cNvSpPr/>
            <p:nvPr/>
          </p:nvSpPr>
          <p:spPr>
            <a:xfrm>
              <a:off x="1843150" y="3328075"/>
              <a:ext cx="71400" cy="6025"/>
            </a:xfrm>
            <a:custGeom>
              <a:avLst/>
              <a:gdLst/>
              <a:ahLst/>
              <a:cxnLst/>
              <a:rect l="l" t="t" r="r" b="b"/>
              <a:pathLst>
                <a:path w="2856" h="241" extrusionOk="0">
                  <a:moveTo>
                    <a:pt x="2790" y="0"/>
                  </a:moveTo>
                  <a:lnTo>
                    <a:pt x="66" y="132"/>
                  </a:lnTo>
                  <a:cubicBezTo>
                    <a:pt x="1" y="132"/>
                    <a:pt x="1" y="241"/>
                    <a:pt x="66" y="241"/>
                  </a:cubicBezTo>
                  <a:lnTo>
                    <a:pt x="2790" y="110"/>
                  </a:lnTo>
                  <a:cubicBezTo>
                    <a:pt x="2855" y="110"/>
                    <a:pt x="2855" y="0"/>
                    <a:pt x="27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0" name="Google Shape;6690;p77"/>
            <p:cNvSpPr/>
            <p:nvPr/>
          </p:nvSpPr>
          <p:spPr>
            <a:xfrm>
              <a:off x="1866125" y="3341725"/>
              <a:ext cx="32825" cy="4175"/>
            </a:xfrm>
            <a:custGeom>
              <a:avLst/>
              <a:gdLst/>
              <a:ahLst/>
              <a:cxnLst/>
              <a:rect l="l" t="t" r="r" b="b"/>
              <a:pathLst>
                <a:path w="1313" h="167" extrusionOk="0">
                  <a:moveTo>
                    <a:pt x="58" y="0"/>
                  </a:moveTo>
                  <a:cubicBezTo>
                    <a:pt x="1" y="0"/>
                    <a:pt x="4" y="101"/>
                    <a:pt x="66" y="111"/>
                  </a:cubicBezTo>
                  <a:cubicBezTo>
                    <a:pt x="460" y="122"/>
                    <a:pt x="854" y="144"/>
                    <a:pt x="1236" y="166"/>
                  </a:cubicBezTo>
                  <a:cubicBezTo>
                    <a:pt x="1240" y="166"/>
                    <a:pt x="1243" y="166"/>
                    <a:pt x="1246" y="166"/>
                  </a:cubicBezTo>
                  <a:cubicBezTo>
                    <a:pt x="1313" y="166"/>
                    <a:pt x="1310" y="66"/>
                    <a:pt x="1236" y="56"/>
                  </a:cubicBezTo>
                  <a:cubicBezTo>
                    <a:pt x="854" y="34"/>
                    <a:pt x="460" y="13"/>
                    <a:pt x="66" y="1"/>
                  </a:cubicBezTo>
                  <a:cubicBezTo>
                    <a:pt x="63" y="1"/>
                    <a:pt x="60" y="0"/>
                    <a:pt x="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1" name="Google Shape;6691;p77"/>
            <p:cNvSpPr/>
            <p:nvPr/>
          </p:nvSpPr>
          <p:spPr>
            <a:xfrm>
              <a:off x="1802150" y="3097350"/>
              <a:ext cx="19700" cy="12200"/>
            </a:xfrm>
            <a:custGeom>
              <a:avLst/>
              <a:gdLst/>
              <a:ahLst/>
              <a:cxnLst/>
              <a:rect l="l" t="t" r="r" b="b"/>
              <a:pathLst>
                <a:path w="788" h="488" extrusionOk="0">
                  <a:moveTo>
                    <a:pt x="627" y="0"/>
                  </a:moveTo>
                  <a:cubicBezTo>
                    <a:pt x="611" y="0"/>
                    <a:pt x="595" y="3"/>
                    <a:pt x="579" y="9"/>
                  </a:cubicBezTo>
                  <a:cubicBezTo>
                    <a:pt x="426" y="53"/>
                    <a:pt x="284" y="107"/>
                    <a:pt x="131" y="162"/>
                  </a:cubicBezTo>
                  <a:cubicBezTo>
                    <a:pt x="88" y="173"/>
                    <a:pt x="54" y="206"/>
                    <a:pt x="32" y="238"/>
                  </a:cubicBezTo>
                  <a:cubicBezTo>
                    <a:pt x="11" y="272"/>
                    <a:pt x="0" y="326"/>
                    <a:pt x="11" y="370"/>
                  </a:cubicBezTo>
                  <a:cubicBezTo>
                    <a:pt x="38" y="432"/>
                    <a:pt x="101" y="488"/>
                    <a:pt x="171" y="488"/>
                  </a:cubicBezTo>
                  <a:cubicBezTo>
                    <a:pt x="187" y="488"/>
                    <a:pt x="203" y="485"/>
                    <a:pt x="219" y="479"/>
                  </a:cubicBezTo>
                  <a:cubicBezTo>
                    <a:pt x="372" y="425"/>
                    <a:pt x="514" y="370"/>
                    <a:pt x="667" y="326"/>
                  </a:cubicBezTo>
                  <a:cubicBezTo>
                    <a:pt x="711" y="304"/>
                    <a:pt x="744" y="282"/>
                    <a:pt x="766" y="250"/>
                  </a:cubicBezTo>
                  <a:cubicBezTo>
                    <a:pt x="788" y="206"/>
                    <a:pt x="788" y="162"/>
                    <a:pt x="776" y="118"/>
                  </a:cubicBezTo>
                  <a:cubicBezTo>
                    <a:pt x="758" y="56"/>
                    <a:pt x="697"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2" name="Google Shape;6692;p77"/>
            <p:cNvSpPr/>
            <p:nvPr/>
          </p:nvSpPr>
          <p:spPr>
            <a:xfrm>
              <a:off x="1853275" y="3086325"/>
              <a:ext cx="21900" cy="9350"/>
            </a:xfrm>
            <a:custGeom>
              <a:avLst/>
              <a:gdLst/>
              <a:ahLst/>
              <a:cxnLst/>
              <a:rect l="l" t="t" r="r" b="b"/>
              <a:pathLst>
                <a:path w="876" h="374" extrusionOk="0">
                  <a:moveTo>
                    <a:pt x="726" y="0"/>
                  </a:moveTo>
                  <a:cubicBezTo>
                    <a:pt x="721" y="0"/>
                    <a:pt x="716" y="1"/>
                    <a:pt x="711" y="1"/>
                  </a:cubicBezTo>
                  <a:cubicBezTo>
                    <a:pt x="525" y="13"/>
                    <a:pt x="350" y="34"/>
                    <a:pt x="175" y="45"/>
                  </a:cubicBezTo>
                  <a:cubicBezTo>
                    <a:pt x="131" y="45"/>
                    <a:pt x="88" y="56"/>
                    <a:pt x="55" y="89"/>
                  </a:cubicBezTo>
                  <a:cubicBezTo>
                    <a:pt x="22" y="122"/>
                    <a:pt x="0" y="166"/>
                    <a:pt x="11" y="209"/>
                  </a:cubicBezTo>
                  <a:cubicBezTo>
                    <a:pt x="11" y="281"/>
                    <a:pt x="70" y="374"/>
                    <a:pt x="160" y="374"/>
                  </a:cubicBezTo>
                  <a:cubicBezTo>
                    <a:pt x="165" y="374"/>
                    <a:pt x="170" y="374"/>
                    <a:pt x="175" y="373"/>
                  </a:cubicBezTo>
                  <a:cubicBezTo>
                    <a:pt x="350" y="351"/>
                    <a:pt x="525" y="341"/>
                    <a:pt x="711" y="329"/>
                  </a:cubicBezTo>
                  <a:cubicBezTo>
                    <a:pt x="755" y="319"/>
                    <a:pt x="799" y="307"/>
                    <a:pt x="831" y="275"/>
                  </a:cubicBezTo>
                  <a:cubicBezTo>
                    <a:pt x="853" y="253"/>
                    <a:pt x="875" y="209"/>
                    <a:pt x="875" y="166"/>
                  </a:cubicBezTo>
                  <a:cubicBezTo>
                    <a:pt x="875" y="83"/>
                    <a:pt x="80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3" name="Google Shape;6693;p77"/>
            <p:cNvSpPr/>
            <p:nvPr/>
          </p:nvSpPr>
          <p:spPr>
            <a:xfrm>
              <a:off x="1727750" y="3227975"/>
              <a:ext cx="18900" cy="17000"/>
            </a:xfrm>
            <a:custGeom>
              <a:avLst/>
              <a:gdLst/>
              <a:ahLst/>
              <a:cxnLst/>
              <a:rect l="l" t="t" r="r" b="b"/>
              <a:pathLst>
                <a:path w="756" h="680" extrusionOk="0">
                  <a:moveTo>
                    <a:pt x="165" y="1"/>
                  </a:moveTo>
                  <a:cubicBezTo>
                    <a:pt x="132" y="1"/>
                    <a:pt x="77" y="23"/>
                    <a:pt x="55" y="56"/>
                  </a:cubicBezTo>
                  <a:cubicBezTo>
                    <a:pt x="23" y="88"/>
                    <a:pt x="1" y="122"/>
                    <a:pt x="1" y="165"/>
                  </a:cubicBezTo>
                  <a:cubicBezTo>
                    <a:pt x="11" y="209"/>
                    <a:pt x="23" y="263"/>
                    <a:pt x="55" y="285"/>
                  </a:cubicBezTo>
                  <a:cubicBezTo>
                    <a:pt x="198" y="406"/>
                    <a:pt x="340" y="515"/>
                    <a:pt x="482" y="635"/>
                  </a:cubicBezTo>
                  <a:cubicBezTo>
                    <a:pt x="515" y="669"/>
                    <a:pt x="548" y="679"/>
                    <a:pt x="592" y="679"/>
                  </a:cubicBezTo>
                  <a:cubicBezTo>
                    <a:pt x="635" y="679"/>
                    <a:pt x="679" y="669"/>
                    <a:pt x="712" y="635"/>
                  </a:cubicBezTo>
                  <a:cubicBezTo>
                    <a:pt x="733" y="603"/>
                    <a:pt x="755" y="559"/>
                    <a:pt x="755" y="515"/>
                  </a:cubicBezTo>
                  <a:cubicBezTo>
                    <a:pt x="755" y="482"/>
                    <a:pt x="745" y="428"/>
                    <a:pt x="712" y="406"/>
                  </a:cubicBezTo>
                  <a:cubicBezTo>
                    <a:pt x="570" y="285"/>
                    <a:pt x="427" y="176"/>
                    <a:pt x="285" y="56"/>
                  </a:cubicBezTo>
                  <a:cubicBezTo>
                    <a:pt x="252" y="23"/>
                    <a:pt x="220"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4" name="Google Shape;6694;p77"/>
            <p:cNvSpPr/>
            <p:nvPr/>
          </p:nvSpPr>
          <p:spPr>
            <a:xfrm>
              <a:off x="1755925" y="3206400"/>
              <a:ext cx="20800" cy="18875"/>
            </a:xfrm>
            <a:custGeom>
              <a:avLst/>
              <a:gdLst/>
              <a:ahLst/>
              <a:cxnLst/>
              <a:rect l="l" t="t" r="r" b="b"/>
              <a:pathLst>
                <a:path w="832" h="755" extrusionOk="0">
                  <a:moveTo>
                    <a:pt x="668" y="0"/>
                  </a:moveTo>
                  <a:cubicBezTo>
                    <a:pt x="624" y="0"/>
                    <a:pt x="580" y="22"/>
                    <a:pt x="547" y="44"/>
                  </a:cubicBezTo>
                  <a:lnTo>
                    <a:pt x="55" y="470"/>
                  </a:lnTo>
                  <a:cubicBezTo>
                    <a:pt x="22" y="503"/>
                    <a:pt x="0" y="547"/>
                    <a:pt x="0" y="591"/>
                  </a:cubicBezTo>
                  <a:cubicBezTo>
                    <a:pt x="0" y="635"/>
                    <a:pt x="22" y="678"/>
                    <a:pt x="55" y="700"/>
                  </a:cubicBezTo>
                  <a:cubicBezTo>
                    <a:pt x="77" y="733"/>
                    <a:pt x="121" y="755"/>
                    <a:pt x="165" y="755"/>
                  </a:cubicBezTo>
                  <a:cubicBezTo>
                    <a:pt x="208" y="755"/>
                    <a:pt x="252" y="733"/>
                    <a:pt x="285" y="700"/>
                  </a:cubicBezTo>
                  <a:cubicBezTo>
                    <a:pt x="449" y="569"/>
                    <a:pt x="613" y="426"/>
                    <a:pt x="788" y="285"/>
                  </a:cubicBezTo>
                  <a:cubicBezTo>
                    <a:pt x="810" y="251"/>
                    <a:pt x="831" y="197"/>
                    <a:pt x="831" y="164"/>
                  </a:cubicBezTo>
                  <a:cubicBezTo>
                    <a:pt x="831" y="120"/>
                    <a:pt x="810" y="76"/>
                    <a:pt x="788" y="44"/>
                  </a:cubicBezTo>
                  <a:cubicBezTo>
                    <a:pt x="755" y="22"/>
                    <a:pt x="712" y="0"/>
                    <a:pt x="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5" name="Google Shape;6695;p77"/>
            <p:cNvSpPr/>
            <p:nvPr/>
          </p:nvSpPr>
          <p:spPr>
            <a:xfrm>
              <a:off x="1758400" y="3235475"/>
              <a:ext cx="13400" cy="18425"/>
            </a:xfrm>
            <a:custGeom>
              <a:avLst/>
              <a:gdLst/>
              <a:ahLst/>
              <a:cxnLst/>
              <a:rect l="l" t="t" r="r" b="b"/>
              <a:pathLst>
                <a:path w="536" h="737" extrusionOk="0">
                  <a:moveTo>
                    <a:pt x="159" y="0"/>
                  </a:moveTo>
                  <a:cubicBezTo>
                    <a:pt x="134" y="0"/>
                    <a:pt x="107" y="6"/>
                    <a:pt x="88" y="19"/>
                  </a:cubicBezTo>
                  <a:cubicBezTo>
                    <a:pt x="54" y="40"/>
                    <a:pt x="22" y="73"/>
                    <a:pt x="11" y="117"/>
                  </a:cubicBezTo>
                  <a:cubicBezTo>
                    <a:pt x="0" y="160"/>
                    <a:pt x="11" y="204"/>
                    <a:pt x="22" y="248"/>
                  </a:cubicBezTo>
                  <a:cubicBezTo>
                    <a:pt x="88" y="379"/>
                    <a:pt x="153" y="522"/>
                    <a:pt x="219" y="653"/>
                  </a:cubicBezTo>
                  <a:cubicBezTo>
                    <a:pt x="241" y="697"/>
                    <a:pt x="284" y="719"/>
                    <a:pt x="317" y="729"/>
                  </a:cubicBezTo>
                  <a:cubicBezTo>
                    <a:pt x="335" y="734"/>
                    <a:pt x="353" y="737"/>
                    <a:pt x="372" y="737"/>
                  </a:cubicBezTo>
                  <a:cubicBezTo>
                    <a:pt x="397" y="737"/>
                    <a:pt x="423" y="731"/>
                    <a:pt x="448" y="719"/>
                  </a:cubicBezTo>
                  <a:cubicBezTo>
                    <a:pt x="481" y="697"/>
                    <a:pt x="514" y="664"/>
                    <a:pt x="525" y="620"/>
                  </a:cubicBezTo>
                  <a:cubicBezTo>
                    <a:pt x="536" y="576"/>
                    <a:pt x="525" y="532"/>
                    <a:pt x="503" y="489"/>
                  </a:cubicBezTo>
                  <a:cubicBezTo>
                    <a:pt x="438" y="357"/>
                    <a:pt x="372" y="215"/>
                    <a:pt x="306" y="73"/>
                  </a:cubicBezTo>
                  <a:cubicBezTo>
                    <a:pt x="295" y="40"/>
                    <a:pt x="251" y="19"/>
                    <a:pt x="207" y="7"/>
                  </a:cubicBezTo>
                  <a:cubicBezTo>
                    <a:pt x="194" y="3"/>
                    <a:pt x="177"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6" name="Google Shape;6696;p77"/>
            <p:cNvSpPr/>
            <p:nvPr/>
          </p:nvSpPr>
          <p:spPr>
            <a:xfrm>
              <a:off x="1782450" y="3215475"/>
              <a:ext cx="22700" cy="16725"/>
            </a:xfrm>
            <a:custGeom>
              <a:avLst/>
              <a:gdLst/>
              <a:ahLst/>
              <a:cxnLst/>
              <a:rect l="l" t="t" r="r" b="b"/>
              <a:pathLst>
                <a:path w="908" h="669" extrusionOk="0">
                  <a:moveTo>
                    <a:pt x="709" y="0"/>
                  </a:moveTo>
                  <a:cubicBezTo>
                    <a:pt x="683" y="0"/>
                    <a:pt x="658" y="6"/>
                    <a:pt x="635" y="20"/>
                  </a:cubicBezTo>
                  <a:cubicBezTo>
                    <a:pt x="460" y="140"/>
                    <a:pt x="285" y="250"/>
                    <a:pt x="99" y="359"/>
                  </a:cubicBezTo>
                  <a:cubicBezTo>
                    <a:pt x="33" y="403"/>
                    <a:pt x="1" y="512"/>
                    <a:pt x="44" y="588"/>
                  </a:cubicBezTo>
                  <a:cubicBezTo>
                    <a:pt x="74" y="633"/>
                    <a:pt x="130" y="668"/>
                    <a:pt x="190" y="668"/>
                  </a:cubicBezTo>
                  <a:cubicBezTo>
                    <a:pt x="217" y="668"/>
                    <a:pt x="246" y="661"/>
                    <a:pt x="274" y="644"/>
                  </a:cubicBezTo>
                  <a:cubicBezTo>
                    <a:pt x="449" y="534"/>
                    <a:pt x="624" y="425"/>
                    <a:pt x="799" y="304"/>
                  </a:cubicBezTo>
                  <a:cubicBezTo>
                    <a:pt x="876" y="260"/>
                    <a:pt x="908" y="162"/>
                    <a:pt x="854" y="85"/>
                  </a:cubicBezTo>
                  <a:cubicBezTo>
                    <a:pt x="823" y="32"/>
                    <a:pt x="766"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7" name="Google Shape;6697;p77"/>
            <p:cNvSpPr/>
            <p:nvPr/>
          </p:nvSpPr>
          <p:spPr>
            <a:xfrm>
              <a:off x="1791200" y="3255875"/>
              <a:ext cx="9575" cy="21100"/>
            </a:xfrm>
            <a:custGeom>
              <a:avLst/>
              <a:gdLst/>
              <a:ahLst/>
              <a:cxnLst/>
              <a:rect l="l" t="t" r="r" b="b"/>
              <a:pathLst>
                <a:path w="383" h="844" extrusionOk="0">
                  <a:moveTo>
                    <a:pt x="164" y="1"/>
                  </a:moveTo>
                  <a:cubicBezTo>
                    <a:pt x="88" y="1"/>
                    <a:pt x="1" y="66"/>
                    <a:pt x="1" y="165"/>
                  </a:cubicBezTo>
                  <a:cubicBezTo>
                    <a:pt x="22" y="340"/>
                    <a:pt x="33" y="504"/>
                    <a:pt x="55" y="679"/>
                  </a:cubicBezTo>
                  <a:cubicBezTo>
                    <a:pt x="55" y="723"/>
                    <a:pt x="66" y="766"/>
                    <a:pt x="99" y="800"/>
                  </a:cubicBezTo>
                  <a:cubicBezTo>
                    <a:pt x="132" y="821"/>
                    <a:pt x="176" y="843"/>
                    <a:pt x="219" y="843"/>
                  </a:cubicBezTo>
                  <a:cubicBezTo>
                    <a:pt x="295" y="843"/>
                    <a:pt x="383" y="766"/>
                    <a:pt x="383" y="679"/>
                  </a:cubicBezTo>
                  <a:cubicBezTo>
                    <a:pt x="361" y="504"/>
                    <a:pt x="351" y="340"/>
                    <a:pt x="329" y="165"/>
                  </a:cubicBezTo>
                  <a:cubicBezTo>
                    <a:pt x="329" y="121"/>
                    <a:pt x="317" y="78"/>
                    <a:pt x="285" y="44"/>
                  </a:cubicBezTo>
                  <a:cubicBezTo>
                    <a:pt x="252" y="23"/>
                    <a:pt x="208"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8" name="Google Shape;6698;p77"/>
            <p:cNvSpPr/>
            <p:nvPr/>
          </p:nvSpPr>
          <p:spPr>
            <a:xfrm>
              <a:off x="1737875" y="3261525"/>
              <a:ext cx="13150" cy="16925"/>
            </a:xfrm>
            <a:custGeom>
              <a:avLst/>
              <a:gdLst/>
              <a:ahLst/>
              <a:cxnLst/>
              <a:rect l="l" t="t" r="r" b="b"/>
              <a:pathLst>
                <a:path w="526" h="677" extrusionOk="0">
                  <a:moveTo>
                    <a:pt x="353" y="0"/>
                  </a:moveTo>
                  <a:cubicBezTo>
                    <a:pt x="341" y="0"/>
                    <a:pt x="330" y="2"/>
                    <a:pt x="318" y="5"/>
                  </a:cubicBezTo>
                  <a:cubicBezTo>
                    <a:pt x="274" y="15"/>
                    <a:pt x="241" y="49"/>
                    <a:pt x="219" y="81"/>
                  </a:cubicBezTo>
                  <a:cubicBezTo>
                    <a:pt x="153" y="202"/>
                    <a:pt x="99" y="311"/>
                    <a:pt x="34" y="431"/>
                  </a:cubicBezTo>
                  <a:cubicBezTo>
                    <a:pt x="12" y="475"/>
                    <a:pt x="0" y="518"/>
                    <a:pt x="22" y="562"/>
                  </a:cubicBezTo>
                  <a:cubicBezTo>
                    <a:pt x="34" y="595"/>
                    <a:pt x="55" y="639"/>
                    <a:pt x="88" y="661"/>
                  </a:cubicBezTo>
                  <a:cubicBezTo>
                    <a:pt x="119" y="668"/>
                    <a:pt x="149" y="676"/>
                    <a:pt x="180" y="676"/>
                  </a:cubicBezTo>
                  <a:cubicBezTo>
                    <a:pt x="193" y="676"/>
                    <a:pt x="206" y="675"/>
                    <a:pt x="219" y="672"/>
                  </a:cubicBezTo>
                  <a:cubicBezTo>
                    <a:pt x="263" y="661"/>
                    <a:pt x="296" y="639"/>
                    <a:pt x="318" y="595"/>
                  </a:cubicBezTo>
                  <a:cubicBezTo>
                    <a:pt x="384" y="475"/>
                    <a:pt x="438" y="365"/>
                    <a:pt x="503" y="245"/>
                  </a:cubicBezTo>
                  <a:cubicBezTo>
                    <a:pt x="515" y="212"/>
                    <a:pt x="525" y="168"/>
                    <a:pt x="515" y="125"/>
                  </a:cubicBezTo>
                  <a:cubicBezTo>
                    <a:pt x="503" y="81"/>
                    <a:pt x="471" y="37"/>
                    <a:pt x="438" y="27"/>
                  </a:cubicBezTo>
                  <a:cubicBezTo>
                    <a:pt x="414" y="11"/>
                    <a:pt x="38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9" name="Google Shape;6699;p77"/>
            <p:cNvSpPr/>
            <p:nvPr/>
          </p:nvSpPr>
          <p:spPr>
            <a:xfrm>
              <a:off x="1851625" y="3238000"/>
              <a:ext cx="9875" cy="18475"/>
            </a:xfrm>
            <a:custGeom>
              <a:avLst/>
              <a:gdLst/>
              <a:ahLst/>
              <a:cxnLst/>
              <a:rect l="l" t="t" r="r" b="b"/>
              <a:pathLst>
                <a:path w="395" h="739" extrusionOk="0">
                  <a:moveTo>
                    <a:pt x="158" y="1"/>
                  </a:moveTo>
                  <a:cubicBezTo>
                    <a:pt x="146" y="1"/>
                    <a:pt x="133" y="2"/>
                    <a:pt x="121" y="5"/>
                  </a:cubicBezTo>
                  <a:cubicBezTo>
                    <a:pt x="88" y="16"/>
                    <a:pt x="44" y="37"/>
                    <a:pt x="22" y="81"/>
                  </a:cubicBezTo>
                  <a:cubicBezTo>
                    <a:pt x="22" y="93"/>
                    <a:pt x="12" y="103"/>
                    <a:pt x="12" y="125"/>
                  </a:cubicBezTo>
                  <a:cubicBezTo>
                    <a:pt x="0" y="147"/>
                    <a:pt x="0" y="180"/>
                    <a:pt x="12" y="202"/>
                  </a:cubicBezTo>
                  <a:cubicBezTo>
                    <a:pt x="34" y="344"/>
                    <a:pt x="56" y="475"/>
                    <a:pt x="66" y="618"/>
                  </a:cubicBezTo>
                  <a:cubicBezTo>
                    <a:pt x="77" y="650"/>
                    <a:pt x="110" y="694"/>
                    <a:pt x="143" y="716"/>
                  </a:cubicBezTo>
                  <a:cubicBezTo>
                    <a:pt x="170" y="729"/>
                    <a:pt x="197" y="739"/>
                    <a:pt x="225" y="739"/>
                  </a:cubicBezTo>
                  <a:cubicBezTo>
                    <a:pt x="241" y="739"/>
                    <a:pt x="258" y="735"/>
                    <a:pt x="274" y="727"/>
                  </a:cubicBezTo>
                  <a:cubicBezTo>
                    <a:pt x="318" y="716"/>
                    <a:pt x="350" y="694"/>
                    <a:pt x="372" y="661"/>
                  </a:cubicBezTo>
                  <a:cubicBezTo>
                    <a:pt x="372" y="640"/>
                    <a:pt x="384" y="628"/>
                    <a:pt x="384" y="618"/>
                  </a:cubicBezTo>
                  <a:cubicBezTo>
                    <a:pt x="394" y="584"/>
                    <a:pt x="394" y="563"/>
                    <a:pt x="384" y="530"/>
                  </a:cubicBezTo>
                  <a:cubicBezTo>
                    <a:pt x="372" y="399"/>
                    <a:pt x="350" y="256"/>
                    <a:pt x="329" y="125"/>
                  </a:cubicBezTo>
                  <a:cubicBezTo>
                    <a:pt x="318" y="81"/>
                    <a:pt x="285" y="37"/>
                    <a:pt x="252" y="27"/>
                  </a:cubicBezTo>
                  <a:cubicBezTo>
                    <a:pt x="228" y="11"/>
                    <a:pt x="193"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0" name="Google Shape;6700;p77"/>
            <p:cNvSpPr/>
            <p:nvPr/>
          </p:nvSpPr>
          <p:spPr>
            <a:xfrm>
              <a:off x="1877075" y="3244725"/>
              <a:ext cx="20800" cy="13025"/>
            </a:xfrm>
            <a:custGeom>
              <a:avLst/>
              <a:gdLst/>
              <a:ahLst/>
              <a:cxnLst/>
              <a:rect l="l" t="t" r="r" b="b"/>
              <a:pathLst>
                <a:path w="832" h="521" extrusionOk="0">
                  <a:moveTo>
                    <a:pt x="659" y="1"/>
                  </a:moveTo>
                  <a:cubicBezTo>
                    <a:pt x="644" y="1"/>
                    <a:pt x="628" y="3"/>
                    <a:pt x="613" y="9"/>
                  </a:cubicBezTo>
                  <a:cubicBezTo>
                    <a:pt x="448" y="75"/>
                    <a:pt x="284" y="130"/>
                    <a:pt x="120" y="196"/>
                  </a:cubicBezTo>
                  <a:cubicBezTo>
                    <a:pt x="88" y="206"/>
                    <a:pt x="54" y="228"/>
                    <a:pt x="32" y="272"/>
                  </a:cubicBezTo>
                  <a:cubicBezTo>
                    <a:pt x="11" y="305"/>
                    <a:pt x="0" y="359"/>
                    <a:pt x="11" y="392"/>
                  </a:cubicBezTo>
                  <a:cubicBezTo>
                    <a:pt x="29" y="456"/>
                    <a:pt x="101" y="520"/>
                    <a:pt x="169" y="520"/>
                  </a:cubicBezTo>
                  <a:cubicBezTo>
                    <a:pt x="182" y="520"/>
                    <a:pt x="195" y="518"/>
                    <a:pt x="207" y="512"/>
                  </a:cubicBezTo>
                  <a:cubicBezTo>
                    <a:pt x="372" y="447"/>
                    <a:pt x="536" y="392"/>
                    <a:pt x="700" y="327"/>
                  </a:cubicBezTo>
                  <a:cubicBezTo>
                    <a:pt x="744" y="315"/>
                    <a:pt x="776" y="294"/>
                    <a:pt x="798" y="250"/>
                  </a:cubicBezTo>
                  <a:cubicBezTo>
                    <a:pt x="820" y="217"/>
                    <a:pt x="831" y="162"/>
                    <a:pt x="809" y="130"/>
                  </a:cubicBezTo>
                  <a:cubicBezTo>
                    <a:pt x="791" y="58"/>
                    <a:pt x="729"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1" name="Google Shape;6701;p77"/>
            <p:cNvSpPr/>
            <p:nvPr/>
          </p:nvSpPr>
          <p:spPr>
            <a:xfrm>
              <a:off x="1939950" y="3197250"/>
              <a:ext cx="13700" cy="20475"/>
            </a:xfrm>
            <a:custGeom>
              <a:avLst/>
              <a:gdLst/>
              <a:ahLst/>
              <a:cxnLst/>
              <a:rect l="l" t="t" r="r" b="b"/>
              <a:pathLst>
                <a:path w="548" h="819" extrusionOk="0">
                  <a:moveTo>
                    <a:pt x="179" y="1"/>
                  </a:moveTo>
                  <a:cubicBezTo>
                    <a:pt x="167" y="1"/>
                    <a:pt x="154" y="2"/>
                    <a:pt x="143" y="5"/>
                  </a:cubicBezTo>
                  <a:cubicBezTo>
                    <a:pt x="66" y="38"/>
                    <a:pt x="1" y="126"/>
                    <a:pt x="33" y="213"/>
                  </a:cubicBezTo>
                  <a:cubicBezTo>
                    <a:pt x="88" y="377"/>
                    <a:pt x="143" y="530"/>
                    <a:pt x="198" y="694"/>
                  </a:cubicBezTo>
                  <a:cubicBezTo>
                    <a:pt x="220" y="738"/>
                    <a:pt x="241" y="771"/>
                    <a:pt x="274" y="792"/>
                  </a:cubicBezTo>
                  <a:cubicBezTo>
                    <a:pt x="298" y="808"/>
                    <a:pt x="334" y="819"/>
                    <a:pt x="368" y="819"/>
                  </a:cubicBezTo>
                  <a:cubicBezTo>
                    <a:pt x="381" y="819"/>
                    <a:pt x="393" y="817"/>
                    <a:pt x="405" y="814"/>
                  </a:cubicBezTo>
                  <a:cubicBezTo>
                    <a:pt x="482" y="782"/>
                    <a:pt x="548" y="694"/>
                    <a:pt x="514" y="607"/>
                  </a:cubicBezTo>
                  <a:cubicBezTo>
                    <a:pt x="460" y="442"/>
                    <a:pt x="405" y="289"/>
                    <a:pt x="351" y="126"/>
                  </a:cubicBezTo>
                  <a:cubicBezTo>
                    <a:pt x="339" y="82"/>
                    <a:pt x="307" y="49"/>
                    <a:pt x="274" y="27"/>
                  </a:cubicBezTo>
                  <a:cubicBezTo>
                    <a:pt x="250" y="11"/>
                    <a:pt x="214"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2" name="Google Shape;6702;p77"/>
            <p:cNvSpPr/>
            <p:nvPr/>
          </p:nvSpPr>
          <p:spPr>
            <a:xfrm>
              <a:off x="1972475" y="3213500"/>
              <a:ext cx="29025" cy="8525"/>
            </a:xfrm>
            <a:custGeom>
              <a:avLst/>
              <a:gdLst/>
              <a:ahLst/>
              <a:cxnLst/>
              <a:rect l="l" t="t" r="r" b="b"/>
              <a:pathLst>
                <a:path w="1161" h="341" extrusionOk="0">
                  <a:moveTo>
                    <a:pt x="985" y="1"/>
                  </a:moveTo>
                  <a:cubicBezTo>
                    <a:pt x="712" y="11"/>
                    <a:pt x="438" y="11"/>
                    <a:pt x="165" y="11"/>
                  </a:cubicBezTo>
                  <a:cubicBezTo>
                    <a:pt x="78" y="23"/>
                    <a:pt x="1" y="88"/>
                    <a:pt x="1" y="176"/>
                  </a:cubicBezTo>
                  <a:cubicBezTo>
                    <a:pt x="12" y="258"/>
                    <a:pt x="70" y="340"/>
                    <a:pt x="150" y="340"/>
                  </a:cubicBezTo>
                  <a:cubicBezTo>
                    <a:pt x="155" y="340"/>
                    <a:pt x="160" y="340"/>
                    <a:pt x="165" y="339"/>
                  </a:cubicBezTo>
                  <a:cubicBezTo>
                    <a:pt x="438" y="339"/>
                    <a:pt x="712" y="339"/>
                    <a:pt x="985" y="329"/>
                  </a:cubicBezTo>
                  <a:cubicBezTo>
                    <a:pt x="1073" y="329"/>
                    <a:pt x="1160" y="252"/>
                    <a:pt x="1150" y="164"/>
                  </a:cubicBezTo>
                  <a:cubicBezTo>
                    <a:pt x="1150" y="77"/>
                    <a:pt x="1084"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3" name="Google Shape;6703;p77"/>
            <p:cNvSpPr/>
            <p:nvPr/>
          </p:nvSpPr>
          <p:spPr>
            <a:xfrm>
              <a:off x="1953900" y="3228400"/>
              <a:ext cx="11250" cy="23000"/>
            </a:xfrm>
            <a:custGeom>
              <a:avLst/>
              <a:gdLst/>
              <a:ahLst/>
              <a:cxnLst/>
              <a:rect l="l" t="t" r="r" b="b"/>
              <a:pathLst>
                <a:path w="450" h="920" extrusionOk="0">
                  <a:moveTo>
                    <a:pt x="283" y="0"/>
                  </a:moveTo>
                  <a:cubicBezTo>
                    <a:pt x="210" y="0"/>
                    <a:pt x="139" y="44"/>
                    <a:pt x="121" y="127"/>
                  </a:cubicBezTo>
                  <a:cubicBezTo>
                    <a:pt x="88" y="323"/>
                    <a:pt x="44" y="520"/>
                    <a:pt x="12" y="717"/>
                  </a:cubicBezTo>
                  <a:cubicBezTo>
                    <a:pt x="0" y="761"/>
                    <a:pt x="0" y="805"/>
                    <a:pt x="22" y="837"/>
                  </a:cubicBezTo>
                  <a:cubicBezTo>
                    <a:pt x="44" y="870"/>
                    <a:pt x="88" y="903"/>
                    <a:pt x="121" y="914"/>
                  </a:cubicBezTo>
                  <a:cubicBezTo>
                    <a:pt x="136" y="918"/>
                    <a:pt x="151" y="920"/>
                    <a:pt x="166" y="920"/>
                  </a:cubicBezTo>
                  <a:cubicBezTo>
                    <a:pt x="240" y="920"/>
                    <a:pt x="310" y="877"/>
                    <a:pt x="328" y="805"/>
                  </a:cubicBezTo>
                  <a:cubicBezTo>
                    <a:pt x="362" y="608"/>
                    <a:pt x="405" y="411"/>
                    <a:pt x="438" y="214"/>
                  </a:cubicBezTo>
                  <a:cubicBezTo>
                    <a:pt x="449" y="170"/>
                    <a:pt x="449" y="127"/>
                    <a:pt x="416" y="83"/>
                  </a:cubicBezTo>
                  <a:cubicBezTo>
                    <a:pt x="405" y="50"/>
                    <a:pt x="362" y="17"/>
                    <a:pt x="328" y="6"/>
                  </a:cubicBezTo>
                  <a:cubicBezTo>
                    <a:pt x="314" y="2"/>
                    <a:pt x="298" y="0"/>
                    <a:pt x="2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4" name="Google Shape;6704;p77"/>
            <p:cNvSpPr/>
            <p:nvPr/>
          </p:nvSpPr>
          <p:spPr>
            <a:xfrm>
              <a:off x="1981225" y="3239900"/>
              <a:ext cx="25475" cy="11775"/>
            </a:xfrm>
            <a:custGeom>
              <a:avLst/>
              <a:gdLst/>
              <a:ahLst/>
              <a:cxnLst/>
              <a:rect l="l" t="t" r="r" b="b"/>
              <a:pathLst>
                <a:path w="1019" h="471" extrusionOk="0">
                  <a:moveTo>
                    <a:pt x="827" y="0"/>
                  </a:moveTo>
                  <a:cubicBezTo>
                    <a:pt x="814" y="0"/>
                    <a:pt x="801" y="2"/>
                    <a:pt x="789" y="5"/>
                  </a:cubicBezTo>
                  <a:cubicBezTo>
                    <a:pt x="570" y="60"/>
                    <a:pt x="362" y="104"/>
                    <a:pt x="144" y="148"/>
                  </a:cubicBezTo>
                  <a:cubicBezTo>
                    <a:pt x="56" y="170"/>
                    <a:pt x="1" y="268"/>
                    <a:pt x="23" y="355"/>
                  </a:cubicBezTo>
                  <a:cubicBezTo>
                    <a:pt x="50" y="428"/>
                    <a:pt x="107" y="470"/>
                    <a:pt x="182" y="470"/>
                  </a:cubicBezTo>
                  <a:cubicBezTo>
                    <a:pt x="198" y="470"/>
                    <a:pt x="214" y="468"/>
                    <a:pt x="231" y="465"/>
                  </a:cubicBezTo>
                  <a:cubicBezTo>
                    <a:pt x="450" y="421"/>
                    <a:pt x="657" y="377"/>
                    <a:pt x="876" y="323"/>
                  </a:cubicBezTo>
                  <a:cubicBezTo>
                    <a:pt x="964" y="301"/>
                    <a:pt x="1019" y="202"/>
                    <a:pt x="997" y="126"/>
                  </a:cubicBezTo>
                  <a:cubicBezTo>
                    <a:pt x="968" y="51"/>
                    <a:pt x="901" y="0"/>
                    <a:pt x="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5" name="Google Shape;6705;p77"/>
            <p:cNvSpPr/>
            <p:nvPr/>
          </p:nvSpPr>
          <p:spPr>
            <a:xfrm>
              <a:off x="1970300" y="3268000"/>
              <a:ext cx="16975" cy="13900"/>
            </a:xfrm>
            <a:custGeom>
              <a:avLst/>
              <a:gdLst/>
              <a:ahLst/>
              <a:cxnLst/>
              <a:rect l="l" t="t" r="r" b="b"/>
              <a:pathLst>
                <a:path w="679" h="556" extrusionOk="0">
                  <a:moveTo>
                    <a:pt x="190" y="1"/>
                  </a:moveTo>
                  <a:cubicBezTo>
                    <a:pt x="170" y="1"/>
                    <a:pt x="150" y="4"/>
                    <a:pt x="132" y="8"/>
                  </a:cubicBezTo>
                  <a:cubicBezTo>
                    <a:pt x="99" y="19"/>
                    <a:pt x="56" y="41"/>
                    <a:pt x="34" y="84"/>
                  </a:cubicBezTo>
                  <a:cubicBezTo>
                    <a:pt x="12" y="118"/>
                    <a:pt x="0" y="161"/>
                    <a:pt x="22" y="205"/>
                  </a:cubicBezTo>
                  <a:cubicBezTo>
                    <a:pt x="34" y="249"/>
                    <a:pt x="56" y="281"/>
                    <a:pt x="99" y="303"/>
                  </a:cubicBezTo>
                  <a:lnTo>
                    <a:pt x="427" y="533"/>
                  </a:lnTo>
                  <a:cubicBezTo>
                    <a:pt x="460" y="555"/>
                    <a:pt x="515" y="555"/>
                    <a:pt x="559" y="555"/>
                  </a:cubicBezTo>
                  <a:cubicBezTo>
                    <a:pt x="591" y="544"/>
                    <a:pt x="635" y="511"/>
                    <a:pt x="657" y="478"/>
                  </a:cubicBezTo>
                  <a:cubicBezTo>
                    <a:pt x="679" y="434"/>
                    <a:pt x="679" y="391"/>
                    <a:pt x="668" y="347"/>
                  </a:cubicBezTo>
                  <a:cubicBezTo>
                    <a:pt x="657" y="303"/>
                    <a:pt x="635" y="271"/>
                    <a:pt x="591" y="249"/>
                  </a:cubicBezTo>
                  <a:lnTo>
                    <a:pt x="263" y="19"/>
                  </a:lnTo>
                  <a:cubicBezTo>
                    <a:pt x="244" y="6"/>
                    <a:pt x="218"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6" name="Google Shape;6706;p77"/>
            <p:cNvSpPr/>
            <p:nvPr/>
          </p:nvSpPr>
          <p:spPr>
            <a:xfrm>
              <a:off x="1607625" y="3823400"/>
              <a:ext cx="29725" cy="27175"/>
            </a:xfrm>
            <a:custGeom>
              <a:avLst/>
              <a:gdLst/>
              <a:ahLst/>
              <a:cxnLst/>
              <a:rect l="l" t="t" r="r" b="b"/>
              <a:pathLst>
                <a:path w="1189" h="1087" extrusionOk="0">
                  <a:moveTo>
                    <a:pt x="140" y="0"/>
                  </a:moveTo>
                  <a:cubicBezTo>
                    <a:pt x="96" y="0"/>
                    <a:pt x="60" y="60"/>
                    <a:pt x="103" y="94"/>
                  </a:cubicBezTo>
                  <a:cubicBezTo>
                    <a:pt x="234" y="247"/>
                    <a:pt x="376" y="400"/>
                    <a:pt x="518" y="554"/>
                  </a:cubicBezTo>
                  <a:cubicBezTo>
                    <a:pt x="365" y="641"/>
                    <a:pt x="201" y="740"/>
                    <a:pt x="48" y="828"/>
                  </a:cubicBezTo>
                  <a:cubicBezTo>
                    <a:pt x="1" y="855"/>
                    <a:pt x="34" y="932"/>
                    <a:pt x="80" y="932"/>
                  </a:cubicBezTo>
                  <a:cubicBezTo>
                    <a:pt x="87" y="932"/>
                    <a:pt x="95" y="930"/>
                    <a:pt x="103" y="926"/>
                  </a:cubicBezTo>
                  <a:lnTo>
                    <a:pt x="594" y="631"/>
                  </a:lnTo>
                  <a:cubicBezTo>
                    <a:pt x="726" y="784"/>
                    <a:pt x="868" y="926"/>
                    <a:pt x="1000" y="1068"/>
                  </a:cubicBezTo>
                  <a:cubicBezTo>
                    <a:pt x="1010" y="1081"/>
                    <a:pt x="1023" y="1087"/>
                    <a:pt x="1036" y="1087"/>
                  </a:cubicBezTo>
                  <a:cubicBezTo>
                    <a:pt x="1077" y="1087"/>
                    <a:pt x="1118" y="1033"/>
                    <a:pt x="1076" y="991"/>
                  </a:cubicBezTo>
                  <a:cubicBezTo>
                    <a:pt x="944" y="849"/>
                    <a:pt x="825" y="718"/>
                    <a:pt x="693" y="575"/>
                  </a:cubicBezTo>
                  <a:cubicBezTo>
                    <a:pt x="835" y="488"/>
                    <a:pt x="988" y="400"/>
                    <a:pt x="1141" y="313"/>
                  </a:cubicBezTo>
                  <a:cubicBezTo>
                    <a:pt x="1189" y="285"/>
                    <a:pt x="1155" y="208"/>
                    <a:pt x="1110" y="208"/>
                  </a:cubicBezTo>
                  <a:cubicBezTo>
                    <a:pt x="1102" y="208"/>
                    <a:pt x="1095" y="210"/>
                    <a:pt x="1087" y="215"/>
                  </a:cubicBezTo>
                  <a:cubicBezTo>
                    <a:pt x="923" y="313"/>
                    <a:pt x="769" y="400"/>
                    <a:pt x="616" y="499"/>
                  </a:cubicBezTo>
                  <a:cubicBezTo>
                    <a:pt x="475" y="335"/>
                    <a:pt x="321" y="182"/>
                    <a:pt x="179" y="18"/>
                  </a:cubicBezTo>
                  <a:cubicBezTo>
                    <a:pt x="167" y="6"/>
                    <a:pt x="153" y="0"/>
                    <a:pt x="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7" name="Google Shape;6707;p77"/>
            <p:cNvSpPr/>
            <p:nvPr/>
          </p:nvSpPr>
          <p:spPr>
            <a:xfrm>
              <a:off x="1595600" y="3851675"/>
              <a:ext cx="31375" cy="19225"/>
            </a:xfrm>
            <a:custGeom>
              <a:avLst/>
              <a:gdLst/>
              <a:ahLst/>
              <a:cxnLst/>
              <a:rect l="l" t="t" r="r" b="b"/>
              <a:pathLst>
                <a:path w="1255" h="769" extrusionOk="0">
                  <a:moveTo>
                    <a:pt x="389" y="0"/>
                  </a:moveTo>
                  <a:cubicBezTo>
                    <a:pt x="349" y="0"/>
                    <a:pt x="308" y="56"/>
                    <a:pt x="343" y="90"/>
                  </a:cubicBezTo>
                  <a:cubicBezTo>
                    <a:pt x="431" y="200"/>
                    <a:pt x="529" y="287"/>
                    <a:pt x="638" y="375"/>
                  </a:cubicBezTo>
                  <a:cubicBezTo>
                    <a:pt x="441" y="473"/>
                    <a:pt x="256" y="560"/>
                    <a:pt x="59" y="648"/>
                  </a:cubicBezTo>
                  <a:cubicBezTo>
                    <a:pt x="0" y="677"/>
                    <a:pt x="37" y="750"/>
                    <a:pt x="92" y="750"/>
                  </a:cubicBezTo>
                  <a:cubicBezTo>
                    <a:pt x="99" y="750"/>
                    <a:pt x="106" y="749"/>
                    <a:pt x="113" y="747"/>
                  </a:cubicBezTo>
                  <a:cubicBezTo>
                    <a:pt x="321" y="648"/>
                    <a:pt x="518" y="550"/>
                    <a:pt x="725" y="462"/>
                  </a:cubicBezTo>
                  <a:cubicBezTo>
                    <a:pt x="857" y="572"/>
                    <a:pt x="988" y="670"/>
                    <a:pt x="1131" y="757"/>
                  </a:cubicBezTo>
                  <a:cubicBezTo>
                    <a:pt x="1142" y="765"/>
                    <a:pt x="1153" y="768"/>
                    <a:pt x="1164" y="768"/>
                  </a:cubicBezTo>
                  <a:cubicBezTo>
                    <a:pt x="1212" y="768"/>
                    <a:pt x="1239" y="697"/>
                    <a:pt x="1185" y="670"/>
                  </a:cubicBezTo>
                  <a:cubicBezTo>
                    <a:pt x="1065" y="593"/>
                    <a:pt x="944" y="495"/>
                    <a:pt x="835" y="407"/>
                  </a:cubicBezTo>
                  <a:cubicBezTo>
                    <a:pt x="956" y="353"/>
                    <a:pt x="1075" y="298"/>
                    <a:pt x="1207" y="232"/>
                  </a:cubicBezTo>
                  <a:cubicBezTo>
                    <a:pt x="1254" y="213"/>
                    <a:pt x="1220" y="138"/>
                    <a:pt x="1175" y="138"/>
                  </a:cubicBezTo>
                  <a:cubicBezTo>
                    <a:pt x="1168" y="138"/>
                    <a:pt x="1160" y="140"/>
                    <a:pt x="1152" y="145"/>
                  </a:cubicBezTo>
                  <a:cubicBezTo>
                    <a:pt x="1010" y="200"/>
                    <a:pt x="879" y="265"/>
                    <a:pt x="747" y="331"/>
                  </a:cubicBezTo>
                  <a:cubicBezTo>
                    <a:pt x="627" y="232"/>
                    <a:pt x="518" y="123"/>
                    <a:pt x="419" y="13"/>
                  </a:cubicBezTo>
                  <a:cubicBezTo>
                    <a:pt x="410" y="4"/>
                    <a:pt x="399" y="0"/>
                    <a:pt x="3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8" name="Google Shape;6708;p77"/>
            <p:cNvSpPr/>
            <p:nvPr/>
          </p:nvSpPr>
          <p:spPr>
            <a:xfrm>
              <a:off x="1950800" y="3829375"/>
              <a:ext cx="34600" cy="21750"/>
            </a:xfrm>
            <a:custGeom>
              <a:avLst/>
              <a:gdLst/>
              <a:ahLst/>
              <a:cxnLst/>
              <a:rect l="l" t="t" r="r" b="b"/>
              <a:pathLst>
                <a:path w="1384" h="870" extrusionOk="0">
                  <a:moveTo>
                    <a:pt x="1122" y="1"/>
                  </a:moveTo>
                  <a:cubicBezTo>
                    <a:pt x="1110" y="1"/>
                    <a:pt x="1097" y="6"/>
                    <a:pt x="1087" y="20"/>
                  </a:cubicBezTo>
                  <a:cubicBezTo>
                    <a:pt x="977" y="140"/>
                    <a:pt x="868" y="260"/>
                    <a:pt x="759" y="392"/>
                  </a:cubicBezTo>
                  <a:cubicBezTo>
                    <a:pt x="540" y="260"/>
                    <a:pt x="321" y="140"/>
                    <a:pt x="102" y="8"/>
                  </a:cubicBezTo>
                  <a:cubicBezTo>
                    <a:pt x="95" y="4"/>
                    <a:pt x="87" y="2"/>
                    <a:pt x="80" y="2"/>
                  </a:cubicBezTo>
                  <a:cubicBezTo>
                    <a:pt x="35" y="2"/>
                    <a:pt x="1" y="79"/>
                    <a:pt x="48" y="107"/>
                  </a:cubicBezTo>
                  <a:cubicBezTo>
                    <a:pt x="255" y="227"/>
                    <a:pt x="474" y="348"/>
                    <a:pt x="682" y="468"/>
                  </a:cubicBezTo>
                  <a:cubicBezTo>
                    <a:pt x="595" y="567"/>
                    <a:pt x="507" y="676"/>
                    <a:pt x="420" y="774"/>
                  </a:cubicBezTo>
                  <a:cubicBezTo>
                    <a:pt x="378" y="816"/>
                    <a:pt x="418" y="870"/>
                    <a:pt x="459" y="870"/>
                  </a:cubicBezTo>
                  <a:cubicBezTo>
                    <a:pt x="472" y="870"/>
                    <a:pt x="485" y="864"/>
                    <a:pt x="496" y="851"/>
                  </a:cubicBezTo>
                  <a:cubicBezTo>
                    <a:pt x="595" y="742"/>
                    <a:pt x="682" y="632"/>
                    <a:pt x="780" y="523"/>
                  </a:cubicBezTo>
                  <a:cubicBezTo>
                    <a:pt x="945" y="621"/>
                    <a:pt x="1109" y="720"/>
                    <a:pt x="1273" y="807"/>
                  </a:cubicBezTo>
                  <a:cubicBezTo>
                    <a:pt x="1283" y="812"/>
                    <a:pt x="1293" y="814"/>
                    <a:pt x="1302" y="814"/>
                  </a:cubicBezTo>
                  <a:cubicBezTo>
                    <a:pt x="1352" y="814"/>
                    <a:pt x="1383" y="747"/>
                    <a:pt x="1327" y="720"/>
                  </a:cubicBezTo>
                  <a:cubicBezTo>
                    <a:pt x="1174" y="621"/>
                    <a:pt x="1011" y="533"/>
                    <a:pt x="857" y="446"/>
                  </a:cubicBezTo>
                  <a:cubicBezTo>
                    <a:pt x="955" y="326"/>
                    <a:pt x="1065" y="217"/>
                    <a:pt x="1164" y="96"/>
                  </a:cubicBezTo>
                  <a:cubicBezTo>
                    <a:pt x="1197" y="55"/>
                    <a:pt x="1161" y="1"/>
                    <a:pt x="1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9" name="Google Shape;6709;p77"/>
            <p:cNvSpPr/>
            <p:nvPr/>
          </p:nvSpPr>
          <p:spPr>
            <a:xfrm>
              <a:off x="1959050" y="3855275"/>
              <a:ext cx="26375" cy="18225"/>
            </a:xfrm>
            <a:custGeom>
              <a:avLst/>
              <a:gdLst/>
              <a:ahLst/>
              <a:cxnLst/>
              <a:rect l="l" t="t" r="r" b="b"/>
              <a:pathLst>
                <a:path w="1055" h="729" extrusionOk="0">
                  <a:moveTo>
                    <a:pt x="72" y="1"/>
                  </a:moveTo>
                  <a:cubicBezTo>
                    <a:pt x="30" y="1"/>
                    <a:pt x="1" y="74"/>
                    <a:pt x="46" y="110"/>
                  </a:cubicBezTo>
                  <a:cubicBezTo>
                    <a:pt x="188" y="209"/>
                    <a:pt x="331" y="307"/>
                    <a:pt x="484" y="394"/>
                  </a:cubicBezTo>
                  <a:lnTo>
                    <a:pt x="188" y="635"/>
                  </a:lnTo>
                  <a:cubicBezTo>
                    <a:pt x="166" y="657"/>
                    <a:pt x="166" y="690"/>
                    <a:pt x="188" y="712"/>
                  </a:cubicBezTo>
                  <a:cubicBezTo>
                    <a:pt x="199" y="723"/>
                    <a:pt x="213" y="728"/>
                    <a:pt x="226" y="728"/>
                  </a:cubicBezTo>
                  <a:cubicBezTo>
                    <a:pt x="240" y="728"/>
                    <a:pt x="254" y="723"/>
                    <a:pt x="265" y="712"/>
                  </a:cubicBezTo>
                  <a:lnTo>
                    <a:pt x="593" y="449"/>
                  </a:lnTo>
                  <a:cubicBezTo>
                    <a:pt x="713" y="515"/>
                    <a:pt x="844" y="569"/>
                    <a:pt x="975" y="624"/>
                  </a:cubicBezTo>
                  <a:cubicBezTo>
                    <a:pt x="984" y="629"/>
                    <a:pt x="991" y="630"/>
                    <a:pt x="998" y="630"/>
                  </a:cubicBezTo>
                  <a:cubicBezTo>
                    <a:pt x="1045" y="630"/>
                    <a:pt x="1055" y="545"/>
                    <a:pt x="997" y="526"/>
                  </a:cubicBezTo>
                  <a:cubicBezTo>
                    <a:pt x="899" y="482"/>
                    <a:pt x="790" y="428"/>
                    <a:pt x="681" y="372"/>
                  </a:cubicBezTo>
                  <a:cubicBezTo>
                    <a:pt x="790" y="285"/>
                    <a:pt x="899" y="197"/>
                    <a:pt x="1009" y="121"/>
                  </a:cubicBezTo>
                  <a:cubicBezTo>
                    <a:pt x="1031" y="99"/>
                    <a:pt x="1031" y="56"/>
                    <a:pt x="1009" y="34"/>
                  </a:cubicBezTo>
                  <a:cubicBezTo>
                    <a:pt x="999" y="24"/>
                    <a:pt x="988" y="21"/>
                    <a:pt x="976" y="21"/>
                  </a:cubicBezTo>
                  <a:cubicBezTo>
                    <a:pt x="961" y="21"/>
                    <a:pt x="944" y="27"/>
                    <a:pt x="932" y="34"/>
                  </a:cubicBezTo>
                  <a:cubicBezTo>
                    <a:pt x="812" y="132"/>
                    <a:pt x="691" y="231"/>
                    <a:pt x="582" y="318"/>
                  </a:cubicBezTo>
                  <a:cubicBezTo>
                    <a:pt x="418" y="231"/>
                    <a:pt x="254" y="132"/>
                    <a:pt x="100" y="12"/>
                  </a:cubicBezTo>
                  <a:cubicBezTo>
                    <a:pt x="91" y="4"/>
                    <a:pt x="81" y="1"/>
                    <a:pt x="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10" name="Google Shape;6710;p77"/>
          <p:cNvGrpSpPr/>
          <p:nvPr/>
        </p:nvGrpSpPr>
        <p:grpSpPr>
          <a:xfrm>
            <a:off x="6399936" y="3831287"/>
            <a:ext cx="927568" cy="746818"/>
            <a:chOff x="2563675" y="2833275"/>
            <a:chExt cx="1189800" cy="957950"/>
          </a:xfrm>
        </p:grpSpPr>
        <p:sp>
          <p:nvSpPr>
            <p:cNvPr id="6711" name="Google Shape;6711;p77"/>
            <p:cNvSpPr/>
            <p:nvPr/>
          </p:nvSpPr>
          <p:spPr>
            <a:xfrm>
              <a:off x="2578725" y="2855550"/>
              <a:ext cx="1137825" cy="674900"/>
            </a:xfrm>
            <a:custGeom>
              <a:avLst/>
              <a:gdLst/>
              <a:ahLst/>
              <a:cxnLst/>
              <a:rect l="l" t="t" r="r" b="b"/>
              <a:pathLst>
                <a:path w="45513" h="26996" extrusionOk="0">
                  <a:moveTo>
                    <a:pt x="34859" y="1"/>
                  </a:moveTo>
                  <a:cubicBezTo>
                    <a:pt x="33558" y="1"/>
                    <a:pt x="32092" y="372"/>
                    <a:pt x="30462" y="1303"/>
                  </a:cubicBezTo>
                  <a:cubicBezTo>
                    <a:pt x="24403" y="4781"/>
                    <a:pt x="27706" y="10588"/>
                    <a:pt x="19120" y="10588"/>
                  </a:cubicBezTo>
                  <a:lnTo>
                    <a:pt x="18748" y="10588"/>
                  </a:lnTo>
                  <a:cubicBezTo>
                    <a:pt x="16517" y="10545"/>
                    <a:pt x="13509" y="9932"/>
                    <a:pt x="10610" y="9932"/>
                  </a:cubicBezTo>
                  <a:cubicBezTo>
                    <a:pt x="6771" y="9932"/>
                    <a:pt x="3118" y="11015"/>
                    <a:pt x="1707" y="15970"/>
                  </a:cubicBezTo>
                  <a:cubicBezTo>
                    <a:pt x="1" y="21942"/>
                    <a:pt x="4474" y="26995"/>
                    <a:pt x="10873" y="26995"/>
                  </a:cubicBezTo>
                  <a:cubicBezTo>
                    <a:pt x="12142" y="26995"/>
                    <a:pt x="13476" y="26798"/>
                    <a:pt x="14865" y="26372"/>
                  </a:cubicBezTo>
                  <a:cubicBezTo>
                    <a:pt x="18759" y="25169"/>
                    <a:pt x="19864" y="22205"/>
                    <a:pt x="22806" y="22205"/>
                  </a:cubicBezTo>
                  <a:cubicBezTo>
                    <a:pt x="23287" y="22205"/>
                    <a:pt x="23802" y="22282"/>
                    <a:pt x="24403" y="22457"/>
                  </a:cubicBezTo>
                  <a:cubicBezTo>
                    <a:pt x="27553" y="23386"/>
                    <a:pt x="30834" y="25705"/>
                    <a:pt x="34619" y="25705"/>
                  </a:cubicBezTo>
                  <a:cubicBezTo>
                    <a:pt x="35953" y="25705"/>
                    <a:pt x="37331" y="25420"/>
                    <a:pt x="38797" y="24698"/>
                  </a:cubicBezTo>
                  <a:cubicBezTo>
                    <a:pt x="45513" y="21351"/>
                    <a:pt x="44365" y="9298"/>
                    <a:pt x="42494" y="5666"/>
                  </a:cubicBezTo>
                  <a:cubicBezTo>
                    <a:pt x="42494" y="5666"/>
                    <a:pt x="39934" y="1"/>
                    <a:pt x="348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2" name="Google Shape;6712;p77"/>
            <p:cNvSpPr/>
            <p:nvPr/>
          </p:nvSpPr>
          <p:spPr>
            <a:xfrm>
              <a:off x="2563675" y="3597425"/>
              <a:ext cx="1189800" cy="193800"/>
            </a:xfrm>
            <a:custGeom>
              <a:avLst/>
              <a:gdLst/>
              <a:ahLst/>
              <a:cxnLst/>
              <a:rect l="l" t="t" r="r" b="b"/>
              <a:pathLst>
                <a:path w="47592" h="7752" extrusionOk="0">
                  <a:moveTo>
                    <a:pt x="16101" y="1"/>
                  </a:moveTo>
                  <a:cubicBezTo>
                    <a:pt x="7209" y="1"/>
                    <a:pt x="1" y="919"/>
                    <a:pt x="1" y="2057"/>
                  </a:cubicBezTo>
                  <a:cubicBezTo>
                    <a:pt x="1" y="3183"/>
                    <a:pt x="7209" y="4102"/>
                    <a:pt x="16101" y="4102"/>
                  </a:cubicBezTo>
                  <a:cubicBezTo>
                    <a:pt x="16922" y="4102"/>
                    <a:pt x="17731" y="4102"/>
                    <a:pt x="18519" y="4080"/>
                  </a:cubicBezTo>
                  <a:lnTo>
                    <a:pt x="18519" y="4080"/>
                  </a:lnTo>
                  <a:cubicBezTo>
                    <a:pt x="15948" y="4441"/>
                    <a:pt x="12000" y="5163"/>
                    <a:pt x="12262" y="6224"/>
                  </a:cubicBezTo>
                  <a:cubicBezTo>
                    <a:pt x="12574" y="7506"/>
                    <a:pt x="20820" y="7752"/>
                    <a:pt x="25618" y="7752"/>
                  </a:cubicBezTo>
                  <a:cubicBezTo>
                    <a:pt x="26715" y="7752"/>
                    <a:pt x="27631" y="7739"/>
                    <a:pt x="28232" y="7723"/>
                  </a:cubicBezTo>
                  <a:cubicBezTo>
                    <a:pt x="32280" y="7603"/>
                    <a:pt x="28757" y="4091"/>
                    <a:pt x="31984" y="4091"/>
                  </a:cubicBezTo>
                  <a:cubicBezTo>
                    <a:pt x="32009" y="4091"/>
                    <a:pt x="32034" y="4091"/>
                    <a:pt x="32060" y="4091"/>
                  </a:cubicBezTo>
                  <a:cubicBezTo>
                    <a:pt x="32876" y="4102"/>
                    <a:pt x="33713" y="4108"/>
                    <a:pt x="34551" y="4108"/>
                  </a:cubicBezTo>
                  <a:cubicBezTo>
                    <a:pt x="37783" y="4108"/>
                    <a:pt x="41034" y="4031"/>
                    <a:pt x="43162" y="3927"/>
                  </a:cubicBezTo>
                  <a:cubicBezTo>
                    <a:pt x="47274" y="3708"/>
                    <a:pt x="47592" y="876"/>
                    <a:pt x="42855" y="788"/>
                  </a:cubicBezTo>
                  <a:cubicBezTo>
                    <a:pt x="40126" y="728"/>
                    <a:pt x="37356" y="520"/>
                    <a:pt x="33756" y="520"/>
                  </a:cubicBezTo>
                  <a:cubicBezTo>
                    <a:pt x="32089" y="520"/>
                    <a:pt x="30245" y="565"/>
                    <a:pt x="28144" y="689"/>
                  </a:cubicBezTo>
                  <a:cubicBezTo>
                    <a:pt x="25191" y="263"/>
                    <a:pt x="20892" y="1"/>
                    <a:pt x="16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3" name="Google Shape;6713;p77"/>
            <p:cNvSpPr/>
            <p:nvPr/>
          </p:nvSpPr>
          <p:spPr>
            <a:xfrm>
              <a:off x="3135175" y="2833275"/>
              <a:ext cx="162750" cy="149600"/>
            </a:xfrm>
            <a:custGeom>
              <a:avLst/>
              <a:gdLst/>
              <a:ahLst/>
              <a:cxnLst/>
              <a:rect l="l" t="t" r="r" b="b"/>
              <a:pathLst>
                <a:path w="6510" h="5984" extrusionOk="0">
                  <a:moveTo>
                    <a:pt x="3265" y="0"/>
                  </a:moveTo>
                  <a:cubicBezTo>
                    <a:pt x="3069" y="0"/>
                    <a:pt x="2870" y="20"/>
                    <a:pt x="2670" y="60"/>
                  </a:cubicBezTo>
                  <a:cubicBezTo>
                    <a:pt x="1051" y="378"/>
                    <a:pt x="1" y="1953"/>
                    <a:pt x="318" y="3572"/>
                  </a:cubicBezTo>
                  <a:cubicBezTo>
                    <a:pt x="606" y="5000"/>
                    <a:pt x="1852" y="5983"/>
                    <a:pt x="3245" y="5983"/>
                  </a:cubicBezTo>
                  <a:cubicBezTo>
                    <a:pt x="3441" y="5983"/>
                    <a:pt x="3641" y="5964"/>
                    <a:pt x="3840" y="5923"/>
                  </a:cubicBezTo>
                  <a:cubicBezTo>
                    <a:pt x="5459" y="5606"/>
                    <a:pt x="6509" y="4031"/>
                    <a:pt x="6192" y="2412"/>
                  </a:cubicBezTo>
                  <a:cubicBezTo>
                    <a:pt x="5904" y="983"/>
                    <a:pt x="4658" y="0"/>
                    <a:pt x="3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4" name="Google Shape;6714;p77"/>
            <p:cNvSpPr/>
            <p:nvPr/>
          </p:nvSpPr>
          <p:spPr>
            <a:xfrm>
              <a:off x="3180850" y="2873450"/>
              <a:ext cx="71400" cy="69375"/>
            </a:xfrm>
            <a:custGeom>
              <a:avLst/>
              <a:gdLst/>
              <a:ahLst/>
              <a:cxnLst/>
              <a:rect l="l" t="t" r="r" b="b"/>
              <a:pathLst>
                <a:path w="2856" h="2775" extrusionOk="0">
                  <a:moveTo>
                    <a:pt x="444" y="1"/>
                  </a:moveTo>
                  <a:cubicBezTo>
                    <a:pt x="342" y="1"/>
                    <a:pt x="241" y="39"/>
                    <a:pt x="165" y="116"/>
                  </a:cubicBezTo>
                  <a:cubicBezTo>
                    <a:pt x="1" y="269"/>
                    <a:pt x="1" y="531"/>
                    <a:pt x="165" y="685"/>
                  </a:cubicBezTo>
                  <a:lnTo>
                    <a:pt x="2133" y="2653"/>
                  </a:lnTo>
                  <a:cubicBezTo>
                    <a:pt x="2210" y="2730"/>
                    <a:pt x="2308" y="2774"/>
                    <a:pt x="2418" y="2774"/>
                  </a:cubicBezTo>
                  <a:cubicBezTo>
                    <a:pt x="2517" y="2774"/>
                    <a:pt x="2615" y="2730"/>
                    <a:pt x="2702" y="2653"/>
                  </a:cubicBezTo>
                  <a:cubicBezTo>
                    <a:pt x="2855" y="2500"/>
                    <a:pt x="2855" y="2238"/>
                    <a:pt x="2702" y="2085"/>
                  </a:cubicBezTo>
                  <a:lnTo>
                    <a:pt x="723" y="116"/>
                  </a:lnTo>
                  <a:cubicBezTo>
                    <a:pt x="646" y="39"/>
                    <a:pt x="545" y="1"/>
                    <a:pt x="4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5" name="Google Shape;6715;p77"/>
            <p:cNvSpPr/>
            <p:nvPr/>
          </p:nvSpPr>
          <p:spPr>
            <a:xfrm>
              <a:off x="3180850" y="2873450"/>
              <a:ext cx="71400" cy="69375"/>
            </a:xfrm>
            <a:custGeom>
              <a:avLst/>
              <a:gdLst/>
              <a:ahLst/>
              <a:cxnLst/>
              <a:rect l="l" t="t" r="r" b="b"/>
              <a:pathLst>
                <a:path w="2856" h="2775" extrusionOk="0">
                  <a:moveTo>
                    <a:pt x="2414" y="1"/>
                  </a:moveTo>
                  <a:cubicBezTo>
                    <a:pt x="2311" y="1"/>
                    <a:pt x="2210" y="39"/>
                    <a:pt x="2133" y="116"/>
                  </a:cubicBezTo>
                  <a:lnTo>
                    <a:pt x="165" y="2085"/>
                  </a:lnTo>
                  <a:cubicBezTo>
                    <a:pt x="1" y="2238"/>
                    <a:pt x="1" y="2500"/>
                    <a:pt x="165" y="2653"/>
                  </a:cubicBezTo>
                  <a:cubicBezTo>
                    <a:pt x="242" y="2730"/>
                    <a:pt x="340" y="2774"/>
                    <a:pt x="449" y="2774"/>
                  </a:cubicBezTo>
                  <a:cubicBezTo>
                    <a:pt x="548" y="2774"/>
                    <a:pt x="646" y="2730"/>
                    <a:pt x="723" y="2653"/>
                  </a:cubicBezTo>
                  <a:lnTo>
                    <a:pt x="2702" y="685"/>
                  </a:lnTo>
                  <a:cubicBezTo>
                    <a:pt x="2855" y="531"/>
                    <a:pt x="2855" y="269"/>
                    <a:pt x="2702" y="116"/>
                  </a:cubicBezTo>
                  <a:cubicBezTo>
                    <a:pt x="2620" y="39"/>
                    <a:pt x="2516" y="1"/>
                    <a:pt x="24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6" name="Google Shape;6716;p77"/>
            <p:cNvSpPr/>
            <p:nvPr/>
          </p:nvSpPr>
          <p:spPr>
            <a:xfrm>
              <a:off x="3243750" y="2934050"/>
              <a:ext cx="56425" cy="52725"/>
            </a:xfrm>
            <a:custGeom>
              <a:avLst/>
              <a:gdLst/>
              <a:ahLst/>
              <a:cxnLst/>
              <a:rect l="l" t="t" r="r" b="b"/>
              <a:pathLst>
                <a:path w="2257" h="2109" extrusionOk="0">
                  <a:moveTo>
                    <a:pt x="1455" y="0"/>
                  </a:moveTo>
                  <a:lnTo>
                    <a:pt x="1" y="1389"/>
                  </a:lnTo>
                  <a:lnTo>
                    <a:pt x="1980" y="2100"/>
                  </a:lnTo>
                  <a:cubicBezTo>
                    <a:pt x="1998" y="2106"/>
                    <a:pt x="2016" y="2108"/>
                    <a:pt x="2033" y="2108"/>
                  </a:cubicBezTo>
                  <a:cubicBezTo>
                    <a:pt x="2155" y="2108"/>
                    <a:pt x="2256" y="1984"/>
                    <a:pt x="2199" y="1860"/>
                  </a:cubicBezTo>
                  <a:lnTo>
                    <a:pt x="145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7" name="Google Shape;6717;p77"/>
            <p:cNvSpPr/>
            <p:nvPr/>
          </p:nvSpPr>
          <p:spPr>
            <a:xfrm>
              <a:off x="3180850" y="3163550"/>
              <a:ext cx="241775" cy="215700"/>
            </a:xfrm>
            <a:custGeom>
              <a:avLst/>
              <a:gdLst/>
              <a:ahLst/>
              <a:cxnLst/>
              <a:rect l="l" t="t" r="r" b="b"/>
              <a:pathLst>
                <a:path w="9671" h="8628" extrusionOk="0">
                  <a:moveTo>
                    <a:pt x="7803" y="1"/>
                  </a:moveTo>
                  <a:cubicBezTo>
                    <a:pt x="7332" y="1"/>
                    <a:pt x="6863" y="201"/>
                    <a:pt x="6530" y="587"/>
                  </a:cubicBezTo>
                  <a:cubicBezTo>
                    <a:pt x="5120" y="2217"/>
                    <a:pt x="2254" y="4558"/>
                    <a:pt x="646" y="6209"/>
                  </a:cubicBezTo>
                  <a:cubicBezTo>
                    <a:pt x="1" y="6877"/>
                    <a:pt x="143" y="7468"/>
                    <a:pt x="220" y="7840"/>
                  </a:cubicBezTo>
                  <a:cubicBezTo>
                    <a:pt x="351" y="8408"/>
                    <a:pt x="1061" y="8605"/>
                    <a:pt x="1598" y="8627"/>
                  </a:cubicBezTo>
                  <a:cubicBezTo>
                    <a:pt x="1615" y="8628"/>
                    <a:pt x="1632" y="8628"/>
                    <a:pt x="1649" y="8628"/>
                  </a:cubicBezTo>
                  <a:cubicBezTo>
                    <a:pt x="1950" y="8628"/>
                    <a:pt x="2258" y="8541"/>
                    <a:pt x="2527" y="8375"/>
                  </a:cubicBezTo>
                  <a:cubicBezTo>
                    <a:pt x="4671" y="7041"/>
                    <a:pt x="7417" y="4678"/>
                    <a:pt x="9068" y="2764"/>
                  </a:cubicBezTo>
                  <a:cubicBezTo>
                    <a:pt x="9670" y="2064"/>
                    <a:pt x="9593" y="1003"/>
                    <a:pt x="8882" y="402"/>
                  </a:cubicBezTo>
                  <a:cubicBezTo>
                    <a:pt x="8569" y="132"/>
                    <a:pt x="8185" y="1"/>
                    <a:pt x="7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8" name="Google Shape;6718;p77"/>
            <p:cNvSpPr/>
            <p:nvPr/>
          </p:nvSpPr>
          <p:spPr>
            <a:xfrm>
              <a:off x="3301175" y="3112825"/>
              <a:ext cx="391025" cy="540350"/>
            </a:xfrm>
            <a:custGeom>
              <a:avLst/>
              <a:gdLst/>
              <a:ahLst/>
              <a:cxnLst/>
              <a:rect l="l" t="t" r="r" b="b"/>
              <a:pathLst>
                <a:path w="15641" h="21614" extrusionOk="0">
                  <a:moveTo>
                    <a:pt x="9566" y="0"/>
                  </a:moveTo>
                  <a:cubicBezTo>
                    <a:pt x="9534" y="0"/>
                    <a:pt x="9517" y="3"/>
                    <a:pt x="9517" y="3"/>
                  </a:cubicBezTo>
                  <a:lnTo>
                    <a:pt x="3544" y="1304"/>
                  </a:lnTo>
                  <a:cubicBezTo>
                    <a:pt x="3544" y="1304"/>
                    <a:pt x="1608" y="1840"/>
                    <a:pt x="1455" y="3459"/>
                  </a:cubicBezTo>
                  <a:cubicBezTo>
                    <a:pt x="1302" y="5088"/>
                    <a:pt x="1" y="9660"/>
                    <a:pt x="1" y="9660"/>
                  </a:cubicBezTo>
                  <a:cubicBezTo>
                    <a:pt x="1" y="9660"/>
                    <a:pt x="1532" y="20828"/>
                    <a:pt x="8652" y="21572"/>
                  </a:cubicBezTo>
                  <a:cubicBezTo>
                    <a:pt x="8915" y="21600"/>
                    <a:pt x="9166" y="21613"/>
                    <a:pt x="9405" y="21613"/>
                  </a:cubicBezTo>
                  <a:cubicBezTo>
                    <a:pt x="15641" y="21613"/>
                    <a:pt x="13801" y="12393"/>
                    <a:pt x="13148" y="7200"/>
                  </a:cubicBezTo>
                  <a:cubicBezTo>
                    <a:pt x="12272" y="278"/>
                    <a:pt x="9935" y="0"/>
                    <a:pt x="9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9" name="Google Shape;6719;p77"/>
            <p:cNvSpPr/>
            <p:nvPr/>
          </p:nvSpPr>
          <p:spPr>
            <a:xfrm>
              <a:off x="3379650" y="3231450"/>
              <a:ext cx="123075" cy="51800"/>
            </a:xfrm>
            <a:custGeom>
              <a:avLst/>
              <a:gdLst/>
              <a:ahLst/>
              <a:cxnLst/>
              <a:rect l="l" t="t" r="r" b="b"/>
              <a:pathLst>
                <a:path w="4923" h="2072" extrusionOk="0">
                  <a:moveTo>
                    <a:pt x="3340" y="0"/>
                  </a:moveTo>
                  <a:cubicBezTo>
                    <a:pt x="1698" y="0"/>
                    <a:pt x="143" y="124"/>
                    <a:pt x="143" y="124"/>
                  </a:cubicBezTo>
                  <a:lnTo>
                    <a:pt x="0" y="2017"/>
                  </a:lnTo>
                  <a:cubicBezTo>
                    <a:pt x="444" y="2000"/>
                    <a:pt x="936" y="1993"/>
                    <a:pt x="1432" y="1993"/>
                  </a:cubicBezTo>
                  <a:cubicBezTo>
                    <a:pt x="3120" y="1993"/>
                    <a:pt x="4846" y="2071"/>
                    <a:pt x="4846" y="2071"/>
                  </a:cubicBezTo>
                  <a:lnTo>
                    <a:pt x="4922" y="48"/>
                  </a:lnTo>
                  <a:cubicBezTo>
                    <a:pt x="4420" y="13"/>
                    <a:pt x="3875" y="0"/>
                    <a:pt x="3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0" name="Google Shape;6720;p77"/>
            <p:cNvSpPr/>
            <p:nvPr/>
          </p:nvSpPr>
          <p:spPr>
            <a:xfrm>
              <a:off x="3329875" y="3198125"/>
              <a:ext cx="14800" cy="80475"/>
            </a:xfrm>
            <a:custGeom>
              <a:avLst/>
              <a:gdLst/>
              <a:ahLst/>
              <a:cxnLst/>
              <a:rect l="l" t="t" r="r" b="b"/>
              <a:pathLst>
                <a:path w="592" h="3219" extrusionOk="0">
                  <a:moveTo>
                    <a:pt x="486" y="1"/>
                  </a:moveTo>
                  <a:cubicBezTo>
                    <a:pt x="446" y="1"/>
                    <a:pt x="404" y="32"/>
                    <a:pt x="394" y="79"/>
                  </a:cubicBezTo>
                  <a:cubicBezTo>
                    <a:pt x="373" y="145"/>
                    <a:pt x="1" y="1917"/>
                    <a:pt x="132" y="3131"/>
                  </a:cubicBezTo>
                  <a:cubicBezTo>
                    <a:pt x="132" y="3186"/>
                    <a:pt x="176" y="3219"/>
                    <a:pt x="231" y="3219"/>
                  </a:cubicBezTo>
                  <a:lnTo>
                    <a:pt x="241" y="3219"/>
                  </a:lnTo>
                  <a:cubicBezTo>
                    <a:pt x="296" y="3219"/>
                    <a:pt x="329" y="3164"/>
                    <a:pt x="329" y="3110"/>
                  </a:cubicBezTo>
                  <a:cubicBezTo>
                    <a:pt x="209" y="1928"/>
                    <a:pt x="581" y="134"/>
                    <a:pt x="581" y="113"/>
                  </a:cubicBezTo>
                  <a:cubicBezTo>
                    <a:pt x="591" y="57"/>
                    <a:pt x="559" y="14"/>
                    <a:pt x="504" y="3"/>
                  </a:cubicBezTo>
                  <a:cubicBezTo>
                    <a:pt x="498" y="2"/>
                    <a:pt x="492" y="1"/>
                    <a:pt x="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1" name="Google Shape;6721;p77"/>
            <p:cNvSpPr/>
            <p:nvPr/>
          </p:nvSpPr>
          <p:spPr>
            <a:xfrm>
              <a:off x="3470175" y="3175975"/>
              <a:ext cx="75200" cy="308275"/>
            </a:xfrm>
            <a:custGeom>
              <a:avLst/>
              <a:gdLst/>
              <a:ahLst/>
              <a:cxnLst/>
              <a:rect l="l" t="t" r="r" b="b"/>
              <a:pathLst>
                <a:path w="3008" h="12331" extrusionOk="0">
                  <a:moveTo>
                    <a:pt x="466" y="0"/>
                  </a:moveTo>
                  <a:cubicBezTo>
                    <a:pt x="421" y="0"/>
                    <a:pt x="381" y="23"/>
                    <a:pt x="372" y="68"/>
                  </a:cubicBezTo>
                  <a:cubicBezTo>
                    <a:pt x="361" y="112"/>
                    <a:pt x="76" y="1020"/>
                    <a:pt x="33" y="2365"/>
                  </a:cubicBezTo>
                  <a:cubicBezTo>
                    <a:pt x="0" y="3602"/>
                    <a:pt x="153" y="5439"/>
                    <a:pt x="1148" y="7168"/>
                  </a:cubicBezTo>
                  <a:cubicBezTo>
                    <a:pt x="3008" y="10394"/>
                    <a:pt x="2188" y="12177"/>
                    <a:pt x="2176" y="12188"/>
                  </a:cubicBezTo>
                  <a:cubicBezTo>
                    <a:pt x="2155" y="12243"/>
                    <a:pt x="2176" y="12297"/>
                    <a:pt x="2220" y="12319"/>
                  </a:cubicBezTo>
                  <a:cubicBezTo>
                    <a:pt x="2232" y="12330"/>
                    <a:pt x="2253" y="12330"/>
                    <a:pt x="2264" y="12330"/>
                  </a:cubicBezTo>
                  <a:cubicBezTo>
                    <a:pt x="2297" y="12330"/>
                    <a:pt x="2341" y="12308"/>
                    <a:pt x="2351" y="12275"/>
                  </a:cubicBezTo>
                  <a:cubicBezTo>
                    <a:pt x="2363" y="12253"/>
                    <a:pt x="2582" y="11794"/>
                    <a:pt x="2560" y="10919"/>
                  </a:cubicBezTo>
                  <a:cubicBezTo>
                    <a:pt x="2548" y="10109"/>
                    <a:pt x="2319" y="8797"/>
                    <a:pt x="1323" y="7069"/>
                  </a:cubicBezTo>
                  <a:cubicBezTo>
                    <a:pt x="350" y="5374"/>
                    <a:pt x="197" y="3580"/>
                    <a:pt x="229" y="2377"/>
                  </a:cubicBezTo>
                  <a:cubicBezTo>
                    <a:pt x="273" y="1064"/>
                    <a:pt x="558" y="134"/>
                    <a:pt x="558" y="124"/>
                  </a:cubicBezTo>
                  <a:cubicBezTo>
                    <a:pt x="569" y="80"/>
                    <a:pt x="547" y="25"/>
                    <a:pt x="492" y="3"/>
                  </a:cubicBezTo>
                  <a:cubicBezTo>
                    <a:pt x="483" y="1"/>
                    <a:pt x="474" y="0"/>
                    <a:pt x="466" y="0"/>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2" name="Google Shape;6722;p77"/>
            <p:cNvSpPr/>
            <p:nvPr/>
          </p:nvSpPr>
          <p:spPr>
            <a:xfrm>
              <a:off x="3402350" y="3181200"/>
              <a:ext cx="36375" cy="184925"/>
            </a:xfrm>
            <a:custGeom>
              <a:avLst/>
              <a:gdLst/>
              <a:ahLst/>
              <a:cxnLst/>
              <a:rect l="l" t="t" r="r" b="b"/>
              <a:pathLst>
                <a:path w="1455" h="7397" extrusionOk="0">
                  <a:moveTo>
                    <a:pt x="617" y="0"/>
                  </a:moveTo>
                  <a:cubicBezTo>
                    <a:pt x="569" y="0"/>
                    <a:pt x="524" y="39"/>
                    <a:pt x="514" y="78"/>
                  </a:cubicBezTo>
                  <a:cubicBezTo>
                    <a:pt x="514" y="90"/>
                    <a:pt x="329" y="1074"/>
                    <a:pt x="329" y="2441"/>
                  </a:cubicBezTo>
                  <a:cubicBezTo>
                    <a:pt x="329" y="3710"/>
                    <a:pt x="492" y="5591"/>
                    <a:pt x="1258" y="7330"/>
                  </a:cubicBezTo>
                  <a:cubicBezTo>
                    <a:pt x="1269" y="7374"/>
                    <a:pt x="1302" y="7396"/>
                    <a:pt x="1346" y="7396"/>
                  </a:cubicBezTo>
                  <a:cubicBezTo>
                    <a:pt x="1357" y="7396"/>
                    <a:pt x="1367" y="7385"/>
                    <a:pt x="1379" y="7385"/>
                  </a:cubicBezTo>
                  <a:cubicBezTo>
                    <a:pt x="1433" y="7363"/>
                    <a:pt x="1455" y="7309"/>
                    <a:pt x="1433" y="7253"/>
                  </a:cubicBezTo>
                  <a:cubicBezTo>
                    <a:pt x="1" y="3972"/>
                    <a:pt x="701" y="155"/>
                    <a:pt x="711" y="122"/>
                  </a:cubicBezTo>
                  <a:cubicBezTo>
                    <a:pt x="723" y="68"/>
                    <a:pt x="689" y="13"/>
                    <a:pt x="635" y="2"/>
                  </a:cubicBezTo>
                  <a:cubicBezTo>
                    <a:pt x="629" y="1"/>
                    <a:pt x="623" y="0"/>
                    <a:pt x="617" y="0"/>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3" name="Google Shape;6723;p77"/>
            <p:cNvSpPr/>
            <p:nvPr/>
          </p:nvSpPr>
          <p:spPr>
            <a:xfrm>
              <a:off x="3586375" y="3399400"/>
              <a:ext cx="53900" cy="231675"/>
            </a:xfrm>
            <a:custGeom>
              <a:avLst/>
              <a:gdLst/>
              <a:ahLst/>
              <a:cxnLst/>
              <a:rect l="l" t="t" r="r" b="b"/>
              <a:pathLst>
                <a:path w="2156" h="9267" extrusionOk="0">
                  <a:moveTo>
                    <a:pt x="1765" y="1"/>
                  </a:moveTo>
                  <a:cubicBezTo>
                    <a:pt x="1760" y="1"/>
                    <a:pt x="1755" y="1"/>
                    <a:pt x="1750" y="2"/>
                  </a:cubicBezTo>
                  <a:cubicBezTo>
                    <a:pt x="1696" y="13"/>
                    <a:pt x="1652" y="68"/>
                    <a:pt x="1663" y="122"/>
                  </a:cubicBezTo>
                  <a:cubicBezTo>
                    <a:pt x="1674" y="134"/>
                    <a:pt x="1959" y="1774"/>
                    <a:pt x="1893" y="3688"/>
                  </a:cubicBezTo>
                  <a:cubicBezTo>
                    <a:pt x="1838" y="5450"/>
                    <a:pt x="1477" y="7812"/>
                    <a:pt x="44" y="9091"/>
                  </a:cubicBezTo>
                  <a:cubicBezTo>
                    <a:pt x="0" y="9135"/>
                    <a:pt x="0" y="9190"/>
                    <a:pt x="34" y="9234"/>
                  </a:cubicBezTo>
                  <a:cubicBezTo>
                    <a:pt x="56" y="9256"/>
                    <a:pt x="77" y="9266"/>
                    <a:pt x="99" y="9266"/>
                  </a:cubicBezTo>
                  <a:cubicBezTo>
                    <a:pt x="132" y="9266"/>
                    <a:pt x="154" y="9256"/>
                    <a:pt x="175" y="9245"/>
                  </a:cubicBezTo>
                  <a:cubicBezTo>
                    <a:pt x="832" y="8654"/>
                    <a:pt x="1335" y="7801"/>
                    <a:pt x="1652" y="6718"/>
                  </a:cubicBezTo>
                  <a:cubicBezTo>
                    <a:pt x="1915" y="5854"/>
                    <a:pt x="2057" y="4837"/>
                    <a:pt x="2090" y="3688"/>
                  </a:cubicBezTo>
                  <a:cubicBezTo>
                    <a:pt x="2156" y="1753"/>
                    <a:pt x="1860" y="100"/>
                    <a:pt x="1860" y="90"/>
                  </a:cubicBezTo>
                  <a:cubicBezTo>
                    <a:pt x="1850" y="41"/>
                    <a:pt x="1806" y="1"/>
                    <a:pt x="17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4" name="Google Shape;6724;p77"/>
            <p:cNvSpPr/>
            <p:nvPr/>
          </p:nvSpPr>
          <p:spPr>
            <a:xfrm>
              <a:off x="3267275" y="2934475"/>
              <a:ext cx="298150" cy="232775"/>
            </a:xfrm>
            <a:custGeom>
              <a:avLst/>
              <a:gdLst/>
              <a:ahLst/>
              <a:cxnLst/>
              <a:rect l="l" t="t" r="r" b="b"/>
              <a:pathLst>
                <a:path w="11926" h="9311" extrusionOk="0">
                  <a:moveTo>
                    <a:pt x="6542" y="1"/>
                  </a:moveTo>
                  <a:cubicBezTo>
                    <a:pt x="6059" y="1"/>
                    <a:pt x="5482" y="78"/>
                    <a:pt x="4791" y="246"/>
                  </a:cubicBezTo>
                  <a:cubicBezTo>
                    <a:pt x="0" y="1405"/>
                    <a:pt x="4867" y="8887"/>
                    <a:pt x="4867" y="8887"/>
                  </a:cubicBezTo>
                  <a:cubicBezTo>
                    <a:pt x="5363" y="9187"/>
                    <a:pt x="6191" y="9311"/>
                    <a:pt x="7095" y="9311"/>
                  </a:cubicBezTo>
                  <a:cubicBezTo>
                    <a:pt x="9286" y="9311"/>
                    <a:pt x="11925" y="8584"/>
                    <a:pt x="11376" y="7880"/>
                  </a:cubicBezTo>
                  <a:cubicBezTo>
                    <a:pt x="8606" y="4357"/>
                    <a:pt x="10170" y="1"/>
                    <a:pt x="6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5" name="Google Shape;6725;p77"/>
            <p:cNvSpPr/>
            <p:nvPr/>
          </p:nvSpPr>
          <p:spPr>
            <a:xfrm>
              <a:off x="3385400" y="3150600"/>
              <a:ext cx="23250" cy="20275"/>
            </a:xfrm>
            <a:custGeom>
              <a:avLst/>
              <a:gdLst/>
              <a:ahLst/>
              <a:cxnLst/>
              <a:rect l="l" t="t" r="r" b="b"/>
              <a:pathLst>
                <a:path w="930" h="811" extrusionOk="0">
                  <a:moveTo>
                    <a:pt x="101" y="1"/>
                  </a:moveTo>
                  <a:cubicBezTo>
                    <a:pt x="85" y="1"/>
                    <a:pt x="69" y="4"/>
                    <a:pt x="55" y="11"/>
                  </a:cubicBezTo>
                  <a:cubicBezTo>
                    <a:pt x="11" y="33"/>
                    <a:pt x="0" y="88"/>
                    <a:pt x="22" y="132"/>
                  </a:cubicBezTo>
                  <a:cubicBezTo>
                    <a:pt x="33" y="154"/>
                    <a:pt x="295" y="646"/>
                    <a:pt x="798" y="810"/>
                  </a:cubicBezTo>
                  <a:lnTo>
                    <a:pt x="820" y="810"/>
                  </a:lnTo>
                  <a:cubicBezTo>
                    <a:pt x="864" y="810"/>
                    <a:pt x="897" y="789"/>
                    <a:pt x="908" y="745"/>
                  </a:cubicBezTo>
                  <a:cubicBezTo>
                    <a:pt x="930" y="701"/>
                    <a:pt x="897" y="646"/>
                    <a:pt x="854" y="635"/>
                  </a:cubicBezTo>
                  <a:cubicBezTo>
                    <a:pt x="416" y="493"/>
                    <a:pt x="186" y="55"/>
                    <a:pt x="186" y="45"/>
                  </a:cubicBezTo>
                  <a:cubicBezTo>
                    <a:pt x="164" y="15"/>
                    <a:pt x="13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6" name="Google Shape;6726;p77"/>
            <p:cNvSpPr/>
            <p:nvPr/>
          </p:nvSpPr>
          <p:spPr>
            <a:xfrm>
              <a:off x="3405350" y="3143500"/>
              <a:ext cx="82900" cy="28775"/>
            </a:xfrm>
            <a:custGeom>
              <a:avLst/>
              <a:gdLst/>
              <a:ahLst/>
              <a:cxnLst/>
              <a:rect l="l" t="t" r="r" b="b"/>
              <a:pathLst>
                <a:path w="3316" h="1151" extrusionOk="0">
                  <a:moveTo>
                    <a:pt x="3214" y="0"/>
                  </a:moveTo>
                  <a:cubicBezTo>
                    <a:pt x="3183" y="0"/>
                    <a:pt x="3151" y="15"/>
                    <a:pt x="3129" y="44"/>
                  </a:cubicBezTo>
                  <a:cubicBezTo>
                    <a:pt x="2768" y="558"/>
                    <a:pt x="2341" y="864"/>
                    <a:pt x="1838" y="941"/>
                  </a:cubicBezTo>
                  <a:cubicBezTo>
                    <a:pt x="1747" y="956"/>
                    <a:pt x="1657" y="963"/>
                    <a:pt x="1568" y="963"/>
                  </a:cubicBezTo>
                  <a:cubicBezTo>
                    <a:pt x="815" y="963"/>
                    <a:pt x="174" y="481"/>
                    <a:pt x="165" y="470"/>
                  </a:cubicBezTo>
                  <a:cubicBezTo>
                    <a:pt x="148" y="458"/>
                    <a:pt x="129" y="452"/>
                    <a:pt x="110" y="452"/>
                  </a:cubicBezTo>
                  <a:cubicBezTo>
                    <a:pt x="81" y="452"/>
                    <a:pt x="53" y="466"/>
                    <a:pt x="34" y="492"/>
                  </a:cubicBezTo>
                  <a:cubicBezTo>
                    <a:pt x="0" y="526"/>
                    <a:pt x="12" y="591"/>
                    <a:pt x="44" y="624"/>
                  </a:cubicBezTo>
                  <a:cubicBezTo>
                    <a:pt x="76" y="645"/>
                    <a:pt x="736" y="1150"/>
                    <a:pt x="1554" y="1150"/>
                  </a:cubicBezTo>
                  <a:cubicBezTo>
                    <a:pt x="1580" y="1150"/>
                    <a:pt x="1605" y="1150"/>
                    <a:pt x="1631" y="1149"/>
                  </a:cubicBezTo>
                  <a:cubicBezTo>
                    <a:pt x="1707" y="1149"/>
                    <a:pt x="1784" y="1149"/>
                    <a:pt x="1871" y="1127"/>
                  </a:cubicBezTo>
                  <a:cubicBezTo>
                    <a:pt x="2418" y="1051"/>
                    <a:pt x="2899" y="711"/>
                    <a:pt x="3282" y="142"/>
                  </a:cubicBezTo>
                  <a:cubicBezTo>
                    <a:pt x="3315" y="99"/>
                    <a:pt x="3304" y="44"/>
                    <a:pt x="3260" y="11"/>
                  </a:cubicBezTo>
                  <a:cubicBezTo>
                    <a:pt x="3246" y="4"/>
                    <a:pt x="3230" y="0"/>
                    <a:pt x="32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7" name="Google Shape;6727;p77"/>
            <p:cNvSpPr/>
            <p:nvPr/>
          </p:nvSpPr>
          <p:spPr>
            <a:xfrm>
              <a:off x="3317025" y="2946600"/>
              <a:ext cx="158900" cy="142250"/>
            </a:xfrm>
            <a:custGeom>
              <a:avLst/>
              <a:gdLst/>
              <a:ahLst/>
              <a:cxnLst/>
              <a:rect l="l" t="t" r="r" b="b"/>
              <a:pathLst>
                <a:path w="6356" h="5690" extrusionOk="0">
                  <a:moveTo>
                    <a:pt x="3907" y="1"/>
                  </a:moveTo>
                  <a:cubicBezTo>
                    <a:pt x="3019" y="1"/>
                    <a:pt x="1467" y="745"/>
                    <a:pt x="1467" y="745"/>
                  </a:cubicBezTo>
                  <a:cubicBezTo>
                    <a:pt x="1467" y="745"/>
                    <a:pt x="1030" y="383"/>
                    <a:pt x="682" y="383"/>
                  </a:cubicBezTo>
                  <a:cubicBezTo>
                    <a:pt x="678" y="383"/>
                    <a:pt x="673" y="384"/>
                    <a:pt x="668" y="384"/>
                  </a:cubicBezTo>
                  <a:cubicBezTo>
                    <a:pt x="1" y="406"/>
                    <a:pt x="810" y="1412"/>
                    <a:pt x="810" y="1412"/>
                  </a:cubicBezTo>
                  <a:cubicBezTo>
                    <a:pt x="810" y="1412"/>
                    <a:pt x="441" y="1256"/>
                    <a:pt x="233" y="1256"/>
                  </a:cubicBezTo>
                  <a:cubicBezTo>
                    <a:pt x="140" y="1256"/>
                    <a:pt x="79" y="1288"/>
                    <a:pt x="99" y="1379"/>
                  </a:cubicBezTo>
                  <a:cubicBezTo>
                    <a:pt x="142" y="1618"/>
                    <a:pt x="853" y="2233"/>
                    <a:pt x="737" y="2233"/>
                  </a:cubicBezTo>
                  <a:cubicBezTo>
                    <a:pt x="736" y="2233"/>
                    <a:pt x="734" y="2233"/>
                    <a:pt x="733" y="2233"/>
                  </a:cubicBezTo>
                  <a:cubicBezTo>
                    <a:pt x="733" y="2233"/>
                    <a:pt x="732" y="2233"/>
                    <a:pt x="730" y="2233"/>
                  </a:cubicBezTo>
                  <a:cubicBezTo>
                    <a:pt x="690" y="2233"/>
                    <a:pt x="368" y="2243"/>
                    <a:pt x="296" y="2571"/>
                  </a:cubicBezTo>
                  <a:cubicBezTo>
                    <a:pt x="230" y="2911"/>
                    <a:pt x="1576" y="3403"/>
                    <a:pt x="1576" y="3403"/>
                  </a:cubicBezTo>
                  <a:lnTo>
                    <a:pt x="5076" y="5131"/>
                  </a:lnTo>
                  <a:cubicBezTo>
                    <a:pt x="5076" y="5131"/>
                    <a:pt x="5295" y="5514"/>
                    <a:pt x="5711" y="5689"/>
                  </a:cubicBezTo>
                  <a:lnTo>
                    <a:pt x="5896" y="3074"/>
                  </a:lnTo>
                  <a:cubicBezTo>
                    <a:pt x="5896" y="3074"/>
                    <a:pt x="6355" y="1751"/>
                    <a:pt x="6082" y="1149"/>
                  </a:cubicBezTo>
                  <a:cubicBezTo>
                    <a:pt x="5909" y="751"/>
                    <a:pt x="5528" y="684"/>
                    <a:pt x="5291" y="684"/>
                  </a:cubicBezTo>
                  <a:cubicBezTo>
                    <a:pt x="5170" y="684"/>
                    <a:pt x="5087" y="701"/>
                    <a:pt x="5087" y="701"/>
                  </a:cubicBezTo>
                  <a:cubicBezTo>
                    <a:pt x="5087" y="701"/>
                    <a:pt x="4955" y="187"/>
                    <a:pt x="4146" y="23"/>
                  </a:cubicBezTo>
                  <a:cubicBezTo>
                    <a:pt x="4074" y="8"/>
                    <a:pt x="3994" y="1"/>
                    <a:pt x="39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8" name="Google Shape;6728;p77"/>
            <p:cNvSpPr/>
            <p:nvPr/>
          </p:nvSpPr>
          <p:spPr>
            <a:xfrm>
              <a:off x="3396875" y="3053525"/>
              <a:ext cx="85900" cy="98200"/>
            </a:xfrm>
            <a:custGeom>
              <a:avLst/>
              <a:gdLst/>
              <a:ahLst/>
              <a:cxnLst/>
              <a:rect l="l" t="t" r="r" b="b"/>
              <a:pathLst>
                <a:path w="3436" h="3928" extrusionOk="0">
                  <a:moveTo>
                    <a:pt x="2440" y="1"/>
                  </a:moveTo>
                  <a:lnTo>
                    <a:pt x="1" y="2276"/>
                  </a:lnTo>
                  <a:lnTo>
                    <a:pt x="23" y="2298"/>
                  </a:lnTo>
                  <a:cubicBezTo>
                    <a:pt x="99" y="2418"/>
                    <a:pt x="405" y="2910"/>
                    <a:pt x="471" y="3807"/>
                  </a:cubicBezTo>
                  <a:cubicBezTo>
                    <a:pt x="471" y="3807"/>
                    <a:pt x="570" y="3840"/>
                    <a:pt x="745" y="3884"/>
                  </a:cubicBezTo>
                  <a:cubicBezTo>
                    <a:pt x="861" y="3912"/>
                    <a:pt x="1006" y="3928"/>
                    <a:pt x="1166" y="3928"/>
                  </a:cubicBezTo>
                  <a:cubicBezTo>
                    <a:pt x="1561" y="3928"/>
                    <a:pt x="2047" y="3833"/>
                    <a:pt x="2429" y="3600"/>
                  </a:cubicBezTo>
                  <a:cubicBezTo>
                    <a:pt x="3435" y="2965"/>
                    <a:pt x="3227" y="2768"/>
                    <a:pt x="3227" y="2768"/>
                  </a:cubicBezTo>
                  <a:lnTo>
                    <a:pt x="2440" y="1"/>
                  </a:ln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9" name="Google Shape;6729;p77"/>
            <p:cNvSpPr/>
            <p:nvPr/>
          </p:nvSpPr>
          <p:spPr>
            <a:xfrm>
              <a:off x="3397425" y="3084700"/>
              <a:ext cx="58800" cy="65925"/>
            </a:xfrm>
            <a:custGeom>
              <a:avLst/>
              <a:gdLst/>
              <a:ahLst/>
              <a:cxnLst/>
              <a:rect l="l" t="t" r="r" b="b"/>
              <a:pathLst>
                <a:path w="2352" h="2637" extrusionOk="0">
                  <a:moveTo>
                    <a:pt x="2352" y="1"/>
                  </a:moveTo>
                  <a:lnTo>
                    <a:pt x="1" y="1051"/>
                  </a:lnTo>
                  <a:cubicBezTo>
                    <a:pt x="77" y="1171"/>
                    <a:pt x="383" y="1663"/>
                    <a:pt x="449" y="2560"/>
                  </a:cubicBezTo>
                  <a:cubicBezTo>
                    <a:pt x="449" y="2560"/>
                    <a:pt x="548" y="2593"/>
                    <a:pt x="723" y="2637"/>
                  </a:cubicBezTo>
                  <a:cubicBezTo>
                    <a:pt x="2221" y="2090"/>
                    <a:pt x="2352" y="1"/>
                    <a:pt x="23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0" name="Google Shape;6730;p77"/>
            <p:cNvSpPr/>
            <p:nvPr/>
          </p:nvSpPr>
          <p:spPr>
            <a:xfrm>
              <a:off x="3344275" y="2971950"/>
              <a:ext cx="124275" cy="153150"/>
            </a:xfrm>
            <a:custGeom>
              <a:avLst/>
              <a:gdLst/>
              <a:ahLst/>
              <a:cxnLst/>
              <a:rect l="l" t="t" r="r" b="b"/>
              <a:pathLst>
                <a:path w="4971" h="6126" extrusionOk="0">
                  <a:moveTo>
                    <a:pt x="2462" y="1"/>
                  </a:moveTo>
                  <a:cubicBezTo>
                    <a:pt x="1150" y="1"/>
                    <a:pt x="0" y="1022"/>
                    <a:pt x="267" y="2542"/>
                  </a:cubicBezTo>
                  <a:cubicBezTo>
                    <a:pt x="267" y="2542"/>
                    <a:pt x="420" y="3144"/>
                    <a:pt x="606" y="3800"/>
                  </a:cubicBezTo>
                  <a:cubicBezTo>
                    <a:pt x="628" y="3854"/>
                    <a:pt x="639" y="3909"/>
                    <a:pt x="661" y="3975"/>
                  </a:cubicBezTo>
                  <a:lnTo>
                    <a:pt x="727" y="4204"/>
                  </a:lnTo>
                  <a:lnTo>
                    <a:pt x="727" y="4216"/>
                  </a:lnTo>
                  <a:cubicBezTo>
                    <a:pt x="836" y="4588"/>
                    <a:pt x="956" y="4938"/>
                    <a:pt x="1055" y="5167"/>
                  </a:cubicBezTo>
                  <a:cubicBezTo>
                    <a:pt x="1308" y="5800"/>
                    <a:pt x="1851" y="6126"/>
                    <a:pt x="2504" y="6126"/>
                  </a:cubicBezTo>
                  <a:cubicBezTo>
                    <a:pt x="2865" y="6126"/>
                    <a:pt x="3260" y="6026"/>
                    <a:pt x="3658" y="5823"/>
                  </a:cubicBezTo>
                  <a:cubicBezTo>
                    <a:pt x="4609" y="5342"/>
                    <a:pt x="4971" y="4369"/>
                    <a:pt x="4708" y="3395"/>
                  </a:cubicBezTo>
                  <a:cubicBezTo>
                    <a:pt x="4434" y="2422"/>
                    <a:pt x="4358" y="288"/>
                    <a:pt x="2892" y="37"/>
                  </a:cubicBezTo>
                  <a:cubicBezTo>
                    <a:pt x="2748" y="13"/>
                    <a:pt x="2604" y="1"/>
                    <a:pt x="2462" y="1"/>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1" name="Google Shape;6731;p77"/>
            <p:cNvSpPr/>
            <p:nvPr/>
          </p:nvSpPr>
          <p:spPr>
            <a:xfrm>
              <a:off x="3400700" y="3032125"/>
              <a:ext cx="8500" cy="11675"/>
            </a:xfrm>
            <a:custGeom>
              <a:avLst/>
              <a:gdLst/>
              <a:ahLst/>
              <a:cxnLst/>
              <a:rect l="l" t="t" r="r" b="b"/>
              <a:pathLst>
                <a:path w="340" h="467" extrusionOk="0">
                  <a:moveTo>
                    <a:pt x="123" y="0"/>
                  </a:moveTo>
                  <a:cubicBezTo>
                    <a:pt x="115" y="0"/>
                    <a:pt x="107" y="1"/>
                    <a:pt x="99" y="3"/>
                  </a:cubicBezTo>
                  <a:cubicBezTo>
                    <a:pt x="23" y="25"/>
                    <a:pt x="1" y="146"/>
                    <a:pt x="33" y="277"/>
                  </a:cubicBezTo>
                  <a:cubicBezTo>
                    <a:pt x="73" y="385"/>
                    <a:pt x="147" y="466"/>
                    <a:pt x="209" y="466"/>
                  </a:cubicBezTo>
                  <a:cubicBezTo>
                    <a:pt x="216" y="466"/>
                    <a:pt x="223" y="465"/>
                    <a:pt x="230" y="463"/>
                  </a:cubicBezTo>
                  <a:cubicBezTo>
                    <a:pt x="307" y="441"/>
                    <a:pt x="340" y="321"/>
                    <a:pt x="296" y="200"/>
                  </a:cubicBezTo>
                  <a:cubicBezTo>
                    <a:pt x="267" y="83"/>
                    <a:pt x="193" y="0"/>
                    <a:pt x="123" y="0"/>
                  </a:cubicBezTo>
                  <a:close/>
                </a:path>
              </a:pathLst>
            </a:custGeom>
            <a:solidFill>
              <a:srgbClr val="1A1F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2" name="Google Shape;6732;p77"/>
            <p:cNvSpPr/>
            <p:nvPr/>
          </p:nvSpPr>
          <p:spPr>
            <a:xfrm>
              <a:off x="3365700" y="3043325"/>
              <a:ext cx="8250" cy="11700"/>
            </a:xfrm>
            <a:custGeom>
              <a:avLst/>
              <a:gdLst/>
              <a:ahLst/>
              <a:cxnLst/>
              <a:rect l="l" t="t" r="r" b="b"/>
              <a:pathLst>
                <a:path w="330" h="468" extrusionOk="0">
                  <a:moveTo>
                    <a:pt x="120" y="1"/>
                  </a:moveTo>
                  <a:cubicBezTo>
                    <a:pt x="113" y="1"/>
                    <a:pt x="106" y="2"/>
                    <a:pt x="99" y="4"/>
                  </a:cubicBezTo>
                  <a:cubicBezTo>
                    <a:pt x="23" y="26"/>
                    <a:pt x="1" y="146"/>
                    <a:pt x="33" y="277"/>
                  </a:cubicBezTo>
                  <a:cubicBezTo>
                    <a:pt x="63" y="386"/>
                    <a:pt x="145" y="467"/>
                    <a:pt x="209" y="467"/>
                  </a:cubicBezTo>
                  <a:cubicBezTo>
                    <a:pt x="216" y="467"/>
                    <a:pt x="223" y="466"/>
                    <a:pt x="230" y="464"/>
                  </a:cubicBezTo>
                  <a:cubicBezTo>
                    <a:pt x="307" y="442"/>
                    <a:pt x="329" y="321"/>
                    <a:pt x="296" y="201"/>
                  </a:cubicBezTo>
                  <a:cubicBezTo>
                    <a:pt x="257" y="84"/>
                    <a:pt x="182" y="1"/>
                    <a:pt x="120" y="1"/>
                  </a:cubicBezTo>
                  <a:close/>
                </a:path>
              </a:pathLst>
            </a:custGeom>
            <a:solidFill>
              <a:srgbClr val="1A1F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3" name="Google Shape;6733;p77"/>
            <p:cNvSpPr/>
            <p:nvPr/>
          </p:nvSpPr>
          <p:spPr>
            <a:xfrm>
              <a:off x="3394950" y="3087950"/>
              <a:ext cx="13700" cy="6625"/>
            </a:xfrm>
            <a:custGeom>
              <a:avLst/>
              <a:gdLst/>
              <a:ahLst/>
              <a:cxnLst/>
              <a:rect l="l" t="t" r="r" b="b"/>
              <a:pathLst>
                <a:path w="548" h="265" extrusionOk="0">
                  <a:moveTo>
                    <a:pt x="373" y="0"/>
                  </a:moveTo>
                  <a:cubicBezTo>
                    <a:pt x="137" y="0"/>
                    <a:pt x="23" y="156"/>
                    <a:pt x="23" y="166"/>
                  </a:cubicBezTo>
                  <a:cubicBezTo>
                    <a:pt x="1" y="199"/>
                    <a:pt x="1" y="232"/>
                    <a:pt x="34" y="254"/>
                  </a:cubicBezTo>
                  <a:cubicBezTo>
                    <a:pt x="45" y="254"/>
                    <a:pt x="45" y="254"/>
                    <a:pt x="56" y="264"/>
                  </a:cubicBezTo>
                  <a:cubicBezTo>
                    <a:pt x="78" y="264"/>
                    <a:pt x="100" y="254"/>
                    <a:pt x="110" y="232"/>
                  </a:cubicBezTo>
                  <a:cubicBezTo>
                    <a:pt x="110" y="232"/>
                    <a:pt x="203" y="115"/>
                    <a:pt x="387" y="115"/>
                  </a:cubicBezTo>
                  <a:cubicBezTo>
                    <a:pt x="413" y="115"/>
                    <a:pt x="442" y="117"/>
                    <a:pt x="472" y="123"/>
                  </a:cubicBezTo>
                  <a:cubicBezTo>
                    <a:pt x="477" y="124"/>
                    <a:pt x="483" y="125"/>
                    <a:pt x="488" y="125"/>
                  </a:cubicBezTo>
                  <a:cubicBezTo>
                    <a:pt x="514" y="125"/>
                    <a:pt x="537" y="106"/>
                    <a:pt x="537" y="79"/>
                  </a:cubicBezTo>
                  <a:cubicBezTo>
                    <a:pt x="548" y="46"/>
                    <a:pt x="526" y="13"/>
                    <a:pt x="493" y="13"/>
                  </a:cubicBezTo>
                  <a:cubicBezTo>
                    <a:pt x="450" y="4"/>
                    <a:pt x="410" y="0"/>
                    <a:pt x="373" y="0"/>
                  </a:cubicBezTo>
                  <a:close/>
                </a:path>
              </a:pathLst>
            </a:custGeom>
            <a:solidFill>
              <a:srgbClr val="8E3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4" name="Google Shape;6734;p77"/>
            <p:cNvSpPr/>
            <p:nvPr/>
          </p:nvSpPr>
          <p:spPr>
            <a:xfrm>
              <a:off x="3385125" y="3079275"/>
              <a:ext cx="30100" cy="11475"/>
            </a:xfrm>
            <a:custGeom>
              <a:avLst/>
              <a:gdLst/>
              <a:ahLst/>
              <a:cxnLst/>
              <a:rect l="l" t="t" r="r" b="b"/>
              <a:pathLst>
                <a:path w="1204" h="459" extrusionOk="0">
                  <a:moveTo>
                    <a:pt x="853" y="0"/>
                  </a:moveTo>
                  <a:cubicBezTo>
                    <a:pt x="367" y="0"/>
                    <a:pt x="40" y="342"/>
                    <a:pt x="22" y="360"/>
                  </a:cubicBezTo>
                  <a:cubicBezTo>
                    <a:pt x="0" y="382"/>
                    <a:pt x="0" y="414"/>
                    <a:pt x="33" y="436"/>
                  </a:cubicBezTo>
                  <a:cubicBezTo>
                    <a:pt x="33" y="448"/>
                    <a:pt x="55" y="458"/>
                    <a:pt x="66" y="458"/>
                  </a:cubicBezTo>
                  <a:cubicBezTo>
                    <a:pt x="77" y="458"/>
                    <a:pt x="99" y="448"/>
                    <a:pt x="109" y="436"/>
                  </a:cubicBezTo>
                  <a:cubicBezTo>
                    <a:pt x="109" y="436"/>
                    <a:pt x="422" y="116"/>
                    <a:pt x="863" y="116"/>
                  </a:cubicBezTo>
                  <a:cubicBezTo>
                    <a:pt x="943" y="116"/>
                    <a:pt x="1028" y="127"/>
                    <a:pt x="1116" y="152"/>
                  </a:cubicBezTo>
                  <a:cubicBezTo>
                    <a:pt x="1122" y="154"/>
                    <a:pt x="1128" y="155"/>
                    <a:pt x="1134" y="155"/>
                  </a:cubicBezTo>
                  <a:cubicBezTo>
                    <a:pt x="1160" y="155"/>
                    <a:pt x="1183" y="135"/>
                    <a:pt x="1193" y="108"/>
                  </a:cubicBezTo>
                  <a:cubicBezTo>
                    <a:pt x="1203" y="76"/>
                    <a:pt x="1181" y="43"/>
                    <a:pt x="1149" y="43"/>
                  </a:cubicBezTo>
                  <a:cubicBezTo>
                    <a:pt x="1045" y="13"/>
                    <a:pt x="946" y="0"/>
                    <a:pt x="853" y="0"/>
                  </a:cubicBezTo>
                  <a:close/>
                </a:path>
              </a:pathLst>
            </a:custGeom>
            <a:solidFill>
              <a:srgbClr val="2E23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5" name="Google Shape;6735;p77"/>
            <p:cNvSpPr/>
            <p:nvPr/>
          </p:nvSpPr>
          <p:spPr>
            <a:xfrm>
              <a:off x="3388125" y="3012450"/>
              <a:ext cx="32575" cy="14100"/>
            </a:xfrm>
            <a:custGeom>
              <a:avLst/>
              <a:gdLst/>
              <a:ahLst/>
              <a:cxnLst/>
              <a:rect l="l" t="t" r="r" b="b"/>
              <a:pathLst>
                <a:path w="1303" h="564" extrusionOk="0">
                  <a:moveTo>
                    <a:pt x="622" y="1"/>
                  </a:moveTo>
                  <a:cubicBezTo>
                    <a:pt x="559" y="1"/>
                    <a:pt x="497" y="8"/>
                    <a:pt x="438" y="25"/>
                  </a:cubicBezTo>
                  <a:cubicBezTo>
                    <a:pt x="1" y="146"/>
                    <a:pt x="77" y="462"/>
                    <a:pt x="339" y="528"/>
                  </a:cubicBezTo>
                  <a:cubicBezTo>
                    <a:pt x="439" y="546"/>
                    <a:pt x="649" y="564"/>
                    <a:pt x="829" y="564"/>
                  </a:cubicBezTo>
                  <a:cubicBezTo>
                    <a:pt x="869" y="564"/>
                    <a:pt x="906" y="563"/>
                    <a:pt x="942" y="561"/>
                  </a:cubicBezTo>
                  <a:cubicBezTo>
                    <a:pt x="1302" y="528"/>
                    <a:pt x="1292" y="146"/>
                    <a:pt x="930" y="47"/>
                  </a:cubicBezTo>
                  <a:cubicBezTo>
                    <a:pt x="829" y="20"/>
                    <a:pt x="724" y="1"/>
                    <a:pt x="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6" name="Google Shape;6736;p77"/>
            <p:cNvSpPr/>
            <p:nvPr/>
          </p:nvSpPr>
          <p:spPr>
            <a:xfrm>
              <a:off x="3351725" y="3021525"/>
              <a:ext cx="29075" cy="18525"/>
            </a:xfrm>
            <a:custGeom>
              <a:avLst/>
              <a:gdLst/>
              <a:ahLst/>
              <a:cxnLst/>
              <a:rect l="l" t="t" r="r" b="b"/>
              <a:pathLst>
                <a:path w="1163" h="741" extrusionOk="0">
                  <a:moveTo>
                    <a:pt x="797" y="0"/>
                  </a:moveTo>
                  <a:cubicBezTo>
                    <a:pt x="759" y="0"/>
                    <a:pt x="716" y="4"/>
                    <a:pt x="669" y="12"/>
                  </a:cubicBezTo>
                  <a:cubicBezTo>
                    <a:pt x="505" y="45"/>
                    <a:pt x="363" y="143"/>
                    <a:pt x="242" y="252"/>
                  </a:cubicBezTo>
                  <a:cubicBezTo>
                    <a:pt x="1" y="457"/>
                    <a:pt x="83" y="740"/>
                    <a:pt x="315" y="740"/>
                  </a:cubicBezTo>
                  <a:cubicBezTo>
                    <a:pt x="356" y="740"/>
                    <a:pt x="401" y="732"/>
                    <a:pt x="451" y="712"/>
                  </a:cubicBezTo>
                  <a:cubicBezTo>
                    <a:pt x="636" y="646"/>
                    <a:pt x="888" y="493"/>
                    <a:pt x="986" y="417"/>
                  </a:cubicBezTo>
                  <a:cubicBezTo>
                    <a:pt x="1162" y="270"/>
                    <a:pt x="1128" y="0"/>
                    <a:pt x="7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7" name="Google Shape;6737;p77"/>
            <p:cNvSpPr/>
            <p:nvPr/>
          </p:nvSpPr>
          <p:spPr>
            <a:xfrm>
              <a:off x="3359400" y="3065075"/>
              <a:ext cx="19725" cy="12275"/>
            </a:xfrm>
            <a:custGeom>
              <a:avLst/>
              <a:gdLst/>
              <a:ahLst/>
              <a:cxnLst/>
              <a:rect l="l" t="t" r="r" b="b"/>
              <a:pathLst>
                <a:path w="789" h="491" extrusionOk="0">
                  <a:moveTo>
                    <a:pt x="436" y="1"/>
                  </a:moveTo>
                  <a:cubicBezTo>
                    <a:pt x="354" y="1"/>
                    <a:pt x="262" y="11"/>
                    <a:pt x="165" y="31"/>
                  </a:cubicBezTo>
                  <a:cubicBezTo>
                    <a:pt x="110" y="42"/>
                    <a:pt x="56" y="53"/>
                    <a:pt x="1" y="75"/>
                  </a:cubicBezTo>
                  <a:cubicBezTo>
                    <a:pt x="23" y="129"/>
                    <a:pt x="34" y="184"/>
                    <a:pt x="56" y="250"/>
                  </a:cubicBezTo>
                  <a:lnTo>
                    <a:pt x="122" y="479"/>
                  </a:lnTo>
                  <a:lnTo>
                    <a:pt x="122" y="491"/>
                  </a:lnTo>
                  <a:cubicBezTo>
                    <a:pt x="165" y="491"/>
                    <a:pt x="220" y="479"/>
                    <a:pt x="263" y="469"/>
                  </a:cubicBezTo>
                  <a:cubicBezTo>
                    <a:pt x="570" y="403"/>
                    <a:pt x="788" y="250"/>
                    <a:pt x="767" y="129"/>
                  </a:cubicBezTo>
                  <a:cubicBezTo>
                    <a:pt x="744" y="47"/>
                    <a:pt x="614" y="1"/>
                    <a:pt x="436" y="1"/>
                  </a:cubicBezTo>
                  <a:close/>
                </a:path>
              </a:pathLst>
            </a:custGeom>
            <a:solidFill>
              <a:srgbClr val="8E3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8" name="Google Shape;6738;p77"/>
            <p:cNvSpPr/>
            <p:nvPr/>
          </p:nvSpPr>
          <p:spPr>
            <a:xfrm>
              <a:off x="3383475" y="3033300"/>
              <a:ext cx="12600" cy="30925"/>
            </a:xfrm>
            <a:custGeom>
              <a:avLst/>
              <a:gdLst/>
              <a:ahLst/>
              <a:cxnLst/>
              <a:rect l="l" t="t" r="r" b="b"/>
              <a:pathLst>
                <a:path w="504" h="1237" extrusionOk="0">
                  <a:moveTo>
                    <a:pt x="143" y="0"/>
                  </a:moveTo>
                  <a:cubicBezTo>
                    <a:pt x="110" y="0"/>
                    <a:pt x="77" y="33"/>
                    <a:pt x="88" y="66"/>
                  </a:cubicBezTo>
                  <a:lnTo>
                    <a:pt x="165" y="755"/>
                  </a:lnTo>
                  <a:lnTo>
                    <a:pt x="12" y="1050"/>
                  </a:lnTo>
                  <a:cubicBezTo>
                    <a:pt x="0" y="1083"/>
                    <a:pt x="12" y="1116"/>
                    <a:pt x="44" y="1138"/>
                  </a:cubicBezTo>
                  <a:cubicBezTo>
                    <a:pt x="44" y="1138"/>
                    <a:pt x="187" y="1215"/>
                    <a:pt x="438" y="1237"/>
                  </a:cubicBezTo>
                  <a:cubicBezTo>
                    <a:pt x="471" y="1237"/>
                    <a:pt x="493" y="1215"/>
                    <a:pt x="504" y="1181"/>
                  </a:cubicBezTo>
                  <a:cubicBezTo>
                    <a:pt x="504" y="1149"/>
                    <a:pt x="482" y="1116"/>
                    <a:pt x="449" y="1116"/>
                  </a:cubicBezTo>
                  <a:cubicBezTo>
                    <a:pt x="307" y="1105"/>
                    <a:pt x="209" y="1072"/>
                    <a:pt x="154" y="1050"/>
                  </a:cubicBezTo>
                  <a:lnTo>
                    <a:pt x="274" y="788"/>
                  </a:lnTo>
                  <a:cubicBezTo>
                    <a:pt x="285" y="788"/>
                    <a:pt x="285" y="766"/>
                    <a:pt x="285" y="755"/>
                  </a:cubicBezTo>
                  <a:lnTo>
                    <a:pt x="209" y="55"/>
                  </a:lnTo>
                  <a:cubicBezTo>
                    <a:pt x="197" y="22"/>
                    <a:pt x="175" y="0"/>
                    <a:pt x="143" y="0"/>
                  </a:cubicBezTo>
                  <a:close/>
                </a:path>
              </a:pathLst>
            </a:custGeom>
            <a:solidFill>
              <a:srgbClr val="1A1F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9" name="Google Shape;6739;p77"/>
            <p:cNvSpPr/>
            <p:nvPr/>
          </p:nvSpPr>
          <p:spPr>
            <a:xfrm>
              <a:off x="3413550" y="3045100"/>
              <a:ext cx="28750" cy="12500"/>
            </a:xfrm>
            <a:custGeom>
              <a:avLst/>
              <a:gdLst/>
              <a:ahLst/>
              <a:cxnLst/>
              <a:rect l="l" t="t" r="r" b="b"/>
              <a:pathLst>
                <a:path w="1150" h="500" extrusionOk="0">
                  <a:moveTo>
                    <a:pt x="802" y="1"/>
                  </a:moveTo>
                  <a:cubicBezTo>
                    <a:pt x="721" y="1"/>
                    <a:pt x="630" y="11"/>
                    <a:pt x="537" y="31"/>
                  </a:cubicBezTo>
                  <a:cubicBezTo>
                    <a:pt x="231" y="97"/>
                    <a:pt x="1" y="250"/>
                    <a:pt x="34" y="371"/>
                  </a:cubicBezTo>
                  <a:cubicBezTo>
                    <a:pt x="49" y="453"/>
                    <a:pt x="182" y="499"/>
                    <a:pt x="359" y="499"/>
                  </a:cubicBezTo>
                  <a:cubicBezTo>
                    <a:pt x="440" y="499"/>
                    <a:pt x="531" y="490"/>
                    <a:pt x="625" y="469"/>
                  </a:cubicBezTo>
                  <a:cubicBezTo>
                    <a:pt x="931" y="403"/>
                    <a:pt x="1150" y="250"/>
                    <a:pt x="1128" y="130"/>
                  </a:cubicBezTo>
                  <a:cubicBezTo>
                    <a:pt x="1113" y="47"/>
                    <a:pt x="979" y="1"/>
                    <a:pt x="802" y="1"/>
                  </a:cubicBezTo>
                  <a:close/>
                </a:path>
              </a:pathLst>
            </a:custGeom>
            <a:solidFill>
              <a:srgbClr val="8E3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0" name="Google Shape;6740;p77"/>
            <p:cNvSpPr/>
            <p:nvPr/>
          </p:nvSpPr>
          <p:spPr>
            <a:xfrm>
              <a:off x="3343000" y="2964050"/>
              <a:ext cx="109700" cy="74200"/>
            </a:xfrm>
            <a:custGeom>
              <a:avLst/>
              <a:gdLst/>
              <a:ahLst/>
              <a:cxnLst/>
              <a:rect l="l" t="t" r="r" b="b"/>
              <a:pathLst>
                <a:path w="4388" h="2968" extrusionOk="0">
                  <a:moveTo>
                    <a:pt x="2387" y="1"/>
                  </a:moveTo>
                  <a:cubicBezTo>
                    <a:pt x="1574" y="1"/>
                    <a:pt x="717" y="457"/>
                    <a:pt x="362" y="1239"/>
                  </a:cubicBezTo>
                  <a:cubicBezTo>
                    <a:pt x="1" y="2016"/>
                    <a:pt x="219" y="2639"/>
                    <a:pt x="351" y="2967"/>
                  </a:cubicBezTo>
                  <a:cubicBezTo>
                    <a:pt x="275" y="2628"/>
                    <a:pt x="285" y="2322"/>
                    <a:pt x="285" y="2322"/>
                  </a:cubicBezTo>
                  <a:cubicBezTo>
                    <a:pt x="285" y="2322"/>
                    <a:pt x="329" y="1458"/>
                    <a:pt x="1138" y="1053"/>
                  </a:cubicBezTo>
                  <a:cubicBezTo>
                    <a:pt x="1378" y="930"/>
                    <a:pt x="1676" y="872"/>
                    <a:pt x="1978" y="872"/>
                  </a:cubicBezTo>
                  <a:cubicBezTo>
                    <a:pt x="2612" y="872"/>
                    <a:pt x="3265" y="1127"/>
                    <a:pt x="3435" y="1557"/>
                  </a:cubicBezTo>
                  <a:cubicBezTo>
                    <a:pt x="3457" y="1611"/>
                    <a:pt x="3479" y="1666"/>
                    <a:pt x="3479" y="1732"/>
                  </a:cubicBezTo>
                  <a:cubicBezTo>
                    <a:pt x="3556" y="2486"/>
                    <a:pt x="3818" y="2880"/>
                    <a:pt x="3818" y="2880"/>
                  </a:cubicBezTo>
                  <a:lnTo>
                    <a:pt x="4168" y="2792"/>
                  </a:lnTo>
                  <a:cubicBezTo>
                    <a:pt x="4147" y="2235"/>
                    <a:pt x="4387" y="2048"/>
                    <a:pt x="4387" y="2048"/>
                  </a:cubicBezTo>
                  <a:lnTo>
                    <a:pt x="4387" y="1994"/>
                  </a:lnTo>
                  <a:cubicBezTo>
                    <a:pt x="4387" y="1764"/>
                    <a:pt x="4322" y="1010"/>
                    <a:pt x="3523" y="375"/>
                  </a:cubicBezTo>
                  <a:cubicBezTo>
                    <a:pt x="3205" y="120"/>
                    <a:pt x="2802" y="1"/>
                    <a:pt x="2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1" name="Google Shape;6741;p77"/>
            <p:cNvSpPr/>
            <p:nvPr/>
          </p:nvSpPr>
          <p:spPr>
            <a:xfrm>
              <a:off x="3428875" y="3002950"/>
              <a:ext cx="39050" cy="33100"/>
            </a:xfrm>
            <a:custGeom>
              <a:avLst/>
              <a:gdLst/>
              <a:ahLst/>
              <a:cxnLst/>
              <a:rect l="l" t="t" r="r" b="b"/>
              <a:pathLst>
                <a:path w="1562" h="1324" extrusionOk="0">
                  <a:moveTo>
                    <a:pt x="0" y="1"/>
                  </a:moveTo>
                  <a:lnTo>
                    <a:pt x="0" y="1"/>
                  </a:lnTo>
                  <a:cubicBezTo>
                    <a:pt x="22" y="55"/>
                    <a:pt x="44" y="110"/>
                    <a:pt x="44" y="176"/>
                  </a:cubicBezTo>
                  <a:cubicBezTo>
                    <a:pt x="121" y="930"/>
                    <a:pt x="383" y="1324"/>
                    <a:pt x="383" y="1324"/>
                  </a:cubicBezTo>
                  <a:lnTo>
                    <a:pt x="733" y="1236"/>
                  </a:lnTo>
                  <a:cubicBezTo>
                    <a:pt x="712" y="679"/>
                    <a:pt x="952" y="492"/>
                    <a:pt x="952" y="492"/>
                  </a:cubicBezTo>
                  <a:cubicBezTo>
                    <a:pt x="952" y="492"/>
                    <a:pt x="1144" y="542"/>
                    <a:pt x="1300" y="542"/>
                  </a:cubicBezTo>
                  <a:cubicBezTo>
                    <a:pt x="1447" y="542"/>
                    <a:pt x="1561" y="498"/>
                    <a:pt x="1455" y="329"/>
                  </a:cubicBezTo>
                  <a:cubicBezTo>
                    <a:pt x="1368" y="197"/>
                    <a:pt x="1225" y="110"/>
                    <a:pt x="1062" y="99"/>
                  </a:cubicBezTo>
                  <a:lnTo>
                    <a:pt x="0" y="1"/>
                  </a:lnTo>
                  <a:close/>
                </a:path>
              </a:pathLst>
            </a:custGeom>
            <a:solidFill>
              <a:srgbClr val="8E3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2" name="Google Shape;6742;p77"/>
            <p:cNvSpPr/>
            <p:nvPr/>
          </p:nvSpPr>
          <p:spPr>
            <a:xfrm>
              <a:off x="3350650" y="2982400"/>
              <a:ext cx="61575" cy="35050"/>
            </a:xfrm>
            <a:custGeom>
              <a:avLst/>
              <a:gdLst/>
              <a:ahLst/>
              <a:cxnLst/>
              <a:rect l="l" t="t" r="r" b="b"/>
              <a:pathLst>
                <a:path w="2463" h="1402" extrusionOk="0">
                  <a:moveTo>
                    <a:pt x="1956" y="0"/>
                  </a:moveTo>
                  <a:cubicBezTo>
                    <a:pt x="1787" y="0"/>
                    <a:pt x="1537" y="28"/>
                    <a:pt x="1106" y="45"/>
                  </a:cubicBezTo>
                  <a:cubicBezTo>
                    <a:pt x="45" y="89"/>
                    <a:pt x="1" y="1402"/>
                    <a:pt x="1" y="1402"/>
                  </a:cubicBezTo>
                  <a:cubicBezTo>
                    <a:pt x="1" y="1402"/>
                    <a:pt x="141" y="742"/>
                    <a:pt x="454" y="742"/>
                  </a:cubicBezTo>
                  <a:cubicBezTo>
                    <a:pt x="481" y="742"/>
                    <a:pt x="508" y="747"/>
                    <a:pt x="537" y="757"/>
                  </a:cubicBezTo>
                  <a:cubicBezTo>
                    <a:pt x="607" y="781"/>
                    <a:pt x="676" y="791"/>
                    <a:pt x="744" y="791"/>
                  </a:cubicBezTo>
                  <a:cubicBezTo>
                    <a:pt x="1051" y="791"/>
                    <a:pt x="1339" y="579"/>
                    <a:pt x="1554" y="417"/>
                  </a:cubicBezTo>
                  <a:cubicBezTo>
                    <a:pt x="1716" y="291"/>
                    <a:pt x="2043" y="269"/>
                    <a:pt x="2258" y="269"/>
                  </a:cubicBezTo>
                  <a:cubicBezTo>
                    <a:pt x="2378" y="269"/>
                    <a:pt x="2462" y="276"/>
                    <a:pt x="2462" y="276"/>
                  </a:cubicBezTo>
                  <a:cubicBezTo>
                    <a:pt x="2269" y="56"/>
                    <a:pt x="2197" y="0"/>
                    <a:pt x="1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3" name="Google Shape;6743;p77"/>
            <p:cNvSpPr/>
            <p:nvPr/>
          </p:nvSpPr>
          <p:spPr>
            <a:xfrm>
              <a:off x="3446375" y="3011450"/>
              <a:ext cx="42125" cy="55500"/>
            </a:xfrm>
            <a:custGeom>
              <a:avLst/>
              <a:gdLst/>
              <a:ahLst/>
              <a:cxnLst/>
              <a:rect l="l" t="t" r="r" b="b"/>
              <a:pathLst>
                <a:path w="1685" h="2220" extrusionOk="0">
                  <a:moveTo>
                    <a:pt x="681" y="0"/>
                  </a:moveTo>
                  <a:cubicBezTo>
                    <a:pt x="161" y="0"/>
                    <a:pt x="0" y="546"/>
                    <a:pt x="0" y="546"/>
                  </a:cubicBezTo>
                  <a:lnTo>
                    <a:pt x="515" y="2220"/>
                  </a:lnTo>
                  <a:cubicBezTo>
                    <a:pt x="1685" y="2154"/>
                    <a:pt x="1444" y="120"/>
                    <a:pt x="810" y="11"/>
                  </a:cubicBezTo>
                  <a:cubicBezTo>
                    <a:pt x="765" y="3"/>
                    <a:pt x="722" y="0"/>
                    <a:pt x="681" y="0"/>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4" name="Google Shape;6744;p77"/>
            <p:cNvSpPr/>
            <p:nvPr/>
          </p:nvSpPr>
          <p:spPr>
            <a:xfrm>
              <a:off x="3449375" y="3059925"/>
              <a:ext cx="14250" cy="8675"/>
            </a:xfrm>
            <a:custGeom>
              <a:avLst/>
              <a:gdLst/>
              <a:ahLst/>
              <a:cxnLst/>
              <a:rect l="l" t="t" r="r" b="b"/>
              <a:pathLst>
                <a:path w="570" h="347" extrusionOk="0">
                  <a:moveTo>
                    <a:pt x="63" y="1"/>
                  </a:moveTo>
                  <a:cubicBezTo>
                    <a:pt x="52" y="1"/>
                    <a:pt x="41" y="3"/>
                    <a:pt x="33" y="7"/>
                  </a:cubicBezTo>
                  <a:cubicBezTo>
                    <a:pt x="1" y="29"/>
                    <a:pt x="1" y="62"/>
                    <a:pt x="11" y="95"/>
                  </a:cubicBezTo>
                  <a:cubicBezTo>
                    <a:pt x="23" y="106"/>
                    <a:pt x="180" y="347"/>
                    <a:pt x="495" y="347"/>
                  </a:cubicBezTo>
                  <a:cubicBezTo>
                    <a:pt x="501" y="347"/>
                    <a:pt x="508" y="347"/>
                    <a:pt x="515" y="347"/>
                  </a:cubicBezTo>
                  <a:cubicBezTo>
                    <a:pt x="548" y="347"/>
                    <a:pt x="570" y="313"/>
                    <a:pt x="570" y="281"/>
                  </a:cubicBezTo>
                  <a:cubicBezTo>
                    <a:pt x="570" y="248"/>
                    <a:pt x="548" y="226"/>
                    <a:pt x="515" y="226"/>
                  </a:cubicBezTo>
                  <a:cubicBezTo>
                    <a:pt x="507" y="226"/>
                    <a:pt x="500" y="226"/>
                    <a:pt x="493" y="226"/>
                  </a:cubicBezTo>
                  <a:cubicBezTo>
                    <a:pt x="245" y="226"/>
                    <a:pt x="121" y="40"/>
                    <a:pt x="110" y="29"/>
                  </a:cubicBezTo>
                  <a:cubicBezTo>
                    <a:pt x="103" y="8"/>
                    <a:pt x="83" y="1"/>
                    <a:pt x="63" y="1"/>
                  </a:cubicBezTo>
                  <a:close/>
                </a:path>
              </a:pathLst>
            </a:custGeom>
            <a:solidFill>
              <a:srgbClr val="1A1F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5" name="Google Shape;6745;p77"/>
            <p:cNvSpPr/>
            <p:nvPr/>
          </p:nvSpPr>
          <p:spPr>
            <a:xfrm>
              <a:off x="3458125" y="3024975"/>
              <a:ext cx="14525" cy="23100"/>
            </a:xfrm>
            <a:custGeom>
              <a:avLst/>
              <a:gdLst/>
              <a:ahLst/>
              <a:cxnLst/>
              <a:rect l="l" t="t" r="r" b="b"/>
              <a:pathLst>
                <a:path w="581" h="924" extrusionOk="0">
                  <a:moveTo>
                    <a:pt x="519" y="1"/>
                  </a:moveTo>
                  <a:cubicBezTo>
                    <a:pt x="510" y="1"/>
                    <a:pt x="502" y="2"/>
                    <a:pt x="493" y="5"/>
                  </a:cubicBezTo>
                  <a:cubicBezTo>
                    <a:pt x="11" y="235"/>
                    <a:pt x="1" y="848"/>
                    <a:pt x="1" y="870"/>
                  </a:cubicBezTo>
                  <a:cubicBezTo>
                    <a:pt x="1" y="902"/>
                    <a:pt x="23" y="924"/>
                    <a:pt x="55" y="924"/>
                  </a:cubicBezTo>
                  <a:lnTo>
                    <a:pt x="67" y="924"/>
                  </a:lnTo>
                  <a:cubicBezTo>
                    <a:pt x="88" y="924"/>
                    <a:pt x="110" y="902"/>
                    <a:pt x="110" y="870"/>
                  </a:cubicBezTo>
                  <a:cubicBezTo>
                    <a:pt x="110" y="870"/>
                    <a:pt x="121" y="301"/>
                    <a:pt x="548" y="104"/>
                  </a:cubicBezTo>
                  <a:cubicBezTo>
                    <a:pt x="570" y="93"/>
                    <a:pt x="580" y="60"/>
                    <a:pt x="570" y="27"/>
                  </a:cubicBezTo>
                  <a:cubicBezTo>
                    <a:pt x="561" y="11"/>
                    <a:pt x="542" y="1"/>
                    <a:pt x="519" y="1"/>
                  </a:cubicBezTo>
                  <a:close/>
                </a:path>
              </a:pathLst>
            </a:custGeom>
            <a:solidFill>
              <a:srgbClr val="1A1F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6" name="Google Shape;6746;p77"/>
            <p:cNvSpPr/>
            <p:nvPr/>
          </p:nvSpPr>
          <p:spPr>
            <a:xfrm>
              <a:off x="3461425" y="3033475"/>
              <a:ext cx="10400" cy="6875"/>
            </a:xfrm>
            <a:custGeom>
              <a:avLst/>
              <a:gdLst/>
              <a:ahLst/>
              <a:cxnLst/>
              <a:rect l="l" t="t" r="r" b="b"/>
              <a:pathLst>
                <a:path w="416" h="275" extrusionOk="0">
                  <a:moveTo>
                    <a:pt x="61" y="0"/>
                  </a:moveTo>
                  <a:cubicBezTo>
                    <a:pt x="39" y="0"/>
                    <a:pt x="19" y="10"/>
                    <a:pt x="11" y="26"/>
                  </a:cubicBezTo>
                  <a:cubicBezTo>
                    <a:pt x="0" y="59"/>
                    <a:pt x="11" y="92"/>
                    <a:pt x="33" y="103"/>
                  </a:cubicBezTo>
                  <a:cubicBezTo>
                    <a:pt x="186" y="180"/>
                    <a:pt x="317" y="267"/>
                    <a:pt x="317" y="267"/>
                  </a:cubicBezTo>
                  <a:cubicBezTo>
                    <a:pt x="323" y="272"/>
                    <a:pt x="331" y="275"/>
                    <a:pt x="339" y="275"/>
                  </a:cubicBezTo>
                  <a:cubicBezTo>
                    <a:pt x="347" y="275"/>
                    <a:pt x="355" y="272"/>
                    <a:pt x="361" y="267"/>
                  </a:cubicBezTo>
                  <a:cubicBezTo>
                    <a:pt x="372" y="267"/>
                    <a:pt x="383" y="256"/>
                    <a:pt x="394" y="245"/>
                  </a:cubicBezTo>
                  <a:cubicBezTo>
                    <a:pt x="416" y="223"/>
                    <a:pt x="404" y="190"/>
                    <a:pt x="372" y="168"/>
                  </a:cubicBezTo>
                  <a:cubicBezTo>
                    <a:pt x="372" y="168"/>
                    <a:pt x="241" y="81"/>
                    <a:pt x="88" y="5"/>
                  </a:cubicBezTo>
                  <a:cubicBezTo>
                    <a:pt x="79" y="2"/>
                    <a:pt x="70" y="0"/>
                    <a:pt x="61" y="0"/>
                  </a:cubicBezTo>
                  <a:close/>
                </a:path>
              </a:pathLst>
            </a:custGeom>
            <a:solidFill>
              <a:srgbClr val="1A1F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7" name="Google Shape;6747;p77"/>
            <p:cNvSpPr/>
            <p:nvPr/>
          </p:nvSpPr>
          <p:spPr>
            <a:xfrm>
              <a:off x="3374175" y="2943975"/>
              <a:ext cx="144150" cy="210575"/>
            </a:xfrm>
            <a:custGeom>
              <a:avLst/>
              <a:gdLst/>
              <a:ahLst/>
              <a:cxnLst/>
              <a:rect l="l" t="t" r="r" b="b"/>
              <a:pathLst>
                <a:path w="5766" h="8423" extrusionOk="0">
                  <a:moveTo>
                    <a:pt x="2222" y="0"/>
                  </a:moveTo>
                  <a:cubicBezTo>
                    <a:pt x="1589" y="0"/>
                    <a:pt x="834" y="124"/>
                    <a:pt x="1" y="500"/>
                  </a:cubicBezTo>
                  <a:cubicBezTo>
                    <a:pt x="1" y="500"/>
                    <a:pt x="446" y="354"/>
                    <a:pt x="928" y="354"/>
                  </a:cubicBezTo>
                  <a:cubicBezTo>
                    <a:pt x="1301" y="354"/>
                    <a:pt x="1697" y="441"/>
                    <a:pt x="1926" y="751"/>
                  </a:cubicBezTo>
                  <a:cubicBezTo>
                    <a:pt x="2451" y="1463"/>
                    <a:pt x="2571" y="3179"/>
                    <a:pt x="2615" y="3781"/>
                  </a:cubicBezTo>
                  <a:cubicBezTo>
                    <a:pt x="2823" y="6713"/>
                    <a:pt x="4190" y="7763"/>
                    <a:pt x="2844" y="8419"/>
                  </a:cubicBezTo>
                  <a:cubicBezTo>
                    <a:pt x="2844" y="8419"/>
                    <a:pt x="2879" y="8422"/>
                    <a:pt x="2941" y="8422"/>
                  </a:cubicBezTo>
                  <a:cubicBezTo>
                    <a:pt x="3267" y="8422"/>
                    <a:pt x="4344" y="8330"/>
                    <a:pt x="4988" y="7161"/>
                  </a:cubicBezTo>
                  <a:cubicBezTo>
                    <a:pt x="5765" y="5761"/>
                    <a:pt x="4223" y="467"/>
                    <a:pt x="4223" y="467"/>
                  </a:cubicBezTo>
                  <a:cubicBezTo>
                    <a:pt x="4223" y="467"/>
                    <a:pt x="3451"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8" name="Google Shape;6748;p77"/>
            <p:cNvSpPr/>
            <p:nvPr/>
          </p:nvSpPr>
          <p:spPr>
            <a:xfrm>
              <a:off x="3190700" y="3628850"/>
              <a:ext cx="59350" cy="55275"/>
            </a:xfrm>
            <a:custGeom>
              <a:avLst/>
              <a:gdLst/>
              <a:ahLst/>
              <a:cxnLst/>
              <a:rect l="l" t="t" r="r" b="b"/>
              <a:pathLst>
                <a:path w="2374" h="2211" extrusionOk="0">
                  <a:moveTo>
                    <a:pt x="142" y="1"/>
                  </a:moveTo>
                  <a:lnTo>
                    <a:pt x="1" y="2156"/>
                  </a:lnTo>
                  <a:lnTo>
                    <a:pt x="1926" y="2210"/>
                  </a:lnTo>
                  <a:lnTo>
                    <a:pt x="2374" y="307"/>
                  </a:lnTo>
                  <a:lnTo>
                    <a:pt x="142" y="1"/>
                  </a:ln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9" name="Google Shape;6749;p77"/>
            <p:cNvSpPr/>
            <p:nvPr/>
          </p:nvSpPr>
          <p:spPr>
            <a:xfrm>
              <a:off x="3067375" y="3669500"/>
              <a:ext cx="188975" cy="90925"/>
            </a:xfrm>
            <a:custGeom>
              <a:avLst/>
              <a:gdLst/>
              <a:ahLst/>
              <a:cxnLst/>
              <a:rect l="l" t="t" r="r" b="b"/>
              <a:pathLst>
                <a:path w="7559" h="3637" extrusionOk="0">
                  <a:moveTo>
                    <a:pt x="5005" y="1"/>
                  </a:moveTo>
                  <a:cubicBezTo>
                    <a:pt x="4918" y="1"/>
                    <a:pt x="4839" y="21"/>
                    <a:pt x="4769" y="71"/>
                  </a:cubicBezTo>
                  <a:cubicBezTo>
                    <a:pt x="4769" y="71"/>
                    <a:pt x="4550" y="213"/>
                    <a:pt x="3960" y="716"/>
                  </a:cubicBezTo>
                  <a:cubicBezTo>
                    <a:pt x="3369" y="1219"/>
                    <a:pt x="2374" y="1547"/>
                    <a:pt x="1532" y="1875"/>
                  </a:cubicBezTo>
                  <a:cubicBezTo>
                    <a:pt x="438" y="2302"/>
                    <a:pt x="121" y="2740"/>
                    <a:pt x="55" y="3046"/>
                  </a:cubicBezTo>
                  <a:cubicBezTo>
                    <a:pt x="0" y="3297"/>
                    <a:pt x="99" y="3462"/>
                    <a:pt x="99" y="3462"/>
                  </a:cubicBezTo>
                  <a:lnTo>
                    <a:pt x="7394" y="3637"/>
                  </a:lnTo>
                  <a:cubicBezTo>
                    <a:pt x="7449" y="3549"/>
                    <a:pt x="7482" y="3406"/>
                    <a:pt x="7493" y="3243"/>
                  </a:cubicBezTo>
                  <a:cubicBezTo>
                    <a:pt x="7559" y="2619"/>
                    <a:pt x="7384" y="1634"/>
                    <a:pt x="7307" y="1011"/>
                  </a:cubicBezTo>
                  <a:cubicBezTo>
                    <a:pt x="7296" y="934"/>
                    <a:pt x="7285" y="869"/>
                    <a:pt x="7285" y="815"/>
                  </a:cubicBezTo>
                  <a:cubicBezTo>
                    <a:pt x="7274" y="705"/>
                    <a:pt x="7263" y="618"/>
                    <a:pt x="7263" y="552"/>
                  </a:cubicBezTo>
                  <a:cubicBezTo>
                    <a:pt x="7272" y="166"/>
                    <a:pt x="7093" y="121"/>
                    <a:pt x="7010" y="121"/>
                  </a:cubicBezTo>
                  <a:cubicBezTo>
                    <a:pt x="6985" y="121"/>
                    <a:pt x="6968" y="125"/>
                    <a:pt x="6968" y="125"/>
                  </a:cubicBezTo>
                  <a:cubicBezTo>
                    <a:pt x="6778" y="304"/>
                    <a:pt x="6575" y="367"/>
                    <a:pt x="6371" y="367"/>
                  </a:cubicBezTo>
                  <a:cubicBezTo>
                    <a:pt x="5878" y="367"/>
                    <a:pt x="5375" y="1"/>
                    <a:pt x="5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0" name="Google Shape;6750;p77"/>
            <p:cNvSpPr/>
            <p:nvPr/>
          </p:nvSpPr>
          <p:spPr>
            <a:xfrm>
              <a:off x="3067375" y="3745625"/>
              <a:ext cx="187350" cy="14800"/>
            </a:xfrm>
            <a:custGeom>
              <a:avLst/>
              <a:gdLst/>
              <a:ahLst/>
              <a:cxnLst/>
              <a:rect l="l" t="t" r="r" b="b"/>
              <a:pathLst>
                <a:path w="7494" h="592" extrusionOk="0">
                  <a:moveTo>
                    <a:pt x="55" y="1"/>
                  </a:moveTo>
                  <a:lnTo>
                    <a:pt x="55" y="1"/>
                  </a:lnTo>
                  <a:cubicBezTo>
                    <a:pt x="0" y="252"/>
                    <a:pt x="99" y="417"/>
                    <a:pt x="99" y="417"/>
                  </a:cubicBezTo>
                  <a:lnTo>
                    <a:pt x="7394" y="592"/>
                  </a:lnTo>
                  <a:cubicBezTo>
                    <a:pt x="7449" y="504"/>
                    <a:pt x="7482" y="361"/>
                    <a:pt x="7493" y="198"/>
                  </a:cubicBezTo>
                  <a:lnTo>
                    <a:pt x="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1" name="Google Shape;6751;p77"/>
            <p:cNvSpPr/>
            <p:nvPr/>
          </p:nvSpPr>
          <p:spPr>
            <a:xfrm>
              <a:off x="3224600" y="3689850"/>
              <a:ext cx="25450" cy="70300"/>
            </a:xfrm>
            <a:custGeom>
              <a:avLst/>
              <a:gdLst/>
              <a:ahLst/>
              <a:cxnLst/>
              <a:rect l="l" t="t" r="r" b="b"/>
              <a:pathLst>
                <a:path w="1018" h="2812" extrusionOk="0">
                  <a:moveTo>
                    <a:pt x="996" y="1"/>
                  </a:moveTo>
                  <a:cubicBezTo>
                    <a:pt x="657" y="230"/>
                    <a:pt x="99" y="766"/>
                    <a:pt x="33" y="1619"/>
                  </a:cubicBezTo>
                  <a:cubicBezTo>
                    <a:pt x="1" y="2144"/>
                    <a:pt x="165" y="2527"/>
                    <a:pt x="361" y="2811"/>
                  </a:cubicBezTo>
                  <a:lnTo>
                    <a:pt x="570" y="2811"/>
                  </a:lnTo>
                  <a:cubicBezTo>
                    <a:pt x="361" y="2560"/>
                    <a:pt x="176" y="2177"/>
                    <a:pt x="208" y="1641"/>
                  </a:cubicBezTo>
                  <a:cubicBezTo>
                    <a:pt x="263" y="919"/>
                    <a:pt x="712" y="438"/>
                    <a:pt x="1018" y="197"/>
                  </a:cubicBezTo>
                  <a:cubicBezTo>
                    <a:pt x="1007" y="120"/>
                    <a:pt x="996" y="55"/>
                    <a:pt x="9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2" name="Google Shape;6752;p77"/>
            <p:cNvSpPr/>
            <p:nvPr/>
          </p:nvSpPr>
          <p:spPr>
            <a:xfrm>
              <a:off x="3154600" y="3689150"/>
              <a:ext cx="18075" cy="9200"/>
            </a:xfrm>
            <a:custGeom>
              <a:avLst/>
              <a:gdLst/>
              <a:ahLst/>
              <a:cxnLst/>
              <a:rect l="l" t="t" r="r" b="b"/>
              <a:pathLst>
                <a:path w="723" h="368" extrusionOk="0">
                  <a:moveTo>
                    <a:pt x="130" y="1"/>
                  </a:moveTo>
                  <a:cubicBezTo>
                    <a:pt x="77" y="1"/>
                    <a:pt x="31" y="40"/>
                    <a:pt x="23" y="94"/>
                  </a:cubicBezTo>
                  <a:cubicBezTo>
                    <a:pt x="1" y="148"/>
                    <a:pt x="45" y="214"/>
                    <a:pt x="99" y="236"/>
                  </a:cubicBezTo>
                  <a:lnTo>
                    <a:pt x="558" y="357"/>
                  </a:lnTo>
                  <a:cubicBezTo>
                    <a:pt x="570" y="367"/>
                    <a:pt x="580" y="367"/>
                    <a:pt x="580" y="367"/>
                  </a:cubicBezTo>
                  <a:cubicBezTo>
                    <a:pt x="635" y="367"/>
                    <a:pt x="690" y="335"/>
                    <a:pt x="701" y="280"/>
                  </a:cubicBezTo>
                  <a:cubicBezTo>
                    <a:pt x="723" y="214"/>
                    <a:pt x="690" y="148"/>
                    <a:pt x="624" y="127"/>
                  </a:cubicBezTo>
                  <a:lnTo>
                    <a:pt x="165" y="7"/>
                  </a:lnTo>
                  <a:cubicBezTo>
                    <a:pt x="153" y="3"/>
                    <a:pt x="141" y="1"/>
                    <a:pt x="130" y="1"/>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3" name="Google Shape;6753;p77"/>
            <p:cNvSpPr/>
            <p:nvPr/>
          </p:nvSpPr>
          <p:spPr>
            <a:xfrm>
              <a:off x="3166100" y="3679950"/>
              <a:ext cx="18075" cy="9100"/>
            </a:xfrm>
            <a:custGeom>
              <a:avLst/>
              <a:gdLst/>
              <a:ahLst/>
              <a:cxnLst/>
              <a:rect l="l" t="t" r="r" b="b"/>
              <a:pathLst>
                <a:path w="723" h="364" extrusionOk="0">
                  <a:moveTo>
                    <a:pt x="150" y="1"/>
                  </a:moveTo>
                  <a:cubicBezTo>
                    <a:pt x="93" y="1"/>
                    <a:pt x="41" y="33"/>
                    <a:pt x="22" y="90"/>
                  </a:cubicBezTo>
                  <a:cubicBezTo>
                    <a:pt x="0" y="156"/>
                    <a:pt x="44" y="222"/>
                    <a:pt x="110" y="232"/>
                  </a:cubicBezTo>
                  <a:lnTo>
                    <a:pt x="558" y="363"/>
                  </a:lnTo>
                  <a:lnTo>
                    <a:pt x="591" y="363"/>
                  </a:lnTo>
                  <a:cubicBezTo>
                    <a:pt x="645" y="363"/>
                    <a:pt x="689" y="331"/>
                    <a:pt x="711" y="276"/>
                  </a:cubicBezTo>
                  <a:cubicBezTo>
                    <a:pt x="722" y="210"/>
                    <a:pt x="689" y="145"/>
                    <a:pt x="623" y="134"/>
                  </a:cubicBezTo>
                  <a:lnTo>
                    <a:pt x="175" y="3"/>
                  </a:lnTo>
                  <a:cubicBezTo>
                    <a:pt x="167" y="1"/>
                    <a:pt x="158" y="1"/>
                    <a:pt x="150" y="1"/>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4" name="Google Shape;6754;p77"/>
            <p:cNvSpPr/>
            <p:nvPr/>
          </p:nvSpPr>
          <p:spPr>
            <a:xfrm>
              <a:off x="3143125" y="3695450"/>
              <a:ext cx="18075" cy="9200"/>
            </a:xfrm>
            <a:custGeom>
              <a:avLst/>
              <a:gdLst/>
              <a:ahLst/>
              <a:cxnLst/>
              <a:rect l="l" t="t" r="r" b="b"/>
              <a:pathLst>
                <a:path w="723" h="368" extrusionOk="0">
                  <a:moveTo>
                    <a:pt x="130" y="0"/>
                  </a:moveTo>
                  <a:cubicBezTo>
                    <a:pt x="77" y="0"/>
                    <a:pt x="31" y="39"/>
                    <a:pt x="22" y="93"/>
                  </a:cubicBezTo>
                  <a:cubicBezTo>
                    <a:pt x="0" y="159"/>
                    <a:pt x="33" y="225"/>
                    <a:pt x="98" y="236"/>
                  </a:cubicBezTo>
                  <a:lnTo>
                    <a:pt x="558" y="367"/>
                  </a:lnTo>
                  <a:lnTo>
                    <a:pt x="580" y="367"/>
                  </a:lnTo>
                  <a:cubicBezTo>
                    <a:pt x="635" y="367"/>
                    <a:pt x="689" y="334"/>
                    <a:pt x="701" y="280"/>
                  </a:cubicBezTo>
                  <a:cubicBezTo>
                    <a:pt x="722" y="214"/>
                    <a:pt x="679" y="148"/>
                    <a:pt x="613" y="127"/>
                  </a:cubicBezTo>
                  <a:lnTo>
                    <a:pt x="164" y="6"/>
                  </a:lnTo>
                  <a:cubicBezTo>
                    <a:pt x="153" y="2"/>
                    <a:pt x="141" y="0"/>
                    <a:pt x="130" y="0"/>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5" name="Google Shape;6755;p77"/>
            <p:cNvSpPr/>
            <p:nvPr/>
          </p:nvSpPr>
          <p:spPr>
            <a:xfrm>
              <a:off x="3131650" y="3701550"/>
              <a:ext cx="17775" cy="9100"/>
            </a:xfrm>
            <a:custGeom>
              <a:avLst/>
              <a:gdLst/>
              <a:ahLst/>
              <a:cxnLst/>
              <a:rect l="l" t="t" r="r" b="b"/>
              <a:pathLst>
                <a:path w="711" h="364" extrusionOk="0">
                  <a:moveTo>
                    <a:pt x="139" y="0"/>
                  </a:moveTo>
                  <a:cubicBezTo>
                    <a:pt x="82" y="0"/>
                    <a:pt x="30" y="32"/>
                    <a:pt x="11" y="90"/>
                  </a:cubicBezTo>
                  <a:cubicBezTo>
                    <a:pt x="0" y="156"/>
                    <a:pt x="32" y="221"/>
                    <a:pt x="98" y="233"/>
                  </a:cubicBezTo>
                  <a:lnTo>
                    <a:pt x="547" y="364"/>
                  </a:lnTo>
                  <a:lnTo>
                    <a:pt x="579" y="364"/>
                  </a:lnTo>
                  <a:cubicBezTo>
                    <a:pt x="635" y="364"/>
                    <a:pt x="689" y="331"/>
                    <a:pt x="700" y="276"/>
                  </a:cubicBezTo>
                  <a:cubicBezTo>
                    <a:pt x="711" y="211"/>
                    <a:pt x="678" y="145"/>
                    <a:pt x="613" y="134"/>
                  </a:cubicBezTo>
                  <a:lnTo>
                    <a:pt x="164" y="2"/>
                  </a:lnTo>
                  <a:cubicBezTo>
                    <a:pt x="156" y="1"/>
                    <a:pt x="147" y="0"/>
                    <a:pt x="139" y="0"/>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6" name="Google Shape;6756;p77"/>
            <p:cNvSpPr/>
            <p:nvPr/>
          </p:nvSpPr>
          <p:spPr>
            <a:xfrm>
              <a:off x="3119050" y="3707175"/>
              <a:ext cx="18075" cy="9225"/>
            </a:xfrm>
            <a:custGeom>
              <a:avLst/>
              <a:gdLst/>
              <a:ahLst/>
              <a:cxnLst/>
              <a:rect l="l" t="t" r="r" b="b"/>
              <a:pathLst>
                <a:path w="723" h="369" extrusionOk="0">
                  <a:moveTo>
                    <a:pt x="124" y="1"/>
                  </a:moveTo>
                  <a:cubicBezTo>
                    <a:pt x="73" y="1"/>
                    <a:pt x="29" y="32"/>
                    <a:pt x="11" y="84"/>
                  </a:cubicBezTo>
                  <a:cubicBezTo>
                    <a:pt x="1" y="149"/>
                    <a:pt x="33" y="215"/>
                    <a:pt x="99" y="237"/>
                  </a:cubicBezTo>
                  <a:lnTo>
                    <a:pt x="548" y="358"/>
                  </a:lnTo>
                  <a:cubicBezTo>
                    <a:pt x="558" y="358"/>
                    <a:pt x="570" y="368"/>
                    <a:pt x="580" y="368"/>
                  </a:cubicBezTo>
                  <a:cubicBezTo>
                    <a:pt x="635" y="368"/>
                    <a:pt x="690" y="324"/>
                    <a:pt x="701" y="270"/>
                  </a:cubicBezTo>
                  <a:cubicBezTo>
                    <a:pt x="723" y="215"/>
                    <a:pt x="679" y="149"/>
                    <a:pt x="613" y="127"/>
                  </a:cubicBezTo>
                  <a:lnTo>
                    <a:pt x="165" y="8"/>
                  </a:lnTo>
                  <a:cubicBezTo>
                    <a:pt x="151" y="3"/>
                    <a:pt x="137" y="1"/>
                    <a:pt x="124" y="1"/>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7" name="Google Shape;6757;p77"/>
            <p:cNvSpPr/>
            <p:nvPr/>
          </p:nvSpPr>
          <p:spPr>
            <a:xfrm>
              <a:off x="3105400" y="3711825"/>
              <a:ext cx="18050" cy="9225"/>
            </a:xfrm>
            <a:custGeom>
              <a:avLst/>
              <a:gdLst/>
              <a:ahLst/>
              <a:cxnLst/>
              <a:rect l="l" t="t" r="r" b="b"/>
              <a:pathLst>
                <a:path w="722" h="369" extrusionOk="0">
                  <a:moveTo>
                    <a:pt x="123" y="0"/>
                  </a:moveTo>
                  <a:cubicBezTo>
                    <a:pt x="73" y="0"/>
                    <a:pt x="30" y="32"/>
                    <a:pt x="22" y="84"/>
                  </a:cubicBezTo>
                  <a:cubicBezTo>
                    <a:pt x="0" y="150"/>
                    <a:pt x="44" y="215"/>
                    <a:pt x="98" y="237"/>
                  </a:cubicBezTo>
                  <a:lnTo>
                    <a:pt x="557" y="357"/>
                  </a:lnTo>
                  <a:cubicBezTo>
                    <a:pt x="569" y="357"/>
                    <a:pt x="579" y="368"/>
                    <a:pt x="579" y="368"/>
                  </a:cubicBezTo>
                  <a:cubicBezTo>
                    <a:pt x="634" y="368"/>
                    <a:pt x="689" y="335"/>
                    <a:pt x="700" y="281"/>
                  </a:cubicBezTo>
                  <a:cubicBezTo>
                    <a:pt x="722" y="215"/>
                    <a:pt x="678" y="150"/>
                    <a:pt x="623" y="128"/>
                  </a:cubicBezTo>
                  <a:lnTo>
                    <a:pt x="164" y="7"/>
                  </a:lnTo>
                  <a:cubicBezTo>
                    <a:pt x="150" y="3"/>
                    <a:pt x="136" y="0"/>
                    <a:pt x="123" y="0"/>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8" name="Google Shape;6758;p77"/>
            <p:cNvSpPr/>
            <p:nvPr/>
          </p:nvSpPr>
          <p:spPr>
            <a:xfrm>
              <a:off x="2971675" y="3591950"/>
              <a:ext cx="75225" cy="70575"/>
            </a:xfrm>
            <a:custGeom>
              <a:avLst/>
              <a:gdLst/>
              <a:ahLst/>
              <a:cxnLst/>
              <a:rect l="l" t="t" r="r" b="b"/>
              <a:pathLst>
                <a:path w="3009" h="2823" extrusionOk="0">
                  <a:moveTo>
                    <a:pt x="1313" y="1"/>
                  </a:moveTo>
                  <a:lnTo>
                    <a:pt x="0" y="1718"/>
                  </a:lnTo>
                  <a:lnTo>
                    <a:pt x="1586" y="2823"/>
                  </a:lnTo>
                  <a:lnTo>
                    <a:pt x="3008" y="1488"/>
                  </a:lnTo>
                  <a:lnTo>
                    <a:pt x="1313" y="1"/>
                  </a:ln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9" name="Google Shape;6759;p77"/>
            <p:cNvSpPr/>
            <p:nvPr/>
          </p:nvSpPr>
          <p:spPr>
            <a:xfrm>
              <a:off x="2830575" y="3613075"/>
              <a:ext cx="196900" cy="120550"/>
            </a:xfrm>
            <a:custGeom>
              <a:avLst/>
              <a:gdLst/>
              <a:ahLst/>
              <a:cxnLst/>
              <a:rect l="l" t="t" r="r" b="b"/>
              <a:pathLst>
                <a:path w="7876" h="4822" extrusionOk="0">
                  <a:moveTo>
                    <a:pt x="1125" y="0"/>
                  </a:moveTo>
                  <a:cubicBezTo>
                    <a:pt x="619" y="0"/>
                    <a:pt x="339" y="136"/>
                    <a:pt x="186" y="282"/>
                  </a:cubicBezTo>
                  <a:cubicBezTo>
                    <a:pt x="11" y="457"/>
                    <a:pt x="0" y="643"/>
                    <a:pt x="0" y="643"/>
                  </a:cubicBezTo>
                  <a:lnTo>
                    <a:pt x="5984" y="4822"/>
                  </a:lnTo>
                  <a:cubicBezTo>
                    <a:pt x="6082" y="4778"/>
                    <a:pt x="6191" y="4679"/>
                    <a:pt x="6290" y="4548"/>
                  </a:cubicBezTo>
                  <a:cubicBezTo>
                    <a:pt x="6684" y="4066"/>
                    <a:pt x="7088" y="3148"/>
                    <a:pt x="7362" y="2590"/>
                  </a:cubicBezTo>
                  <a:cubicBezTo>
                    <a:pt x="7394" y="2513"/>
                    <a:pt x="7427" y="2459"/>
                    <a:pt x="7449" y="2404"/>
                  </a:cubicBezTo>
                  <a:cubicBezTo>
                    <a:pt x="7503" y="2306"/>
                    <a:pt x="7547" y="2240"/>
                    <a:pt x="7580" y="2185"/>
                  </a:cubicBezTo>
                  <a:cubicBezTo>
                    <a:pt x="7875" y="1769"/>
                    <a:pt x="7569" y="1660"/>
                    <a:pt x="7569" y="1660"/>
                  </a:cubicBezTo>
                  <a:cubicBezTo>
                    <a:pt x="7511" y="1670"/>
                    <a:pt x="7456" y="1675"/>
                    <a:pt x="7404" y="1675"/>
                  </a:cubicBezTo>
                  <a:cubicBezTo>
                    <a:pt x="6533" y="1675"/>
                    <a:pt x="6333" y="391"/>
                    <a:pt x="5771" y="391"/>
                  </a:cubicBezTo>
                  <a:cubicBezTo>
                    <a:pt x="5769" y="391"/>
                    <a:pt x="5767" y="391"/>
                    <a:pt x="5765" y="391"/>
                  </a:cubicBezTo>
                  <a:cubicBezTo>
                    <a:pt x="5765" y="391"/>
                    <a:pt x="5513" y="403"/>
                    <a:pt x="4737" y="490"/>
                  </a:cubicBezTo>
                  <a:cubicBezTo>
                    <a:pt x="4627" y="504"/>
                    <a:pt x="4514" y="510"/>
                    <a:pt x="4397" y="510"/>
                  </a:cubicBezTo>
                  <a:cubicBezTo>
                    <a:pt x="3682" y="510"/>
                    <a:pt x="2839" y="278"/>
                    <a:pt x="2068" y="118"/>
                  </a:cubicBezTo>
                  <a:cubicBezTo>
                    <a:pt x="1688" y="34"/>
                    <a:pt x="1378" y="0"/>
                    <a:pt x="11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0" name="Google Shape;6760;p77"/>
            <p:cNvSpPr/>
            <p:nvPr/>
          </p:nvSpPr>
          <p:spPr>
            <a:xfrm>
              <a:off x="2830575" y="3620100"/>
              <a:ext cx="157250" cy="113525"/>
            </a:xfrm>
            <a:custGeom>
              <a:avLst/>
              <a:gdLst/>
              <a:ahLst/>
              <a:cxnLst/>
              <a:rect l="l" t="t" r="r" b="b"/>
              <a:pathLst>
                <a:path w="6290" h="4541" extrusionOk="0">
                  <a:moveTo>
                    <a:pt x="186" y="1"/>
                  </a:moveTo>
                  <a:cubicBezTo>
                    <a:pt x="11" y="176"/>
                    <a:pt x="0" y="362"/>
                    <a:pt x="0" y="362"/>
                  </a:cubicBezTo>
                  <a:lnTo>
                    <a:pt x="5984" y="4541"/>
                  </a:lnTo>
                  <a:cubicBezTo>
                    <a:pt x="6082" y="4497"/>
                    <a:pt x="6191" y="4398"/>
                    <a:pt x="6290" y="4267"/>
                  </a:cubicBezTo>
                  <a:lnTo>
                    <a:pt x="1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1" name="Google Shape;6761;p77"/>
            <p:cNvSpPr/>
            <p:nvPr/>
          </p:nvSpPr>
          <p:spPr>
            <a:xfrm>
              <a:off x="2964550" y="3673150"/>
              <a:ext cx="52275" cy="53075"/>
            </a:xfrm>
            <a:custGeom>
              <a:avLst/>
              <a:gdLst/>
              <a:ahLst/>
              <a:cxnLst/>
              <a:rect l="l" t="t" r="r" b="b"/>
              <a:pathLst>
                <a:path w="2091" h="2123" extrusionOk="0">
                  <a:moveTo>
                    <a:pt x="2090" y="1"/>
                  </a:moveTo>
                  <a:lnTo>
                    <a:pt x="2090" y="1"/>
                  </a:lnTo>
                  <a:cubicBezTo>
                    <a:pt x="1685" y="12"/>
                    <a:pt x="931" y="144"/>
                    <a:pt x="406" y="832"/>
                  </a:cubicBezTo>
                  <a:cubicBezTo>
                    <a:pt x="88" y="1237"/>
                    <a:pt x="1" y="1653"/>
                    <a:pt x="12" y="1992"/>
                  </a:cubicBezTo>
                  <a:lnTo>
                    <a:pt x="187" y="2123"/>
                  </a:lnTo>
                  <a:cubicBezTo>
                    <a:pt x="154" y="1795"/>
                    <a:pt x="209" y="1369"/>
                    <a:pt x="537" y="942"/>
                  </a:cubicBezTo>
                  <a:cubicBezTo>
                    <a:pt x="975" y="373"/>
                    <a:pt x="1609" y="220"/>
                    <a:pt x="2003" y="187"/>
                  </a:cubicBezTo>
                  <a:cubicBezTo>
                    <a:pt x="2035" y="110"/>
                    <a:pt x="2068" y="56"/>
                    <a:pt x="20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2" name="Google Shape;6762;p77"/>
            <p:cNvSpPr/>
            <p:nvPr/>
          </p:nvSpPr>
          <p:spPr>
            <a:xfrm>
              <a:off x="2935850" y="3621625"/>
              <a:ext cx="14500" cy="14975"/>
            </a:xfrm>
            <a:custGeom>
              <a:avLst/>
              <a:gdLst/>
              <a:ahLst/>
              <a:cxnLst/>
              <a:rect l="l" t="t" r="r" b="b"/>
              <a:pathLst>
                <a:path w="580" h="599" extrusionOk="0">
                  <a:moveTo>
                    <a:pt x="133" y="1"/>
                  </a:moveTo>
                  <a:cubicBezTo>
                    <a:pt x="108" y="1"/>
                    <a:pt x="84" y="9"/>
                    <a:pt x="66" y="27"/>
                  </a:cubicBezTo>
                  <a:cubicBezTo>
                    <a:pt x="11" y="71"/>
                    <a:pt x="1" y="148"/>
                    <a:pt x="44" y="202"/>
                  </a:cubicBezTo>
                  <a:lnTo>
                    <a:pt x="361" y="552"/>
                  </a:lnTo>
                  <a:cubicBezTo>
                    <a:pt x="361" y="564"/>
                    <a:pt x="372" y="574"/>
                    <a:pt x="383" y="574"/>
                  </a:cubicBezTo>
                  <a:cubicBezTo>
                    <a:pt x="403" y="590"/>
                    <a:pt x="426" y="598"/>
                    <a:pt x="449" y="598"/>
                  </a:cubicBezTo>
                  <a:cubicBezTo>
                    <a:pt x="476" y="598"/>
                    <a:pt x="502" y="587"/>
                    <a:pt x="526" y="564"/>
                  </a:cubicBezTo>
                  <a:cubicBezTo>
                    <a:pt x="580" y="520"/>
                    <a:pt x="580" y="443"/>
                    <a:pt x="536" y="399"/>
                  </a:cubicBezTo>
                  <a:lnTo>
                    <a:pt x="230" y="49"/>
                  </a:lnTo>
                  <a:cubicBezTo>
                    <a:pt x="204" y="18"/>
                    <a:pt x="168" y="1"/>
                    <a:pt x="133" y="1"/>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3" name="Google Shape;6763;p77"/>
            <p:cNvSpPr/>
            <p:nvPr/>
          </p:nvSpPr>
          <p:spPr>
            <a:xfrm>
              <a:off x="2950625" y="3620425"/>
              <a:ext cx="14500" cy="14825"/>
            </a:xfrm>
            <a:custGeom>
              <a:avLst/>
              <a:gdLst/>
              <a:ahLst/>
              <a:cxnLst/>
              <a:rect l="l" t="t" r="r" b="b"/>
              <a:pathLst>
                <a:path w="580" h="593" extrusionOk="0">
                  <a:moveTo>
                    <a:pt x="141" y="0"/>
                  </a:moveTo>
                  <a:cubicBezTo>
                    <a:pt x="111" y="0"/>
                    <a:pt x="80" y="11"/>
                    <a:pt x="54" y="32"/>
                  </a:cubicBezTo>
                  <a:cubicBezTo>
                    <a:pt x="11" y="75"/>
                    <a:pt x="0" y="152"/>
                    <a:pt x="44" y="196"/>
                  </a:cubicBezTo>
                  <a:lnTo>
                    <a:pt x="350" y="557"/>
                  </a:lnTo>
                  <a:cubicBezTo>
                    <a:pt x="361" y="557"/>
                    <a:pt x="372" y="568"/>
                    <a:pt x="372" y="568"/>
                  </a:cubicBezTo>
                  <a:cubicBezTo>
                    <a:pt x="399" y="584"/>
                    <a:pt x="427" y="592"/>
                    <a:pt x="453" y="592"/>
                  </a:cubicBezTo>
                  <a:cubicBezTo>
                    <a:pt x="479" y="592"/>
                    <a:pt x="503" y="584"/>
                    <a:pt x="525" y="568"/>
                  </a:cubicBezTo>
                  <a:cubicBezTo>
                    <a:pt x="579" y="524"/>
                    <a:pt x="579" y="447"/>
                    <a:pt x="536" y="393"/>
                  </a:cubicBezTo>
                  <a:lnTo>
                    <a:pt x="229" y="43"/>
                  </a:lnTo>
                  <a:cubicBezTo>
                    <a:pt x="206" y="14"/>
                    <a:pt x="174" y="0"/>
                    <a:pt x="141" y="0"/>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4" name="Google Shape;6764;p77"/>
            <p:cNvSpPr/>
            <p:nvPr/>
          </p:nvSpPr>
          <p:spPr>
            <a:xfrm>
              <a:off x="2922725" y="3620525"/>
              <a:ext cx="14500" cy="14975"/>
            </a:xfrm>
            <a:custGeom>
              <a:avLst/>
              <a:gdLst/>
              <a:ahLst/>
              <a:cxnLst/>
              <a:rect l="l" t="t" r="r" b="b"/>
              <a:pathLst>
                <a:path w="580" h="599" extrusionOk="0">
                  <a:moveTo>
                    <a:pt x="133" y="1"/>
                  </a:moveTo>
                  <a:cubicBezTo>
                    <a:pt x="108" y="1"/>
                    <a:pt x="84" y="9"/>
                    <a:pt x="66" y="28"/>
                  </a:cubicBezTo>
                  <a:cubicBezTo>
                    <a:pt x="11" y="71"/>
                    <a:pt x="1" y="148"/>
                    <a:pt x="44" y="203"/>
                  </a:cubicBezTo>
                  <a:lnTo>
                    <a:pt x="361" y="553"/>
                  </a:lnTo>
                  <a:cubicBezTo>
                    <a:pt x="361" y="564"/>
                    <a:pt x="372" y="575"/>
                    <a:pt x="383" y="575"/>
                  </a:cubicBezTo>
                  <a:cubicBezTo>
                    <a:pt x="403" y="590"/>
                    <a:pt x="426" y="598"/>
                    <a:pt x="449" y="598"/>
                  </a:cubicBezTo>
                  <a:cubicBezTo>
                    <a:pt x="476" y="598"/>
                    <a:pt x="502" y="587"/>
                    <a:pt x="526" y="564"/>
                  </a:cubicBezTo>
                  <a:cubicBezTo>
                    <a:pt x="580" y="520"/>
                    <a:pt x="580" y="443"/>
                    <a:pt x="536" y="400"/>
                  </a:cubicBezTo>
                  <a:lnTo>
                    <a:pt x="230" y="50"/>
                  </a:lnTo>
                  <a:cubicBezTo>
                    <a:pt x="204" y="18"/>
                    <a:pt x="168" y="1"/>
                    <a:pt x="133" y="1"/>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5" name="Google Shape;6765;p77"/>
            <p:cNvSpPr/>
            <p:nvPr/>
          </p:nvSpPr>
          <p:spPr>
            <a:xfrm>
              <a:off x="2909875" y="3619325"/>
              <a:ext cx="14525" cy="14825"/>
            </a:xfrm>
            <a:custGeom>
              <a:avLst/>
              <a:gdLst/>
              <a:ahLst/>
              <a:cxnLst/>
              <a:rect l="l" t="t" r="r" b="b"/>
              <a:pathLst>
                <a:path w="581" h="593" extrusionOk="0">
                  <a:moveTo>
                    <a:pt x="141" y="0"/>
                  </a:moveTo>
                  <a:cubicBezTo>
                    <a:pt x="111" y="0"/>
                    <a:pt x="81" y="11"/>
                    <a:pt x="55" y="32"/>
                  </a:cubicBezTo>
                  <a:cubicBezTo>
                    <a:pt x="0" y="76"/>
                    <a:pt x="0" y="153"/>
                    <a:pt x="44" y="196"/>
                  </a:cubicBezTo>
                  <a:lnTo>
                    <a:pt x="350" y="557"/>
                  </a:lnTo>
                  <a:cubicBezTo>
                    <a:pt x="361" y="557"/>
                    <a:pt x="361" y="568"/>
                    <a:pt x="372" y="568"/>
                  </a:cubicBezTo>
                  <a:cubicBezTo>
                    <a:pt x="394" y="585"/>
                    <a:pt x="421" y="593"/>
                    <a:pt x="448" y="593"/>
                  </a:cubicBezTo>
                  <a:cubicBezTo>
                    <a:pt x="476" y="593"/>
                    <a:pt x="503" y="585"/>
                    <a:pt x="525" y="568"/>
                  </a:cubicBezTo>
                  <a:cubicBezTo>
                    <a:pt x="569" y="525"/>
                    <a:pt x="580" y="448"/>
                    <a:pt x="536" y="393"/>
                  </a:cubicBezTo>
                  <a:lnTo>
                    <a:pt x="230" y="43"/>
                  </a:lnTo>
                  <a:cubicBezTo>
                    <a:pt x="207" y="14"/>
                    <a:pt x="175" y="0"/>
                    <a:pt x="141" y="0"/>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6" name="Google Shape;6766;p77"/>
            <p:cNvSpPr/>
            <p:nvPr/>
          </p:nvSpPr>
          <p:spPr>
            <a:xfrm>
              <a:off x="2896200" y="3616950"/>
              <a:ext cx="14525" cy="14975"/>
            </a:xfrm>
            <a:custGeom>
              <a:avLst/>
              <a:gdLst/>
              <a:ahLst/>
              <a:cxnLst/>
              <a:rect l="l" t="t" r="r" b="b"/>
              <a:pathLst>
                <a:path w="581" h="599" extrusionOk="0">
                  <a:moveTo>
                    <a:pt x="137" y="1"/>
                  </a:moveTo>
                  <a:cubicBezTo>
                    <a:pt x="111" y="1"/>
                    <a:pt x="85" y="10"/>
                    <a:pt x="66" y="29"/>
                  </a:cubicBezTo>
                  <a:cubicBezTo>
                    <a:pt x="12" y="73"/>
                    <a:pt x="0" y="149"/>
                    <a:pt x="44" y="204"/>
                  </a:cubicBezTo>
                  <a:lnTo>
                    <a:pt x="362" y="554"/>
                  </a:lnTo>
                  <a:cubicBezTo>
                    <a:pt x="362" y="564"/>
                    <a:pt x="372" y="564"/>
                    <a:pt x="383" y="576"/>
                  </a:cubicBezTo>
                  <a:cubicBezTo>
                    <a:pt x="404" y="591"/>
                    <a:pt x="426" y="599"/>
                    <a:pt x="449" y="599"/>
                  </a:cubicBezTo>
                  <a:cubicBezTo>
                    <a:pt x="475" y="599"/>
                    <a:pt x="502" y="588"/>
                    <a:pt x="525" y="564"/>
                  </a:cubicBezTo>
                  <a:cubicBezTo>
                    <a:pt x="580" y="521"/>
                    <a:pt x="580" y="445"/>
                    <a:pt x="537" y="401"/>
                  </a:cubicBezTo>
                  <a:lnTo>
                    <a:pt x="230" y="39"/>
                  </a:lnTo>
                  <a:cubicBezTo>
                    <a:pt x="206" y="15"/>
                    <a:pt x="171" y="1"/>
                    <a:pt x="137" y="1"/>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7" name="Google Shape;6767;p77"/>
            <p:cNvSpPr/>
            <p:nvPr/>
          </p:nvSpPr>
          <p:spPr>
            <a:xfrm>
              <a:off x="2882525" y="3613400"/>
              <a:ext cx="14250" cy="14900"/>
            </a:xfrm>
            <a:custGeom>
              <a:avLst/>
              <a:gdLst/>
              <a:ahLst/>
              <a:cxnLst/>
              <a:rect l="l" t="t" r="r" b="b"/>
              <a:pathLst>
                <a:path w="570" h="596" extrusionOk="0">
                  <a:moveTo>
                    <a:pt x="126" y="1"/>
                  </a:moveTo>
                  <a:cubicBezTo>
                    <a:pt x="100" y="1"/>
                    <a:pt x="74" y="9"/>
                    <a:pt x="55" y="28"/>
                  </a:cubicBezTo>
                  <a:cubicBezTo>
                    <a:pt x="0" y="72"/>
                    <a:pt x="0" y="149"/>
                    <a:pt x="44" y="203"/>
                  </a:cubicBezTo>
                  <a:lnTo>
                    <a:pt x="350" y="553"/>
                  </a:lnTo>
                  <a:cubicBezTo>
                    <a:pt x="350" y="565"/>
                    <a:pt x="362" y="565"/>
                    <a:pt x="372" y="575"/>
                  </a:cubicBezTo>
                  <a:cubicBezTo>
                    <a:pt x="390" y="589"/>
                    <a:pt x="411" y="595"/>
                    <a:pt x="431" y="595"/>
                  </a:cubicBezTo>
                  <a:cubicBezTo>
                    <a:pt x="460" y="595"/>
                    <a:pt x="489" y="584"/>
                    <a:pt x="515" y="565"/>
                  </a:cubicBezTo>
                  <a:cubicBezTo>
                    <a:pt x="569" y="521"/>
                    <a:pt x="569" y="444"/>
                    <a:pt x="525" y="400"/>
                  </a:cubicBezTo>
                  <a:lnTo>
                    <a:pt x="219" y="40"/>
                  </a:lnTo>
                  <a:cubicBezTo>
                    <a:pt x="194" y="15"/>
                    <a:pt x="159" y="1"/>
                    <a:pt x="126" y="1"/>
                  </a:cubicBezTo>
                  <a:close/>
                </a:path>
              </a:pathLst>
            </a:custGeom>
            <a:solidFill>
              <a:srgbClr val="FDF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8" name="Google Shape;6768;p77"/>
            <p:cNvSpPr/>
            <p:nvPr/>
          </p:nvSpPr>
          <p:spPr>
            <a:xfrm>
              <a:off x="2985325" y="3301700"/>
              <a:ext cx="482400" cy="338125"/>
            </a:xfrm>
            <a:custGeom>
              <a:avLst/>
              <a:gdLst/>
              <a:ahLst/>
              <a:cxnLst/>
              <a:rect l="l" t="t" r="r" b="b"/>
              <a:pathLst>
                <a:path w="19296" h="13525" extrusionOk="0">
                  <a:moveTo>
                    <a:pt x="11257" y="1"/>
                  </a:moveTo>
                  <a:cubicBezTo>
                    <a:pt x="11116" y="1"/>
                    <a:pt x="10983" y="16"/>
                    <a:pt x="10863" y="49"/>
                  </a:cubicBezTo>
                  <a:cubicBezTo>
                    <a:pt x="9025" y="563"/>
                    <a:pt x="1" y="11862"/>
                    <a:pt x="1" y="11862"/>
                  </a:cubicBezTo>
                  <a:lnTo>
                    <a:pt x="2342" y="13524"/>
                  </a:lnTo>
                  <a:cubicBezTo>
                    <a:pt x="2342" y="13524"/>
                    <a:pt x="9276" y="8723"/>
                    <a:pt x="11060" y="6492"/>
                  </a:cubicBezTo>
                  <a:cubicBezTo>
                    <a:pt x="13146" y="3861"/>
                    <a:pt x="13174" y="3523"/>
                    <a:pt x="13147" y="3479"/>
                  </a:cubicBezTo>
                  <a:lnTo>
                    <a:pt x="13147" y="3479"/>
                  </a:lnTo>
                  <a:lnTo>
                    <a:pt x="19295" y="7739"/>
                  </a:lnTo>
                  <a:lnTo>
                    <a:pt x="19295" y="7739"/>
                  </a:lnTo>
                  <a:lnTo>
                    <a:pt x="17229" y="3145"/>
                  </a:lnTo>
                  <a:cubicBezTo>
                    <a:pt x="17229" y="3145"/>
                    <a:pt x="13282" y="1"/>
                    <a:pt x="11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9" name="Google Shape;6769;p77"/>
            <p:cNvSpPr/>
            <p:nvPr/>
          </p:nvSpPr>
          <p:spPr>
            <a:xfrm>
              <a:off x="3047675" y="3436525"/>
              <a:ext cx="219075" cy="185250"/>
            </a:xfrm>
            <a:custGeom>
              <a:avLst/>
              <a:gdLst/>
              <a:ahLst/>
              <a:cxnLst/>
              <a:rect l="l" t="t" r="r" b="b"/>
              <a:pathLst>
                <a:path w="8763" h="7410" extrusionOk="0">
                  <a:moveTo>
                    <a:pt x="8692" y="0"/>
                  </a:moveTo>
                  <a:cubicBezTo>
                    <a:pt x="8672" y="0"/>
                    <a:pt x="8654" y="9"/>
                    <a:pt x="8642" y="27"/>
                  </a:cubicBezTo>
                  <a:cubicBezTo>
                    <a:pt x="6673" y="2072"/>
                    <a:pt x="100" y="7235"/>
                    <a:pt x="34" y="7290"/>
                  </a:cubicBezTo>
                  <a:cubicBezTo>
                    <a:pt x="1" y="7312"/>
                    <a:pt x="1" y="7355"/>
                    <a:pt x="23" y="7388"/>
                  </a:cubicBezTo>
                  <a:cubicBezTo>
                    <a:pt x="34" y="7399"/>
                    <a:pt x="56" y="7410"/>
                    <a:pt x="78" y="7410"/>
                  </a:cubicBezTo>
                  <a:cubicBezTo>
                    <a:pt x="88" y="7410"/>
                    <a:pt x="110" y="7410"/>
                    <a:pt x="121" y="7399"/>
                  </a:cubicBezTo>
                  <a:cubicBezTo>
                    <a:pt x="187" y="7344"/>
                    <a:pt x="6772" y="2181"/>
                    <a:pt x="8741" y="125"/>
                  </a:cubicBezTo>
                  <a:cubicBezTo>
                    <a:pt x="8762" y="93"/>
                    <a:pt x="8762" y="49"/>
                    <a:pt x="8741" y="16"/>
                  </a:cubicBezTo>
                  <a:cubicBezTo>
                    <a:pt x="8726" y="6"/>
                    <a:pt x="8709" y="0"/>
                    <a:pt x="8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0" name="Google Shape;6770;p77"/>
            <p:cNvSpPr/>
            <p:nvPr/>
          </p:nvSpPr>
          <p:spPr>
            <a:xfrm>
              <a:off x="2998750" y="3580350"/>
              <a:ext cx="61525" cy="49200"/>
            </a:xfrm>
            <a:custGeom>
              <a:avLst/>
              <a:gdLst/>
              <a:ahLst/>
              <a:cxnLst/>
              <a:rect l="l" t="t" r="r" b="b"/>
              <a:pathLst>
                <a:path w="2461" h="1968" extrusionOk="0">
                  <a:moveTo>
                    <a:pt x="73" y="1"/>
                  </a:moveTo>
                  <a:cubicBezTo>
                    <a:pt x="53" y="1"/>
                    <a:pt x="34" y="9"/>
                    <a:pt x="22" y="27"/>
                  </a:cubicBezTo>
                  <a:cubicBezTo>
                    <a:pt x="0" y="60"/>
                    <a:pt x="0" y="103"/>
                    <a:pt x="33" y="137"/>
                  </a:cubicBezTo>
                  <a:lnTo>
                    <a:pt x="2330" y="1952"/>
                  </a:lnTo>
                  <a:lnTo>
                    <a:pt x="2341" y="1952"/>
                  </a:lnTo>
                  <a:cubicBezTo>
                    <a:pt x="2355" y="1962"/>
                    <a:pt x="2372" y="1968"/>
                    <a:pt x="2388" y="1968"/>
                  </a:cubicBezTo>
                  <a:cubicBezTo>
                    <a:pt x="2408" y="1968"/>
                    <a:pt x="2427" y="1959"/>
                    <a:pt x="2439" y="1941"/>
                  </a:cubicBezTo>
                  <a:cubicBezTo>
                    <a:pt x="2461" y="1909"/>
                    <a:pt x="2461" y="1865"/>
                    <a:pt x="2429" y="1832"/>
                  </a:cubicBezTo>
                  <a:lnTo>
                    <a:pt x="120" y="16"/>
                  </a:lnTo>
                  <a:cubicBezTo>
                    <a:pt x="106" y="6"/>
                    <a:pt x="89" y="1"/>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1" name="Google Shape;6771;p77"/>
            <p:cNvSpPr/>
            <p:nvPr/>
          </p:nvSpPr>
          <p:spPr>
            <a:xfrm>
              <a:off x="3179775" y="3274900"/>
              <a:ext cx="409100" cy="407800"/>
            </a:xfrm>
            <a:custGeom>
              <a:avLst/>
              <a:gdLst/>
              <a:ahLst/>
              <a:cxnLst/>
              <a:rect l="l" t="t" r="r" b="b"/>
              <a:pathLst>
                <a:path w="16364" h="16312" extrusionOk="0">
                  <a:moveTo>
                    <a:pt x="6066" y="0"/>
                  </a:moveTo>
                  <a:cubicBezTo>
                    <a:pt x="4402" y="0"/>
                    <a:pt x="3234" y="1325"/>
                    <a:pt x="2855" y="2598"/>
                  </a:cubicBezTo>
                  <a:cubicBezTo>
                    <a:pt x="2330" y="4359"/>
                    <a:pt x="0" y="14771"/>
                    <a:pt x="0" y="14771"/>
                  </a:cubicBezTo>
                  <a:lnTo>
                    <a:pt x="3051" y="15177"/>
                  </a:lnTo>
                  <a:cubicBezTo>
                    <a:pt x="3970" y="12201"/>
                    <a:pt x="5715" y="9957"/>
                    <a:pt x="5816" y="8335"/>
                  </a:cubicBezTo>
                  <a:lnTo>
                    <a:pt x="5816" y="8335"/>
                  </a:lnTo>
                  <a:cubicBezTo>
                    <a:pt x="6312" y="10429"/>
                    <a:pt x="7705" y="15116"/>
                    <a:pt x="10380" y="16018"/>
                  </a:cubicBezTo>
                  <a:cubicBezTo>
                    <a:pt x="10993" y="16226"/>
                    <a:pt x="11578" y="16312"/>
                    <a:pt x="12124" y="16312"/>
                  </a:cubicBezTo>
                  <a:cubicBezTo>
                    <a:pt x="14654" y="16312"/>
                    <a:pt x="16363" y="14477"/>
                    <a:pt x="16363" y="14477"/>
                  </a:cubicBezTo>
                  <a:cubicBezTo>
                    <a:pt x="14635" y="9631"/>
                    <a:pt x="11189" y="2499"/>
                    <a:pt x="8182" y="662"/>
                  </a:cubicBezTo>
                  <a:cubicBezTo>
                    <a:pt x="7415" y="195"/>
                    <a:pt x="6704" y="0"/>
                    <a:pt x="6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2" name="Google Shape;6772;p77"/>
            <p:cNvSpPr/>
            <p:nvPr/>
          </p:nvSpPr>
          <p:spPr>
            <a:xfrm>
              <a:off x="3208475" y="3302025"/>
              <a:ext cx="61000" cy="209275"/>
            </a:xfrm>
            <a:custGeom>
              <a:avLst/>
              <a:gdLst/>
              <a:ahLst/>
              <a:cxnLst/>
              <a:rect l="l" t="t" r="r" b="b"/>
              <a:pathLst>
                <a:path w="2440" h="8371" extrusionOk="0">
                  <a:moveTo>
                    <a:pt x="2353" y="1"/>
                  </a:moveTo>
                  <a:cubicBezTo>
                    <a:pt x="2346" y="1"/>
                    <a:pt x="2338" y="2"/>
                    <a:pt x="2330" y="4"/>
                  </a:cubicBezTo>
                  <a:cubicBezTo>
                    <a:pt x="1587" y="266"/>
                    <a:pt x="165" y="7463"/>
                    <a:pt x="0" y="8283"/>
                  </a:cubicBezTo>
                  <a:cubicBezTo>
                    <a:pt x="0" y="8327"/>
                    <a:pt x="22" y="8360"/>
                    <a:pt x="66" y="8371"/>
                  </a:cubicBezTo>
                  <a:lnTo>
                    <a:pt x="77" y="8371"/>
                  </a:lnTo>
                  <a:cubicBezTo>
                    <a:pt x="110" y="8371"/>
                    <a:pt x="131" y="8349"/>
                    <a:pt x="143" y="8316"/>
                  </a:cubicBezTo>
                  <a:cubicBezTo>
                    <a:pt x="766" y="5123"/>
                    <a:pt x="1871" y="310"/>
                    <a:pt x="2385" y="135"/>
                  </a:cubicBezTo>
                  <a:cubicBezTo>
                    <a:pt x="2418" y="123"/>
                    <a:pt x="2440" y="91"/>
                    <a:pt x="2428" y="47"/>
                  </a:cubicBezTo>
                  <a:cubicBezTo>
                    <a:pt x="2411" y="20"/>
                    <a:pt x="2386" y="1"/>
                    <a:pt x="23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3" name="Google Shape;6773;p77"/>
            <p:cNvSpPr/>
            <p:nvPr/>
          </p:nvSpPr>
          <p:spPr>
            <a:xfrm>
              <a:off x="3524575" y="3522550"/>
              <a:ext cx="55000" cy="99225"/>
            </a:xfrm>
            <a:custGeom>
              <a:avLst/>
              <a:gdLst/>
              <a:ahLst/>
              <a:cxnLst/>
              <a:rect l="l" t="t" r="r" b="b"/>
              <a:pathLst>
                <a:path w="2200" h="3969" extrusionOk="0">
                  <a:moveTo>
                    <a:pt x="686" y="0"/>
                  </a:moveTo>
                  <a:cubicBezTo>
                    <a:pt x="652" y="0"/>
                    <a:pt x="618" y="21"/>
                    <a:pt x="602" y="53"/>
                  </a:cubicBezTo>
                  <a:cubicBezTo>
                    <a:pt x="591" y="75"/>
                    <a:pt x="406" y="524"/>
                    <a:pt x="285" y="1114"/>
                  </a:cubicBezTo>
                  <a:cubicBezTo>
                    <a:pt x="121" y="1912"/>
                    <a:pt x="187" y="2590"/>
                    <a:pt x="471" y="3072"/>
                  </a:cubicBezTo>
                  <a:cubicBezTo>
                    <a:pt x="777" y="3586"/>
                    <a:pt x="1324" y="3892"/>
                    <a:pt x="2100" y="3969"/>
                  </a:cubicBezTo>
                  <a:cubicBezTo>
                    <a:pt x="2144" y="3969"/>
                    <a:pt x="2188" y="3936"/>
                    <a:pt x="2188" y="3892"/>
                  </a:cubicBezTo>
                  <a:cubicBezTo>
                    <a:pt x="2199" y="3837"/>
                    <a:pt x="2166" y="3794"/>
                    <a:pt x="2112" y="3794"/>
                  </a:cubicBezTo>
                  <a:cubicBezTo>
                    <a:pt x="1400" y="3717"/>
                    <a:pt x="897" y="3444"/>
                    <a:pt x="624" y="2974"/>
                  </a:cubicBezTo>
                  <a:cubicBezTo>
                    <a:pt x="0" y="1902"/>
                    <a:pt x="756" y="140"/>
                    <a:pt x="766" y="118"/>
                  </a:cubicBezTo>
                  <a:cubicBezTo>
                    <a:pt x="788" y="75"/>
                    <a:pt x="766" y="20"/>
                    <a:pt x="722" y="9"/>
                  </a:cubicBezTo>
                  <a:cubicBezTo>
                    <a:pt x="711" y="3"/>
                    <a:pt x="698" y="0"/>
                    <a:pt x="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4" name="Google Shape;6774;p77"/>
            <p:cNvSpPr/>
            <p:nvPr/>
          </p:nvSpPr>
          <p:spPr>
            <a:xfrm>
              <a:off x="3248400" y="3406000"/>
              <a:ext cx="334175" cy="264475"/>
            </a:xfrm>
            <a:custGeom>
              <a:avLst/>
              <a:gdLst/>
              <a:ahLst/>
              <a:cxnLst/>
              <a:rect l="l" t="t" r="r" b="b"/>
              <a:pathLst>
                <a:path w="13367" h="10579" extrusionOk="0">
                  <a:moveTo>
                    <a:pt x="2593" y="1"/>
                  </a:moveTo>
                  <a:cubicBezTo>
                    <a:pt x="2549" y="11"/>
                    <a:pt x="2527" y="45"/>
                    <a:pt x="2527" y="77"/>
                  </a:cubicBezTo>
                  <a:cubicBezTo>
                    <a:pt x="2527" y="110"/>
                    <a:pt x="2581" y="2899"/>
                    <a:pt x="1706" y="4868"/>
                  </a:cubicBezTo>
                  <a:cubicBezTo>
                    <a:pt x="831" y="6859"/>
                    <a:pt x="22" y="9002"/>
                    <a:pt x="12" y="9024"/>
                  </a:cubicBezTo>
                  <a:cubicBezTo>
                    <a:pt x="0" y="9068"/>
                    <a:pt x="12" y="9112"/>
                    <a:pt x="55" y="9123"/>
                  </a:cubicBezTo>
                  <a:cubicBezTo>
                    <a:pt x="66" y="9126"/>
                    <a:pt x="75" y="9127"/>
                    <a:pt x="84" y="9127"/>
                  </a:cubicBezTo>
                  <a:cubicBezTo>
                    <a:pt x="114" y="9127"/>
                    <a:pt x="137" y="9113"/>
                    <a:pt x="153" y="9079"/>
                  </a:cubicBezTo>
                  <a:cubicBezTo>
                    <a:pt x="153" y="9058"/>
                    <a:pt x="963" y="6914"/>
                    <a:pt x="1849" y="4934"/>
                  </a:cubicBezTo>
                  <a:cubicBezTo>
                    <a:pt x="2505" y="3435"/>
                    <a:pt x="2647" y="1477"/>
                    <a:pt x="2669" y="570"/>
                  </a:cubicBezTo>
                  <a:cubicBezTo>
                    <a:pt x="2910" y="1379"/>
                    <a:pt x="3457" y="3074"/>
                    <a:pt x="4200" y="4824"/>
                  </a:cubicBezTo>
                  <a:cubicBezTo>
                    <a:pt x="4791" y="6246"/>
                    <a:pt x="5403" y="7417"/>
                    <a:pt x="5994" y="8314"/>
                  </a:cubicBezTo>
                  <a:cubicBezTo>
                    <a:pt x="6738" y="9451"/>
                    <a:pt x="7482" y="10151"/>
                    <a:pt x="8193" y="10402"/>
                  </a:cubicBezTo>
                  <a:cubicBezTo>
                    <a:pt x="8510" y="10523"/>
                    <a:pt x="8838" y="10567"/>
                    <a:pt x="9166" y="10578"/>
                  </a:cubicBezTo>
                  <a:cubicBezTo>
                    <a:pt x="9198" y="10578"/>
                    <a:pt x="9229" y="10579"/>
                    <a:pt x="9261" y="10579"/>
                  </a:cubicBezTo>
                  <a:cubicBezTo>
                    <a:pt x="10125" y="10579"/>
                    <a:pt x="10973" y="10294"/>
                    <a:pt x="11616" y="10009"/>
                  </a:cubicBezTo>
                  <a:cubicBezTo>
                    <a:pt x="12601" y="9561"/>
                    <a:pt x="13322" y="9014"/>
                    <a:pt x="13334" y="9014"/>
                  </a:cubicBezTo>
                  <a:cubicBezTo>
                    <a:pt x="13366" y="8981"/>
                    <a:pt x="13366" y="8937"/>
                    <a:pt x="13344" y="8904"/>
                  </a:cubicBezTo>
                  <a:cubicBezTo>
                    <a:pt x="13332" y="8885"/>
                    <a:pt x="13308" y="8873"/>
                    <a:pt x="13284" y="8873"/>
                  </a:cubicBezTo>
                  <a:cubicBezTo>
                    <a:pt x="13267" y="8873"/>
                    <a:pt x="13249" y="8880"/>
                    <a:pt x="13235" y="8893"/>
                  </a:cubicBezTo>
                  <a:cubicBezTo>
                    <a:pt x="13235" y="8893"/>
                    <a:pt x="12524" y="9440"/>
                    <a:pt x="11551" y="9877"/>
                  </a:cubicBezTo>
                  <a:cubicBezTo>
                    <a:pt x="10929" y="10154"/>
                    <a:pt x="10107" y="10431"/>
                    <a:pt x="9282" y="10431"/>
                  </a:cubicBezTo>
                  <a:cubicBezTo>
                    <a:pt x="8933" y="10431"/>
                    <a:pt x="8583" y="10381"/>
                    <a:pt x="8247" y="10261"/>
                  </a:cubicBezTo>
                  <a:cubicBezTo>
                    <a:pt x="7022" y="9834"/>
                    <a:pt x="5666" y="7931"/>
                    <a:pt x="4332" y="4770"/>
                  </a:cubicBezTo>
                  <a:cubicBezTo>
                    <a:pt x="3325" y="2374"/>
                    <a:pt x="2680" y="77"/>
                    <a:pt x="2669" y="55"/>
                  </a:cubicBezTo>
                  <a:cubicBezTo>
                    <a:pt x="2658" y="23"/>
                    <a:pt x="2625" y="1"/>
                    <a:pt x="2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5" name="Google Shape;6775;p77"/>
            <p:cNvSpPr/>
            <p:nvPr/>
          </p:nvSpPr>
          <p:spPr>
            <a:xfrm>
              <a:off x="3183850" y="3623400"/>
              <a:ext cx="79075" cy="12600"/>
            </a:xfrm>
            <a:custGeom>
              <a:avLst/>
              <a:gdLst/>
              <a:ahLst/>
              <a:cxnLst/>
              <a:rect l="l" t="t" r="r" b="b"/>
              <a:pathLst>
                <a:path w="3163" h="504" extrusionOk="0">
                  <a:moveTo>
                    <a:pt x="88" y="0"/>
                  </a:moveTo>
                  <a:cubicBezTo>
                    <a:pt x="45" y="0"/>
                    <a:pt x="12" y="33"/>
                    <a:pt x="12" y="66"/>
                  </a:cubicBezTo>
                  <a:cubicBezTo>
                    <a:pt x="1" y="110"/>
                    <a:pt x="34" y="143"/>
                    <a:pt x="78" y="153"/>
                  </a:cubicBezTo>
                  <a:lnTo>
                    <a:pt x="3075" y="503"/>
                  </a:lnTo>
                  <a:cubicBezTo>
                    <a:pt x="3119" y="503"/>
                    <a:pt x="3151" y="481"/>
                    <a:pt x="3151" y="438"/>
                  </a:cubicBezTo>
                  <a:cubicBezTo>
                    <a:pt x="3162" y="405"/>
                    <a:pt x="3129" y="362"/>
                    <a:pt x="3085" y="362"/>
                  </a:cubicBezTo>
                  <a:lnTo>
                    <a:pt x="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6" name="Google Shape;6776;p77"/>
            <p:cNvSpPr/>
            <p:nvPr/>
          </p:nvSpPr>
          <p:spPr>
            <a:xfrm>
              <a:off x="3308550" y="3120450"/>
              <a:ext cx="359875" cy="301525"/>
            </a:xfrm>
            <a:custGeom>
              <a:avLst/>
              <a:gdLst/>
              <a:ahLst/>
              <a:cxnLst/>
              <a:rect l="l" t="t" r="r" b="b"/>
              <a:pathLst>
                <a:path w="14395" h="12061" extrusionOk="0">
                  <a:moveTo>
                    <a:pt x="9772" y="1"/>
                  </a:moveTo>
                  <a:cubicBezTo>
                    <a:pt x="9520" y="1"/>
                    <a:pt x="9263" y="62"/>
                    <a:pt x="9025" y="189"/>
                  </a:cubicBezTo>
                  <a:cubicBezTo>
                    <a:pt x="8248" y="605"/>
                    <a:pt x="7953" y="1568"/>
                    <a:pt x="8368" y="2345"/>
                  </a:cubicBezTo>
                  <a:cubicBezTo>
                    <a:pt x="8806" y="3186"/>
                    <a:pt x="9385" y="4357"/>
                    <a:pt x="9888" y="5549"/>
                  </a:cubicBezTo>
                  <a:cubicBezTo>
                    <a:pt x="10403" y="6742"/>
                    <a:pt x="10851" y="7955"/>
                    <a:pt x="11048" y="8864"/>
                  </a:cubicBezTo>
                  <a:cubicBezTo>
                    <a:pt x="10413" y="8864"/>
                    <a:pt x="9101" y="8689"/>
                    <a:pt x="6575" y="7901"/>
                  </a:cubicBezTo>
                  <a:cubicBezTo>
                    <a:pt x="4387" y="7211"/>
                    <a:pt x="2440" y="6402"/>
                    <a:pt x="2418" y="6392"/>
                  </a:cubicBezTo>
                  <a:cubicBezTo>
                    <a:pt x="2222" y="6312"/>
                    <a:pt x="2018" y="6274"/>
                    <a:pt x="1816" y="6274"/>
                  </a:cubicBezTo>
                  <a:cubicBezTo>
                    <a:pt x="1188" y="6274"/>
                    <a:pt x="586" y="6642"/>
                    <a:pt x="329" y="7255"/>
                  </a:cubicBezTo>
                  <a:cubicBezTo>
                    <a:pt x="0" y="8076"/>
                    <a:pt x="384" y="9005"/>
                    <a:pt x="1193" y="9345"/>
                  </a:cubicBezTo>
                  <a:cubicBezTo>
                    <a:pt x="1291" y="9377"/>
                    <a:pt x="3490" y="10285"/>
                    <a:pt x="5951" y="11040"/>
                  </a:cubicBezTo>
                  <a:cubicBezTo>
                    <a:pt x="7438" y="11499"/>
                    <a:pt x="8718" y="11805"/>
                    <a:pt x="9757" y="11948"/>
                  </a:cubicBezTo>
                  <a:cubicBezTo>
                    <a:pt x="10173" y="12014"/>
                    <a:pt x="10556" y="12046"/>
                    <a:pt x="10906" y="12057"/>
                  </a:cubicBezTo>
                  <a:cubicBezTo>
                    <a:pt x="10975" y="12059"/>
                    <a:pt x="11044" y="12060"/>
                    <a:pt x="11111" y="12060"/>
                  </a:cubicBezTo>
                  <a:cubicBezTo>
                    <a:pt x="11784" y="12060"/>
                    <a:pt x="12341" y="11961"/>
                    <a:pt x="12809" y="11762"/>
                  </a:cubicBezTo>
                  <a:cubicBezTo>
                    <a:pt x="13006" y="11674"/>
                    <a:pt x="13181" y="11576"/>
                    <a:pt x="13345" y="11455"/>
                  </a:cubicBezTo>
                  <a:cubicBezTo>
                    <a:pt x="14045" y="10952"/>
                    <a:pt x="14395" y="10154"/>
                    <a:pt x="14329" y="9257"/>
                  </a:cubicBezTo>
                  <a:cubicBezTo>
                    <a:pt x="14319" y="9192"/>
                    <a:pt x="14319" y="9115"/>
                    <a:pt x="14307" y="9027"/>
                  </a:cubicBezTo>
                  <a:cubicBezTo>
                    <a:pt x="13969" y="6151"/>
                    <a:pt x="11475" y="1392"/>
                    <a:pt x="11179" y="846"/>
                  </a:cubicBezTo>
                  <a:cubicBezTo>
                    <a:pt x="10891" y="308"/>
                    <a:pt x="10341" y="1"/>
                    <a:pt x="9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7" name="Google Shape;6777;p77"/>
            <p:cNvSpPr/>
            <p:nvPr/>
          </p:nvSpPr>
          <p:spPr>
            <a:xfrm>
              <a:off x="3622200" y="3346125"/>
              <a:ext cx="46225" cy="68375"/>
            </a:xfrm>
            <a:custGeom>
              <a:avLst/>
              <a:gdLst/>
              <a:ahLst/>
              <a:cxnLst/>
              <a:rect l="l" t="t" r="r" b="b"/>
              <a:pathLst>
                <a:path w="1849" h="2735" extrusionOk="0">
                  <a:moveTo>
                    <a:pt x="1761" y="0"/>
                  </a:moveTo>
                  <a:cubicBezTo>
                    <a:pt x="1007" y="383"/>
                    <a:pt x="1" y="1181"/>
                    <a:pt x="263" y="2735"/>
                  </a:cubicBezTo>
                  <a:cubicBezTo>
                    <a:pt x="460" y="2647"/>
                    <a:pt x="635" y="2549"/>
                    <a:pt x="799" y="2428"/>
                  </a:cubicBezTo>
                  <a:cubicBezTo>
                    <a:pt x="1499" y="1925"/>
                    <a:pt x="1849" y="1127"/>
                    <a:pt x="1783" y="230"/>
                  </a:cubicBezTo>
                  <a:cubicBezTo>
                    <a:pt x="1773" y="165"/>
                    <a:pt x="1773" y="88"/>
                    <a:pt x="1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8" name="Google Shape;6778;p77"/>
            <p:cNvSpPr/>
            <p:nvPr/>
          </p:nvSpPr>
          <p:spPr>
            <a:xfrm>
              <a:off x="3369550" y="3198325"/>
              <a:ext cx="191975" cy="130850"/>
            </a:xfrm>
            <a:custGeom>
              <a:avLst/>
              <a:gdLst/>
              <a:ahLst/>
              <a:cxnLst/>
              <a:rect l="l" t="t" r="r" b="b"/>
              <a:pathLst>
                <a:path w="7679" h="5234" extrusionOk="0">
                  <a:moveTo>
                    <a:pt x="5572" y="1"/>
                  </a:moveTo>
                  <a:cubicBezTo>
                    <a:pt x="5555" y="1"/>
                    <a:pt x="5538" y="6"/>
                    <a:pt x="5523" y="17"/>
                  </a:cubicBezTo>
                  <a:cubicBezTo>
                    <a:pt x="5480" y="39"/>
                    <a:pt x="5458" y="105"/>
                    <a:pt x="5491" y="148"/>
                  </a:cubicBezTo>
                  <a:cubicBezTo>
                    <a:pt x="5501" y="181"/>
                    <a:pt x="7055" y="2927"/>
                    <a:pt x="7460" y="5027"/>
                  </a:cubicBezTo>
                  <a:cubicBezTo>
                    <a:pt x="7044" y="5015"/>
                    <a:pt x="5589" y="4950"/>
                    <a:pt x="3850" y="4698"/>
                  </a:cubicBezTo>
                  <a:cubicBezTo>
                    <a:pt x="1695" y="4392"/>
                    <a:pt x="175" y="3648"/>
                    <a:pt x="164" y="3637"/>
                  </a:cubicBezTo>
                  <a:cubicBezTo>
                    <a:pt x="149" y="3631"/>
                    <a:pt x="135" y="3628"/>
                    <a:pt x="121" y="3628"/>
                  </a:cubicBezTo>
                  <a:cubicBezTo>
                    <a:pt x="82" y="3628"/>
                    <a:pt x="48" y="3649"/>
                    <a:pt x="32" y="3681"/>
                  </a:cubicBezTo>
                  <a:cubicBezTo>
                    <a:pt x="0" y="3736"/>
                    <a:pt x="22" y="3790"/>
                    <a:pt x="76" y="3812"/>
                  </a:cubicBezTo>
                  <a:cubicBezTo>
                    <a:pt x="88" y="3823"/>
                    <a:pt x="1641" y="4578"/>
                    <a:pt x="3828" y="4895"/>
                  </a:cubicBezTo>
                  <a:cubicBezTo>
                    <a:pt x="5830" y="5180"/>
                    <a:pt x="7460" y="5224"/>
                    <a:pt x="7569" y="5234"/>
                  </a:cubicBezTo>
                  <a:lnTo>
                    <a:pt x="7580" y="5234"/>
                  </a:lnTo>
                  <a:cubicBezTo>
                    <a:pt x="7613" y="5234"/>
                    <a:pt x="7635" y="5224"/>
                    <a:pt x="7657" y="5202"/>
                  </a:cubicBezTo>
                  <a:cubicBezTo>
                    <a:pt x="7678" y="5168"/>
                    <a:pt x="7678" y="5147"/>
                    <a:pt x="7678" y="5114"/>
                  </a:cubicBezTo>
                  <a:cubicBezTo>
                    <a:pt x="7307" y="2970"/>
                    <a:pt x="5676" y="83"/>
                    <a:pt x="5655" y="49"/>
                  </a:cubicBezTo>
                  <a:cubicBezTo>
                    <a:pt x="5640" y="20"/>
                    <a:pt x="5606" y="1"/>
                    <a:pt x="5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9" name="Google Shape;6779;p77"/>
            <p:cNvSpPr/>
            <p:nvPr/>
          </p:nvSpPr>
          <p:spPr>
            <a:xfrm>
              <a:off x="3501900" y="3214750"/>
              <a:ext cx="23525" cy="14900"/>
            </a:xfrm>
            <a:custGeom>
              <a:avLst/>
              <a:gdLst/>
              <a:ahLst/>
              <a:cxnLst/>
              <a:rect l="l" t="t" r="r" b="b"/>
              <a:pathLst>
                <a:path w="941" h="596" extrusionOk="0">
                  <a:moveTo>
                    <a:pt x="112" y="1"/>
                  </a:moveTo>
                  <a:cubicBezTo>
                    <a:pt x="77" y="1"/>
                    <a:pt x="47" y="23"/>
                    <a:pt x="32" y="60"/>
                  </a:cubicBezTo>
                  <a:cubicBezTo>
                    <a:pt x="0" y="104"/>
                    <a:pt x="22" y="169"/>
                    <a:pt x="76" y="191"/>
                  </a:cubicBezTo>
                  <a:cubicBezTo>
                    <a:pt x="76" y="191"/>
                    <a:pt x="382" y="344"/>
                    <a:pt x="788" y="585"/>
                  </a:cubicBezTo>
                  <a:cubicBezTo>
                    <a:pt x="798" y="596"/>
                    <a:pt x="809" y="596"/>
                    <a:pt x="831" y="596"/>
                  </a:cubicBezTo>
                  <a:cubicBezTo>
                    <a:pt x="864" y="596"/>
                    <a:pt x="897" y="585"/>
                    <a:pt x="919" y="552"/>
                  </a:cubicBezTo>
                  <a:cubicBezTo>
                    <a:pt x="941" y="508"/>
                    <a:pt x="929" y="442"/>
                    <a:pt x="886" y="410"/>
                  </a:cubicBezTo>
                  <a:cubicBezTo>
                    <a:pt x="481" y="169"/>
                    <a:pt x="164" y="16"/>
                    <a:pt x="164" y="16"/>
                  </a:cubicBezTo>
                  <a:cubicBezTo>
                    <a:pt x="146" y="6"/>
                    <a:pt x="129"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0" name="Google Shape;6780;p77"/>
            <p:cNvSpPr/>
            <p:nvPr/>
          </p:nvSpPr>
          <p:spPr>
            <a:xfrm>
              <a:off x="3556575" y="3323550"/>
              <a:ext cx="40225" cy="33825"/>
            </a:xfrm>
            <a:custGeom>
              <a:avLst/>
              <a:gdLst/>
              <a:ahLst/>
              <a:cxnLst/>
              <a:rect l="l" t="t" r="r" b="b"/>
              <a:pathLst>
                <a:path w="1609" h="1353" extrusionOk="0">
                  <a:moveTo>
                    <a:pt x="377" y="1"/>
                  </a:moveTo>
                  <a:cubicBezTo>
                    <a:pt x="277" y="1"/>
                    <a:pt x="176" y="9"/>
                    <a:pt x="77" y="28"/>
                  </a:cubicBezTo>
                  <a:cubicBezTo>
                    <a:pt x="44" y="40"/>
                    <a:pt x="11" y="72"/>
                    <a:pt x="1" y="105"/>
                  </a:cubicBezTo>
                  <a:cubicBezTo>
                    <a:pt x="1" y="149"/>
                    <a:pt x="22" y="193"/>
                    <a:pt x="55" y="215"/>
                  </a:cubicBezTo>
                  <a:cubicBezTo>
                    <a:pt x="66" y="215"/>
                    <a:pt x="995" y="684"/>
                    <a:pt x="1411" y="1308"/>
                  </a:cubicBezTo>
                  <a:cubicBezTo>
                    <a:pt x="1433" y="1330"/>
                    <a:pt x="1466" y="1352"/>
                    <a:pt x="1499" y="1352"/>
                  </a:cubicBezTo>
                  <a:cubicBezTo>
                    <a:pt x="1510" y="1352"/>
                    <a:pt x="1532" y="1341"/>
                    <a:pt x="1554" y="1330"/>
                  </a:cubicBezTo>
                  <a:cubicBezTo>
                    <a:pt x="1598" y="1308"/>
                    <a:pt x="1608" y="1243"/>
                    <a:pt x="1576" y="1199"/>
                  </a:cubicBezTo>
                  <a:cubicBezTo>
                    <a:pt x="1280" y="750"/>
                    <a:pt x="755" y="390"/>
                    <a:pt x="438" y="193"/>
                  </a:cubicBezTo>
                  <a:lnTo>
                    <a:pt x="438" y="193"/>
                  </a:lnTo>
                  <a:cubicBezTo>
                    <a:pt x="832" y="215"/>
                    <a:pt x="1204" y="368"/>
                    <a:pt x="1214" y="368"/>
                  </a:cubicBezTo>
                  <a:cubicBezTo>
                    <a:pt x="1224" y="372"/>
                    <a:pt x="1234" y="375"/>
                    <a:pt x="1244" y="375"/>
                  </a:cubicBezTo>
                  <a:cubicBezTo>
                    <a:pt x="1280" y="375"/>
                    <a:pt x="1318" y="347"/>
                    <a:pt x="1335" y="313"/>
                  </a:cubicBezTo>
                  <a:cubicBezTo>
                    <a:pt x="1357" y="258"/>
                    <a:pt x="1335" y="203"/>
                    <a:pt x="1280" y="181"/>
                  </a:cubicBezTo>
                  <a:cubicBezTo>
                    <a:pt x="1262" y="173"/>
                    <a:pt x="837" y="1"/>
                    <a:pt x="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1" name="Google Shape;6781;p77"/>
            <p:cNvSpPr/>
            <p:nvPr/>
          </p:nvSpPr>
          <p:spPr>
            <a:xfrm>
              <a:off x="3482200" y="3400625"/>
              <a:ext cx="163800" cy="19975"/>
            </a:xfrm>
            <a:custGeom>
              <a:avLst/>
              <a:gdLst/>
              <a:ahLst/>
              <a:cxnLst/>
              <a:rect l="l" t="t" r="r" b="b"/>
              <a:pathLst>
                <a:path w="6552" h="799" extrusionOk="0">
                  <a:moveTo>
                    <a:pt x="97" y="1"/>
                  </a:moveTo>
                  <a:cubicBezTo>
                    <a:pt x="55" y="1"/>
                    <a:pt x="20" y="31"/>
                    <a:pt x="11" y="73"/>
                  </a:cubicBezTo>
                  <a:cubicBezTo>
                    <a:pt x="0" y="128"/>
                    <a:pt x="33" y="183"/>
                    <a:pt x="88" y="194"/>
                  </a:cubicBezTo>
                  <a:cubicBezTo>
                    <a:pt x="1805" y="610"/>
                    <a:pt x="3085" y="763"/>
                    <a:pt x="4014" y="795"/>
                  </a:cubicBezTo>
                  <a:cubicBezTo>
                    <a:pt x="4105" y="798"/>
                    <a:pt x="4193" y="799"/>
                    <a:pt x="4278" y="799"/>
                  </a:cubicBezTo>
                  <a:cubicBezTo>
                    <a:pt x="6098" y="799"/>
                    <a:pt x="6499" y="258"/>
                    <a:pt x="6519" y="226"/>
                  </a:cubicBezTo>
                  <a:cubicBezTo>
                    <a:pt x="6552" y="183"/>
                    <a:pt x="6541" y="117"/>
                    <a:pt x="6498" y="85"/>
                  </a:cubicBezTo>
                  <a:cubicBezTo>
                    <a:pt x="6480" y="72"/>
                    <a:pt x="6460" y="65"/>
                    <a:pt x="6439" y="65"/>
                  </a:cubicBezTo>
                  <a:cubicBezTo>
                    <a:pt x="6407" y="65"/>
                    <a:pt x="6375" y="80"/>
                    <a:pt x="6355" y="107"/>
                  </a:cubicBezTo>
                  <a:cubicBezTo>
                    <a:pt x="6348" y="121"/>
                    <a:pt x="5959" y="599"/>
                    <a:pt x="4265" y="599"/>
                  </a:cubicBezTo>
                  <a:cubicBezTo>
                    <a:pt x="3333" y="599"/>
                    <a:pt x="2007" y="454"/>
                    <a:pt x="132" y="8"/>
                  </a:cubicBezTo>
                  <a:cubicBezTo>
                    <a:pt x="120" y="3"/>
                    <a:pt x="108"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2" name="Google Shape;6782;p77"/>
            <p:cNvSpPr/>
            <p:nvPr/>
          </p:nvSpPr>
          <p:spPr>
            <a:xfrm>
              <a:off x="3322500" y="3257425"/>
              <a:ext cx="40775" cy="38150"/>
            </a:xfrm>
            <a:custGeom>
              <a:avLst/>
              <a:gdLst/>
              <a:ahLst/>
              <a:cxnLst/>
              <a:rect l="l" t="t" r="r" b="b"/>
              <a:pathLst>
                <a:path w="1631" h="1526" extrusionOk="0">
                  <a:moveTo>
                    <a:pt x="189" y="0"/>
                  </a:moveTo>
                  <a:cubicBezTo>
                    <a:pt x="76" y="0"/>
                    <a:pt x="1" y="4"/>
                    <a:pt x="1" y="4"/>
                  </a:cubicBezTo>
                  <a:lnTo>
                    <a:pt x="1630" y="1525"/>
                  </a:lnTo>
                  <a:cubicBezTo>
                    <a:pt x="1630" y="1525"/>
                    <a:pt x="1335" y="366"/>
                    <a:pt x="1095" y="169"/>
                  </a:cubicBezTo>
                  <a:cubicBezTo>
                    <a:pt x="932" y="22"/>
                    <a:pt x="456" y="0"/>
                    <a:pt x="189" y="0"/>
                  </a:cubicBezTo>
                  <a:close/>
                </a:path>
              </a:pathLst>
            </a:custGeom>
            <a:solidFill>
              <a:srgbClr val="8E3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3" name="Google Shape;6783;p77"/>
            <p:cNvSpPr/>
            <p:nvPr/>
          </p:nvSpPr>
          <p:spPr>
            <a:xfrm>
              <a:off x="3254150" y="3251825"/>
              <a:ext cx="113775" cy="97600"/>
            </a:xfrm>
            <a:custGeom>
              <a:avLst/>
              <a:gdLst/>
              <a:ahLst/>
              <a:cxnLst/>
              <a:rect l="l" t="t" r="r" b="b"/>
              <a:pathLst>
                <a:path w="4551" h="3904" extrusionOk="0">
                  <a:moveTo>
                    <a:pt x="1823" y="1"/>
                  </a:moveTo>
                  <a:cubicBezTo>
                    <a:pt x="1727" y="1"/>
                    <a:pt x="1627" y="15"/>
                    <a:pt x="1542" y="65"/>
                  </a:cubicBezTo>
                  <a:cubicBezTo>
                    <a:pt x="1411" y="141"/>
                    <a:pt x="1389" y="403"/>
                    <a:pt x="1236" y="524"/>
                  </a:cubicBezTo>
                  <a:cubicBezTo>
                    <a:pt x="1105" y="622"/>
                    <a:pt x="842" y="578"/>
                    <a:pt x="722" y="688"/>
                  </a:cubicBezTo>
                  <a:cubicBezTo>
                    <a:pt x="580" y="819"/>
                    <a:pt x="580" y="1103"/>
                    <a:pt x="460" y="1246"/>
                  </a:cubicBezTo>
                  <a:cubicBezTo>
                    <a:pt x="372" y="1344"/>
                    <a:pt x="175" y="1377"/>
                    <a:pt x="110" y="1475"/>
                  </a:cubicBezTo>
                  <a:cubicBezTo>
                    <a:pt x="0" y="1662"/>
                    <a:pt x="76" y="1913"/>
                    <a:pt x="110" y="2044"/>
                  </a:cubicBezTo>
                  <a:cubicBezTo>
                    <a:pt x="273" y="2678"/>
                    <a:pt x="3304" y="3903"/>
                    <a:pt x="3304" y="3903"/>
                  </a:cubicBezTo>
                  <a:cubicBezTo>
                    <a:pt x="4167" y="3291"/>
                    <a:pt x="4550" y="2635"/>
                    <a:pt x="4463" y="1935"/>
                  </a:cubicBezTo>
                  <a:cubicBezTo>
                    <a:pt x="3932" y="873"/>
                    <a:pt x="3165" y="29"/>
                    <a:pt x="2251" y="29"/>
                  </a:cubicBezTo>
                  <a:cubicBezTo>
                    <a:pt x="2223" y="29"/>
                    <a:pt x="2194" y="30"/>
                    <a:pt x="2166" y="31"/>
                  </a:cubicBezTo>
                  <a:cubicBezTo>
                    <a:pt x="2095" y="31"/>
                    <a:pt x="1962" y="1"/>
                    <a:pt x="1823" y="1"/>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4" name="Google Shape;6784;p77"/>
            <p:cNvSpPr/>
            <p:nvPr/>
          </p:nvSpPr>
          <p:spPr>
            <a:xfrm>
              <a:off x="3156525" y="3307400"/>
              <a:ext cx="95725" cy="99350"/>
            </a:xfrm>
            <a:custGeom>
              <a:avLst/>
              <a:gdLst/>
              <a:ahLst/>
              <a:cxnLst/>
              <a:rect l="l" t="t" r="r" b="b"/>
              <a:pathLst>
                <a:path w="3829" h="3974" extrusionOk="0">
                  <a:moveTo>
                    <a:pt x="3141" y="0"/>
                  </a:moveTo>
                  <a:cubicBezTo>
                    <a:pt x="3004" y="0"/>
                    <a:pt x="2836" y="28"/>
                    <a:pt x="2647" y="117"/>
                  </a:cubicBezTo>
                  <a:cubicBezTo>
                    <a:pt x="2472" y="193"/>
                    <a:pt x="2308" y="270"/>
                    <a:pt x="2144" y="346"/>
                  </a:cubicBezTo>
                  <a:cubicBezTo>
                    <a:pt x="1444" y="674"/>
                    <a:pt x="1061" y="1265"/>
                    <a:pt x="646" y="1921"/>
                  </a:cubicBezTo>
                  <a:cubicBezTo>
                    <a:pt x="383" y="2348"/>
                    <a:pt x="0" y="2730"/>
                    <a:pt x="197" y="3026"/>
                  </a:cubicBezTo>
                  <a:cubicBezTo>
                    <a:pt x="591" y="3660"/>
                    <a:pt x="960" y="3974"/>
                    <a:pt x="1221" y="3974"/>
                  </a:cubicBezTo>
                  <a:cubicBezTo>
                    <a:pt x="1258" y="3974"/>
                    <a:pt x="1292" y="3968"/>
                    <a:pt x="1324" y="3955"/>
                  </a:cubicBezTo>
                  <a:cubicBezTo>
                    <a:pt x="1499" y="3890"/>
                    <a:pt x="1171" y="2993"/>
                    <a:pt x="1171" y="2993"/>
                  </a:cubicBezTo>
                  <a:lnTo>
                    <a:pt x="1171" y="2993"/>
                  </a:lnTo>
                  <a:cubicBezTo>
                    <a:pt x="1171" y="2993"/>
                    <a:pt x="1690" y="3838"/>
                    <a:pt x="2128" y="3838"/>
                  </a:cubicBezTo>
                  <a:cubicBezTo>
                    <a:pt x="2179" y="3838"/>
                    <a:pt x="2228" y="3827"/>
                    <a:pt x="2275" y="3802"/>
                  </a:cubicBezTo>
                  <a:cubicBezTo>
                    <a:pt x="2702" y="3584"/>
                    <a:pt x="1784" y="2677"/>
                    <a:pt x="1783" y="2676"/>
                  </a:cubicBezTo>
                  <a:lnTo>
                    <a:pt x="1783" y="2676"/>
                  </a:lnTo>
                  <a:cubicBezTo>
                    <a:pt x="1784" y="2677"/>
                    <a:pt x="2581" y="3378"/>
                    <a:pt x="2933" y="3378"/>
                  </a:cubicBezTo>
                  <a:cubicBezTo>
                    <a:pt x="2976" y="3378"/>
                    <a:pt x="3013" y="3367"/>
                    <a:pt x="3041" y="3343"/>
                  </a:cubicBezTo>
                  <a:cubicBezTo>
                    <a:pt x="3332" y="3093"/>
                    <a:pt x="2564" y="1971"/>
                    <a:pt x="2489" y="1864"/>
                  </a:cubicBezTo>
                  <a:lnTo>
                    <a:pt x="2489" y="1864"/>
                  </a:lnTo>
                  <a:cubicBezTo>
                    <a:pt x="2549" y="1949"/>
                    <a:pt x="3068" y="2670"/>
                    <a:pt x="3444" y="2670"/>
                  </a:cubicBezTo>
                  <a:cubicBezTo>
                    <a:pt x="3522" y="2670"/>
                    <a:pt x="3593" y="2639"/>
                    <a:pt x="3653" y="2567"/>
                  </a:cubicBezTo>
                  <a:cubicBezTo>
                    <a:pt x="3828" y="2380"/>
                    <a:pt x="3096" y="1298"/>
                    <a:pt x="2909" y="1024"/>
                  </a:cubicBezTo>
                  <a:cubicBezTo>
                    <a:pt x="2761" y="815"/>
                    <a:pt x="2690" y="794"/>
                    <a:pt x="2667" y="794"/>
                  </a:cubicBezTo>
                  <a:cubicBezTo>
                    <a:pt x="2661" y="794"/>
                    <a:pt x="2658" y="795"/>
                    <a:pt x="2658" y="795"/>
                  </a:cubicBezTo>
                  <a:cubicBezTo>
                    <a:pt x="3063" y="455"/>
                    <a:pt x="3260" y="368"/>
                    <a:pt x="3522" y="83"/>
                  </a:cubicBezTo>
                  <a:cubicBezTo>
                    <a:pt x="3522" y="83"/>
                    <a:pt x="3378" y="0"/>
                    <a:pt x="3141" y="0"/>
                  </a:cubicBezTo>
                  <a:close/>
                </a:path>
              </a:pathLst>
            </a:custGeom>
            <a:solidFill>
              <a:srgbClr val="B94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85" name="Google Shape;6785;p77"/>
          <p:cNvGrpSpPr/>
          <p:nvPr/>
        </p:nvGrpSpPr>
        <p:grpSpPr>
          <a:xfrm>
            <a:off x="5360885" y="2773544"/>
            <a:ext cx="730011" cy="753193"/>
            <a:chOff x="6011050" y="2300125"/>
            <a:chExt cx="823475" cy="849625"/>
          </a:xfrm>
        </p:grpSpPr>
        <p:sp>
          <p:nvSpPr>
            <p:cNvPr id="6786" name="Google Shape;6786;p77"/>
            <p:cNvSpPr/>
            <p:nvPr/>
          </p:nvSpPr>
          <p:spPr>
            <a:xfrm>
              <a:off x="6047600" y="2993600"/>
              <a:ext cx="252400" cy="153325"/>
            </a:xfrm>
            <a:custGeom>
              <a:avLst/>
              <a:gdLst/>
              <a:ahLst/>
              <a:cxnLst/>
              <a:rect l="l" t="t" r="r" b="b"/>
              <a:pathLst>
                <a:path w="10096" h="6133" extrusionOk="0">
                  <a:moveTo>
                    <a:pt x="5313" y="1"/>
                  </a:moveTo>
                  <a:cubicBezTo>
                    <a:pt x="5313" y="1"/>
                    <a:pt x="5184" y="1124"/>
                    <a:pt x="5120" y="1751"/>
                  </a:cubicBezTo>
                  <a:cubicBezTo>
                    <a:pt x="4992" y="2826"/>
                    <a:pt x="4174" y="3179"/>
                    <a:pt x="3515" y="3388"/>
                  </a:cubicBezTo>
                  <a:cubicBezTo>
                    <a:pt x="2905" y="3581"/>
                    <a:pt x="2055" y="3709"/>
                    <a:pt x="1477" y="3982"/>
                  </a:cubicBezTo>
                  <a:cubicBezTo>
                    <a:pt x="899" y="4255"/>
                    <a:pt x="0" y="5026"/>
                    <a:pt x="144" y="6133"/>
                  </a:cubicBezTo>
                  <a:lnTo>
                    <a:pt x="4221" y="6117"/>
                  </a:lnTo>
                  <a:cubicBezTo>
                    <a:pt x="4327" y="6118"/>
                    <a:pt x="4436" y="6119"/>
                    <a:pt x="4548" y="6119"/>
                  </a:cubicBezTo>
                  <a:cubicBezTo>
                    <a:pt x="5756" y="6119"/>
                    <a:pt x="7268" y="6046"/>
                    <a:pt x="8443" y="5972"/>
                  </a:cubicBezTo>
                  <a:cubicBezTo>
                    <a:pt x="8625" y="5961"/>
                    <a:pt x="8837" y="5958"/>
                    <a:pt x="9039" y="5958"/>
                  </a:cubicBezTo>
                  <a:cubicBezTo>
                    <a:pt x="9444" y="5958"/>
                    <a:pt x="9807" y="5972"/>
                    <a:pt x="9807" y="5972"/>
                  </a:cubicBezTo>
                  <a:cubicBezTo>
                    <a:pt x="10096" y="5587"/>
                    <a:pt x="9614" y="4303"/>
                    <a:pt x="9503" y="3821"/>
                  </a:cubicBezTo>
                  <a:cubicBezTo>
                    <a:pt x="9406" y="3340"/>
                    <a:pt x="9422" y="996"/>
                    <a:pt x="9310" y="499"/>
                  </a:cubicBezTo>
                  <a:lnTo>
                    <a:pt x="5313" y="1"/>
                  </a:ln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7" name="Google Shape;6787;p77"/>
            <p:cNvSpPr/>
            <p:nvPr/>
          </p:nvSpPr>
          <p:spPr>
            <a:xfrm>
              <a:off x="6310850" y="2300125"/>
              <a:ext cx="457875" cy="439100"/>
            </a:xfrm>
            <a:custGeom>
              <a:avLst/>
              <a:gdLst/>
              <a:ahLst/>
              <a:cxnLst/>
              <a:rect l="l" t="t" r="r" b="b"/>
              <a:pathLst>
                <a:path w="18315" h="17564" extrusionOk="0">
                  <a:moveTo>
                    <a:pt x="4490" y="0"/>
                  </a:moveTo>
                  <a:cubicBezTo>
                    <a:pt x="3206" y="0"/>
                    <a:pt x="1994" y="412"/>
                    <a:pt x="1573" y="1625"/>
                  </a:cubicBezTo>
                  <a:lnTo>
                    <a:pt x="1653" y="1704"/>
                  </a:lnTo>
                  <a:cubicBezTo>
                    <a:pt x="1043" y="2138"/>
                    <a:pt x="657" y="2877"/>
                    <a:pt x="561" y="3630"/>
                  </a:cubicBezTo>
                  <a:cubicBezTo>
                    <a:pt x="449" y="4546"/>
                    <a:pt x="722" y="5492"/>
                    <a:pt x="1075" y="6359"/>
                  </a:cubicBezTo>
                  <a:cubicBezTo>
                    <a:pt x="1364" y="7082"/>
                    <a:pt x="1734" y="7820"/>
                    <a:pt x="1701" y="8606"/>
                  </a:cubicBezTo>
                  <a:cubicBezTo>
                    <a:pt x="1653" y="9426"/>
                    <a:pt x="1171" y="10147"/>
                    <a:pt x="850" y="10918"/>
                  </a:cubicBezTo>
                  <a:cubicBezTo>
                    <a:pt x="0" y="12989"/>
                    <a:pt x="417" y="15348"/>
                    <a:pt x="835" y="17563"/>
                  </a:cubicBezTo>
                  <a:lnTo>
                    <a:pt x="10898" y="14081"/>
                  </a:lnTo>
                  <a:lnTo>
                    <a:pt x="10417" y="12972"/>
                  </a:lnTo>
                  <a:lnTo>
                    <a:pt x="11990" y="14995"/>
                  </a:lnTo>
                  <a:cubicBezTo>
                    <a:pt x="12119" y="14991"/>
                    <a:pt x="12253" y="14990"/>
                    <a:pt x="12391" y="14990"/>
                  </a:cubicBezTo>
                  <a:cubicBezTo>
                    <a:pt x="14053" y="14990"/>
                    <a:pt x="16262" y="15222"/>
                    <a:pt x="17895" y="15222"/>
                  </a:cubicBezTo>
                  <a:cubicBezTo>
                    <a:pt x="17989" y="15222"/>
                    <a:pt x="18081" y="15221"/>
                    <a:pt x="18170" y="15220"/>
                  </a:cubicBezTo>
                  <a:cubicBezTo>
                    <a:pt x="18314" y="12940"/>
                    <a:pt x="18218" y="9987"/>
                    <a:pt x="16726" y="8253"/>
                  </a:cubicBezTo>
                  <a:cubicBezTo>
                    <a:pt x="15955" y="7371"/>
                    <a:pt x="14575" y="6697"/>
                    <a:pt x="13644" y="5974"/>
                  </a:cubicBezTo>
                  <a:cubicBezTo>
                    <a:pt x="12328" y="4979"/>
                    <a:pt x="10963" y="3840"/>
                    <a:pt x="9807" y="2652"/>
                  </a:cubicBezTo>
                  <a:cubicBezTo>
                    <a:pt x="8651" y="1464"/>
                    <a:pt x="7271" y="388"/>
                    <a:pt x="5633" y="99"/>
                  </a:cubicBezTo>
                  <a:cubicBezTo>
                    <a:pt x="5259" y="37"/>
                    <a:pt x="4871" y="0"/>
                    <a:pt x="4490" y="0"/>
                  </a:cubicBezTo>
                  <a:close/>
                </a:path>
              </a:pathLst>
            </a:custGeom>
            <a:solidFill>
              <a:srgbClr val="683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8" name="Google Shape;6788;p77"/>
            <p:cNvSpPr/>
            <p:nvPr/>
          </p:nvSpPr>
          <p:spPr>
            <a:xfrm>
              <a:off x="6310850" y="2300125"/>
              <a:ext cx="457875" cy="439100"/>
            </a:xfrm>
            <a:custGeom>
              <a:avLst/>
              <a:gdLst/>
              <a:ahLst/>
              <a:cxnLst/>
              <a:rect l="l" t="t" r="r" b="b"/>
              <a:pathLst>
                <a:path w="18315" h="17564" extrusionOk="0">
                  <a:moveTo>
                    <a:pt x="4490" y="0"/>
                  </a:moveTo>
                  <a:cubicBezTo>
                    <a:pt x="3206" y="0"/>
                    <a:pt x="1994" y="412"/>
                    <a:pt x="1573" y="1625"/>
                  </a:cubicBezTo>
                  <a:lnTo>
                    <a:pt x="1653" y="1704"/>
                  </a:lnTo>
                  <a:cubicBezTo>
                    <a:pt x="1043" y="2138"/>
                    <a:pt x="657" y="2877"/>
                    <a:pt x="561" y="3630"/>
                  </a:cubicBezTo>
                  <a:cubicBezTo>
                    <a:pt x="449" y="4546"/>
                    <a:pt x="722" y="5492"/>
                    <a:pt x="1075" y="6359"/>
                  </a:cubicBezTo>
                  <a:cubicBezTo>
                    <a:pt x="1364" y="7082"/>
                    <a:pt x="1734" y="7820"/>
                    <a:pt x="1701" y="8606"/>
                  </a:cubicBezTo>
                  <a:cubicBezTo>
                    <a:pt x="1653" y="9426"/>
                    <a:pt x="1171" y="10147"/>
                    <a:pt x="850" y="10918"/>
                  </a:cubicBezTo>
                  <a:cubicBezTo>
                    <a:pt x="0" y="12989"/>
                    <a:pt x="417" y="15348"/>
                    <a:pt x="835" y="17563"/>
                  </a:cubicBezTo>
                  <a:lnTo>
                    <a:pt x="10898" y="14081"/>
                  </a:lnTo>
                  <a:lnTo>
                    <a:pt x="10417" y="12972"/>
                  </a:lnTo>
                  <a:lnTo>
                    <a:pt x="11990" y="14995"/>
                  </a:lnTo>
                  <a:cubicBezTo>
                    <a:pt x="12119" y="14991"/>
                    <a:pt x="12253" y="14990"/>
                    <a:pt x="12391" y="14990"/>
                  </a:cubicBezTo>
                  <a:cubicBezTo>
                    <a:pt x="14053" y="14990"/>
                    <a:pt x="16262" y="15222"/>
                    <a:pt x="17895" y="15222"/>
                  </a:cubicBezTo>
                  <a:cubicBezTo>
                    <a:pt x="17989" y="15222"/>
                    <a:pt x="18081" y="15221"/>
                    <a:pt x="18170" y="15220"/>
                  </a:cubicBezTo>
                  <a:cubicBezTo>
                    <a:pt x="18314" y="12940"/>
                    <a:pt x="18218" y="9987"/>
                    <a:pt x="16726" y="8253"/>
                  </a:cubicBezTo>
                  <a:cubicBezTo>
                    <a:pt x="15955" y="7371"/>
                    <a:pt x="14575" y="6697"/>
                    <a:pt x="13644" y="5974"/>
                  </a:cubicBezTo>
                  <a:cubicBezTo>
                    <a:pt x="12328" y="4979"/>
                    <a:pt x="10963" y="3840"/>
                    <a:pt x="9807" y="2652"/>
                  </a:cubicBezTo>
                  <a:cubicBezTo>
                    <a:pt x="8651" y="1464"/>
                    <a:pt x="7271" y="388"/>
                    <a:pt x="5633" y="99"/>
                  </a:cubicBezTo>
                  <a:cubicBezTo>
                    <a:pt x="5259" y="37"/>
                    <a:pt x="4871" y="0"/>
                    <a:pt x="4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9" name="Google Shape;6789;p77"/>
            <p:cNvSpPr/>
            <p:nvPr/>
          </p:nvSpPr>
          <p:spPr>
            <a:xfrm>
              <a:off x="6327700" y="2340725"/>
              <a:ext cx="255625" cy="228750"/>
            </a:xfrm>
            <a:custGeom>
              <a:avLst/>
              <a:gdLst/>
              <a:ahLst/>
              <a:cxnLst/>
              <a:rect l="l" t="t" r="r" b="b"/>
              <a:pathLst>
                <a:path w="10225" h="9150" extrusionOk="0">
                  <a:moveTo>
                    <a:pt x="4863" y="1"/>
                  </a:moveTo>
                  <a:lnTo>
                    <a:pt x="1156" y="386"/>
                  </a:lnTo>
                  <a:cubicBezTo>
                    <a:pt x="1124" y="498"/>
                    <a:pt x="0" y="2826"/>
                    <a:pt x="1685" y="4960"/>
                  </a:cubicBezTo>
                  <a:cubicBezTo>
                    <a:pt x="3028" y="6683"/>
                    <a:pt x="3781" y="7426"/>
                    <a:pt x="4804" y="7426"/>
                  </a:cubicBezTo>
                  <a:cubicBezTo>
                    <a:pt x="5077" y="7426"/>
                    <a:pt x="5370" y="7373"/>
                    <a:pt x="5698" y="7271"/>
                  </a:cubicBezTo>
                  <a:lnTo>
                    <a:pt x="7384" y="9150"/>
                  </a:lnTo>
                  <a:lnTo>
                    <a:pt x="10224" y="7160"/>
                  </a:lnTo>
                  <a:lnTo>
                    <a:pt x="6950" y="3708"/>
                  </a:lnTo>
                  <a:lnTo>
                    <a:pt x="4863" y="1"/>
                  </a:ln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0" name="Google Shape;6790;p77"/>
            <p:cNvSpPr/>
            <p:nvPr/>
          </p:nvSpPr>
          <p:spPr>
            <a:xfrm>
              <a:off x="6472150" y="2384450"/>
              <a:ext cx="57025" cy="61450"/>
            </a:xfrm>
            <a:custGeom>
              <a:avLst/>
              <a:gdLst/>
              <a:ahLst/>
              <a:cxnLst/>
              <a:rect l="l" t="t" r="r" b="b"/>
              <a:pathLst>
                <a:path w="2281" h="2458" extrusionOk="0">
                  <a:moveTo>
                    <a:pt x="1097" y="0"/>
                  </a:moveTo>
                  <a:cubicBezTo>
                    <a:pt x="576" y="0"/>
                    <a:pt x="79" y="427"/>
                    <a:pt x="1" y="948"/>
                  </a:cubicBezTo>
                  <a:lnTo>
                    <a:pt x="915" y="2457"/>
                  </a:lnTo>
                  <a:cubicBezTo>
                    <a:pt x="1445" y="2329"/>
                    <a:pt x="2280" y="2023"/>
                    <a:pt x="2231" y="980"/>
                  </a:cubicBezTo>
                  <a:cubicBezTo>
                    <a:pt x="2199" y="450"/>
                    <a:pt x="1670" y="17"/>
                    <a:pt x="1124" y="1"/>
                  </a:cubicBezTo>
                  <a:cubicBezTo>
                    <a:pt x="1115" y="0"/>
                    <a:pt x="1106" y="0"/>
                    <a:pt x="1097" y="0"/>
                  </a:cubicBez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1" name="Google Shape;6791;p77"/>
            <p:cNvSpPr/>
            <p:nvPr/>
          </p:nvSpPr>
          <p:spPr>
            <a:xfrm>
              <a:off x="6370625" y="2441850"/>
              <a:ext cx="14075" cy="15650"/>
            </a:xfrm>
            <a:custGeom>
              <a:avLst/>
              <a:gdLst/>
              <a:ahLst/>
              <a:cxnLst/>
              <a:rect l="l" t="t" r="r" b="b"/>
              <a:pathLst>
                <a:path w="563" h="626" extrusionOk="0">
                  <a:moveTo>
                    <a:pt x="209" y="1"/>
                  </a:moveTo>
                  <a:cubicBezTo>
                    <a:pt x="177" y="1"/>
                    <a:pt x="113" y="1"/>
                    <a:pt x="81" y="16"/>
                  </a:cubicBezTo>
                  <a:cubicBezTo>
                    <a:pt x="49" y="48"/>
                    <a:pt x="17" y="80"/>
                    <a:pt x="0" y="112"/>
                  </a:cubicBezTo>
                  <a:cubicBezTo>
                    <a:pt x="0" y="161"/>
                    <a:pt x="0" y="209"/>
                    <a:pt x="17" y="241"/>
                  </a:cubicBezTo>
                  <a:cubicBezTo>
                    <a:pt x="96" y="354"/>
                    <a:pt x="177" y="450"/>
                    <a:pt x="257" y="546"/>
                  </a:cubicBezTo>
                  <a:cubicBezTo>
                    <a:pt x="274" y="562"/>
                    <a:pt x="274" y="578"/>
                    <a:pt x="306" y="594"/>
                  </a:cubicBezTo>
                  <a:cubicBezTo>
                    <a:pt x="321" y="611"/>
                    <a:pt x="338" y="611"/>
                    <a:pt x="353" y="626"/>
                  </a:cubicBezTo>
                  <a:cubicBezTo>
                    <a:pt x="385" y="626"/>
                    <a:pt x="450" y="626"/>
                    <a:pt x="482" y="611"/>
                  </a:cubicBezTo>
                  <a:cubicBezTo>
                    <a:pt x="514" y="578"/>
                    <a:pt x="546" y="546"/>
                    <a:pt x="563" y="514"/>
                  </a:cubicBezTo>
                  <a:cubicBezTo>
                    <a:pt x="563" y="465"/>
                    <a:pt x="563" y="418"/>
                    <a:pt x="546" y="386"/>
                  </a:cubicBezTo>
                  <a:cubicBezTo>
                    <a:pt x="466" y="273"/>
                    <a:pt x="385" y="177"/>
                    <a:pt x="306" y="80"/>
                  </a:cubicBezTo>
                  <a:cubicBezTo>
                    <a:pt x="289" y="65"/>
                    <a:pt x="289" y="48"/>
                    <a:pt x="274" y="33"/>
                  </a:cubicBezTo>
                  <a:cubicBezTo>
                    <a:pt x="257" y="16"/>
                    <a:pt x="225" y="16"/>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2" name="Google Shape;6792;p77"/>
            <p:cNvSpPr/>
            <p:nvPr/>
          </p:nvSpPr>
          <p:spPr>
            <a:xfrm>
              <a:off x="6414375" y="2412300"/>
              <a:ext cx="14050" cy="15700"/>
            </a:xfrm>
            <a:custGeom>
              <a:avLst/>
              <a:gdLst/>
              <a:ahLst/>
              <a:cxnLst/>
              <a:rect l="l" t="t" r="r" b="b"/>
              <a:pathLst>
                <a:path w="562" h="628" extrusionOk="0">
                  <a:moveTo>
                    <a:pt x="157" y="0"/>
                  </a:moveTo>
                  <a:cubicBezTo>
                    <a:pt x="129" y="0"/>
                    <a:pt x="99" y="8"/>
                    <a:pt x="80" y="27"/>
                  </a:cubicBezTo>
                  <a:cubicBezTo>
                    <a:pt x="48" y="42"/>
                    <a:pt x="16" y="74"/>
                    <a:pt x="16" y="123"/>
                  </a:cubicBezTo>
                  <a:cubicBezTo>
                    <a:pt x="0" y="155"/>
                    <a:pt x="0" y="203"/>
                    <a:pt x="32" y="252"/>
                  </a:cubicBezTo>
                  <a:cubicBezTo>
                    <a:pt x="97" y="348"/>
                    <a:pt x="176" y="444"/>
                    <a:pt x="257" y="541"/>
                  </a:cubicBezTo>
                  <a:lnTo>
                    <a:pt x="305" y="588"/>
                  </a:lnTo>
                  <a:cubicBezTo>
                    <a:pt x="321" y="605"/>
                    <a:pt x="337" y="620"/>
                    <a:pt x="353" y="620"/>
                  </a:cubicBezTo>
                  <a:cubicBezTo>
                    <a:pt x="367" y="625"/>
                    <a:pt x="382" y="627"/>
                    <a:pt x="395" y="627"/>
                  </a:cubicBezTo>
                  <a:cubicBezTo>
                    <a:pt x="428" y="627"/>
                    <a:pt x="459" y="616"/>
                    <a:pt x="482" y="605"/>
                  </a:cubicBezTo>
                  <a:cubicBezTo>
                    <a:pt x="514" y="588"/>
                    <a:pt x="546" y="541"/>
                    <a:pt x="561" y="508"/>
                  </a:cubicBezTo>
                  <a:cubicBezTo>
                    <a:pt x="561" y="460"/>
                    <a:pt x="561" y="412"/>
                    <a:pt x="546" y="380"/>
                  </a:cubicBezTo>
                  <a:cubicBezTo>
                    <a:pt x="465" y="284"/>
                    <a:pt x="386" y="171"/>
                    <a:pt x="305" y="74"/>
                  </a:cubicBezTo>
                  <a:cubicBezTo>
                    <a:pt x="305" y="59"/>
                    <a:pt x="289" y="42"/>
                    <a:pt x="273" y="27"/>
                  </a:cubicBezTo>
                  <a:cubicBezTo>
                    <a:pt x="257" y="10"/>
                    <a:pt x="225" y="10"/>
                    <a:pt x="208" y="10"/>
                  </a:cubicBezTo>
                  <a:cubicBezTo>
                    <a:pt x="195" y="4"/>
                    <a:pt x="177"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3" name="Google Shape;6793;p77"/>
            <p:cNvSpPr/>
            <p:nvPr/>
          </p:nvSpPr>
          <p:spPr>
            <a:xfrm>
              <a:off x="6442050" y="2424475"/>
              <a:ext cx="32925" cy="34200"/>
            </a:xfrm>
            <a:custGeom>
              <a:avLst/>
              <a:gdLst/>
              <a:ahLst/>
              <a:cxnLst/>
              <a:rect l="l" t="t" r="r" b="b"/>
              <a:pathLst>
                <a:path w="1317" h="1368" extrusionOk="0">
                  <a:moveTo>
                    <a:pt x="634" y="0"/>
                  </a:moveTo>
                  <a:cubicBezTo>
                    <a:pt x="610" y="0"/>
                    <a:pt x="587" y="2"/>
                    <a:pt x="563" y="5"/>
                  </a:cubicBezTo>
                  <a:lnTo>
                    <a:pt x="289" y="69"/>
                  </a:lnTo>
                  <a:cubicBezTo>
                    <a:pt x="113" y="182"/>
                    <a:pt x="0" y="407"/>
                    <a:pt x="0" y="615"/>
                  </a:cubicBezTo>
                  <a:cubicBezTo>
                    <a:pt x="17" y="839"/>
                    <a:pt x="113" y="1032"/>
                    <a:pt x="274" y="1177"/>
                  </a:cubicBezTo>
                  <a:cubicBezTo>
                    <a:pt x="389" y="1292"/>
                    <a:pt x="556" y="1367"/>
                    <a:pt x="717" y="1367"/>
                  </a:cubicBezTo>
                  <a:cubicBezTo>
                    <a:pt x="757" y="1367"/>
                    <a:pt x="797" y="1363"/>
                    <a:pt x="835" y="1353"/>
                  </a:cubicBezTo>
                  <a:cubicBezTo>
                    <a:pt x="980" y="1321"/>
                    <a:pt x="1092" y="1209"/>
                    <a:pt x="1173" y="1081"/>
                  </a:cubicBezTo>
                  <a:cubicBezTo>
                    <a:pt x="1301" y="856"/>
                    <a:pt x="1316" y="567"/>
                    <a:pt x="1205" y="342"/>
                  </a:cubicBezTo>
                  <a:cubicBezTo>
                    <a:pt x="1088" y="139"/>
                    <a:pt x="866" y="0"/>
                    <a:pt x="634" y="0"/>
                  </a:cubicBezTo>
                  <a:close/>
                </a:path>
              </a:pathLst>
            </a:custGeom>
            <a:solidFill>
              <a:srgbClr val="C97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4" name="Google Shape;6794;p77"/>
            <p:cNvSpPr/>
            <p:nvPr/>
          </p:nvSpPr>
          <p:spPr>
            <a:xfrm>
              <a:off x="6336900" y="2312075"/>
              <a:ext cx="149725" cy="91275"/>
            </a:xfrm>
            <a:custGeom>
              <a:avLst/>
              <a:gdLst/>
              <a:ahLst/>
              <a:cxnLst/>
              <a:rect l="l" t="t" r="r" b="b"/>
              <a:pathLst>
                <a:path w="5989" h="3651" extrusionOk="0">
                  <a:moveTo>
                    <a:pt x="3110" y="0"/>
                  </a:moveTo>
                  <a:cubicBezTo>
                    <a:pt x="2602" y="0"/>
                    <a:pt x="2036" y="76"/>
                    <a:pt x="1462" y="263"/>
                  </a:cubicBezTo>
                  <a:cubicBezTo>
                    <a:pt x="1" y="745"/>
                    <a:pt x="595" y="2206"/>
                    <a:pt x="595" y="2206"/>
                  </a:cubicBezTo>
                  <a:cubicBezTo>
                    <a:pt x="643" y="2431"/>
                    <a:pt x="852" y="2591"/>
                    <a:pt x="1077" y="2655"/>
                  </a:cubicBezTo>
                  <a:cubicBezTo>
                    <a:pt x="1171" y="2684"/>
                    <a:pt x="1272" y="2694"/>
                    <a:pt x="1375" y="2694"/>
                  </a:cubicBezTo>
                  <a:cubicBezTo>
                    <a:pt x="1500" y="2694"/>
                    <a:pt x="1628" y="2680"/>
                    <a:pt x="1751" y="2671"/>
                  </a:cubicBezTo>
                  <a:cubicBezTo>
                    <a:pt x="1812" y="2667"/>
                    <a:pt x="1874" y="2664"/>
                    <a:pt x="1936" y="2664"/>
                  </a:cubicBezTo>
                  <a:cubicBezTo>
                    <a:pt x="2104" y="2664"/>
                    <a:pt x="2273" y="2686"/>
                    <a:pt x="2425" y="2767"/>
                  </a:cubicBezTo>
                  <a:cubicBezTo>
                    <a:pt x="2746" y="2912"/>
                    <a:pt x="2939" y="3281"/>
                    <a:pt x="3292" y="3362"/>
                  </a:cubicBezTo>
                  <a:cubicBezTo>
                    <a:pt x="3336" y="3371"/>
                    <a:pt x="3380" y="3375"/>
                    <a:pt x="3424" y="3375"/>
                  </a:cubicBezTo>
                  <a:cubicBezTo>
                    <a:pt x="3688" y="3375"/>
                    <a:pt x="3957" y="3235"/>
                    <a:pt x="4216" y="3235"/>
                  </a:cubicBezTo>
                  <a:cubicBezTo>
                    <a:pt x="4295" y="3235"/>
                    <a:pt x="4372" y="3248"/>
                    <a:pt x="4448" y="3281"/>
                  </a:cubicBezTo>
                  <a:cubicBezTo>
                    <a:pt x="4640" y="3362"/>
                    <a:pt x="4769" y="3570"/>
                    <a:pt x="4977" y="3634"/>
                  </a:cubicBezTo>
                  <a:cubicBezTo>
                    <a:pt x="5018" y="3645"/>
                    <a:pt x="5059" y="3650"/>
                    <a:pt x="5101" y="3650"/>
                  </a:cubicBezTo>
                  <a:cubicBezTo>
                    <a:pt x="5240" y="3650"/>
                    <a:pt x="5380" y="3592"/>
                    <a:pt x="5490" y="3506"/>
                  </a:cubicBezTo>
                  <a:cubicBezTo>
                    <a:pt x="5747" y="3281"/>
                    <a:pt x="5989" y="2880"/>
                    <a:pt x="5957" y="2542"/>
                  </a:cubicBezTo>
                  <a:cubicBezTo>
                    <a:pt x="5908" y="2189"/>
                    <a:pt x="5860" y="1836"/>
                    <a:pt x="5700" y="1515"/>
                  </a:cubicBezTo>
                  <a:cubicBezTo>
                    <a:pt x="5700" y="1515"/>
                    <a:pt x="5394" y="809"/>
                    <a:pt x="4880" y="424"/>
                  </a:cubicBezTo>
                  <a:cubicBezTo>
                    <a:pt x="4566" y="188"/>
                    <a:pt x="3910" y="0"/>
                    <a:pt x="3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5" name="Google Shape;6795;p77"/>
            <p:cNvSpPr/>
            <p:nvPr/>
          </p:nvSpPr>
          <p:spPr>
            <a:xfrm>
              <a:off x="6385050" y="2425800"/>
              <a:ext cx="25725" cy="41700"/>
            </a:xfrm>
            <a:custGeom>
              <a:avLst/>
              <a:gdLst/>
              <a:ahLst/>
              <a:cxnLst/>
              <a:rect l="l" t="t" r="r" b="b"/>
              <a:pathLst>
                <a:path w="1029" h="1668" extrusionOk="0">
                  <a:moveTo>
                    <a:pt x="1" y="1"/>
                  </a:moveTo>
                  <a:lnTo>
                    <a:pt x="1" y="1"/>
                  </a:lnTo>
                  <a:cubicBezTo>
                    <a:pt x="210" y="144"/>
                    <a:pt x="354" y="354"/>
                    <a:pt x="467" y="562"/>
                  </a:cubicBezTo>
                  <a:cubicBezTo>
                    <a:pt x="579" y="771"/>
                    <a:pt x="611" y="1028"/>
                    <a:pt x="531" y="1268"/>
                  </a:cubicBezTo>
                  <a:cubicBezTo>
                    <a:pt x="515" y="1332"/>
                    <a:pt x="482" y="1396"/>
                    <a:pt x="482" y="1477"/>
                  </a:cubicBezTo>
                  <a:cubicBezTo>
                    <a:pt x="496" y="1593"/>
                    <a:pt x="612" y="1667"/>
                    <a:pt x="723" y="1667"/>
                  </a:cubicBezTo>
                  <a:cubicBezTo>
                    <a:pt x="751" y="1667"/>
                    <a:pt x="778" y="1663"/>
                    <a:pt x="803" y="1653"/>
                  </a:cubicBezTo>
                  <a:cubicBezTo>
                    <a:pt x="932" y="1606"/>
                    <a:pt x="1013" y="1461"/>
                    <a:pt x="1028" y="1332"/>
                  </a:cubicBezTo>
                  <a:cubicBezTo>
                    <a:pt x="1028" y="1188"/>
                    <a:pt x="981" y="1043"/>
                    <a:pt x="916" y="915"/>
                  </a:cubicBezTo>
                  <a:cubicBezTo>
                    <a:pt x="707" y="514"/>
                    <a:pt x="450" y="97"/>
                    <a:pt x="1" y="1"/>
                  </a:cubicBezTo>
                  <a:close/>
                </a:path>
              </a:pathLst>
            </a:custGeom>
            <a:solidFill>
              <a:srgbClr val="C97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6" name="Google Shape;6796;p77"/>
            <p:cNvSpPr/>
            <p:nvPr/>
          </p:nvSpPr>
          <p:spPr>
            <a:xfrm>
              <a:off x="6359475" y="2422550"/>
              <a:ext cx="51600" cy="46350"/>
            </a:xfrm>
            <a:custGeom>
              <a:avLst/>
              <a:gdLst/>
              <a:ahLst/>
              <a:cxnLst/>
              <a:rect l="l" t="t" r="r" b="b"/>
              <a:pathLst>
                <a:path w="2064" h="1854" extrusionOk="0">
                  <a:moveTo>
                    <a:pt x="668" y="0"/>
                  </a:moveTo>
                  <a:cubicBezTo>
                    <a:pt x="653" y="0"/>
                    <a:pt x="638" y="1"/>
                    <a:pt x="623" y="2"/>
                  </a:cubicBezTo>
                  <a:cubicBezTo>
                    <a:pt x="366" y="34"/>
                    <a:pt x="189" y="195"/>
                    <a:pt x="45" y="387"/>
                  </a:cubicBezTo>
                  <a:cubicBezTo>
                    <a:pt x="0" y="443"/>
                    <a:pt x="58" y="507"/>
                    <a:pt x="118" y="507"/>
                  </a:cubicBezTo>
                  <a:cubicBezTo>
                    <a:pt x="144" y="507"/>
                    <a:pt x="170" y="496"/>
                    <a:pt x="189" y="467"/>
                  </a:cubicBezTo>
                  <a:cubicBezTo>
                    <a:pt x="302" y="306"/>
                    <a:pt x="446" y="178"/>
                    <a:pt x="655" y="178"/>
                  </a:cubicBezTo>
                  <a:cubicBezTo>
                    <a:pt x="668" y="177"/>
                    <a:pt x="680" y="176"/>
                    <a:pt x="693" y="176"/>
                  </a:cubicBezTo>
                  <a:cubicBezTo>
                    <a:pt x="856" y="176"/>
                    <a:pt x="1018" y="267"/>
                    <a:pt x="1137" y="371"/>
                  </a:cubicBezTo>
                  <a:cubicBezTo>
                    <a:pt x="1281" y="531"/>
                    <a:pt x="1377" y="756"/>
                    <a:pt x="1426" y="965"/>
                  </a:cubicBezTo>
                  <a:cubicBezTo>
                    <a:pt x="1490" y="1173"/>
                    <a:pt x="1458" y="1430"/>
                    <a:pt x="1313" y="1607"/>
                  </a:cubicBezTo>
                  <a:cubicBezTo>
                    <a:pt x="1281" y="1639"/>
                    <a:pt x="1281" y="1704"/>
                    <a:pt x="1330" y="1736"/>
                  </a:cubicBezTo>
                  <a:cubicBezTo>
                    <a:pt x="1465" y="1814"/>
                    <a:pt x="1616" y="1853"/>
                    <a:pt x="1771" y="1853"/>
                  </a:cubicBezTo>
                  <a:cubicBezTo>
                    <a:pt x="1837" y="1853"/>
                    <a:pt x="1905" y="1846"/>
                    <a:pt x="1972" y="1832"/>
                  </a:cubicBezTo>
                  <a:cubicBezTo>
                    <a:pt x="2063" y="1816"/>
                    <a:pt x="2039" y="1670"/>
                    <a:pt x="1939" y="1670"/>
                  </a:cubicBezTo>
                  <a:cubicBezTo>
                    <a:pt x="1934" y="1670"/>
                    <a:pt x="1928" y="1671"/>
                    <a:pt x="1923" y="1671"/>
                  </a:cubicBezTo>
                  <a:cubicBezTo>
                    <a:pt x="1869" y="1686"/>
                    <a:pt x="1814" y="1693"/>
                    <a:pt x="1761" y="1693"/>
                  </a:cubicBezTo>
                  <a:cubicBezTo>
                    <a:pt x="1668" y="1693"/>
                    <a:pt x="1577" y="1672"/>
                    <a:pt x="1489" y="1633"/>
                  </a:cubicBezTo>
                  <a:lnTo>
                    <a:pt x="1489" y="1633"/>
                  </a:lnTo>
                  <a:cubicBezTo>
                    <a:pt x="1613" y="1438"/>
                    <a:pt x="1644" y="1203"/>
                    <a:pt x="1602" y="981"/>
                  </a:cubicBezTo>
                  <a:cubicBezTo>
                    <a:pt x="1554" y="724"/>
                    <a:pt x="1426" y="419"/>
                    <a:pt x="1233" y="242"/>
                  </a:cubicBezTo>
                  <a:cubicBezTo>
                    <a:pt x="1083" y="108"/>
                    <a:pt x="877" y="0"/>
                    <a:pt x="6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7" name="Google Shape;6797;p77"/>
            <p:cNvSpPr/>
            <p:nvPr/>
          </p:nvSpPr>
          <p:spPr>
            <a:xfrm>
              <a:off x="6470125" y="2488400"/>
              <a:ext cx="38975" cy="46150"/>
            </a:xfrm>
            <a:custGeom>
              <a:avLst/>
              <a:gdLst/>
              <a:ahLst/>
              <a:cxnLst/>
              <a:rect l="l" t="t" r="r" b="b"/>
              <a:pathLst>
                <a:path w="1559" h="1846" extrusionOk="0">
                  <a:moveTo>
                    <a:pt x="1558" y="1"/>
                  </a:moveTo>
                  <a:lnTo>
                    <a:pt x="1" y="1364"/>
                  </a:lnTo>
                  <a:lnTo>
                    <a:pt x="418" y="1846"/>
                  </a:lnTo>
                  <a:lnTo>
                    <a:pt x="1558" y="1"/>
                  </a:lnTo>
                  <a:close/>
                </a:path>
              </a:pathLst>
            </a:custGeom>
            <a:solidFill>
              <a:srgbClr val="C97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8" name="Google Shape;6798;p77"/>
            <p:cNvSpPr/>
            <p:nvPr/>
          </p:nvSpPr>
          <p:spPr>
            <a:xfrm>
              <a:off x="6409150" y="2501475"/>
              <a:ext cx="303000" cy="493775"/>
            </a:xfrm>
            <a:custGeom>
              <a:avLst/>
              <a:gdLst/>
              <a:ahLst/>
              <a:cxnLst/>
              <a:rect l="l" t="t" r="r" b="b"/>
              <a:pathLst>
                <a:path w="12120" h="19751" extrusionOk="0">
                  <a:moveTo>
                    <a:pt x="6554" y="0"/>
                  </a:moveTo>
                  <a:cubicBezTo>
                    <a:pt x="6380" y="0"/>
                    <a:pt x="6277" y="7"/>
                    <a:pt x="6277" y="7"/>
                  </a:cubicBezTo>
                  <a:lnTo>
                    <a:pt x="1445" y="3153"/>
                  </a:lnTo>
                  <a:cubicBezTo>
                    <a:pt x="867" y="3555"/>
                    <a:pt x="466" y="4133"/>
                    <a:pt x="289" y="4807"/>
                  </a:cubicBezTo>
                  <a:lnTo>
                    <a:pt x="0" y="5930"/>
                  </a:lnTo>
                  <a:lnTo>
                    <a:pt x="12120" y="19750"/>
                  </a:lnTo>
                  <a:lnTo>
                    <a:pt x="11429" y="16300"/>
                  </a:lnTo>
                  <a:lnTo>
                    <a:pt x="11799" y="7455"/>
                  </a:lnTo>
                  <a:cubicBezTo>
                    <a:pt x="11686" y="5175"/>
                    <a:pt x="11799" y="4068"/>
                    <a:pt x="11381" y="2960"/>
                  </a:cubicBezTo>
                  <a:cubicBezTo>
                    <a:pt x="11043" y="2046"/>
                    <a:pt x="10241" y="954"/>
                    <a:pt x="9053" y="456"/>
                  </a:cubicBezTo>
                  <a:cubicBezTo>
                    <a:pt x="8116" y="53"/>
                    <a:pt x="7048" y="0"/>
                    <a:pt x="6554" y="0"/>
                  </a:cubicBez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9" name="Google Shape;6799;p77"/>
            <p:cNvSpPr/>
            <p:nvPr/>
          </p:nvSpPr>
          <p:spPr>
            <a:xfrm>
              <a:off x="6554400" y="2631250"/>
              <a:ext cx="111575" cy="170175"/>
            </a:xfrm>
            <a:custGeom>
              <a:avLst/>
              <a:gdLst/>
              <a:ahLst/>
              <a:cxnLst/>
              <a:rect l="l" t="t" r="r" b="b"/>
              <a:pathLst>
                <a:path w="4463" h="6807" extrusionOk="0">
                  <a:moveTo>
                    <a:pt x="4463" y="1"/>
                  </a:moveTo>
                  <a:lnTo>
                    <a:pt x="1" y="5394"/>
                  </a:lnTo>
                  <a:lnTo>
                    <a:pt x="1156" y="6807"/>
                  </a:lnTo>
                  <a:lnTo>
                    <a:pt x="4463" y="1"/>
                  </a:lnTo>
                  <a:close/>
                </a:path>
              </a:pathLst>
            </a:custGeom>
            <a:solidFill>
              <a:srgbClr val="C97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0" name="Google Shape;6800;p77"/>
            <p:cNvSpPr/>
            <p:nvPr/>
          </p:nvSpPr>
          <p:spPr>
            <a:xfrm>
              <a:off x="6176000" y="2993600"/>
              <a:ext cx="253225" cy="154200"/>
            </a:xfrm>
            <a:custGeom>
              <a:avLst/>
              <a:gdLst/>
              <a:ahLst/>
              <a:cxnLst/>
              <a:rect l="l" t="t" r="r" b="b"/>
              <a:pathLst>
                <a:path w="10129" h="6168" extrusionOk="0">
                  <a:moveTo>
                    <a:pt x="5249" y="1"/>
                  </a:moveTo>
                  <a:cubicBezTo>
                    <a:pt x="5249" y="1"/>
                    <a:pt x="5137" y="1124"/>
                    <a:pt x="5056" y="1751"/>
                  </a:cubicBezTo>
                  <a:cubicBezTo>
                    <a:pt x="4928" y="2826"/>
                    <a:pt x="4093" y="3307"/>
                    <a:pt x="3451" y="3517"/>
                  </a:cubicBezTo>
                  <a:cubicBezTo>
                    <a:pt x="2841" y="3709"/>
                    <a:pt x="2039" y="3838"/>
                    <a:pt x="1461" y="4110"/>
                  </a:cubicBezTo>
                  <a:cubicBezTo>
                    <a:pt x="883" y="4384"/>
                    <a:pt x="1" y="4977"/>
                    <a:pt x="145" y="6085"/>
                  </a:cubicBezTo>
                  <a:lnTo>
                    <a:pt x="4110" y="6117"/>
                  </a:lnTo>
                  <a:cubicBezTo>
                    <a:pt x="4957" y="6128"/>
                    <a:pt x="6068" y="6168"/>
                    <a:pt x="7096" y="6168"/>
                  </a:cubicBezTo>
                  <a:cubicBezTo>
                    <a:pt x="7588" y="6168"/>
                    <a:pt x="8060" y="6159"/>
                    <a:pt x="8476" y="6133"/>
                  </a:cubicBezTo>
                  <a:cubicBezTo>
                    <a:pt x="8611" y="6125"/>
                    <a:pt x="8763" y="6122"/>
                    <a:pt x="8915" y="6122"/>
                  </a:cubicBezTo>
                  <a:cubicBezTo>
                    <a:pt x="9376" y="6122"/>
                    <a:pt x="9840" y="6149"/>
                    <a:pt x="9840" y="6149"/>
                  </a:cubicBezTo>
                  <a:cubicBezTo>
                    <a:pt x="10129" y="5764"/>
                    <a:pt x="9551" y="4303"/>
                    <a:pt x="9454" y="3821"/>
                  </a:cubicBezTo>
                  <a:cubicBezTo>
                    <a:pt x="9343" y="3340"/>
                    <a:pt x="9375" y="996"/>
                    <a:pt x="9262" y="499"/>
                  </a:cubicBezTo>
                  <a:lnTo>
                    <a:pt x="5249" y="1"/>
                  </a:ln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1" name="Google Shape;6801;p77"/>
            <p:cNvSpPr/>
            <p:nvPr/>
          </p:nvSpPr>
          <p:spPr>
            <a:xfrm>
              <a:off x="6302000" y="2625550"/>
              <a:ext cx="435425" cy="513125"/>
            </a:xfrm>
            <a:custGeom>
              <a:avLst/>
              <a:gdLst/>
              <a:ahLst/>
              <a:cxnLst/>
              <a:rect l="l" t="t" r="r" b="b"/>
              <a:pathLst>
                <a:path w="17417" h="20525" extrusionOk="0">
                  <a:moveTo>
                    <a:pt x="3783" y="1"/>
                  </a:moveTo>
                  <a:cubicBezTo>
                    <a:pt x="3638" y="1"/>
                    <a:pt x="3495" y="17"/>
                    <a:pt x="3355" y="52"/>
                  </a:cubicBezTo>
                  <a:cubicBezTo>
                    <a:pt x="3355" y="52"/>
                    <a:pt x="3354" y="52"/>
                    <a:pt x="3351" y="52"/>
                  </a:cubicBezTo>
                  <a:cubicBezTo>
                    <a:pt x="3226" y="52"/>
                    <a:pt x="447" y="82"/>
                    <a:pt x="322" y="2813"/>
                  </a:cubicBezTo>
                  <a:cubicBezTo>
                    <a:pt x="177" y="5606"/>
                    <a:pt x="1" y="16794"/>
                    <a:pt x="1" y="16794"/>
                  </a:cubicBezTo>
                  <a:lnTo>
                    <a:pt x="4142" y="17019"/>
                  </a:lnTo>
                  <a:lnTo>
                    <a:pt x="4960" y="7741"/>
                  </a:lnTo>
                  <a:cubicBezTo>
                    <a:pt x="4960" y="7741"/>
                    <a:pt x="5506" y="13584"/>
                    <a:pt x="6597" y="15943"/>
                  </a:cubicBezTo>
                  <a:cubicBezTo>
                    <a:pt x="7615" y="18143"/>
                    <a:pt x="8061" y="20525"/>
                    <a:pt x="11889" y="20525"/>
                  </a:cubicBezTo>
                  <a:cubicBezTo>
                    <a:pt x="12167" y="20525"/>
                    <a:pt x="12463" y="20512"/>
                    <a:pt x="12778" y="20486"/>
                  </a:cubicBezTo>
                  <a:cubicBezTo>
                    <a:pt x="17416" y="20116"/>
                    <a:pt x="16742" y="15799"/>
                    <a:pt x="16132" y="13599"/>
                  </a:cubicBezTo>
                  <a:cubicBezTo>
                    <a:pt x="15651" y="11801"/>
                    <a:pt x="9134" y="4514"/>
                    <a:pt x="9134" y="4514"/>
                  </a:cubicBezTo>
                  <a:cubicBezTo>
                    <a:pt x="9134" y="4514"/>
                    <a:pt x="6191" y="1"/>
                    <a:pt x="3783" y="1"/>
                  </a:cubicBez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2" name="Google Shape;6802;p77"/>
            <p:cNvSpPr/>
            <p:nvPr/>
          </p:nvSpPr>
          <p:spPr>
            <a:xfrm>
              <a:off x="6178400" y="2625500"/>
              <a:ext cx="435425" cy="513175"/>
            </a:xfrm>
            <a:custGeom>
              <a:avLst/>
              <a:gdLst/>
              <a:ahLst/>
              <a:cxnLst/>
              <a:rect l="l" t="t" r="r" b="b"/>
              <a:pathLst>
                <a:path w="17417" h="20527" extrusionOk="0">
                  <a:moveTo>
                    <a:pt x="3803" y="1"/>
                  </a:moveTo>
                  <a:cubicBezTo>
                    <a:pt x="3650" y="1"/>
                    <a:pt x="3501" y="18"/>
                    <a:pt x="3355" y="54"/>
                  </a:cubicBezTo>
                  <a:cubicBezTo>
                    <a:pt x="3355" y="54"/>
                    <a:pt x="3354" y="54"/>
                    <a:pt x="3351" y="54"/>
                  </a:cubicBezTo>
                  <a:cubicBezTo>
                    <a:pt x="3226" y="54"/>
                    <a:pt x="447" y="84"/>
                    <a:pt x="305" y="2815"/>
                  </a:cubicBezTo>
                  <a:cubicBezTo>
                    <a:pt x="177" y="5608"/>
                    <a:pt x="1" y="16796"/>
                    <a:pt x="1" y="16796"/>
                  </a:cubicBezTo>
                  <a:lnTo>
                    <a:pt x="4142" y="17021"/>
                  </a:lnTo>
                  <a:lnTo>
                    <a:pt x="4960" y="7743"/>
                  </a:lnTo>
                  <a:cubicBezTo>
                    <a:pt x="4960" y="7743"/>
                    <a:pt x="5506" y="13586"/>
                    <a:pt x="6598" y="15945"/>
                  </a:cubicBezTo>
                  <a:cubicBezTo>
                    <a:pt x="7615" y="18145"/>
                    <a:pt x="8061" y="20527"/>
                    <a:pt x="11876" y="20527"/>
                  </a:cubicBezTo>
                  <a:cubicBezTo>
                    <a:pt x="12153" y="20527"/>
                    <a:pt x="12447" y="20514"/>
                    <a:pt x="12761" y="20488"/>
                  </a:cubicBezTo>
                  <a:cubicBezTo>
                    <a:pt x="17416" y="20118"/>
                    <a:pt x="16742" y="15801"/>
                    <a:pt x="16132" y="13601"/>
                  </a:cubicBezTo>
                  <a:cubicBezTo>
                    <a:pt x="15635" y="11803"/>
                    <a:pt x="9487" y="4291"/>
                    <a:pt x="9487" y="4291"/>
                  </a:cubicBezTo>
                  <a:cubicBezTo>
                    <a:pt x="9487" y="4291"/>
                    <a:pt x="6234" y="1"/>
                    <a:pt x="3803" y="1"/>
                  </a:cubicBez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3" name="Google Shape;6803;p77"/>
            <p:cNvSpPr/>
            <p:nvPr/>
          </p:nvSpPr>
          <p:spPr>
            <a:xfrm>
              <a:off x="6484950" y="2396875"/>
              <a:ext cx="30950" cy="29450"/>
            </a:xfrm>
            <a:custGeom>
              <a:avLst/>
              <a:gdLst/>
              <a:ahLst/>
              <a:cxnLst/>
              <a:rect l="l" t="t" r="r" b="b"/>
              <a:pathLst>
                <a:path w="1238" h="1178" extrusionOk="0">
                  <a:moveTo>
                    <a:pt x="574" y="0"/>
                  </a:moveTo>
                  <a:cubicBezTo>
                    <a:pt x="528" y="0"/>
                    <a:pt x="482" y="6"/>
                    <a:pt x="435" y="17"/>
                  </a:cubicBezTo>
                  <a:cubicBezTo>
                    <a:pt x="259" y="49"/>
                    <a:pt x="114" y="178"/>
                    <a:pt x="35" y="338"/>
                  </a:cubicBezTo>
                  <a:cubicBezTo>
                    <a:pt x="0" y="395"/>
                    <a:pt x="62" y="459"/>
                    <a:pt x="118" y="459"/>
                  </a:cubicBezTo>
                  <a:cubicBezTo>
                    <a:pt x="141" y="459"/>
                    <a:pt x="164" y="448"/>
                    <a:pt x="178" y="419"/>
                  </a:cubicBezTo>
                  <a:cubicBezTo>
                    <a:pt x="250" y="263"/>
                    <a:pt x="420" y="152"/>
                    <a:pt x="588" y="152"/>
                  </a:cubicBezTo>
                  <a:cubicBezTo>
                    <a:pt x="645" y="152"/>
                    <a:pt x="703" y="166"/>
                    <a:pt x="756" y="194"/>
                  </a:cubicBezTo>
                  <a:cubicBezTo>
                    <a:pt x="965" y="306"/>
                    <a:pt x="1077" y="563"/>
                    <a:pt x="965" y="788"/>
                  </a:cubicBezTo>
                  <a:cubicBezTo>
                    <a:pt x="901" y="901"/>
                    <a:pt x="788" y="997"/>
                    <a:pt x="660" y="1029"/>
                  </a:cubicBezTo>
                  <a:cubicBezTo>
                    <a:pt x="558" y="1043"/>
                    <a:pt x="588" y="1177"/>
                    <a:pt x="667" y="1177"/>
                  </a:cubicBezTo>
                  <a:cubicBezTo>
                    <a:pt x="675" y="1177"/>
                    <a:pt x="683" y="1176"/>
                    <a:pt x="692" y="1173"/>
                  </a:cubicBezTo>
                  <a:cubicBezTo>
                    <a:pt x="1013" y="1109"/>
                    <a:pt x="1238" y="772"/>
                    <a:pt x="1158" y="451"/>
                  </a:cubicBezTo>
                  <a:cubicBezTo>
                    <a:pt x="1089" y="190"/>
                    <a:pt x="844"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4" name="Google Shape;6804;p77"/>
            <p:cNvSpPr/>
            <p:nvPr/>
          </p:nvSpPr>
          <p:spPr>
            <a:xfrm>
              <a:off x="6420000" y="2469050"/>
              <a:ext cx="22075" cy="14650"/>
            </a:xfrm>
            <a:custGeom>
              <a:avLst/>
              <a:gdLst/>
              <a:ahLst/>
              <a:cxnLst/>
              <a:rect l="l" t="t" r="r" b="b"/>
              <a:pathLst>
                <a:path w="883" h="586" extrusionOk="0">
                  <a:moveTo>
                    <a:pt x="734" y="1"/>
                  </a:moveTo>
                  <a:cubicBezTo>
                    <a:pt x="422" y="1"/>
                    <a:pt x="135" y="201"/>
                    <a:pt x="15" y="486"/>
                  </a:cubicBezTo>
                  <a:cubicBezTo>
                    <a:pt x="0" y="533"/>
                    <a:pt x="32" y="582"/>
                    <a:pt x="64" y="582"/>
                  </a:cubicBezTo>
                  <a:cubicBezTo>
                    <a:pt x="73" y="585"/>
                    <a:pt x="81" y="586"/>
                    <a:pt x="88" y="586"/>
                  </a:cubicBezTo>
                  <a:cubicBezTo>
                    <a:pt x="123" y="586"/>
                    <a:pt x="147" y="560"/>
                    <a:pt x="161" y="533"/>
                  </a:cubicBezTo>
                  <a:cubicBezTo>
                    <a:pt x="262" y="300"/>
                    <a:pt x="496" y="160"/>
                    <a:pt x="731" y="160"/>
                  </a:cubicBezTo>
                  <a:cubicBezTo>
                    <a:pt x="755" y="160"/>
                    <a:pt x="779" y="162"/>
                    <a:pt x="803" y="165"/>
                  </a:cubicBezTo>
                  <a:cubicBezTo>
                    <a:pt x="809" y="167"/>
                    <a:pt x="815" y="168"/>
                    <a:pt x="820" y="168"/>
                  </a:cubicBezTo>
                  <a:cubicBezTo>
                    <a:pt x="858" y="168"/>
                    <a:pt x="882" y="126"/>
                    <a:pt x="882" y="84"/>
                  </a:cubicBezTo>
                  <a:cubicBezTo>
                    <a:pt x="882" y="36"/>
                    <a:pt x="850" y="4"/>
                    <a:pt x="803" y="4"/>
                  </a:cubicBezTo>
                  <a:cubicBezTo>
                    <a:pt x="780" y="2"/>
                    <a:pt x="757" y="1"/>
                    <a:pt x="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5" name="Google Shape;6805;p77"/>
            <p:cNvSpPr/>
            <p:nvPr/>
          </p:nvSpPr>
          <p:spPr>
            <a:xfrm>
              <a:off x="6011050" y="3144900"/>
              <a:ext cx="823475" cy="4850"/>
            </a:xfrm>
            <a:custGeom>
              <a:avLst/>
              <a:gdLst/>
              <a:ahLst/>
              <a:cxnLst/>
              <a:rect l="l" t="t" r="r" b="b"/>
              <a:pathLst>
                <a:path w="32939" h="194" extrusionOk="0">
                  <a:moveTo>
                    <a:pt x="114" y="1"/>
                  </a:moveTo>
                  <a:cubicBezTo>
                    <a:pt x="1" y="1"/>
                    <a:pt x="1" y="161"/>
                    <a:pt x="114" y="177"/>
                  </a:cubicBezTo>
                  <a:lnTo>
                    <a:pt x="7915" y="177"/>
                  </a:lnTo>
                  <a:cubicBezTo>
                    <a:pt x="9214" y="177"/>
                    <a:pt x="10515" y="194"/>
                    <a:pt x="11815" y="194"/>
                  </a:cubicBezTo>
                  <a:lnTo>
                    <a:pt x="20162" y="194"/>
                  </a:lnTo>
                  <a:cubicBezTo>
                    <a:pt x="21478" y="194"/>
                    <a:pt x="22811" y="177"/>
                    <a:pt x="24142" y="177"/>
                  </a:cubicBezTo>
                  <a:lnTo>
                    <a:pt x="32827" y="177"/>
                  </a:lnTo>
                  <a:cubicBezTo>
                    <a:pt x="32939" y="161"/>
                    <a:pt x="32939" y="1"/>
                    <a:pt x="32827" y="1"/>
                  </a:cubicBezTo>
                  <a:cubicBezTo>
                    <a:pt x="32265" y="1"/>
                    <a:pt x="31687" y="16"/>
                    <a:pt x="31109" y="16"/>
                  </a:cubicBezTo>
                  <a:lnTo>
                    <a:pt x="2409" y="16"/>
                  </a:lnTo>
                  <a:cubicBezTo>
                    <a:pt x="1751" y="16"/>
                    <a:pt x="1092" y="16"/>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6" name="Google Shape;6806;p77"/>
            <p:cNvSpPr/>
            <p:nvPr/>
          </p:nvSpPr>
          <p:spPr>
            <a:xfrm>
              <a:off x="6477050" y="2674700"/>
              <a:ext cx="201825" cy="243325"/>
            </a:xfrm>
            <a:custGeom>
              <a:avLst/>
              <a:gdLst/>
              <a:ahLst/>
              <a:cxnLst/>
              <a:rect l="l" t="t" r="r" b="b"/>
              <a:pathLst>
                <a:path w="8073" h="9733" extrusionOk="0">
                  <a:moveTo>
                    <a:pt x="119" y="1"/>
                  </a:moveTo>
                  <a:cubicBezTo>
                    <a:pt x="59" y="1"/>
                    <a:pt x="0" y="80"/>
                    <a:pt x="62" y="140"/>
                  </a:cubicBezTo>
                  <a:lnTo>
                    <a:pt x="832" y="1103"/>
                  </a:lnTo>
                  <a:cubicBezTo>
                    <a:pt x="1457" y="1858"/>
                    <a:pt x="2084" y="2612"/>
                    <a:pt x="2709" y="3383"/>
                  </a:cubicBezTo>
                  <a:cubicBezTo>
                    <a:pt x="3465" y="4298"/>
                    <a:pt x="4218" y="5213"/>
                    <a:pt x="4989" y="6144"/>
                  </a:cubicBezTo>
                  <a:cubicBezTo>
                    <a:pt x="5631" y="6931"/>
                    <a:pt x="6290" y="7733"/>
                    <a:pt x="6932" y="8519"/>
                  </a:cubicBezTo>
                  <a:cubicBezTo>
                    <a:pt x="7156" y="8793"/>
                    <a:pt x="7364" y="9050"/>
                    <a:pt x="7589" y="9306"/>
                  </a:cubicBezTo>
                  <a:cubicBezTo>
                    <a:pt x="7685" y="9435"/>
                    <a:pt x="7782" y="9579"/>
                    <a:pt x="7895" y="9692"/>
                  </a:cubicBezTo>
                  <a:lnTo>
                    <a:pt x="7910" y="9707"/>
                  </a:lnTo>
                  <a:cubicBezTo>
                    <a:pt x="7925" y="9725"/>
                    <a:pt x="7941" y="9733"/>
                    <a:pt x="7958" y="9733"/>
                  </a:cubicBezTo>
                  <a:cubicBezTo>
                    <a:pt x="8016" y="9733"/>
                    <a:pt x="8073" y="9641"/>
                    <a:pt x="8023" y="9579"/>
                  </a:cubicBezTo>
                  <a:cubicBezTo>
                    <a:pt x="7766" y="9274"/>
                    <a:pt x="7493" y="8953"/>
                    <a:pt x="7236" y="8632"/>
                  </a:cubicBezTo>
                  <a:cubicBezTo>
                    <a:pt x="6611" y="7877"/>
                    <a:pt x="5984" y="7107"/>
                    <a:pt x="5374" y="6353"/>
                  </a:cubicBezTo>
                  <a:cubicBezTo>
                    <a:pt x="4604" y="5437"/>
                    <a:pt x="3850" y="4506"/>
                    <a:pt x="3095" y="3592"/>
                  </a:cubicBezTo>
                  <a:cubicBezTo>
                    <a:pt x="2437" y="2789"/>
                    <a:pt x="1795" y="2002"/>
                    <a:pt x="1136" y="1216"/>
                  </a:cubicBezTo>
                  <a:cubicBezTo>
                    <a:pt x="928" y="943"/>
                    <a:pt x="704" y="686"/>
                    <a:pt x="494" y="429"/>
                  </a:cubicBezTo>
                  <a:cubicBezTo>
                    <a:pt x="398" y="301"/>
                    <a:pt x="302" y="157"/>
                    <a:pt x="190" y="44"/>
                  </a:cubicBezTo>
                  <a:cubicBezTo>
                    <a:pt x="173" y="44"/>
                    <a:pt x="173" y="44"/>
                    <a:pt x="173" y="29"/>
                  </a:cubicBezTo>
                  <a:cubicBezTo>
                    <a:pt x="158" y="9"/>
                    <a:pt x="13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7" name="Google Shape;6807;p77"/>
            <p:cNvSpPr/>
            <p:nvPr/>
          </p:nvSpPr>
          <p:spPr>
            <a:xfrm>
              <a:off x="6299800" y="2794475"/>
              <a:ext cx="9050" cy="253025"/>
            </a:xfrm>
            <a:custGeom>
              <a:avLst/>
              <a:gdLst/>
              <a:ahLst/>
              <a:cxnLst/>
              <a:rect l="l" t="t" r="r" b="b"/>
              <a:pathLst>
                <a:path w="362" h="10121" extrusionOk="0">
                  <a:moveTo>
                    <a:pt x="281" y="0"/>
                  </a:moveTo>
                  <a:cubicBezTo>
                    <a:pt x="241" y="0"/>
                    <a:pt x="201" y="29"/>
                    <a:pt x="201" y="85"/>
                  </a:cubicBezTo>
                  <a:cubicBezTo>
                    <a:pt x="201" y="2926"/>
                    <a:pt x="153" y="5751"/>
                    <a:pt x="72" y="8592"/>
                  </a:cubicBezTo>
                  <a:cubicBezTo>
                    <a:pt x="57" y="9074"/>
                    <a:pt x="40" y="9556"/>
                    <a:pt x="8" y="10037"/>
                  </a:cubicBezTo>
                  <a:cubicBezTo>
                    <a:pt x="0" y="10093"/>
                    <a:pt x="40" y="10121"/>
                    <a:pt x="82" y="10121"/>
                  </a:cubicBezTo>
                  <a:cubicBezTo>
                    <a:pt x="125" y="10121"/>
                    <a:pt x="168" y="10093"/>
                    <a:pt x="168" y="10037"/>
                  </a:cubicBezTo>
                  <a:cubicBezTo>
                    <a:pt x="233" y="9025"/>
                    <a:pt x="249" y="7998"/>
                    <a:pt x="282" y="6987"/>
                  </a:cubicBezTo>
                  <a:cubicBezTo>
                    <a:pt x="314" y="5494"/>
                    <a:pt x="329" y="4002"/>
                    <a:pt x="346" y="2508"/>
                  </a:cubicBezTo>
                  <a:cubicBezTo>
                    <a:pt x="361" y="1690"/>
                    <a:pt x="361" y="888"/>
                    <a:pt x="361" y="85"/>
                  </a:cubicBezTo>
                  <a:cubicBezTo>
                    <a:pt x="361" y="29"/>
                    <a:pt x="321" y="0"/>
                    <a:pt x="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8" name="Google Shape;6808;p77"/>
            <p:cNvSpPr/>
            <p:nvPr/>
          </p:nvSpPr>
          <p:spPr>
            <a:xfrm>
              <a:off x="6307200" y="2624850"/>
              <a:ext cx="175425" cy="106050"/>
            </a:xfrm>
            <a:custGeom>
              <a:avLst/>
              <a:gdLst/>
              <a:ahLst/>
              <a:cxnLst/>
              <a:rect l="l" t="t" r="r" b="b"/>
              <a:pathLst>
                <a:path w="7017" h="4242" extrusionOk="0">
                  <a:moveTo>
                    <a:pt x="3545" y="1"/>
                  </a:moveTo>
                  <a:cubicBezTo>
                    <a:pt x="2341" y="1"/>
                    <a:pt x="1025" y="399"/>
                    <a:pt x="435" y="1509"/>
                  </a:cubicBezTo>
                  <a:cubicBezTo>
                    <a:pt x="1" y="2312"/>
                    <a:pt x="65" y="3290"/>
                    <a:pt x="97" y="4157"/>
                  </a:cubicBezTo>
                  <a:cubicBezTo>
                    <a:pt x="97" y="4213"/>
                    <a:pt x="142" y="4242"/>
                    <a:pt x="184" y="4242"/>
                  </a:cubicBezTo>
                  <a:cubicBezTo>
                    <a:pt x="226" y="4242"/>
                    <a:pt x="266" y="4213"/>
                    <a:pt x="258" y="4157"/>
                  </a:cubicBezTo>
                  <a:cubicBezTo>
                    <a:pt x="226" y="3403"/>
                    <a:pt x="178" y="2584"/>
                    <a:pt x="467" y="1845"/>
                  </a:cubicBezTo>
                  <a:cubicBezTo>
                    <a:pt x="692" y="1235"/>
                    <a:pt x="1189" y="786"/>
                    <a:pt x="1783" y="514"/>
                  </a:cubicBezTo>
                  <a:cubicBezTo>
                    <a:pt x="2316" y="262"/>
                    <a:pt x="2917" y="174"/>
                    <a:pt x="3510" y="174"/>
                  </a:cubicBezTo>
                  <a:cubicBezTo>
                    <a:pt x="3561" y="174"/>
                    <a:pt x="3611" y="175"/>
                    <a:pt x="3661" y="176"/>
                  </a:cubicBezTo>
                  <a:cubicBezTo>
                    <a:pt x="4384" y="193"/>
                    <a:pt x="5137" y="353"/>
                    <a:pt x="5700" y="835"/>
                  </a:cubicBezTo>
                  <a:cubicBezTo>
                    <a:pt x="6133" y="1203"/>
                    <a:pt x="6518" y="1653"/>
                    <a:pt x="6839" y="2119"/>
                  </a:cubicBezTo>
                  <a:cubicBezTo>
                    <a:pt x="6854" y="2150"/>
                    <a:pt x="6880" y="2162"/>
                    <a:pt x="6905" y="2162"/>
                  </a:cubicBezTo>
                  <a:cubicBezTo>
                    <a:pt x="6960" y="2162"/>
                    <a:pt x="7016" y="2104"/>
                    <a:pt x="6984" y="2038"/>
                  </a:cubicBezTo>
                  <a:cubicBezTo>
                    <a:pt x="6678" y="1605"/>
                    <a:pt x="6325" y="1188"/>
                    <a:pt x="5940" y="818"/>
                  </a:cubicBezTo>
                  <a:cubicBezTo>
                    <a:pt x="5379" y="304"/>
                    <a:pt x="4688" y="80"/>
                    <a:pt x="3950" y="16"/>
                  </a:cubicBezTo>
                  <a:cubicBezTo>
                    <a:pt x="3817" y="6"/>
                    <a:pt x="3682" y="1"/>
                    <a:pt x="35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9" name="Google Shape;6809;p77"/>
            <p:cNvSpPr/>
            <p:nvPr/>
          </p:nvSpPr>
          <p:spPr>
            <a:xfrm>
              <a:off x="6412775" y="2852775"/>
              <a:ext cx="125225" cy="276100"/>
            </a:xfrm>
            <a:custGeom>
              <a:avLst/>
              <a:gdLst/>
              <a:ahLst/>
              <a:cxnLst/>
              <a:rect l="l" t="t" r="r" b="b"/>
              <a:pathLst>
                <a:path w="5009" h="11044" extrusionOk="0">
                  <a:moveTo>
                    <a:pt x="642" y="0"/>
                  </a:moveTo>
                  <a:lnTo>
                    <a:pt x="0" y="6164"/>
                  </a:lnTo>
                  <a:cubicBezTo>
                    <a:pt x="0" y="6164"/>
                    <a:pt x="2279" y="10659"/>
                    <a:pt x="5008" y="11044"/>
                  </a:cubicBezTo>
                  <a:cubicBezTo>
                    <a:pt x="5008" y="11044"/>
                    <a:pt x="2841" y="9663"/>
                    <a:pt x="2038" y="7352"/>
                  </a:cubicBezTo>
                  <a:cubicBezTo>
                    <a:pt x="1124" y="4703"/>
                    <a:pt x="642" y="0"/>
                    <a:pt x="642" y="0"/>
                  </a:cubicBezTo>
                  <a:close/>
                </a:path>
              </a:pathLst>
            </a:custGeom>
            <a:solidFill>
              <a:srgbClr val="C97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0" name="Google Shape;6810;p77"/>
            <p:cNvSpPr/>
            <p:nvPr/>
          </p:nvSpPr>
          <p:spPr>
            <a:xfrm>
              <a:off x="6405550" y="2844875"/>
              <a:ext cx="150975" cy="301075"/>
            </a:xfrm>
            <a:custGeom>
              <a:avLst/>
              <a:gdLst/>
              <a:ahLst/>
              <a:cxnLst/>
              <a:rect l="l" t="t" r="r" b="b"/>
              <a:pathLst>
                <a:path w="6039" h="12043" extrusionOk="0">
                  <a:moveTo>
                    <a:pt x="908" y="0"/>
                  </a:moveTo>
                  <a:cubicBezTo>
                    <a:pt x="865" y="0"/>
                    <a:pt x="818" y="30"/>
                    <a:pt x="818" y="75"/>
                  </a:cubicBezTo>
                  <a:cubicBezTo>
                    <a:pt x="690" y="1344"/>
                    <a:pt x="578" y="2611"/>
                    <a:pt x="450" y="3880"/>
                  </a:cubicBezTo>
                  <a:cubicBezTo>
                    <a:pt x="321" y="5292"/>
                    <a:pt x="193" y="6688"/>
                    <a:pt x="48" y="8085"/>
                  </a:cubicBezTo>
                  <a:cubicBezTo>
                    <a:pt x="0" y="8582"/>
                    <a:pt x="32" y="9096"/>
                    <a:pt x="144" y="9594"/>
                  </a:cubicBezTo>
                  <a:cubicBezTo>
                    <a:pt x="321" y="10365"/>
                    <a:pt x="610" y="11151"/>
                    <a:pt x="578" y="11970"/>
                  </a:cubicBezTo>
                  <a:cubicBezTo>
                    <a:pt x="570" y="12018"/>
                    <a:pt x="610" y="12042"/>
                    <a:pt x="652" y="12042"/>
                  </a:cubicBezTo>
                  <a:cubicBezTo>
                    <a:pt x="694" y="12042"/>
                    <a:pt x="739" y="12018"/>
                    <a:pt x="739" y="11970"/>
                  </a:cubicBezTo>
                  <a:cubicBezTo>
                    <a:pt x="771" y="11247"/>
                    <a:pt x="546" y="10525"/>
                    <a:pt x="369" y="9834"/>
                  </a:cubicBezTo>
                  <a:cubicBezTo>
                    <a:pt x="225" y="9273"/>
                    <a:pt x="161" y="8695"/>
                    <a:pt x="208" y="8117"/>
                  </a:cubicBezTo>
                  <a:cubicBezTo>
                    <a:pt x="257" y="7700"/>
                    <a:pt x="289" y="7298"/>
                    <a:pt x="337" y="6898"/>
                  </a:cubicBezTo>
                  <a:cubicBezTo>
                    <a:pt x="497" y="5100"/>
                    <a:pt x="674" y="3317"/>
                    <a:pt x="850" y="1536"/>
                  </a:cubicBezTo>
                  <a:cubicBezTo>
                    <a:pt x="866" y="1288"/>
                    <a:pt x="886" y="1044"/>
                    <a:pt x="908" y="802"/>
                  </a:cubicBezTo>
                  <a:lnTo>
                    <a:pt x="908" y="802"/>
                  </a:lnTo>
                  <a:cubicBezTo>
                    <a:pt x="1122" y="2598"/>
                    <a:pt x="1207" y="4410"/>
                    <a:pt x="1734" y="6159"/>
                  </a:cubicBezTo>
                  <a:cubicBezTo>
                    <a:pt x="1958" y="6930"/>
                    <a:pt x="2231" y="7700"/>
                    <a:pt x="2552" y="8454"/>
                  </a:cubicBezTo>
                  <a:cubicBezTo>
                    <a:pt x="2825" y="9081"/>
                    <a:pt x="3162" y="9690"/>
                    <a:pt x="3643" y="10220"/>
                  </a:cubicBezTo>
                  <a:cubicBezTo>
                    <a:pt x="4253" y="10910"/>
                    <a:pt x="5056" y="11392"/>
                    <a:pt x="5923" y="11728"/>
                  </a:cubicBezTo>
                  <a:cubicBezTo>
                    <a:pt x="5935" y="11735"/>
                    <a:pt x="5946" y="11738"/>
                    <a:pt x="5957" y="11738"/>
                  </a:cubicBezTo>
                  <a:cubicBezTo>
                    <a:pt x="6025" y="11738"/>
                    <a:pt x="6039" y="11610"/>
                    <a:pt x="5955" y="11568"/>
                  </a:cubicBezTo>
                  <a:cubicBezTo>
                    <a:pt x="5184" y="11264"/>
                    <a:pt x="4463" y="10830"/>
                    <a:pt x="3868" y="10236"/>
                  </a:cubicBezTo>
                  <a:cubicBezTo>
                    <a:pt x="3386" y="9738"/>
                    <a:pt x="3033" y="9145"/>
                    <a:pt x="2761" y="8503"/>
                  </a:cubicBezTo>
                  <a:cubicBezTo>
                    <a:pt x="2440" y="7812"/>
                    <a:pt x="2183" y="7058"/>
                    <a:pt x="1958" y="6335"/>
                  </a:cubicBezTo>
                  <a:cubicBezTo>
                    <a:pt x="1637" y="5340"/>
                    <a:pt x="1445" y="4297"/>
                    <a:pt x="1332" y="3270"/>
                  </a:cubicBezTo>
                  <a:cubicBezTo>
                    <a:pt x="1203" y="2194"/>
                    <a:pt x="1124" y="1119"/>
                    <a:pt x="979" y="60"/>
                  </a:cubicBezTo>
                  <a:cubicBezTo>
                    <a:pt x="972" y="18"/>
                    <a:pt x="941" y="0"/>
                    <a:pt x="9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1" name="Google Shape;6811;p77"/>
            <p:cNvSpPr/>
            <p:nvPr/>
          </p:nvSpPr>
          <p:spPr>
            <a:xfrm>
              <a:off x="6153925" y="2551800"/>
              <a:ext cx="539775" cy="315975"/>
            </a:xfrm>
            <a:custGeom>
              <a:avLst/>
              <a:gdLst/>
              <a:ahLst/>
              <a:cxnLst/>
              <a:rect l="l" t="t" r="r" b="b"/>
              <a:pathLst>
                <a:path w="21591" h="12639" extrusionOk="0">
                  <a:moveTo>
                    <a:pt x="20482" y="1"/>
                  </a:moveTo>
                  <a:lnTo>
                    <a:pt x="17353" y="129"/>
                  </a:lnTo>
                  <a:lnTo>
                    <a:pt x="10579" y="7913"/>
                  </a:lnTo>
                  <a:lnTo>
                    <a:pt x="5169" y="5698"/>
                  </a:lnTo>
                  <a:lnTo>
                    <a:pt x="4912" y="5570"/>
                  </a:lnTo>
                  <a:cubicBezTo>
                    <a:pt x="4206" y="5234"/>
                    <a:pt x="3820" y="4880"/>
                    <a:pt x="3211" y="4703"/>
                  </a:cubicBezTo>
                  <a:cubicBezTo>
                    <a:pt x="3059" y="4656"/>
                    <a:pt x="2901" y="4634"/>
                    <a:pt x="2742" y="4634"/>
                  </a:cubicBezTo>
                  <a:cubicBezTo>
                    <a:pt x="2196" y="4634"/>
                    <a:pt x="1647" y="4901"/>
                    <a:pt x="1349" y="5362"/>
                  </a:cubicBezTo>
                  <a:cubicBezTo>
                    <a:pt x="1141" y="5666"/>
                    <a:pt x="1028" y="6036"/>
                    <a:pt x="787" y="6325"/>
                  </a:cubicBezTo>
                  <a:cubicBezTo>
                    <a:pt x="578" y="6550"/>
                    <a:pt x="274" y="6710"/>
                    <a:pt x="177" y="6999"/>
                  </a:cubicBezTo>
                  <a:cubicBezTo>
                    <a:pt x="64" y="7304"/>
                    <a:pt x="210" y="7641"/>
                    <a:pt x="257" y="7962"/>
                  </a:cubicBezTo>
                  <a:cubicBezTo>
                    <a:pt x="338" y="8588"/>
                    <a:pt x="0" y="9262"/>
                    <a:pt x="193" y="9856"/>
                  </a:cubicBezTo>
                  <a:cubicBezTo>
                    <a:pt x="275" y="10103"/>
                    <a:pt x="498" y="10326"/>
                    <a:pt x="721" y="10326"/>
                  </a:cubicBezTo>
                  <a:cubicBezTo>
                    <a:pt x="759" y="10326"/>
                    <a:pt x="797" y="10320"/>
                    <a:pt x="835" y="10306"/>
                  </a:cubicBezTo>
                  <a:cubicBezTo>
                    <a:pt x="1092" y="10210"/>
                    <a:pt x="1156" y="9888"/>
                    <a:pt x="1269" y="9647"/>
                  </a:cubicBezTo>
                  <a:cubicBezTo>
                    <a:pt x="1509" y="9182"/>
                    <a:pt x="2023" y="8973"/>
                    <a:pt x="2504" y="8812"/>
                  </a:cubicBezTo>
                  <a:cubicBezTo>
                    <a:pt x="2504" y="8812"/>
                    <a:pt x="3371" y="8620"/>
                    <a:pt x="3548" y="8331"/>
                  </a:cubicBezTo>
                  <a:cubicBezTo>
                    <a:pt x="3548" y="8331"/>
                    <a:pt x="8763" y="12639"/>
                    <a:pt x="11137" y="12639"/>
                  </a:cubicBezTo>
                  <a:cubicBezTo>
                    <a:pt x="11187" y="12639"/>
                    <a:pt x="11237" y="12637"/>
                    <a:pt x="11285" y="12633"/>
                  </a:cubicBezTo>
                  <a:cubicBezTo>
                    <a:pt x="12312" y="12536"/>
                    <a:pt x="12569" y="12280"/>
                    <a:pt x="14061" y="10771"/>
                  </a:cubicBezTo>
                  <a:cubicBezTo>
                    <a:pt x="15426" y="9358"/>
                    <a:pt x="19968" y="3901"/>
                    <a:pt x="20482" y="3179"/>
                  </a:cubicBezTo>
                  <a:cubicBezTo>
                    <a:pt x="21012" y="2456"/>
                    <a:pt x="21590" y="1413"/>
                    <a:pt x="20482" y="1"/>
                  </a:cubicBez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2" name="Google Shape;6812;p77"/>
            <p:cNvSpPr/>
            <p:nvPr/>
          </p:nvSpPr>
          <p:spPr>
            <a:xfrm>
              <a:off x="6154325" y="2549750"/>
              <a:ext cx="534125" cy="320100"/>
            </a:xfrm>
            <a:custGeom>
              <a:avLst/>
              <a:gdLst/>
              <a:ahLst/>
              <a:cxnLst/>
              <a:rect l="l" t="t" r="r" b="b"/>
              <a:pathLst>
                <a:path w="21365" h="12804" extrusionOk="0">
                  <a:moveTo>
                    <a:pt x="20471" y="1"/>
                  </a:moveTo>
                  <a:cubicBezTo>
                    <a:pt x="20416" y="1"/>
                    <a:pt x="20356" y="58"/>
                    <a:pt x="20402" y="115"/>
                  </a:cubicBezTo>
                  <a:cubicBezTo>
                    <a:pt x="20804" y="644"/>
                    <a:pt x="21108" y="1286"/>
                    <a:pt x="20996" y="1960"/>
                  </a:cubicBezTo>
                  <a:cubicBezTo>
                    <a:pt x="20915" y="2426"/>
                    <a:pt x="20659" y="2844"/>
                    <a:pt x="20386" y="3229"/>
                  </a:cubicBezTo>
                  <a:cubicBezTo>
                    <a:pt x="20065" y="3662"/>
                    <a:pt x="19728" y="4079"/>
                    <a:pt x="19375" y="4496"/>
                  </a:cubicBezTo>
                  <a:cubicBezTo>
                    <a:pt x="18122" y="6022"/>
                    <a:pt x="16855" y="7546"/>
                    <a:pt x="15571" y="9039"/>
                  </a:cubicBezTo>
                  <a:cubicBezTo>
                    <a:pt x="15057" y="9601"/>
                    <a:pt x="14559" y="10178"/>
                    <a:pt x="14030" y="10741"/>
                  </a:cubicBezTo>
                  <a:cubicBezTo>
                    <a:pt x="13613" y="11174"/>
                    <a:pt x="13195" y="11623"/>
                    <a:pt x="12729" y="12008"/>
                  </a:cubicBezTo>
                  <a:cubicBezTo>
                    <a:pt x="12457" y="12250"/>
                    <a:pt x="12151" y="12458"/>
                    <a:pt x="11798" y="12539"/>
                  </a:cubicBezTo>
                  <a:cubicBezTo>
                    <a:pt x="11574" y="12597"/>
                    <a:pt x="11353" y="12623"/>
                    <a:pt x="11136" y="12623"/>
                  </a:cubicBezTo>
                  <a:cubicBezTo>
                    <a:pt x="10640" y="12623"/>
                    <a:pt x="10160" y="12488"/>
                    <a:pt x="9679" y="12297"/>
                  </a:cubicBezTo>
                  <a:cubicBezTo>
                    <a:pt x="8797" y="11944"/>
                    <a:pt x="7978" y="11463"/>
                    <a:pt x="7175" y="10949"/>
                  </a:cubicBezTo>
                  <a:cubicBezTo>
                    <a:pt x="5955" y="10178"/>
                    <a:pt x="4768" y="9328"/>
                    <a:pt x="3661" y="8413"/>
                  </a:cubicBezTo>
                  <a:cubicBezTo>
                    <a:pt x="3629" y="8397"/>
                    <a:pt x="3612" y="8381"/>
                    <a:pt x="3596" y="8365"/>
                  </a:cubicBezTo>
                  <a:cubicBezTo>
                    <a:pt x="3574" y="8351"/>
                    <a:pt x="3553" y="8343"/>
                    <a:pt x="3532" y="8343"/>
                  </a:cubicBezTo>
                  <a:cubicBezTo>
                    <a:pt x="3508" y="8343"/>
                    <a:pt x="3486" y="8355"/>
                    <a:pt x="3468" y="8381"/>
                  </a:cubicBezTo>
                  <a:cubicBezTo>
                    <a:pt x="3308" y="8605"/>
                    <a:pt x="2906" y="8702"/>
                    <a:pt x="2633" y="8766"/>
                  </a:cubicBezTo>
                  <a:cubicBezTo>
                    <a:pt x="2360" y="8847"/>
                    <a:pt x="2103" y="8943"/>
                    <a:pt x="1846" y="9072"/>
                  </a:cubicBezTo>
                  <a:cubicBezTo>
                    <a:pt x="1478" y="9264"/>
                    <a:pt x="1236" y="9536"/>
                    <a:pt x="1076" y="9922"/>
                  </a:cubicBezTo>
                  <a:cubicBezTo>
                    <a:pt x="1007" y="10101"/>
                    <a:pt x="903" y="10327"/>
                    <a:pt x="703" y="10327"/>
                  </a:cubicBezTo>
                  <a:cubicBezTo>
                    <a:pt x="669" y="10327"/>
                    <a:pt x="633" y="10321"/>
                    <a:pt x="594" y="10307"/>
                  </a:cubicBezTo>
                  <a:cubicBezTo>
                    <a:pt x="337" y="10211"/>
                    <a:pt x="241" y="9922"/>
                    <a:pt x="209" y="9682"/>
                  </a:cubicBezTo>
                  <a:cubicBezTo>
                    <a:pt x="161" y="9168"/>
                    <a:pt x="369" y="8670"/>
                    <a:pt x="337" y="8156"/>
                  </a:cubicBezTo>
                  <a:cubicBezTo>
                    <a:pt x="322" y="7899"/>
                    <a:pt x="226" y="7642"/>
                    <a:pt x="209" y="7386"/>
                  </a:cubicBezTo>
                  <a:cubicBezTo>
                    <a:pt x="194" y="7113"/>
                    <a:pt x="322" y="6921"/>
                    <a:pt x="515" y="6743"/>
                  </a:cubicBezTo>
                  <a:cubicBezTo>
                    <a:pt x="675" y="6600"/>
                    <a:pt x="836" y="6455"/>
                    <a:pt x="964" y="6279"/>
                  </a:cubicBezTo>
                  <a:cubicBezTo>
                    <a:pt x="1092" y="6069"/>
                    <a:pt x="1189" y="5845"/>
                    <a:pt x="1300" y="5637"/>
                  </a:cubicBezTo>
                  <a:cubicBezTo>
                    <a:pt x="1525" y="5235"/>
                    <a:pt x="1895" y="4962"/>
                    <a:pt x="2328" y="4849"/>
                  </a:cubicBezTo>
                  <a:cubicBezTo>
                    <a:pt x="2458" y="4816"/>
                    <a:pt x="2586" y="4802"/>
                    <a:pt x="2711" y="4802"/>
                  </a:cubicBezTo>
                  <a:cubicBezTo>
                    <a:pt x="3496" y="4802"/>
                    <a:pt x="4186" y="5384"/>
                    <a:pt x="4864" y="5716"/>
                  </a:cubicBezTo>
                  <a:cubicBezTo>
                    <a:pt x="5057" y="5812"/>
                    <a:pt x="5249" y="5909"/>
                    <a:pt x="5458" y="5990"/>
                  </a:cubicBezTo>
                  <a:cubicBezTo>
                    <a:pt x="6373" y="6375"/>
                    <a:pt x="7304" y="6743"/>
                    <a:pt x="8235" y="7129"/>
                  </a:cubicBezTo>
                  <a:cubicBezTo>
                    <a:pt x="8716" y="7321"/>
                    <a:pt x="9215" y="7531"/>
                    <a:pt x="9696" y="7723"/>
                  </a:cubicBezTo>
                  <a:cubicBezTo>
                    <a:pt x="9968" y="7835"/>
                    <a:pt x="10225" y="7963"/>
                    <a:pt x="10499" y="8060"/>
                  </a:cubicBezTo>
                  <a:cubicBezTo>
                    <a:pt x="10514" y="8060"/>
                    <a:pt x="10531" y="8076"/>
                    <a:pt x="10546" y="8076"/>
                  </a:cubicBezTo>
                  <a:cubicBezTo>
                    <a:pt x="10551" y="8081"/>
                    <a:pt x="10558" y="8083"/>
                    <a:pt x="10567" y="8083"/>
                  </a:cubicBezTo>
                  <a:cubicBezTo>
                    <a:pt x="10588" y="8083"/>
                    <a:pt x="10615" y="8072"/>
                    <a:pt x="10627" y="8060"/>
                  </a:cubicBezTo>
                  <a:cubicBezTo>
                    <a:pt x="11381" y="7177"/>
                    <a:pt x="12151" y="6294"/>
                    <a:pt x="12922" y="5412"/>
                  </a:cubicBezTo>
                  <a:cubicBezTo>
                    <a:pt x="14126" y="4015"/>
                    <a:pt x="15346" y="2619"/>
                    <a:pt x="16566" y="1222"/>
                  </a:cubicBezTo>
                  <a:cubicBezTo>
                    <a:pt x="16838" y="901"/>
                    <a:pt x="17112" y="580"/>
                    <a:pt x="17401" y="275"/>
                  </a:cubicBezTo>
                  <a:cubicBezTo>
                    <a:pt x="17451" y="213"/>
                    <a:pt x="17394" y="121"/>
                    <a:pt x="17329" y="121"/>
                  </a:cubicBezTo>
                  <a:cubicBezTo>
                    <a:pt x="17310" y="121"/>
                    <a:pt x="17290" y="129"/>
                    <a:pt x="17272" y="147"/>
                  </a:cubicBezTo>
                  <a:cubicBezTo>
                    <a:pt x="16517" y="1029"/>
                    <a:pt x="15747" y="1913"/>
                    <a:pt x="14993" y="2795"/>
                  </a:cubicBezTo>
                  <a:lnTo>
                    <a:pt x="11333" y="6985"/>
                  </a:lnTo>
                  <a:cubicBezTo>
                    <a:pt x="11070" y="7293"/>
                    <a:pt x="10809" y="7602"/>
                    <a:pt x="10546" y="7896"/>
                  </a:cubicBezTo>
                  <a:lnTo>
                    <a:pt x="10546" y="7896"/>
                  </a:lnTo>
                  <a:lnTo>
                    <a:pt x="8476" y="7049"/>
                  </a:lnTo>
                  <a:cubicBezTo>
                    <a:pt x="7481" y="6647"/>
                    <a:pt x="6486" y="6230"/>
                    <a:pt x="5506" y="5829"/>
                  </a:cubicBezTo>
                  <a:cubicBezTo>
                    <a:pt x="5394" y="5797"/>
                    <a:pt x="5298" y="5748"/>
                    <a:pt x="5202" y="5716"/>
                  </a:cubicBezTo>
                  <a:cubicBezTo>
                    <a:pt x="5202" y="5701"/>
                    <a:pt x="5185" y="5701"/>
                    <a:pt x="5185" y="5701"/>
                  </a:cubicBezTo>
                  <a:lnTo>
                    <a:pt x="5185" y="5701"/>
                  </a:lnTo>
                  <a:cubicBezTo>
                    <a:pt x="5186" y="5702"/>
                    <a:pt x="5186" y="5702"/>
                    <a:pt x="5187" y="5703"/>
                  </a:cubicBezTo>
                  <a:lnTo>
                    <a:pt x="5187" y="5703"/>
                  </a:lnTo>
                  <a:cubicBezTo>
                    <a:pt x="5181" y="5697"/>
                    <a:pt x="5164" y="5684"/>
                    <a:pt x="5153" y="5684"/>
                  </a:cubicBezTo>
                  <a:cubicBezTo>
                    <a:pt x="4992" y="5604"/>
                    <a:pt x="4832" y="5524"/>
                    <a:pt x="4688" y="5459"/>
                  </a:cubicBezTo>
                  <a:cubicBezTo>
                    <a:pt x="4254" y="5235"/>
                    <a:pt x="3869" y="4946"/>
                    <a:pt x="3419" y="4770"/>
                  </a:cubicBezTo>
                  <a:cubicBezTo>
                    <a:pt x="3187" y="4680"/>
                    <a:pt x="2950" y="4636"/>
                    <a:pt x="2713" y="4636"/>
                  </a:cubicBezTo>
                  <a:cubicBezTo>
                    <a:pt x="2525" y="4636"/>
                    <a:pt x="2337" y="4664"/>
                    <a:pt x="2152" y="4721"/>
                  </a:cubicBezTo>
                  <a:cubicBezTo>
                    <a:pt x="1767" y="4866"/>
                    <a:pt x="1413" y="5123"/>
                    <a:pt x="1204" y="5491"/>
                  </a:cubicBezTo>
                  <a:cubicBezTo>
                    <a:pt x="1076" y="5701"/>
                    <a:pt x="979" y="5941"/>
                    <a:pt x="851" y="6150"/>
                  </a:cubicBezTo>
                  <a:cubicBezTo>
                    <a:pt x="723" y="6358"/>
                    <a:pt x="530" y="6503"/>
                    <a:pt x="354" y="6679"/>
                  </a:cubicBezTo>
                  <a:cubicBezTo>
                    <a:pt x="194" y="6824"/>
                    <a:pt x="65" y="7000"/>
                    <a:pt x="48" y="7210"/>
                  </a:cubicBezTo>
                  <a:cubicBezTo>
                    <a:pt x="16" y="7482"/>
                    <a:pt x="113" y="7723"/>
                    <a:pt x="145" y="7980"/>
                  </a:cubicBezTo>
                  <a:cubicBezTo>
                    <a:pt x="241" y="8526"/>
                    <a:pt x="1" y="9072"/>
                    <a:pt x="33" y="9617"/>
                  </a:cubicBezTo>
                  <a:cubicBezTo>
                    <a:pt x="65" y="9980"/>
                    <a:pt x="267" y="10484"/>
                    <a:pt x="703" y="10484"/>
                  </a:cubicBezTo>
                  <a:cubicBezTo>
                    <a:pt x="709" y="10484"/>
                    <a:pt x="716" y="10484"/>
                    <a:pt x="723" y="10484"/>
                  </a:cubicBezTo>
                  <a:cubicBezTo>
                    <a:pt x="1157" y="10467"/>
                    <a:pt x="1204" y="9922"/>
                    <a:pt x="1397" y="9649"/>
                  </a:cubicBezTo>
                  <a:cubicBezTo>
                    <a:pt x="1831" y="9023"/>
                    <a:pt x="2665" y="9007"/>
                    <a:pt x="3291" y="8702"/>
                  </a:cubicBezTo>
                  <a:cubicBezTo>
                    <a:pt x="3390" y="8665"/>
                    <a:pt x="3479" y="8609"/>
                    <a:pt x="3552" y="8534"/>
                  </a:cubicBezTo>
                  <a:lnTo>
                    <a:pt x="3552" y="8534"/>
                  </a:lnTo>
                  <a:cubicBezTo>
                    <a:pt x="4512" y="9331"/>
                    <a:pt x="5531" y="10066"/>
                    <a:pt x="6565" y="10756"/>
                  </a:cubicBezTo>
                  <a:cubicBezTo>
                    <a:pt x="7385" y="11302"/>
                    <a:pt x="8235" y="11816"/>
                    <a:pt x="9118" y="12233"/>
                  </a:cubicBezTo>
                  <a:cubicBezTo>
                    <a:pt x="9734" y="12512"/>
                    <a:pt x="10429" y="12804"/>
                    <a:pt x="11132" y="12804"/>
                  </a:cubicBezTo>
                  <a:cubicBezTo>
                    <a:pt x="11199" y="12804"/>
                    <a:pt x="11266" y="12801"/>
                    <a:pt x="11333" y="12796"/>
                  </a:cubicBezTo>
                  <a:cubicBezTo>
                    <a:pt x="11686" y="12747"/>
                    <a:pt x="12040" y="12683"/>
                    <a:pt x="12361" y="12490"/>
                  </a:cubicBezTo>
                  <a:cubicBezTo>
                    <a:pt x="12778" y="12250"/>
                    <a:pt x="13114" y="11897"/>
                    <a:pt x="13452" y="11559"/>
                  </a:cubicBezTo>
                  <a:cubicBezTo>
                    <a:pt x="14077" y="10934"/>
                    <a:pt x="14672" y="10307"/>
                    <a:pt x="15250" y="9633"/>
                  </a:cubicBezTo>
                  <a:cubicBezTo>
                    <a:pt x="16598" y="8108"/>
                    <a:pt x="17914" y="6535"/>
                    <a:pt x="19199" y="4962"/>
                  </a:cubicBezTo>
                  <a:cubicBezTo>
                    <a:pt x="19616" y="4449"/>
                    <a:pt x="20033" y="3950"/>
                    <a:pt x="20434" y="3421"/>
                  </a:cubicBezTo>
                  <a:cubicBezTo>
                    <a:pt x="20996" y="2715"/>
                    <a:pt x="21365" y="1880"/>
                    <a:pt x="21061" y="965"/>
                  </a:cubicBezTo>
                  <a:cubicBezTo>
                    <a:pt x="20948" y="628"/>
                    <a:pt x="20755" y="323"/>
                    <a:pt x="20530" y="34"/>
                  </a:cubicBezTo>
                  <a:cubicBezTo>
                    <a:pt x="20516" y="11"/>
                    <a:pt x="20494" y="1"/>
                    <a:pt x="20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3" name="Google Shape;6813;p77"/>
            <p:cNvSpPr/>
            <p:nvPr/>
          </p:nvSpPr>
          <p:spPr>
            <a:xfrm>
              <a:off x="6408325" y="2791775"/>
              <a:ext cx="63450" cy="63000"/>
            </a:xfrm>
            <a:custGeom>
              <a:avLst/>
              <a:gdLst/>
              <a:ahLst/>
              <a:cxnLst/>
              <a:rect l="l" t="t" r="r" b="b"/>
              <a:pathLst>
                <a:path w="2538" h="2520" extrusionOk="0">
                  <a:moveTo>
                    <a:pt x="1270" y="1"/>
                  </a:moveTo>
                  <a:cubicBezTo>
                    <a:pt x="579" y="1"/>
                    <a:pt x="1" y="562"/>
                    <a:pt x="1" y="1268"/>
                  </a:cubicBezTo>
                  <a:cubicBezTo>
                    <a:pt x="1" y="1959"/>
                    <a:pt x="579" y="2520"/>
                    <a:pt x="1270" y="2520"/>
                  </a:cubicBezTo>
                  <a:cubicBezTo>
                    <a:pt x="1976" y="2520"/>
                    <a:pt x="2537" y="1959"/>
                    <a:pt x="2537" y="1268"/>
                  </a:cubicBezTo>
                  <a:cubicBezTo>
                    <a:pt x="2537" y="562"/>
                    <a:pt x="1976" y="1"/>
                    <a:pt x="1270" y="1"/>
                  </a:cubicBezTo>
                  <a:close/>
                </a:path>
              </a:pathLst>
            </a:custGeom>
            <a:solidFill>
              <a:srgbClr val="C97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4" name="Google Shape;6814;p77"/>
            <p:cNvSpPr/>
            <p:nvPr/>
          </p:nvSpPr>
          <p:spPr>
            <a:xfrm>
              <a:off x="6347750" y="2637150"/>
              <a:ext cx="67025" cy="42075"/>
            </a:xfrm>
            <a:custGeom>
              <a:avLst/>
              <a:gdLst/>
              <a:ahLst/>
              <a:cxnLst/>
              <a:rect l="l" t="t" r="r" b="b"/>
              <a:pathLst>
                <a:path w="2681" h="1683" extrusionOk="0">
                  <a:moveTo>
                    <a:pt x="1651" y="1"/>
                  </a:moveTo>
                  <a:cubicBezTo>
                    <a:pt x="1479" y="1"/>
                    <a:pt x="1295" y="28"/>
                    <a:pt x="1108" y="86"/>
                  </a:cubicBezTo>
                  <a:cubicBezTo>
                    <a:pt x="450" y="279"/>
                    <a:pt x="1" y="776"/>
                    <a:pt x="129" y="1193"/>
                  </a:cubicBezTo>
                  <a:cubicBezTo>
                    <a:pt x="209" y="1504"/>
                    <a:pt x="569" y="1682"/>
                    <a:pt x="1009" y="1682"/>
                  </a:cubicBezTo>
                  <a:cubicBezTo>
                    <a:pt x="1183" y="1682"/>
                    <a:pt x="1370" y="1654"/>
                    <a:pt x="1557" y="1595"/>
                  </a:cubicBezTo>
                  <a:cubicBezTo>
                    <a:pt x="2231" y="1402"/>
                    <a:pt x="2681" y="904"/>
                    <a:pt x="2552" y="487"/>
                  </a:cubicBezTo>
                  <a:cubicBezTo>
                    <a:pt x="2460" y="185"/>
                    <a:pt x="2098" y="1"/>
                    <a:pt x="1651" y="1"/>
                  </a:cubicBezTo>
                  <a:close/>
                </a:path>
              </a:pathLst>
            </a:custGeom>
            <a:solidFill>
              <a:srgbClr val="C97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5" name="Google Shape;6815;p77"/>
            <p:cNvSpPr/>
            <p:nvPr/>
          </p:nvSpPr>
          <p:spPr>
            <a:xfrm>
              <a:off x="6341325" y="2365500"/>
              <a:ext cx="134125" cy="162800"/>
            </a:xfrm>
            <a:custGeom>
              <a:avLst/>
              <a:gdLst/>
              <a:ahLst/>
              <a:cxnLst/>
              <a:rect l="l" t="t" r="r" b="b"/>
              <a:pathLst>
                <a:path w="5365" h="6512" extrusionOk="0">
                  <a:moveTo>
                    <a:pt x="424" y="0"/>
                  </a:moveTo>
                  <a:cubicBezTo>
                    <a:pt x="391" y="0"/>
                    <a:pt x="356" y="16"/>
                    <a:pt x="337" y="52"/>
                  </a:cubicBezTo>
                  <a:cubicBezTo>
                    <a:pt x="1" y="1032"/>
                    <a:pt x="65" y="2075"/>
                    <a:pt x="466" y="3022"/>
                  </a:cubicBezTo>
                  <a:cubicBezTo>
                    <a:pt x="755" y="3665"/>
                    <a:pt x="1204" y="4226"/>
                    <a:pt x="1670" y="4739"/>
                  </a:cubicBezTo>
                  <a:cubicBezTo>
                    <a:pt x="2103" y="5238"/>
                    <a:pt x="2520" y="5831"/>
                    <a:pt x="3098" y="6184"/>
                  </a:cubicBezTo>
                  <a:cubicBezTo>
                    <a:pt x="3460" y="6401"/>
                    <a:pt x="3894" y="6512"/>
                    <a:pt x="4324" y="6512"/>
                  </a:cubicBezTo>
                  <a:cubicBezTo>
                    <a:pt x="4657" y="6512"/>
                    <a:pt x="4987" y="6446"/>
                    <a:pt x="5281" y="6312"/>
                  </a:cubicBezTo>
                  <a:cubicBezTo>
                    <a:pt x="5364" y="6272"/>
                    <a:pt x="5317" y="6159"/>
                    <a:pt x="5241" y="6159"/>
                  </a:cubicBezTo>
                  <a:cubicBezTo>
                    <a:pt x="5228" y="6159"/>
                    <a:pt x="5215" y="6162"/>
                    <a:pt x="5202" y="6169"/>
                  </a:cubicBezTo>
                  <a:cubicBezTo>
                    <a:pt x="4935" y="6292"/>
                    <a:pt x="4636" y="6351"/>
                    <a:pt x="4336" y="6351"/>
                  </a:cubicBezTo>
                  <a:cubicBezTo>
                    <a:pt x="3930" y="6351"/>
                    <a:pt x="3520" y="6243"/>
                    <a:pt x="3179" y="6040"/>
                  </a:cubicBezTo>
                  <a:cubicBezTo>
                    <a:pt x="2649" y="5719"/>
                    <a:pt x="2264" y="5173"/>
                    <a:pt x="1863" y="4707"/>
                  </a:cubicBezTo>
                  <a:cubicBezTo>
                    <a:pt x="1172" y="3953"/>
                    <a:pt x="562" y="3134"/>
                    <a:pt x="354" y="2156"/>
                  </a:cubicBezTo>
                  <a:cubicBezTo>
                    <a:pt x="209" y="1465"/>
                    <a:pt x="273" y="759"/>
                    <a:pt x="498" y="101"/>
                  </a:cubicBezTo>
                  <a:cubicBezTo>
                    <a:pt x="528" y="41"/>
                    <a:pt x="478"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6" name="Google Shape;6816;p77"/>
            <p:cNvSpPr/>
            <p:nvPr/>
          </p:nvSpPr>
          <p:spPr>
            <a:xfrm>
              <a:off x="6452900" y="2548600"/>
              <a:ext cx="57375" cy="26500"/>
            </a:xfrm>
            <a:custGeom>
              <a:avLst/>
              <a:gdLst/>
              <a:ahLst/>
              <a:cxnLst/>
              <a:rect l="l" t="t" r="r" b="b"/>
              <a:pathLst>
                <a:path w="2295" h="1060" extrusionOk="0">
                  <a:moveTo>
                    <a:pt x="1621" y="0"/>
                  </a:moveTo>
                  <a:lnTo>
                    <a:pt x="0" y="1060"/>
                  </a:lnTo>
                  <a:lnTo>
                    <a:pt x="0" y="1060"/>
                  </a:lnTo>
                  <a:cubicBezTo>
                    <a:pt x="0" y="1060"/>
                    <a:pt x="2263" y="739"/>
                    <a:pt x="2295" y="739"/>
                  </a:cubicBezTo>
                  <a:lnTo>
                    <a:pt x="1621" y="0"/>
                  </a:lnTo>
                  <a:close/>
                </a:path>
              </a:pathLst>
            </a:custGeom>
            <a:solidFill>
              <a:srgbClr val="C97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7" name="Google Shape;6817;p77"/>
            <p:cNvSpPr/>
            <p:nvPr/>
          </p:nvSpPr>
          <p:spPr>
            <a:xfrm>
              <a:off x="6471325" y="2524625"/>
              <a:ext cx="46600" cy="47950"/>
            </a:xfrm>
            <a:custGeom>
              <a:avLst/>
              <a:gdLst/>
              <a:ahLst/>
              <a:cxnLst/>
              <a:rect l="l" t="t" r="r" b="b"/>
              <a:pathLst>
                <a:path w="1864" h="1918" extrusionOk="0">
                  <a:moveTo>
                    <a:pt x="117" y="0"/>
                  </a:moveTo>
                  <a:cubicBezTo>
                    <a:pt x="53" y="0"/>
                    <a:pt x="1" y="80"/>
                    <a:pt x="49" y="140"/>
                  </a:cubicBezTo>
                  <a:cubicBezTo>
                    <a:pt x="595" y="718"/>
                    <a:pt x="1141" y="1312"/>
                    <a:pt x="1686" y="1890"/>
                  </a:cubicBezTo>
                  <a:cubicBezTo>
                    <a:pt x="1706" y="1910"/>
                    <a:pt x="1727" y="1918"/>
                    <a:pt x="1748" y="1918"/>
                  </a:cubicBezTo>
                  <a:cubicBezTo>
                    <a:pt x="1811" y="1918"/>
                    <a:pt x="1863" y="1839"/>
                    <a:pt x="1815" y="1777"/>
                  </a:cubicBezTo>
                  <a:cubicBezTo>
                    <a:pt x="1269" y="1199"/>
                    <a:pt x="723" y="606"/>
                    <a:pt x="178" y="28"/>
                  </a:cubicBezTo>
                  <a:cubicBezTo>
                    <a:pt x="158" y="9"/>
                    <a:pt x="137"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8" name="Google Shape;6818;p77"/>
            <p:cNvSpPr/>
            <p:nvPr/>
          </p:nvSpPr>
          <p:spPr>
            <a:xfrm>
              <a:off x="6505450" y="2438750"/>
              <a:ext cx="63075" cy="65175"/>
            </a:xfrm>
            <a:custGeom>
              <a:avLst/>
              <a:gdLst/>
              <a:ahLst/>
              <a:cxnLst/>
              <a:rect l="l" t="t" r="r" b="b"/>
              <a:pathLst>
                <a:path w="2523" h="2607" extrusionOk="0">
                  <a:moveTo>
                    <a:pt x="2458" y="2441"/>
                  </a:moveTo>
                  <a:cubicBezTo>
                    <a:pt x="2461" y="2451"/>
                    <a:pt x="2472" y="2451"/>
                    <a:pt x="2472" y="2451"/>
                  </a:cubicBezTo>
                  <a:cubicBezTo>
                    <a:pt x="2470" y="2446"/>
                    <a:pt x="2464" y="2443"/>
                    <a:pt x="2458" y="2441"/>
                  </a:cubicBezTo>
                  <a:close/>
                  <a:moveTo>
                    <a:pt x="116" y="0"/>
                  </a:moveTo>
                  <a:cubicBezTo>
                    <a:pt x="53" y="0"/>
                    <a:pt x="1" y="80"/>
                    <a:pt x="49" y="140"/>
                  </a:cubicBezTo>
                  <a:cubicBezTo>
                    <a:pt x="739" y="895"/>
                    <a:pt x="1430" y="1649"/>
                    <a:pt x="2151" y="2372"/>
                  </a:cubicBezTo>
                  <a:cubicBezTo>
                    <a:pt x="2176" y="2397"/>
                    <a:pt x="2358" y="2607"/>
                    <a:pt x="2451" y="2607"/>
                  </a:cubicBezTo>
                  <a:cubicBezTo>
                    <a:pt x="2478" y="2607"/>
                    <a:pt x="2497" y="2590"/>
                    <a:pt x="2504" y="2548"/>
                  </a:cubicBezTo>
                  <a:cubicBezTo>
                    <a:pt x="2523" y="2485"/>
                    <a:pt x="2479" y="2447"/>
                    <a:pt x="2433" y="2443"/>
                  </a:cubicBezTo>
                  <a:lnTo>
                    <a:pt x="2433" y="2443"/>
                  </a:lnTo>
                  <a:cubicBezTo>
                    <a:pt x="2439" y="2442"/>
                    <a:pt x="2445" y="2441"/>
                    <a:pt x="2451" y="2441"/>
                  </a:cubicBezTo>
                  <a:cubicBezTo>
                    <a:pt x="2453" y="2441"/>
                    <a:pt x="2456" y="2441"/>
                    <a:pt x="2458" y="2441"/>
                  </a:cubicBezTo>
                  <a:lnTo>
                    <a:pt x="2458" y="2441"/>
                  </a:lnTo>
                  <a:cubicBezTo>
                    <a:pt x="2457" y="2440"/>
                    <a:pt x="2457" y="2438"/>
                    <a:pt x="2457" y="2436"/>
                  </a:cubicBezTo>
                  <a:cubicBezTo>
                    <a:pt x="2440" y="2419"/>
                    <a:pt x="2425" y="2404"/>
                    <a:pt x="2393" y="2387"/>
                  </a:cubicBezTo>
                  <a:cubicBezTo>
                    <a:pt x="2329" y="2323"/>
                    <a:pt x="2280" y="2259"/>
                    <a:pt x="2216" y="2211"/>
                  </a:cubicBezTo>
                  <a:cubicBezTo>
                    <a:pt x="2023" y="2002"/>
                    <a:pt x="1847" y="1809"/>
                    <a:pt x="1654" y="1617"/>
                  </a:cubicBezTo>
                  <a:lnTo>
                    <a:pt x="450" y="317"/>
                  </a:lnTo>
                  <a:cubicBezTo>
                    <a:pt x="354" y="221"/>
                    <a:pt x="257" y="125"/>
                    <a:pt x="178" y="28"/>
                  </a:cubicBezTo>
                  <a:cubicBezTo>
                    <a:pt x="158" y="9"/>
                    <a:pt x="136"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9" name="Google Shape;6819;p77"/>
            <p:cNvSpPr/>
            <p:nvPr/>
          </p:nvSpPr>
          <p:spPr>
            <a:xfrm>
              <a:off x="6473600" y="2382800"/>
              <a:ext cx="58775" cy="60900"/>
            </a:xfrm>
            <a:custGeom>
              <a:avLst/>
              <a:gdLst/>
              <a:ahLst/>
              <a:cxnLst/>
              <a:rect l="l" t="t" r="r" b="b"/>
              <a:pathLst>
                <a:path w="2351" h="2436" extrusionOk="0">
                  <a:moveTo>
                    <a:pt x="1044" y="1"/>
                  </a:moveTo>
                  <a:cubicBezTo>
                    <a:pt x="955" y="1"/>
                    <a:pt x="866" y="12"/>
                    <a:pt x="777" y="34"/>
                  </a:cubicBezTo>
                  <a:cubicBezTo>
                    <a:pt x="440" y="131"/>
                    <a:pt x="167" y="355"/>
                    <a:pt x="22" y="677"/>
                  </a:cubicBezTo>
                  <a:cubicBezTo>
                    <a:pt x="0" y="742"/>
                    <a:pt x="53" y="801"/>
                    <a:pt x="105" y="801"/>
                  </a:cubicBezTo>
                  <a:cubicBezTo>
                    <a:pt x="128" y="801"/>
                    <a:pt x="152" y="788"/>
                    <a:pt x="167" y="757"/>
                  </a:cubicBezTo>
                  <a:cubicBezTo>
                    <a:pt x="296" y="452"/>
                    <a:pt x="585" y="227"/>
                    <a:pt x="906" y="180"/>
                  </a:cubicBezTo>
                  <a:cubicBezTo>
                    <a:pt x="959" y="170"/>
                    <a:pt x="1011" y="165"/>
                    <a:pt x="1063" y="165"/>
                  </a:cubicBezTo>
                  <a:cubicBezTo>
                    <a:pt x="1362" y="165"/>
                    <a:pt x="1646" y="314"/>
                    <a:pt x="1837" y="533"/>
                  </a:cubicBezTo>
                  <a:cubicBezTo>
                    <a:pt x="2318" y="1126"/>
                    <a:pt x="2013" y="2009"/>
                    <a:pt x="1339" y="2282"/>
                  </a:cubicBezTo>
                  <a:cubicBezTo>
                    <a:pt x="1255" y="2310"/>
                    <a:pt x="1268" y="2436"/>
                    <a:pt x="1337" y="2436"/>
                  </a:cubicBezTo>
                  <a:cubicBezTo>
                    <a:pt x="1347" y="2436"/>
                    <a:pt x="1358" y="2433"/>
                    <a:pt x="1371" y="2427"/>
                  </a:cubicBezTo>
                  <a:cubicBezTo>
                    <a:pt x="1981" y="2202"/>
                    <a:pt x="2350" y="1575"/>
                    <a:pt x="2205" y="933"/>
                  </a:cubicBezTo>
                  <a:cubicBezTo>
                    <a:pt x="2082" y="397"/>
                    <a:pt x="1579" y="1"/>
                    <a:pt x="1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0" name="Google Shape;6820;p77"/>
            <p:cNvSpPr/>
            <p:nvPr/>
          </p:nvSpPr>
          <p:spPr>
            <a:xfrm>
              <a:off x="6418550" y="2745600"/>
              <a:ext cx="9725" cy="38200"/>
            </a:xfrm>
            <a:custGeom>
              <a:avLst/>
              <a:gdLst/>
              <a:ahLst/>
              <a:cxnLst/>
              <a:rect l="l" t="t" r="r" b="b"/>
              <a:pathLst>
                <a:path w="389" h="1528" extrusionOk="0">
                  <a:moveTo>
                    <a:pt x="100" y="0"/>
                  </a:moveTo>
                  <a:cubicBezTo>
                    <a:pt x="53" y="0"/>
                    <a:pt x="0" y="40"/>
                    <a:pt x="9" y="97"/>
                  </a:cubicBezTo>
                  <a:cubicBezTo>
                    <a:pt x="73" y="563"/>
                    <a:pt x="154" y="1013"/>
                    <a:pt x="234" y="1462"/>
                  </a:cubicBezTo>
                  <a:cubicBezTo>
                    <a:pt x="241" y="1508"/>
                    <a:pt x="269" y="1527"/>
                    <a:pt x="299" y="1527"/>
                  </a:cubicBezTo>
                  <a:cubicBezTo>
                    <a:pt x="342" y="1527"/>
                    <a:pt x="388" y="1487"/>
                    <a:pt x="379" y="1430"/>
                  </a:cubicBezTo>
                  <a:cubicBezTo>
                    <a:pt x="315" y="964"/>
                    <a:pt x="234" y="515"/>
                    <a:pt x="170" y="65"/>
                  </a:cubicBezTo>
                  <a:cubicBezTo>
                    <a:pt x="163" y="20"/>
                    <a:pt x="133"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1" name="Google Shape;6821;p77"/>
            <p:cNvSpPr/>
            <p:nvPr/>
          </p:nvSpPr>
          <p:spPr>
            <a:xfrm>
              <a:off x="6175200" y="3043550"/>
              <a:ext cx="129300" cy="101475"/>
            </a:xfrm>
            <a:custGeom>
              <a:avLst/>
              <a:gdLst/>
              <a:ahLst/>
              <a:cxnLst/>
              <a:rect l="l" t="t" r="r" b="b"/>
              <a:pathLst>
                <a:path w="5172" h="4059" extrusionOk="0">
                  <a:moveTo>
                    <a:pt x="5073" y="0"/>
                  </a:moveTo>
                  <a:cubicBezTo>
                    <a:pt x="5039" y="0"/>
                    <a:pt x="5005" y="18"/>
                    <a:pt x="4992" y="57"/>
                  </a:cubicBezTo>
                  <a:cubicBezTo>
                    <a:pt x="4720" y="796"/>
                    <a:pt x="4029" y="1326"/>
                    <a:pt x="3291" y="1566"/>
                  </a:cubicBezTo>
                  <a:cubicBezTo>
                    <a:pt x="2344" y="1855"/>
                    <a:pt x="1285" y="1872"/>
                    <a:pt x="562" y="2626"/>
                  </a:cubicBezTo>
                  <a:cubicBezTo>
                    <a:pt x="193" y="2979"/>
                    <a:pt x="1" y="3460"/>
                    <a:pt x="48" y="3974"/>
                  </a:cubicBezTo>
                  <a:cubicBezTo>
                    <a:pt x="48" y="4031"/>
                    <a:pt x="88" y="4059"/>
                    <a:pt x="128" y="4059"/>
                  </a:cubicBezTo>
                  <a:cubicBezTo>
                    <a:pt x="168" y="4059"/>
                    <a:pt x="209" y="4031"/>
                    <a:pt x="209" y="3974"/>
                  </a:cubicBezTo>
                  <a:cubicBezTo>
                    <a:pt x="161" y="3477"/>
                    <a:pt x="369" y="3028"/>
                    <a:pt x="722" y="2690"/>
                  </a:cubicBezTo>
                  <a:cubicBezTo>
                    <a:pt x="1075" y="2353"/>
                    <a:pt x="1525" y="2161"/>
                    <a:pt x="2006" y="2048"/>
                  </a:cubicBezTo>
                  <a:cubicBezTo>
                    <a:pt x="2537" y="1919"/>
                    <a:pt x="3082" y="1840"/>
                    <a:pt x="3579" y="1630"/>
                  </a:cubicBezTo>
                  <a:cubicBezTo>
                    <a:pt x="4046" y="1455"/>
                    <a:pt x="4431" y="1166"/>
                    <a:pt x="4735" y="796"/>
                  </a:cubicBezTo>
                  <a:cubicBezTo>
                    <a:pt x="4912" y="588"/>
                    <a:pt x="5056" y="346"/>
                    <a:pt x="5152" y="106"/>
                  </a:cubicBezTo>
                  <a:cubicBezTo>
                    <a:pt x="5172" y="39"/>
                    <a:pt x="5123" y="0"/>
                    <a:pt x="50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2" name="Google Shape;6822;p77"/>
            <p:cNvSpPr/>
            <p:nvPr/>
          </p:nvSpPr>
          <p:spPr>
            <a:xfrm>
              <a:off x="6321000" y="2330275"/>
              <a:ext cx="31300" cy="14325"/>
            </a:xfrm>
            <a:custGeom>
              <a:avLst/>
              <a:gdLst/>
              <a:ahLst/>
              <a:cxnLst/>
              <a:rect l="l" t="t" r="r" b="b"/>
              <a:pathLst>
                <a:path w="1252" h="573" extrusionOk="0">
                  <a:moveTo>
                    <a:pt x="126" y="0"/>
                  </a:moveTo>
                  <a:cubicBezTo>
                    <a:pt x="39" y="0"/>
                    <a:pt x="0" y="146"/>
                    <a:pt x="108" y="162"/>
                  </a:cubicBezTo>
                  <a:cubicBezTo>
                    <a:pt x="461" y="241"/>
                    <a:pt x="782" y="370"/>
                    <a:pt x="1103" y="562"/>
                  </a:cubicBezTo>
                  <a:cubicBezTo>
                    <a:pt x="1114" y="569"/>
                    <a:pt x="1125" y="572"/>
                    <a:pt x="1136" y="572"/>
                  </a:cubicBezTo>
                  <a:cubicBezTo>
                    <a:pt x="1202" y="572"/>
                    <a:pt x="1252" y="459"/>
                    <a:pt x="1182" y="419"/>
                  </a:cubicBezTo>
                  <a:cubicBezTo>
                    <a:pt x="861" y="226"/>
                    <a:pt x="508" y="81"/>
                    <a:pt x="140" y="1"/>
                  </a:cubicBezTo>
                  <a:cubicBezTo>
                    <a:pt x="135" y="0"/>
                    <a:pt x="130"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3" name="Google Shape;6823;p77"/>
            <p:cNvSpPr/>
            <p:nvPr/>
          </p:nvSpPr>
          <p:spPr>
            <a:xfrm>
              <a:off x="6345725" y="2318650"/>
              <a:ext cx="6875" cy="24900"/>
            </a:xfrm>
            <a:custGeom>
              <a:avLst/>
              <a:gdLst/>
              <a:ahLst/>
              <a:cxnLst/>
              <a:rect l="l" t="t" r="r" b="b"/>
              <a:pathLst>
                <a:path w="275" h="996" extrusionOk="0">
                  <a:moveTo>
                    <a:pt x="82" y="0"/>
                  </a:moveTo>
                  <a:cubicBezTo>
                    <a:pt x="50" y="0"/>
                    <a:pt x="1" y="32"/>
                    <a:pt x="1" y="81"/>
                  </a:cubicBezTo>
                  <a:cubicBezTo>
                    <a:pt x="33" y="353"/>
                    <a:pt x="82" y="642"/>
                    <a:pt x="114" y="916"/>
                  </a:cubicBezTo>
                  <a:cubicBezTo>
                    <a:pt x="114" y="963"/>
                    <a:pt x="146" y="995"/>
                    <a:pt x="193" y="995"/>
                  </a:cubicBezTo>
                  <a:cubicBezTo>
                    <a:pt x="226" y="995"/>
                    <a:pt x="274" y="963"/>
                    <a:pt x="274" y="916"/>
                  </a:cubicBezTo>
                  <a:cubicBezTo>
                    <a:pt x="242" y="642"/>
                    <a:pt x="193" y="353"/>
                    <a:pt x="161" y="81"/>
                  </a:cubicBezTo>
                  <a:cubicBezTo>
                    <a:pt x="161" y="32"/>
                    <a:pt x="129"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4" name="Google Shape;6824;p77"/>
            <p:cNvSpPr/>
            <p:nvPr/>
          </p:nvSpPr>
          <p:spPr>
            <a:xfrm>
              <a:off x="6162350" y="2804475"/>
              <a:ext cx="66225" cy="53600"/>
            </a:xfrm>
            <a:custGeom>
              <a:avLst/>
              <a:gdLst/>
              <a:ahLst/>
              <a:cxnLst/>
              <a:rect l="l" t="t" r="r" b="b"/>
              <a:pathLst>
                <a:path w="2649" h="2144" extrusionOk="0">
                  <a:moveTo>
                    <a:pt x="1833" y="0"/>
                  </a:moveTo>
                  <a:cubicBezTo>
                    <a:pt x="1790" y="0"/>
                    <a:pt x="1746" y="2"/>
                    <a:pt x="1702" y="6"/>
                  </a:cubicBezTo>
                  <a:cubicBezTo>
                    <a:pt x="1076" y="70"/>
                    <a:pt x="771" y="135"/>
                    <a:pt x="273" y="745"/>
                  </a:cubicBezTo>
                  <a:cubicBezTo>
                    <a:pt x="65" y="1033"/>
                    <a:pt x="1" y="1338"/>
                    <a:pt x="48" y="1659"/>
                  </a:cubicBezTo>
                  <a:cubicBezTo>
                    <a:pt x="65" y="1787"/>
                    <a:pt x="129" y="1932"/>
                    <a:pt x="226" y="2029"/>
                  </a:cubicBezTo>
                  <a:cubicBezTo>
                    <a:pt x="308" y="2099"/>
                    <a:pt x="416" y="2144"/>
                    <a:pt x="518" y="2144"/>
                  </a:cubicBezTo>
                  <a:cubicBezTo>
                    <a:pt x="555" y="2144"/>
                    <a:pt x="592" y="2138"/>
                    <a:pt x="626" y="2125"/>
                  </a:cubicBezTo>
                  <a:cubicBezTo>
                    <a:pt x="915" y="2012"/>
                    <a:pt x="883" y="1547"/>
                    <a:pt x="1125" y="1338"/>
                  </a:cubicBezTo>
                  <a:cubicBezTo>
                    <a:pt x="1258" y="1225"/>
                    <a:pt x="1438" y="1211"/>
                    <a:pt x="1621" y="1211"/>
                  </a:cubicBezTo>
                  <a:cubicBezTo>
                    <a:pt x="1683" y="1211"/>
                    <a:pt x="1745" y="1213"/>
                    <a:pt x="1806" y="1213"/>
                  </a:cubicBezTo>
                  <a:cubicBezTo>
                    <a:pt x="1847" y="1213"/>
                    <a:pt x="1888" y="1212"/>
                    <a:pt x="1927" y="1209"/>
                  </a:cubicBezTo>
                  <a:cubicBezTo>
                    <a:pt x="2280" y="1177"/>
                    <a:pt x="2649" y="873"/>
                    <a:pt x="2585" y="503"/>
                  </a:cubicBezTo>
                  <a:cubicBezTo>
                    <a:pt x="2569" y="327"/>
                    <a:pt x="2424" y="167"/>
                    <a:pt x="2248" y="86"/>
                  </a:cubicBezTo>
                  <a:cubicBezTo>
                    <a:pt x="2124" y="24"/>
                    <a:pt x="1981" y="0"/>
                    <a:pt x="1833" y="0"/>
                  </a:cubicBez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5" name="Google Shape;6825;p77"/>
            <p:cNvSpPr/>
            <p:nvPr/>
          </p:nvSpPr>
          <p:spPr>
            <a:xfrm>
              <a:off x="6160350" y="2802625"/>
              <a:ext cx="70250" cy="57650"/>
            </a:xfrm>
            <a:custGeom>
              <a:avLst/>
              <a:gdLst/>
              <a:ahLst/>
              <a:cxnLst/>
              <a:rect l="l" t="t" r="r" b="b"/>
              <a:pathLst>
                <a:path w="2810" h="2306" extrusionOk="0">
                  <a:moveTo>
                    <a:pt x="1929" y="156"/>
                  </a:moveTo>
                  <a:cubicBezTo>
                    <a:pt x="1966" y="156"/>
                    <a:pt x="2003" y="157"/>
                    <a:pt x="2039" y="160"/>
                  </a:cubicBezTo>
                  <a:cubicBezTo>
                    <a:pt x="2296" y="192"/>
                    <a:pt x="2585" y="369"/>
                    <a:pt x="2600" y="658"/>
                  </a:cubicBezTo>
                  <a:cubicBezTo>
                    <a:pt x="2600" y="883"/>
                    <a:pt x="2392" y="1075"/>
                    <a:pt x="2183" y="1155"/>
                  </a:cubicBezTo>
                  <a:cubicBezTo>
                    <a:pt x="1958" y="1236"/>
                    <a:pt x="1718" y="1187"/>
                    <a:pt x="1493" y="1219"/>
                  </a:cubicBezTo>
                  <a:cubicBezTo>
                    <a:pt x="1301" y="1236"/>
                    <a:pt x="1140" y="1332"/>
                    <a:pt x="1027" y="1508"/>
                  </a:cubicBezTo>
                  <a:cubicBezTo>
                    <a:pt x="931" y="1669"/>
                    <a:pt x="916" y="1861"/>
                    <a:pt x="803" y="2022"/>
                  </a:cubicBezTo>
                  <a:cubicBezTo>
                    <a:pt x="744" y="2092"/>
                    <a:pt x="668" y="2137"/>
                    <a:pt x="581" y="2137"/>
                  </a:cubicBezTo>
                  <a:cubicBezTo>
                    <a:pt x="549" y="2137"/>
                    <a:pt x="516" y="2131"/>
                    <a:pt x="482" y="2118"/>
                  </a:cubicBezTo>
                  <a:cubicBezTo>
                    <a:pt x="338" y="2071"/>
                    <a:pt x="257" y="1925"/>
                    <a:pt x="225" y="1782"/>
                  </a:cubicBezTo>
                  <a:cubicBezTo>
                    <a:pt x="145" y="1461"/>
                    <a:pt x="225" y="1140"/>
                    <a:pt x="417" y="866"/>
                  </a:cubicBezTo>
                  <a:cubicBezTo>
                    <a:pt x="419" y="864"/>
                    <a:pt x="420" y="863"/>
                    <a:pt x="421" y="861"/>
                  </a:cubicBezTo>
                  <a:lnTo>
                    <a:pt x="421" y="861"/>
                  </a:lnTo>
                  <a:cubicBezTo>
                    <a:pt x="687" y="550"/>
                    <a:pt x="972" y="303"/>
                    <a:pt x="1365" y="224"/>
                  </a:cubicBezTo>
                  <a:cubicBezTo>
                    <a:pt x="1551" y="185"/>
                    <a:pt x="1748" y="156"/>
                    <a:pt x="1929" y="156"/>
                  </a:cubicBezTo>
                  <a:close/>
                  <a:moveTo>
                    <a:pt x="1902" y="0"/>
                  </a:moveTo>
                  <a:cubicBezTo>
                    <a:pt x="1814" y="0"/>
                    <a:pt x="1726" y="7"/>
                    <a:pt x="1637" y="16"/>
                  </a:cubicBezTo>
                  <a:cubicBezTo>
                    <a:pt x="1397" y="48"/>
                    <a:pt x="1172" y="80"/>
                    <a:pt x="948" y="192"/>
                  </a:cubicBezTo>
                  <a:cubicBezTo>
                    <a:pt x="694" y="319"/>
                    <a:pt x="486" y="540"/>
                    <a:pt x="295" y="762"/>
                  </a:cubicBezTo>
                  <a:lnTo>
                    <a:pt x="295" y="762"/>
                  </a:lnTo>
                  <a:cubicBezTo>
                    <a:pt x="287" y="769"/>
                    <a:pt x="280" y="777"/>
                    <a:pt x="274" y="786"/>
                  </a:cubicBezTo>
                  <a:cubicBezTo>
                    <a:pt x="96" y="1043"/>
                    <a:pt x="0" y="1364"/>
                    <a:pt x="32" y="1685"/>
                  </a:cubicBezTo>
                  <a:cubicBezTo>
                    <a:pt x="64" y="1942"/>
                    <a:pt x="193" y="2214"/>
                    <a:pt x="466" y="2295"/>
                  </a:cubicBezTo>
                  <a:cubicBezTo>
                    <a:pt x="498" y="2302"/>
                    <a:pt x="529" y="2305"/>
                    <a:pt x="559" y="2305"/>
                  </a:cubicBezTo>
                  <a:cubicBezTo>
                    <a:pt x="744" y="2305"/>
                    <a:pt x="899" y="2187"/>
                    <a:pt x="995" y="2022"/>
                  </a:cubicBezTo>
                  <a:cubicBezTo>
                    <a:pt x="1092" y="1814"/>
                    <a:pt x="1124" y="1508"/>
                    <a:pt x="1380" y="1412"/>
                  </a:cubicBezTo>
                  <a:cubicBezTo>
                    <a:pt x="1517" y="1364"/>
                    <a:pt x="1662" y="1364"/>
                    <a:pt x="1806" y="1364"/>
                  </a:cubicBezTo>
                  <a:cubicBezTo>
                    <a:pt x="1951" y="1364"/>
                    <a:pt x="2095" y="1364"/>
                    <a:pt x="2232" y="1316"/>
                  </a:cubicBezTo>
                  <a:cubicBezTo>
                    <a:pt x="2457" y="1236"/>
                    <a:pt x="2649" y="1059"/>
                    <a:pt x="2729" y="834"/>
                  </a:cubicBezTo>
                  <a:cubicBezTo>
                    <a:pt x="2810" y="594"/>
                    <a:pt x="2697" y="320"/>
                    <a:pt x="2504" y="177"/>
                  </a:cubicBezTo>
                  <a:cubicBezTo>
                    <a:pt x="2322" y="40"/>
                    <a:pt x="2115" y="0"/>
                    <a:pt x="1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6" name="Google Shape;6826;p77"/>
            <p:cNvSpPr/>
            <p:nvPr/>
          </p:nvSpPr>
          <p:spPr>
            <a:xfrm>
              <a:off x="6162350" y="2833700"/>
              <a:ext cx="66225" cy="53525"/>
            </a:xfrm>
            <a:custGeom>
              <a:avLst/>
              <a:gdLst/>
              <a:ahLst/>
              <a:cxnLst/>
              <a:rect l="l" t="t" r="r" b="b"/>
              <a:pathLst>
                <a:path w="2649" h="2141" extrusionOk="0">
                  <a:moveTo>
                    <a:pt x="1878" y="0"/>
                  </a:moveTo>
                  <a:cubicBezTo>
                    <a:pt x="1820" y="0"/>
                    <a:pt x="1761" y="4"/>
                    <a:pt x="1702" y="8"/>
                  </a:cubicBezTo>
                  <a:cubicBezTo>
                    <a:pt x="1076" y="57"/>
                    <a:pt x="771" y="137"/>
                    <a:pt x="273" y="731"/>
                  </a:cubicBezTo>
                  <a:cubicBezTo>
                    <a:pt x="65" y="1036"/>
                    <a:pt x="1" y="1341"/>
                    <a:pt x="48" y="1646"/>
                  </a:cubicBezTo>
                  <a:cubicBezTo>
                    <a:pt x="65" y="1791"/>
                    <a:pt x="129" y="1919"/>
                    <a:pt x="226" y="2031"/>
                  </a:cubicBezTo>
                  <a:cubicBezTo>
                    <a:pt x="302" y="2097"/>
                    <a:pt x="402" y="2141"/>
                    <a:pt x="499" y="2141"/>
                  </a:cubicBezTo>
                  <a:cubicBezTo>
                    <a:pt x="543" y="2141"/>
                    <a:pt x="586" y="2132"/>
                    <a:pt x="626" y="2112"/>
                  </a:cubicBezTo>
                  <a:cubicBezTo>
                    <a:pt x="915" y="1999"/>
                    <a:pt x="883" y="1549"/>
                    <a:pt x="1125" y="1341"/>
                  </a:cubicBezTo>
                  <a:cubicBezTo>
                    <a:pt x="1265" y="1211"/>
                    <a:pt x="1458" y="1205"/>
                    <a:pt x="1652" y="1205"/>
                  </a:cubicBezTo>
                  <a:cubicBezTo>
                    <a:pt x="1671" y="1205"/>
                    <a:pt x="1690" y="1205"/>
                    <a:pt x="1708" y="1205"/>
                  </a:cubicBezTo>
                  <a:cubicBezTo>
                    <a:pt x="1783" y="1205"/>
                    <a:pt x="1856" y="1204"/>
                    <a:pt x="1927" y="1196"/>
                  </a:cubicBezTo>
                  <a:cubicBezTo>
                    <a:pt x="2280" y="1164"/>
                    <a:pt x="2649" y="860"/>
                    <a:pt x="2585" y="507"/>
                  </a:cubicBezTo>
                  <a:cubicBezTo>
                    <a:pt x="2569" y="314"/>
                    <a:pt x="2424" y="169"/>
                    <a:pt x="2248" y="73"/>
                  </a:cubicBezTo>
                  <a:cubicBezTo>
                    <a:pt x="2137" y="17"/>
                    <a:pt x="2010" y="0"/>
                    <a:pt x="1878" y="0"/>
                  </a:cubicBez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7" name="Google Shape;6827;p77"/>
            <p:cNvSpPr/>
            <p:nvPr/>
          </p:nvSpPr>
          <p:spPr>
            <a:xfrm>
              <a:off x="6160350" y="2831500"/>
              <a:ext cx="70250" cy="57675"/>
            </a:xfrm>
            <a:custGeom>
              <a:avLst/>
              <a:gdLst/>
              <a:ahLst/>
              <a:cxnLst/>
              <a:rect l="l" t="t" r="r" b="b"/>
              <a:pathLst>
                <a:path w="2810" h="2307" extrusionOk="0">
                  <a:moveTo>
                    <a:pt x="1857" y="164"/>
                  </a:moveTo>
                  <a:cubicBezTo>
                    <a:pt x="1920" y="164"/>
                    <a:pt x="1981" y="168"/>
                    <a:pt x="2039" y="177"/>
                  </a:cubicBezTo>
                  <a:cubicBezTo>
                    <a:pt x="2296" y="209"/>
                    <a:pt x="2585" y="370"/>
                    <a:pt x="2600" y="659"/>
                  </a:cubicBezTo>
                  <a:cubicBezTo>
                    <a:pt x="2600" y="899"/>
                    <a:pt x="2392" y="1076"/>
                    <a:pt x="2183" y="1156"/>
                  </a:cubicBezTo>
                  <a:cubicBezTo>
                    <a:pt x="1958" y="1237"/>
                    <a:pt x="1718" y="1188"/>
                    <a:pt x="1493" y="1220"/>
                  </a:cubicBezTo>
                  <a:cubicBezTo>
                    <a:pt x="1301" y="1252"/>
                    <a:pt x="1140" y="1333"/>
                    <a:pt x="1027" y="1509"/>
                  </a:cubicBezTo>
                  <a:cubicBezTo>
                    <a:pt x="931" y="1669"/>
                    <a:pt x="916" y="1862"/>
                    <a:pt x="803" y="2023"/>
                  </a:cubicBezTo>
                  <a:cubicBezTo>
                    <a:pt x="747" y="2101"/>
                    <a:pt x="675" y="2141"/>
                    <a:pt x="593" y="2141"/>
                  </a:cubicBezTo>
                  <a:cubicBezTo>
                    <a:pt x="558" y="2141"/>
                    <a:pt x="520" y="2134"/>
                    <a:pt x="482" y="2119"/>
                  </a:cubicBezTo>
                  <a:cubicBezTo>
                    <a:pt x="338" y="2071"/>
                    <a:pt x="257" y="1926"/>
                    <a:pt x="225" y="1782"/>
                  </a:cubicBezTo>
                  <a:cubicBezTo>
                    <a:pt x="145" y="1461"/>
                    <a:pt x="225" y="1140"/>
                    <a:pt x="417" y="867"/>
                  </a:cubicBezTo>
                  <a:cubicBezTo>
                    <a:pt x="420" y="864"/>
                    <a:pt x="422" y="861"/>
                    <a:pt x="423" y="859"/>
                  </a:cubicBezTo>
                  <a:lnTo>
                    <a:pt x="423" y="859"/>
                  </a:lnTo>
                  <a:cubicBezTo>
                    <a:pt x="689" y="549"/>
                    <a:pt x="974" y="304"/>
                    <a:pt x="1365" y="225"/>
                  </a:cubicBezTo>
                  <a:cubicBezTo>
                    <a:pt x="1527" y="191"/>
                    <a:pt x="1697" y="164"/>
                    <a:pt x="1857" y="164"/>
                  </a:cubicBezTo>
                  <a:close/>
                  <a:moveTo>
                    <a:pt x="1902" y="1"/>
                  </a:moveTo>
                  <a:cubicBezTo>
                    <a:pt x="1814" y="1"/>
                    <a:pt x="1726" y="7"/>
                    <a:pt x="1637" y="17"/>
                  </a:cubicBezTo>
                  <a:cubicBezTo>
                    <a:pt x="1397" y="49"/>
                    <a:pt x="1172" y="81"/>
                    <a:pt x="948" y="193"/>
                  </a:cubicBezTo>
                  <a:cubicBezTo>
                    <a:pt x="693" y="320"/>
                    <a:pt x="485" y="542"/>
                    <a:pt x="294" y="764"/>
                  </a:cubicBezTo>
                  <a:lnTo>
                    <a:pt x="294" y="764"/>
                  </a:lnTo>
                  <a:cubicBezTo>
                    <a:pt x="287" y="770"/>
                    <a:pt x="280" y="778"/>
                    <a:pt x="274" y="787"/>
                  </a:cubicBezTo>
                  <a:cubicBezTo>
                    <a:pt x="96" y="1059"/>
                    <a:pt x="0" y="1365"/>
                    <a:pt x="32" y="1686"/>
                  </a:cubicBezTo>
                  <a:cubicBezTo>
                    <a:pt x="64" y="1943"/>
                    <a:pt x="193" y="2232"/>
                    <a:pt x="466" y="2296"/>
                  </a:cubicBezTo>
                  <a:cubicBezTo>
                    <a:pt x="501" y="2303"/>
                    <a:pt x="535" y="2307"/>
                    <a:pt x="567" y="2307"/>
                  </a:cubicBezTo>
                  <a:cubicBezTo>
                    <a:pt x="748" y="2307"/>
                    <a:pt x="901" y="2200"/>
                    <a:pt x="995" y="2023"/>
                  </a:cubicBezTo>
                  <a:cubicBezTo>
                    <a:pt x="1092" y="1814"/>
                    <a:pt x="1124" y="1509"/>
                    <a:pt x="1380" y="1413"/>
                  </a:cubicBezTo>
                  <a:cubicBezTo>
                    <a:pt x="1517" y="1364"/>
                    <a:pt x="1662" y="1364"/>
                    <a:pt x="1806" y="1364"/>
                  </a:cubicBezTo>
                  <a:cubicBezTo>
                    <a:pt x="1951" y="1364"/>
                    <a:pt x="2095" y="1364"/>
                    <a:pt x="2232" y="1316"/>
                  </a:cubicBezTo>
                  <a:cubicBezTo>
                    <a:pt x="2457" y="1237"/>
                    <a:pt x="2649" y="1076"/>
                    <a:pt x="2729" y="835"/>
                  </a:cubicBezTo>
                  <a:cubicBezTo>
                    <a:pt x="2810" y="595"/>
                    <a:pt x="2697" y="338"/>
                    <a:pt x="2504" y="177"/>
                  </a:cubicBezTo>
                  <a:cubicBezTo>
                    <a:pt x="2322" y="40"/>
                    <a:pt x="2115" y="1"/>
                    <a:pt x="19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8" name="Google Shape;6828;p77"/>
            <p:cNvSpPr/>
            <p:nvPr/>
          </p:nvSpPr>
          <p:spPr>
            <a:xfrm>
              <a:off x="6162350" y="2862650"/>
              <a:ext cx="66225" cy="53600"/>
            </a:xfrm>
            <a:custGeom>
              <a:avLst/>
              <a:gdLst/>
              <a:ahLst/>
              <a:cxnLst/>
              <a:rect l="l" t="t" r="r" b="b"/>
              <a:pathLst>
                <a:path w="2649" h="2144" extrusionOk="0">
                  <a:moveTo>
                    <a:pt x="1830" y="1"/>
                  </a:moveTo>
                  <a:cubicBezTo>
                    <a:pt x="1788" y="1"/>
                    <a:pt x="1745" y="3"/>
                    <a:pt x="1702" y="6"/>
                  </a:cubicBezTo>
                  <a:cubicBezTo>
                    <a:pt x="1076" y="55"/>
                    <a:pt x="771" y="134"/>
                    <a:pt x="273" y="744"/>
                  </a:cubicBezTo>
                  <a:cubicBezTo>
                    <a:pt x="65" y="1033"/>
                    <a:pt x="1" y="1339"/>
                    <a:pt x="48" y="1643"/>
                  </a:cubicBezTo>
                  <a:cubicBezTo>
                    <a:pt x="65" y="1788"/>
                    <a:pt x="129" y="1932"/>
                    <a:pt x="226" y="2029"/>
                  </a:cubicBezTo>
                  <a:cubicBezTo>
                    <a:pt x="307" y="2099"/>
                    <a:pt x="415" y="2144"/>
                    <a:pt x="517" y="2144"/>
                  </a:cubicBezTo>
                  <a:cubicBezTo>
                    <a:pt x="555" y="2144"/>
                    <a:pt x="592" y="2138"/>
                    <a:pt x="626" y="2125"/>
                  </a:cubicBezTo>
                  <a:cubicBezTo>
                    <a:pt x="915" y="1996"/>
                    <a:pt x="883" y="1547"/>
                    <a:pt x="1125" y="1339"/>
                  </a:cubicBezTo>
                  <a:cubicBezTo>
                    <a:pt x="1333" y="1162"/>
                    <a:pt x="1654" y="1226"/>
                    <a:pt x="1927" y="1194"/>
                  </a:cubicBezTo>
                  <a:cubicBezTo>
                    <a:pt x="2280" y="1162"/>
                    <a:pt x="2649" y="857"/>
                    <a:pt x="2585" y="504"/>
                  </a:cubicBezTo>
                  <a:cubicBezTo>
                    <a:pt x="2569" y="312"/>
                    <a:pt x="2424" y="167"/>
                    <a:pt x="2248" y="87"/>
                  </a:cubicBezTo>
                  <a:cubicBezTo>
                    <a:pt x="2123" y="24"/>
                    <a:pt x="1979" y="1"/>
                    <a:pt x="1830" y="1"/>
                  </a:cubicBezTo>
                  <a:close/>
                </a:path>
              </a:pathLst>
            </a:custGeom>
            <a:solidFill>
              <a:srgbClr val="D99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9" name="Google Shape;6829;p77"/>
            <p:cNvSpPr/>
            <p:nvPr/>
          </p:nvSpPr>
          <p:spPr>
            <a:xfrm>
              <a:off x="6160350" y="2860700"/>
              <a:ext cx="70250" cy="57525"/>
            </a:xfrm>
            <a:custGeom>
              <a:avLst/>
              <a:gdLst/>
              <a:ahLst/>
              <a:cxnLst/>
              <a:rect l="l" t="t" r="r" b="b"/>
              <a:pathLst>
                <a:path w="2810" h="2301" extrusionOk="0">
                  <a:moveTo>
                    <a:pt x="1888" y="154"/>
                  </a:moveTo>
                  <a:cubicBezTo>
                    <a:pt x="1939" y="154"/>
                    <a:pt x="1990" y="157"/>
                    <a:pt x="2039" y="165"/>
                  </a:cubicBezTo>
                  <a:cubicBezTo>
                    <a:pt x="2296" y="197"/>
                    <a:pt x="2585" y="358"/>
                    <a:pt x="2600" y="646"/>
                  </a:cubicBezTo>
                  <a:cubicBezTo>
                    <a:pt x="2600" y="887"/>
                    <a:pt x="2392" y="1079"/>
                    <a:pt x="2183" y="1143"/>
                  </a:cubicBezTo>
                  <a:cubicBezTo>
                    <a:pt x="2057" y="1197"/>
                    <a:pt x="1926" y="1206"/>
                    <a:pt x="1796" y="1206"/>
                  </a:cubicBezTo>
                  <a:cubicBezTo>
                    <a:pt x="1733" y="1206"/>
                    <a:pt x="1671" y="1204"/>
                    <a:pt x="1609" y="1204"/>
                  </a:cubicBezTo>
                  <a:cubicBezTo>
                    <a:pt x="1570" y="1204"/>
                    <a:pt x="1532" y="1205"/>
                    <a:pt x="1493" y="1208"/>
                  </a:cubicBezTo>
                  <a:cubicBezTo>
                    <a:pt x="1301" y="1240"/>
                    <a:pt x="1140" y="1336"/>
                    <a:pt x="1027" y="1497"/>
                  </a:cubicBezTo>
                  <a:cubicBezTo>
                    <a:pt x="931" y="1657"/>
                    <a:pt x="916" y="1866"/>
                    <a:pt x="803" y="2010"/>
                  </a:cubicBezTo>
                  <a:cubicBezTo>
                    <a:pt x="742" y="2096"/>
                    <a:pt x="663" y="2135"/>
                    <a:pt x="572" y="2135"/>
                  </a:cubicBezTo>
                  <a:cubicBezTo>
                    <a:pt x="543" y="2135"/>
                    <a:pt x="513" y="2131"/>
                    <a:pt x="482" y="2123"/>
                  </a:cubicBezTo>
                  <a:cubicBezTo>
                    <a:pt x="338" y="2074"/>
                    <a:pt x="257" y="1914"/>
                    <a:pt x="225" y="1785"/>
                  </a:cubicBezTo>
                  <a:cubicBezTo>
                    <a:pt x="145" y="1449"/>
                    <a:pt x="225" y="1128"/>
                    <a:pt x="417" y="855"/>
                  </a:cubicBezTo>
                  <a:cubicBezTo>
                    <a:pt x="418" y="853"/>
                    <a:pt x="419" y="852"/>
                    <a:pt x="420" y="851"/>
                  </a:cubicBezTo>
                  <a:lnTo>
                    <a:pt x="420" y="851"/>
                  </a:lnTo>
                  <a:cubicBezTo>
                    <a:pt x="687" y="554"/>
                    <a:pt x="972" y="307"/>
                    <a:pt x="1365" y="212"/>
                  </a:cubicBezTo>
                  <a:cubicBezTo>
                    <a:pt x="1537" y="188"/>
                    <a:pt x="1718" y="154"/>
                    <a:pt x="1888" y="154"/>
                  </a:cubicBezTo>
                  <a:close/>
                  <a:moveTo>
                    <a:pt x="1939" y="0"/>
                  </a:moveTo>
                  <a:cubicBezTo>
                    <a:pt x="1840" y="0"/>
                    <a:pt x="1739" y="9"/>
                    <a:pt x="1637" y="20"/>
                  </a:cubicBezTo>
                  <a:cubicBezTo>
                    <a:pt x="1397" y="37"/>
                    <a:pt x="1172" y="84"/>
                    <a:pt x="948" y="180"/>
                  </a:cubicBezTo>
                  <a:cubicBezTo>
                    <a:pt x="691" y="309"/>
                    <a:pt x="482" y="533"/>
                    <a:pt x="289" y="758"/>
                  </a:cubicBezTo>
                  <a:cubicBezTo>
                    <a:pt x="288" y="759"/>
                    <a:pt x="287" y="761"/>
                    <a:pt x="286" y="762"/>
                  </a:cubicBezTo>
                  <a:lnTo>
                    <a:pt x="286" y="762"/>
                  </a:lnTo>
                  <a:cubicBezTo>
                    <a:pt x="282" y="766"/>
                    <a:pt x="278" y="770"/>
                    <a:pt x="274" y="775"/>
                  </a:cubicBezTo>
                  <a:cubicBezTo>
                    <a:pt x="96" y="1047"/>
                    <a:pt x="0" y="1353"/>
                    <a:pt x="32" y="1689"/>
                  </a:cubicBezTo>
                  <a:cubicBezTo>
                    <a:pt x="64" y="1946"/>
                    <a:pt x="193" y="2220"/>
                    <a:pt x="466" y="2284"/>
                  </a:cubicBezTo>
                  <a:cubicBezTo>
                    <a:pt x="506" y="2295"/>
                    <a:pt x="545" y="2300"/>
                    <a:pt x="582" y="2300"/>
                  </a:cubicBezTo>
                  <a:cubicBezTo>
                    <a:pt x="757" y="2300"/>
                    <a:pt x="903" y="2185"/>
                    <a:pt x="995" y="2027"/>
                  </a:cubicBezTo>
                  <a:cubicBezTo>
                    <a:pt x="1092" y="1802"/>
                    <a:pt x="1124" y="1497"/>
                    <a:pt x="1380" y="1400"/>
                  </a:cubicBezTo>
                  <a:cubicBezTo>
                    <a:pt x="1485" y="1364"/>
                    <a:pt x="1593" y="1357"/>
                    <a:pt x="1703" y="1357"/>
                  </a:cubicBezTo>
                  <a:cubicBezTo>
                    <a:pt x="1761" y="1357"/>
                    <a:pt x="1818" y="1359"/>
                    <a:pt x="1876" y="1359"/>
                  </a:cubicBezTo>
                  <a:cubicBezTo>
                    <a:pt x="1997" y="1359"/>
                    <a:pt x="2117" y="1351"/>
                    <a:pt x="2232" y="1304"/>
                  </a:cubicBezTo>
                  <a:cubicBezTo>
                    <a:pt x="2457" y="1224"/>
                    <a:pt x="2649" y="1064"/>
                    <a:pt x="2729" y="839"/>
                  </a:cubicBezTo>
                  <a:cubicBezTo>
                    <a:pt x="2810" y="582"/>
                    <a:pt x="2697" y="325"/>
                    <a:pt x="2504" y="165"/>
                  </a:cubicBezTo>
                  <a:cubicBezTo>
                    <a:pt x="2332" y="36"/>
                    <a:pt x="2140" y="0"/>
                    <a:pt x="1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30" name="Google Shape;6830;p77"/>
          <p:cNvGrpSpPr/>
          <p:nvPr/>
        </p:nvGrpSpPr>
        <p:grpSpPr>
          <a:xfrm>
            <a:off x="6210100" y="1345550"/>
            <a:ext cx="741225" cy="836225"/>
            <a:chOff x="3726925" y="3864850"/>
            <a:chExt cx="741225" cy="836225"/>
          </a:xfrm>
        </p:grpSpPr>
        <p:sp>
          <p:nvSpPr>
            <p:cNvPr id="6831" name="Google Shape;6831;p77"/>
            <p:cNvSpPr/>
            <p:nvPr/>
          </p:nvSpPr>
          <p:spPr>
            <a:xfrm>
              <a:off x="3783525" y="4172600"/>
              <a:ext cx="20875" cy="200275"/>
            </a:xfrm>
            <a:custGeom>
              <a:avLst/>
              <a:gdLst/>
              <a:ahLst/>
              <a:cxnLst/>
              <a:rect l="l" t="t" r="r" b="b"/>
              <a:pathLst>
                <a:path w="835" h="8011" extrusionOk="0">
                  <a:moveTo>
                    <a:pt x="0" y="0"/>
                  </a:moveTo>
                  <a:lnTo>
                    <a:pt x="0" y="8011"/>
                  </a:lnTo>
                  <a:lnTo>
                    <a:pt x="835" y="8011"/>
                  </a:lnTo>
                  <a:lnTo>
                    <a:pt x="8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2" name="Google Shape;6832;p77"/>
            <p:cNvSpPr/>
            <p:nvPr/>
          </p:nvSpPr>
          <p:spPr>
            <a:xfrm>
              <a:off x="4398675" y="4172600"/>
              <a:ext cx="20900" cy="200275"/>
            </a:xfrm>
            <a:custGeom>
              <a:avLst/>
              <a:gdLst/>
              <a:ahLst/>
              <a:cxnLst/>
              <a:rect l="l" t="t" r="r" b="b"/>
              <a:pathLst>
                <a:path w="836" h="8011" extrusionOk="0">
                  <a:moveTo>
                    <a:pt x="1" y="0"/>
                  </a:moveTo>
                  <a:lnTo>
                    <a:pt x="1" y="8011"/>
                  </a:lnTo>
                  <a:lnTo>
                    <a:pt x="835" y="8011"/>
                  </a:lnTo>
                  <a:lnTo>
                    <a:pt x="8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3" name="Google Shape;6833;p77"/>
            <p:cNvSpPr/>
            <p:nvPr/>
          </p:nvSpPr>
          <p:spPr>
            <a:xfrm>
              <a:off x="3750625" y="4264900"/>
              <a:ext cx="696225" cy="29700"/>
            </a:xfrm>
            <a:custGeom>
              <a:avLst/>
              <a:gdLst/>
              <a:ahLst/>
              <a:cxnLst/>
              <a:rect l="l" t="t" r="r" b="b"/>
              <a:pathLst>
                <a:path w="27849" h="1188" extrusionOk="0">
                  <a:moveTo>
                    <a:pt x="0" y="0"/>
                  </a:moveTo>
                  <a:lnTo>
                    <a:pt x="0" y="1188"/>
                  </a:lnTo>
                  <a:lnTo>
                    <a:pt x="27849" y="1188"/>
                  </a:lnTo>
                  <a:lnTo>
                    <a:pt x="2784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4" name="Google Shape;6834;p77"/>
            <p:cNvSpPr/>
            <p:nvPr/>
          </p:nvSpPr>
          <p:spPr>
            <a:xfrm>
              <a:off x="3750625" y="4307425"/>
              <a:ext cx="696225" cy="30150"/>
            </a:xfrm>
            <a:custGeom>
              <a:avLst/>
              <a:gdLst/>
              <a:ahLst/>
              <a:cxnLst/>
              <a:rect l="l" t="t" r="r" b="b"/>
              <a:pathLst>
                <a:path w="27849" h="1206" extrusionOk="0">
                  <a:moveTo>
                    <a:pt x="0" y="1"/>
                  </a:moveTo>
                  <a:lnTo>
                    <a:pt x="0" y="1205"/>
                  </a:lnTo>
                  <a:lnTo>
                    <a:pt x="27849" y="1205"/>
                  </a:lnTo>
                  <a:lnTo>
                    <a:pt x="2784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5" name="Google Shape;6835;p77"/>
            <p:cNvSpPr/>
            <p:nvPr/>
          </p:nvSpPr>
          <p:spPr>
            <a:xfrm>
              <a:off x="3750625" y="4225575"/>
              <a:ext cx="696225" cy="29700"/>
            </a:xfrm>
            <a:custGeom>
              <a:avLst/>
              <a:gdLst/>
              <a:ahLst/>
              <a:cxnLst/>
              <a:rect l="l" t="t" r="r" b="b"/>
              <a:pathLst>
                <a:path w="27849" h="1188" extrusionOk="0">
                  <a:moveTo>
                    <a:pt x="0" y="0"/>
                  </a:moveTo>
                  <a:lnTo>
                    <a:pt x="0" y="1188"/>
                  </a:lnTo>
                  <a:lnTo>
                    <a:pt x="27849" y="1188"/>
                  </a:lnTo>
                  <a:lnTo>
                    <a:pt x="2784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6" name="Google Shape;6836;p77"/>
            <p:cNvSpPr/>
            <p:nvPr/>
          </p:nvSpPr>
          <p:spPr>
            <a:xfrm>
              <a:off x="3747400" y="4187450"/>
              <a:ext cx="696250" cy="30125"/>
            </a:xfrm>
            <a:custGeom>
              <a:avLst/>
              <a:gdLst/>
              <a:ahLst/>
              <a:cxnLst/>
              <a:rect l="l" t="t" r="r" b="b"/>
              <a:pathLst>
                <a:path w="27850" h="1205" extrusionOk="0">
                  <a:moveTo>
                    <a:pt x="1" y="1"/>
                  </a:moveTo>
                  <a:lnTo>
                    <a:pt x="1" y="1204"/>
                  </a:lnTo>
                  <a:lnTo>
                    <a:pt x="27849" y="1204"/>
                  </a:lnTo>
                  <a:lnTo>
                    <a:pt x="2784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7" name="Google Shape;6837;p77"/>
            <p:cNvSpPr/>
            <p:nvPr/>
          </p:nvSpPr>
          <p:spPr>
            <a:xfrm>
              <a:off x="3936400" y="4217550"/>
              <a:ext cx="321050" cy="41750"/>
            </a:xfrm>
            <a:custGeom>
              <a:avLst/>
              <a:gdLst/>
              <a:ahLst/>
              <a:cxnLst/>
              <a:rect l="l" t="t" r="r" b="b"/>
              <a:pathLst>
                <a:path w="12842" h="1670" extrusionOk="0">
                  <a:moveTo>
                    <a:pt x="434" y="0"/>
                  </a:moveTo>
                  <a:lnTo>
                    <a:pt x="353" y="321"/>
                  </a:lnTo>
                  <a:lnTo>
                    <a:pt x="12777" y="321"/>
                  </a:lnTo>
                  <a:lnTo>
                    <a:pt x="12842" y="0"/>
                  </a:lnTo>
                  <a:close/>
                  <a:moveTo>
                    <a:pt x="32" y="1509"/>
                  </a:moveTo>
                  <a:lnTo>
                    <a:pt x="0" y="1669"/>
                  </a:lnTo>
                  <a:lnTo>
                    <a:pt x="12585" y="1669"/>
                  </a:lnTo>
                  <a:lnTo>
                    <a:pt x="12585" y="1509"/>
                  </a:lnTo>
                  <a:close/>
                </a:path>
              </a:pathLst>
            </a:custGeom>
            <a:solidFill>
              <a:srgbClr val="9E8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8" name="Google Shape;6838;p77"/>
            <p:cNvSpPr/>
            <p:nvPr/>
          </p:nvSpPr>
          <p:spPr>
            <a:xfrm>
              <a:off x="3937200" y="4225575"/>
              <a:ext cx="318650" cy="29700"/>
            </a:xfrm>
            <a:custGeom>
              <a:avLst/>
              <a:gdLst/>
              <a:ahLst/>
              <a:cxnLst/>
              <a:rect l="l" t="t" r="r" b="b"/>
              <a:pathLst>
                <a:path w="12746" h="1188" extrusionOk="0">
                  <a:moveTo>
                    <a:pt x="321" y="0"/>
                  </a:moveTo>
                  <a:lnTo>
                    <a:pt x="0" y="1188"/>
                  </a:lnTo>
                  <a:lnTo>
                    <a:pt x="12553" y="1188"/>
                  </a:lnTo>
                  <a:lnTo>
                    <a:pt x="12553" y="884"/>
                  </a:lnTo>
                  <a:lnTo>
                    <a:pt x="1274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9" name="Google Shape;6839;p77"/>
            <p:cNvSpPr/>
            <p:nvPr/>
          </p:nvSpPr>
          <p:spPr>
            <a:xfrm>
              <a:off x="3947250" y="4187450"/>
              <a:ext cx="316625" cy="30125"/>
            </a:xfrm>
            <a:custGeom>
              <a:avLst/>
              <a:gdLst/>
              <a:ahLst/>
              <a:cxnLst/>
              <a:rect l="l" t="t" r="r" b="b"/>
              <a:pathLst>
                <a:path w="12665" h="1205" extrusionOk="0">
                  <a:moveTo>
                    <a:pt x="305" y="1"/>
                  </a:moveTo>
                  <a:lnTo>
                    <a:pt x="0" y="1204"/>
                  </a:lnTo>
                  <a:lnTo>
                    <a:pt x="12408" y="1204"/>
                  </a:lnTo>
                  <a:lnTo>
                    <a:pt x="126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0" name="Google Shape;6840;p77"/>
            <p:cNvSpPr/>
            <p:nvPr/>
          </p:nvSpPr>
          <p:spPr>
            <a:xfrm>
              <a:off x="4283900" y="4412175"/>
              <a:ext cx="69850" cy="232350"/>
            </a:xfrm>
            <a:custGeom>
              <a:avLst/>
              <a:gdLst/>
              <a:ahLst/>
              <a:cxnLst/>
              <a:rect l="l" t="t" r="r" b="b"/>
              <a:pathLst>
                <a:path w="2794" h="9294" extrusionOk="0">
                  <a:moveTo>
                    <a:pt x="1670" y="1"/>
                  </a:moveTo>
                  <a:lnTo>
                    <a:pt x="1" y="9294"/>
                  </a:lnTo>
                  <a:lnTo>
                    <a:pt x="788" y="9294"/>
                  </a:lnTo>
                  <a:cubicBezTo>
                    <a:pt x="788" y="9294"/>
                    <a:pt x="2794" y="177"/>
                    <a:pt x="2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1" name="Google Shape;6841;p77"/>
            <p:cNvSpPr/>
            <p:nvPr/>
          </p:nvSpPr>
          <p:spPr>
            <a:xfrm>
              <a:off x="4393050" y="4404150"/>
              <a:ext cx="63450" cy="237600"/>
            </a:xfrm>
            <a:custGeom>
              <a:avLst/>
              <a:gdLst/>
              <a:ahLst/>
              <a:cxnLst/>
              <a:rect l="l" t="t" r="r" b="b"/>
              <a:pathLst>
                <a:path w="2538" h="9504" extrusionOk="0">
                  <a:moveTo>
                    <a:pt x="1" y="1"/>
                  </a:moveTo>
                  <a:lnTo>
                    <a:pt x="1783" y="9503"/>
                  </a:lnTo>
                  <a:lnTo>
                    <a:pt x="2537" y="9503"/>
                  </a:lnTo>
                  <a:lnTo>
                    <a:pt x="949" y="1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2" name="Google Shape;6842;p77"/>
            <p:cNvSpPr/>
            <p:nvPr/>
          </p:nvSpPr>
          <p:spPr>
            <a:xfrm>
              <a:off x="4394675" y="4412175"/>
              <a:ext cx="24900" cy="16100"/>
            </a:xfrm>
            <a:custGeom>
              <a:avLst/>
              <a:gdLst/>
              <a:ahLst/>
              <a:cxnLst/>
              <a:rect l="l" t="t" r="r" b="b"/>
              <a:pathLst>
                <a:path w="996" h="644" extrusionOk="0">
                  <a:moveTo>
                    <a:pt x="0" y="1"/>
                  </a:moveTo>
                  <a:lnTo>
                    <a:pt x="129" y="643"/>
                  </a:lnTo>
                  <a:cubicBezTo>
                    <a:pt x="129" y="643"/>
                    <a:pt x="129" y="643"/>
                    <a:pt x="130" y="643"/>
                  </a:cubicBezTo>
                  <a:cubicBezTo>
                    <a:pt x="173" y="643"/>
                    <a:pt x="995" y="369"/>
                    <a:pt x="995" y="369"/>
                  </a:cubicBezTo>
                  <a:lnTo>
                    <a:pt x="9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3" name="Google Shape;6843;p77"/>
            <p:cNvSpPr/>
            <p:nvPr/>
          </p:nvSpPr>
          <p:spPr>
            <a:xfrm>
              <a:off x="3733350" y="4404550"/>
              <a:ext cx="63025" cy="237575"/>
            </a:xfrm>
            <a:custGeom>
              <a:avLst/>
              <a:gdLst/>
              <a:ahLst/>
              <a:cxnLst/>
              <a:rect l="l" t="t" r="r" b="b"/>
              <a:pathLst>
                <a:path w="2521" h="9503" extrusionOk="0">
                  <a:moveTo>
                    <a:pt x="2521" y="0"/>
                  </a:moveTo>
                  <a:lnTo>
                    <a:pt x="1573" y="32"/>
                  </a:lnTo>
                  <a:lnTo>
                    <a:pt x="0" y="9503"/>
                  </a:lnTo>
                  <a:lnTo>
                    <a:pt x="739" y="9503"/>
                  </a:lnTo>
                  <a:lnTo>
                    <a:pt x="25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4" name="Google Shape;6844;p77"/>
            <p:cNvSpPr/>
            <p:nvPr/>
          </p:nvSpPr>
          <p:spPr>
            <a:xfrm>
              <a:off x="3768650" y="4412175"/>
              <a:ext cx="26525" cy="16875"/>
            </a:xfrm>
            <a:custGeom>
              <a:avLst/>
              <a:gdLst/>
              <a:ahLst/>
              <a:cxnLst/>
              <a:rect l="l" t="t" r="r" b="b"/>
              <a:pathLst>
                <a:path w="1061" h="675" extrusionOk="0">
                  <a:moveTo>
                    <a:pt x="114" y="1"/>
                  </a:moveTo>
                  <a:lnTo>
                    <a:pt x="1" y="675"/>
                  </a:lnTo>
                  <a:lnTo>
                    <a:pt x="1" y="675"/>
                  </a:lnTo>
                  <a:lnTo>
                    <a:pt x="980" y="401"/>
                  </a:lnTo>
                  <a:lnTo>
                    <a:pt x="10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5" name="Google Shape;6845;p77"/>
            <p:cNvSpPr/>
            <p:nvPr/>
          </p:nvSpPr>
          <p:spPr>
            <a:xfrm>
              <a:off x="3726925" y="4373250"/>
              <a:ext cx="741225" cy="38950"/>
            </a:xfrm>
            <a:custGeom>
              <a:avLst/>
              <a:gdLst/>
              <a:ahLst/>
              <a:cxnLst/>
              <a:rect l="l" t="t" r="r" b="b"/>
              <a:pathLst>
                <a:path w="29649" h="1558" extrusionOk="0">
                  <a:moveTo>
                    <a:pt x="0" y="0"/>
                  </a:moveTo>
                  <a:lnTo>
                    <a:pt x="0" y="1558"/>
                  </a:lnTo>
                  <a:lnTo>
                    <a:pt x="29648" y="1558"/>
                  </a:lnTo>
                  <a:lnTo>
                    <a:pt x="296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6" name="Google Shape;6846;p77"/>
            <p:cNvSpPr/>
            <p:nvPr/>
          </p:nvSpPr>
          <p:spPr>
            <a:xfrm>
              <a:off x="3823225" y="4412175"/>
              <a:ext cx="69475" cy="232350"/>
            </a:xfrm>
            <a:custGeom>
              <a:avLst/>
              <a:gdLst/>
              <a:ahLst/>
              <a:cxnLst/>
              <a:rect l="l" t="t" r="r" b="b"/>
              <a:pathLst>
                <a:path w="2779" h="9294" extrusionOk="0">
                  <a:moveTo>
                    <a:pt x="1" y="1"/>
                  </a:moveTo>
                  <a:cubicBezTo>
                    <a:pt x="1" y="177"/>
                    <a:pt x="1991" y="9294"/>
                    <a:pt x="1991" y="9294"/>
                  </a:cubicBezTo>
                  <a:lnTo>
                    <a:pt x="2778" y="9294"/>
                  </a:lnTo>
                  <a:lnTo>
                    <a:pt x="11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7" name="Google Shape;6847;p77"/>
            <p:cNvSpPr/>
            <p:nvPr/>
          </p:nvSpPr>
          <p:spPr>
            <a:xfrm>
              <a:off x="4193225" y="4372450"/>
              <a:ext cx="179000" cy="825"/>
            </a:xfrm>
            <a:custGeom>
              <a:avLst/>
              <a:gdLst/>
              <a:ahLst/>
              <a:cxnLst/>
              <a:rect l="l" t="t" r="r" b="b"/>
              <a:pathLst>
                <a:path w="7160" h="33" extrusionOk="0">
                  <a:moveTo>
                    <a:pt x="7159" y="0"/>
                  </a:moveTo>
                  <a:lnTo>
                    <a:pt x="0" y="32"/>
                  </a:lnTo>
                  <a:lnTo>
                    <a:pt x="7144" y="32"/>
                  </a:lnTo>
                  <a:lnTo>
                    <a:pt x="7159" y="0"/>
                  </a:lnTo>
                  <a:close/>
                </a:path>
              </a:pathLst>
            </a:custGeom>
            <a:solidFill>
              <a:srgbClr val="9D8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8" name="Google Shape;6848;p77"/>
            <p:cNvSpPr/>
            <p:nvPr/>
          </p:nvSpPr>
          <p:spPr>
            <a:xfrm>
              <a:off x="4163150" y="4373250"/>
              <a:ext cx="208675" cy="38950"/>
            </a:xfrm>
            <a:custGeom>
              <a:avLst/>
              <a:gdLst/>
              <a:ahLst/>
              <a:cxnLst/>
              <a:rect l="l" t="t" r="r" b="b"/>
              <a:pathLst>
                <a:path w="8347" h="1558" extrusionOk="0">
                  <a:moveTo>
                    <a:pt x="1203" y="0"/>
                  </a:moveTo>
                  <a:lnTo>
                    <a:pt x="0" y="17"/>
                  </a:lnTo>
                  <a:lnTo>
                    <a:pt x="658" y="1558"/>
                  </a:lnTo>
                  <a:lnTo>
                    <a:pt x="1717" y="1558"/>
                  </a:lnTo>
                  <a:cubicBezTo>
                    <a:pt x="1701" y="1413"/>
                    <a:pt x="1717" y="514"/>
                    <a:pt x="1717" y="514"/>
                  </a:cubicBezTo>
                  <a:lnTo>
                    <a:pt x="5458" y="1558"/>
                  </a:lnTo>
                  <a:lnTo>
                    <a:pt x="7624" y="1558"/>
                  </a:lnTo>
                  <a:lnTo>
                    <a:pt x="83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9" name="Google Shape;6849;p77"/>
            <p:cNvSpPr/>
            <p:nvPr/>
          </p:nvSpPr>
          <p:spPr>
            <a:xfrm>
              <a:off x="4031900" y="3949225"/>
              <a:ext cx="22925" cy="32375"/>
            </a:xfrm>
            <a:custGeom>
              <a:avLst/>
              <a:gdLst/>
              <a:ahLst/>
              <a:cxnLst/>
              <a:rect l="l" t="t" r="r" b="b"/>
              <a:pathLst>
                <a:path w="917" h="1295" extrusionOk="0">
                  <a:moveTo>
                    <a:pt x="465" y="0"/>
                  </a:moveTo>
                  <a:cubicBezTo>
                    <a:pt x="406" y="0"/>
                    <a:pt x="335" y="35"/>
                    <a:pt x="274" y="59"/>
                  </a:cubicBezTo>
                  <a:cubicBezTo>
                    <a:pt x="210" y="92"/>
                    <a:pt x="161" y="139"/>
                    <a:pt x="114" y="203"/>
                  </a:cubicBezTo>
                  <a:cubicBezTo>
                    <a:pt x="1" y="428"/>
                    <a:pt x="65" y="702"/>
                    <a:pt x="225" y="894"/>
                  </a:cubicBezTo>
                  <a:cubicBezTo>
                    <a:pt x="386" y="1070"/>
                    <a:pt x="691" y="1183"/>
                    <a:pt x="916" y="1295"/>
                  </a:cubicBezTo>
                  <a:lnTo>
                    <a:pt x="514" y="11"/>
                  </a:lnTo>
                  <a:cubicBezTo>
                    <a:pt x="499" y="3"/>
                    <a:pt x="483" y="0"/>
                    <a:pt x="465"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0" name="Google Shape;6850;p77"/>
            <p:cNvSpPr/>
            <p:nvPr/>
          </p:nvSpPr>
          <p:spPr>
            <a:xfrm>
              <a:off x="4064425" y="3984400"/>
              <a:ext cx="61400" cy="61825"/>
            </a:xfrm>
            <a:custGeom>
              <a:avLst/>
              <a:gdLst/>
              <a:ahLst/>
              <a:cxnLst/>
              <a:rect l="l" t="t" r="r" b="b"/>
              <a:pathLst>
                <a:path w="2456" h="2473" extrusionOk="0">
                  <a:moveTo>
                    <a:pt x="2038" y="1"/>
                  </a:moveTo>
                  <a:lnTo>
                    <a:pt x="0" y="514"/>
                  </a:lnTo>
                  <a:cubicBezTo>
                    <a:pt x="0" y="594"/>
                    <a:pt x="562" y="2473"/>
                    <a:pt x="562" y="2473"/>
                  </a:cubicBezTo>
                  <a:lnTo>
                    <a:pt x="2456" y="2103"/>
                  </a:lnTo>
                  <a:lnTo>
                    <a:pt x="2038"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1" name="Google Shape;6851;p77"/>
            <p:cNvSpPr/>
            <p:nvPr/>
          </p:nvSpPr>
          <p:spPr>
            <a:xfrm>
              <a:off x="4063625" y="3993225"/>
              <a:ext cx="53800" cy="27325"/>
            </a:xfrm>
            <a:custGeom>
              <a:avLst/>
              <a:gdLst/>
              <a:ahLst/>
              <a:cxnLst/>
              <a:rect l="l" t="t" r="r" b="b"/>
              <a:pathLst>
                <a:path w="2152" h="1093" extrusionOk="0">
                  <a:moveTo>
                    <a:pt x="2151" y="1"/>
                  </a:moveTo>
                  <a:cubicBezTo>
                    <a:pt x="2151" y="1"/>
                    <a:pt x="1670" y="498"/>
                    <a:pt x="1349" y="594"/>
                  </a:cubicBezTo>
                  <a:cubicBezTo>
                    <a:pt x="1281" y="616"/>
                    <a:pt x="1209" y="626"/>
                    <a:pt x="1136" y="626"/>
                  </a:cubicBezTo>
                  <a:cubicBezTo>
                    <a:pt x="616" y="626"/>
                    <a:pt x="0" y="145"/>
                    <a:pt x="0" y="145"/>
                  </a:cubicBezTo>
                  <a:lnTo>
                    <a:pt x="0" y="145"/>
                  </a:lnTo>
                  <a:lnTo>
                    <a:pt x="289" y="1092"/>
                  </a:lnTo>
                  <a:cubicBezTo>
                    <a:pt x="289" y="1092"/>
                    <a:pt x="818" y="1092"/>
                    <a:pt x="1364" y="819"/>
                  </a:cubicBezTo>
                  <a:cubicBezTo>
                    <a:pt x="2134" y="434"/>
                    <a:pt x="2151" y="1"/>
                    <a:pt x="2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2" name="Google Shape;6852;p77"/>
            <p:cNvSpPr/>
            <p:nvPr/>
          </p:nvSpPr>
          <p:spPr>
            <a:xfrm>
              <a:off x="4120600" y="3933050"/>
              <a:ext cx="18875" cy="34525"/>
            </a:xfrm>
            <a:custGeom>
              <a:avLst/>
              <a:gdLst/>
              <a:ahLst/>
              <a:cxnLst/>
              <a:rect l="l" t="t" r="r" b="b"/>
              <a:pathLst>
                <a:path w="755" h="1381" extrusionOk="0">
                  <a:moveTo>
                    <a:pt x="322" y="0"/>
                  </a:moveTo>
                  <a:cubicBezTo>
                    <a:pt x="241" y="0"/>
                    <a:pt x="33" y="64"/>
                    <a:pt x="1" y="129"/>
                  </a:cubicBezTo>
                  <a:lnTo>
                    <a:pt x="193" y="1381"/>
                  </a:lnTo>
                  <a:cubicBezTo>
                    <a:pt x="369" y="1203"/>
                    <a:pt x="611" y="979"/>
                    <a:pt x="690" y="754"/>
                  </a:cubicBezTo>
                  <a:cubicBezTo>
                    <a:pt x="754" y="514"/>
                    <a:pt x="722" y="240"/>
                    <a:pt x="530" y="80"/>
                  </a:cubicBezTo>
                  <a:cubicBezTo>
                    <a:pt x="465" y="32"/>
                    <a:pt x="401" y="0"/>
                    <a:pt x="322"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3" name="Google Shape;6853;p77"/>
            <p:cNvSpPr/>
            <p:nvPr/>
          </p:nvSpPr>
          <p:spPr>
            <a:xfrm>
              <a:off x="4031900" y="3890175"/>
              <a:ext cx="100775" cy="119400"/>
            </a:xfrm>
            <a:custGeom>
              <a:avLst/>
              <a:gdLst/>
              <a:ahLst/>
              <a:cxnLst/>
              <a:rect l="l" t="t" r="r" b="b"/>
              <a:pathLst>
                <a:path w="4031" h="4776" extrusionOk="0">
                  <a:moveTo>
                    <a:pt x="1868" y="1"/>
                  </a:moveTo>
                  <a:cubicBezTo>
                    <a:pt x="1751" y="1"/>
                    <a:pt x="1627" y="10"/>
                    <a:pt x="1494" y="29"/>
                  </a:cubicBezTo>
                  <a:cubicBezTo>
                    <a:pt x="1494" y="29"/>
                    <a:pt x="1" y="543"/>
                    <a:pt x="610" y="2886"/>
                  </a:cubicBezTo>
                  <a:cubicBezTo>
                    <a:pt x="1015" y="4480"/>
                    <a:pt x="1813" y="4775"/>
                    <a:pt x="2332" y="4775"/>
                  </a:cubicBezTo>
                  <a:cubicBezTo>
                    <a:pt x="2576" y="4775"/>
                    <a:pt x="2759" y="4710"/>
                    <a:pt x="2810" y="4684"/>
                  </a:cubicBezTo>
                  <a:cubicBezTo>
                    <a:pt x="2842" y="4652"/>
                    <a:pt x="4030" y="4027"/>
                    <a:pt x="3709" y="2405"/>
                  </a:cubicBezTo>
                  <a:cubicBezTo>
                    <a:pt x="3432" y="918"/>
                    <a:pt x="3023" y="1"/>
                    <a:pt x="1868"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4" name="Google Shape;6854;p77"/>
            <p:cNvSpPr/>
            <p:nvPr/>
          </p:nvSpPr>
          <p:spPr>
            <a:xfrm>
              <a:off x="4081275" y="3964725"/>
              <a:ext cx="12875" cy="3375"/>
            </a:xfrm>
            <a:custGeom>
              <a:avLst/>
              <a:gdLst/>
              <a:ahLst/>
              <a:cxnLst/>
              <a:rect l="l" t="t" r="r" b="b"/>
              <a:pathLst>
                <a:path w="515" h="135" extrusionOk="0">
                  <a:moveTo>
                    <a:pt x="497" y="1"/>
                  </a:moveTo>
                  <a:cubicBezTo>
                    <a:pt x="408" y="79"/>
                    <a:pt x="297" y="126"/>
                    <a:pt x="177" y="126"/>
                  </a:cubicBezTo>
                  <a:cubicBezTo>
                    <a:pt x="125" y="126"/>
                    <a:pt x="70" y="117"/>
                    <a:pt x="16" y="97"/>
                  </a:cubicBezTo>
                  <a:cubicBezTo>
                    <a:pt x="1" y="97"/>
                    <a:pt x="1" y="114"/>
                    <a:pt x="16" y="114"/>
                  </a:cubicBezTo>
                  <a:cubicBezTo>
                    <a:pt x="67" y="127"/>
                    <a:pt x="118" y="134"/>
                    <a:pt x="169" y="134"/>
                  </a:cubicBezTo>
                  <a:cubicBezTo>
                    <a:pt x="292" y="134"/>
                    <a:pt x="411" y="92"/>
                    <a:pt x="514" y="1"/>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5" name="Google Shape;6855;p77"/>
            <p:cNvSpPr/>
            <p:nvPr/>
          </p:nvSpPr>
          <p:spPr>
            <a:xfrm>
              <a:off x="4076450" y="3973975"/>
              <a:ext cx="24500" cy="12875"/>
            </a:xfrm>
            <a:custGeom>
              <a:avLst/>
              <a:gdLst/>
              <a:ahLst/>
              <a:cxnLst/>
              <a:rect l="l" t="t" r="r" b="b"/>
              <a:pathLst>
                <a:path w="980" h="515" extrusionOk="0">
                  <a:moveTo>
                    <a:pt x="979" y="0"/>
                  </a:moveTo>
                  <a:cubicBezTo>
                    <a:pt x="979" y="0"/>
                    <a:pt x="193" y="176"/>
                    <a:pt x="1" y="241"/>
                  </a:cubicBezTo>
                  <a:cubicBezTo>
                    <a:pt x="1" y="241"/>
                    <a:pt x="237" y="514"/>
                    <a:pt x="512" y="514"/>
                  </a:cubicBezTo>
                  <a:cubicBezTo>
                    <a:pt x="549" y="514"/>
                    <a:pt x="588" y="509"/>
                    <a:pt x="626" y="497"/>
                  </a:cubicBezTo>
                  <a:cubicBezTo>
                    <a:pt x="947" y="401"/>
                    <a:pt x="979" y="0"/>
                    <a:pt x="9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6" name="Google Shape;6856;p77"/>
            <p:cNvSpPr/>
            <p:nvPr/>
          </p:nvSpPr>
          <p:spPr>
            <a:xfrm>
              <a:off x="4123800" y="3941075"/>
              <a:ext cx="6050" cy="16450"/>
            </a:xfrm>
            <a:custGeom>
              <a:avLst/>
              <a:gdLst/>
              <a:ahLst/>
              <a:cxnLst/>
              <a:rect l="l" t="t" r="r" b="b"/>
              <a:pathLst>
                <a:path w="242" h="658" extrusionOk="0">
                  <a:moveTo>
                    <a:pt x="241" y="0"/>
                  </a:moveTo>
                  <a:cubicBezTo>
                    <a:pt x="226" y="6"/>
                    <a:pt x="212" y="13"/>
                    <a:pt x="199" y="22"/>
                  </a:cubicBezTo>
                  <a:lnTo>
                    <a:pt x="199" y="22"/>
                  </a:lnTo>
                  <a:cubicBezTo>
                    <a:pt x="212" y="14"/>
                    <a:pt x="226" y="6"/>
                    <a:pt x="241" y="0"/>
                  </a:cubicBezTo>
                  <a:close/>
                  <a:moveTo>
                    <a:pt x="199" y="22"/>
                  </a:moveTo>
                  <a:lnTo>
                    <a:pt x="199" y="22"/>
                  </a:lnTo>
                  <a:cubicBezTo>
                    <a:pt x="144" y="57"/>
                    <a:pt x="107" y="112"/>
                    <a:pt x="81" y="176"/>
                  </a:cubicBezTo>
                  <a:cubicBezTo>
                    <a:pt x="33" y="321"/>
                    <a:pt x="16" y="497"/>
                    <a:pt x="1" y="658"/>
                  </a:cubicBezTo>
                  <a:lnTo>
                    <a:pt x="16" y="658"/>
                  </a:lnTo>
                  <a:cubicBezTo>
                    <a:pt x="16" y="546"/>
                    <a:pt x="33" y="433"/>
                    <a:pt x="65" y="321"/>
                  </a:cubicBezTo>
                  <a:cubicBezTo>
                    <a:pt x="79" y="222"/>
                    <a:pt x="105" y="85"/>
                    <a:pt x="199" y="22"/>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7" name="Google Shape;6857;p77"/>
            <p:cNvSpPr/>
            <p:nvPr/>
          </p:nvSpPr>
          <p:spPr>
            <a:xfrm>
              <a:off x="4094925" y="3938825"/>
              <a:ext cx="8425" cy="9700"/>
            </a:xfrm>
            <a:custGeom>
              <a:avLst/>
              <a:gdLst/>
              <a:ahLst/>
              <a:cxnLst/>
              <a:rect l="l" t="t" r="r" b="b"/>
              <a:pathLst>
                <a:path w="337" h="388" extrusionOk="0">
                  <a:moveTo>
                    <a:pt x="139" y="1"/>
                  </a:moveTo>
                  <a:cubicBezTo>
                    <a:pt x="125" y="1"/>
                    <a:pt x="111" y="4"/>
                    <a:pt x="97" y="9"/>
                  </a:cubicBezTo>
                  <a:cubicBezTo>
                    <a:pt x="32" y="26"/>
                    <a:pt x="0" y="138"/>
                    <a:pt x="48" y="234"/>
                  </a:cubicBezTo>
                  <a:cubicBezTo>
                    <a:pt x="74" y="327"/>
                    <a:pt x="145" y="387"/>
                    <a:pt x="204" y="387"/>
                  </a:cubicBezTo>
                  <a:cubicBezTo>
                    <a:pt x="217" y="387"/>
                    <a:pt x="229" y="385"/>
                    <a:pt x="240" y="379"/>
                  </a:cubicBezTo>
                  <a:cubicBezTo>
                    <a:pt x="305" y="347"/>
                    <a:pt x="337" y="251"/>
                    <a:pt x="289" y="138"/>
                  </a:cubicBezTo>
                  <a:cubicBezTo>
                    <a:pt x="263" y="58"/>
                    <a:pt x="203" y="1"/>
                    <a:pt x="139"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8" name="Google Shape;6858;p77"/>
            <p:cNvSpPr/>
            <p:nvPr/>
          </p:nvSpPr>
          <p:spPr>
            <a:xfrm>
              <a:off x="4086475" y="3927000"/>
              <a:ext cx="16875" cy="5275"/>
            </a:xfrm>
            <a:custGeom>
              <a:avLst/>
              <a:gdLst/>
              <a:ahLst/>
              <a:cxnLst/>
              <a:rect l="l" t="t" r="r" b="b"/>
              <a:pathLst>
                <a:path w="675" h="211" extrusionOk="0">
                  <a:moveTo>
                    <a:pt x="643" y="1"/>
                  </a:moveTo>
                  <a:cubicBezTo>
                    <a:pt x="418" y="1"/>
                    <a:pt x="210" y="50"/>
                    <a:pt x="17" y="178"/>
                  </a:cubicBezTo>
                  <a:cubicBezTo>
                    <a:pt x="1" y="193"/>
                    <a:pt x="17" y="210"/>
                    <a:pt x="33" y="210"/>
                  </a:cubicBezTo>
                  <a:cubicBezTo>
                    <a:pt x="225" y="82"/>
                    <a:pt x="435" y="33"/>
                    <a:pt x="643" y="33"/>
                  </a:cubicBezTo>
                  <a:cubicBezTo>
                    <a:pt x="675" y="33"/>
                    <a:pt x="675" y="1"/>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9" name="Google Shape;6859;p77"/>
            <p:cNvSpPr/>
            <p:nvPr/>
          </p:nvSpPr>
          <p:spPr>
            <a:xfrm>
              <a:off x="4050350" y="3933850"/>
              <a:ext cx="20100" cy="4425"/>
            </a:xfrm>
            <a:custGeom>
              <a:avLst/>
              <a:gdLst/>
              <a:ahLst/>
              <a:cxnLst/>
              <a:rect l="l" t="t" r="r" b="b"/>
              <a:pathLst>
                <a:path w="804" h="177" extrusionOk="0">
                  <a:moveTo>
                    <a:pt x="771" y="0"/>
                  </a:moveTo>
                  <a:cubicBezTo>
                    <a:pt x="515" y="0"/>
                    <a:pt x="258" y="48"/>
                    <a:pt x="18" y="144"/>
                  </a:cubicBezTo>
                  <a:cubicBezTo>
                    <a:pt x="1" y="144"/>
                    <a:pt x="1" y="176"/>
                    <a:pt x="33" y="176"/>
                  </a:cubicBezTo>
                  <a:cubicBezTo>
                    <a:pt x="274" y="80"/>
                    <a:pt x="515" y="32"/>
                    <a:pt x="771" y="32"/>
                  </a:cubicBezTo>
                  <a:cubicBezTo>
                    <a:pt x="803" y="32"/>
                    <a:pt x="803" y="0"/>
                    <a:pt x="7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0" name="Google Shape;6860;p77"/>
            <p:cNvSpPr/>
            <p:nvPr/>
          </p:nvSpPr>
          <p:spPr>
            <a:xfrm>
              <a:off x="4058800" y="3947425"/>
              <a:ext cx="8450" cy="9775"/>
            </a:xfrm>
            <a:custGeom>
              <a:avLst/>
              <a:gdLst/>
              <a:ahLst/>
              <a:cxnLst/>
              <a:rect l="l" t="t" r="r" b="b"/>
              <a:pathLst>
                <a:path w="338" h="391" extrusionOk="0">
                  <a:moveTo>
                    <a:pt x="122" y="0"/>
                  </a:moveTo>
                  <a:cubicBezTo>
                    <a:pt x="114" y="0"/>
                    <a:pt x="105" y="1"/>
                    <a:pt x="97" y="3"/>
                  </a:cubicBezTo>
                  <a:cubicBezTo>
                    <a:pt x="33" y="35"/>
                    <a:pt x="1" y="147"/>
                    <a:pt x="48" y="243"/>
                  </a:cubicBezTo>
                  <a:cubicBezTo>
                    <a:pt x="77" y="330"/>
                    <a:pt x="158" y="391"/>
                    <a:pt x="221" y="391"/>
                  </a:cubicBezTo>
                  <a:cubicBezTo>
                    <a:pt x="228" y="391"/>
                    <a:pt x="234" y="390"/>
                    <a:pt x="241" y="388"/>
                  </a:cubicBezTo>
                  <a:cubicBezTo>
                    <a:pt x="322" y="356"/>
                    <a:pt x="337" y="260"/>
                    <a:pt x="305" y="147"/>
                  </a:cubicBezTo>
                  <a:cubicBezTo>
                    <a:pt x="263" y="61"/>
                    <a:pt x="193" y="0"/>
                    <a:pt x="122"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1" name="Google Shape;6861;p77"/>
            <p:cNvSpPr/>
            <p:nvPr/>
          </p:nvSpPr>
          <p:spPr>
            <a:xfrm>
              <a:off x="4036725" y="3958725"/>
              <a:ext cx="14075" cy="13850"/>
            </a:xfrm>
            <a:custGeom>
              <a:avLst/>
              <a:gdLst/>
              <a:ahLst/>
              <a:cxnLst/>
              <a:rect l="l" t="t" r="r" b="b"/>
              <a:pathLst>
                <a:path w="563" h="554" extrusionOk="0">
                  <a:moveTo>
                    <a:pt x="0" y="0"/>
                  </a:moveTo>
                  <a:lnTo>
                    <a:pt x="0" y="16"/>
                  </a:lnTo>
                  <a:cubicBezTo>
                    <a:pt x="145" y="16"/>
                    <a:pt x="242" y="112"/>
                    <a:pt x="321" y="209"/>
                  </a:cubicBezTo>
                  <a:cubicBezTo>
                    <a:pt x="402" y="322"/>
                    <a:pt x="482" y="433"/>
                    <a:pt x="546" y="546"/>
                  </a:cubicBezTo>
                  <a:cubicBezTo>
                    <a:pt x="546" y="551"/>
                    <a:pt x="548" y="553"/>
                    <a:pt x="550" y="553"/>
                  </a:cubicBezTo>
                  <a:cubicBezTo>
                    <a:pt x="555" y="553"/>
                    <a:pt x="563" y="546"/>
                    <a:pt x="563" y="546"/>
                  </a:cubicBezTo>
                  <a:cubicBezTo>
                    <a:pt x="482" y="418"/>
                    <a:pt x="402" y="289"/>
                    <a:pt x="306" y="176"/>
                  </a:cubicBezTo>
                  <a:cubicBezTo>
                    <a:pt x="225" y="80"/>
                    <a:pt x="129" y="0"/>
                    <a:pt x="0"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2" name="Google Shape;6862;p77"/>
            <p:cNvSpPr/>
            <p:nvPr/>
          </p:nvSpPr>
          <p:spPr>
            <a:xfrm>
              <a:off x="4018675" y="3864850"/>
              <a:ext cx="111575" cy="63900"/>
            </a:xfrm>
            <a:custGeom>
              <a:avLst/>
              <a:gdLst/>
              <a:ahLst/>
              <a:cxnLst/>
              <a:rect l="l" t="t" r="r" b="b"/>
              <a:pathLst>
                <a:path w="4463" h="2556" extrusionOk="0">
                  <a:moveTo>
                    <a:pt x="2639" y="1"/>
                  </a:moveTo>
                  <a:cubicBezTo>
                    <a:pt x="2457" y="1"/>
                    <a:pt x="2275" y="69"/>
                    <a:pt x="2151" y="207"/>
                  </a:cubicBezTo>
                  <a:cubicBezTo>
                    <a:pt x="1972" y="148"/>
                    <a:pt x="1784" y="111"/>
                    <a:pt x="1599" y="111"/>
                  </a:cubicBezTo>
                  <a:cubicBezTo>
                    <a:pt x="1436" y="111"/>
                    <a:pt x="1275" y="140"/>
                    <a:pt x="1124" y="207"/>
                  </a:cubicBezTo>
                  <a:cubicBezTo>
                    <a:pt x="803" y="353"/>
                    <a:pt x="578" y="721"/>
                    <a:pt x="690" y="1059"/>
                  </a:cubicBezTo>
                  <a:lnTo>
                    <a:pt x="530" y="1010"/>
                  </a:lnTo>
                  <a:cubicBezTo>
                    <a:pt x="321" y="1042"/>
                    <a:pt x="129" y="1219"/>
                    <a:pt x="65" y="1427"/>
                  </a:cubicBezTo>
                  <a:cubicBezTo>
                    <a:pt x="0" y="1637"/>
                    <a:pt x="65" y="1877"/>
                    <a:pt x="241" y="2022"/>
                  </a:cubicBezTo>
                  <a:cubicBezTo>
                    <a:pt x="289" y="2294"/>
                    <a:pt x="514" y="2503"/>
                    <a:pt x="786" y="2551"/>
                  </a:cubicBezTo>
                  <a:cubicBezTo>
                    <a:pt x="810" y="2554"/>
                    <a:pt x="833" y="2555"/>
                    <a:pt x="856" y="2555"/>
                  </a:cubicBezTo>
                  <a:cubicBezTo>
                    <a:pt x="1105" y="2555"/>
                    <a:pt x="1342" y="2402"/>
                    <a:pt x="1445" y="2182"/>
                  </a:cubicBezTo>
                  <a:cubicBezTo>
                    <a:pt x="1541" y="1990"/>
                    <a:pt x="1541" y="1733"/>
                    <a:pt x="1734" y="1620"/>
                  </a:cubicBezTo>
                  <a:cubicBezTo>
                    <a:pt x="1797" y="1578"/>
                    <a:pt x="1867" y="1571"/>
                    <a:pt x="1940" y="1571"/>
                  </a:cubicBezTo>
                  <a:cubicBezTo>
                    <a:pt x="1978" y="1571"/>
                    <a:pt x="2016" y="1572"/>
                    <a:pt x="2055" y="1572"/>
                  </a:cubicBezTo>
                  <a:cubicBezTo>
                    <a:pt x="2119" y="1580"/>
                    <a:pt x="2179" y="1588"/>
                    <a:pt x="2237" y="1588"/>
                  </a:cubicBezTo>
                  <a:cubicBezTo>
                    <a:pt x="2296" y="1588"/>
                    <a:pt x="2352" y="1580"/>
                    <a:pt x="2408" y="1556"/>
                  </a:cubicBezTo>
                  <a:cubicBezTo>
                    <a:pt x="2505" y="1524"/>
                    <a:pt x="2601" y="1412"/>
                    <a:pt x="2569" y="1299"/>
                  </a:cubicBezTo>
                  <a:lnTo>
                    <a:pt x="2569" y="1299"/>
                  </a:lnTo>
                  <a:cubicBezTo>
                    <a:pt x="2686" y="1417"/>
                    <a:pt x="2854" y="1478"/>
                    <a:pt x="3021" y="1478"/>
                  </a:cubicBezTo>
                  <a:cubicBezTo>
                    <a:pt x="3151" y="1478"/>
                    <a:pt x="3282" y="1441"/>
                    <a:pt x="3387" y="1363"/>
                  </a:cubicBezTo>
                  <a:cubicBezTo>
                    <a:pt x="3419" y="1684"/>
                    <a:pt x="3483" y="2054"/>
                    <a:pt x="3772" y="2198"/>
                  </a:cubicBezTo>
                  <a:cubicBezTo>
                    <a:pt x="3825" y="2225"/>
                    <a:pt x="3886" y="2237"/>
                    <a:pt x="3949" y="2237"/>
                  </a:cubicBezTo>
                  <a:cubicBezTo>
                    <a:pt x="4073" y="2237"/>
                    <a:pt x="4206" y="2187"/>
                    <a:pt x="4302" y="2102"/>
                  </a:cubicBezTo>
                  <a:cubicBezTo>
                    <a:pt x="4431" y="1958"/>
                    <a:pt x="4463" y="1733"/>
                    <a:pt x="4382" y="1572"/>
                  </a:cubicBezTo>
                  <a:cubicBezTo>
                    <a:pt x="4318" y="1459"/>
                    <a:pt x="4221" y="1363"/>
                    <a:pt x="4174" y="1251"/>
                  </a:cubicBezTo>
                  <a:cubicBezTo>
                    <a:pt x="4110" y="1106"/>
                    <a:pt x="4142" y="930"/>
                    <a:pt x="4125" y="785"/>
                  </a:cubicBezTo>
                  <a:cubicBezTo>
                    <a:pt x="4110" y="561"/>
                    <a:pt x="3981" y="368"/>
                    <a:pt x="3789" y="256"/>
                  </a:cubicBezTo>
                  <a:cubicBezTo>
                    <a:pt x="3688" y="197"/>
                    <a:pt x="3575" y="169"/>
                    <a:pt x="3462" y="169"/>
                  </a:cubicBezTo>
                  <a:cubicBezTo>
                    <a:pt x="3358" y="169"/>
                    <a:pt x="3254" y="193"/>
                    <a:pt x="3162" y="240"/>
                  </a:cubicBezTo>
                  <a:cubicBezTo>
                    <a:pt x="3037" y="81"/>
                    <a:pt x="2838" y="1"/>
                    <a:pt x="2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3" name="Google Shape;6863;p77"/>
            <p:cNvSpPr/>
            <p:nvPr/>
          </p:nvSpPr>
          <p:spPr>
            <a:xfrm>
              <a:off x="4024300" y="3921800"/>
              <a:ext cx="22075" cy="33025"/>
            </a:xfrm>
            <a:custGeom>
              <a:avLst/>
              <a:gdLst/>
              <a:ahLst/>
              <a:cxnLst/>
              <a:rect l="l" t="t" r="r" b="b"/>
              <a:pathLst>
                <a:path w="883" h="1321" extrusionOk="0">
                  <a:moveTo>
                    <a:pt x="176" y="1"/>
                  </a:moveTo>
                  <a:cubicBezTo>
                    <a:pt x="32" y="112"/>
                    <a:pt x="0" y="354"/>
                    <a:pt x="112" y="482"/>
                  </a:cubicBezTo>
                  <a:cubicBezTo>
                    <a:pt x="16" y="690"/>
                    <a:pt x="129" y="947"/>
                    <a:pt x="337" y="1028"/>
                  </a:cubicBezTo>
                  <a:cubicBezTo>
                    <a:pt x="450" y="1060"/>
                    <a:pt x="593" y="1060"/>
                    <a:pt x="658" y="1156"/>
                  </a:cubicBezTo>
                  <a:cubicBezTo>
                    <a:pt x="674" y="1189"/>
                    <a:pt x="690" y="1221"/>
                    <a:pt x="706" y="1268"/>
                  </a:cubicBezTo>
                  <a:cubicBezTo>
                    <a:pt x="733" y="1295"/>
                    <a:pt x="759" y="1321"/>
                    <a:pt x="786" y="1321"/>
                  </a:cubicBezTo>
                  <a:cubicBezTo>
                    <a:pt x="791" y="1321"/>
                    <a:pt x="797" y="1320"/>
                    <a:pt x="803" y="1317"/>
                  </a:cubicBezTo>
                  <a:cubicBezTo>
                    <a:pt x="850" y="1317"/>
                    <a:pt x="882" y="1285"/>
                    <a:pt x="882" y="1236"/>
                  </a:cubicBezTo>
                  <a:cubicBezTo>
                    <a:pt x="882" y="1204"/>
                    <a:pt x="882" y="1156"/>
                    <a:pt x="867" y="1124"/>
                  </a:cubicBezTo>
                  <a:cubicBezTo>
                    <a:pt x="786" y="771"/>
                    <a:pt x="754" y="401"/>
                    <a:pt x="771" y="33"/>
                  </a:cubicBezTo>
                  <a:lnTo>
                    <a:pt x="1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4" name="Google Shape;6864;p77"/>
            <p:cNvSpPr/>
            <p:nvPr/>
          </p:nvSpPr>
          <p:spPr>
            <a:xfrm>
              <a:off x="4112950" y="3908975"/>
              <a:ext cx="14100" cy="34525"/>
            </a:xfrm>
            <a:custGeom>
              <a:avLst/>
              <a:gdLst/>
              <a:ahLst/>
              <a:cxnLst/>
              <a:rect l="l" t="t" r="r" b="b"/>
              <a:pathLst>
                <a:path w="564" h="1381" extrusionOk="0">
                  <a:moveTo>
                    <a:pt x="322" y="0"/>
                  </a:moveTo>
                  <a:lnTo>
                    <a:pt x="1" y="433"/>
                  </a:lnTo>
                  <a:cubicBezTo>
                    <a:pt x="114" y="754"/>
                    <a:pt x="242" y="1060"/>
                    <a:pt x="371" y="1381"/>
                  </a:cubicBezTo>
                  <a:cubicBezTo>
                    <a:pt x="515" y="1188"/>
                    <a:pt x="563" y="931"/>
                    <a:pt x="531" y="690"/>
                  </a:cubicBezTo>
                  <a:cubicBezTo>
                    <a:pt x="499" y="450"/>
                    <a:pt x="418" y="225"/>
                    <a:pt x="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5" name="Google Shape;6865;p77"/>
            <p:cNvSpPr/>
            <p:nvPr/>
          </p:nvSpPr>
          <p:spPr>
            <a:xfrm>
              <a:off x="4186425" y="4120050"/>
              <a:ext cx="54600" cy="121600"/>
            </a:xfrm>
            <a:custGeom>
              <a:avLst/>
              <a:gdLst/>
              <a:ahLst/>
              <a:cxnLst/>
              <a:rect l="l" t="t" r="r" b="b"/>
              <a:pathLst>
                <a:path w="2184" h="4864" extrusionOk="0">
                  <a:moveTo>
                    <a:pt x="1734" y="0"/>
                  </a:moveTo>
                  <a:lnTo>
                    <a:pt x="0" y="353"/>
                  </a:lnTo>
                  <a:lnTo>
                    <a:pt x="546" y="3547"/>
                  </a:lnTo>
                  <a:lnTo>
                    <a:pt x="1156" y="4863"/>
                  </a:lnTo>
                  <a:cubicBezTo>
                    <a:pt x="2023" y="4816"/>
                    <a:pt x="2183" y="2520"/>
                    <a:pt x="2183" y="2520"/>
                  </a:cubicBezTo>
                  <a:lnTo>
                    <a:pt x="1734"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6" name="Google Shape;6866;p77"/>
            <p:cNvSpPr/>
            <p:nvPr/>
          </p:nvSpPr>
          <p:spPr>
            <a:xfrm>
              <a:off x="4021475" y="4024525"/>
              <a:ext cx="181825" cy="204700"/>
            </a:xfrm>
            <a:custGeom>
              <a:avLst/>
              <a:gdLst/>
              <a:ahLst/>
              <a:cxnLst/>
              <a:rect l="l" t="t" r="r" b="b"/>
              <a:pathLst>
                <a:path w="7273" h="8188" extrusionOk="0">
                  <a:moveTo>
                    <a:pt x="4126" y="1"/>
                  </a:moveTo>
                  <a:lnTo>
                    <a:pt x="4126" y="1"/>
                  </a:lnTo>
                  <a:cubicBezTo>
                    <a:pt x="4126" y="1"/>
                    <a:pt x="4222" y="498"/>
                    <a:pt x="3420" y="643"/>
                  </a:cubicBezTo>
                  <a:cubicBezTo>
                    <a:pt x="3252" y="674"/>
                    <a:pt x="3104" y="687"/>
                    <a:pt x="2972" y="687"/>
                  </a:cubicBezTo>
                  <a:cubicBezTo>
                    <a:pt x="2221" y="687"/>
                    <a:pt x="2023" y="258"/>
                    <a:pt x="2023" y="258"/>
                  </a:cubicBezTo>
                  <a:lnTo>
                    <a:pt x="0" y="804"/>
                  </a:lnTo>
                  <a:lnTo>
                    <a:pt x="129" y="4560"/>
                  </a:lnTo>
                  <a:lnTo>
                    <a:pt x="755" y="8187"/>
                  </a:lnTo>
                  <a:lnTo>
                    <a:pt x="7272" y="8027"/>
                  </a:lnTo>
                  <a:lnTo>
                    <a:pt x="6759" y="5185"/>
                  </a:lnTo>
                  <a:lnTo>
                    <a:pt x="7127" y="771"/>
                  </a:lnTo>
                  <a:lnTo>
                    <a:pt x="41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7" name="Google Shape;6867;p77"/>
            <p:cNvSpPr/>
            <p:nvPr/>
          </p:nvSpPr>
          <p:spPr>
            <a:xfrm>
              <a:off x="4183650" y="4043425"/>
              <a:ext cx="63375" cy="104725"/>
            </a:xfrm>
            <a:custGeom>
              <a:avLst/>
              <a:gdLst/>
              <a:ahLst/>
              <a:cxnLst/>
              <a:rect l="l" t="t" r="r" b="b"/>
              <a:pathLst>
                <a:path w="2535" h="4189" extrusionOk="0">
                  <a:moveTo>
                    <a:pt x="579" y="0"/>
                  </a:moveTo>
                  <a:cubicBezTo>
                    <a:pt x="0" y="0"/>
                    <a:pt x="30" y="4189"/>
                    <a:pt x="30" y="4189"/>
                  </a:cubicBezTo>
                  <a:lnTo>
                    <a:pt x="2534" y="4012"/>
                  </a:lnTo>
                  <a:cubicBezTo>
                    <a:pt x="2534" y="4012"/>
                    <a:pt x="2053" y="2006"/>
                    <a:pt x="1443" y="818"/>
                  </a:cubicBezTo>
                  <a:cubicBezTo>
                    <a:pt x="1218" y="384"/>
                    <a:pt x="817" y="95"/>
                    <a:pt x="640" y="15"/>
                  </a:cubicBezTo>
                  <a:cubicBezTo>
                    <a:pt x="619" y="5"/>
                    <a:pt x="598" y="0"/>
                    <a:pt x="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8" name="Google Shape;6868;p77"/>
            <p:cNvSpPr/>
            <p:nvPr/>
          </p:nvSpPr>
          <p:spPr>
            <a:xfrm>
              <a:off x="4023875" y="4067275"/>
              <a:ext cx="168175" cy="5825"/>
            </a:xfrm>
            <a:custGeom>
              <a:avLst/>
              <a:gdLst/>
              <a:ahLst/>
              <a:cxnLst/>
              <a:rect l="l" t="t" r="r" b="b"/>
              <a:pathLst>
                <a:path w="6727" h="233" extrusionOk="0">
                  <a:moveTo>
                    <a:pt x="968" y="1"/>
                  </a:moveTo>
                  <a:cubicBezTo>
                    <a:pt x="646" y="1"/>
                    <a:pt x="323" y="3"/>
                    <a:pt x="0" y="8"/>
                  </a:cubicBezTo>
                  <a:cubicBezTo>
                    <a:pt x="184" y="7"/>
                    <a:pt x="367" y="6"/>
                    <a:pt x="550" y="6"/>
                  </a:cubicBezTo>
                  <a:cubicBezTo>
                    <a:pt x="2612" y="6"/>
                    <a:pt x="4663" y="85"/>
                    <a:pt x="6727" y="233"/>
                  </a:cubicBezTo>
                  <a:cubicBezTo>
                    <a:pt x="4802" y="82"/>
                    <a:pt x="2889" y="1"/>
                    <a:pt x="968"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9" name="Google Shape;6869;p77"/>
            <p:cNvSpPr/>
            <p:nvPr/>
          </p:nvSpPr>
          <p:spPr>
            <a:xfrm>
              <a:off x="4025900" y="4119400"/>
              <a:ext cx="164125" cy="4275"/>
            </a:xfrm>
            <a:custGeom>
              <a:avLst/>
              <a:gdLst/>
              <a:ahLst/>
              <a:cxnLst/>
              <a:rect l="l" t="t" r="r" b="b"/>
              <a:pathLst>
                <a:path w="6565" h="171" extrusionOk="0">
                  <a:moveTo>
                    <a:pt x="3556" y="1"/>
                  </a:moveTo>
                  <a:cubicBezTo>
                    <a:pt x="2370" y="1"/>
                    <a:pt x="1183" y="57"/>
                    <a:pt x="0" y="170"/>
                  </a:cubicBezTo>
                  <a:cubicBezTo>
                    <a:pt x="1138" y="62"/>
                    <a:pt x="2279" y="10"/>
                    <a:pt x="3420" y="10"/>
                  </a:cubicBezTo>
                  <a:cubicBezTo>
                    <a:pt x="4470" y="10"/>
                    <a:pt x="5519" y="54"/>
                    <a:pt x="6565" y="138"/>
                  </a:cubicBezTo>
                  <a:lnTo>
                    <a:pt x="6565" y="123"/>
                  </a:lnTo>
                  <a:cubicBezTo>
                    <a:pt x="5564" y="41"/>
                    <a:pt x="4560" y="1"/>
                    <a:pt x="3556"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0" name="Google Shape;6870;p77"/>
            <p:cNvSpPr/>
            <p:nvPr/>
          </p:nvSpPr>
          <p:spPr>
            <a:xfrm>
              <a:off x="4032700" y="4172575"/>
              <a:ext cx="159750" cy="6475"/>
            </a:xfrm>
            <a:custGeom>
              <a:avLst/>
              <a:gdLst/>
              <a:ahLst/>
              <a:cxnLst/>
              <a:rect l="l" t="t" r="r" b="b"/>
              <a:pathLst>
                <a:path w="6390" h="259" extrusionOk="0">
                  <a:moveTo>
                    <a:pt x="4645" y="1"/>
                  </a:moveTo>
                  <a:cubicBezTo>
                    <a:pt x="3094" y="1"/>
                    <a:pt x="1547" y="79"/>
                    <a:pt x="17" y="243"/>
                  </a:cubicBezTo>
                  <a:cubicBezTo>
                    <a:pt x="1" y="258"/>
                    <a:pt x="1" y="258"/>
                    <a:pt x="17" y="258"/>
                  </a:cubicBezTo>
                  <a:cubicBezTo>
                    <a:pt x="1588" y="90"/>
                    <a:pt x="3177" y="3"/>
                    <a:pt x="4771" y="3"/>
                  </a:cubicBezTo>
                  <a:cubicBezTo>
                    <a:pt x="5310" y="3"/>
                    <a:pt x="5850" y="13"/>
                    <a:pt x="6389" y="33"/>
                  </a:cubicBezTo>
                  <a:cubicBezTo>
                    <a:pt x="5808" y="12"/>
                    <a:pt x="5226" y="1"/>
                    <a:pt x="4645"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1" name="Google Shape;6871;p77"/>
            <p:cNvSpPr/>
            <p:nvPr/>
          </p:nvSpPr>
          <p:spPr>
            <a:xfrm>
              <a:off x="4192025" y="4095975"/>
              <a:ext cx="39750" cy="4825"/>
            </a:xfrm>
            <a:custGeom>
              <a:avLst/>
              <a:gdLst/>
              <a:ahLst/>
              <a:cxnLst/>
              <a:rect l="l" t="t" r="r" b="b"/>
              <a:pathLst>
                <a:path w="1590" h="193" extrusionOk="0">
                  <a:moveTo>
                    <a:pt x="1574" y="0"/>
                  </a:moveTo>
                  <a:cubicBezTo>
                    <a:pt x="1060" y="96"/>
                    <a:pt x="530" y="161"/>
                    <a:pt x="1" y="193"/>
                  </a:cubicBezTo>
                  <a:cubicBezTo>
                    <a:pt x="530" y="176"/>
                    <a:pt x="1060" y="112"/>
                    <a:pt x="1574" y="16"/>
                  </a:cubicBezTo>
                  <a:cubicBezTo>
                    <a:pt x="1589" y="16"/>
                    <a:pt x="1574" y="0"/>
                    <a:pt x="1574" y="0"/>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2" name="Google Shape;6872;p77"/>
            <p:cNvSpPr/>
            <p:nvPr/>
          </p:nvSpPr>
          <p:spPr>
            <a:xfrm>
              <a:off x="4191225" y="4053000"/>
              <a:ext cx="18475" cy="8050"/>
            </a:xfrm>
            <a:custGeom>
              <a:avLst/>
              <a:gdLst/>
              <a:ahLst/>
              <a:cxnLst/>
              <a:rect l="l" t="t" r="r" b="b"/>
              <a:pathLst>
                <a:path w="739" h="322" extrusionOk="0">
                  <a:moveTo>
                    <a:pt x="739" y="1"/>
                  </a:moveTo>
                  <a:cubicBezTo>
                    <a:pt x="482" y="82"/>
                    <a:pt x="241" y="194"/>
                    <a:pt x="1" y="322"/>
                  </a:cubicBezTo>
                  <a:cubicBezTo>
                    <a:pt x="241" y="194"/>
                    <a:pt x="482" y="97"/>
                    <a:pt x="739" y="18"/>
                  </a:cubicBezTo>
                  <a:lnTo>
                    <a:pt x="739" y="1"/>
                  </a:ln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3" name="Google Shape;6873;p77"/>
            <p:cNvSpPr/>
            <p:nvPr/>
          </p:nvSpPr>
          <p:spPr>
            <a:xfrm>
              <a:off x="4190800" y="4138275"/>
              <a:ext cx="51025" cy="1050"/>
            </a:xfrm>
            <a:custGeom>
              <a:avLst/>
              <a:gdLst/>
              <a:ahLst/>
              <a:cxnLst/>
              <a:rect l="l" t="t" r="r" b="b"/>
              <a:pathLst>
                <a:path w="2041" h="42" extrusionOk="0">
                  <a:moveTo>
                    <a:pt x="1014" y="1"/>
                  </a:moveTo>
                  <a:cubicBezTo>
                    <a:pt x="675" y="1"/>
                    <a:pt x="338" y="9"/>
                    <a:pt x="1" y="25"/>
                  </a:cubicBezTo>
                  <a:lnTo>
                    <a:pt x="1" y="42"/>
                  </a:lnTo>
                  <a:cubicBezTo>
                    <a:pt x="420" y="22"/>
                    <a:pt x="840" y="8"/>
                    <a:pt x="1263" y="8"/>
                  </a:cubicBezTo>
                  <a:cubicBezTo>
                    <a:pt x="1521" y="8"/>
                    <a:pt x="1779" y="13"/>
                    <a:pt x="2040" y="25"/>
                  </a:cubicBezTo>
                  <a:cubicBezTo>
                    <a:pt x="1695" y="9"/>
                    <a:pt x="1353" y="1"/>
                    <a:pt x="1014"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4" name="Google Shape;6874;p77"/>
            <p:cNvSpPr/>
            <p:nvPr/>
          </p:nvSpPr>
          <p:spPr>
            <a:xfrm>
              <a:off x="4044350" y="4223575"/>
              <a:ext cx="157325" cy="1225"/>
            </a:xfrm>
            <a:custGeom>
              <a:avLst/>
              <a:gdLst/>
              <a:ahLst/>
              <a:cxnLst/>
              <a:rect l="l" t="t" r="r" b="b"/>
              <a:pathLst>
                <a:path w="6293" h="49" extrusionOk="0">
                  <a:moveTo>
                    <a:pt x="6293" y="1"/>
                  </a:moveTo>
                  <a:cubicBezTo>
                    <a:pt x="4190" y="16"/>
                    <a:pt x="2103" y="33"/>
                    <a:pt x="1" y="33"/>
                  </a:cubicBezTo>
                  <a:lnTo>
                    <a:pt x="1" y="48"/>
                  </a:lnTo>
                  <a:cubicBezTo>
                    <a:pt x="2103" y="33"/>
                    <a:pt x="4190" y="33"/>
                    <a:pt x="6293" y="16"/>
                  </a:cubicBezTo>
                  <a:lnTo>
                    <a:pt x="6293" y="1"/>
                  </a:ln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5" name="Google Shape;6875;p77"/>
            <p:cNvSpPr/>
            <p:nvPr/>
          </p:nvSpPr>
          <p:spPr>
            <a:xfrm>
              <a:off x="4190425" y="4071575"/>
              <a:ext cx="400" cy="84600"/>
            </a:xfrm>
            <a:custGeom>
              <a:avLst/>
              <a:gdLst/>
              <a:ahLst/>
              <a:cxnLst/>
              <a:rect l="l" t="t" r="r" b="b"/>
              <a:pathLst>
                <a:path w="16" h="3384" extrusionOk="0">
                  <a:moveTo>
                    <a:pt x="8" y="1"/>
                  </a:moveTo>
                  <a:cubicBezTo>
                    <a:pt x="4" y="1"/>
                    <a:pt x="1" y="5"/>
                    <a:pt x="1" y="13"/>
                  </a:cubicBezTo>
                  <a:lnTo>
                    <a:pt x="1" y="3159"/>
                  </a:lnTo>
                  <a:lnTo>
                    <a:pt x="1" y="3384"/>
                  </a:lnTo>
                  <a:lnTo>
                    <a:pt x="16" y="3384"/>
                  </a:lnTo>
                  <a:lnTo>
                    <a:pt x="16" y="221"/>
                  </a:lnTo>
                  <a:lnTo>
                    <a:pt x="16" y="13"/>
                  </a:lnTo>
                  <a:cubicBezTo>
                    <a:pt x="16" y="5"/>
                    <a:pt x="12" y="1"/>
                    <a:pt x="8"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6" name="Google Shape;6876;p77"/>
            <p:cNvSpPr/>
            <p:nvPr/>
          </p:nvSpPr>
          <p:spPr>
            <a:xfrm>
              <a:off x="4022675" y="4085125"/>
              <a:ext cx="19300" cy="141675"/>
            </a:xfrm>
            <a:custGeom>
              <a:avLst/>
              <a:gdLst/>
              <a:ahLst/>
              <a:cxnLst/>
              <a:rect l="l" t="t" r="r" b="b"/>
              <a:pathLst>
                <a:path w="772" h="5667" extrusionOk="0">
                  <a:moveTo>
                    <a:pt x="1" y="0"/>
                  </a:moveTo>
                  <a:cubicBezTo>
                    <a:pt x="113" y="1911"/>
                    <a:pt x="370" y="3805"/>
                    <a:pt x="771" y="5667"/>
                  </a:cubicBezTo>
                  <a:cubicBezTo>
                    <a:pt x="370" y="3805"/>
                    <a:pt x="129" y="1911"/>
                    <a:pt x="16"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7" name="Google Shape;6877;p77"/>
            <p:cNvSpPr/>
            <p:nvPr/>
          </p:nvSpPr>
          <p:spPr>
            <a:xfrm>
              <a:off x="4084875" y="4158575"/>
              <a:ext cx="74650" cy="34525"/>
            </a:xfrm>
            <a:custGeom>
              <a:avLst/>
              <a:gdLst/>
              <a:ahLst/>
              <a:cxnLst/>
              <a:rect l="l" t="t" r="r" b="b"/>
              <a:pathLst>
                <a:path w="2986" h="1381" extrusionOk="0">
                  <a:moveTo>
                    <a:pt x="2971" y="0"/>
                  </a:moveTo>
                  <a:cubicBezTo>
                    <a:pt x="1991" y="465"/>
                    <a:pt x="996" y="914"/>
                    <a:pt x="0" y="1364"/>
                  </a:cubicBezTo>
                  <a:cubicBezTo>
                    <a:pt x="0" y="1364"/>
                    <a:pt x="0" y="1381"/>
                    <a:pt x="17" y="1381"/>
                  </a:cubicBezTo>
                  <a:cubicBezTo>
                    <a:pt x="996" y="914"/>
                    <a:pt x="1991" y="465"/>
                    <a:pt x="2986" y="16"/>
                  </a:cubicBezTo>
                  <a:cubicBezTo>
                    <a:pt x="2986" y="16"/>
                    <a:pt x="2986" y="0"/>
                    <a:pt x="2971"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8" name="Google Shape;6878;p77"/>
            <p:cNvSpPr/>
            <p:nvPr/>
          </p:nvSpPr>
          <p:spPr>
            <a:xfrm>
              <a:off x="4146675" y="4248050"/>
              <a:ext cx="183800" cy="351950"/>
            </a:xfrm>
            <a:custGeom>
              <a:avLst/>
              <a:gdLst/>
              <a:ahLst/>
              <a:cxnLst/>
              <a:rect l="l" t="t" r="r" b="b"/>
              <a:pathLst>
                <a:path w="7352" h="14078" extrusionOk="0">
                  <a:moveTo>
                    <a:pt x="0" y="0"/>
                  </a:moveTo>
                  <a:lnTo>
                    <a:pt x="0" y="2103"/>
                  </a:lnTo>
                  <a:lnTo>
                    <a:pt x="1012" y="4319"/>
                  </a:lnTo>
                  <a:cubicBezTo>
                    <a:pt x="1012" y="4319"/>
                    <a:pt x="2007" y="4832"/>
                    <a:pt x="2633" y="5057"/>
                  </a:cubicBezTo>
                  <a:cubicBezTo>
                    <a:pt x="3259" y="5282"/>
                    <a:pt x="3388" y="5988"/>
                    <a:pt x="3388" y="5988"/>
                  </a:cubicBezTo>
                  <a:lnTo>
                    <a:pt x="2810" y="7272"/>
                  </a:lnTo>
                  <a:lnTo>
                    <a:pt x="1012" y="12954"/>
                  </a:lnTo>
                  <a:lnTo>
                    <a:pt x="3131" y="14078"/>
                  </a:lnTo>
                  <a:lnTo>
                    <a:pt x="6887" y="5314"/>
                  </a:lnTo>
                  <a:cubicBezTo>
                    <a:pt x="6887" y="5314"/>
                    <a:pt x="7352" y="4094"/>
                    <a:pt x="6357" y="3371"/>
                  </a:cubicBezTo>
                  <a:cubicBezTo>
                    <a:pt x="5458" y="2729"/>
                    <a:pt x="2472" y="1156"/>
                    <a:pt x="2472" y="1156"/>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9" name="Google Shape;6879;p77"/>
            <p:cNvSpPr/>
            <p:nvPr/>
          </p:nvSpPr>
          <p:spPr>
            <a:xfrm>
              <a:off x="4154300" y="4261675"/>
              <a:ext cx="125225" cy="88725"/>
            </a:xfrm>
            <a:custGeom>
              <a:avLst/>
              <a:gdLst/>
              <a:ahLst/>
              <a:cxnLst/>
              <a:rect l="l" t="t" r="r" b="b"/>
              <a:pathLst>
                <a:path w="5009" h="3549" extrusionOk="0">
                  <a:moveTo>
                    <a:pt x="1" y="1"/>
                  </a:moveTo>
                  <a:lnTo>
                    <a:pt x="337" y="1334"/>
                  </a:lnTo>
                  <a:lnTo>
                    <a:pt x="5009" y="3549"/>
                  </a:lnTo>
                  <a:lnTo>
                    <a:pt x="5009" y="354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0" name="Google Shape;6880;p77"/>
            <p:cNvSpPr/>
            <p:nvPr/>
          </p:nvSpPr>
          <p:spPr>
            <a:xfrm>
              <a:off x="4226925" y="4372850"/>
              <a:ext cx="36550" cy="31100"/>
            </a:xfrm>
            <a:custGeom>
              <a:avLst/>
              <a:gdLst/>
              <a:ahLst/>
              <a:cxnLst/>
              <a:rect l="l" t="t" r="r" b="b"/>
              <a:pathLst>
                <a:path w="1462" h="1244" extrusionOk="0">
                  <a:moveTo>
                    <a:pt x="1445" y="1"/>
                  </a:moveTo>
                  <a:cubicBezTo>
                    <a:pt x="852" y="241"/>
                    <a:pt x="338" y="675"/>
                    <a:pt x="1" y="1236"/>
                  </a:cubicBezTo>
                  <a:cubicBezTo>
                    <a:pt x="1" y="1236"/>
                    <a:pt x="1" y="1243"/>
                    <a:pt x="6" y="1243"/>
                  </a:cubicBezTo>
                  <a:cubicBezTo>
                    <a:pt x="8" y="1243"/>
                    <a:pt x="12" y="1242"/>
                    <a:pt x="17" y="1236"/>
                  </a:cubicBezTo>
                  <a:cubicBezTo>
                    <a:pt x="338" y="675"/>
                    <a:pt x="852" y="241"/>
                    <a:pt x="1462"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1" name="Google Shape;6881;p77"/>
            <p:cNvSpPr/>
            <p:nvPr/>
          </p:nvSpPr>
          <p:spPr>
            <a:xfrm>
              <a:off x="4145075" y="4434650"/>
              <a:ext cx="51800" cy="34550"/>
            </a:xfrm>
            <a:custGeom>
              <a:avLst/>
              <a:gdLst/>
              <a:ahLst/>
              <a:cxnLst/>
              <a:rect l="l" t="t" r="r" b="b"/>
              <a:pathLst>
                <a:path w="2072" h="1382" extrusionOk="0">
                  <a:moveTo>
                    <a:pt x="1605" y="1"/>
                  </a:moveTo>
                  <a:lnTo>
                    <a:pt x="0" y="97"/>
                  </a:lnTo>
                  <a:lnTo>
                    <a:pt x="257" y="979"/>
                  </a:lnTo>
                  <a:lnTo>
                    <a:pt x="2071" y="1381"/>
                  </a:lnTo>
                  <a:lnTo>
                    <a:pt x="2071" y="1381"/>
                  </a:lnTo>
                  <a:lnTo>
                    <a:pt x="1605"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2" name="Google Shape;6882;p77"/>
            <p:cNvSpPr/>
            <p:nvPr/>
          </p:nvSpPr>
          <p:spPr>
            <a:xfrm>
              <a:off x="4128625" y="4459125"/>
              <a:ext cx="124800" cy="89925"/>
            </a:xfrm>
            <a:custGeom>
              <a:avLst/>
              <a:gdLst/>
              <a:ahLst/>
              <a:cxnLst/>
              <a:rect l="l" t="t" r="r" b="b"/>
              <a:pathLst>
                <a:path w="4992" h="3597" extrusionOk="0">
                  <a:moveTo>
                    <a:pt x="915" y="0"/>
                  </a:moveTo>
                  <a:cubicBezTo>
                    <a:pt x="915" y="193"/>
                    <a:pt x="337" y="353"/>
                    <a:pt x="225" y="1012"/>
                  </a:cubicBezTo>
                  <a:lnTo>
                    <a:pt x="1" y="1252"/>
                  </a:lnTo>
                  <a:cubicBezTo>
                    <a:pt x="1" y="1252"/>
                    <a:pt x="290" y="1686"/>
                    <a:pt x="690" y="1894"/>
                  </a:cubicBezTo>
                  <a:cubicBezTo>
                    <a:pt x="1092" y="2104"/>
                    <a:pt x="1574" y="2087"/>
                    <a:pt x="2103" y="2568"/>
                  </a:cubicBezTo>
                  <a:cubicBezTo>
                    <a:pt x="2633" y="3050"/>
                    <a:pt x="3468" y="3564"/>
                    <a:pt x="4142" y="3596"/>
                  </a:cubicBezTo>
                  <a:cubicBezTo>
                    <a:pt x="4165" y="3596"/>
                    <a:pt x="4188" y="3597"/>
                    <a:pt x="4211" y="3597"/>
                  </a:cubicBezTo>
                  <a:cubicBezTo>
                    <a:pt x="4813" y="3597"/>
                    <a:pt x="4992" y="3388"/>
                    <a:pt x="4992" y="3388"/>
                  </a:cubicBezTo>
                  <a:cubicBezTo>
                    <a:pt x="4944" y="3018"/>
                    <a:pt x="4752" y="2665"/>
                    <a:pt x="4446" y="2425"/>
                  </a:cubicBezTo>
                  <a:cubicBezTo>
                    <a:pt x="4254" y="2264"/>
                    <a:pt x="4029" y="2039"/>
                    <a:pt x="3789" y="1734"/>
                  </a:cubicBezTo>
                  <a:cubicBezTo>
                    <a:pt x="3243" y="1027"/>
                    <a:pt x="2954" y="338"/>
                    <a:pt x="2954" y="338"/>
                  </a:cubicBezTo>
                  <a:lnTo>
                    <a:pt x="9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3" name="Google Shape;6883;p77"/>
            <p:cNvSpPr/>
            <p:nvPr/>
          </p:nvSpPr>
          <p:spPr>
            <a:xfrm>
              <a:off x="4134250" y="4484425"/>
              <a:ext cx="116775" cy="58025"/>
            </a:xfrm>
            <a:custGeom>
              <a:avLst/>
              <a:gdLst/>
              <a:ahLst/>
              <a:cxnLst/>
              <a:rect l="l" t="t" r="r" b="b"/>
              <a:pathLst>
                <a:path w="4671" h="2321" extrusionOk="0">
                  <a:moveTo>
                    <a:pt x="0" y="0"/>
                  </a:moveTo>
                  <a:cubicBezTo>
                    <a:pt x="161" y="353"/>
                    <a:pt x="529" y="578"/>
                    <a:pt x="883" y="690"/>
                  </a:cubicBezTo>
                  <a:cubicBezTo>
                    <a:pt x="1124" y="786"/>
                    <a:pt x="1381" y="850"/>
                    <a:pt x="1621" y="963"/>
                  </a:cubicBezTo>
                  <a:cubicBezTo>
                    <a:pt x="1846" y="1059"/>
                    <a:pt x="2038" y="1203"/>
                    <a:pt x="2248" y="1348"/>
                  </a:cubicBezTo>
                  <a:cubicBezTo>
                    <a:pt x="2793" y="1750"/>
                    <a:pt x="3443" y="2321"/>
                    <a:pt x="4155" y="2321"/>
                  </a:cubicBezTo>
                  <a:cubicBezTo>
                    <a:pt x="4324" y="2321"/>
                    <a:pt x="4496" y="2289"/>
                    <a:pt x="4671" y="2215"/>
                  </a:cubicBezTo>
                  <a:lnTo>
                    <a:pt x="4671" y="2215"/>
                  </a:lnTo>
                  <a:cubicBezTo>
                    <a:pt x="4498" y="2287"/>
                    <a:pt x="4328" y="2318"/>
                    <a:pt x="4162" y="2318"/>
                  </a:cubicBezTo>
                  <a:cubicBezTo>
                    <a:pt x="3434" y="2318"/>
                    <a:pt x="2777" y="1721"/>
                    <a:pt x="2215" y="1316"/>
                  </a:cubicBezTo>
                  <a:cubicBezTo>
                    <a:pt x="2038" y="1188"/>
                    <a:pt x="1862" y="1059"/>
                    <a:pt x="1670" y="963"/>
                  </a:cubicBezTo>
                  <a:cubicBezTo>
                    <a:pt x="1460" y="867"/>
                    <a:pt x="1252" y="803"/>
                    <a:pt x="1043" y="738"/>
                  </a:cubicBezTo>
                  <a:cubicBezTo>
                    <a:pt x="626" y="610"/>
                    <a:pt x="193" y="401"/>
                    <a:pt x="0"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4" name="Google Shape;6884;p77"/>
            <p:cNvSpPr/>
            <p:nvPr/>
          </p:nvSpPr>
          <p:spPr>
            <a:xfrm>
              <a:off x="4210875" y="4501275"/>
              <a:ext cx="11250" cy="11250"/>
            </a:xfrm>
            <a:custGeom>
              <a:avLst/>
              <a:gdLst/>
              <a:ahLst/>
              <a:cxnLst/>
              <a:rect l="l" t="t" r="r" b="b"/>
              <a:pathLst>
                <a:path w="450" h="450" extrusionOk="0">
                  <a:moveTo>
                    <a:pt x="450" y="0"/>
                  </a:moveTo>
                  <a:cubicBezTo>
                    <a:pt x="257" y="112"/>
                    <a:pt x="114" y="257"/>
                    <a:pt x="1" y="433"/>
                  </a:cubicBezTo>
                  <a:cubicBezTo>
                    <a:pt x="1" y="450"/>
                    <a:pt x="17" y="450"/>
                    <a:pt x="17" y="450"/>
                  </a:cubicBezTo>
                  <a:cubicBezTo>
                    <a:pt x="114" y="257"/>
                    <a:pt x="257" y="112"/>
                    <a:pt x="450" y="16"/>
                  </a:cubicBezTo>
                  <a:lnTo>
                    <a:pt x="450" y="0"/>
                  </a:ln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5" name="Google Shape;6885;p77"/>
            <p:cNvSpPr/>
            <p:nvPr/>
          </p:nvSpPr>
          <p:spPr>
            <a:xfrm>
              <a:off x="4202850" y="4493250"/>
              <a:ext cx="14475" cy="9425"/>
            </a:xfrm>
            <a:custGeom>
              <a:avLst/>
              <a:gdLst/>
              <a:ahLst/>
              <a:cxnLst/>
              <a:rect l="l" t="t" r="r" b="b"/>
              <a:pathLst>
                <a:path w="579" h="377" extrusionOk="0">
                  <a:moveTo>
                    <a:pt x="563" y="0"/>
                  </a:moveTo>
                  <a:cubicBezTo>
                    <a:pt x="354" y="80"/>
                    <a:pt x="161" y="193"/>
                    <a:pt x="0" y="369"/>
                  </a:cubicBezTo>
                  <a:cubicBezTo>
                    <a:pt x="0" y="369"/>
                    <a:pt x="8" y="376"/>
                    <a:pt x="13" y="376"/>
                  </a:cubicBezTo>
                  <a:cubicBezTo>
                    <a:pt x="15" y="376"/>
                    <a:pt x="17" y="374"/>
                    <a:pt x="17" y="369"/>
                  </a:cubicBezTo>
                  <a:cubicBezTo>
                    <a:pt x="161" y="208"/>
                    <a:pt x="354" y="80"/>
                    <a:pt x="563" y="16"/>
                  </a:cubicBezTo>
                  <a:cubicBezTo>
                    <a:pt x="578" y="16"/>
                    <a:pt x="578" y="0"/>
                    <a:pt x="563"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6" name="Google Shape;6886;p77"/>
            <p:cNvSpPr/>
            <p:nvPr/>
          </p:nvSpPr>
          <p:spPr>
            <a:xfrm>
              <a:off x="4195625" y="4486025"/>
              <a:ext cx="15275" cy="7250"/>
            </a:xfrm>
            <a:custGeom>
              <a:avLst/>
              <a:gdLst/>
              <a:ahLst/>
              <a:cxnLst/>
              <a:rect l="l" t="t" r="r" b="b"/>
              <a:pathLst>
                <a:path w="611" h="290" extrusionOk="0">
                  <a:moveTo>
                    <a:pt x="595" y="0"/>
                  </a:moveTo>
                  <a:cubicBezTo>
                    <a:pt x="370" y="16"/>
                    <a:pt x="161" y="112"/>
                    <a:pt x="1" y="272"/>
                  </a:cubicBezTo>
                  <a:lnTo>
                    <a:pt x="1" y="289"/>
                  </a:lnTo>
                  <a:cubicBezTo>
                    <a:pt x="161" y="112"/>
                    <a:pt x="370" y="32"/>
                    <a:pt x="595" y="16"/>
                  </a:cubicBezTo>
                  <a:cubicBezTo>
                    <a:pt x="611" y="16"/>
                    <a:pt x="611" y="0"/>
                    <a:pt x="595"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7" name="Google Shape;6887;p77"/>
            <p:cNvSpPr/>
            <p:nvPr/>
          </p:nvSpPr>
          <p:spPr>
            <a:xfrm>
              <a:off x="4147900" y="4464175"/>
              <a:ext cx="15275" cy="32600"/>
            </a:xfrm>
            <a:custGeom>
              <a:avLst/>
              <a:gdLst/>
              <a:ahLst/>
              <a:cxnLst/>
              <a:rect l="l" t="t" r="r" b="b"/>
              <a:pathLst>
                <a:path w="611" h="1304" extrusionOk="0">
                  <a:moveTo>
                    <a:pt x="5" y="0"/>
                  </a:moveTo>
                  <a:cubicBezTo>
                    <a:pt x="0" y="0"/>
                    <a:pt x="0" y="7"/>
                    <a:pt x="0" y="7"/>
                  </a:cubicBezTo>
                  <a:cubicBezTo>
                    <a:pt x="321" y="361"/>
                    <a:pt x="529" y="825"/>
                    <a:pt x="593" y="1292"/>
                  </a:cubicBezTo>
                  <a:cubicBezTo>
                    <a:pt x="593" y="1299"/>
                    <a:pt x="598" y="1303"/>
                    <a:pt x="602" y="1303"/>
                  </a:cubicBezTo>
                  <a:cubicBezTo>
                    <a:pt x="606" y="1303"/>
                    <a:pt x="610" y="1299"/>
                    <a:pt x="610" y="1292"/>
                  </a:cubicBezTo>
                  <a:cubicBezTo>
                    <a:pt x="546" y="825"/>
                    <a:pt x="337" y="361"/>
                    <a:pt x="15" y="7"/>
                  </a:cubicBezTo>
                  <a:cubicBezTo>
                    <a:pt x="10" y="2"/>
                    <a:pt x="7" y="0"/>
                    <a:pt x="5"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8" name="Google Shape;6888;p77"/>
            <p:cNvSpPr/>
            <p:nvPr/>
          </p:nvSpPr>
          <p:spPr>
            <a:xfrm>
              <a:off x="4189625" y="4465325"/>
              <a:ext cx="25125" cy="21300"/>
            </a:xfrm>
            <a:custGeom>
              <a:avLst/>
              <a:gdLst/>
              <a:ahLst/>
              <a:cxnLst/>
              <a:rect l="l" t="t" r="r" b="b"/>
              <a:pathLst>
                <a:path w="1005" h="852" extrusionOk="0">
                  <a:moveTo>
                    <a:pt x="829" y="61"/>
                  </a:moveTo>
                  <a:cubicBezTo>
                    <a:pt x="843" y="61"/>
                    <a:pt x="861" y="65"/>
                    <a:pt x="883" y="73"/>
                  </a:cubicBezTo>
                  <a:cubicBezTo>
                    <a:pt x="931" y="186"/>
                    <a:pt x="931" y="330"/>
                    <a:pt x="947" y="458"/>
                  </a:cubicBezTo>
                  <a:cubicBezTo>
                    <a:pt x="947" y="523"/>
                    <a:pt x="931" y="587"/>
                    <a:pt x="931" y="651"/>
                  </a:cubicBezTo>
                  <a:cubicBezTo>
                    <a:pt x="931" y="683"/>
                    <a:pt x="915" y="715"/>
                    <a:pt x="915" y="764"/>
                  </a:cubicBezTo>
                  <a:cubicBezTo>
                    <a:pt x="907" y="794"/>
                    <a:pt x="895" y="811"/>
                    <a:pt x="879" y="821"/>
                  </a:cubicBezTo>
                  <a:lnTo>
                    <a:pt x="879" y="821"/>
                  </a:lnTo>
                  <a:cubicBezTo>
                    <a:pt x="834" y="710"/>
                    <a:pt x="803" y="601"/>
                    <a:pt x="786" y="491"/>
                  </a:cubicBezTo>
                  <a:cubicBezTo>
                    <a:pt x="771" y="411"/>
                    <a:pt x="771" y="330"/>
                    <a:pt x="771" y="250"/>
                  </a:cubicBezTo>
                  <a:lnTo>
                    <a:pt x="771" y="169"/>
                  </a:lnTo>
                  <a:lnTo>
                    <a:pt x="771" y="137"/>
                  </a:lnTo>
                  <a:cubicBezTo>
                    <a:pt x="771" y="90"/>
                    <a:pt x="788" y="61"/>
                    <a:pt x="829" y="61"/>
                  </a:cubicBezTo>
                  <a:close/>
                  <a:moveTo>
                    <a:pt x="225" y="379"/>
                  </a:moveTo>
                  <a:cubicBezTo>
                    <a:pt x="241" y="379"/>
                    <a:pt x="273" y="394"/>
                    <a:pt x="289" y="394"/>
                  </a:cubicBezTo>
                  <a:cubicBezTo>
                    <a:pt x="524" y="457"/>
                    <a:pt x="729" y="627"/>
                    <a:pt x="858" y="829"/>
                  </a:cubicBezTo>
                  <a:lnTo>
                    <a:pt x="858" y="829"/>
                  </a:lnTo>
                  <a:cubicBezTo>
                    <a:pt x="853" y="829"/>
                    <a:pt x="849" y="830"/>
                    <a:pt x="844" y="830"/>
                  </a:cubicBezTo>
                  <a:cubicBezTo>
                    <a:pt x="795" y="830"/>
                    <a:pt x="736" y="790"/>
                    <a:pt x="707" y="779"/>
                  </a:cubicBezTo>
                  <a:cubicBezTo>
                    <a:pt x="594" y="732"/>
                    <a:pt x="482" y="668"/>
                    <a:pt x="369" y="619"/>
                  </a:cubicBezTo>
                  <a:cubicBezTo>
                    <a:pt x="305" y="587"/>
                    <a:pt x="241" y="555"/>
                    <a:pt x="193" y="523"/>
                  </a:cubicBezTo>
                  <a:cubicBezTo>
                    <a:pt x="161" y="523"/>
                    <a:pt x="144" y="507"/>
                    <a:pt x="129" y="491"/>
                  </a:cubicBezTo>
                  <a:cubicBezTo>
                    <a:pt x="161" y="458"/>
                    <a:pt x="193" y="411"/>
                    <a:pt x="225" y="379"/>
                  </a:cubicBezTo>
                  <a:close/>
                  <a:moveTo>
                    <a:pt x="829" y="0"/>
                  </a:moveTo>
                  <a:cubicBezTo>
                    <a:pt x="781" y="0"/>
                    <a:pt x="768" y="143"/>
                    <a:pt x="754" y="169"/>
                  </a:cubicBezTo>
                  <a:cubicBezTo>
                    <a:pt x="754" y="394"/>
                    <a:pt x="786" y="618"/>
                    <a:pt x="867" y="827"/>
                  </a:cubicBezTo>
                  <a:lnTo>
                    <a:pt x="867" y="827"/>
                  </a:lnTo>
                  <a:cubicBezTo>
                    <a:pt x="864" y="827"/>
                    <a:pt x="861" y="828"/>
                    <a:pt x="859" y="829"/>
                  </a:cubicBezTo>
                  <a:lnTo>
                    <a:pt x="859" y="829"/>
                  </a:lnTo>
                  <a:cubicBezTo>
                    <a:pt x="778" y="692"/>
                    <a:pt x="669" y="583"/>
                    <a:pt x="529" y="491"/>
                  </a:cubicBezTo>
                  <a:cubicBezTo>
                    <a:pt x="453" y="440"/>
                    <a:pt x="308" y="360"/>
                    <a:pt x="194" y="360"/>
                  </a:cubicBezTo>
                  <a:cubicBezTo>
                    <a:pt x="164" y="360"/>
                    <a:pt x="136" y="365"/>
                    <a:pt x="112" y="379"/>
                  </a:cubicBezTo>
                  <a:cubicBezTo>
                    <a:pt x="0" y="458"/>
                    <a:pt x="176" y="539"/>
                    <a:pt x="225" y="555"/>
                  </a:cubicBezTo>
                  <a:cubicBezTo>
                    <a:pt x="321" y="604"/>
                    <a:pt x="433" y="668"/>
                    <a:pt x="546" y="715"/>
                  </a:cubicBezTo>
                  <a:cubicBezTo>
                    <a:pt x="642" y="764"/>
                    <a:pt x="739" y="828"/>
                    <a:pt x="835" y="844"/>
                  </a:cubicBezTo>
                  <a:cubicBezTo>
                    <a:pt x="840" y="845"/>
                    <a:pt x="845" y="846"/>
                    <a:pt x="850" y="846"/>
                  </a:cubicBezTo>
                  <a:cubicBezTo>
                    <a:pt x="856" y="846"/>
                    <a:pt x="862" y="845"/>
                    <a:pt x="867" y="843"/>
                  </a:cubicBezTo>
                  <a:lnTo>
                    <a:pt x="867" y="843"/>
                  </a:lnTo>
                  <a:cubicBezTo>
                    <a:pt x="867" y="843"/>
                    <a:pt x="867" y="843"/>
                    <a:pt x="867" y="844"/>
                  </a:cubicBezTo>
                  <a:cubicBezTo>
                    <a:pt x="867" y="843"/>
                    <a:pt x="867" y="843"/>
                    <a:pt x="867" y="843"/>
                  </a:cubicBezTo>
                  <a:lnTo>
                    <a:pt x="867" y="843"/>
                  </a:lnTo>
                  <a:cubicBezTo>
                    <a:pt x="1005" y="793"/>
                    <a:pt x="957" y="100"/>
                    <a:pt x="867" y="26"/>
                  </a:cubicBezTo>
                  <a:cubicBezTo>
                    <a:pt x="852" y="8"/>
                    <a:pt x="839" y="0"/>
                    <a:pt x="829" y="0"/>
                  </a:cubicBezTo>
                  <a:close/>
                  <a:moveTo>
                    <a:pt x="867" y="844"/>
                  </a:moveTo>
                  <a:cubicBezTo>
                    <a:pt x="867" y="849"/>
                    <a:pt x="869" y="851"/>
                    <a:pt x="871" y="851"/>
                  </a:cubicBezTo>
                  <a:cubicBezTo>
                    <a:pt x="874" y="851"/>
                    <a:pt x="877" y="844"/>
                    <a:pt x="867" y="844"/>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9" name="Google Shape;6889;p77"/>
            <p:cNvSpPr/>
            <p:nvPr/>
          </p:nvSpPr>
          <p:spPr>
            <a:xfrm>
              <a:off x="4139875" y="4588325"/>
              <a:ext cx="104350" cy="112750"/>
            </a:xfrm>
            <a:custGeom>
              <a:avLst/>
              <a:gdLst/>
              <a:ahLst/>
              <a:cxnLst/>
              <a:rect l="l" t="t" r="r" b="b"/>
              <a:pathLst>
                <a:path w="4174" h="4510" extrusionOk="0">
                  <a:moveTo>
                    <a:pt x="2937" y="1"/>
                  </a:moveTo>
                  <a:lnTo>
                    <a:pt x="1075" y="932"/>
                  </a:lnTo>
                  <a:cubicBezTo>
                    <a:pt x="1075" y="932"/>
                    <a:pt x="1027" y="1670"/>
                    <a:pt x="706" y="2521"/>
                  </a:cubicBezTo>
                  <a:cubicBezTo>
                    <a:pt x="578" y="2875"/>
                    <a:pt x="417" y="3164"/>
                    <a:pt x="289" y="3372"/>
                  </a:cubicBezTo>
                  <a:cubicBezTo>
                    <a:pt x="80" y="3693"/>
                    <a:pt x="0" y="4078"/>
                    <a:pt x="48" y="4463"/>
                  </a:cubicBezTo>
                  <a:cubicBezTo>
                    <a:pt x="48" y="4463"/>
                    <a:pt x="129" y="4509"/>
                    <a:pt x="313" y="4509"/>
                  </a:cubicBezTo>
                  <a:cubicBezTo>
                    <a:pt x="455" y="4509"/>
                    <a:pt x="658" y="4482"/>
                    <a:pt x="931" y="4383"/>
                  </a:cubicBezTo>
                  <a:cubicBezTo>
                    <a:pt x="1556" y="4159"/>
                    <a:pt x="2198" y="3436"/>
                    <a:pt x="2568" y="2810"/>
                  </a:cubicBezTo>
                  <a:cubicBezTo>
                    <a:pt x="2921" y="2200"/>
                    <a:pt x="3403" y="2072"/>
                    <a:pt x="3724" y="1751"/>
                  </a:cubicBezTo>
                  <a:cubicBezTo>
                    <a:pt x="4028" y="1430"/>
                    <a:pt x="4173" y="916"/>
                    <a:pt x="4173" y="916"/>
                  </a:cubicBezTo>
                  <a:lnTo>
                    <a:pt x="3900" y="756"/>
                  </a:lnTo>
                  <a:cubicBezTo>
                    <a:pt x="3579" y="161"/>
                    <a:pt x="2986" y="178"/>
                    <a:pt x="2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0" name="Google Shape;6890;p77"/>
            <p:cNvSpPr/>
            <p:nvPr/>
          </p:nvSpPr>
          <p:spPr>
            <a:xfrm>
              <a:off x="4142650" y="4607200"/>
              <a:ext cx="94725" cy="88075"/>
            </a:xfrm>
            <a:custGeom>
              <a:avLst/>
              <a:gdLst/>
              <a:ahLst/>
              <a:cxnLst/>
              <a:rect l="l" t="t" r="r" b="b"/>
              <a:pathLst>
                <a:path w="3789" h="3523" extrusionOk="0">
                  <a:moveTo>
                    <a:pt x="3774" y="1"/>
                  </a:moveTo>
                  <a:cubicBezTo>
                    <a:pt x="3709" y="482"/>
                    <a:pt x="3339" y="787"/>
                    <a:pt x="2971" y="1044"/>
                  </a:cubicBezTo>
                  <a:cubicBezTo>
                    <a:pt x="2794" y="1172"/>
                    <a:pt x="2618" y="1300"/>
                    <a:pt x="2457" y="1445"/>
                  </a:cubicBezTo>
                  <a:cubicBezTo>
                    <a:pt x="2312" y="1589"/>
                    <a:pt x="2184" y="1766"/>
                    <a:pt x="2055" y="1927"/>
                  </a:cubicBezTo>
                  <a:cubicBezTo>
                    <a:pt x="1578" y="2590"/>
                    <a:pt x="1040" y="3520"/>
                    <a:pt x="116" y="3520"/>
                  </a:cubicBezTo>
                  <a:cubicBezTo>
                    <a:pt x="78" y="3520"/>
                    <a:pt x="40" y="3519"/>
                    <a:pt x="1" y="3515"/>
                  </a:cubicBezTo>
                  <a:lnTo>
                    <a:pt x="1" y="3515"/>
                  </a:lnTo>
                  <a:cubicBezTo>
                    <a:pt x="47" y="3520"/>
                    <a:pt x="93" y="3522"/>
                    <a:pt x="138" y="3522"/>
                  </a:cubicBezTo>
                  <a:cubicBezTo>
                    <a:pt x="1019" y="3522"/>
                    <a:pt x="1565" y="2647"/>
                    <a:pt x="2023" y="1991"/>
                  </a:cubicBezTo>
                  <a:cubicBezTo>
                    <a:pt x="2168" y="1799"/>
                    <a:pt x="2312" y="1606"/>
                    <a:pt x="2489" y="1429"/>
                  </a:cubicBezTo>
                  <a:cubicBezTo>
                    <a:pt x="2682" y="1253"/>
                    <a:pt x="2890" y="1124"/>
                    <a:pt x="3099" y="964"/>
                  </a:cubicBezTo>
                  <a:cubicBezTo>
                    <a:pt x="3420" y="739"/>
                    <a:pt x="3725" y="418"/>
                    <a:pt x="3789"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1" name="Google Shape;6891;p77"/>
            <p:cNvSpPr/>
            <p:nvPr/>
          </p:nvSpPr>
          <p:spPr>
            <a:xfrm>
              <a:off x="4158325" y="4649750"/>
              <a:ext cx="14050" cy="7425"/>
            </a:xfrm>
            <a:custGeom>
              <a:avLst/>
              <a:gdLst/>
              <a:ahLst/>
              <a:cxnLst/>
              <a:rect l="l" t="t" r="r" b="b"/>
              <a:pathLst>
                <a:path w="562" h="297" extrusionOk="0">
                  <a:moveTo>
                    <a:pt x="16" y="0"/>
                  </a:moveTo>
                  <a:cubicBezTo>
                    <a:pt x="0" y="0"/>
                    <a:pt x="0" y="16"/>
                    <a:pt x="16" y="16"/>
                  </a:cubicBezTo>
                  <a:cubicBezTo>
                    <a:pt x="225" y="48"/>
                    <a:pt x="401" y="144"/>
                    <a:pt x="546" y="289"/>
                  </a:cubicBezTo>
                  <a:cubicBezTo>
                    <a:pt x="551" y="294"/>
                    <a:pt x="555" y="296"/>
                    <a:pt x="557" y="296"/>
                  </a:cubicBezTo>
                  <a:cubicBezTo>
                    <a:pt x="562" y="296"/>
                    <a:pt x="562" y="289"/>
                    <a:pt x="562" y="289"/>
                  </a:cubicBezTo>
                  <a:cubicBezTo>
                    <a:pt x="401" y="144"/>
                    <a:pt x="225" y="48"/>
                    <a:pt x="16"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2" name="Google Shape;6892;p77"/>
            <p:cNvSpPr/>
            <p:nvPr/>
          </p:nvSpPr>
          <p:spPr>
            <a:xfrm>
              <a:off x="4160725" y="4640500"/>
              <a:ext cx="16475" cy="4850"/>
            </a:xfrm>
            <a:custGeom>
              <a:avLst/>
              <a:gdLst/>
              <a:ahLst/>
              <a:cxnLst/>
              <a:rect l="l" t="t" r="r" b="b"/>
              <a:pathLst>
                <a:path w="659" h="194" extrusionOk="0">
                  <a:moveTo>
                    <a:pt x="16" y="0"/>
                  </a:moveTo>
                  <a:cubicBezTo>
                    <a:pt x="1" y="0"/>
                    <a:pt x="1" y="17"/>
                    <a:pt x="16" y="17"/>
                  </a:cubicBezTo>
                  <a:cubicBezTo>
                    <a:pt x="241" y="17"/>
                    <a:pt x="450" y="81"/>
                    <a:pt x="643" y="193"/>
                  </a:cubicBezTo>
                  <a:cubicBezTo>
                    <a:pt x="658" y="193"/>
                    <a:pt x="658" y="193"/>
                    <a:pt x="658" y="178"/>
                  </a:cubicBezTo>
                  <a:cubicBezTo>
                    <a:pt x="450" y="65"/>
                    <a:pt x="241" y="0"/>
                    <a:pt x="16"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3" name="Google Shape;6893;p77"/>
            <p:cNvSpPr/>
            <p:nvPr/>
          </p:nvSpPr>
          <p:spPr>
            <a:xfrm>
              <a:off x="4164750" y="4631050"/>
              <a:ext cx="16875" cy="3050"/>
            </a:xfrm>
            <a:custGeom>
              <a:avLst/>
              <a:gdLst/>
              <a:ahLst/>
              <a:cxnLst/>
              <a:rect l="l" t="t" r="r" b="b"/>
              <a:pathLst>
                <a:path w="675" h="122" extrusionOk="0">
                  <a:moveTo>
                    <a:pt x="236" y="0"/>
                  </a:moveTo>
                  <a:cubicBezTo>
                    <a:pt x="157" y="0"/>
                    <a:pt x="78" y="9"/>
                    <a:pt x="0" y="25"/>
                  </a:cubicBezTo>
                  <a:cubicBezTo>
                    <a:pt x="0" y="25"/>
                    <a:pt x="0" y="42"/>
                    <a:pt x="16" y="42"/>
                  </a:cubicBezTo>
                  <a:cubicBezTo>
                    <a:pt x="88" y="20"/>
                    <a:pt x="161" y="9"/>
                    <a:pt x="236" y="9"/>
                  </a:cubicBezTo>
                  <a:cubicBezTo>
                    <a:pt x="377" y="9"/>
                    <a:pt x="521" y="48"/>
                    <a:pt x="658" y="122"/>
                  </a:cubicBezTo>
                  <a:cubicBezTo>
                    <a:pt x="658" y="122"/>
                    <a:pt x="674" y="122"/>
                    <a:pt x="658" y="106"/>
                  </a:cubicBezTo>
                  <a:cubicBezTo>
                    <a:pt x="532" y="32"/>
                    <a:pt x="385" y="0"/>
                    <a:pt x="236"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4" name="Google Shape;6894;p77"/>
            <p:cNvSpPr/>
            <p:nvPr/>
          </p:nvSpPr>
          <p:spPr>
            <a:xfrm>
              <a:off x="4211300" y="4592350"/>
              <a:ext cx="6825" cy="35325"/>
            </a:xfrm>
            <a:custGeom>
              <a:avLst/>
              <a:gdLst/>
              <a:ahLst/>
              <a:cxnLst/>
              <a:rect l="l" t="t" r="r" b="b"/>
              <a:pathLst>
                <a:path w="273" h="1413" extrusionOk="0">
                  <a:moveTo>
                    <a:pt x="272" y="0"/>
                  </a:moveTo>
                  <a:cubicBezTo>
                    <a:pt x="64" y="434"/>
                    <a:pt x="0" y="931"/>
                    <a:pt x="80" y="1413"/>
                  </a:cubicBezTo>
                  <a:lnTo>
                    <a:pt x="97" y="1413"/>
                  </a:lnTo>
                  <a:cubicBezTo>
                    <a:pt x="16" y="931"/>
                    <a:pt x="80" y="434"/>
                    <a:pt x="272"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5" name="Google Shape;6895;p77"/>
            <p:cNvSpPr/>
            <p:nvPr/>
          </p:nvSpPr>
          <p:spPr>
            <a:xfrm>
              <a:off x="4157525" y="4612050"/>
              <a:ext cx="25275" cy="20450"/>
            </a:xfrm>
            <a:custGeom>
              <a:avLst/>
              <a:gdLst/>
              <a:ahLst/>
              <a:cxnLst/>
              <a:rect l="l" t="t" r="r" b="b"/>
              <a:pathLst>
                <a:path w="1011" h="818" extrusionOk="0">
                  <a:moveTo>
                    <a:pt x="450" y="674"/>
                  </a:moveTo>
                  <a:cubicBezTo>
                    <a:pt x="446" y="678"/>
                    <a:pt x="442" y="682"/>
                    <a:pt x="437" y="686"/>
                  </a:cubicBezTo>
                  <a:lnTo>
                    <a:pt x="437" y="686"/>
                  </a:lnTo>
                  <a:lnTo>
                    <a:pt x="450" y="674"/>
                  </a:lnTo>
                  <a:close/>
                  <a:moveTo>
                    <a:pt x="46" y="63"/>
                  </a:moveTo>
                  <a:cubicBezTo>
                    <a:pt x="64" y="63"/>
                    <a:pt x="96" y="79"/>
                    <a:pt x="144" y="111"/>
                  </a:cubicBezTo>
                  <a:cubicBezTo>
                    <a:pt x="161" y="128"/>
                    <a:pt x="161" y="160"/>
                    <a:pt x="176" y="175"/>
                  </a:cubicBezTo>
                  <a:lnTo>
                    <a:pt x="225" y="368"/>
                  </a:lnTo>
                  <a:cubicBezTo>
                    <a:pt x="255" y="505"/>
                    <a:pt x="257" y="641"/>
                    <a:pt x="257" y="778"/>
                  </a:cubicBezTo>
                  <a:lnTo>
                    <a:pt x="257" y="778"/>
                  </a:lnTo>
                  <a:cubicBezTo>
                    <a:pt x="231" y="775"/>
                    <a:pt x="209" y="758"/>
                    <a:pt x="193" y="721"/>
                  </a:cubicBezTo>
                  <a:cubicBezTo>
                    <a:pt x="144" y="657"/>
                    <a:pt x="129" y="577"/>
                    <a:pt x="97" y="513"/>
                  </a:cubicBezTo>
                  <a:cubicBezTo>
                    <a:pt x="65" y="385"/>
                    <a:pt x="32" y="256"/>
                    <a:pt x="32" y="111"/>
                  </a:cubicBezTo>
                  <a:cubicBezTo>
                    <a:pt x="24" y="79"/>
                    <a:pt x="28" y="63"/>
                    <a:pt x="46" y="63"/>
                  </a:cubicBezTo>
                  <a:close/>
                  <a:moveTo>
                    <a:pt x="72" y="0"/>
                  </a:moveTo>
                  <a:cubicBezTo>
                    <a:pt x="58" y="0"/>
                    <a:pt x="45" y="9"/>
                    <a:pt x="32" y="32"/>
                  </a:cubicBezTo>
                  <a:cubicBezTo>
                    <a:pt x="0" y="64"/>
                    <a:pt x="16" y="143"/>
                    <a:pt x="16" y="192"/>
                  </a:cubicBezTo>
                  <a:cubicBezTo>
                    <a:pt x="32" y="288"/>
                    <a:pt x="48" y="385"/>
                    <a:pt x="80" y="481"/>
                  </a:cubicBezTo>
                  <a:cubicBezTo>
                    <a:pt x="96" y="542"/>
                    <a:pt x="168" y="804"/>
                    <a:pt x="258" y="804"/>
                  </a:cubicBezTo>
                  <a:cubicBezTo>
                    <a:pt x="263" y="804"/>
                    <a:pt x="268" y="804"/>
                    <a:pt x="273" y="802"/>
                  </a:cubicBezTo>
                  <a:cubicBezTo>
                    <a:pt x="274" y="802"/>
                    <a:pt x="275" y="802"/>
                    <a:pt x="276" y="801"/>
                  </a:cubicBezTo>
                  <a:lnTo>
                    <a:pt x="276" y="801"/>
                  </a:lnTo>
                  <a:cubicBezTo>
                    <a:pt x="275" y="807"/>
                    <a:pt x="274" y="812"/>
                    <a:pt x="273" y="817"/>
                  </a:cubicBezTo>
                  <a:cubicBezTo>
                    <a:pt x="274" y="812"/>
                    <a:pt x="276" y="806"/>
                    <a:pt x="277" y="801"/>
                  </a:cubicBezTo>
                  <a:lnTo>
                    <a:pt x="277" y="801"/>
                  </a:lnTo>
                  <a:cubicBezTo>
                    <a:pt x="348" y="784"/>
                    <a:pt x="394" y="731"/>
                    <a:pt x="437" y="686"/>
                  </a:cubicBezTo>
                  <a:lnTo>
                    <a:pt x="437" y="686"/>
                  </a:lnTo>
                  <a:lnTo>
                    <a:pt x="418" y="706"/>
                  </a:lnTo>
                  <a:cubicBezTo>
                    <a:pt x="382" y="732"/>
                    <a:pt x="331" y="769"/>
                    <a:pt x="284" y="777"/>
                  </a:cubicBezTo>
                  <a:lnTo>
                    <a:pt x="284" y="777"/>
                  </a:lnTo>
                  <a:cubicBezTo>
                    <a:pt x="351" y="554"/>
                    <a:pt x="476" y="360"/>
                    <a:pt x="658" y="224"/>
                  </a:cubicBezTo>
                  <a:cubicBezTo>
                    <a:pt x="690" y="207"/>
                    <a:pt x="707" y="207"/>
                    <a:pt x="722" y="192"/>
                  </a:cubicBezTo>
                  <a:cubicBezTo>
                    <a:pt x="737" y="177"/>
                    <a:pt x="752" y="170"/>
                    <a:pt x="767" y="170"/>
                  </a:cubicBezTo>
                  <a:cubicBezTo>
                    <a:pt x="799" y="170"/>
                    <a:pt x="828" y="205"/>
                    <a:pt x="850" y="272"/>
                  </a:cubicBezTo>
                  <a:cubicBezTo>
                    <a:pt x="818" y="320"/>
                    <a:pt x="754" y="368"/>
                    <a:pt x="707" y="417"/>
                  </a:cubicBezTo>
                  <a:lnTo>
                    <a:pt x="450" y="674"/>
                  </a:lnTo>
                  <a:cubicBezTo>
                    <a:pt x="546" y="593"/>
                    <a:pt x="626" y="513"/>
                    <a:pt x="722" y="417"/>
                  </a:cubicBezTo>
                  <a:cubicBezTo>
                    <a:pt x="739" y="400"/>
                    <a:pt x="1011" y="192"/>
                    <a:pt x="850" y="143"/>
                  </a:cubicBezTo>
                  <a:cubicBezTo>
                    <a:pt x="839" y="140"/>
                    <a:pt x="828" y="139"/>
                    <a:pt x="816" y="139"/>
                  </a:cubicBezTo>
                  <a:cubicBezTo>
                    <a:pt x="700" y="139"/>
                    <a:pt x="586" y="279"/>
                    <a:pt x="514" y="353"/>
                  </a:cubicBezTo>
                  <a:cubicBezTo>
                    <a:pt x="395" y="471"/>
                    <a:pt x="317" y="617"/>
                    <a:pt x="281" y="778"/>
                  </a:cubicBezTo>
                  <a:lnTo>
                    <a:pt x="281" y="778"/>
                  </a:lnTo>
                  <a:cubicBezTo>
                    <a:pt x="278" y="778"/>
                    <a:pt x="275" y="778"/>
                    <a:pt x="272" y="778"/>
                  </a:cubicBezTo>
                  <a:lnTo>
                    <a:pt x="272" y="778"/>
                  </a:lnTo>
                  <a:cubicBezTo>
                    <a:pt x="271" y="577"/>
                    <a:pt x="255" y="377"/>
                    <a:pt x="193" y="175"/>
                  </a:cubicBezTo>
                  <a:cubicBezTo>
                    <a:pt x="180" y="150"/>
                    <a:pt x="126" y="0"/>
                    <a:pt x="72"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6" name="Google Shape;6896;p77"/>
            <p:cNvSpPr/>
            <p:nvPr/>
          </p:nvSpPr>
          <p:spPr>
            <a:xfrm>
              <a:off x="4147900" y="4550225"/>
              <a:ext cx="63425" cy="60225"/>
            </a:xfrm>
            <a:custGeom>
              <a:avLst/>
              <a:gdLst/>
              <a:ahLst/>
              <a:cxnLst/>
              <a:rect l="l" t="t" r="r" b="b"/>
              <a:pathLst>
                <a:path w="2537" h="2409" extrusionOk="0">
                  <a:moveTo>
                    <a:pt x="1781" y="1"/>
                  </a:moveTo>
                  <a:lnTo>
                    <a:pt x="0" y="996"/>
                  </a:lnTo>
                  <a:lnTo>
                    <a:pt x="867" y="2408"/>
                  </a:lnTo>
                  <a:lnTo>
                    <a:pt x="2536" y="1557"/>
                  </a:lnTo>
                  <a:lnTo>
                    <a:pt x="1781" y="1"/>
                  </a:lnTo>
                  <a:close/>
                </a:path>
              </a:pathLst>
            </a:custGeom>
            <a:solidFill>
              <a:srgbClr val="E780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7" name="Google Shape;6897;p77"/>
            <p:cNvSpPr/>
            <p:nvPr/>
          </p:nvSpPr>
          <p:spPr>
            <a:xfrm>
              <a:off x="4006625" y="4298800"/>
              <a:ext cx="203475" cy="301200"/>
            </a:xfrm>
            <a:custGeom>
              <a:avLst/>
              <a:gdLst/>
              <a:ahLst/>
              <a:cxnLst/>
              <a:rect l="l" t="t" r="r" b="b"/>
              <a:pathLst>
                <a:path w="8139" h="12048" extrusionOk="0">
                  <a:moveTo>
                    <a:pt x="8138" y="10521"/>
                  </a:moveTo>
                  <a:lnTo>
                    <a:pt x="8138" y="10522"/>
                  </a:lnTo>
                  <a:cubicBezTo>
                    <a:pt x="8138" y="10522"/>
                    <a:pt x="8138" y="10521"/>
                    <a:pt x="8138" y="10521"/>
                  </a:cubicBezTo>
                  <a:close/>
                  <a:moveTo>
                    <a:pt x="3081" y="1"/>
                  </a:moveTo>
                  <a:cubicBezTo>
                    <a:pt x="2787" y="1"/>
                    <a:pt x="2321" y="51"/>
                    <a:pt x="1799" y="298"/>
                  </a:cubicBezTo>
                  <a:cubicBezTo>
                    <a:pt x="1799" y="298"/>
                    <a:pt x="1" y="1261"/>
                    <a:pt x="819" y="3010"/>
                  </a:cubicBezTo>
                  <a:cubicBezTo>
                    <a:pt x="1638" y="4793"/>
                    <a:pt x="2409" y="6028"/>
                    <a:pt x="2826" y="6766"/>
                  </a:cubicBezTo>
                  <a:cubicBezTo>
                    <a:pt x="3227" y="7521"/>
                    <a:pt x="5538" y="12048"/>
                    <a:pt x="5538" y="12048"/>
                  </a:cubicBezTo>
                  <a:cubicBezTo>
                    <a:pt x="5538" y="12048"/>
                    <a:pt x="8036" y="10520"/>
                    <a:pt x="8135" y="10520"/>
                  </a:cubicBezTo>
                  <a:cubicBezTo>
                    <a:pt x="8136" y="10520"/>
                    <a:pt x="8137" y="10521"/>
                    <a:pt x="8138" y="10521"/>
                  </a:cubicBezTo>
                  <a:lnTo>
                    <a:pt x="8138" y="10521"/>
                  </a:lnTo>
                  <a:lnTo>
                    <a:pt x="4720" y="4102"/>
                  </a:lnTo>
                  <a:lnTo>
                    <a:pt x="3404" y="25"/>
                  </a:lnTo>
                  <a:cubicBezTo>
                    <a:pt x="3404" y="25"/>
                    <a:pt x="3283" y="1"/>
                    <a:pt x="3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8" name="Google Shape;6898;p77"/>
            <p:cNvSpPr/>
            <p:nvPr/>
          </p:nvSpPr>
          <p:spPr>
            <a:xfrm>
              <a:off x="4304775" y="4315450"/>
              <a:ext cx="126025" cy="85900"/>
            </a:xfrm>
            <a:custGeom>
              <a:avLst/>
              <a:gdLst/>
              <a:ahLst/>
              <a:cxnLst/>
              <a:rect l="l" t="t" r="r" b="b"/>
              <a:pathLst>
                <a:path w="5041" h="3436" extrusionOk="0">
                  <a:moveTo>
                    <a:pt x="4391" y="1"/>
                  </a:moveTo>
                  <a:cubicBezTo>
                    <a:pt x="4203" y="1"/>
                    <a:pt x="4014" y="33"/>
                    <a:pt x="3838" y="97"/>
                  </a:cubicBezTo>
                  <a:cubicBezTo>
                    <a:pt x="3596" y="193"/>
                    <a:pt x="3292" y="290"/>
                    <a:pt x="2907" y="354"/>
                  </a:cubicBezTo>
                  <a:cubicBezTo>
                    <a:pt x="2512" y="411"/>
                    <a:pt x="2147" y="427"/>
                    <a:pt x="1863" y="427"/>
                  </a:cubicBezTo>
                  <a:cubicBezTo>
                    <a:pt x="1511" y="427"/>
                    <a:pt x="1285" y="403"/>
                    <a:pt x="1285" y="403"/>
                  </a:cubicBezTo>
                  <a:lnTo>
                    <a:pt x="1" y="2023"/>
                  </a:lnTo>
                  <a:lnTo>
                    <a:pt x="1" y="2040"/>
                  </a:lnTo>
                  <a:cubicBezTo>
                    <a:pt x="161" y="2119"/>
                    <a:pt x="33" y="2697"/>
                    <a:pt x="563" y="3115"/>
                  </a:cubicBezTo>
                  <a:lnTo>
                    <a:pt x="659" y="3436"/>
                  </a:lnTo>
                  <a:cubicBezTo>
                    <a:pt x="659" y="3436"/>
                    <a:pt x="1188" y="3388"/>
                    <a:pt x="1558" y="3147"/>
                  </a:cubicBezTo>
                  <a:cubicBezTo>
                    <a:pt x="1927" y="2907"/>
                    <a:pt x="2152" y="2457"/>
                    <a:pt x="2826" y="2233"/>
                  </a:cubicBezTo>
                  <a:cubicBezTo>
                    <a:pt x="3500" y="1991"/>
                    <a:pt x="4351" y="1510"/>
                    <a:pt x="4704" y="948"/>
                  </a:cubicBezTo>
                  <a:cubicBezTo>
                    <a:pt x="5041" y="371"/>
                    <a:pt x="4944" y="97"/>
                    <a:pt x="4944" y="97"/>
                  </a:cubicBezTo>
                  <a:cubicBezTo>
                    <a:pt x="4768" y="33"/>
                    <a:pt x="4579" y="1"/>
                    <a:pt x="4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9" name="Google Shape;6899;p77"/>
            <p:cNvSpPr/>
            <p:nvPr/>
          </p:nvSpPr>
          <p:spPr>
            <a:xfrm>
              <a:off x="4318425" y="4317875"/>
              <a:ext cx="105150" cy="75950"/>
            </a:xfrm>
            <a:custGeom>
              <a:avLst/>
              <a:gdLst/>
              <a:ahLst/>
              <a:cxnLst/>
              <a:rect l="l" t="t" r="r" b="b"/>
              <a:pathLst>
                <a:path w="4206" h="3038" extrusionOk="0">
                  <a:moveTo>
                    <a:pt x="4190" y="0"/>
                  </a:moveTo>
                  <a:cubicBezTo>
                    <a:pt x="4094" y="995"/>
                    <a:pt x="3035" y="1348"/>
                    <a:pt x="2264" y="1701"/>
                  </a:cubicBezTo>
                  <a:cubicBezTo>
                    <a:pt x="2072" y="1798"/>
                    <a:pt x="1879" y="1894"/>
                    <a:pt x="1686" y="2007"/>
                  </a:cubicBezTo>
                  <a:cubicBezTo>
                    <a:pt x="1509" y="2136"/>
                    <a:pt x="1349" y="2279"/>
                    <a:pt x="1205" y="2440"/>
                  </a:cubicBezTo>
                  <a:cubicBezTo>
                    <a:pt x="884" y="2731"/>
                    <a:pt x="519" y="3020"/>
                    <a:pt x="85" y="3020"/>
                  </a:cubicBezTo>
                  <a:cubicBezTo>
                    <a:pt x="62" y="3020"/>
                    <a:pt x="40" y="3019"/>
                    <a:pt x="17" y="3018"/>
                  </a:cubicBezTo>
                  <a:cubicBezTo>
                    <a:pt x="0" y="3018"/>
                    <a:pt x="0" y="3034"/>
                    <a:pt x="17" y="3034"/>
                  </a:cubicBezTo>
                  <a:cubicBezTo>
                    <a:pt x="42" y="3036"/>
                    <a:pt x="67" y="3037"/>
                    <a:pt x="92" y="3037"/>
                  </a:cubicBezTo>
                  <a:cubicBezTo>
                    <a:pt x="479" y="3037"/>
                    <a:pt x="820" y="2809"/>
                    <a:pt x="1092" y="2553"/>
                  </a:cubicBezTo>
                  <a:cubicBezTo>
                    <a:pt x="1284" y="2376"/>
                    <a:pt x="1462" y="2183"/>
                    <a:pt x="1670" y="2039"/>
                  </a:cubicBezTo>
                  <a:cubicBezTo>
                    <a:pt x="1879" y="1894"/>
                    <a:pt x="2104" y="1782"/>
                    <a:pt x="2344" y="1686"/>
                  </a:cubicBezTo>
                  <a:cubicBezTo>
                    <a:pt x="3099" y="1333"/>
                    <a:pt x="4094" y="963"/>
                    <a:pt x="4206"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0" name="Google Shape;6900;p77"/>
            <p:cNvSpPr/>
            <p:nvPr/>
          </p:nvSpPr>
          <p:spPr>
            <a:xfrm>
              <a:off x="4375825" y="4324800"/>
              <a:ext cx="4700" cy="14950"/>
            </a:xfrm>
            <a:custGeom>
              <a:avLst/>
              <a:gdLst/>
              <a:ahLst/>
              <a:cxnLst/>
              <a:rect l="l" t="t" r="r" b="b"/>
              <a:pathLst>
                <a:path w="188" h="598" extrusionOk="0">
                  <a:moveTo>
                    <a:pt x="8" y="0"/>
                  </a:moveTo>
                  <a:cubicBezTo>
                    <a:pt x="4" y="0"/>
                    <a:pt x="0" y="4"/>
                    <a:pt x="0" y="12"/>
                  </a:cubicBezTo>
                  <a:cubicBezTo>
                    <a:pt x="0" y="221"/>
                    <a:pt x="65" y="414"/>
                    <a:pt x="176" y="590"/>
                  </a:cubicBezTo>
                  <a:cubicBezTo>
                    <a:pt x="65" y="414"/>
                    <a:pt x="16" y="221"/>
                    <a:pt x="16" y="12"/>
                  </a:cubicBezTo>
                  <a:cubicBezTo>
                    <a:pt x="16" y="4"/>
                    <a:pt x="12" y="0"/>
                    <a:pt x="8" y="0"/>
                  </a:cubicBezTo>
                  <a:close/>
                  <a:moveTo>
                    <a:pt x="176" y="590"/>
                  </a:moveTo>
                  <a:cubicBezTo>
                    <a:pt x="176" y="595"/>
                    <a:pt x="178" y="597"/>
                    <a:pt x="180" y="597"/>
                  </a:cubicBezTo>
                  <a:cubicBezTo>
                    <a:pt x="184" y="597"/>
                    <a:pt x="187" y="590"/>
                    <a:pt x="176" y="59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1" name="Google Shape;6901;p77"/>
            <p:cNvSpPr/>
            <p:nvPr/>
          </p:nvSpPr>
          <p:spPr>
            <a:xfrm>
              <a:off x="4365400" y="4325200"/>
              <a:ext cx="2425" cy="16775"/>
            </a:xfrm>
            <a:custGeom>
              <a:avLst/>
              <a:gdLst/>
              <a:ahLst/>
              <a:cxnLst/>
              <a:rect l="l" t="t" r="r" b="b"/>
              <a:pathLst>
                <a:path w="97" h="671" extrusionOk="0">
                  <a:moveTo>
                    <a:pt x="40" y="0"/>
                  </a:moveTo>
                  <a:cubicBezTo>
                    <a:pt x="36" y="0"/>
                    <a:pt x="32" y="4"/>
                    <a:pt x="32" y="13"/>
                  </a:cubicBezTo>
                  <a:cubicBezTo>
                    <a:pt x="0" y="237"/>
                    <a:pt x="15" y="462"/>
                    <a:pt x="96" y="670"/>
                  </a:cubicBezTo>
                  <a:cubicBezTo>
                    <a:pt x="32" y="462"/>
                    <a:pt x="15" y="237"/>
                    <a:pt x="48" y="13"/>
                  </a:cubicBezTo>
                  <a:cubicBezTo>
                    <a:pt x="48" y="4"/>
                    <a:pt x="44" y="0"/>
                    <a:pt x="40"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2" name="Google Shape;6902;p77"/>
            <p:cNvSpPr/>
            <p:nvPr/>
          </p:nvSpPr>
          <p:spPr>
            <a:xfrm>
              <a:off x="4354150" y="4327500"/>
              <a:ext cx="3225" cy="16475"/>
            </a:xfrm>
            <a:custGeom>
              <a:avLst/>
              <a:gdLst/>
              <a:ahLst/>
              <a:cxnLst/>
              <a:rect l="l" t="t" r="r" b="b"/>
              <a:pathLst>
                <a:path w="129" h="659" extrusionOk="0">
                  <a:moveTo>
                    <a:pt x="112" y="0"/>
                  </a:moveTo>
                  <a:cubicBezTo>
                    <a:pt x="16" y="210"/>
                    <a:pt x="1" y="434"/>
                    <a:pt x="65" y="659"/>
                  </a:cubicBezTo>
                  <a:lnTo>
                    <a:pt x="80" y="659"/>
                  </a:lnTo>
                  <a:cubicBezTo>
                    <a:pt x="1" y="434"/>
                    <a:pt x="16" y="210"/>
                    <a:pt x="129"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3" name="Google Shape;6903;p77"/>
            <p:cNvSpPr/>
            <p:nvPr/>
          </p:nvSpPr>
          <p:spPr>
            <a:xfrm>
              <a:off x="4307600" y="4370125"/>
              <a:ext cx="35725" cy="4350"/>
            </a:xfrm>
            <a:custGeom>
              <a:avLst/>
              <a:gdLst/>
              <a:ahLst/>
              <a:cxnLst/>
              <a:rect l="l" t="t" r="r" b="b"/>
              <a:pathLst>
                <a:path w="1429" h="174" extrusionOk="0">
                  <a:moveTo>
                    <a:pt x="521" y="1"/>
                  </a:moveTo>
                  <a:cubicBezTo>
                    <a:pt x="345" y="1"/>
                    <a:pt x="169" y="20"/>
                    <a:pt x="1" y="61"/>
                  </a:cubicBezTo>
                  <a:lnTo>
                    <a:pt x="1" y="78"/>
                  </a:lnTo>
                  <a:cubicBezTo>
                    <a:pt x="182" y="34"/>
                    <a:pt x="370" y="12"/>
                    <a:pt x="559" y="12"/>
                  </a:cubicBezTo>
                  <a:cubicBezTo>
                    <a:pt x="856" y="12"/>
                    <a:pt x="1154" y="66"/>
                    <a:pt x="1429" y="174"/>
                  </a:cubicBezTo>
                  <a:cubicBezTo>
                    <a:pt x="1142" y="61"/>
                    <a:pt x="830" y="1"/>
                    <a:pt x="521"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4" name="Google Shape;6904;p77"/>
            <p:cNvSpPr/>
            <p:nvPr/>
          </p:nvSpPr>
          <p:spPr>
            <a:xfrm>
              <a:off x="4336875" y="4316975"/>
              <a:ext cx="21025" cy="22550"/>
            </a:xfrm>
            <a:custGeom>
              <a:avLst/>
              <a:gdLst/>
              <a:ahLst/>
              <a:cxnLst/>
              <a:rect l="l" t="t" r="r" b="b"/>
              <a:pathLst>
                <a:path w="841" h="902" extrusionOk="0">
                  <a:moveTo>
                    <a:pt x="633" y="564"/>
                  </a:moveTo>
                  <a:cubicBezTo>
                    <a:pt x="631" y="565"/>
                    <a:pt x="629" y="565"/>
                    <a:pt x="627" y="566"/>
                  </a:cubicBezTo>
                  <a:cubicBezTo>
                    <a:pt x="625" y="569"/>
                    <a:pt x="622" y="571"/>
                    <a:pt x="619" y="573"/>
                  </a:cubicBezTo>
                  <a:lnTo>
                    <a:pt x="619" y="573"/>
                  </a:lnTo>
                  <a:cubicBezTo>
                    <a:pt x="624" y="570"/>
                    <a:pt x="628" y="567"/>
                    <a:pt x="633" y="564"/>
                  </a:cubicBezTo>
                  <a:close/>
                  <a:moveTo>
                    <a:pt x="131" y="1"/>
                  </a:moveTo>
                  <a:cubicBezTo>
                    <a:pt x="124" y="1"/>
                    <a:pt x="118" y="2"/>
                    <a:pt x="114" y="4"/>
                  </a:cubicBezTo>
                  <a:cubicBezTo>
                    <a:pt x="1" y="53"/>
                    <a:pt x="178" y="164"/>
                    <a:pt x="225" y="197"/>
                  </a:cubicBezTo>
                  <a:cubicBezTo>
                    <a:pt x="330" y="253"/>
                    <a:pt x="445" y="299"/>
                    <a:pt x="565" y="333"/>
                  </a:cubicBezTo>
                  <a:lnTo>
                    <a:pt x="565" y="333"/>
                  </a:lnTo>
                  <a:cubicBezTo>
                    <a:pt x="401" y="283"/>
                    <a:pt x="240" y="206"/>
                    <a:pt x="114" y="100"/>
                  </a:cubicBezTo>
                  <a:cubicBezTo>
                    <a:pt x="114" y="39"/>
                    <a:pt x="133" y="15"/>
                    <a:pt x="164" y="15"/>
                  </a:cubicBezTo>
                  <a:cubicBezTo>
                    <a:pt x="173" y="15"/>
                    <a:pt x="183" y="17"/>
                    <a:pt x="193" y="21"/>
                  </a:cubicBezTo>
                  <a:cubicBezTo>
                    <a:pt x="225" y="36"/>
                    <a:pt x="258" y="36"/>
                    <a:pt x="290" y="53"/>
                  </a:cubicBezTo>
                  <a:cubicBezTo>
                    <a:pt x="354" y="68"/>
                    <a:pt x="418" y="100"/>
                    <a:pt x="482" y="132"/>
                  </a:cubicBezTo>
                  <a:cubicBezTo>
                    <a:pt x="546" y="158"/>
                    <a:pt x="781" y="274"/>
                    <a:pt x="796" y="385"/>
                  </a:cubicBezTo>
                  <a:lnTo>
                    <a:pt x="796" y="385"/>
                  </a:lnTo>
                  <a:cubicBezTo>
                    <a:pt x="718" y="373"/>
                    <a:pt x="641" y="355"/>
                    <a:pt x="565" y="333"/>
                  </a:cubicBezTo>
                  <a:lnTo>
                    <a:pt x="565" y="333"/>
                  </a:lnTo>
                  <a:cubicBezTo>
                    <a:pt x="643" y="357"/>
                    <a:pt x="721" y="375"/>
                    <a:pt x="796" y="386"/>
                  </a:cubicBezTo>
                  <a:lnTo>
                    <a:pt x="796" y="386"/>
                  </a:lnTo>
                  <a:cubicBezTo>
                    <a:pt x="796" y="386"/>
                    <a:pt x="796" y="386"/>
                    <a:pt x="796" y="385"/>
                  </a:cubicBezTo>
                  <a:lnTo>
                    <a:pt x="796" y="385"/>
                  </a:lnTo>
                  <a:cubicBezTo>
                    <a:pt x="804" y="387"/>
                    <a:pt x="812" y="388"/>
                    <a:pt x="820" y="389"/>
                  </a:cubicBezTo>
                  <a:cubicBezTo>
                    <a:pt x="812" y="388"/>
                    <a:pt x="804" y="387"/>
                    <a:pt x="796" y="386"/>
                  </a:cubicBezTo>
                  <a:lnTo>
                    <a:pt x="796" y="386"/>
                  </a:lnTo>
                  <a:cubicBezTo>
                    <a:pt x="797" y="388"/>
                    <a:pt x="797" y="391"/>
                    <a:pt x="797" y="393"/>
                  </a:cubicBezTo>
                  <a:lnTo>
                    <a:pt x="797" y="393"/>
                  </a:lnTo>
                  <a:cubicBezTo>
                    <a:pt x="636" y="413"/>
                    <a:pt x="487" y="459"/>
                    <a:pt x="338" y="534"/>
                  </a:cubicBezTo>
                  <a:cubicBezTo>
                    <a:pt x="258" y="582"/>
                    <a:pt x="33" y="727"/>
                    <a:pt x="65" y="839"/>
                  </a:cubicBezTo>
                  <a:cubicBezTo>
                    <a:pt x="80" y="885"/>
                    <a:pt x="105" y="901"/>
                    <a:pt x="134" y="901"/>
                  </a:cubicBezTo>
                  <a:cubicBezTo>
                    <a:pt x="197" y="901"/>
                    <a:pt x="278" y="824"/>
                    <a:pt x="322" y="791"/>
                  </a:cubicBezTo>
                  <a:cubicBezTo>
                    <a:pt x="432" y="712"/>
                    <a:pt x="526" y="650"/>
                    <a:pt x="619" y="573"/>
                  </a:cubicBezTo>
                  <a:lnTo>
                    <a:pt x="619" y="573"/>
                  </a:lnTo>
                  <a:cubicBezTo>
                    <a:pt x="566" y="610"/>
                    <a:pt x="510" y="644"/>
                    <a:pt x="450" y="678"/>
                  </a:cubicBezTo>
                  <a:cubicBezTo>
                    <a:pt x="403" y="727"/>
                    <a:pt x="338" y="759"/>
                    <a:pt x="290" y="806"/>
                  </a:cubicBezTo>
                  <a:cubicBezTo>
                    <a:pt x="274" y="806"/>
                    <a:pt x="242" y="823"/>
                    <a:pt x="225" y="839"/>
                  </a:cubicBezTo>
                  <a:cubicBezTo>
                    <a:pt x="210" y="855"/>
                    <a:pt x="193" y="855"/>
                    <a:pt x="193" y="871"/>
                  </a:cubicBezTo>
                  <a:cubicBezTo>
                    <a:pt x="82" y="823"/>
                    <a:pt x="65" y="774"/>
                    <a:pt x="129" y="727"/>
                  </a:cubicBezTo>
                  <a:cubicBezTo>
                    <a:pt x="297" y="528"/>
                    <a:pt x="551" y="431"/>
                    <a:pt x="796" y="409"/>
                  </a:cubicBezTo>
                  <a:lnTo>
                    <a:pt x="796" y="409"/>
                  </a:lnTo>
                  <a:cubicBezTo>
                    <a:pt x="793" y="430"/>
                    <a:pt x="780" y="451"/>
                    <a:pt x="756" y="470"/>
                  </a:cubicBezTo>
                  <a:cubicBezTo>
                    <a:pt x="715" y="504"/>
                    <a:pt x="675" y="534"/>
                    <a:pt x="633" y="564"/>
                  </a:cubicBezTo>
                  <a:lnTo>
                    <a:pt x="633" y="564"/>
                  </a:lnTo>
                  <a:cubicBezTo>
                    <a:pt x="697" y="532"/>
                    <a:pt x="788" y="484"/>
                    <a:pt x="820" y="407"/>
                  </a:cubicBezTo>
                  <a:lnTo>
                    <a:pt x="820" y="407"/>
                  </a:lnTo>
                  <a:cubicBezTo>
                    <a:pt x="825" y="406"/>
                    <a:pt x="830" y="406"/>
                    <a:pt x="835" y="406"/>
                  </a:cubicBezTo>
                  <a:lnTo>
                    <a:pt x="835" y="389"/>
                  </a:lnTo>
                  <a:cubicBezTo>
                    <a:pt x="832" y="389"/>
                    <a:pt x="829" y="390"/>
                    <a:pt x="825" y="390"/>
                  </a:cubicBezTo>
                  <a:lnTo>
                    <a:pt x="825" y="390"/>
                  </a:lnTo>
                  <a:cubicBezTo>
                    <a:pt x="841" y="296"/>
                    <a:pt x="608" y="179"/>
                    <a:pt x="563" y="149"/>
                  </a:cubicBezTo>
                  <a:cubicBezTo>
                    <a:pt x="467" y="117"/>
                    <a:pt x="386" y="68"/>
                    <a:pt x="290" y="36"/>
                  </a:cubicBezTo>
                  <a:cubicBezTo>
                    <a:pt x="262" y="36"/>
                    <a:pt x="175" y="1"/>
                    <a:pt x="131"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5" name="Google Shape;6905;p77"/>
            <p:cNvSpPr/>
            <p:nvPr/>
          </p:nvSpPr>
          <p:spPr>
            <a:xfrm>
              <a:off x="4278300" y="4310650"/>
              <a:ext cx="56625" cy="53775"/>
            </a:xfrm>
            <a:custGeom>
              <a:avLst/>
              <a:gdLst/>
              <a:ahLst/>
              <a:cxnLst/>
              <a:rect l="l" t="t" r="r" b="b"/>
              <a:pathLst>
                <a:path w="2265" h="2151" extrusionOk="0">
                  <a:moveTo>
                    <a:pt x="1156" y="0"/>
                  </a:moveTo>
                  <a:lnTo>
                    <a:pt x="0" y="1252"/>
                  </a:lnTo>
                  <a:lnTo>
                    <a:pt x="1108" y="2151"/>
                  </a:lnTo>
                  <a:lnTo>
                    <a:pt x="2264" y="691"/>
                  </a:lnTo>
                  <a:lnTo>
                    <a:pt x="1156"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6" name="Google Shape;6906;p77"/>
            <p:cNvSpPr/>
            <p:nvPr/>
          </p:nvSpPr>
          <p:spPr>
            <a:xfrm>
              <a:off x="4045550" y="4193800"/>
              <a:ext cx="266100" cy="156600"/>
            </a:xfrm>
            <a:custGeom>
              <a:avLst/>
              <a:gdLst/>
              <a:ahLst/>
              <a:cxnLst/>
              <a:rect l="l" t="t" r="r" b="b"/>
              <a:pathLst>
                <a:path w="10644" h="6264" extrusionOk="0">
                  <a:moveTo>
                    <a:pt x="4324" y="1"/>
                  </a:moveTo>
                  <a:cubicBezTo>
                    <a:pt x="2676" y="1"/>
                    <a:pt x="0" y="2123"/>
                    <a:pt x="0" y="2123"/>
                  </a:cubicBezTo>
                  <a:lnTo>
                    <a:pt x="4351" y="2716"/>
                  </a:lnTo>
                  <a:cubicBezTo>
                    <a:pt x="4351" y="2716"/>
                    <a:pt x="4672" y="3246"/>
                    <a:pt x="5153" y="3518"/>
                  </a:cubicBezTo>
                  <a:cubicBezTo>
                    <a:pt x="5907" y="3920"/>
                    <a:pt x="9359" y="6264"/>
                    <a:pt x="9359" y="6264"/>
                  </a:cubicBezTo>
                  <a:lnTo>
                    <a:pt x="10643" y="4691"/>
                  </a:lnTo>
                  <a:cubicBezTo>
                    <a:pt x="10643" y="4691"/>
                    <a:pt x="6068" y="115"/>
                    <a:pt x="4431" y="4"/>
                  </a:cubicBezTo>
                  <a:cubicBezTo>
                    <a:pt x="4396" y="2"/>
                    <a:pt x="4360" y="1"/>
                    <a:pt x="4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7" name="Google Shape;6907;p77"/>
            <p:cNvSpPr/>
            <p:nvPr/>
          </p:nvSpPr>
          <p:spPr>
            <a:xfrm>
              <a:off x="3885025" y="3971575"/>
              <a:ext cx="114000" cy="173375"/>
            </a:xfrm>
            <a:custGeom>
              <a:avLst/>
              <a:gdLst/>
              <a:ahLst/>
              <a:cxnLst/>
              <a:rect l="l" t="t" r="r" b="b"/>
              <a:pathLst>
                <a:path w="4560" h="6935" extrusionOk="0">
                  <a:moveTo>
                    <a:pt x="2376" y="0"/>
                  </a:moveTo>
                  <a:lnTo>
                    <a:pt x="2376" y="0"/>
                  </a:lnTo>
                  <a:cubicBezTo>
                    <a:pt x="2408" y="337"/>
                    <a:pt x="2232" y="771"/>
                    <a:pt x="2216" y="1268"/>
                  </a:cubicBezTo>
                  <a:cubicBezTo>
                    <a:pt x="2216" y="1621"/>
                    <a:pt x="2055" y="1942"/>
                    <a:pt x="1831" y="2199"/>
                  </a:cubicBezTo>
                  <a:cubicBezTo>
                    <a:pt x="1655" y="2408"/>
                    <a:pt x="1398" y="2568"/>
                    <a:pt x="1334" y="2841"/>
                  </a:cubicBezTo>
                  <a:cubicBezTo>
                    <a:pt x="1269" y="3097"/>
                    <a:pt x="1413" y="3371"/>
                    <a:pt x="1317" y="3611"/>
                  </a:cubicBezTo>
                  <a:cubicBezTo>
                    <a:pt x="1237" y="3885"/>
                    <a:pt x="916" y="3996"/>
                    <a:pt x="692" y="4174"/>
                  </a:cubicBezTo>
                  <a:cubicBezTo>
                    <a:pt x="370" y="4414"/>
                    <a:pt x="178" y="4799"/>
                    <a:pt x="97" y="5184"/>
                  </a:cubicBezTo>
                  <a:cubicBezTo>
                    <a:pt x="1" y="5586"/>
                    <a:pt x="17" y="5987"/>
                    <a:pt x="17" y="6389"/>
                  </a:cubicBezTo>
                  <a:cubicBezTo>
                    <a:pt x="33" y="6517"/>
                    <a:pt x="33" y="6661"/>
                    <a:pt x="146" y="6742"/>
                  </a:cubicBezTo>
                  <a:cubicBezTo>
                    <a:pt x="210" y="6789"/>
                    <a:pt x="306" y="6806"/>
                    <a:pt x="386" y="6806"/>
                  </a:cubicBezTo>
                  <a:cubicBezTo>
                    <a:pt x="1430" y="6854"/>
                    <a:pt x="2473" y="6886"/>
                    <a:pt x="3500" y="6934"/>
                  </a:cubicBezTo>
                  <a:lnTo>
                    <a:pt x="4559" y="979"/>
                  </a:lnTo>
                  <a:lnTo>
                    <a:pt x="23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8" name="Google Shape;6908;p77"/>
            <p:cNvSpPr/>
            <p:nvPr/>
          </p:nvSpPr>
          <p:spPr>
            <a:xfrm>
              <a:off x="3952450" y="4045800"/>
              <a:ext cx="77475" cy="110775"/>
            </a:xfrm>
            <a:custGeom>
              <a:avLst/>
              <a:gdLst/>
              <a:ahLst/>
              <a:cxnLst/>
              <a:rect l="l" t="t" r="r" b="b"/>
              <a:pathLst>
                <a:path w="3099" h="4431" extrusionOk="0">
                  <a:moveTo>
                    <a:pt x="2810" y="0"/>
                  </a:moveTo>
                  <a:lnTo>
                    <a:pt x="0" y="1894"/>
                  </a:lnTo>
                  <a:lnTo>
                    <a:pt x="1670" y="4430"/>
                  </a:lnTo>
                  <a:lnTo>
                    <a:pt x="3099" y="3195"/>
                  </a:lnTo>
                  <a:lnTo>
                    <a:pt x="3099" y="3146"/>
                  </a:lnTo>
                  <a:lnTo>
                    <a:pt x="28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9" name="Google Shape;6909;p77"/>
            <p:cNvSpPr/>
            <p:nvPr/>
          </p:nvSpPr>
          <p:spPr>
            <a:xfrm>
              <a:off x="3967700" y="4040175"/>
              <a:ext cx="52175" cy="53000"/>
            </a:xfrm>
            <a:custGeom>
              <a:avLst/>
              <a:gdLst/>
              <a:ahLst/>
              <a:cxnLst/>
              <a:rect l="l" t="t" r="r" b="b"/>
              <a:pathLst>
                <a:path w="2087" h="2120" extrusionOk="0">
                  <a:moveTo>
                    <a:pt x="0" y="0"/>
                  </a:moveTo>
                  <a:lnTo>
                    <a:pt x="0" y="2119"/>
                  </a:lnTo>
                  <a:lnTo>
                    <a:pt x="1911" y="2119"/>
                  </a:lnTo>
                  <a:cubicBezTo>
                    <a:pt x="1911" y="2119"/>
                    <a:pt x="2087" y="178"/>
                    <a:pt x="2072" y="113"/>
                  </a:cubicBezTo>
                  <a:lnTo>
                    <a:pt x="0"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0" name="Google Shape;6910;p77"/>
            <p:cNvSpPr/>
            <p:nvPr/>
          </p:nvSpPr>
          <p:spPr>
            <a:xfrm>
              <a:off x="3967700" y="4041775"/>
              <a:ext cx="52600" cy="28125"/>
            </a:xfrm>
            <a:custGeom>
              <a:avLst/>
              <a:gdLst/>
              <a:ahLst/>
              <a:cxnLst/>
              <a:rect l="l" t="t" r="r" b="b"/>
              <a:pathLst>
                <a:path w="2104" h="1125" extrusionOk="0">
                  <a:moveTo>
                    <a:pt x="0" y="1"/>
                  </a:moveTo>
                  <a:lnTo>
                    <a:pt x="0" y="1"/>
                  </a:lnTo>
                  <a:cubicBezTo>
                    <a:pt x="0" y="1"/>
                    <a:pt x="193" y="724"/>
                    <a:pt x="1012" y="948"/>
                  </a:cubicBezTo>
                  <a:cubicBezTo>
                    <a:pt x="1605" y="1109"/>
                    <a:pt x="1991" y="1124"/>
                    <a:pt x="1991" y="1124"/>
                  </a:cubicBezTo>
                  <a:lnTo>
                    <a:pt x="2104" y="81"/>
                  </a:lnTo>
                  <a:lnTo>
                    <a:pt x="2104" y="81"/>
                  </a:lnTo>
                  <a:cubicBezTo>
                    <a:pt x="2104" y="82"/>
                    <a:pt x="1722" y="728"/>
                    <a:pt x="1211" y="728"/>
                  </a:cubicBezTo>
                  <a:cubicBezTo>
                    <a:pt x="1188" y="728"/>
                    <a:pt x="1164" y="726"/>
                    <a:pt x="1141" y="723"/>
                  </a:cubicBezTo>
                  <a:cubicBezTo>
                    <a:pt x="803" y="69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1" name="Google Shape;6911;p77"/>
            <p:cNvSpPr/>
            <p:nvPr/>
          </p:nvSpPr>
          <p:spPr>
            <a:xfrm>
              <a:off x="4032325" y="3992400"/>
              <a:ext cx="18050" cy="33350"/>
            </a:xfrm>
            <a:custGeom>
              <a:avLst/>
              <a:gdLst/>
              <a:ahLst/>
              <a:cxnLst/>
              <a:rect l="l" t="t" r="r" b="b"/>
              <a:pathLst>
                <a:path w="722" h="1334" extrusionOk="0">
                  <a:moveTo>
                    <a:pt x="228" y="0"/>
                  </a:moveTo>
                  <a:cubicBezTo>
                    <a:pt x="194" y="0"/>
                    <a:pt x="164" y="8"/>
                    <a:pt x="144" y="34"/>
                  </a:cubicBezTo>
                  <a:lnTo>
                    <a:pt x="0" y="1333"/>
                  </a:lnTo>
                  <a:cubicBezTo>
                    <a:pt x="193" y="1190"/>
                    <a:pt x="482" y="1029"/>
                    <a:pt x="593" y="820"/>
                  </a:cubicBezTo>
                  <a:cubicBezTo>
                    <a:pt x="706" y="612"/>
                    <a:pt x="722" y="323"/>
                    <a:pt x="578" y="146"/>
                  </a:cubicBezTo>
                  <a:cubicBezTo>
                    <a:pt x="529" y="81"/>
                    <a:pt x="465" y="34"/>
                    <a:pt x="385" y="17"/>
                  </a:cubicBezTo>
                  <a:cubicBezTo>
                    <a:pt x="337" y="17"/>
                    <a:pt x="278" y="0"/>
                    <a:pt x="228"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2" name="Google Shape;6912;p77"/>
            <p:cNvSpPr/>
            <p:nvPr/>
          </p:nvSpPr>
          <p:spPr>
            <a:xfrm>
              <a:off x="3958475" y="3943475"/>
              <a:ext cx="81100" cy="117000"/>
            </a:xfrm>
            <a:custGeom>
              <a:avLst/>
              <a:gdLst/>
              <a:ahLst/>
              <a:cxnLst/>
              <a:rect l="l" t="t" r="r" b="b"/>
              <a:pathLst>
                <a:path w="3244" h="4680" extrusionOk="0">
                  <a:moveTo>
                    <a:pt x="1621" y="1"/>
                  </a:moveTo>
                  <a:cubicBezTo>
                    <a:pt x="177" y="65"/>
                    <a:pt x="1" y="979"/>
                    <a:pt x="1" y="2616"/>
                  </a:cubicBezTo>
                  <a:cubicBezTo>
                    <a:pt x="1" y="4254"/>
                    <a:pt x="1268" y="4639"/>
                    <a:pt x="1317" y="4655"/>
                  </a:cubicBezTo>
                  <a:cubicBezTo>
                    <a:pt x="1351" y="4665"/>
                    <a:pt x="1435" y="4680"/>
                    <a:pt x="1550" y="4680"/>
                  </a:cubicBezTo>
                  <a:cubicBezTo>
                    <a:pt x="2019" y="4680"/>
                    <a:pt x="2998" y="4428"/>
                    <a:pt x="3115" y="2505"/>
                  </a:cubicBezTo>
                  <a:cubicBezTo>
                    <a:pt x="3243" y="112"/>
                    <a:pt x="1621" y="1"/>
                    <a:pt x="1621"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3" name="Google Shape;6913;p77"/>
            <p:cNvSpPr/>
            <p:nvPr/>
          </p:nvSpPr>
          <p:spPr>
            <a:xfrm>
              <a:off x="4009050" y="3981450"/>
              <a:ext cx="17525" cy="1750"/>
            </a:xfrm>
            <a:custGeom>
              <a:avLst/>
              <a:gdLst/>
              <a:ahLst/>
              <a:cxnLst/>
              <a:rect l="l" t="t" r="r" b="b"/>
              <a:pathLst>
                <a:path w="701" h="70" extrusionOk="0">
                  <a:moveTo>
                    <a:pt x="377" y="0"/>
                  </a:moveTo>
                  <a:cubicBezTo>
                    <a:pt x="258" y="0"/>
                    <a:pt x="139" y="12"/>
                    <a:pt x="16" y="38"/>
                  </a:cubicBezTo>
                  <a:cubicBezTo>
                    <a:pt x="0" y="38"/>
                    <a:pt x="0" y="70"/>
                    <a:pt x="32" y="70"/>
                  </a:cubicBezTo>
                  <a:cubicBezTo>
                    <a:pt x="147" y="44"/>
                    <a:pt x="261" y="32"/>
                    <a:pt x="378" y="32"/>
                  </a:cubicBezTo>
                  <a:cubicBezTo>
                    <a:pt x="475" y="32"/>
                    <a:pt x="573" y="40"/>
                    <a:pt x="674" y="55"/>
                  </a:cubicBezTo>
                  <a:cubicBezTo>
                    <a:pt x="677" y="57"/>
                    <a:pt x="680" y="59"/>
                    <a:pt x="683" y="59"/>
                  </a:cubicBezTo>
                  <a:cubicBezTo>
                    <a:pt x="694" y="59"/>
                    <a:pt x="701" y="35"/>
                    <a:pt x="674" y="22"/>
                  </a:cubicBezTo>
                  <a:cubicBezTo>
                    <a:pt x="573" y="8"/>
                    <a:pt x="475"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4" name="Google Shape;6914;p77"/>
            <p:cNvSpPr/>
            <p:nvPr/>
          </p:nvSpPr>
          <p:spPr>
            <a:xfrm>
              <a:off x="3972125" y="3981450"/>
              <a:ext cx="18075" cy="1750"/>
            </a:xfrm>
            <a:custGeom>
              <a:avLst/>
              <a:gdLst/>
              <a:ahLst/>
              <a:cxnLst/>
              <a:rect l="l" t="t" r="r" b="b"/>
              <a:pathLst>
                <a:path w="723" h="70" extrusionOk="0">
                  <a:moveTo>
                    <a:pt x="393" y="0"/>
                  </a:moveTo>
                  <a:cubicBezTo>
                    <a:pt x="274" y="0"/>
                    <a:pt x="156" y="12"/>
                    <a:pt x="33" y="38"/>
                  </a:cubicBezTo>
                  <a:cubicBezTo>
                    <a:pt x="0" y="38"/>
                    <a:pt x="16" y="70"/>
                    <a:pt x="33" y="70"/>
                  </a:cubicBezTo>
                  <a:cubicBezTo>
                    <a:pt x="156" y="44"/>
                    <a:pt x="274" y="32"/>
                    <a:pt x="393" y="32"/>
                  </a:cubicBezTo>
                  <a:cubicBezTo>
                    <a:pt x="491" y="32"/>
                    <a:pt x="589" y="40"/>
                    <a:pt x="690" y="55"/>
                  </a:cubicBezTo>
                  <a:cubicBezTo>
                    <a:pt x="707" y="55"/>
                    <a:pt x="722" y="22"/>
                    <a:pt x="690" y="22"/>
                  </a:cubicBezTo>
                  <a:cubicBezTo>
                    <a:pt x="589" y="8"/>
                    <a:pt x="491"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5" name="Google Shape;6915;p77"/>
            <p:cNvSpPr/>
            <p:nvPr/>
          </p:nvSpPr>
          <p:spPr>
            <a:xfrm>
              <a:off x="3993375" y="4016500"/>
              <a:ext cx="12875" cy="2225"/>
            </a:xfrm>
            <a:custGeom>
              <a:avLst/>
              <a:gdLst/>
              <a:ahLst/>
              <a:cxnLst/>
              <a:rect l="l" t="t" r="r" b="b"/>
              <a:pathLst>
                <a:path w="515" h="89" extrusionOk="0">
                  <a:moveTo>
                    <a:pt x="17" y="1"/>
                  </a:moveTo>
                  <a:cubicBezTo>
                    <a:pt x="17" y="1"/>
                    <a:pt x="1" y="16"/>
                    <a:pt x="17" y="16"/>
                  </a:cubicBezTo>
                  <a:cubicBezTo>
                    <a:pt x="98" y="64"/>
                    <a:pt x="182" y="89"/>
                    <a:pt x="266" y="89"/>
                  </a:cubicBezTo>
                  <a:cubicBezTo>
                    <a:pt x="350" y="89"/>
                    <a:pt x="434" y="64"/>
                    <a:pt x="514" y="16"/>
                  </a:cubicBezTo>
                  <a:lnTo>
                    <a:pt x="514" y="16"/>
                  </a:lnTo>
                  <a:cubicBezTo>
                    <a:pt x="437" y="55"/>
                    <a:pt x="357" y="75"/>
                    <a:pt x="277" y="75"/>
                  </a:cubicBezTo>
                  <a:cubicBezTo>
                    <a:pt x="189" y="75"/>
                    <a:pt x="101" y="51"/>
                    <a:pt x="17" y="1"/>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6" name="Google Shape;6916;p77"/>
            <p:cNvSpPr/>
            <p:nvPr/>
          </p:nvSpPr>
          <p:spPr>
            <a:xfrm>
              <a:off x="3981350" y="4025550"/>
              <a:ext cx="33725" cy="14725"/>
            </a:xfrm>
            <a:custGeom>
              <a:avLst/>
              <a:gdLst/>
              <a:ahLst/>
              <a:cxnLst/>
              <a:rect l="l" t="t" r="r" b="b"/>
              <a:pathLst>
                <a:path w="1349" h="589" extrusionOk="0">
                  <a:moveTo>
                    <a:pt x="635" y="0"/>
                  </a:moveTo>
                  <a:cubicBezTo>
                    <a:pt x="435" y="0"/>
                    <a:pt x="214" y="18"/>
                    <a:pt x="0" y="72"/>
                  </a:cubicBezTo>
                  <a:cubicBezTo>
                    <a:pt x="0" y="72"/>
                    <a:pt x="177" y="553"/>
                    <a:pt x="642" y="585"/>
                  </a:cubicBezTo>
                  <a:cubicBezTo>
                    <a:pt x="662" y="587"/>
                    <a:pt x="682" y="588"/>
                    <a:pt x="701" y="588"/>
                  </a:cubicBezTo>
                  <a:cubicBezTo>
                    <a:pt x="1142" y="588"/>
                    <a:pt x="1348" y="72"/>
                    <a:pt x="1348" y="72"/>
                  </a:cubicBezTo>
                  <a:cubicBezTo>
                    <a:pt x="1348" y="72"/>
                    <a:pt x="1034" y="0"/>
                    <a:pt x="635"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7" name="Google Shape;6917;p77"/>
            <p:cNvSpPr/>
            <p:nvPr/>
          </p:nvSpPr>
          <p:spPr>
            <a:xfrm>
              <a:off x="3984975" y="4028800"/>
              <a:ext cx="24475" cy="7050"/>
            </a:xfrm>
            <a:custGeom>
              <a:avLst/>
              <a:gdLst/>
              <a:ahLst/>
              <a:cxnLst/>
              <a:rect l="l" t="t" r="r" b="b"/>
              <a:pathLst>
                <a:path w="979" h="282" extrusionOk="0">
                  <a:moveTo>
                    <a:pt x="623" y="1"/>
                  </a:moveTo>
                  <a:cubicBezTo>
                    <a:pt x="343" y="1"/>
                    <a:pt x="0" y="23"/>
                    <a:pt x="0" y="23"/>
                  </a:cubicBezTo>
                  <a:cubicBezTo>
                    <a:pt x="0" y="23"/>
                    <a:pt x="176" y="247"/>
                    <a:pt x="497" y="279"/>
                  </a:cubicBezTo>
                  <a:cubicBezTo>
                    <a:pt x="515" y="281"/>
                    <a:pt x="532" y="282"/>
                    <a:pt x="549" y="282"/>
                  </a:cubicBezTo>
                  <a:cubicBezTo>
                    <a:pt x="850" y="282"/>
                    <a:pt x="979" y="23"/>
                    <a:pt x="979" y="23"/>
                  </a:cubicBezTo>
                  <a:lnTo>
                    <a:pt x="947" y="23"/>
                  </a:lnTo>
                  <a:cubicBezTo>
                    <a:pt x="888" y="6"/>
                    <a:pt x="763" y="1"/>
                    <a:pt x="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8" name="Google Shape;6918;p77"/>
            <p:cNvSpPr/>
            <p:nvPr/>
          </p:nvSpPr>
          <p:spPr>
            <a:xfrm>
              <a:off x="3934800" y="3927000"/>
              <a:ext cx="57425" cy="76700"/>
            </a:xfrm>
            <a:custGeom>
              <a:avLst/>
              <a:gdLst/>
              <a:ahLst/>
              <a:cxnLst/>
              <a:rect l="l" t="t" r="r" b="b"/>
              <a:pathLst>
                <a:path w="2297" h="3068" extrusionOk="0">
                  <a:moveTo>
                    <a:pt x="2182" y="0"/>
                  </a:moveTo>
                  <a:cubicBezTo>
                    <a:pt x="2058" y="0"/>
                    <a:pt x="1601" y="23"/>
                    <a:pt x="1108" y="339"/>
                  </a:cubicBezTo>
                  <a:cubicBezTo>
                    <a:pt x="0" y="1028"/>
                    <a:pt x="417" y="3035"/>
                    <a:pt x="417" y="3035"/>
                  </a:cubicBezTo>
                  <a:lnTo>
                    <a:pt x="931" y="3067"/>
                  </a:lnTo>
                  <a:cubicBezTo>
                    <a:pt x="1059" y="3067"/>
                    <a:pt x="1172" y="2971"/>
                    <a:pt x="1172" y="2843"/>
                  </a:cubicBezTo>
                  <a:cubicBezTo>
                    <a:pt x="1172" y="2393"/>
                    <a:pt x="1301" y="1430"/>
                    <a:pt x="1477" y="1205"/>
                  </a:cubicBezTo>
                  <a:cubicBezTo>
                    <a:pt x="1686" y="900"/>
                    <a:pt x="2296" y="835"/>
                    <a:pt x="2296" y="835"/>
                  </a:cubicBezTo>
                  <a:lnTo>
                    <a:pt x="2215" y="1"/>
                  </a:lnTo>
                  <a:cubicBezTo>
                    <a:pt x="2215" y="1"/>
                    <a:pt x="2204" y="0"/>
                    <a:pt x="2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9" name="Google Shape;6919;p77"/>
            <p:cNvSpPr/>
            <p:nvPr/>
          </p:nvSpPr>
          <p:spPr>
            <a:xfrm>
              <a:off x="3990175" y="3923600"/>
              <a:ext cx="66250" cy="120225"/>
            </a:xfrm>
            <a:custGeom>
              <a:avLst/>
              <a:gdLst/>
              <a:ahLst/>
              <a:cxnLst/>
              <a:rect l="l" t="t" r="r" b="b"/>
              <a:pathLst>
                <a:path w="2650" h="4809" extrusionOk="0">
                  <a:moveTo>
                    <a:pt x="523" y="1"/>
                  </a:moveTo>
                  <a:cubicBezTo>
                    <a:pt x="350" y="1"/>
                    <a:pt x="168" y="40"/>
                    <a:pt x="0" y="153"/>
                  </a:cubicBezTo>
                  <a:lnTo>
                    <a:pt x="32" y="971"/>
                  </a:lnTo>
                  <a:cubicBezTo>
                    <a:pt x="32" y="971"/>
                    <a:pt x="70" y="969"/>
                    <a:pt x="134" y="969"/>
                  </a:cubicBezTo>
                  <a:cubicBezTo>
                    <a:pt x="405" y="969"/>
                    <a:pt x="1144" y="1011"/>
                    <a:pt x="1429" y="1453"/>
                  </a:cubicBezTo>
                  <a:cubicBezTo>
                    <a:pt x="1783" y="2015"/>
                    <a:pt x="1815" y="2593"/>
                    <a:pt x="1847" y="3058"/>
                  </a:cubicBezTo>
                  <a:cubicBezTo>
                    <a:pt x="1894" y="3508"/>
                    <a:pt x="1461" y="4808"/>
                    <a:pt x="1461" y="4808"/>
                  </a:cubicBezTo>
                  <a:lnTo>
                    <a:pt x="2279" y="4567"/>
                  </a:lnTo>
                  <a:cubicBezTo>
                    <a:pt x="2457" y="4198"/>
                    <a:pt x="2649" y="3283"/>
                    <a:pt x="2568" y="2801"/>
                  </a:cubicBezTo>
                  <a:cubicBezTo>
                    <a:pt x="2408" y="1935"/>
                    <a:pt x="2039" y="635"/>
                    <a:pt x="1252" y="201"/>
                  </a:cubicBezTo>
                  <a:cubicBezTo>
                    <a:pt x="1252" y="201"/>
                    <a:pt x="913" y="1"/>
                    <a:pt x="5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0" name="Google Shape;6920;p77"/>
            <p:cNvSpPr/>
            <p:nvPr/>
          </p:nvSpPr>
          <p:spPr>
            <a:xfrm>
              <a:off x="3943225" y="3992825"/>
              <a:ext cx="17700" cy="32925"/>
            </a:xfrm>
            <a:custGeom>
              <a:avLst/>
              <a:gdLst/>
              <a:ahLst/>
              <a:cxnLst/>
              <a:rect l="l" t="t" r="r" b="b"/>
              <a:pathLst>
                <a:path w="708" h="1317" extrusionOk="0">
                  <a:moveTo>
                    <a:pt x="337" y="0"/>
                  </a:moveTo>
                  <a:cubicBezTo>
                    <a:pt x="258" y="17"/>
                    <a:pt x="193" y="64"/>
                    <a:pt x="145" y="129"/>
                  </a:cubicBezTo>
                  <a:cubicBezTo>
                    <a:pt x="1" y="306"/>
                    <a:pt x="16" y="595"/>
                    <a:pt x="129" y="803"/>
                  </a:cubicBezTo>
                  <a:cubicBezTo>
                    <a:pt x="241" y="1012"/>
                    <a:pt x="530" y="1173"/>
                    <a:pt x="707" y="1316"/>
                  </a:cubicBezTo>
                  <a:lnTo>
                    <a:pt x="675" y="64"/>
                  </a:lnTo>
                  <a:cubicBezTo>
                    <a:pt x="626" y="17"/>
                    <a:pt x="401" y="0"/>
                    <a:pt x="337"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1" name="Google Shape;6921;p77"/>
            <p:cNvSpPr/>
            <p:nvPr/>
          </p:nvSpPr>
          <p:spPr>
            <a:xfrm>
              <a:off x="3948850" y="3999875"/>
              <a:ext cx="10850" cy="15050"/>
            </a:xfrm>
            <a:custGeom>
              <a:avLst/>
              <a:gdLst/>
              <a:ahLst/>
              <a:cxnLst/>
              <a:rect l="l" t="t" r="r" b="b"/>
              <a:pathLst>
                <a:path w="434" h="602" extrusionOk="0">
                  <a:moveTo>
                    <a:pt x="5" y="0"/>
                  </a:moveTo>
                  <a:cubicBezTo>
                    <a:pt x="0" y="0"/>
                    <a:pt x="0" y="7"/>
                    <a:pt x="0" y="7"/>
                  </a:cubicBezTo>
                  <a:cubicBezTo>
                    <a:pt x="225" y="136"/>
                    <a:pt x="369" y="345"/>
                    <a:pt x="418" y="602"/>
                  </a:cubicBezTo>
                  <a:lnTo>
                    <a:pt x="433" y="602"/>
                  </a:lnTo>
                  <a:cubicBezTo>
                    <a:pt x="386" y="345"/>
                    <a:pt x="225" y="136"/>
                    <a:pt x="16" y="7"/>
                  </a:cubicBezTo>
                  <a:cubicBezTo>
                    <a:pt x="11" y="2"/>
                    <a:pt x="7" y="0"/>
                    <a:pt x="5"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2" name="Google Shape;6922;p77"/>
            <p:cNvSpPr/>
            <p:nvPr/>
          </p:nvSpPr>
          <p:spPr>
            <a:xfrm>
              <a:off x="4011825" y="3996825"/>
              <a:ext cx="11700" cy="5575"/>
            </a:xfrm>
            <a:custGeom>
              <a:avLst/>
              <a:gdLst/>
              <a:ahLst/>
              <a:cxnLst/>
              <a:rect l="l" t="t" r="r" b="b"/>
              <a:pathLst>
                <a:path w="468" h="223" extrusionOk="0">
                  <a:moveTo>
                    <a:pt x="450" y="1"/>
                  </a:moveTo>
                  <a:cubicBezTo>
                    <a:pt x="442" y="144"/>
                    <a:pt x="338" y="216"/>
                    <a:pt x="230" y="216"/>
                  </a:cubicBezTo>
                  <a:cubicBezTo>
                    <a:pt x="132" y="216"/>
                    <a:pt x="32" y="156"/>
                    <a:pt x="1" y="33"/>
                  </a:cubicBezTo>
                  <a:lnTo>
                    <a:pt x="1" y="33"/>
                  </a:lnTo>
                  <a:cubicBezTo>
                    <a:pt x="24" y="162"/>
                    <a:pt x="121" y="223"/>
                    <a:pt x="222" y="223"/>
                  </a:cubicBezTo>
                  <a:cubicBezTo>
                    <a:pt x="334" y="223"/>
                    <a:pt x="450" y="146"/>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3" name="Google Shape;6923;p77"/>
            <p:cNvSpPr/>
            <p:nvPr/>
          </p:nvSpPr>
          <p:spPr>
            <a:xfrm>
              <a:off x="3976325" y="3996825"/>
              <a:ext cx="11875" cy="5575"/>
            </a:xfrm>
            <a:custGeom>
              <a:avLst/>
              <a:gdLst/>
              <a:ahLst/>
              <a:cxnLst/>
              <a:rect l="l" t="t" r="r" b="b"/>
              <a:pathLst>
                <a:path w="475" h="223" extrusionOk="0">
                  <a:moveTo>
                    <a:pt x="3" y="21"/>
                  </a:moveTo>
                  <a:cubicBezTo>
                    <a:pt x="1" y="21"/>
                    <a:pt x="1" y="25"/>
                    <a:pt x="8" y="33"/>
                  </a:cubicBezTo>
                  <a:cubicBezTo>
                    <a:pt x="8" y="25"/>
                    <a:pt x="5" y="21"/>
                    <a:pt x="3" y="21"/>
                  </a:cubicBezTo>
                  <a:close/>
                  <a:moveTo>
                    <a:pt x="458" y="1"/>
                  </a:moveTo>
                  <a:cubicBezTo>
                    <a:pt x="441" y="144"/>
                    <a:pt x="337" y="216"/>
                    <a:pt x="232" y="216"/>
                  </a:cubicBezTo>
                  <a:cubicBezTo>
                    <a:pt x="136" y="216"/>
                    <a:pt x="39" y="156"/>
                    <a:pt x="8" y="33"/>
                  </a:cubicBezTo>
                  <a:lnTo>
                    <a:pt x="8" y="33"/>
                  </a:lnTo>
                  <a:cubicBezTo>
                    <a:pt x="31" y="162"/>
                    <a:pt x="129" y="223"/>
                    <a:pt x="229" y="223"/>
                  </a:cubicBezTo>
                  <a:cubicBezTo>
                    <a:pt x="342" y="223"/>
                    <a:pt x="458" y="146"/>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4" name="Google Shape;6924;p77"/>
            <p:cNvSpPr/>
            <p:nvPr/>
          </p:nvSpPr>
          <p:spPr>
            <a:xfrm>
              <a:off x="3950450" y="4019650"/>
              <a:ext cx="10850" cy="9525"/>
            </a:xfrm>
            <a:custGeom>
              <a:avLst/>
              <a:gdLst/>
              <a:ahLst/>
              <a:cxnLst/>
              <a:rect l="l" t="t" r="r" b="b"/>
              <a:pathLst>
                <a:path w="434" h="381" extrusionOk="0">
                  <a:moveTo>
                    <a:pt x="219" y="0"/>
                  </a:moveTo>
                  <a:cubicBezTo>
                    <a:pt x="134" y="0"/>
                    <a:pt x="46" y="48"/>
                    <a:pt x="33" y="132"/>
                  </a:cubicBezTo>
                  <a:cubicBezTo>
                    <a:pt x="1" y="228"/>
                    <a:pt x="65" y="340"/>
                    <a:pt x="161" y="372"/>
                  </a:cubicBezTo>
                  <a:cubicBezTo>
                    <a:pt x="178" y="378"/>
                    <a:pt x="196" y="380"/>
                    <a:pt x="213" y="380"/>
                  </a:cubicBezTo>
                  <a:cubicBezTo>
                    <a:pt x="295" y="380"/>
                    <a:pt x="375" y="323"/>
                    <a:pt x="401" y="243"/>
                  </a:cubicBezTo>
                  <a:cubicBezTo>
                    <a:pt x="433" y="164"/>
                    <a:pt x="369" y="35"/>
                    <a:pt x="273" y="3"/>
                  </a:cubicBezTo>
                  <a:lnTo>
                    <a:pt x="258" y="3"/>
                  </a:lnTo>
                  <a:cubicBezTo>
                    <a:pt x="245" y="1"/>
                    <a:pt x="232" y="0"/>
                    <a:pt x="219" y="0"/>
                  </a:cubicBezTo>
                  <a:close/>
                </a:path>
              </a:pathLst>
            </a:custGeom>
            <a:solidFill>
              <a:srgbClr val="E780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5" name="Google Shape;6925;p77"/>
            <p:cNvSpPr/>
            <p:nvPr/>
          </p:nvSpPr>
          <p:spPr>
            <a:xfrm>
              <a:off x="4166350" y="4204600"/>
              <a:ext cx="77075" cy="38800"/>
            </a:xfrm>
            <a:custGeom>
              <a:avLst/>
              <a:gdLst/>
              <a:ahLst/>
              <a:cxnLst/>
              <a:rect l="l" t="t" r="r" b="b"/>
              <a:pathLst>
                <a:path w="3083" h="1552" extrusionOk="0">
                  <a:moveTo>
                    <a:pt x="1590" y="1"/>
                  </a:moveTo>
                  <a:cubicBezTo>
                    <a:pt x="1375" y="1"/>
                    <a:pt x="883" y="165"/>
                    <a:pt x="883" y="165"/>
                  </a:cubicBezTo>
                  <a:cubicBezTo>
                    <a:pt x="883" y="165"/>
                    <a:pt x="0" y="775"/>
                    <a:pt x="193" y="1064"/>
                  </a:cubicBezTo>
                  <a:lnTo>
                    <a:pt x="401" y="1064"/>
                  </a:lnTo>
                  <a:cubicBezTo>
                    <a:pt x="401" y="1064"/>
                    <a:pt x="354" y="1449"/>
                    <a:pt x="562" y="1466"/>
                  </a:cubicBezTo>
                  <a:cubicBezTo>
                    <a:pt x="575" y="1467"/>
                    <a:pt x="588" y="1467"/>
                    <a:pt x="601" y="1467"/>
                  </a:cubicBezTo>
                  <a:cubicBezTo>
                    <a:pt x="785" y="1467"/>
                    <a:pt x="883" y="1369"/>
                    <a:pt x="883" y="1369"/>
                  </a:cubicBezTo>
                  <a:cubicBezTo>
                    <a:pt x="883" y="1369"/>
                    <a:pt x="986" y="1531"/>
                    <a:pt x="1234" y="1531"/>
                  </a:cubicBezTo>
                  <a:cubicBezTo>
                    <a:pt x="1245" y="1531"/>
                    <a:pt x="1256" y="1531"/>
                    <a:pt x="1268" y="1530"/>
                  </a:cubicBezTo>
                  <a:cubicBezTo>
                    <a:pt x="1525" y="1498"/>
                    <a:pt x="1878" y="1241"/>
                    <a:pt x="1878" y="1241"/>
                  </a:cubicBezTo>
                  <a:lnTo>
                    <a:pt x="1878" y="1241"/>
                  </a:lnTo>
                  <a:cubicBezTo>
                    <a:pt x="1878" y="1241"/>
                    <a:pt x="1782" y="1481"/>
                    <a:pt x="2070" y="1530"/>
                  </a:cubicBezTo>
                  <a:cubicBezTo>
                    <a:pt x="2172" y="1546"/>
                    <a:pt x="2290" y="1551"/>
                    <a:pt x="2402" y="1551"/>
                  </a:cubicBezTo>
                  <a:cubicBezTo>
                    <a:pt x="2626" y="1551"/>
                    <a:pt x="2826" y="1530"/>
                    <a:pt x="2826" y="1530"/>
                  </a:cubicBezTo>
                  <a:cubicBezTo>
                    <a:pt x="2826" y="1530"/>
                    <a:pt x="3082" y="1160"/>
                    <a:pt x="2552" y="1081"/>
                  </a:cubicBezTo>
                  <a:cubicBezTo>
                    <a:pt x="2552" y="1081"/>
                    <a:pt x="2504" y="663"/>
                    <a:pt x="2280" y="614"/>
                  </a:cubicBezTo>
                  <a:cubicBezTo>
                    <a:pt x="2280" y="614"/>
                    <a:pt x="2312" y="374"/>
                    <a:pt x="2103" y="325"/>
                  </a:cubicBezTo>
                  <a:cubicBezTo>
                    <a:pt x="2103" y="325"/>
                    <a:pt x="1814" y="21"/>
                    <a:pt x="1638" y="4"/>
                  </a:cubicBezTo>
                  <a:cubicBezTo>
                    <a:pt x="1624" y="2"/>
                    <a:pt x="1608" y="1"/>
                    <a:pt x="1590"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6" name="Google Shape;6926;p77"/>
            <p:cNvSpPr/>
            <p:nvPr/>
          </p:nvSpPr>
          <p:spPr>
            <a:xfrm>
              <a:off x="4169950" y="4204325"/>
              <a:ext cx="69425" cy="39325"/>
            </a:xfrm>
            <a:custGeom>
              <a:avLst/>
              <a:gdLst/>
              <a:ahLst/>
              <a:cxnLst/>
              <a:rect l="l" t="t" r="r" b="b"/>
              <a:pathLst>
                <a:path w="2777" h="1573" extrusionOk="0">
                  <a:moveTo>
                    <a:pt x="1462" y="0"/>
                  </a:moveTo>
                  <a:cubicBezTo>
                    <a:pt x="1223" y="0"/>
                    <a:pt x="969" y="94"/>
                    <a:pt x="746" y="173"/>
                  </a:cubicBezTo>
                  <a:lnTo>
                    <a:pt x="746" y="173"/>
                  </a:lnTo>
                  <a:cubicBezTo>
                    <a:pt x="747" y="171"/>
                    <a:pt x="745" y="169"/>
                    <a:pt x="742" y="169"/>
                  </a:cubicBezTo>
                  <a:cubicBezTo>
                    <a:pt x="740" y="169"/>
                    <a:pt x="739" y="171"/>
                    <a:pt x="739" y="176"/>
                  </a:cubicBezTo>
                  <a:cubicBezTo>
                    <a:pt x="743" y="176"/>
                    <a:pt x="745" y="175"/>
                    <a:pt x="746" y="174"/>
                  </a:cubicBezTo>
                  <a:lnTo>
                    <a:pt x="746" y="174"/>
                  </a:lnTo>
                  <a:cubicBezTo>
                    <a:pt x="856" y="143"/>
                    <a:pt x="965" y="111"/>
                    <a:pt x="1060" y="80"/>
                  </a:cubicBezTo>
                  <a:cubicBezTo>
                    <a:pt x="1179" y="56"/>
                    <a:pt x="1307" y="14"/>
                    <a:pt x="1430" y="14"/>
                  </a:cubicBezTo>
                  <a:cubicBezTo>
                    <a:pt x="1474" y="14"/>
                    <a:pt x="1516" y="20"/>
                    <a:pt x="1558" y="32"/>
                  </a:cubicBezTo>
                  <a:cubicBezTo>
                    <a:pt x="1702" y="80"/>
                    <a:pt x="1830" y="208"/>
                    <a:pt x="1943" y="321"/>
                  </a:cubicBezTo>
                  <a:lnTo>
                    <a:pt x="1959" y="336"/>
                  </a:lnTo>
                  <a:cubicBezTo>
                    <a:pt x="2023" y="353"/>
                    <a:pt x="2072" y="401"/>
                    <a:pt x="2104" y="465"/>
                  </a:cubicBezTo>
                  <a:cubicBezTo>
                    <a:pt x="2119" y="514"/>
                    <a:pt x="2136" y="578"/>
                    <a:pt x="2119" y="625"/>
                  </a:cubicBezTo>
                  <a:cubicBezTo>
                    <a:pt x="2312" y="674"/>
                    <a:pt x="2376" y="914"/>
                    <a:pt x="2408" y="1092"/>
                  </a:cubicBezTo>
                  <a:cubicBezTo>
                    <a:pt x="2411" y="1092"/>
                    <a:pt x="2414" y="1093"/>
                    <a:pt x="2417" y="1093"/>
                  </a:cubicBezTo>
                  <a:lnTo>
                    <a:pt x="2417" y="1093"/>
                  </a:lnTo>
                  <a:cubicBezTo>
                    <a:pt x="2411" y="1091"/>
                    <a:pt x="2408" y="1085"/>
                    <a:pt x="2408" y="1075"/>
                  </a:cubicBezTo>
                  <a:cubicBezTo>
                    <a:pt x="2408" y="1043"/>
                    <a:pt x="2408" y="1011"/>
                    <a:pt x="2393" y="979"/>
                  </a:cubicBezTo>
                  <a:cubicBezTo>
                    <a:pt x="2360" y="850"/>
                    <a:pt x="2312" y="674"/>
                    <a:pt x="2168" y="625"/>
                  </a:cubicBezTo>
                  <a:cubicBezTo>
                    <a:pt x="2152" y="625"/>
                    <a:pt x="2143" y="630"/>
                    <a:pt x="2140" y="630"/>
                  </a:cubicBezTo>
                  <a:cubicBezTo>
                    <a:pt x="2136" y="630"/>
                    <a:pt x="2136" y="626"/>
                    <a:pt x="2136" y="610"/>
                  </a:cubicBezTo>
                  <a:lnTo>
                    <a:pt x="2136" y="546"/>
                  </a:lnTo>
                  <a:cubicBezTo>
                    <a:pt x="2119" y="482"/>
                    <a:pt x="2104" y="401"/>
                    <a:pt x="2055" y="369"/>
                  </a:cubicBezTo>
                  <a:cubicBezTo>
                    <a:pt x="2007" y="336"/>
                    <a:pt x="1959" y="336"/>
                    <a:pt x="1926" y="289"/>
                  </a:cubicBezTo>
                  <a:cubicBezTo>
                    <a:pt x="1879" y="240"/>
                    <a:pt x="1830" y="193"/>
                    <a:pt x="1783" y="161"/>
                  </a:cubicBezTo>
                  <a:cubicBezTo>
                    <a:pt x="1686" y="80"/>
                    <a:pt x="1573" y="0"/>
                    <a:pt x="1462" y="0"/>
                  </a:cubicBezTo>
                  <a:close/>
                  <a:moveTo>
                    <a:pt x="2417" y="1093"/>
                  </a:moveTo>
                  <a:lnTo>
                    <a:pt x="2417" y="1093"/>
                  </a:lnTo>
                  <a:cubicBezTo>
                    <a:pt x="2420" y="1095"/>
                    <a:pt x="2423" y="1095"/>
                    <a:pt x="2427" y="1095"/>
                  </a:cubicBezTo>
                  <a:lnTo>
                    <a:pt x="2427" y="1095"/>
                  </a:lnTo>
                  <a:cubicBezTo>
                    <a:pt x="2424" y="1095"/>
                    <a:pt x="2420" y="1094"/>
                    <a:pt x="2417" y="1093"/>
                  </a:cubicBezTo>
                  <a:close/>
                  <a:moveTo>
                    <a:pt x="741" y="1368"/>
                  </a:moveTo>
                  <a:cubicBezTo>
                    <a:pt x="739" y="1368"/>
                    <a:pt x="739" y="1372"/>
                    <a:pt x="739" y="1380"/>
                  </a:cubicBezTo>
                  <a:lnTo>
                    <a:pt x="755" y="1396"/>
                  </a:lnTo>
                  <a:cubicBezTo>
                    <a:pt x="774" y="1424"/>
                    <a:pt x="798" y="1447"/>
                    <a:pt x="827" y="1467"/>
                  </a:cubicBezTo>
                  <a:lnTo>
                    <a:pt x="827" y="1467"/>
                  </a:lnTo>
                  <a:cubicBezTo>
                    <a:pt x="800" y="1445"/>
                    <a:pt x="776" y="1416"/>
                    <a:pt x="755" y="1380"/>
                  </a:cubicBezTo>
                  <a:cubicBezTo>
                    <a:pt x="747" y="1372"/>
                    <a:pt x="743" y="1368"/>
                    <a:pt x="741" y="1368"/>
                  </a:cubicBezTo>
                  <a:close/>
                  <a:moveTo>
                    <a:pt x="739" y="176"/>
                  </a:moveTo>
                  <a:cubicBezTo>
                    <a:pt x="531" y="321"/>
                    <a:pt x="321" y="482"/>
                    <a:pt x="161" y="674"/>
                  </a:cubicBezTo>
                  <a:cubicBezTo>
                    <a:pt x="97" y="771"/>
                    <a:pt x="0" y="882"/>
                    <a:pt x="17" y="995"/>
                  </a:cubicBezTo>
                  <a:cubicBezTo>
                    <a:pt x="17" y="1011"/>
                    <a:pt x="32" y="1075"/>
                    <a:pt x="64" y="1075"/>
                  </a:cubicBezTo>
                  <a:cubicBezTo>
                    <a:pt x="76" y="1075"/>
                    <a:pt x="151" y="1082"/>
                    <a:pt x="199" y="1082"/>
                  </a:cubicBezTo>
                  <a:cubicBezTo>
                    <a:pt x="223" y="1082"/>
                    <a:pt x="240" y="1081"/>
                    <a:pt x="242" y="1076"/>
                  </a:cubicBezTo>
                  <a:lnTo>
                    <a:pt x="242" y="1076"/>
                  </a:lnTo>
                  <a:cubicBezTo>
                    <a:pt x="225" y="1188"/>
                    <a:pt x="242" y="1316"/>
                    <a:pt x="306" y="1413"/>
                  </a:cubicBezTo>
                  <a:cubicBezTo>
                    <a:pt x="342" y="1471"/>
                    <a:pt x="406" y="1493"/>
                    <a:pt x="474" y="1493"/>
                  </a:cubicBezTo>
                  <a:cubicBezTo>
                    <a:pt x="554" y="1493"/>
                    <a:pt x="639" y="1463"/>
                    <a:pt x="691" y="1428"/>
                  </a:cubicBezTo>
                  <a:lnTo>
                    <a:pt x="739" y="1381"/>
                  </a:lnTo>
                  <a:lnTo>
                    <a:pt x="739" y="1381"/>
                  </a:lnTo>
                  <a:cubicBezTo>
                    <a:pt x="683" y="1436"/>
                    <a:pt x="574" y="1481"/>
                    <a:pt x="476" y="1481"/>
                  </a:cubicBezTo>
                  <a:cubicBezTo>
                    <a:pt x="405" y="1481"/>
                    <a:pt x="339" y="1457"/>
                    <a:pt x="306" y="1396"/>
                  </a:cubicBezTo>
                  <a:cubicBezTo>
                    <a:pt x="242" y="1300"/>
                    <a:pt x="242" y="1171"/>
                    <a:pt x="257" y="1075"/>
                  </a:cubicBezTo>
                  <a:lnTo>
                    <a:pt x="257" y="1059"/>
                  </a:lnTo>
                  <a:lnTo>
                    <a:pt x="97" y="1059"/>
                  </a:lnTo>
                  <a:cubicBezTo>
                    <a:pt x="32" y="1059"/>
                    <a:pt x="32" y="1011"/>
                    <a:pt x="32" y="963"/>
                  </a:cubicBezTo>
                  <a:cubicBezTo>
                    <a:pt x="32" y="818"/>
                    <a:pt x="161" y="690"/>
                    <a:pt x="257" y="593"/>
                  </a:cubicBezTo>
                  <a:cubicBezTo>
                    <a:pt x="402" y="433"/>
                    <a:pt x="563" y="304"/>
                    <a:pt x="739" y="176"/>
                  </a:cubicBezTo>
                  <a:close/>
                  <a:moveTo>
                    <a:pt x="827" y="1467"/>
                  </a:moveTo>
                  <a:cubicBezTo>
                    <a:pt x="881" y="1513"/>
                    <a:pt x="944" y="1534"/>
                    <a:pt x="1014" y="1538"/>
                  </a:cubicBezTo>
                  <a:lnTo>
                    <a:pt x="1014" y="1538"/>
                  </a:lnTo>
                  <a:cubicBezTo>
                    <a:pt x="975" y="1534"/>
                    <a:pt x="937" y="1524"/>
                    <a:pt x="899" y="1509"/>
                  </a:cubicBezTo>
                  <a:cubicBezTo>
                    <a:pt x="872" y="1495"/>
                    <a:pt x="848" y="1482"/>
                    <a:pt x="827" y="1467"/>
                  </a:cubicBezTo>
                  <a:close/>
                  <a:moveTo>
                    <a:pt x="2472" y="1092"/>
                  </a:moveTo>
                  <a:cubicBezTo>
                    <a:pt x="2456" y="1092"/>
                    <a:pt x="2441" y="1095"/>
                    <a:pt x="2429" y="1095"/>
                  </a:cubicBezTo>
                  <a:cubicBezTo>
                    <a:pt x="2428" y="1095"/>
                    <a:pt x="2428" y="1095"/>
                    <a:pt x="2427" y="1095"/>
                  </a:cubicBezTo>
                  <a:lnTo>
                    <a:pt x="2427" y="1095"/>
                  </a:lnTo>
                  <a:cubicBezTo>
                    <a:pt x="2599" y="1130"/>
                    <a:pt x="2776" y="1211"/>
                    <a:pt x="2729" y="1413"/>
                  </a:cubicBezTo>
                  <a:cubicBezTo>
                    <a:pt x="2714" y="1492"/>
                    <a:pt x="2697" y="1524"/>
                    <a:pt x="2617" y="1541"/>
                  </a:cubicBezTo>
                  <a:cubicBezTo>
                    <a:pt x="2549" y="1546"/>
                    <a:pt x="2397" y="1562"/>
                    <a:pt x="2238" y="1562"/>
                  </a:cubicBezTo>
                  <a:cubicBezTo>
                    <a:pt x="1948" y="1562"/>
                    <a:pt x="1630" y="1510"/>
                    <a:pt x="1734" y="1252"/>
                  </a:cubicBezTo>
                  <a:cubicBezTo>
                    <a:pt x="1751" y="1235"/>
                    <a:pt x="1734" y="1235"/>
                    <a:pt x="1734" y="1235"/>
                  </a:cubicBezTo>
                  <a:cubicBezTo>
                    <a:pt x="1572" y="1355"/>
                    <a:pt x="1279" y="1539"/>
                    <a:pt x="1041" y="1539"/>
                  </a:cubicBezTo>
                  <a:cubicBezTo>
                    <a:pt x="1032" y="1539"/>
                    <a:pt x="1023" y="1539"/>
                    <a:pt x="1014" y="1538"/>
                  </a:cubicBezTo>
                  <a:lnTo>
                    <a:pt x="1014" y="1538"/>
                  </a:lnTo>
                  <a:cubicBezTo>
                    <a:pt x="1032" y="1540"/>
                    <a:pt x="1050" y="1541"/>
                    <a:pt x="1068" y="1541"/>
                  </a:cubicBezTo>
                  <a:cubicBezTo>
                    <a:pt x="1209" y="1541"/>
                    <a:pt x="1352" y="1481"/>
                    <a:pt x="1477" y="1413"/>
                  </a:cubicBezTo>
                  <a:cubicBezTo>
                    <a:pt x="1558" y="1364"/>
                    <a:pt x="1638" y="1332"/>
                    <a:pt x="1702" y="1267"/>
                  </a:cubicBezTo>
                  <a:cubicBezTo>
                    <a:pt x="1718" y="1267"/>
                    <a:pt x="1734" y="1252"/>
                    <a:pt x="1734" y="1252"/>
                  </a:cubicBezTo>
                  <a:lnTo>
                    <a:pt x="1734" y="1252"/>
                  </a:lnTo>
                  <a:cubicBezTo>
                    <a:pt x="1718" y="1267"/>
                    <a:pt x="1718" y="1284"/>
                    <a:pt x="1718" y="1300"/>
                  </a:cubicBezTo>
                  <a:cubicBezTo>
                    <a:pt x="1686" y="1445"/>
                    <a:pt x="1798" y="1509"/>
                    <a:pt x="1926" y="1541"/>
                  </a:cubicBezTo>
                  <a:cubicBezTo>
                    <a:pt x="2039" y="1565"/>
                    <a:pt x="2155" y="1573"/>
                    <a:pt x="2270" y="1573"/>
                  </a:cubicBezTo>
                  <a:cubicBezTo>
                    <a:pt x="2384" y="1573"/>
                    <a:pt x="2497" y="1565"/>
                    <a:pt x="2601" y="1556"/>
                  </a:cubicBezTo>
                  <a:cubicBezTo>
                    <a:pt x="2682" y="1541"/>
                    <a:pt x="2697" y="1541"/>
                    <a:pt x="2714" y="1477"/>
                  </a:cubicBezTo>
                  <a:cubicBezTo>
                    <a:pt x="2761" y="1380"/>
                    <a:pt x="2761" y="1284"/>
                    <a:pt x="2682" y="1203"/>
                  </a:cubicBezTo>
                  <a:cubicBezTo>
                    <a:pt x="2633" y="1139"/>
                    <a:pt x="2553" y="1124"/>
                    <a:pt x="2472" y="1092"/>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7" name="Google Shape;6927;p77"/>
            <p:cNvSpPr/>
            <p:nvPr/>
          </p:nvSpPr>
          <p:spPr>
            <a:xfrm>
              <a:off x="4175975" y="4211525"/>
              <a:ext cx="26900" cy="20100"/>
            </a:xfrm>
            <a:custGeom>
              <a:avLst/>
              <a:gdLst/>
              <a:ahLst/>
              <a:cxnLst/>
              <a:rect l="l" t="t" r="r" b="b"/>
              <a:pathLst>
                <a:path w="1076" h="804" extrusionOk="0">
                  <a:moveTo>
                    <a:pt x="1060" y="1"/>
                  </a:moveTo>
                  <a:cubicBezTo>
                    <a:pt x="643" y="161"/>
                    <a:pt x="273" y="434"/>
                    <a:pt x="1" y="787"/>
                  </a:cubicBezTo>
                  <a:lnTo>
                    <a:pt x="1" y="804"/>
                  </a:lnTo>
                  <a:cubicBezTo>
                    <a:pt x="290" y="434"/>
                    <a:pt x="643" y="161"/>
                    <a:pt x="1060" y="16"/>
                  </a:cubicBezTo>
                  <a:cubicBezTo>
                    <a:pt x="1075" y="1"/>
                    <a:pt x="1075" y="1"/>
                    <a:pt x="1060" y="1"/>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8" name="Google Shape;6928;p77"/>
            <p:cNvSpPr/>
            <p:nvPr/>
          </p:nvSpPr>
          <p:spPr>
            <a:xfrm>
              <a:off x="4187225" y="4219950"/>
              <a:ext cx="24475" cy="19475"/>
            </a:xfrm>
            <a:custGeom>
              <a:avLst/>
              <a:gdLst/>
              <a:ahLst/>
              <a:cxnLst/>
              <a:rect l="l" t="t" r="r" b="b"/>
              <a:pathLst>
                <a:path w="979" h="779" extrusionOk="0">
                  <a:moveTo>
                    <a:pt x="979" y="0"/>
                  </a:moveTo>
                  <a:cubicBezTo>
                    <a:pt x="561" y="129"/>
                    <a:pt x="272" y="450"/>
                    <a:pt x="0" y="771"/>
                  </a:cubicBezTo>
                  <a:cubicBezTo>
                    <a:pt x="0" y="771"/>
                    <a:pt x="7" y="778"/>
                    <a:pt x="12" y="778"/>
                  </a:cubicBezTo>
                  <a:cubicBezTo>
                    <a:pt x="14" y="778"/>
                    <a:pt x="16" y="776"/>
                    <a:pt x="16" y="771"/>
                  </a:cubicBezTo>
                  <a:cubicBezTo>
                    <a:pt x="289" y="467"/>
                    <a:pt x="561" y="146"/>
                    <a:pt x="979" y="17"/>
                  </a:cubicBezTo>
                  <a:lnTo>
                    <a:pt x="979" y="0"/>
                  </a:ln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9" name="Google Shape;6929;p77"/>
            <p:cNvSpPr/>
            <p:nvPr/>
          </p:nvSpPr>
          <p:spPr>
            <a:xfrm>
              <a:off x="4212900" y="4229200"/>
              <a:ext cx="11650" cy="6825"/>
            </a:xfrm>
            <a:custGeom>
              <a:avLst/>
              <a:gdLst/>
              <a:ahLst/>
              <a:cxnLst/>
              <a:rect l="l" t="t" r="r" b="b"/>
              <a:pathLst>
                <a:path w="466" h="273" extrusionOk="0">
                  <a:moveTo>
                    <a:pt x="450" y="0"/>
                  </a:moveTo>
                  <a:cubicBezTo>
                    <a:pt x="289" y="48"/>
                    <a:pt x="129" y="144"/>
                    <a:pt x="0" y="272"/>
                  </a:cubicBezTo>
                  <a:cubicBezTo>
                    <a:pt x="144" y="161"/>
                    <a:pt x="289" y="64"/>
                    <a:pt x="465" y="16"/>
                  </a:cubicBezTo>
                  <a:cubicBezTo>
                    <a:pt x="465" y="0"/>
                    <a:pt x="465" y="0"/>
                    <a:pt x="450"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0" name="Google Shape;6930;p77"/>
            <p:cNvSpPr/>
            <p:nvPr/>
          </p:nvSpPr>
          <p:spPr>
            <a:xfrm>
              <a:off x="3834475" y="4066125"/>
              <a:ext cx="198675" cy="243725"/>
            </a:xfrm>
            <a:custGeom>
              <a:avLst/>
              <a:gdLst/>
              <a:ahLst/>
              <a:cxnLst/>
              <a:rect l="l" t="t" r="r" b="b"/>
              <a:pathLst>
                <a:path w="7947" h="9749" extrusionOk="0">
                  <a:moveTo>
                    <a:pt x="4710" y="1"/>
                  </a:moveTo>
                  <a:cubicBezTo>
                    <a:pt x="3940" y="1"/>
                    <a:pt x="2636" y="259"/>
                    <a:pt x="2183" y="1916"/>
                  </a:cubicBezTo>
                  <a:lnTo>
                    <a:pt x="1397" y="4580"/>
                  </a:lnTo>
                  <a:cubicBezTo>
                    <a:pt x="1397" y="4580"/>
                    <a:pt x="242" y="7566"/>
                    <a:pt x="113" y="8385"/>
                  </a:cubicBezTo>
                  <a:cubicBezTo>
                    <a:pt x="0" y="9220"/>
                    <a:pt x="450" y="9749"/>
                    <a:pt x="450" y="9749"/>
                  </a:cubicBezTo>
                  <a:lnTo>
                    <a:pt x="4351" y="7566"/>
                  </a:lnTo>
                  <a:lnTo>
                    <a:pt x="4366" y="7583"/>
                  </a:lnTo>
                  <a:lnTo>
                    <a:pt x="6774" y="6812"/>
                  </a:lnTo>
                  <a:cubicBezTo>
                    <a:pt x="6774" y="6812"/>
                    <a:pt x="6951" y="6331"/>
                    <a:pt x="7448" y="5511"/>
                  </a:cubicBezTo>
                  <a:cubicBezTo>
                    <a:pt x="7946" y="4693"/>
                    <a:pt x="7754" y="3506"/>
                    <a:pt x="7754" y="3506"/>
                  </a:cubicBezTo>
                  <a:lnTo>
                    <a:pt x="7433" y="760"/>
                  </a:lnTo>
                  <a:lnTo>
                    <a:pt x="5297" y="54"/>
                  </a:lnTo>
                  <a:cubicBezTo>
                    <a:pt x="5297" y="54"/>
                    <a:pt x="5058" y="1"/>
                    <a:pt x="47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1" name="Google Shape;6931;p77"/>
            <p:cNvSpPr/>
            <p:nvPr/>
          </p:nvSpPr>
          <p:spPr>
            <a:xfrm>
              <a:off x="3878600" y="4193725"/>
              <a:ext cx="121225" cy="58350"/>
            </a:xfrm>
            <a:custGeom>
              <a:avLst/>
              <a:gdLst/>
              <a:ahLst/>
              <a:cxnLst/>
              <a:rect l="l" t="t" r="r" b="b"/>
              <a:pathLst>
                <a:path w="4849" h="2334" extrusionOk="0">
                  <a:moveTo>
                    <a:pt x="1243" y="1"/>
                  </a:moveTo>
                  <a:cubicBezTo>
                    <a:pt x="495" y="1"/>
                    <a:pt x="97" y="664"/>
                    <a:pt x="97" y="664"/>
                  </a:cubicBezTo>
                  <a:cubicBezTo>
                    <a:pt x="97" y="664"/>
                    <a:pt x="1" y="1323"/>
                    <a:pt x="290" y="1531"/>
                  </a:cubicBezTo>
                  <a:cubicBezTo>
                    <a:pt x="724" y="1852"/>
                    <a:pt x="2986" y="2334"/>
                    <a:pt x="2986" y="2334"/>
                  </a:cubicBezTo>
                  <a:lnTo>
                    <a:pt x="4848" y="1772"/>
                  </a:lnTo>
                  <a:cubicBezTo>
                    <a:pt x="4848" y="1772"/>
                    <a:pt x="1606" y="54"/>
                    <a:pt x="1478" y="22"/>
                  </a:cubicBezTo>
                  <a:cubicBezTo>
                    <a:pt x="1396" y="8"/>
                    <a:pt x="1318" y="1"/>
                    <a:pt x="1243"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2" name="Google Shape;6932;p77"/>
            <p:cNvSpPr/>
            <p:nvPr/>
          </p:nvSpPr>
          <p:spPr>
            <a:xfrm>
              <a:off x="3926375" y="4104425"/>
              <a:ext cx="26500" cy="77025"/>
            </a:xfrm>
            <a:custGeom>
              <a:avLst/>
              <a:gdLst/>
              <a:ahLst/>
              <a:cxnLst/>
              <a:rect l="l" t="t" r="r" b="b"/>
              <a:pathLst>
                <a:path w="1060" h="3081" extrusionOk="0">
                  <a:moveTo>
                    <a:pt x="1059" y="0"/>
                  </a:moveTo>
                  <a:lnTo>
                    <a:pt x="1" y="3080"/>
                  </a:lnTo>
                  <a:lnTo>
                    <a:pt x="16" y="3080"/>
                  </a:lnTo>
                  <a:cubicBezTo>
                    <a:pt x="369" y="2054"/>
                    <a:pt x="706" y="1027"/>
                    <a:pt x="1059"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3" name="Google Shape;6933;p77"/>
            <p:cNvSpPr/>
            <p:nvPr/>
          </p:nvSpPr>
          <p:spPr>
            <a:xfrm>
              <a:off x="3858550" y="4152950"/>
              <a:ext cx="19275" cy="42150"/>
            </a:xfrm>
            <a:custGeom>
              <a:avLst/>
              <a:gdLst/>
              <a:ahLst/>
              <a:cxnLst/>
              <a:rect l="l" t="t" r="r" b="b"/>
              <a:pathLst>
                <a:path w="771" h="1686" extrusionOk="0">
                  <a:moveTo>
                    <a:pt x="771" y="0"/>
                  </a:moveTo>
                  <a:lnTo>
                    <a:pt x="771" y="0"/>
                  </a:lnTo>
                  <a:cubicBezTo>
                    <a:pt x="771" y="1"/>
                    <a:pt x="32" y="1220"/>
                    <a:pt x="0" y="1268"/>
                  </a:cubicBezTo>
                  <a:lnTo>
                    <a:pt x="418" y="1685"/>
                  </a:lnTo>
                  <a:lnTo>
                    <a:pt x="771"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4" name="Google Shape;6934;p77"/>
            <p:cNvSpPr/>
            <p:nvPr/>
          </p:nvSpPr>
          <p:spPr>
            <a:xfrm>
              <a:off x="3830875" y="4181425"/>
              <a:ext cx="42150" cy="89600"/>
            </a:xfrm>
            <a:custGeom>
              <a:avLst/>
              <a:gdLst/>
              <a:ahLst/>
              <a:cxnLst/>
              <a:rect l="l" t="t" r="r" b="b"/>
              <a:pathLst>
                <a:path w="1686" h="3584" extrusionOk="0">
                  <a:moveTo>
                    <a:pt x="1188" y="0"/>
                  </a:moveTo>
                  <a:lnTo>
                    <a:pt x="337" y="1205"/>
                  </a:lnTo>
                  <a:cubicBezTo>
                    <a:pt x="176" y="1462"/>
                    <a:pt x="65" y="1830"/>
                    <a:pt x="32" y="2136"/>
                  </a:cubicBezTo>
                  <a:cubicBezTo>
                    <a:pt x="0" y="2505"/>
                    <a:pt x="0" y="2746"/>
                    <a:pt x="48" y="2874"/>
                  </a:cubicBezTo>
                  <a:cubicBezTo>
                    <a:pt x="341" y="3566"/>
                    <a:pt x="530" y="3581"/>
                    <a:pt x="545" y="3581"/>
                  </a:cubicBezTo>
                  <a:cubicBezTo>
                    <a:pt x="546" y="3581"/>
                    <a:pt x="546" y="3581"/>
                    <a:pt x="546" y="3581"/>
                  </a:cubicBezTo>
                  <a:lnTo>
                    <a:pt x="497" y="3371"/>
                  </a:lnTo>
                  <a:lnTo>
                    <a:pt x="497" y="3371"/>
                  </a:lnTo>
                  <a:cubicBezTo>
                    <a:pt x="497" y="3371"/>
                    <a:pt x="629" y="3583"/>
                    <a:pt x="763" y="3583"/>
                  </a:cubicBezTo>
                  <a:cubicBezTo>
                    <a:pt x="798" y="3583"/>
                    <a:pt x="834" y="3569"/>
                    <a:pt x="867" y="3532"/>
                  </a:cubicBezTo>
                  <a:cubicBezTo>
                    <a:pt x="867" y="3532"/>
                    <a:pt x="1156" y="3516"/>
                    <a:pt x="1156" y="3371"/>
                  </a:cubicBezTo>
                  <a:cubicBezTo>
                    <a:pt x="1156" y="3260"/>
                    <a:pt x="867" y="2490"/>
                    <a:pt x="867" y="2489"/>
                  </a:cubicBezTo>
                  <a:lnTo>
                    <a:pt x="867" y="2489"/>
                  </a:lnTo>
                  <a:cubicBezTo>
                    <a:pt x="867" y="2490"/>
                    <a:pt x="1113" y="3059"/>
                    <a:pt x="1314" y="3059"/>
                  </a:cubicBezTo>
                  <a:cubicBezTo>
                    <a:pt x="1337" y="3059"/>
                    <a:pt x="1359" y="3051"/>
                    <a:pt x="1381" y="3035"/>
                  </a:cubicBezTo>
                  <a:cubicBezTo>
                    <a:pt x="1525" y="2922"/>
                    <a:pt x="1381" y="2521"/>
                    <a:pt x="1381" y="2521"/>
                  </a:cubicBezTo>
                  <a:lnTo>
                    <a:pt x="1124" y="1687"/>
                  </a:lnTo>
                  <a:lnTo>
                    <a:pt x="1268" y="980"/>
                  </a:lnTo>
                  <a:lnTo>
                    <a:pt x="1268" y="980"/>
                  </a:lnTo>
                  <a:cubicBezTo>
                    <a:pt x="1268" y="981"/>
                    <a:pt x="1172" y="1911"/>
                    <a:pt x="1396" y="2008"/>
                  </a:cubicBezTo>
                  <a:cubicBezTo>
                    <a:pt x="1428" y="2021"/>
                    <a:pt x="1457" y="2027"/>
                    <a:pt x="1483" y="2027"/>
                  </a:cubicBezTo>
                  <a:cubicBezTo>
                    <a:pt x="1638" y="2027"/>
                    <a:pt x="1685" y="1815"/>
                    <a:pt x="1685" y="1815"/>
                  </a:cubicBezTo>
                  <a:lnTo>
                    <a:pt x="1685" y="578"/>
                  </a:lnTo>
                  <a:lnTo>
                    <a:pt x="1557" y="338"/>
                  </a:lnTo>
                  <a:lnTo>
                    <a:pt x="1188"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5" name="Google Shape;6935;p77"/>
            <p:cNvSpPr/>
            <p:nvPr/>
          </p:nvSpPr>
          <p:spPr>
            <a:xfrm>
              <a:off x="3847300" y="4216750"/>
              <a:ext cx="10475" cy="39350"/>
            </a:xfrm>
            <a:custGeom>
              <a:avLst/>
              <a:gdLst/>
              <a:ahLst/>
              <a:cxnLst/>
              <a:rect l="l" t="t" r="r" b="b"/>
              <a:pathLst>
                <a:path w="419" h="1574" extrusionOk="0">
                  <a:moveTo>
                    <a:pt x="82" y="0"/>
                  </a:moveTo>
                  <a:cubicBezTo>
                    <a:pt x="17" y="128"/>
                    <a:pt x="17" y="257"/>
                    <a:pt x="33" y="402"/>
                  </a:cubicBezTo>
                  <a:cubicBezTo>
                    <a:pt x="50" y="530"/>
                    <a:pt x="65" y="659"/>
                    <a:pt x="114" y="787"/>
                  </a:cubicBezTo>
                  <a:cubicBezTo>
                    <a:pt x="210" y="1044"/>
                    <a:pt x="322" y="1301"/>
                    <a:pt x="418" y="1573"/>
                  </a:cubicBezTo>
                  <a:lnTo>
                    <a:pt x="418" y="1558"/>
                  </a:lnTo>
                  <a:cubicBezTo>
                    <a:pt x="339" y="1333"/>
                    <a:pt x="258" y="1108"/>
                    <a:pt x="161" y="883"/>
                  </a:cubicBezTo>
                  <a:cubicBezTo>
                    <a:pt x="129" y="770"/>
                    <a:pt x="82" y="674"/>
                    <a:pt x="65" y="562"/>
                  </a:cubicBezTo>
                  <a:cubicBezTo>
                    <a:pt x="33" y="385"/>
                    <a:pt x="1" y="177"/>
                    <a:pt x="82" y="17"/>
                  </a:cubicBezTo>
                  <a:cubicBezTo>
                    <a:pt x="97" y="0"/>
                    <a:pt x="82" y="0"/>
                    <a:pt x="82"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6" name="Google Shape;6936;p77"/>
            <p:cNvSpPr/>
            <p:nvPr/>
          </p:nvSpPr>
          <p:spPr>
            <a:xfrm>
              <a:off x="3837825" y="4226200"/>
              <a:ext cx="14750" cy="43950"/>
            </a:xfrm>
            <a:custGeom>
              <a:avLst/>
              <a:gdLst/>
              <a:ahLst/>
              <a:cxnLst/>
              <a:rect l="l" t="t" r="r" b="b"/>
              <a:pathLst>
                <a:path w="590" h="1758" extrusionOk="0">
                  <a:moveTo>
                    <a:pt x="79" y="0"/>
                  </a:moveTo>
                  <a:cubicBezTo>
                    <a:pt x="77" y="0"/>
                    <a:pt x="75" y="2"/>
                    <a:pt x="75" y="7"/>
                  </a:cubicBezTo>
                  <a:cubicBezTo>
                    <a:pt x="86" y="7"/>
                    <a:pt x="82" y="0"/>
                    <a:pt x="79" y="0"/>
                  </a:cubicBezTo>
                  <a:close/>
                  <a:moveTo>
                    <a:pt x="75" y="7"/>
                  </a:moveTo>
                  <a:cubicBezTo>
                    <a:pt x="11" y="115"/>
                    <a:pt x="0" y="232"/>
                    <a:pt x="17" y="350"/>
                  </a:cubicBezTo>
                  <a:lnTo>
                    <a:pt x="17" y="350"/>
                  </a:lnTo>
                  <a:cubicBezTo>
                    <a:pt x="1" y="233"/>
                    <a:pt x="12" y="116"/>
                    <a:pt x="75" y="7"/>
                  </a:cubicBezTo>
                  <a:close/>
                  <a:moveTo>
                    <a:pt x="17" y="350"/>
                  </a:moveTo>
                  <a:cubicBezTo>
                    <a:pt x="42" y="529"/>
                    <a:pt x="129" y="710"/>
                    <a:pt x="187" y="874"/>
                  </a:cubicBezTo>
                  <a:cubicBezTo>
                    <a:pt x="196" y="897"/>
                    <a:pt x="205" y="921"/>
                    <a:pt x="214" y="944"/>
                  </a:cubicBezTo>
                  <a:lnTo>
                    <a:pt x="214" y="944"/>
                  </a:lnTo>
                  <a:cubicBezTo>
                    <a:pt x="193" y="889"/>
                    <a:pt x="174" y="834"/>
                    <a:pt x="155" y="778"/>
                  </a:cubicBezTo>
                  <a:cubicBezTo>
                    <a:pt x="102" y="645"/>
                    <a:pt x="39" y="497"/>
                    <a:pt x="17" y="350"/>
                  </a:cubicBezTo>
                  <a:close/>
                  <a:moveTo>
                    <a:pt x="214" y="944"/>
                  </a:moveTo>
                  <a:cubicBezTo>
                    <a:pt x="317" y="1222"/>
                    <a:pt x="441" y="1490"/>
                    <a:pt x="589" y="1758"/>
                  </a:cubicBezTo>
                  <a:lnTo>
                    <a:pt x="589" y="1741"/>
                  </a:lnTo>
                  <a:cubicBezTo>
                    <a:pt x="455" y="1489"/>
                    <a:pt x="322" y="1224"/>
                    <a:pt x="214" y="944"/>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7" name="Google Shape;6937;p77"/>
            <p:cNvSpPr/>
            <p:nvPr/>
          </p:nvSpPr>
          <p:spPr>
            <a:xfrm>
              <a:off x="3833675" y="4243850"/>
              <a:ext cx="11250" cy="24275"/>
            </a:xfrm>
            <a:custGeom>
              <a:avLst/>
              <a:gdLst/>
              <a:ahLst/>
              <a:cxnLst/>
              <a:rect l="l" t="t" r="r" b="b"/>
              <a:pathLst>
                <a:path w="450" h="971" extrusionOk="0">
                  <a:moveTo>
                    <a:pt x="12" y="1"/>
                  </a:moveTo>
                  <a:cubicBezTo>
                    <a:pt x="7" y="1"/>
                    <a:pt x="0" y="8"/>
                    <a:pt x="0" y="8"/>
                  </a:cubicBezTo>
                  <a:cubicBezTo>
                    <a:pt x="113" y="345"/>
                    <a:pt x="257" y="666"/>
                    <a:pt x="434" y="971"/>
                  </a:cubicBezTo>
                  <a:lnTo>
                    <a:pt x="449" y="971"/>
                  </a:lnTo>
                  <a:cubicBezTo>
                    <a:pt x="274" y="666"/>
                    <a:pt x="128" y="329"/>
                    <a:pt x="17" y="8"/>
                  </a:cubicBezTo>
                  <a:cubicBezTo>
                    <a:pt x="17" y="2"/>
                    <a:pt x="15" y="1"/>
                    <a:pt x="12" y="1"/>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8" name="Google Shape;6938;p77"/>
            <p:cNvSpPr/>
            <p:nvPr/>
          </p:nvSpPr>
          <p:spPr>
            <a:xfrm>
              <a:off x="3868975" y="4142900"/>
              <a:ext cx="63850" cy="72250"/>
            </a:xfrm>
            <a:custGeom>
              <a:avLst/>
              <a:gdLst/>
              <a:ahLst/>
              <a:cxnLst/>
              <a:rect l="l" t="t" r="r" b="b"/>
              <a:pathLst>
                <a:path w="2554" h="2890" extrusionOk="0">
                  <a:moveTo>
                    <a:pt x="467" y="1"/>
                  </a:moveTo>
                  <a:cubicBezTo>
                    <a:pt x="418" y="242"/>
                    <a:pt x="1" y="2072"/>
                    <a:pt x="33" y="2312"/>
                  </a:cubicBezTo>
                  <a:cubicBezTo>
                    <a:pt x="65" y="2553"/>
                    <a:pt x="210" y="2793"/>
                    <a:pt x="435" y="2890"/>
                  </a:cubicBezTo>
                  <a:cubicBezTo>
                    <a:pt x="435" y="2890"/>
                    <a:pt x="531" y="2312"/>
                    <a:pt x="1221" y="2104"/>
                  </a:cubicBezTo>
                  <a:cubicBezTo>
                    <a:pt x="1333" y="2072"/>
                    <a:pt x="1447" y="2059"/>
                    <a:pt x="1558" y="2059"/>
                  </a:cubicBezTo>
                  <a:cubicBezTo>
                    <a:pt x="2003" y="2059"/>
                    <a:pt x="2393" y="2264"/>
                    <a:pt x="2393" y="2264"/>
                  </a:cubicBezTo>
                  <a:cubicBezTo>
                    <a:pt x="2489" y="2072"/>
                    <a:pt x="2553" y="1895"/>
                    <a:pt x="2457" y="1702"/>
                  </a:cubicBezTo>
                  <a:cubicBezTo>
                    <a:pt x="2408" y="1622"/>
                    <a:pt x="2329" y="1558"/>
                    <a:pt x="2248" y="1509"/>
                  </a:cubicBezTo>
                  <a:cubicBezTo>
                    <a:pt x="2057" y="1401"/>
                    <a:pt x="1835" y="1349"/>
                    <a:pt x="1612" y="1349"/>
                  </a:cubicBezTo>
                  <a:cubicBezTo>
                    <a:pt x="1274" y="1349"/>
                    <a:pt x="933" y="1470"/>
                    <a:pt x="691" y="1702"/>
                  </a:cubicBezTo>
                  <a:lnTo>
                    <a:pt x="4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9" name="Google Shape;6939;p77"/>
            <p:cNvSpPr/>
            <p:nvPr/>
          </p:nvSpPr>
          <p:spPr>
            <a:xfrm>
              <a:off x="3868975" y="4142725"/>
              <a:ext cx="64225" cy="72850"/>
            </a:xfrm>
            <a:custGeom>
              <a:avLst/>
              <a:gdLst/>
              <a:ahLst/>
              <a:cxnLst/>
              <a:rect l="l" t="t" r="r" b="b"/>
              <a:pathLst>
                <a:path w="2569" h="2914" extrusionOk="0">
                  <a:moveTo>
                    <a:pt x="471" y="1"/>
                  </a:moveTo>
                  <a:cubicBezTo>
                    <a:pt x="468" y="1"/>
                    <a:pt x="467" y="2"/>
                    <a:pt x="467" y="8"/>
                  </a:cubicBezTo>
                  <a:cubicBezTo>
                    <a:pt x="338" y="489"/>
                    <a:pt x="242" y="987"/>
                    <a:pt x="146" y="1484"/>
                  </a:cubicBezTo>
                  <a:cubicBezTo>
                    <a:pt x="97" y="1726"/>
                    <a:pt x="49" y="1966"/>
                    <a:pt x="33" y="2207"/>
                  </a:cubicBezTo>
                  <a:cubicBezTo>
                    <a:pt x="1" y="2479"/>
                    <a:pt x="178" y="2785"/>
                    <a:pt x="435" y="2913"/>
                  </a:cubicBezTo>
                  <a:lnTo>
                    <a:pt x="450" y="2913"/>
                  </a:lnTo>
                  <a:cubicBezTo>
                    <a:pt x="482" y="2608"/>
                    <a:pt x="739" y="2351"/>
                    <a:pt x="996" y="2207"/>
                  </a:cubicBezTo>
                  <a:cubicBezTo>
                    <a:pt x="1175" y="2114"/>
                    <a:pt x="1374" y="2073"/>
                    <a:pt x="1575" y="2073"/>
                  </a:cubicBezTo>
                  <a:cubicBezTo>
                    <a:pt x="1860" y="2073"/>
                    <a:pt x="2148" y="2155"/>
                    <a:pt x="2393" y="2287"/>
                  </a:cubicBezTo>
                  <a:lnTo>
                    <a:pt x="2408" y="2287"/>
                  </a:lnTo>
                  <a:cubicBezTo>
                    <a:pt x="2505" y="2079"/>
                    <a:pt x="2569" y="1854"/>
                    <a:pt x="2425" y="1661"/>
                  </a:cubicBezTo>
                  <a:cubicBezTo>
                    <a:pt x="2297" y="1501"/>
                    <a:pt x="2055" y="1420"/>
                    <a:pt x="1863" y="1373"/>
                  </a:cubicBezTo>
                  <a:cubicBezTo>
                    <a:pt x="1778" y="1356"/>
                    <a:pt x="1691" y="1347"/>
                    <a:pt x="1603" y="1347"/>
                  </a:cubicBezTo>
                  <a:cubicBezTo>
                    <a:pt x="1273" y="1347"/>
                    <a:pt x="932" y="1466"/>
                    <a:pt x="691" y="1694"/>
                  </a:cubicBezTo>
                  <a:lnTo>
                    <a:pt x="691" y="1709"/>
                  </a:lnTo>
                  <a:cubicBezTo>
                    <a:pt x="945" y="1483"/>
                    <a:pt x="1276" y="1362"/>
                    <a:pt x="1604" y="1362"/>
                  </a:cubicBezTo>
                  <a:cubicBezTo>
                    <a:pt x="1836" y="1362"/>
                    <a:pt x="2065" y="1423"/>
                    <a:pt x="2265" y="1548"/>
                  </a:cubicBezTo>
                  <a:cubicBezTo>
                    <a:pt x="2440" y="1645"/>
                    <a:pt x="2537" y="1822"/>
                    <a:pt x="2489" y="2030"/>
                  </a:cubicBezTo>
                  <a:cubicBezTo>
                    <a:pt x="2489" y="2062"/>
                    <a:pt x="2393" y="2271"/>
                    <a:pt x="2408" y="2271"/>
                  </a:cubicBezTo>
                  <a:cubicBezTo>
                    <a:pt x="2393" y="2271"/>
                    <a:pt x="2376" y="2255"/>
                    <a:pt x="2361" y="2255"/>
                  </a:cubicBezTo>
                  <a:cubicBezTo>
                    <a:pt x="2184" y="2158"/>
                    <a:pt x="1991" y="2111"/>
                    <a:pt x="1798" y="2079"/>
                  </a:cubicBezTo>
                  <a:cubicBezTo>
                    <a:pt x="1732" y="2069"/>
                    <a:pt x="1665" y="2064"/>
                    <a:pt x="1597" y="2064"/>
                  </a:cubicBezTo>
                  <a:cubicBezTo>
                    <a:pt x="1223" y="2064"/>
                    <a:pt x="842" y="2215"/>
                    <a:pt x="611" y="2528"/>
                  </a:cubicBezTo>
                  <a:cubicBezTo>
                    <a:pt x="531" y="2625"/>
                    <a:pt x="482" y="2736"/>
                    <a:pt x="450" y="2849"/>
                  </a:cubicBezTo>
                  <a:cubicBezTo>
                    <a:pt x="439" y="2873"/>
                    <a:pt x="444" y="2887"/>
                    <a:pt x="435" y="2887"/>
                  </a:cubicBezTo>
                  <a:cubicBezTo>
                    <a:pt x="432" y="2887"/>
                    <a:pt x="426" y="2885"/>
                    <a:pt x="418" y="2881"/>
                  </a:cubicBezTo>
                  <a:cubicBezTo>
                    <a:pt x="274" y="2817"/>
                    <a:pt x="178" y="2689"/>
                    <a:pt x="114" y="2560"/>
                  </a:cubicBezTo>
                  <a:cubicBezTo>
                    <a:pt x="17" y="2351"/>
                    <a:pt x="33" y="2175"/>
                    <a:pt x="65" y="1966"/>
                  </a:cubicBezTo>
                  <a:cubicBezTo>
                    <a:pt x="114" y="1726"/>
                    <a:pt x="161" y="1469"/>
                    <a:pt x="210" y="1227"/>
                  </a:cubicBezTo>
                  <a:cubicBezTo>
                    <a:pt x="290" y="827"/>
                    <a:pt x="370" y="409"/>
                    <a:pt x="482" y="8"/>
                  </a:cubicBezTo>
                  <a:cubicBezTo>
                    <a:pt x="482" y="8"/>
                    <a:pt x="475"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0" name="Google Shape;6940;p77"/>
            <p:cNvSpPr/>
            <p:nvPr/>
          </p:nvSpPr>
          <p:spPr>
            <a:xfrm>
              <a:off x="3846500" y="4213150"/>
              <a:ext cx="349150" cy="238775"/>
            </a:xfrm>
            <a:custGeom>
              <a:avLst/>
              <a:gdLst/>
              <a:ahLst/>
              <a:cxnLst/>
              <a:rect l="l" t="t" r="r" b="b"/>
              <a:pathLst>
                <a:path w="13966" h="9551" extrusionOk="0">
                  <a:moveTo>
                    <a:pt x="10177" y="0"/>
                  </a:moveTo>
                  <a:cubicBezTo>
                    <a:pt x="9311" y="0"/>
                    <a:pt x="3870" y="1685"/>
                    <a:pt x="3870" y="1685"/>
                  </a:cubicBezTo>
                  <a:lnTo>
                    <a:pt x="1" y="3804"/>
                  </a:lnTo>
                  <a:cubicBezTo>
                    <a:pt x="179" y="5325"/>
                    <a:pt x="1480" y="6425"/>
                    <a:pt x="2935" y="6425"/>
                  </a:cubicBezTo>
                  <a:cubicBezTo>
                    <a:pt x="3185" y="6425"/>
                    <a:pt x="3439" y="6393"/>
                    <a:pt x="3693" y="6325"/>
                  </a:cubicBezTo>
                  <a:cubicBezTo>
                    <a:pt x="3741" y="6308"/>
                    <a:pt x="3806" y="6292"/>
                    <a:pt x="3870" y="6276"/>
                  </a:cubicBezTo>
                  <a:cubicBezTo>
                    <a:pt x="6614" y="5426"/>
                    <a:pt x="9809" y="3451"/>
                    <a:pt x="9809" y="3451"/>
                  </a:cubicBezTo>
                  <a:cubicBezTo>
                    <a:pt x="9809" y="3451"/>
                    <a:pt x="10001" y="4478"/>
                    <a:pt x="10338" y="5666"/>
                  </a:cubicBezTo>
                  <a:cubicBezTo>
                    <a:pt x="10644" y="6774"/>
                    <a:pt x="12007" y="9550"/>
                    <a:pt x="12007" y="9550"/>
                  </a:cubicBezTo>
                  <a:lnTo>
                    <a:pt x="13966" y="9374"/>
                  </a:lnTo>
                  <a:cubicBezTo>
                    <a:pt x="13966" y="9374"/>
                    <a:pt x="12617" y="2729"/>
                    <a:pt x="12249" y="1702"/>
                  </a:cubicBezTo>
                  <a:cubicBezTo>
                    <a:pt x="11879" y="690"/>
                    <a:pt x="11044" y="0"/>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1" name="Google Shape;6941;p77"/>
            <p:cNvSpPr/>
            <p:nvPr/>
          </p:nvSpPr>
          <p:spPr>
            <a:xfrm>
              <a:off x="3868600" y="4214225"/>
              <a:ext cx="291750" cy="66350"/>
            </a:xfrm>
            <a:custGeom>
              <a:avLst/>
              <a:gdLst/>
              <a:ahLst/>
              <a:cxnLst/>
              <a:rect l="l" t="t" r="r" b="b"/>
              <a:pathLst>
                <a:path w="11670" h="2654" extrusionOk="0">
                  <a:moveTo>
                    <a:pt x="9127" y="1"/>
                  </a:moveTo>
                  <a:cubicBezTo>
                    <a:pt x="8434" y="1"/>
                    <a:pt x="7724" y="245"/>
                    <a:pt x="7078" y="439"/>
                  </a:cubicBezTo>
                  <a:cubicBezTo>
                    <a:pt x="5715" y="839"/>
                    <a:pt x="4350" y="1225"/>
                    <a:pt x="2986" y="1642"/>
                  </a:cubicBezTo>
                  <a:cubicBezTo>
                    <a:pt x="2954" y="1659"/>
                    <a:pt x="2954" y="1659"/>
                    <a:pt x="2922" y="1659"/>
                  </a:cubicBezTo>
                  <a:cubicBezTo>
                    <a:pt x="2776" y="1659"/>
                    <a:pt x="2633" y="1659"/>
                    <a:pt x="2488" y="1674"/>
                  </a:cubicBezTo>
                  <a:cubicBezTo>
                    <a:pt x="2199" y="1691"/>
                    <a:pt x="1926" y="1738"/>
                    <a:pt x="1637" y="1787"/>
                  </a:cubicBezTo>
                  <a:cubicBezTo>
                    <a:pt x="1075" y="1899"/>
                    <a:pt x="529" y="2091"/>
                    <a:pt x="0" y="2365"/>
                  </a:cubicBezTo>
                  <a:lnTo>
                    <a:pt x="16" y="2365"/>
                  </a:lnTo>
                  <a:cubicBezTo>
                    <a:pt x="593" y="2076"/>
                    <a:pt x="1220" y="1867"/>
                    <a:pt x="1878" y="1755"/>
                  </a:cubicBezTo>
                  <a:cubicBezTo>
                    <a:pt x="2199" y="1706"/>
                    <a:pt x="2536" y="1674"/>
                    <a:pt x="2873" y="1674"/>
                  </a:cubicBezTo>
                  <a:cubicBezTo>
                    <a:pt x="2954" y="1674"/>
                    <a:pt x="3018" y="1659"/>
                    <a:pt x="3097" y="1627"/>
                  </a:cubicBezTo>
                  <a:cubicBezTo>
                    <a:pt x="3611" y="1466"/>
                    <a:pt x="4125" y="1306"/>
                    <a:pt x="4638" y="1160"/>
                  </a:cubicBezTo>
                  <a:cubicBezTo>
                    <a:pt x="5537" y="888"/>
                    <a:pt x="6453" y="631"/>
                    <a:pt x="7352" y="375"/>
                  </a:cubicBezTo>
                  <a:cubicBezTo>
                    <a:pt x="7849" y="229"/>
                    <a:pt x="8347" y="69"/>
                    <a:pt x="8876" y="21"/>
                  </a:cubicBezTo>
                  <a:cubicBezTo>
                    <a:pt x="8951" y="15"/>
                    <a:pt x="9027" y="12"/>
                    <a:pt x="9102" y="12"/>
                  </a:cubicBezTo>
                  <a:cubicBezTo>
                    <a:pt x="9634" y="12"/>
                    <a:pt x="10153" y="167"/>
                    <a:pt x="10562" y="518"/>
                  </a:cubicBezTo>
                  <a:cubicBezTo>
                    <a:pt x="11187" y="1049"/>
                    <a:pt x="11461" y="1883"/>
                    <a:pt x="11654" y="2654"/>
                  </a:cubicBezTo>
                  <a:lnTo>
                    <a:pt x="11669" y="2654"/>
                  </a:lnTo>
                  <a:cubicBezTo>
                    <a:pt x="11429" y="1723"/>
                    <a:pt x="11059" y="663"/>
                    <a:pt x="10128" y="214"/>
                  </a:cubicBezTo>
                  <a:cubicBezTo>
                    <a:pt x="9805" y="60"/>
                    <a:pt x="9468" y="1"/>
                    <a:pt x="9127"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2" name="Google Shape;6942;p77"/>
            <p:cNvSpPr/>
            <p:nvPr/>
          </p:nvSpPr>
          <p:spPr>
            <a:xfrm>
              <a:off x="4087275" y="4287875"/>
              <a:ext cx="17300" cy="64825"/>
            </a:xfrm>
            <a:custGeom>
              <a:avLst/>
              <a:gdLst/>
              <a:ahLst/>
              <a:cxnLst/>
              <a:rect l="l" t="t" r="r" b="b"/>
              <a:pathLst>
                <a:path w="692" h="2593" extrusionOk="0">
                  <a:moveTo>
                    <a:pt x="9" y="1"/>
                  </a:moveTo>
                  <a:cubicBezTo>
                    <a:pt x="5" y="1"/>
                    <a:pt x="1" y="4"/>
                    <a:pt x="1" y="12"/>
                  </a:cubicBezTo>
                  <a:cubicBezTo>
                    <a:pt x="225" y="864"/>
                    <a:pt x="450" y="1730"/>
                    <a:pt x="675" y="2580"/>
                  </a:cubicBezTo>
                  <a:cubicBezTo>
                    <a:pt x="675" y="2589"/>
                    <a:pt x="679" y="2593"/>
                    <a:pt x="683" y="2593"/>
                  </a:cubicBezTo>
                  <a:cubicBezTo>
                    <a:pt x="687" y="2593"/>
                    <a:pt x="692" y="2589"/>
                    <a:pt x="692" y="2580"/>
                  </a:cubicBezTo>
                  <a:cubicBezTo>
                    <a:pt x="467" y="1730"/>
                    <a:pt x="242" y="864"/>
                    <a:pt x="17" y="12"/>
                  </a:cubicBezTo>
                  <a:cubicBezTo>
                    <a:pt x="17" y="4"/>
                    <a:pt x="13" y="1"/>
                    <a:pt x="9"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3" name="Google Shape;6943;p77"/>
            <p:cNvSpPr/>
            <p:nvPr/>
          </p:nvSpPr>
          <p:spPr>
            <a:xfrm>
              <a:off x="3846500" y="4259275"/>
              <a:ext cx="89925" cy="48975"/>
            </a:xfrm>
            <a:custGeom>
              <a:avLst/>
              <a:gdLst/>
              <a:ahLst/>
              <a:cxnLst/>
              <a:rect l="l" t="t" r="r" b="b"/>
              <a:pathLst>
                <a:path w="3597" h="1959" extrusionOk="0">
                  <a:moveTo>
                    <a:pt x="3596" y="0"/>
                  </a:moveTo>
                  <a:lnTo>
                    <a:pt x="1" y="1959"/>
                  </a:lnTo>
                  <a:cubicBezTo>
                    <a:pt x="1" y="1959"/>
                    <a:pt x="1366" y="1830"/>
                    <a:pt x="2168" y="1252"/>
                  </a:cubicBezTo>
                  <a:cubicBezTo>
                    <a:pt x="2986" y="691"/>
                    <a:pt x="3596" y="1"/>
                    <a:pt x="3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4" name="Google Shape;6944;p77"/>
            <p:cNvSpPr/>
            <p:nvPr/>
          </p:nvSpPr>
          <p:spPr>
            <a:xfrm>
              <a:off x="4168750" y="3961750"/>
              <a:ext cx="44175" cy="38725"/>
            </a:xfrm>
            <a:custGeom>
              <a:avLst/>
              <a:gdLst/>
              <a:ahLst/>
              <a:cxnLst/>
              <a:rect l="l" t="t" r="r" b="b"/>
              <a:pathLst>
                <a:path w="1767" h="1549" extrusionOk="0">
                  <a:moveTo>
                    <a:pt x="372" y="1"/>
                  </a:moveTo>
                  <a:cubicBezTo>
                    <a:pt x="350" y="1"/>
                    <a:pt x="327" y="3"/>
                    <a:pt x="305" y="8"/>
                  </a:cubicBezTo>
                  <a:cubicBezTo>
                    <a:pt x="177" y="23"/>
                    <a:pt x="80" y="136"/>
                    <a:pt x="33" y="248"/>
                  </a:cubicBezTo>
                  <a:cubicBezTo>
                    <a:pt x="1" y="376"/>
                    <a:pt x="1" y="505"/>
                    <a:pt x="33" y="633"/>
                  </a:cubicBezTo>
                  <a:cubicBezTo>
                    <a:pt x="112" y="971"/>
                    <a:pt x="547" y="1404"/>
                    <a:pt x="883" y="1549"/>
                  </a:cubicBezTo>
                  <a:cubicBezTo>
                    <a:pt x="1221" y="1404"/>
                    <a:pt x="1653" y="971"/>
                    <a:pt x="1718" y="633"/>
                  </a:cubicBezTo>
                  <a:cubicBezTo>
                    <a:pt x="1750" y="505"/>
                    <a:pt x="1766" y="376"/>
                    <a:pt x="1718" y="248"/>
                  </a:cubicBezTo>
                  <a:cubicBezTo>
                    <a:pt x="1670" y="136"/>
                    <a:pt x="1574" y="23"/>
                    <a:pt x="1445" y="8"/>
                  </a:cubicBezTo>
                  <a:cubicBezTo>
                    <a:pt x="1423" y="3"/>
                    <a:pt x="1401" y="1"/>
                    <a:pt x="1379" y="1"/>
                  </a:cubicBezTo>
                  <a:cubicBezTo>
                    <a:pt x="1257" y="1"/>
                    <a:pt x="1142" y="70"/>
                    <a:pt x="1060" y="152"/>
                  </a:cubicBezTo>
                  <a:cubicBezTo>
                    <a:pt x="979" y="265"/>
                    <a:pt x="932" y="329"/>
                    <a:pt x="883" y="457"/>
                  </a:cubicBezTo>
                  <a:cubicBezTo>
                    <a:pt x="835" y="329"/>
                    <a:pt x="771" y="265"/>
                    <a:pt x="690" y="152"/>
                  </a:cubicBezTo>
                  <a:cubicBezTo>
                    <a:pt x="609" y="70"/>
                    <a:pt x="493" y="1"/>
                    <a:pt x="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5" name="Google Shape;6945;p77"/>
            <p:cNvSpPr/>
            <p:nvPr/>
          </p:nvSpPr>
          <p:spPr>
            <a:xfrm>
              <a:off x="4223325" y="3924800"/>
              <a:ext cx="31325" cy="27525"/>
            </a:xfrm>
            <a:custGeom>
              <a:avLst/>
              <a:gdLst/>
              <a:ahLst/>
              <a:cxnLst/>
              <a:rect l="l" t="t" r="r" b="b"/>
              <a:pathLst>
                <a:path w="1253" h="1101" extrusionOk="0">
                  <a:moveTo>
                    <a:pt x="280" y="1"/>
                  </a:moveTo>
                  <a:cubicBezTo>
                    <a:pt x="261" y="1"/>
                    <a:pt x="243" y="3"/>
                    <a:pt x="225" y="9"/>
                  </a:cubicBezTo>
                  <a:cubicBezTo>
                    <a:pt x="145" y="25"/>
                    <a:pt x="65" y="89"/>
                    <a:pt x="33" y="170"/>
                  </a:cubicBezTo>
                  <a:cubicBezTo>
                    <a:pt x="1" y="266"/>
                    <a:pt x="16" y="346"/>
                    <a:pt x="33" y="442"/>
                  </a:cubicBezTo>
                  <a:cubicBezTo>
                    <a:pt x="80" y="683"/>
                    <a:pt x="386" y="1004"/>
                    <a:pt x="626" y="1101"/>
                  </a:cubicBezTo>
                  <a:cubicBezTo>
                    <a:pt x="868" y="1004"/>
                    <a:pt x="1172" y="683"/>
                    <a:pt x="1221" y="442"/>
                  </a:cubicBezTo>
                  <a:cubicBezTo>
                    <a:pt x="1253" y="346"/>
                    <a:pt x="1253" y="266"/>
                    <a:pt x="1221" y="170"/>
                  </a:cubicBezTo>
                  <a:cubicBezTo>
                    <a:pt x="1189" y="89"/>
                    <a:pt x="1124" y="25"/>
                    <a:pt x="1028" y="9"/>
                  </a:cubicBezTo>
                  <a:cubicBezTo>
                    <a:pt x="1010" y="3"/>
                    <a:pt x="992" y="1"/>
                    <a:pt x="974" y="1"/>
                  </a:cubicBezTo>
                  <a:cubicBezTo>
                    <a:pt x="892" y="1"/>
                    <a:pt x="807" y="53"/>
                    <a:pt x="755" y="105"/>
                  </a:cubicBezTo>
                  <a:cubicBezTo>
                    <a:pt x="690" y="185"/>
                    <a:pt x="658" y="234"/>
                    <a:pt x="626" y="314"/>
                  </a:cubicBezTo>
                  <a:cubicBezTo>
                    <a:pt x="594" y="234"/>
                    <a:pt x="562" y="185"/>
                    <a:pt x="498" y="105"/>
                  </a:cubicBezTo>
                  <a:cubicBezTo>
                    <a:pt x="445" y="53"/>
                    <a:pt x="361" y="1"/>
                    <a:pt x="2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6" name="Google Shape;6946;p77"/>
            <p:cNvSpPr/>
            <p:nvPr/>
          </p:nvSpPr>
          <p:spPr>
            <a:xfrm>
              <a:off x="3869775" y="3913700"/>
              <a:ext cx="31325" cy="27400"/>
            </a:xfrm>
            <a:custGeom>
              <a:avLst/>
              <a:gdLst/>
              <a:ahLst/>
              <a:cxnLst/>
              <a:rect l="l" t="t" r="r" b="b"/>
              <a:pathLst>
                <a:path w="1253" h="1096" extrusionOk="0">
                  <a:moveTo>
                    <a:pt x="264" y="0"/>
                  </a:moveTo>
                  <a:cubicBezTo>
                    <a:pt x="251" y="0"/>
                    <a:pt x="238" y="2"/>
                    <a:pt x="225" y="4"/>
                  </a:cubicBezTo>
                  <a:cubicBezTo>
                    <a:pt x="146" y="19"/>
                    <a:pt x="65" y="100"/>
                    <a:pt x="33" y="180"/>
                  </a:cubicBezTo>
                  <a:cubicBezTo>
                    <a:pt x="1" y="261"/>
                    <a:pt x="17" y="357"/>
                    <a:pt x="33" y="436"/>
                  </a:cubicBezTo>
                  <a:cubicBezTo>
                    <a:pt x="82" y="678"/>
                    <a:pt x="386" y="999"/>
                    <a:pt x="627" y="1095"/>
                  </a:cubicBezTo>
                  <a:cubicBezTo>
                    <a:pt x="867" y="999"/>
                    <a:pt x="1173" y="678"/>
                    <a:pt x="1221" y="436"/>
                  </a:cubicBezTo>
                  <a:cubicBezTo>
                    <a:pt x="1253" y="357"/>
                    <a:pt x="1253" y="261"/>
                    <a:pt x="1221" y="180"/>
                  </a:cubicBezTo>
                  <a:cubicBezTo>
                    <a:pt x="1189" y="100"/>
                    <a:pt x="1124" y="19"/>
                    <a:pt x="1028" y="4"/>
                  </a:cubicBezTo>
                  <a:cubicBezTo>
                    <a:pt x="1015" y="2"/>
                    <a:pt x="1003" y="0"/>
                    <a:pt x="990" y="0"/>
                  </a:cubicBezTo>
                  <a:cubicBezTo>
                    <a:pt x="907" y="0"/>
                    <a:pt x="825" y="46"/>
                    <a:pt x="756" y="115"/>
                  </a:cubicBezTo>
                  <a:cubicBezTo>
                    <a:pt x="707" y="180"/>
                    <a:pt x="659" y="244"/>
                    <a:pt x="627" y="325"/>
                  </a:cubicBezTo>
                  <a:cubicBezTo>
                    <a:pt x="595" y="244"/>
                    <a:pt x="563" y="180"/>
                    <a:pt x="499" y="115"/>
                  </a:cubicBezTo>
                  <a:cubicBezTo>
                    <a:pt x="443" y="46"/>
                    <a:pt x="351" y="0"/>
                    <a:pt x="2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47" name="Google Shape;6947;p77"/>
          <p:cNvGrpSpPr/>
          <p:nvPr/>
        </p:nvGrpSpPr>
        <p:grpSpPr>
          <a:xfrm>
            <a:off x="6848550" y="2318113"/>
            <a:ext cx="1373725" cy="619713"/>
            <a:chOff x="333600" y="2708550"/>
            <a:chExt cx="1373725" cy="619713"/>
          </a:xfrm>
        </p:grpSpPr>
        <p:sp>
          <p:nvSpPr>
            <p:cNvPr id="6948" name="Google Shape;6948;p77"/>
            <p:cNvSpPr/>
            <p:nvPr/>
          </p:nvSpPr>
          <p:spPr>
            <a:xfrm>
              <a:off x="908250" y="2968813"/>
              <a:ext cx="122150" cy="122575"/>
            </a:xfrm>
            <a:custGeom>
              <a:avLst/>
              <a:gdLst/>
              <a:ahLst/>
              <a:cxnLst/>
              <a:rect l="l" t="t" r="r" b="b"/>
              <a:pathLst>
                <a:path w="4886" h="4903" extrusionOk="0">
                  <a:moveTo>
                    <a:pt x="3152" y="218"/>
                  </a:moveTo>
                  <a:lnTo>
                    <a:pt x="3152" y="1634"/>
                  </a:lnTo>
                  <a:cubicBezTo>
                    <a:pt x="3152" y="1701"/>
                    <a:pt x="3202" y="1752"/>
                    <a:pt x="3252" y="1752"/>
                  </a:cubicBezTo>
                  <a:lnTo>
                    <a:pt x="4686" y="1752"/>
                  </a:lnTo>
                  <a:lnTo>
                    <a:pt x="4686" y="3152"/>
                  </a:lnTo>
                  <a:lnTo>
                    <a:pt x="3252" y="3152"/>
                  </a:lnTo>
                  <a:cubicBezTo>
                    <a:pt x="3202" y="3152"/>
                    <a:pt x="3152" y="3202"/>
                    <a:pt x="3152" y="3268"/>
                  </a:cubicBezTo>
                  <a:lnTo>
                    <a:pt x="3152" y="4686"/>
                  </a:lnTo>
                  <a:lnTo>
                    <a:pt x="1735" y="4686"/>
                  </a:lnTo>
                  <a:lnTo>
                    <a:pt x="1735" y="3268"/>
                  </a:lnTo>
                  <a:cubicBezTo>
                    <a:pt x="1735" y="3202"/>
                    <a:pt x="1684" y="3152"/>
                    <a:pt x="1635" y="3152"/>
                  </a:cubicBezTo>
                  <a:lnTo>
                    <a:pt x="201" y="3152"/>
                  </a:lnTo>
                  <a:lnTo>
                    <a:pt x="201" y="1752"/>
                  </a:lnTo>
                  <a:lnTo>
                    <a:pt x="1635" y="1752"/>
                  </a:lnTo>
                  <a:cubicBezTo>
                    <a:pt x="1684" y="1752"/>
                    <a:pt x="1735" y="1701"/>
                    <a:pt x="1735" y="1634"/>
                  </a:cubicBezTo>
                  <a:lnTo>
                    <a:pt x="1735" y="218"/>
                  </a:lnTo>
                  <a:close/>
                  <a:moveTo>
                    <a:pt x="1635" y="0"/>
                  </a:moveTo>
                  <a:cubicBezTo>
                    <a:pt x="1568" y="0"/>
                    <a:pt x="1535" y="51"/>
                    <a:pt x="1535" y="100"/>
                  </a:cubicBezTo>
                  <a:lnTo>
                    <a:pt x="1535" y="1534"/>
                  </a:lnTo>
                  <a:lnTo>
                    <a:pt x="101" y="1534"/>
                  </a:lnTo>
                  <a:cubicBezTo>
                    <a:pt x="34" y="1534"/>
                    <a:pt x="1" y="1585"/>
                    <a:pt x="1" y="1634"/>
                  </a:cubicBezTo>
                  <a:lnTo>
                    <a:pt x="1" y="3268"/>
                  </a:lnTo>
                  <a:cubicBezTo>
                    <a:pt x="1" y="3319"/>
                    <a:pt x="34" y="3368"/>
                    <a:pt x="101" y="3368"/>
                  </a:cubicBezTo>
                  <a:lnTo>
                    <a:pt x="1535" y="3368"/>
                  </a:lnTo>
                  <a:lnTo>
                    <a:pt x="1535" y="4802"/>
                  </a:lnTo>
                  <a:cubicBezTo>
                    <a:pt x="1535" y="4853"/>
                    <a:pt x="1568" y="4903"/>
                    <a:pt x="1635" y="4903"/>
                  </a:cubicBezTo>
                  <a:lnTo>
                    <a:pt x="3252" y="4903"/>
                  </a:lnTo>
                  <a:cubicBezTo>
                    <a:pt x="3318" y="4903"/>
                    <a:pt x="3352" y="4853"/>
                    <a:pt x="3352" y="4802"/>
                  </a:cubicBezTo>
                  <a:lnTo>
                    <a:pt x="3352" y="3368"/>
                  </a:lnTo>
                  <a:lnTo>
                    <a:pt x="4786" y="3368"/>
                  </a:lnTo>
                  <a:cubicBezTo>
                    <a:pt x="4852" y="3368"/>
                    <a:pt x="4886" y="3319"/>
                    <a:pt x="4886" y="3268"/>
                  </a:cubicBezTo>
                  <a:lnTo>
                    <a:pt x="4886" y="1634"/>
                  </a:lnTo>
                  <a:cubicBezTo>
                    <a:pt x="4886" y="1585"/>
                    <a:pt x="4852" y="1534"/>
                    <a:pt x="4786" y="1534"/>
                  </a:cubicBezTo>
                  <a:lnTo>
                    <a:pt x="3352" y="1534"/>
                  </a:lnTo>
                  <a:lnTo>
                    <a:pt x="3352" y="100"/>
                  </a:lnTo>
                  <a:cubicBezTo>
                    <a:pt x="3352" y="51"/>
                    <a:pt x="3318" y="0"/>
                    <a:pt x="3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9" name="Google Shape;6949;p77"/>
            <p:cNvSpPr/>
            <p:nvPr/>
          </p:nvSpPr>
          <p:spPr>
            <a:xfrm>
              <a:off x="1196450" y="2748663"/>
              <a:ext cx="220975" cy="106750"/>
            </a:xfrm>
            <a:custGeom>
              <a:avLst/>
              <a:gdLst/>
              <a:ahLst/>
              <a:cxnLst/>
              <a:rect l="l" t="t" r="r" b="b"/>
              <a:pathLst>
                <a:path w="8839" h="4270" extrusionOk="0">
                  <a:moveTo>
                    <a:pt x="4487" y="1"/>
                  </a:moveTo>
                  <a:cubicBezTo>
                    <a:pt x="2035" y="1"/>
                    <a:pt x="501" y="1535"/>
                    <a:pt x="1" y="2135"/>
                  </a:cubicBezTo>
                  <a:cubicBezTo>
                    <a:pt x="501" y="2735"/>
                    <a:pt x="2035" y="4269"/>
                    <a:pt x="4487" y="4269"/>
                  </a:cubicBezTo>
                  <a:cubicBezTo>
                    <a:pt x="6955" y="4269"/>
                    <a:pt x="8389" y="2735"/>
                    <a:pt x="8838" y="2135"/>
                  </a:cubicBezTo>
                  <a:cubicBezTo>
                    <a:pt x="8389" y="1535"/>
                    <a:pt x="6955" y="1"/>
                    <a:pt x="44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0" name="Google Shape;6950;p77"/>
            <p:cNvSpPr/>
            <p:nvPr/>
          </p:nvSpPr>
          <p:spPr>
            <a:xfrm>
              <a:off x="1253575" y="2748663"/>
              <a:ext cx="106750" cy="106750"/>
            </a:xfrm>
            <a:custGeom>
              <a:avLst/>
              <a:gdLst/>
              <a:ahLst/>
              <a:cxnLst/>
              <a:rect l="l" t="t" r="r" b="b"/>
              <a:pathLst>
                <a:path w="4270" h="4270" extrusionOk="0">
                  <a:moveTo>
                    <a:pt x="2135" y="1"/>
                  </a:moveTo>
                  <a:cubicBezTo>
                    <a:pt x="951" y="1"/>
                    <a:pt x="1" y="968"/>
                    <a:pt x="1" y="2135"/>
                  </a:cubicBezTo>
                  <a:cubicBezTo>
                    <a:pt x="1" y="3319"/>
                    <a:pt x="951" y="4269"/>
                    <a:pt x="2135" y="4269"/>
                  </a:cubicBezTo>
                  <a:cubicBezTo>
                    <a:pt x="3319" y="4269"/>
                    <a:pt x="4270" y="3319"/>
                    <a:pt x="4270" y="2135"/>
                  </a:cubicBezTo>
                  <a:cubicBezTo>
                    <a:pt x="4270" y="968"/>
                    <a:pt x="3319" y="1"/>
                    <a:pt x="2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1" name="Google Shape;6951;p77"/>
            <p:cNvSpPr/>
            <p:nvPr/>
          </p:nvSpPr>
          <p:spPr>
            <a:xfrm>
              <a:off x="1288175" y="2783688"/>
              <a:ext cx="37525" cy="37125"/>
            </a:xfrm>
            <a:custGeom>
              <a:avLst/>
              <a:gdLst/>
              <a:ahLst/>
              <a:cxnLst/>
              <a:rect l="l" t="t" r="r" b="b"/>
              <a:pathLst>
                <a:path w="1501" h="1485" extrusionOk="0">
                  <a:moveTo>
                    <a:pt x="751" y="0"/>
                  </a:moveTo>
                  <a:cubicBezTo>
                    <a:pt x="334" y="0"/>
                    <a:pt x="0" y="334"/>
                    <a:pt x="0" y="734"/>
                  </a:cubicBezTo>
                  <a:cubicBezTo>
                    <a:pt x="0" y="1151"/>
                    <a:pt x="334" y="1485"/>
                    <a:pt x="751" y="1485"/>
                  </a:cubicBezTo>
                  <a:cubicBezTo>
                    <a:pt x="1167" y="1485"/>
                    <a:pt x="1501" y="1151"/>
                    <a:pt x="1501" y="734"/>
                  </a:cubicBezTo>
                  <a:cubicBezTo>
                    <a:pt x="1501" y="334"/>
                    <a:pt x="1167" y="0"/>
                    <a:pt x="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2" name="Google Shape;6952;p77"/>
            <p:cNvSpPr/>
            <p:nvPr/>
          </p:nvSpPr>
          <p:spPr>
            <a:xfrm>
              <a:off x="1120525" y="3003688"/>
              <a:ext cx="126500" cy="108000"/>
            </a:xfrm>
            <a:custGeom>
              <a:avLst/>
              <a:gdLst/>
              <a:ahLst/>
              <a:cxnLst/>
              <a:rect l="l" t="t" r="r" b="b"/>
              <a:pathLst>
                <a:path w="5060" h="4320" extrusionOk="0">
                  <a:moveTo>
                    <a:pt x="1302" y="0"/>
                  </a:moveTo>
                  <a:cubicBezTo>
                    <a:pt x="615" y="0"/>
                    <a:pt x="0" y="602"/>
                    <a:pt x="62" y="1443"/>
                  </a:cubicBezTo>
                  <a:cubicBezTo>
                    <a:pt x="79" y="1543"/>
                    <a:pt x="95" y="1643"/>
                    <a:pt x="129" y="1743"/>
                  </a:cubicBezTo>
                  <a:cubicBezTo>
                    <a:pt x="129" y="1777"/>
                    <a:pt x="146" y="1810"/>
                    <a:pt x="146" y="1843"/>
                  </a:cubicBezTo>
                  <a:cubicBezTo>
                    <a:pt x="513" y="2828"/>
                    <a:pt x="1763" y="3844"/>
                    <a:pt x="2296" y="4244"/>
                  </a:cubicBezTo>
                  <a:cubicBezTo>
                    <a:pt x="2363" y="4294"/>
                    <a:pt x="2446" y="4319"/>
                    <a:pt x="2530" y="4319"/>
                  </a:cubicBezTo>
                  <a:cubicBezTo>
                    <a:pt x="2613" y="4319"/>
                    <a:pt x="2696" y="4294"/>
                    <a:pt x="2763" y="4244"/>
                  </a:cubicBezTo>
                  <a:cubicBezTo>
                    <a:pt x="3297" y="3844"/>
                    <a:pt x="4548" y="2828"/>
                    <a:pt x="4897" y="1843"/>
                  </a:cubicBezTo>
                  <a:cubicBezTo>
                    <a:pt x="4915" y="1810"/>
                    <a:pt x="4931" y="1777"/>
                    <a:pt x="4931" y="1743"/>
                  </a:cubicBezTo>
                  <a:cubicBezTo>
                    <a:pt x="4964" y="1643"/>
                    <a:pt x="4982" y="1543"/>
                    <a:pt x="4998" y="1443"/>
                  </a:cubicBezTo>
                  <a:cubicBezTo>
                    <a:pt x="5059" y="602"/>
                    <a:pt x="4445" y="0"/>
                    <a:pt x="3758" y="0"/>
                  </a:cubicBezTo>
                  <a:cubicBezTo>
                    <a:pt x="3328" y="0"/>
                    <a:pt x="2870" y="235"/>
                    <a:pt x="2530" y="793"/>
                  </a:cubicBezTo>
                  <a:cubicBezTo>
                    <a:pt x="2190" y="235"/>
                    <a:pt x="1732"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3" name="Google Shape;6953;p77"/>
            <p:cNvSpPr/>
            <p:nvPr/>
          </p:nvSpPr>
          <p:spPr>
            <a:xfrm>
              <a:off x="1374650" y="2995988"/>
              <a:ext cx="332675" cy="332275"/>
            </a:xfrm>
            <a:custGeom>
              <a:avLst/>
              <a:gdLst/>
              <a:ahLst/>
              <a:cxnLst/>
              <a:rect l="l" t="t" r="r" b="b"/>
              <a:pathLst>
                <a:path w="13307" h="13291" extrusionOk="0">
                  <a:moveTo>
                    <a:pt x="2884" y="1"/>
                  </a:moveTo>
                  <a:lnTo>
                    <a:pt x="1401" y="5370"/>
                  </a:lnTo>
                  <a:cubicBezTo>
                    <a:pt x="1401" y="5370"/>
                    <a:pt x="1401" y="6070"/>
                    <a:pt x="1850" y="6421"/>
                  </a:cubicBezTo>
                  <a:cubicBezTo>
                    <a:pt x="2055" y="6583"/>
                    <a:pt x="2317" y="6627"/>
                    <a:pt x="2541" y="6627"/>
                  </a:cubicBezTo>
                  <a:cubicBezTo>
                    <a:pt x="2756" y="6627"/>
                    <a:pt x="2936" y="6587"/>
                    <a:pt x="3002" y="6570"/>
                  </a:cubicBezTo>
                  <a:lnTo>
                    <a:pt x="3035" y="6570"/>
                  </a:lnTo>
                  <a:lnTo>
                    <a:pt x="3035" y="6554"/>
                  </a:lnTo>
                  <a:cubicBezTo>
                    <a:pt x="3161" y="6523"/>
                    <a:pt x="3295" y="6506"/>
                    <a:pt x="3431" y="6506"/>
                  </a:cubicBezTo>
                  <a:cubicBezTo>
                    <a:pt x="3582" y="6506"/>
                    <a:pt x="3736" y="6527"/>
                    <a:pt x="3885" y="6570"/>
                  </a:cubicBezTo>
                  <a:cubicBezTo>
                    <a:pt x="4752" y="6804"/>
                    <a:pt x="5269" y="7722"/>
                    <a:pt x="5036" y="8589"/>
                  </a:cubicBezTo>
                  <a:cubicBezTo>
                    <a:pt x="4826" y="9315"/>
                    <a:pt x="4160" y="9795"/>
                    <a:pt x="3431" y="9795"/>
                  </a:cubicBezTo>
                  <a:cubicBezTo>
                    <a:pt x="3289" y="9795"/>
                    <a:pt x="3145" y="9776"/>
                    <a:pt x="3002" y="9738"/>
                  </a:cubicBezTo>
                  <a:cubicBezTo>
                    <a:pt x="2717" y="9656"/>
                    <a:pt x="2468" y="9505"/>
                    <a:pt x="2268" y="9305"/>
                  </a:cubicBezTo>
                  <a:lnTo>
                    <a:pt x="2268" y="9289"/>
                  </a:lnTo>
                  <a:lnTo>
                    <a:pt x="2250" y="9272"/>
                  </a:lnTo>
                  <a:cubicBezTo>
                    <a:pt x="2157" y="9195"/>
                    <a:pt x="1746" y="8798"/>
                    <a:pt x="1285" y="8798"/>
                  </a:cubicBezTo>
                  <a:cubicBezTo>
                    <a:pt x="1252" y="8798"/>
                    <a:pt x="1218" y="8800"/>
                    <a:pt x="1183" y="8805"/>
                  </a:cubicBezTo>
                  <a:cubicBezTo>
                    <a:pt x="616" y="8889"/>
                    <a:pt x="267" y="9472"/>
                    <a:pt x="267" y="9472"/>
                  </a:cubicBezTo>
                  <a:lnTo>
                    <a:pt x="0" y="10405"/>
                  </a:lnTo>
                  <a:lnTo>
                    <a:pt x="10421" y="13291"/>
                  </a:lnTo>
                  <a:lnTo>
                    <a:pt x="13306" y="2886"/>
                  </a:lnTo>
                  <a:lnTo>
                    <a:pt x="9821" y="1919"/>
                  </a:lnTo>
                  <a:cubicBezTo>
                    <a:pt x="9821" y="1919"/>
                    <a:pt x="9138" y="1919"/>
                    <a:pt x="8787" y="2368"/>
                  </a:cubicBezTo>
                  <a:cubicBezTo>
                    <a:pt x="8471" y="2768"/>
                    <a:pt x="8604" y="3402"/>
                    <a:pt x="8638" y="3536"/>
                  </a:cubicBezTo>
                  <a:lnTo>
                    <a:pt x="8638" y="3553"/>
                  </a:lnTo>
                  <a:cubicBezTo>
                    <a:pt x="8704" y="3820"/>
                    <a:pt x="8720" y="4120"/>
                    <a:pt x="8638" y="4403"/>
                  </a:cubicBezTo>
                  <a:cubicBezTo>
                    <a:pt x="8428" y="5141"/>
                    <a:pt x="7767" y="5611"/>
                    <a:pt x="7050" y="5611"/>
                  </a:cubicBezTo>
                  <a:cubicBezTo>
                    <a:pt x="6907" y="5611"/>
                    <a:pt x="6763" y="5592"/>
                    <a:pt x="6619" y="5554"/>
                  </a:cubicBezTo>
                  <a:cubicBezTo>
                    <a:pt x="5736" y="5303"/>
                    <a:pt x="5236" y="4403"/>
                    <a:pt x="5469" y="3536"/>
                  </a:cubicBezTo>
                  <a:cubicBezTo>
                    <a:pt x="5552" y="3235"/>
                    <a:pt x="5703" y="2986"/>
                    <a:pt x="5903" y="2802"/>
                  </a:cubicBezTo>
                  <a:cubicBezTo>
                    <a:pt x="5903" y="2786"/>
                    <a:pt x="5919" y="2786"/>
                    <a:pt x="5919" y="2786"/>
                  </a:cubicBezTo>
                  <a:cubicBezTo>
                    <a:pt x="6019" y="2686"/>
                    <a:pt x="6453" y="2219"/>
                    <a:pt x="6386" y="1719"/>
                  </a:cubicBezTo>
                  <a:cubicBezTo>
                    <a:pt x="6319" y="1134"/>
                    <a:pt x="5736" y="785"/>
                    <a:pt x="5736" y="785"/>
                  </a:cubicBezTo>
                  <a:lnTo>
                    <a:pt x="28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4" name="Google Shape;6954;p77"/>
            <p:cNvSpPr/>
            <p:nvPr/>
          </p:nvSpPr>
          <p:spPr>
            <a:xfrm>
              <a:off x="333600" y="2708550"/>
              <a:ext cx="388525" cy="380200"/>
            </a:xfrm>
            <a:custGeom>
              <a:avLst/>
              <a:gdLst/>
              <a:ahLst/>
              <a:cxnLst/>
              <a:rect l="l" t="t" r="r" b="b"/>
              <a:pathLst>
                <a:path w="15541" h="15208" extrusionOk="0">
                  <a:moveTo>
                    <a:pt x="10034" y="1"/>
                  </a:moveTo>
                  <a:cubicBezTo>
                    <a:pt x="9437" y="1"/>
                    <a:pt x="8868" y="353"/>
                    <a:pt x="8620" y="934"/>
                  </a:cubicBezTo>
                  <a:cubicBezTo>
                    <a:pt x="8504" y="1200"/>
                    <a:pt x="8471" y="1467"/>
                    <a:pt x="8504" y="1734"/>
                  </a:cubicBezTo>
                  <a:lnTo>
                    <a:pt x="8504" y="1767"/>
                  </a:lnTo>
                  <a:cubicBezTo>
                    <a:pt x="8520" y="1885"/>
                    <a:pt x="8571" y="2501"/>
                    <a:pt x="8220" y="2835"/>
                  </a:cubicBezTo>
                  <a:cubicBezTo>
                    <a:pt x="7944" y="3087"/>
                    <a:pt x="7558" y="3127"/>
                    <a:pt x="7344" y="3127"/>
                  </a:cubicBezTo>
                  <a:cubicBezTo>
                    <a:pt x="7247" y="3127"/>
                    <a:pt x="7186" y="3119"/>
                    <a:pt x="7186" y="3119"/>
                  </a:cubicBezTo>
                  <a:lnTo>
                    <a:pt x="4051" y="1767"/>
                  </a:lnTo>
                  <a:lnTo>
                    <a:pt x="0" y="11156"/>
                  </a:lnTo>
                  <a:lnTo>
                    <a:pt x="9387" y="15207"/>
                  </a:lnTo>
                  <a:lnTo>
                    <a:pt x="10621" y="12356"/>
                  </a:lnTo>
                  <a:cubicBezTo>
                    <a:pt x="10621" y="12356"/>
                    <a:pt x="11021" y="11856"/>
                    <a:pt x="11572" y="11856"/>
                  </a:cubicBezTo>
                  <a:cubicBezTo>
                    <a:pt x="12055" y="11856"/>
                    <a:pt x="12439" y="12339"/>
                    <a:pt x="12506" y="12439"/>
                  </a:cubicBezTo>
                  <a:cubicBezTo>
                    <a:pt x="12522" y="12439"/>
                    <a:pt x="12522" y="12457"/>
                    <a:pt x="12522" y="12457"/>
                  </a:cubicBezTo>
                  <a:cubicBezTo>
                    <a:pt x="12689" y="12673"/>
                    <a:pt x="12889" y="12839"/>
                    <a:pt x="13156" y="12957"/>
                  </a:cubicBezTo>
                  <a:cubicBezTo>
                    <a:pt x="13356" y="13042"/>
                    <a:pt x="13564" y="13082"/>
                    <a:pt x="13769" y="13082"/>
                  </a:cubicBezTo>
                  <a:cubicBezTo>
                    <a:pt x="14369" y="13082"/>
                    <a:pt x="14942" y="12735"/>
                    <a:pt x="15190" y="12139"/>
                  </a:cubicBezTo>
                  <a:cubicBezTo>
                    <a:pt x="15541" y="11356"/>
                    <a:pt x="15174" y="10438"/>
                    <a:pt x="14390" y="10105"/>
                  </a:cubicBezTo>
                  <a:cubicBezTo>
                    <a:pt x="14188" y="10017"/>
                    <a:pt x="13986" y="9976"/>
                    <a:pt x="13784" y="9976"/>
                  </a:cubicBezTo>
                  <a:cubicBezTo>
                    <a:pt x="13719" y="9976"/>
                    <a:pt x="13654" y="9981"/>
                    <a:pt x="13589" y="9989"/>
                  </a:cubicBezTo>
                  <a:lnTo>
                    <a:pt x="13556" y="9989"/>
                  </a:lnTo>
                  <a:cubicBezTo>
                    <a:pt x="13523" y="9993"/>
                    <a:pt x="13450" y="10001"/>
                    <a:pt x="13354" y="10001"/>
                  </a:cubicBezTo>
                  <a:cubicBezTo>
                    <a:pt x="13117" y="10001"/>
                    <a:pt x="12744" y="9955"/>
                    <a:pt x="12506" y="9705"/>
                  </a:cubicBezTo>
                  <a:cubicBezTo>
                    <a:pt x="12122" y="9322"/>
                    <a:pt x="12206" y="8671"/>
                    <a:pt x="12206" y="8671"/>
                  </a:cubicBezTo>
                  <a:lnTo>
                    <a:pt x="13440" y="5820"/>
                  </a:lnTo>
                  <a:lnTo>
                    <a:pt x="10872" y="4720"/>
                  </a:lnTo>
                  <a:cubicBezTo>
                    <a:pt x="10872" y="4720"/>
                    <a:pt x="10372" y="4302"/>
                    <a:pt x="10372" y="3752"/>
                  </a:cubicBezTo>
                  <a:cubicBezTo>
                    <a:pt x="10372" y="3285"/>
                    <a:pt x="10839" y="2901"/>
                    <a:pt x="10955" y="2819"/>
                  </a:cubicBezTo>
                  <a:cubicBezTo>
                    <a:pt x="10955" y="2819"/>
                    <a:pt x="10955" y="2801"/>
                    <a:pt x="10972" y="2801"/>
                  </a:cubicBezTo>
                  <a:cubicBezTo>
                    <a:pt x="11188" y="2652"/>
                    <a:pt x="11355" y="2434"/>
                    <a:pt x="11472" y="2168"/>
                  </a:cubicBezTo>
                  <a:cubicBezTo>
                    <a:pt x="11806" y="1385"/>
                    <a:pt x="11439" y="467"/>
                    <a:pt x="10655" y="133"/>
                  </a:cubicBezTo>
                  <a:cubicBezTo>
                    <a:pt x="10453" y="43"/>
                    <a:pt x="10242" y="1"/>
                    <a:pt x="10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817" name="Shape 817"/>
        <p:cNvGrpSpPr/>
        <p:nvPr/>
      </p:nvGrpSpPr>
      <p:grpSpPr>
        <a:xfrm>
          <a:off x="0" y="0"/>
          <a:ext cx="0" cy="0"/>
          <a:chOff x="0" y="0"/>
          <a:chExt cx="0" cy="0"/>
        </a:xfrm>
      </p:grpSpPr>
      <p:grpSp>
        <p:nvGrpSpPr>
          <p:cNvPr id="818" name="Google Shape;818;p44"/>
          <p:cNvGrpSpPr/>
          <p:nvPr/>
        </p:nvGrpSpPr>
        <p:grpSpPr>
          <a:xfrm>
            <a:off x="5498213" y="2306593"/>
            <a:ext cx="2932692" cy="2297503"/>
            <a:chOff x="4674775" y="4083425"/>
            <a:chExt cx="3842625" cy="3010354"/>
          </a:xfrm>
        </p:grpSpPr>
        <p:sp>
          <p:nvSpPr>
            <p:cNvPr id="819" name="Google Shape;819;p44"/>
            <p:cNvSpPr/>
            <p:nvPr/>
          </p:nvSpPr>
          <p:spPr>
            <a:xfrm>
              <a:off x="6403697" y="5203286"/>
              <a:ext cx="259674" cy="266997"/>
            </a:xfrm>
            <a:custGeom>
              <a:avLst/>
              <a:gdLst/>
              <a:ahLst/>
              <a:cxnLst/>
              <a:rect l="l" t="t" r="r" b="b"/>
              <a:pathLst>
                <a:path w="1702" h="1750" extrusionOk="0">
                  <a:moveTo>
                    <a:pt x="1622" y="0"/>
                  </a:moveTo>
                  <a:lnTo>
                    <a:pt x="1" y="1059"/>
                  </a:lnTo>
                  <a:lnTo>
                    <a:pt x="899" y="1749"/>
                  </a:lnTo>
                  <a:lnTo>
                    <a:pt x="1654" y="1413"/>
                  </a:lnTo>
                  <a:cubicBezTo>
                    <a:pt x="1654" y="1348"/>
                    <a:pt x="1702" y="64"/>
                    <a:pt x="1702" y="64"/>
                  </a:cubicBezTo>
                  <a:lnTo>
                    <a:pt x="16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44"/>
            <p:cNvSpPr/>
            <p:nvPr/>
          </p:nvSpPr>
          <p:spPr>
            <a:xfrm>
              <a:off x="6259366" y="5183604"/>
              <a:ext cx="384476" cy="240145"/>
            </a:xfrm>
            <a:custGeom>
              <a:avLst/>
              <a:gdLst/>
              <a:ahLst/>
              <a:cxnLst/>
              <a:rect l="l" t="t" r="r" b="b"/>
              <a:pathLst>
                <a:path w="2520" h="1574" extrusionOk="0">
                  <a:moveTo>
                    <a:pt x="2376" y="1"/>
                  </a:moveTo>
                  <a:lnTo>
                    <a:pt x="1235" y="883"/>
                  </a:lnTo>
                  <a:cubicBezTo>
                    <a:pt x="1235" y="883"/>
                    <a:pt x="392" y="337"/>
                    <a:pt x="338" y="337"/>
                  </a:cubicBezTo>
                  <a:cubicBezTo>
                    <a:pt x="338" y="337"/>
                    <a:pt x="337" y="337"/>
                    <a:pt x="337" y="337"/>
                  </a:cubicBezTo>
                  <a:cubicBezTo>
                    <a:pt x="304" y="337"/>
                    <a:pt x="0" y="354"/>
                    <a:pt x="0" y="354"/>
                  </a:cubicBezTo>
                  <a:lnTo>
                    <a:pt x="2070" y="1574"/>
                  </a:lnTo>
                  <a:lnTo>
                    <a:pt x="2312" y="1574"/>
                  </a:lnTo>
                  <a:lnTo>
                    <a:pt x="2423" y="1557"/>
                  </a:lnTo>
                  <a:lnTo>
                    <a:pt x="2520" y="161"/>
                  </a:lnTo>
                  <a:lnTo>
                    <a:pt x="23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44"/>
            <p:cNvSpPr/>
            <p:nvPr/>
          </p:nvSpPr>
          <p:spPr>
            <a:xfrm>
              <a:off x="5742459" y="5230138"/>
              <a:ext cx="913742" cy="663832"/>
            </a:xfrm>
            <a:custGeom>
              <a:avLst/>
              <a:gdLst/>
              <a:ahLst/>
              <a:cxnLst/>
              <a:rect l="l" t="t" r="r" b="b"/>
              <a:pathLst>
                <a:path w="5989" h="4351" extrusionOk="0">
                  <a:moveTo>
                    <a:pt x="3339" y="0"/>
                  </a:moveTo>
                  <a:lnTo>
                    <a:pt x="3228" y="81"/>
                  </a:lnTo>
                  <a:lnTo>
                    <a:pt x="1" y="3002"/>
                  </a:lnTo>
                  <a:lnTo>
                    <a:pt x="2280" y="4351"/>
                  </a:lnTo>
                  <a:lnTo>
                    <a:pt x="5988" y="1237"/>
                  </a:lnTo>
                  <a:lnTo>
                    <a:pt x="5988" y="1237"/>
                  </a:lnTo>
                  <a:lnTo>
                    <a:pt x="5458" y="1269"/>
                  </a:lnTo>
                  <a:lnTo>
                    <a:pt x="33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44"/>
            <p:cNvSpPr/>
            <p:nvPr/>
          </p:nvSpPr>
          <p:spPr>
            <a:xfrm>
              <a:off x="6264248" y="5231511"/>
              <a:ext cx="352742" cy="187356"/>
            </a:xfrm>
            <a:custGeom>
              <a:avLst/>
              <a:gdLst/>
              <a:ahLst/>
              <a:cxnLst/>
              <a:rect l="l" t="t" r="r" b="b"/>
              <a:pathLst>
                <a:path w="2312" h="1228" extrusionOk="0">
                  <a:moveTo>
                    <a:pt x="195" y="22"/>
                  </a:moveTo>
                  <a:cubicBezTo>
                    <a:pt x="186" y="23"/>
                    <a:pt x="180" y="23"/>
                    <a:pt x="176" y="23"/>
                  </a:cubicBezTo>
                  <a:lnTo>
                    <a:pt x="193" y="23"/>
                  </a:lnTo>
                  <a:cubicBezTo>
                    <a:pt x="193" y="23"/>
                    <a:pt x="194" y="22"/>
                    <a:pt x="195" y="22"/>
                  </a:cubicBezTo>
                  <a:close/>
                  <a:moveTo>
                    <a:pt x="16" y="23"/>
                  </a:moveTo>
                  <a:cubicBezTo>
                    <a:pt x="0" y="23"/>
                    <a:pt x="0" y="40"/>
                    <a:pt x="16" y="40"/>
                  </a:cubicBezTo>
                  <a:cubicBezTo>
                    <a:pt x="64" y="40"/>
                    <a:pt x="112" y="23"/>
                    <a:pt x="176" y="23"/>
                  </a:cubicBezTo>
                  <a:close/>
                  <a:moveTo>
                    <a:pt x="277" y="1"/>
                  </a:moveTo>
                  <a:cubicBezTo>
                    <a:pt x="248" y="1"/>
                    <a:pt x="208" y="11"/>
                    <a:pt x="195" y="22"/>
                  </a:cubicBezTo>
                  <a:lnTo>
                    <a:pt x="195" y="22"/>
                  </a:lnTo>
                  <a:cubicBezTo>
                    <a:pt x="214" y="20"/>
                    <a:pt x="244" y="16"/>
                    <a:pt x="268" y="16"/>
                  </a:cubicBezTo>
                  <a:cubicBezTo>
                    <a:pt x="285" y="16"/>
                    <a:pt x="299" y="18"/>
                    <a:pt x="305" y="23"/>
                  </a:cubicBezTo>
                  <a:cubicBezTo>
                    <a:pt x="353" y="55"/>
                    <a:pt x="401" y="72"/>
                    <a:pt x="433" y="104"/>
                  </a:cubicBezTo>
                  <a:cubicBezTo>
                    <a:pt x="658" y="232"/>
                    <a:pt x="899" y="376"/>
                    <a:pt x="1124" y="505"/>
                  </a:cubicBezTo>
                  <a:cubicBezTo>
                    <a:pt x="1509" y="746"/>
                    <a:pt x="1910" y="986"/>
                    <a:pt x="2295" y="1228"/>
                  </a:cubicBezTo>
                  <a:cubicBezTo>
                    <a:pt x="2295" y="1228"/>
                    <a:pt x="2312" y="1211"/>
                    <a:pt x="2295" y="1211"/>
                  </a:cubicBezTo>
                  <a:cubicBezTo>
                    <a:pt x="1910" y="971"/>
                    <a:pt x="1509" y="729"/>
                    <a:pt x="1107" y="489"/>
                  </a:cubicBezTo>
                  <a:cubicBezTo>
                    <a:pt x="882" y="361"/>
                    <a:pt x="658" y="216"/>
                    <a:pt x="418" y="87"/>
                  </a:cubicBezTo>
                  <a:cubicBezTo>
                    <a:pt x="385" y="55"/>
                    <a:pt x="353" y="40"/>
                    <a:pt x="305" y="8"/>
                  </a:cubicBezTo>
                  <a:cubicBezTo>
                    <a:pt x="300" y="3"/>
                    <a:pt x="290"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44"/>
            <p:cNvSpPr/>
            <p:nvPr/>
          </p:nvSpPr>
          <p:spPr>
            <a:xfrm>
              <a:off x="6599597" y="5186045"/>
              <a:ext cx="19834" cy="219853"/>
            </a:xfrm>
            <a:custGeom>
              <a:avLst/>
              <a:gdLst/>
              <a:ahLst/>
              <a:cxnLst/>
              <a:rect l="l" t="t" r="r" b="b"/>
              <a:pathLst>
                <a:path w="130" h="1441" extrusionOk="0">
                  <a:moveTo>
                    <a:pt x="114" y="0"/>
                  </a:moveTo>
                  <a:cubicBezTo>
                    <a:pt x="82" y="482"/>
                    <a:pt x="49" y="963"/>
                    <a:pt x="1" y="1429"/>
                  </a:cubicBezTo>
                  <a:cubicBezTo>
                    <a:pt x="1" y="1437"/>
                    <a:pt x="5" y="1441"/>
                    <a:pt x="9" y="1441"/>
                  </a:cubicBezTo>
                  <a:cubicBezTo>
                    <a:pt x="13" y="1441"/>
                    <a:pt x="17" y="1437"/>
                    <a:pt x="17" y="1429"/>
                  </a:cubicBezTo>
                  <a:cubicBezTo>
                    <a:pt x="49" y="963"/>
                    <a:pt x="97" y="482"/>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44"/>
            <p:cNvSpPr/>
            <p:nvPr/>
          </p:nvSpPr>
          <p:spPr>
            <a:xfrm>
              <a:off x="6180945" y="5391709"/>
              <a:ext cx="200935" cy="117631"/>
            </a:xfrm>
            <a:custGeom>
              <a:avLst/>
              <a:gdLst/>
              <a:ahLst/>
              <a:cxnLst/>
              <a:rect l="l" t="t" r="r" b="b"/>
              <a:pathLst>
                <a:path w="1317" h="771" extrusionOk="0">
                  <a:moveTo>
                    <a:pt x="16" y="0"/>
                  </a:moveTo>
                  <a:cubicBezTo>
                    <a:pt x="16" y="0"/>
                    <a:pt x="0" y="17"/>
                    <a:pt x="16" y="17"/>
                  </a:cubicBezTo>
                  <a:cubicBezTo>
                    <a:pt x="450" y="274"/>
                    <a:pt x="867" y="514"/>
                    <a:pt x="1300" y="771"/>
                  </a:cubicBezTo>
                  <a:cubicBezTo>
                    <a:pt x="1317" y="771"/>
                    <a:pt x="1317" y="755"/>
                    <a:pt x="1317" y="755"/>
                  </a:cubicBezTo>
                  <a:cubicBezTo>
                    <a:pt x="883" y="514"/>
                    <a:pt x="450" y="257"/>
                    <a:pt x="16" y="0"/>
                  </a:cubicBezTo>
                  <a:close/>
                </a:path>
              </a:pathLst>
            </a:custGeom>
            <a:solidFill>
              <a:srgbClr val="33141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44"/>
            <p:cNvSpPr/>
            <p:nvPr/>
          </p:nvSpPr>
          <p:spPr>
            <a:xfrm>
              <a:off x="6146617" y="5416120"/>
              <a:ext cx="198494" cy="117784"/>
            </a:xfrm>
            <a:custGeom>
              <a:avLst/>
              <a:gdLst/>
              <a:ahLst/>
              <a:cxnLst/>
              <a:rect l="l" t="t" r="r" b="b"/>
              <a:pathLst>
                <a:path w="1301" h="772" extrusionOk="0">
                  <a:moveTo>
                    <a:pt x="1" y="1"/>
                  </a:moveTo>
                  <a:lnTo>
                    <a:pt x="1" y="18"/>
                  </a:lnTo>
                  <a:cubicBezTo>
                    <a:pt x="434" y="274"/>
                    <a:pt x="868" y="515"/>
                    <a:pt x="1300" y="771"/>
                  </a:cubicBezTo>
                  <a:lnTo>
                    <a:pt x="1300" y="756"/>
                  </a:lnTo>
                  <a:cubicBezTo>
                    <a:pt x="868" y="515"/>
                    <a:pt x="434" y="258"/>
                    <a:pt x="1" y="1"/>
                  </a:cubicBezTo>
                  <a:close/>
                </a:path>
              </a:pathLst>
            </a:custGeom>
            <a:solidFill>
              <a:srgbClr val="33141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44"/>
            <p:cNvSpPr/>
            <p:nvPr/>
          </p:nvSpPr>
          <p:spPr>
            <a:xfrm>
              <a:off x="6114730" y="5445566"/>
              <a:ext cx="198646" cy="115343"/>
            </a:xfrm>
            <a:custGeom>
              <a:avLst/>
              <a:gdLst/>
              <a:ahLst/>
              <a:cxnLst/>
              <a:rect l="l" t="t" r="r" b="b"/>
              <a:pathLst>
                <a:path w="1302" h="756" extrusionOk="0">
                  <a:moveTo>
                    <a:pt x="0" y="1"/>
                  </a:moveTo>
                  <a:lnTo>
                    <a:pt x="0" y="1"/>
                  </a:lnTo>
                  <a:cubicBezTo>
                    <a:pt x="434" y="257"/>
                    <a:pt x="867" y="499"/>
                    <a:pt x="1301" y="756"/>
                  </a:cubicBezTo>
                  <a:lnTo>
                    <a:pt x="1301" y="739"/>
                  </a:lnTo>
                  <a:cubicBezTo>
                    <a:pt x="867" y="499"/>
                    <a:pt x="434" y="242"/>
                    <a:pt x="0" y="1"/>
                  </a:cubicBezTo>
                  <a:close/>
                </a:path>
              </a:pathLst>
            </a:custGeom>
            <a:solidFill>
              <a:srgbClr val="33141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44"/>
            <p:cNvSpPr/>
            <p:nvPr/>
          </p:nvSpPr>
          <p:spPr>
            <a:xfrm>
              <a:off x="6082995" y="5472571"/>
              <a:ext cx="200172" cy="116258"/>
            </a:xfrm>
            <a:custGeom>
              <a:avLst/>
              <a:gdLst/>
              <a:ahLst/>
              <a:cxnLst/>
              <a:rect l="l" t="t" r="r" b="b"/>
              <a:pathLst>
                <a:path w="1312" h="762" extrusionOk="0">
                  <a:moveTo>
                    <a:pt x="16" y="1"/>
                  </a:moveTo>
                  <a:cubicBezTo>
                    <a:pt x="0" y="1"/>
                    <a:pt x="0" y="1"/>
                    <a:pt x="0" y="16"/>
                  </a:cubicBezTo>
                  <a:cubicBezTo>
                    <a:pt x="433" y="258"/>
                    <a:pt x="867" y="514"/>
                    <a:pt x="1300" y="755"/>
                  </a:cubicBezTo>
                  <a:cubicBezTo>
                    <a:pt x="867" y="498"/>
                    <a:pt x="450" y="258"/>
                    <a:pt x="16" y="1"/>
                  </a:cubicBezTo>
                  <a:close/>
                  <a:moveTo>
                    <a:pt x="1300" y="755"/>
                  </a:moveTo>
                  <a:cubicBezTo>
                    <a:pt x="1300" y="760"/>
                    <a:pt x="1302" y="762"/>
                    <a:pt x="1304" y="762"/>
                  </a:cubicBezTo>
                  <a:cubicBezTo>
                    <a:pt x="1307" y="762"/>
                    <a:pt x="1311" y="755"/>
                    <a:pt x="1300" y="755"/>
                  </a:cubicBezTo>
                  <a:close/>
                </a:path>
              </a:pathLst>
            </a:custGeom>
            <a:solidFill>
              <a:srgbClr val="33141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 name="Google Shape;828;p44"/>
            <p:cNvSpPr/>
            <p:nvPr/>
          </p:nvSpPr>
          <p:spPr>
            <a:xfrm>
              <a:off x="6051108" y="5499423"/>
              <a:ext cx="200935" cy="117784"/>
            </a:xfrm>
            <a:custGeom>
              <a:avLst/>
              <a:gdLst/>
              <a:ahLst/>
              <a:cxnLst/>
              <a:rect l="l" t="t" r="r" b="b"/>
              <a:pathLst>
                <a:path w="1317" h="772" extrusionOk="0">
                  <a:moveTo>
                    <a:pt x="17" y="1"/>
                  </a:moveTo>
                  <a:cubicBezTo>
                    <a:pt x="0" y="1"/>
                    <a:pt x="0" y="17"/>
                    <a:pt x="0" y="17"/>
                  </a:cubicBezTo>
                  <a:cubicBezTo>
                    <a:pt x="434" y="258"/>
                    <a:pt x="867" y="514"/>
                    <a:pt x="1301" y="771"/>
                  </a:cubicBezTo>
                  <a:cubicBezTo>
                    <a:pt x="1301" y="771"/>
                    <a:pt x="1316" y="756"/>
                    <a:pt x="1301" y="756"/>
                  </a:cubicBezTo>
                  <a:cubicBezTo>
                    <a:pt x="884" y="499"/>
                    <a:pt x="450" y="258"/>
                    <a:pt x="17" y="1"/>
                  </a:cubicBezTo>
                  <a:close/>
                </a:path>
              </a:pathLst>
            </a:custGeom>
            <a:solidFill>
              <a:srgbClr val="33141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44"/>
            <p:cNvSpPr/>
            <p:nvPr/>
          </p:nvSpPr>
          <p:spPr>
            <a:xfrm>
              <a:off x="6122205" y="5423596"/>
              <a:ext cx="453133" cy="379747"/>
            </a:xfrm>
            <a:custGeom>
              <a:avLst/>
              <a:gdLst/>
              <a:ahLst/>
              <a:cxnLst/>
              <a:rect l="l" t="t" r="r" b="b"/>
              <a:pathLst>
                <a:path w="2970" h="2489" extrusionOk="0">
                  <a:moveTo>
                    <a:pt x="2969" y="1"/>
                  </a:moveTo>
                  <a:cubicBezTo>
                    <a:pt x="2857" y="65"/>
                    <a:pt x="2777" y="145"/>
                    <a:pt x="2680" y="225"/>
                  </a:cubicBezTo>
                  <a:cubicBezTo>
                    <a:pt x="2456" y="418"/>
                    <a:pt x="2247" y="594"/>
                    <a:pt x="2023" y="787"/>
                  </a:cubicBezTo>
                  <a:cubicBezTo>
                    <a:pt x="1509" y="1204"/>
                    <a:pt x="995" y="1638"/>
                    <a:pt x="482" y="2071"/>
                  </a:cubicBezTo>
                  <a:cubicBezTo>
                    <a:pt x="321" y="2216"/>
                    <a:pt x="161" y="2344"/>
                    <a:pt x="0" y="2473"/>
                  </a:cubicBezTo>
                  <a:cubicBezTo>
                    <a:pt x="0" y="2473"/>
                    <a:pt x="0" y="2488"/>
                    <a:pt x="16" y="2488"/>
                  </a:cubicBezTo>
                  <a:cubicBezTo>
                    <a:pt x="835" y="1782"/>
                    <a:pt x="1653" y="1092"/>
                    <a:pt x="2488" y="401"/>
                  </a:cubicBezTo>
                  <a:cubicBezTo>
                    <a:pt x="2648" y="273"/>
                    <a:pt x="2793" y="129"/>
                    <a:pt x="2969" y="1"/>
                  </a:cubicBezTo>
                  <a:close/>
                </a:path>
              </a:pathLst>
            </a:custGeom>
            <a:solidFill>
              <a:srgbClr val="33141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44"/>
            <p:cNvSpPr/>
            <p:nvPr/>
          </p:nvSpPr>
          <p:spPr>
            <a:xfrm>
              <a:off x="4674775" y="4222111"/>
              <a:ext cx="952800" cy="1311339"/>
            </a:xfrm>
            <a:custGeom>
              <a:avLst/>
              <a:gdLst/>
              <a:ahLst/>
              <a:cxnLst/>
              <a:rect l="l" t="t" r="r" b="b"/>
              <a:pathLst>
                <a:path w="6245" h="8595" extrusionOk="0">
                  <a:moveTo>
                    <a:pt x="2980" y="0"/>
                  </a:moveTo>
                  <a:cubicBezTo>
                    <a:pt x="2718" y="0"/>
                    <a:pt x="2455" y="53"/>
                    <a:pt x="2215" y="154"/>
                  </a:cubicBezTo>
                  <a:lnTo>
                    <a:pt x="385" y="1471"/>
                  </a:lnTo>
                  <a:cubicBezTo>
                    <a:pt x="0" y="3236"/>
                    <a:pt x="1301" y="5291"/>
                    <a:pt x="1494" y="7089"/>
                  </a:cubicBezTo>
                  <a:cubicBezTo>
                    <a:pt x="1509" y="7202"/>
                    <a:pt x="1526" y="7313"/>
                    <a:pt x="1590" y="7394"/>
                  </a:cubicBezTo>
                  <a:cubicBezTo>
                    <a:pt x="1654" y="7490"/>
                    <a:pt x="1750" y="7538"/>
                    <a:pt x="1830" y="7587"/>
                  </a:cubicBezTo>
                  <a:cubicBezTo>
                    <a:pt x="2713" y="8020"/>
                    <a:pt x="3628" y="8405"/>
                    <a:pt x="4591" y="8550"/>
                  </a:cubicBezTo>
                  <a:cubicBezTo>
                    <a:pt x="4740" y="8578"/>
                    <a:pt x="4895" y="8595"/>
                    <a:pt x="5052" y="8595"/>
                  </a:cubicBezTo>
                  <a:cubicBezTo>
                    <a:pt x="5165" y="8595"/>
                    <a:pt x="5279" y="8586"/>
                    <a:pt x="5393" y="8565"/>
                  </a:cubicBezTo>
                  <a:cubicBezTo>
                    <a:pt x="5650" y="8501"/>
                    <a:pt x="5907" y="8373"/>
                    <a:pt x="6068" y="8148"/>
                  </a:cubicBezTo>
                  <a:cubicBezTo>
                    <a:pt x="6213" y="7923"/>
                    <a:pt x="6245" y="7619"/>
                    <a:pt x="6132" y="7362"/>
                  </a:cubicBezTo>
                  <a:cubicBezTo>
                    <a:pt x="6052" y="7169"/>
                    <a:pt x="5892" y="7009"/>
                    <a:pt x="5747" y="6848"/>
                  </a:cubicBezTo>
                  <a:cubicBezTo>
                    <a:pt x="5618" y="6671"/>
                    <a:pt x="5506" y="6463"/>
                    <a:pt x="5522" y="6254"/>
                  </a:cubicBezTo>
                  <a:cubicBezTo>
                    <a:pt x="5571" y="5933"/>
                    <a:pt x="5924" y="5693"/>
                    <a:pt x="5892" y="5372"/>
                  </a:cubicBezTo>
                  <a:cubicBezTo>
                    <a:pt x="5860" y="5019"/>
                    <a:pt x="5410" y="4858"/>
                    <a:pt x="5329" y="4505"/>
                  </a:cubicBezTo>
                  <a:cubicBezTo>
                    <a:pt x="5250" y="4152"/>
                    <a:pt x="5603" y="3846"/>
                    <a:pt x="5618" y="3478"/>
                  </a:cubicBezTo>
                  <a:cubicBezTo>
                    <a:pt x="5618" y="3076"/>
                    <a:pt x="5218" y="2803"/>
                    <a:pt x="5040" y="2434"/>
                  </a:cubicBezTo>
                  <a:cubicBezTo>
                    <a:pt x="4929" y="2177"/>
                    <a:pt x="4929" y="1872"/>
                    <a:pt x="4880" y="1584"/>
                  </a:cubicBezTo>
                  <a:cubicBezTo>
                    <a:pt x="4768" y="1021"/>
                    <a:pt x="4398" y="507"/>
                    <a:pt x="3885" y="235"/>
                  </a:cubicBezTo>
                  <a:cubicBezTo>
                    <a:pt x="3612" y="77"/>
                    <a:pt x="3297" y="0"/>
                    <a:pt x="2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44"/>
            <p:cNvSpPr/>
            <p:nvPr/>
          </p:nvSpPr>
          <p:spPr>
            <a:xfrm>
              <a:off x="4777607" y="4233401"/>
              <a:ext cx="631945" cy="767885"/>
            </a:xfrm>
            <a:custGeom>
              <a:avLst/>
              <a:gdLst/>
              <a:ahLst/>
              <a:cxnLst/>
              <a:rect l="l" t="t" r="r" b="b"/>
              <a:pathLst>
                <a:path w="4142" h="5033" extrusionOk="0">
                  <a:moveTo>
                    <a:pt x="1766" y="1"/>
                  </a:moveTo>
                  <a:cubicBezTo>
                    <a:pt x="1766" y="1"/>
                    <a:pt x="578" y="530"/>
                    <a:pt x="289" y="1477"/>
                  </a:cubicBezTo>
                  <a:cubicBezTo>
                    <a:pt x="0" y="2408"/>
                    <a:pt x="1092" y="3804"/>
                    <a:pt x="1092" y="3804"/>
                  </a:cubicBezTo>
                  <a:cubicBezTo>
                    <a:pt x="1092" y="3804"/>
                    <a:pt x="2039" y="4735"/>
                    <a:pt x="2472" y="4928"/>
                  </a:cubicBezTo>
                  <a:cubicBezTo>
                    <a:pt x="2636" y="4998"/>
                    <a:pt x="2807" y="5032"/>
                    <a:pt x="2969" y="5032"/>
                  </a:cubicBezTo>
                  <a:cubicBezTo>
                    <a:pt x="3251" y="5032"/>
                    <a:pt x="3508" y="4929"/>
                    <a:pt x="3660" y="4735"/>
                  </a:cubicBezTo>
                  <a:cubicBezTo>
                    <a:pt x="3901" y="4414"/>
                    <a:pt x="3788" y="3644"/>
                    <a:pt x="3788" y="3644"/>
                  </a:cubicBezTo>
                  <a:cubicBezTo>
                    <a:pt x="3788" y="3644"/>
                    <a:pt x="4142" y="3483"/>
                    <a:pt x="4142" y="3387"/>
                  </a:cubicBezTo>
                  <a:cubicBezTo>
                    <a:pt x="4142" y="3243"/>
                    <a:pt x="3821" y="2713"/>
                    <a:pt x="3821" y="2713"/>
                  </a:cubicBezTo>
                  <a:lnTo>
                    <a:pt x="3917" y="2231"/>
                  </a:lnTo>
                  <a:cubicBezTo>
                    <a:pt x="3901" y="658"/>
                    <a:pt x="3067" y="594"/>
                    <a:pt x="3067" y="594"/>
                  </a:cubicBezTo>
                  <a:lnTo>
                    <a:pt x="1766"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44"/>
            <p:cNvSpPr/>
            <p:nvPr/>
          </p:nvSpPr>
          <p:spPr>
            <a:xfrm>
              <a:off x="4897680" y="4777159"/>
              <a:ext cx="318566" cy="477544"/>
            </a:xfrm>
            <a:custGeom>
              <a:avLst/>
              <a:gdLst/>
              <a:ahLst/>
              <a:cxnLst/>
              <a:rect l="l" t="t" r="r" b="b"/>
              <a:pathLst>
                <a:path w="2088" h="3130" extrusionOk="0">
                  <a:moveTo>
                    <a:pt x="257" y="0"/>
                  </a:moveTo>
                  <a:lnTo>
                    <a:pt x="0" y="2600"/>
                  </a:lnTo>
                  <a:lnTo>
                    <a:pt x="2087" y="3130"/>
                  </a:lnTo>
                  <a:lnTo>
                    <a:pt x="2087" y="722"/>
                  </a:lnTo>
                  <a:lnTo>
                    <a:pt x="257"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44"/>
            <p:cNvSpPr/>
            <p:nvPr/>
          </p:nvSpPr>
          <p:spPr>
            <a:xfrm>
              <a:off x="5247827" y="4595601"/>
              <a:ext cx="49128" cy="64079"/>
            </a:xfrm>
            <a:custGeom>
              <a:avLst/>
              <a:gdLst/>
              <a:ahLst/>
              <a:cxnLst/>
              <a:rect l="l" t="t" r="r" b="b"/>
              <a:pathLst>
                <a:path w="322" h="420" extrusionOk="0">
                  <a:moveTo>
                    <a:pt x="175" y="0"/>
                  </a:moveTo>
                  <a:cubicBezTo>
                    <a:pt x="101" y="0"/>
                    <a:pt x="31" y="91"/>
                    <a:pt x="17" y="195"/>
                  </a:cubicBezTo>
                  <a:cubicBezTo>
                    <a:pt x="0" y="307"/>
                    <a:pt x="49" y="403"/>
                    <a:pt x="129" y="420"/>
                  </a:cubicBezTo>
                  <a:cubicBezTo>
                    <a:pt x="177" y="420"/>
                    <a:pt x="210" y="403"/>
                    <a:pt x="242" y="371"/>
                  </a:cubicBezTo>
                  <a:cubicBezTo>
                    <a:pt x="274" y="339"/>
                    <a:pt x="289" y="291"/>
                    <a:pt x="306" y="227"/>
                  </a:cubicBezTo>
                  <a:cubicBezTo>
                    <a:pt x="321" y="114"/>
                    <a:pt x="274" y="18"/>
                    <a:pt x="193" y="2"/>
                  </a:cubicBezTo>
                  <a:cubicBezTo>
                    <a:pt x="187" y="1"/>
                    <a:pt x="18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44"/>
            <p:cNvSpPr/>
            <p:nvPr/>
          </p:nvSpPr>
          <p:spPr>
            <a:xfrm>
              <a:off x="5218381" y="4538693"/>
              <a:ext cx="105578" cy="18156"/>
            </a:xfrm>
            <a:custGeom>
              <a:avLst/>
              <a:gdLst/>
              <a:ahLst/>
              <a:cxnLst/>
              <a:rect l="l" t="t" r="r" b="b"/>
              <a:pathLst>
                <a:path w="692" h="119" extrusionOk="0">
                  <a:moveTo>
                    <a:pt x="171" y="0"/>
                  </a:moveTo>
                  <a:cubicBezTo>
                    <a:pt x="122" y="0"/>
                    <a:pt x="71" y="2"/>
                    <a:pt x="17" y="5"/>
                  </a:cubicBezTo>
                  <a:cubicBezTo>
                    <a:pt x="1" y="5"/>
                    <a:pt x="1" y="38"/>
                    <a:pt x="17" y="38"/>
                  </a:cubicBezTo>
                  <a:cubicBezTo>
                    <a:pt x="67" y="34"/>
                    <a:pt x="116" y="32"/>
                    <a:pt x="165" y="32"/>
                  </a:cubicBezTo>
                  <a:cubicBezTo>
                    <a:pt x="335" y="32"/>
                    <a:pt x="497" y="56"/>
                    <a:pt x="659" y="118"/>
                  </a:cubicBezTo>
                  <a:cubicBezTo>
                    <a:pt x="675" y="118"/>
                    <a:pt x="691" y="86"/>
                    <a:pt x="675" y="86"/>
                  </a:cubicBezTo>
                  <a:cubicBezTo>
                    <a:pt x="500" y="23"/>
                    <a:pt x="345"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44"/>
            <p:cNvSpPr/>
            <p:nvPr/>
          </p:nvSpPr>
          <p:spPr>
            <a:xfrm>
              <a:off x="5201294" y="4788907"/>
              <a:ext cx="120073" cy="63011"/>
            </a:xfrm>
            <a:custGeom>
              <a:avLst/>
              <a:gdLst/>
              <a:ahLst/>
              <a:cxnLst/>
              <a:rect l="l" t="t" r="r" b="b"/>
              <a:pathLst>
                <a:path w="787" h="413" extrusionOk="0">
                  <a:moveTo>
                    <a:pt x="153" y="0"/>
                  </a:moveTo>
                  <a:cubicBezTo>
                    <a:pt x="101" y="0"/>
                    <a:pt x="58" y="3"/>
                    <a:pt x="33" y="3"/>
                  </a:cubicBezTo>
                  <a:lnTo>
                    <a:pt x="1" y="3"/>
                  </a:lnTo>
                  <a:cubicBezTo>
                    <a:pt x="1" y="3"/>
                    <a:pt x="48" y="340"/>
                    <a:pt x="322" y="405"/>
                  </a:cubicBezTo>
                  <a:cubicBezTo>
                    <a:pt x="352" y="410"/>
                    <a:pt x="381" y="412"/>
                    <a:pt x="409" y="412"/>
                  </a:cubicBezTo>
                  <a:cubicBezTo>
                    <a:pt x="634" y="412"/>
                    <a:pt x="787" y="260"/>
                    <a:pt x="787" y="260"/>
                  </a:cubicBezTo>
                  <a:cubicBezTo>
                    <a:pt x="787" y="260"/>
                    <a:pt x="626" y="99"/>
                    <a:pt x="434" y="35"/>
                  </a:cubicBezTo>
                  <a:cubicBezTo>
                    <a:pt x="336" y="6"/>
                    <a:pt x="233" y="0"/>
                    <a:pt x="153"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44"/>
            <p:cNvSpPr/>
            <p:nvPr/>
          </p:nvSpPr>
          <p:spPr>
            <a:xfrm>
              <a:off x="5012717" y="4877397"/>
              <a:ext cx="203528" cy="193764"/>
            </a:xfrm>
            <a:custGeom>
              <a:avLst/>
              <a:gdLst/>
              <a:ahLst/>
              <a:cxnLst/>
              <a:rect l="l" t="t" r="r" b="b"/>
              <a:pathLst>
                <a:path w="1334" h="1270" extrusionOk="0">
                  <a:moveTo>
                    <a:pt x="0" y="1"/>
                  </a:moveTo>
                  <a:cubicBezTo>
                    <a:pt x="0" y="1"/>
                    <a:pt x="65" y="675"/>
                    <a:pt x="627" y="980"/>
                  </a:cubicBezTo>
                  <a:cubicBezTo>
                    <a:pt x="1122" y="1257"/>
                    <a:pt x="1300" y="1269"/>
                    <a:pt x="1329" y="1269"/>
                  </a:cubicBezTo>
                  <a:cubicBezTo>
                    <a:pt x="1332" y="1269"/>
                    <a:pt x="1333" y="1269"/>
                    <a:pt x="1333" y="1269"/>
                  </a:cubicBezTo>
                  <a:lnTo>
                    <a:pt x="1333" y="820"/>
                  </a:lnTo>
                  <a:cubicBezTo>
                    <a:pt x="1333" y="820"/>
                    <a:pt x="402" y="5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44"/>
            <p:cNvSpPr/>
            <p:nvPr/>
          </p:nvSpPr>
          <p:spPr>
            <a:xfrm>
              <a:off x="4706662" y="4201361"/>
              <a:ext cx="582970" cy="712960"/>
            </a:xfrm>
            <a:custGeom>
              <a:avLst/>
              <a:gdLst/>
              <a:ahLst/>
              <a:cxnLst/>
              <a:rect l="l" t="t" r="r" b="b"/>
              <a:pathLst>
                <a:path w="3821" h="4673" extrusionOk="0">
                  <a:moveTo>
                    <a:pt x="2265" y="1"/>
                  </a:moveTo>
                  <a:cubicBezTo>
                    <a:pt x="2248" y="1"/>
                    <a:pt x="2232" y="1"/>
                    <a:pt x="2216" y="1"/>
                  </a:cubicBezTo>
                  <a:cubicBezTo>
                    <a:pt x="1606" y="1"/>
                    <a:pt x="1011" y="275"/>
                    <a:pt x="626" y="740"/>
                  </a:cubicBezTo>
                  <a:cubicBezTo>
                    <a:pt x="144" y="1318"/>
                    <a:pt x="0" y="2137"/>
                    <a:pt x="176" y="2859"/>
                  </a:cubicBezTo>
                  <a:cubicBezTo>
                    <a:pt x="354" y="3597"/>
                    <a:pt x="818" y="4224"/>
                    <a:pt x="1413" y="4673"/>
                  </a:cubicBezTo>
                  <a:lnTo>
                    <a:pt x="1606" y="3293"/>
                  </a:lnTo>
                  <a:cubicBezTo>
                    <a:pt x="2006" y="3228"/>
                    <a:pt x="2344" y="2923"/>
                    <a:pt x="2456" y="2538"/>
                  </a:cubicBezTo>
                  <a:cubicBezTo>
                    <a:pt x="2504" y="2377"/>
                    <a:pt x="2520" y="2201"/>
                    <a:pt x="2633" y="2088"/>
                  </a:cubicBezTo>
                  <a:cubicBezTo>
                    <a:pt x="2729" y="2008"/>
                    <a:pt x="2873" y="1976"/>
                    <a:pt x="3001" y="1928"/>
                  </a:cubicBezTo>
                  <a:cubicBezTo>
                    <a:pt x="3483" y="1752"/>
                    <a:pt x="3740" y="1221"/>
                    <a:pt x="3821" y="724"/>
                  </a:cubicBezTo>
                  <a:cubicBezTo>
                    <a:pt x="3430" y="271"/>
                    <a:pt x="2857" y="1"/>
                    <a:pt x="2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44"/>
            <p:cNvSpPr/>
            <p:nvPr/>
          </p:nvSpPr>
          <p:spPr>
            <a:xfrm>
              <a:off x="4846111" y="4563867"/>
              <a:ext cx="130142" cy="213445"/>
            </a:xfrm>
            <a:custGeom>
              <a:avLst/>
              <a:gdLst/>
              <a:ahLst/>
              <a:cxnLst/>
              <a:rect l="l" t="t" r="r" b="b"/>
              <a:pathLst>
                <a:path w="853" h="1399" extrusionOk="0">
                  <a:moveTo>
                    <a:pt x="418" y="1"/>
                  </a:moveTo>
                  <a:cubicBezTo>
                    <a:pt x="338" y="1"/>
                    <a:pt x="258" y="50"/>
                    <a:pt x="210" y="97"/>
                  </a:cubicBezTo>
                  <a:cubicBezTo>
                    <a:pt x="33" y="258"/>
                    <a:pt x="1" y="547"/>
                    <a:pt x="97" y="771"/>
                  </a:cubicBezTo>
                  <a:cubicBezTo>
                    <a:pt x="178" y="996"/>
                    <a:pt x="579" y="1221"/>
                    <a:pt x="756" y="1398"/>
                  </a:cubicBezTo>
                  <a:lnTo>
                    <a:pt x="852" y="226"/>
                  </a:lnTo>
                  <a:cubicBezTo>
                    <a:pt x="771" y="1"/>
                    <a:pt x="482" y="1"/>
                    <a:pt x="418"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44"/>
            <p:cNvSpPr/>
            <p:nvPr/>
          </p:nvSpPr>
          <p:spPr>
            <a:xfrm>
              <a:off x="4835126" y="4707587"/>
              <a:ext cx="115801" cy="115801"/>
            </a:xfrm>
            <a:custGeom>
              <a:avLst/>
              <a:gdLst/>
              <a:ahLst/>
              <a:cxnLst/>
              <a:rect l="l" t="t" r="r" b="b"/>
              <a:pathLst>
                <a:path w="759" h="759" extrusionOk="0">
                  <a:moveTo>
                    <a:pt x="455" y="1"/>
                  </a:moveTo>
                  <a:cubicBezTo>
                    <a:pt x="198" y="1"/>
                    <a:pt x="1" y="254"/>
                    <a:pt x="89" y="520"/>
                  </a:cubicBezTo>
                  <a:cubicBezTo>
                    <a:pt x="145" y="676"/>
                    <a:pt x="289" y="759"/>
                    <a:pt x="438" y="759"/>
                  </a:cubicBezTo>
                  <a:cubicBezTo>
                    <a:pt x="550" y="759"/>
                    <a:pt x="665" y="713"/>
                    <a:pt x="747" y="617"/>
                  </a:cubicBezTo>
                  <a:cubicBezTo>
                    <a:pt x="759" y="605"/>
                    <a:pt x="746" y="594"/>
                    <a:pt x="732" y="594"/>
                  </a:cubicBezTo>
                  <a:cubicBezTo>
                    <a:pt x="726" y="594"/>
                    <a:pt x="720" y="595"/>
                    <a:pt x="715" y="600"/>
                  </a:cubicBezTo>
                  <a:cubicBezTo>
                    <a:pt x="640" y="688"/>
                    <a:pt x="543" y="731"/>
                    <a:pt x="447" y="731"/>
                  </a:cubicBezTo>
                  <a:cubicBezTo>
                    <a:pt x="315" y="731"/>
                    <a:pt x="186" y="652"/>
                    <a:pt x="122" y="504"/>
                  </a:cubicBezTo>
                  <a:cubicBezTo>
                    <a:pt x="15" y="262"/>
                    <a:pt x="222" y="36"/>
                    <a:pt x="460" y="36"/>
                  </a:cubicBezTo>
                  <a:cubicBezTo>
                    <a:pt x="476" y="36"/>
                    <a:pt x="491" y="37"/>
                    <a:pt x="507" y="39"/>
                  </a:cubicBezTo>
                  <a:cubicBezTo>
                    <a:pt x="539" y="39"/>
                    <a:pt x="539" y="7"/>
                    <a:pt x="522" y="7"/>
                  </a:cubicBezTo>
                  <a:cubicBezTo>
                    <a:pt x="499" y="3"/>
                    <a:pt x="477" y="1"/>
                    <a:pt x="455" y="1"/>
                  </a:cubicBezTo>
                  <a:close/>
                </a:path>
              </a:pathLst>
            </a:custGeom>
            <a:solidFill>
              <a:srgbClr val="E780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44"/>
            <p:cNvSpPr/>
            <p:nvPr/>
          </p:nvSpPr>
          <p:spPr>
            <a:xfrm>
              <a:off x="4723750" y="4083425"/>
              <a:ext cx="220464" cy="208868"/>
            </a:xfrm>
            <a:custGeom>
              <a:avLst/>
              <a:gdLst/>
              <a:ahLst/>
              <a:cxnLst/>
              <a:rect l="l" t="t" r="r" b="b"/>
              <a:pathLst>
                <a:path w="1445" h="1369" extrusionOk="0">
                  <a:moveTo>
                    <a:pt x="727" y="0"/>
                  </a:moveTo>
                  <a:cubicBezTo>
                    <a:pt x="677" y="0"/>
                    <a:pt x="627" y="7"/>
                    <a:pt x="578" y="21"/>
                  </a:cubicBezTo>
                  <a:cubicBezTo>
                    <a:pt x="225" y="117"/>
                    <a:pt x="0" y="518"/>
                    <a:pt x="113" y="871"/>
                  </a:cubicBezTo>
                  <a:cubicBezTo>
                    <a:pt x="204" y="1146"/>
                    <a:pt x="498" y="1335"/>
                    <a:pt x="787" y="1335"/>
                  </a:cubicBezTo>
                  <a:cubicBezTo>
                    <a:pt x="852" y="1335"/>
                    <a:pt x="918" y="1325"/>
                    <a:pt x="980" y="1305"/>
                  </a:cubicBezTo>
                  <a:lnTo>
                    <a:pt x="1044" y="1369"/>
                  </a:lnTo>
                  <a:cubicBezTo>
                    <a:pt x="1269" y="1160"/>
                    <a:pt x="1445" y="839"/>
                    <a:pt x="1381" y="534"/>
                  </a:cubicBezTo>
                  <a:cubicBezTo>
                    <a:pt x="1326" y="232"/>
                    <a:pt x="1024"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44"/>
            <p:cNvSpPr/>
            <p:nvPr/>
          </p:nvSpPr>
          <p:spPr>
            <a:xfrm>
              <a:off x="4816818" y="4218754"/>
              <a:ext cx="122514" cy="78574"/>
            </a:xfrm>
            <a:custGeom>
              <a:avLst/>
              <a:gdLst/>
              <a:ahLst/>
              <a:cxnLst/>
              <a:rect l="l" t="t" r="r" b="b"/>
              <a:pathLst>
                <a:path w="803" h="515" extrusionOk="0">
                  <a:moveTo>
                    <a:pt x="803" y="0"/>
                  </a:moveTo>
                  <a:cubicBezTo>
                    <a:pt x="498" y="129"/>
                    <a:pt x="242" y="289"/>
                    <a:pt x="0" y="497"/>
                  </a:cubicBezTo>
                  <a:lnTo>
                    <a:pt x="0" y="514"/>
                  </a:lnTo>
                  <a:cubicBezTo>
                    <a:pt x="242" y="305"/>
                    <a:pt x="514" y="129"/>
                    <a:pt x="803" y="16"/>
                  </a:cubicBezTo>
                  <a:lnTo>
                    <a:pt x="8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44"/>
            <p:cNvSpPr/>
            <p:nvPr/>
          </p:nvSpPr>
          <p:spPr>
            <a:xfrm>
              <a:off x="4748161" y="4311822"/>
              <a:ext cx="539030" cy="149519"/>
            </a:xfrm>
            <a:custGeom>
              <a:avLst/>
              <a:gdLst/>
              <a:ahLst/>
              <a:cxnLst/>
              <a:rect l="l" t="t" r="r" b="b"/>
              <a:pathLst>
                <a:path w="3533" h="980" extrusionOk="0">
                  <a:moveTo>
                    <a:pt x="3517" y="0"/>
                  </a:moveTo>
                  <a:cubicBezTo>
                    <a:pt x="3452" y="144"/>
                    <a:pt x="3324" y="208"/>
                    <a:pt x="3211" y="273"/>
                  </a:cubicBezTo>
                  <a:cubicBezTo>
                    <a:pt x="3050" y="337"/>
                    <a:pt x="2907" y="401"/>
                    <a:pt x="2746" y="465"/>
                  </a:cubicBezTo>
                  <a:cubicBezTo>
                    <a:pt x="2441" y="594"/>
                    <a:pt x="2136" y="722"/>
                    <a:pt x="1815" y="835"/>
                  </a:cubicBezTo>
                  <a:cubicBezTo>
                    <a:pt x="2152" y="739"/>
                    <a:pt x="2473" y="594"/>
                    <a:pt x="2794" y="465"/>
                  </a:cubicBezTo>
                  <a:cubicBezTo>
                    <a:pt x="2954" y="386"/>
                    <a:pt x="3115" y="321"/>
                    <a:pt x="3260" y="257"/>
                  </a:cubicBezTo>
                  <a:cubicBezTo>
                    <a:pt x="3372" y="193"/>
                    <a:pt x="3485" y="129"/>
                    <a:pt x="3532" y="16"/>
                  </a:cubicBezTo>
                  <a:cubicBezTo>
                    <a:pt x="3532" y="0"/>
                    <a:pt x="3517" y="0"/>
                    <a:pt x="3517" y="0"/>
                  </a:cubicBezTo>
                  <a:close/>
                  <a:moveTo>
                    <a:pt x="17" y="722"/>
                  </a:moveTo>
                  <a:cubicBezTo>
                    <a:pt x="1" y="722"/>
                    <a:pt x="1" y="722"/>
                    <a:pt x="1" y="739"/>
                  </a:cubicBezTo>
                  <a:cubicBezTo>
                    <a:pt x="282" y="912"/>
                    <a:pt x="598" y="979"/>
                    <a:pt x="919" y="979"/>
                  </a:cubicBezTo>
                  <a:cubicBezTo>
                    <a:pt x="1221" y="979"/>
                    <a:pt x="1527" y="920"/>
                    <a:pt x="1815" y="835"/>
                  </a:cubicBezTo>
                  <a:lnTo>
                    <a:pt x="1815" y="835"/>
                  </a:lnTo>
                  <a:cubicBezTo>
                    <a:pt x="1536" y="917"/>
                    <a:pt x="1241" y="972"/>
                    <a:pt x="951" y="972"/>
                  </a:cubicBezTo>
                  <a:cubicBezTo>
                    <a:pt x="621" y="972"/>
                    <a:pt x="299" y="902"/>
                    <a:pt x="17" y="7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44"/>
            <p:cNvSpPr/>
            <p:nvPr/>
          </p:nvSpPr>
          <p:spPr>
            <a:xfrm>
              <a:off x="7699320" y="6677565"/>
              <a:ext cx="369830" cy="281644"/>
            </a:xfrm>
            <a:custGeom>
              <a:avLst/>
              <a:gdLst/>
              <a:ahLst/>
              <a:cxnLst/>
              <a:rect l="l" t="t" r="r" b="b"/>
              <a:pathLst>
                <a:path w="2424" h="1846" extrusionOk="0">
                  <a:moveTo>
                    <a:pt x="2231" y="0"/>
                  </a:moveTo>
                  <a:lnTo>
                    <a:pt x="0" y="48"/>
                  </a:lnTo>
                  <a:lnTo>
                    <a:pt x="33" y="1830"/>
                  </a:lnTo>
                  <a:lnTo>
                    <a:pt x="2424" y="1845"/>
                  </a:lnTo>
                  <a:lnTo>
                    <a:pt x="2231"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44"/>
            <p:cNvSpPr/>
            <p:nvPr/>
          </p:nvSpPr>
          <p:spPr>
            <a:xfrm>
              <a:off x="8044586" y="6275850"/>
              <a:ext cx="472814" cy="808316"/>
            </a:xfrm>
            <a:custGeom>
              <a:avLst/>
              <a:gdLst/>
              <a:ahLst/>
              <a:cxnLst/>
              <a:rect l="l" t="t" r="r" b="b"/>
              <a:pathLst>
                <a:path w="3099" h="5298" extrusionOk="0">
                  <a:moveTo>
                    <a:pt x="2681" y="1"/>
                  </a:moveTo>
                  <a:cubicBezTo>
                    <a:pt x="2312" y="129"/>
                    <a:pt x="2007" y="369"/>
                    <a:pt x="1815" y="707"/>
                  </a:cubicBezTo>
                  <a:cubicBezTo>
                    <a:pt x="1686" y="932"/>
                    <a:pt x="1509" y="1188"/>
                    <a:pt x="1252" y="1477"/>
                  </a:cubicBezTo>
                  <a:cubicBezTo>
                    <a:pt x="642" y="2135"/>
                    <a:pt x="0" y="2537"/>
                    <a:pt x="0" y="2537"/>
                  </a:cubicBezTo>
                  <a:lnTo>
                    <a:pt x="32" y="4607"/>
                  </a:lnTo>
                  <a:cubicBezTo>
                    <a:pt x="37" y="4606"/>
                    <a:pt x="42" y="4605"/>
                    <a:pt x="48" y="4605"/>
                  </a:cubicBezTo>
                  <a:cubicBezTo>
                    <a:pt x="222" y="4605"/>
                    <a:pt x="478" y="5105"/>
                    <a:pt x="1112" y="5105"/>
                  </a:cubicBezTo>
                  <a:cubicBezTo>
                    <a:pt x="1122" y="5105"/>
                    <a:pt x="1131" y="5105"/>
                    <a:pt x="1140" y="5105"/>
                  </a:cubicBezTo>
                  <a:lnTo>
                    <a:pt x="1413" y="5298"/>
                  </a:lnTo>
                  <a:cubicBezTo>
                    <a:pt x="1413" y="5298"/>
                    <a:pt x="1798" y="4928"/>
                    <a:pt x="1943" y="4511"/>
                  </a:cubicBezTo>
                  <a:cubicBezTo>
                    <a:pt x="2071" y="4078"/>
                    <a:pt x="1975" y="3596"/>
                    <a:pt x="2360" y="2986"/>
                  </a:cubicBezTo>
                  <a:cubicBezTo>
                    <a:pt x="2746" y="2392"/>
                    <a:pt x="3099" y="1477"/>
                    <a:pt x="3018" y="819"/>
                  </a:cubicBezTo>
                  <a:cubicBezTo>
                    <a:pt x="2921" y="161"/>
                    <a:pt x="2681" y="1"/>
                    <a:pt x="2681"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44"/>
            <p:cNvSpPr/>
            <p:nvPr/>
          </p:nvSpPr>
          <p:spPr>
            <a:xfrm>
              <a:off x="8218516" y="6295531"/>
              <a:ext cx="294002" cy="761629"/>
            </a:xfrm>
            <a:custGeom>
              <a:avLst/>
              <a:gdLst/>
              <a:ahLst/>
              <a:cxnLst/>
              <a:rect l="l" t="t" r="r" b="b"/>
              <a:pathLst>
                <a:path w="1927" h="4992" extrusionOk="0">
                  <a:moveTo>
                    <a:pt x="1396" y="0"/>
                  </a:moveTo>
                  <a:cubicBezTo>
                    <a:pt x="1381" y="0"/>
                    <a:pt x="1381" y="0"/>
                    <a:pt x="1381" y="16"/>
                  </a:cubicBezTo>
                  <a:cubicBezTo>
                    <a:pt x="1927" y="867"/>
                    <a:pt x="1285" y="1813"/>
                    <a:pt x="915" y="2584"/>
                  </a:cubicBezTo>
                  <a:cubicBezTo>
                    <a:pt x="818" y="2776"/>
                    <a:pt x="739" y="2969"/>
                    <a:pt x="675" y="3178"/>
                  </a:cubicBezTo>
                  <a:cubicBezTo>
                    <a:pt x="610" y="3403"/>
                    <a:pt x="578" y="3643"/>
                    <a:pt x="546" y="3885"/>
                  </a:cubicBezTo>
                  <a:cubicBezTo>
                    <a:pt x="482" y="4285"/>
                    <a:pt x="354" y="4735"/>
                    <a:pt x="0" y="4976"/>
                  </a:cubicBezTo>
                  <a:lnTo>
                    <a:pt x="0" y="4991"/>
                  </a:lnTo>
                  <a:cubicBezTo>
                    <a:pt x="321" y="4767"/>
                    <a:pt x="482" y="4366"/>
                    <a:pt x="529" y="3996"/>
                  </a:cubicBezTo>
                  <a:cubicBezTo>
                    <a:pt x="578" y="3756"/>
                    <a:pt x="594" y="3499"/>
                    <a:pt x="658" y="3258"/>
                  </a:cubicBezTo>
                  <a:cubicBezTo>
                    <a:pt x="722" y="3001"/>
                    <a:pt x="835" y="2761"/>
                    <a:pt x="963" y="2520"/>
                  </a:cubicBezTo>
                  <a:cubicBezTo>
                    <a:pt x="1332" y="1766"/>
                    <a:pt x="1910" y="835"/>
                    <a:pt x="1396"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44"/>
            <p:cNvSpPr/>
            <p:nvPr/>
          </p:nvSpPr>
          <p:spPr>
            <a:xfrm>
              <a:off x="8229043" y="6509891"/>
              <a:ext cx="77811" cy="55078"/>
            </a:xfrm>
            <a:custGeom>
              <a:avLst/>
              <a:gdLst/>
              <a:ahLst/>
              <a:cxnLst/>
              <a:rect l="l" t="t" r="r" b="b"/>
              <a:pathLst>
                <a:path w="510" h="361" extrusionOk="0">
                  <a:moveTo>
                    <a:pt x="8" y="0"/>
                  </a:moveTo>
                  <a:cubicBezTo>
                    <a:pt x="4" y="0"/>
                    <a:pt x="1" y="8"/>
                    <a:pt x="11" y="8"/>
                  </a:cubicBezTo>
                  <a:cubicBezTo>
                    <a:pt x="11" y="2"/>
                    <a:pt x="9" y="0"/>
                    <a:pt x="8" y="0"/>
                  </a:cubicBezTo>
                  <a:close/>
                  <a:moveTo>
                    <a:pt x="11" y="8"/>
                  </a:moveTo>
                  <a:cubicBezTo>
                    <a:pt x="140" y="168"/>
                    <a:pt x="300" y="297"/>
                    <a:pt x="509" y="361"/>
                  </a:cubicBezTo>
                  <a:lnTo>
                    <a:pt x="509" y="344"/>
                  </a:lnTo>
                  <a:cubicBezTo>
                    <a:pt x="317" y="280"/>
                    <a:pt x="140" y="168"/>
                    <a:pt x="11" y="8"/>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44"/>
            <p:cNvSpPr/>
            <p:nvPr/>
          </p:nvSpPr>
          <p:spPr>
            <a:xfrm>
              <a:off x="8184187" y="6547576"/>
              <a:ext cx="73691" cy="76132"/>
            </a:xfrm>
            <a:custGeom>
              <a:avLst/>
              <a:gdLst/>
              <a:ahLst/>
              <a:cxnLst/>
              <a:rect l="l" t="t" r="r" b="b"/>
              <a:pathLst>
                <a:path w="483" h="499" extrusionOk="0">
                  <a:moveTo>
                    <a:pt x="16" y="1"/>
                  </a:moveTo>
                  <a:cubicBezTo>
                    <a:pt x="16" y="1"/>
                    <a:pt x="1" y="1"/>
                    <a:pt x="16" y="17"/>
                  </a:cubicBezTo>
                  <a:cubicBezTo>
                    <a:pt x="112" y="210"/>
                    <a:pt x="273" y="371"/>
                    <a:pt x="466" y="499"/>
                  </a:cubicBezTo>
                  <a:cubicBezTo>
                    <a:pt x="466" y="499"/>
                    <a:pt x="482" y="499"/>
                    <a:pt x="466" y="482"/>
                  </a:cubicBezTo>
                  <a:cubicBezTo>
                    <a:pt x="273" y="371"/>
                    <a:pt x="129" y="210"/>
                    <a:pt x="16"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44"/>
            <p:cNvSpPr/>
            <p:nvPr/>
          </p:nvSpPr>
          <p:spPr>
            <a:xfrm>
              <a:off x="8149859" y="6594262"/>
              <a:ext cx="56451" cy="83456"/>
            </a:xfrm>
            <a:custGeom>
              <a:avLst/>
              <a:gdLst/>
              <a:ahLst/>
              <a:cxnLst/>
              <a:rect l="l" t="t" r="r" b="b"/>
              <a:pathLst>
                <a:path w="370" h="547" extrusionOk="0">
                  <a:moveTo>
                    <a:pt x="1" y="0"/>
                  </a:moveTo>
                  <a:cubicBezTo>
                    <a:pt x="48" y="225"/>
                    <a:pt x="177" y="418"/>
                    <a:pt x="369" y="546"/>
                  </a:cubicBezTo>
                  <a:cubicBezTo>
                    <a:pt x="194" y="418"/>
                    <a:pt x="65" y="225"/>
                    <a:pt x="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44"/>
            <p:cNvSpPr/>
            <p:nvPr/>
          </p:nvSpPr>
          <p:spPr>
            <a:xfrm>
              <a:off x="8083644" y="6870871"/>
              <a:ext cx="179117" cy="125107"/>
            </a:xfrm>
            <a:custGeom>
              <a:avLst/>
              <a:gdLst/>
              <a:ahLst/>
              <a:cxnLst/>
              <a:rect l="l" t="t" r="r" b="b"/>
              <a:pathLst>
                <a:path w="1174" h="820" extrusionOk="0">
                  <a:moveTo>
                    <a:pt x="1173" y="1"/>
                  </a:moveTo>
                  <a:cubicBezTo>
                    <a:pt x="707" y="129"/>
                    <a:pt x="290" y="435"/>
                    <a:pt x="1" y="803"/>
                  </a:cubicBezTo>
                  <a:lnTo>
                    <a:pt x="1" y="820"/>
                  </a:lnTo>
                  <a:cubicBezTo>
                    <a:pt x="307" y="435"/>
                    <a:pt x="724" y="146"/>
                    <a:pt x="1173"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44"/>
            <p:cNvSpPr/>
            <p:nvPr/>
          </p:nvSpPr>
          <p:spPr>
            <a:xfrm>
              <a:off x="8020632" y="6582514"/>
              <a:ext cx="131820" cy="138534"/>
            </a:xfrm>
            <a:custGeom>
              <a:avLst/>
              <a:gdLst/>
              <a:ahLst/>
              <a:cxnLst/>
              <a:rect l="l" t="t" r="r" b="b"/>
              <a:pathLst>
                <a:path w="864" h="908" extrusionOk="0">
                  <a:moveTo>
                    <a:pt x="831" y="189"/>
                  </a:moveTo>
                  <a:cubicBezTo>
                    <a:pt x="826" y="206"/>
                    <a:pt x="820" y="225"/>
                    <a:pt x="815" y="245"/>
                  </a:cubicBezTo>
                  <a:lnTo>
                    <a:pt x="815" y="245"/>
                  </a:lnTo>
                  <a:cubicBezTo>
                    <a:pt x="821" y="226"/>
                    <a:pt x="826" y="207"/>
                    <a:pt x="831" y="189"/>
                  </a:cubicBezTo>
                  <a:close/>
                  <a:moveTo>
                    <a:pt x="735" y="13"/>
                  </a:moveTo>
                  <a:cubicBezTo>
                    <a:pt x="774" y="13"/>
                    <a:pt x="800" y="29"/>
                    <a:pt x="816" y="54"/>
                  </a:cubicBezTo>
                  <a:lnTo>
                    <a:pt x="816" y="54"/>
                  </a:lnTo>
                  <a:cubicBezTo>
                    <a:pt x="709" y="114"/>
                    <a:pt x="602" y="159"/>
                    <a:pt x="495" y="206"/>
                  </a:cubicBezTo>
                  <a:cubicBezTo>
                    <a:pt x="397" y="234"/>
                    <a:pt x="263" y="273"/>
                    <a:pt x="146" y="273"/>
                  </a:cubicBezTo>
                  <a:cubicBezTo>
                    <a:pt x="128" y="273"/>
                    <a:pt x="110" y="272"/>
                    <a:pt x="93" y="270"/>
                  </a:cubicBezTo>
                  <a:cubicBezTo>
                    <a:pt x="61" y="206"/>
                    <a:pt x="61" y="174"/>
                    <a:pt x="125" y="157"/>
                  </a:cubicBezTo>
                  <a:cubicBezTo>
                    <a:pt x="157" y="142"/>
                    <a:pt x="206" y="125"/>
                    <a:pt x="253" y="109"/>
                  </a:cubicBezTo>
                  <a:cubicBezTo>
                    <a:pt x="318" y="77"/>
                    <a:pt x="382" y="61"/>
                    <a:pt x="431" y="45"/>
                  </a:cubicBezTo>
                  <a:cubicBezTo>
                    <a:pt x="510" y="29"/>
                    <a:pt x="591" y="29"/>
                    <a:pt x="655" y="29"/>
                  </a:cubicBezTo>
                  <a:cubicBezTo>
                    <a:pt x="687" y="13"/>
                    <a:pt x="703" y="13"/>
                    <a:pt x="735" y="13"/>
                  </a:cubicBezTo>
                  <a:close/>
                  <a:moveTo>
                    <a:pt x="705" y="1"/>
                  </a:moveTo>
                  <a:cubicBezTo>
                    <a:pt x="635" y="1"/>
                    <a:pt x="558" y="21"/>
                    <a:pt x="510" y="29"/>
                  </a:cubicBezTo>
                  <a:cubicBezTo>
                    <a:pt x="399" y="45"/>
                    <a:pt x="286" y="77"/>
                    <a:pt x="189" y="109"/>
                  </a:cubicBezTo>
                  <a:cubicBezTo>
                    <a:pt x="125" y="142"/>
                    <a:pt x="61" y="157"/>
                    <a:pt x="29" y="206"/>
                  </a:cubicBezTo>
                  <a:cubicBezTo>
                    <a:pt x="0" y="264"/>
                    <a:pt x="81" y="275"/>
                    <a:pt x="154" y="275"/>
                  </a:cubicBezTo>
                  <a:cubicBezTo>
                    <a:pt x="202" y="275"/>
                    <a:pt x="247" y="270"/>
                    <a:pt x="253" y="270"/>
                  </a:cubicBezTo>
                  <a:cubicBezTo>
                    <a:pt x="459" y="238"/>
                    <a:pt x="649" y="160"/>
                    <a:pt x="823" y="65"/>
                  </a:cubicBezTo>
                  <a:lnTo>
                    <a:pt x="823" y="65"/>
                  </a:lnTo>
                  <a:cubicBezTo>
                    <a:pt x="823" y="66"/>
                    <a:pt x="823" y="66"/>
                    <a:pt x="824" y="67"/>
                  </a:cubicBezTo>
                  <a:lnTo>
                    <a:pt x="824" y="67"/>
                  </a:lnTo>
                  <a:cubicBezTo>
                    <a:pt x="707" y="174"/>
                    <a:pt x="619" y="296"/>
                    <a:pt x="559" y="446"/>
                  </a:cubicBezTo>
                  <a:cubicBezTo>
                    <a:pt x="527" y="559"/>
                    <a:pt x="446" y="767"/>
                    <a:pt x="527" y="880"/>
                  </a:cubicBezTo>
                  <a:cubicBezTo>
                    <a:pt x="544" y="900"/>
                    <a:pt x="559" y="908"/>
                    <a:pt x="574" y="908"/>
                  </a:cubicBezTo>
                  <a:cubicBezTo>
                    <a:pt x="639" y="908"/>
                    <a:pt x="674" y="729"/>
                    <a:pt x="687" y="703"/>
                  </a:cubicBezTo>
                  <a:cubicBezTo>
                    <a:pt x="720" y="591"/>
                    <a:pt x="752" y="463"/>
                    <a:pt x="784" y="350"/>
                  </a:cubicBezTo>
                  <a:cubicBezTo>
                    <a:pt x="794" y="319"/>
                    <a:pt x="804" y="281"/>
                    <a:pt x="815" y="245"/>
                  </a:cubicBezTo>
                  <a:lnTo>
                    <a:pt x="815" y="245"/>
                  </a:lnTo>
                  <a:cubicBezTo>
                    <a:pt x="784" y="343"/>
                    <a:pt x="746" y="449"/>
                    <a:pt x="720" y="542"/>
                  </a:cubicBezTo>
                  <a:lnTo>
                    <a:pt x="671" y="735"/>
                  </a:lnTo>
                  <a:cubicBezTo>
                    <a:pt x="655" y="767"/>
                    <a:pt x="655" y="799"/>
                    <a:pt x="639" y="816"/>
                  </a:cubicBezTo>
                  <a:cubicBezTo>
                    <a:pt x="591" y="799"/>
                    <a:pt x="542" y="784"/>
                    <a:pt x="510" y="767"/>
                  </a:cubicBezTo>
                  <a:lnTo>
                    <a:pt x="510" y="671"/>
                  </a:lnTo>
                  <a:cubicBezTo>
                    <a:pt x="540" y="444"/>
                    <a:pt x="656" y="232"/>
                    <a:pt x="831" y="87"/>
                  </a:cubicBezTo>
                  <a:lnTo>
                    <a:pt x="831" y="87"/>
                  </a:lnTo>
                  <a:cubicBezTo>
                    <a:pt x="839" y="118"/>
                    <a:pt x="838" y="155"/>
                    <a:pt x="831" y="189"/>
                  </a:cubicBezTo>
                  <a:cubicBezTo>
                    <a:pt x="848" y="174"/>
                    <a:pt x="863" y="109"/>
                    <a:pt x="863" y="93"/>
                  </a:cubicBezTo>
                  <a:cubicBezTo>
                    <a:pt x="860" y="84"/>
                    <a:pt x="857" y="76"/>
                    <a:pt x="853" y="69"/>
                  </a:cubicBezTo>
                  <a:lnTo>
                    <a:pt x="853" y="69"/>
                  </a:lnTo>
                  <a:cubicBezTo>
                    <a:pt x="856" y="66"/>
                    <a:pt x="860" y="63"/>
                    <a:pt x="863" y="61"/>
                  </a:cubicBezTo>
                  <a:cubicBezTo>
                    <a:pt x="863" y="45"/>
                    <a:pt x="848" y="45"/>
                    <a:pt x="848" y="45"/>
                  </a:cubicBezTo>
                  <a:cubicBezTo>
                    <a:pt x="846" y="47"/>
                    <a:pt x="843" y="49"/>
                    <a:pt x="841" y="51"/>
                  </a:cubicBezTo>
                  <a:lnTo>
                    <a:pt x="841" y="51"/>
                  </a:lnTo>
                  <a:cubicBezTo>
                    <a:pt x="810" y="13"/>
                    <a:pt x="759" y="1"/>
                    <a:pt x="705"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44"/>
            <p:cNvSpPr/>
            <p:nvPr/>
          </p:nvSpPr>
          <p:spPr>
            <a:xfrm>
              <a:off x="5546559" y="6577022"/>
              <a:ext cx="2356139" cy="514466"/>
            </a:xfrm>
            <a:custGeom>
              <a:avLst/>
              <a:gdLst/>
              <a:ahLst/>
              <a:cxnLst/>
              <a:rect l="l" t="t" r="r" b="b"/>
              <a:pathLst>
                <a:path w="15443" h="3372" extrusionOk="0">
                  <a:moveTo>
                    <a:pt x="2939" y="0"/>
                  </a:moveTo>
                  <a:lnTo>
                    <a:pt x="0" y="3371"/>
                  </a:lnTo>
                  <a:lnTo>
                    <a:pt x="15442" y="3003"/>
                  </a:lnTo>
                  <a:lnTo>
                    <a:pt x="15395" y="354"/>
                  </a:lnTo>
                  <a:lnTo>
                    <a:pt x="29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44"/>
            <p:cNvSpPr/>
            <p:nvPr/>
          </p:nvSpPr>
          <p:spPr>
            <a:xfrm>
              <a:off x="4682098" y="5115100"/>
              <a:ext cx="1033662" cy="1555604"/>
            </a:xfrm>
            <a:custGeom>
              <a:avLst/>
              <a:gdLst/>
              <a:ahLst/>
              <a:cxnLst/>
              <a:rect l="l" t="t" r="r" b="b"/>
              <a:pathLst>
                <a:path w="6775" h="10196" extrusionOk="0">
                  <a:moveTo>
                    <a:pt x="1429" y="0"/>
                  </a:moveTo>
                  <a:cubicBezTo>
                    <a:pt x="1429" y="0"/>
                    <a:pt x="1204" y="161"/>
                    <a:pt x="643" y="771"/>
                  </a:cubicBezTo>
                  <a:cubicBezTo>
                    <a:pt x="81" y="1381"/>
                    <a:pt x="1" y="2744"/>
                    <a:pt x="145" y="3917"/>
                  </a:cubicBezTo>
                  <a:cubicBezTo>
                    <a:pt x="290" y="5105"/>
                    <a:pt x="1012" y="8090"/>
                    <a:pt x="1606" y="9631"/>
                  </a:cubicBezTo>
                  <a:cubicBezTo>
                    <a:pt x="1765" y="10044"/>
                    <a:pt x="1980" y="10195"/>
                    <a:pt x="2208" y="10195"/>
                  </a:cubicBezTo>
                  <a:cubicBezTo>
                    <a:pt x="2833" y="10195"/>
                    <a:pt x="3564" y="9069"/>
                    <a:pt x="3564" y="9069"/>
                  </a:cubicBezTo>
                  <a:lnTo>
                    <a:pt x="6775" y="7352"/>
                  </a:lnTo>
                  <a:lnTo>
                    <a:pt x="5474" y="5169"/>
                  </a:lnTo>
                  <a:lnTo>
                    <a:pt x="5442" y="4414"/>
                  </a:lnTo>
                  <a:cubicBezTo>
                    <a:pt x="5426" y="3917"/>
                    <a:pt x="5298" y="3435"/>
                    <a:pt x="5073" y="2986"/>
                  </a:cubicBezTo>
                  <a:cubicBezTo>
                    <a:pt x="4592" y="2023"/>
                    <a:pt x="3596" y="369"/>
                    <a:pt x="3532" y="289"/>
                  </a:cubicBezTo>
                  <a:lnTo>
                    <a:pt x="14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44"/>
            <p:cNvSpPr/>
            <p:nvPr/>
          </p:nvSpPr>
          <p:spPr>
            <a:xfrm>
              <a:off x="4733514" y="5582726"/>
              <a:ext cx="729895" cy="292782"/>
            </a:xfrm>
            <a:custGeom>
              <a:avLst/>
              <a:gdLst/>
              <a:ahLst/>
              <a:cxnLst/>
              <a:rect l="l" t="t" r="r" b="b"/>
              <a:pathLst>
                <a:path w="4784" h="1919" extrusionOk="0">
                  <a:moveTo>
                    <a:pt x="4784" y="0"/>
                  </a:moveTo>
                  <a:lnTo>
                    <a:pt x="4784" y="0"/>
                  </a:lnTo>
                  <a:cubicBezTo>
                    <a:pt x="3211" y="675"/>
                    <a:pt x="1573" y="1237"/>
                    <a:pt x="0" y="1911"/>
                  </a:cubicBezTo>
                  <a:cubicBezTo>
                    <a:pt x="0" y="1911"/>
                    <a:pt x="0" y="1918"/>
                    <a:pt x="5" y="1918"/>
                  </a:cubicBezTo>
                  <a:cubicBezTo>
                    <a:pt x="8" y="1918"/>
                    <a:pt x="12" y="1916"/>
                    <a:pt x="17" y="1911"/>
                  </a:cubicBezTo>
                  <a:cubicBezTo>
                    <a:pt x="1590" y="1237"/>
                    <a:pt x="3211" y="691"/>
                    <a:pt x="4784"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44"/>
            <p:cNvSpPr/>
            <p:nvPr/>
          </p:nvSpPr>
          <p:spPr>
            <a:xfrm>
              <a:off x="4802018" y="5876575"/>
              <a:ext cx="698313" cy="291714"/>
            </a:xfrm>
            <a:custGeom>
              <a:avLst/>
              <a:gdLst/>
              <a:ahLst/>
              <a:cxnLst/>
              <a:rect l="l" t="t" r="r" b="b"/>
              <a:pathLst>
                <a:path w="4577" h="1912" extrusionOk="0">
                  <a:moveTo>
                    <a:pt x="4576" y="1"/>
                  </a:moveTo>
                  <a:cubicBezTo>
                    <a:pt x="3051" y="643"/>
                    <a:pt x="1526" y="1269"/>
                    <a:pt x="1" y="1911"/>
                  </a:cubicBezTo>
                  <a:cubicBezTo>
                    <a:pt x="1526" y="1285"/>
                    <a:pt x="3051" y="643"/>
                    <a:pt x="4576" y="17"/>
                  </a:cubicBezTo>
                  <a:lnTo>
                    <a:pt x="4576"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44"/>
            <p:cNvSpPr/>
            <p:nvPr/>
          </p:nvSpPr>
          <p:spPr>
            <a:xfrm>
              <a:off x="4907749" y="6108176"/>
              <a:ext cx="717384" cy="391800"/>
            </a:xfrm>
            <a:custGeom>
              <a:avLst/>
              <a:gdLst/>
              <a:ahLst/>
              <a:cxnLst/>
              <a:rect l="l" t="t" r="r" b="b"/>
              <a:pathLst>
                <a:path w="4702" h="2568" extrusionOk="0">
                  <a:moveTo>
                    <a:pt x="4697" y="1"/>
                  </a:moveTo>
                  <a:cubicBezTo>
                    <a:pt x="4694" y="1"/>
                    <a:pt x="4691" y="3"/>
                    <a:pt x="4686" y="8"/>
                  </a:cubicBezTo>
                  <a:lnTo>
                    <a:pt x="14" y="2560"/>
                  </a:lnTo>
                  <a:cubicBezTo>
                    <a:pt x="1572" y="1710"/>
                    <a:pt x="3128" y="858"/>
                    <a:pt x="4701" y="8"/>
                  </a:cubicBezTo>
                  <a:cubicBezTo>
                    <a:pt x="4701" y="8"/>
                    <a:pt x="4701" y="1"/>
                    <a:pt x="4697" y="1"/>
                  </a:cubicBezTo>
                  <a:close/>
                  <a:moveTo>
                    <a:pt x="14" y="2560"/>
                  </a:moveTo>
                  <a:cubicBezTo>
                    <a:pt x="4" y="2560"/>
                    <a:pt x="0" y="2567"/>
                    <a:pt x="4" y="2567"/>
                  </a:cubicBezTo>
                  <a:cubicBezTo>
                    <a:pt x="6" y="2567"/>
                    <a:pt x="9" y="2565"/>
                    <a:pt x="14" y="256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44"/>
            <p:cNvSpPr/>
            <p:nvPr/>
          </p:nvSpPr>
          <p:spPr>
            <a:xfrm>
              <a:off x="4699186" y="5320764"/>
              <a:ext cx="590446" cy="183694"/>
            </a:xfrm>
            <a:custGeom>
              <a:avLst/>
              <a:gdLst/>
              <a:ahLst/>
              <a:cxnLst/>
              <a:rect l="l" t="t" r="r" b="b"/>
              <a:pathLst>
                <a:path w="3870" h="1204" extrusionOk="0">
                  <a:moveTo>
                    <a:pt x="3853" y="1"/>
                  </a:moveTo>
                  <a:cubicBezTo>
                    <a:pt x="2569" y="386"/>
                    <a:pt x="1285" y="786"/>
                    <a:pt x="1" y="1188"/>
                  </a:cubicBezTo>
                  <a:lnTo>
                    <a:pt x="1" y="1204"/>
                  </a:lnTo>
                  <a:cubicBezTo>
                    <a:pt x="1285" y="803"/>
                    <a:pt x="2569" y="401"/>
                    <a:pt x="3870"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44"/>
            <p:cNvSpPr/>
            <p:nvPr/>
          </p:nvSpPr>
          <p:spPr>
            <a:xfrm>
              <a:off x="4736108" y="5188791"/>
              <a:ext cx="629351" cy="1052886"/>
            </a:xfrm>
            <a:custGeom>
              <a:avLst/>
              <a:gdLst/>
              <a:ahLst/>
              <a:cxnLst/>
              <a:rect l="l" t="t" r="r" b="b"/>
              <a:pathLst>
                <a:path w="4125" h="6901" extrusionOk="0">
                  <a:moveTo>
                    <a:pt x="1494" y="1"/>
                  </a:moveTo>
                  <a:cubicBezTo>
                    <a:pt x="906" y="1"/>
                    <a:pt x="323" y="344"/>
                    <a:pt x="144" y="1009"/>
                  </a:cubicBezTo>
                  <a:cubicBezTo>
                    <a:pt x="112" y="1090"/>
                    <a:pt x="96" y="1170"/>
                    <a:pt x="96" y="1251"/>
                  </a:cubicBezTo>
                  <a:cubicBezTo>
                    <a:pt x="0" y="2278"/>
                    <a:pt x="1156" y="6901"/>
                    <a:pt x="1156" y="6901"/>
                  </a:cubicBezTo>
                  <a:lnTo>
                    <a:pt x="4125" y="5408"/>
                  </a:lnTo>
                  <a:cubicBezTo>
                    <a:pt x="4125" y="5408"/>
                    <a:pt x="3242" y="1829"/>
                    <a:pt x="2808" y="849"/>
                  </a:cubicBezTo>
                  <a:cubicBezTo>
                    <a:pt x="2808" y="849"/>
                    <a:pt x="2793" y="833"/>
                    <a:pt x="2793" y="817"/>
                  </a:cubicBezTo>
                  <a:cubicBezTo>
                    <a:pt x="2537" y="268"/>
                    <a:pt x="2014" y="1"/>
                    <a:pt x="1494" y="1"/>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44"/>
            <p:cNvSpPr/>
            <p:nvPr/>
          </p:nvSpPr>
          <p:spPr>
            <a:xfrm>
              <a:off x="4785083" y="5538786"/>
              <a:ext cx="443063" cy="156689"/>
            </a:xfrm>
            <a:custGeom>
              <a:avLst/>
              <a:gdLst/>
              <a:ahLst/>
              <a:cxnLst/>
              <a:rect l="l" t="t" r="r" b="b"/>
              <a:pathLst>
                <a:path w="2904" h="1027" extrusionOk="0">
                  <a:moveTo>
                    <a:pt x="2904" y="0"/>
                  </a:moveTo>
                  <a:cubicBezTo>
                    <a:pt x="1958" y="402"/>
                    <a:pt x="995" y="738"/>
                    <a:pt x="0" y="1027"/>
                  </a:cubicBezTo>
                  <a:cubicBezTo>
                    <a:pt x="995" y="755"/>
                    <a:pt x="1958" y="402"/>
                    <a:pt x="2904"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44"/>
            <p:cNvSpPr/>
            <p:nvPr/>
          </p:nvSpPr>
          <p:spPr>
            <a:xfrm>
              <a:off x="4858469" y="5817836"/>
              <a:ext cx="455727" cy="188729"/>
            </a:xfrm>
            <a:custGeom>
              <a:avLst/>
              <a:gdLst/>
              <a:ahLst/>
              <a:cxnLst/>
              <a:rect l="l" t="t" r="r" b="b"/>
              <a:pathLst>
                <a:path w="2987" h="1237" extrusionOk="0">
                  <a:moveTo>
                    <a:pt x="2970" y="0"/>
                  </a:moveTo>
                  <a:cubicBezTo>
                    <a:pt x="1991" y="434"/>
                    <a:pt x="996" y="835"/>
                    <a:pt x="1" y="1237"/>
                  </a:cubicBezTo>
                  <a:cubicBezTo>
                    <a:pt x="1011" y="852"/>
                    <a:pt x="1991" y="434"/>
                    <a:pt x="2970" y="17"/>
                  </a:cubicBezTo>
                  <a:cubicBezTo>
                    <a:pt x="2986" y="0"/>
                    <a:pt x="2986" y="0"/>
                    <a:pt x="2970"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44"/>
            <p:cNvSpPr/>
            <p:nvPr/>
          </p:nvSpPr>
          <p:spPr>
            <a:xfrm>
              <a:off x="4740990" y="5313288"/>
              <a:ext cx="627063" cy="928388"/>
            </a:xfrm>
            <a:custGeom>
              <a:avLst/>
              <a:gdLst/>
              <a:ahLst/>
              <a:cxnLst/>
              <a:rect l="l" t="t" r="r" b="b"/>
              <a:pathLst>
                <a:path w="4110" h="6085" extrusionOk="0">
                  <a:moveTo>
                    <a:pt x="2761" y="1"/>
                  </a:moveTo>
                  <a:cubicBezTo>
                    <a:pt x="2761" y="1"/>
                    <a:pt x="2744" y="1"/>
                    <a:pt x="2761" y="17"/>
                  </a:cubicBezTo>
                  <a:cubicBezTo>
                    <a:pt x="2834" y="135"/>
                    <a:pt x="2881" y="305"/>
                    <a:pt x="2937" y="443"/>
                  </a:cubicBezTo>
                  <a:lnTo>
                    <a:pt x="2937" y="443"/>
                  </a:lnTo>
                  <a:cubicBezTo>
                    <a:pt x="2893" y="295"/>
                    <a:pt x="2846" y="129"/>
                    <a:pt x="2761" y="1"/>
                  </a:cubicBezTo>
                  <a:close/>
                  <a:moveTo>
                    <a:pt x="2937" y="443"/>
                  </a:moveTo>
                  <a:cubicBezTo>
                    <a:pt x="2943" y="462"/>
                    <a:pt x="2948" y="481"/>
                    <a:pt x="2954" y="499"/>
                  </a:cubicBezTo>
                  <a:cubicBezTo>
                    <a:pt x="2971" y="545"/>
                    <a:pt x="2987" y="592"/>
                    <a:pt x="3004" y="639"/>
                  </a:cubicBezTo>
                  <a:lnTo>
                    <a:pt x="3004" y="639"/>
                  </a:lnTo>
                  <a:cubicBezTo>
                    <a:pt x="2988" y="586"/>
                    <a:pt x="2971" y="534"/>
                    <a:pt x="2954" y="482"/>
                  </a:cubicBezTo>
                  <a:cubicBezTo>
                    <a:pt x="2948" y="470"/>
                    <a:pt x="2942" y="457"/>
                    <a:pt x="2937" y="443"/>
                  </a:cubicBezTo>
                  <a:close/>
                  <a:moveTo>
                    <a:pt x="217" y="86"/>
                  </a:moveTo>
                  <a:cubicBezTo>
                    <a:pt x="212" y="86"/>
                    <a:pt x="208" y="89"/>
                    <a:pt x="208" y="97"/>
                  </a:cubicBezTo>
                  <a:cubicBezTo>
                    <a:pt x="0" y="643"/>
                    <a:pt x="64" y="1253"/>
                    <a:pt x="129" y="1831"/>
                  </a:cubicBezTo>
                  <a:cubicBezTo>
                    <a:pt x="161" y="2055"/>
                    <a:pt x="176" y="2265"/>
                    <a:pt x="240" y="2473"/>
                  </a:cubicBezTo>
                  <a:cubicBezTo>
                    <a:pt x="369" y="3035"/>
                    <a:pt x="514" y="3596"/>
                    <a:pt x="658" y="4159"/>
                  </a:cubicBezTo>
                  <a:cubicBezTo>
                    <a:pt x="803" y="4801"/>
                    <a:pt x="963" y="5443"/>
                    <a:pt x="1124" y="6085"/>
                  </a:cubicBezTo>
                  <a:cubicBezTo>
                    <a:pt x="2070" y="5619"/>
                    <a:pt x="3001" y="5137"/>
                    <a:pt x="3932" y="4672"/>
                  </a:cubicBezTo>
                  <a:cubicBezTo>
                    <a:pt x="3996" y="4640"/>
                    <a:pt x="4045" y="4624"/>
                    <a:pt x="4109" y="4592"/>
                  </a:cubicBezTo>
                  <a:lnTo>
                    <a:pt x="4109" y="4576"/>
                  </a:lnTo>
                  <a:cubicBezTo>
                    <a:pt x="3836" y="3532"/>
                    <a:pt x="3547" y="2473"/>
                    <a:pt x="3243" y="1413"/>
                  </a:cubicBezTo>
                  <a:cubicBezTo>
                    <a:pt x="3174" y="1155"/>
                    <a:pt x="3094" y="897"/>
                    <a:pt x="3004" y="639"/>
                  </a:cubicBezTo>
                  <a:lnTo>
                    <a:pt x="3004" y="639"/>
                  </a:lnTo>
                  <a:cubicBezTo>
                    <a:pt x="3078" y="880"/>
                    <a:pt x="3144" y="1128"/>
                    <a:pt x="3210" y="1366"/>
                  </a:cubicBezTo>
                  <a:cubicBezTo>
                    <a:pt x="3419" y="2055"/>
                    <a:pt x="3611" y="2762"/>
                    <a:pt x="3804" y="3453"/>
                  </a:cubicBezTo>
                  <a:cubicBezTo>
                    <a:pt x="3900" y="3837"/>
                    <a:pt x="3996" y="4205"/>
                    <a:pt x="4092" y="4589"/>
                  </a:cubicBezTo>
                  <a:lnTo>
                    <a:pt x="4092" y="4589"/>
                  </a:lnTo>
                  <a:cubicBezTo>
                    <a:pt x="4091" y="4588"/>
                    <a:pt x="4089" y="4587"/>
                    <a:pt x="4087" y="4587"/>
                  </a:cubicBezTo>
                  <a:cubicBezTo>
                    <a:pt x="4071" y="4587"/>
                    <a:pt x="4026" y="4611"/>
                    <a:pt x="4013" y="4624"/>
                  </a:cubicBezTo>
                  <a:cubicBezTo>
                    <a:pt x="3932" y="4656"/>
                    <a:pt x="3853" y="4705"/>
                    <a:pt x="3772" y="4737"/>
                  </a:cubicBezTo>
                  <a:cubicBezTo>
                    <a:pt x="3499" y="4880"/>
                    <a:pt x="3243" y="5009"/>
                    <a:pt x="2969" y="5154"/>
                  </a:cubicBezTo>
                  <a:cubicBezTo>
                    <a:pt x="2423" y="5426"/>
                    <a:pt x="1862" y="5700"/>
                    <a:pt x="1316" y="5972"/>
                  </a:cubicBezTo>
                  <a:cubicBezTo>
                    <a:pt x="1252" y="6004"/>
                    <a:pt x="1203" y="6036"/>
                    <a:pt x="1139" y="6068"/>
                  </a:cubicBezTo>
                  <a:cubicBezTo>
                    <a:pt x="1133" y="6068"/>
                    <a:pt x="1132" y="6071"/>
                    <a:pt x="1132" y="6071"/>
                  </a:cubicBezTo>
                  <a:cubicBezTo>
                    <a:pt x="1131" y="6071"/>
                    <a:pt x="1133" y="6065"/>
                    <a:pt x="1124" y="6036"/>
                  </a:cubicBezTo>
                  <a:cubicBezTo>
                    <a:pt x="1075" y="5876"/>
                    <a:pt x="1043" y="5700"/>
                    <a:pt x="995" y="5539"/>
                  </a:cubicBezTo>
                  <a:cubicBezTo>
                    <a:pt x="739" y="4463"/>
                    <a:pt x="465" y="3388"/>
                    <a:pt x="208" y="2297"/>
                  </a:cubicBezTo>
                  <a:cubicBezTo>
                    <a:pt x="176" y="2200"/>
                    <a:pt x="176" y="2087"/>
                    <a:pt x="161" y="1976"/>
                  </a:cubicBezTo>
                  <a:cubicBezTo>
                    <a:pt x="129" y="1766"/>
                    <a:pt x="112" y="1574"/>
                    <a:pt x="96" y="1366"/>
                  </a:cubicBezTo>
                  <a:cubicBezTo>
                    <a:pt x="64" y="932"/>
                    <a:pt x="64" y="499"/>
                    <a:pt x="225" y="97"/>
                  </a:cubicBezTo>
                  <a:cubicBezTo>
                    <a:pt x="225" y="89"/>
                    <a:pt x="221" y="86"/>
                    <a:pt x="217" y="86"/>
                  </a:cubicBezTo>
                  <a:close/>
                </a:path>
              </a:pathLst>
            </a:custGeom>
            <a:solidFill>
              <a:schemeClr val="accen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44"/>
            <p:cNvSpPr/>
            <p:nvPr/>
          </p:nvSpPr>
          <p:spPr>
            <a:xfrm>
              <a:off x="4760519" y="5266907"/>
              <a:ext cx="357777" cy="115190"/>
            </a:xfrm>
            <a:custGeom>
              <a:avLst/>
              <a:gdLst/>
              <a:ahLst/>
              <a:cxnLst/>
              <a:rect l="l" t="t" r="r" b="b"/>
              <a:pathLst>
                <a:path w="2345" h="755" extrusionOk="0">
                  <a:moveTo>
                    <a:pt x="2327" y="0"/>
                  </a:moveTo>
                  <a:cubicBezTo>
                    <a:pt x="1525" y="129"/>
                    <a:pt x="739" y="386"/>
                    <a:pt x="1" y="739"/>
                  </a:cubicBezTo>
                  <a:lnTo>
                    <a:pt x="1" y="754"/>
                  </a:lnTo>
                  <a:cubicBezTo>
                    <a:pt x="739" y="386"/>
                    <a:pt x="1525" y="144"/>
                    <a:pt x="2327" y="16"/>
                  </a:cubicBezTo>
                  <a:cubicBezTo>
                    <a:pt x="2344" y="16"/>
                    <a:pt x="2344" y="0"/>
                    <a:pt x="2327"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44"/>
            <p:cNvSpPr/>
            <p:nvPr/>
          </p:nvSpPr>
          <p:spPr>
            <a:xfrm>
              <a:off x="7018553" y="6359153"/>
              <a:ext cx="416364" cy="460609"/>
            </a:xfrm>
            <a:custGeom>
              <a:avLst/>
              <a:gdLst/>
              <a:ahLst/>
              <a:cxnLst/>
              <a:rect l="l" t="t" r="r" b="b"/>
              <a:pathLst>
                <a:path w="2729" h="3019" extrusionOk="0">
                  <a:moveTo>
                    <a:pt x="1477" y="0"/>
                  </a:moveTo>
                  <a:lnTo>
                    <a:pt x="0" y="1011"/>
                  </a:lnTo>
                  <a:lnTo>
                    <a:pt x="1284" y="3018"/>
                  </a:lnTo>
                  <a:lnTo>
                    <a:pt x="2729" y="1846"/>
                  </a:lnTo>
                  <a:lnTo>
                    <a:pt x="1477"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44"/>
            <p:cNvSpPr/>
            <p:nvPr/>
          </p:nvSpPr>
          <p:spPr>
            <a:xfrm>
              <a:off x="7160596" y="6638355"/>
              <a:ext cx="837609" cy="417737"/>
            </a:xfrm>
            <a:custGeom>
              <a:avLst/>
              <a:gdLst/>
              <a:ahLst/>
              <a:cxnLst/>
              <a:rect l="l" t="t" r="r" b="b"/>
              <a:pathLst>
                <a:path w="5490" h="2738" extrusionOk="0">
                  <a:moveTo>
                    <a:pt x="1910" y="0"/>
                  </a:moveTo>
                  <a:lnTo>
                    <a:pt x="176" y="1139"/>
                  </a:lnTo>
                  <a:cubicBezTo>
                    <a:pt x="304" y="1284"/>
                    <a:pt x="0" y="1781"/>
                    <a:pt x="369" y="2344"/>
                  </a:cubicBezTo>
                  <a:lnTo>
                    <a:pt x="353" y="2680"/>
                  </a:lnTo>
                  <a:cubicBezTo>
                    <a:pt x="353" y="2680"/>
                    <a:pt x="582" y="2737"/>
                    <a:pt x="862" y="2737"/>
                  </a:cubicBezTo>
                  <a:cubicBezTo>
                    <a:pt x="1002" y="2737"/>
                    <a:pt x="1155" y="2723"/>
                    <a:pt x="1300" y="2680"/>
                  </a:cubicBezTo>
                  <a:cubicBezTo>
                    <a:pt x="1734" y="2569"/>
                    <a:pt x="2087" y="2215"/>
                    <a:pt x="2793" y="2215"/>
                  </a:cubicBezTo>
                  <a:cubicBezTo>
                    <a:pt x="3515" y="2199"/>
                    <a:pt x="4478" y="2006"/>
                    <a:pt x="4976" y="1573"/>
                  </a:cubicBezTo>
                  <a:cubicBezTo>
                    <a:pt x="5490" y="1139"/>
                    <a:pt x="5473" y="850"/>
                    <a:pt x="5473" y="850"/>
                  </a:cubicBezTo>
                  <a:cubicBezTo>
                    <a:pt x="5203" y="626"/>
                    <a:pt x="4848" y="512"/>
                    <a:pt x="4488" y="512"/>
                  </a:cubicBezTo>
                  <a:cubicBezTo>
                    <a:pt x="4463" y="512"/>
                    <a:pt x="4438" y="513"/>
                    <a:pt x="4414" y="514"/>
                  </a:cubicBezTo>
                  <a:cubicBezTo>
                    <a:pt x="4357" y="518"/>
                    <a:pt x="4296" y="519"/>
                    <a:pt x="4230" y="519"/>
                  </a:cubicBezTo>
                  <a:cubicBezTo>
                    <a:pt x="4014" y="519"/>
                    <a:pt x="3750" y="499"/>
                    <a:pt x="3467" y="450"/>
                  </a:cubicBezTo>
                  <a:cubicBezTo>
                    <a:pt x="2584" y="305"/>
                    <a:pt x="1910" y="0"/>
                    <a:pt x="1910" y="0"/>
                  </a:cubicBezTo>
                  <a:close/>
                </a:path>
              </a:pathLst>
            </a:custGeom>
            <a:solidFill>
              <a:srgbClr val="FAE9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44"/>
            <p:cNvSpPr/>
            <p:nvPr/>
          </p:nvSpPr>
          <p:spPr>
            <a:xfrm>
              <a:off x="7214453" y="6759648"/>
              <a:ext cx="753543" cy="249605"/>
            </a:xfrm>
            <a:custGeom>
              <a:avLst/>
              <a:gdLst/>
              <a:ahLst/>
              <a:cxnLst/>
              <a:rect l="l" t="t" r="r" b="b"/>
              <a:pathLst>
                <a:path w="4939" h="1636" extrusionOk="0">
                  <a:moveTo>
                    <a:pt x="4931" y="0"/>
                  </a:moveTo>
                  <a:cubicBezTo>
                    <a:pt x="4929" y="0"/>
                    <a:pt x="4927" y="2"/>
                    <a:pt x="4927" y="8"/>
                  </a:cubicBezTo>
                  <a:cubicBezTo>
                    <a:pt x="4939" y="8"/>
                    <a:pt x="4935" y="0"/>
                    <a:pt x="4931" y="0"/>
                  </a:cubicBezTo>
                  <a:close/>
                  <a:moveTo>
                    <a:pt x="4927" y="8"/>
                  </a:moveTo>
                  <a:cubicBezTo>
                    <a:pt x="4510" y="907"/>
                    <a:pt x="3386" y="907"/>
                    <a:pt x="2552" y="1003"/>
                  </a:cubicBezTo>
                  <a:cubicBezTo>
                    <a:pt x="2327" y="1035"/>
                    <a:pt x="2102" y="1067"/>
                    <a:pt x="1894" y="1132"/>
                  </a:cubicBezTo>
                  <a:cubicBezTo>
                    <a:pt x="1685" y="1196"/>
                    <a:pt x="1477" y="1292"/>
                    <a:pt x="1284" y="1388"/>
                  </a:cubicBezTo>
                  <a:cubicBezTo>
                    <a:pt x="1017" y="1510"/>
                    <a:pt x="711" y="1625"/>
                    <a:pt x="409" y="1625"/>
                  </a:cubicBezTo>
                  <a:cubicBezTo>
                    <a:pt x="276" y="1625"/>
                    <a:pt x="143" y="1603"/>
                    <a:pt x="16" y="1549"/>
                  </a:cubicBezTo>
                  <a:cubicBezTo>
                    <a:pt x="0" y="1549"/>
                    <a:pt x="0" y="1564"/>
                    <a:pt x="0" y="1564"/>
                  </a:cubicBezTo>
                  <a:cubicBezTo>
                    <a:pt x="133" y="1614"/>
                    <a:pt x="269" y="1636"/>
                    <a:pt x="405" y="1636"/>
                  </a:cubicBezTo>
                  <a:cubicBezTo>
                    <a:pt x="665" y="1636"/>
                    <a:pt x="924" y="1558"/>
                    <a:pt x="1156" y="1453"/>
                  </a:cubicBezTo>
                  <a:cubicBezTo>
                    <a:pt x="1381" y="1356"/>
                    <a:pt x="1605" y="1228"/>
                    <a:pt x="1862" y="1147"/>
                  </a:cubicBezTo>
                  <a:cubicBezTo>
                    <a:pt x="2119" y="1067"/>
                    <a:pt x="2391" y="1035"/>
                    <a:pt x="2665" y="1003"/>
                  </a:cubicBezTo>
                  <a:cubicBezTo>
                    <a:pt x="3483" y="922"/>
                    <a:pt x="4542" y="875"/>
                    <a:pt x="4927" y="8"/>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44"/>
            <p:cNvSpPr/>
            <p:nvPr/>
          </p:nvSpPr>
          <p:spPr>
            <a:xfrm>
              <a:off x="7667433" y="6708232"/>
              <a:ext cx="12511" cy="95356"/>
            </a:xfrm>
            <a:custGeom>
              <a:avLst/>
              <a:gdLst/>
              <a:ahLst/>
              <a:cxnLst/>
              <a:rect l="l" t="t" r="r" b="b"/>
              <a:pathLst>
                <a:path w="82" h="625" extrusionOk="0">
                  <a:moveTo>
                    <a:pt x="76" y="0"/>
                  </a:moveTo>
                  <a:cubicBezTo>
                    <a:pt x="74" y="0"/>
                    <a:pt x="70" y="2"/>
                    <a:pt x="64" y="7"/>
                  </a:cubicBezTo>
                  <a:cubicBezTo>
                    <a:pt x="0" y="200"/>
                    <a:pt x="0" y="409"/>
                    <a:pt x="49" y="617"/>
                  </a:cubicBezTo>
                  <a:cubicBezTo>
                    <a:pt x="49" y="623"/>
                    <a:pt x="51" y="625"/>
                    <a:pt x="53" y="625"/>
                  </a:cubicBezTo>
                  <a:cubicBezTo>
                    <a:pt x="58" y="625"/>
                    <a:pt x="64" y="617"/>
                    <a:pt x="64" y="617"/>
                  </a:cubicBezTo>
                  <a:cubicBezTo>
                    <a:pt x="0" y="409"/>
                    <a:pt x="17" y="200"/>
                    <a:pt x="81" y="7"/>
                  </a:cubicBezTo>
                  <a:cubicBezTo>
                    <a:pt x="81" y="7"/>
                    <a:pt x="81" y="0"/>
                    <a:pt x="76"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 name="Google Shape;866;p44"/>
            <p:cNvSpPr/>
            <p:nvPr/>
          </p:nvSpPr>
          <p:spPr>
            <a:xfrm>
              <a:off x="7596488" y="6692212"/>
              <a:ext cx="27005" cy="100391"/>
            </a:xfrm>
            <a:custGeom>
              <a:avLst/>
              <a:gdLst/>
              <a:ahLst/>
              <a:cxnLst/>
              <a:rect l="l" t="t" r="r" b="b"/>
              <a:pathLst>
                <a:path w="177" h="658" extrusionOk="0">
                  <a:moveTo>
                    <a:pt x="161" y="0"/>
                  </a:moveTo>
                  <a:cubicBezTo>
                    <a:pt x="65" y="208"/>
                    <a:pt x="0" y="433"/>
                    <a:pt x="0" y="658"/>
                  </a:cubicBezTo>
                  <a:lnTo>
                    <a:pt x="16" y="658"/>
                  </a:lnTo>
                  <a:cubicBezTo>
                    <a:pt x="16" y="433"/>
                    <a:pt x="65" y="208"/>
                    <a:pt x="176" y="16"/>
                  </a:cubicBezTo>
                  <a:cubicBezTo>
                    <a:pt x="176" y="0"/>
                    <a:pt x="176" y="0"/>
                    <a:pt x="16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 name="Google Shape;867;p44"/>
            <p:cNvSpPr/>
            <p:nvPr/>
          </p:nvSpPr>
          <p:spPr>
            <a:xfrm>
              <a:off x="7525391" y="6687330"/>
              <a:ext cx="41804" cy="94899"/>
            </a:xfrm>
            <a:custGeom>
              <a:avLst/>
              <a:gdLst/>
              <a:ahLst/>
              <a:cxnLst/>
              <a:rect l="l" t="t" r="r" b="b"/>
              <a:pathLst>
                <a:path w="274" h="622" extrusionOk="0">
                  <a:moveTo>
                    <a:pt x="257" y="0"/>
                  </a:moveTo>
                  <a:cubicBezTo>
                    <a:pt x="96" y="161"/>
                    <a:pt x="0" y="386"/>
                    <a:pt x="0" y="610"/>
                  </a:cubicBezTo>
                  <a:cubicBezTo>
                    <a:pt x="0" y="618"/>
                    <a:pt x="4" y="622"/>
                    <a:pt x="9" y="622"/>
                  </a:cubicBezTo>
                  <a:cubicBezTo>
                    <a:pt x="13" y="622"/>
                    <a:pt x="17" y="618"/>
                    <a:pt x="17" y="610"/>
                  </a:cubicBezTo>
                  <a:cubicBezTo>
                    <a:pt x="17" y="386"/>
                    <a:pt x="96" y="176"/>
                    <a:pt x="257" y="16"/>
                  </a:cubicBezTo>
                  <a:cubicBezTo>
                    <a:pt x="274" y="0"/>
                    <a:pt x="257" y="0"/>
                    <a:pt x="257"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44"/>
            <p:cNvSpPr/>
            <p:nvPr/>
          </p:nvSpPr>
          <p:spPr>
            <a:xfrm>
              <a:off x="7192331" y="6848901"/>
              <a:ext cx="203528" cy="85744"/>
            </a:xfrm>
            <a:custGeom>
              <a:avLst/>
              <a:gdLst/>
              <a:ahLst/>
              <a:cxnLst/>
              <a:rect l="l" t="t" r="r" b="b"/>
              <a:pathLst>
                <a:path w="1334" h="562" extrusionOk="0">
                  <a:moveTo>
                    <a:pt x="17" y="1"/>
                  </a:moveTo>
                  <a:cubicBezTo>
                    <a:pt x="0" y="1"/>
                    <a:pt x="0" y="16"/>
                    <a:pt x="17" y="16"/>
                  </a:cubicBezTo>
                  <a:cubicBezTo>
                    <a:pt x="482" y="48"/>
                    <a:pt x="948" y="258"/>
                    <a:pt x="1316" y="562"/>
                  </a:cubicBezTo>
                  <a:lnTo>
                    <a:pt x="1333" y="547"/>
                  </a:lnTo>
                  <a:cubicBezTo>
                    <a:pt x="963" y="241"/>
                    <a:pt x="482" y="48"/>
                    <a:pt x="17"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44"/>
            <p:cNvSpPr/>
            <p:nvPr/>
          </p:nvSpPr>
          <p:spPr>
            <a:xfrm>
              <a:off x="7437205" y="6593957"/>
              <a:ext cx="135940" cy="131668"/>
            </a:xfrm>
            <a:custGeom>
              <a:avLst/>
              <a:gdLst/>
              <a:ahLst/>
              <a:cxnLst/>
              <a:rect l="l" t="t" r="r" b="b"/>
              <a:pathLst>
                <a:path w="891" h="863" extrusionOk="0">
                  <a:moveTo>
                    <a:pt x="338" y="34"/>
                  </a:moveTo>
                  <a:cubicBezTo>
                    <a:pt x="370" y="34"/>
                    <a:pt x="402" y="67"/>
                    <a:pt x="434" y="82"/>
                  </a:cubicBezTo>
                  <a:cubicBezTo>
                    <a:pt x="482" y="131"/>
                    <a:pt x="546" y="163"/>
                    <a:pt x="595" y="210"/>
                  </a:cubicBezTo>
                  <a:cubicBezTo>
                    <a:pt x="691" y="307"/>
                    <a:pt x="803" y="420"/>
                    <a:pt x="852" y="548"/>
                  </a:cubicBezTo>
                  <a:cubicBezTo>
                    <a:pt x="856" y="559"/>
                    <a:pt x="857" y="570"/>
                    <a:pt x="854" y="580"/>
                  </a:cubicBezTo>
                  <a:lnTo>
                    <a:pt x="854" y="580"/>
                  </a:lnTo>
                  <a:cubicBezTo>
                    <a:pt x="853" y="580"/>
                    <a:pt x="853" y="580"/>
                    <a:pt x="852" y="580"/>
                  </a:cubicBezTo>
                  <a:cubicBezTo>
                    <a:pt x="642" y="484"/>
                    <a:pt x="466" y="339"/>
                    <a:pt x="306" y="146"/>
                  </a:cubicBezTo>
                  <a:cubicBezTo>
                    <a:pt x="257" y="99"/>
                    <a:pt x="274" y="67"/>
                    <a:pt x="338" y="34"/>
                  </a:cubicBezTo>
                  <a:close/>
                  <a:moveTo>
                    <a:pt x="668" y="690"/>
                  </a:moveTo>
                  <a:cubicBezTo>
                    <a:pt x="665" y="691"/>
                    <a:pt x="662" y="691"/>
                    <a:pt x="659" y="692"/>
                  </a:cubicBezTo>
                  <a:cubicBezTo>
                    <a:pt x="641" y="697"/>
                    <a:pt x="623" y="702"/>
                    <a:pt x="605" y="707"/>
                  </a:cubicBezTo>
                  <a:lnTo>
                    <a:pt x="605" y="707"/>
                  </a:lnTo>
                  <a:cubicBezTo>
                    <a:pt x="626" y="702"/>
                    <a:pt x="647" y="696"/>
                    <a:pt x="668" y="690"/>
                  </a:cubicBezTo>
                  <a:close/>
                  <a:moveTo>
                    <a:pt x="292" y="0"/>
                  </a:moveTo>
                  <a:cubicBezTo>
                    <a:pt x="286" y="0"/>
                    <a:pt x="280" y="1"/>
                    <a:pt x="274" y="2"/>
                  </a:cubicBezTo>
                  <a:cubicBezTo>
                    <a:pt x="178" y="34"/>
                    <a:pt x="353" y="210"/>
                    <a:pt x="370" y="243"/>
                  </a:cubicBezTo>
                  <a:cubicBezTo>
                    <a:pt x="495" y="384"/>
                    <a:pt x="666" y="494"/>
                    <a:pt x="838" y="588"/>
                  </a:cubicBezTo>
                  <a:lnTo>
                    <a:pt x="838" y="588"/>
                  </a:lnTo>
                  <a:cubicBezTo>
                    <a:pt x="751" y="567"/>
                    <a:pt x="664" y="558"/>
                    <a:pt x="574" y="558"/>
                  </a:cubicBezTo>
                  <a:cubicBezTo>
                    <a:pt x="492" y="558"/>
                    <a:pt x="408" y="566"/>
                    <a:pt x="321" y="580"/>
                  </a:cubicBezTo>
                  <a:cubicBezTo>
                    <a:pt x="225" y="612"/>
                    <a:pt x="0" y="660"/>
                    <a:pt x="0" y="805"/>
                  </a:cubicBezTo>
                  <a:cubicBezTo>
                    <a:pt x="0" y="848"/>
                    <a:pt x="29" y="862"/>
                    <a:pt x="69" y="862"/>
                  </a:cubicBezTo>
                  <a:cubicBezTo>
                    <a:pt x="148" y="862"/>
                    <a:pt x="273" y="805"/>
                    <a:pt x="306" y="805"/>
                  </a:cubicBezTo>
                  <a:cubicBezTo>
                    <a:pt x="400" y="764"/>
                    <a:pt x="506" y="734"/>
                    <a:pt x="605" y="707"/>
                  </a:cubicBezTo>
                  <a:lnTo>
                    <a:pt x="605" y="707"/>
                  </a:lnTo>
                  <a:cubicBezTo>
                    <a:pt x="538" y="724"/>
                    <a:pt x="477" y="735"/>
                    <a:pt x="450" y="741"/>
                  </a:cubicBezTo>
                  <a:cubicBezTo>
                    <a:pt x="386" y="756"/>
                    <a:pt x="321" y="773"/>
                    <a:pt x="257" y="805"/>
                  </a:cubicBezTo>
                  <a:cubicBezTo>
                    <a:pt x="242" y="805"/>
                    <a:pt x="210" y="820"/>
                    <a:pt x="178" y="820"/>
                  </a:cubicBezTo>
                  <a:cubicBezTo>
                    <a:pt x="178" y="820"/>
                    <a:pt x="161" y="837"/>
                    <a:pt x="145" y="837"/>
                  </a:cubicBezTo>
                  <a:cubicBezTo>
                    <a:pt x="129" y="843"/>
                    <a:pt x="116" y="847"/>
                    <a:pt x="105" y="847"/>
                  </a:cubicBezTo>
                  <a:cubicBezTo>
                    <a:pt x="60" y="847"/>
                    <a:pt x="52" y="795"/>
                    <a:pt x="65" y="692"/>
                  </a:cubicBezTo>
                  <a:cubicBezTo>
                    <a:pt x="199" y="606"/>
                    <a:pt x="369" y="571"/>
                    <a:pt x="538" y="571"/>
                  </a:cubicBezTo>
                  <a:cubicBezTo>
                    <a:pt x="641" y="571"/>
                    <a:pt x="744" y="584"/>
                    <a:pt x="839" y="606"/>
                  </a:cubicBezTo>
                  <a:lnTo>
                    <a:pt x="839" y="606"/>
                  </a:lnTo>
                  <a:cubicBezTo>
                    <a:pt x="809" y="640"/>
                    <a:pt x="740" y="668"/>
                    <a:pt x="668" y="690"/>
                  </a:cubicBezTo>
                  <a:lnTo>
                    <a:pt x="668" y="690"/>
                  </a:lnTo>
                  <a:cubicBezTo>
                    <a:pt x="731" y="675"/>
                    <a:pt x="805" y="658"/>
                    <a:pt x="852" y="612"/>
                  </a:cubicBezTo>
                  <a:cubicBezTo>
                    <a:pt x="853" y="611"/>
                    <a:pt x="853" y="610"/>
                    <a:pt x="854" y="609"/>
                  </a:cubicBezTo>
                  <a:lnTo>
                    <a:pt x="854" y="609"/>
                  </a:lnTo>
                  <a:cubicBezTo>
                    <a:pt x="858" y="610"/>
                    <a:pt x="863" y="611"/>
                    <a:pt x="867" y="612"/>
                  </a:cubicBezTo>
                  <a:lnTo>
                    <a:pt x="867" y="596"/>
                  </a:lnTo>
                  <a:cubicBezTo>
                    <a:pt x="865" y="595"/>
                    <a:pt x="863" y="595"/>
                    <a:pt x="861" y="594"/>
                  </a:cubicBezTo>
                  <a:lnTo>
                    <a:pt x="861" y="594"/>
                  </a:lnTo>
                  <a:cubicBezTo>
                    <a:pt x="890" y="506"/>
                    <a:pt x="720" y="336"/>
                    <a:pt x="674" y="291"/>
                  </a:cubicBezTo>
                  <a:cubicBezTo>
                    <a:pt x="610" y="210"/>
                    <a:pt x="546" y="146"/>
                    <a:pt x="466" y="99"/>
                  </a:cubicBezTo>
                  <a:cubicBezTo>
                    <a:pt x="422" y="70"/>
                    <a:pt x="352" y="0"/>
                    <a:pt x="292"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44"/>
            <p:cNvSpPr/>
            <p:nvPr/>
          </p:nvSpPr>
          <p:spPr>
            <a:xfrm>
              <a:off x="5064133" y="5533141"/>
              <a:ext cx="2341492" cy="1560639"/>
            </a:xfrm>
            <a:custGeom>
              <a:avLst/>
              <a:gdLst/>
              <a:ahLst/>
              <a:cxnLst/>
              <a:rect l="l" t="t" r="r" b="b"/>
              <a:pathLst>
                <a:path w="15347" h="10229" extrusionOk="0">
                  <a:moveTo>
                    <a:pt x="10394" y="1"/>
                  </a:moveTo>
                  <a:cubicBezTo>
                    <a:pt x="10101" y="1"/>
                    <a:pt x="9812" y="80"/>
                    <a:pt x="9551" y="229"/>
                  </a:cubicBezTo>
                  <a:cubicBezTo>
                    <a:pt x="8845" y="631"/>
                    <a:pt x="4046" y="4804"/>
                    <a:pt x="4046" y="4804"/>
                  </a:cubicBezTo>
                  <a:lnTo>
                    <a:pt x="1" y="6634"/>
                  </a:lnTo>
                  <a:cubicBezTo>
                    <a:pt x="1" y="6634"/>
                    <a:pt x="378" y="10228"/>
                    <a:pt x="3155" y="10228"/>
                  </a:cubicBezTo>
                  <a:cubicBezTo>
                    <a:pt x="3301" y="10228"/>
                    <a:pt x="3453" y="10219"/>
                    <a:pt x="3612" y="10198"/>
                  </a:cubicBezTo>
                  <a:cubicBezTo>
                    <a:pt x="6341" y="9860"/>
                    <a:pt x="10000" y="3247"/>
                    <a:pt x="10000" y="3247"/>
                  </a:cubicBezTo>
                  <a:lnTo>
                    <a:pt x="10964" y="4740"/>
                  </a:lnTo>
                  <a:lnTo>
                    <a:pt x="12939" y="7790"/>
                  </a:lnTo>
                  <a:lnTo>
                    <a:pt x="15346" y="6072"/>
                  </a:lnTo>
                  <a:cubicBezTo>
                    <a:pt x="15346" y="6072"/>
                    <a:pt x="12296" y="1481"/>
                    <a:pt x="11927" y="903"/>
                  </a:cubicBezTo>
                  <a:cubicBezTo>
                    <a:pt x="11517" y="284"/>
                    <a:pt x="10949" y="1"/>
                    <a:pt x="103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44"/>
            <p:cNvSpPr/>
            <p:nvPr/>
          </p:nvSpPr>
          <p:spPr>
            <a:xfrm>
              <a:off x="5590652" y="5852774"/>
              <a:ext cx="1001927" cy="1228951"/>
            </a:xfrm>
            <a:custGeom>
              <a:avLst/>
              <a:gdLst/>
              <a:ahLst/>
              <a:cxnLst/>
              <a:rect l="l" t="t" r="r" b="b"/>
              <a:pathLst>
                <a:path w="6567" h="8055" extrusionOk="0">
                  <a:moveTo>
                    <a:pt x="6510" y="0"/>
                  </a:moveTo>
                  <a:cubicBezTo>
                    <a:pt x="6506" y="0"/>
                    <a:pt x="6502" y="4"/>
                    <a:pt x="6502" y="13"/>
                  </a:cubicBezTo>
                  <a:cubicBezTo>
                    <a:pt x="6517" y="270"/>
                    <a:pt x="6534" y="526"/>
                    <a:pt x="6534" y="783"/>
                  </a:cubicBezTo>
                  <a:cubicBezTo>
                    <a:pt x="6534" y="912"/>
                    <a:pt x="6549" y="1023"/>
                    <a:pt x="6549" y="1136"/>
                  </a:cubicBezTo>
                  <a:cubicBezTo>
                    <a:pt x="6549" y="1169"/>
                    <a:pt x="6485" y="1233"/>
                    <a:pt x="6470" y="1280"/>
                  </a:cubicBezTo>
                  <a:cubicBezTo>
                    <a:pt x="6181" y="1762"/>
                    <a:pt x="5892" y="2275"/>
                    <a:pt x="5571" y="2742"/>
                  </a:cubicBezTo>
                  <a:cubicBezTo>
                    <a:pt x="4976" y="3608"/>
                    <a:pt x="4415" y="4491"/>
                    <a:pt x="3773" y="5310"/>
                  </a:cubicBezTo>
                  <a:cubicBezTo>
                    <a:pt x="3163" y="6112"/>
                    <a:pt x="2489" y="6915"/>
                    <a:pt x="1654" y="7476"/>
                  </a:cubicBezTo>
                  <a:cubicBezTo>
                    <a:pt x="1187" y="7804"/>
                    <a:pt x="645" y="8039"/>
                    <a:pt x="71" y="8039"/>
                  </a:cubicBezTo>
                  <a:cubicBezTo>
                    <a:pt x="53" y="8039"/>
                    <a:pt x="35" y="8039"/>
                    <a:pt x="17" y="8039"/>
                  </a:cubicBezTo>
                  <a:cubicBezTo>
                    <a:pt x="0" y="8039"/>
                    <a:pt x="0" y="8054"/>
                    <a:pt x="17" y="8054"/>
                  </a:cubicBezTo>
                  <a:cubicBezTo>
                    <a:pt x="31" y="8054"/>
                    <a:pt x="46" y="8054"/>
                    <a:pt x="60" y="8054"/>
                  </a:cubicBezTo>
                  <a:cubicBezTo>
                    <a:pt x="861" y="8054"/>
                    <a:pt x="1584" y="7596"/>
                    <a:pt x="2183" y="7091"/>
                  </a:cubicBezTo>
                  <a:cubicBezTo>
                    <a:pt x="2954" y="6417"/>
                    <a:pt x="3596" y="5599"/>
                    <a:pt x="4191" y="4779"/>
                  </a:cubicBezTo>
                  <a:cubicBezTo>
                    <a:pt x="4495" y="4347"/>
                    <a:pt x="4800" y="3913"/>
                    <a:pt x="5089" y="3463"/>
                  </a:cubicBezTo>
                  <a:cubicBezTo>
                    <a:pt x="5314" y="3142"/>
                    <a:pt x="5554" y="2806"/>
                    <a:pt x="5764" y="2468"/>
                  </a:cubicBezTo>
                  <a:cubicBezTo>
                    <a:pt x="6036" y="2019"/>
                    <a:pt x="6293" y="1586"/>
                    <a:pt x="6549" y="1152"/>
                  </a:cubicBezTo>
                  <a:cubicBezTo>
                    <a:pt x="6566" y="1120"/>
                    <a:pt x="6549" y="1040"/>
                    <a:pt x="6549" y="1008"/>
                  </a:cubicBezTo>
                  <a:cubicBezTo>
                    <a:pt x="6549" y="863"/>
                    <a:pt x="6549" y="734"/>
                    <a:pt x="6534" y="606"/>
                  </a:cubicBezTo>
                  <a:cubicBezTo>
                    <a:pt x="6534" y="398"/>
                    <a:pt x="6534" y="205"/>
                    <a:pt x="6517" y="13"/>
                  </a:cubicBezTo>
                  <a:cubicBezTo>
                    <a:pt x="6517" y="4"/>
                    <a:pt x="6514" y="0"/>
                    <a:pt x="6510"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 name="Google Shape;872;p44"/>
            <p:cNvSpPr/>
            <p:nvPr/>
          </p:nvSpPr>
          <p:spPr>
            <a:xfrm>
              <a:off x="6589832" y="6028382"/>
              <a:ext cx="818080" cy="695719"/>
            </a:xfrm>
            <a:custGeom>
              <a:avLst/>
              <a:gdLst/>
              <a:ahLst/>
              <a:cxnLst/>
              <a:rect l="l" t="t" r="r" b="b"/>
              <a:pathLst>
                <a:path w="5362" h="4560" extrusionOk="0">
                  <a:moveTo>
                    <a:pt x="0" y="1"/>
                  </a:moveTo>
                  <a:lnTo>
                    <a:pt x="1590" y="2457"/>
                  </a:lnTo>
                  <a:cubicBezTo>
                    <a:pt x="2040" y="3164"/>
                    <a:pt x="2489" y="3853"/>
                    <a:pt x="2939" y="4559"/>
                  </a:cubicBezTo>
                  <a:lnTo>
                    <a:pt x="2954" y="4559"/>
                  </a:lnTo>
                  <a:cubicBezTo>
                    <a:pt x="3741" y="3982"/>
                    <a:pt x="4544" y="3420"/>
                    <a:pt x="5346" y="2843"/>
                  </a:cubicBezTo>
                  <a:lnTo>
                    <a:pt x="5362" y="2826"/>
                  </a:lnTo>
                  <a:lnTo>
                    <a:pt x="5346" y="2826"/>
                  </a:lnTo>
                  <a:cubicBezTo>
                    <a:pt x="4544" y="3404"/>
                    <a:pt x="3757" y="3966"/>
                    <a:pt x="2954" y="4544"/>
                  </a:cubicBezTo>
                  <a:cubicBezTo>
                    <a:pt x="2939" y="4544"/>
                    <a:pt x="2954" y="4544"/>
                    <a:pt x="2939" y="4512"/>
                  </a:cubicBezTo>
                  <a:cubicBezTo>
                    <a:pt x="2906" y="4480"/>
                    <a:pt x="2874" y="4431"/>
                    <a:pt x="2842" y="4384"/>
                  </a:cubicBezTo>
                  <a:cubicBezTo>
                    <a:pt x="2729" y="4206"/>
                    <a:pt x="2618" y="4046"/>
                    <a:pt x="2505" y="3870"/>
                  </a:cubicBezTo>
                  <a:cubicBezTo>
                    <a:pt x="2151" y="3307"/>
                    <a:pt x="1798" y="2762"/>
                    <a:pt x="1445" y="2216"/>
                  </a:cubicBezTo>
                  <a:lnTo>
                    <a:pt x="0" y="1"/>
                  </a:ln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 name="Google Shape;873;p44"/>
            <p:cNvSpPr/>
            <p:nvPr/>
          </p:nvSpPr>
          <p:spPr>
            <a:xfrm>
              <a:off x="7116503" y="6503483"/>
              <a:ext cx="227787" cy="198646"/>
            </a:xfrm>
            <a:custGeom>
              <a:avLst/>
              <a:gdLst/>
              <a:ahLst/>
              <a:cxnLst/>
              <a:rect l="l" t="t" r="r" b="b"/>
              <a:pathLst>
                <a:path w="1493" h="1302" extrusionOk="0">
                  <a:moveTo>
                    <a:pt x="1492" y="1"/>
                  </a:moveTo>
                  <a:lnTo>
                    <a:pt x="0" y="1077"/>
                  </a:lnTo>
                  <a:lnTo>
                    <a:pt x="144" y="1302"/>
                  </a:lnTo>
                  <a:lnTo>
                    <a:pt x="14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 name="Google Shape;874;p44"/>
            <p:cNvSpPr/>
            <p:nvPr/>
          </p:nvSpPr>
          <p:spPr>
            <a:xfrm>
              <a:off x="5020193" y="5876575"/>
              <a:ext cx="986975" cy="548947"/>
            </a:xfrm>
            <a:custGeom>
              <a:avLst/>
              <a:gdLst/>
              <a:ahLst/>
              <a:cxnLst/>
              <a:rect l="l" t="t" r="r" b="b"/>
              <a:pathLst>
                <a:path w="6469" h="3598" extrusionOk="0">
                  <a:moveTo>
                    <a:pt x="5890" y="1"/>
                  </a:moveTo>
                  <a:lnTo>
                    <a:pt x="1910" y="1477"/>
                  </a:lnTo>
                  <a:lnTo>
                    <a:pt x="1830" y="1156"/>
                  </a:lnTo>
                  <a:lnTo>
                    <a:pt x="0" y="2055"/>
                  </a:lnTo>
                  <a:cubicBezTo>
                    <a:pt x="0" y="2055"/>
                    <a:pt x="225" y="2618"/>
                    <a:pt x="593" y="3131"/>
                  </a:cubicBezTo>
                  <a:cubicBezTo>
                    <a:pt x="838" y="3478"/>
                    <a:pt x="1129" y="3598"/>
                    <a:pt x="1435" y="3598"/>
                  </a:cubicBezTo>
                  <a:cubicBezTo>
                    <a:pt x="1611" y="3598"/>
                    <a:pt x="1793" y="3558"/>
                    <a:pt x="1974" y="3500"/>
                  </a:cubicBezTo>
                  <a:cubicBezTo>
                    <a:pt x="2472" y="3339"/>
                    <a:pt x="6468" y="884"/>
                    <a:pt x="6468" y="884"/>
                  </a:cubicBezTo>
                  <a:lnTo>
                    <a:pt x="5890"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44"/>
            <p:cNvSpPr/>
            <p:nvPr/>
          </p:nvSpPr>
          <p:spPr>
            <a:xfrm>
              <a:off x="5918830" y="5654586"/>
              <a:ext cx="489902" cy="357014"/>
            </a:xfrm>
            <a:custGeom>
              <a:avLst/>
              <a:gdLst/>
              <a:ahLst/>
              <a:cxnLst/>
              <a:rect l="l" t="t" r="r" b="b"/>
              <a:pathLst>
                <a:path w="3211" h="2340" extrusionOk="0">
                  <a:moveTo>
                    <a:pt x="3060" y="0"/>
                  </a:moveTo>
                  <a:cubicBezTo>
                    <a:pt x="2982" y="0"/>
                    <a:pt x="2878" y="30"/>
                    <a:pt x="2761" y="139"/>
                  </a:cubicBezTo>
                  <a:cubicBezTo>
                    <a:pt x="2569" y="332"/>
                    <a:pt x="2344" y="606"/>
                    <a:pt x="2344" y="606"/>
                  </a:cubicBezTo>
                  <a:lnTo>
                    <a:pt x="1734" y="910"/>
                  </a:lnTo>
                  <a:cubicBezTo>
                    <a:pt x="1605" y="980"/>
                    <a:pt x="1462" y="1019"/>
                    <a:pt x="1319" y="1019"/>
                  </a:cubicBezTo>
                  <a:cubicBezTo>
                    <a:pt x="1232" y="1019"/>
                    <a:pt x="1145" y="1005"/>
                    <a:pt x="1060" y="974"/>
                  </a:cubicBezTo>
                  <a:lnTo>
                    <a:pt x="1605" y="107"/>
                  </a:lnTo>
                  <a:cubicBezTo>
                    <a:pt x="1605" y="107"/>
                    <a:pt x="1565" y="92"/>
                    <a:pt x="1495" y="92"/>
                  </a:cubicBezTo>
                  <a:cubicBezTo>
                    <a:pt x="1360" y="92"/>
                    <a:pt x="1116" y="148"/>
                    <a:pt x="852" y="477"/>
                  </a:cubicBezTo>
                  <a:cubicBezTo>
                    <a:pt x="659" y="702"/>
                    <a:pt x="0" y="1456"/>
                    <a:pt x="0" y="1456"/>
                  </a:cubicBezTo>
                  <a:lnTo>
                    <a:pt x="578" y="2339"/>
                  </a:lnTo>
                  <a:lnTo>
                    <a:pt x="2665" y="1055"/>
                  </a:lnTo>
                  <a:lnTo>
                    <a:pt x="3211" y="43"/>
                  </a:lnTo>
                  <a:cubicBezTo>
                    <a:pt x="3211" y="43"/>
                    <a:pt x="3153" y="0"/>
                    <a:pt x="3060"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44"/>
            <p:cNvSpPr/>
            <p:nvPr/>
          </p:nvSpPr>
          <p:spPr>
            <a:xfrm>
              <a:off x="5020193" y="6052945"/>
              <a:ext cx="291409" cy="137313"/>
            </a:xfrm>
            <a:custGeom>
              <a:avLst/>
              <a:gdLst/>
              <a:ahLst/>
              <a:cxnLst/>
              <a:rect l="l" t="t" r="r" b="b"/>
              <a:pathLst>
                <a:path w="1910" h="900" extrusionOk="0">
                  <a:moveTo>
                    <a:pt x="1830" y="0"/>
                  </a:moveTo>
                  <a:lnTo>
                    <a:pt x="0" y="899"/>
                  </a:lnTo>
                  <a:lnTo>
                    <a:pt x="1910" y="321"/>
                  </a:lnTo>
                  <a:lnTo>
                    <a:pt x="18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77" name="Google Shape;877;p44"/>
          <p:cNvSpPr txBox="1"/>
          <p:nvPr>
            <p:ph type="title"/>
          </p:nvPr>
        </p:nvSpPr>
        <p:spPr>
          <a:xfrm>
            <a:off x="713100" y="1189100"/>
            <a:ext cx="4864500" cy="196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878" name="Google Shape;878;p44"/>
          <p:cNvSpPr txBox="1"/>
          <p:nvPr>
            <p:ph type="subTitle" idx="1"/>
          </p:nvPr>
        </p:nvSpPr>
        <p:spPr>
          <a:xfrm>
            <a:off x="713100" y="2966150"/>
            <a:ext cx="4520400" cy="59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grpSp>
        <p:nvGrpSpPr>
          <p:cNvPr id="879" name="Google Shape;879;p44"/>
          <p:cNvGrpSpPr/>
          <p:nvPr/>
        </p:nvGrpSpPr>
        <p:grpSpPr>
          <a:xfrm>
            <a:off x="7280935" y="2495616"/>
            <a:ext cx="355704" cy="470530"/>
            <a:chOff x="286275" y="729525"/>
            <a:chExt cx="240000" cy="317475"/>
          </a:xfrm>
        </p:grpSpPr>
        <p:sp>
          <p:nvSpPr>
            <p:cNvPr id="880" name="Google Shape;880;p44"/>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 name="Google Shape;881;p44"/>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2" name="Google Shape;882;p44"/>
          <p:cNvGrpSpPr/>
          <p:nvPr/>
        </p:nvGrpSpPr>
        <p:grpSpPr>
          <a:xfrm rot="5400000">
            <a:off x="5362310" y="1422916"/>
            <a:ext cx="355704" cy="470530"/>
            <a:chOff x="286275" y="729525"/>
            <a:chExt cx="240000" cy="317475"/>
          </a:xfrm>
        </p:grpSpPr>
        <p:sp>
          <p:nvSpPr>
            <p:cNvPr id="883" name="Google Shape;883;p44"/>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44"/>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5" name="Google Shape;885;p44"/>
          <p:cNvGrpSpPr/>
          <p:nvPr/>
        </p:nvGrpSpPr>
        <p:grpSpPr>
          <a:xfrm rot="10800000">
            <a:off x="5096610" y="3722391"/>
            <a:ext cx="355704" cy="470530"/>
            <a:chOff x="286275" y="729525"/>
            <a:chExt cx="240000" cy="317475"/>
          </a:xfrm>
        </p:grpSpPr>
        <p:sp>
          <p:nvSpPr>
            <p:cNvPr id="886" name="Google Shape;886;p44"/>
            <p:cNvSpPr/>
            <p:nvPr/>
          </p:nvSpPr>
          <p:spPr>
            <a:xfrm>
              <a:off x="286275" y="984375"/>
              <a:ext cx="65450" cy="62625"/>
            </a:xfrm>
            <a:custGeom>
              <a:avLst/>
              <a:gdLst/>
              <a:ahLst/>
              <a:cxnLst/>
              <a:rect l="l" t="t" r="r" b="b"/>
              <a:pathLst>
                <a:path w="2618" h="2505" extrusionOk="0">
                  <a:moveTo>
                    <a:pt x="498" y="0"/>
                  </a:moveTo>
                  <a:lnTo>
                    <a:pt x="916" y="995"/>
                  </a:lnTo>
                  <a:lnTo>
                    <a:pt x="0" y="1557"/>
                  </a:lnTo>
                  <a:lnTo>
                    <a:pt x="1060" y="1460"/>
                  </a:lnTo>
                  <a:lnTo>
                    <a:pt x="1316" y="2504"/>
                  </a:lnTo>
                  <a:lnTo>
                    <a:pt x="1558" y="1460"/>
                  </a:lnTo>
                  <a:lnTo>
                    <a:pt x="2617" y="1557"/>
                  </a:lnTo>
                  <a:lnTo>
                    <a:pt x="1702" y="995"/>
                  </a:lnTo>
                  <a:lnTo>
                    <a:pt x="2119" y="0"/>
                  </a:lnTo>
                  <a:lnTo>
                    <a:pt x="1316" y="707"/>
                  </a:ln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44"/>
            <p:cNvSpPr/>
            <p:nvPr/>
          </p:nvSpPr>
          <p:spPr>
            <a:xfrm>
              <a:off x="423125" y="729525"/>
              <a:ext cx="103150" cy="106400"/>
            </a:xfrm>
            <a:custGeom>
              <a:avLst/>
              <a:gdLst/>
              <a:ahLst/>
              <a:cxnLst/>
              <a:rect l="l" t="t" r="r" b="b"/>
              <a:pathLst>
                <a:path w="4126" h="4256" extrusionOk="0">
                  <a:moveTo>
                    <a:pt x="2712" y="1"/>
                  </a:moveTo>
                  <a:lnTo>
                    <a:pt x="1717" y="1446"/>
                  </a:lnTo>
                  <a:lnTo>
                    <a:pt x="161" y="675"/>
                  </a:lnTo>
                  <a:lnTo>
                    <a:pt x="1220" y="2056"/>
                  </a:lnTo>
                  <a:lnTo>
                    <a:pt x="0" y="3308"/>
                  </a:lnTo>
                  <a:lnTo>
                    <a:pt x="0" y="3308"/>
                  </a:lnTo>
                  <a:lnTo>
                    <a:pt x="1653" y="2714"/>
                  </a:lnTo>
                  <a:lnTo>
                    <a:pt x="2456" y="4255"/>
                  </a:lnTo>
                  <a:lnTo>
                    <a:pt x="2408" y="2522"/>
                  </a:lnTo>
                  <a:lnTo>
                    <a:pt x="4125" y="2216"/>
                  </a:lnTo>
                  <a:lnTo>
                    <a:pt x="2456" y="1734"/>
                  </a:lnTo>
                  <a:lnTo>
                    <a:pt x="27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2" name="Изображение 1"/>
          <p:cNvPicPr/>
          <p:nvPr/>
        </p:nvPicPr>
        <p:blipFill>
          <a:blip r:embed="rId1"/>
          <a:stretch>
            <a:fillRect/>
          </a:stretch>
        </p:blipFill>
        <p:spPr>
          <a:xfrm>
            <a:off x="161290" y="194945"/>
            <a:ext cx="5143500" cy="5143500"/>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6958" name="Shape 6958"/>
        <p:cNvGrpSpPr/>
        <p:nvPr/>
      </p:nvGrpSpPr>
      <p:grpSpPr>
        <a:xfrm>
          <a:off x="0" y="0"/>
          <a:ext cx="0" cy="0"/>
          <a:chOff x="0" y="0"/>
          <a:chExt cx="0" cy="0"/>
        </a:xfrm>
      </p:grpSpPr>
      <p:sp>
        <p:nvSpPr>
          <p:cNvPr id="6959" name="Google Shape;6959;p78"/>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Alternative resources</a:t>
            </a:r>
            <a:endParaRPr lang="en-GB"/>
          </a:p>
        </p:txBody>
      </p:sp>
      <p:sp>
        <p:nvSpPr>
          <p:cNvPr id="6960" name="Google Shape;6960;p78"/>
          <p:cNvSpPr txBox="1"/>
          <p:nvPr/>
        </p:nvSpPr>
        <p:spPr>
          <a:xfrm>
            <a:off x="719900" y="1533450"/>
            <a:ext cx="3729600" cy="309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solidFill>
                  <a:schemeClr val="dk1"/>
                </a:solidFill>
                <a:latin typeface="Jost Medium"/>
                <a:ea typeface="Jost Medium"/>
                <a:cs typeface="Jost Medium"/>
                <a:sym typeface="Jost Medium"/>
              </a:rPr>
              <a:t>Here’s an assortment of alternatives resources whose style fits that of this template:</a:t>
            </a:r>
            <a:endParaRPr>
              <a:solidFill>
                <a:schemeClr val="dk1"/>
              </a:solidFill>
              <a:latin typeface="Jost Medium"/>
              <a:ea typeface="Jost Medium"/>
              <a:cs typeface="Jost Medium"/>
              <a:sym typeface="Jost Medium"/>
            </a:endParaRPr>
          </a:p>
          <a:p>
            <a:pPr marL="0" lvl="0" indent="0" algn="l" rtl="0">
              <a:spcBef>
                <a:spcPts val="1000"/>
              </a:spcBef>
              <a:spcAft>
                <a:spcPts val="0"/>
              </a:spcAft>
              <a:buNone/>
            </a:pPr>
            <a:r>
              <a:rPr lang="en-GB" sz="2500">
                <a:solidFill>
                  <a:schemeClr val="dk1"/>
                </a:solidFill>
                <a:latin typeface="Darker Grotesque ExtraBold"/>
                <a:ea typeface="Darker Grotesque ExtraBold"/>
                <a:cs typeface="Darker Grotesque ExtraBold"/>
                <a:sym typeface="Darker Grotesque ExtraBold"/>
              </a:rPr>
              <a:t>Vectors</a:t>
            </a:r>
            <a:endParaRPr sz="2500">
              <a:solidFill>
                <a:schemeClr val="dk1"/>
              </a:solidFill>
              <a:latin typeface="Darker Grotesque ExtraBold"/>
              <a:ea typeface="Darker Grotesque ExtraBold"/>
              <a:cs typeface="Darker Grotesque ExtraBold"/>
              <a:sym typeface="Darker Grotesque ExtraBold"/>
            </a:endParaRPr>
          </a:p>
          <a:p>
            <a:pPr marL="457200" marR="50800" lvl="0" indent="-317500" algn="l" rtl="0">
              <a:spcBef>
                <a:spcPts val="100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1"/>
              </a:rPr>
              <a:t>Hand drawn mental health</a:t>
            </a:r>
            <a:r>
              <a:rPr lang="en-GB">
                <a:solidFill>
                  <a:schemeClr val="dk1"/>
                </a:solidFill>
                <a:latin typeface="Jost Medium"/>
                <a:ea typeface="Jost Medium"/>
                <a:cs typeface="Jost Medium"/>
                <a:sym typeface="Jost Medium"/>
              </a:rPr>
              <a:t> I</a:t>
            </a:r>
            <a:endParaRPr>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2"/>
              </a:rPr>
              <a:t>Flat mental health instagram I</a:t>
            </a:r>
            <a:endParaRPr>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3"/>
              </a:rPr>
              <a:t>People dancing I</a:t>
            </a:r>
            <a:endParaRPr>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4"/>
              </a:rPr>
              <a:t>Flat mental health instagram stories I</a:t>
            </a:r>
            <a:endParaRPr>
              <a:solidFill>
                <a:schemeClr val="dk1"/>
              </a:solidFill>
              <a:latin typeface="Darker Grotesque ExtraBold"/>
              <a:ea typeface="Darker Grotesque ExtraBold"/>
              <a:cs typeface="Darker Grotesque ExtraBold"/>
              <a:sym typeface="Darker Grotesque ExtraBold"/>
            </a:endParaRPr>
          </a:p>
          <a:p>
            <a:pPr marL="457200" marR="50800" lvl="0" indent="-317500" algn="l" rtl="0">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5"/>
              </a:rPr>
              <a:t>Flat world health day illustration</a:t>
            </a:r>
            <a:endParaRPr>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6"/>
              </a:rPr>
              <a:t>Mental health landing page</a:t>
            </a:r>
            <a:endParaRPr>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7"/>
              </a:rPr>
              <a:t>Flat mental health instagram stories II</a:t>
            </a:r>
            <a:endParaRPr>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8"/>
              </a:rPr>
              <a:t>Eating Disorders Action Day</a:t>
            </a:r>
            <a:endParaRPr>
              <a:solidFill>
                <a:schemeClr val="dk1"/>
              </a:solidFill>
              <a:latin typeface="Darker Grotesque ExtraBold"/>
              <a:ea typeface="Darker Grotesque ExtraBold"/>
              <a:cs typeface="Darker Grotesque ExtraBold"/>
              <a:sym typeface="Darker Grotesque ExtraBold"/>
            </a:endParaRPr>
          </a:p>
        </p:txBody>
      </p:sp>
      <p:sp>
        <p:nvSpPr>
          <p:cNvPr id="6961" name="Google Shape;6961;p78"/>
          <p:cNvSpPr txBox="1"/>
          <p:nvPr>
            <p:ph type="body" idx="4294967295"/>
          </p:nvPr>
        </p:nvSpPr>
        <p:spPr>
          <a:xfrm>
            <a:off x="4694500" y="1533450"/>
            <a:ext cx="3729600" cy="3098700"/>
          </a:xfrm>
          <a:prstGeom prst="rect">
            <a:avLst/>
          </a:prstGeom>
        </p:spPr>
        <p:txBody>
          <a:bodyPr spcFirstLastPara="1" wrap="square" lIns="91425" tIns="91425" rIns="91425" bIns="91425" anchor="ctr" anchorCtr="0">
            <a:noAutofit/>
          </a:bodyPr>
          <a:lstStyle/>
          <a:p>
            <a:pPr marL="457200" marR="50800" lvl="0" indent="-317500" algn="l" rtl="0">
              <a:lnSpc>
                <a:spcPct val="100000"/>
              </a:lnSpc>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9"/>
              </a:rPr>
              <a:t>Different mental disorders</a:t>
            </a:r>
            <a:endParaRPr>
              <a:solidFill>
                <a:schemeClr val="dk1"/>
              </a:solidFill>
              <a:latin typeface="Jost Medium"/>
              <a:ea typeface="Jost Medium"/>
              <a:cs typeface="Jost Medium"/>
              <a:sym typeface="Jost Medium"/>
            </a:endParaRPr>
          </a:p>
          <a:p>
            <a:pPr marL="457200" marR="50800" lvl="0" indent="-317500" algn="l" rtl="0">
              <a:lnSpc>
                <a:spcPct val="100000"/>
              </a:lnSpc>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10"/>
              </a:rPr>
              <a:t>Low self-esteem illustration I</a:t>
            </a:r>
            <a:endParaRPr>
              <a:solidFill>
                <a:schemeClr val="dk1"/>
              </a:solidFill>
              <a:latin typeface="Jost Medium"/>
              <a:ea typeface="Jost Medium"/>
              <a:cs typeface="Jost Medium"/>
              <a:sym typeface="Jost Medium"/>
            </a:endParaRPr>
          </a:p>
          <a:p>
            <a:pPr marL="457200" marR="50800" lvl="0" indent="-317500" algn="l" rtl="0">
              <a:lnSpc>
                <a:spcPct val="100000"/>
              </a:lnSpc>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11"/>
              </a:rPr>
              <a:t>Hand drawn people relaxing at the park I</a:t>
            </a:r>
            <a:endParaRPr>
              <a:solidFill>
                <a:schemeClr val="dk1"/>
              </a:solidFill>
              <a:latin typeface="Jost Medium"/>
              <a:ea typeface="Jost Medium"/>
              <a:cs typeface="Jost Medium"/>
              <a:sym typeface="Jost Medium"/>
            </a:endParaRPr>
          </a:p>
          <a:p>
            <a:pPr marL="457200" marR="50800" lvl="0" indent="-317500" algn="l" rtl="0">
              <a:lnSpc>
                <a:spcPct val="100000"/>
              </a:lnSpc>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12"/>
              </a:rPr>
              <a:t>Open air activities illustration</a:t>
            </a:r>
            <a:endParaRPr>
              <a:solidFill>
                <a:schemeClr val="dk1"/>
              </a:solidFill>
            </a:endParaRPr>
          </a:p>
          <a:p>
            <a:pPr marL="457200" marR="50800" lvl="0" indent="-317500" algn="l" rtl="0">
              <a:lnSpc>
                <a:spcPct val="100000"/>
              </a:lnSpc>
              <a:spcBef>
                <a:spcPts val="0"/>
              </a:spcBef>
              <a:spcAft>
                <a:spcPts val="0"/>
              </a:spcAft>
              <a:buClr>
                <a:schemeClr val="dk1"/>
              </a:buClr>
              <a:buSzPts val="1400"/>
              <a:buFont typeface="Jost Medium"/>
              <a:buChar char="●"/>
            </a:pPr>
            <a:r>
              <a:rPr lang="en-GB">
                <a:solidFill>
                  <a:schemeClr val="hlink"/>
                </a:solidFill>
                <a:uFill>
                  <a:noFill/>
                </a:uFill>
                <a:latin typeface="Jost Medium"/>
                <a:ea typeface="Jost Medium"/>
                <a:cs typeface="Jost Medium"/>
                <a:sym typeface="Jost Medium"/>
                <a:hlinkClick r:id="rId13"/>
              </a:rPr>
              <a:t>People with mental health problems</a:t>
            </a:r>
            <a:endParaRPr>
              <a:solidFill>
                <a:schemeClr val="dk1"/>
              </a:solidFill>
              <a:latin typeface="Darker Grotesque ExtraBold"/>
              <a:ea typeface="Darker Grotesque ExtraBold"/>
              <a:cs typeface="Darker Grotesque ExtraBold"/>
              <a:sym typeface="Darker Grotesque ExtraBold"/>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6965" name="Shape 6965"/>
        <p:cNvGrpSpPr/>
        <p:nvPr/>
      </p:nvGrpSpPr>
      <p:grpSpPr>
        <a:xfrm>
          <a:off x="0" y="0"/>
          <a:ext cx="0" cy="0"/>
          <a:chOff x="0" y="0"/>
          <a:chExt cx="0" cy="0"/>
        </a:xfrm>
      </p:grpSpPr>
      <p:sp>
        <p:nvSpPr>
          <p:cNvPr id="6966" name="Google Shape;6966;p79"/>
          <p:cNvSpPr txBox="1"/>
          <p:nvPr>
            <p:ph type="body" idx="1"/>
          </p:nvPr>
        </p:nvSpPr>
        <p:spPr>
          <a:xfrm>
            <a:off x="719900" y="1533450"/>
            <a:ext cx="3729600" cy="30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1400">
                <a:solidFill>
                  <a:schemeClr val="dk1"/>
                </a:solidFill>
                <a:latin typeface="Jost Medium"/>
                <a:ea typeface="Jost Medium"/>
                <a:cs typeface="Jost Medium"/>
                <a:sym typeface="Jost Medium"/>
              </a:rPr>
              <a:t>Did you like the resources on this template? Get them for free at our other websites:</a:t>
            </a:r>
            <a:endParaRPr sz="1400">
              <a:solidFill>
                <a:schemeClr val="dk1"/>
              </a:solidFill>
              <a:latin typeface="Jost Medium"/>
              <a:ea typeface="Jost Medium"/>
              <a:cs typeface="Jost Medium"/>
              <a:sym typeface="Jost Medium"/>
            </a:endParaRPr>
          </a:p>
          <a:p>
            <a:pPr marL="0" lvl="0" indent="0" algn="l" rtl="0">
              <a:spcBef>
                <a:spcPts val="1000"/>
              </a:spcBef>
              <a:spcAft>
                <a:spcPts val="0"/>
              </a:spcAft>
              <a:buNone/>
            </a:pPr>
            <a:r>
              <a:rPr lang="en-GB" sz="2500">
                <a:solidFill>
                  <a:schemeClr val="dk1"/>
                </a:solidFill>
                <a:latin typeface="Darker Grotesque ExtraBold"/>
                <a:ea typeface="Darker Grotesque ExtraBold"/>
                <a:cs typeface="Darker Grotesque ExtraBold"/>
                <a:sym typeface="Darker Grotesque ExtraBold"/>
              </a:rPr>
              <a:t>Photos</a:t>
            </a:r>
            <a:endParaRPr sz="2500">
              <a:solidFill>
                <a:schemeClr val="dk1"/>
              </a:solidFill>
              <a:latin typeface="Darker Grotesque ExtraBold"/>
              <a:ea typeface="Darker Grotesque ExtraBold"/>
              <a:cs typeface="Darker Grotesque ExtraBold"/>
              <a:sym typeface="Darker Grotesque ExtraBold"/>
            </a:endParaRPr>
          </a:p>
          <a:p>
            <a:pPr marL="457200" marR="50800" lvl="0" indent="-317500" algn="l" rtl="0">
              <a:spcBef>
                <a:spcPts val="100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1"/>
              </a:rPr>
              <a:t>Group friends spending time together outdoors in the city</a:t>
            </a:r>
            <a:endParaRPr sz="1400">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2"/>
              </a:rPr>
              <a:t>Two female friends spending time together outdoors</a:t>
            </a:r>
            <a:endParaRPr sz="1400">
              <a:solidFill>
                <a:schemeClr val="dk1"/>
              </a:solidFill>
              <a:latin typeface="Darker Grotesque ExtraBold"/>
              <a:ea typeface="Darker Grotesque ExtraBold"/>
              <a:cs typeface="Darker Grotesque ExtraBold"/>
              <a:sym typeface="Darker Grotesque ExtraBold"/>
            </a:endParaRPr>
          </a:p>
        </p:txBody>
      </p:sp>
      <p:sp>
        <p:nvSpPr>
          <p:cNvPr id="6967" name="Google Shape;6967;p79"/>
          <p:cNvSpPr txBox="1"/>
          <p:nvPr>
            <p:ph type="body" idx="2"/>
          </p:nvPr>
        </p:nvSpPr>
        <p:spPr>
          <a:xfrm>
            <a:off x="4694500" y="1533450"/>
            <a:ext cx="3729600" cy="30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latin typeface="Darker Grotesque ExtraBold"/>
                <a:ea typeface="Darker Grotesque ExtraBold"/>
                <a:cs typeface="Darker Grotesque ExtraBold"/>
                <a:sym typeface="Darker Grotesque ExtraBold"/>
              </a:rPr>
              <a:t>Vectors</a:t>
            </a:r>
            <a:endParaRPr>
              <a:latin typeface="Darker Grotesque ExtraBold"/>
              <a:ea typeface="Darker Grotesque ExtraBold"/>
              <a:cs typeface="Darker Grotesque ExtraBold"/>
              <a:sym typeface="Darker Grotesque ExtraBold"/>
            </a:endParaRPr>
          </a:p>
          <a:p>
            <a:pPr marL="457200" marR="50800" lvl="0" indent="-317500" algn="l" rtl="0">
              <a:spcBef>
                <a:spcPts val="100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3"/>
              </a:rPr>
              <a:t>Organic flat people meditating peacefully</a:t>
            </a:r>
            <a:endParaRPr sz="1400">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4"/>
              </a:rPr>
              <a:t>Organic flat world eating disorders action day</a:t>
            </a:r>
            <a:endParaRPr sz="1400">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5"/>
              </a:rPr>
              <a:t>People standing and eating fast food</a:t>
            </a:r>
            <a:endParaRPr sz="1400">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6"/>
              </a:rPr>
              <a:t>Quit smoking landing page</a:t>
            </a:r>
            <a:endParaRPr sz="1400">
              <a:solidFill>
                <a:schemeClr val="dk2"/>
              </a:solidFill>
              <a:latin typeface="Jost"/>
              <a:ea typeface="Jost"/>
              <a:cs typeface="Jost"/>
              <a:sym typeface="Jost"/>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7"/>
              </a:rPr>
              <a:t>Medical cannabis drug landing page</a:t>
            </a:r>
            <a:endParaRPr sz="1400">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8"/>
              </a:rPr>
              <a:t>Low self-esteem illustration II</a:t>
            </a:r>
            <a:endParaRPr sz="1400">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9"/>
              </a:rPr>
              <a:t>Young people illustration</a:t>
            </a:r>
            <a:endParaRPr sz="1400">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10"/>
              </a:rPr>
              <a:t>Flat mental health facebook post</a:t>
            </a:r>
            <a:endParaRPr sz="1400">
              <a:solidFill>
                <a:schemeClr val="dk2"/>
              </a:solidFill>
              <a:latin typeface="Jost"/>
              <a:ea typeface="Jost"/>
              <a:cs typeface="Jost"/>
              <a:sym typeface="Jost"/>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11"/>
              </a:rPr>
              <a:t>Hand drawn visit to the psychologist</a:t>
            </a:r>
            <a:endParaRPr sz="1400">
              <a:solidFill>
                <a:schemeClr val="dk2"/>
              </a:solidFill>
              <a:latin typeface="Jost"/>
              <a:ea typeface="Jost"/>
              <a:cs typeface="Jost"/>
              <a:sym typeface="Jost"/>
            </a:endParaRPr>
          </a:p>
        </p:txBody>
      </p:sp>
      <p:sp>
        <p:nvSpPr>
          <p:cNvPr id="6968" name="Google Shape;6968;p79"/>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Resources</a:t>
            </a:r>
            <a:endParaRPr lang="en-GB"/>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6972" name="Shape 6972"/>
        <p:cNvGrpSpPr/>
        <p:nvPr/>
      </p:nvGrpSpPr>
      <p:grpSpPr>
        <a:xfrm>
          <a:off x="0" y="0"/>
          <a:ext cx="0" cy="0"/>
          <a:chOff x="0" y="0"/>
          <a:chExt cx="0" cy="0"/>
        </a:xfrm>
      </p:grpSpPr>
      <p:sp>
        <p:nvSpPr>
          <p:cNvPr id="6973" name="Google Shape;6973;p80"/>
          <p:cNvSpPr txBox="1"/>
          <p:nvPr>
            <p:ph type="body" idx="1"/>
          </p:nvPr>
        </p:nvSpPr>
        <p:spPr>
          <a:xfrm>
            <a:off x="719900" y="1533450"/>
            <a:ext cx="3729600" cy="30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1400">
                <a:solidFill>
                  <a:schemeClr val="dk1"/>
                </a:solidFill>
                <a:latin typeface="Jost Medium"/>
                <a:ea typeface="Jost Medium"/>
                <a:cs typeface="Jost Medium"/>
                <a:sym typeface="Jost Medium"/>
              </a:rPr>
              <a:t>Did you like the resources on this template? Get them for free at our other websites:</a:t>
            </a:r>
            <a:endParaRPr sz="1400">
              <a:solidFill>
                <a:schemeClr val="dk1"/>
              </a:solidFill>
              <a:latin typeface="Jost Medium"/>
              <a:ea typeface="Jost Medium"/>
              <a:cs typeface="Jost Medium"/>
              <a:sym typeface="Jost Medium"/>
            </a:endParaRPr>
          </a:p>
          <a:p>
            <a:pPr marL="0" lvl="0" indent="0" algn="l" rtl="0">
              <a:spcBef>
                <a:spcPts val="1000"/>
              </a:spcBef>
              <a:spcAft>
                <a:spcPts val="0"/>
              </a:spcAft>
              <a:buNone/>
            </a:pPr>
            <a:r>
              <a:rPr lang="en-GB" sz="2500">
                <a:solidFill>
                  <a:schemeClr val="dk1"/>
                </a:solidFill>
                <a:latin typeface="Darker Grotesque ExtraBold"/>
                <a:ea typeface="Darker Grotesque ExtraBold"/>
                <a:cs typeface="Darker Grotesque ExtraBold"/>
                <a:sym typeface="Darker Grotesque ExtraBold"/>
              </a:rPr>
              <a:t>Vectors</a:t>
            </a:r>
            <a:endParaRPr sz="2500">
              <a:solidFill>
                <a:schemeClr val="dk1"/>
              </a:solidFill>
              <a:latin typeface="Darker Grotesque ExtraBold"/>
              <a:ea typeface="Darker Grotesque ExtraBold"/>
              <a:cs typeface="Darker Grotesque ExtraBold"/>
              <a:sym typeface="Darker Grotesque ExtraBold"/>
            </a:endParaRPr>
          </a:p>
          <a:p>
            <a:pPr marL="457200" marR="50800" lvl="0" indent="-317500" algn="l" rtl="0">
              <a:spcBef>
                <a:spcPts val="100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1"/>
              </a:rPr>
              <a:t>Hand drawn mental health</a:t>
            </a:r>
            <a:r>
              <a:rPr lang="en-GB" sz="1400">
                <a:latin typeface="Jost Medium"/>
                <a:ea typeface="Jost Medium"/>
                <a:cs typeface="Jost Medium"/>
                <a:sym typeface="Jost Medium"/>
              </a:rPr>
              <a:t> II</a:t>
            </a:r>
            <a:endParaRPr sz="1400">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2"/>
              </a:rPr>
              <a:t>Hand drawn international beer day</a:t>
            </a:r>
            <a:endParaRPr sz="1400">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3"/>
              </a:rPr>
              <a:t>Flat person sleeping in bed</a:t>
            </a:r>
            <a:endParaRPr sz="1400">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4"/>
              </a:rPr>
              <a:t>Flat mental health instagram II</a:t>
            </a:r>
            <a:endParaRPr sz="1400">
              <a:solidFill>
                <a:schemeClr val="dk2"/>
              </a:solidFill>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5"/>
              </a:rPr>
              <a:t>Flat design fitness tracker</a:t>
            </a:r>
            <a:endParaRPr sz="1400">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6"/>
              </a:rPr>
              <a:t>People dancing II</a:t>
            </a:r>
            <a:endParaRPr sz="1400">
              <a:solidFill>
                <a:schemeClr val="dk1"/>
              </a:solidFill>
              <a:latin typeface="Jost Medium"/>
              <a:ea typeface="Jost Medium"/>
              <a:cs typeface="Jost Medium"/>
              <a:sym typeface="Jost Medium"/>
            </a:endParaRPr>
          </a:p>
          <a:p>
            <a:pPr marL="457200" marR="50800" lvl="0" indent="-317500" algn="l" rtl="0">
              <a:spcBef>
                <a:spcPts val="0"/>
              </a:spcBef>
              <a:spcAft>
                <a:spcPts val="0"/>
              </a:spcAft>
              <a:buClr>
                <a:schemeClr val="dk1"/>
              </a:buClr>
              <a:buSzPts val="1400"/>
              <a:buFont typeface="Jost Medium"/>
              <a:buChar char="●"/>
            </a:pPr>
            <a:r>
              <a:rPr lang="en-GB" sz="1400">
                <a:solidFill>
                  <a:schemeClr val="hlink"/>
                </a:solidFill>
                <a:uFill>
                  <a:noFill/>
                </a:uFill>
                <a:latin typeface="Jost Medium"/>
                <a:ea typeface="Jost Medium"/>
                <a:cs typeface="Jost Medium"/>
                <a:sym typeface="Jost Medium"/>
                <a:hlinkClick r:id="rId7"/>
              </a:rPr>
              <a:t>Group of young people</a:t>
            </a:r>
            <a:endParaRPr sz="2700">
              <a:solidFill>
                <a:schemeClr val="dk1"/>
              </a:solidFill>
              <a:latin typeface="Darker Grotesque ExtraBold"/>
              <a:ea typeface="Darker Grotesque ExtraBold"/>
              <a:cs typeface="Darker Grotesque ExtraBold"/>
              <a:sym typeface="Darker Grotesque ExtraBold"/>
            </a:endParaRPr>
          </a:p>
        </p:txBody>
      </p:sp>
      <p:sp>
        <p:nvSpPr>
          <p:cNvPr id="6974" name="Google Shape;6974;p80"/>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4000">
                <a:latin typeface="Darker Grotesque ExtraBold"/>
                <a:ea typeface="Darker Grotesque ExtraBold"/>
                <a:cs typeface="Darker Grotesque ExtraBold"/>
                <a:sym typeface="Darker Grotesque ExtraBold"/>
              </a:rPr>
              <a:t>Resources</a:t>
            </a:r>
            <a:endParaRPr sz="4000">
              <a:latin typeface="Darker Grotesque ExtraBold"/>
              <a:ea typeface="Darker Grotesque ExtraBold"/>
              <a:cs typeface="Darker Grotesque ExtraBold"/>
              <a:sym typeface="Darker Grotesque ExtraBold"/>
            </a:endParaRPr>
          </a:p>
        </p:txBody>
      </p:sp>
      <p:sp>
        <p:nvSpPr>
          <p:cNvPr id="6975" name="Google Shape;6975;p80"/>
          <p:cNvSpPr txBox="1"/>
          <p:nvPr>
            <p:ph type="body" idx="2"/>
          </p:nvPr>
        </p:nvSpPr>
        <p:spPr>
          <a:xfrm>
            <a:off x="4694500" y="1533450"/>
            <a:ext cx="3729600" cy="3098700"/>
          </a:xfrm>
          <a:prstGeom prst="rect">
            <a:avLst/>
          </a:prstGeom>
        </p:spPr>
        <p:txBody>
          <a:bodyPr spcFirstLastPara="1" wrap="square" lIns="91425" tIns="91425" rIns="91425" bIns="91425" anchor="ctr" anchorCtr="0">
            <a:noAutofit/>
          </a:bodyPr>
          <a:lstStyle/>
          <a:p>
            <a:pPr marL="457200" marR="50800" lvl="0" indent="-317500" algn="l" rtl="0">
              <a:spcBef>
                <a:spcPts val="0"/>
              </a:spcBef>
              <a:spcAft>
                <a:spcPts val="0"/>
              </a:spcAft>
              <a:buSzPts val="1400"/>
              <a:buFont typeface="Jost Medium"/>
              <a:buChar char="●"/>
            </a:pPr>
            <a:r>
              <a:rPr lang="en-GB" sz="1400">
                <a:uFill>
                  <a:noFill/>
                </a:uFill>
                <a:latin typeface="Jost Medium"/>
                <a:ea typeface="Jost Medium"/>
                <a:cs typeface="Jost Medium"/>
                <a:sym typeface="Jost Medium"/>
                <a:hlinkClick r:id="rId8"/>
              </a:rPr>
              <a:t>Hand drawn people relaxing at the park II</a:t>
            </a:r>
            <a:endParaRPr sz="1400">
              <a:latin typeface="Jost Medium"/>
              <a:ea typeface="Jost Medium"/>
              <a:cs typeface="Jost Medium"/>
              <a:sym typeface="Jost Medium"/>
            </a:endParaRPr>
          </a:p>
          <a:p>
            <a:pPr marL="457200" marR="50800" lvl="0" indent="-317500" algn="l" rtl="0">
              <a:spcBef>
                <a:spcPts val="0"/>
              </a:spcBef>
              <a:spcAft>
                <a:spcPts val="0"/>
              </a:spcAft>
              <a:buSzPts val="1400"/>
              <a:buFont typeface="Jost Medium"/>
              <a:buChar char="●"/>
            </a:pPr>
            <a:r>
              <a:rPr lang="en-GB" sz="1400">
                <a:uFill>
                  <a:noFill/>
                </a:uFill>
                <a:latin typeface="Jost Medium"/>
                <a:ea typeface="Jost Medium"/>
                <a:cs typeface="Jost Medium"/>
                <a:sym typeface="Jost Medium"/>
                <a:hlinkClick r:id="rId9"/>
              </a:rPr>
              <a:t>Hand drawn people relaxing at the park III</a:t>
            </a:r>
            <a:endParaRPr sz="1400">
              <a:latin typeface="Jost Medium"/>
              <a:ea typeface="Jost Medium"/>
              <a:cs typeface="Jost Medium"/>
              <a:sym typeface="Jost Medium"/>
            </a:endParaRPr>
          </a:p>
          <a:p>
            <a:pPr marL="457200" marR="50800" lvl="0" indent="-317500" algn="l" rtl="0">
              <a:spcBef>
                <a:spcPts val="0"/>
              </a:spcBef>
              <a:spcAft>
                <a:spcPts val="0"/>
              </a:spcAft>
              <a:buSzPts val="1400"/>
              <a:buFont typeface="Jost Medium"/>
              <a:buChar char="●"/>
            </a:pPr>
            <a:r>
              <a:rPr lang="en-GB" sz="1400">
                <a:uFill>
                  <a:noFill/>
                </a:uFill>
                <a:latin typeface="Jost Medium"/>
                <a:ea typeface="Jost Medium"/>
                <a:cs typeface="Jost Medium"/>
                <a:sym typeface="Jost Medium"/>
                <a:hlinkClick r:id="rId10"/>
              </a:rPr>
              <a:t>Hand drawn mindfulness concept with characters</a:t>
            </a:r>
            <a:endParaRPr lang="en-GB" sz="1400">
              <a:uFill>
                <a:noFill/>
              </a:uFill>
              <a:latin typeface="Jost Medium"/>
              <a:ea typeface="Jost Medium"/>
              <a:cs typeface="Jost Medium"/>
              <a:sym typeface="Jost Medium"/>
            </a:endParaRPr>
          </a:p>
          <a:p>
            <a:pPr marL="0" lvl="0" indent="0" algn="l" rtl="0">
              <a:spcBef>
                <a:spcPts val="0"/>
              </a:spcBef>
              <a:spcAft>
                <a:spcPts val="0"/>
              </a:spcAft>
              <a:buNone/>
            </a:pPr>
            <a:r>
              <a:rPr lang="en-GB"/>
              <a:t>Icons</a:t>
            </a:r>
            <a:endParaRPr lang="en-GB"/>
          </a:p>
          <a:p>
            <a:pPr marL="457200" marR="50800" lvl="0" indent="-317500" algn="l" rtl="0">
              <a:spcBef>
                <a:spcPts val="1000"/>
              </a:spcBef>
              <a:spcAft>
                <a:spcPts val="0"/>
              </a:spcAft>
              <a:buSzPts val="1400"/>
              <a:buFont typeface="Jost Medium"/>
              <a:buChar char="●"/>
            </a:pPr>
            <a:r>
              <a:rPr lang="en-GB" sz="1400">
                <a:uFill>
                  <a:noFill/>
                </a:uFill>
                <a:latin typeface="Jost Medium"/>
                <a:ea typeface="Jost Medium"/>
                <a:cs typeface="Jost Medium"/>
                <a:sym typeface="Jost Medium"/>
                <a:hlinkClick r:id="rId11"/>
              </a:rPr>
              <a:t>Health Icon</a:t>
            </a:r>
            <a:endParaRPr sz="1400">
              <a:latin typeface="Jost Medium"/>
              <a:ea typeface="Jost Medium"/>
              <a:cs typeface="Jost Medium"/>
              <a:sym typeface="Jost Medium"/>
            </a:endParaRPr>
          </a:p>
          <a:p>
            <a:pPr marL="457200" marR="50800" lvl="0" indent="-317500" algn="l" rtl="0">
              <a:spcBef>
                <a:spcPts val="0"/>
              </a:spcBef>
              <a:spcAft>
                <a:spcPts val="0"/>
              </a:spcAft>
              <a:buSzPts val="1400"/>
              <a:buFont typeface="Jost Medium"/>
              <a:buChar char="●"/>
            </a:pPr>
            <a:r>
              <a:rPr lang="en-GB" sz="1400">
                <a:uFill>
                  <a:noFill/>
                </a:uFill>
                <a:latin typeface="Jost Medium"/>
                <a:ea typeface="Jost Medium"/>
                <a:cs typeface="Jost Medium"/>
                <a:sym typeface="Jost Medium"/>
                <a:hlinkClick r:id="rId12"/>
              </a:rPr>
              <a:t>Nutrition Icon</a:t>
            </a:r>
            <a:endParaRPr sz="1400"/>
          </a:p>
          <a:p>
            <a:pPr marL="457200" marR="50800" lvl="0" indent="-317500" algn="l" rtl="0">
              <a:spcBef>
                <a:spcPts val="0"/>
              </a:spcBef>
              <a:spcAft>
                <a:spcPts val="0"/>
              </a:spcAft>
              <a:buSzPts val="1400"/>
              <a:buFont typeface="Jost Medium"/>
              <a:buChar char="●"/>
            </a:pPr>
            <a:r>
              <a:rPr lang="en-GB" sz="1400">
                <a:uFill>
                  <a:noFill/>
                </a:uFill>
                <a:latin typeface="Jost Medium"/>
                <a:ea typeface="Jost Medium"/>
                <a:cs typeface="Jost Medium"/>
                <a:sym typeface="Jost Medium"/>
                <a:hlinkClick r:id="rId13"/>
              </a:rPr>
              <a:t>Gym Icon</a:t>
            </a:r>
            <a:endParaRPr sz="1400">
              <a:latin typeface="Jost Medium"/>
              <a:ea typeface="Jost Medium"/>
              <a:cs typeface="Jost Medium"/>
              <a:sym typeface="Jost Medium"/>
            </a:endParaRPr>
          </a:p>
          <a:p>
            <a:pPr marL="457200" marR="50800" lvl="0" indent="-317500" algn="l" rtl="0">
              <a:spcBef>
                <a:spcPts val="0"/>
              </a:spcBef>
              <a:spcAft>
                <a:spcPts val="0"/>
              </a:spcAft>
              <a:buSzPts val="1400"/>
              <a:buFont typeface="Jost Medium"/>
              <a:buChar char="●"/>
            </a:pPr>
            <a:r>
              <a:rPr lang="en-GB" sz="1400">
                <a:uFill>
                  <a:noFill/>
                </a:uFill>
                <a:latin typeface="Jost Medium"/>
                <a:ea typeface="Jost Medium"/>
                <a:cs typeface="Jost Medium"/>
                <a:sym typeface="Jost Medium"/>
                <a:hlinkClick r:id="rId14"/>
              </a:rPr>
              <a:t>Drugs Icon</a:t>
            </a:r>
            <a:endParaRPr lang="en-GB" sz="1400">
              <a:uFill>
                <a:noFill/>
              </a:uFill>
              <a:latin typeface="Jost Medium"/>
              <a:ea typeface="Jost Medium"/>
              <a:cs typeface="Jost Medium"/>
              <a:sym typeface="Jost Medium"/>
              <a:hlinkClick r:id="rId14"/>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6979" name="Shape 6979"/>
        <p:cNvGrpSpPr/>
        <p:nvPr/>
      </p:nvGrpSpPr>
      <p:grpSpPr>
        <a:xfrm>
          <a:off x="0" y="0"/>
          <a:ext cx="0" cy="0"/>
          <a:chOff x="0" y="0"/>
          <a:chExt cx="0" cy="0"/>
        </a:xfrm>
      </p:grpSpPr>
      <p:sp>
        <p:nvSpPr>
          <p:cNvPr id="6980" name="Google Shape;6980;p81"/>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GB" sz="1100">
                <a:solidFill>
                  <a:srgbClr val="FFFFFF"/>
                </a:solidFill>
              </a:rPr>
              <a:t>In order to use this template, you must credit </a:t>
            </a:r>
            <a:r>
              <a:rPr lang="en-GB" sz="1100" b="1" u="sng">
                <a:solidFill>
                  <a:srgbClr val="869FB2"/>
                </a:solidFill>
                <a:hlinkClick r:id="rId1"/>
              </a:rPr>
              <a:t>Slidesgo</a:t>
            </a:r>
            <a:r>
              <a:rPr lang="en-GB" sz="1100">
                <a:solidFill>
                  <a:srgbClr val="435D74"/>
                </a:solidFill>
              </a:rPr>
              <a:t> </a:t>
            </a:r>
            <a:r>
              <a:rPr lang="en-GB" sz="1100">
                <a:solidFill>
                  <a:srgbClr val="FFFFFF"/>
                </a:solidFill>
              </a:rPr>
              <a:t>by keeping the</a:t>
            </a:r>
            <a:r>
              <a:rPr lang="en-GB" sz="1100">
                <a:solidFill>
                  <a:srgbClr val="FFFFFF"/>
                </a:solidFill>
              </a:rPr>
              <a:t> </a:t>
            </a:r>
            <a:r>
              <a:rPr lang="en-GB" sz="1100" b="1">
                <a:solidFill>
                  <a:schemeClr val="hlink"/>
                </a:solidFill>
                <a:uFill>
                  <a:noFill/>
                </a:uFill>
                <a:hlinkClick r:id="rId2" action="ppaction://hlinksldjump"/>
              </a:rPr>
              <a:t>Thanks</a:t>
            </a:r>
            <a:r>
              <a:rPr lang="en-GB" sz="1100">
                <a:solidFill>
                  <a:srgbClr val="869FB2"/>
                </a:solidFill>
              </a:rPr>
              <a:t> </a:t>
            </a:r>
            <a:r>
              <a:rPr lang="en-GB"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GB"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GB"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GB"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GB"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GB"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GB"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GB"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GB"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GB" sz="1000">
                <a:solidFill>
                  <a:srgbClr val="FFFFFF"/>
                </a:solidFill>
              </a:rPr>
              <a:t>- Acquire the copyright of Slidesgo Content.</a:t>
            </a:r>
            <a:endParaRPr sz="1000">
              <a:solidFill>
                <a:srgbClr val="FFFFFF"/>
              </a:solidFill>
            </a:endParaRPr>
          </a:p>
        </p:txBody>
      </p:sp>
      <p:sp>
        <p:nvSpPr>
          <p:cNvPr id="6981" name="Google Shape;6981;p8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Instructions for use</a:t>
            </a:r>
            <a:endParaRPr sz="2400">
              <a:solidFill>
                <a:srgbClr val="FFFFFF"/>
              </a:solidFill>
            </a:endParaRPr>
          </a:p>
        </p:txBody>
      </p:sp>
      <p:sp>
        <p:nvSpPr>
          <p:cNvPr id="6982" name="Google Shape;6982;p8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GB" sz="1000">
                <a:solidFill>
                  <a:srgbClr val="FFFFFF"/>
                </a:solidFill>
              </a:rPr>
              <a:t>For more information about editing slides, please </a:t>
            </a:r>
            <a:r>
              <a:rPr lang="en-GB" sz="900">
                <a:solidFill>
                  <a:srgbClr val="FFFFFF"/>
                </a:solidFill>
              </a:rPr>
              <a:t>read </a:t>
            </a:r>
            <a:r>
              <a:rPr lang="en-GB"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GB" sz="1000" u="sng">
                <a:solidFill>
                  <a:srgbClr val="869FB2"/>
                </a:solidFill>
                <a:hlinkClick r:id="rId3"/>
              </a:rPr>
              <a:t>https://slidesgo.com/faqs</a:t>
            </a:r>
            <a:r>
              <a:rPr lang="en-GB" sz="1200">
                <a:solidFill>
                  <a:srgbClr val="FFFFFF"/>
                </a:solidFill>
              </a:rPr>
              <a:t> </a:t>
            </a:r>
            <a:r>
              <a:rPr lang="en-GB" sz="1000">
                <a:solidFill>
                  <a:srgbClr val="FFFFFF"/>
                </a:solidFill>
              </a:rPr>
              <a:t>and</a:t>
            </a:r>
            <a:r>
              <a:rPr lang="en-GB" sz="1200">
                <a:solidFill>
                  <a:srgbClr val="FFFFFF"/>
                </a:solidFill>
              </a:rPr>
              <a:t> </a:t>
            </a:r>
            <a:r>
              <a:rPr lang="en-GB" sz="1000" u="sng">
                <a:solidFill>
                  <a:srgbClr val="869FB2"/>
                </a:solidFill>
                <a:hlinkClick r:id="rId4"/>
              </a:rPr>
              <a:t>https://slidesgo.com/slidesgo-school</a:t>
            </a:r>
            <a:endParaRPr sz="1000" u="sng">
              <a:solidFill>
                <a:srgbClr val="869FB2"/>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6986" name="Shape 6986"/>
        <p:cNvGrpSpPr/>
        <p:nvPr/>
      </p:nvGrpSpPr>
      <p:grpSpPr>
        <a:xfrm>
          <a:off x="0" y="0"/>
          <a:ext cx="0" cy="0"/>
          <a:chOff x="0" y="0"/>
          <a:chExt cx="0" cy="0"/>
        </a:xfrm>
      </p:grpSpPr>
      <p:sp>
        <p:nvSpPr>
          <p:cNvPr id="6987" name="Google Shape;6987;p8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Instructions for use (premium users)</a:t>
            </a:r>
            <a:endParaRPr sz="2400">
              <a:solidFill>
                <a:srgbClr val="FFFFFF"/>
              </a:solidFill>
            </a:endParaRPr>
          </a:p>
        </p:txBody>
      </p:sp>
      <p:sp>
        <p:nvSpPr>
          <p:cNvPr id="6988" name="Google Shape;6988;p82"/>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panose="020B0604020202020204"/>
              <a:buNone/>
            </a:pPr>
            <a:r>
              <a:rPr lang="en-GB" sz="1100">
                <a:solidFill>
                  <a:schemeClr val="lt1"/>
                </a:solidFill>
              </a:rPr>
              <a:t>As a Premium user, you can use this template without attributing </a:t>
            </a:r>
            <a:r>
              <a:rPr lang="en-GB" sz="1000" b="1" u="sng">
                <a:solidFill>
                  <a:schemeClr val="hlink"/>
                </a:solidFill>
              </a:rPr>
              <a:t>S</a:t>
            </a:r>
            <a:r>
              <a:rPr lang="en-GB" sz="1100" b="1" u="sng">
                <a:solidFill>
                  <a:schemeClr val="hlink"/>
                </a:solidFill>
                <a:hlinkClick r:id="rId1"/>
              </a:rPr>
              <a:t>lidesgo</a:t>
            </a:r>
            <a:r>
              <a:rPr lang="en-GB" sz="1100">
                <a:solidFill>
                  <a:schemeClr val="lt1"/>
                </a:solidFill>
              </a:rPr>
              <a:t> or keeping the "</a:t>
            </a:r>
            <a:r>
              <a:rPr lang="en-GB" sz="1100">
                <a:solidFill>
                  <a:schemeClr val="lt1"/>
                </a:solidFill>
              </a:rPr>
              <a:t>Thanks</a:t>
            </a:r>
            <a:r>
              <a:rPr lang="en-GB" sz="1100">
                <a:solidFill>
                  <a:schemeClr val="lt1"/>
                </a:solidFill>
              </a:rPr>
              <a:t>" slide.</a:t>
            </a:r>
            <a:endParaRPr sz="1100">
              <a:solidFill>
                <a:srgbClr val="FFFFFF"/>
              </a:solidFill>
            </a:endParaRPr>
          </a:p>
          <a:p>
            <a:pPr marL="0" lvl="0" indent="0" algn="l" rtl="0">
              <a:lnSpc>
                <a:spcPct val="115000"/>
              </a:lnSpc>
              <a:spcBef>
                <a:spcPts val="1400"/>
              </a:spcBef>
              <a:spcAft>
                <a:spcPts val="0"/>
              </a:spcAft>
              <a:buNone/>
            </a:pPr>
            <a:r>
              <a:rPr lang="en-GB"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panose="020B0604020202020204"/>
              <a:buChar char="●"/>
            </a:pPr>
            <a:r>
              <a:rPr lang="en-GB"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panose="020B0604020202020204"/>
              <a:buChar char="●"/>
            </a:pPr>
            <a:r>
              <a:rPr lang="en-GB"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panose="020B0604020202020204"/>
              <a:buChar char="●"/>
            </a:pPr>
            <a:r>
              <a:rPr lang="en-GB"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panose="020B0604020202020204"/>
              <a:buChar char="●"/>
            </a:pPr>
            <a:r>
              <a:rPr lang="en-GB"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GB"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panose="020B0604020202020204"/>
              <a:buChar char="●"/>
            </a:pPr>
            <a:r>
              <a:rPr lang="en-GB"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panose="020B0604020202020204"/>
              <a:buChar char="●"/>
            </a:pPr>
            <a:r>
              <a:rPr lang="en-GB"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panose="020B0604020202020204"/>
              <a:buChar char="●"/>
            </a:pPr>
            <a:r>
              <a:rPr lang="en-GB"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panose="020B0604020202020204"/>
              <a:buChar char="●"/>
            </a:pPr>
            <a:r>
              <a:rPr lang="en-GB"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6989" name="Google Shape;6989;p8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GB" sz="1000">
                <a:solidFill>
                  <a:srgbClr val="FFFFFF"/>
                </a:solidFill>
              </a:rPr>
              <a:t>For more information about editing slides, please </a:t>
            </a:r>
            <a:r>
              <a:rPr lang="en-GB" sz="900">
                <a:solidFill>
                  <a:srgbClr val="FFFFFF"/>
                </a:solidFill>
              </a:rPr>
              <a:t>read </a:t>
            </a:r>
            <a:r>
              <a:rPr lang="en-GB"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GB" sz="1000" u="sng">
                <a:solidFill>
                  <a:srgbClr val="869FB2"/>
                </a:solidFill>
                <a:hlinkClick r:id="rId2"/>
              </a:rPr>
              <a:t>https://slidesgo.com/faqs</a:t>
            </a:r>
            <a:r>
              <a:rPr lang="en-GB" sz="1200">
                <a:solidFill>
                  <a:srgbClr val="FFFFFF"/>
                </a:solidFill>
              </a:rPr>
              <a:t> </a:t>
            </a:r>
            <a:r>
              <a:rPr lang="en-GB" sz="1000">
                <a:solidFill>
                  <a:srgbClr val="FFFFFF"/>
                </a:solidFill>
              </a:rPr>
              <a:t>and</a:t>
            </a:r>
            <a:r>
              <a:rPr lang="en-GB" sz="1200">
                <a:solidFill>
                  <a:srgbClr val="FFFFFF"/>
                </a:solidFill>
              </a:rPr>
              <a:t> </a:t>
            </a:r>
            <a:r>
              <a:rPr lang="en-GB" sz="1000" u="sng">
                <a:solidFill>
                  <a:srgbClr val="869FB2"/>
                </a:solidFill>
                <a:hlinkClick r:id="rId3"/>
              </a:rPr>
              <a:t>https://slidesgo.com/slidesgo-school</a:t>
            </a:r>
            <a:endParaRPr sz="1000" u="sng">
              <a:solidFill>
                <a:srgbClr val="869FB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6993" name="Shape 6993"/>
        <p:cNvGrpSpPr/>
        <p:nvPr/>
      </p:nvGrpSpPr>
      <p:grpSpPr>
        <a:xfrm>
          <a:off x="0" y="0"/>
          <a:ext cx="0" cy="0"/>
          <a:chOff x="0" y="0"/>
          <a:chExt cx="0" cy="0"/>
        </a:xfrm>
      </p:grpSpPr>
      <p:sp>
        <p:nvSpPr>
          <p:cNvPr id="6994" name="Google Shape;6994;p83"/>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GB"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6995" name="Google Shape;6995;p83"/>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sz="1100" b="1">
                <a:solidFill>
                  <a:schemeClr val="lt1"/>
                </a:solidFill>
              </a:rPr>
              <a:t>Darker Grotesque</a:t>
            </a:r>
            <a:endParaRPr sz="1100" b="1">
              <a:solidFill>
                <a:schemeClr val="lt1"/>
              </a:solidFill>
            </a:endParaRPr>
          </a:p>
          <a:p>
            <a:pPr marL="0" lvl="0" indent="0" algn="ctr" rtl="0">
              <a:lnSpc>
                <a:spcPct val="115000"/>
              </a:lnSpc>
              <a:spcBef>
                <a:spcPts val="0"/>
              </a:spcBef>
              <a:spcAft>
                <a:spcPts val="0"/>
              </a:spcAft>
              <a:buNone/>
            </a:pPr>
            <a:r>
              <a:rPr lang="en-GB" sz="1100">
                <a:solidFill>
                  <a:schemeClr val="lt1"/>
                </a:solidFill>
              </a:rPr>
              <a:t>(</a:t>
            </a:r>
            <a:r>
              <a:rPr lang="en-GB" sz="1100">
                <a:solidFill>
                  <a:schemeClr val="lt1"/>
                </a:solidFill>
                <a:uFill>
                  <a:noFill/>
                </a:uFill>
                <a:hlinkClick r:id="rId1"/>
              </a:rPr>
              <a:t>https://fonts.google.com/specimen/Darker+Grotesque</a:t>
            </a:r>
            <a:r>
              <a:rPr lang="en-GB"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GB" sz="1100" b="1">
                <a:solidFill>
                  <a:schemeClr val="lt1"/>
                </a:solidFill>
              </a:rPr>
              <a:t>Jost</a:t>
            </a:r>
            <a:endParaRPr sz="1100" b="1">
              <a:solidFill>
                <a:schemeClr val="lt1"/>
              </a:solidFill>
            </a:endParaRPr>
          </a:p>
          <a:p>
            <a:pPr marL="0" lvl="0" indent="0" algn="ctr" rtl="0">
              <a:lnSpc>
                <a:spcPct val="115000"/>
              </a:lnSpc>
              <a:spcBef>
                <a:spcPts val="0"/>
              </a:spcBef>
              <a:spcAft>
                <a:spcPts val="0"/>
              </a:spcAft>
              <a:buNone/>
            </a:pPr>
            <a:r>
              <a:rPr lang="en-GB" sz="1100">
                <a:solidFill>
                  <a:schemeClr val="lt1"/>
                </a:solidFill>
              </a:rPr>
              <a:t>(</a:t>
            </a:r>
            <a:r>
              <a:rPr lang="en-GB" sz="1100">
                <a:solidFill>
                  <a:schemeClr val="lt1"/>
                </a:solidFill>
                <a:uFill>
                  <a:noFill/>
                </a:uFill>
                <a:hlinkClick r:id="rId2"/>
              </a:rPr>
              <a:t>https://fonts.google.com/specimen/Jost</a:t>
            </a:r>
            <a:r>
              <a:rPr lang="en-GB" sz="1100">
                <a:solidFill>
                  <a:schemeClr val="lt1"/>
                </a:solidFill>
              </a:rPr>
              <a:t>)</a:t>
            </a:r>
            <a:endParaRPr sz="1100">
              <a:solidFill>
                <a:schemeClr val="lt1"/>
              </a:solidFill>
            </a:endParaRPr>
          </a:p>
        </p:txBody>
      </p:sp>
      <p:sp>
        <p:nvSpPr>
          <p:cNvPr id="6996" name="Google Shape;6996;p83"/>
          <p:cNvSpPr/>
          <p:nvPr/>
        </p:nvSpPr>
        <p:spPr>
          <a:xfrm>
            <a:off x="2052650" y="298822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997" name="Google Shape;6997;p83"/>
          <p:cNvSpPr/>
          <p:nvPr/>
        </p:nvSpPr>
        <p:spPr>
          <a:xfrm>
            <a:off x="3114470" y="2988225"/>
            <a:ext cx="791400" cy="754200"/>
          </a:xfrm>
          <a:prstGeom prst="roundRect">
            <a:avLst>
              <a:gd name="adj" fmla="val 16667"/>
            </a:avLst>
          </a:prstGeom>
          <a:solidFill>
            <a:srgbClr val="FAE9C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998" name="Google Shape;6998;p83"/>
          <p:cNvSpPr/>
          <p:nvPr/>
        </p:nvSpPr>
        <p:spPr>
          <a:xfrm>
            <a:off x="4176289" y="2988225"/>
            <a:ext cx="791400" cy="754200"/>
          </a:xfrm>
          <a:prstGeom prst="roundRect">
            <a:avLst>
              <a:gd name="adj" fmla="val 16667"/>
            </a:avLst>
          </a:prstGeom>
          <a:solidFill>
            <a:srgbClr val="F9E8E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999" name="Google Shape;6999;p83"/>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chemeClr val="dk1"/>
                </a:solidFill>
              </a:rPr>
              <a:t>#ffffffff</a:t>
            </a:r>
            <a:endParaRPr sz="1000">
              <a:solidFill>
                <a:schemeClr val="dk1"/>
              </a:solidFill>
            </a:endParaRPr>
          </a:p>
        </p:txBody>
      </p:sp>
      <p:sp>
        <p:nvSpPr>
          <p:cNvPr id="7000" name="Google Shape;7000;p83"/>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chemeClr val="dk1"/>
                </a:solidFill>
              </a:rPr>
              <a:t>#fae9cb</a:t>
            </a:r>
            <a:endParaRPr sz="1000">
              <a:solidFill>
                <a:schemeClr val="dk1"/>
              </a:solidFill>
            </a:endParaRPr>
          </a:p>
        </p:txBody>
      </p:sp>
      <p:sp>
        <p:nvSpPr>
          <p:cNvPr id="7001" name="Google Shape;7001;p83"/>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chemeClr val="dk1"/>
                </a:solidFill>
              </a:rPr>
              <a:t>#f9e8e0</a:t>
            </a:r>
            <a:endParaRPr sz="1000">
              <a:solidFill>
                <a:schemeClr val="dk1"/>
              </a:solidFill>
            </a:endParaRPr>
          </a:p>
        </p:txBody>
      </p:sp>
      <p:sp>
        <p:nvSpPr>
          <p:cNvPr id="7002" name="Google Shape;7002;p8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Fonts &amp; colors used</a:t>
            </a:r>
            <a:endParaRPr sz="2400">
              <a:solidFill>
                <a:srgbClr val="FFFFFF"/>
              </a:solidFill>
            </a:endParaRPr>
          </a:p>
        </p:txBody>
      </p:sp>
      <p:sp>
        <p:nvSpPr>
          <p:cNvPr id="7003" name="Google Shape;7003;p83"/>
          <p:cNvSpPr/>
          <p:nvPr/>
        </p:nvSpPr>
        <p:spPr>
          <a:xfrm>
            <a:off x="5238125" y="2988225"/>
            <a:ext cx="791400" cy="754200"/>
          </a:xfrm>
          <a:prstGeom prst="roundRect">
            <a:avLst>
              <a:gd name="adj" fmla="val 16667"/>
            </a:avLst>
          </a:prstGeom>
          <a:solidFill>
            <a:srgbClr val="F7D9C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004" name="Google Shape;7004;p83"/>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chemeClr val="dk1"/>
                </a:solidFill>
              </a:rPr>
              <a:t>#f7d9cb</a:t>
            </a:r>
            <a:endParaRPr sz="1000">
              <a:solidFill>
                <a:schemeClr val="dk1"/>
              </a:solidFill>
            </a:endParaRPr>
          </a:p>
        </p:txBody>
      </p:sp>
      <p:sp>
        <p:nvSpPr>
          <p:cNvPr id="7005" name="Google Shape;7005;p83"/>
          <p:cNvSpPr/>
          <p:nvPr/>
        </p:nvSpPr>
        <p:spPr>
          <a:xfrm>
            <a:off x="2052650" y="3919325"/>
            <a:ext cx="791400" cy="754200"/>
          </a:xfrm>
          <a:prstGeom prst="roundRect">
            <a:avLst>
              <a:gd name="adj" fmla="val 16667"/>
            </a:avLst>
          </a:prstGeom>
          <a:solidFill>
            <a:srgbClr val="DD7B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6" name="Google Shape;7006;p83"/>
          <p:cNvSpPr/>
          <p:nvPr/>
        </p:nvSpPr>
        <p:spPr>
          <a:xfrm>
            <a:off x="3114470" y="3919325"/>
            <a:ext cx="791400" cy="754200"/>
          </a:xfrm>
          <a:prstGeom prst="roundRect">
            <a:avLst>
              <a:gd name="adj" fmla="val 16667"/>
            </a:avLst>
          </a:prstGeom>
          <a:solidFill>
            <a:srgbClr val="9A9BC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7" name="Google Shape;7007;p83"/>
          <p:cNvSpPr/>
          <p:nvPr/>
        </p:nvSpPr>
        <p:spPr>
          <a:xfrm>
            <a:off x="4176289" y="3919325"/>
            <a:ext cx="791400" cy="754200"/>
          </a:xfrm>
          <a:prstGeom prst="roundRect">
            <a:avLst>
              <a:gd name="adj" fmla="val 16667"/>
            </a:avLst>
          </a:prstGeom>
          <a:solidFill>
            <a:srgbClr val="5F63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8" name="Google Shape;7008;p83"/>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#dd7b59</a:t>
            </a:r>
            <a:endParaRPr sz="1000">
              <a:solidFill>
                <a:srgbClr val="FFFFFF"/>
              </a:solidFill>
            </a:endParaRPr>
          </a:p>
        </p:txBody>
      </p:sp>
      <p:sp>
        <p:nvSpPr>
          <p:cNvPr id="7009" name="Google Shape;7009;p83"/>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#9a9bc9</a:t>
            </a:r>
            <a:endParaRPr sz="1000">
              <a:solidFill>
                <a:srgbClr val="FFFFFF"/>
              </a:solidFill>
            </a:endParaRPr>
          </a:p>
        </p:txBody>
      </p:sp>
      <p:sp>
        <p:nvSpPr>
          <p:cNvPr id="7010" name="Google Shape;7010;p83"/>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#5f63af</a:t>
            </a:r>
            <a:endParaRPr sz="1000">
              <a:solidFill>
                <a:srgbClr val="FFFFFF"/>
              </a:solidFill>
            </a:endParaRPr>
          </a:p>
        </p:txBody>
      </p:sp>
      <p:sp>
        <p:nvSpPr>
          <p:cNvPr id="7011" name="Google Shape;7011;p83"/>
          <p:cNvSpPr/>
          <p:nvPr/>
        </p:nvSpPr>
        <p:spPr>
          <a:xfrm>
            <a:off x="5238125" y="3919325"/>
            <a:ext cx="791400" cy="754200"/>
          </a:xfrm>
          <a:prstGeom prst="roundRect">
            <a:avLst>
              <a:gd name="adj" fmla="val 16667"/>
            </a:avLst>
          </a:prstGeom>
          <a:solidFill>
            <a:srgbClr val="52559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2" name="Google Shape;7012;p83"/>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#525593</a:t>
            </a:r>
            <a:endParaRPr sz="1000">
              <a:solidFill>
                <a:srgbClr val="FFFFFF"/>
              </a:solidFill>
            </a:endParaRPr>
          </a:p>
        </p:txBody>
      </p:sp>
      <p:sp>
        <p:nvSpPr>
          <p:cNvPr id="7013" name="Google Shape;7013;p83"/>
          <p:cNvSpPr/>
          <p:nvPr/>
        </p:nvSpPr>
        <p:spPr>
          <a:xfrm>
            <a:off x="6299950" y="2988225"/>
            <a:ext cx="791400" cy="754200"/>
          </a:xfrm>
          <a:prstGeom prst="roundRect">
            <a:avLst>
              <a:gd name="adj" fmla="val 16667"/>
            </a:avLst>
          </a:prstGeom>
          <a:solidFill>
            <a:srgbClr val="EA8C6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4" name="Google Shape;7014;p83"/>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#ea8c6b</a:t>
            </a:r>
            <a:endParaRPr sz="1000">
              <a:solidFill>
                <a:srgbClr val="FFFFFF"/>
              </a:solidFill>
            </a:endParaRPr>
          </a:p>
        </p:txBody>
      </p:sp>
      <p:sp>
        <p:nvSpPr>
          <p:cNvPr id="7015" name="Google Shape;7015;p83"/>
          <p:cNvSpPr/>
          <p:nvPr/>
        </p:nvSpPr>
        <p:spPr>
          <a:xfrm>
            <a:off x="6299950" y="3919325"/>
            <a:ext cx="791400" cy="754200"/>
          </a:xfrm>
          <a:prstGeom prst="roundRect">
            <a:avLst>
              <a:gd name="adj" fmla="val 16667"/>
            </a:avLst>
          </a:prstGeom>
          <a:solidFill>
            <a:srgbClr val="42447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6" name="Google Shape;7016;p83"/>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#424476</a:t>
            </a:r>
            <a:endParaRPr sz="10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7020" name="Shape 7020"/>
        <p:cNvGrpSpPr/>
        <p:nvPr/>
      </p:nvGrpSpPr>
      <p:grpSpPr>
        <a:xfrm>
          <a:off x="0" y="0"/>
          <a:ext cx="0" cy="0"/>
          <a:chOff x="0" y="0"/>
          <a:chExt cx="0" cy="0"/>
        </a:xfrm>
      </p:grpSpPr>
      <p:sp>
        <p:nvSpPr>
          <p:cNvPr id="7021" name="Google Shape;7021;p84"/>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GB"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GB" sz="1100">
                <a:solidFill>
                  <a:srgbClr val="869FB2"/>
                </a:solidFill>
              </a:rPr>
              <a:t> </a:t>
            </a:r>
            <a:r>
              <a:rPr lang="en-GB" sz="1100">
                <a:solidFill>
                  <a:srgbClr val="869FB2"/>
                </a:solidFill>
                <a:uFill>
                  <a:noFill/>
                </a:uFill>
                <a:hlinkClick r:id="rId1"/>
              </a:rPr>
              <a:t>How it Works.</a:t>
            </a:r>
            <a:endParaRPr sz="1100">
              <a:solidFill>
                <a:srgbClr val="869FB2"/>
              </a:solidFill>
            </a:endParaRPr>
          </a:p>
        </p:txBody>
      </p:sp>
      <p:pic>
        <p:nvPicPr>
          <p:cNvPr id="7022" name="Google Shape;7022;p84"/>
          <p:cNvPicPr preferRelativeResize="0"/>
          <p:nvPr/>
        </p:nvPicPr>
        <p:blipFill rotWithShape="1">
          <a:blip r:embed="rId2"/>
          <a:srcRect t="16540" b="16547"/>
          <a:stretch>
            <a:fillRect/>
          </a:stretch>
        </p:blipFill>
        <p:spPr>
          <a:xfrm>
            <a:off x="510820" y="2688639"/>
            <a:ext cx="1606719" cy="1075073"/>
          </a:xfrm>
          <a:prstGeom prst="rect">
            <a:avLst/>
          </a:prstGeom>
          <a:noFill/>
          <a:ln>
            <a:noFill/>
          </a:ln>
        </p:spPr>
      </p:pic>
      <p:sp>
        <p:nvSpPr>
          <p:cNvPr id="7023" name="Google Shape;7023;p84">
            <a:hlinkClick r:id="rId3"/>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a:solidFill>
                  <a:srgbClr val="869FB2"/>
                </a:solidFill>
                <a:uFill>
                  <a:noFill/>
                </a:uFill>
                <a:hlinkClick r:id="rId3"/>
              </a:rPr>
              <a:t>Pana</a:t>
            </a:r>
            <a:endParaRPr>
              <a:solidFill>
                <a:srgbClr val="869FB2"/>
              </a:solidFill>
            </a:endParaRPr>
          </a:p>
        </p:txBody>
      </p:sp>
      <p:sp>
        <p:nvSpPr>
          <p:cNvPr id="7024" name="Google Shape;7024;p84">
            <a:hlinkClick r:id="rId4"/>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a:solidFill>
                  <a:srgbClr val="869FB2"/>
                </a:solidFill>
                <a:uFill>
                  <a:noFill/>
                </a:uFill>
                <a:hlinkClick r:id="rId4"/>
              </a:rPr>
              <a:t>Amico</a:t>
            </a:r>
            <a:endParaRPr>
              <a:solidFill>
                <a:srgbClr val="869FB2"/>
              </a:solidFill>
            </a:endParaRPr>
          </a:p>
        </p:txBody>
      </p:sp>
      <p:sp>
        <p:nvSpPr>
          <p:cNvPr id="7025" name="Google Shape;7025;p84">
            <a:hlinkClick r:id="rId5"/>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a:solidFill>
                  <a:srgbClr val="869FB2"/>
                </a:solidFill>
                <a:uFill>
                  <a:noFill/>
                </a:uFill>
                <a:hlinkClick r:id="rId5"/>
              </a:rPr>
              <a:t>Bro</a:t>
            </a:r>
            <a:endParaRPr>
              <a:solidFill>
                <a:srgbClr val="869FB2"/>
              </a:solidFill>
            </a:endParaRPr>
          </a:p>
        </p:txBody>
      </p:sp>
      <p:sp>
        <p:nvSpPr>
          <p:cNvPr id="7026" name="Google Shape;7026;p84">
            <a:hlinkClick r:id="rId6"/>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a:solidFill>
                  <a:srgbClr val="869FB2"/>
                </a:solidFill>
                <a:uFill>
                  <a:noFill/>
                </a:uFill>
                <a:hlinkClick r:id="rId6"/>
              </a:rPr>
              <a:t>Rafiki</a:t>
            </a:r>
            <a:endParaRPr>
              <a:solidFill>
                <a:srgbClr val="869FB2"/>
              </a:solidFill>
            </a:endParaRPr>
          </a:p>
        </p:txBody>
      </p:sp>
      <p:pic>
        <p:nvPicPr>
          <p:cNvPr id="7027" name="Google Shape;7027;p84"/>
          <p:cNvPicPr preferRelativeResize="0"/>
          <p:nvPr/>
        </p:nvPicPr>
        <p:blipFill rotWithShape="1">
          <a:blip r:embed="rId7"/>
          <a:srcRect/>
          <a:stretch>
            <a:fillRect/>
          </a:stretch>
        </p:blipFill>
        <p:spPr>
          <a:xfrm>
            <a:off x="2255077" y="2410850"/>
            <a:ext cx="1340595" cy="1340603"/>
          </a:xfrm>
          <a:prstGeom prst="rect">
            <a:avLst/>
          </a:prstGeom>
          <a:noFill/>
          <a:ln>
            <a:noFill/>
          </a:ln>
        </p:spPr>
      </p:pic>
      <p:pic>
        <p:nvPicPr>
          <p:cNvPr id="7028" name="Google Shape;7028;p84"/>
          <p:cNvPicPr preferRelativeResize="0"/>
          <p:nvPr/>
        </p:nvPicPr>
        <p:blipFill rotWithShape="1">
          <a:blip r:embed="rId8"/>
          <a:srcRect l="4194" t="11228" r="4213" b="8854"/>
          <a:stretch>
            <a:fillRect/>
          </a:stretch>
        </p:blipFill>
        <p:spPr>
          <a:xfrm>
            <a:off x="3774275" y="2532512"/>
            <a:ext cx="1448304" cy="1263588"/>
          </a:xfrm>
          <a:prstGeom prst="rect">
            <a:avLst/>
          </a:prstGeom>
          <a:noFill/>
          <a:ln>
            <a:noFill/>
          </a:ln>
        </p:spPr>
      </p:pic>
      <p:pic>
        <p:nvPicPr>
          <p:cNvPr id="7029" name="Google Shape;7029;p84"/>
          <p:cNvPicPr preferRelativeResize="0"/>
          <p:nvPr/>
        </p:nvPicPr>
        <p:blipFill rotWithShape="1">
          <a:blip r:embed="rId9"/>
          <a:srcRect t="6567" b="11945"/>
          <a:stretch>
            <a:fillRect/>
          </a:stretch>
        </p:blipFill>
        <p:spPr>
          <a:xfrm>
            <a:off x="5347337" y="2581527"/>
            <a:ext cx="1448284" cy="1180164"/>
          </a:xfrm>
          <a:prstGeom prst="rect">
            <a:avLst/>
          </a:prstGeom>
          <a:noFill/>
          <a:ln>
            <a:noFill/>
          </a:ln>
        </p:spPr>
      </p:pic>
      <p:pic>
        <p:nvPicPr>
          <p:cNvPr id="7030" name="Google Shape;7030;p84"/>
          <p:cNvPicPr preferRelativeResize="0"/>
          <p:nvPr/>
        </p:nvPicPr>
        <p:blipFill rotWithShape="1">
          <a:blip r:embed="rId10"/>
          <a:srcRect t="11708" b="17967"/>
          <a:stretch>
            <a:fillRect/>
          </a:stretch>
        </p:blipFill>
        <p:spPr>
          <a:xfrm>
            <a:off x="6836257" y="2523903"/>
            <a:ext cx="1796923" cy="1263600"/>
          </a:xfrm>
          <a:prstGeom prst="rect">
            <a:avLst/>
          </a:prstGeom>
          <a:noFill/>
          <a:ln>
            <a:noFill/>
          </a:ln>
        </p:spPr>
      </p:pic>
      <p:sp>
        <p:nvSpPr>
          <p:cNvPr id="7031" name="Google Shape;7031;p84">
            <a:hlinkClick r:id="rId11"/>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a:solidFill>
                  <a:srgbClr val="869FB2"/>
                </a:solidFill>
                <a:uFill>
                  <a:noFill/>
                </a:uFill>
                <a:hlinkClick r:id="rId11"/>
              </a:rPr>
              <a:t>Cuate</a:t>
            </a:r>
            <a:endParaRPr>
              <a:solidFill>
                <a:srgbClr val="869FB2"/>
              </a:solidFill>
            </a:endParaRPr>
          </a:p>
        </p:txBody>
      </p:sp>
      <p:sp>
        <p:nvSpPr>
          <p:cNvPr id="7032" name="Google Shape;7032;p8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Storyset</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7036" name="Shape 7036"/>
        <p:cNvGrpSpPr/>
        <p:nvPr/>
      </p:nvGrpSpPr>
      <p:grpSpPr>
        <a:xfrm>
          <a:off x="0" y="0"/>
          <a:ext cx="0" cy="0"/>
          <a:chOff x="0" y="0"/>
          <a:chExt cx="0" cy="0"/>
        </a:xfrm>
      </p:grpSpPr>
      <p:sp>
        <p:nvSpPr>
          <p:cNvPr id="7037" name="Google Shape;7037;p85"/>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sz="1100">
                <a:solidFill>
                  <a:srgbClr val="FFFFFF"/>
                </a:solidFill>
              </a:rPr>
              <a:t>You can easily</a:t>
            </a:r>
            <a:r>
              <a:rPr lang="en-GB" sz="1100">
                <a:solidFill>
                  <a:srgbClr val="435D74"/>
                </a:solidFill>
              </a:rPr>
              <a:t> </a:t>
            </a:r>
            <a:r>
              <a:rPr lang="en-GB" sz="1100">
                <a:solidFill>
                  <a:srgbClr val="869FB2"/>
                </a:solidFill>
              </a:rPr>
              <a:t>resize</a:t>
            </a:r>
            <a:r>
              <a:rPr lang="en-GB" sz="1100">
                <a:solidFill>
                  <a:srgbClr val="435D74"/>
                </a:solidFill>
              </a:rPr>
              <a:t> </a:t>
            </a:r>
            <a:r>
              <a:rPr lang="en-GB" sz="1100">
                <a:solidFill>
                  <a:srgbClr val="FFFFFF"/>
                </a:solidFill>
              </a:rPr>
              <a:t>these resources without losing quality. To</a:t>
            </a:r>
            <a:r>
              <a:rPr lang="en-GB" sz="1100">
                <a:solidFill>
                  <a:srgbClr val="435D74"/>
                </a:solidFill>
              </a:rPr>
              <a:t> </a:t>
            </a:r>
            <a:r>
              <a:rPr lang="en-GB" sz="1100">
                <a:solidFill>
                  <a:srgbClr val="869FB2"/>
                </a:solidFill>
              </a:rPr>
              <a:t>change the color</a:t>
            </a:r>
            <a:r>
              <a:rPr lang="en-GB" sz="1100">
                <a:solidFill>
                  <a:srgbClr val="FFFFFF"/>
                </a:solidFill>
              </a:rPr>
              <a:t>, just ungroup the resource and click on the object you want to change. Then, click on the paint bucket and select the color you want. Group the resource again when you’re done. You can also look for more </a:t>
            </a:r>
            <a:r>
              <a:rPr lang="en-GB" sz="1100">
                <a:solidFill>
                  <a:srgbClr val="869FB2"/>
                </a:solidFill>
                <a:uFill>
                  <a:noFill/>
                </a:uFill>
                <a:hlinkClick r:id="rId1"/>
              </a:rPr>
              <a:t>infographics</a:t>
            </a:r>
            <a:r>
              <a:rPr lang="en-GB" sz="1100">
                <a:solidFill>
                  <a:srgbClr val="FFFFFF"/>
                </a:solidFill>
              </a:rPr>
              <a:t> on Slidesgo.</a:t>
            </a:r>
            <a:endParaRPr sz="1100">
              <a:solidFill>
                <a:srgbClr val="FFFFFF"/>
              </a:solidFill>
            </a:endParaRPr>
          </a:p>
        </p:txBody>
      </p:sp>
      <p:grpSp>
        <p:nvGrpSpPr>
          <p:cNvPr id="7038" name="Google Shape;7038;p85"/>
          <p:cNvGrpSpPr/>
          <p:nvPr/>
        </p:nvGrpSpPr>
        <p:grpSpPr>
          <a:xfrm>
            <a:off x="5156078" y="3085736"/>
            <a:ext cx="474294" cy="551291"/>
            <a:chOff x="4727025" y="1332775"/>
            <a:chExt cx="59900" cy="69625"/>
          </a:xfrm>
        </p:grpSpPr>
        <p:sp>
          <p:nvSpPr>
            <p:cNvPr id="7039" name="Google Shape;7039;p8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0" name="Google Shape;7040;p8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41" name="Google Shape;7041;p85"/>
          <p:cNvGrpSpPr/>
          <p:nvPr/>
        </p:nvGrpSpPr>
        <p:grpSpPr>
          <a:xfrm>
            <a:off x="5769734" y="2314340"/>
            <a:ext cx="555653" cy="557031"/>
            <a:chOff x="4820425" y="1329900"/>
            <a:chExt cx="70175" cy="70350"/>
          </a:xfrm>
        </p:grpSpPr>
        <p:sp>
          <p:nvSpPr>
            <p:cNvPr id="7042" name="Google Shape;7042;p8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3" name="Google Shape;7043;p8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4" name="Google Shape;7044;p8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5" name="Google Shape;7045;p8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46" name="Google Shape;7046;p85"/>
          <p:cNvGrpSpPr/>
          <p:nvPr/>
        </p:nvGrpSpPr>
        <p:grpSpPr>
          <a:xfrm>
            <a:off x="6396103" y="2318845"/>
            <a:ext cx="582574" cy="533871"/>
            <a:chOff x="4903200" y="1331525"/>
            <a:chExt cx="73575" cy="67425"/>
          </a:xfrm>
        </p:grpSpPr>
        <p:sp>
          <p:nvSpPr>
            <p:cNvPr id="7047" name="Google Shape;7047;p8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8" name="Google Shape;7048;p8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49" name="Google Shape;7049;p85"/>
          <p:cNvGrpSpPr/>
          <p:nvPr/>
        </p:nvGrpSpPr>
        <p:grpSpPr>
          <a:xfrm>
            <a:off x="5755581" y="3078709"/>
            <a:ext cx="583960" cy="565345"/>
            <a:chOff x="4815575" y="1416800"/>
            <a:chExt cx="73750" cy="71400"/>
          </a:xfrm>
        </p:grpSpPr>
        <p:sp>
          <p:nvSpPr>
            <p:cNvPr id="7050" name="Google Shape;7050;p8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1" name="Google Shape;7051;p8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2" name="Google Shape;7052;p8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53" name="Google Shape;7053;p85"/>
          <p:cNvGrpSpPr/>
          <p:nvPr/>
        </p:nvGrpSpPr>
        <p:grpSpPr>
          <a:xfrm>
            <a:off x="6390362" y="3108896"/>
            <a:ext cx="589898" cy="504970"/>
            <a:chOff x="4902475" y="1418875"/>
            <a:chExt cx="74500" cy="63775"/>
          </a:xfrm>
        </p:grpSpPr>
        <p:sp>
          <p:nvSpPr>
            <p:cNvPr id="7054" name="Google Shape;7054;p8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5" name="Google Shape;7055;p8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56" name="Google Shape;7056;p85"/>
          <p:cNvGrpSpPr/>
          <p:nvPr/>
        </p:nvGrpSpPr>
        <p:grpSpPr>
          <a:xfrm>
            <a:off x="5765577" y="3826000"/>
            <a:ext cx="563967" cy="567127"/>
            <a:chOff x="4818100" y="1507675"/>
            <a:chExt cx="71225" cy="71625"/>
          </a:xfrm>
        </p:grpSpPr>
        <p:sp>
          <p:nvSpPr>
            <p:cNvPr id="7057" name="Google Shape;7057;p8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8" name="Google Shape;7058;p8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9" name="Google Shape;7059;p8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0" name="Google Shape;7060;p8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61" name="Google Shape;7061;p85"/>
          <p:cNvGrpSpPr/>
          <p:nvPr/>
        </p:nvGrpSpPr>
        <p:grpSpPr>
          <a:xfrm>
            <a:off x="5079075" y="3829461"/>
            <a:ext cx="628301" cy="588505"/>
            <a:chOff x="4721450" y="1509475"/>
            <a:chExt cx="79350" cy="74325"/>
          </a:xfrm>
        </p:grpSpPr>
        <p:sp>
          <p:nvSpPr>
            <p:cNvPr id="7062" name="Google Shape;7062;p8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3" name="Google Shape;7063;p8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4" name="Google Shape;7064;p8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5" name="Google Shape;7065;p8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66" name="Google Shape;7066;p85"/>
          <p:cNvGrpSpPr/>
          <p:nvPr/>
        </p:nvGrpSpPr>
        <p:grpSpPr>
          <a:xfrm>
            <a:off x="6424608" y="3814027"/>
            <a:ext cx="557038" cy="562772"/>
            <a:chOff x="4906800" y="1507500"/>
            <a:chExt cx="70350" cy="71075"/>
          </a:xfrm>
        </p:grpSpPr>
        <p:sp>
          <p:nvSpPr>
            <p:cNvPr id="7067" name="Google Shape;7067;p8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8" name="Google Shape;7068;p8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9" name="Google Shape;7069;p8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0" name="Google Shape;7070;p8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1" name="Google Shape;7071;p8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72" name="Google Shape;7072;p85"/>
          <p:cNvGrpSpPr/>
          <p:nvPr/>
        </p:nvGrpSpPr>
        <p:grpSpPr>
          <a:xfrm>
            <a:off x="4462216" y="2340963"/>
            <a:ext cx="517934" cy="517934"/>
            <a:chOff x="3736598" y="2170606"/>
            <a:chExt cx="404889" cy="404889"/>
          </a:xfrm>
        </p:grpSpPr>
        <p:sp>
          <p:nvSpPr>
            <p:cNvPr id="7073" name="Google Shape;7073;p8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4" name="Google Shape;7074;p8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5" name="Google Shape;7075;p8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6" name="Google Shape;7076;p8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77" name="Google Shape;7077;p85"/>
          <p:cNvGrpSpPr/>
          <p:nvPr/>
        </p:nvGrpSpPr>
        <p:grpSpPr>
          <a:xfrm>
            <a:off x="3729277" y="2341061"/>
            <a:ext cx="586986" cy="517740"/>
            <a:chOff x="3161917" y="2170682"/>
            <a:chExt cx="458870" cy="404737"/>
          </a:xfrm>
        </p:grpSpPr>
        <p:sp>
          <p:nvSpPr>
            <p:cNvPr id="7078" name="Google Shape;7078;p8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9" name="Google Shape;7079;p8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0" name="Google Shape;7080;p8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81" name="Google Shape;7081;p85"/>
          <p:cNvGrpSpPr/>
          <p:nvPr/>
        </p:nvGrpSpPr>
        <p:grpSpPr>
          <a:xfrm>
            <a:off x="3752299" y="3102400"/>
            <a:ext cx="540943" cy="517963"/>
            <a:chOff x="3179914" y="2889488"/>
            <a:chExt cx="422876" cy="404911"/>
          </a:xfrm>
        </p:grpSpPr>
        <p:sp>
          <p:nvSpPr>
            <p:cNvPr id="7082" name="Google Shape;7082;p8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3" name="Google Shape;7083;p8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4" name="Google Shape;7084;p8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5" name="Google Shape;7085;p8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6" name="Google Shape;7086;p8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7" name="Google Shape;7087;p8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88" name="Google Shape;7088;p85"/>
          <p:cNvGrpSpPr/>
          <p:nvPr/>
        </p:nvGrpSpPr>
        <p:grpSpPr>
          <a:xfrm>
            <a:off x="4453093" y="3102358"/>
            <a:ext cx="536180" cy="518047"/>
            <a:chOff x="3729467" y="2889422"/>
            <a:chExt cx="419153" cy="404977"/>
          </a:xfrm>
        </p:grpSpPr>
        <p:sp>
          <p:nvSpPr>
            <p:cNvPr id="7089" name="Google Shape;7089;p8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0" name="Google Shape;7090;p8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1" name="Google Shape;7091;p8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2" name="Google Shape;7092;p8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3" name="Google Shape;7093;p8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4" name="Google Shape;7094;p8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5" name="Google Shape;7095;p8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96" name="Google Shape;7096;p85"/>
          <p:cNvGrpSpPr/>
          <p:nvPr/>
        </p:nvGrpSpPr>
        <p:grpSpPr>
          <a:xfrm>
            <a:off x="1990126" y="3445787"/>
            <a:ext cx="965351" cy="134611"/>
            <a:chOff x="4411970" y="2962952"/>
            <a:chExt cx="706544" cy="104212"/>
          </a:xfrm>
        </p:grpSpPr>
        <p:sp>
          <p:nvSpPr>
            <p:cNvPr id="7097" name="Google Shape;7097;p8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8" name="Google Shape;7098;p8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9" name="Google Shape;7099;p8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0" name="Google Shape;7100;p8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01" name="Google Shape;7101;p85"/>
          <p:cNvGrpSpPr/>
          <p:nvPr/>
        </p:nvGrpSpPr>
        <p:grpSpPr>
          <a:xfrm>
            <a:off x="1990126" y="3041077"/>
            <a:ext cx="960158" cy="289172"/>
            <a:chOff x="4411970" y="2726085"/>
            <a:chExt cx="643107" cy="193659"/>
          </a:xfrm>
        </p:grpSpPr>
        <p:sp>
          <p:nvSpPr>
            <p:cNvPr id="7102" name="Google Shape;7102;p8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3" name="Google Shape;7103;p8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4" name="Google Shape;7104;p8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05" name="Google Shape;7105;p85"/>
          <p:cNvGrpSpPr/>
          <p:nvPr/>
        </p:nvGrpSpPr>
        <p:grpSpPr>
          <a:xfrm>
            <a:off x="998624" y="3295400"/>
            <a:ext cx="811503" cy="252584"/>
            <a:chOff x="4411970" y="4340222"/>
            <a:chExt cx="779467" cy="242683"/>
          </a:xfrm>
        </p:grpSpPr>
        <p:sp>
          <p:nvSpPr>
            <p:cNvPr id="7106" name="Google Shape;7106;p8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7" name="Google Shape;7107;p8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8" name="Google Shape;7108;p8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09" name="Google Shape;7109;p85"/>
          <p:cNvGrpSpPr/>
          <p:nvPr/>
        </p:nvGrpSpPr>
        <p:grpSpPr>
          <a:xfrm>
            <a:off x="1990126" y="2709308"/>
            <a:ext cx="965160" cy="216230"/>
            <a:chOff x="4411970" y="2468674"/>
            <a:chExt cx="747317" cy="167425"/>
          </a:xfrm>
        </p:grpSpPr>
        <p:sp>
          <p:nvSpPr>
            <p:cNvPr id="7110" name="Google Shape;7110;p8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1" name="Google Shape;7111;p8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12" name="Google Shape;7112;p8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13" name="Google Shape;7113;p85"/>
          <p:cNvGrpSpPr/>
          <p:nvPr/>
        </p:nvGrpSpPr>
        <p:grpSpPr>
          <a:xfrm>
            <a:off x="997692" y="2334687"/>
            <a:ext cx="1959041" cy="208784"/>
            <a:chOff x="6336019" y="3733725"/>
            <a:chExt cx="2566206" cy="351310"/>
          </a:xfrm>
        </p:grpSpPr>
        <p:sp>
          <p:nvSpPr>
            <p:cNvPr id="7114" name="Google Shape;7114;p8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5" name="Google Shape;7115;p8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6" name="Google Shape;7116;p8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7" name="Google Shape;7117;p8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18" name="Google Shape;7118;p85"/>
          <p:cNvGrpSpPr/>
          <p:nvPr/>
        </p:nvGrpSpPr>
        <p:grpSpPr>
          <a:xfrm>
            <a:off x="1990126" y="3950602"/>
            <a:ext cx="946551" cy="153200"/>
            <a:chOff x="4404545" y="3301592"/>
            <a:chExt cx="782403" cy="129272"/>
          </a:xfrm>
        </p:grpSpPr>
        <p:sp>
          <p:nvSpPr>
            <p:cNvPr id="7119" name="Google Shape;7119;p8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0" name="Google Shape;7120;p8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21" name="Google Shape;7121;p85"/>
          <p:cNvGrpSpPr/>
          <p:nvPr/>
        </p:nvGrpSpPr>
        <p:grpSpPr>
          <a:xfrm>
            <a:off x="1990126" y="3695937"/>
            <a:ext cx="962257" cy="139127"/>
            <a:chOff x="4411970" y="3131459"/>
            <a:chExt cx="710520" cy="117397"/>
          </a:xfrm>
        </p:grpSpPr>
        <p:sp>
          <p:nvSpPr>
            <p:cNvPr id="7122" name="Google Shape;7122;p8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3" name="Google Shape;7123;p8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24" name="Google Shape;7124;p8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25" name="Google Shape;7125;p85"/>
          <p:cNvGrpSpPr/>
          <p:nvPr/>
        </p:nvGrpSpPr>
        <p:grpSpPr>
          <a:xfrm>
            <a:off x="990271" y="3621603"/>
            <a:ext cx="823838" cy="458988"/>
            <a:chOff x="4411970" y="1801825"/>
            <a:chExt cx="734586" cy="409262"/>
          </a:xfrm>
        </p:grpSpPr>
        <p:sp>
          <p:nvSpPr>
            <p:cNvPr id="7126" name="Google Shape;7126;p8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7" name="Google Shape;7127;p8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28" name="Google Shape;7128;p85"/>
          <p:cNvGrpSpPr/>
          <p:nvPr/>
        </p:nvGrpSpPr>
        <p:grpSpPr>
          <a:xfrm>
            <a:off x="3095243" y="2339173"/>
            <a:ext cx="521514" cy="521514"/>
            <a:chOff x="5681300" y="2527788"/>
            <a:chExt cx="805800" cy="805800"/>
          </a:xfrm>
        </p:grpSpPr>
        <p:sp>
          <p:nvSpPr>
            <p:cNvPr id="7129" name="Google Shape;7129;p8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0" name="Google Shape;7130;p8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31" name="Google Shape;7131;p85"/>
          <p:cNvGrpSpPr/>
          <p:nvPr/>
        </p:nvGrpSpPr>
        <p:grpSpPr>
          <a:xfrm>
            <a:off x="3089483" y="3094865"/>
            <a:ext cx="533033" cy="533033"/>
            <a:chOff x="4049800" y="640400"/>
            <a:chExt cx="858900" cy="858900"/>
          </a:xfrm>
        </p:grpSpPr>
        <p:sp>
          <p:nvSpPr>
            <p:cNvPr id="7132" name="Google Shape;7132;p8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3" name="Google Shape;7133;p8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34" name="Google Shape;7134;p85"/>
          <p:cNvGrpSpPr/>
          <p:nvPr/>
        </p:nvGrpSpPr>
        <p:grpSpPr>
          <a:xfrm>
            <a:off x="3014966" y="3772543"/>
            <a:ext cx="682068" cy="682068"/>
            <a:chOff x="5080188" y="927900"/>
            <a:chExt cx="961200" cy="961200"/>
          </a:xfrm>
        </p:grpSpPr>
        <p:sp>
          <p:nvSpPr>
            <p:cNvPr id="7135" name="Google Shape;7135;p8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6" name="Google Shape;7136;p8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7" name="Google Shape;7137;p8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8" name="Google Shape;7138;p8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9" name="Google Shape;7139;p8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0" name="Google Shape;7140;p8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1" name="Google Shape;7141;p8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2" name="Google Shape;7142;p8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43" name="Google Shape;7143;p85"/>
          <p:cNvGrpSpPr/>
          <p:nvPr/>
        </p:nvGrpSpPr>
        <p:grpSpPr>
          <a:xfrm>
            <a:off x="4478465" y="3869234"/>
            <a:ext cx="505650" cy="504006"/>
            <a:chOff x="6039282" y="1042577"/>
            <a:chExt cx="734315" cy="731929"/>
          </a:xfrm>
        </p:grpSpPr>
        <p:sp>
          <p:nvSpPr>
            <p:cNvPr id="7144" name="Google Shape;7144;p8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5" name="Google Shape;7145;p8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6" name="Google Shape;7146;p8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7" name="Google Shape;7147;p8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8" name="Google Shape;7148;p8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9" name="Google Shape;7149;p8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0" name="Google Shape;7150;p8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1" name="Google Shape;7151;p8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2" name="Google Shape;7152;p8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3" name="Google Shape;7153;p8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4" name="Google Shape;7154;p8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5" name="Google Shape;7155;p8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6" name="Google Shape;7156;p8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7" name="Google Shape;7157;p8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8" name="Google Shape;7158;p8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9" name="Google Shape;7159;p8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0" name="Google Shape;7160;p8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1" name="Google Shape;7161;p8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2" name="Google Shape;7162;p8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3" name="Google Shape;7163;p8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4" name="Google Shape;7164;p8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65" name="Google Shape;7165;p85"/>
          <p:cNvGrpSpPr/>
          <p:nvPr/>
        </p:nvGrpSpPr>
        <p:grpSpPr>
          <a:xfrm>
            <a:off x="5091067" y="2298862"/>
            <a:ext cx="567744" cy="602136"/>
            <a:chOff x="1825800" y="1651625"/>
            <a:chExt cx="539989" cy="571775"/>
          </a:xfrm>
        </p:grpSpPr>
        <p:sp>
          <p:nvSpPr>
            <p:cNvPr id="7166" name="Google Shape;7166;p8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7" name="Google Shape;7167;p8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8" name="Google Shape;7168;p8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9" name="Google Shape;7169;p8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70" name="Google Shape;7170;p85"/>
          <p:cNvGrpSpPr/>
          <p:nvPr/>
        </p:nvGrpSpPr>
        <p:grpSpPr>
          <a:xfrm>
            <a:off x="3765995" y="3855579"/>
            <a:ext cx="508123" cy="507955"/>
            <a:chOff x="1897577" y="2802432"/>
            <a:chExt cx="492176" cy="492014"/>
          </a:xfrm>
        </p:grpSpPr>
        <p:sp>
          <p:nvSpPr>
            <p:cNvPr id="7171" name="Google Shape;7171;p8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2" name="Google Shape;7172;p8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3" name="Google Shape;7173;p8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4" name="Google Shape;7174;p8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5" name="Google Shape;7175;p8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6" name="Google Shape;7176;p8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7" name="Google Shape;7177;p8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8" name="Google Shape;7178;p8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9" name="Google Shape;7179;p8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0" name="Google Shape;7180;p8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1" name="Google Shape;7181;p8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2" name="Google Shape;7182;p8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83" name="Google Shape;7183;p85"/>
          <p:cNvGrpSpPr/>
          <p:nvPr/>
        </p:nvGrpSpPr>
        <p:grpSpPr>
          <a:xfrm>
            <a:off x="997525" y="4169123"/>
            <a:ext cx="809227" cy="200842"/>
            <a:chOff x="2013045" y="4813233"/>
            <a:chExt cx="921986" cy="228854"/>
          </a:xfrm>
        </p:grpSpPr>
        <p:sp>
          <p:nvSpPr>
            <p:cNvPr id="7184" name="Google Shape;7184;p8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5" name="Google Shape;7185;p8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86" name="Google Shape;7186;p85"/>
          <p:cNvGrpSpPr/>
          <p:nvPr/>
        </p:nvGrpSpPr>
        <p:grpSpPr>
          <a:xfrm>
            <a:off x="1005985" y="2656004"/>
            <a:ext cx="792421" cy="269941"/>
            <a:chOff x="1046767" y="4756633"/>
            <a:chExt cx="859646" cy="292841"/>
          </a:xfrm>
        </p:grpSpPr>
        <p:sp>
          <p:nvSpPr>
            <p:cNvPr id="7187" name="Google Shape;7187;p8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8" name="Google Shape;7188;p8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9" name="Google Shape;7189;p8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90" name="Google Shape;7190;p8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1" name="Google Shape;7191;p8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2" name="Google Shape;7192;p8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3" name="Google Shape;7193;p8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94" name="Google Shape;7194;p85"/>
          <p:cNvGrpSpPr/>
          <p:nvPr/>
        </p:nvGrpSpPr>
        <p:grpSpPr>
          <a:xfrm>
            <a:off x="7141841" y="2550562"/>
            <a:ext cx="166473" cy="141497"/>
            <a:chOff x="4660325" y="1866850"/>
            <a:chExt cx="68350" cy="58100"/>
          </a:xfrm>
        </p:grpSpPr>
        <p:sp>
          <p:nvSpPr>
            <p:cNvPr id="7195" name="Google Shape;7195;p8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6" name="Google Shape;7196;p8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97" name="Google Shape;7197;p85"/>
          <p:cNvGrpSpPr/>
          <p:nvPr/>
        </p:nvGrpSpPr>
        <p:grpSpPr>
          <a:xfrm>
            <a:off x="7451186" y="2576286"/>
            <a:ext cx="162515" cy="90049"/>
            <a:chOff x="4791775" y="1877500"/>
            <a:chExt cx="66725" cy="36975"/>
          </a:xfrm>
        </p:grpSpPr>
        <p:sp>
          <p:nvSpPr>
            <p:cNvPr id="7198" name="Google Shape;7198;p8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9" name="Google Shape;7199;p8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0" name="Google Shape;7200;p85"/>
          <p:cNvGrpSpPr/>
          <p:nvPr/>
        </p:nvGrpSpPr>
        <p:grpSpPr>
          <a:xfrm>
            <a:off x="7772899" y="2576286"/>
            <a:ext cx="144979" cy="90049"/>
            <a:chOff x="4923925" y="1877500"/>
            <a:chExt cx="59525" cy="36975"/>
          </a:xfrm>
        </p:grpSpPr>
        <p:sp>
          <p:nvSpPr>
            <p:cNvPr id="7201" name="Google Shape;7201;p8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2" name="Google Shape;7202;p8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3" name="Google Shape;7203;p85"/>
          <p:cNvGrpSpPr/>
          <p:nvPr/>
        </p:nvGrpSpPr>
        <p:grpSpPr>
          <a:xfrm>
            <a:off x="8067390" y="2558477"/>
            <a:ext cx="141447" cy="125667"/>
            <a:chOff x="5058450" y="1870100"/>
            <a:chExt cx="58075" cy="51600"/>
          </a:xfrm>
        </p:grpSpPr>
        <p:sp>
          <p:nvSpPr>
            <p:cNvPr id="7204" name="Google Shape;7204;p8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5" name="Google Shape;7205;p8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6" name="Google Shape;7206;p85"/>
          <p:cNvGrpSpPr/>
          <p:nvPr/>
        </p:nvGrpSpPr>
        <p:grpSpPr>
          <a:xfrm>
            <a:off x="7481905" y="2980885"/>
            <a:ext cx="101077" cy="107645"/>
            <a:chOff x="4811425" y="2065025"/>
            <a:chExt cx="41500" cy="44200"/>
          </a:xfrm>
        </p:grpSpPr>
        <p:sp>
          <p:nvSpPr>
            <p:cNvPr id="7207" name="Google Shape;7207;p8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8" name="Google Shape;7208;p8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9" name="Google Shape;7209;p85"/>
          <p:cNvGrpSpPr/>
          <p:nvPr/>
        </p:nvGrpSpPr>
        <p:grpSpPr>
          <a:xfrm>
            <a:off x="7774342" y="2981098"/>
            <a:ext cx="120867" cy="107218"/>
            <a:chOff x="4929875" y="2065025"/>
            <a:chExt cx="49625" cy="44025"/>
          </a:xfrm>
        </p:grpSpPr>
        <p:sp>
          <p:nvSpPr>
            <p:cNvPr id="7210" name="Google Shape;7210;p8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1" name="Google Shape;7211;p8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12" name="Google Shape;7212;p85"/>
          <p:cNvGrpSpPr/>
          <p:nvPr/>
        </p:nvGrpSpPr>
        <p:grpSpPr>
          <a:xfrm>
            <a:off x="8103011" y="2984112"/>
            <a:ext cx="70206" cy="101191"/>
            <a:chOff x="5083925" y="2066350"/>
            <a:chExt cx="28825" cy="41550"/>
          </a:xfrm>
        </p:grpSpPr>
        <p:sp>
          <p:nvSpPr>
            <p:cNvPr id="7213" name="Google Shape;7213;p8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4" name="Google Shape;7214;p8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15" name="Google Shape;7215;p85"/>
          <p:cNvGrpSpPr/>
          <p:nvPr/>
        </p:nvGrpSpPr>
        <p:grpSpPr>
          <a:xfrm>
            <a:off x="7134565" y="2999759"/>
            <a:ext cx="181026" cy="69896"/>
            <a:chOff x="4659775" y="2072775"/>
            <a:chExt cx="74325" cy="28700"/>
          </a:xfrm>
        </p:grpSpPr>
        <p:sp>
          <p:nvSpPr>
            <p:cNvPr id="7216" name="Google Shape;7216;p8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7" name="Google Shape;7217;p8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8" name="Google Shape;7218;p8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19" name="Google Shape;7219;p85"/>
          <p:cNvGrpSpPr/>
          <p:nvPr/>
        </p:nvGrpSpPr>
        <p:grpSpPr>
          <a:xfrm>
            <a:off x="8054421" y="2790324"/>
            <a:ext cx="167387" cy="89197"/>
            <a:chOff x="4662475" y="1976500"/>
            <a:chExt cx="68725" cy="36625"/>
          </a:xfrm>
        </p:grpSpPr>
        <p:sp>
          <p:nvSpPr>
            <p:cNvPr id="7220" name="Google Shape;7220;p8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1" name="Google Shape;7221;p8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2" name="Google Shape;7222;p8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3" name="Google Shape;7223;p85"/>
          <p:cNvGrpSpPr/>
          <p:nvPr/>
        </p:nvGrpSpPr>
        <p:grpSpPr>
          <a:xfrm>
            <a:off x="7751326" y="2793764"/>
            <a:ext cx="166899" cy="82317"/>
            <a:chOff x="4920150" y="1977875"/>
            <a:chExt cx="68525" cy="33800"/>
          </a:xfrm>
        </p:grpSpPr>
        <p:sp>
          <p:nvSpPr>
            <p:cNvPr id="7224" name="Google Shape;7224;p8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5" name="Google Shape;7225;p8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6" name="Google Shape;7226;p8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7" name="Google Shape;7227;p85"/>
          <p:cNvGrpSpPr/>
          <p:nvPr/>
        </p:nvGrpSpPr>
        <p:grpSpPr>
          <a:xfrm>
            <a:off x="7162483" y="3197682"/>
            <a:ext cx="125190" cy="127859"/>
            <a:chOff x="4676550" y="2160575"/>
            <a:chExt cx="51400" cy="52500"/>
          </a:xfrm>
        </p:grpSpPr>
        <p:sp>
          <p:nvSpPr>
            <p:cNvPr id="7228" name="Google Shape;7228;p8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9" name="Google Shape;7229;p8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0" name="Google Shape;7230;p8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31" name="Google Shape;7231;p85"/>
          <p:cNvGrpSpPr/>
          <p:nvPr/>
        </p:nvGrpSpPr>
        <p:grpSpPr>
          <a:xfrm>
            <a:off x="7459741" y="3204714"/>
            <a:ext cx="145405" cy="113794"/>
            <a:chOff x="4768325" y="2163475"/>
            <a:chExt cx="59700" cy="46725"/>
          </a:xfrm>
        </p:grpSpPr>
        <p:sp>
          <p:nvSpPr>
            <p:cNvPr id="7232" name="Google Shape;7232;p8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3" name="Google Shape;7233;p8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34" name="Google Shape;7234;p8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5" name="Google Shape;7235;p8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6" name="Google Shape;7236;p8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7" name="Google Shape;7237;p8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8" name="Google Shape;7238;p8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9" name="Google Shape;7239;p8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240" name="Google Shape;7240;p85"/>
          <p:cNvGrpSpPr/>
          <p:nvPr/>
        </p:nvGrpSpPr>
        <p:grpSpPr>
          <a:xfrm>
            <a:off x="7476059" y="3459808"/>
            <a:ext cx="112768" cy="106853"/>
            <a:chOff x="4768575" y="2253950"/>
            <a:chExt cx="46300" cy="43875"/>
          </a:xfrm>
        </p:grpSpPr>
        <p:sp>
          <p:nvSpPr>
            <p:cNvPr id="7241" name="Google Shape;7241;p8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2" name="Google Shape;7242;p8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43" name="Google Shape;7243;p85"/>
          <p:cNvGrpSpPr/>
          <p:nvPr/>
        </p:nvGrpSpPr>
        <p:grpSpPr>
          <a:xfrm>
            <a:off x="7775682" y="3948834"/>
            <a:ext cx="118187" cy="146246"/>
            <a:chOff x="4960900" y="2433225"/>
            <a:chExt cx="48525" cy="60050"/>
          </a:xfrm>
        </p:grpSpPr>
        <p:sp>
          <p:nvSpPr>
            <p:cNvPr id="7244" name="Google Shape;7244;p8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5" name="Google Shape;7245;p8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46" name="Google Shape;7246;p85"/>
          <p:cNvGrpSpPr/>
          <p:nvPr/>
        </p:nvGrpSpPr>
        <p:grpSpPr>
          <a:xfrm>
            <a:off x="7464247" y="4212895"/>
            <a:ext cx="136394" cy="143810"/>
            <a:chOff x="4854075" y="2527625"/>
            <a:chExt cx="56000" cy="59050"/>
          </a:xfrm>
        </p:grpSpPr>
        <p:sp>
          <p:nvSpPr>
            <p:cNvPr id="7247" name="Google Shape;7247;p8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8" name="Google Shape;7248;p8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49" name="Google Shape;7249;p8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0" name="Google Shape;7250;p8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1" name="Google Shape;7251;p8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252" name="Google Shape;7252;p85"/>
          <p:cNvGrpSpPr/>
          <p:nvPr/>
        </p:nvGrpSpPr>
        <p:grpSpPr>
          <a:xfrm>
            <a:off x="8088458" y="3676639"/>
            <a:ext cx="99312" cy="160797"/>
            <a:chOff x="5059700" y="2334775"/>
            <a:chExt cx="40775" cy="66025"/>
          </a:xfrm>
        </p:grpSpPr>
        <p:sp>
          <p:nvSpPr>
            <p:cNvPr id="7253" name="Google Shape;7253;p8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4" name="Google Shape;7254;p8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5" name="Google Shape;7255;p8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6" name="Google Shape;7256;p8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7" name="Google Shape;7257;p8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8" name="Google Shape;7258;p8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9" name="Google Shape;7259;p8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0" name="Google Shape;7260;p8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1" name="Google Shape;7261;p8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2" name="Google Shape;7262;p85"/>
          <p:cNvGrpSpPr/>
          <p:nvPr/>
        </p:nvGrpSpPr>
        <p:grpSpPr>
          <a:xfrm>
            <a:off x="8045622" y="3941771"/>
            <a:ext cx="184984" cy="160371"/>
            <a:chOff x="5037700" y="2430325"/>
            <a:chExt cx="75950" cy="65850"/>
          </a:xfrm>
        </p:grpSpPr>
        <p:sp>
          <p:nvSpPr>
            <p:cNvPr id="7263" name="Google Shape;7263;p8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4" name="Google Shape;7264;p8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5" name="Google Shape;7265;p85"/>
          <p:cNvGrpSpPr/>
          <p:nvPr/>
        </p:nvGrpSpPr>
        <p:grpSpPr>
          <a:xfrm>
            <a:off x="7465128" y="3708223"/>
            <a:ext cx="173014" cy="97629"/>
            <a:chOff x="4756975" y="2341800"/>
            <a:chExt cx="91975" cy="51925"/>
          </a:xfrm>
        </p:grpSpPr>
        <p:sp>
          <p:nvSpPr>
            <p:cNvPr id="7266" name="Google Shape;7266;p8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7" name="Google Shape;7267;p8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8" name="Google Shape;7268;p8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9" name="Google Shape;7269;p8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0" name="Google Shape;7270;p8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1" name="Google Shape;7271;p8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2" name="Google Shape;7272;p8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3" name="Google Shape;7273;p8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4" name="Google Shape;7274;p8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5" name="Google Shape;7275;p8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6" name="Google Shape;7276;p8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7" name="Google Shape;7277;p8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8" name="Google Shape;7278;p8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9" name="Google Shape;7279;p8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0" name="Google Shape;7280;p8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1" name="Google Shape;7281;p8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2" name="Google Shape;7282;p8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3" name="Google Shape;7283;p8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4" name="Google Shape;7284;p8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5" name="Google Shape;7285;p8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86" name="Google Shape;7286;p85"/>
          <p:cNvGrpSpPr/>
          <p:nvPr/>
        </p:nvGrpSpPr>
        <p:grpSpPr>
          <a:xfrm>
            <a:off x="7732065" y="4196920"/>
            <a:ext cx="212497" cy="175761"/>
            <a:chOff x="4943575" y="2516350"/>
            <a:chExt cx="98675" cy="81700"/>
          </a:xfrm>
        </p:grpSpPr>
        <p:sp>
          <p:nvSpPr>
            <p:cNvPr id="7287" name="Google Shape;7287;p8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8" name="Google Shape;7288;p8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9" name="Google Shape;7289;p8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0" name="Google Shape;7290;p8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1" name="Google Shape;7291;p8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2" name="Google Shape;7292;p8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3" name="Google Shape;7293;p8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4" name="Google Shape;7294;p8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5" name="Google Shape;7295;p8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6" name="Google Shape;7296;p8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7" name="Google Shape;7297;p8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8" name="Google Shape;7298;p8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9" name="Google Shape;7299;p8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0" name="Google Shape;7300;p8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1" name="Google Shape;7301;p8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2" name="Google Shape;7302;p8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3" name="Google Shape;7303;p8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4" name="Google Shape;7304;p8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5" name="Google Shape;7305;p8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6" name="Google Shape;7306;p8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7" name="Google Shape;7307;p8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8" name="Google Shape;7308;p8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9" name="Google Shape;7309;p8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0" name="Google Shape;7310;p8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1" name="Google Shape;7311;p8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2" name="Google Shape;7312;p8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3" name="Google Shape;7313;p8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4" name="Google Shape;7314;p8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5" name="Google Shape;7315;p8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6" name="Google Shape;7316;p8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7" name="Google Shape;7317;p8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8" name="Google Shape;7318;p8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9" name="Google Shape;7319;p8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0" name="Google Shape;7320;p8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1" name="Google Shape;7321;p8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2" name="Google Shape;7322;p8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3" name="Google Shape;7323;p8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4" name="Google Shape;7324;p8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5" name="Google Shape;7325;p8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6" name="Google Shape;7326;p8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7" name="Google Shape;7327;p8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8" name="Google Shape;7328;p8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9" name="Google Shape;7329;p8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0" name="Google Shape;7330;p8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1" name="Google Shape;7331;p8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2" name="Google Shape;7332;p8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3" name="Google Shape;7333;p8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4" name="Google Shape;7334;p8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5" name="Google Shape;7335;p8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6" name="Google Shape;7336;p8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7" name="Google Shape;7337;p8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8" name="Google Shape;7338;p8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9" name="Google Shape;7339;p8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0" name="Google Shape;7340;p8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1" name="Google Shape;7341;p8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2" name="Google Shape;7342;p8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3" name="Google Shape;7343;p8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4" name="Google Shape;7344;p8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5" name="Google Shape;7345;p8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6" name="Google Shape;7346;p8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7" name="Google Shape;7347;p8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8" name="Google Shape;7348;p8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9" name="Google Shape;7349;p8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0" name="Google Shape;7350;p8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1" name="Google Shape;7351;p8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2" name="Google Shape;7352;p8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3" name="Google Shape;7353;p8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4" name="Google Shape;7354;p8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5" name="Google Shape;7355;p8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6" name="Google Shape;7356;p8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7" name="Google Shape;7357;p8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8" name="Google Shape;7358;p8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9" name="Google Shape;7359;p8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0" name="Google Shape;7360;p8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1" name="Google Shape;7361;p8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2" name="Google Shape;7362;p8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3" name="Google Shape;7363;p8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4" name="Google Shape;7364;p8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65" name="Google Shape;7365;p8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6" name="Google Shape;7366;p8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7" name="Google Shape;7367;p8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8" name="Google Shape;7368;p8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9" name="Google Shape;7369;p85"/>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Use our editable graphic resources...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7373" name="Shape 7373"/>
        <p:cNvGrpSpPr/>
        <p:nvPr/>
      </p:nvGrpSpPr>
      <p:grpSpPr>
        <a:xfrm>
          <a:off x="0" y="0"/>
          <a:ext cx="0" cy="0"/>
          <a:chOff x="0" y="0"/>
          <a:chExt cx="0" cy="0"/>
        </a:xfrm>
      </p:grpSpPr>
      <p:grpSp>
        <p:nvGrpSpPr>
          <p:cNvPr id="7374" name="Google Shape;7374;p86"/>
          <p:cNvGrpSpPr/>
          <p:nvPr/>
        </p:nvGrpSpPr>
        <p:grpSpPr>
          <a:xfrm>
            <a:off x="6647587" y="3567393"/>
            <a:ext cx="560636" cy="516497"/>
            <a:chOff x="6652051" y="3714143"/>
            <a:chExt cx="560636" cy="516497"/>
          </a:xfrm>
        </p:grpSpPr>
        <p:grpSp>
          <p:nvGrpSpPr>
            <p:cNvPr id="7375" name="Google Shape;7375;p86"/>
            <p:cNvGrpSpPr/>
            <p:nvPr/>
          </p:nvGrpSpPr>
          <p:grpSpPr>
            <a:xfrm>
              <a:off x="6669657" y="3716715"/>
              <a:ext cx="466768" cy="464314"/>
              <a:chOff x="3139766" y="765669"/>
              <a:chExt cx="886380" cy="881888"/>
            </a:xfrm>
          </p:grpSpPr>
          <p:grpSp>
            <p:nvGrpSpPr>
              <p:cNvPr id="7376" name="Google Shape;7376;p86"/>
              <p:cNvGrpSpPr/>
              <p:nvPr/>
            </p:nvGrpSpPr>
            <p:grpSpPr>
              <a:xfrm>
                <a:off x="3139766" y="765669"/>
                <a:ext cx="886380" cy="881888"/>
                <a:chOff x="3139766" y="765669"/>
                <a:chExt cx="886380" cy="881888"/>
              </a:xfrm>
            </p:grpSpPr>
            <p:sp>
              <p:nvSpPr>
                <p:cNvPr id="7377" name="Google Shape;7377;p8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8" name="Google Shape;7378;p8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9" name="Google Shape;7379;p8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0" name="Google Shape;7380;p8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1" name="Google Shape;7381;p8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2" name="Google Shape;7382;p8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3" name="Google Shape;7383;p8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4" name="Google Shape;7384;p8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5" name="Google Shape;7385;p8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86" name="Google Shape;7386;p8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7" name="Google Shape;7387;p8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8" name="Google Shape;7388;p8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9" name="Google Shape;7389;p8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90" name="Google Shape;7390;p8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91" name="Google Shape;7391;p86"/>
          <p:cNvGrpSpPr/>
          <p:nvPr/>
        </p:nvGrpSpPr>
        <p:grpSpPr>
          <a:xfrm>
            <a:off x="7646296" y="3047976"/>
            <a:ext cx="104231" cy="320340"/>
            <a:chOff x="7564426" y="3224343"/>
            <a:chExt cx="119985" cy="368801"/>
          </a:xfrm>
        </p:grpSpPr>
        <p:sp>
          <p:nvSpPr>
            <p:cNvPr id="7392" name="Google Shape;7392;p8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3" name="Google Shape;7393;p8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94" name="Google Shape;7394;p86"/>
          <p:cNvGrpSpPr/>
          <p:nvPr/>
        </p:nvGrpSpPr>
        <p:grpSpPr>
          <a:xfrm>
            <a:off x="7345785" y="3042077"/>
            <a:ext cx="189489" cy="332132"/>
            <a:chOff x="8370831" y="3202002"/>
            <a:chExt cx="218129" cy="382376"/>
          </a:xfrm>
        </p:grpSpPr>
        <p:sp>
          <p:nvSpPr>
            <p:cNvPr id="7395" name="Google Shape;7395;p8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6" name="Google Shape;7396;p8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97" name="Google Shape;7397;p86"/>
          <p:cNvGrpSpPr/>
          <p:nvPr/>
        </p:nvGrpSpPr>
        <p:grpSpPr>
          <a:xfrm>
            <a:off x="8069174" y="3453209"/>
            <a:ext cx="309429" cy="267000"/>
            <a:chOff x="6742064" y="3750480"/>
            <a:chExt cx="399315" cy="344560"/>
          </a:xfrm>
        </p:grpSpPr>
        <p:sp>
          <p:nvSpPr>
            <p:cNvPr id="7398" name="Google Shape;7398;p8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9" name="Google Shape;7399;p8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00" name="Google Shape;7400;p86"/>
          <p:cNvGrpSpPr/>
          <p:nvPr/>
        </p:nvGrpSpPr>
        <p:grpSpPr>
          <a:xfrm>
            <a:off x="7608193" y="3804257"/>
            <a:ext cx="180437" cy="281608"/>
            <a:chOff x="7248525" y="3739696"/>
            <a:chExt cx="230531" cy="359790"/>
          </a:xfrm>
        </p:grpSpPr>
        <p:sp>
          <p:nvSpPr>
            <p:cNvPr id="7401" name="Google Shape;7401;p8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2" name="Google Shape;7402;p8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03" name="Google Shape;7403;p86"/>
          <p:cNvGrpSpPr/>
          <p:nvPr/>
        </p:nvGrpSpPr>
        <p:grpSpPr>
          <a:xfrm>
            <a:off x="7854113" y="3447481"/>
            <a:ext cx="162896" cy="278710"/>
            <a:chOff x="7601242" y="3729267"/>
            <a:chExt cx="222566" cy="380803"/>
          </a:xfrm>
        </p:grpSpPr>
        <p:sp>
          <p:nvSpPr>
            <p:cNvPr id="7404" name="Google Shape;7404;p8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5" name="Google Shape;7405;p8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06" name="Google Shape;7406;p86"/>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07" name="Google Shape;7407;p86"/>
          <p:cNvGrpSpPr/>
          <p:nvPr/>
        </p:nvGrpSpPr>
        <p:grpSpPr>
          <a:xfrm>
            <a:off x="7343758" y="3448622"/>
            <a:ext cx="193543" cy="275990"/>
            <a:chOff x="8304647" y="3738687"/>
            <a:chExt cx="225076" cy="320956"/>
          </a:xfrm>
        </p:grpSpPr>
        <p:sp>
          <p:nvSpPr>
            <p:cNvPr id="7408" name="Google Shape;7408;p8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9" name="Google Shape;7409;p8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0" name="Google Shape;7410;p8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11" name="Google Shape;7411;p86"/>
          <p:cNvGrpSpPr/>
          <p:nvPr/>
        </p:nvGrpSpPr>
        <p:grpSpPr>
          <a:xfrm>
            <a:off x="7616251" y="3448622"/>
            <a:ext cx="178492" cy="275990"/>
            <a:chOff x="8615101" y="3738687"/>
            <a:chExt cx="207573" cy="320956"/>
          </a:xfrm>
        </p:grpSpPr>
        <p:sp>
          <p:nvSpPr>
            <p:cNvPr id="7412" name="Google Shape;7412;p8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3" name="Google Shape;7413;p8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4" name="Google Shape;7414;p8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15" name="Google Shape;7415;p86"/>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16" name="Google Shape;7416;p86"/>
          <p:cNvGrpSpPr/>
          <p:nvPr/>
        </p:nvGrpSpPr>
        <p:grpSpPr>
          <a:xfrm>
            <a:off x="7841782" y="3851282"/>
            <a:ext cx="187557" cy="187557"/>
            <a:chOff x="8565775" y="671075"/>
            <a:chExt cx="441000" cy="441000"/>
          </a:xfrm>
        </p:grpSpPr>
        <p:sp>
          <p:nvSpPr>
            <p:cNvPr id="7417" name="Google Shape;7417;p8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8" name="Google Shape;7418;p8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19" name="Google Shape;7419;p86"/>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0" name="Google Shape;7420;p86"/>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21" name="Google Shape;7421;p86"/>
          <p:cNvGrpSpPr/>
          <p:nvPr/>
        </p:nvGrpSpPr>
        <p:grpSpPr>
          <a:xfrm>
            <a:off x="5996254" y="2923808"/>
            <a:ext cx="587865" cy="517731"/>
            <a:chOff x="6000718" y="3070557"/>
            <a:chExt cx="587865" cy="517731"/>
          </a:xfrm>
        </p:grpSpPr>
        <p:sp>
          <p:nvSpPr>
            <p:cNvPr id="7422" name="Google Shape;7422;p8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3" name="Google Shape;7423;p8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4" name="Google Shape;7424;p8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5" name="Google Shape;7425;p8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6" name="Google Shape;7426;p8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7" name="Google Shape;7427;p8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8" name="Google Shape;7428;p8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9" name="Google Shape;7429;p8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0" name="Google Shape;7430;p8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1" name="Google Shape;7431;p8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32" name="Google Shape;7432;p86"/>
          <p:cNvGrpSpPr/>
          <p:nvPr/>
        </p:nvGrpSpPr>
        <p:grpSpPr>
          <a:xfrm>
            <a:off x="6011059" y="3567468"/>
            <a:ext cx="557665" cy="516387"/>
            <a:chOff x="6015523" y="3714217"/>
            <a:chExt cx="557665" cy="516387"/>
          </a:xfrm>
        </p:grpSpPr>
        <p:grpSp>
          <p:nvGrpSpPr>
            <p:cNvPr id="7433" name="Google Shape;7433;p86"/>
            <p:cNvGrpSpPr/>
            <p:nvPr/>
          </p:nvGrpSpPr>
          <p:grpSpPr>
            <a:xfrm>
              <a:off x="6036094" y="3716980"/>
              <a:ext cx="529822" cy="510480"/>
              <a:chOff x="3148311" y="-545634"/>
              <a:chExt cx="1006118" cy="969572"/>
            </a:xfrm>
          </p:grpSpPr>
          <p:sp>
            <p:nvSpPr>
              <p:cNvPr id="7434" name="Google Shape;7434;p8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5" name="Google Shape;7435;p8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6" name="Google Shape;7436;p8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7" name="Google Shape;7437;p8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8" name="Google Shape;7438;p8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9" name="Google Shape;7439;p8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0" name="Google Shape;7440;p8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1" name="Google Shape;7441;p8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2" name="Google Shape;7442;p8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3" name="Google Shape;7443;p8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44" name="Google Shape;7444;p8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45" name="Google Shape;7445;p86"/>
          <p:cNvGrpSpPr/>
          <p:nvPr/>
        </p:nvGrpSpPr>
        <p:grpSpPr>
          <a:xfrm>
            <a:off x="6639841" y="2926879"/>
            <a:ext cx="576302" cy="511871"/>
            <a:chOff x="6644304" y="3073628"/>
            <a:chExt cx="576302" cy="511871"/>
          </a:xfrm>
        </p:grpSpPr>
        <p:grpSp>
          <p:nvGrpSpPr>
            <p:cNvPr id="7446" name="Google Shape;7446;p86"/>
            <p:cNvGrpSpPr/>
            <p:nvPr/>
          </p:nvGrpSpPr>
          <p:grpSpPr>
            <a:xfrm>
              <a:off x="6712169" y="3073651"/>
              <a:ext cx="481611" cy="506713"/>
              <a:chOff x="1833536" y="-546641"/>
              <a:chExt cx="914567" cy="962419"/>
            </a:xfrm>
          </p:grpSpPr>
          <p:grpSp>
            <p:nvGrpSpPr>
              <p:cNvPr id="7447" name="Google Shape;7447;p86"/>
              <p:cNvGrpSpPr/>
              <p:nvPr/>
            </p:nvGrpSpPr>
            <p:grpSpPr>
              <a:xfrm>
                <a:off x="1833536" y="-524249"/>
                <a:ext cx="914567" cy="940027"/>
                <a:chOff x="1833536" y="-524249"/>
                <a:chExt cx="914567" cy="940027"/>
              </a:xfrm>
            </p:grpSpPr>
            <p:sp>
              <p:nvSpPr>
                <p:cNvPr id="7448" name="Google Shape;7448;p8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9" name="Google Shape;7449;p8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0" name="Google Shape;7450;p8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1" name="Google Shape;7451;p8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2" name="Google Shape;7452;p8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53" name="Google Shape;7453;p8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4" name="Google Shape;7454;p8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5" name="Google Shape;7455;p8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6" name="Google Shape;7456;p8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57" name="Google Shape;7457;p8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58" name="Google Shape;7458;p86"/>
          <p:cNvGrpSpPr/>
          <p:nvPr/>
        </p:nvGrpSpPr>
        <p:grpSpPr>
          <a:xfrm>
            <a:off x="719115" y="2852867"/>
            <a:ext cx="2622876" cy="1333540"/>
            <a:chOff x="238125" y="1038125"/>
            <a:chExt cx="7146800" cy="3633625"/>
          </a:xfrm>
        </p:grpSpPr>
        <p:sp>
          <p:nvSpPr>
            <p:cNvPr id="7459" name="Google Shape;7459;p8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0" name="Google Shape;7460;p8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1" name="Google Shape;7461;p8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2" name="Google Shape;7462;p8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3" name="Google Shape;7463;p8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4" name="Google Shape;7464;p8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5" name="Google Shape;7465;p8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6" name="Google Shape;7466;p8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7" name="Google Shape;7467;p8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8" name="Google Shape;7468;p8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9" name="Google Shape;7469;p8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0" name="Google Shape;7470;p8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1" name="Google Shape;7471;p8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2" name="Google Shape;7472;p8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3" name="Google Shape;7473;p8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4" name="Google Shape;7474;p8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5" name="Google Shape;7475;p8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6" name="Google Shape;7476;p8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7" name="Google Shape;7477;p8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8" name="Google Shape;7478;p8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9" name="Google Shape;7479;p8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0" name="Google Shape;7480;p8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1" name="Google Shape;7481;p8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2" name="Google Shape;7482;p8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3" name="Google Shape;7483;p8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4" name="Google Shape;7484;p8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5" name="Google Shape;7485;p8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6" name="Google Shape;7486;p8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7" name="Google Shape;7487;p8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8" name="Google Shape;7488;p8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9" name="Google Shape;7489;p8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0" name="Google Shape;7490;p8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1" name="Google Shape;7491;p8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2" name="Google Shape;7492;p8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3" name="Google Shape;7493;p8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4" name="Google Shape;7494;p8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5" name="Google Shape;7495;p8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6" name="Google Shape;7496;p8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7" name="Google Shape;7497;p8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8" name="Google Shape;7498;p8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9" name="Google Shape;7499;p8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0" name="Google Shape;7500;p8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1" name="Google Shape;7501;p8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2" name="Google Shape;7502;p8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3" name="Google Shape;7503;p8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4" name="Google Shape;7504;p8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5" name="Google Shape;7505;p8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6" name="Google Shape;7506;p8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7" name="Google Shape;7507;p8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8" name="Google Shape;7508;p8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9" name="Google Shape;7509;p8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0" name="Google Shape;7510;p8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1" name="Google Shape;7511;p8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2" name="Google Shape;7512;p8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3" name="Google Shape;7513;p8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4" name="Google Shape;7514;p8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5" name="Google Shape;7515;p8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6" name="Google Shape;7516;p8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7" name="Google Shape;7517;p8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8" name="Google Shape;7518;p8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9" name="Google Shape;7519;p8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0" name="Google Shape;7520;p8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1" name="Google Shape;7521;p8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2" name="Google Shape;7522;p8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3" name="Google Shape;7523;p8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4" name="Google Shape;7524;p8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5" name="Google Shape;7525;p8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6" name="Google Shape;7526;p8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7" name="Google Shape;7527;p8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8" name="Google Shape;7528;p8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9" name="Google Shape;7529;p8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0" name="Google Shape;7530;p8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1" name="Google Shape;7531;p8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2" name="Google Shape;7532;p8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3" name="Google Shape;7533;p8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4" name="Google Shape;7534;p8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5" name="Google Shape;7535;p8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6" name="Google Shape;7536;p8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7" name="Google Shape;7537;p8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8" name="Google Shape;7538;p8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9" name="Google Shape;7539;p8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0" name="Google Shape;7540;p8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1" name="Google Shape;7541;p8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2" name="Google Shape;7542;p8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3" name="Google Shape;7543;p8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4" name="Google Shape;7544;p8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5" name="Google Shape;7545;p8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6" name="Google Shape;7546;p8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7" name="Google Shape;7547;p8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8" name="Google Shape;7548;p8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9" name="Google Shape;7549;p8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0" name="Google Shape;7550;p8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1" name="Google Shape;7551;p8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2" name="Google Shape;7552;p8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3" name="Google Shape;7553;p8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4" name="Google Shape;7554;p8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5" name="Google Shape;7555;p8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6" name="Google Shape;7556;p8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7" name="Google Shape;7557;p8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8" name="Google Shape;7558;p8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9" name="Google Shape;7559;p8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0" name="Google Shape;7560;p8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1" name="Google Shape;7561;p8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2" name="Google Shape;7562;p8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3" name="Google Shape;7563;p8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4" name="Google Shape;7564;p8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5" name="Google Shape;7565;p8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6" name="Google Shape;7566;p8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7" name="Google Shape;7567;p8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8" name="Google Shape;7568;p8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9" name="Google Shape;7569;p8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0" name="Google Shape;7570;p8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1" name="Google Shape;7571;p8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2" name="Google Shape;7572;p8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3" name="Google Shape;7573;p8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4" name="Google Shape;7574;p8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5" name="Google Shape;7575;p8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6" name="Google Shape;7576;p8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7" name="Google Shape;7577;p8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8" name="Google Shape;7578;p8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9" name="Google Shape;7579;p8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0" name="Google Shape;7580;p8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1" name="Google Shape;7581;p8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2" name="Google Shape;7582;p8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3" name="Google Shape;7583;p8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4" name="Google Shape;7584;p8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5" name="Google Shape;7585;p8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6" name="Google Shape;7586;p8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7" name="Google Shape;7587;p8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8" name="Google Shape;7588;p8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9" name="Google Shape;7589;p8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0" name="Google Shape;7590;p8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1" name="Google Shape;7591;p8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2" name="Google Shape;7592;p8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3" name="Google Shape;7593;p8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4" name="Google Shape;7594;p8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5" name="Google Shape;7595;p8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6" name="Google Shape;7596;p8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7" name="Google Shape;7597;p8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8" name="Google Shape;7598;p8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9" name="Google Shape;7599;p8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0" name="Google Shape;7600;p8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1" name="Google Shape;7601;p8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2" name="Google Shape;7602;p8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3" name="Google Shape;7603;p8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4" name="Google Shape;7604;p8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5" name="Google Shape;7605;p8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6" name="Google Shape;7606;p8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7" name="Google Shape;7607;p8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8" name="Google Shape;7608;p8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9" name="Google Shape;7609;p8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0" name="Google Shape;7610;p8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1" name="Google Shape;7611;p8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2" name="Google Shape;7612;p8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3" name="Google Shape;7613;p8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4" name="Google Shape;7614;p8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5" name="Google Shape;7615;p8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6" name="Google Shape;7616;p8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7" name="Google Shape;7617;p8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8" name="Google Shape;7618;p8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9" name="Google Shape;7619;p8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0" name="Google Shape;7620;p8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1" name="Google Shape;7621;p8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2" name="Google Shape;7622;p8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3" name="Google Shape;7623;p8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4" name="Google Shape;7624;p8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5" name="Google Shape;7625;p8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6" name="Google Shape;7626;p8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7" name="Google Shape;7627;p8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8" name="Google Shape;7628;p8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9" name="Google Shape;7629;p8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0" name="Google Shape;7630;p8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1" name="Google Shape;7631;p8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2" name="Google Shape;7632;p8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3" name="Google Shape;7633;p8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4" name="Google Shape;7634;p8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5" name="Google Shape;7635;p8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6" name="Google Shape;7636;p8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7" name="Google Shape;7637;p8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8" name="Google Shape;7638;p8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9" name="Google Shape;7639;p8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0" name="Google Shape;7640;p8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1" name="Google Shape;7641;p8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2" name="Google Shape;7642;p8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3" name="Google Shape;7643;p8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4" name="Google Shape;7644;p8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5" name="Google Shape;7645;p8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6" name="Google Shape;7646;p8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7" name="Google Shape;7647;p8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8" name="Google Shape;7648;p8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9" name="Google Shape;7649;p8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0" name="Google Shape;7650;p8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1" name="Google Shape;7651;p8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2" name="Google Shape;7652;p8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3" name="Google Shape;7653;p8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4" name="Google Shape;7654;p8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5" name="Google Shape;7655;p8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6" name="Google Shape;7656;p8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7" name="Google Shape;7657;p8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8" name="Google Shape;7658;p8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9" name="Google Shape;7659;p8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0" name="Google Shape;7660;p8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1" name="Google Shape;7661;p8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2" name="Google Shape;7662;p8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3" name="Google Shape;7663;p8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4" name="Google Shape;7664;p8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5" name="Google Shape;7665;p8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6" name="Google Shape;7666;p8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7" name="Google Shape;7667;p8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8" name="Google Shape;7668;p8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9" name="Google Shape;7669;p8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0" name="Google Shape;7670;p8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1" name="Google Shape;7671;p8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2" name="Google Shape;7672;p8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3" name="Google Shape;7673;p8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4" name="Google Shape;7674;p8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5" name="Google Shape;7675;p8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6" name="Google Shape;7676;p8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7" name="Google Shape;7677;p8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8" name="Google Shape;7678;p8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9" name="Google Shape;7679;p8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0" name="Google Shape;7680;p8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1" name="Google Shape;7681;p8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2" name="Google Shape;7682;p8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3" name="Google Shape;7683;p8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4" name="Google Shape;7684;p8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5" name="Google Shape;7685;p8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6" name="Google Shape;7686;p8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7" name="Google Shape;7687;p8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8" name="Google Shape;7688;p8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9" name="Google Shape;7689;p8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0" name="Google Shape;7690;p8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1" name="Google Shape;7691;p8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2" name="Google Shape;7692;p8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3" name="Google Shape;7693;p8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4" name="Google Shape;7694;p8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5" name="Google Shape;7695;p8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6" name="Google Shape;7696;p8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7" name="Google Shape;7697;p8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8" name="Google Shape;7698;p8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9" name="Google Shape;7699;p8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0" name="Google Shape;7700;p8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1" name="Google Shape;7701;p8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2" name="Google Shape;7702;p8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3" name="Google Shape;7703;p8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4" name="Google Shape;7704;p8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5" name="Google Shape;7705;p8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6" name="Google Shape;7706;p8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7" name="Google Shape;7707;p8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8" name="Google Shape;7708;p8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9" name="Google Shape;7709;p8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0" name="Google Shape;7710;p8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1" name="Google Shape;7711;p8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2" name="Google Shape;7712;p8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3" name="Google Shape;7713;p8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4" name="Google Shape;7714;p8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5" name="Google Shape;7715;p8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6" name="Google Shape;7716;p8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7" name="Google Shape;7717;p8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8" name="Google Shape;7718;p8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9" name="Google Shape;7719;p8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0" name="Google Shape;7720;p8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1" name="Google Shape;7721;p8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2" name="Google Shape;7722;p8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3" name="Google Shape;7723;p8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4" name="Google Shape;7724;p8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5" name="Google Shape;7725;p8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6" name="Google Shape;7726;p8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7" name="Google Shape;7727;p8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8" name="Google Shape;7728;p8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9" name="Google Shape;7729;p8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0" name="Google Shape;7730;p8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1" name="Google Shape;7731;p8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2" name="Google Shape;7732;p8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3" name="Google Shape;7733;p8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4" name="Google Shape;7734;p8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5" name="Google Shape;7735;p8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6" name="Google Shape;7736;p8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7" name="Google Shape;7737;p8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8" name="Google Shape;7738;p8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9" name="Google Shape;7739;p8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0" name="Google Shape;7740;p8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1" name="Google Shape;7741;p8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2" name="Google Shape;7742;p8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3" name="Google Shape;7743;p8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4" name="Google Shape;7744;p8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5" name="Google Shape;7745;p8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6" name="Google Shape;7746;p8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7" name="Google Shape;7747;p8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8" name="Google Shape;7748;p8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9" name="Google Shape;7749;p8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0" name="Google Shape;7750;p8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1" name="Google Shape;7751;p8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2" name="Google Shape;7752;p8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3" name="Google Shape;7753;p8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4" name="Google Shape;7754;p8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5" name="Google Shape;7755;p8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6" name="Google Shape;7756;p8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7" name="Google Shape;7757;p8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8" name="Google Shape;7758;p8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9" name="Google Shape;7759;p8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0" name="Google Shape;7760;p8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1" name="Google Shape;7761;p8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2" name="Google Shape;7762;p8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3" name="Google Shape;7763;p8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4" name="Google Shape;7764;p8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5" name="Google Shape;7765;p8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6" name="Google Shape;7766;p8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7" name="Google Shape;7767;p8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8" name="Google Shape;7768;p8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9" name="Google Shape;7769;p8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0" name="Google Shape;7770;p8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1" name="Google Shape;7771;p8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2" name="Google Shape;7772;p8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3" name="Google Shape;7773;p8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4" name="Google Shape;7774;p8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5" name="Google Shape;7775;p8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6" name="Google Shape;7776;p8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7" name="Google Shape;7777;p8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8" name="Google Shape;7778;p8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9" name="Google Shape;7779;p8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0" name="Google Shape;7780;p8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1" name="Google Shape;7781;p8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2" name="Google Shape;7782;p8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3" name="Google Shape;7783;p8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4" name="Google Shape;7784;p8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5" name="Google Shape;7785;p8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6" name="Google Shape;7786;p8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7" name="Google Shape;7787;p8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8" name="Google Shape;7788;p8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9" name="Google Shape;7789;p8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0" name="Google Shape;7790;p8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1" name="Google Shape;7791;p8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2" name="Google Shape;7792;p8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3" name="Google Shape;7793;p8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4" name="Google Shape;7794;p8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5" name="Google Shape;7795;p8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6" name="Google Shape;7796;p8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7" name="Google Shape;7797;p8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8" name="Google Shape;7798;p8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9" name="Google Shape;7799;p8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0" name="Google Shape;7800;p8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1" name="Google Shape;7801;p8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2" name="Google Shape;7802;p8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3" name="Google Shape;7803;p8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4" name="Google Shape;7804;p8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5" name="Google Shape;7805;p8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6" name="Google Shape;7806;p8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7" name="Google Shape;7807;p8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8" name="Google Shape;7808;p8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9" name="Google Shape;7809;p8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0" name="Google Shape;7810;p8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1" name="Google Shape;7811;p8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2" name="Google Shape;7812;p8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3" name="Google Shape;7813;p8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4" name="Google Shape;7814;p8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5" name="Google Shape;7815;p8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6" name="Google Shape;7816;p8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7" name="Google Shape;7817;p8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8" name="Google Shape;7818;p8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9" name="Google Shape;7819;p8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0" name="Google Shape;7820;p8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1" name="Google Shape;7821;p8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2" name="Google Shape;7822;p8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3" name="Google Shape;7823;p8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4" name="Google Shape;7824;p8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5" name="Google Shape;7825;p8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6" name="Google Shape;7826;p8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7" name="Google Shape;7827;p8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8" name="Google Shape;7828;p8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9" name="Google Shape;7829;p8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0" name="Google Shape;7830;p8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1" name="Google Shape;7831;p8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2" name="Google Shape;7832;p8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3" name="Google Shape;7833;p8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4" name="Google Shape;7834;p8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5" name="Google Shape;7835;p8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6" name="Google Shape;7836;p8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7" name="Google Shape;7837;p8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8" name="Google Shape;7838;p8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9" name="Google Shape;7839;p8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0" name="Google Shape;7840;p8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1" name="Google Shape;7841;p8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2" name="Google Shape;7842;p8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3" name="Google Shape;7843;p8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4" name="Google Shape;7844;p8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5" name="Google Shape;7845;p8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6" name="Google Shape;7846;p8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7" name="Google Shape;7847;p8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8" name="Google Shape;7848;p8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9" name="Google Shape;7849;p8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0" name="Google Shape;7850;p8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1" name="Google Shape;7851;p8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2" name="Google Shape;7852;p8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3" name="Google Shape;7853;p8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4" name="Google Shape;7854;p8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5" name="Google Shape;7855;p8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6" name="Google Shape;7856;p8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7" name="Google Shape;7857;p8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8" name="Google Shape;7858;p8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9" name="Google Shape;7859;p8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0" name="Google Shape;7860;p8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1" name="Google Shape;7861;p8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2" name="Google Shape;7862;p8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3" name="Google Shape;7863;p8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4" name="Google Shape;7864;p8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5" name="Google Shape;7865;p8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6" name="Google Shape;7866;p8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7" name="Google Shape;7867;p8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8" name="Google Shape;7868;p8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9" name="Google Shape;7869;p8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0" name="Google Shape;7870;p8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1" name="Google Shape;7871;p8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2" name="Google Shape;7872;p8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3" name="Google Shape;7873;p8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4" name="Google Shape;7874;p8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5" name="Google Shape;7875;p8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6" name="Google Shape;7876;p8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7" name="Google Shape;7877;p8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8" name="Google Shape;7878;p8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9" name="Google Shape;7879;p8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0" name="Google Shape;7880;p8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1" name="Google Shape;7881;p8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2" name="Google Shape;7882;p8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3" name="Google Shape;7883;p8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4" name="Google Shape;7884;p8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5" name="Google Shape;7885;p8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6" name="Google Shape;7886;p8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7" name="Google Shape;7887;p8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8" name="Google Shape;7888;p8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9" name="Google Shape;7889;p8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0" name="Google Shape;7890;p8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1" name="Google Shape;7891;p8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2" name="Google Shape;7892;p8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3" name="Google Shape;7893;p8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4" name="Google Shape;7894;p8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5" name="Google Shape;7895;p8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6" name="Google Shape;7896;p8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7" name="Google Shape;7897;p8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8" name="Google Shape;7898;p8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9" name="Google Shape;7899;p8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0" name="Google Shape;7900;p8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1" name="Google Shape;7901;p8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2" name="Google Shape;7902;p8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3" name="Google Shape;7903;p8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4" name="Google Shape;7904;p8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5" name="Google Shape;7905;p8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6" name="Google Shape;7906;p8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7" name="Google Shape;7907;p8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8" name="Google Shape;7908;p8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9" name="Google Shape;7909;p8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0" name="Google Shape;7910;p8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1" name="Google Shape;7911;p8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2" name="Google Shape;7912;p8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3" name="Google Shape;7913;p8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4" name="Google Shape;7914;p8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5" name="Google Shape;7915;p8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6" name="Google Shape;7916;p8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7" name="Google Shape;7917;p8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8" name="Google Shape;7918;p8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9" name="Google Shape;7919;p8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0" name="Google Shape;7920;p8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1" name="Google Shape;7921;p8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2" name="Google Shape;7922;p8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3" name="Google Shape;7923;p8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4" name="Google Shape;7924;p8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5" name="Google Shape;7925;p8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6" name="Google Shape;7926;p8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7" name="Google Shape;7927;p8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8" name="Google Shape;7928;p8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9" name="Google Shape;7929;p8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0" name="Google Shape;7930;p8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1" name="Google Shape;7931;p8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2" name="Google Shape;7932;p8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3" name="Google Shape;7933;p8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4" name="Google Shape;7934;p8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5" name="Google Shape;7935;p8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6" name="Google Shape;7936;p8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7" name="Google Shape;7937;p8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8" name="Google Shape;7938;p8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9" name="Google Shape;7939;p8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0" name="Google Shape;7940;p8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1" name="Google Shape;7941;p8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2" name="Google Shape;7942;p8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3" name="Google Shape;7943;p8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4" name="Google Shape;7944;p8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5" name="Google Shape;7945;p8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6" name="Google Shape;7946;p8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7" name="Google Shape;7947;p8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8" name="Google Shape;7948;p8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9" name="Google Shape;7949;p8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0" name="Google Shape;7950;p8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1" name="Google Shape;7951;p8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2" name="Google Shape;7952;p8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3" name="Google Shape;7953;p8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4" name="Google Shape;7954;p8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5" name="Google Shape;7955;p8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6" name="Google Shape;7956;p8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7" name="Google Shape;7957;p8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8" name="Google Shape;7958;p8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9" name="Google Shape;7959;p8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0" name="Google Shape;7960;p8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1" name="Google Shape;7961;p8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2" name="Google Shape;7962;p8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3" name="Google Shape;7963;p8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4" name="Google Shape;7964;p8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5" name="Google Shape;7965;p8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6" name="Google Shape;7966;p8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7" name="Google Shape;7967;p8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8" name="Google Shape;7968;p8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9" name="Google Shape;7969;p8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0" name="Google Shape;7970;p8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1" name="Google Shape;7971;p8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2" name="Google Shape;7972;p8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3" name="Google Shape;7973;p8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4" name="Google Shape;7974;p8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5" name="Google Shape;7975;p8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6" name="Google Shape;7976;p8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7" name="Google Shape;7977;p8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8" name="Google Shape;7978;p8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9" name="Google Shape;7979;p8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0" name="Google Shape;7980;p8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1" name="Google Shape;7981;p8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2" name="Google Shape;7982;p8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3" name="Google Shape;7983;p8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4" name="Google Shape;7984;p8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5" name="Google Shape;7985;p8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6" name="Google Shape;7986;p8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7" name="Google Shape;7987;p8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8" name="Google Shape;7988;p8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9" name="Google Shape;7989;p8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0" name="Google Shape;7990;p8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1" name="Google Shape;7991;p8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2" name="Google Shape;7992;p8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3" name="Google Shape;7993;p8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4" name="Google Shape;7994;p8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5" name="Google Shape;7995;p8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6" name="Google Shape;7996;p8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7" name="Google Shape;7997;p8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7998;p8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9" name="Google Shape;7999;p8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0" name="Google Shape;8000;p8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8001;p8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2" name="Google Shape;8002;p8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3" name="Google Shape;8003;p8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4" name="Google Shape;8004;p8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5" name="Google Shape;8005;p8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6" name="Google Shape;8006;p8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7" name="Google Shape;8007;p8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8" name="Google Shape;8008;p8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8009;p8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0" name="Google Shape;8010;p8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1" name="Google Shape;8011;p8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2" name="Google Shape;8012;p8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3" name="Google Shape;8013;p8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4" name="Google Shape;8014;p8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5" name="Google Shape;8015;p8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6" name="Google Shape;8016;p8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7" name="Google Shape;8017;p8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8" name="Google Shape;8018;p8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9" name="Google Shape;8019;p8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0" name="Google Shape;8020;p8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1" name="Google Shape;8021;p8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2" name="Google Shape;8022;p8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3" name="Google Shape;8023;p8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8024;p8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5" name="Google Shape;8025;p8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6" name="Google Shape;8026;p8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7" name="Google Shape;8027;p8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8" name="Google Shape;8028;p8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9" name="Google Shape;8029;p8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0" name="Google Shape;8030;p8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1" name="Google Shape;8031;p8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2" name="Google Shape;8032;p8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3" name="Google Shape;8033;p8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4" name="Google Shape;8034;p8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5" name="Google Shape;8035;p8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6" name="Google Shape;8036;p8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7" name="Google Shape;8037;p8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8" name="Google Shape;8038;p8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9" name="Google Shape;8039;p8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0" name="Google Shape;8040;p8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1" name="Google Shape;8041;p8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2" name="Google Shape;8042;p8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3" name="Google Shape;8043;p8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4" name="Google Shape;8044;p8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5" name="Google Shape;8045;p8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6" name="Google Shape;8046;p8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7" name="Google Shape;8047;p8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8" name="Google Shape;8048;p8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9" name="Google Shape;8049;p8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0" name="Google Shape;8050;p8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1" name="Google Shape;8051;p8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8052;p8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3" name="Google Shape;8053;p8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4" name="Google Shape;8054;p8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8055;p8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6" name="Google Shape;8056;p8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7" name="Google Shape;8057;p8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8" name="Google Shape;8058;p8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9" name="Google Shape;8059;p8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0" name="Google Shape;8060;p8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1" name="Google Shape;8061;p8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2" name="Google Shape;8062;p8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3" name="Google Shape;8063;p8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4" name="Google Shape;8064;p8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5" name="Google Shape;8065;p8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6" name="Google Shape;8066;p8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7" name="Google Shape;8067;p8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8" name="Google Shape;8068;p8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9" name="Google Shape;8069;p8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0" name="Google Shape;8070;p8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1" name="Google Shape;8071;p8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2" name="Google Shape;8072;p8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3" name="Google Shape;8073;p8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4" name="Google Shape;8074;p8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5" name="Google Shape;8075;p8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6" name="Google Shape;8076;p8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7" name="Google Shape;8077;p8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8" name="Google Shape;8078;p8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9" name="Google Shape;8079;p8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0" name="Google Shape;8080;p8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1" name="Google Shape;8081;p8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2" name="Google Shape;8082;p8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3" name="Google Shape;8083;p8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4" name="Google Shape;8084;p8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5" name="Google Shape;8085;p8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6" name="Google Shape;8086;p8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7" name="Google Shape;8087;p8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8" name="Google Shape;8088;p8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9" name="Google Shape;8089;p8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0" name="Google Shape;8090;p8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1" name="Google Shape;8091;p8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2" name="Google Shape;8092;p8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3" name="Google Shape;8093;p8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4" name="Google Shape;8094;p8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5" name="Google Shape;8095;p8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6" name="Google Shape;8096;p8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7" name="Google Shape;8097;p8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8" name="Google Shape;8098;p8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9" name="Google Shape;8099;p8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0" name="Google Shape;8100;p8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1" name="Google Shape;8101;p8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2" name="Google Shape;8102;p8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3" name="Google Shape;8103;p8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4" name="Google Shape;8104;p8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5" name="Google Shape;8105;p8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6" name="Google Shape;8106;p8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7" name="Google Shape;8107;p8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8" name="Google Shape;8108;p8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9" name="Google Shape;8109;p8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0" name="Google Shape;8110;p8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1" name="Google Shape;8111;p8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2" name="Google Shape;8112;p8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3" name="Google Shape;8113;p8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4" name="Google Shape;8114;p8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5" name="Google Shape;8115;p8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6" name="Google Shape;8116;p8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7" name="Google Shape;8117;p8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8" name="Google Shape;8118;p8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9" name="Google Shape;8119;p8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0" name="Google Shape;8120;p8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1" name="Google Shape;8121;p8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2" name="Google Shape;8122;p8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3" name="Google Shape;8123;p8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4" name="Google Shape;8124;p8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5" name="Google Shape;8125;p8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6" name="Google Shape;8126;p8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7" name="Google Shape;8127;p8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8" name="Google Shape;8128;p8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9" name="Google Shape;8129;p8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0" name="Google Shape;8130;p8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1" name="Google Shape;8131;p8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2" name="Google Shape;8132;p8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3" name="Google Shape;8133;p8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4" name="Google Shape;8134;p8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5" name="Google Shape;8135;p8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6" name="Google Shape;8136;p8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7" name="Google Shape;8137;p8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8" name="Google Shape;8138;p8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9" name="Google Shape;8139;p8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0" name="Google Shape;8140;p8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1" name="Google Shape;8141;p8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2" name="Google Shape;8142;p8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3" name="Google Shape;8143;p8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4" name="Google Shape;8144;p8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5" name="Google Shape;8145;p8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6" name="Google Shape;8146;p8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7" name="Google Shape;8147;p8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8" name="Google Shape;8148;p8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9" name="Google Shape;8149;p8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0" name="Google Shape;8150;p8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1" name="Google Shape;8151;p8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2" name="Google Shape;8152;p8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8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4" name="Google Shape;8154;p8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5" name="Google Shape;8155;p8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6" name="Google Shape;8156;p8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7" name="Google Shape;8157;p8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8" name="Google Shape;8158;p8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9" name="Google Shape;8159;p8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0" name="Google Shape;8160;p8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1" name="Google Shape;8161;p8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2" name="Google Shape;8162;p8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3" name="Google Shape;8163;p8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4" name="Google Shape;8164;p8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5" name="Google Shape;8165;p8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6" name="Google Shape;8166;p8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7" name="Google Shape;8167;p8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8" name="Google Shape;8168;p8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9" name="Google Shape;8169;p8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0" name="Google Shape;8170;p8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1" name="Google Shape;8171;p8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2" name="Google Shape;8172;p8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3" name="Google Shape;8173;p8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4" name="Google Shape;8174;p8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5" name="Google Shape;8175;p8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6" name="Google Shape;8176;p8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7" name="Google Shape;8177;p8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8" name="Google Shape;8178;p8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9" name="Google Shape;8179;p8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0" name="Google Shape;8180;p8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1" name="Google Shape;8181;p8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2" name="Google Shape;8182;p8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3" name="Google Shape;8183;p8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4" name="Google Shape;8184;p8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5" name="Google Shape;8185;p8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6" name="Google Shape;8186;p8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7" name="Google Shape;8187;p8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8" name="Google Shape;8188;p8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9" name="Google Shape;8189;p8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0" name="Google Shape;8190;p8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1" name="Google Shape;8191;p8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2" name="Google Shape;8192;p8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3" name="Google Shape;8193;p8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4" name="Google Shape;8194;p8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5" name="Google Shape;8195;p8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6" name="Google Shape;8196;p8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7" name="Google Shape;8197;p8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8" name="Google Shape;8198;p8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9" name="Google Shape;8199;p8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0" name="Google Shape;8200;p8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1" name="Google Shape;8201;p8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2" name="Google Shape;8202;p8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3" name="Google Shape;8203;p8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4" name="Google Shape;8204;p8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5" name="Google Shape;8205;p8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6" name="Google Shape;8206;p8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7" name="Google Shape;8207;p8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8" name="Google Shape;8208;p8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9" name="Google Shape;8209;p8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0" name="Google Shape;8210;p8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1" name="Google Shape;8211;p8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2" name="Google Shape;8212;p8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3" name="Google Shape;8213;p8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4" name="Google Shape;8214;p8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5" name="Google Shape;8215;p8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6" name="Google Shape;8216;p8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7" name="Google Shape;8217;p8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8" name="Google Shape;8218;p8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9" name="Google Shape;8219;p8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0" name="Google Shape;8220;p8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1" name="Google Shape;8221;p8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2" name="Google Shape;8222;p8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3" name="Google Shape;8223;p8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4" name="Google Shape;8224;p8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5" name="Google Shape;8225;p8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6" name="Google Shape;8226;p8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7" name="Google Shape;8227;p8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8" name="Google Shape;8228;p8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9" name="Google Shape;8229;p8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0" name="Google Shape;8230;p8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1" name="Google Shape;8231;p8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2" name="Google Shape;8232;p8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3" name="Google Shape;8233;p8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4" name="Google Shape;8234;p8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5" name="Google Shape;8235;p8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6" name="Google Shape;8236;p8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7" name="Google Shape;8237;p8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8" name="Google Shape;8238;p8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9" name="Google Shape;8239;p8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0" name="Google Shape;8240;p8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1" name="Google Shape;8241;p8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2" name="Google Shape;8242;p8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3" name="Google Shape;8243;p8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4" name="Google Shape;8244;p8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5" name="Google Shape;8245;p8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6" name="Google Shape;8246;p8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7" name="Google Shape;8247;p8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8" name="Google Shape;8248;p8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9" name="Google Shape;8249;p8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0" name="Google Shape;8250;p8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1" name="Google Shape;8251;p8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2" name="Google Shape;8252;p8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3" name="Google Shape;8253;p8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4" name="Google Shape;8254;p8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5" name="Google Shape;8255;p8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6" name="Google Shape;8256;p8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7" name="Google Shape;8257;p8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8" name="Google Shape;8258;p8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9" name="Google Shape;8259;p8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0" name="Google Shape;8260;p8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1" name="Google Shape;8261;p8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2" name="Google Shape;8262;p8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3" name="Google Shape;8263;p8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4" name="Google Shape;8264;p8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5" name="Google Shape;8265;p8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6" name="Google Shape;8266;p8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7" name="Google Shape;8267;p8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8" name="Google Shape;8268;p8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9" name="Google Shape;8269;p8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0" name="Google Shape;8270;p8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1" name="Google Shape;8271;p8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2" name="Google Shape;8272;p8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3" name="Google Shape;8273;p8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4" name="Google Shape;8274;p8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5" name="Google Shape;8275;p8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6" name="Google Shape;8276;p8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7" name="Google Shape;8277;p8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8" name="Google Shape;8278;p8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9" name="Google Shape;8279;p8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0" name="Google Shape;8280;p8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1" name="Google Shape;8281;p8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2" name="Google Shape;8282;p8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3" name="Google Shape;8283;p8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4" name="Google Shape;8284;p8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5" name="Google Shape;8285;p8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6" name="Google Shape;8286;p8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7" name="Google Shape;8287;p8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8" name="Google Shape;8288;p8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9" name="Google Shape;8289;p8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0" name="Google Shape;8290;p8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1" name="Google Shape;8291;p8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2" name="Google Shape;8292;p8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3" name="Google Shape;8293;p8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4" name="Google Shape;8294;p8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5" name="Google Shape;8295;p8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6" name="Google Shape;8296;p8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7" name="Google Shape;8297;p8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8" name="Google Shape;8298;p8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9" name="Google Shape;8299;p8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0" name="Google Shape;8300;p8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1" name="Google Shape;8301;p8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2" name="Google Shape;8302;p8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3" name="Google Shape;8303;p8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4" name="Google Shape;8304;p8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5" name="Google Shape;8305;p8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6" name="Google Shape;8306;p8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7" name="Google Shape;8307;p8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8" name="Google Shape;8308;p8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9" name="Google Shape;8309;p8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0" name="Google Shape;8310;p8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1" name="Google Shape;8311;p8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2" name="Google Shape;8312;p8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3" name="Google Shape;8313;p8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4" name="Google Shape;8314;p8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5" name="Google Shape;8315;p8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6" name="Google Shape;8316;p8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7" name="Google Shape;8317;p8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8" name="Google Shape;8318;p8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9" name="Google Shape;8319;p8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0" name="Google Shape;8320;p8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1" name="Google Shape;8321;p8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2" name="Google Shape;8322;p8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3" name="Google Shape;8323;p8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4" name="Google Shape;8324;p8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5" name="Google Shape;8325;p8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6" name="Google Shape;8326;p8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7" name="Google Shape;8327;p8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8" name="Google Shape;8328;p8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9" name="Google Shape;8329;p8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0" name="Google Shape;8330;p8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1" name="Google Shape;8331;p8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2" name="Google Shape;8332;p8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3" name="Google Shape;8333;p8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4" name="Google Shape;8334;p8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5" name="Google Shape;8335;p8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6" name="Google Shape;8336;p8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7" name="Google Shape;8337;p8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8" name="Google Shape;8338;p8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9" name="Google Shape;8339;p8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0" name="Google Shape;8340;p8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1" name="Google Shape;8341;p8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2" name="Google Shape;8342;p8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3" name="Google Shape;8343;p8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4" name="Google Shape;8344;p8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5" name="Google Shape;8345;p8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6" name="Google Shape;8346;p8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7" name="Google Shape;8347;p8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8" name="Google Shape;8348;p8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9" name="Google Shape;8349;p8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0" name="Google Shape;8350;p8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1" name="Google Shape;8351;p8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2" name="Google Shape;8352;p8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3" name="Google Shape;8353;p8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4" name="Google Shape;8354;p8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5" name="Google Shape;8355;p8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6" name="Google Shape;8356;p8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7" name="Google Shape;8357;p8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8" name="Google Shape;8358;p8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9" name="Google Shape;8359;p8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0" name="Google Shape;8360;p8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1" name="Google Shape;8361;p8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2" name="Google Shape;8362;p8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3" name="Google Shape;8363;p8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4" name="Google Shape;8364;p8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5" name="Google Shape;8365;p8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6" name="Google Shape;8366;p8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7" name="Google Shape;8367;p8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8" name="Google Shape;8368;p8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9" name="Google Shape;8369;p8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0" name="Google Shape;8370;p8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1" name="Google Shape;8371;p8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2" name="Google Shape;8372;p8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3" name="Google Shape;8373;p8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4" name="Google Shape;8374;p8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5" name="Google Shape;8375;p8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6" name="Google Shape;8376;p8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7" name="Google Shape;8377;p8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8" name="Google Shape;8378;p8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9" name="Google Shape;8379;p8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0" name="Google Shape;8380;p8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1" name="Google Shape;8381;p8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2" name="Google Shape;8382;p8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3" name="Google Shape;8383;p8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4" name="Google Shape;8384;p8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5" name="Google Shape;8385;p8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6" name="Google Shape;8386;p8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7" name="Google Shape;8387;p8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8" name="Google Shape;8388;p8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9" name="Google Shape;8389;p8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0" name="Google Shape;8390;p8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1" name="Google Shape;8391;p8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2" name="Google Shape;8392;p8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3" name="Google Shape;8393;p8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4" name="Google Shape;8394;p8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5" name="Google Shape;8395;p8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6" name="Google Shape;8396;p8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7" name="Google Shape;8397;p8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8" name="Google Shape;8398;p8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9" name="Google Shape;8399;p8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0" name="Google Shape;8400;p8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1" name="Google Shape;8401;p8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2" name="Google Shape;8402;p8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3" name="Google Shape;8403;p8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4" name="Google Shape;8404;p8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5" name="Google Shape;8405;p8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6" name="Google Shape;8406;p8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7" name="Google Shape;8407;p8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8" name="Google Shape;8408;p8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9" name="Google Shape;8409;p8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0" name="Google Shape;8410;p8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1" name="Google Shape;8411;p8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2" name="Google Shape;8412;p8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3" name="Google Shape;8413;p8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4" name="Google Shape;8414;p8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5" name="Google Shape;8415;p8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6" name="Google Shape;8416;p8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7" name="Google Shape;8417;p8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8" name="Google Shape;8418;p8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9" name="Google Shape;8419;p8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0" name="Google Shape;8420;p8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1" name="Google Shape;8421;p8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2" name="Google Shape;8422;p8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3" name="Google Shape;8423;p8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4" name="Google Shape;8424;p8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5" name="Google Shape;8425;p8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6" name="Google Shape;8426;p8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7" name="Google Shape;8427;p8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8" name="Google Shape;8428;p8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9" name="Google Shape;8429;p8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0" name="Google Shape;8430;p8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1" name="Google Shape;8431;p8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2" name="Google Shape;8432;p8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3" name="Google Shape;8433;p8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4" name="Google Shape;8434;p8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5" name="Google Shape;8435;p8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6" name="Google Shape;8436;p8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7" name="Google Shape;8437;p8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8" name="Google Shape;8438;p8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9" name="Google Shape;8439;p8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0" name="Google Shape;8440;p8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1" name="Google Shape;8441;p8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2" name="Google Shape;8442;p8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3" name="Google Shape;8443;p8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4" name="Google Shape;8444;p8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5" name="Google Shape;8445;p8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6" name="Google Shape;8446;p8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7" name="Google Shape;8447;p8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8" name="Google Shape;8448;p8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9" name="Google Shape;8449;p8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0" name="Google Shape;8450;p8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1" name="Google Shape;8451;p8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2" name="Google Shape;8452;p8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3" name="Google Shape;8453;p8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4" name="Google Shape;8454;p8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5" name="Google Shape;8455;p8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6" name="Google Shape;8456;p8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7" name="Google Shape;8457;p8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8" name="Google Shape;8458;p8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9" name="Google Shape;8459;p8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0" name="Google Shape;8460;p8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1" name="Google Shape;8461;p8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2" name="Google Shape;8462;p8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3" name="Google Shape;8463;p8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4" name="Google Shape;8464;p8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5" name="Google Shape;8465;p8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6" name="Google Shape;8466;p8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7" name="Google Shape;8467;p8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8" name="Google Shape;8468;p8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9" name="Google Shape;8469;p8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0" name="Google Shape;8470;p8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1" name="Google Shape;8471;p8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2" name="Google Shape;8472;p8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3" name="Google Shape;8473;p8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4" name="Google Shape;8474;p8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5" name="Google Shape;8475;p8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6" name="Google Shape;8476;p8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7" name="Google Shape;8477;p8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8" name="Google Shape;8478;p8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9" name="Google Shape;8479;p8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0" name="Google Shape;8480;p8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1" name="Google Shape;8481;p8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2" name="Google Shape;8482;p8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3" name="Google Shape;8483;p8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4" name="Google Shape;8484;p8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5" name="Google Shape;8485;p8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6" name="Google Shape;8486;p8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7" name="Google Shape;8487;p8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8" name="Google Shape;8488;p8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9" name="Google Shape;8489;p8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0" name="Google Shape;8490;p8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1" name="Google Shape;8491;p8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2" name="Google Shape;8492;p8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3" name="Google Shape;8493;p8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4" name="Google Shape;8494;p8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5" name="Google Shape;8495;p8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6" name="Google Shape;8496;p8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7" name="Google Shape;8497;p8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8" name="Google Shape;8498;p8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9" name="Google Shape;8499;p8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0" name="Google Shape;8500;p8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1" name="Google Shape;8501;p8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2" name="Google Shape;8502;p8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3" name="Google Shape;8503;p8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4" name="Google Shape;8504;p8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5" name="Google Shape;8505;p8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6" name="Google Shape;8506;p8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7" name="Google Shape;8507;p8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8" name="Google Shape;8508;p8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9" name="Google Shape;8509;p8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0" name="Google Shape;8510;p8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1" name="Google Shape;8511;p8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2" name="Google Shape;8512;p8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3" name="Google Shape;8513;p8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4" name="Google Shape;8514;p8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5" name="Google Shape;8515;p8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6" name="Google Shape;8516;p8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7" name="Google Shape;8517;p8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8" name="Google Shape;8518;p8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9" name="Google Shape;8519;p8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0" name="Google Shape;8520;p8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1" name="Google Shape;8521;p8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2" name="Google Shape;8522;p8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3" name="Google Shape;8523;p8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4" name="Google Shape;8524;p8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5" name="Google Shape;8525;p8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6" name="Google Shape;8526;p8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7" name="Google Shape;8527;p8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8" name="Google Shape;8528;p8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9" name="Google Shape;8529;p8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0" name="Google Shape;8530;p8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1" name="Google Shape;8531;p8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2" name="Google Shape;8532;p8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3" name="Google Shape;8533;p8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4" name="Google Shape;8534;p8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5" name="Google Shape;8535;p8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6" name="Google Shape;8536;p8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7" name="Google Shape;8537;p8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8" name="Google Shape;8538;p8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9" name="Google Shape;8539;p8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0" name="Google Shape;8540;p8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1" name="Google Shape;8541;p8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2" name="Google Shape;8542;p8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3" name="Google Shape;8543;p8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4" name="Google Shape;8544;p8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5" name="Google Shape;8545;p8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6" name="Google Shape;8546;p8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7" name="Google Shape;8547;p8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8" name="Google Shape;8548;p8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9" name="Google Shape;8549;p8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0" name="Google Shape;8550;p8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1" name="Google Shape;8551;p8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2" name="Google Shape;8552;p8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3" name="Google Shape;8553;p8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4" name="Google Shape;8554;p8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5" name="Google Shape;8555;p8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6" name="Google Shape;8556;p8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7" name="Google Shape;8557;p8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8" name="Google Shape;8558;p8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9" name="Google Shape;8559;p8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0" name="Google Shape;8560;p8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1" name="Google Shape;8561;p8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2" name="Google Shape;8562;p8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3" name="Google Shape;8563;p8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4" name="Google Shape;8564;p8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5" name="Google Shape;8565;p8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6" name="Google Shape;8566;p8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7" name="Google Shape;8567;p8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8" name="Google Shape;8568;p8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9" name="Google Shape;8569;p8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0" name="Google Shape;8570;p8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1" name="Google Shape;8571;p8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2" name="Google Shape;8572;p8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3" name="Google Shape;8573;p8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4" name="Google Shape;8574;p8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5" name="Google Shape;8575;p8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6" name="Google Shape;8576;p8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7" name="Google Shape;8577;p8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8" name="Google Shape;8578;p8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9" name="Google Shape;8579;p8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0" name="Google Shape;8580;p8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1" name="Google Shape;8581;p8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2" name="Google Shape;8582;p8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3" name="Google Shape;8583;p8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4" name="Google Shape;8584;p8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5" name="Google Shape;8585;p8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6" name="Google Shape;8586;p8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7" name="Google Shape;8587;p8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8" name="Google Shape;8588;p8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9" name="Google Shape;8589;p8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0" name="Google Shape;8590;p8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1" name="Google Shape;8591;p8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2" name="Google Shape;8592;p8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3" name="Google Shape;8593;p8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4" name="Google Shape;8594;p8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5" name="Google Shape;8595;p8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6" name="Google Shape;8596;p8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7" name="Google Shape;8597;p8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8" name="Google Shape;8598;p8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9" name="Google Shape;8599;p8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0" name="Google Shape;8600;p8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1" name="Google Shape;8601;p8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2" name="Google Shape;8602;p8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3" name="Google Shape;8603;p8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4" name="Google Shape;8604;p8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5" name="Google Shape;8605;p8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6" name="Google Shape;8606;p8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7" name="Google Shape;8607;p8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8" name="Google Shape;8608;p8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9" name="Google Shape;8609;p8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0" name="Google Shape;8610;p8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1" name="Google Shape;8611;p8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2" name="Google Shape;8612;p8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3" name="Google Shape;8613;p8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4" name="Google Shape;8614;p8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5" name="Google Shape;8615;p8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6" name="Google Shape;8616;p8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7" name="Google Shape;8617;p8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8" name="Google Shape;8618;p8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9" name="Google Shape;8619;p8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0" name="Google Shape;8620;p8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1" name="Google Shape;8621;p8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2" name="Google Shape;8622;p8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3" name="Google Shape;8623;p8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4" name="Google Shape;8624;p8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5" name="Google Shape;8625;p8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6" name="Google Shape;8626;p8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7" name="Google Shape;8627;p8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8" name="Google Shape;8628;p8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9" name="Google Shape;8629;p8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0" name="Google Shape;8630;p8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1" name="Google Shape;8631;p8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2" name="Google Shape;8632;p8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3" name="Google Shape;8633;p8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4" name="Google Shape;8634;p8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5" name="Google Shape;8635;p8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6" name="Google Shape;8636;p8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7" name="Google Shape;8637;p8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8" name="Google Shape;8638;p8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9" name="Google Shape;8639;p8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0" name="Google Shape;8640;p8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1" name="Google Shape;8641;p8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2" name="Google Shape;8642;p8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3" name="Google Shape;8643;p8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4" name="Google Shape;8644;p8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5" name="Google Shape;8645;p8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6" name="Google Shape;8646;p8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7" name="Google Shape;8647;p8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8" name="Google Shape;8648;p8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9" name="Google Shape;8649;p8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0" name="Google Shape;8650;p8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1" name="Google Shape;8651;p8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2" name="Google Shape;8652;p8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3" name="Google Shape;8653;p8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4" name="Google Shape;8654;p8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5" name="Google Shape;8655;p8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6" name="Google Shape;8656;p8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7" name="Google Shape;8657;p8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8" name="Google Shape;8658;p8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9" name="Google Shape;8659;p8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0" name="Google Shape;8660;p8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1" name="Google Shape;8661;p8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2" name="Google Shape;8662;p8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3" name="Google Shape;8663;p8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4" name="Google Shape;8664;p8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5" name="Google Shape;8665;p8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6" name="Google Shape;8666;p8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7" name="Google Shape;8667;p8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8" name="Google Shape;8668;p8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9" name="Google Shape;8669;p8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0" name="Google Shape;8670;p8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1" name="Google Shape;8671;p8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2" name="Google Shape;8672;p8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3" name="Google Shape;8673;p8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4" name="Google Shape;8674;p8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5" name="Google Shape;8675;p8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6" name="Google Shape;8676;p8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7" name="Google Shape;8677;p8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8" name="Google Shape;8678;p8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9" name="Google Shape;8679;p8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0" name="Google Shape;8680;p8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1" name="Google Shape;8681;p8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2" name="Google Shape;8682;p8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3" name="Google Shape;8683;p8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4" name="Google Shape;8684;p8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5" name="Google Shape;8685;p8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6" name="Google Shape;8686;p8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7" name="Google Shape;8687;p8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8" name="Google Shape;8688;p8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9" name="Google Shape;8689;p8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0" name="Google Shape;8690;p8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1" name="Google Shape;8691;p8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2" name="Google Shape;8692;p8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3" name="Google Shape;8693;p8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4" name="Google Shape;8694;p8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5" name="Google Shape;8695;p8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6" name="Google Shape;8696;p8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7" name="Google Shape;8697;p8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8" name="Google Shape;8698;p8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9" name="Google Shape;8699;p8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0" name="Google Shape;8700;p8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1" name="Google Shape;8701;p8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2" name="Google Shape;8702;p8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3" name="Google Shape;8703;p8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4" name="Google Shape;8704;p8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5" name="Google Shape;8705;p8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6" name="Google Shape;8706;p8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7" name="Google Shape;8707;p8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8" name="Google Shape;8708;p8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9" name="Google Shape;8709;p8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0" name="Google Shape;8710;p8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1" name="Google Shape;8711;p8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2" name="Google Shape;8712;p8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3" name="Google Shape;8713;p8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4" name="Google Shape;8714;p8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5" name="Google Shape;8715;p8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6" name="Google Shape;8716;p8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7" name="Google Shape;8717;p8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8" name="Google Shape;8718;p8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9" name="Google Shape;8719;p8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0" name="Google Shape;8720;p8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1" name="Google Shape;8721;p8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2" name="Google Shape;8722;p8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3" name="Google Shape;8723;p8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4" name="Google Shape;8724;p8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5" name="Google Shape;8725;p8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6" name="Google Shape;8726;p8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7" name="Google Shape;8727;p8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8" name="Google Shape;8728;p8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9" name="Google Shape;8729;p8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0" name="Google Shape;8730;p8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1" name="Google Shape;8731;p8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2" name="Google Shape;8732;p8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3" name="Google Shape;8733;p8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4" name="Google Shape;8734;p8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5" name="Google Shape;8735;p8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6" name="Google Shape;8736;p8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7" name="Google Shape;8737;p8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8" name="Google Shape;8738;p8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9" name="Google Shape;8739;p8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0" name="Google Shape;8740;p8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1" name="Google Shape;8741;p8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2" name="Google Shape;8742;p8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3" name="Google Shape;8743;p8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4" name="Google Shape;8744;p8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5" name="Google Shape;8745;p8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6" name="Google Shape;8746;p8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7" name="Google Shape;8747;p8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8" name="Google Shape;8748;p8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9" name="Google Shape;8749;p8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0" name="Google Shape;8750;p8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1" name="Google Shape;8751;p8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2" name="Google Shape;8752;p8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3" name="Google Shape;8753;p8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4" name="Google Shape;8754;p8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5" name="Google Shape;8755;p8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6" name="Google Shape;8756;p8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7" name="Google Shape;8757;p8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8" name="Google Shape;8758;p8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9" name="Google Shape;8759;p8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0" name="Google Shape;8760;p8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1" name="Google Shape;8761;p8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2" name="Google Shape;8762;p8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3" name="Google Shape;8763;p8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4" name="Google Shape;8764;p8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5" name="Google Shape;8765;p8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6" name="Google Shape;8766;p8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7" name="Google Shape;8767;p8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8" name="Google Shape;8768;p8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9" name="Google Shape;8769;p8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0" name="Google Shape;8770;p8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1" name="Google Shape;8771;p8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2" name="Google Shape;8772;p8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3" name="Google Shape;8773;p8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4" name="Google Shape;8774;p8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5" name="Google Shape;8775;p8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6" name="Google Shape;8776;p8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7" name="Google Shape;8777;p8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8" name="Google Shape;8778;p8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9" name="Google Shape;8779;p8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0" name="Google Shape;8780;p8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1" name="Google Shape;8781;p8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2" name="Google Shape;8782;p8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3" name="Google Shape;8783;p8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4" name="Google Shape;8784;p8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5" name="Google Shape;8785;p8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6" name="Google Shape;8786;p8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7" name="Google Shape;8787;p8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8" name="Google Shape;8788;p8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9" name="Google Shape;8789;p8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0" name="Google Shape;8790;p8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1" name="Google Shape;8791;p8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2" name="Google Shape;8792;p8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3" name="Google Shape;8793;p8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4" name="Google Shape;8794;p8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5" name="Google Shape;8795;p8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6" name="Google Shape;8796;p8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7" name="Google Shape;8797;p8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8" name="Google Shape;8798;p8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9" name="Google Shape;8799;p8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0" name="Google Shape;8800;p8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1" name="Google Shape;8801;p8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2" name="Google Shape;8802;p8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3" name="Google Shape;8803;p8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4" name="Google Shape;8804;p8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5" name="Google Shape;8805;p8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6" name="Google Shape;8806;p8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7" name="Google Shape;8807;p8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8" name="Google Shape;8808;p8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9" name="Google Shape;8809;p8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0" name="Google Shape;8810;p8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1" name="Google Shape;8811;p8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2" name="Google Shape;8812;p8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3" name="Google Shape;8813;p8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4" name="Google Shape;8814;p8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5" name="Google Shape;8815;p8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6" name="Google Shape;8816;p8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7" name="Google Shape;8817;p8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8" name="Google Shape;8818;p8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9" name="Google Shape;8819;p8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0" name="Google Shape;8820;p8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1" name="Google Shape;8821;p8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2" name="Google Shape;8822;p8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3" name="Google Shape;8823;p8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4" name="Google Shape;8824;p8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5" name="Google Shape;8825;p8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6" name="Google Shape;8826;p8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7" name="Google Shape;8827;p8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8" name="Google Shape;8828;p8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9" name="Google Shape;8829;p8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0" name="Google Shape;8830;p8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1" name="Google Shape;8831;p8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2" name="Google Shape;8832;p8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3" name="Google Shape;8833;p8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4" name="Google Shape;8834;p8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5" name="Google Shape;8835;p8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6" name="Google Shape;8836;p8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7" name="Google Shape;8837;p8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8" name="Google Shape;8838;p8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9" name="Google Shape;8839;p8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0" name="Google Shape;8840;p8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1" name="Google Shape;8841;p8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2" name="Google Shape;8842;p8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3" name="Google Shape;8843;p8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4" name="Google Shape;8844;p8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5" name="Google Shape;8845;p8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6" name="Google Shape;8846;p8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7" name="Google Shape;8847;p8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8" name="Google Shape;8848;p8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9" name="Google Shape;8849;p8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0" name="Google Shape;8850;p8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1" name="Google Shape;8851;p8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2" name="Google Shape;8852;p8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3" name="Google Shape;8853;p8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4" name="Google Shape;8854;p8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5" name="Google Shape;8855;p8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6" name="Google Shape;8856;p8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7" name="Google Shape;8857;p8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8" name="Google Shape;8858;p8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9" name="Google Shape;8859;p8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0" name="Google Shape;8860;p8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1" name="Google Shape;8861;p8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2" name="Google Shape;8862;p8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3" name="Google Shape;8863;p8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4" name="Google Shape;8864;p8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5" name="Google Shape;8865;p8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6" name="Google Shape;8866;p8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7" name="Google Shape;8867;p8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8" name="Google Shape;8868;p8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9" name="Google Shape;8869;p8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0" name="Google Shape;8870;p8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1" name="Google Shape;8871;p8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2" name="Google Shape;8872;p8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3" name="Google Shape;8873;p8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4" name="Google Shape;8874;p8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5" name="Google Shape;8875;p8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6" name="Google Shape;8876;p8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7" name="Google Shape;8877;p8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8" name="Google Shape;8878;p8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9" name="Google Shape;8879;p8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0" name="Google Shape;8880;p8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1" name="Google Shape;8881;p8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2" name="Google Shape;8882;p8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3" name="Google Shape;8883;p8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4" name="Google Shape;8884;p8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5" name="Google Shape;8885;p8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6" name="Google Shape;8886;p8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7" name="Google Shape;8887;p8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8" name="Google Shape;8888;p8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9" name="Google Shape;8889;p8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0" name="Google Shape;8890;p8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1" name="Google Shape;8891;p8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2" name="Google Shape;8892;p8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3" name="Google Shape;8893;p8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4" name="Google Shape;8894;p8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5" name="Google Shape;8895;p8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6" name="Google Shape;8896;p8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7" name="Google Shape;8897;p8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8" name="Google Shape;8898;p8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9" name="Google Shape;8899;p8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0" name="Google Shape;8900;p8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1" name="Google Shape;8901;p8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2" name="Google Shape;8902;p8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3" name="Google Shape;8903;p8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4" name="Google Shape;8904;p8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5" name="Google Shape;8905;p8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6" name="Google Shape;8906;p8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7" name="Google Shape;8907;p8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8" name="Google Shape;8908;p8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9" name="Google Shape;8909;p8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0" name="Google Shape;8910;p8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1" name="Google Shape;8911;p8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2" name="Google Shape;8912;p8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3" name="Google Shape;8913;p8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4" name="Google Shape;8914;p8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5" name="Google Shape;8915;p8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6" name="Google Shape;8916;p8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7" name="Google Shape;8917;p8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8" name="Google Shape;8918;p8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9" name="Google Shape;8919;p8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0" name="Google Shape;8920;p8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1" name="Google Shape;8921;p8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2" name="Google Shape;8922;p8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3" name="Google Shape;8923;p8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4" name="Google Shape;8924;p8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5" name="Google Shape;8925;p8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6" name="Google Shape;8926;p8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7" name="Google Shape;8927;p8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8" name="Google Shape;8928;p8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9" name="Google Shape;8929;p8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0" name="Google Shape;8930;p8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1" name="Google Shape;8931;p8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2" name="Google Shape;8932;p8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3" name="Google Shape;8933;p8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4" name="Google Shape;8934;p8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5" name="Google Shape;8935;p8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6" name="Google Shape;8936;p8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7" name="Google Shape;8937;p8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8" name="Google Shape;8938;p8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9" name="Google Shape;8939;p8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0" name="Google Shape;8940;p8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1" name="Google Shape;8941;p8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2" name="Google Shape;8942;p8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3" name="Google Shape;8943;p8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4" name="Google Shape;8944;p8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5" name="Google Shape;8945;p8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6" name="Google Shape;8946;p8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7" name="Google Shape;8947;p8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8" name="Google Shape;8948;p8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9" name="Google Shape;8949;p8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0" name="Google Shape;8950;p8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1" name="Google Shape;8951;p8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2" name="Google Shape;8952;p8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3" name="Google Shape;8953;p8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4" name="Google Shape;8954;p8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5" name="Google Shape;8955;p8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6" name="Google Shape;8956;p8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7" name="Google Shape;8957;p8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8" name="Google Shape;8958;p8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9" name="Google Shape;8959;p8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0" name="Google Shape;8960;p8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1" name="Google Shape;8961;p8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2" name="Google Shape;8962;p8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3" name="Google Shape;8963;p8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4" name="Google Shape;8964;p8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5" name="Google Shape;8965;p8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6" name="Google Shape;8966;p8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7" name="Google Shape;8967;p8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8" name="Google Shape;8968;p8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9" name="Google Shape;8969;p8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0" name="Google Shape;8970;p8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1" name="Google Shape;8971;p8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2" name="Google Shape;8972;p8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3" name="Google Shape;8973;p8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4" name="Google Shape;8974;p8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5" name="Google Shape;8975;p8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6" name="Google Shape;8976;p8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7" name="Google Shape;8977;p8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8" name="Google Shape;8978;p8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9" name="Google Shape;8979;p8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0" name="Google Shape;8980;p8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1" name="Google Shape;8981;p8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2" name="Google Shape;8982;p8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3" name="Google Shape;8983;p8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4" name="Google Shape;8984;p8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5" name="Google Shape;8985;p8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6" name="Google Shape;8986;p8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7" name="Google Shape;8987;p8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8" name="Google Shape;8988;p8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9" name="Google Shape;8989;p8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0" name="Google Shape;8990;p8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1" name="Google Shape;8991;p8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2" name="Google Shape;8992;p8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3" name="Google Shape;8993;p8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4" name="Google Shape;8994;p8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5" name="Google Shape;8995;p8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6" name="Google Shape;8996;p8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7" name="Google Shape;8997;p8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8" name="Google Shape;8998;p8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9" name="Google Shape;8999;p8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0" name="Google Shape;9000;p8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1" name="Google Shape;9001;p8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2" name="Google Shape;9002;p8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3" name="Google Shape;9003;p8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4" name="Google Shape;9004;p8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5" name="Google Shape;9005;p8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6" name="Google Shape;9006;p8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7" name="Google Shape;9007;p8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8" name="Google Shape;9008;p8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9" name="Google Shape;9009;p8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0" name="Google Shape;9010;p8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1" name="Google Shape;9011;p8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2" name="Google Shape;9012;p8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3" name="Google Shape;9013;p8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4" name="Google Shape;9014;p8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5" name="Google Shape;9015;p8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6" name="Google Shape;9016;p8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7" name="Google Shape;9017;p8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8" name="Google Shape;9018;p8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9" name="Google Shape;9019;p8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0" name="Google Shape;9020;p8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1" name="Google Shape;9021;p8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2" name="Google Shape;9022;p8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3" name="Google Shape;9023;p8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4" name="Google Shape;9024;p8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5" name="Google Shape;9025;p8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6" name="Google Shape;9026;p8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7" name="Google Shape;9027;p8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8" name="Google Shape;9028;p8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9" name="Google Shape;9029;p8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0" name="Google Shape;9030;p8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31" name="Google Shape;9031;p86"/>
          <p:cNvGrpSpPr/>
          <p:nvPr/>
        </p:nvGrpSpPr>
        <p:grpSpPr>
          <a:xfrm>
            <a:off x="3574273" y="2854307"/>
            <a:ext cx="2241344" cy="1330656"/>
            <a:chOff x="3597785" y="3065882"/>
            <a:chExt cx="2241344" cy="1330656"/>
          </a:xfrm>
        </p:grpSpPr>
        <p:grpSp>
          <p:nvGrpSpPr>
            <p:cNvPr id="9032" name="Google Shape;9032;p86"/>
            <p:cNvGrpSpPr/>
            <p:nvPr/>
          </p:nvGrpSpPr>
          <p:grpSpPr>
            <a:xfrm>
              <a:off x="5296908" y="3937355"/>
              <a:ext cx="143198" cy="32380"/>
              <a:chOff x="5296908" y="3937355"/>
              <a:chExt cx="143198" cy="32380"/>
            </a:xfrm>
          </p:grpSpPr>
          <p:sp>
            <p:nvSpPr>
              <p:cNvPr id="9033" name="Google Shape;9033;p8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34" name="Google Shape;9034;p86"/>
              <p:cNvGrpSpPr/>
              <p:nvPr/>
            </p:nvGrpSpPr>
            <p:grpSpPr>
              <a:xfrm>
                <a:off x="5402331" y="3937355"/>
                <a:ext cx="37776" cy="32380"/>
                <a:chOff x="5402331" y="3937355"/>
                <a:chExt cx="37776" cy="32380"/>
              </a:xfrm>
            </p:grpSpPr>
            <p:sp>
              <p:nvSpPr>
                <p:cNvPr id="9035" name="Google Shape;9035;p8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6" name="Google Shape;9036;p8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37" name="Google Shape;9037;p86"/>
              <p:cNvGrpSpPr/>
              <p:nvPr/>
            </p:nvGrpSpPr>
            <p:grpSpPr>
              <a:xfrm>
                <a:off x="5296908" y="3937355"/>
                <a:ext cx="37783" cy="32380"/>
                <a:chOff x="5296908" y="3937355"/>
                <a:chExt cx="37783" cy="32380"/>
              </a:xfrm>
            </p:grpSpPr>
            <p:sp>
              <p:nvSpPr>
                <p:cNvPr id="9038" name="Google Shape;9038;p8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9" name="Google Shape;9039;p8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040" name="Google Shape;9040;p86"/>
            <p:cNvGrpSpPr/>
            <p:nvPr/>
          </p:nvGrpSpPr>
          <p:grpSpPr>
            <a:xfrm>
              <a:off x="4724163" y="3119631"/>
              <a:ext cx="120838" cy="84218"/>
              <a:chOff x="4724163" y="3119631"/>
              <a:chExt cx="120838" cy="84218"/>
            </a:xfrm>
          </p:grpSpPr>
          <p:grpSp>
            <p:nvGrpSpPr>
              <p:cNvPr id="9041" name="Google Shape;9041;p86"/>
              <p:cNvGrpSpPr/>
              <p:nvPr/>
            </p:nvGrpSpPr>
            <p:grpSpPr>
              <a:xfrm>
                <a:off x="4746712" y="3132773"/>
                <a:ext cx="86869" cy="56424"/>
                <a:chOff x="4746712" y="3132773"/>
                <a:chExt cx="86869" cy="56424"/>
              </a:xfrm>
            </p:grpSpPr>
            <p:sp>
              <p:nvSpPr>
                <p:cNvPr id="9042" name="Google Shape;9042;p8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3" name="Google Shape;9043;p8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44" name="Google Shape;9044;p86"/>
              <p:cNvGrpSpPr/>
              <p:nvPr/>
            </p:nvGrpSpPr>
            <p:grpSpPr>
              <a:xfrm>
                <a:off x="4773634" y="3143336"/>
                <a:ext cx="37776" cy="32451"/>
                <a:chOff x="4773634" y="3143336"/>
                <a:chExt cx="37776" cy="32451"/>
              </a:xfrm>
            </p:grpSpPr>
            <p:sp>
              <p:nvSpPr>
                <p:cNvPr id="9045" name="Google Shape;9045;p8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6" name="Google Shape;9046;p8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47" name="Google Shape;9047;p86"/>
              <p:cNvGrpSpPr/>
              <p:nvPr/>
            </p:nvGrpSpPr>
            <p:grpSpPr>
              <a:xfrm>
                <a:off x="4724163" y="3131248"/>
                <a:ext cx="37776" cy="32459"/>
                <a:chOff x="4724163" y="3131248"/>
                <a:chExt cx="37776" cy="32459"/>
              </a:xfrm>
            </p:grpSpPr>
            <p:sp>
              <p:nvSpPr>
                <p:cNvPr id="9048" name="Google Shape;9048;p8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9" name="Google Shape;9049;p8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50" name="Google Shape;9050;p86"/>
              <p:cNvGrpSpPr/>
              <p:nvPr/>
            </p:nvGrpSpPr>
            <p:grpSpPr>
              <a:xfrm>
                <a:off x="4755081" y="3176054"/>
                <a:ext cx="32357" cy="27795"/>
                <a:chOff x="4755081" y="3176054"/>
                <a:chExt cx="32357" cy="27795"/>
              </a:xfrm>
            </p:grpSpPr>
            <p:sp>
              <p:nvSpPr>
                <p:cNvPr id="9051" name="Google Shape;9051;p8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2" name="Google Shape;9052;p8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53" name="Google Shape;9053;p86"/>
              <p:cNvGrpSpPr/>
              <p:nvPr/>
            </p:nvGrpSpPr>
            <p:grpSpPr>
              <a:xfrm>
                <a:off x="4812550" y="3119631"/>
                <a:ext cx="32451" cy="27803"/>
                <a:chOff x="4812550" y="3119631"/>
                <a:chExt cx="32451" cy="27803"/>
              </a:xfrm>
            </p:grpSpPr>
            <p:sp>
              <p:nvSpPr>
                <p:cNvPr id="9054" name="Google Shape;9054;p8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5" name="Google Shape;9055;p8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056" name="Google Shape;9056;p86"/>
            <p:cNvGrpSpPr/>
            <p:nvPr/>
          </p:nvGrpSpPr>
          <p:grpSpPr>
            <a:xfrm>
              <a:off x="5382826" y="4027197"/>
              <a:ext cx="268967" cy="250422"/>
              <a:chOff x="5382826" y="4027197"/>
              <a:chExt cx="268967" cy="250422"/>
            </a:xfrm>
          </p:grpSpPr>
          <p:grpSp>
            <p:nvGrpSpPr>
              <p:cNvPr id="9057" name="Google Shape;9057;p86"/>
              <p:cNvGrpSpPr/>
              <p:nvPr/>
            </p:nvGrpSpPr>
            <p:grpSpPr>
              <a:xfrm>
                <a:off x="5405280" y="4042510"/>
                <a:ext cx="237570" cy="218647"/>
                <a:chOff x="5405280" y="4042510"/>
                <a:chExt cx="237570" cy="218647"/>
              </a:xfrm>
            </p:grpSpPr>
            <p:sp>
              <p:nvSpPr>
                <p:cNvPr id="9058" name="Google Shape;9058;p8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9" name="Google Shape;9059;p8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0" name="Google Shape;9060;p8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1" name="Google Shape;9061;p8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2" name="Google Shape;9062;p8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3" name="Google Shape;9063;p8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64" name="Google Shape;9064;p86"/>
              <p:cNvGrpSpPr/>
              <p:nvPr/>
            </p:nvGrpSpPr>
            <p:grpSpPr>
              <a:xfrm>
                <a:off x="5382826" y="4125549"/>
                <a:ext cx="37776" cy="32380"/>
                <a:chOff x="5382826" y="4125549"/>
                <a:chExt cx="37776" cy="32380"/>
              </a:xfrm>
            </p:grpSpPr>
            <p:sp>
              <p:nvSpPr>
                <p:cNvPr id="9065" name="Google Shape;9065;p8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6" name="Google Shape;9066;p8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67" name="Google Shape;9067;p86"/>
              <p:cNvGrpSpPr/>
              <p:nvPr/>
            </p:nvGrpSpPr>
            <p:grpSpPr>
              <a:xfrm>
                <a:off x="5475680" y="4195587"/>
                <a:ext cx="37783" cy="32364"/>
                <a:chOff x="5475680" y="4195587"/>
                <a:chExt cx="37783" cy="32364"/>
              </a:xfrm>
            </p:grpSpPr>
            <p:sp>
              <p:nvSpPr>
                <p:cNvPr id="9068" name="Google Shape;9068;p8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9" name="Google Shape;9069;p8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70" name="Google Shape;9070;p86"/>
              <p:cNvGrpSpPr/>
              <p:nvPr/>
            </p:nvGrpSpPr>
            <p:grpSpPr>
              <a:xfrm>
                <a:off x="5532575" y="4027197"/>
                <a:ext cx="33308" cy="32262"/>
                <a:chOff x="5532575" y="4027197"/>
                <a:chExt cx="33308" cy="32262"/>
              </a:xfrm>
            </p:grpSpPr>
            <p:sp>
              <p:nvSpPr>
                <p:cNvPr id="9071" name="Google Shape;9071;p8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2" name="Google Shape;9072;p8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73" name="Google Shape;9073;p86"/>
              <p:cNvGrpSpPr/>
              <p:nvPr/>
            </p:nvGrpSpPr>
            <p:grpSpPr>
              <a:xfrm>
                <a:off x="5590706" y="4245348"/>
                <a:ext cx="33497" cy="32270"/>
                <a:chOff x="5590706" y="4245348"/>
                <a:chExt cx="33497" cy="32270"/>
              </a:xfrm>
            </p:grpSpPr>
            <p:sp>
              <p:nvSpPr>
                <p:cNvPr id="9074" name="Google Shape;9074;p8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5" name="Google Shape;9075;p8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76" name="Google Shape;9076;p86"/>
              <p:cNvGrpSpPr/>
              <p:nvPr/>
            </p:nvGrpSpPr>
            <p:grpSpPr>
              <a:xfrm>
                <a:off x="5618681" y="4109677"/>
                <a:ext cx="33112" cy="32357"/>
                <a:chOff x="5618681" y="4109677"/>
                <a:chExt cx="33112" cy="32357"/>
              </a:xfrm>
            </p:grpSpPr>
            <p:sp>
              <p:nvSpPr>
                <p:cNvPr id="9077" name="Google Shape;9077;p8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8" name="Google Shape;9078;p8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79" name="Google Shape;9079;p86"/>
              <p:cNvGrpSpPr/>
              <p:nvPr/>
            </p:nvGrpSpPr>
            <p:grpSpPr>
              <a:xfrm>
                <a:off x="5479298" y="4128262"/>
                <a:ext cx="31405" cy="26906"/>
                <a:chOff x="5479298" y="4128262"/>
                <a:chExt cx="31405" cy="26906"/>
              </a:xfrm>
            </p:grpSpPr>
            <p:sp>
              <p:nvSpPr>
                <p:cNvPr id="9080" name="Google Shape;9080;p8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1" name="Google Shape;9081;p8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82" name="Google Shape;9082;p86"/>
              <p:cNvGrpSpPr/>
              <p:nvPr/>
            </p:nvGrpSpPr>
            <p:grpSpPr>
              <a:xfrm>
                <a:off x="5582903" y="4180116"/>
                <a:ext cx="31499" cy="26898"/>
                <a:chOff x="5582903" y="4180116"/>
                <a:chExt cx="31499" cy="26898"/>
              </a:xfrm>
            </p:grpSpPr>
            <p:sp>
              <p:nvSpPr>
                <p:cNvPr id="9083" name="Google Shape;9083;p8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4" name="Google Shape;9084;p8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085" name="Google Shape;9085;p86"/>
            <p:cNvGrpSpPr/>
            <p:nvPr/>
          </p:nvGrpSpPr>
          <p:grpSpPr>
            <a:xfrm>
              <a:off x="3977681" y="3230323"/>
              <a:ext cx="94584" cy="84085"/>
              <a:chOff x="3977681" y="3230323"/>
              <a:chExt cx="94584" cy="84085"/>
            </a:xfrm>
          </p:grpSpPr>
          <p:grpSp>
            <p:nvGrpSpPr>
              <p:cNvPr id="9086" name="Google Shape;9086;p86"/>
              <p:cNvGrpSpPr/>
              <p:nvPr/>
            </p:nvGrpSpPr>
            <p:grpSpPr>
              <a:xfrm>
                <a:off x="4000135" y="3243041"/>
                <a:ext cx="59570" cy="57186"/>
                <a:chOff x="4000135" y="3243041"/>
                <a:chExt cx="59570" cy="57186"/>
              </a:xfrm>
            </p:grpSpPr>
            <p:sp>
              <p:nvSpPr>
                <p:cNvPr id="9087" name="Google Shape;9087;p8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8" name="Google Shape;9088;p8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9" name="Google Shape;9089;p8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90" name="Google Shape;9090;p86"/>
              <p:cNvGrpSpPr/>
              <p:nvPr/>
            </p:nvGrpSpPr>
            <p:grpSpPr>
              <a:xfrm>
                <a:off x="3977681" y="3245872"/>
                <a:ext cx="37783" cy="32380"/>
                <a:chOff x="3977681" y="3245872"/>
                <a:chExt cx="37783" cy="32380"/>
              </a:xfrm>
            </p:grpSpPr>
            <p:sp>
              <p:nvSpPr>
                <p:cNvPr id="9091" name="Google Shape;9091;p8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2" name="Google Shape;9092;p8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93" name="Google Shape;9093;p86"/>
              <p:cNvGrpSpPr/>
              <p:nvPr/>
            </p:nvGrpSpPr>
            <p:grpSpPr>
              <a:xfrm>
                <a:off x="4040860" y="3262672"/>
                <a:ext cx="31405" cy="27001"/>
                <a:chOff x="4040860" y="3262672"/>
                <a:chExt cx="31405" cy="27001"/>
              </a:xfrm>
            </p:grpSpPr>
            <p:sp>
              <p:nvSpPr>
                <p:cNvPr id="9094" name="Google Shape;9094;p8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5" name="Google Shape;9095;p8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96" name="Google Shape;9096;p86"/>
              <p:cNvGrpSpPr/>
              <p:nvPr/>
            </p:nvGrpSpPr>
            <p:grpSpPr>
              <a:xfrm>
                <a:off x="4021072" y="3230323"/>
                <a:ext cx="31397" cy="26906"/>
                <a:chOff x="4021072" y="3230323"/>
                <a:chExt cx="31397" cy="26906"/>
              </a:xfrm>
            </p:grpSpPr>
            <p:sp>
              <p:nvSpPr>
                <p:cNvPr id="9097" name="Google Shape;9097;p8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8" name="Google Shape;9098;p8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99" name="Google Shape;9099;p86"/>
              <p:cNvGrpSpPr/>
              <p:nvPr/>
            </p:nvGrpSpPr>
            <p:grpSpPr>
              <a:xfrm>
                <a:off x="4001472" y="3287462"/>
                <a:ext cx="31499" cy="26945"/>
                <a:chOff x="4001472" y="3287462"/>
                <a:chExt cx="31499" cy="26945"/>
              </a:xfrm>
            </p:grpSpPr>
            <p:sp>
              <p:nvSpPr>
                <p:cNvPr id="9100" name="Google Shape;9100;p8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1" name="Google Shape;9101;p8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102" name="Google Shape;9102;p86"/>
            <p:cNvGrpSpPr/>
            <p:nvPr/>
          </p:nvGrpSpPr>
          <p:grpSpPr>
            <a:xfrm>
              <a:off x="4084715" y="3258865"/>
              <a:ext cx="184961" cy="137268"/>
              <a:chOff x="4084715" y="3258865"/>
              <a:chExt cx="184961" cy="137268"/>
            </a:xfrm>
          </p:grpSpPr>
          <p:grpSp>
            <p:nvGrpSpPr>
              <p:cNvPr id="9103" name="Google Shape;9103;p86"/>
              <p:cNvGrpSpPr/>
              <p:nvPr/>
            </p:nvGrpSpPr>
            <p:grpSpPr>
              <a:xfrm>
                <a:off x="4107453" y="3271583"/>
                <a:ext cx="153470" cy="110275"/>
                <a:chOff x="4107453" y="3271583"/>
                <a:chExt cx="153470" cy="110275"/>
              </a:xfrm>
            </p:grpSpPr>
            <p:sp>
              <p:nvSpPr>
                <p:cNvPr id="9104" name="Google Shape;9104;p8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5" name="Google Shape;9105;p8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6" name="Google Shape;9106;p8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7" name="Google Shape;9107;p8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08" name="Google Shape;9108;p86"/>
              <p:cNvGrpSpPr/>
              <p:nvPr/>
            </p:nvGrpSpPr>
            <p:grpSpPr>
              <a:xfrm>
                <a:off x="4136947" y="3258865"/>
                <a:ext cx="31499" cy="27001"/>
                <a:chOff x="4136947" y="3258865"/>
                <a:chExt cx="31499" cy="27001"/>
              </a:xfrm>
            </p:grpSpPr>
            <p:sp>
              <p:nvSpPr>
                <p:cNvPr id="9109" name="Google Shape;9109;p8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0" name="Google Shape;9110;p8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11" name="Google Shape;9111;p86"/>
              <p:cNvGrpSpPr/>
              <p:nvPr/>
            </p:nvGrpSpPr>
            <p:grpSpPr>
              <a:xfrm>
                <a:off x="4084715" y="3266478"/>
                <a:ext cx="31468" cy="26898"/>
                <a:chOff x="4084715" y="3266478"/>
                <a:chExt cx="31468" cy="26898"/>
              </a:xfrm>
            </p:grpSpPr>
            <p:sp>
              <p:nvSpPr>
                <p:cNvPr id="9112" name="Google Shape;9112;p8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3" name="Google Shape;9113;p8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14" name="Google Shape;9114;p86"/>
              <p:cNvGrpSpPr/>
              <p:nvPr/>
            </p:nvGrpSpPr>
            <p:grpSpPr>
              <a:xfrm>
                <a:off x="4159213" y="3279849"/>
                <a:ext cx="31405" cy="26945"/>
                <a:chOff x="4159213" y="3279849"/>
                <a:chExt cx="31405" cy="26945"/>
              </a:xfrm>
            </p:grpSpPr>
            <p:sp>
              <p:nvSpPr>
                <p:cNvPr id="9115" name="Google Shape;9115;p8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6" name="Google Shape;9116;p8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17" name="Google Shape;9117;p86"/>
              <p:cNvGrpSpPr/>
              <p:nvPr/>
            </p:nvGrpSpPr>
            <p:grpSpPr>
              <a:xfrm>
                <a:off x="4201550" y="3266502"/>
                <a:ext cx="31405" cy="26883"/>
                <a:chOff x="4201550" y="3266502"/>
                <a:chExt cx="31405" cy="26883"/>
              </a:xfrm>
            </p:grpSpPr>
            <p:sp>
              <p:nvSpPr>
                <p:cNvPr id="9118" name="Google Shape;9118;p8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9" name="Google Shape;9119;p8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20" name="Google Shape;9120;p86"/>
              <p:cNvGrpSpPr/>
              <p:nvPr/>
            </p:nvGrpSpPr>
            <p:grpSpPr>
              <a:xfrm>
                <a:off x="4201550" y="3338278"/>
                <a:ext cx="31405" cy="26930"/>
                <a:chOff x="4201550" y="3338278"/>
                <a:chExt cx="31405" cy="26930"/>
              </a:xfrm>
            </p:grpSpPr>
            <p:sp>
              <p:nvSpPr>
                <p:cNvPr id="9121" name="Google Shape;9121;p8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2" name="Google Shape;9122;p8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23" name="Google Shape;9123;p86"/>
              <p:cNvGrpSpPr/>
              <p:nvPr/>
            </p:nvGrpSpPr>
            <p:grpSpPr>
              <a:xfrm>
                <a:off x="4238272" y="3369132"/>
                <a:ext cx="31405" cy="27001"/>
                <a:chOff x="4238272" y="3369132"/>
                <a:chExt cx="31405" cy="27001"/>
              </a:xfrm>
            </p:grpSpPr>
            <p:sp>
              <p:nvSpPr>
                <p:cNvPr id="9124" name="Google Shape;9124;p8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5" name="Google Shape;9125;p8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126" name="Google Shape;9126;p86"/>
            <p:cNvGrpSpPr/>
            <p:nvPr/>
          </p:nvGrpSpPr>
          <p:grpSpPr>
            <a:xfrm>
              <a:off x="4068639" y="3200169"/>
              <a:ext cx="77643" cy="37272"/>
              <a:chOff x="4068639" y="3200169"/>
              <a:chExt cx="77643" cy="37272"/>
            </a:xfrm>
          </p:grpSpPr>
          <p:sp>
            <p:nvSpPr>
              <p:cNvPr id="9127" name="Google Shape;9127;p8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128" name="Google Shape;9128;p86"/>
              <p:cNvGrpSpPr/>
              <p:nvPr/>
            </p:nvGrpSpPr>
            <p:grpSpPr>
              <a:xfrm>
                <a:off x="4114878" y="3200169"/>
                <a:ext cx="31405" cy="26993"/>
                <a:chOff x="4114878" y="3200169"/>
                <a:chExt cx="31405" cy="26993"/>
              </a:xfrm>
            </p:grpSpPr>
            <p:sp>
              <p:nvSpPr>
                <p:cNvPr id="9129" name="Google Shape;9129;p8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0" name="Google Shape;9130;p8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31" name="Google Shape;9131;p86"/>
              <p:cNvGrpSpPr/>
              <p:nvPr/>
            </p:nvGrpSpPr>
            <p:grpSpPr>
              <a:xfrm>
                <a:off x="4068639" y="3210535"/>
                <a:ext cx="31499" cy="26906"/>
                <a:chOff x="4068639" y="3210535"/>
                <a:chExt cx="31499" cy="26906"/>
              </a:xfrm>
            </p:grpSpPr>
            <p:sp>
              <p:nvSpPr>
                <p:cNvPr id="9132" name="Google Shape;9132;p8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3" name="Google Shape;9133;p8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134" name="Google Shape;9134;p86"/>
            <p:cNvGrpSpPr/>
            <p:nvPr/>
          </p:nvGrpSpPr>
          <p:grpSpPr>
            <a:xfrm>
              <a:off x="3869702" y="3066935"/>
              <a:ext cx="382664" cy="190294"/>
              <a:chOff x="3869702" y="3066935"/>
              <a:chExt cx="382664" cy="190294"/>
            </a:xfrm>
          </p:grpSpPr>
          <p:grpSp>
            <p:nvGrpSpPr>
              <p:cNvPr id="9135" name="Google Shape;9135;p86"/>
              <p:cNvGrpSpPr/>
              <p:nvPr/>
            </p:nvGrpSpPr>
            <p:grpSpPr>
              <a:xfrm>
                <a:off x="3888633" y="3082351"/>
                <a:ext cx="351172" cy="160698"/>
                <a:chOff x="3888633" y="3082351"/>
                <a:chExt cx="351172" cy="160698"/>
              </a:xfrm>
            </p:grpSpPr>
            <p:sp>
              <p:nvSpPr>
                <p:cNvPr id="9136" name="Google Shape;9136;p8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7" name="Google Shape;9137;p8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8" name="Google Shape;9138;p8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9" name="Google Shape;9139;p8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0" name="Google Shape;9140;p8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1" name="Google Shape;9141;p8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42" name="Google Shape;9142;p86"/>
              <p:cNvGrpSpPr/>
              <p:nvPr/>
            </p:nvGrpSpPr>
            <p:grpSpPr>
              <a:xfrm>
                <a:off x="4143703" y="3066935"/>
                <a:ext cx="37783" cy="32357"/>
                <a:chOff x="4143703" y="3066935"/>
                <a:chExt cx="37783" cy="32357"/>
              </a:xfrm>
            </p:grpSpPr>
            <p:sp>
              <p:nvSpPr>
                <p:cNvPr id="9143" name="Google Shape;9143;p8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4" name="Google Shape;9144;p8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45" name="Google Shape;9145;p86"/>
              <p:cNvGrpSpPr/>
              <p:nvPr/>
            </p:nvGrpSpPr>
            <p:grpSpPr>
              <a:xfrm>
                <a:off x="4044565" y="3103563"/>
                <a:ext cx="37783" cy="32451"/>
                <a:chOff x="4044565" y="3103563"/>
                <a:chExt cx="37783" cy="32451"/>
              </a:xfrm>
            </p:grpSpPr>
            <p:sp>
              <p:nvSpPr>
                <p:cNvPr id="9146" name="Google Shape;9146;p8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7" name="Google Shape;9147;p8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48" name="Google Shape;9148;p86"/>
              <p:cNvGrpSpPr/>
              <p:nvPr/>
            </p:nvGrpSpPr>
            <p:grpSpPr>
              <a:xfrm>
                <a:off x="4017454" y="3188237"/>
                <a:ext cx="37776" cy="32357"/>
                <a:chOff x="4017454" y="3188237"/>
                <a:chExt cx="37776" cy="32357"/>
              </a:xfrm>
            </p:grpSpPr>
            <p:sp>
              <p:nvSpPr>
                <p:cNvPr id="9149" name="Google Shape;9149;p8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0" name="Google Shape;9150;p8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51" name="Google Shape;9151;p86"/>
              <p:cNvGrpSpPr/>
              <p:nvPr/>
            </p:nvGrpSpPr>
            <p:grpSpPr>
              <a:xfrm>
                <a:off x="3921548" y="3157509"/>
                <a:ext cx="37783" cy="32357"/>
                <a:chOff x="3921548" y="3157509"/>
                <a:chExt cx="37783" cy="32357"/>
              </a:xfrm>
            </p:grpSpPr>
            <p:sp>
              <p:nvSpPr>
                <p:cNvPr id="9152" name="Google Shape;9152;p8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3" name="Google Shape;9153;p8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54" name="Google Shape;9154;p86"/>
              <p:cNvGrpSpPr/>
              <p:nvPr/>
            </p:nvGrpSpPr>
            <p:grpSpPr>
              <a:xfrm>
                <a:off x="3939056" y="3211620"/>
                <a:ext cx="37783" cy="32380"/>
                <a:chOff x="3939056" y="3211620"/>
                <a:chExt cx="37783" cy="32380"/>
              </a:xfrm>
            </p:grpSpPr>
            <p:sp>
              <p:nvSpPr>
                <p:cNvPr id="9155" name="Google Shape;9155;p8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6" name="Google Shape;9156;p8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57" name="Google Shape;9157;p86"/>
              <p:cNvGrpSpPr/>
              <p:nvPr/>
            </p:nvGrpSpPr>
            <p:grpSpPr>
              <a:xfrm>
                <a:off x="4176240" y="3136965"/>
                <a:ext cx="31405" cy="26930"/>
                <a:chOff x="4176240" y="3136965"/>
                <a:chExt cx="31405" cy="26930"/>
              </a:xfrm>
            </p:grpSpPr>
            <p:sp>
              <p:nvSpPr>
                <p:cNvPr id="9158" name="Google Shape;9158;p8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9" name="Google Shape;9159;p8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60" name="Google Shape;9160;p86"/>
              <p:cNvGrpSpPr/>
              <p:nvPr/>
            </p:nvGrpSpPr>
            <p:grpSpPr>
              <a:xfrm>
                <a:off x="4133148" y="3152593"/>
                <a:ext cx="31499" cy="27001"/>
                <a:chOff x="4133148" y="3152593"/>
                <a:chExt cx="31499" cy="27001"/>
              </a:xfrm>
            </p:grpSpPr>
            <p:sp>
              <p:nvSpPr>
                <p:cNvPr id="9161" name="Google Shape;9161;p8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2" name="Google Shape;9162;p8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63" name="Google Shape;9163;p86"/>
              <p:cNvGrpSpPr/>
              <p:nvPr/>
            </p:nvGrpSpPr>
            <p:grpSpPr>
              <a:xfrm>
                <a:off x="4220866" y="3073534"/>
                <a:ext cx="31499" cy="26898"/>
                <a:chOff x="4220866" y="3073534"/>
                <a:chExt cx="31499" cy="26898"/>
              </a:xfrm>
            </p:grpSpPr>
            <p:sp>
              <p:nvSpPr>
                <p:cNvPr id="9164" name="Google Shape;9164;p8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5" name="Google Shape;9165;p8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66" name="Google Shape;9166;p86"/>
              <p:cNvGrpSpPr/>
              <p:nvPr/>
            </p:nvGrpSpPr>
            <p:grpSpPr>
              <a:xfrm>
                <a:off x="3869702" y="3230323"/>
                <a:ext cx="31499" cy="26906"/>
                <a:chOff x="3869702" y="3230323"/>
                <a:chExt cx="31499" cy="26906"/>
              </a:xfrm>
            </p:grpSpPr>
            <p:sp>
              <p:nvSpPr>
                <p:cNvPr id="9167" name="Google Shape;9167;p8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8" name="Google Shape;9168;p8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169" name="Google Shape;9169;p86"/>
            <p:cNvGrpSpPr/>
            <p:nvPr/>
          </p:nvGrpSpPr>
          <p:grpSpPr>
            <a:xfrm>
              <a:off x="4271383" y="3065882"/>
              <a:ext cx="304556" cy="341663"/>
              <a:chOff x="4271383" y="3065882"/>
              <a:chExt cx="304556" cy="341663"/>
            </a:xfrm>
          </p:grpSpPr>
          <p:grpSp>
            <p:nvGrpSpPr>
              <p:cNvPr id="9170" name="Google Shape;9170;p86"/>
              <p:cNvGrpSpPr/>
              <p:nvPr/>
            </p:nvGrpSpPr>
            <p:grpSpPr>
              <a:xfrm>
                <a:off x="4293838" y="3078639"/>
                <a:ext cx="269353" cy="311973"/>
                <a:chOff x="4293838" y="3078639"/>
                <a:chExt cx="269353" cy="311973"/>
              </a:xfrm>
            </p:grpSpPr>
            <p:sp>
              <p:nvSpPr>
                <p:cNvPr id="9171" name="Google Shape;9171;p8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2" name="Google Shape;9172;p8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3" name="Google Shape;9173;p8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4" name="Google Shape;9174;p8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5" name="Google Shape;9175;p8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6" name="Google Shape;9176;p8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7" name="Google Shape;9177;p8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8" name="Google Shape;9178;p8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9" name="Google Shape;9179;p8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0" name="Google Shape;9180;p8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1" name="Google Shape;9181;p8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2" name="Google Shape;9182;p8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3" name="Google Shape;9183;p8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4" name="Google Shape;9184;p8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5" name="Google Shape;9185;p8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6" name="Google Shape;9186;p8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7" name="Google Shape;9187;p8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88" name="Google Shape;9188;p86"/>
              <p:cNvGrpSpPr/>
              <p:nvPr/>
            </p:nvGrpSpPr>
            <p:grpSpPr>
              <a:xfrm>
                <a:off x="4538164" y="3342061"/>
                <a:ext cx="37776" cy="32380"/>
                <a:chOff x="4538164" y="3342061"/>
                <a:chExt cx="37776" cy="32380"/>
              </a:xfrm>
            </p:grpSpPr>
            <p:sp>
              <p:nvSpPr>
                <p:cNvPr id="9189" name="Google Shape;9189;p8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0" name="Google Shape;9190;p8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91" name="Google Shape;9191;p86"/>
              <p:cNvGrpSpPr/>
              <p:nvPr/>
            </p:nvGrpSpPr>
            <p:grpSpPr>
              <a:xfrm>
                <a:off x="4271383" y="3194742"/>
                <a:ext cx="37783" cy="32420"/>
                <a:chOff x="4271383" y="3194742"/>
                <a:chExt cx="37783" cy="32420"/>
              </a:xfrm>
            </p:grpSpPr>
            <p:sp>
              <p:nvSpPr>
                <p:cNvPr id="9192" name="Google Shape;9192;p8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3" name="Google Shape;9193;p8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94" name="Google Shape;9194;p86"/>
              <p:cNvGrpSpPr/>
              <p:nvPr/>
            </p:nvGrpSpPr>
            <p:grpSpPr>
              <a:xfrm>
                <a:off x="4284416" y="3084058"/>
                <a:ext cx="37783" cy="32357"/>
                <a:chOff x="4284416" y="3084058"/>
                <a:chExt cx="37783" cy="32357"/>
              </a:xfrm>
            </p:grpSpPr>
            <p:sp>
              <p:nvSpPr>
                <p:cNvPr id="9195" name="Google Shape;9195;p8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6" name="Google Shape;9196;p8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97" name="Google Shape;9197;p86"/>
              <p:cNvGrpSpPr/>
              <p:nvPr/>
            </p:nvGrpSpPr>
            <p:grpSpPr>
              <a:xfrm>
                <a:off x="4478697" y="3297561"/>
                <a:ext cx="37776" cy="32451"/>
                <a:chOff x="4478697" y="3297561"/>
                <a:chExt cx="37776" cy="32451"/>
              </a:xfrm>
            </p:grpSpPr>
            <p:sp>
              <p:nvSpPr>
                <p:cNvPr id="9198" name="Google Shape;9198;p8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9" name="Google Shape;9199;p8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00" name="Google Shape;9200;p86"/>
              <p:cNvGrpSpPr/>
              <p:nvPr/>
            </p:nvGrpSpPr>
            <p:grpSpPr>
              <a:xfrm>
                <a:off x="4411813" y="3331711"/>
                <a:ext cx="37776" cy="32451"/>
                <a:chOff x="4411813" y="3331711"/>
                <a:chExt cx="37776" cy="32451"/>
              </a:xfrm>
            </p:grpSpPr>
            <p:sp>
              <p:nvSpPr>
                <p:cNvPr id="9201" name="Google Shape;9201;p8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2" name="Google Shape;9202;p8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03" name="Google Shape;9203;p86"/>
              <p:cNvGrpSpPr/>
              <p:nvPr/>
            </p:nvGrpSpPr>
            <p:grpSpPr>
              <a:xfrm>
                <a:off x="4337984" y="3375188"/>
                <a:ext cx="37776" cy="32357"/>
                <a:chOff x="4337984" y="3375188"/>
                <a:chExt cx="37776" cy="32357"/>
              </a:xfrm>
            </p:grpSpPr>
            <p:sp>
              <p:nvSpPr>
                <p:cNvPr id="9204" name="Google Shape;9204;p8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5" name="Google Shape;9205;p8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06" name="Google Shape;9206;p86"/>
              <p:cNvGrpSpPr/>
              <p:nvPr/>
            </p:nvGrpSpPr>
            <p:grpSpPr>
              <a:xfrm>
                <a:off x="4494867" y="3090530"/>
                <a:ext cx="37878" cy="32451"/>
                <a:chOff x="4494867" y="3090530"/>
                <a:chExt cx="37878" cy="32451"/>
              </a:xfrm>
            </p:grpSpPr>
            <p:sp>
              <p:nvSpPr>
                <p:cNvPr id="9207" name="Google Shape;9207;p8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8" name="Google Shape;9208;p8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09" name="Google Shape;9209;p86"/>
              <p:cNvGrpSpPr/>
              <p:nvPr/>
            </p:nvGrpSpPr>
            <p:grpSpPr>
              <a:xfrm>
                <a:off x="4525124" y="3207774"/>
                <a:ext cx="37783" cy="32420"/>
                <a:chOff x="4525124" y="3207774"/>
                <a:chExt cx="37783" cy="32420"/>
              </a:xfrm>
            </p:grpSpPr>
            <p:sp>
              <p:nvSpPr>
                <p:cNvPr id="9210" name="Google Shape;9210;p8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1" name="Google Shape;9211;p8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12" name="Google Shape;9212;p86"/>
              <p:cNvGrpSpPr/>
              <p:nvPr/>
            </p:nvGrpSpPr>
            <p:grpSpPr>
              <a:xfrm>
                <a:off x="4440544" y="3176479"/>
                <a:ext cx="31499" cy="26898"/>
                <a:chOff x="4440544" y="3176479"/>
                <a:chExt cx="31499" cy="26898"/>
              </a:xfrm>
            </p:grpSpPr>
            <p:sp>
              <p:nvSpPr>
                <p:cNvPr id="9213" name="Google Shape;9213;p8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4" name="Google Shape;9214;p8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15" name="Google Shape;9215;p86"/>
              <p:cNvGrpSpPr/>
              <p:nvPr/>
            </p:nvGrpSpPr>
            <p:grpSpPr>
              <a:xfrm>
                <a:off x="4350545" y="3156400"/>
                <a:ext cx="31405" cy="27001"/>
                <a:chOff x="4350545" y="3156400"/>
                <a:chExt cx="31405" cy="27001"/>
              </a:xfrm>
            </p:grpSpPr>
            <p:sp>
              <p:nvSpPr>
                <p:cNvPr id="9216" name="Google Shape;9216;p8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7" name="Google Shape;9217;p8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18" name="Google Shape;9218;p86"/>
              <p:cNvGrpSpPr/>
              <p:nvPr/>
            </p:nvGrpSpPr>
            <p:grpSpPr>
              <a:xfrm>
                <a:off x="4376703" y="3255058"/>
                <a:ext cx="31405" cy="27001"/>
                <a:chOff x="4376703" y="3255058"/>
                <a:chExt cx="31405" cy="27001"/>
              </a:xfrm>
            </p:grpSpPr>
            <p:sp>
              <p:nvSpPr>
                <p:cNvPr id="9219" name="Google Shape;9219;p8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0" name="Google Shape;9220;p8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21" name="Google Shape;9221;p86"/>
              <p:cNvGrpSpPr/>
              <p:nvPr/>
            </p:nvGrpSpPr>
            <p:grpSpPr>
              <a:xfrm>
                <a:off x="4331322" y="3283656"/>
                <a:ext cx="31405" cy="26945"/>
                <a:chOff x="4331322" y="3283656"/>
                <a:chExt cx="31405" cy="26945"/>
              </a:xfrm>
            </p:grpSpPr>
            <p:sp>
              <p:nvSpPr>
                <p:cNvPr id="9222" name="Google Shape;9222;p8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3" name="Google Shape;9223;p8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24" name="Google Shape;9224;p86"/>
              <p:cNvGrpSpPr/>
              <p:nvPr/>
            </p:nvGrpSpPr>
            <p:grpSpPr>
              <a:xfrm>
                <a:off x="4380510" y="3065882"/>
                <a:ext cx="31405" cy="26938"/>
                <a:chOff x="4380510" y="3065882"/>
                <a:chExt cx="31405" cy="26938"/>
              </a:xfrm>
            </p:grpSpPr>
            <p:sp>
              <p:nvSpPr>
                <p:cNvPr id="9225" name="Google Shape;9225;p8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6" name="Google Shape;9226;p8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227" name="Google Shape;9227;p86"/>
            <p:cNvGrpSpPr/>
            <p:nvPr/>
          </p:nvGrpSpPr>
          <p:grpSpPr>
            <a:xfrm>
              <a:off x="4558998" y="3188237"/>
              <a:ext cx="1280131" cy="1052746"/>
              <a:chOff x="4558998" y="3188237"/>
              <a:chExt cx="1280131" cy="1052746"/>
            </a:xfrm>
          </p:grpSpPr>
          <p:sp>
            <p:nvSpPr>
              <p:cNvPr id="9228" name="Google Shape;9228;p8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29" name="Google Shape;9229;p86"/>
              <p:cNvGrpSpPr/>
              <p:nvPr/>
            </p:nvGrpSpPr>
            <p:grpSpPr>
              <a:xfrm>
                <a:off x="4579164" y="3203653"/>
                <a:ext cx="1244833" cy="1020397"/>
                <a:chOff x="4579164" y="3203653"/>
                <a:chExt cx="1244833" cy="1020397"/>
              </a:xfrm>
            </p:grpSpPr>
            <p:sp>
              <p:nvSpPr>
                <p:cNvPr id="9230" name="Google Shape;9230;p8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1" name="Google Shape;9231;p8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32" name="Google Shape;9232;p86"/>
                <p:cNvGrpSpPr/>
                <p:nvPr/>
              </p:nvGrpSpPr>
              <p:grpSpPr>
                <a:xfrm>
                  <a:off x="4579164" y="3203653"/>
                  <a:ext cx="1244833" cy="1020397"/>
                  <a:chOff x="4579164" y="3203653"/>
                  <a:chExt cx="1244833" cy="1020397"/>
                </a:xfrm>
              </p:grpSpPr>
              <p:sp>
                <p:nvSpPr>
                  <p:cNvPr id="9233" name="Google Shape;9233;p8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4" name="Google Shape;9234;p8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35" name="Google Shape;9235;p86"/>
                  <p:cNvGrpSpPr/>
                  <p:nvPr/>
                </p:nvGrpSpPr>
                <p:grpSpPr>
                  <a:xfrm>
                    <a:off x="4579164" y="3203653"/>
                    <a:ext cx="1244833" cy="1020397"/>
                    <a:chOff x="4579164" y="3203653"/>
                    <a:chExt cx="1244833" cy="1020397"/>
                  </a:xfrm>
                </p:grpSpPr>
                <p:sp>
                  <p:nvSpPr>
                    <p:cNvPr id="9236" name="Google Shape;9236;p8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7" name="Google Shape;9237;p8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8" name="Google Shape;9238;p8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9" name="Google Shape;9239;p8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0" name="Google Shape;9240;p8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1" name="Google Shape;9241;p8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2" name="Google Shape;9242;p8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3" name="Google Shape;9243;p8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44" name="Google Shape;9244;p86"/>
                    <p:cNvGrpSpPr/>
                    <p:nvPr/>
                  </p:nvGrpSpPr>
                  <p:grpSpPr>
                    <a:xfrm>
                      <a:off x="4579164" y="3203653"/>
                      <a:ext cx="1244833" cy="1020397"/>
                      <a:chOff x="4579164" y="3203653"/>
                      <a:chExt cx="1244833" cy="1020397"/>
                    </a:xfrm>
                  </p:grpSpPr>
                  <p:sp>
                    <p:nvSpPr>
                      <p:cNvPr id="9245" name="Google Shape;9245;p8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6" name="Google Shape;9246;p8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7" name="Google Shape;9247;p8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8" name="Google Shape;9248;p8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9" name="Google Shape;9249;p8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0" name="Google Shape;9250;p8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1" name="Google Shape;9251;p8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2" name="Google Shape;9252;p8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3" name="Google Shape;9253;p8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4" name="Google Shape;9254;p8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5" name="Google Shape;9255;p8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6" name="Google Shape;9256;p8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7" name="Google Shape;9257;p8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8" name="Google Shape;9258;p8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59" name="Google Shape;9259;p86"/>
                      <p:cNvGrpSpPr/>
                      <p:nvPr/>
                    </p:nvGrpSpPr>
                    <p:grpSpPr>
                      <a:xfrm>
                        <a:off x="4579164" y="3203653"/>
                        <a:ext cx="1244833" cy="1020397"/>
                        <a:chOff x="4579164" y="3203653"/>
                        <a:chExt cx="1244833" cy="1020397"/>
                      </a:xfrm>
                    </p:grpSpPr>
                    <p:sp>
                      <p:nvSpPr>
                        <p:cNvPr id="9260" name="Google Shape;9260;p8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1" name="Google Shape;9261;p8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2" name="Google Shape;9262;p8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3" name="Google Shape;9263;p8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4" name="Google Shape;9264;p8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5" name="Google Shape;9265;p8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6" name="Google Shape;9266;p8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7" name="Google Shape;9267;p8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8" name="Google Shape;9268;p8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9" name="Google Shape;9269;p8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0" name="Google Shape;9270;p8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1" name="Google Shape;9271;p8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2" name="Google Shape;9272;p8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3" name="Google Shape;9273;p8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4" name="Google Shape;9274;p8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5" name="Google Shape;9275;p8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6" name="Google Shape;9276;p8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7" name="Google Shape;9277;p8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8" name="Google Shape;9278;p8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9" name="Google Shape;9279;p8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0" name="Google Shape;9280;p8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1" name="Google Shape;9281;p8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2" name="Google Shape;9282;p8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3" name="Google Shape;9283;p8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84" name="Google Shape;9284;p86"/>
                        <p:cNvGrpSpPr/>
                        <p:nvPr/>
                      </p:nvGrpSpPr>
                      <p:grpSpPr>
                        <a:xfrm>
                          <a:off x="4579164" y="3203653"/>
                          <a:ext cx="1244833" cy="1020397"/>
                          <a:chOff x="4579164" y="3203653"/>
                          <a:chExt cx="1244833" cy="1020397"/>
                        </a:xfrm>
                      </p:grpSpPr>
                      <p:sp>
                        <p:nvSpPr>
                          <p:cNvPr id="9285" name="Google Shape;9285;p8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86" name="Google Shape;9286;p86"/>
                          <p:cNvGrpSpPr/>
                          <p:nvPr/>
                        </p:nvGrpSpPr>
                        <p:grpSpPr>
                          <a:xfrm>
                            <a:off x="4579164" y="3203653"/>
                            <a:ext cx="1244833" cy="1020397"/>
                            <a:chOff x="4579164" y="3203653"/>
                            <a:chExt cx="1244833" cy="1020397"/>
                          </a:xfrm>
                        </p:grpSpPr>
                        <p:sp>
                          <p:nvSpPr>
                            <p:cNvPr id="9287" name="Google Shape;9287;p8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8" name="Google Shape;9288;p8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9" name="Google Shape;9289;p8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0" name="Google Shape;9290;p8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1" name="Google Shape;9291;p8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2" name="Google Shape;9292;p8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3" name="Google Shape;9293;p8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94" name="Google Shape;9294;p86"/>
                            <p:cNvGrpSpPr/>
                            <p:nvPr/>
                          </p:nvGrpSpPr>
                          <p:grpSpPr>
                            <a:xfrm>
                              <a:off x="4579164" y="3203653"/>
                              <a:ext cx="1244833" cy="1020397"/>
                              <a:chOff x="4579164" y="3203653"/>
                              <a:chExt cx="1244833" cy="1020397"/>
                            </a:xfrm>
                          </p:grpSpPr>
                          <p:sp>
                            <p:nvSpPr>
                              <p:cNvPr id="9295" name="Google Shape;9295;p8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6" name="Google Shape;9296;p8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7" name="Google Shape;9297;p8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8" name="Google Shape;9298;p8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9" name="Google Shape;9299;p8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0" name="Google Shape;9300;p8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1" name="Google Shape;9301;p8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2" name="Google Shape;9302;p8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3" name="Google Shape;9303;p8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4" name="Google Shape;9304;p8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5" name="Google Shape;9305;p8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6" name="Google Shape;9306;p8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7" name="Google Shape;9307;p8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308" name="Google Shape;9308;p86"/>
                              <p:cNvGrpSpPr/>
                              <p:nvPr/>
                            </p:nvGrpSpPr>
                            <p:grpSpPr>
                              <a:xfrm>
                                <a:off x="4579164" y="3203653"/>
                                <a:ext cx="1244833" cy="1020397"/>
                                <a:chOff x="4579164" y="3203653"/>
                                <a:chExt cx="1244833" cy="1020397"/>
                              </a:xfrm>
                            </p:grpSpPr>
                            <p:sp>
                              <p:nvSpPr>
                                <p:cNvPr id="9309" name="Google Shape;9309;p8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0" name="Google Shape;9310;p8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1" name="Google Shape;9311;p8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2" name="Google Shape;9312;p8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3" name="Google Shape;9313;p8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4" name="Google Shape;9314;p8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5" name="Google Shape;9315;p8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316" name="Google Shape;9316;p86"/>
                                <p:cNvGrpSpPr/>
                                <p:nvPr/>
                              </p:nvGrpSpPr>
                              <p:grpSpPr>
                                <a:xfrm>
                                  <a:off x="4579164" y="3203653"/>
                                  <a:ext cx="1244833" cy="1020397"/>
                                  <a:chOff x="4579164" y="3203653"/>
                                  <a:chExt cx="1244833" cy="1020397"/>
                                </a:xfrm>
                              </p:grpSpPr>
                              <p:sp>
                                <p:nvSpPr>
                                  <p:cNvPr id="9317" name="Google Shape;9317;p8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8" name="Google Shape;9318;p8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9" name="Google Shape;9319;p8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0" name="Google Shape;9320;p8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1" name="Google Shape;9321;p8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322" name="Google Shape;9322;p86"/>
                                  <p:cNvGrpSpPr/>
                                  <p:nvPr/>
                                </p:nvGrpSpPr>
                                <p:grpSpPr>
                                  <a:xfrm>
                                    <a:off x="4579164" y="3203653"/>
                                    <a:ext cx="1244833" cy="1020397"/>
                                    <a:chOff x="4579164" y="3203653"/>
                                    <a:chExt cx="1244833" cy="1020397"/>
                                  </a:xfrm>
                                </p:grpSpPr>
                                <p:sp>
                                  <p:nvSpPr>
                                    <p:cNvPr id="9323" name="Google Shape;9323;p8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4" name="Google Shape;9324;p8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5" name="Google Shape;9325;p8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6" name="Google Shape;9326;p8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sp>
                          <p:nvSpPr>
                            <p:cNvPr id="9327" name="Google Shape;9327;p8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8" name="Google Shape;9328;p8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9" name="Google Shape;9329;p8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9330" name="Google Shape;9330;p8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grpSp>
          <p:grpSp>
            <p:nvGrpSpPr>
              <p:cNvPr id="9331" name="Google Shape;9331;p86"/>
              <p:cNvGrpSpPr/>
              <p:nvPr/>
            </p:nvGrpSpPr>
            <p:grpSpPr>
              <a:xfrm>
                <a:off x="4595437" y="3598775"/>
                <a:ext cx="37776" cy="32451"/>
                <a:chOff x="4595437" y="3598775"/>
                <a:chExt cx="37776" cy="32451"/>
              </a:xfrm>
            </p:grpSpPr>
            <p:sp>
              <p:nvSpPr>
                <p:cNvPr id="9332" name="Google Shape;9332;p8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3" name="Google Shape;9333;p8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34" name="Google Shape;9334;p86"/>
              <p:cNvGrpSpPr/>
              <p:nvPr/>
            </p:nvGrpSpPr>
            <p:grpSpPr>
              <a:xfrm>
                <a:off x="4641864" y="3524443"/>
                <a:ext cx="37776" cy="32380"/>
                <a:chOff x="4641864" y="3524443"/>
                <a:chExt cx="37776" cy="32380"/>
              </a:xfrm>
            </p:grpSpPr>
            <p:sp>
              <p:nvSpPr>
                <p:cNvPr id="9335" name="Google Shape;9335;p8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6" name="Google Shape;9336;p8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37" name="Google Shape;9337;p86"/>
              <p:cNvGrpSpPr/>
              <p:nvPr/>
            </p:nvGrpSpPr>
            <p:grpSpPr>
              <a:xfrm>
                <a:off x="4648431" y="3893901"/>
                <a:ext cx="37776" cy="32357"/>
                <a:chOff x="4648431" y="3893901"/>
                <a:chExt cx="37776" cy="32357"/>
              </a:xfrm>
            </p:grpSpPr>
            <p:sp>
              <p:nvSpPr>
                <p:cNvPr id="9338" name="Google Shape;9338;p8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9" name="Google Shape;9339;p8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40" name="Google Shape;9340;p86"/>
              <p:cNvGrpSpPr/>
              <p:nvPr/>
            </p:nvGrpSpPr>
            <p:grpSpPr>
              <a:xfrm>
                <a:off x="4567752" y="3722908"/>
                <a:ext cx="37870" cy="32380"/>
                <a:chOff x="4567752" y="3722908"/>
                <a:chExt cx="37870" cy="32380"/>
              </a:xfrm>
            </p:grpSpPr>
            <p:sp>
              <p:nvSpPr>
                <p:cNvPr id="9341" name="Google Shape;9341;p8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2" name="Google Shape;9342;p8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43" name="Google Shape;9343;p86"/>
              <p:cNvGrpSpPr/>
              <p:nvPr/>
            </p:nvGrpSpPr>
            <p:grpSpPr>
              <a:xfrm>
                <a:off x="4617506" y="3652052"/>
                <a:ext cx="37783" cy="32357"/>
                <a:chOff x="4617506" y="3652052"/>
                <a:chExt cx="37783" cy="32357"/>
              </a:xfrm>
            </p:grpSpPr>
            <p:sp>
              <p:nvSpPr>
                <p:cNvPr id="9344" name="Google Shape;9344;p8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5" name="Google Shape;9345;p8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46" name="Google Shape;9346;p86"/>
              <p:cNvGrpSpPr/>
              <p:nvPr/>
            </p:nvGrpSpPr>
            <p:grpSpPr>
              <a:xfrm>
                <a:off x="4739005" y="3554149"/>
                <a:ext cx="37870" cy="32357"/>
                <a:chOff x="4739005" y="3554149"/>
                <a:chExt cx="37870" cy="32357"/>
              </a:xfrm>
            </p:grpSpPr>
            <p:sp>
              <p:nvSpPr>
                <p:cNvPr id="9347" name="Google Shape;9347;p8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8" name="Google Shape;9348;p8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49" name="Google Shape;9349;p86"/>
              <p:cNvGrpSpPr/>
              <p:nvPr/>
            </p:nvGrpSpPr>
            <p:grpSpPr>
              <a:xfrm>
                <a:off x="4806557" y="3630258"/>
                <a:ext cx="37776" cy="32364"/>
                <a:chOff x="4806557" y="3630258"/>
                <a:chExt cx="37776" cy="32364"/>
              </a:xfrm>
            </p:grpSpPr>
            <p:sp>
              <p:nvSpPr>
                <p:cNvPr id="9350" name="Google Shape;9350;p8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1" name="Google Shape;9351;p8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52" name="Google Shape;9352;p86"/>
              <p:cNvGrpSpPr/>
              <p:nvPr/>
            </p:nvGrpSpPr>
            <p:grpSpPr>
              <a:xfrm>
                <a:off x="4737007" y="4004357"/>
                <a:ext cx="37870" cy="32357"/>
                <a:chOff x="4737007" y="4004357"/>
                <a:chExt cx="37870" cy="32357"/>
              </a:xfrm>
            </p:grpSpPr>
            <p:sp>
              <p:nvSpPr>
                <p:cNvPr id="9353" name="Google Shape;9353;p8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4" name="Google Shape;9354;p8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55" name="Google Shape;9355;p86"/>
              <p:cNvGrpSpPr/>
              <p:nvPr/>
            </p:nvGrpSpPr>
            <p:grpSpPr>
              <a:xfrm>
                <a:off x="4773634" y="4208627"/>
                <a:ext cx="37776" cy="32357"/>
                <a:chOff x="4773634" y="4208627"/>
                <a:chExt cx="37776" cy="32357"/>
              </a:xfrm>
            </p:grpSpPr>
            <p:sp>
              <p:nvSpPr>
                <p:cNvPr id="9356" name="Google Shape;9356;p8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7" name="Google Shape;9357;p8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58" name="Google Shape;9358;p86"/>
              <p:cNvGrpSpPr/>
              <p:nvPr/>
            </p:nvGrpSpPr>
            <p:grpSpPr>
              <a:xfrm>
                <a:off x="4888282" y="4074764"/>
                <a:ext cx="37776" cy="32451"/>
                <a:chOff x="4888282" y="4074764"/>
                <a:chExt cx="37776" cy="32451"/>
              </a:xfrm>
            </p:grpSpPr>
            <p:sp>
              <p:nvSpPr>
                <p:cNvPr id="9359" name="Google Shape;9359;p8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0" name="Google Shape;9360;p8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61" name="Google Shape;9361;p86"/>
              <p:cNvGrpSpPr/>
              <p:nvPr/>
            </p:nvGrpSpPr>
            <p:grpSpPr>
              <a:xfrm>
                <a:off x="4901315" y="3804271"/>
                <a:ext cx="37776" cy="32364"/>
                <a:chOff x="4901315" y="3804271"/>
                <a:chExt cx="37776" cy="32364"/>
              </a:xfrm>
            </p:grpSpPr>
            <p:sp>
              <p:nvSpPr>
                <p:cNvPr id="9362" name="Google Shape;9362;p8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3" name="Google Shape;9363;p8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64" name="Google Shape;9364;p86"/>
              <p:cNvGrpSpPr/>
              <p:nvPr/>
            </p:nvGrpSpPr>
            <p:grpSpPr>
              <a:xfrm>
                <a:off x="4866394" y="3715035"/>
                <a:ext cx="37846" cy="32357"/>
                <a:chOff x="4866394" y="3715035"/>
                <a:chExt cx="37846" cy="32357"/>
              </a:xfrm>
            </p:grpSpPr>
            <p:sp>
              <p:nvSpPr>
                <p:cNvPr id="9365" name="Google Shape;9365;p8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6" name="Google Shape;9366;p8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67" name="Google Shape;9367;p86"/>
              <p:cNvGrpSpPr/>
              <p:nvPr/>
            </p:nvGrpSpPr>
            <p:grpSpPr>
              <a:xfrm>
                <a:off x="4979233" y="3839798"/>
                <a:ext cx="37878" cy="32420"/>
                <a:chOff x="4979233" y="3839798"/>
                <a:chExt cx="37878" cy="32420"/>
              </a:xfrm>
            </p:grpSpPr>
            <p:sp>
              <p:nvSpPr>
                <p:cNvPr id="9368" name="Google Shape;9368;p8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9" name="Google Shape;9369;p8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70" name="Google Shape;9370;p86"/>
              <p:cNvGrpSpPr/>
              <p:nvPr/>
            </p:nvGrpSpPr>
            <p:grpSpPr>
              <a:xfrm>
                <a:off x="4790662" y="3679147"/>
                <a:ext cx="37783" cy="32380"/>
                <a:chOff x="4790662" y="3679147"/>
                <a:chExt cx="37783" cy="32380"/>
              </a:xfrm>
            </p:grpSpPr>
            <p:sp>
              <p:nvSpPr>
                <p:cNvPr id="9371" name="Google Shape;9371;p8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2" name="Google Shape;9372;p8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73" name="Google Shape;9373;p86"/>
              <p:cNvGrpSpPr/>
              <p:nvPr/>
            </p:nvGrpSpPr>
            <p:grpSpPr>
              <a:xfrm>
                <a:off x="4857263" y="3557861"/>
                <a:ext cx="37776" cy="32357"/>
                <a:chOff x="4857263" y="3557861"/>
                <a:chExt cx="37776" cy="32357"/>
              </a:xfrm>
            </p:grpSpPr>
            <p:sp>
              <p:nvSpPr>
                <p:cNvPr id="9374" name="Google Shape;9374;p8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5" name="Google Shape;9375;p8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76" name="Google Shape;9376;p86"/>
              <p:cNvGrpSpPr/>
              <p:nvPr/>
            </p:nvGrpSpPr>
            <p:grpSpPr>
              <a:xfrm>
                <a:off x="4883902" y="3648033"/>
                <a:ext cx="37783" cy="32380"/>
                <a:chOff x="4883902" y="3648033"/>
                <a:chExt cx="37783" cy="32380"/>
              </a:xfrm>
            </p:grpSpPr>
            <p:sp>
              <p:nvSpPr>
                <p:cNvPr id="9377" name="Google Shape;9377;p8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8" name="Google Shape;9378;p8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79" name="Google Shape;9379;p86"/>
              <p:cNvGrpSpPr/>
              <p:nvPr/>
            </p:nvGrpSpPr>
            <p:grpSpPr>
              <a:xfrm>
                <a:off x="4907780" y="3347220"/>
                <a:ext cx="37878" cy="32357"/>
                <a:chOff x="4907780" y="3347220"/>
                <a:chExt cx="37878" cy="32357"/>
              </a:xfrm>
            </p:grpSpPr>
            <p:sp>
              <p:nvSpPr>
                <p:cNvPr id="9380" name="Google Shape;9380;p8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1" name="Google Shape;9381;p8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82" name="Google Shape;9382;p86"/>
              <p:cNvGrpSpPr/>
              <p:nvPr/>
            </p:nvGrpSpPr>
            <p:grpSpPr>
              <a:xfrm>
                <a:off x="5065048" y="3738150"/>
                <a:ext cx="37783" cy="32364"/>
                <a:chOff x="5065048" y="3738150"/>
                <a:chExt cx="37783" cy="32364"/>
              </a:xfrm>
            </p:grpSpPr>
            <p:sp>
              <p:nvSpPr>
                <p:cNvPr id="9383" name="Google Shape;9383;p8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4" name="Google Shape;9384;p8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85" name="Google Shape;9385;p86"/>
              <p:cNvGrpSpPr/>
              <p:nvPr/>
            </p:nvGrpSpPr>
            <p:grpSpPr>
              <a:xfrm>
                <a:off x="5071616" y="3284615"/>
                <a:ext cx="37783" cy="32357"/>
                <a:chOff x="5071616" y="3284615"/>
                <a:chExt cx="37783" cy="32357"/>
              </a:xfrm>
            </p:grpSpPr>
            <p:sp>
              <p:nvSpPr>
                <p:cNvPr id="9386" name="Google Shape;9386;p8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7" name="Google Shape;9387;p8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88" name="Google Shape;9388;p86"/>
              <p:cNvGrpSpPr/>
              <p:nvPr/>
            </p:nvGrpSpPr>
            <p:grpSpPr>
              <a:xfrm>
                <a:off x="5389291" y="3759921"/>
                <a:ext cx="37783" cy="32380"/>
                <a:chOff x="5389291" y="3759921"/>
                <a:chExt cx="37783" cy="32380"/>
              </a:xfrm>
            </p:grpSpPr>
            <p:sp>
              <p:nvSpPr>
                <p:cNvPr id="9389" name="Google Shape;9389;p8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0" name="Google Shape;9390;p8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91" name="Google Shape;9391;p86"/>
              <p:cNvGrpSpPr/>
              <p:nvPr/>
            </p:nvGrpSpPr>
            <p:grpSpPr>
              <a:xfrm>
                <a:off x="5431534" y="3632932"/>
                <a:ext cx="37878" cy="32451"/>
                <a:chOff x="5431534" y="3632932"/>
                <a:chExt cx="37878" cy="32451"/>
              </a:xfrm>
            </p:grpSpPr>
            <p:sp>
              <p:nvSpPr>
                <p:cNvPr id="9392" name="Google Shape;9392;p8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3" name="Google Shape;9393;p8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94" name="Google Shape;9394;p86"/>
              <p:cNvGrpSpPr/>
              <p:nvPr/>
            </p:nvGrpSpPr>
            <p:grpSpPr>
              <a:xfrm>
                <a:off x="5540755" y="3544829"/>
                <a:ext cx="37783" cy="32357"/>
                <a:chOff x="5540755" y="3544829"/>
                <a:chExt cx="37783" cy="32357"/>
              </a:xfrm>
            </p:grpSpPr>
            <p:sp>
              <p:nvSpPr>
                <p:cNvPr id="9395" name="Google Shape;9395;p8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6" name="Google Shape;9396;p8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97" name="Google Shape;9397;p86"/>
              <p:cNvGrpSpPr/>
              <p:nvPr/>
            </p:nvGrpSpPr>
            <p:grpSpPr>
              <a:xfrm>
                <a:off x="5579293" y="3412107"/>
                <a:ext cx="37776" cy="32357"/>
                <a:chOff x="5579293" y="3412107"/>
                <a:chExt cx="37776" cy="32357"/>
              </a:xfrm>
            </p:grpSpPr>
            <p:sp>
              <p:nvSpPr>
                <p:cNvPr id="9398" name="Google Shape;9398;p8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9" name="Google Shape;9399;p8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00" name="Google Shape;9400;p86"/>
              <p:cNvGrpSpPr/>
              <p:nvPr/>
            </p:nvGrpSpPr>
            <p:grpSpPr>
              <a:xfrm>
                <a:off x="5801346" y="3284615"/>
                <a:ext cx="37783" cy="32357"/>
                <a:chOff x="5801346" y="3284615"/>
                <a:chExt cx="37783" cy="32357"/>
              </a:xfrm>
            </p:grpSpPr>
            <p:sp>
              <p:nvSpPr>
                <p:cNvPr id="9401" name="Google Shape;9401;p8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2" name="Google Shape;9402;p8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03" name="Google Shape;9403;p86"/>
              <p:cNvGrpSpPr/>
              <p:nvPr/>
            </p:nvGrpSpPr>
            <p:grpSpPr>
              <a:xfrm>
                <a:off x="5763578" y="3399067"/>
                <a:ext cx="37776" cy="32364"/>
                <a:chOff x="5763578" y="3399067"/>
                <a:chExt cx="37776" cy="32364"/>
              </a:xfrm>
            </p:grpSpPr>
            <p:sp>
              <p:nvSpPr>
                <p:cNvPr id="9404" name="Google Shape;9404;p8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5" name="Google Shape;9405;p8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06" name="Google Shape;9406;p86"/>
              <p:cNvGrpSpPr/>
              <p:nvPr/>
            </p:nvGrpSpPr>
            <p:grpSpPr>
              <a:xfrm>
                <a:off x="5395858" y="3230952"/>
                <a:ext cx="37776" cy="32364"/>
                <a:chOff x="5395858" y="3230952"/>
                <a:chExt cx="37776" cy="32364"/>
              </a:xfrm>
            </p:grpSpPr>
            <p:sp>
              <p:nvSpPr>
                <p:cNvPr id="9407" name="Google Shape;9407;p8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8" name="Google Shape;9408;p8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09" name="Google Shape;9409;p86"/>
              <p:cNvGrpSpPr/>
              <p:nvPr/>
            </p:nvGrpSpPr>
            <p:grpSpPr>
              <a:xfrm>
                <a:off x="5264088" y="3188237"/>
                <a:ext cx="37776" cy="32357"/>
                <a:chOff x="5264088" y="3188237"/>
                <a:chExt cx="37776" cy="32357"/>
              </a:xfrm>
            </p:grpSpPr>
            <p:sp>
              <p:nvSpPr>
                <p:cNvPr id="9410" name="Google Shape;9410;p8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1" name="Google Shape;9411;p8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12" name="Google Shape;9412;p86"/>
              <p:cNvGrpSpPr/>
              <p:nvPr/>
            </p:nvGrpSpPr>
            <p:grpSpPr>
              <a:xfrm>
                <a:off x="5585758" y="3237425"/>
                <a:ext cx="37878" cy="32357"/>
                <a:chOff x="5585758" y="3237425"/>
                <a:chExt cx="37878" cy="32357"/>
              </a:xfrm>
            </p:grpSpPr>
            <p:sp>
              <p:nvSpPr>
                <p:cNvPr id="9413" name="Google Shape;9413;p8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4" name="Google Shape;9414;p8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15" name="Google Shape;9415;p86"/>
              <p:cNvGrpSpPr/>
              <p:nvPr/>
            </p:nvGrpSpPr>
            <p:grpSpPr>
              <a:xfrm>
                <a:off x="4874196" y="3291088"/>
                <a:ext cx="37878" cy="32451"/>
                <a:chOff x="4874196" y="3291088"/>
                <a:chExt cx="37878" cy="32451"/>
              </a:xfrm>
            </p:grpSpPr>
            <p:sp>
              <p:nvSpPr>
                <p:cNvPr id="9416" name="Google Shape;9416;p8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7" name="Google Shape;9417;p8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18" name="Google Shape;9418;p86"/>
              <p:cNvGrpSpPr/>
              <p:nvPr/>
            </p:nvGrpSpPr>
            <p:grpSpPr>
              <a:xfrm>
                <a:off x="5197770" y="3785466"/>
                <a:ext cx="37783" cy="32427"/>
                <a:chOff x="5197770" y="3785466"/>
                <a:chExt cx="37783" cy="32427"/>
              </a:xfrm>
            </p:grpSpPr>
            <p:sp>
              <p:nvSpPr>
                <p:cNvPr id="9419" name="Google Shape;9419;p8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0" name="Google Shape;9420;p8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21" name="Google Shape;9421;p86"/>
              <p:cNvGrpSpPr/>
              <p:nvPr/>
            </p:nvGrpSpPr>
            <p:grpSpPr>
              <a:xfrm>
                <a:off x="5177699" y="3492117"/>
                <a:ext cx="37776" cy="32357"/>
                <a:chOff x="5177699" y="3492117"/>
                <a:chExt cx="37776" cy="32357"/>
              </a:xfrm>
            </p:grpSpPr>
            <p:sp>
              <p:nvSpPr>
                <p:cNvPr id="9422" name="Google Shape;9422;p8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3" name="Google Shape;9423;p8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24" name="Google Shape;9424;p86"/>
              <p:cNvGrpSpPr/>
              <p:nvPr/>
            </p:nvGrpSpPr>
            <p:grpSpPr>
              <a:xfrm>
                <a:off x="5349431" y="3622346"/>
                <a:ext cx="37870" cy="32380"/>
                <a:chOff x="5349431" y="3622346"/>
                <a:chExt cx="37870" cy="32380"/>
              </a:xfrm>
            </p:grpSpPr>
            <p:sp>
              <p:nvSpPr>
                <p:cNvPr id="9425" name="Google Shape;9425;p8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6" name="Google Shape;9426;p8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27" name="Google Shape;9427;p86"/>
              <p:cNvGrpSpPr/>
              <p:nvPr/>
            </p:nvGrpSpPr>
            <p:grpSpPr>
              <a:xfrm>
                <a:off x="5068855" y="3563980"/>
                <a:ext cx="53954" cy="46223"/>
                <a:chOff x="5068855" y="3563980"/>
                <a:chExt cx="53954" cy="46223"/>
              </a:xfrm>
            </p:grpSpPr>
            <p:sp>
              <p:nvSpPr>
                <p:cNvPr id="9428" name="Google Shape;9428;p8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9" name="Google Shape;9429;p8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30" name="Google Shape;9430;p86"/>
              <p:cNvGrpSpPr/>
              <p:nvPr/>
            </p:nvGrpSpPr>
            <p:grpSpPr>
              <a:xfrm>
                <a:off x="5037654" y="3392507"/>
                <a:ext cx="37870" cy="32451"/>
                <a:chOff x="5037654" y="3392507"/>
                <a:chExt cx="37870" cy="32451"/>
              </a:xfrm>
            </p:grpSpPr>
            <p:sp>
              <p:nvSpPr>
                <p:cNvPr id="9431" name="Google Shape;9431;p8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2" name="Google Shape;9432;p8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33" name="Google Shape;9433;p86"/>
              <p:cNvGrpSpPr/>
              <p:nvPr/>
            </p:nvGrpSpPr>
            <p:grpSpPr>
              <a:xfrm>
                <a:off x="5456560" y="3368629"/>
                <a:ext cx="37870" cy="32451"/>
                <a:chOff x="5456560" y="3368629"/>
                <a:chExt cx="37870" cy="32451"/>
              </a:xfrm>
            </p:grpSpPr>
            <p:sp>
              <p:nvSpPr>
                <p:cNvPr id="9434" name="Google Shape;9434;p8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5" name="Google Shape;9435;p8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36" name="Google Shape;9436;p86"/>
              <p:cNvGrpSpPr/>
              <p:nvPr/>
            </p:nvGrpSpPr>
            <p:grpSpPr>
              <a:xfrm>
                <a:off x="4755749" y="3501516"/>
                <a:ext cx="46246" cy="39608"/>
                <a:chOff x="4755749" y="3501516"/>
                <a:chExt cx="46246" cy="39608"/>
              </a:xfrm>
            </p:grpSpPr>
            <p:sp>
              <p:nvSpPr>
                <p:cNvPr id="9437" name="Google Shape;9437;p8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8" name="Google Shape;9438;p8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39" name="Google Shape;9439;p86"/>
              <p:cNvGrpSpPr/>
              <p:nvPr/>
            </p:nvGrpSpPr>
            <p:grpSpPr>
              <a:xfrm>
                <a:off x="4681346" y="3485582"/>
                <a:ext cx="37783" cy="32427"/>
                <a:chOff x="4681346" y="3485582"/>
                <a:chExt cx="37783" cy="32427"/>
              </a:xfrm>
            </p:grpSpPr>
            <p:sp>
              <p:nvSpPr>
                <p:cNvPr id="9440" name="Google Shape;9440;p8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1" name="Google Shape;9441;p8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42" name="Google Shape;9442;p86"/>
              <p:cNvGrpSpPr/>
              <p:nvPr/>
            </p:nvGrpSpPr>
            <p:grpSpPr>
              <a:xfrm>
                <a:off x="4767067" y="3291088"/>
                <a:ext cx="37878" cy="32451"/>
                <a:chOff x="4767067" y="3291088"/>
                <a:chExt cx="37878" cy="32451"/>
              </a:xfrm>
            </p:grpSpPr>
            <p:sp>
              <p:nvSpPr>
                <p:cNvPr id="9443" name="Google Shape;9443;p8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4" name="Google Shape;9444;p8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45" name="Google Shape;9445;p86"/>
              <p:cNvGrpSpPr/>
              <p:nvPr/>
            </p:nvGrpSpPr>
            <p:grpSpPr>
              <a:xfrm>
                <a:off x="4687819" y="3405539"/>
                <a:ext cx="37776" cy="32451"/>
                <a:chOff x="4687819" y="3405539"/>
                <a:chExt cx="37776" cy="32451"/>
              </a:xfrm>
            </p:grpSpPr>
            <p:sp>
              <p:nvSpPr>
                <p:cNvPr id="9446" name="Google Shape;9446;p8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7" name="Google Shape;9447;p8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48" name="Google Shape;9448;p86"/>
              <p:cNvGrpSpPr/>
              <p:nvPr/>
            </p:nvGrpSpPr>
            <p:grpSpPr>
              <a:xfrm>
                <a:off x="4923101" y="3444809"/>
                <a:ext cx="52813" cy="45318"/>
                <a:chOff x="4923101" y="3444809"/>
                <a:chExt cx="52813" cy="45318"/>
              </a:xfrm>
            </p:grpSpPr>
            <p:sp>
              <p:nvSpPr>
                <p:cNvPr id="9449" name="Google Shape;9449;p8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0" name="Google Shape;9450;p8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51" name="Google Shape;9451;p86"/>
              <p:cNvGrpSpPr/>
              <p:nvPr/>
            </p:nvGrpSpPr>
            <p:grpSpPr>
              <a:xfrm>
                <a:off x="4846040" y="3654750"/>
                <a:ext cx="31405" cy="26993"/>
                <a:chOff x="4846040" y="3654750"/>
                <a:chExt cx="31405" cy="26993"/>
              </a:xfrm>
            </p:grpSpPr>
            <p:sp>
              <p:nvSpPr>
                <p:cNvPr id="9452" name="Google Shape;9452;p8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3" name="Google Shape;9453;p8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54" name="Google Shape;9454;p86"/>
              <p:cNvGrpSpPr/>
              <p:nvPr/>
            </p:nvGrpSpPr>
            <p:grpSpPr>
              <a:xfrm>
                <a:off x="4925673" y="3691700"/>
                <a:ext cx="40253" cy="34472"/>
                <a:chOff x="4925673" y="3691700"/>
                <a:chExt cx="40253" cy="34472"/>
              </a:xfrm>
            </p:grpSpPr>
            <p:sp>
              <p:nvSpPr>
                <p:cNvPr id="9455" name="Google Shape;9455;p8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6" name="Google Shape;9456;p8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57" name="Google Shape;9457;p86"/>
              <p:cNvGrpSpPr/>
              <p:nvPr/>
            </p:nvGrpSpPr>
            <p:grpSpPr>
              <a:xfrm>
                <a:off x="4894653" y="3740848"/>
                <a:ext cx="31405" cy="26906"/>
                <a:chOff x="4894653" y="3740848"/>
                <a:chExt cx="31405" cy="26906"/>
              </a:xfrm>
            </p:grpSpPr>
            <p:sp>
              <p:nvSpPr>
                <p:cNvPr id="9458" name="Google Shape;9458;p8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9" name="Google Shape;9459;p8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60" name="Google Shape;9460;p86"/>
              <p:cNvGrpSpPr/>
              <p:nvPr/>
            </p:nvGrpSpPr>
            <p:grpSpPr>
              <a:xfrm>
                <a:off x="4962300" y="3696348"/>
                <a:ext cx="38255" cy="32773"/>
                <a:chOff x="4962300" y="3696348"/>
                <a:chExt cx="38255" cy="32773"/>
              </a:xfrm>
            </p:grpSpPr>
            <p:sp>
              <p:nvSpPr>
                <p:cNvPr id="9461" name="Google Shape;9461;p8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2" name="Google Shape;9462;p8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63" name="Google Shape;9463;p86"/>
              <p:cNvGrpSpPr/>
              <p:nvPr/>
            </p:nvGrpSpPr>
            <p:grpSpPr>
              <a:xfrm>
                <a:off x="4980185" y="3743349"/>
                <a:ext cx="31499" cy="26969"/>
                <a:chOff x="4980185" y="3743349"/>
                <a:chExt cx="31499" cy="26969"/>
              </a:xfrm>
            </p:grpSpPr>
            <p:sp>
              <p:nvSpPr>
                <p:cNvPr id="9464" name="Google Shape;9464;p8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5" name="Google Shape;9465;p8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66" name="Google Shape;9466;p86"/>
              <p:cNvGrpSpPr/>
              <p:nvPr/>
            </p:nvGrpSpPr>
            <p:grpSpPr>
              <a:xfrm>
                <a:off x="5013768" y="3734312"/>
                <a:ext cx="31499" cy="26969"/>
                <a:chOff x="5013768" y="3734312"/>
                <a:chExt cx="31499" cy="26969"/>
              </a:xfrm>
            </p:grpSpPr>
            <p:sp>
              <p:nvSpPr>
                <p:cNvPr id="9467" name="Google Shape;9467;p8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8" name="Google Shape;9468;p8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69" name="Google Shape;9469;p86"/>
              <p:cNvGrpSpPr/>
              <p:nvPr/>
            </p:nvGrpSpPr>
            <p:grpSpPr>
              <a:xfrm>
                <a:off x="5036703" y="3764545"/>
                <a:ext cx="31499" cy="26898"/>
                <a:chOff x="5036703" y="3764545"/>
                <a:chExt cx="31499" cy="26898"/>
              </a:xfrm>
            </p:grpSpPr>
            <p:sp>
              <p:nvSpPr>
                <p:cNvPr id="9470" name="Google Shape;9470;p8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1" name="Google Shape;9471;p8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72" name="Google Shape;9472;p86"/>
              <p:cNvGrpSpPr/>
              <p:nvPr/>
            </p:nvGrpSpPr>
            <p:grpSpPr>
              <a:xfrm>
                <a:off x="4953546" y="3768352"/>
                <a:ext cx="31405" cy="26898"/>
                <a:chOff x="4953546" y="3768352"/>
                <a:chExt cx="31405" cy="26898"/>
              </a:xfrm>
            </p:grpSpPr>
            <p:sp>
              <p:nvSpPr>
                <p:cNvPr id="9473" name="Google Shape;9473;p8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4" name="Google Shape;9474;p8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75" name="Google Shape;9475;p86"/>
              <p:cNvGrpSpPr/>
              <p:nvPr/>
            </p:nvGrpSpPr>
            <p:grpSpPr>
              <a:xfrm>
                <a:off x="4964770" y="3814016"/>
                <a:ext cx="31499" cy="26993"/>
                <a:chOff x="4964770" y="3814016"/>
                <a:chExt cx="31499" cy="26993"/>
              </a:xfrm>
            </p:grpSpPr>
            <p:sp>
              <p:nvSpPr>
                <p:cNvPr id="9476" name="Google Shape;9476;p8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7" name="Google Shape;9477;p8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78" name="Google Shape;9478;p86"/>
              <p:cNvGrpSpPr/>
              <p:nvPr/>
            </p:nvGrpSpPr>
            <p:grpSpPr>
              <a:xfrm>
                <a:off x="4923290" y="3800504"/>
                <a:ext cx="31468" cy="26898"/>
                <a:chOff x="4923290" y="3800504"/>
                <a:chExt cx="31468" cy="26898"/>
              </a:xfrm>
            </p:grpSpPr>
            <p:sp>
              <p:nvSpPr>
                <p:cNvPr id="9479" name="Google Shape;9479;p8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0" name="Google Shape;9480;p8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81" name="Google Shape;9481;p86"/>
              <p:cNvGrpSpPr/>
              <p:nvPr/>
            </p:nvGrpSpPr>
            <p:grpSpPr>
              <a:xfrm>
                <a:off x="5108534" y="3650943"/>
                <a:ext cx="31405" cy="26993"/>
                <a:chOff x="5108534" y="3650943"/>
                <a:chExt cx="31405" cy="26993"/>
              </a:xfrm>
            </p:grpSpPr>
            <p:sp>
              <p:nvSpPr>
                <p:cNvPr id="9482" name="Google Shape;9482;p8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3" name="Google Shape;9483;p8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84" name="Google Shape;9484;p86"/>
              <p:cNvGrpSpPr/>
              <p:nvPr/>
            </p:nvGrpSpPr>
            <p:grpSpPr>
              <a:xfrm>
                <a:off x="5119380" y="3760739"/>
                <a:ext cx="31499" cy="26993"/>
                <a:chOff x="5119380" y="3760739"/>
                <a:chExt cx="31499" cy="26993"/>
              </a:xfrm>
            </p:grpSpPr>
            <p:sp>
              <p:nvSpPr>
                <p:cNvPr id="9485" name="Google Shape;9485;p8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6" name="Google Shape;9486;p8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87" name="Google Shape;9487;p86"/>
              <p:cNvGrpSpPr/>
              <p:nvPr/>
            </p:nvGrpSpPr>
            <p:grpSpPr>
              <a:xfrm>
                <a:off x="5119380" y="3788235"/>
                <a:ext cx="31499" cy="26993"/>
                <a:chOff x="5119380" y="3788235"/>
                <a:chExt cx="31499" cy="26993"/>
              </a:xfrm>
            </p:grpSpPr>
            <p:sp>
              <p:nvSpPr>
                <p:cNvPr id="9488" name="Google Shape;9488;p8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9" name="Google Shape;9489;p8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90" name="Google Shape;9490;p86"/>
              <p:cNvGrpSpPr/>
              <p:nvPr/>
            </p:nvGrpSpPr>
            <p:grpSpPr>
              <a:xfrm>
                <a:off x="5158005" y="3875284"/>
                <a:ext cx="31405" cy="27001"/>
                <a:chOff x="5158005" y="3875284"/>
                <a:chExt cx="31405" cy="27001"/>
              </a:xfrm>
            </p:grpSpPr>
            <p:sp>
              <p:nvSpPr>
                <p:cNvPr id="9491" name="Google Shape;9491;p8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2" name="Google Shape;9492;p8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93" name="Google Shape;9493;p86"/>
              <p:cNvGrpSpPr/>
              <p:nvPr/>
            </p:nvGrpSpPr>
            <p:grpSpPr>
              <a:xfrm>
                <a:off x="5233163" y="3764545"/>
                <a:ext cx="31499" cy="26898"/>
                <a:chOff x="5233163" y="3764545"/>
                <a:chExt cx="31499" cy="26898"/>
              </a:xfrm>
            </p:grpSpPr>
            <p:sp>
              <p:nvSpPr>
                <p:cNvPr id="9494" name="Google Shape;9494;p8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5" name="Google Shape;9495;p8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96" name="Google Shape;9496;p86"/>
              <p:cNvGrpSpPr/>
              <p:nvPr/>
            </p:nvGrpSpPr>
            <p:grpSpPr>
              <a:xfrm>
                <a:off x="5276168" y="3805545"/>
                <a:ext cx="31499" cy="26906"/>
                <a:chOff x="5276168" y="3805545"/>
                <a:chExt cx="31499" cy="26906"/>
              </a:xfrm>
            </p:grpSpPr>
            <p:sp>
              <p:nvSpPr>
                <p:cNvPr id="9497" name="Google Shape;9497;p8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8" name="Google Shape;9498;p8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499" name="Google Shape;9499;p86"/>
              <p:cNvGrpSpPr/>
              <p:nvPr/>
            </p:nvGrpSpPr>
            <p:grpSpPr>
              <a:xfrm>
                <a:off x="5294053" y="3851933"/>
                <a:ext cx="31405" cy="26945"/>
                <a:chOff x="5294053" y="3851933"/>
                <a:chExt cx="31405" cy="26945"/>
              </a:xfrm>
            </p:grpSpPr>
            <p:sp>
              <p:nvSpPr>
                <p:cNvPr id="9500" name="Google Shape;9500;p8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1" name="Google Shape;9501;p8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02" name="Google Shape;9502;p86"/>
              <p:cNvGrpSpPr/>
              <p:nvPr/>
            </p:nvGrpSpPr>
            <p:grpSpPr>
              <a:xfrm>
                <a:off x="5341723" y="3851902"/>
                <a:ext cx="31405" cy="26977"/>
                <a:chOff x="5341723" y="3851902"/>
                <a:chExt cx="31405" cy="26977"/>
              </a:xfrm>
            </p:grpSpPr>
            <p:sp>
              <p:nvSpPr>
                <p:cNvPr id="9503" name="Google Shape;9503;p8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4" name="Google Shape;9504;p8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05" name="Google Shape;9505;p86"/>
              <p:cNvGrpSpPr/>
              <p:nvPr/>
            </p:nvGrpSpPr>
            <p:grpSpPr>
              <a:xfrm>
                <a:off x="5054871" y="3507855"/>
                <a:ext cx="31405" cy="26993"/>
                <a:chOff x="5054871" y="3507855"/>
                <a:chExt cx="31405" cy="26993"/>
              </a:xfrm>
            </p:grpSpPr>
            <p:sp>
              <p:nvSpPr>
                <p:cNvPr id="9506" name="Google Shape;9506;p8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7" name="Google Shape;9507;p8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08" name="Google Shape;9508;p86"/>
              <p:cNvGrpSpPr/>
              <p:nvPr/>
            </p:nvGrpSpPr>
            <p:grpSpPr>
              <a:xfrm>
                <a:off x="4876579" y="3675325"/>
                <a:ext cx="31405" cy="26969"/>
                <a:chOff x="4876579" y="3675325"/>
                <a:chExt cx="31405" cy="26969"/>
              </a:xfrm>
            </p:grpSpPr>
            <p:sp>
              <p:nvSpPr>
                <p:cNvPr id="9509" name="Google Shape;9509;p8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0" name="Google Shape;9510;p8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11" name="Google Shape;9511;p86"/>
              <p:cNvGrpSpPr/>
              <p:nvPr/>
            </p:nvGrpSpPr>
            <p:grpSpPr>
              <a:xfrm>
                <a:off x="4842233" y="3688333"/>
                <a:ext cx="31405" cy="26993"/>
                <a:chOff x="4842233" y="3688333"/>
                <a:chExt cx="31405" cy="26993"/>
              </a:xfrm>
            </p:grpSpPr>
            <p:sp>
              <p:nvSpPr>
                <p:cNvPr id="9512" name="Google Shape;9512;p8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3" name="Google Shape;9513;p8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14" name="Google Shape;9514;p86"/>
              <p:cNvGrpSpPr/>
              <p:nvPr/>
            </p:nvGrpSpPr>
            <p:grpSpPr>
              <a:xfrm>
                <a:off x="5187876" y="3608032"/>
                <a:ext cx="31405" cy="27001"/>
                <a:chOff x="5187876" y="3608032"/>
                <a:chExt cx="31405" cy="27001"/>
              </a:xfrm>
            </p:grpSpPr>
            <p:sp>
              <p:nvSpPr>
                <p:cNvPr id="9515" name="Google Shape;9515;p8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6" name="Google Shape;9516;p8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517" name="Google Shape;9517;p8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8" name="Google Shape;9518;p8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519" name="Google Shape;9519;p86"/>
              <p:cNvGrpSpPr/>
              <p:nvPr/>
            </p:nvGrpSpPr>
            <p:grpSpPr>
              <a:xfrm>
                <a:off x="5269224" y="3304167"/>
                <a:ext cx="40253" cy="34402"/>
                <a:chOff x="5269224" y="3304167"/>
                <a:chExt cx="40253" cy="34402"/>
              </a:xfrm>
            </p:grpSpPr>
            <p:sp>
              <p:nvSpPr>
                <p:cNvPr id="9520" name="Google Shape;9520;p8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1" name="Google Shape;9521;p8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22" name="Google Shape;9522;p86"/>
              <p:cNvGrpSpPr/>
              <p:nvPr/>
            </p:nvGrpSpPr>
            <p:grpSpPr>
              <a:xfrm>
                <a:off x="5327354" y="3476615"/>
                <a:ext cx="49864" cy="42723"/>
                <a:chOff x="5327354" y="3476615"/>
                <a:chExt cx="49864" cy="42723"/>
              </a:xfrm>
            </p:grpSpPr>
            <p:sp>
              <p:nvSpPr>
                <p:cNvPr id="9523" name="Google Shape;9523;p8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4" name="Google Shape;9524;p8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525" name="Google Shape;9525;p8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6" name="Google Shape;9526;p8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527" name="Google Shape;9527;p86"/>
              <p:cNvGrpSpPr/>
              <p:nvPr/>
            </p:nvGrpSpPr>
            <p:grpSpPr>
              <a:xfrm>
                <a:off x="5341723" y="3775957"/>
                <a:ext cx="31405" cy="26898"/>
                <a:chOff x="5341723" y="3775957"/>
                <a:chExt cx="31405" cy="26898"/>
              </a:xfrm>
            </p:grpSpPr>
            <p:sp>
              <p:nvSpPr>
                <p:cNvPr id="9528" name="Google Shape;9528;p8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9" name="Google Shape;9529;p8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30" name="Google Shape;9530;p86"/>
              <p:cNvGrpSpPr/>
              <p:nvPr/>
            </p:nvGrpSpPr>
            <p:grpSpPr>
              <a:xfrm>
                <a:off x="5439053" y="3699274"/>
                <a:ext cx="31405" cy="26898"/>
                <a:chOff x="5439053" y="3699274"/>
                <a:chExt cx="31405" cy="26898"/>
              </a:xfrm>
            </p:grpSpPr>
            <p:sp>
              <p:nvSpPr>
                <p:cNvPr id="9531" name="Google Shape;9531;p8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2" name="Google Shape;9532;p8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33" name="Google Shape;9533;p86"/>
              <p:cNvGrpSpPr/>
              <p:nvPr/>
            </p:nvGrpSpPr>
            <p:grpSpPr>
              <a:xfrm>
                <a:off x="5412414" y="3622307"/>
                <a:ext cx="31499" cy="26993"/>
                <a:chOff x="5412414" y="3622307"/>
                <a:chExt cx="31499" cy="26993"/>
              </a:xfrm>
            </p:grpSpPr>
            <p:sp>
              <p:nvSpPr>
                <p:cNvPr id="9534" name="Google Shape;9534;p8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5" name="Google Shape;9535;p8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36" name="Google Shape;9536;p86"/>
              <p:cNvGrpSpPr/>
              <p:nvPr/>
            </p:nvGrpSpPr>
            <p:grpSpPr>
              <a:xfrm>
                <a:off x="5476254" y="3473949"/>
                <a:ext cx="26835" cy="26930"/>
                <a:chOff x="5476254" y="3473949"/>
                <a:chExt cx="26835" cy="26930"/>
              </a:xfrm>
            </p:grpSpPr>
            <p:sp>
              <p:nvSpPr>
                <p:cNvPr id="9537" name="Google Shape;9537;p8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8" name="Google Shape;9538;p8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39" name="Google Shape;9539;p86"/>
              <p:cNvGrpSpPr/>
              <p:nvPr/>
            </p:nvGrpSpPr>
            <p:grpSpPr>
              <a:xfrm>
                <a:off x="5564547" y="3481594"/>
                <a:ext cx="31397" cy="26898"/>
                <a:chOff x="5564547" y="3481594"/>
                <a:chExt cx="31397" cy="26898"/>
              </a:xfrm>
            </p:grpSpPr>
            <p:sp>
              <p:nvSpPr>
                <p:cNvPr id="9540" name="Google Shape;9540;p8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1" name="Google Shape;9541;p8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42" name="Google Shape;9542;p86"/>
              <p:cNvGrpSpPr/>
              <p:nvPr/>
            </p:nvGrpSpPr>
            <p:grpSpPr>
              <a:xfrm>
                <a:off x="5534101" y="3470174"/>
                <a:ext cx="31397" cy="26906"/>
                <a:chOff x="5534101" y="3470174"/>
                <a:chExt cx="31397" cy="26906"/>
              </a:xfrm>
            </p:grpSpPr>
            <p:sp>
              <p:nvSpPr>
                <p:cNvPr id="9543" name="Google Shape;9543;p8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4" name="Google Shape;9544;p8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45" name="Google Shape;9545;p86"/>
              <p:cNvGrpSpPr/>
              <p:nvPr/>
            </p:nvGrpSpPr>
            <p:grpSpPr>
              <a:xfrm>
                <a:off x="5610879" y="3314486"/>
                <a:ext cx="31499" cy="26938"/>
                <a:chOff x="5610879" y="3314486"/>
                <a:chExt cx="31499" cy="26938"/>
              </a:xfrm>
            </p:grpSpPr>
            <p:sp>
              <p:nvSpPr>
                <p:cNvPr id="9546" name="Google Shape;9546;p8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7" name="Google Shape;9547;p8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48" name="Google Shape;9548;p86"/>
              <p:cNvGrpSpPr/>
              <p:nvPr/>
            </p:nvGrpSpPr>
            <p:grpSpPr>
              <a:xfrm>
                <a:off x="4834525" y="3501382"/>
                <a:ext cx="31499" cy="26898"/>
                <a:chOff x="4834525" y="3501382"/>
                <a:chExt cx="31499" cy="26898"/>
              </a:xfrm>
            </p:grpSpPr>
            <p:sp>
              <p:nvSpPr>
                <p:cNvPr id="9549" name="Google Shape;9549;p8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0" name="Google Shape;9550;p8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51" name="Google Shape;9551;p86"/>
              <p:cNvGrpSpPr/>
              <p:nvPr/>
            </p:nvGrpSpPr>
            <p:grpSpPr>
              <a:xfrm>
                <a:off x="4898460" y="3580158"/>
                <a:ext cx="31405" cy="26898"/>
                <a:chOff x="4898460" y="3580158"/>
                <a:chExt cx="31405" cy="26898"/>
              </a:xfrm>
            </p:grpSpPr>
            <p:sp>
              <p:nvSpPr>
                <p:cNvPr id="9552" name="Google Shape;9552;p8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3" name="Google Shape;9553;p8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54" name="Google Shape;9554;p86"/>
              <p:cNvGrpSpPr/>
              <p:nvPr/>
            </p:nvGrpSpPr>
            <p:grpSpPr>
              <a:xfrm>
                <a:off x="4882667" y="3608032"/>
                <a:ext cx="31499" cy="27001"/>
                <a:chOff x="4882667" y="3608032"/>
                <a:chExt cx="31499" cy="27001"/>
              </a:xfrm>
            </p:grpSpPr>
            <p:sp>
              <p:nvSpPr>
                <p:cNvPr id="9555" name="Google Shape;9555;p8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6" name="Google Shape;9556;p8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57" name="Google Shape;9557;p86"/>
              <p:cNvGrpSpPr/>
              <p:nvPr/>
            </p:nvGrpSpPr>
            <p:grpSpPr>
              <a:xfrm>
                <a:off x="4843373" y="3631407"/>
                <a:ext cx="16273" cy="16186"/>
                <a:chOff x="4843373" y="3631407"/>
                <a:chExt cx="16273" cy="16186"/>
              </a:xfrm>
            </p:grpSpPr>
            <p:sp>
              <p:nvSpPr>
                <p:cNvPr id="9558" name="Google Shape;9558;p8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9" name="Google Shape;9559;p8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60" name="Google Shape;9560;p86"/>
              <p:cNvGrpSpPr/>
              <p:nvPr/>
            </p:nvGrpSpPr>
            <p:grpSpPr>
              <a:xfrm>
                <a:off x="4727773" y="3591578"/>
                <a:ext cx="31499" cy="26898"/>
                <a:chOff x="4727773" y="3591578"/>
                <a:chExt cx="31499" cy="26898"/>
              </a:xfrm>
            </p:grpSpPr>
            <p:sp>
              <p:nvSpPr>
                <p:cNvPr id="9561" name="Google Shape;9561;p8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2" name="Google Shape;9562;p8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563" name="Google Shape;9563;p8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4" name="Google Shape;9564;p8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565" name="Google Shape;9565;p86"/>
              <p:cNvGrpSpPr/>
              <p:nvPr/>
            </p:nvGrpSpPr>
            <p:grpSpPr>
              <a:xfrm>
                <a:off x="4609421" y="3577398"/>
                <a:ext cx="31499" cy="27001"/>
                <a:chOff x="4609421" y="3577398"/>
                <a:chExt cx="31499" cy="27001"/>
              </a:xfrm>
            </p:grpSpPr>
            <p:sp>
              <p:nvSpPr>
                <p:cNvPr id="9566" name="Google Shape;9566;p8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7" name="Google Shape;9567;p8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68" name="Google Shape;9568;p86"/>
              <p:cNvGrpSpPr/>
              <p:nvPr/>
            </p:nvGrpSpPr>
            <p:grpSpPr>
              <a:xfrm>
                <a:off x="4649289" y="3577398"/>
                <a:ext cx="31499" cy="27001"/>
                <a:chOff x="4649289" y="3577398"/>
                <a:chExt cx="31499" cy="27001"/>
              </a:xfrm>
            </p:grpSpPr>
            <p:sp>
              <p:nvSpPr>
                <p:cNvPr id="9569" name="Google Shape;9569;p8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0" name="Google Shape;9570;p8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71" name="Google Shape;9571;p86"/>
              <p:cNvGrpSpPr/>
              <p:nvPr/>
            </p:nvGrpSpPr>
            <p:grpSpPr>
              <a:xfrm>
                <a:off x="4605614" y="3639523"/>
                <a:ext cx="31499" cy="26906"/>
                <a:chOff x="4605614" y="3639523"/>
                <a:chExt cx="31499" cy="26906"/>
              </a:xfrm>
            </p:grpSpPr>
            <p:sp>
              <p:nvSpPr>
                <p:cNvPr id="9572" name="Google Shape;9572;p8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3" name="Google Shape;9573;p8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74" name="Google Shape;9574;p86"/>
              <p:cNvGrpSpPr/>
              <p:nvPr/>
            </p:nvGrpSpPr>
            <p:grpSpPr>
              <a:xfrm>
                <a:off x="4785149" y="3618846"/>
                <a:ext cx="26930" cy="26843"/>
                <a:chOff x="4785149" y="3618846"/>
                <a:chExt cx="26930" cy="26843"/>
              </a:xfrm>
            </p:grpSpPr>
            <p:sp>
              <p:nvSpPr>
                <p:cNvPr id="9575" name="Google Shape;9575;p8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6" name="Google Shape;9576;p8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77" name="Google Shape;9577;p86"/>
              <p:cNvGrpSpPr/>
              <p:nvPr/>
            </p:nvGrpSpPr>
            <p:grpSpPr>
              <a:xfrm>
                <a:off x="4810167" y="3601567"/>
                <a:ext cx="31405" cy="26898"/>
                <a:chOff x="4810167" y="3601567"/>
                <a:chExt cx="31405" cy="26898"/>
              </a:xfrm>
            </p:grpSpPr>
            <p:sp>
              <p:nvSpPr>
                <p:cNvPr id="9578" name="Google Shape;9578;p8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9" name="Google Shape;9579;p8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0" name="Google Shape;9580;p86"/>
              <p:cNvGrpSpPr/>
              <p:nvPr/>
            </p:nvGrpSpPr>
            <p:grpSpPr>
              <a:xfrm>
                <a:off x="4831002" y="3373230"/>
                <a:ext cx="31405" cy="26898"/>
                <a:chOff x="4831002" y="3373230"/>
                <a:chExt cx="31405" cy="26898"/>
              </a:xfrm>
            </p:grpSpPr>
            <p:sp>
              <p:nvSpPr>
                <p:cNvPr id="9581" name="Google Shape;9581;p8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2" name="Google Shape;9582;p8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3" name="Google Shape;9583;p86"/>
              <p:cNvGrpSpPr/>
              <p:nvPr/>
            </p:nvGrpSpPr>
            <p:grpSpPr>
              <a:xfrm>
                <a:off x="4719311" y="3355054"/>
                <a:ext cx="31499" cy="27001"/>
                <a:chOff x="4719311" y="3355054"/>
                <a:chExt cx="31499" cy="27001"/>
              </a:xfrm>
            </p:grpSpPr>
            <p:sp>
              <p:nvSpPr>
                <p:cNvPr id="9584" name="Google Shape;9584;p8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5" name="Google Shape;9585;p8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6" name="Google Shape;9586;p86"/>
              <p:cNvGrpSpPr/>
              <p:nvPr/>
            </p:nvGrpSpPr>
            <p:grpSpPr>
              <a:xfrm>
                <a:off x="4798755" y="3450260"/>
                <a:ext cx="26930" cy="26930"/>
                <a:chOff x="4798755" y="3450260"/>
                <a:chExt cx="26930" cy="26930"/>
              </a:xfrm>
            </p:grpSpPr>
            <p:sp>
              <p:nvSpPr>
                <p:cNvPr id="9587" name="Google Shape;9587;p8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8" name="Google Shape;9588;p8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9" name="Google Shape;9589;p86"/>
              <p:cNvGrpSpPr/>
              <p:nvPr/>
            </p:nvGrpSpPr>
            <p:grpSpPr>
              <a:xfrm>
                <a:off x="4645576" y="3467555"/>
                <a:ext cx="31405" cy="26953"/>
                <a:chOff x="4645576" y="3467555"/>
                <a:chExt cx="31405" cy="26953"/>
              </a:xfrm>
            </p:grpSpPr>
            <p:sp>
              <p:nvSpPr>
                <p:cNvPr id="9590" name="Google Shape;9590;p8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1" name="Google Shape;9591;p8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92" name="Google Shape;9592;p86"/>
              <p:cNvGrpSpPr/>
              <p:nvPr/>
            </p:nvGrpSpPr>
            <p:grpSpPr>
              <a:xfrm>
                <a:off x="4687631" y="3583965"/>
                <a:ext cx="31499" cy="26898"/>
                <a:chOff x="4687631" y="3583965"/>
                <a:chExt cx="31499" cy="26898"/>
              </a:xfrm>
            </p:grpSpPr>
            <p:sp>
              <p:nvSpPr>
                <p:cNvPr id="9593" name="Google Shape;9593;p8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4" name="Google Shape;9594;p8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95" name="Google Shape;9595;p86"/>
              <p:cNvGrpSpPr/>
              <p:nvPr/>
            </p:nvGrpSpPr>
            <p:grpSpPr>
              <a:xfrm>
                <a:off x="4719311" y="3471314"/>
                <a:ext cx="31499" cy="27001"/>
                <a:chOff x="4719311" y="3471314"/>
                <a:chExt cx="31499" cy="27001"/>
              </a:xfrm>
            </p:grpSpPr>
            <p:sp>
              <p:nvSpPr>
                <p:cNvPr id="9596" name="Google Shape;9596;p8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7" name="Google Shape;9597;p8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98" name="Google Shape;9598;p86"/>
              <p:cNvGrpSpPr/>
              <p:nvPr/>
            </p:nvGrpSpPr>
            <p:grpSpPr>
              <a:xfrm>
                <a:off x="4719311" y="3434404"/>
                <a:ext cx="31499" cy="26898"/>
                <a:chOff x="4719311" y="3434404"/>
                <a:chExt cx="31499" cy="26898"/>
              </a:xfrm>
            </p:grpSpPr>
            <p:sp>
              <p:nvSpPr>
                <p:cNvPr id="9599" name="Google Shape;9599;p8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0" name="Google Shape;9600;p8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01" name="Google Shape;9601;p86"/>
              <p:cNvGrpSpPr/>
              <p:nvPr/>
            </p:nvGrpSpPr>
            <p:grpSpPr>
              <a:xfrm>
                <a:off x="4768876" y="3401772"/>
                <a:ext cx="31499" cy="26898"/>
                <a:chOff x="4768876" y="3401772"/>
                <a:chExt cx="31499" cy="26898"/>
              </a:xfrm>
            </p:grpSpPr>
            <p:sp>
              <p:nvSpPr>
                <p:cNvPr id="9602" name="Google Shape;9602;p8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3" name="Google Shape;9603;p8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04" name="Google Shape;9604;p86"/>
              <p:cNvGrpSpPr/>
              <p:nvPr/>
            </p:nvGrpSpPr>
            <p:grpSpPr>
              <a:xfrm>
                <a:off x="4762214" y="3471377"/>
                <a:ext cx="26938" cy="26938"/>
                <a:chOff x="4762214" y="3471377"/>
                <a:chExt cx="26938" cy="26938"/>
              </a:xfrm>
            </p:grpSpPr>
            <p:sp>
              <p:nvSpPr>
                <p:cNvPr id="9605" name="Google Shape;9605;p8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6" name="Google Shape;9606;p8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07" name="Google Shape;9607;p86"/>
              <p:cNvGrpSpPr/>
              <p:nvPr/>
            </p:nvGrpSpPr>
            <p:grpSpPr>
              <a:xfrm>
                <a:off x="4790473" y="3344782"/>
                <a:ext cx="31405" cy="26898"/>
                <a:chOff x="4790473" y="3344782"/>
                <a:chExt cx="31405" cy="26898"/>
              </a:xfrm>
            </p:grpSpPr>
            <p:sp>
              <p:nvSpPr>
                <p:cNvPr id="9608" name="Google Shape;9608;p8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9" name="Google Shape;9609;p8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10" name="Google Shape;9610;p86"/>
              <p:cNvGrpSpPr/>
              <p:nvPr/>
            </p:nvGrpSpPr>
            <p:grpSpPr>
              <a:xfrm>
                <a:off x="4823774" y="3950733"/>
                <a:ext cx="37398" cy="32034"/>
                <a:chOff x="4823774" y="3950733"/>
                <a:chExt cx="37398" cy="32034"/>
              </a:xfrm>
            </p:grpSpPr>
            <p:sp>
              <p:nvSpPr>
                <p:cNvPr id="9611" name="Google Shape;9611;p8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2" name="Google Shape;9612;p8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13" name="Google Shape;9613;p86"/>
              <p:cNvGrpSpPr/>
              <p:nvPr/>
            </p:nvGrpSpPr>
            <p:grpSpPr>
              <a:xfrm>
                <a:off x="4823396" y="4110566"/>
                <a:ext cx="31405" cy="26906"/>
                <a:chOff x="4823396" y="4110566"/>
                <a:chExt cx="31405" cy="26906"/>
              </a:xfrm>
            </p:grpSpPr>
            <p:sp>
              <p:nvSpPr>
                <p:cNvPr id="9614" name="Google Shape;9614;p8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5" name="Google Shape;9615;p8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16" name="Google Shape;9616;p86"/>
              <p:cNvGrpSpPr/>
              <p:nvPr/>
            </p:nvGrpSpPr>
            <p:grpSpPr>
              <a:xfrm>
                <a:off x="4838332" y="3821150"/>
                <a:ext cx="31499" cy="26898"/>
                <a:chOff x="4838332" y="3821150"/>
                <a:chExt cx="31499" cy="26898"/>
              </a:xfrm>
            </p:grpSpPr>
            <p:sp>
              <p:nvSpPr>
                <p:cNvPr id="9617" name="Google Shape;9617;p8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8" name="Google Shape;9618;p8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19" name="Google Shape;9619;p86"/>
              <p:cNvGrpSpPr/>
              <p:nvPr/>
            </p:nvGrpSpPr>
            <p:grpSpPr>
              <a:xfrm>
                <a:off x="4661275" y="3815007"/>
                <a:ext cx="36824" cy="31523"/>
                <a:chOff x="4661275" y="3815007"/>
                <a:chExt cx="36824" cy="31523"/>
              </a:xfrm>
            </p:grpSpPr>
            <p:sp>
              <p:nvSpPr>
                <p:cNvPr id="9620" name="Google Shape;9620;p8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1" name="Google Shape;9621;p8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22" name="Google Shape;9622;p86"/>
              <p:cNvGrpSpPr/>
              <p:nvPr/>
            </p:nvGrpSpPr>
            <p:grpSpPr>
              <a:xfrm>
                <a:off x="4558998" y="3851037"/>
                <a:ext cx="33591" cy="28699"/>
                <a:chOff x="4558998" y="3851037"/>
                <a:chExt cx="33591" cy="28699"/>
              </a:xfrm>
            </p:grpSpPr>
            <p:sp>
              <p:nvSpPr>
                <p:cNvPr id="9623" name="Google Shape;9623;p8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4" name="Google Shape;9624;p8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25" name="Google Shape;9625;p86"/>
              <p:cNvGrpSpPr/>
              <p:nvPr/>
            </p:nvGrpSpPr>
            <p:grpSpPr>
              <a:xfrm>
                <a:off x="4696762" y="3638587"/>
                <a:ext cx="33591" cy="28794"/>
                <a:chOff x="4696762" y="3638587"/>
                <a:chExt cx="33591" cy="28794"/>
              </a:xfrm>
            </p:grpSpPr>
            <p:sp>
              <p:nvSpPr>
                <p:cNvPr id="9626" name="Google Shape;9626;p8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7" name="Google Shape;9627;p8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28" name="Google Shape;9628;p86"/>
              <p:cNvGrpSpPr/>
              <p:nvPr/>
            </p:nvGrpSpPr>
            <p:grpSpPr>
              <a:xfrm>
                <a:off x="4929479" y="3939140"/>
                <a:ext cx="33497" cy="28692"/>
                <a:chOff x="4929479" y="3939140"/>
                <a:chExt cx="33497" cy="28692"/>
              </a:xfrm>
            </p:grpSpPr>
            <p:sp>
              <p:nvSpPr>
                <p:cNvPr id="9629" name="Google Shape;9629;p8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0" name="Google Shape;9630;p8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31" name="Google Shape;9631;p86"/>
              <p:cNvGrpSpPr/>
              <p:nvPr/>
            </p:nvGrpSpPr>
            <p:grpSpPr>
              <a:xfrm>
                <a:off x="4907119" y="3986039"/>
                <a:ext cx="33497" cy="28699"/>
                <a:chOff x="4907119" y="3986039"/>
                <a:chExt cx="33497" cy="28699"/>
              </a:xfrm>
            </p:grpSpPr>
            <p:sp>
              <p:nvSpPr>
                <p:cNvPr id="9632" name="Google Shape;9632;p8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3" name="Google Shape;9633;p8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34" name="Google Shape;9634;p86"/>
              <p:cNvGrpSpPr/>
              <p:nvPr/>
            </p:nvGrpSpPr>
            <p:grpSpPr>
              <a:xfrm>
                <a:off x="4911783" y="4048102"/>
                <a:ext cx="33591" cy="28762"/>
                <a:chOff x="4911783" y="4048102"/>
                <a:chExt cx="33591" cy="28762"/>
              </a:xfrm>
            </p:grpSpPr>
            <p:sp>
              <p:nvSpPr>
                <p:cNvPr id="9635" name="Google Shape;9635;p8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6" name="Google Shape;9636;p8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37" name="Google Shape;9637;p8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8" name="Google Shape;9638;p8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39" name="Google Shape;9639;p86"/>
              <p:cNvGrpSpPr/>
              <p:nvPr/>
            </p:nvGrpSpPr>
            <p:grpSpPr>
              <a:xfrm>
                <a:off x="4762623" y="3837847"/>
                <a:ext cx="42416" cy="36273"/>
                <a:chOff x="4762623" y="3837847"/>
                <a:chExt cx="42416" cy="36273"/>
              </a:xfrm>
            </p:grpSpPr>
            <p:sp>
              <p:nvSpPr>
                <p:cNvPr id="9640" name="Google Shape;9640;p8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1" name="Google Shape;9641;p8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42" name="Google Shape;9642;p86"/>
              <p:cNvGrpSpPr/>
              <p:nvPr/>
            </p:nvGrpSpPr>
            <p:grpSpPr>
              <a:xfrm>
                <a:off x="4746044" y="4104966"/>
                <a:ext cx="33497" cy="28699"/>
                <a:chOff x="4746044" y="4104966"/>
                <a:chExt cx="33497" cy="28699"/>
              </a:xfrm>
            </p:grpSpPr>
            <p:sp>
              <p:nvSpPr>
                <p:cNvPr id="9643" name="Google Shape;9643;p8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4" name="Google Shape;9644;p8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45" name="Google Shape;9645;p86"/>
              <p:cNvGrpSpPr/>
              <p:nvPr/>
            </p:nvGrpSpPr>
            <p:grpSpPr>
              <a:xfrm>
                <a:off x="4859646" y="4162554"/>
                <a:ext cx="33591" cy="28762"/>
                <a:chOff x="4859646" y="4162554"/>
                <a:chExt cx="33591" cy="28762"/>
              </a:xfrm>
            </p:grpSpPr>
            <p:sp>
              <p:nvSpPr>
                <p:cNvPr id="9646" name="Google Shape;9646;p8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7" name="Google Shape;9647;p8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648" name="Google Shape;9648;p86"/>
            <p:cNvGrpSpPr/>
            <p:nvPr/>
          </p:nvGrpSpPr>
          <p:grpSpPr>
            <a:xfrm>
              <a:off x="3597785" y="3274438"/>
              <a:ext cx="855610" cy="1122100"/>
              <a:chOff x="3597785" y="3274438"/>
              <a:chExt cx="855610" cy="1122100"/>
            </a:xfrm>
          </p:grpSpPr>
          <p:grpSp>
            <p:nvGrpSpPr>
              <p:cNvPr id="9649" name="Google Shape;9649;p86"/>
              <p:cNvGrpSpPr/>
              <p:nvPr/>
            </p:nvGrpSpPr>
            <p:grpSpPr>
              <a:xfrm>
                <a:off x="3617857" y="3284717"/>
                <a:ext cx="826785" cy="1099165"/>
                <a:chOff x="3617857" y="3284717"/>
                <a:chExt cx="826785" cy="1099165"/>
              </a:xfrm>
            </p:grpSpPr>
            <p:sp>
              <p:nvSpPr>
                <p:cNvPr id="9650" name="Google Shape;9650;p8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1" name="Google Shape;9651;p8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2" name="Google Shape;9652;p8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3" name="Google Shape;9653;p8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4" name="Google Shape;9654;p8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5" name="Google Shape;9655;p8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6" name="Google Shape;9656;p8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7" name="Google Shape;9657;p8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8" name="Google Shape;9658;p8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9" name="Google Shape;9659;p8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0" name="Google Shape;9660;p8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1" name="Google Shape;9661;p8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2" name="Google Shape;9662;p8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3" name="Google Shape;9663;p8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4" name="Google Shape;9664;p8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5" name="Google Shape;9665;p8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6" name="Google Shape;9666;p8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7" name="Google Shape;9667;p8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8" name="Google Shape;9668;p8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9" name="Google Shape;9669;p8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0" name="Google Shape;9670;p8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1" name="Google Shape;9671;p8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2" name="Google Shape;9672;p8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3" name="Google Shape;9673;p8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4" name="Google Shape;9674;p8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5" name="Google Shape;9675;p8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6" name="Google Shape;9676;p8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7" name="Google Shape;9677;p8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8" name="Google Shape;9678;p8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9" name="Google Shape;9679;p8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0" name="Google Shape;9680;p8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1" name="Google Shape;9681;p8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2" name="Google Shape;9682;p8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3" name="Google Shape;9683;p8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4" name="Google Shape;9684;p8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5" name="Google Shape;9685;p8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6" name="Google Shape;9686;p8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7" name="Google Shape;9687;p8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8" name="Google Shape;9688;p8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9" name="Google Shape;9689;p8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0" name="Google Shape;9690;p8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1" name="Google Shape;9691;p8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2" name="Google Shape;9692;p8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3" name="Google Shape;9693;p8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4" name="Google Shape;9694;p8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5" name="Google Shape;9695;p8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6" name="Google Shape;9696;p8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7" name="Google Shape;9697;p8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8" name="Google Shape;9698;p8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9" name="Google Shape;9699;p8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0" name="Google Shape;9700;p8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1" name="Google Shape;9701;p8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2" name="Google Shape;9702;p8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3" name="Google Shape;9703;p8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4" name="Google Shape;9704;p8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5" name="Google Shape;9705;p8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06" name="Google Shape;9706;p86"/>
              <p:cNvGrpSpPr/>
              <p:nvPr/>
            </p:nvGrpSpPr>
            <p:grpSpPr>
              <a:xfrm>
                <a:off x="4180904" y="4251758"/>
                <a:ext cx="37783" cy="32420"/>
                <a:chOff x="4180904" y="4251758"/>
                <a:chExt cx="37783" cy="32420"/>
              </a:xfrm>
            </p:grpSpPr>
            <p:sp>
              <p:nvSpPr>
                <p:cNvPr id="9707" name="Google Shape;9707;p8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8" name="Google Shape;9708;p8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09" name="Google Shape;9709;p86"/>
              <p:cNvGrpSpPr/>
              <p:nvPr/>
            </p:nvGrpSpPr>
            <p:grpSpPr>
              <a:xfrm>
                <a:off x="4201644" y="4081324"/>
                <a:ext cx="37783" cy="32364"/>
                <a:chOff x="4201644" y="4081324"/>
                <a:chExt cx="37783" cy="32364"/>
              </a:xfrm>
            </p:grpSpPr>
            <p:sp>
              <p:nvSpPr>
                <p:cNvPr id="9710" name="Google Shape;9710;p8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1" name="Google Shape;9711;p8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12" name="Google Shape;9712;p86"/>
              <p:cNvGrpSpPr/>
              <p:nvPr/>
            </p:nvGrpSpPr>
            <p:grpSpPr>
              <a:xfrm>
                <a:off x="4284416" y="3887428"/>
                <a:ext cx="37783" cy="32451"/>
                <a:chOff x="4284416" y="3887428"/>
                <a:chExt cx="37783" cy="32451"/>
              </a:xfrm>
            </p:grpSpPr>
            <p:sp>
              <p:nvSpPr>
                <p:cNvPr id="9713" name="Google Shape;9713;p8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4" name="Google Shape;9714;p8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15" name="Google Shape;9715;p86"/>
              <p:cNvGrpSpPr/>
              <p:nvPr/>
            </p:nvGrpSpPr>
            <p:grpSpPr>
              <a:xfrm>
                <a:off x="4223721" y="3860404"/>
                <a:ext cx="37870" cy="32364"/>
                <a:chOff x="4223721" y="3860404"/>
                <a:chExt cx="37870" cy="32364"/>
              </a:xfrm>
            </p:grpSpPr>
            <p:sp>
              <p:nvSpPr>
                <p:cNvPr id="9716" name="Google Shape;9716;p8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7" name="Google Shape;9717;p8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18" name="Google Shape;9718;p86"/>
              <p:cNvGrpSpPr/>
              <p:nvPr/>
            </p:nvGrpSpPr>
            <p:grpSpPr>
              <a:xfrm>
                <a:off x="4104889" y="3699242"/>
                <a:ext cx="37776" cy="32357"/>
                <a:chOff x="4104889" y="3699242"/>
                <a:chExt cx="37776" cy="32357"/>
              </a:xfrm>
            </p:grpSpPr>
            <p:sp>
              <p:nvSpPr>
                <p:cNvPr id="9719" name="Google Shape;9719;p8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0" name="Google Shape;9720;p8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21" name="Google Shape;9721;p86"/>
              <p:cNvGrpSpPr/>
              <p:nvPr/>
            </p:nvGrpSpPr>
            <p:grpSpPr>
              <a:xfrm>
                <a:off x="4143608" y="3475121"/>
                <a:ext cx="37878" cy="32420"/>
                <a:chOff x="4143608" y="3475121"/>
                <a:chExt cx="37878" cy="32420"/>
              </a:xfrm>
            </p:grpSpPr>
            <p:sp>
              <p:nvSpPr>
                <p:cNvPr id="9722" name="Google Shape;9722;p8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3" name="Google Shape;9723;p8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24" name="Google Shape;9724;p86"/>
              <p:cNvGrpSpPr/>
              <p:nvPr/>
            </p:nvGrpSpPr>
            <p:grpSpPr>
              <a:xfrm>
                <a:off x="4217248" y="3570893"/>
                <a:ext cx="37776" cy="32364"/>
                <a:chOff x="4217248" y="3570893"/>
                <a:chExt cx="37776" cy="32364"/>
              </a:xfrm>
            </p:grpSpPr>
            <p:sp>
              <p:nvSpPr>
                <p:cNvPr id="9725" name="Google Shape;9725;p8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6" name="Google Shape;9726;p8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27" name="Google Shape;9727;p86"/>
              <p:cNvGrpSpPr/>
              <p:nvPr/>
            </p:nvGrpSpPr>
            <p:grpSpPr>
              <a:xfrm>
                <a:off x="4255307" y="3431612"/>
                <a:ext cx="37776" cy="32451"/>
                <a:chOff x="4255307" y="3431612"/>
                <a:chExt cx="37776" cy="32451"/>
              </a:xfrm>
            </p:grpSpPr>
            <p:sp>
              <p:nvSpPr>
                <p:cNvPr id="9728" name="Google Shape;9728;p8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9" name="Google Shape;9729;p8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30" name="Google Shape;9730;p86"/>
              <p:cNvGrpSpPr/>
              <p:nvPr/>
            </p:nvGrpSpPr>
            <p:grpSpPr>
              <a:xfrm>
                <a:off x="3853052" y="3577398"/>
                <a:ext cx="37776" cy="32420"/>
                <a:chOff x="3853052" y="3577398"/>
                <a:chExt cx="37776" cy="32420"/>
              </a:xfrm>
            </p:grpSpPr>
            <p:sp>
              <p:nvSpPr>
                <p:cNvPr id="9731" name="Google Shape;9731;p8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2" name="Google Shape;9732;p8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33" name="Google Shape;9733;p86"/>
              <p:cNvGrpSpPr/>
              <p:nvPr/>
            </p:nvGrpSpPr>
            <p:grpSpPr>
              <a:xfrm>
                <a:off x="4039908" y="3412107"/>
                <a:ext cx="37776" cy="32357"/>
                <a:chOff x="4039908" y="3412107"/>
                <a:chExt cx="37776" cy="32357"/>
              </a:xfrm>
            </p:grpSpPr>
            <p:sp>
              <p:nvSpPr>
                <p:cNvPr id="9734" name="Google Shape;9734;p8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5" name="Google Shape;9735;p8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36" name="Google Shape;9736;p86"/>
              <p:cNvGrpSpPr/>
              <p:nvPr/>
            </p:nvGrpSpPr>
            <p:grpSpPr>
              <a:xfrm>
                <a:off x="4017360" y="3342061"/>
                <a:ext cx="37870" cy="32380"/>
                <a:chOff x="4017360" y="3342061"/>
                <a:chExt cx="37870" cy="32380"/>
              </a:xfrm>
            </p:grpSpPr>
            <p:sp>
              <p:nvSpPr>
                <p:cNvPr id="9737" name="Google Shape;9737;p8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8" name="Google Shape;9738;p8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39" name="Google Shape;9739;p8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0" name="Google Shape;9740;p8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41" name="Google Shape;9741;p86"/>
              <p:cNvGrpSpPr/>
              <p:nvPr/>
            </p:nvGrpSpPr>
            <p:grpSpPr>
              <a:xfrm>
                <a:off x="3750870" y="3418650"/>
                <a:ext cx="37776" cy="32380"/>
                <a:chOff x="3750870" y="3418650"/>
                <a:chExt cx="37776" cy="32380"/>
              </a:xfrm>
            </p:grpSpPr>
            <p:sp>
              <p:nvSpPr>
                <p:cNvPr id="9742" name="Google Shape;9742;p8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3" name="Google Shape;9743;p8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44" name="Google Shape;9744;p86"/>
              <p:cNvGrpSpPr/>
              <p:nvPr/>
            </p:nvGrpSpPr>
            <p:grpSpPr>
              <a:xfrm>
                <a:off x="3632509" y="3274438"/>
                <a:ext cx="37783" cy="32357"/>
                <a:chOff x="3632509" y="3274438"/>
                <a:chExt cx="37783" cy="32357"/>
              </a:xfrm>
            </p:grpSpPr>
            <p:sp>
              <p:nvSpPr>
                <p:cNvPr id="9745" name="Google Shape;9745;p8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6" name="Google Shape;9746;p8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47" name="Google Shape;9747;p86"/>
              <p:cNvGrpSpPr/>
              <p:nvPr/>
            </p:nvGrpSpPr>
            <p:grpSpPr>
              <a:xfrm>
                <a:off x="3906424" y="3297561"/>
                <a:ext cx="37776" cy="32451"/>
                <a:chOff x="3906424" y="3297561"/>
                <a:chExt cx="37776" cy="32451"/>
              </a:xfrm>
            </p:grpSpPr>
            <p:sp>
              <p:nvSpPr>
                <p:cNvPr id="9748" name="Google Shape;9748;p8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9" name="Google Shape;9749;p8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50" name="Google Shape;9750;p86"/>
              <p:cNvGrpSpPr/>
              <p:nvPr/>
            </p:nvGrpSpPr>
            <p:grpSpPr>
              <a:xfrm>
                <a:off x="3866084" y="3412107"/>
                <a:ext cx="37776" cy="32357"/>
                <a:chOff x="3866084" y="3412107"/>
                <a:chExt cx="37776" cy="32357"/>
              </a:xfrm>
            </p:grpSpPr>
            <p:sp>
              <p:nvSpPr>
                <p:cNvPr id="9751" name="Google Shape;9751;p8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2" name="Google Shape;9752;p8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53" name="Google Shape;9753;p86"/>
              <p:cNvGrpSpPr/>
              <p:nvPr/>
            </p:nvGrpSpPr>
            <p:grpSpPr>
              <a:xfrm>
                <a:off x="4023919" y="3766409"/>
                <a:ext cx="37783" cy="32357"/>
                <a:chOff x="4023919" y="3766409"/>
                <a:chExt cx="37783" cy="32357"/>
              </a:xfrm>
            </p:grpSpPr>
            <p:sp>
              <p:nvSpPr>
                <p:cNvPr id="9754" name="Google Shape;9754;p8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5" name="Google Shape;9755;p8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56" name="Google Shape;9756;p86"/>
              <p:cNvGrpSpPr/>
              <p:nvPr/>
            </p:nvGrpSpPr>
            <p:grpSpPr>
              <a:xfrm>
                <a:off x="3973882" y="3779449"/>
                <a:ext cx="37776" cy="32357"/>
                <a:chOff x="3973882" y="3779449"/>
                <a:chExt cx="37776" cy="32357"/>
              </a:xfrm>
            </p:grpSpPr>
            <p:sp>
              <p:nvSpPr>
                <p:cNvPr id="9757" name="Google Shape;9757;p8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8" name="Google Shape;9758;p8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59" name="Google Shape;9759;p86"/>
              <p:cNvGrpSpPr/>
              <p:nvPr/>
            </p:nvGrpSpPr>
            <p:grpSpPr>
              <a:xfrm>
                <a:off x="4073398" y="3838028"/>
                <a:ext cx="37776" cy="32380"/>
                <a:chOff x="4073398" y="3838028"/>
                <a:chExt cx="37776" cy="32380"/>
              </a:xfrm>
            </p:grpSpPr>
            <p:sp>
              <p:nvSpPr>
                <p:cNvPr id="9760" name="Google Shape;9760;p8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1" name="Google Shape;9761;p8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62" name="Google Shape;9762;p86"/>
              <p:cNvGrpSpPr/>
              <p:nvPr/>
            </p:nvGrpSpPr>
            <p:grpSpPr>
              <a:xfrm>
                <a:off x="4342672" y="4144496"/>
                <a:ext cx="37752" cy="32364"/>
                <a:chOff x="4342672" y="4144496"/>
                <a:chExt cx="37752" cy="32364"/>
              </a:xfrm>
            </p:grpSpPr>
            <p:sp>
              <p:nvSpPr>
                <p:cNvPr id="9763" name="Google Shape;9763;p8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4" name="Google Shape;9764;p8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65" name="Google Shape;9765;p86"/>
              <p:cNvGrpSpPr/>
              <p:nvPr/>
            </p:nvGrpSpPr>
            <p:grpSpPr>
              <a:xfrm>
                <a:off x="4406386" y="4056872"/>
                <a:ext cx="37783" cy="32364"/>
                <a:chOff x="4406386" y="4056872"/>
                <a:chExt cx="37783" cy="32364"/>
              </a:xfrm>
            </p:grpSpPr>
            <p:sp>
              <p:nvSpPr>
                <p:cNvPr id="9766" name="Google Shape;9766;p8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7" name="Google Shape;9767;p8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68" name="Google Shape;9768;p86"/>
              <p:cNvGrpSpPr/>
              <p:nvPr/>
            </p:nvGrpSpPr>
            <p:grpSpPr>
              <a:xfrm>
                <a:off x="4284416" y="4245254"/>
                <a:ext cx="37783" cy="32357"/>
                <a:chOff x="4284416" y="4245254"/>
                <a:chExt cx="37783" cy="32357"/>
              </a:xfrm>
            </p:grpSpPr>
            <p:sp>
              <p:nvSpPr>
                <p:cNvPr id="9769" name="Google Shape;9769;p8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0" name="Google Shape;9770;p8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71" name="Google Shape;9771;p86"/>
              <p:cNvGrpSpPr/>
              <p:nvPr/>
            </p:nvGrpSpPr>
            <p:grpSpPr>
              <a:xfrm>
                <a:off x="4219057" y="4331258"/>
                <a:ext cx="37776" cy="32364"/>
                <a:chOff x="4219057" y="4331258"/>
                <a:chExt cx="37776" cy="32364"/>
              </a:xfrm>
            </p:grpSpPr>
            <p:sp>
              <p:nvSpPr>
                <p:cNvPr id="9772" name="Google Shape;9772;p8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3" name="Google Shape;9773;p8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74" name="Google Shape;9774;p86"/>
              <p:cNvGrpSpPr/>
              <p:nvPr/>
            </p:nvGrpSpPr>
            <p:grpSpPr>
              <a:xfrm>
                <a:off x="4204122" y="4141688"/>
                <a:ext cx="33497" cy="28699"/>
                <a:chOff x="4204122" y="4141688"/>
                <a:chExt cx="33497" cy="28699"/>
              </a:xfrm>
            </p:grpSpPr>
            <p:sp>
              <p:nvSpPr>
                <p:cNvPr id="9775" name="Google Shape;9775;p8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6" name="Google Shape;9776;p8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77" name="Google Shape;9777;p86"/>
              <p:cNvGrpSpPr/>
              <p:nvPr/>
            </p:nvGrpSpPr>
            <p:grpSpPr>
              <a:xfrm>
                <a:off x="4301546" y="4003869"/>
                <a:ext cx="38916" cy="33324"/>
                <a:chOff x="4301546" y="4003869"/>
                <a:chExt cx="38916" cy="33324"/>
              </a:xfrm>
            </p:grpSpPr>
            <p:sp>
              <p:nvSpPr>
                <p:cNvPr id="9778" name="Google Shape;9778;p8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9" name="Google Shape;9779;p8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80" name="Google Shape;9780;p86"/>
              <p:cNvGrpSpPr/>
              <p:nvPr/>
            </p:nvGrpSpPr>
            <p:grpSpPr>
              <a:xfrm>
                <a:off x="4210681" y="3924669"/>
                <a:ext cx="36549" cy="31366"/>
                <a:chOff x="4210681" y="3924669"/>
                <a:chExt cx="36549" cy="31366"/>
              </a:xfrm>
            </p:grpSpPr>
            <p:sp>
              <p:nvSpPr>
                <p:cNvPr id="9781" name="Google Shape;9781;p8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2" name="Google Shape;9782;p8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83" name="Google Shape;9783;p86"/>
              <p:cNvGrpSpPr/>
              <p:nvPr/>
            </p:nvGrpSpPr>
            <p:grpSpPr>
              <a:xfrm>
                <a:off x="3987771" y="3628874"/>
                <a:ext cx="31499" cy="26993"/>
                <a:chOff x="3987771" y="3628874"/>
                <a:chExt cx="31499" cy="26993"/>
              </a:xfrm>
            </p:grpSpPr>
            <p:sp>
              <p:nvSpPr>
                <p:cNvPr id="9784" name="Google Shape;9784;p8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5" name="Google Shape;9785;p8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86" name="Google Shape;9786;p86"/>
              <p:cNvGrpSpPr/>
              <p:nvPr/>
            </p:nvGrpSpPr>
            <p:grpSpPr>
              <a:xfrm>
                <a:off x="4087382" y="3775674"/>
                <a:ext cx="31405" cy="26898"/>
                <a:chOff x="4087382" y="3775674"/>
                <a:chExt cx="31405" cy="26898"/>
              </a:xfrm>
            </p:grpSpPr>
            <p:sp>
              <p:nvSpPr>
                <p:cNvPr id="9787" name="Google Shape;9787;p8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8" name="Google Shape;9788;p8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89" name="Google Shape;9789;p86"/>
              <p:cNvGrpSpPr/>
              <p:nvPr/>
            </p:nvGrpSpPr>
            <p:grpSpPr>
              <a:xfrm>
                <a:off x="4118873" y="3856637"/>
                <a:ext cx="31405" cy="26906"/>
                <a:chOff x="4118873" y="3856637"/>
                <a:chExt cx="31405" cy="26906"/>
              </a:xfrm>
            </p:grpSpPr>
            <p:sp>
              <p:nvSpPr>
                <p:cNvPr id="9790" name="Google Shape;9790;p8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1" name="Google Shape;9791;p8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92" name="Google Shape;9792;p86"/>
              <p:cNvGrpSpPr/>
              <p:nvPr/>
            </p:nvGrpSpPr>
            <p:grpSpPr>
              <a:xfrm>
                <a:off x="4168541" y="3639523"/>
                <a:ext cx="31499" cy="26906"/>
                <a:chOff x="4168541" y="3639523"/>
                <a:chExt cx="31499" cy="26906"/>
              </a:xfrm>
            </p:grpSpPr>
            <p:sp>
              <p:nvSpPr>
                <p:cNvPr id="9793" name="Google Shape;9793;p8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4" name="Google Shape;9794;p8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95" name="Google Shape;9795;p86"/>
              <p:cNvGrpSpPr/>
              <p:nvPr/>
            </p:nvGrpSpPr>
            <p:grpSpPr>
              <a:xfrm>
                <a:off x="3965789" y="3393545"/>
                <a:ext cx="31405" cy="26945"/>
                <a:chOff x="3965789" y="3393545"/>
                <a:chExt cx="31405" cy="26945"/>
              </a:xfrm>
            </p:grpSpPr>
            <p:sp>
              <p:nvSpPr>
                <p:cNvPr id="9796" name="Google Shape;9796;p8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7" name="Google Shape;9797;p8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98" name="Google Shape;9798;p86"/>
              <p:cNvGrpSpPr/>
              <p:nvPr/>
            </p:nvGrpSpPr>
            <p:grpSpPr>
              <a:xfrm>
                <a:off x="3925166" y="3491008"/>
                <a:ext cx="31405" cy="27001"/>
                <a:chOff x="3925166" y="3491008"/>
                <a:chExt cx="31405" cy="27001"/>
              </a:xfrm>
            </p:grpSpPr>
            <p:sp>
              <p:nvSpPr>
                <p:cNvPr id="9799" name="Google Shape;9799;p8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0" name="Google Shape;9800;p8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01" name="Google Shape;9801;p86"/>
              <p:cNvGrpSpPr/>
              <p:nvPr/>
            </p:nvGrpSpPr>
            <p:grpSpPr>
              <a:xfrm>
                <a:off x="3682845" y="3340976"/>
                <a:ext cx="31397" cy="26898"/>
                <a:chOff x="3682845" y="3340976"/>
                <a:chExt cx="31397" cy="26898"/>
              </a:xfrm>
            </p:grpSpPr>
            <p:sp>
              <p:nvSpPr>
                <p:cNvPr id="9802" name="Google Shape;9802;p8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3" name="Google Shape;9803;p8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04" name="Google Shape;9804;p86"/>
              <p:cNvGrpSpPr/>
              <p:nvPr/>
            </p:nvGrpSpPr>
            <p:grpSpPr>
              <a:xfrm>
                <a:off x="3795393" y="3353725"/>
                <a:ext cx="31499" cy="26993"/>
                <a:chOff x="3795393" y="3353725"/>
                <a:chExt cx="31499" cy="26993"/>
              </a:xfrm>
            </p:grpSpPr>
            <p:sp>
              <p:nvSpPr>
                <p:cNvPr id="9805" name="Google Shape;9805;p8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6" name="Google Shape;9806;p8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07" name="Google Shape;9807;p86"/>
              <p:cNvGrpSpPr/>
              <p:nvPr/>
            </p:nvGrpSpPr>
            <p:grpSpPr>
              <a:xfrm>
                <a:off x="4176909" y="4363221"/>
                <a:ext cx="38924" cy="33316"/>
                <a:chOff x="4176909" y="4363221"/>
                <a:chExt cx="38924" cy="33316"/>
              </a:xfrm>
            </p:grpSpPr>
            <p:sp>
              <p:nvSpPr>
                <p:cNvPr id="9808" name="Google Shape;9808;p8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9" name="Google Shape;9809;p8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10" name="Google Shape;9810;p86"/>
              <p:cNvGrpSpPr/>
              <p:nvPr/>
            </p:nvGrpSpPr>
            <p:grpSpPr>
              <a:xfrm>
                <a:off x="4226191" y="4007660"/>
                <a:ext cx="33560" cy="28770"/>
                <a:chOff x="4226191" y="4007660"/>
                <a:chExt cx="33560" cy="28770"/>
              </a:xfrm>
            </p:grpSpPr>
            <p:sp>
              <p:nvSpPr>
                <p:cNvPr id="9811" name="Google Shape;9811;p8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2" name="Google Shape;9812;p8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13" name="Google Shape;9813;p86"/>
              <p:cNvGrpSpPr/>
              <p:nvPr/>
            </p:nvGrpSpPr>
            <p:grpSpPr>
              <a:xfrm>
                <a:off x="3597785" y="3377045"/>
                <a:ext cx="33591" cy="28699"/>
                <a:chOff x="3597785" y="3377045"/>
                <a:chExt cx="33591" cy="28699"/>
              </a:xfrm>
            </p:grpSpPr>
            <p:sp>
              <p:nvSpPr>
                <p:cNvPr id="9814" name="Google Shape;9814;p8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5" name="Google Shape;9815;p8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16" name="Google Shape;9816;p86"/>
              <p:cNvGrpSpPr/>
              <p:nvPr/>
            </p:nvGrpSpPr>
            <p:grpSpPr>
              <a:xfrm>
                <a:off x="3887870" y="3669796"/>
                <a:ext cx="33591" cy="28692"/>
                <a:chOff x="3887870" y="3669796"/>
                <a:chExt cx="33591" cy="28692"/>
              </a:xfrm>
            </p:grpSpPr>
            <p:sp>
              <p:nvSpPr>
                <p:cNvPr id="9817" name="Google Shape;9817;p8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8" name="Google Shape;9818;p8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19" name="Google Shape;9819;p86"/>
              <p:cNvGrpSpPr/>
              <p:nvPr/>
            </p:nvGrpSpPr>
            <p:grpSpPr>
              <a:xfrm>
                <a:off x="3818320" y="3481625"/>
                <a:ext cx="33497" cy="28770"/>
                <a:chOff x="3818320" y="3481625"/>
                <a:chExt cx="33497" cy="28770"/>
              </a:xfrm>
            </p:grpSpPr>
            <p:sp>
              <p:nvSpPr>
                <p:cNvPr id="9820" name="Google Shape;9820;p8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1" name="Google Shape;9821;p8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22" name="Google Shape;9822;p86"/>
              <p:cNvGrpSpPr/>
              <p:nvPr/>
            </p:nvGrpSpPr>
            <p:grpSpPr>
              <a:xfrm>
                <a:off x="4278139" y="4120948"/>
                <a:ext cx="37492" cy="32129"/>
                <a:chOff x="4278139" y="4120948"/>
                <a:chExt cx="37492" cy="32129"/>
              </a:xfrm>
            </p:grpSpPr>
            <p:sp>
              <p:nvSpPr>
                <p:cNvPr id="9823" name="Google Shape;9823;p8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4" name="Google Shape;9824;p8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25" name="Google Shape;9825;p86"/>
              <p:cNvGrpSpPr/>
              <p:nvPr/>
            </p:nvGrpSpPr>
            <p:grpSpPr>
              <a:xfrm>
                <a:off x="4419898" y="3977388"/>
                <a:ext cx="33497" cy="28692"/>
                <a:chOff x="4419898" y="3977388"/>
                <a:chExt cx="33497" cy="28692"/>
              </a:xfrm>
            </p:grpSpPr>
            <p:sp>
              <p:nvSpPr>
                <p:cNvPr id="9826" name="Google Shape;9826;p8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7" name="Google Shape;9827;p8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28" name="Google Shape;9828;p86"/>
              <p:cNvGrpSpPr/>
              <p:nvPr/>
            </p:nvGrpSpPr>
            <p:grpSpPr>
              <a:xfrm>
                <a:off x="4158930" y="4034684"/>
                <a:ext cx="33497" cy="28762"/>
                <a:chOff x="4158930" y="4034684"/>
                <a:chExt cx="33497" cy="28762"/>
              </a:xfrm>
            </p:grpSpPr>
            <p:sp>
              <p:nvSpPr>
                <p:cNvPr id="9829" name="Google Shape;9829;p8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0" name="Google Shape;9830;p8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31" name="Google Shape;9831;p86"/>
              <p:cNvGrpSpPr/>
              <p:nvPr/>
            </p:nvGrpSpPr>
            <p:grpSpPr>
              <a:xfrm>
                <a:off x="4134949" y="3957049"/>
                <a:ext cx="33497" cy="28770"/>
                <a:chOff x="4134949" y="3957049"/>
                <a:chExt cx="33497" cy="28770"/>
              </a:xfrm>
            </p:grpSpPr>
            <p:sp>
              <p:nvSpPr>
                <p:cNvPr id="9832" name="Google Shape;9832;p8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3" name="Google Shape;9833;p8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34" name="Google Shape;9834;p86"/>
              <p:cNvGrpSpPr/>
              <p:nvPr/>
            </p:nvGrpSpPr>
            <p:grpSpPr>
              <a:xfrm>
                <a:off x="4193653" y="4184403"/>
                <a:ext cx="43580" cy="37264"/>
                <a:chOff x="4193653" y="4184403"/>
                <a:chExt cx="43580" cy="37264"/>
              </a:xfrm>
            </p:grpSpPr>
            <p:sp>
              <p:nvSpPr>
                <p:cNvPr id="9835" name="Google Shape;9835;p8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6" name="Google Shape;9836;p8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37" name="Google Shape;9837;p86"/>
              <p:cNvGrpSpPr/>
              <p:nvPr/>
            </p:nvGrpSpPr>
            <p:grpSpPr>
              <a:xfrm>
                <a:off x="4343600" y="3943844"/>
                <a:ext cx="43580" cy="37312"/>
                <a:chOff x="4343600" y="3943844"/>
                <a:chExt cx="43580" cy="37312"/>
              </a:xfrm>
            </p:grpSpPr>
            <p:sp>
              <p:nvSpPr>
                <p:cNvPr id="9838" name="Google Shape;9838;p8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9" name="Google Shape;9839;p8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40" name="Google Shape;9840;p86"/>
              <p:cNvGrpSpPr/>
              <p:nvPr/>
            </p:nvGrpSpPr>
            <p:grpSpPr>
              <a:xfrm>
                <a:off x="4172339" y="3381693"/>
                <a:ext cx="31499" cy="27001"/>
                <a:chOff x="4172339" y="3381693"/>
                <a:chExt cx="31499" cy="27001"/>
              </a:xfrm>
            </p:grpSpPr>
            <p:sp>
              <p:nvSpPr>
                <p:cNvPr id="9841" name="Google Shape;9841;p8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2" name="Google Shape;9842;p8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9843" name="Google Shape;9843;p86"/>
          <p:cNvGrpSpPr/>
          <p:nvPr/>
        </p:nvGrpSpPr>
        <p:grpSpPr>
          <a:xfrm>
            <a:off x="3530626" y="1013128"/>
            <a:ext cx="2078182" cy="1366558"/>
            <a:chOff x="235800" y="830650"/>
            <a:chExt cx="6978450" cy="4588844"/>
          </a:xfrm>
        </p:grpSpPr>
        <p:sp>
          <p:nvSpPr>
            <p:cNvPr id="9844" name="Google Shape;9844;p8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5" name="Google Shape;9845;p8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6" name="Google Shape;9846;p8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7" name="Google Shape;9847;p8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8" name="Google Shape;9848;p8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9" name="Google Shape;9849;p8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50" name="Google Shape;9850;p86"/>
          <p:cNvGrpSpPr/>
          <p:nvPr/>
        </p:nvGrpSpPr>
        <p:grpSpPr>
          <a:xfrm>
            <a:off x="5904877" y="1016248"/>
            <a:ext cx="2435960" cy="1297725"/>
            <a:chOff x="233350" y="949250"/>
            <a:chExt cx="7137300" cy="3802300"/>
          </a:xfrm>
        </p:grpSpPr>
        <p:sp>
          <p:nvSpPr>
            <p:cNvPr id="9851" name="Google Shape;9851;p8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2" name="Google Shape;9852;p8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3" name="Google Shape;9853;p8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4" name="Google Shape;9854;p8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5" name="Google Shape;9855;p8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6" name="Google Shape;9856;p8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7" name="Google Shape;9857;p8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8" name="Google Shape;9858;p8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9" name="Google Shape;9859;p8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0" name="Google Shape;9860;p8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1" name="Google Shape;9861;p8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2" name="Google Shape;9862;p8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3" name="Google Shape;9863;p8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4" name="Google Shape;9864;p8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5" name="Google Shape;9865;p8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6" name="Google Shape;9866;p8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7" name="Google Shape;9867;p8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8" name="Google Shape;9868;p8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9" name="Google Shape;9869;p8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0" name="Google Shape;9870;p8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1" name="Google Shape;9871;p8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2" name="Google Shape;9872;p8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3" name="Google Shape;9873;p8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4" name="Google Shape;9874;p8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5" name="Google Shape;9875;p8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6" name="Google Shape;9876;p8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7" name="Google Shape;9877;p8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8" name="Google Shape;9878;p8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9" name="Google Shape;9879;p8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0" name="Google Shape;9880;p8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1" name="Google Shape;9881;p8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2" name="Google Shape;9882;p8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3" name="Google Shape;9883;p8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4" name="Google Shape;9884;p8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5" name="Google Shape;9885;p8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6" name="Google Shape;9886;p8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7" name="Google Shape;9887;p8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8" name="Google Shape;9888;p8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9" name="Google Shape;9889;p8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0" name="Google Shape;9890;p8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1" name="Google Shape;9891;p8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2" name="Google Shape;9892;p8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3" name="Google Shape;9893;p8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4" name="Google Shape;9894;p8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5" name="Google Shape;9895;p8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6" name="Google Shape;9896;p8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7" name="Google Shape;9897;p8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8" name="Google Shape;9898;p8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9" name="Google Shape;9899;p8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0" name="Google Shape;9900;p8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1" name="Google Shape;9901;p8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02" name="Google Shape;9902;p86"/>
          <p:cNvGrpSpPr/>
          <p:nvPr/>
        </p:nvGrpSpPr>
        <p:grpSpPr>
          <a:xfrm>
            <a:off x="698034" y="977939"/>
            <a:ext cx="2665073" cy="1317140"/>
            <a:chOff x="793334" y="1192826"/>
            <a:chExt cx="2665073" cy="1317140"/>
          </a:xfrm>
        </p:grpSpPr>
        <p:sp>
          <p:nvSpPr>
            <p:cNvPr id="9903" name="Google Shape;9903;p8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4" name="Google Shape;9904;p8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5" name="Google Shape;9905;p8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6" name="Google Shape;9906;p8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7" name="Google Shape;9907;p8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8" name="Google Shape;9908;p8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9" name="Google Shape;9909;p8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0" name="Google Shape;9910;p8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1" name="Google Shape;9911;p8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2" name="Google Shape;9912;p8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3" name="Google Shape;9913;p8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4" name="Google Shape;9914;p8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5" name="Google Shape;9915;p8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6" name="Google Shape;9916;p8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7" name="Google Shape;9917;p8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8" name="Google Shape;9918;p8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9" name="Google Shape;9919;p8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0" name="Google Shape;9920;p8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1" name="Google Shape;9921;p8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2" name="Google Shape;9922;p8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3" name="Google Shape;9923;p8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4" name="Google Shape;9924;p8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5" name="Google Shape;9925;p8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6" name="Google Shape;9926;p8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7" name="Google Shape;9927;p8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8" name="Google Shape;9928;p8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9" name="Google Shape;9929;p8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0" name="Google Shape;9930;p8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1" name="Google Shape;9931;p8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2" name="Google Shape;9932;p8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3" name="Google Shape;9933;p8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4" name="Google Shape;9934;p8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5" name="Google Shape;9935;p8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6" name="Google Shape;9936;p8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7" name="Google Shape;9937;p8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8" name="Google Shape;9938;p8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9" name="Google Shape;9939;p8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0" name="Google Shape;9940;p8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1" name="Google Shape;9941;p8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2" name="Google Shape;9942;p8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3" name="Google Shape;9943;p8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4" name="Google Shape;9944;p8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5" name="Google Shape;9945;p8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6" name="Google Shape;9946;p8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7" name="Google Shape;9947;p8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8" name="Google Shape;9948;p8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9" name="Google Shape;9949;p8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0" name="Google Shape;9950;p8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1" name="Google Shape;9951;p8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2" name="Google Shape;9952;p8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3" name="Google Shape;9953;p8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4" name="Google Shape;9954;p8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5" name="Google Shape;9955;p8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6" name="Google Shape;9956;p8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7" name="Google Shape;9957;p8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8" name="Google Shape;9958;p8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9" name="Google Shape;9959;p8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0" name="Google Shape;9960;p8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1" name="Google Shape;9961;p8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2" name="Google Shape;9962;p8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3" name="Google Shape;9963;p8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4" name="Google Shape;9964;p8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5" name="Google Shape;9965;p8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6" name="Google Shape;9966;p8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7" name="Google Shape;9967;p8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8" name="Google Shape;9968;p8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9" name="Google Shape;9969;p8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0" name="Google Shape;9970;p8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1" name="Google Shape;9971;p8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2" name="Google Shape;9972;p8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3" name="Google Shape;9973;p8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4" name="Google Shape;9974;p8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5" name="Google Shape;9975;p8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6" name="Google Shape;9976;p8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7" name="Google Shape;9977;p8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8" name="Google Shape;9978;p8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9" name="Google Shape;9979;p8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0" name="Google Shape;9980;p8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1" name="Google Shape;9981;p8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2" name="Google Shape;9982;p8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3" name="Google Shape;9983;p8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4" name="Google Shape;9984;p8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5" name="Google Shape;9985;p8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6" name="Google Shape;9986;p8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7" name="Google Shape;9987;p8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8" name="Google Shape;9988;p8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9" name="Google Shape;9989;p8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0" name="Google Shape;9990;p8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1" name="Google Shape;9991;p8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2" name="Google Shape;9992;p8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3" name="Google Shape;9993;p8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4" name="Google Shape;9994;p8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5" name="Google Shape;9995;p8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6" name="Google Shape;9996;p8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7" name="Google Shape;9997;p8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8" name="Google Shape;9998;p8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9" name="Google Shape;9999;p8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0" name="Google Shape;10000;p8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1" name="Google Shape;10001;p8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2" name="Google Shape;10002;p8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3" name="Google Shape;10003;p8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4" name="Google Shape;10004;p8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5" name="Google Shape;10005;p8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6" name="Google Shape;10006;p8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7" name="Google Shape;10007;p8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8" name="Google Shape;10008;p8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9" name="Google Shape;10009;p8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0" name="Google Shape;10010;p8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1" name="Google Shape;10011;p8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2" name="Google Shape;10012;p8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3" name="Google Shape;10013;p8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4" name="Google Shape;10014;p8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5" name="Google Shape;10015;p8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6" name="Google Shape;10016;p8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7" name="Google Shape;10017;p8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8" name="Google Shape;10018;p8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9" name="Google Shape;10019;p8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0" name="Google Shape;10020;p8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1" name="Google Shape;10021;p8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2" name="Google Shape;10022;p8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3" name="Google Shape;10023;p8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4" name="Google Shape;10024;p8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5" name="Google Shape;10025;p8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6" name="Google Shape;10026;p8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7" name="Google Shape;10027;p8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8" name="Google Shape;10028;p8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9" name="Google Shape;10029;p8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0" name="Google Shape;10030;p8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1" name="Google Shape;10031;p8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2" name="Google Shape;10032;p8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3" name="Google Shape;10033;p8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4" name="Google Shape;10034;p8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5" name="Google Shape;10035;p8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6" name="Google Shape;10036;p8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7" name="Google Shape;10037;p8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8" name="Google Shape;10038;p8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9" name="Google Shape;10039;p8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0" name="Google Shape;10040;p8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1" name="Google Shape;10041;p8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2" name="Google Shape;10042;p8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3" name="Google Shape;10043;p8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4" name="Google Shape;10044;p8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5" name="Google Shape;10045;p8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6" name="Google Shape;10046;p8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7" name="Google Shape;10047;p8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8" name="Google Shape;10048;p8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9" name="Google Shape;10049;p8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0" name="Google Shape;10050;p8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1" name="Google Shape;10051;p8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2" name="Google Shape;10052;p8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3" name="Google Shape;10053;p8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4" name="Google Shape;10054;p8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5" name="Google Shape;10055;p8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6" name="Google Shape;10056;p8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7" name="Google Shape;10057;p8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8" name="Google Shape;10058;p8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9" name="Google Shape;10059;p8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0" name="Google Shape;10060;p8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1" name="Google Shape;10061;p8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2" name="Google Shape;10062;p8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3" name="Google Shape;10063;p8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4" name="Google Shape;10064;p8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5" name="Google Shape;10065;p8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6" name="Google Shape;10066;p8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7" name="Google Shape;10067;p8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8" name="Google Shape;10068;p8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9" name="Google Shape;10069;p8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0" name="Google Shape;10070;p8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1" name="Google Shape;10071;p8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2" name="Google Shape;10072;p8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3" name="Google Shape;10073;p8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4" name="Google Shape;10074;p8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5" name="Google Shape;10075;p8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6" name="Google Shape;10076;p8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7" name="Google Shape;10077;p8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8" name="Google Shape;10078;p8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9" name="Google Shape;10079;p8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0" name="Google Shape;10080;p8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1" name="Google Shape;10081;p8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2" name="Google Shape;10082;p8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3" name="Google Shape;10083;p8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4" name="Google Shape;10084;p8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5" name="Google Shape;10085;p8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6" name="Google Shape;10086;p8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7" name="Google Shape;10087;p8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8" name="Google Shape;10088;p8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9" name="Google Shape;10089;p8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0" name="Google Shape;10090;p8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1" name="Google Shape;10091;p8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2" name="Google Shape;10092;p8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3" name="Google Shape;10093;p8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4" name="Google Shape;10094;p8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5" name="Google Shape;10095;p8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6" name="Google Shape;10096;p8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7" name="Google Shape;10097;p8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8" name="Google Shape;10098;p8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9" name="Google Shape;10099;p8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0" name="Google Shape;10100;p8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1" name="Google Shape;10101;p8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2" name="Google Shape;10102;p8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3" name="Google Shape;10103;p8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4" name="Google Shape;10104;p8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5" name="Google Shape;10105;p8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6" name="Google Shape;10106;p8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7" name="Google Shape;10107;p8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8" name="Google Shape;10108;p8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9" name="Google Shape;10109;p8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0" name="Google Shape;10110;p8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1" name="Google Shape;10111;p8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2" name="Google Shape;10112;p8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3" name="Google Shape;10113;p8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4" name="Google Shape;10114;p8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5" name="Google Shape;10115;p8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6" name="Google Shape;10116;p8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7" name="Google Shape;10117;p8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8" name="Google Shape;10118;p8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9" name="Google Shape;10119;p8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0" name="Google Shape;10120;p8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1" name="Google Shape;10121;p8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2" name="Google Shape;10122;p8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3" name="Google Shape;10123;p8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4" name="Google Shape;10124;p8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5" name="Google Shape;10125;p8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6" name="Google Shape;10126;p8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7" name="Google Shape;10127;p8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8" name="Google Shape;10128;p8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9" name="Google Shape;10129;p8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0" name="Google Shape;10130;p8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1" name="Google Shape;10131;p8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2" name="Google Shape;10132;p8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3" name="Google Shape;10133;p8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4" name="Google Shape;10134;p8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5" name="Google Shape;10135;p8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6" name="Google Shape;10136;p8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7" name="Google Shape;10137;p8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8" name="Google Shape;10138;p8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9" name="Google Shape;10139;p8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0" name="Google Shape;10140;p8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1" name="Google Shape;10141;p8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2" name="Google Shape;10142;p8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3" name="Google Shape;10143;p8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4" name="Google Shape;10144;p8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5" name="Google Shape;10145;p8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6" name="Google Shape;10146;p8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7" name="Google Shape;10147;p8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8" name="Google Shape;10148;p8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9" name="Google Shape;10149;p8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0" name="Google Shape;10150;p8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1" name="Google Shape;10151;p8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2" name="Google Shape;10152;p8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3" name="Google Shape;10153;p8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4" name="Google Shape;10154;p8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5" name="Google Shape;10155;p8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6" name="Google Shape;10156;p8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7" name="Google Shape;10157;p8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8" name="Google Shape;10158;p8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9" name="Google Shape;10159;p8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0" name="Google Shape;10160;p8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1" name="Google Shape;10161;p8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2" name="Google Shape;10162;p8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3" name="Google Shape;10163;p8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4" name="Google Shape;10164;p8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5" name="Google Shape;10165;p8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6" name="Google Shape;10166;p8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7" name="Google Shape;10167;p8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8" name="Google Shape;10168;p8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9" name="Google Shape;10169;p8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0" name="Google Shape;10170;p8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1" name="Google Shape;10171;p8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2" name="Google Shape;10172;p8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3" name="Google Shape;10173;p8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4" name="Google Shape;10174;p8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5" name="Google Shape;10175;p8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6" name="Google Shape;10176;p8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7" name="Google Shape;10177;p8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8" name="Google Shape;10178;p8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9" name="Google Shape;10179;p8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0" name="Google Shape;10180;p8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1" name="Google Shape;10181;p8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2" name="Google Shape;10182;p8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3" name="Google Shape;10183;p8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4" name="Google Shape;10184;p8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5" name="Google Shape;10185;p8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6" name="Google Shape;10186;p8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7" name="Google Shape;10187;p8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8" name="Google Shape;10188;p8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9" name="Google Shape;10189;p8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0" name="Google Shape;10190;p8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1" name="Google Shape;10191;p8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2" name="Google Shape;10192;p8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3" name="Google Shape;10193;p8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4" name="Google Shape;10194;p8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5" name="Google Shape;10195;p8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6" name="Google Shape;10196;p8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7" name="Google Shape;10197;p8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8" name="Google Shape;10198;p8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9" name="Google Shape;10199;p8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0" name="Google Shape;10200;p8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1" name="Google Shape;10201;p8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2" name="Google Shape;10202;p8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3" name="Google Shape;10203;p8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4" name="Google Shape;10204;p8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5" name="Google Shape;10205;p8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6" name="Google Shape;10206;p8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7" name="Google Shape;10207;p8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8" name="Google Shape;10208;p8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9" name="Google Shape;10209;p8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0" name="Google Shape;10210;p8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1" name="Google Shape;10211;p8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2" name="Google Shape;10212;p8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3" name="Google Shape;10213;p8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4" name="Google Shape;10214;p8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5" name="Google Shape;10215;p8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6" name="Google Shape;10216;p8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7" name="Google Shape;10217;p8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8" name="Google Shape;10218;p8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9" name="Google Shape;10219;p8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0" name="Google Shape;10220;p8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1" name="Google Shape;10221;p8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2" name="Google Shape;10222;p8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3" name="Google Shape;10223;p8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4" name="Google Shape;10224;p8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5" name="Google Shape;10225;p8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6" name="Google Shape;10226;p8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7" name="Google Shape;10227;p8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8" name="Google Shape;10228;p8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9" name="Google Shape;10229;p8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0" name="Google Shape;10230;p8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1" name="Google Shape;10231;p8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2" name="Google Shape;10232;p8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3" name="Google Shape;10233;p8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4" name="Google Shape;10234;p8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5" name="Google Shape;10235;p8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6" name="Google Shape;10236;p8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7" name="Google Shape;10237;p8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8" name="Google Shape;10238;p8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9" name="Google Shape;10239;p8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0" name="Google Shape;10240;p8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1" name="Google Shape;10241;p8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2" name="Google Shape;10242;p8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3" name="Google Shape;10243;p8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4" name="Google Shape;10244;p8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5" name="Google Shape;10245;p8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6" name="Google Shape;10246;p8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7" name="Google Shape;10247;p8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8" name="Google Shape;10248;p8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9" name="Google Shape;10249;p8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0" name="Google Shape;10250;p8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1" name="Google Shape;10251;p8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2" name="Google Shape;10252;p8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3" name="Google Shape;10253;p8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4" name="Google Shape;10254;p8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5" name="Google Shape;10255;p8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6" name="Google Shape;10256;p8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7" name="Google Shape;10257;p8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8" name="Google Shape;10258;p8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9" name="Google Shape;10259;p8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0" name="Google Shape;10260;p8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1" name="Google Shape;10261;p8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2" name="Google Shape;10262;p8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3" name="Google Shape;10263;p8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4" name="Google Shape;10264;p8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5" name="Google Shape;10265;p8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6" name="Google Shape;10266;p8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7" name="Google Shape;10267;p8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8" name="Google Shape;10268;p8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9" name="Google Shape;10269;p8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0" name="Google Shape;10270;p8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1" name="Google Shape;10271;p8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2" name="Google Shape;10272;p8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3" name="Google Shape;10273;p8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4" name="Google Shape;10274;p8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5" name="Google Shape;10275;p8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6" name="Google Shape;10276;p8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7" name="Google Shape;10277;p8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8" name="Google Shape;10278;p8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9" name="Google Shape;10279;p8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0" name="Google Shape;10280;p8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1" name="Google Shape;10281;p8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2" name="Google Shape;10282;p8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3" name="Google Shape;10283;p8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4" name="Google Shape;10284;p8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5" name="Google Shape;10285;p8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6" name="Google Shape;10286;p8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7" name="Google Shape;10287;p8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8" name="Google Shape;10288;p8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9" name="Google Shape;10289;p8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0" name="Google Shape;10290;p8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1" name="Google Shape;10291;p8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2" name="Google Shape;10292;p8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3" name="Google Shape;10293;p8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4" name="Google Shape;10294;p8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5" name="Google Shape;10295;p8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6" name="Google Shape;10296;p8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7" name="Google Shape;10297;p8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8" name="Google Shape;10298;p8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9" name="Google Shape;10299;p8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0" name="Google Shape;10300;p8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1" name="Google Shape;10301;p8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2" name="Google Shape;10302;p8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3" name="Google Shape;10303;p8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4" name="Google Shape;10304;p8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5" name="Google Shape;10305;p8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6" name="Google Shape;10306;p8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7" name="Google Shape;10307;p8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8" name="Google Shape;10308;p8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9" name="Google Shape;10309;p8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0" name="Google Shape;10310;p8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1" name="Google Shape;10311;p8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2" name="Google Shape;10312;p8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3" name="Google Shape;10313;p8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4" name="Google Shape;10314;p8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5" name="Google Shape;10315;p8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6" name="Google Shape;10316;p8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7" name="Google Shape;10317;p8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8" name="Google Shape;10318;p8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9" name="Google Shape;10319;p8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0" name="Google Shape;10320;p8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1" name="Google Shape;10321;p8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2" name="Google Shape;10322;p8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3" name="Google Shape;10323;p8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4" name="Google Shape;10324;p8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5" name="Google Shape;10325;p8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6" name="Google Shape;10326;p8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7" name="Google Shape;10327;p8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8" name="Google Shape;10328;p8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9" name="Google Shape;10329;p8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0" name="Google Shape;10330;p8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1" name="Google Shape;10331;p8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2" name="Google Shape;10332;p8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3" name="Google Shape;10333;p8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4" name="Google Shape;10334;p8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5" name="Google Shape;10335;p8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6" name="Google Shape;10336;p8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7" name="Google Shape;10337;p8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8" name="Google Shape;10338;p8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9" name="Google Shape;10339;p8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0" name="Google Shape;10340;p8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1" name="Google Shape;10341;p8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2" name="Google Shape;10342;p8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3" name="Google Shape;10343;p8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4" name="Google Shape;10344;p8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5" name="Google Shape;10345;p8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6" name="Google Shape;10346;p8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7" name="Google Shape;10347;p8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8" name="Google Shape;10348;p8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9" name="Google Shape;10349;p8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0" name="Google Shape;10350;p8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1" name="Google Shape;10351;p8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2" name="Google Shape;10352;p8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3" name="Google Shape;10353;p8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4" name="Google Shape;10354;p8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5" name="Google Shape;10355;p8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6" name="Google Shape;10356;p8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7" name="Google Shape;10357;p8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8" name="Google Shape;10358;p8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9" name="Google Shape;10359;p8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0" name="Google Shape;10360;p8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1" name="Google Shape;10361;p8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2" name="Google Shape;10362;p8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3" name="Google Shape;10363;p8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4" name="Google Shape;10364;p8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5" name="Google Shape;10365;p8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6" name="Google Shape;10366;p8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7" name="Google Shape;10367;p8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8" name="Google Shape;10368;p8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9" name="Google Shape;10369;p8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0" name="Google Shape;10370;p8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1" name="Google Shape;10371;p8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2" name="Google Shape;10372;p8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3" name="Google Shape;10373;p8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4" name="Google Shape;10374;p8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5" name="Google Shape;10375;p8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6" name="Google Shape;10376;p8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7" name="Google Shape;10377;p8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8" name="Google Shape;10378;p8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9" name="Google Shape;10379;p8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0" name="Google Shape;10380;p8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1" name="Google Shape;10381;p8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2" name="Google Shape;10382;p8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3" name="Google Shape;10383;p8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4" name="Google Shape;10384;p8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5" name="Google Shape;10385;p8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6" name="Google Shape;10386;p8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7" name="Google Shape;10387;p8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8" name="Google Shape;10388;p8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9" name="Google Shape;10389;p8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0" name="Google Shape;10390;p8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1" name="Google Shape;10391;p8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2" name="Google Shape;10392;p8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3" name="Google Shape;10393;p8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4" name="Google Shape;10394;p8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5" name="Google Shape;10395;p8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6" name="Google Shape;10396;p8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7" name="Google Shape;10397;p8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8" name="Google Shape;10398;p8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9" name="Google Shape;10399;p8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0" name="Google Shape;10400;p8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1" name="Google Shape;10401;p8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2" name="Google Shape;10402;p8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3" name="Google Shape;10403;p8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4" name="Google Shape;10404;p8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5" name="Google Shape;10405;p8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6" name="Google Shape;10406;p8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7" name="Google Shape;10407;p8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8" name="Google Shape;10408;p8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9" name="Google Shape;10409;p8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0" name="Google Shape;10410;p8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1" name="Google Shape;10411;p8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2" name="Google Shape;10412;p8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3" name="Google Shape;10413;p8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4" name="Google Shape;10414;p8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5" name="Google Shape;10415;p8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6" name="Google Shape;10416;p8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7" name="Google Shape;10417;p8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8" name="Google Shape;10418;p8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9" name="Google Shape;10419;p8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0" name="Google Shape;10420;p8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1" name="Google Shape;10421;p8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2" name="Google Shape;10422;p8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3" name="Google Shape;10423;p8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4" name="Google Shape;10424;p8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5" name="Google Shape;10425;p8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6" name="Google Shape;10426;p8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7" name="Google Shape;10427;p8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8" name="Google Shape;10428;p8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9" name="Google Shape;10429;p8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0" name="Google Shape;10430;p8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1" name="Google Shape;10431;p8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2" name="Google Shape;10432;p8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3" name="Google Shape;10433;p8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4" name="Google Shape;10434;p8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5" name="Google Shape;10435;p8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6" name="Google Shape;10436;p8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7" name="Google Shape;10437;p8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8" name="Google Shape;10438;p8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9" name="Google Shape;10439;p8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0" name="Google Shape;10440;p8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1" name="Google Shape;10441;p8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2" name="Google Shape;10442;p8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3" name="Google Shape;10443;p8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4" name="Google Shape;10444;p8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5" name="Google Shape;10445;p8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6" name="Google Shape;10446;p8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7" name="Google Shape;10447;p8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8" name="Google Shape;10448;p8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9" name="Google Shape;10449;p8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0" name="Google Shape;10450;p8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1" name="Google Shape;10451;p8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2" name="Google Shape;10452;p8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3" name="Google Shape;10453;p8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4" name="Google Shape;10454;p8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5" name="Google Shape;10455;p8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6" name="Google Shape;10456;p8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7" name="Google Shape;10457;p8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8" name="Google Shape;10458;p8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9" name="Google Shape;10459;p8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0" name="Google Shape;10460;p8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1" name="Google Shape;10461;p8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2" name="Google Shape;10462;p8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3" name="Google Shape;10463;p8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4" name="Google Shape;10464;p8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5" name="Google Shape;10465;p8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6" name="Google Shape;10466;p8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7" name="Google Shape;10467;p8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8" name="Google Shape;10468;p8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9" name="Google Shape;10469;p8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0" name="Google Shape;10470;p8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1" name="Google Shape;10471;p8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2" name="Google Shape;10472;p8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3" name="Google Shape;10473;p8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4" name="Google Shape;10474;p8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5" name="Google Shape;10475;p8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6" name="Google Shape;10476;p8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7" name="Google Shape;10477;p8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8" name="Google Shape;10478;p8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9" name="Google Shape;10479;p8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0" name="Google Shape;10480;p8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1" name="Google Shape;10481;p8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2" name="Google Shape;10482;p8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3" name="Google Shape;10483;p8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4" name="Google Shape;10484;p8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5" name="Google Shape;10485;p8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6" name="Google Shape;10486;p8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7" name="Google Shape;10487;p8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8" name="Google Shape;10488;p8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9" name="Google Shape;10489;p8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0" name="Google Shape;10490;p8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1" name="Google Shape;10491;p8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2" name="Google Shape;10492;p8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3" name="Google Shape;10493;p8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4" name="Google Shape;10494;p8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5" name="Google Shape;10495;p8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6" name="Google Shape;10496;p8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7" name="Google Shape;10497;p8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8" name="Google Shape;10498;p8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9" name="Google Shape;10499;p8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0" name="Google Shape;10500;p8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1" name="Google Shape;10501;p8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2" name="Google Shape;10502;p8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3" name="Google Shape;10503;p8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4" name="Google Shape;10504;p8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5" name="Google Shape;10505;p8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6" name="Google Shape;10506;p8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7" name="Google Shape;10507;p8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8" name="Google Shape;10508;p8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9" name="Google Shape;10509;p8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0" name="Google Shape;10510;p8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1" name="Google Shape;10511;p8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2" name="Google Shape;10512;p8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3" name="Google Shape;10513;p8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4" name="Google Shape;10514;p8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5" name="Google Shape;10515;p8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6" name="Google Shape;10516;p8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7" name="Google Shape;10517;p8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8" name="Google Shape;10518;p8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9" name="Google Shape;10519;p8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0" name="Google Shape;10520;p8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1" name="Google Shape;10521;p8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2" name="Google Shape;10522;p8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3" name="Google Shape;10523;p8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4" name="Google Shape;10524;p8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5" name="Google Shape;10525;p8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6" name="Google Shape;10526;p8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7" name="Google Shape;10527;p8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8" name="Google Shape;10528;p8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9" name="Google Shape;10529;p8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0" name="Google Shape;10530;p8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1" name="Google Shape;10531;p8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2" name="Google Shape;10532;p8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3" name="Google Shape;10533;p8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4" name="Google Shape;10534;p8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5" name="Google Shape;10535;p8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6" name="Google Shape;10536;p8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7" name="Google Shape;10537;p8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8" name="Google Shape;10538;p8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9" name="Google Shape;10539;p8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0" name="Google Shape;10540;p8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1" name="Google Shape;10541;p8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2" name="Google Shape;10542;p8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3" name="Google Shape;10543;p8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4" name="Google Shape;10544;p8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5" name="Google Shape;10545;p8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6" name="Google Shape;10546;p8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7" name="Google Shape;10547;p8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8" name="Google Shape;10548;p8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9" name="Google Shape;10549;p8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0" name="Google Shape;10550;p8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1" name="Google Shape;10551;p8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2" name="Google Shape;10552;p8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3" name="Google Shape;10553;p8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4" name="Google Shape;10554;p8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5" name="Google Shape;10555;p8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6" name="Google Shape;10556;p8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7" name="Google Shape;10557;p8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8" name="Google Shape;10558;p8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9" name="Google Shape;10559;p8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0" name="Google Shape;10560;p8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1" name="Google Shape;10561;p8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2" name="Google Shape;10562;p8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3" name="Google Shape;10563;p8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4" name="Google Shape;10564;p8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5" name="Google Shape;10565;p8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6" name="Google Shape;10566;p8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7" name="Google Shape;10567;p8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8" name="Google Shape;10568;p8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9" name="Google Shape;10569;p8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0" name="Google Shape;10570;p8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1" name="Google Shape;10571;p8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2" name="Google Shape;10572;p8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3" name="Google Shape;10573;p8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4" name="Google Shape;10574;p8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5" name="Google Shape;10575;p8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6" name="Google Shape;10576;p8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7" name="Google Shape;10577;p8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8" name="Google Shape;10578;p8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9" name="Google Shape;10579;p8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0" name="Google Shape;10580;p8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1" name="Google Shape;10581;p8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2" name="Google Shape;10582;p8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3" name="Google Shape;10583;p8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4" name="Google Shape;10584;p8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5" name="Google Shape;10585;p8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6" name="Google Shape;10586;p8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7" name="Google Shape;10587;p8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8" name="Google Shape;10588;p8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9" name="Google Shape;10589;p8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0" name="Google Shape;10590;p8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1" name="Google Shape;10591;p8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2" name="Google Shape;10592;p8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3" name="Google Shape;10593;p8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4" name="Google Shape;10594;p8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5" name="Google Shape;10595;p8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6" name="Google Shape;10596;p8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7" name="Google Shape;10597;p8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8" name="Google Shape;10598;p8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9" name="Google Shape;10599;p8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0" name="Google Shape;10600;p8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1" name="Google Shape;10601;p8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2" name="Google Shape;10602;p8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3" name="Google Shape;10603;p8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4" name="Google Shape;10604;p8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5" name="Google Shape;10605;p8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6" name="Google Shape;10606;p8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7" name="Google Shape;10607;p8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8" name="Google Shape;10608;p8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9" name="Google Shape;10609;p8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0" name="Google Shape;10610;p8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1" name="Google Shape;10611;p8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2" name="Google Shape;10612;p8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3" name="Google Shape;10613;p8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4" name="Google Shape;10614;p8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5" name="Google Shape;10615;p8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6" name="Google Shape;10616;p8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7" name="Google Shape;10617;p8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8" name="Google Shape;10618;p8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9" name="Google Shape;10619;p8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0" name="Google Shape;10620;p8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1" name="Google Shape;10621;p8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2" name="Google Shape;10622;p8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3" name="Google Shape;10623;p8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4" name="Google Shape;10624;p8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5" name="Google Shape;10625;p8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6" name="Google Shape;10626;p8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7" name="Google Shape;10627;p8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8" name="Google Shape;10628;p8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9" name="Google Shape;10629;p8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0" name="Google Shape;10630;p8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1" name="Google Shape;10631;p8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2" name="Google Shape;10632;p8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3" name="Google Shape;10633;p8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4" name="Google Shape;10634;p8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5" name="Google Shape;10635;p8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6" name="Google Shape;10636;p8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7" name="Google Shape;10637;p8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8" name="Google Shape;10638;p8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9" name="Google Shape;10639;p8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0" name="Google Shape;10640;p8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1" name="Google Shape;10641;p8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2" name="Google Shape;10642;p8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3" name="Google Shape;10643;p8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4" name="Google Shape;10644;p8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5" name="Google Shape;10645;p8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6" name="Google Shape;10646;p8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7" name="Google Shape;10647;p8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8" name="Google Shape;10648;p8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9" name="Google Shape;10649;p8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0" name="Google Shape;10650;p8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1" name="Google Shape;10651;p8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2" name="Google Shape;10652;p8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3" name="Google Shape;10653;p8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4" name="Google Shape;10654;p8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5" name="Google Shape;10655;p8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6" name="Google Shape;10656;p8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7" name="Google Shape;10657;p8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8" name="Google Shape;10658;p8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9" name="Google Shape;10659;p8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0" name="Google Shape;10660;p8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1" name="Google Shape;10661;p8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2" name="Google Shape;10662;p8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3" name="Google Shape;10663;p8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4" name="Google Shape;10664;p8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5" name="Google Shape;10665;p8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6" name="Google Shape;10666;p8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7" name="Google Shape;10667;p8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8" name="Google Shape;10668;p8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9" name="Google Shape;10669;p8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0" name="Google Shape;10670;p8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1" name="Google Shape;10671;p8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2" name="Google Shape;10672;p8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3" name="Google Shape;10673;p8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4" name="Google Shape;10674;p8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5" name="Google Shape;10675;p8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6" name="Google Shape;10676;p8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7" name="Google Shape;10677;p8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8" name="Google Shape;10678;p8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9" name="Google Shape;10679;p8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0" name="Google Shape;10680;p8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1" name="Google Shape;10681;p8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2" name="Google Shape;10682;p8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3" name="Google Shape;10683;p8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4" name="Google Shape;10684;p8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5" name="Google Shape;10685;p8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6" name="Google Shape;10686;p8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7" name="Google Shape;10687;p8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8" name="Google Shape;10688;p8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9" name="Google Shape;10689;p8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0" name="Google Shape;10690;p8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1" name="Google Shape;10691;p8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2" name="Google Shape;10692;p8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3" name="Google Shape;10693;p8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4" name="Google Shape;10694;p8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5" name="Google Shape;10695;p8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6" name="Google Shape;10696;p8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7" name="Google Shape;10697;p8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8" name="Google Shape;10698;p8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9" name="Google Shape;10699;p8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0" name="Google Shape;10700;p8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1" name="Google Shape;10701;p8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2" name="Google Shape;10702;p8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3" name="Google Shape;10703;p8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4" name="Google Shape;10704;p8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5" name="Google Shape;10705;p8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6" name="Google Shape;10706;p8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7" name="Google Shape;10707;p8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8" name="Google Shape;10708;p8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9" name="Google Shape;10709;p8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0" name="Google Shape;10710;p8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1" name="Google Shape;10711;p8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2" name="Google Shape;10712;p8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3" name="Google Shape;10713;p8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4" name="Google Shape;10714;p8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5" name="Google Shape;10715;p8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6" name="Google Shape;10716;p8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7" name="Google Shape;10717;p8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8" name="Google Shape;10718;p8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9" name="Google Shape;10719;p8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0" name="Google Shape;10720;p8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1" name="Google Shape;10721;p8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2" name="Google Shape;10722;p8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3" name="Google Shape;10723;p8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4" name="Google Shape;10724;p8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5" name="Google Shape;10725;p8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6" name="Google Shape;10726;p8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7" name="Google Shape;10727;p8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8" name="Google Shape;10728;p8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9" name="Google Shape;10729;p8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0" name="Google Shape;10730;p8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1" name="Google Shape;10731;p8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2" name="Google Shape;10732;p8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3" name="Google Shape;10733;p8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4" name="Google Shape;10734;p8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5" name="Google Shape;10735;p8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6" name="Google Shape;10736;p8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7" name="Google Shape;10737;p8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8" name="Google Shape;10738;p8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9" name="Google Shape;10739;p8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0" name="Google Shape;10740;p8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1" name="Google Shape;10741;p8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2" name="Google Shape;10742;p8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3" name="Google Shape;10743;p8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4" name="Google Shape;10744;p8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5" name="Google Shape;10745;p8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6" name="Google Shape;10746;p8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7" name="Google Shape;10747;p8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8" name="Google Shape;10748;p8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9" name="Google Shape;10749;p8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0" name="Google Shape;10750;p8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1" name="Google Shape;10751;p8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2" name="Google Shape;10752;p8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3" name="Google Shape;10753;p8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4" name="Google Shape;10754;p8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5" name="Google Shape;10755;p8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6" name="Google Shape;10756;p8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7" name="Google Shape;10757;p8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8" name="Google Shape;10758;p8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9" name="Google Shape;10759;p8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0" name="Google Shape;10760;p8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1" name="Google Shape;10761;p8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2" name="Google Shape;10762;p8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3" name="Google Shape;10763;p8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4" name="Google Shape;10764;p8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5" name="Google Shape;10765;p8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6" name="Google Shape;10766;p8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7" name="Google Shape;10767;p8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8" name="Google Shape;10768;p8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9" name="Google Shape;10769;p8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0" name="Google Shape;10770;p8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1" name="Google Shape;10771;p8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2" name="Google Shape;10772;p8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3" name="Google Shape;10773;p8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4" name="Google Shape;10774;p8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5" name="Google Shape;10775;p8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6" name="Google Shape;10776;p8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7" name="Google Shape;10777;p8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8" name="Google Shape;10778;p8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9" name="Google Shape;10779;p8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0" name="Google Shape;10780;p8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1" name="Google Shape;10781;p8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2" name="Google Shape;10782;p8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3" name="Google Shape;10783;p8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4" name="Google Shape;10784;p8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5" name="Google Shape;10785;p8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6" name="Google Shape;10786;p8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7" name="Google Shape;10787;p8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8" name="Google Shape;10788;p8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9" name="Google Shape;10789;p8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0" name="Google Shape;10790;p8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1" name="Google Shape;10791;p8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2" name="Google Shape;10792;p8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3" name="Google Shape;10793;p8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4" name="Google Shape;10794;p8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5" name="Google Shape;10795;p8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6" name="Google Shape;10796;p8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7" name="Google Shape;10797;p8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8" name="Google Shape;10798;p8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9" name="Google Shape;10799;p8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0" name="Google Shape;10800;p8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1" name="Google Shape;10801;p8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2" name="Google Shape;10802;p8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3" name="Google Shape;10803;p8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4" name="Google Shape;10804;p8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5" name="Google Shape;10805;p8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6" name="Google Shape;10806;p8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7" name="Google Shape;10807;p8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8" name="Google Shape;10808;p8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9" name="Google Shape;10809;p8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0" name="Google Shape;10810;p8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1" name="Google Shape;10811;p8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2" name="Google Shape;10812;p8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3" name="Google Shape;10813;p8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4" name="Google Shape;10814;p8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5" name="Google Shape;10815;p8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6" name="Google Shape;10816;p8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7" name="Google Shape;10817;p8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8" name="Google Shape;10818;p8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9" name="Google Shape;10819;p8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0" name="Google Shape;10820;p8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1" name="Google Shape;10821;p8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2" name="Google Shape;10822;p8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3" name="Google Shape;10823;p8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4" name="Google Shape;10824;p8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5" name="Google Shape;10825;p8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6" name="Google Shape;10826;p8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7" name="Google Shape;10827;p8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8" name="Google Shape;10828;p8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9" name="Google Shape;10829;p8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0" name="Google Shape;10830;p8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1" name="Google Shape;10831;p8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2" name="Google Shape;10832;p8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3" name="Google Shape;10833;p8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4" name="Google Shape;10834;p8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5" name="Google Shape;10835;p8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6" name="Google Shape;10836;p8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7" name="Google Shape;10837;p8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8" name="Google Shape;10838;p8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9" name="Google Shape;10839;p8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0" name="Google Shape;10840;p8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1" name="Google Shape;10841;p8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2" name="Google Shape;10842;p8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3" name="Google Shape;10843;p8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4" name="Google Shape;10844;p8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5" name="Google Shape;10845;p8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6" name="Google Shape;10846;p8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7" name="Google Shape;10847;p8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8" name="Google Shape;10848;p8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9" name="Google Shape;10849;p8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0" name="Google Shape;10850;p8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1" name="Google Shape;10851;p8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2" name="Google Shape;10852;p8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3" name="Google Shape;10853;p8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4" name="Google Shape;10854;p8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5" name="Google Shape;10855;p8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6" name="Google Shape;10856;p8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7" name="Google Shape;10857;p8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8" name="Google Shape;10858;p8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9" name="Google Shape;10859;p8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0" name="Google Shape;10860;p8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1" name="Google Shape;10861;p8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2" name="Google Shape;10862;p8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3" name="Google Shape;10863;p8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4" name="Google Shape;10864;p8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5" name="Google Shape;10865;p8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6" name="Google Shape;10866;p8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7" name="Google Shape;10867;p8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8" name="Google Shape;10868;p8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9" name="Google Shape;10869;p8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0" name="Google Shape;10870;p8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1" name="Google Shape;10871;p8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2" name="Google Shape;10872;p8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3" name="Google Shape;10873;p8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4" name="Google Shape;10874;p8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5" name="Google Shape;10875;p8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6" name="Google Shape;10876;p8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7" name="Google Shape;10877;p8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8" name="Google Shape;10878;p8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9" name="Google Shape;10879;p8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0" name="Google Shape;10880;p8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1" name="Google Shape;10881;p8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2" name="Google Shape;10882;p8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3" name="Google Shape;10883;p8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4" name="Google Shape;10884;p8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5" name="Google Shape;10885;p8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6" name="Google Shape;10886;p8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7" name="Google Shape;10887;p8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8" name="Google Shape;10888;p8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9" name="Google Shape;10889;p8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0" name="Google Shape;10890;p8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1" name="Google Shape;10891;p8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2" name="Google Shape;10892;p8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3" name="Google Shape;10893;p8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4" name="Google Shape;10894;p8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5" name="Google Shape;10895;p8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6" name="Google Shape;10896;p8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7" name="Google Shape;10897;p8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8" name="Google Shape;10898;p8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9" name="Google Shape;10899;p8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0" name="Google Shape;10900;p8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1" name="Google Shape;10901;p8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2" name="Google Shape;10902;p8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3" name="Google Shape;10903;p8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4" name="Google Shape;10904;p8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5" name="Google Shape;10905;p8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6" name="Google Shape;10906;p8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7" name="Google Shape;10907;p8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8" name="Google Shape;10908;p8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9" name="Google Shape;10909;p8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0" name="Google Shape;10910;p8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1" name="Google Shape;10911;p8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2" name="Google Shape;10912;p8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3" name="Google Shape;10913;p8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4" name="Google Shape;10914;p8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5" name="Google Shape;10915;p8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6" name="Google Shape;10916;p8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7" name="Google Shape;10917;p8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8" name="Google Shape;10918;p8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9" name="Google Shape;10919;p8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0" name="Google Shape;10920;p8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1" name="Google Shape;10921;p8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2" name="Google Shape;10922;p8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3" name="Google Shape;10923;p8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4" name="Google Shape;10924;p8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5" name="Google Shape;10925;p8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6" name="Google Shape;10926;p8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7" name="Google Shape;10927;p8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8" name="Google Shape;10928;p8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9" name="Google Shape;10929;p8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0" name="Google Shape;10930;p8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1" name="Google Shape;10931;p8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2" name="Google Shape;10932;p8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3" name="Google Shape;10933;p8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4" name="Google Shape;10934;p8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5" name="Google Shape;10935;p8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6" name="Google Shape;10936;p8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7" name="Google Shape;10937;p8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8" name="Google Shape;10938;p8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9" name="Google Shape;10939;p8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0" name="Google Shape;10940;p8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1" name="Google Shape;10941;p8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2" name="Google Shape;10942;p8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3" name="Google Shape;10943;p8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4" name="Google Shape;10944;p8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5" name="Google Shape;10945;p8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6" name="Google Shape;10946;p8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7" name="Google Shape;10947;p8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8" name="Google Shape;10948;p8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9" name="Google Shape;10949;p8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0" name="Google Shape;10950;p8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1" name="Google Shape;10951;p8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2" name="Google Shape;10952;p8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3" name="Google Shape;10953;p8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4" name="Google Shape;10954;p8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5" name="Google Shape;10955;p8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6" name="Google Shape;10956;p8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7" name="Google Shape;10957;p8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8" name="Google Shape;10958;p8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9" name="Google Shape;10959;p8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0" name="Google Shape;10960;p8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1" name="Google Shape;10961;p8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2" name="Google Shape;10962;p8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3" name="Google Shape;10963;p8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4" name="Google Shape;10964;p8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5" name="Google Shape;10965;p8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6" name="Google Shape;10966;p8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7" name="Google Shape;10967;p8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8" name="Google Shape;10968;p8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9" name="Google Shape;10969;p8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0" name="Google Shape;10970;p8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1" name="Google Shape;10971;p8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2" name="Google Shape;10972;p8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3" name="Google Shape;10973;p8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4" name="Google Shape;10974;p8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5" name="Google Shape;10975;p8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6" name="Google Shape;10976;p8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7" name="Google Shape;10977;p8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8" name="Google Shape;10978;p8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9" name="Google Shape;10979;p8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0" name="Google Shape;10980;p8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1" name="Google Shape;10981;p8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2" name="Google Shape;10982;p8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3" name="Google Shape;10983;p8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4" name="Google Shape;10984;p8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5" name="Google Shape;10985;p8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6" name="Google Shape;10986;p8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7" name="Google Shape;10987;p8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8" name="Google Shape;10988;p8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9" name="Google Shape;10989;p8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0" name="Google Shape;10990;p8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1" name="Google Shape;10991;p8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2" name="Google Shape;10992;p8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3" name="Google Shape;10993;p8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4" name="Google Shape;10994;p8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5" name="Google Shape;10995;p8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6" name="Google Shape;10996;p8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7" name="Google Shape;10997;p8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8" name="Google Shape;10998;p8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9" name="Google Shape;10999;p8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0" name="Google Shape;11000;p8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1" name="Google Shape;11001;p8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2" name="Google Shape;11002;p8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3" name="Google Shape;11003;p8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4" name="Google Shape;11004;p8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5" name="Google Shape;11005;p8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6" name="Google Shape;11006;p8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7" name="Google Shape;11007;p8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8" name="Google Shape;11008;p8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9" name="Google Shape;11009;p8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0" name="Google Shape;11010;p8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1" name="Google Shape;11011;p8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2" name="Google Shape;11012;p8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3" name="Google Shape;11013;p8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4" name="Google Shape;11014;p8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5" name="Google Shape;11015;p8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6" name="Google Shape;11016;p8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7" name="Google Shape;11017;p8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8" name="Google Shape;11018;p8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9" name="Google Shape;11019;p8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0" name="Google Shape;11020;p8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1" name="Google Shape;11021;p8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2" name="Google Shape;11022;p8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3" name="Google Shape;11023;p8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4" name="Google Shape;11024;p8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5" name="Google Shape;11025;p8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6" name="Google Shape;11026;p8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7" name="Google Shape;11027;p8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8" name="Google Shape;11028;p8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9" name="Google Shape;11029;p8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0" name="Google Shape;11030;p8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1" name="Google Shape;11031;p8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2" name="Google Shape;11032;p8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3" name="Google Shape;11033;p8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4" name="Google Shape;11034;p8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5" name="Google Shape;11035;p8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6" name="Google Shape;11036;p8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7" name="Google Shape;11037;p8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8" name="Google Shape;11038;p8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9" name="Google Shape;11039;p8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0" name="Google Shape;11040;p8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1" name="Google Shape;11041;p8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2" name="Google Shape;11042;p8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3" name="Google Shape;11043;p8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4" name="Google Shape;11044;p8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5" name="Google Shape;11045;p8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6" name="Google Shape;11046;p8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7" name="Google Shape;11047;p8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8" name="Google Shape;11048;p8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9" name="Google Shape;11049;p8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0" name="Google Shape;11050;p8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1" name="Google Shape;11051;p8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2" name="Google Shape;11052;p8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3" name="Google Shape;11053;p8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4" name="Google Shape;11054;p8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5" name="Google Shape;11055;p8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6" name="Google Shape;11056;p8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7" name="Google Shape;11057;p8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8" name="Google Shape;11058;p8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9" name="Google Shape;11059;p8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0" name="Google Shape;11060;p8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1" name="Google Shape;11061;p8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2" name="Google Shape;11062;p8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3" name="Google Shape;11063;p8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4" name="Google Shape;11064;p8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5" name="Google Shape;11065;p8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6" name="Google Shape;11066;p8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7" name="Google Shape;11067;p8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8" name="Google Shape;11068;p8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9" name="Google Shape;11069;p8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0" name="Google Shape;11070;p8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1" name="Google Shape;11071;p8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2" name="Google Shape;11072;p8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3" name="Google Shape;11073;p8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4" name="Google Shape;11074;p8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5" name="Google Shape;11075;p8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6" name="Google Shape;11076;p8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7" name="Google Shape;11077;p8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8" name="Google Shape;11078;p8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9" name="Google Shape;11079;p8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0" name="Google Shape;11080;p8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1" name="Google Shape;11081;p8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2" name="Google Shape;11082;p8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3" name="Google Shape;11083;p8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4" name="Google Shape;11084;p8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5" name="Google Shape;11085;p8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6" name="Google Shape;11086;p8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7" name="Google Shape;11087;p8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8" name="Google Shape;11088;p8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9" name="Google Shape;11089;p8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0" name="Google Shape;11090;p8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1" name="Google Shape;11091;p86"/>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2" name="Google Shape;11092;p8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3" name="Google Shape;11093;p8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4" name="Google Shape;11094;p8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5" name="Google Shape;11095;p8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6" name="Google Shape;11096;p8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7" name="Google Shape;11097;p8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8" name="Google Shape;11098;p8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9" name="Google Shape;11099;p8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0" name="Google Shape;11100;p8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1" name="Google Shape;11101;p8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2" name="Google Shape;11102;p8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3" name="Google Shape;11103;p8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4" name="Google Shape;11104;p8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5" name="Google Shape;11105;p8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6" name="Google Shape;11106;p8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7" name="Google Shape;11107;p8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8" name="Google Shape;11108;p8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9" name="Google Shape;11109;p8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0" name="Google Shape;11110;p8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1" name="Google Shape;11111;p8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2" name="Google Shape;11112;p8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3" name="Google Shape;11113;p8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4" name="Google Shape;11114;p8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5" name="Google Shape;11115;p8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6" name="Google Shape;11116;p8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7" name="Google Shape;11117;p8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8" name="Google Shape;11118;p8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9" name="Google Shape;11119;p8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0" name="Google Shape;11120;p8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1" name="Google Shape;11121;p8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2" name="Google Shape;11122;p8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3" name="Google Shape;11123;p8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4" name="Google Shape;11124;p8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5" name="Google Shape;11125;p8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6" name="Google Shape;11126;p8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7" name="Google Shape;11127;p8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8" name="Google Shape;11128;p8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9" name="Google Shape;11129;p8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0" name="Google Shape;11130;p8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1" name="Google Shape;11131;p8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2" name="Google Shape;11132;p8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3" name="Google Shape;11133;p8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4" name="Google Shape;11134;p8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5" name="Google Shape;11135;p8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6" name="Google Shape;11136;p8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7" name="Google Shape;11137;p8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8" name="Google Shape;11138;p8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9" name="Google Shape;11139;p8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0" name="Google Shape;11140;p8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1" name="Google Shape;11141;p8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2" name="Google Shape;11142;p8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3" name="Google Shape;11143;p8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4" name="Google Shape;11144;p8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5" name="Google Shape;11145;p8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6" name="Google Shape;11146;p8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7" name="Google Shape;11147;p8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8" name="Google Shape;11148;p8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9" name="Google Shape;11149;p8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0" name="Google Shape;11150;p8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1" name="Google Shape;11151;p8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2" name="Google Shape;11152;p8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3" name="Google Shape;11153;p8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4" name="Google Shape;11154;p8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5" name="Google Shape;11155;p8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6" name="Google Shape;11156;p8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7" name="Google Shape;11157;p8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8" name="Google Shape;11158;p8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9" name="Google Shape;11159;p8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0" name="Google Shape;11160;p8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1" name="Google Shape;11161;p8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2" name="Google Shape;11162;p8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3" name="Google Shape;11163;p8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4" name="Google Shape;11164;p8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5" name="Google Shape;11165;p8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6" name="Google Shape;11166;p8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7" name="Google Shape;11167;p8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8" name="Google Shape;11168;p8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9" name="Google Shape;11169;p8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0" name="Google Shape;11170;p8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1" name="Google Shape;11171;p8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2" name="Google Shape;11172;p8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3" name="Google Shape;11173;p8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4" name="Google Shape;11174;p8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5" name="Google Shape;11175;p8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6" name="Google Shape;11176;p8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7" name="Google Shape;11177;p8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8" name="Google Shape;11178;p8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9" name="Google Shape;11179;p8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0" name="Google Shape;11180;p8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1" name="Google Shape;11181;p8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2" name="Google Shape;11182;p8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3" name="Google Shape;11183;p8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4" name="Google Shape;11184;p8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5" name="Google Shape;11185;p8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6" name="Google Shape;11186;p8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7" name="Google Shape;11187;p8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8" name="Google Shape;11188;p8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9" name="Google Shape;11189;p8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0" name="Google Shape;11190;p8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1" name="Google Shape;11191;p8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2" name="Google Shape;11192;p8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3" name="Google Shape;11193;p8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4" name="Google Shape;11194;p8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5" name="Google Shape;11195;p8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6" name="Google Shape;11196;p8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7" name="Google Shape;11197;p8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8" name="Google Shape;11198;p8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9" name="Google Shape;11199;p8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0" name="Google Shape;11200;p8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1" name="Google Shape;11201;p8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2" name="Google Shape;11202;p8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3" name="Google Shape;11203;p8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4" name="Google Shape;11204;p8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5" name="Google Shape;11205;p8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6" name="Google Shape;11206;p8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7" name="Google Shape;11207;p8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8" name="Google Shape;11208;p8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9" name="Google Shape;11209;p8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0" name="Google Shape;11210;p8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1" name="Google Shape;11211;p8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2" name="Google Shape;11212;p8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3" name="Google Shape;11213;p8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4" name="Google Shape;11214;p8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5" name="Google Shape;11215;p8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6" name="Google Shape;11216;p8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7" name="Google Shape;11217;p8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8" name="Google Shape;11218;p8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9" name="Google Shape;11219;p8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0" name="Google Shape;11220;p8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1" name="Google Shape;11221;p8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2" name="Google Shape;11222;p8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3" name="Google Shape;11223;p8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4" name="Google Shape;11224;p8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5" name="Google Shape;11225;p8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6" name="Google Shape;11226;p8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7" name="Google Shape;11227;p8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8" name="Google Shape;11228;p8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9" name="Google Shape;11229;p8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0" name="Google Shape;11230;p8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1" name="Google Shape;11231;p8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2" name="Google Shape;11232;p8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3" name="Google Shape;11233;p8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4" name="Google Shape;11234;p8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5" name="Google Shape;11235;p8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6" name="Google Shape;11236;p8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7" name="Google Shape;11237;p8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8" name="Google Shape;11238;p8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9" name="Google Shape;11239;p8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0" name="Google Shape;11240;p8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1" name="Google Shape;11241;p8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2" name="Google Shape;11242;p8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3" name="Google Shape;11243;p8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4" name="Google Shape;11244;p8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5" name="Google Shape;11245;p8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6" name="Google Shape;11246;p8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7" name="Google Shape;11247;p8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8" name="Google Shape;11248;p8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9" name="Google Shape;11249;p8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0" name="Google Shape;11250;p8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1" name="Google Shape;11251;p8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2" name="Google Shape;11252;p8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3" name="Google Shape;11253;p8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4" name="Google Shape;11254;p8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5" name="Google Shape;11255;p8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6" name="Google Shape;11256;p8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7" name="Google Shape;11257;p8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8" name="Google Shape;11258;p8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9" name="Google Shape;11259;p8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0" name="Google Shape;11260;p8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1" name="Google Shape;11261;p8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2" name="Google Shape;11262;p8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3" name="Google Shape;11263;p8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4" name="Google Shape;11264;p8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5" name="Google Shape;11265;p8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6" name="Google Shape;11266;p8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7" name="Google Shape;11267;p8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8" name="Google Shape;11268;p8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9" name="Google Shape;11269;p8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0" name="Google Shape;11270;p8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1" name="Google Shape;11271;p8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2" name="Google Shape;11272;p8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3" name="Google Shape;11273;p8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4" name="Google Shape;11274;p8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5" name="Google Shape;11275;p8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6" name="Google Shape;11276;p8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7" name="Google Shape;11277;p8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8" name="Google Shape;11278;p8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9" name="Google Shape;11279;p8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0" name="Google Shape;11280;p8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1" name="Google Shape;11281;p8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2" name="Google Shape;11282;p8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3" name="Google Shape;11283;p8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4" name="Google Shape;11284;p8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5" name="Google Shape;11285;p8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6" name="Google Shape;11286;p8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7" name="Google Shape;11287;p8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8" name="Google Shape;11288;p8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9" name="Google Shape;11289;p8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0" name="Google Shape;11290;p8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1" name="Google Shape;11291;p8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2" name="Google Shape;11292;p8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3" name="Google Shape;11293;p8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4" name="Google Shape;11294;p8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5" name="Google Shape;11295;p8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6" name="Google Shape;11296;p8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7" name="Google Shape;11297;p8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8" name="Google Shape;11298;p8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9" name="Google Shape;11299;p8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0" name="Google Shape;11300;p8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1" name="Google Shape;11301;p8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2" name="Google Shape;11302;p8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3" name="Google Shape;11303;p8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4" name="Google Shape;11304;p8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5" name="Google Shape;11305;p8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6" name="Google Shape;11306;p8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7" name="Google Shape;11307;p8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8" name="Google Shape;11308;p8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9" name="Google Shape;11309;p8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0" name="Google Shape;11310;p8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1" name="Google Shape;11311;p8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2" name="Google Shape;11312;p8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3" name="Google Shape;11313;p8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4" name="Google Shape;11314;p8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5" name="Google Shape;11315;p8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6" name="Google Shape;11316;p8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7" name="Google Shape;11317;p8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8" name="Google Shape;11318;p8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9" name="Google Shape;11319;p8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0" name="Google Shape;11320;p8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1" name="Google Shape;11321;p8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2" name="Google Shape;11322;p8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3" name="Google Shape;11323;p8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4" name="Google Shape;11324;p8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5" name="Google Shape;11325;p8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6" name="Google Shape;11326;p8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7" name="Google Shape;11327;p8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8" name="Google Shape;11328;p8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9" name="Google Shape;11329;p8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0" name="Google Shape;11330;p8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1" name="Google Shape;11331;p8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2" name="Google Shape;11332;p8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3" name="Google Shape;11333;p8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4" name="Google Shape;11334;p8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5" name="Google Shape;11335;p8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6" name="Google Shape;11336;p8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7" name="Google Shape;11337;p8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8" name="Google Shape;11338;p8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9" name="Google Shape;11339;p8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0" name="Google Shape;11340;p8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1" name="Google Shape;11341;p8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2" name="Google Shape;11342;p8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3" name="Google Shape;11343;p8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4" name="Google Shape;11344;p8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5" name="Google Shape;11345;p8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6" name="Google Shape;11346;p8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7" name="Google Shape;11347;p8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8" name="Google Shape;11348;p8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9" name="Google Shape;11349;p8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0" name="Google Shape;11350;p8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1" name="Google Shape;11351;p8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2" name="Google Shape;11352;p8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3" name="Google Shape;11353;p8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4" name="Google Shape;11354;p8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5" name="Google Shape;11355;p8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6" name="Google Shape;11356;p8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7" name="Google Shape;11357;p8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8" name="Google Shape;11358;p8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9" name="Google Shape;11359;p8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0" name="Google Shape;11360;p8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1" name="Google Shape;11361;p8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2" name="Google Shape;11362;p8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3" name="Google Shape;11363;p8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4" name="Google Shape;11364;p8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5" name="Google Shape;11365;p8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6" name="Google Shape;11366;p8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7" name="Google Shape;11367;p8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8" name="Google Shape;11368;p8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9" name="Google Shape;11369;p8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0" name="Google Shape;11370;p8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1" name="Google Shape;11371;p8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2" name="Google Shape;11372;p8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3" name="Google Shape;11373;p8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4" name="Google Shape;11374;p8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5" name="Google Shape;11375;p8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6" name="Google Shape;11376;p8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7" name="Google Shape;11377;p8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8" name="Google Shape;11378;p8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9" name="Google Shape;11379;p8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0" name="Google Shape;11380;p8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1" name="Google Shape;11381;p8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2" name="Google Shape;11382;p8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3" name="Google Shape;11383;p8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4" name="Google Shape;11384;p8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5" name="Google Shape;11385;p8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6" name="Google Shape;11386;p8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7" name="Google Shape;11387;p8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8" name="Google Shape;11388;p8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9" name="Google Shape;11389;p8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0" name="Google Shape;11390;p8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1" name="Google Shape;11391;p8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2" name="Google Shape;11392;p8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3" name="Google Shape;11393;p8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4" name="Google Shape;11394;p8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5" name="Google Shape;11395;p8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6" name="Google Shape;11396;p8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7" name="Google Shape;11397;p8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8" name="Google Shape;11398;p8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9" name="Google Shape;11399;p8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0" name="Google Shape;11400;p8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1" name="Google Shape;11401;p8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2" name="Google Shape;11402;p8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3" name="Google Shape;11403;p8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4" name="Google Shape;11404;p8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5" name="Google Shape;11405;p8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6" name="Google Shape;11406;p8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7" name="Google Shape;11407;p8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8" name="Google Shape;11408;p8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9" name="Google Shape;11409;p8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0" name="Google Shape;11410;p8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1" name="Google Shape;11411;p8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2" name="Google Shape;11412;p8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3" name="Google Shape;11413;p8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4" name="Google Shape;11414;p8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5" name="Google Shape;11415;p8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6" name="Google Shape;11416;p8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7" name="Google Shape;11417;p8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8" name="Google Shape;11418;p8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9" name="Google Shape;11419;p8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0" name="Google Shape;11420;p8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1" name="Google Shape;11421;p8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2" name="Google Shape;11422;p8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3" name="Google Shape;11423;p8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4" name="Google Shape;11424;p8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5" name="Google Shape;11425;p8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6" name="Google Shape;11426;p8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7" name="Google Shape;11427;p8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8" name="Google Shape;11428;p8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9" name="Google Shape;11429;p8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0" name="Google Shape;11430;p8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1" name="Google Shape;11431;p8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2" name="Google Shape;11432;p8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3" name="Google Shape;11433;p8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4" name="Google Shape;11434;p8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5" name="Google Shape;11435;p8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6" name="Google Shape;11436;p8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7" name="Google Shape;11437;p8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8" name="Google Shape;11438;p8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9" name="Google Shape;11439;p8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0" name="Google Shape;11440;p8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1" name="Google Shape;11441;p8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2" name="Google Shape;11442;p8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3" name="Google Shape;11443;p8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4" name="Google Shape;11444;p8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5" name="Google Shape;11445;p8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6" name="Google Shape;11446;p8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7" name="Google Shape;11447;p8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8" name="Google Shape;11448;p8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9" name="Google Shape;11449;p8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0" name="Google Shape;11450;p8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1" name="Google Shape;11451;p8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2" name="Google Shape;11452;p8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3" name="Google Shape;11453;p8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4" name="Google Shape;11454;p8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5" name="Google Shape;11455;p8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6" name="Google Shape;11456;p8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7" name="Google Shape;11457;p8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8" name="Google Shape;11458;p8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9" name="Google Shape;11459;p8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0" name="Google Shape;11460;p8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1" name="Google Shape;11461;p8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2" name="Google Shape;11462;p8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3" name="Google Shape;11463;p8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4" name="Google Shape;11464;p8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5" name="Google Shape;11465;p8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6" name="Google Shape;11466;p8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7" name="Google Shape;11467;p8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8" name="Google Shape;11468;p8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9" name="Google Shape;11469;p8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0" name="Google Shape;11470;p8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1" name="Google Shape;11471;p8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2" name="Google Shape;11472;p8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3" name="Google Shape;11473;p8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4" name="Google Shape;11474;p8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5" name="Google Shape;11475;p8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6" name="Google Shape;11476;p8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7" name="Google Shape;11477;p8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8" name="Google Shape;11478;p8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9" name="Google Shape;11479;p8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0" name="Google Shape;11480;p8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1" name="Google Shape;11481;p8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2" name="Google Shape;11482;p8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3" name="Google Shape;11483;p8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4" name="Google Shape;11484;p8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5" name="Google Shape;11485;p8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6" name="Google Shape;11486;p8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7" name="Google Shape;11487;p8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8" name="Google Shape;11488;p8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9" name="Google Shape;11489;p8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0" name="Google Shape;11490;p8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1" name="Google Shape;11491;p8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2" name="Google Shape;11492;p8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3" name="Google Shape;11493;p8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4" name="Google Shape;11494;p8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5" name="Google Shape;11495;p8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6" name="Google Shape;11496;p8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7" name="Google Shape;11497;p8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8" name="Google Shape;11498;p8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9" name="Google Shape;11499;p8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0" name="Google Shape;11500;p8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1" name="Google Shape;11501;p8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2" name="Google Shape;11502;p8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3" name="Google Shape;11503;p8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4" name="Google Shape;11504;p8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5" name="Google Shape;11505;p8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6" name="Google Shape;11506;p8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7" name="Google Shape;11507;p8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8" name="Google Shape;11508;p8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9" name="Google Shape;11509;p8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0" name="Google Shape;11510;p8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1" name="Google Shape;11511;p8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2" name="Google Shape;11512;p8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3" name="Google Shape;11513;p8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4" name="Google Shape;11514;p8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5" name="Google Shape;11515;p8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6" name="Google Shape;11516;p8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7" name="Google Shape;11517;p8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8" name="Google Shape;11518;p8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9" name="Google Shape;11519;p8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0" name="Google Shape;11520;p8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1" name="Google Shape;11521;p8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2" name="Google Shape;11522;p8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3" name="Google Shape;11523;p8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4" name="Google Shape;11524;p8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5" name="Google Shape;11525;p8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6" name="Google Shape;11526;p8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7" name="Google Shape;11527;p8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8" name="Google Shape;11528;p8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9" name="Google Shape;11529;p8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0" name="Google Shape;11530;p8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1" name="Google Shape;11531;p8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2" name="Google Shape;11532;p8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3" name="Google Shape;11533;p8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4" name="Google Shape;11534;p8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5" name="Google Shape;11535;p8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6" name="Google Shape;11536;p8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7" name="Google Shape;11537;p8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8" name="Google Shape;11538;p8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9" name="Google Shape;11539;p8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0" name="Google Shape;11540;p8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1" name="Google Shape;11541;p8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2" name="Google Shape;11542;p8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3" name="Google Shape;11543;p8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4" name="Google Shape;11544;p8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5" name="Google Shape;11545;p8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6" name="Google Shape;11546;p8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7" name="Google Shape;11547;p8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8" name="Google Shape;11548;p8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9" name="Google Shape;11549;p8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0" name="Google Shape;11550;p8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1" name="Google Shape;11551;p8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2" name="Google Shape;11552;p8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3" name="Google Shape;11553;p8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4" name="Google Shape;11554;p8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5" name="Google Shape;11555;p8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6" name="Google Shape;11556;p8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7" name="Google Shape;11557;p8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8" name="Google Shape;11558;p8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9" name="Google Shape;11559;p8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0" name="Google Shape;11560;p8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1" name="Google Shape;11561;p8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2" name="Google Shape;11562;p8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3" name="Google Shape;11563;p8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4" name="Google Shape;11564;p8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5" name="Google Shape;11565;p8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6" name="Google Shape;11566;p8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7" name="Google Shape;11567;p8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8" name="Google Shape;11568;p8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9" name="Google Shape;11569;p8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0" name="Google Shape;11570;p8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1" name="Google Shape;11571;p8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2" name="Google Shape;11572;p8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3" name="Google Shape;11573;p8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4" name="Google Shape;11574;p8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5" name="Google Shape;11575;p8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6" name="Google Shape;11576;p8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7" name="Google Shape;11577;p8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8" name="Google Shape;11578;p8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9" name="Google Shape;11579;p8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0" name="Google Shape;11580;p8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1" name="Google Shape;11581;p8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2" name="Google Shape;11582;p8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3" name="Google Shape;11583;p8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4" name="Google Shape;11584;p8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5" name="Google Shape;11585;p8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6" name="Google Shape;11586;p8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7" name="Google Shape;11587;p8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8" name="Google Shape;11588;p8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9" name="Google Shape;11589;p8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0" name="Google Shape;11590;p8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1" name="Google Shape;11591;p8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2" name="Google Shape;11592;p8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3" name="Google Shape;11593;p8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4" name="Google Shape;11594;p8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5" name="Google Shape;11595;p8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6" name="Google Shape;11596;p8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7" name="Google Shape;11597;p8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8" name="Google Shape;11598;p8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9" name="Google Shape;11599;p8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0" name="Google Shape;11600;p8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1" name="Google Shape;11601;p8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2" name="Google Shape;11602;p8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3" name="Google Shape;11603;p8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4" name="Google Shape;11604;p8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5" name="Google Shape;11605;p8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6" name="Google Shape;11606;p8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7" name="Google Shape;11607;p8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8" name="Google Shape;11608;p8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9" name="Google Shape;11609;p8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0" name="Google Shape;11610;p8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1" name="Google Shape;11611;p8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2" name="Google Shape;11612;p8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3" name="Google Shape;11613;p8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4" name="Google Shape;11614;p8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5" name="Google Shape;11615;p8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6" name="Google Shape;11616;p8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7" name="Google Shape;11617;p8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8" name="Google Shape;11618;p8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9" name="Google Shape;11619;p8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0" name="Google Shape;11620;p8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1" name="Google Shape;11621;p8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2" name="Google Shape;11622;p8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3" name="Google Shape;11623;p8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4" name="Google Shape;11624;p8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5" name="Google Shape;11625;p8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6" name="Google Shape;11626;p8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7" name="Google Shape;11627;p8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8" name="Google Shape;11628;p8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9" name="Google Shape;11629;p8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0" name="Google Shape;11630;p8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1" name="Google Shape;11631;p8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2" name="Google Shape;11632;p8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3" name="Google Shape;11633;p8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4" name="Google Shape;11634;p8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5" name="Google Shape;11635;p8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6" name="Google Shape;11636;p8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7" name="Google Shape;11637;p8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8" name="Google Shape;11638;p8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9" name="Google Shape;11639;p8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0" name="Google Shape;11640;p8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1" name="Google Shape;11641;p8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2" name="Google Shape;11642;p8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3" name="Google Shape;11643;p8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4" name="Google Shape;11644;p8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5" name="Google Shape;11645;p8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6" name="Google Shape;11646;p8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7" name="Google Shape;11647;p8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8" name="Google Shape;11648;p8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9" name="Google Shape;11649;p8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0" name="Google Shape;11650;p8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1" name="Google Shape;11651;p8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2" name="Google Shape;11652;p8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3" name="Google Shape;11653;p8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4" name="Google Shape;11654;p8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5" name="Google Shape;11655;p8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6" name="Google Shape;11656;p8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7" name="Google Shape;11657;p8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8" name="Google Shape;11658;p8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9" name="Google Shape;11659;p8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0" name="Google Shape;11660;p8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1" name="Google Shape;11661;p8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2" name="Google Shape;11662;p8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3" name="Google Shape;11663;p8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4" name="Google Shape;11664;p8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5" name="Google Shape;11665;p8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6" name="Google Shape;11666;p8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7" name="Google Shape;11667;p8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8" name="Google Shape;11668;p8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9" name="Google Shape;11669;p8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0" name="Google Shape;11670;p8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1" name="Google Shape;11671;p8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2" name="Google Shape;11672;p8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3" name="Google Shape;11673;p8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4" name="Google Shape;11674;p8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5" name="Google Shape;11675;p8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6" name="Google Shape;11676;p8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7" name="Google Shape;11677;p8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8" name="Google Shape;11678;p8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9" name="Google Shape;11679;p8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0" name="Google Shape;11680;p8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1" name="Google Shape;11681;p8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2" name="Google Shape;11682;p8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3" name="Google Shape;11683;p8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4" name="Google Shape;11684;p8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5" name="Google Shape;11685;p8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6" name="Google Shape;11686;p8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7" name="Google Shape;11687;p8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8" name="Google Shape;11688;p8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9" name="Google Shape;11689;p8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0" name="Google Shape;11690;p8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1" name="Google Shape;11691;p8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2" name="Google Shape;11692;p8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3" name="Google Shape;11693;p8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4" name="Google Shape;11694;p8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5" name="Google Shape;11695;p8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6" name="Google Shape;11696;p8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7" name="Google Shape;11697;p8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8" name="Google Shape;11698;p8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9" name="Google Shape;11699;p8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0" name="Google Shape;11700;p8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1" name="Google Shape;11701;p8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2" name="Google Shape;11702;p8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3" name="Google Shape;11703;p8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4" name="Google Shape;11704;p8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5" name="Google Shape;11705;p8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6" name="Google Shape;11706;p8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7" name="Google Shape;11707;p8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8" name="Google Shape;11708;p8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9" name="Google Shape;11709;p8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0" name="Google Shape;11710;p8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1" name="Google Shape;11711;p8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2" name="Google Shape;11712;p8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3" name="Google Shape;11713;p8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4" name="Google Shape;11714;p8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5" name="Google Shape;11715;p8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6" name="Google Shape;11716;p8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7" name="Google Shape;11717;p8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8" name="Google Shape;11718;p8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9" name="Google Shape;11719;p8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0" name="Google Shape;11720;p8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1" name="Google Shape;11721;p8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2" name="Google Shape;11722;p8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3" name="Google Shape;11723;p8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4" name="Google Shape;11724;p8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5" name="Google Shape;11725;p8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6" name="Google Shape;11726;p8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7" name="Google Shape;11727;p8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8" name="Google Shape;11728;p8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9" name="Google Shape;11729;p8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0" name="Google Shape;11730;p8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1" name="Google Shape;11731;p8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2" name="Google Shape;11732;p8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3" name="Google Shape;11733;p8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4" name="Google Shape;11734;p8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5" name="Google Shape;11735;p8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6" name="Google Shape;11736;p8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7" name="Google Shape;11737;p8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8" name="Google Shape;11738;p8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9" name="Google Shape;11739;p8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0" name="Google Shape;11740;p8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1" name="Google Shape;11741;p8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2" name="Google Shape;11742;p8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3" name="Google Shape;11743;p8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4" name="Google Shape;11744;p8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5" name="Google Shape;11745;p8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6" name="Google Shape;11746;p8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7" name="Google Shape;11747;p8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8" name="Google Shape;11748;p8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9" name="Google Shape;11749;p8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0" name="Google Shape;11750;p8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1" name="Google Shape;11751;p8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2" name="Google Shape;11752;p8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3" name="Google Shape;11753;p8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4" name="Google Shape;11754;p8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5" name="Google Shape;11755;p8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6" name="Google Shape;11756;p8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7" name="Google Shape;11757;p8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8" name="Google Shape;11758;p8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9" name="Google Shape;11759;p8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0" name="Google Shape;11760;p8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1" name="Google Shape;11761;p8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2" name="Google Shape;11762;p8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3" name="Google Shape;11763;p8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4" name="Google Shape;11764;p8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5" name="Google Shape;11765;p8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6" name="Google Shape;11766;p8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7" name="Google Shape;11767;p8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8" name="Google Shape;11768;p8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9" name="Google Shape;11769;p8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0" name="Google Shape;11770;p8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1" name="Google Shape;11771;p8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2" name="Google Shape;11772;p8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3" name="Google Shape;11773;p8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4" name="Google Shape;11774;p8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5" name="Google Shape;11775;p8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6" name="Google Shape;11776;p8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7" name="Google Shape;11777;p8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8" name="Google Shape;11778;p8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9" name="Google Shape;11779;p8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0" name="Google Shape;11780;p8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1" name="Google Shape;11781;p8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2" name="Google Shape;11782;p8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3" name="Google Shape;11783;p8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4" name="Google Shape;11784;p8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5" name="Google Shape;11785;p8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6" name="Google Shape;11786;p8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7" name="Google Shape;11787;p8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8" name="Google Shape;11788;p8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9" name="Google Shape;11789;p8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0" name="Google Shape;11790;p8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1" name="Google Shape;11791;p8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2" name="Google Shape;11792;p8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3" name="Google Shape;11793;p8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4" name="Google Shape;11794;p8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5" name="Google Shape;11795;p8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6" name="Google Shape;11796;p8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7" name="Google Shape;11797;p8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8" name="Google Shape;11798;p8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9" name="Google Shape;11799;p8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0" name="Google Shape;11800;p8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1" name="Google Shape;11801;p8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2" name="Google Shape;11802;p8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3" name="Google Shape;11803;p8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4" name="Google Shape;11804;p8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5" name="Google Shape;11805;p8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6" name="Google Shape;11806;p8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7" name="Google Shape;11807;p8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8" name="Google Shape;11808;p8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9" name="Google Shape;11809;p8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0" name="Google Shape;11810;p8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1" name="Google Shape;11811;p8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2" name="Google Shape;11812;p8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3" name="Google Shape;11813;p8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4" name="Google Shape;11814;p8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5" name="Google Shape;11815;p8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6" name="Google Shape;11816;p8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7" name="Google Shape;11817;p8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8" name="Google Shape;11818;p8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9" name="Google Shape;11819;p8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0" name="Google Shape;11820;p8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1" name="Google Shape;11821;p8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2" name="Google Shape;11822;p8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3" name="Google Shape;11823;p8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4" name="Google Shape;11824;p8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5" name="Google Shape;11825;p8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6" name="Google Shape;11826;p8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7" name="Google Shape;11827;p8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8" name="Google Shape;11828;p8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9" name="Google Shape;11829;p8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0" name="Google Shape;11830;p8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1" name="Google Shape;11831;p8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2" name="Google Shape;11832;p8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3" name="Google Shape;11833;p8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4" name="Google Shape;11834;p8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5" name="Google Shape;11835;p8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6" name="Google Shape;11836;p8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7" name="Google Shape;11837;p8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8" name="Google Shape;11838;p8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9" name="Google Shape;11839;p8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0" name="Google Shape;11840;p8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1" name="Google Shape;11841;p8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2" name="Google Shape;11842;p8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3" name="Google Shape;11843;p8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4" name="Google Shape;11844;p8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5" name="Google Shape;11845;p8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6" name="Google Shape;11846;p8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7" name="Google Shape;11847;p8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8" name="Google Shape;11848;p8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9" name="Google Shape;11849;p8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0" name="Google Shape;11850;p8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1" name="Google Shape;11851;p8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2" name="Google Shape;11852;p8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3" name="Google Shape;11853;p8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4" name="Google Shape;11854;p8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5" name="Google Shape;11855;p8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6" name="Google Shape;11856;p8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7" name="Google Shape;11857;p8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8" name="Google Shape;11858;p8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9" name="Google Shape;11859;p8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0" name="Google Shape;11860;p8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1" name="Google Shape;11861;p8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2" name="Google Shape;11862;p8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3" name="Google Shape;11863;p8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4" name="Google Shape;11864;p8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5" name="Google Shape;11865;p8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6" name="Google Shape;11866;p8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7" name="Google Shape;11867;p8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8" name="Google Shape;11868;p8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9" name="Google Shape;11869;p8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0" name="Google Shape;11870;p8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1" name="Google Shape;11871;p8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2" name="Google Shape;11872;p8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3" name="Google Shape;11873;p8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4" name="Google Shape;11874;p8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5" name="Google Shape;11875;p8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6" name="Google Shape;11876;p8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7" name="Google Shape;11877;p8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8" name="Google Shape;11878;p8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9" name="Google Shape;11879;p8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0" name="Google Shape;11880;p8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1" name="Google Shape;11881;p8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2" name="Google Shape;11882;p8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3" name="Google Shape;11883;p8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4" name="Google Shape;11884;p8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5" name="Google Shape;11885;p8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6" name="Google Shape;11886;p8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7" name="Google Shape;11887;p8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8" name="Google Shape;11888;p8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9" name="Google Shape;11889;p8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0" name="Google Shape;11890;p8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1" name="Google Shape;11891;p8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2" name="Google Shape;11892;p8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3" name="Google Shape;11893;p8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4" name="Google Shape;11894;p8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5" name="Google Shape;11895;p8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6" name="Google Shape;11896;p8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7" name="Google Shape;11897;p8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8" name="Google Shape;11898;p8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9" name="Google Shape;11899;p8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0" name="Google Shape;11900;p8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1" name="Google Shape;11901;p8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2" name="Google Shape;11902;p8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3" name="Google Shape;11903;p8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4" name="Google Shape;11904;p8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5" name="Google Shape;11905;p8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6" name="Google Shape;11906;p8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7" name="Google Shape;11907;p8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8" name="Google Shape;11908;p8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9" name="Google Shape;11909;p8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0" name="Google Shape;11910;p8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1" name="Google Shape;11911;p8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2" name="Google Shape;11912;p8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3" name="Google Shape;11913;p8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4" name="Google Shape;11914;p8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5" name="Google Shape;11915;p8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6" name="Google Shape;11916;p8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7" name="Google Shape;11917;p8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8" name="Google Shape;11918;p8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9" name="Google Shape;11919;p8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0" name="Google Shape;11920;p8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1" name="Google Shape;11921;p8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2" name="Google Shape;11922;p8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3" name="Google Shape;11923;p8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4" name="Google Shape;11924;p8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5" name="Google Shape;11925;p8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6" name="Google Shape;11926;p8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7" name="Google Shape;11927;p8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8" name="Google Shape;11928;p8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9" name="Google Shape;11929;p8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0" name="Google Shape;11930;p8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1" name="Google Shape;11931;p8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2" name="Google Shape;11932;p8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3" name="Google Shape;11933;p8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4" name="Google Shape;11934;p8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5" name="Google Shape;11935;p8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6" name="Google Shape;11936;p8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7" name="Google Shape;11937;p8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8" name="Google Shape;11938;p8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9" name="Google Shape;11939;p8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0" name="Google Shape;11940;p8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1" name="Google Shape;11941;p8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2" name="Google Shape;11942;p8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3" name="Google Shape;11943;p8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4" name="Google Shape;11944;p8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5" name="Google Shape;11945;p8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6" name="Google Shape;11946;p8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7" name="Google Shape;11947;p8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8" name="Google Shape;11948;p8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9" name="Google Shape;11949;p8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0" name="Google Shape;11950;p8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1" name="Google Shape;11951;p8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2" name="Google Shape;11952;p8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3" name="Google Shape;11953;p8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4" name="Google Shape;11954;p8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5" name="Google Shape;11955;p8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6" name="Google Shape;11956;p8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7" name="Google Shape;11957;p8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8" name="Google Shape;11958;p8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9" name="Google Shape;11959;p8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0" name="Google Shape;11960;p8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1" name="Google Shape;11961;p8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2" name="Google Shape;11962;p8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3" name="Google Shape;11963;p8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4" name="Google Shape;11964;p8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5" name="Google Shape;11965;p8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6" name="Google Shape;11966;p8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7" name="Google Shape;11967;p8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8" name="Google Shape;11968;p8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9" name="Google Shape;11969;p8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0" name="Google Shape;11970;p8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1" name="Google Shape;11971;p8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2" name="Google Shape;11972;p8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3" name="Google Shape;11973;p8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4" name="Google Shape;11974;p8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5" name="Google Shape;11975;p8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6" name="Google Shape;11976;p8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7" name="Google Shape;11977;p8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8" name="Google Shape;11978;p8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9" name="Google Shape;11979;p8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0" name="Google Shape;11980;p8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1" name="Google Shape;11981;p8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2" name="Google Shape;11982;p8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3" name="Google Shape;11983;p8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4" name="Google Shape;11984;p8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5" name="Google Shape;11985;p8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6" name="Google Shape;11986;p8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7" name="Google Shape;11987;p8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8" name="Google Shape;11988;p8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9" name="Google Shape;11989;p8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0" name="Google Shape;11990;p8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1" name="Google Shape;11991;p8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2" name="Google Shape;11992;p8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3" name="Google Shape;11993;p8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4" name="Google Shape;11994;p8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5" name="Google Shape;11995;p8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6" name="Google Shape;11996;p8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7" name="Google Shape;11997;p8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8" name="Google Shape;11998;p8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9" name="Google Shape;11999;p8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0" name="Google Shape;12000;p8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1" name="Google Shape;12001;p8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2" name="Google Shape;12002;p8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3" name="Google Shape;12003;p8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4" name="Google Shape;12004;p8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5" name="Google Shape;12005;p8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6" name="Google Shape;12006;p8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7" name="Google Shape;12007;p8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8" name="Google Shape;12008;p8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9" name="Google Shape;12009;p8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0" name="Google Shape;12010;p8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1" name="Google Shape;12011;p8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2" name="Google Shape;12012;p8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3" name="Google Shape;12013;p8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4" name="Google Shape;12014;p8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5" name="Google Shape;12015;p8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6" name="Google Shape;12016;p8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7" name="Google Shape;12017;p8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8" name="Google Shape;12018;p8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9" name="Google Shape;12019;p8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0" name="Google Shape;12020;p8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1" name="Google Shape;12021;p8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2" name="Google Shape;12022;p8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3" name="Google Shape;12023;p8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4" name="Google Shape;12024;p8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5" name="Google Shape;12025;p8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6" name="Google Shape;12026;p8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7" name="Google Shape;12027;p8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8" name="Google Shape;12028;p8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9" name="Google Shape;12029;p8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0" name="Google Shape;12030;p8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1" name="Google Shape;12031;p8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2" name="Google Shape;12032;p8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3" name="Google Shape;12033;p8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4" name="Google Shape;12034;p8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5" name="Google Shape;12035;p8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6" name="Google Shape;12036;p8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7" name="Google Shape;12037;p8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8" name="Google Shape;12038;p8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9" name="Google Shape;12039;p8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0" name="Google Shape;12040;p8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1" name="Google Shape;12041;p8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2" name="Google Shape;12042;p8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3" name="Google Shape;12043;p8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4" name="Google Shape;12044;p8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5" name="Google Shape;12045;p8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6" name="Google Shape;12046;p8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7" name="Google Shape;12047;p8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8" name="Google Shape;12048;p8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9" name="Google Shape;12049;p8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0" name="Google Shape;12050;p8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1" name="Google Shape;12051;p8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2" name="Google Shape;12052;p8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3" name="Google Shape;12053;p8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4" name="Google Shape;12054;p8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5" name="Google Shape;12055;p8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6" name="Google Shape;12056;p8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7" name="Google Shape;12057;p8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8" name="Google Shape;12058;p8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9" name="Google Shape;12059;p8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0" name="Google Shape;12060;p8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1" name="Google Shape;12061;p8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2" name="Google Shape;12062;p8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3" name="Google Shape;12063;p8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4" name="Google Shape;12064;p8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5" name="Google Shape;12065;p8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6" name="Google Shape;12066;p8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7" name="Google Shape;12067;p8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8" name="Google Shape;12068;p8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9" name="Google Shape;12069;p8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0" name="Google Shape;12070;p8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1" name="Google Shape;12071;p8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2" name="Google Shape;12072;p8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3" name="Google Shape;12073;p8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4" name="Google Shape;12074;p8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5" name="Google Shape;12075;p8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6" name="Google Shape;12076;p8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7" name="Google Shape;12077;p8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8" name="Google Shape;12078;p8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9" name="Google Shape;12079;p8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0" name="Google Shape;12080;p8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1" name="Google Shape;12081;p8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2" name="Google Shape;12082;p8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3" name="Google Shape;12083;p8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4" name="Google Shape;12084;p8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5" name="Google Shape;12085;p8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6" name="Google Shape;12086;p8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7" name="Google Shape;12087;p8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8" name="Google Shape;12088;p8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9" name="Google Shape;12089;p8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0" name="Google Shape;12090;p8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1" name="Google Shape;12091;p8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2" name="Google Shape;12092;p8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3" name="Google Shape;12093;p8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4" name="Google Shape;12094;p8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5" name="Google Shape;12095;p8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6" name="Google Shape;12096;p8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7" name="Google Shape;12097;p8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8" name="Google Shape;12098;p8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9" name="Google Shape;12099;p8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0" name="Google Shape;12100;p8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1" name="Google Shape;12101;p8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2" name="Google Shape;12102;p8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3" name="Google Shape;12103;p8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4" name="Google Shape;12104;p8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5" name="Google Shape;12105;p8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6" name="Google Shape;12106;p8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7" name="Google Shape;12107;p8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8" name="Google Shape;12108;p8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9" name="Google Shape;12109;p8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0" name="Google Shape;12110;p8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1" name="Google Shape;12111;p8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2" name="Google Shape;12112;p8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3" name="Google Shape;12113;p8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4" name="Google Shape;12114;p8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5" name="Google Shape;12115;p8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6" name="Google Shape;12116;p8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7" name="Google Shape;12117;p8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8" name="Google Shape;12118;p8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9" name="Google Shape;12119;p8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0" name="Google Shape;12120;p8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1" name="Google Shape;12121;p8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2" name="Google Shape;12122;p8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3" name="Google Shape;12123;p8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4" name="Google Shape;12124;p8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5" name="Google Shape;12125;p8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6" name="Google Shape;12126;p8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7" name="Google Shape;12127;p8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8" name="Google Shape;12128;p8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9" name="Google Shape;12129;p8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0" name="Google Shape;12130;p8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1" name="Google Shape;12131;p8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2" name="Google Shape;12132;p8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3" name="Google Shape;12133;p8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4" name="Google Shape;12134;p8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5" name="Google Shape;12135;p8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6" name="Google Shape;12136;p8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7" name="Google Shape;12137;p8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8" name="Google Shape;12138;p8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9" name="Google Shape;12139;p8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0" name="Google Shape;12140;p8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1" name="Google Shape;12141;p8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2" name="Google Shape;12142;p8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3" name="Google Shape;12143;p8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4" name="Google Shape;12144;p8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5" name="Google Shape;12145;p8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6" name="Google Shape;12146;p8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7" name="Google Shape;12147;p8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8" name="Google Shape;12148;p8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9" name="Google Shape;12149;p8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0" name="Google Shape;12150;p8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1" name="Google Shape;12151;p8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2" name="Google Shape;12152;p8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3" name="Google Shape;12153;p8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4" name="Google Shape;12154;p8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5" name="Google Shape;12155;p8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6" name="Google Shape;12156;p8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7" name="Google Shape;12157;p8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8" name="Google Shape;12158;p8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9" name="Google Shape;12159;p8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0" name="Google Shape;12160;p8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1" name="Google Shape;12161;p8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2" name="Google Shape;12162;p8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3" name="Google Shape;12163;p8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4" name="Google Shape;12164;p8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5" name="Google Shape;12165;p8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6" name="Google Shape;12166;p8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7" name="Google Shape;12167;p8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8" name="Google Shape;12168;p8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9" name="Google Shape;12169;p8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0" name="Google Shape;12170;p8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1" name="Google Shape;12171;p8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2" name="Google Shape;12172;p8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3" name="Google Shape;12173;p8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4" name="Google Shape;12174;p8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5" name="Google Shape;12175;p8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6" name="Google Shape;12176;p8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7" name="Google Shape;12177;p8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8" name="Google Shape;12178;p8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9" name="Google Shape;12179;p8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0" name="Google Shape;12180;p8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1" name="Google Shape;12181;p8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2" name="Google Shape;12182;p8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3" name="Google Shape;12183;p8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4" name="Google Shape;12184;p8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5" name="Google Shape;12185;p8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6" name="Google Shape;12186;p8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7" name="Google Shape;12187;p8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8" name="Google Shape;12188;p8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9" name="Google Shape;12189;p8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0" name="Google Shape;12190;p8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1" name="Google Shape;12191;p8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2" name="Google Shape;12192;p8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3" name="Google Shape;12193;p8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4" name="Google Shape;12194;p8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5" name="Google Shape;12195;p8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6" name="Google Shape;12196;p8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7" name="Google Shape;12197;p8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8" name="Google Shape;12198;p8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9" name="Google Shape;12199;p8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0" name="Google Shape;12200;p8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1" name="Google Shape;12201;p8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2" name="Google Shape;12202;p8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3" name="Google Shape;12203;p8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4" name="Google Shape;12204;p8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5" name="Google Shape;12205;p8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6" name="Google Shape;12206;p8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7" name="Google Shape;12207;p8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8" name="Google Shape;12208;p8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9" name="Google Shape;12209;p8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0" name="Google Shape;12210;p8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1" name="Google Shape;12211;p8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2" name="Google Shape;12212;p8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3" name="Google Shape;12213;p8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4" name="Google Shape;12214;p8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5" name="Google Shape;12215;p8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6" name="Google Shape;12216;p8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7" name="Google Shape;12217;p8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8" name="Google Shape;12218;p8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9" name="Google Shape;12219;p8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0" name="Google Shape;12220;p8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1" name="Google Shape;12221;p8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2" name="Google Shape;12222;p8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3" name="Google Shape;12223;p8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4" name="Google Shape;12224;p8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5" name="Google Shape;12225;p8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6" name="Google Shape;12226;p8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7" name="Google Shape;12227;p8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8" name="Google Shape;12228;p8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9" name="Google Shape;12229;p8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0" name="Google Shape;12230;p8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1" name="Google Shape;12231;p8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2" name="Google Shape;12232;p8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3" name="Google Shape;12233;p8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4" name="Google Shape;12234;p8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5" name="Google Shape;12235;p8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6" name="Google Shape;12236;p8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7" name="Google Shape;12237;p8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8" name="Google Shape;12238;p8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9" name="Google Shape;12239;p8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0" name="Google Shape;12240;p8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1" name="Google Shape;12241;p8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2" name="Google Shape;12242;p8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3" name="Google Shape;12243;p8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4" name="Google Shape;12244;p8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5" name="Google Shape;12245;p8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6" name="Google Shape;12246;p8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7" name="Google Shape;12247;p8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8" name="Google Shape;12248;p8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9" name="Google Shape;12249;p8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0" name="Google Shape;12250;p8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1" name="Google Shape;12251;p8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2" name="Google Shape;12252;p8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3" name="Google Shape;12253;p8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4" name="Google Shape;12254;p8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5" name="Google Shape;12255;p8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6" name="Google Shape;12256;p8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7" name="Google Shape;12257;p8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8" name="Google Shape;12258;p8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9" name="Google Shape;12259;p8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0" name="Google Shape;12260;p8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1" name="Google Shape;12261;p8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2" name="Google Shape;12262;p8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3" name="Google Shape;12263;p8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4" name="Google Shape;12264;p8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5" name="Google Shape;12265;p8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6" name="Google Shape;12266;p8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7" name="Google Shape;12267;p8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8" name="Google Shape;12268;p8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9" name="Google Shape;12269;p8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0" name="Google Shape;12270;p8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1" name="Google Shape;12271;p8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2" name="Google Shape;12272;p8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3" name="Google Shape;12273;p8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4" name="Google Shape;12274;p8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5" name="Google Shape;12275;p8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6" name="Google Shape;12276;p8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7" name="Google Shape;12277;p8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8" name="Google Shape;12278;p8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9" name="Google Shape;12279;p8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0" name="Google Shape;12280;p8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1" name="Google Shape;12281;p8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2" name="Google Shape;12282;p8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3" name="Google Shape;12283;p8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4" name="Google Shape;12284;p8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5" name="Google Shape;12285;p8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6" name="Google Shape;12286;p8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7" name="Google Shape;12287;p8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8" name="Google Shape;12288;p8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9" name="Google Shape;12289;p8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0" name="Google Shape;12290;p8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1" name="Google Shape;12291;p8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2" name="Google Shape;12292;p8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3" name="Google Shape;12293;p8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4" name="Google Shape;12294;p8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5" name="Google Shape;12295;p8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6" name="Google Shape;12296;p8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7" name="Google Shape;12297;p8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8" name="Google Shape;12298;p8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9" name="Google Shape;12299;p8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0" name="Google Shape;12300;p8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1" name="Google Shape;12301;p8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2" name="Google Shape;12302;p8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3" name="Google Shape;12303;p8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4" name="Google Shape;12304;p8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5" name="Google Shape;12305;p8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6" name="Google Shape;12306;p8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7" name="Google Shape;12307;p8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8" name="Google Shape;12308;p8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9" name="Google Shape;12309;p8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0" name="Google Shape;12310;p8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1" name="Google Shape;12311;p8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2" name="Google Shape;12312;p8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3" name="Google Shape;12313;p8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4" name="Google Shape;12314;p8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5" name="Google Shape;12315;p8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6" name="Google Shape;12316;p8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7" name="Google Shape;12317;p8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8" name="Google Shape;12318;p8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9" name="Google Shape;12319;p8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0" name="Google Shape;12320;p8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1" name="Google Shape;12321;p8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2" name="Google Shape;12322;p8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3" name="Google Shape;12323;p8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4" name="Google Shape;12324;p8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5" name="Google Shape;12325;p8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6" name="Google Shape;12326;p8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7" name="Google Shape;12327;p8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8" name="Google Shape;12328;p8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9" name="Google Shape;12329;p8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0" name="Google Shape;12330;p8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1" name="Google Shape;12331;p8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2" name="Google Shape;12332;p8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3" name="Google Shape;12333;p8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4" name="Google Shape;12334;p8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5" name="Google Shape;12335;p8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6" name="Google Shape;12336;p8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7" name="Google Shape;12337;p8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8" name="Google Shape;12338;p8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9" name="Google Shape;12339;p8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0" name="Google Shape;12340;p8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1" name="Google Shape;12341;p8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2" name="Google Shape;12342;p8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3" name="Google Shape;12343;p8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4" name="Google Shape;12344;p8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5" name="Google Shape;12345;p8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6" name="Google Shape;12346;p8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7" name="Google Shape;12347;p8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8" name="Google Shape;12348;p8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9" name="Google Shape;12349;p8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0" name="Google Shape;12350;p8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1" name="Google Shape;12351;p8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2" name="Google Shape;12352;p8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3" name="Google Shape;12353;p8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4" name="Google Shape;12354;p8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5" name="Google Shape;12355;p8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6" name="Google Shape;12356;p8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7" name="Google Shape;12357;p8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8" name="Google Shape;12358;p8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9" name="Google Shape;12359;p8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0" name="Google Shape;12360;p8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1" name="Google Shape;12361;p8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2" name="Google Shape;12362;p8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3" name="Google Shape;12363;p8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4" name="Google Shape;12364;p8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5" name="Google Shape;12365;p8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6" name="Google Shape;12366;p8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7" name="Google Shape;12367;p8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8" name="Google Shape;12368;p8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9" name="Google Shape;12369;p8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0" name="Google Shape;12370;p8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1" name="Google Shape;12371;p8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2" name="Google Shape;12372;p8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3" name="Google Shape;12373;p8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4" name="Google Shape;12374;p8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5" name="Google Shape;12375;p8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6" name="Google Shape;12376;p8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7" name="Google Shape;12377;p8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8" name="Google Shape;12378;p8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9" name="Google Shape;12379;p8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0" name="Google Shape;12380;p8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1" name="Google Shape;12381;p8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2" name="Google Shape;12382;p8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3" name="Google Shape;12383;p8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4" name="Google Shape;12384;p8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5" name="Google Shape;12385;p8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6" name="Google Shape;12386;p8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7" name="Google Shape;12387;p8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8" name="Google Shape;12388;p8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9" name="Google Shape;12389;p8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0" name="Google Shape;12390;p8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1" name="Google Shape;12391;p8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2" name="Google Shape;12392;p8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3" name="Google Shape;12393;p8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4" name="Google Shape;12394;p8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5" name="Google Shape;12395;p8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6" name="Google Shape;12396;p8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7" name="Google Shape;12397;p8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8" name="Google Shape;12398;p8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9" name="Google Shape;12399;p8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0" name="Google Shape;12400;p8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1" name="Google Shape;12401;p8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2" name="Google Shape;12402;p8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3" name="Google Shape;12403;p8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4" name="Google Shape;12404;p8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5" name="Google Shape;12405;p8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6" name="Google Shape;12406;p8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7" name="Google Shape;12407;p8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8" name="Google Shape;12408;p8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9" name="Google Shape;12409;p8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0" name="Google Shape;12410;p8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1" name="Google Shape;12411;p8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2" name="Google Shape;12412;p8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3" name="Google Shape;12413;p8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4" name="Google Shape;12414;p8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5" name="Google Shape;12415;p8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6" name="Google Shape;12416;p8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7" name="Google Shape;12417;p8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8" name="Google Shape;12418;p8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9" name="Google Shape;12419;p8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0" name="Google Shape;12420;p8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1" name="Google Shape;12421;p8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2" name="Google Shape;12422;p8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3" name="Google Shape;12423;p8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4" name="Google Shape;12424;p8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5" name="Google Shape;12425;p8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6" name="Google Shape;12426;p8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7" name="Google Shape;12427;p8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8" name="Google Shape;12428;p8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9" name="Google Shape;12429;p8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0" name="Google Shape;12430;p8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1" name="Google Shape;12431;p8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2" name="Google Shape;12432;p8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3" name="Google Shape;12433;p8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4" name="Google Shape;12434;p8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5" name="Google Shape;12435;p8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6" name="Google Shape;12436;p8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7" name="Google Shape;12437;p8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8" name="Google Shape;12438;p8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9" name="Google Shape;12439;p8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0" name="Google Shape;12440;p8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1" name="Google Shape;12441;p8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2" name="Google Shape;12442;p8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3" name="Google Shape;12443;p8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4" name="Google Shape;12444;p8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5" name="Google Shape;12445;p8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6" name="Google Shape;12446;p8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7" name="Google Shape;12447;p8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8" name="Google Shape;12448;p8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9" name="Google Shape;12449;p8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0" name="Google Shape;12450;p8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1" name="Google Shape;12451;p8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2" name="Google Shape;12452;p8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3" name="Google Shape;12453;p8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4" name="Google Shape;12454;p8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5" name="Google Shape;12455;p8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6" name="Google Shape;12456;p8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7" name="Google Shape;12457;p8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8" name="Google Shape;12458;p8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9" name="Google Shape;12459;p8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0" name="Google Shape;12460;p8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1" name="Google Shape;12461;p8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2" name="Google Shape;12462;p8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3" name="Google Shape;12463;p8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4" name="Google Shape;12464;p8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5" name="Google Shape;12465;p8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6" name="Google Shape;12466;p8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7" name="Google Shape;12467;p8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8" name="Google Shape;12468;p8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9" name="Google Shape;12469;p8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0" name="Google Shape;12470;p8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1" name="Google Shape;12471;p8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2" name="Google Shape;12472;p8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3" name="Google Shape;12473;p8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4" name="Google Shape;12474;p8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5" name="Google Shape;12475;p8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6" name="Google Shape;12476;p8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7" name="Google Shape;12477;p8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8" name="Google Shape;12478;p8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9" name="Google Shape;12479;p8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0" name="Google Shape;12480;p8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1" name="Google Shape;12481;p8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2" name="Google Shape;12482;p8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3" name="Google Shape;12483;p8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4" name="Google Shape;12484;p8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5" name="Google Shape;12485;p8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6" name="Google Shape;12486;p8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7" name="Google Shape;12487;p8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8" name="Google Shape;12488;p8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9" name="Google Shape;12489;p8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0" name="Google Shape;12490;p8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1" name="Google Shape;12491;p8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2" name="Google Shape;12492;p8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3" name="Google Shape;12493;p8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4" name="Google Shape;12494;p8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5" name="Google Shape;12495;p8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6" name="Google Shape;12496;p8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7" name="Google Shape;12497;p8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8" name="Google Shape;12498;p8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9" name="Google Shape;12499;p8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0" name="Google Shape;12500;p8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1" name="Google Shape;12501;p8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2" name="Google Shape;12502;p8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3" name="Google Shape;12503;p8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4" name="Google Shape;12504;p8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5" name="Google Shape;12505;p8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6" name="Google Shape;12506;p8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7" name="Google Shape;12507;p8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8" name="Google Shape;12508;p8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9" name="Google Shape;12509;p8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0" name="Google Shape;12510;p8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1" name="Google Shape;12511;p8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2" name="Google Shape;12512;p8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3" name="Google Shape;12513;p8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4" name="Google Shape;12514;p8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5" name="Google Shape;12515;p8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6" name="Google Shape;12516;p8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7" name="Google Shape;12517;p8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8" name="Google Shape;12518;p8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9" name="Google Shape;12519;p8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0" name="Google Shape;12520;p8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1" name="Google Shape;12521;p8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2" name="Google Shape;12522;p8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3" name="Google Shape;12523;p8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4" name="Google Shape;12524;p8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5" name="Google Shape;12525;p8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6" name="Google Shape;12526;p8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7" name="Google Shape;12527;p8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8" name="Google Shape;12528;p8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9" name="Google Shape;12529;p8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0" name="Google Shape;12530;p8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1" name="Google Shape;12531;p8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2" name="Google Shape;12532;p8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3" name="Google Shape;12533;p8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4" name="Google Shape;12534;p8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5" name="Google Shape;12535;p8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6" name="Google Shape;12536;p8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7" name="Google Shape;12537;p8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8" name="Google Shape;12538;p8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9" name="Google Shape;12539;p8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0" name="Google Shape;12540;p8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1" name="Google Shape;12541;p8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2" name="Google Shape;12542;p8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3" name="Google Shape;12543;p8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4" name="Google Shape;12544;p8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5" name="Google Shape;12545;p8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6" name="Google Shape;12546;p8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7" name="Google Shape;12547;p8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8" name="Google Shape;12548;p8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9" name="Google Shape;12549;p8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0" name="Google Shape;12550;p8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1" name="Google Shape;12551;p8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2" name="Google Shape;12552;p8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3" name="Google Shape;12553;p8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4" name="Google Shape;12554;p8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5" name="Google Shape;12555;p8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6" name="Google Shape;12556;p8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7" name="Google Shape;12557;p8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8" name="Google Shape;12558;p8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9" name="Google Shape;12559;p8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0" name="Google Shape;12560;p8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1" name="Google Shape;12561;p8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2" name="Google Shape;12562;p8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3" name="Google Shape;12563;p8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4" name="Google Shape;12564;p8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5" name="Google Shape;12565;p8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6" name="Google Shape;12566;p8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7" name="Google Shape;12567;p8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8" name="Google Shape;12568;p8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9" name="Google Shape;12569;p8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0" name="Google Shape;12570;p8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1" name="Google Shape;12571;p8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2" name="Google Shape;12572;p8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3" name="Google Shape;12573;p8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4" name="Google Shape;12574;p8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5" name="Google Shape;12575;p8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6" name="Google Shape;12576;p8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7" name="Google Shape;12577;p8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8" name="Google Shape;12578;p8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9" name="Google Shape;12579;p8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0" name="Google Shape;12580;p8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1" name="Google Shape;12581;p8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2" name="Google Shape;12582;p8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3" name="Google Shape;12583;p8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4" name="Google Shape;12584;p8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5" name="Google Shape;12585;p8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6" name="Google Shape;12586;p8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7" name="Google Shape;12587;p8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8" name="Google Shape;12588;p8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9" name="Google Shape;12589;p8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0" name="Google Shape;12590;p8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1" name="Google Shape;12591;p8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2" name="Google Shape;12592;p8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3" name="Google Shape;12593;p8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4" name="Google Shape;12594;p8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5" name="Google Shape;12595;p8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6" name="Google Shape;12596;p8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7" name="Google Shape;12597;p8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8" name="Google Shape;12598;p8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9" name="Google Shape;12599;p8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0" name="Google Shape;12600;p8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1" name="Google Shape;12601;p8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2" name="Google Shape;12602;p8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3" name="Google Shape;12603;p8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4" name="Google Shape;12604;p8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5" name="Google Shape;12605;p8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6" name="Google Shape;12606;p8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7" name="Google Shape;12607;p8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8" name="Google Shape;12608;p8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9" name="Google Shape;12609;p8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0" name="Google Shape;12610;p8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1" name="Google Shape;12611;p8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2" name="Google Shape;12612;p8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3" name="Google Shape;12613;p8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4" name="Google Shape;12614;p8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5" name="Google Shape;12615;p8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6" name="Google Shape;12616;p8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7" name="Google Shape;12617;p8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8" name="Google Shape;12618;p8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9" name="Google Shape;12619;p8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0" name="Google Shape;12620;p8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1" name="Google Shape;12621;p8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2" name="Google Shape;12622;p8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3" name="Google Shape;12623;p8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4" name="Google Shape;12624;p8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5" name="Google Shape;12625;p8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6" name="Google Shape;12626;p8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7" name="Google Shape;12627;p8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8" name="Google Shape;12628;p8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9" name="Google Shape;12629;p8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0" name="Google Shape;12630;p8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1" name="Google Shape;12631;p8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2" name="Google Shape;12632;p8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3" name="Google Shape;12633;p8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4" name="Google Shape;12634;p8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5" name="Google Shape;12635;p8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6" name="Google Shape;12636;p8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7" name="Google Shape;12637;p8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8" name="Google Shape;12638;p8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9" name="Google Shape;12639;p8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0" name="Google Shape;12640;p8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1" name="Google Shape;12641;p8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2" name="Google Shape;12642;p8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3" name="Google Shape;12643;p8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4" name="Google Shape;12644;p8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5" name="Google Shape;12645;p8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6" name="Google Shape;12646;p8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7" name="Google Shape;12647;p8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8" name="Google Shape;12648;p8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9" name="Google Shape;12649;p8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0" name="Google Shape;12650;p8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1" name="Google Shape;12651;p8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2" name="Google Shape;12652;p8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3" name="Google Shape;12653;p8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4" name="Google Shape;12654;p8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5" name="Google Shape;12655;p8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6" name="Google Shape;12656;p8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7" name="Google Shape;12657;p8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8" name="Google Shape;12658;p8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9" name="Google Shape;12659;p8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0" name="Google Shape;12660;p8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1" name="Google Shape;12661;p8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2" name="Google Shape;12662;p8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3" name="Google Shape;12663;p8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4" name="Google Shape;12664;p8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5" name="Google Shape;12665;p8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6" name="Google Shape;12666;p8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7" name="Google Shape;12667;p8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8" name="Google Shape;12668;p8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9" name="Google Shape;12669;p8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0" name="Google Shape;12670;p8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1" name="Google Shape;12671;p8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2" name="Google Shape;12672;p8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3" name="Google Shape;12673;p8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4" name="Google Shape;12674;p8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5" name="Google Shape;12675;p8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6" name="Google Shape;12676;p8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7" name="Google Shape;12677;p8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8" name="Google Shape;12678;p8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9" name="Google Shape;12679;p8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0" name="Google Shape;12680;p8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1" name="Google Shape;12681;p8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2" name="Google Shape;12682;p8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3" name="Google Shape;12683;p8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4" name="Google Shape;12684;p8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5" name="Google Shape;12685;p8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6" name="Google Shape;12686;p8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7" name="Google Shape;12687;p8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8" name="Google Shape;12688;p8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9" name="Google Shape;12689;p8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0" name="Google Shape;12690;p8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1" name="Google Shape;12691;p8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2" name="Google Shape;12692;p8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3" name="Google Shape;12693;p8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4" name="Google Shape;12694;p8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5" name="Google Shape;12695;p8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6" name="Google Shape;12696;p8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7" name="Google Shape;12697;p8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8" name="Google Shape;12698;p8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9" name="Google Shape;12699;p8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0" name="Google Shape;12700;p8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1" name="Google Shape;12701;p8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2" name="Google Shape;12702;p8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3" name="Google Shape;12703;p8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4" name="Google Shape;12704;p8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5" name="Google Shape;12705;p8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6" name="Google Shape;12706;p8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7" name="Google Shape;12707;p8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8" name="Google Shape;12708;p8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9" name="Google Shape;12709;p8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0" name="Google Shape;12710;p8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1" name="Google Shape;12711;p8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2" name="Google Shape;12712;p8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3" name="Google Shape;12713;p8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4" name="Google Shape;12714;p8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5" name="Google Shape;12715;p8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6" name="Google Shape;12716;p8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7" name="Google Shape;12717;p8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8" name="Google Shape;12718;p8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9" name="Google Shape;12719;p8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0" name="Google Shape;12720;p8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1" name="Google Shape;12721;p8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2" name="Google Shape;12722;p8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3" name="Google Shape;12723;p8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4" name="Google Shape;12724;p8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5" name="Google Shape;12725;p8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6" name="Google Shape;12726;p8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7" name="Google Shape;12727;p8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8" name="Google Shape;12728;p8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9" name="Google Shape;12729;p8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0" name="Google Shape;12730;p8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1" name="Google Shape;12731;p8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2" name="Google Shape;12732;p8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3" name="Google Shape;12733;p8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4" name="Google Shape;12734;p8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5" name="Google Shape;12735;p8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6" name="Google Shape;12736;p8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7" name="Google Shape;12737;p8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8" name="Google Shape;12738;p8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9" name="Google Shape;12739;p8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0" name="Google Shape;12740;p8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1" name="Google Shape;12741;p8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2" name="Google Shape;12742;p8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3" name="Google Shape;12743;p8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4" name="Google Shape;12744;p8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5" name="Google Shape;12745;p8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6" name="Google Shape;12746;p8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7" name="Google Shape;12747;p8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8" name="Google Shape;12748;p8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9" name="Google Shape;12749;p8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0" name="Google Shape;12750;p8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1" name="Google Shape;12751;p8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2" name="Google Shape;12752;p8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3" name="Google Shape;12753;p8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4" name="Google Shape;12754;p8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5" name="Google Shape;12755;p8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6" name="Google Shape;12756;p8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7" name="Google Shape;12757;p8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8" name="Google Shape;12758;p8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9" name="Google Shape;12759;p8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0" name="Google Shape;12760;p8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1" name="Google Shape;12761;p8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2" name="Google Shape;12762;p8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3" name="Google Shape;12763;p8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4" name="Google Shape;12764;p8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5" name="Google Shape;12765;p8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6" name="Google Shape;12766;p8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7" name="Google Shape;12767;p8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8" name="Google Shape;12768;p8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9" name="Google Shape;12769;p8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0" name="Google Shape;12770;p8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1" name="Google Shape;12771;p8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2" name="Google Shape;12772;p8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3" name="Google Shape;12773;p8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4" name="Google Shape;12774;p8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5" name="Google Shape;12775;p8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6" name="Google Shape;12776;p8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7" name="Google Shape;12777;p8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8" name="Google Shape;12778;p8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9" name="Google Shape;12779;p8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0" name="Google Shape;12780;p8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1" name="Google Shape;12781;p8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2" name="Google Shape;12782;p8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3" name="Google Shape;12783;p8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4" name="Google Shape;12784;p8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5" name="Google Shape;12785;p8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6" name="Google Shape;12786;p8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7" name="Google Shape;12787;p8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8" name="Google Shape;12788;p8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9" name="Google Shape;12789;p8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0" name="Google Shape;12790;p8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1" name="Google Shape;12791;p8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2" name="Google Shape;12792;p8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3" name="Google Shape;12793;p8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4" name="Google Shape;12794;p8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5" name="Google Shape;12795;p8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6" name="Google Shape;12796;p8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7" name="Google Shape;12797;p8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8" name="Google Shape;12798;p8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9" name="Google Shape;12799;p8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0" name="Google Shape;12800;p8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1" name="Google Shape;12801;p8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2" name="Google Shape;12802;p8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3" name="Google Shape;12803;p8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4" name="Google Shape;12804;p8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5" name="Google Shape;12805;p8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6" name="Google Shape;12806;p8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7" name="Google Shape;12807;p8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8" name="Google Shape;12808;p8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9" name="Google Shape;12809;p8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0" name="Google Shape;12810;p8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1" name="Google Shape;12811;p8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2" name="Google Shape;12812;p8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3" name="Google Shape;12813;p8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4" name="Google Shape;12814;p8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5" name="Google Shape;12815;p8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6" name="Google Shape;12816;p8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7" name="Google Shape;12817;p8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8" name="Google Shape;12818;p8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9" name="Google Shape;12819;p8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0" name="Google Shape;12820;p8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1" name="Google Shape;12821;p8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2" name="Google Shape;12822;p8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3" name="Google Shape;12823;p8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4" name="Google Shape;12824;p8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5" name="Google Shape;12825;p8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6" name="Google Shape;12826;p8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7" name="Google Shape;12827;p8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8" name="Google Shape;12828;p8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9" name="Google Shape;12829;p8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0" name="Google Shape;12830;p8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1" name="Google Shape;12831;p8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2" name="Google Shape;12832;p8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3" name="Google Shape;12833;p8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4" name="Google Shape;12834;p8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5" name="Google Shape;12835;p8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6" name="Google Shape;12836;p8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7" name="Google Shape;12837;p8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8" name="Google Shape;12838;p8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9" name="Google Shape;12839;p8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0" name="Google Shape;12840;p8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1" name="Google Shape;12841;p8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2" name="Google Shape;12842;p8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3" name="Google Shape;12843;p8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4" name="Google Shape;12844;p8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5" name="Google Shape;12845;p8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6" name="Google Shape;12846;p8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7" name="Google Shape;12847;p8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8" name="Google Shape;12848;p8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9" name="Google Shape;12849;p8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0" name="Google Shape;12850;p8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1" name="Google Shape;12851;p8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2" name="Google Shape;12852;p8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3" name="Google Shape;12853;p8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4" name="Google Shape;12854;p8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5" name="Google Shape;12855;p8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6" name="Google Shape;12856;p8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7" name="Google Shape;12857;p8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8" name="Google Shape;12858;p8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9" name="Google Shape;12859;p8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0" name="Google Shape;12860;p8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1" name="Google Shape;12861;p8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2" name="Google Shape;12862;p8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3" name="Google Shape;12863;p8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4" name="Google Shape;12864;p8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5" name="Google Shape;12865;p8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6" name="Google Shape;12866;p8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7" name="Google Shape;12867;p8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8" name="Google Shape;12868;p8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9" name="Google Shape;12869;p8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0" name="Google Shape;12870;p8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1" name="Google Shape;12871;p8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2" name="Google Shape;12872;p8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3" name="Google Shape;12873;p8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4" name="Google Shape;12874;p8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5" name="Google Shape;12875;p8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6" name="Google Shape;12876;p8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7" name="Google Shape;12877;p8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8" name="Google Shape;12878;p8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9" name="Google Shape;12879;p8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0" name="Google Shape;12880;p8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1" name="Google Shape;12881;p8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2" name="Google Shape;12882;p8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3" name="Google Shape;12883;p8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4" name="Google Shape;12884;p8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5" name="Google Shape;12885;p8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6" name="Google Shape;12886;p8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7" name="Google Shape;12887;p8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8" name="Google Shape;12888;p8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9" name="Google Shape;12889;p8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0" name="Google Shape;12890;p8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1" name="Google Shape;12891;p8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2" name="Google Shape;12892;p8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3" name="Google Shape;12893;p8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4" name="Google Shape;12894;p8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5" name="Google Shape;12895;p8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6" name="Google Shape;12896;p8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7" name="Google Shape;12897;p8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8" name="Google Shape;12898;p8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9" name="Google Shape;12899;p8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0" name="Google Shape;12900;p8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1" name="Google Shape;12901;p8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2" name="Google Shape;12902;p8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3" name="Google Shape;12903;p8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4" name="Google Shape;12904;p8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5" name="Google Shape;12905;p8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6" name="Google Shape;12906;p8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7" name="Google Shape;12907;p8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8" name="Google Shape;12908;p8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9" name="Google Shape;12909;p8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0" name="Google Shape;12910;p8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1" name="Google Shape;12911;p8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2" name="Google Shape;12912;p8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3" name="Google Shape;12913;p8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4" name="Google Shape;12914;p8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5" name="Google Shape;12915;p8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6" name="Google Shape;12916;p8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7" name="Google Shape;12917;p8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8" name="Google Shape;12918;p8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9" name="Google Shape;12919;p8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0" name="Google Shape;12920;p8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1" name="Google Shape;12921;p8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2" name="Google Shape;12922;p8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3" name="Google Shape;12923;p8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4" name="Google Shape;12924;p8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5" name="Google Shape;12925;p8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6" name="Google Shape;12926;p8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7" name="Google Shape;12927;p8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8" name="Google Shape;12928;p8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9" name="Google Shape;12929;p8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0" name="Google Shape;12930;p8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1" name="Google Shape;12931;p8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2" name="Google Shape;12932;p8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3" name="Google Shape;12933;p8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4" name="Google Shape;12934;p8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5" name="Google Shape;12935;p8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6" name="Google Shape;12936;p8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7" name="Google Shape;12937;p8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8" name="Google Shape;12938;p8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9" name="Google Shape;12939;p8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0" name="Google Shape;12940;p8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1" name="Google Shape;12941;p8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2" name="Google Shape;12942;p8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3" name="Google Shape;12943;p8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4" name="Google Shape;12944;p8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5" name="Google Shape;12945;p8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6" name="Google Shape;12946;p8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7" name="Google Shape;12947;p8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8" name="Google Shape;12948;p8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9" name="Google Shape;12949;p8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0" name="Google Shape;12950;p8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1" name="Google Shape;12951;p8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2" name="Google Shape;12952;p8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3" name="Google Shape;12953;p8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4" name="Google Shape;12954;p8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5" name="Google Shape;12955;p8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6" name="Google Shape;12956;p8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7" name="Google Shape;12957;p8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8" name="Google Shape;12958;p8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9" name="Google Shape;12959;p8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0" name="Google Shape;12960;p8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1" name="Google Shape;12961;p8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2" name="Google Shape;12962;p8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3" name="Google Shape;12963;p8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4" name="Google Shape;12964;p8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5" name="Google Shape;12965;p8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6" name="Google Shape;12966;p8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7" name="Google Shape;12967;p8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8" name="Google Shape;12968;p8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9" name="Google Shape;12969;p8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0" name="Google Shape;12970;p8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1" name="Google Shape;12971;p8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2" name="Google Shape;12972;p8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3" name="Google Shape;12973;p8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4" name="Google Shape;12974;p8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5" name="Google Shape;12975;p8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6" name="Google Shape;12976;p8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7" name="Google Shape;12977;p8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8" name="Google Shape;12978;p8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9" name="Google Shape;12979;p8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0" name="Google Shape;12980;p8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1" name="Google Shape;12981;p8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2" name="Google Shape;12982;p8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3" name="Google Shape;12983;p8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4" name="Google Shape;12984;p8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5" name="Google Shape;12985;p8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6" name="Google Shape;12986;p8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7" name="Google Shape;12987;p8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8" name="Google Shape;12988;p8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9" name="Google Shape;12989;p8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0" name="Google Shape;12990;p8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1" name="Google Shape;12991;p8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2" name="Google Shape;12992;p8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3" name="Google Shape;12993;p8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4" name="Google Shape;12994;p8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5" name="Google Shape;12995;p8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6" name="Google Shape;12996;p8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7" name="Google Shape;12997;p8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8" name="Google Shape;12998;p8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9" name="Google Shape;12999;p8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0" name="Google Shape;13000;p8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1" name="Google Shape;13001;p8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2" name="Google Shape;13002;p8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3" name="Google Shape;13003;p8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4" name="Google Shape;13004;p8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5" name="Google Shape;13005;p8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6" name="Google Shape;13006;p8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7" name="Google Shape;13007;p8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8" name="Google Shape;13008;p8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9" name="Google Shape;13009;p8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0" name="Google Shape;13010;p8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1" name="Google Shape;13011;p8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2" name="Google Shape;13012;p8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3" name="Google Shape;13013;p8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4" name="Google Shape;13014;p8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5" name="Google Shape;13015;p8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6" name="Google Shape;13016;p8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7" name="Google Shape;13017;p8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8" name="Google Shape;13018;p8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9" name="Google Shape;13019;p8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0" name="Google Shape;13020;p8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1" name="Google Shape;13021;p8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2" name="Google Shape;13022;p8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3" name="Google Shape;13023;p8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4" name="Google Shape;13024;p8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5" name="Google Shape;13025;p8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6" name="Google Shape;13026;p8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7" name="Google Shape;13027;p8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8" name="Google Shape;13028;p8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9" name="Google Shape;13029;p8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0" name="Google Shape;13030;p8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1" name="Google Shape;13031;p8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2" name="Google Shape;13032;p8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3" name="Google Shape;13033;p8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4" name="Google Shape;13034;p8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5" name="Google Shape;13035;p8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6" name="Google Shape;13036;p8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7" name="Google Shape;13037;p8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8" name="Google Shape;13038;p8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9" name="Google Shape;13039;p8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0" name="Google Shape;13040;p8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1" name="Google Shape;13041;p8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2" name="Google Shape;13042;p8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3" name="Google Shape;13043;p8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4" name="Google Shape;13044;p8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5" name="Google Shape;13045;p8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6" name="Google Shape;13046;p8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7" name="Google Shape;13047;p8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8" name="Google Shape;13048;p8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9" name="Google Shape;13049;p8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0" name="Google Shape;13050;p8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1" name="Google Shape;13051;p8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2" name="Google Shape;13052;p8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3" name="Google Shape;13053;p8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4" name="Google Shape;13054;p8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5" name="Google Shape;13055;p8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6" name="Google Shape;13056;p8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7" name="Google Shape;13057;p8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8" name="Google Shape;13058;p8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9" name="Google Shape;13059;p8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0" name="Google Shape;13060;p8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1" name="Google Shape;13061;p8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2" name="Google Shape;13062;p8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3" name="Google Shape;13063;p8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4" name="Google Shape;13064;p8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5" name="Google Shape;13065;p8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6" name="Google Shape;13066;p8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7" name="Google Shape;13067;p8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8" name="Google Shape;13068;p8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9" name="Google Shape;13069;p8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0" name="Google Shape;13070;p8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1" name="Google Shape;13071;p8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2" name="Google Shape;13072;p8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3" name="Google Shape;13073;p8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4" name="Google Shape;13074;p8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5" name="Google Shape;13075;p8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6" name="Google Shape;13076;p8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7" name="Google Shape;13077;p8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8" name="Google Shape;13078;p8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9" name="Google Shape;13079;p8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0" name="Google Shape;13080;p8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1" name="Google Shape;13081;p8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2" name="Google Shape;13082;p8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3" name="Google Shape;13083;p8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4" name="Google Shape;13084;p8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5" name="Google Shape;13085;p8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6" name="Google Shape;13086;p8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7" name="Google Shape;13087;p8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8" name="Google Shape;13088;p8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9" name="Google Shape;13089;p8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0" name="Google Shape;13090;p8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1" name="Google Shape;13091;p8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2" name="Google Shape;13092;p8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3" name="Google Shape;13093;p8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4" name="Google Shape;13094;p8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5" name="Google Shape;13095;p8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6" name="Google Shape;13096;p8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7" name="Google Shape;13097;p8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8" name="Google Shape;13098;p8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9" name="Google Shape;13099;p8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0" name="Google Shape;13100;p8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1" name="Google Shape;13101;p8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2" name="Google Shape;13102;p8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3" name="Google Shape;13103;p8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4" name="Google Shape;13104;p8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5" name="Google Shape;13105;p8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6" name="Google Shape;13106;p8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7" name="Google Shape;13107;p8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8" name="Google Shape;13108;p8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9" name="Google Shape;13109;p8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0" name="Google Shape;13110;p8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1" name="Google Shape;13111;p8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2" name="Google Shape;13112;p8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3" name="Google Shape;13113;p8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4" name="Google Shape;13114;p8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5" name="Google Shape;13115;p8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6" name="Google Shape;13116;p8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7" name="Google Shape;13117;p8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8" name="Google Shape;13118;p8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9" name="Google Shape;13119;p8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0" name="Google Shape;13120;p8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1" name="Google Shape;13121;p8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2" name="Google Shape;13122;p8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3" name="Google Shape;13123;p8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4" name="Google Shape;13124;p8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5" name="Google Shape;13125;p8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6" name="Google Shape;13126;p8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7" name="Google Shape;13127;p8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8" name="Google Shape;13128;p8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9" name="Google Shape;13129;p8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0" name="Google Shape;13130;p8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1" name="Google Shape;13131;p8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2" name="Google Shape;13132;p8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3" name="Google Shape;13133;p8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4" name="Google Shape;13134;p8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5" name="Google Shape;13135;p8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6" name="Google Shape;13136;p8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7" name="Google Shape;13137;p8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8" name="Google Shape;13138;p8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9" name="Google Shape;13139;p8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0" name="Google Shape;13140;p8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1" name="Google Shape;13141;p8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2" name="Google Shape;13142;p8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3" name="Google Shape;13143;p8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4" name="Google Shape;13144;p8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5" name="Google Shape;13145;p8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6" name="Google Shape;13146;p8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7" name="Google Shape;13147;p8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8" name="Google Shape;13148;p8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9" name="Google Shape;13149;p8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0" name="Google Shape;13150;p8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1" name="Google Shape;13151;p8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2" name="Google Shape;13152;p8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3" name="Google Shape;13153;p8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4" name="Google Shape;13154;p8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5" name="Google Shape;13155;p8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6" name="Google Shape;13156;p8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7" name="Google Shape;13157;p8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8" name="Google Shape;13158;p8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9" name="Google Shape;13159;p8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0" name="Google Shape;13160;p8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1" name="Google Shape;13161;p8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2" name="Google Shape;13162;p8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3" name="Google Shape;13163;p8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4" name="Google Shape;13164;p8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5" name="Google Shape;13165;p8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6" name="Google Shape;13166;p8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7" name="Google Shape;13167;p8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8" name="Google Shape;13168;p8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9" name="Google Shape;13169;p8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0" name="Google Shape;13170;p8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1" name="Google Shape;13171;p8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2" name="Google Shape;13172;p8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3" name="Google Shape;13173;p8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4" name="Google Shape;13174;p8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5" name="Google Shape;13175;p8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6" name="Google Shape;13176;p8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7" name="Google Shape;13177;p8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8" name="Google Shape;13178;p8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9" name="Google Shape;13179;p8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0" name="Google Shape;13180;p8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1" name="Google Shape;13181;p8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2" name="Google Shape;13182;p8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3" name="Google Shape;13183;p8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4" name="Google Shape;13184;p8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5" name="Google Shape;13185;p8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6" name="Google Shape;13186;p8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7" name="Google Shape;13187;p8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8" name="Google Shape;13188;p8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9" name="Google Shape;13189;p8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0" name="Google Shape;13190;p8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1" name="Google Shape;13191;p8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2" name="Google Shape;13192;p8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3" name="Google Shape;13193;p8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4" name="Google Shape;13194;p8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5" name="Google Shape;13195;p8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6" name="Google Shape;13196;p8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7" name="Google Shape;13197;p8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8" name="Google Shape;13198;p8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9" name="Google Shape;13199;p8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0" name="Google Shape;13200;p8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1" name="Google Shape;13201;p8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2" name="Google Shape;13202;p8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3" name="Google Shape;13203;p8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4" name="Google Shape;13204;p8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5" name="Google Shape;13205;p8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6" name="Google Shape;13206;p8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7" name="Google Shape;13207;p8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8" name="Google Shape;13208;p8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9" name="Google Shape;13209;p8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0" name="Google Shape;13210;p8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1" name="Google Shape;13211;p8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2" name="Google Shape;13212;p8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3" name="Google Shape;13213;p8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4" name="Google Shape;13214;p8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5" name="Google Shape;13215;p8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6" name="Google Shape;13216;p8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7" name="Google Shape;13217;p8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8" name="Google Shape;13218;p8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9" name="Google Shape;13219;p8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0" name="Google Shape;13220;p8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1" name="Google Shape;13221;p8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2" name="Google Shape;13222;p8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3" name="Google Shape;13223;p8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4" name="Google Shape;13224;p8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5" name="Google Shape;13225;p8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6" name="Google Shape;13226;p8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7" name="Google Shape;13227;p8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8" name="Google Shape;13228;p8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9" name="Google Shape;13229;p8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0" name="Google Shape;13230;p8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1" name="Google Shape;13231;p8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2" name="Google Shape;13232;p8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3" name="Google Shape;13233;p8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4" name="Google Shape;13234;p8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5" name="Google Shape;13235;p8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6" name="Google Shape;13236;p8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7" name="Google Shape;13237;p8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8" name="Google Shape;13238;p8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9" name="Google Shape;13239;p8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0" name="Google Shape;13240;p8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1" name="Google Shape;13241;p8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2" name="Google Shape;13242;p8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3" name="Google Shape;13243;p8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4" name="Google Shape;13244;p8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5" name="Google Shape;13245;p8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6" name="Google Shape;13246;p8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7" name="Google Shape;13247;p8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8" name="Google Shape;13248;p8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9" name="Google Shape;13249;p8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0" name="Google Shape;13250;p8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1" name="Google Shape;13251;p8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2" name="Google Shape;13252;p8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3" name="Google Shape;13253;p8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4" name="Google Shape;13254;p8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5" name="Google Shape;13255;p8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6" name="Google Shape;13256;p8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7" name="Google Shape;13257;p8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8" name="Google Shape;13258;p8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9" name="Google Shape;13259;p8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0" name="Google Shape;13260;p8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1" name="Google Shape;13261;p8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2" name="Google Shape;13262;p8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3" name="Google Shape;13263;p8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4" name="Google Shape;13264;p8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5" name="Google Shape;13265;p8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6" name="Google Shape;13266;p8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7" name="Google Shape;13267;p8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8" name="Google Shape;13268;p8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9" name="Google Shape;13269;p8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0" name="Google Shape;13270;p8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1" name="Google Shape;13271;p8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2" name="Google Shape;13272;p8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3" name="Google Shape;13273;p8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4" name="Google Shape;13274;p8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5" name="Google Shape;13275;p8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6" name="Google Shape;13276;p8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7" name="Google Shape;13277;p8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8" name="Google Shape;13278;p8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9" name="Google Shape;13279;p8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0" name="Google Shape;13280;p8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1" name="Google Shape;13281;p8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2" name="Google Shape;13282;p8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3" name="Google Shape;13283;p8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4" name="Google Shape;13284;p8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5" name="Google Shape;13285;p8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6" name="Google Shape;13286;p8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7" name="Google Shape;13287;p8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8" name="Google Shape;13288;p8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9" name="Google Shape;13289;p8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0" name="Google Shape;13290;p8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1" name="Google Shape;13291;p8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2" name="Google Shape;13292;p8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3" name="Google Shape;13293;p8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4" name="Google Shape;13294;p8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5" name="Google Shape;13295;p8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6" name="Google Shape;13296;p8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7" name="Google Shape;13297;p8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8" name="Google Shape;13298;p8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9" name="Google Shape;13299;p8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0" name="Google Shape;13300;p8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1" name="Google Shape;13301;p8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2" name="Google Shape;13302;p8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3" name="Google Shape;13303;p8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4" name="Google Shape;13304;p8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5" name="Google Shape;13305;p8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6" name="Google Shape;13306;p8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7" name="Google Shape;13307;p8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8" name="Google Shape;13308;p8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9" name="Google Shape;13309;p8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0" name="Google Shape;13310;p8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1" name="Google Shape;13311;p8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2" name="Google Shape;13312;p8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3" name="Google Shape;13313;p8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4" name="Google Shape;13314;p8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5" name="Google Shape;13315;p8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6" name="Google Shape;13316;p8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7" name="Google Shape;13317;p8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8" name="Google Shape;13318;p8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9" name="Google Shape;13319;p8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0" name="Google Shape;13320;p8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1" name="Google Shape;13321;p8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2" name="Google Shape;13322;p8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3" name="Google Shape;13323;p8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4" name="Google Shape;13324;p8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5" name="Google Shape;13325;p8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6" name="Google Shape;13326;p8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7" name="Google Shape;13327;p8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8" name="Google Shape;13328;p8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9" name="Google Shape;13329;p8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0" name="Google Shape;13330;p8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1" name="Google Shape;13331;p8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2" name="Google Shape;13332;p8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3" name="Google Shape;13333;p8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4" name="Google Shape;13334;p8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5" name="Google Shape;13335;p8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6" name="Google Shape;13336;p8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7" name="Google Shape;13337;p8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8" name="Google Shape;13338;p8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9" name="Google Shape;13339;p8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0" name="Google Shape;13340;p8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1" name="Google Shape;13341;p8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2" name="Google Shape;13342;p8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3" name="Google Shape;13343;p8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4" name="Google Shape;13344;p8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5" name="Google Shape;13345;p8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6" name="Google Shape;13346;p8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7" name="Google Shape;13347;p8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8" name="Google Shape;13348;p8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9" name="Google Shape;13349;p8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0" name="Google Shape;13350;p8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1" name="Google Shape;13351;p8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2" name="Google Shape;13352;p8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3" name="Google Shape;13353;p8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4" name="Google Shape;13354;p8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5" name="Google Shape;13355;p8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6" name="Google Shape;13356;p8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7" name="Google Shape;13357;p8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8" name="Google Shape;13358;p8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9" name="Google Shape;13359;p8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0" name="Google Shape;13360;p8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1" name="Google Shape;13361;p8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2" name="Google Shape;13362;p8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3" name="Google Shape;13363;p8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4" name="Google Shape;13364;p8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5" name="Google Shape;13365;p8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6" name="Google Shape;13366;p8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7" name="Google Shape;13367;p8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8" name="Google Shape;13368;p8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9" name="Google Shape;13369;p8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0" name="Google Shape;13370;p8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1" name="Google Shape;13371;p8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2" name="Google Shape;13372;p8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3" name="Google Shape;13373;p8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4" name="Google Shape;13374;p8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5" name="Google Shape;13375;p8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6" name="Google Shape;13376;p8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7" name="Google Shape;13377;p8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8" name="Google Shape;13378;p8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9" name="Google Shape;13379;p8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0" name="Google Shape;13380;p8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1" name="Google Shape;13381;p8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2" name="Google Shape;13382;p8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3" name="Google Shape;13383;p8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4" name="Google Shape;13384;p8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5" name="Google Shape;13385;p8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6" name="Google Shape;13386;p8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7" name="Google Shape;13387;p8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8" name="Google Shape;13388;p8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9" name="Google Shape;13389;p8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0" name="Google Shape;13390;p8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1" name="Google Shape;13391;p8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2" name="Google Shape;13392;p8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3" name="Google Shape;13393;p8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4" name="Google Shape;13394;p8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5" name="Google Shape;13395;p8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6" name="Google Shape;13396;p8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7" name="Google Shape;13397;p8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8" name="Google Shape;13398;p8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9" name="Google Shape;13399;p8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0" name="Google Shape;13400;p8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1" name="Google Shape;13401;p8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2" name="Google Shape;13402;p8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3" name="Google Shape;13403;p8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4" name="Google Shape;13404;p8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5" name="Google Shape;13405;p8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6" name="Google Shape;13406;p8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7" name="Google Shape;13407;p8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8" name="Google Shape;13408;p8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9" name="Google Shape;13409;p8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0" name="Google Shape;13410;p8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1" name="Google Shape;13411;p8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2" name="Google Shape;13412;p8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3" name="Google Shape;13413;p8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4" name="Google Shape;13414;p8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5" name="Google Shape;13415;p8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6" name="Google Shape;13416;p8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7" name="Google Shape;13417;p8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8" name="Google Shape;13418;p8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9" name="Google Shape;13419;p8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0" name="Google Shape;13420;p8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1" name="Google Shape;13421;p8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2" name="Google Shape;13422;p8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3" name="Google Shape;13423;p8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4" name="Google Shape;13424;p8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5" name="Google Shape;13425;p8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6" name="Google Shape;13426;p8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7" name="Google Shape;13427;p8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8" name="Google Shape;13428;p8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9" name="Google Shape;13429;p8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0" name="Google Shape;13430;p8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1" name="Google Shape;13431;p8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2" name="Google Shape;13432;p8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3" name="Google Shape;13433;p8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4" name="Google Shape;13434;p8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5" name="Google Shape;13435;p8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6" name="Google Shape;13436;p8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7" name="Google Shape;13437;p8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8" name="Google Shape;13438;p8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9" name="Google Shape;13439;p8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0" name="Google Shape;13440;p8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1" name="Google Shape;13441;p8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2" name="Google Shape;13442;p8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3" name="Google Shape;13443;p8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4" name="Google Shape;13444;p8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5" name="Google Shape;13445;p8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6" name="Google Shape;13446;p8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7" name="Google Shape;13447;p8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8" name="Google Shape;13448;p8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9" name="Google Shape;13449;p8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0" name="Google Shape;13450;p8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1" name="Google Shape;13451;p86"/>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2" name="Google Shape;13452;p86"/>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3" name="Google Shape;13453;p8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4" name="Google Shape;13454;p86"/>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5" name="Google Shape;13455;p8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6" name="Google Shape;13456;p8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7" name="Google Shape;13457;p8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8" name="Google Shape;13458;p8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9" name="Google Shape;13459;p8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0" name="Google Shape;13460;p8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1" name="Google Shape;13461;p8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2" name="Google Shape;13462;p8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3" name="Google Shape;13463;p8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4" name="Google Shape;13464;p8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5" name="Google Shape;13465;p8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6" name="Google Shape;13466;p8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7" name="Google Shape;13467;p8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8" name="Google Shape;13468;p8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9" name="Google Shape;13469;p8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0" name="Google Shape;13470;p8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1" name="Google Shape;13471;p8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2" name="Google Shape;13472;p8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3" name="Google Shape;13473;p8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4" name="Google Shape;13474;p8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5" name="Google Shape;13475;p8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6" name="Google Shape;13476;p8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7" name="Google Shape;13477;p8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8" name="Google Shape;13478;p8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9" name="Google Shape;13479;p8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0" name="Google Shape;13480;p8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1" name="Google Shape;13481;p8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2" name="Google Shape;13482;p8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3" name="Google Shape;13483;p8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4" name="Google Shape;13484;p8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5" name="Google Shape;13485;p8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6" name="Google Shape;13486;p8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7" name="Google Shape;13487;p8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8" name="Google Shape;13488;p8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9" name="Google Shape;13489;p8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0" name="Google Shape;13490;p8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1" name="Google Shape;13491;p8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2" name="Google Shape;13492;p8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3" name="Google Shape;13493;p8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4" name="Google Shape;13494;p8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5" name="Google Shape;13495;p8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6" name="Google Shape;13496;p8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7" name="Google Shape;13497;p8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8" name="Google Shape;13498;p8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9" name="Google Shape;13499;p8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0" name="Google Shape;13500;p8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1" name="Google Shape;13501;p8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2" name="Google Shape;13502;p8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3" name="Google Shape;13503;p8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4" name="Google Shape;13504;p8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5" name="Google Shape;13505;p8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6" name="Google Shape;13506;p8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7" name="Google Shape;13507;p8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8" name="Google Shape;13508;p8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9" name="Google Shape;13509;p8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0" name="Google Shape;13510;p8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1" name="Google Shape;13511;p8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2" name="Google Shape;13512;p8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3" name="Google Shape;13513;p8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4" name="Google Shape;13514;p8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5" name="Google Shape;13515;p8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6" name="Google Shape;13516;p8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7" name="Google Shape;13517;p8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8" name="Google Shape;13518;p8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9" name="Google Shape;13519;p8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0" name="Google Shape;13520;p8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1" name="Google Shape;13521;p8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2" name="Google Shape;13522;p8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3" name="Google Shape;13523;p8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4" name="Google Shape;13524;p8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5" name="Google Shape;13525;p8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6" name="Google Shape;13526;p8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7" name="Google Shape;13527;p8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8" name="Google Shape;13528;p8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9" name="Google Shape;13529;p8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0" name="Google Shape;13530;p8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1" name="Google Shape;13531;p8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2" name="Google Shape;13532;p8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3" name="Google Shape;13533;p8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4" name="Google Shape;13534;p8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5" name="Google Shape;13535;p8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6" name="Google Shape;13536;p8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7" name="Google Shape;13537;p8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8" name="Google Shape;13538;p8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9" name="Google Shape;13539;p8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0" name="Google Shape;13540;p8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1" name="Google Shape;13541;p8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2" name="Google Shape;13542;p8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3" name="Google Shape;13543;p8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4" name="Google Shape;13544;p8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5" name="Google Shape;13545;p8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6" name="Google Shape;13546;p8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7" name="Google Shape;13547;p8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8" name="Google Shape;13548;p8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9" name="Google Shape;13549;p8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0" name="Google Shape;13550;p8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1" name="Google Shape;13551;p8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2" name="Google Shape;13552;p8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3" name="Google Shape;13553;p8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4" name="Google Shape;13554;p8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5" name="Google Shape;13555;p8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6" name="Google Shape;13556;p8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7" name="Google Shape;13557;p8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8" name="Google Shape;13558;p8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9" name="Google Shape;13559;p8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0" name="Google Shape;13560;p8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1" name="Google Shape;13561;p8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2" name="Google Shape;13562;p8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3" name="Google Shape;13563;p8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4" name="Google Shape;13564;p8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5" name="Google Shape;13565;p8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6" name="Google Shape;13566;p8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7" name="Google Shape;13567;p8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8" name="Google Shape;13568;p8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9" name="Google Shape;13569;p8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0" name="Google Shape;13570;p8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1" name="Google Shape;13571;p8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2" name="Google Shape;13572;p8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3" name="Google Shape;13573;p8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4" name="Google Shape;13574;p8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5" name="Google Shape;13575;p8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6" name="Google Shape;13576;p8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7" name="Google Shape;13577;p8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8" name="Google Shape;13578;p8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9" name="Google Shape;13579;p8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0" name="Google Shape;13580;p8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1" name="Google Shape;13581;p8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2" name="Google Shape;13582;p8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3" name="Google Shape;13583;p8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4" name="Google Shape;13584;p8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5" name="Google Shape;13585;p8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6" name="Google Shape;13586;p8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7" name="Google Shape;13587;p8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8" name="Google Shape;13588;p8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9" name="Google Shape;13589;p8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0" name="Google Shape;13590;p8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1" name="Google Shape;13591;p8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2" name="Google Shape;13592;p8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3" name="Google Shape;13593;p8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4" name="Google Shape;13594;p8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5" name="Google Shape;13595;p8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6" name="Google Shape;13596;p8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7" name="Google Shape;13597;p8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8" name="Google Shape;13598;p8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9" name="Google Shape;13599;p8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0" name="Google Shape;13600;p8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1" name="Google Shape;13601;p8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2" name="Google Shape;13602;p8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3" name="Google Shape;13603;p8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4" name="Google Shape;13604;p8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5" name="Google Shape;13605;p8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6" name="Google Shape;13606;p8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7" name="Google Shape;13607;p8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8" name="Google Shape;13608;p8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9" name="Google Shape;13609;p8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0" name="Google Shape;13610;p8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1" name="Google Shape;13611;p8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2" name="Google Shape;13612;p8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3" name="Google Shape;13613;p8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4" name="Google Shape;13614;p8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5" name="Google Shape;13615;p8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6" name="Google Shape;13616;p8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7" name="Google Shape;13617;p8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8" name="Google Shape;13618;p8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9" name="Google Shape;13619;p8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0" name="Google Shape;13620;p8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1" name="Google Shape;13621;p8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2" name="Google Shape;13622;p8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3" name="Google Shape;13623;p8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4" name="Google Shape;13624;p8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5" name="Google Shape;13625;p8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6" name="Google Shape;13626;p8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7" name="Google Shape;13627;p8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8" name="Google Shape;13628;p8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9" name="Google Shape;13629;p8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0" name="Google Shape;13630;p8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1" name="Google Shape;13631;p8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2" name="Google Shape;13632;p8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3" name="Google Shape;13633;p8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4" name="Google Shape;13634;p8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5" name="Google Shape;13635;p8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6" name="Google Shape;13636;p8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7" name="Google Shape;13637;p8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8" name="Google Shape;13638;p8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9" name="Google Shape;13639;p8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0" name="Google Shape;13640;p8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1" name="Google Shape;13641;p8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2" name="Google Shape;13642;p8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3" name="Google Shape;13643;p8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4" name="Google Shape;13644;p8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5" name="Google Shape;13645;p8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6" name="Google Shape;13646;p8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7" name="Google Shape;13647;p8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8" name="Google Shape;13648;p8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9" name="Google Shape;13649;p8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0" name="Google Shape;13650;p8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1" name="Google Shape;13651;p8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2" name="Google Shape;13652;p8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3" name="Google Shape;13653;p8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4" name="Google Shape;13654;p8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5" name="Google Shape;13655;p8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6" name="Google Shape;13656;p8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7" name="Google Shape;13657;p8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8" name="Google Shape;13658;p8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9" name="Google Shape;13659;p8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0" name="Google Shape;13660;p8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1" name="Google Shape;13661;p8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2" name="Google Shape;13662;p8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3" name="Google Shape;13663;p8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4" name="Google Shape;13664;p8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5" name="Google Shape;13665;p8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6" name="Google Shape;13666;p8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7" name="Google Shape;13667;p8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8" name="Google Shape;13668;p8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9" name="Google Shape;13669;p8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0" name="Google Shape;13670;p8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1" name="Google Shape;13671;p8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2" name="Google Shape;13672;p8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3" name="Google Shape;13673;p8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4" name="Google Shape;13674;p8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5" name="Google Shape;13675;p8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6" name="Google Shape;13676;p8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7" name="Google Shape;13677;p8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8" name="Google Shape;13678;p8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9" name="Google Shape;13679;p8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0" name="Google Shape;13680;p8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1" name="Google Shape;13681;p8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2" name="Google Shape;13682;p8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3" name="Google Shape;13683;p8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4" name="Google Shape;13684;p8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5" name="Google Shape;13685;p8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6" name="Google Shape;13686;p8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7" name="Google Shape;13687;p8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8" name="Google Shape;13688;p8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9" name="Google Shape;13689;p8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0" name="Google Shape;13690;p8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1" name="Google Shape;13691;p8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2" name="Google Shape;13692;p8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3" name="Google Shape;13693;p8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4" name="Google Shape;13694;p8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5" name="Google Shape;13695;p8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6" name="Google Shape;13696;p8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7" name="Google Shape;13697;p8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8" name="Google Shape;13698;p8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9" name="Google Shape;13699;p8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0" name="Google Shape;13700;p8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1" name="Google Shape;13701;p8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2" name="Google Shape;13702;p8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3" name="Google Shape;13703;p8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4" name="Google Shape;13704;p8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5" name="Google Shape;13705;p8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6" name="Google Shape;13706;p8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7" name="Google Shape;13707;p8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8" name="Google Shape;13708;p8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9" name="Google Shape;13709;p8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0" name="Google Shape;13710;p8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1" name="Google Shape;13711;p8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2" name="Google Shape;13712;p8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3" name="Google Shape;13713;p8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4" name="Google Shape;13714;p8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5" name="Google Shape;13715;p8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6" name="Google Shape;13716;p8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7" name="Google Shape;13717;p8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8" name="Google Shape;13718;p8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9" name="Google Shape;13719;p8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0" name="Google Shape;13720;p8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1" name="Google Shape;13721;p8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2" name="Google Shape;13722;p8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3" name="Google Shape;13723;p8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4" name="Google Shape;13724;p8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5" name="Google Shape;13725;p8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6" name="Google Shape;13726;p8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7" name="Google Shape;13727;p8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8" name="Google Shape;13728;p8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9" name="Google Shape;13729;p8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0" name="Google Shape;13730;p8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1" name="Google Shape;13731;p8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2" name="Google Shape;13732;p8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3" name="Google Shape;13733;p8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4" name="Google Shape;13734;p8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5" name="Google Shape;13735;p8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6" name="Google Shape;13736;p8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7" name="Google Shape;13737;p8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8" name="Google Shape;13738;p8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9" name="Google Shape;13739;p8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0" name="Google Shape;13740;p8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1" name="Google Shape;13741;p8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2" name="Google Shape;13742;p8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3" name="Google Shape;13743;p8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4" name="Google Shape;13744;p8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5" name="Google Shape;13745;p8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6" name="Google Shape;13746;p8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7" name="Google Shape;13747;p8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8" name="Google Shape;13748;p8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9" name="Google Shape;13749;p8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0" name="Google Shape;13750;p8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1" name="Google Shape;13751;p8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2" name="Google Shape;13752;p8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3" name="Google Shape;13753;p8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4" name="Google Shape;13754;p8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5" name="Google Shape;13755;p8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6" name="Google Shape;13756;p8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7" name="Google Shape;13757;p8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8" name="Google Shape;13758;p8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9" name="Google Shape;13759;p8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0" name="Google Shape;13760;p8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1" name="Google Shape;13761;p8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2" name="Google Shape;13762;p8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3" name="Google Shape;13763;p8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4" name="Google Shape;13764;p8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5" name="Google Shape;13765;p8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6" name="Google Shape;13766;p8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7" name="Google Shape;13767;p86"/>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8" name="Google Shape;13768;p8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9" name="Google Shape;13769;p8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0" name="Google Shape;13770;p8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1" name="Google Shape;13771;p8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2" name="Google Shape;13772;p8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3" name="Google Shape;13773;p8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4" name="Google Shape;13774;p8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5" name="Google Shape;13775;p8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6" name="Google Shape;13776;p8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7" name="Google Shape;13777;p8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8" name="Google Shape;13778;p8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9" name="Google Shape;13779;p8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0" name="Google Shape;13780;p8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1" name="Google Shape;13781;p8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2" name="Google Shape;13782;p8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3" name="Google Shape;13783;p8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4" name="Google Shape;13784;p8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5" name="Google Shape;13785;p8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6" name="Google Shape;13786;p8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7" name="Google Shape;13787;p8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8" name="Google Shape;13788;p8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9" name="Google Shape;13789;p8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0" name="Google Shape;13790;p8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1" name="Google Shape;13791;p8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2" name="Google Shape;13792;p8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3" name="Google Shape;13793;p8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4" name="Google Shape;13794;p8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5" name="Google Shape;13795;p8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6" name="Google Shape;13796;p8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7" name="Google Shape;13797;p8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8" name="Google Shape;13798;p8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9" name="Google Shape;13799;p8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0" name="Google Shape;13800;p8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1" name="Google Shape;13801;p8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2" name="Google Shape;13802;p8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3" name="Google Shape;13803;p8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4" name="Google Shape;13804;p8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5" name="Google Shape;13805;p8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6" name="Google Shape;13806;p8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7" name="Google Shape;13807;p8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8" name="Google Shape;13808;p8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9" name="Google Shape;13809;p8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0" name="Google Shape;13810;p8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1" name="Google Shape;13811;p8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2" name="Google Shape;13812;p8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3" name="Google Shape;13813;p8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4" name="Google Shape;13814;p8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5" name="Google Shape;13815;p8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6" name="Google Shape;13816;p8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7" name="Google Shape;13817;p8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8" name="Google Shape;13818;p8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9" name="Google Shape;13819;p8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0" name="Google Shape;13820;p8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1" name="Google Shape;13821;p8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2" name="Google Shape;13822;p8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3" name="Google Shape;13823;p8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4" name="Google Shape;13824;p8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5" name="Google Shape;13825;p8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6" name="Google Shape;13826;p8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7" name="Google Shape;13827;p8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8" name="Google Shape;13828;p8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9" name="Google Shape;13829;p8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0" name="Google Shape;13830;p8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1" name="Google Shape;13831;p8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2" name="Google Shape;13832;p8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3" name="Google Shape;13833;p8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4" name="Google Shape;13834;p8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5" name="Google Shape;13835;p8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6" name="Google Shape;13836;p8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7" name="Google Shape;13837;p8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8" name="Google Shape;13838;p8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9" name="Google Shape;13839;p8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0" name="Google Shape;13840;p8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1" name="Google Shape;13841;p8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2" name="Google Shape;13842;p8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3" name="Google Shape;13843;p8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4" name="Google Shape;13844;p8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5" name="Google Shape;13845;p8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6" name="Google Shape;13846;p8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7" name="Google Shape;13847;p8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8" name="Google Shape;13848;p8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9" name="Google Shape;13849;p8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0" name="Google Shape;13850;p8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1" name="Google Shape;13851;p8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2" name="Google Shape;13852;p8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3" name="Google Shape;13853;p8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4" name="Google Shape;13854;p8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5" name="Google Shape;13855;p8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6" name="Google Shape;13856;p8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7" name="Google Shape;13857;p8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8" name="Google Shape;13858;p8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9" name="Google Shape;13859;p8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0" name="Google Shape;13860;p8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1" name="Google Shape;13861;p8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2" name="Google Shape;13862;p8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3" name="Google Shape;13863;p8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4" name="Google Shape;13864;p8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5" name="Google Shape;13865;p8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6" name="Google Shape;13866;p8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7" name="Google Shape;13867;p8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8" name="Google Shape;13868;p8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9" name="Google Shape;13869;p8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3873" name="Shape 13873"/>
        <p:cNvGrpSpPr/>
        <p:nvPr/>
      </p:nvGrpSpPr>
      <p:grpSpPr>
        <a:xfrm>
          <a:off x="0" y="0"/>
          <a:ext cx="0" cy="0"/>
          <a:chOff x="0" y="0"/>
          <a:chExt cx="0" cy="0"/>
        </a:xfrm>
      </p:grpSpPr>
      <p:grpSp>
        <p:nvGrpSpPr>
          <p:cNvPr id="13874" name="Google Shape;13874;p87"/>
          <p:cNvGrpSpPr/>
          <p:nvPr/>
        </p:nvGrpSpPr>
        <p:grpSpPr>
          <a:xfrm>
            <a:off x="2100561" y="3398658"/>
            <a:ext cx="1102891" cy="760337"/>
            <a:chOff x="4967783" y="2151471"/>
            <a:chExt cx="3920692" cy="2702940"/>
          </a:xfrm>
        </p:grpSpPr>
        <p:grpSp>
          <p:nvGrpSpPr>
            <p:cNvPr id="13875" name="Google Shape;13875;p87"/>
            <p:cNvGrpSpPr/>
            <p:nvPr/>
          </p:nvGrpSpPr>
          <p:grpSpPr>
            <a:xfrm>
              <a:off x="5045709" y="2252109"/>
              <a:ext cx="3761071" cy="2501708"/>
              <a:chOff x="2691784" y="1805334"/>
              <a:chExt cx="3761071" cy="2501708"/>
            </a:xfrm>
          </p:grpSpPr>
          <p:sp>
            <p:nvSpPr>
              <p:cNvPr id="13876" name="Google Shape;13876;p8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7" name="Google Shape;13877;p8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8" name="Google Shape;13878;p8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9" name="Google Shape;13879;p8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0" name="Google Shape;13880;p8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1" name="Google Shape;13881;p8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2" name="Google Shape;13882;p8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883" name="Google Shape;13883;p87"/>
            <p:cNvGrpSpPr/>
            <p:nvPr/>
          </p:nvGrpSpPr>
          <p:grpSpPr>
            <a:xfrm>
              <a:off x="4967783" y="2151471"/>
              <a:ext cx="3920692" cy="2702940"/>
              <a:chOff x="2613858" y="1704696"/>
              <a:chExt cx="3920692" cy="2702940"/>
            </a:xfrm>
          </p:grpSpPr>
          <p:sp>
            <p:nvSpPr>
              <p:cNvPr id="13884" name="Google Shape;13884;p8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5" name="Google Shape;13885;p8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6" name="Google Shape;13886;p8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7" name="Google Shape;13887;p8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8" name="Google Shape;13888;p8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3889" name="Google Shape;13889;p87"/>
          <p:cNvGrpSpPr/>
          <p:nvPr/>
        </p:nvGrpSpPr>
        <p:grpSpPr>
          <a:xfrm>
            <a:off x="3504470" y="1286935"/>
            <a:ext cx="1561911" cy="708580"/>
            <a:chOff x="3530532" y="1496185"/>
            <a:chExt cx="1561911" cy="708580"/>
          </a:xfrm>
        </p:grpSpPr>
        <p:grpSp>
          <p:nvGrpSpPr>
            <p:cNvPr id="13890" name="Google Shape;13890;p87"/>
            <p:cNvGrpSpPr/>
            <p:nvPr/>
          </p:nvGrpSpPr>
          <p:grpSpPr>
            <a:xfrm>
              <a:off x="3720318" y="1857562"/>
              <a:ext cx="1372125" cy="54"/>
              <a:chOff x="3720318" y="1857562"/>
              <a:chExt cx="1372125" cy="54"/>
            </a:xfrm>
          </p:grpSpPr>
          <p:cxnSp>
            <p:nvCxnSpPr>
              <p:cNvPr id="13891" name="Google Shape;13891;p87"/>
              <p:cNvCxnSpPr>
                <a:endCxn id="13892"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3893" name="Google Shape;13893;p8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3894" name="Google Shape;13894;p8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3895" name="Google Shape;13895;p87"/>
              <p:cNvCxnSpPr>
                <a:stCxn id="13892"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3896" name="Google Shape;13896;p87"/>
            <p:cNvGrpSpPr/>
            <p:nvPr/>
          </p:nvGrpSpPr>
          <p:grpSpPr>
            <a:xfrm>
              <a:off x="3567462" y="1496185"/>
              <a:ext cx="286500" cy="272914"/>
              <a:chOff x="3567462" y="1496185"/>
              <a:chExt cx="286500" cy="272914"/>
            </a:xfrm>
          </p:grpSpPr>
          <p:cxnSp>
            <p:nvCxnSpPr>
              <p:cNvPr id="13897" name="Google Shape;13897;p8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3898" name="Google Shape;13898;p8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899" name="Google Shape;13899;p8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0" name="Google Shape;13900;p8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901" name="Google Shape;13901;p87"/>
            <p:cNvGrpSpPr/>
            <p:nvPr/>
          </p:nvGrpSpPr>
          <p:grpSpPr>
            <a:xfrm>
              <a:off x="3929014" y="1960574"/>
              <a:ext cx="286500" cy="242342"/>
              <a:chOff x="3929014" y="1960574"/>
              <a:chExt cx="286500" cy="242342"/>
            </a:xfrm>
          </p:grpSpPr>
          <p:cxnSp>
            <p:nvCxnSpPr>
              <p:cNvPr id="13902" name="Google Shape;13902;p8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3903" name="Google Shape;13903;p8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04" name="Google Shape;13904;p87"/>
            <p:cNvGrpSpPr/>
            <p:nvPr/>
          </p:nvGrpSpPr>
          <p:grpSpPr>
            <a:xfrm>
              <a:off x="4290828" y="1496185"/>
              <a:ext cx="286500" cy="272914"/>
              <a:chOff x="4290828" y="1496185"/>
              <a:chExt cx="286500" cy="272914"/>
            </a:xfrm>
          </p:grpSpPr>
          <p:cxnSp>
            <p:nvCxnSpPr>
              <p:cNvPr id="13905" name="Google Shape;13905;p8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3906" name="Google Shape;13906;p8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907" name="Google Shape;13907;p8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2" name="Google Shape;13892;p8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908" name="Google Shape;13908;p87"/>
            <p:cNvGrpSpPr/>
            <p:nvPr/>
          </p:nvGrpSpPr>
          <p:grpSpPr>
            <a:xfrm>
              <a:off x="4657726" y="1959674"/>
              <a:ext cx="286500" cy="245092"/>
              <a:chOff x="4657726" y="1959674"/>
              <a:chExt cx="286500" cy="245092"/>
            </a:xfrm>
          </p:grpSpPr>
          <p:cxnSp>
            <p:nvCxnSpPr>
              <p:cNvPr id="13909" name="Google Shape;13909;p8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3910" name="Google Shape;13910;p8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3911" name="Google Shape;13911;p87"/>
          <p:cNvGrpSpPr/>
          <p:nvPr/>
        </p:nvGrpSpPr>
        <p:grpSpPr>
          <a:xfrm>
            <a:off x="3486489" y="2149032"/>
            <a:ext cx="1597032" cy="378649"/>
            <a:chOff x="3512551" y="2358282"/>
            <a:chExt cx="1597032" cy="378649"/>
          </a:xfrm>
        </p:grpSpPr>
        <p:grpSp>
          <p:nvGrpSpPr>
            <p:cNvPr id="13912" name="Google Shape;13912;p87"/>
            <p:cNvGrpSpPr/>
            <p:nvPr/>
          </p:nvGrpSpPr>
          <p:grpSpPr>
            <a:xfrm>
              <a:off x="3738198" y="2553002"/>
              <a:ext cx="1145834" cy="117"/>
              <a:chOff x="3738198" y="2553002"/>
              <a:chExt cx="1145834" cy="117"/>
            </a:xfrm>
          </p:grpSpPr>
          <p:cxnSp>
            <p:nvCxnSpPr>
              <p:cNvPr id="13913" name="Google Shape;13913;p8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3914" name="Google Shape;13914;p8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3915" name="Google Shape;13915;p87"/>
              <p:cNvCxnSpPr>
                <a:stCxn id="13916" idx="6"/>
                <a:endCxn id="13917"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3918" name="Google Shape;13918;p87"/>
            <p:cNvGrpSpPr/>
            <p:nvPr/>
          </p:nvGrpSpPr>
          <p:grpSpPr>
            <a:xfrm>
              <a:off x="3969644" y="2440153"/>
              <a:ext cx="225900" cy="296779"/>
              <a:chOff x="3969644" y="2440153"/>
              <a:chExt cx="225900" cy="296779"/>
            </a:xfrm>
          </p:grpSpPr>
          <p:cxnSp>
            <p:nvCxnSpPr>
              <p:cNvPr id="13919" name="Google Shape;13919;p8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3917" name="Google Shape;13917;p8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0" name="Google Shape;13920;p8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21" name="Google Shape;13921;p87"/>
            <p:cNvGrpSpPr/>
            <p:nvPr/>
          </p:nvGrpSpPr>
          <p:grpSpPr>
            <a:xfrm>
              <a:off x="4426818" y="2358282"/>
              <a:ext cx="225600" cy="307471"/>
              <a:chOff x="4426818" y="2358282"/>
              <a:chExt cx="225600" cy="307471"/>
            </a:xfrm>
          </p:grpSpPr>
          <p:cxnSp>
            <p:nvCxnSpPr>
              <p:cNvPr id="13922" name="Google Shape;13922;p87"/>
              <p:cNvCxnSpPr>
                <a:stCxn id="13923"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3924" name="Google Shape;13924;p8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3" name="Google Shape;13923;p8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25" name="Google Shape;13925;p87"/>
            <p:cNvGrpSpPr/>
            <p:nvPr/>
          </p:nvGrpSpPr>
          <p:grpSpPr>
            <a:xfrm>
              <a:off x="4883984" y="2440153"/>
              <a:ext cx="225600" cy="296479"/>
              <a:chOff x="4883984" y="2440153"/>
              <a:chExt cx="225600" cy="296479"/>
            </a:xfrm>
          </p:grpSpPr>
          <p:cxnSp>
            <p:nvCxnSpPr>
              <p:cNvPr id="13926" name="Google Shape;13926;p8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3927" name="Google Shape;13927;p8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8" name="Google Shape;13928;p8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29" name="Google Shape;13929;p87"/>
            <p:cNvGrpSpPr/>
            <p:nvPr/>
          </p:nvGrpSpPr>
          <p:grpSpPr>
            <a:xfrm>
              <a:off x="3512551" y="2358356"/>
              <a:ext cx="225647" cy="307629"/>
              <a:chOff x="2182679" y="2005014"/>
              <a:chExt cx="792300" cy="1080158"/>
            </a:xfrm>
          </p:grpSpPr>
          <p:cxnSp>
            <p:nvCxnSpPr>
              <p:cNvPr id="13930" name="Google Shape;13930;p87"/>
              <p:cNvCxnSpPr>
                <a:stCxn id="13931"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3916" name="Google Shape;13916;p8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1" name="Google Shape;13931;p8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3932" name="Google Shape;13932;p87"/>
          <p:cNvGrpSpPr/>
          <p:nvPr/>
        </p:nvGrpSpPr>
        <p:grpSpPr>
          <a:xfrm>
            <a:off x="6846571" y="972829"/>
            <a:ext cx="1559809" cy="722610"/>
            <a:chOff x="634175" y="2986275"/>
            <a:chExt cx="3147949" cy="1458344"/>
          </a:xfrm>
        </p:grpSpPr>
        <p:cxnSp>
          <p:nvCxnSpPr>
            <p:cNvPr id="13933" name="Google Shape;13933;p87"/>
            <p:cNvCxnSpPr>
              <a:stCxn id="13934" idx="4"/>
              <a:endCxn id="13935"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3936" name="Google Shape;13936;p87"/>
            <p:cNvCxnSpPr>
              <a:stCxn id="13935" idx="0"/>
              <a:endCxn id="13937"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3938" name="Google Shape;13938;p87"/>
            <p:cNvCxnSpPr>
              <a:stCxn id="13937" idx="4"/>
              <a:endCxn id="13939"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3940" name="Google Shape;13940;p87"/>
            <p:cNvCxnSpPr>
              <a:stCxn id="13939" idx="0"/>
              <a:endCxn id="13941"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3941" name="Google Shape;13941;p8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3937" name="Google Shape;13937;p8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3934" name="Google Shape;13934;p8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3939" name="Google Shape;13939;p8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3935" name="Google Shape;13935;p8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grpSp>
      <p:grpSp>
        <p:nvGrpSpPr>
          <p:cNvPr id="13942" name="Google Shape;13942;p87"/>
          <p:cNvGrpSpPr/>
          <p:nvPr/>
        </p:nvGrpSpPr>
        <p:grpSpPr>
          <a:xfrm>
            <a:off x="3500361" y="2682737"/>
            <a:ext cx="1570719" cy="294123"/>
            <a:chOff x="998425" y="1182125"/>
            <a:chExt cx="1065400" cy="199500"/>
          </a:xfrm>
        </p:grpSpPr>
        <p:sp>
          <p:nvSpPr>
            <p:cNvPr id="13943" name="Google Shape;13943;p8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4" name="Google Shape;13944;p8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5" name="Google Shape;13945;p8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6" name="Google Shape;13946;p8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7" name="Google Shape;13947;p8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48" name="Google Shape;13948;p87"/>
          <p:cNvGrpSpPr/>
          <p:nvPr/>
        </p:nvGrpSpPr>
        <p:grpSpPr>
          <a:xfrm>
            <a:off x="6843617" y="1800224"/>
            <a:ext cx="1565716" cy="366729"/>
            <a:chOff x="1247650" y="2075423"/>
            <a:chExt cx="6648477" cy="1557238"/>
          </a:xfrm>
        </p:grpSpPr>
        <p:sp>
          <p:nvSpPr>
            <p:cNvPr id="13949" name="Google Shape;13949;p8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0" name="Google Shape;13950;p8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1" name="Google Shape;13951;p8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2" name="Google Shape;13952;p8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3" name="Google Shape;13953;p8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4" name="Google Shape;13954;p8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55" name="Google Shape;13955;p87"/>
          <p:cNvGrpSpPr/>
          <p:nvPr/>
        </p:nvGrpSpPr>
        <p:grpSpPr>
          <a:xfrm>
            <a:off x="6827929" y="2949039"/>
            <a:ext cx="1597061" cy="663440"/>
            <a:chOff x="6796238" y="3158297"/>
            <a:chExt cx="1630319" cy="677257"/>
          </a:xfrm>
        </p:grpSpPr>
        <p:cxnSp>
          <p:nvCxnSpPr>
            <p:cNvPr id="13956" name="Google Shape;13956;p8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3957" name="Google Shape;13957;p8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3958" name="Google Shape;13958;p8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3959" name="Google Shape;13959;p8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3960" name="Google Shape;13960;p87"/>
            <p:cNvGrpSpPr/>
            <p:nvPr/>
          </p:nvGrpSpPr>
          <p:grpSpPr>
            <a:xfrm>
              <a:off x="6796238" y="3311904"/>
              <a:ext cx="1630319" cy="377697"/>
              <a:chOff x="6796238" y="3311904"/>
              <a:chExt cx="1630319" cy="377697"/>
            </a:xfrm>
          </p:grpSpPr>
          <p:sp>
            <p:nvSpPr>
              <p:cNvPr id="13961" name="Google Shape;13961;p8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2" name="Google Shape;13962;p8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3" name="Google Shape;13963;p8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3964" name="Google Shape;13964;p87"/>
          <p:cNvGrpSpPr/>
          <p:nvPr/>
        </p:nvGrpSpPr>
        <p:grpSpPr>
          <a:xfrm>
            <a:off x="5349067" y="970431"/>
            <a:ext cx="1368606" cy="1593805"/>
            <a:chOff x="1839112" y="2209163"/>
            <a:chExt cx="1918159" cy="2233784"/>
          </a:xfrm>
        </p:grpSpPr>
        <p:sp>
          <p:nvSpPr>
            <p:cNvPr id="13965" name="Google Shape;13965;p8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6" name="Google Shape;13966;p8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7" name="Google Shape;13967;p8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3968" name="Google Shape;13968;p87"/>
            <p:cNvCxnSpPr>
              <a:stCxn id="13965" idx="6"/>
              <a:endCxn id="13966"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3969" name="Google Shape;13969;p87"/>
            <p:cNvCxnSpPr>
              <a:stCxn id="13966" idx="4"/>
              <a:endCxn id="13970"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3971" name="Google Shape;13971;p87"/>
            <p:cNvCxnSpPr>
              <a:stCxn id="13970" idx="6"/>
              <a:endCxn id="13967"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3972" name="Google Shape;13972;p87"/>
            <p:cNvCxnSpPr>
              <a:stCxn id="13967" idx="4"/>
              <a:endCxn id="13973"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3970" name="Google Shape;13970;p8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3" name="Google Shape;13973;p8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4" name="Google Shape;13974;p8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3975" name="Google Shape;13975;p87"/>
            <p:cNvCxnSpPr>
              <a:endCxn id="13974"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3976" name="Google Shape;13976;p87"/>
          <p:cNvGrpSpPr/>
          <p:nvPr/>
        </p:nvGrpSpPr>
        <p:grpSpPr>
          <a:xfrm>
            <a:off x="3481440" y="976667"/>
            <a:ext cx="1637968" cy="154942"/>
            <a:chOff x="238125" y="2506075"/>
            <a:chExt cx="7115411" cy="673075"/>
          </a:xfrm>
        </p:grpSpPr>
        <p:sp>
          <p:nvSpPr>
            <p:cNvPr id="13977" name="Google Shape;13977;p8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8" name="Google Shape;13978;p8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9" name="Google Shape;13979;p8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0" name="Google Shape;13980;p8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1" name="Google Shape;13981;p8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82" name="Google Shape;13982;p87"/>
          <p:cNvGrpSpPr/>
          <p:nvPr/>
        </p:nvGrpSpPr>
        <p:grpSpPr>
          <a:xfrm>
            <a:off x="720125" y="1298264"/>
            <a:ext cx="2476762" cy="91743"/>
            <a:chOff x="1464850" y="436376"/>
            <a:chExt cx="6001362" cy="222300"/>
          </a:xfrm>
        </p:grpSpPr>
        <p:sp>
          <p:nvSpPr>
            <p:cNvPr id="13983" name="Google Shape;13983;p8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4" name="Google Shape;13984;p8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5" name="Google Shape;13985;p8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6" name="Google Shape;13986;p8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7" name="Google Shape;13987;p8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3988" name="Google Shape;13988;p8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3989" name="Google Shape;13989;p8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3990" name="Google Shape;13990;p8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3991" name="Google Shape;13991;p8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3992" name="Google Shape;13992;p87"/>
          <p:cNvGrpSpPr/>
          <p:nvPr/>
        </p:nvGrpSpPr>
        <p:grpSpPr>
          <a:xfrm>
            <a:off x="706392" y="2533730"/>
            <a:ext cx="1452710" cy="651923"/>
            <a:chOff x="803162" y="2667727"/>
            <a:chExt cx="1411906" cy="633611"/>
          </a:xfrm>
        </p:grpSpPr>
        <p:cxnSp>
          <p:nvCxnSpPr>
            <p:cNvPr id="13993" name="Google Shape;13993;p87"/>
            <p:cNvCxnSpPr>
              <a:stCxn id="13994" idx="2"/>
              <a:endCxn id="13995"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3996" name="Google Shape;13996;p87"/>
            <p:cNvCxnSpPr>
              <a:stCxn id="13997" idx="0"/>
              <a:endCxn id="13994"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3998" name="Google Shape;13998;p87"/>
            <p:cNvCxnSpPr>
              <a:stCxn id="13997" idx="2"/>
              <a:endCxn id="13999"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4000" name="Google Shape;14000;p87"/>
            <p:cNvCxnSpPr>
              <a:stCxn id="14001" idx="0"/>
              <a:endCxn id="13997"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4002" name="Google Shape;14002;p87"/>
            <p:cNvCxnSpPr>
              <a:stCxn id="13995" idx="2"/>
              <a:endCxn id="14003"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4004" name="Google Shape;14004;p87"/>
            <p:cNvCxnSpPr>
              <a:stCxn id="14005" idx="0"/>
              <a:endCxn id="13995"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4001" name="Google Shape;14001;p8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3999" name="Google Shape;13999;p8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4005" name="Google Shape;14005;p8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4003" name="Google Shape;14003;p8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3995" name="Google Shape;13995;p8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3997" name="Google Shape;13997;p8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3994" name="Google Shape;13994;p8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4006" name="Google Shape;14006;p87"/>
          <p:cNvGrpSpPr/>
          <p:nvPr/>
        </p:nvGrpSpPr>
        <p:grpSpPr>
          <a:xfrm>
            <a:off x="706394" y="969268"/>
            <a:ext cx="2518541" cy="209309"/>
            <a:chOff x="803163" y="1111966"/>
            <a:chExt cx="2447800" cy="203430"/>
          </a:xfrm>
        </p:grpSpPr>
        <p:grpSp>
          <p:nvGrpSpPr>
            <p:cNvPr id="14007" name="Google Shape;14007;p87"/>
            <p:cNvGrpSpPr/>
            <p:nvPr/>
          </p:nvGrpSpPr>
          <p:grpSpPr>
            <a:xfrm>
              <a:off x="1958180" y="1111966"/>
              <a:ext cx="588019" cy="121396"/>
              <a:chOff x="4808316" y="2800065"/>
              <a:chExt cx="1999386" cy="412910"/>
            </a:xfrm>
          </p:grpSpPr>
          <p:sp>
            <p:nvSpPr>
              <p:cNvPr id="14008" name="Google Shape;14008;p8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009" name="Google Shape;14009;p87"/>
              <p:cNvGrpSpPr/>
              <p:nvPr/>
            </p:nvGrpSpPr>
            <p:grpSpPr>
              <a:xfrm>
                <a:off x="4808316" y="2800065"/>
                <a:ext cx="92400" cy="411825"/>
                <a:chOff x="845575" y="2563700"/>
                <a:chExt cx="92400" cy="411825"/>
              </a:xfrm>
            </p:grpSpPr>
            <p:cxnSp>
              <p:nvCxnSpPr>
                <p:cNvPr id="14010" name="Google Shape;14010;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011" name="Google Shape;14011;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cxnSp>
          <p:nvCxnSpPr>
            <p:cNvPr id="14012" name="Google Shape;14012;p8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4013" name="Google Shape;14013;p8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014" name="Google Shape;14014;p87"/>
            <p:cNvGrpSpPr/>
            <p:nvPr/>
          </p:nvGrpSpPr>
          <p:grpSpPr>
            <a:xfrm>
              <a:off x="803163" y="1111974"/>
              <a:ext cx="591158" cy="121545"/>
              <a:chOff x="803163" y="1111974"/>
              <a:chExt cx="591158" cy="121545"/>
            </a:xfrm>
          </p:grpSpPr>
          <p:grpSp>
            <p:nvGrpSpPr>
              <p:cNvPr id="14015" name="Google Shape;14015;p87"/>
              <p:cNvGrpSpPr/>
              <p:nvPr/>
            </p:nvGrpSpPr>
            <p:grpSpPr>
              <a:xfrm>
                <a:off x="803163" y="1111974"/>
                <a:ext cx="27175" cy="121077"/>
                <a:chOff x="845575" y="2563700"/>
                <a:chExt cx="92400" cy="411825"/>
              </a:xfrm>
            </p:grpSpPr>
            <p:cxnSp>
              <p:nvCxnSpPr>
                <p:cNvPr id="14016" name="Google Shape;14016;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017" name="Google Shape;14017;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018" name="Google Shape;14018;p8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019" name="Google Shape;14019;p87"/>
            <p:cNvGrpSpPr/>
            <p:nvPr/>
          </p:nvGrpSpPr>
          <p:grpSpPr>
            <a:xfrm>
              <a:off x="1381910" y="1194219"/>
              <a:ext cx="588341" cy="121177"/>
              <a:chOff x="1381910" y="1194219"/>
              <a:chExt cx="588341" cy="121177"/>
            </a:xfrm>
          </p:grpSpPr>
          <p:grpSp>
            <p:nvGrpSpPr>
              <p:cNvPr id="14020" name="Google Shape;14020;p87"/>
              <p:cNvGrpSpPr/>
              <p:nvPr/>
            </p:nvGrpSpPr>
            <p:grpSpPr>
              <a:xfrm rot="10800000">
                <a:off x="1381910" y="1194319"/>
                <a:ext cx="27175" cy="121077"/>
                <a:chOff x="2070100" y="2563700"/>
                <a:chExt cx="92400" cy="411825"/>
              </a:xfrm>
            </p:grpSpPr>
            <p:cxnSp>
              <p:nvCxnSpPr>
                <p:cNvPr id="14021" name="Google Shape;14021;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022" name="Google Shape;14022;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023" name="Google Shape;14023;p8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024" name="Google Shape;14024;p87"/>
            <p:cNvGrpSpPr/>
            <p:nvPr/>
          </p:nvGrpSpPr>
          <p:grpSpPr>
            <a:xfrm>
              <a:off x="2532079" y="1194219"/>
              <a:ext cx="704927" cy="121177"/>
              <a:chOff x="2532079" y="1194219"/>
              <a:chExt cx="704927" cy="121177"/>
            </a:xfrm>
          </p:grpSpPr>
          <p:grpSp>
            <p:nvGrpSpPr>
              <p:cNvPr id="14025" name="Google Shape;14025;p87"/>
              <p:cNvGrpSpPr/>
              <p:nvPr/>
            </p:nvGrpSpPr>
            <p:grpSpPr>
              <a:xfrm rot="10800000">
                <a:off x="2532079" y="1194319"/>
                <a:ext cx="27175" cy="121077"/>
                <a:chOff x="2070100" y="2563700"/>
                <a:chExt cx="92400" cy="411825"/>
              </a:xfrm>
            </p:grpSpPr>
            <p:cxnSp>
              <p:nvCxnSpPr>
                <p:cNvPr id="14026" name="Google Shape;14026;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027" name="Google Shape;14027;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028" name="Google Shape;14028;p8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029" name="Google Shape;14029;p87"/>
          <p:cNvGrpSpPr/>
          <p:nvPr/>
        </p:nvGrpSpPr>
        <p:grpSpPr>
          <a:xfrm>
            <a:off x="3499404" y="3665900"/>
            <a:ext cx="1567778" cy="491677"/>
            <a:chOff x="5194708" y="3484366"/>
            <a:chExt cx="3148148" cy="987304"/>
          </a:xfrm>
        </p:grpSpPr>
        <p:grpSp>
          <p:nvGrpSpPr>
            <p:cNvPr id="14030" name="Google Shape;14030;p87"/>
            <p:cNvGrpSpPr/>
            <p:nvPr/>
          </p:nvGrpSpPr>
          <p:grpSpPr>
            <a:xfrm>
              <a:off x="7531521" y="3484366"/>
              <a:ext cx="811335" cy="987304"/>
              <a:chOff x="3379425" y="1617275"/>
              <a:chExt cx="1090650" cy="1327200"/>
            </a:xfrm>
          </p:grpSpPr>
          <p:sp>
            <p:nvSpPr>
              <p:cNvPr id="14031" name="Google Shape;14031;p8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2" name="Google Shape;14032;p8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3" name="Google Shape;14033;p8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034" name="Google Shape;14034;p87"/>
            <p:cNvGrpSpPr/>
            <p:nvPr/>
          </p:nvGrpSpPr>
          <p:grpSpPr>
            <a:xfrm>
              <a:off x="6752546" y="3484366"/>
              <a:ext cx="811428" cy="987304"/>
              <a:chOff x="2332275" y="1617275"/>
              <a:chExt cx="1090775" cy="1327200"/>
            </a:xfrm>
          </p:grpSpPr>
          <p:sp>
            <p:nvSpPr>
              <p:cNvPr id="14035" name="Google Shape;14035;p8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6" name="Google Shape;14036;p8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7" name="Google Shape;14037;p8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038" name="Google Shape;14038;p87"/>
            <p:cNvGrpSpPr/>
            <p:nvPr/>
          </p:nvGrpSpPr>
          <p:grpSpPr>
            <a:xfrm>
              <a:off x="5973664" y="3484366"/>
              <a:ext cx="811335" cy="987304"/>
              <a:chOff x="1285250" y="1617275"/>
              <a:chExt cx="1090650" cy="1327200"/>
            </a:xfrm>
          </p:grpSpPr>
          <p:sp>
            <p:nvSpPr>
              <p:cNvPr id="14039" name="Google Shape;14039;p8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0" name="Google Shape;14040;p8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1" name="Google Shape;14041;p8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042" name="Google Shape;14042;p87"/>
            <p:cNvGrpSpPr/>
            <p:nvPr/>
          </p:nvGrpSpPr>
          <p:grpSpPr>
            <a:xfrm>
              <a:off x="5194708" y="3484366"/>
              <a:ext cx="811409" cy="987304"/>
              <a:chOff x="238125" y="1617275"/>
              <a:chExt cx="1090750" cy="1327200"/>
            </a:xfrm>
          </p:grpSpPr>
          <p:sp>
            <p:nvSpPr>
              <p:cNvPr id="14043" name="Google Shape;14043;p8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4" name="Google Shape;14044;p8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5" name="Google Shape;14045;p8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046" name="Google Shape;14046;p87"/>
          <p:cNvGrpSpPr/>
          <p:nvPr/>
        </p:nvGrpSpPr>
        <p:grpSpPr>
          <a:xfrm>
            <a:off x="3460013" y="3146311"/>
            <a:ext cx="1616964" cy="346256"/>
            <a:chOff x="1808063" y="4294338"/>
            <a:chExt cx="3370782" cy="721817"/>
          </a:xfrm>
        </p:grpSpPr>
        <p:sp>
          <p:nvSpPr>
            <p:cNvPr id="14047" name="Google Shape;14047;p8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8" name="Google Shape;14048;p8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9" name="Google Shape;14049;p8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0" name="Google Shape;14050;p8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1" name="Google Shape;14051;p8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2" name="Google Shape;14052;p8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3" name="Google Shape;14053;p8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4" name="Google Shape;14054;p8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5" name="Google Shape;14055;p8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6" name="Google Shape;14056;p8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057" name="Google Shape;14057;p87"/>
          <p:cNvGrpSpPr/>
          <p:nvPr/>
        </p:nvGrpSpPr>
        <p:grpSpPr>
          <a:xfrm>
            <a:off x="738225" y="3432340"/>
            <a:ext cx="1295882" cy="646587"/>
            <a:chOff x="834100" y="3642869"/>
            <a:chExt cx="1259483" cy="628426"/>
          </a:xfrm>
        </p:grpSpPr>
        <p:sp>
          <p:nvSpPr>
            <p:cNvPr id="14058" name="Google Shape;14058;p8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9" name="Google Shape;14059;p8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0" name="Google Shape;14060;p8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1" name="Google Shape;14061;p8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2" name="Google Shape;14062;p8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3" name="Google Shape;14063;p8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4" name="Google Shape;14064;p8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5" name="Google Shape;14065;p8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6" name="Google Shape;14066;p8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7" name="Google Shape;14067;p8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8" name="Google Shape;14068;p8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9" name="Google Shape;14069;p8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0" name="Google Shape;14070;p8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1" name="Google Shape;14071;p8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2" name="Google Shape;14072;p8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3" name="Google Shape;14073;p8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4" name="Google Shape;14074;p8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5" name="Google Shape;14075;p8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6" name="Google Shape;14076;p8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7" name="Google Shape;14077;p8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8" name="Google Shape;14078;p8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9" name="Google Shape;14079;p8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0" name="Google Shape;14080;p8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1" name="Google Shape;14081;p8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2" name="Google Shape;14082;p8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083" name="Google Shape;14083;p87"/>
            <p:cNvGrpSpPr/>
            <p:nvPr/>
          </p:nvGrpSpPr>
          <p:grpSpPr>
            <a:xfrm>
              <a:off x="1360364" y="3847835"/>
              <a:ext cx="208119" cy="224359"/>
              <a:chOff x="1360769" y="3847100"/>
              <a:chExt cx="208119" cy="224359"/>
            </a:xfrm>
          </p:grpSpPr>
          <p:sp>
            <p:nvSpPr>
              <p:cNvPr id="14084" name="Google Shape;14084;p8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5" name="Google Shape;14085;p8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6" name="Google Shape;14086;p8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7" name="Google Shape;14087;p8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8" name="Google Shape;14088;p8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9" name="Google Shape;14089;p8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0" name="Google Shape;14090;p8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1" name="Google Shape;14091;p8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2" name="Google Shape;14092;p8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3" name="Google Shape;14093;p8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4" name="Google Shape;14094;p8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5" name="Google Shape;14095;p8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6" name="Google Shape;14096;p8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7" name="Google Shape;14097;p8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8" name="Google Shape;14098;p8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9" name="Google Shape;14099;p8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0" name="Google Shape;14100;p8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1" name="Google Shape;14101;p8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2" name="Google Shape;14102;p8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3" name="Google Shape;14103;p8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104" name="Google Shape;14104;p8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5" name="Google Shape;14105;p8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6" name="Google Shape;14106;p8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7" name="Google Shape;14107;p8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8" name="Google Shape;14108;p8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9" name="Google Shape;14109;p8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0" name="Google Shape;14110;p8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1" name="Google Shape;14111;p8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2" name="Google Shape;14112;p8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3" name="Google Shape;14113;p8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4" name="Google Shape;14114;p8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5" name="Google Shape;14115;p8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6" name="Google Shape;14116;p8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7" name="Google Shape;14117;p8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118" name="Google Shape;14118;p87"/>
          <p:cNvGrpSpPr/>
          <p:nvPr/>
        </p:nvGrpSpPr>
        <p:grpSpPr>
          <a:xfrm rot="5400000">
            <a:off x="5951338" y="3228837"/>
            <a:ext cx="164064" cy="1414916"/>
            <a:chOff x="4428249" y="1369375"/>
            <a:chExt cx="36905" cy="429569"/>
          </a:xfrm>
        </p:grpSpPr>
        <p:sp>
          <p:nvSpPr>
            <p:cNvPr id="14119" name="Google Shape;14119;p8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0" name="Google Shape;14120;p8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1" name="Google Shape;14121;p8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2" name="Google Shape;14122;p8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3" name="Google Shape;14123;p8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4" name="Google Shape;14124;p8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5" name="Google Shape;14125;p8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6" name="Google Shape;14126;p8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7" name="Google Shape;14127;p8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8" name="Google Shape;14128;p8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9" name="Google Shape;14129;p8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0" name="Google Shape;14130;p8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1" name="Google Shape;14131;p8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2" name="Google Shape;14132;p8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3" name="Google Shape;14133;p8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4" name="Google Shape;14134;p8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5" name="Google Shape;14135;p8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6" name="Google Shape;14136;p8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7" name="Google Shape;14137;p8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8" name="Google Shape;14138;p8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9" name="Google Shape;14139;p8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0" name="Google Shape;14140;p8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1" name="Google Shape;14141;p8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2" name="Google Shape;14142;p8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3" name="Google Shape;14143;p8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4" name="Google Shape;14144;p8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5" name="Google Shape;14145;p8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6" name="Google Shape;14146;p8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7" name="Google Shape;14147;p8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8" name="Google Shape;14148;p8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9" name="Google Shape;14149;p8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0" name="Google Shape;14150;p8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151" name="Google Shape;14151;p87"/>
          <p:cNvGrpSpPr/>
          <p:nvPr/>
        </p:nvGrpSpPr>
        <p:grpSpPr>
          <a:xfrm rot="10800000" flipH="1">
            <a:off x="5323767" y="2817380"/>
            <a:ext cx="1419207" cy="24808"/>
            <a:chOff x="219558" y="4738465"/>
            <a:chExt cx="5852400" cy="102300"/>
          </a:xfrm>
        </p:grpSpPr>
        <p:cxnSp>
          <p:nvCxnSpPr>
            <p:cNvPr id="14152" name="Google Shape;14152;p8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4153" name="Google Shape;14153;p8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4" name="Google Shape;14154;p8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5" name="Google Shape;14155;p8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6" name="Google Shape;14156;p8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7" name="Google Shape;14157;p8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158" name="Google Shape;14158;p87"/>
          <p:cNvGrpSpPr/>
          <p:nvPr/>
        </p:nvGrpSpPr>
        <p:grpSpPr>
          <a:xfrm>
            <a:off x="5335086" y="3190444"/>
            <a:ext cx="1396570" cy="385016"/>
            <a:chOff x="5286284" y="2966544"/>
            <a:chExt cx="1396570" cy="385016"/>
          </a:xfrm>
        </p:grpSpPr>
        <p:cxnSp>
          <p:nvCxnSpPr>
            <p:cNvPr id="14159" name="Google Shape;14159;p8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4160" name="Google Shape;14160;p8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4161" name="Google Shape;14161;p87"/>
            <p:cNvGrpSpPr/>
            <p:nvPr/>
          </p:nvGrpSpPr>
          <p:grpSpPr>
            <a:xfrm>
              <a:off x="5287688" y="3173364"/>
              <a:ext cx="1395166" cy="74100"/>
              <a:chOff x="5287688" y="3173364"/>
              <a:chExt cx="1395166" cy="74100"/>
            </a:xfrm>
          </p:grpSpPr>
          <p:cxnSp>
            <p:nvCxnSpPr>
              <p:cNvPr id="14162" name="Google Shape;14162;p8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4163" name="Google Shape;14163;p8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4164" name="Google Shape;14164;p8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165" name="Google Shape;14165;p8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166" name="Google Shape;14166;p8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167" name="Google Shape;14167;p8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168" name="Google Shape;14168;p8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169" name="Google Shape;14169;p8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4170" name="Google Shape;14170;p8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4171" name="Google Shape;14171;p87"/>
          <p:cNvGrpSpPr/>
          <p:nvPr/>
        </p:nvGrpSpPr>
        <p:grpSpPr>
          <a:xfrm>
            <a:off x="2021151" y="1609220"/>
            <a:ext cx="1182276" cy="662027"/>
            <a:chOff x="2029517" y="1732295"/>
            <a:chExt cx="1149068" cy="643432"/>
          </a:xfrm>
        </p:grpSpPr>
        <p:grpSp>
          <p:nvGrpSpPr>
            <p:cNvPr id="14172" name="Google Shape;14172;p87"/>
            <p:cNvGrpSpPr/>
            <p:nvPr/>
          </p:nvGrpSpPr>
          <p:grpSpPr>
            <a:xfrm>
              <a:off x="2708660" y="1746937"/>
              <a:ext cx="455427" cy="244429"/>
              <a:chOff x="2700693" y="1746937"/>
              <a:chExt cx="455427" cy="244429"/>
            </a:xfrm>
          </p:grpSpPr>
          <p:grpSp>
            <p:nvGrpSpPr>
              <p:cNvPr id="14173" name="Google Shape;14173;p87"/>
              <p:cNvGrpSpPr/>
              <p:nvPr/>
            </p:nvGrpSpPr>
            <p:grpSpPr>
              <a:xfrm>
                <a:off x="2905682" y="1782817"/>
                <a:ext cx="250438" cy="208549"/>
                <a:chOff x="2905682" y="1782817"/>
                <a:chExt cx="250438" cy="208549"/>
              </a:xfrm>
            </p:grpSpPr>
            <p:cxnSp>
              <p:nvCxnSpPr>
                <p:cNvPr id="14174" name="Google Shape;14174;p8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4175" name="Google Shape;14175;p8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176" name="Google Shape;14176;p87"/>
              <p:cNvGrpSpPr/>
              <p:nvPr/>
            </p:nvGrpSpPr>
            <p:grpSpPr>
              <a:xfrm>
                <a:off x="2700693" y="1746937"/>
                <a:ext cx="449967" cy="72374"/>
                <a:chOff x="2700693" y="1746937"/>
                <a:chExt cx="449967" cy="72374"/>
              </a:xfrm>
            </p:grpSpPr>
            <p:cxnSp>
              <p:nvCxnSpPr>
                <p:cNvPr id="14177" name="Google Shape;14177;p8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4178" name="Google Shape;14178;p8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179" name="Google Shape;14179;p87"/>
            <p:cNvGrpSpPr/>
            <p:nvPr/>
          </p:nvGrpSpPr>
          <p:grpSpPr>
            <a:xfrm>
              <a:off x="2029517" y="1732295"/>
              <a:ext cx="1149068" cy="643432"/>
              <a:chOff x="2029517" y="1732295"/>
              <a:chExt cx="1149068" cy="643432"/>
            </a:xfrm>
          </p:grpSpPr>
          <p:grpSp>
            <p:nvGrpSpPr>
              <p:cNvPr id="14180" name="Google Shape;14180;p87"/>
              <p:cNvGrpSpPr/>
              <p:nvPr/>
            </p:nvGrpSpPr>
            <p:grpSpPr>
              <a:xfrm>
                <a:off x="2703618" y="2103152"/>
                <a:ext cx="474966" cy="260017"/>
                <a:chOff x="2703618" y="2103152"/>
                <a:chExt cx="474966" cy="260017"/>
              </a:xfrm>
            </p:grpSpPr>
            <p:grpSp>
              <p:nvGrpSpPr>
                <p:cNvPr id="14181" name="Google Shape;14181;p87"/>
                <p:cNvGrpSpPr/>
                <p:nvPr/>
              </p:nvGrpSpPr>
              <p:grpSpPr>
                <a:xfrm>
                  <a:off x="2703618" y="2290640"/>
                  <a:ext cx="450291" cy="72529"/>
                  <a:chOff x="2703618" y="2290640"/>
                  <a:chExt cx="450291" cy="72529"/>
                </a:xfrm>
              </p:grpSpPr>
              <p:cxnSp>
                <p:nvCxnSpPr>
                  <p:cNvPr id="14182" name="Google Shape;14182;p8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4183" name="Google Shape;14183;p8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184" name="Google Shape;14184;p87"/>
                <p:cNvGrpSpPr/>
                <p:nvPr/>
              </p:nvGrpSpPr>
              <p:grpSpPr>
                <a:xfrm>
                  <a:off x="2908607" y="2103152"/>
                  <a:ext cx="269977" cy="223538"/>
                  <a:chOff x="2908607" y="2103152"/>
                  <a:chExt cx="269977" cy="223538"/>
                </a:xfrm>
              </p:grpSpPr>
              <p:cxnSp>
                <p:nvCxnSpPr>
                  <p:cNvPr id="14185" name="Google Shape;14185;p8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4186" name="Google Shape;14186;p8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187" name="Google Shape;14187;p87"/>
              <p:cNvGrpSpPr/>
              <p:nvPr/>
            </p:nvGrpSpPr>
            <p:grpSpPr>
              <a:xfrm>
                <a:off x="2029517" y="1732295"/>
                <a:ext cx="685827" cy="643432"/>
                <a:chOff x="2029517" y="1732295"/>
                <a:chExt cx="685827" cy="643432"/>
              </a:xfrm>
            </p:grpSpPr>
            <p:sp>
              <p:nvSpPr>
                <p:cNvPr id="14188" name="Google Shape;14188;p8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189" name="Google Shape;14189;p87"/>
                <p:cNvGrpSpPr/>
                <p:nvPr/>
              </p:nvGrpSpPr>
              <p:grpSpPr>
                <a:xfrm>
                  <a:off x="2158948" y="1732295"/>
                  <a:ext cx="556396" cy="333108"/>
                  <a:chOff x="2158948" y="1732295"/>
                  <a:chExt cx="556396" cy="333108"/>
                </a:xfrm>
              </p:grpSpPr>
              <p:cxnSp>
                <p:nvCxnSpPr>
                  <p:cNvPr id="14190" name="Google Shape;14190;p8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4191" name="Google Shape;14191;p8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192" name="Google Shape;14192;p87"/>
                <p:cNvGrpSpPr/>
                <p:nvPr/>
              </p:nvGrpSpPr>
              <p:grpSpPr>
                <a:xfrm>
                  <a:off x="2159908" y="2065057"/>
                  <a:ext cx="550884" cy="310670"/>
                  <a:chOff x="2159908" y="2065057"/>
                  <a:chExt cx="550884" cy="310670"/>
                </a:xfrm>
              </p:grpSpPr>
              <p:cxnSp>
                <p:nvCxnSpPr>
                  <p:cNvPr id="14193" name="Google Shape;14193;p8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4194" name="Google Shape;14194;p8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grpSp>
        <p:nvGrpSpPr>
          <p:cNvPr id="14195" name="Google Shape;14195;p87"/>
          <p:cNvGrpSpPr/>
          <p:nvPr/>
        </p:nvGrpSpPr>
        <p:grpSpPr>
          <a:xfrm>
            <a:off x="706400" y="1556833"/>
            <a:ext cx="962651" cy="810058"/>
            <a:chOff x="844912" y="1681380"/>
            <a:chExt cx="935611" cy="787305"/>
          </a:xfrm>
        </p:grpSpPr>
        <p:grpSp>
          <p:nvGrpSpPr>
            <p:cNvPr id="14196" name="Google Shape;14196;p87"/>
            <p:cNvGrpSpPr/>
            <p:nvPr/>
          </p:nvGrpSpPr>
          <p:grpSpPr>
            <a:xfrm>
              <a:off x="844912" y="1819635"/>
              <a:ext cx="329836" cy="510016"/>
              <a:chOff x="844912" y="1819635"/>
              <a:chExt cx="329836" cy="510016"/>
            </a:xfrm>
          </p:grpSpPr>
          <p:sp>
            <p:nvSpPr>
              <p:cNvPr id="14197" name="Google Shape;14197;p8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8" name="Google Shape;14198;p8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9" name="Google Shape;14199;p8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0" name="Google Shape;14200;p8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1" name="Google Shape;14201;p8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2" name="Google Shape;14202;p8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03" name="Google Shape;14203;p87"/>
            <p:cNvGrpSpPr/>
            <p:nvPr/>
          </p:nvGrpSpPr>
          <p:grpSpPr>
            <a:xfrm>
              <a:off x="1284601" y="2158168"/>
              <a:ext cx="495923" cy="310517"/>
              <a:chOff x="1284601" y="2158168"/>
              <a:chExt cx="495923" cy="310517"/>
            </a:xfrm>
          </p:grpSpPr>
          <p:sp>
            <p:nvSpPr>
              <p:cNvPr id="14204" name="Google Shape;14204;p8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205" name="Google Shape;14205;p87"/>
              <p:cNvGrpSpPr/>
              <p:nvPr/>
            </p:nvGrpSpPr>
            <p:grpSpPr>
              <a:xfrm>
                <a:off x="1507666" y="2158168"/>
                <a:ext cx="272858" cy="310517"/>
                <a:chOff x="1507666" y="2158168"/>
                <a:chExt cx="272858" cy="310517"/>
              </a:xfrm>
            </p:grpSpPr>
            <p:grpSp>
              <p:nvGrpSpPr>
                <p:cNvPr id="14206" name="Google Shape;14206;p87"/>
                <p:cNvGrpSpPr/>
                <p:nvPr/>
              </p:nvGrpSpPr>
              <p:grpSpPr>
                <a:xfrm>
                  <a:off x="1507666" y="2176104"/>
                  <a:ext cx="166395" cy="273149"/>
                  <a:chOff x="1507666" y="2176104"/>
                  <a:chExt cx="166395" cy="273149"/>
                </a:xfrm>
              </p:grpSpPr>
              <p:sp>
                <p:nvSpPr>
                  <p:cNvPr id="14207" name="Google Shape;14207;p8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8" name="Google Shape;14208;p8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9" name="Google Shape;14209;p8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0" name="Google Shape;14210;p8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1" name="Google Shape;14211;p8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2" name="Google Shape;14212;p8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3" name="Google Shape;14213;p8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214" name="Google Shape;14214;p8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5" name="Google Shape;14215;p8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216" name="Google Shape;14216;p87"/>
            <p:cNvGrpSpPr/>
            <p:nvPr/>
          </p:nvGrpSpPr>
          <p:grpSpPr>
            <a:xfrm>
              <a:off x="1284601" y="1681380"/>
              <a:ext cx="495923" cy="310517"/>
              <a:chOff x="1284601" y="1681380"/>
              <a:chExt cx="495923" cy="310517"/>
            </a:xfrm>
          </p:grpSpPr>
          <p:sp>
            <p:nvSpPr>
              <p:cNvPr id="14217" name="Google Shape;14217;p8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218" name="Google Shape;14218;p87"/>
              <p:cNvGrpSpPr/>
              <p:nvPr/>
            </p:nvGrpSpPr>
            <p:grpSpPr>
              <a:xfrm>
                <a:off x="1507666" y="1681380"/>
                <a:ext cx="272858" cy="310517"/>
                <a:chOff x="1507666" y="1681380"/>
                <a:chExt cx="272858" cy="310517"/>
              </a:xfrm>
            </p:grpSpPr>
            <p:grpSp>
              <p:nvGrpSpPr>
                <p:cNvPr id="14219" name="Google Shape;14219;p87"/>
                <p:cNvGrpSpPr/>
                <p:nvPr/>
              </p:nvGrpSpPr>
              <p:grpSpPr>
                <a:xfrm>
                  <a:off x="1507666" y="1700120"/>
                  <a:ext cx="166395" cy="272984"/>
                  <a:chOff x="1507666" y="1700120"/>
                  <a:chExt cx="166395" cy="272984"/>
                </a:xfrm>
              </p:grpSpPr>
              <p:sp>
                <p:nvSpPr>
                  <p:cNvPr id="14220" name="Google Shape;14220;p8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1" name="Google Shape;14221;p8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2" name="Google Shape;14222;p8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3" name="Google Shape;14223;p8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4" name="Google Shape;14224;p8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5" name="Google Shape;14225;p8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6" name="Google Shape;14226;p8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227" name="Google Shape;14227;p8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8" name="Google Shape;14228;p8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4229" name="Google Shape;14229;p87"/>
          <p:cNvGrpSpPr/>
          <p:nvPr/>
        </p:nvGrpSpPr>
        <p:grpSpPr>
          <a:xfrm>
            <a:off x="6815341" y="2324262"/>
            <a:ext cx="1622269" cy="552443"/>
            <a:chOff x="6894650" y="2574740"/>
            <a:chExt cx="1445100" cy="492111"/>
          </a:xfrm>
        </p:grpSpPr>
        <p:sp>
          <p:nvSpPr>
            <p:cNvPr id="14230" name="Google Shape;14230;p8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1" name="Google Shape;14231;p8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2" name="Google Shape;14232;p8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3" name="Google Shape;14233;p8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4" name="Google Shape;14234;p8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4235" name="Google Shape;14235;p8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4236" name="Google Shape;14236;p87"/>
          <p:cNvGrpSpPr/>
          <p:nvPr/>
        </p:nvGrpSpPr>
        <p:grpSpPr>
          <a:xfrm>
            <a:off x="6834884" y="3698518"/>
            <a:ext cx="1583206" cy="475705"/>
            <a:chOff x="6953919" y="3907920"/>
            <a:chExt cx="1377300" cy="475705"/>
          </a:xfrm>
        </p:grpSpPr>
        <p:cxnSp>
          <p:nvCxnSpPr>
            <p:cNvPr id="14237" name="Google Shape;14237;p8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4238" name="Google Shape;14238;p8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4239" name="Google Shape;14239;p8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4240" name="Google Shape;14240;p8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4241" name="Google Shape;14241;p8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4242" name="Google Shape;14242;p87"/>
          <p:cNvGrpSpPr/>
          <p:nvPr/>
        </p:nvGrpSpPr>
        <p:grpSpPr>
          <a:xfrm>
            <a:off x="2338472" y="2459663"/>
            <a:ext cx="836286" cy="824529"/>
            <a:chOff x="2389399" y="2595741"/>
            <a:chExt cx="812796" cy="801369"/>
          </a:xfrm>
        </p:grpSpPr>
        <p:grpSp>
          <p:nvGrpSpPr>
            <p:cNvPr id="14243" name="Google Shape;14243;p87"/>
            <p:cNvGrpSpPr/>
            <p:nvPr/>
          </p:nvGrpSpPr>
          <p:grpSpPr>
            <a:xfrm>
              <a:off x="2492145" y="2881565"/>
              <a:ext cx="607300" cy="229751"/>
              <a:chOff x="2492145" y="2881565"/>
              <a:chExt cx="607300" cy="229751"/>
            </a:xfrm>
          </p:grpSpPr>
          <p:sp>
            <p:nvSpPr>
              <p:cNvPr id="14244" name="Google Shape;14244;p8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5" name="Google Shape;14245;p8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6" name="Google Shape;14246;p8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47" name="Google Shape;14247;p87"/>
            <p:cNvGrpSpPr/>
            <p:nvPr/>
          </p:nvGrpSpPr>
          <p:grpSpPr>
            <a:xfrm>
              <a:off x="2389399" y="2595741"/>
              <a:ext cx="812796" cy="296825"/>
              <a:chOff x="2389399" y="2595741"/>
              <a:chExt cx="812796" cy="296825"/>
            </a:xfrm>
          </p:grpSpPr>
          <p:grpSp>
            <p:nvGrpSpPr>
              <p:cNvPr id="14248" name="Google Shape;14248;p87"/>
              <p:cNvGrpSpPr/>
              <p:nvPr/>
            </p:nvGrpSpPr>
            <p:grpSpPr>
              <a:xfrm>
                <a:off x="2389399" y="2595741"/>
                <a:ext cx="363638" cy="296825"/>
                <a:chOff x="2389399" y="2595741"/>
                <a:chExt cx="363638" cy="296825"/>
              </a:xfrm>
            </p:grpSpPr>
            <p:grpSp>
              <p:nvGrpSpPr>
                <p:cNvPr id="14249" name="Google Shape;14249;p87"/>
                <p:cNvGrpSpPr/>
                <p:nvPr/>
              </p:nvGrpSpPr>
              <p:grpSpPr>
                <a:xfrm>
                  <a:off x="2493852" y="2794333"/>
                  <a:ext cx="259185" cy="98232"/>
                  <a:chOff x="2493852" y="2794333"/>
                  <a:chExt cx="259185" cy="98232"/>
                </a:xfrm>
              </p:grpSpPr>
              <p:sp>
                <p:nvSpPr>
                  <p:cNvPr id="14250" name="Google Shape;14250;p8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1" name="Google Shape;14251;p8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2" name="Google Shape;14252;p8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53" name="Google Shape;14253;p87"/>
                <p:cNvGrpSpPr/>
                <p:nvPr/>
              </p:nvGrpSpPr>
              <p:grpSpPr>
                <a:xfrm>
                  <a:off x="2389399" y="2595741"/>
                  <a:ext cx="224343" cy="182054"/>
                  <a:chOff x="2389399" y="2595741"/>
                  <a:chExt cx="224343" cy="182054"/>
                </a:xfrm>
              </p:grpSpPr>
              <p:sp>
                <p:nvSpPr>
                  <p:cNvPr id="14254" name="Google Shape;14254;p8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5" name="Google Shape;14255;p8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256" name="Google Shape;14256;p87"/>
              <p:cNvGrpSpPr/>
              <p:nvPr/>
            </p:nvGrpSpPr>
            <p:grpSpPr>
              <a:xfrm>
                <a:off x="2683630" y="2595741"/>
                <a:ext cx="224334" cy="296825"/>
                <a:chOff x="2683630" y="2595741"/>
                <a:chExt cx="224334" cy="296825"/>
              </a:xfrm>
            </p:grpSpPr>
            <p:grpSp>
              <p:nvGrpSpPr>
                <p:cNvPr id="14257" name="Google Shape;14257;p87"/>
                <p:cNvGrpSpPr/>
                <p:nvPr/>
              </p:nvGrpSpPr>
              <p:grpSpPr>
                <a:xfrm>
                  <a:off x="2788083" y="2794333"/>
                  <a:ext cx="15356" cy="98232"/>
                  <a:chOff x="2788083" y="2794333"/>
                  <a:chExt cx="15356" cy="98232"/>
                </a:xfrm>
              </p:grpSpPr>
              <p:sp>
                <p:nvSpPr>
                  <p:cNvPr id="14258" name="Google Shape;14258;p8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9" name="Google Shape;14259;p8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0" name="Google Shape;14260;p8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61" name="Google Shape;14261;p87"/>
                <p:cNvGrpSpPr/>
                <p:nvPr/>
              </p:nvGrpSpPr>
              <p:grpSpPr>
                <a:xfrm>
                  <a:off x="2683630" y="2595741"/>
                  <a:ext cx="224334" cy="182054"/>
                  <a:chOff x="2683630" y="2595741"/>
                  <a:chExt cx="224334" cy="182054"/>
                </a:xfrm>
              </p:grpSpPr>
              <p:sp>
                <p:nvSpPr>
                  <p:cNvPr id="14262" name="Google Shape;14262;p8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3" name="Google Shape;14263;p8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264" name="Google Shape;14264;p87"/>
              <p:cNvGrpSpPr/>
              <p:nvPr/>
            </p:nvGrpSpPr>
            <p:grpSpPr>
              <a:xfrm>
                <a:off x="2838475" y="2595741"/>
                <a:ext cx="363719" cy="296825"/>
                <a:chOff x="2838475" y="2595741"/>
                <a:chExt cx="363719" cy="296825"/>
              </a:xfrm>
            </p:grpSpPr>
            <p:grpSp>
              <p:nvGrpSpPr>
                <p:cNvPr id="14265" name="Google Shape;14265;p87"/>
                <p:cNvGrpSpPr/>
                <p:nvPr/>
              </p:nvGrpSpPr>
              <p:grpSpPr>
                <a:xfrm>
                  <a:off x="2838475" y="2794333"/>
                  <a:ext cx="259185" cy="98232"/>
                  <a:chOff x="2838475" y="2794333"/>
                  <a:chExt cx="259185" cy="98232"/>
                </a:xfrm>
              </p:grpSpPr>
              <p:sp>
                <p:nvSpPr>
                  <p:cNvPr id="14266" name="Google Shape;14266;p8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7" name="Google Shape;14267;p8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8" name="Google Shape;14268;p8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69" name="Google Shape;14269;p87"/>
                <p:cNvGrpSpPr/>
                <p:nvPr/>
              </p:nvGrpSpPr>
              <p:grpSpPr>
                <a:xfrm>
                  <a:off x="2977852" y="2595741"/>
                  <a:ext cx="224343" cy="182054"/>
                  <a:chOff x="2977852" y="2595741"/>
                  <a:chExt cx="224343" cy="182054"/>
                </a:xfrm>
              </p:grpSpPr>
              <p:sp>
                <p:nvSpPr>
                  <p:cNvPr id="14270" name="Google Shape;14270;p8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1" name="Google Shape;14271;p8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4272" name="Google Shape;14272;p87"/>
            <p:cNvGrpSpPr/>
            <p:nvPr/>
          </p:nvGrpSpPr>
          <p:grpSpPr>
            <a:xfrm>
              <a:off x="2389399" y="3100241"/>
              <a:ext cx="812796" cy="296869"/>
              <a:chOff x="2389399" y="3100241"/>
              <a:chExt cx="812796" cy="296869"/>
            </a:xfrm>
          </p:grpSpPr>
          <p:grpSp>
            <p:nvGrpSpPr>
              <p:cNvPr id="14273" name="Google Shape;14273;p87"/>
              <p:cNvGrpSpPr/>
              <p:nvPr/>
            </p:nvGrpSpPr>
            <p:grpSpPr>
              <a:xfrm>
                <a:off x="2683630" y="3100241"/>
                <a:ext cx="224334" cy="296869"/>
                <a:chOff x="2683630" y="3100241"/>
                <a:chExt cx="224334" cy="296869"/>
              </a:xfrm>
            </p:grpSpPr>
            <p:grpSp>
              <p:nvGrpSpPr>
                <p:cNvPr id="14274" name="Google Shape;14274;p87"/>
                <p:cNvGrpSpPr/>
                <p:nvPr/>
              </p:nvGrpSpPr>
              <p:grpSpPr>
                <a:xfrm>
                  <a:off x="2788083" y="3100241"/>
                  <a:ext cx="15356" cy="98237"/>
                  <a:chOff x="2788083" y="3100241"/>
                  <a:chExt cx="15356" cy="98237"/>
                </a:xfrm>
              </p:grpSpPr>
              <p:sp>
                <p:nvSpPr>
                  <p:cNvPr id="14275" name="Google Shape;14275;p8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6" name="Google Shape;14276;p8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7" name="Google Shape;14277;p8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78" name="Google Shape;14278;p87"/>
                <p:cNvGrpSpPr/>
                <p:nvPr/>
              </p:nvGrpSpPr>
              <p:grpSpPr>
                <a:xfrm>
                  <a:off x="2683630" y="3215065"/>
                  <a:ext cx="224334" cy="182045"/>
                  <a:chOff x="2683630" y="3215065"/>
                  <a:chExt cx="224334" cy="182045"/>
                </a:xfrm>
              </p:grpSpPr>
              <p:sp>
                <p:nvSpPr>
                  <p:cNvPr id="14279" name="Google Shape;14279;p8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0" name="Google Shape;14280;p8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281" name="Google Shape;14281;p87"/>
              <p:cNvGrpSpPr/>
              <p:nvPr/>
            </p:nvGrpSpPr>
            <p:grpSpPr>
              <a:xfrm>
                <a:off x="2389399" y="3100241"/>
                <a:ext cx="363638" cy="296869"/>
                <a:chOff x="2389399" y="3100241"/>
                <a:chExt cx="363638" cy="296869"/>
              </a:xfrm>
            </p:grpSpPr>
            <p:grpSp>
              <p:nvGrpSpPr>
                <p:cNvPr id="14282" name="Google Shape;14282;p87"/>
                <p:cNvGrpSpPr/>
                <p:nvPr/>
              </p:nvGrpSpPr>
              <p:grpSpPr>
                <a:xfrm>
                  <a:off x="2493852" y="3100241"/>
                  <a:ext cx="259185" cy="98237"/>
                  <a:chOff x="2493852" y="3100241"/>
                  <a:chExt cx="259185" cy="98237"/>
                </a:xfrm>
              </p:grpSpPr>
              <p:sp>
                <p:nvSpPr>
                  <p:cNvPr id="14283" name="Google Shape;14283;p8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4" name="Google Shape;14284;p8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5" name="Google Shape;14285;p8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86" name="Google Shape;14286;p87"/>
                <p:cNvGrpSpPr/>
                <p:nvPr/>
              </p:nvGrpSpPr>
              <p:grpSpPr>
                <a:xfrm>
                  <a:off x="2389399" y="3215065"/>
                  <a:ext cx="224343" cy="182045"/>
                  <a:chOff x="2389399" y="3215065"/>
                  <a:chExt cx="224343" cy="182045"/>
                </a:xfrm>
              </p:grpSpPr>
              <p:sp>
                <p:nvSpPr>
                  <p:cNvPr id="14287" name="Google Shape;14287;p8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8" name="Google Shape;14288;p8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289" name="Google Shape;14289;p87"/>
              <p:cNvGrpSpPr/>
              <p:nvPr/>
            </p:nvGrpSpPr>
            <p:grpSpPr>
              <a:xfrm>
                <a:off x="2838475" y="3100241"/>
                <a:ext cx="363719" cy="296869"/>
                <a:chOff x="2838475" y="3100241"/>
                <a:chExt cx="363719" cy="296869"/>
              </a:xfrm>
            </p:grpSpPr>
            <p:grpSp>
              <p:nvGrpSpPr>
                <p:cNvPr id="14290" name="Google Shape;14290;p87"/>
                <p:cNvGrpSpPr/>
                <p:nvPr/>
              </p:nvGrpSpPr>
              <p:grpSpPr>
                <a:xfrm>
                  <a:off x="2838475" y="3100241"/>
                  <a:ext cx="259185" cy="98237"/>
                  <a:chOff x="2838475" y="3100241"/>
                  <a:chExt cx="259185" cy="98237"/>
                </a:xfrm>
              </p:grpSpPr>
              <p:sp>
                <p:nvSpPr>
                  <p:cNvPr id="14291" name="Google Shape;14291;p8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2" name="Google Shape;14292;p8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3" name="Google Shape;14293;p8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94" name="Google Shape;14294;p87"/>
                <p:cNvGrpSpPr/>
                <p:nvPr/>
              </p:nvGrpSpPr>
              <p:grpSpPr>
                <a:xfrm>
                  <a:off x="2977852" y="3215065"/>
                  <a:ext cx="224343" cy="182045"/>
                  <a:chOff x="2977852" y="3215065"/>
                  <a:chExt cx="224343" cy="182045"/>
                </a:xfrm>
              </p:grpSpPr>
              <p:sp>
                <p:nvSpPr>
                  <p:cNvPr id="14295" name="Google Shape;14295;p8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6" name="Google Shape;14296;p8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811" name="Shape 811"/>
        <p:cNvGrpSpPr/>
        <p:nvPr/>
      </p:nvGrpSpPr>
      <p:grpSpPr>
        <a:xfrm>
          <a:off x="0" y="0"/>
          <a:ext cx="0" cy="0"/>
          <a:chOff x="0" y="0"/>
          <a:chExt cx="0" cy="0"/>
        </a:xfrm>
      </p:grpSpPr>
      <p:sp>
        <p:nvSpPr>
          <p:cNvPr id="3" name="Google Shape;813;p43"/>
          <p:cNvSpPr txBox="1"/>
          <p:nvPr>
            <p:ph type="body" idx="1"/>
          </p:nvPr>
        </p:nvSpPr>
        <p:spPr>
          <a:xfrm>
            <a:off x="720090" y="3733165"/>
            <a:ext cx="2004060" cy="899160"/>
          </a:xfrm>
          <a:prstGeom prst="rect">
            <a:avLst/>
          </a:prstGeom>
        </p:spPr>
        <p:txBody>
          <a:bodyPr spcFirstLastPara="1" wrap="square" lIns="91425" tIns="91425" rIns="91425" bIns="91425" anchor="t" anchorCtr="0">
            <a:noAutofit/>
          </a:bodyPr>
          <a:p>
            <a:pPr marL="0" lvl="0" indent="0" algn="l" rtl="0">
              <a:spcBef>
                <a:spcPts val="0"/>
              </a:spcBef>
              <a:spcAft>
                <a:spcPts val="0"/>
              </a:spcAft>
              <a:buNone/>
            </a:pPr>
            <a:r>
              <a:rPr lang="en-US" sz="2000">
                <a:solidFill>
                  <a:srgbClr val="5F63AF"/>
                </a:solidFill>
              </a:rPr>
              <a:t>PHYSICAL HEALTH</a:t>
            </a:r>
            <a:endParaRPr lang="en-US" sz="2000">
              <a:solidFill>
                <a:srgbClr val="5F63AF"/>
              </a:solidFill>
            </a:endParaRPr>
          </a:p>
        </p:txBody>
      </p:sp>
      <p:sp>
        <p:nvSpPr>
          <p:cNvPr id="6" name="Google Shape;813;p43"/>
          <p:cNvSpPr txBox="1"/>
          <p:nvPr/>
        </p:nvSpPr>
        <p:spPr>
          <a:xfrm>
            <a:off x="6516370" y="3579495"/>
            <a:ext cx="2004060" cy="899160"/>
          </a:xfrm>
          <a:prstGeom prst="rect">
            <a:avLst/>
          </a:prstGeom>
          <a:noFill/>
          <a:ln>
            <a:noFill/>
          </a:ln>
        </p:spPr>
        <p:txBody>
          <a:bodyPr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Jost Medium"/>
              <a:buAutoNum type="arabicPeriod"/>
              <a:defRPr sz="1250" b="0" i="0" u="none" strike="noStrike" cap="none">
                <a:solidFill>
                  <a:schemeClr val="dk1"/>
                </a:solidFill>
                <a:latin typeface="Jost Medium"/>
                <a:ea typeface="Jost Medium"/>
                <a:cs typeface="Jost Medium"/>
                <a:sym typeface="Jost Medium"/>
              </a:defRPr>
            </a:lvl1pPr>
            <a:lvl2pPr marL="914400" marR="0" lvl="1" indent="-304800" algn="l" rtl="0">
              <a:lnSpc>
                <a:spcPct val="115000"/>
              </a:lnSpc>
              <a:spcBef>
                <a:spcPts val="1600"/>
              </a:spcBef>
              <a:spcAft>
                <a:spcPts val="0"/>
              </a:spcAft>
              <a:buClr>
                <a:schemeClr val="dk1"/>
              </a:buClr>
              <a:buSzPts val="1200"/>
              <a:buFont typeface="Jost Medium"/>
              <a:buAutoNum type="alphaLcPeriod"/>
              <a:defRPr sz="1400" b="0" i="0" u="none" strike="noStrike" cap="none">
                <a:solidFill>
                  <a:schemeClr val="dk1"/>
                </a:solidFill>
                <a:latin typeface="Jost Medium"/>
                <a:ea typeface="Jost Medium"/>
                <a:cs typeface="Jost Medium"/>
                <a:sym typeface="Jost Medium"/>
              </a:defRPr>
            </a:lvl2pPr>
            <a:lvl3pPr marL="1371600" marR="0" lvl="2" indent="-304800" algn="l" rtl="0">
              <a:lnSpc>
                <a:spcPct val="115000"/>
              </a:lnSpc>
              <a:spcBef>
                <a:spcPts val="1600"/>
              </a:spcBef>
              <a:spcAft>
                <a:spcPts val="0"/>
              </a:spcAft>
              <a:buClr>
                <a:schemeClr val="dk1"/>
              </a:buClr>
              <a:buSzPts val="1200"/>
              <a:buFont typeface="Jost Medium"/>
              <a:buAutoNum type="romanLcPeriod"/>
              <a:defRPr sz="1400" b="0" i="0" u="none" strike="noStrike" cap="none">
                <a:solidFill>
                  <a:schemeClr val="dk1"/>
                </a:solidFill>
                <a:latin typeface="Jost Medium"/>
                <a:ea typeface="Jost Medium"/>
                <a:cs typeface="Jost Medium"/>
                <a:sym typeface="Jost Medium"/>
              </a:defRPr>
            </a:lvl3pPr>
            <a:lvl4pPr marL="1828800" marR="0" lvl="3" indent="-304800" algn="l" rtl="0">
              <a:lnSpc>
                <a:spcPct val="115000"/>
              </a:lnSpc>
              <a:spcBef>
                <a:spcPts val="1600"/>
              </a:spcBef>
              <a:spcAft>
                <a:spcPts val="0"/>
              </a:spcAft>
              <a:buClr>
                <a:schemeClr val="dk1"/>
              </a:buClr>
              <a:buSzPts val="1200"/>
              <a:buFont typeface="Jost Medium"/>
              <a:buAutoNum type="arabicPeriod"/>
              <a:defRPr sz="1400" b="0" i="0" u="none" strike="noStrike" cap="none">
                <a:solidFill>
                  <a:schemeClr val="dk1"/>
                </a:solidFill>
                <a:latin typeface="Jost Medium"/>
                <a:ea typeface="Jost Medium"/>
                <a:cs typeface="Jost Medium"/>
                <a:sym typeface="Jost Medium"/>
              </a:defRPr>
            </a:lvl4pPr>
            <a:lvl5pPr marL="2286000" marR="0" lvl="4" indent="-304800" algn="l" rtl="0">
              <a:lnSpc>
                <a:spcPct val="115000"/>
              </a:lnSpc>
              <a:spcBef>
                <a:spcPts val="1600"/>
              </a:spcBef>
              <a:spcAft>
                <a:spcPts val="0"/>
              </a:spcAft>
              <a:buClr>
                <a:schemeClr val="dk1"/>
              </a:buClr>
              <a:buSzPts val="1200"/>
              <a:buFont typeface="Jost Medium"/>
              <a:buAutoNum type="alphaLcPeriod"/>
              <a:defRPr sz="1400" b="0" i="0" u="none" strike="noStrike" cap="none">
                <a:solidFill>
                  <a:schemeClr val="dk1"/>
                </a:solidFill>
                <a:latin typeface="Jost Medium"/>
                <a:ea typeface="Jost Medium"/>
                <a:cs typeface="Jost Medium"/>
                <a:sym typeface="Jost Medium"/>
              </a:defRPr>
            </a:lvl5pPr>
            <a:lvl6pPr marL="2743200" marR="0" lvl="5" indent="-304800" algn="l" rtl="0">
              <a:lnSpc>
                <a:spcPct val="115000"/>
              </a:lnSpc>
              <a:spcBef>
                <a:spcPts val="1600"/>
              </a:spcBef>
              <a:spcAft>
                <a:spcPts val="0"/>
              </a:spcAft>
              <a:buClr>
                <a:schemeClr val="dk1"/>
              </a:buClr>
              <a:buSzPts val="1200"/>
              <a:buFont typeface="Jost Medium"/>
              <a:buAutoNum type="romanLcPeriod"/>
              <a:defRPr sz="1400" b="0" i="0" u="none" strike="noStrike" cap="none">
                <a:solidFill>
                  <a:schemeClr val="dk1"/>
                </a:solidFill>
                <a:latin typeface="Jost Medium"/>
                <a:ea typeface="Jost Medium"/>
                <a:cs typeface="Jost Medium"/>
                <a:sym typeface="Jost Medium"/>
              </a:defRPr>
            </a:lvl6pPr>
            <a:lvl7pPr marL="3200400" marR="0" lvl="6" indent="-304800" algn="l" rtl="0">
              <a:lnSpc>
                <a:spcPct val="115000"/>
              </a:lnSpc>
              <a:spcBef>
                <a:spcPts val="1600"/>
              </a:spcBef>
              <a:spcAft>
                <a:spcPts val="0"/>
              </a:spcAft>
              <a:buClr>
                <a:schemeClr val="dk1"/>
              </a:buClr>
              <a:buSzPts val="1200"/>
              <a:buFont typeface="Jost Medium"/>
              <a:buAutoNum type="arabicPeriod"/>
              <a:defRPr sz="1400" b="0" i="0" u="none" strike="noStrike" cap="none">
                <a:solidFill>
                  <a:schemeClr val="dk1"/>
                </a:solidFill>
                <a:latin typeface="Jost Medium"/>
                <a:ea typeface="Jost Medium"/>
                <a:cs typeface="Jost Medium"/>
                <a:sym typeface="Jost Medium"/>
              </a:defRPr>
            </a:lvl7pPr>
            <a:lvl8pPr marL="3657600" marR="0" lvl="7" indent="-304800" algn="l" rtl="0">
              <a:lnSpc>
                <a:spcPct val="115000"/>
              </a:lnSpc>
              <a:spcBef>
                <a:spcPts val="1600"/>
              </a:spcBef>
              <a:spcAft>
                <a:spcPts val="0"/>
              </a:spcAft>
              <a:buClr>
                <a:schemeClr val="dk1"/>
              </a:buClr>
              <a:buSzPts val="1200"/>
              <a:buFont typeface="Jost Medium"/>
              <a:buAutoNum type="alphaLcPeriod"/>
              <a:defRPr sz="1400" b="0" i="0" u="none" strike="noStrike" cap="none">
                <a:solidFill>
                  <a:schemeClr val="dk1"/>
                </a:solidFill>
                <a:latin typeface="Jost Medium"/>
                <a:ea typeface="Jost Medium"/>
                <a:cs typeface="Jost Medium"/>
                <a:sym typeface="Jost Medium"/>
              </a:defRPr>
            </a:lvl8pPr>
            <a:lvl9pPr marL="4114800" marR="0" lvl="8" indent="-304800" algn="l" rtl="0">
              <a:lnSpc>
                <a:spcPct val="115000"/>
              </a:lnSpc>
              <a:spcBef>
                <a:spcPts val="1600"/>
              </a:spcBef>
              <a:spcAft>
                <a:spcPts val="1600"/>
              </a:spcAft>
              <a:buClr>
                <a:schemeClr val="dk1"/>
              </a:buClr>
              <a:buSzPts val="1200"/>
              <a:buFont typeface="Jost Medium"/>
              <a:buAutoNum type="romanLcPeriod"/>
              <a:defRPr sz="1400" b="0" i="0" u="none" strike="noStrike" cap="none">
                <a:solidFill>
                  <a:schemeClr val="dk1"/>
                </a:solidFill>
                <a:latin typeface="Jost Medium"/>
                <a:ea typeface="Jost Medium"/>
                <a:cs typeface="Jost Medium"/>
                <a:sym typeface="Jost Medium"/>
              </a:defRPr>
            </a:lvl9pPr>
          </a:lstStyle>
          <a:p>
            <a:pPr marL="0" lvl="0" indent="0" algn="l" rtl="0">
              <a:spcBef>
                <a:spcPts val="0"/>
              </a:spcBef>
              <a:spcAft>
                <a:spcPts val="0"/>
              </a:spcAft>
              <a:buNone/>
            </a:pPr>
            <a:r>
              <a:rPr lang="en-US" sz="2000">
                <a:solidFill>
                  <a:srgbClr val="5F63AF"/>
                </a:solidFill>
              </a:rPr>
              <a:t>MENTAL HEALTH</a:t>
            </a:r>
            <a:endParaRPr lang="en-US" sz="2000">
              <a:solidFill>
                <a:srgbClr val="5F63AF"/>
              </a:solidFill>
            </a:endParaRPr>
          </a:p>
        </p:txBody>
      </p:sp>
      <p:sp>
        <p:nvSpPr>
          <p:cNvPr id="2" name="Равнобедренный треугольник 1"/>
          <p:cNvSpPr/>
          <p:nvPr/>
        </p:nvSpPr>
        <p:spPr>
          <a:xfrm>
            <a:off x="2771775" y="915670"/>
            <a:ext cx="3302635" cy="3642995"/>
          </a:xfrm>
          <a:prstGeom prst="triangle">
            <a:avLst/>
          </a:prstGeom>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ru-RU" altLang="en-US"/>
          </a:p>
        </p:txBody>
      </p:sp>
      <p:sp>
        <p:nvSpPr>
          <p:cNvPr id="812" name="Google Shape;812;p43"/>
          <p:cNvSpPr txBox="1"/>
          <p:nvPr>
            <p:ph type="title"/>
          </p:nvPr>
        </p:nvSpPr>
        <p:spPr>
          <a:xfrm>
            <a:off x="3420110" y="342900"/>
            <a:ext cx="3242945" cy="57277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solidFill>
                  <a:schemeClr val="tx2">
                    <a:lumMod val="75000"/>
                  </a:schemeClr>
                </a:solidFill>
              </a:rPr>
              <a:t>HEALTH </a:t>
            </a:r>
            <a:endParaRPr lang="en-US" altLang="en-GB">
              <a:solidFill>
                <a:schemeClr val="tx2">
                  <a:lumMod val="75000"/>
                </a:schemeClr>
              </a:solidFill>
            </a:endParaRPr>
          </a:p>
        </p:txBody>
      </p:sp>
      <p:sp>
        <p:nvSpPr>
          <p:cNvPr id="7" name="Google Shape;813;p43"/>
          <p:cNvSpPr txBox="1"/>
          <p:nvPr/>
        </p:nvSpPr>
        <p:spPr>
          <a:xfrm>
            <a:off x="4427855" y="267335"/>
            <a:ext cx="2004060" cy="899160"/>
          </a:xfrm>
          <a:prstGeom prst="rect">
            <a:avLst/>
          </a:prstGeom>
          <a:noFill/>
          <a:ln>
            <a:noFill/>
          </a:ln>
        </p:spPr>
        <p:txBody>
          <a:bodyPr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Jost Medium"/>
              <a:buAutoNum type="arabicPeriod"/>
              <a:defRPr sz="1250" b="0" i="0" u="none" strike="noStrike" cap="none">
                <a:solidFill>
                  <a:schemeClr val="dk1"/>
                </a:solidFill>
                <a:latin typeface="Jost Medium"/>
                <a:ea typeface="Jost Medium"/>
                <a:cs typeface="Jost Medium"/>
                <a:sym typeface="Jost Medium"/>
              </a:defRPr>
            </a:lvl1pPr>
            <a:lvl2pPr marL="914400" marR="0" lvl="1" indent="-304800" algn="l" rtl="0">
              <a:lnSpc>
                <a:spcPct val="115000"/>
              </a:lnSpc>
              <a:spcBef>
                <a:spcPts val="1600"/>
              </a:spcBef>
              <a:spcAft>
                <a:spcPts val="0"/>
              </a:spcAft>
              <a:buClr>
                <a:schemeClr val="dk1"/>
              </a:buClr>
              <a:buSzPts val="1200"/>
              <a:buFont typeface="Jost Medium"/>
              <a:buAutoNum type="alphaLcPeriod"/>
              <a:defRPr sz="1400" b="0" i="0" u="none" strike="noStrike" cap="none">
                <a:solidFill>
                  <a:schemeClr val="dk1"/>
                </a:solidFill>
                <a:latin typeface="Jost Medium"/>
                <a:ea typeface="Jost Medium"/>
                <a:cs typeface="Jost Medium"/>
                <a:sym typeface="Jost Medium"/>
              </a:defRPr>
            </a:lvl2pPr>
            <a:lvl3pPr marL="1371600" marR="0" lvl="2" indent="-304800" algn="l" rtl="0">
              <a:lnSpc>
                <a:spcPct val="115000"/>
              </a:lnSpc>
              <a:spcBef>
                <a:spcPts val="1600"/>
              </a:spcBef>
              <a:spcAft>
                <a:spcPts val="0"/>
              </a:spcAft>
              <a:buClr>
                <a:schemeClr val="dk1"/>
              </a:buClr>
              <a:buSzPts val="1200"/>
              <a:buFont typeface="Jost Medium"/>
              <a:buAutoNum type="romanLcPeriod"/>
              <a:defRPr sz="1400" b="0" i="0" u="none" strike="noStrike" cap="none">
                <a:solidFill>
                  <a:schemeClr val="dk1"/>
                </a:solidFill>
                <a:latin typeface="Jost Medium"/>
                <a:ea typeface="Jost Medium"/>
                <a:cs typeface="Jost Medium"/>
                <a:sym typeface="Jost Medium"/>
              </a:defRPr>
            </a:lvl3pPr>
            <a:lvl4pPr marL="1828800" marR="0" lvl="3" indent="-304800" algn="l" rtl="0">
              <a:lnSpc>
                <a:spcPct val="115000"/>
              </a:lnSpc>
              <a:spcBef>
                <a:spcPts val="1600"/>
              </a:spcBef>
              <a:spcAft>
                <a:spcPts val="0"/>
              </a:spcAft>
              <a:buClr>
                <a:schemeClr val="dk1"/>
              </a:buClr>
              <a:buSzPts val="1200"/>
              <a:buFont typeface="Jost Medium"/>
              <a:buAutoNum type="arabicPeriod"/>
              <a:defRPr sz="1400" b="0" i="0" u="none" strike="noStrike" cap="none">
                <a:solidFill>
                  <a:schemeClr val="dk1"/>
                </a:solidFill>
                <a:latin typeface="Jost Medium"/>
                <a:ea typeface="Jost Medium"/>
                <a:cs typeface="Jost Medium"/>
                <a:sym typeface="Jost Medium"/>
              </a:defRPr>
            </a:lvl4pPr>
            <a:lvl5pPr marL="2286000" marR="0" lvl="4" indent="-304800" algn="l" rtl="0">
              <a:lnSpc>
                <a:spcPct val="115000"/>
              </a:lnSpc>
              <a:spcBef>
                <a:spcPts val="1600"/>
              </a:spcBef>
              <a:spcAft>
                <a:spcPts val="0"/>
              </a:spcAft>
              <a:buClr>
                <a:schemeClr val="dk1"/>
              </a:buClr>
              <a:buSzPts val="1200"/>
              <a:buFont typeface="Jost Medium"/>
              <a:buAutoNum type="alphaLcPeriod"/>
              <a:defRPr sz="1400" b="0" i="0" u="none" strike="noStrike" cap="none">
                <a:solidFill>
                  <a:schemeClr val="dk1"/>
                </a:solidFill>
                <a:latin typeface="Jost Medium"/>
                <a:ea typeface="Jost Medium"/>
                <a:cs typeface="Jost Medium"/>
                <a:sym typeface="Jost Medium"/>
              </a:defRPr>
            </a:lvl5pPr>
            <a:lvl6pPr marL="2743200" marR="0" lvl="5" indent="-304800" algn="l" rtl="0">
              <a:lnSpc>
                <a:spcPct val="115000"/>
              </a:lnSpc>
              <a:spcBef>
                <a:spcPts val="1600"/>
              </a:spcBef>
              <a:spcAft>
                <a:spcPts val="0"/>
              </a:spcAft>
              <a:buClr>
                <a:schemeClr val="dk1"/>
              </a:buClr>
              <a:buSzPts val="1200"/>
              <a:buFont typeface="Jost Medium"/>
              <a:buAutoNum type="romanLcPeriod"/>
              <a:defRPr sz="1400" b="0" i="0" u="none" strike="noStrike" cap="none">
                <a:solidFill>
                  <a:schemeClr val="dk1"/>
                </a:solidFill>
                <a:latin typeface="Jost Medium"/>
                <a:ea typeface="Jost Medium"/>
                <a:cs typeface="Jost Medium"/>
                <a:sym typeface="Jost Medium"/>
              </a:defRPr>
            </a:lvl6pPr>
            <a:lvl7pPr marL="3200400" marR="0" lvl="6" indent="-304800" algn="l" rtl="0">
              <a:lnSpc>
                <a:spcPct val="115000"/>
              </a:lnSpc>
              <a:spcBef>
                <a:spcPts val="1600"/>
              </a:spcBef>
              <a:spcAft>
                <a:spcPts val="0"/>
              </a:spcAft>
              <a:buClr>
                <a:schemeClr val="dk1"/>
              </a:buClr>
              <a:buSzPts val="1200"/>
              <a:buFont typeface="Jost Medium"/>
              <a:buAutoNum type="arabicPeriod"/>
              <a:defRPr sz="1400" b="0" i="0" u="none" strike="noStrike" cap="none">
                <a:solidFill>
                  <a:schemeClr val="dk1"/>
                </a:solidFill>
                <a:latin typeface="Jost Medium"/>
                <a:ea typeface="Jost Medium"/>
                <a:cs typeface="Jost Medium"/>
                <a:sym typeface="Jost Medium"/>
              </a:defRPr>
            </a:lvl7pPr>
            <a:lvl8pPr marL="3657600" marR="0" lvl="7" indent="-304800" algn="l" rtl="0">
              <a:lnSpc>
                <a:spcPct val="115000"/>
              </a:lnSpc>
              <a:spcBef>
                <a:spcPts val="1600"/>
              </a:spcBef>
              <a:spcAft>
                <a:spcPts val="0"/>
              </a:spcAft>
              <a:buClr>
                <a:schemeClr val="dk1"/>
              </a:buClr>
              <a:buSzPts val="1200"/>
              <a:buFont typeface="Jost Medium"/>
              <a:buAutoNum type="alphaLcPeriod"/>
              <a:defRPr sz="1400" b="0" i="0" u="none" strike="noStrike" cap="none">
                <a:solidFill>
                  <a:schemeClr val="dk1"/>
                </a:solidFill>
                <a:latin typeface="Jost Medium"/>
                <a:ea typeface="Jost Medium"/>
                <a:cs typeface="Jost Medium"/>
                <a:sym typeface="Jost Medium"/>
              </a:defRPr>
            </a:lvl8pPr>
            <a:lvl9pPr marL="4114800" marR="0" lvl="8" indent="-304800" algn="l" rtl="0">
              <a:lnSpc>
                <a:spcPct val="115000"/>
              </a:lnSpc>
              <a:spcBef>
                <a:spcPts val="1600"/>
              </a:spcBef>
              <a:spcAft>
                <a:spcPts val="1600"/>
              </a:spcAft>
              <a:buClr>
                <a:schemeClr val="dk1"/>
              </a:buClr>
              <a:buSzPts val="1200"/>
              <a:buFont typeface="Jost Medium"/>
              <a:buAutoNum type="romanLcPeriod"/>
              <a:defRPr sz="1400" b="0" i="0" u="none" strike="noStrike" cap="none">
                <a:solidFill>
                  <a:schemeClr val="dk1"/>
                </a:solidFill>
                <a:latin typeface="Jost Medium"/>
                <a:ea typeface="Jost Medium"/>
                <a:cs typeface="Jost Medium"/>
                <a:sym typeface="Jost Medium"/>
              </a:defRPr>
            </a:lvl9pPr>
          </a:lstStyle>
          <a:p>
            <a:pPr marL="0" lvl="0" indent="0" algn="l" rtl="0">
              <a:spcBef>
                <a:spcPts val="0"/>
              </a:spcBef>
              <a:spcAft>
                <a:spcPts val="0"/>
              </a:spcAft>
              <a:buNone/>
            </a:pPr>
            <a:r>
              <a:rPr lang="en-US" sz="2000">
                <a:solidFill>
                  <a:srgbClr val="5F63AF"/>
                </a:solidFill>
              </a:rPr>
              <a:t> </a:t>
            </a:r>
            <a:endParaRPr lang="en-US" sz="2000">
              <a:solidFill>
                <a:srgbClr val="5F63AF"/>
              </a:solidFill>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4300" name="Shape 14300"/>
        <p:cNvGrpSpPr/>
        <p:nvPr/>
      </p:nvGrpSpPr>
      <p:grpSpPr>
        <a:xfrm>
          <a:off x="0" y="0"/>
          <a:ext cx="0" cy="0"/>
          <a:chOff x="0" y="0"/>
          <a:chExt cx="0" cy="0"/>
        </a:xfrm>
      </p:grpSpPr>
      <p:grpSp>
        <p:nvGrpSpPr>
          <p:cNvPr id="14301" name="Google Shape;14301;p88"/>
          <p:cNvGrpSpPr/>
          <p:nvPr/>
        </p:nvGrpSpPr>
        <p:grpSpPr>
          <a:xfrm>
            <a:off x="702075" y="3155925"/>
            <a:ext cx="2390414" cy="1024800"/>
            <a:chOff x="728925" y="3296613"/>
            <a:chExt cx="2390414" cy="1024800"/>
          </a:xfrm>
        </p:grpSpPr>
        <p:grpSp>
          <p:nvGrpSpPr>
            <p:cNvPr id="14302" name="Google Shape;14302;p88"/>
            <p:cNvGrpSpPr/>
            <p:nvPr/>
          </p:nvGrpSpPr>
          <p:grpSpPr>
            <a:xfrm>
              <a:off x="728925" y="3619800"/>
              <a:ext cx="2390414" cy="500893"/>
              <a:chOff x="728925" y="3619800"/>
              <a:chExt cx="2390414" cy="500893"/>
            </a:xfrm>
          </p:grpSpPr>
          <p:sp>
            <p:nvSpPr>
              <p:cNvPr id="14303" name="Google Shape;14303;p8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304" name="Google Shape;14304;p8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4305" name="Google Shape;14305;p88"/>
            <p:cNvGrpSpPr/>
            <p:nvPr/>
          </p:nvGrpSpPr>
          <p:grpSpPr>
            <a:xfrm>
              <a:off x="1348050" y="3296613"/>
              <a:ext cx="1706152" cy="1024800"/>
              <a:chOff x="1348050" y="3296613"/>
              <a:chExt cx="1706152" cy="1024800"/>
            </a:xfrm>
          </p:grpSpPr>
          <p:sp>
            <p:nvSpPr>
              <p:cNvPr id="14306" name="Google Shape;14306;p8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307" name="Google Shape;14307;p8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308" name="Google Shape;14308;p8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309" name="Google Shape;14309;p8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310" name="Google Shape;14310;p8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4311" name="Google Shape;14311;p88"/>
            <p:cNvGrpSpPr/>
            <p:nvPr/>
          </p:nvGrpSpPr>
          <p:grpSpPr>
            <a:xfrm>
              <a:off x="1455707" y="3654858"/>
              <a:ext cx="1491150" cy="417657"/>
              <a:chOff x="1455707" y="3654858"/>
              <a:chExt cx="1491150" cy="417657"/>
            </a:xfrm>
          </p:grpSpPr>
          <p:sp>
            <p:nvSpPr>
              <p:cNvPr id="14312" name="Google Shape;14312;p8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3" name="Google Shape;14313;p8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4" name="Google Shape;14314;p8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5" name="Google Shape;14315;p8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6" name="Google Shape;14316;p8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7" name="Google Shape;14317;p8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8" name="Google Shape;14318;p8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9" name="Google Shape;14319;p8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0" name="Google Shape;14320;p8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1" name="Google Shape;14321;p8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2" name="Google Shape;14322;p8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3" name="Google Shape;14323;p8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4" name="Google Shape;14324;p8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5" name="Google Shape;14325;p8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6" name="Google Shape;14326;p8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7" name="Google Shape;14327;p8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8" name="Google Shape;14328;p8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9" name="Google Shape;14329;p8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0" name="Google Shape;14330;p8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1" name="Google Shape;14331;p8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aphicFrame>
        <p:nvGraphicFramePr>
          <p:cNvPr id="14332" name="Google Shape;14332;p88"/>
          <p:cNvGraphicFramePr/>
          <p:nvPr/>
        </p:nvGraphicFramePr>
        <p:xfrm>
          <a:off x="5937775" y="2153837"/>
          <a:ext cx="3000000" cy="3000000"/>
        </p:xfrm>
        <a:graphic>
          <a:graphicData uri="http://schemas.openxmlformats.org/drawingml/2006/table">
            <a:tbl>
              <a:tblPr>
                <a:noFill/>
                <a:tableStyleId>{7D659D3A-FAAD-49EB-A4D3-8FC6C807D5EF}</a:tableStyleId>
              </a:tblPr>
              <a:tblGrid>
                <a:gridCol w="626025"/>
                <a:gridCol w="626025"/>
                <a:gridCol w="626025"/>
                <a:gridCol w="626025"/>
              </a:tblGrid>
              <a:tr h="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14333" name="Google Shape;14333;p88"/>
          <p:cNvGrpSpPr/>
          <p:nvPr/>
        </p:nvGrpSpPr>
        <p:grpSpPr>
          <a:xfrm>
            <a:off x="710451" y="981601"/>
            <a:ext cx="2396505" cy="976502"/>
            <a:chOff x="749309" y="1112739"/>
            <a:chExt cx="2371603" cy="976502"/>
          </a:xfrm>
        </p:grpSpPr>
        <p:grpSp>
          <p:nvGrpSpPr>
            <p:cNvPr id="14334" name="Google Shape;14334;p88"/>
            <p:cNvGrpSpPr/>
            <p:nvPr/>
          </p:nvGrpSpPr>
          <p:grpSpPr>
            <a:xfrm>
              <a:off x="1092126" y="1112739"/>
              <a:ext cx="2028786" cy="975464"/>
              <a:chOff x="1092126" y="1112739"/>
              <a:chExt cx="2028786" cy="975464"/>
            </a:xfrm>
          </p:grpSpPr>
          <p:sp>
            <p:nvSpPr>
              <p:cNvPr id="14335" name="Google Shape;14335;p8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6" name="Google Shape;14336;p8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7" name="Google Shape;14337;p8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8" name="Google Shape;14338;p8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9" name="Google Shape;14339;p8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0" name="Google Shape;14340;p8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1" name="Google Shape;14341;p8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2" name="Google Shape;14342;p8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3" name="Google Shape;14343;p8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4" name="Google Shape;14344;p8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5" name="Google Shape;14345;p8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6" name="Google Shape;14346;p8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7" name="Google Shape;14347;p8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8" name="Google Shape;14348;p8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9" name="Google Shape;14349;p8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0" name="Google Shape;14350;p8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1" name="Google Shape;14351;p8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2" name="Google Shape;14352;p8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3" name="Google Shape;14353;p8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4" name="Google Shape;14354;p8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5" name="Google Shape;14355;p8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6" name="Google Shape;14356;p8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7" name="Google Shape;14357;p8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8" name="Google Shape;14358;p8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359" name="Google Shape;14359;p88"/>
            <p:cNvGrpSpPr/>
            <p:nvPr/>
          </p:nvGrpSpPr>
          <p:grpSpPr>
            <a:xfrm>
              <a:off x="749309" y="1112739"/>
              <a:ext cx="314700" cy="975464"/>
              <a:chOff x="749309" y="1112739"/>
              <a:chExt cx="314700" cy="975464"/>
            </a:xfrm>
          </p:grpSpPr>
          <p:sp>
            <p:nvSpPr>
              <p:cNvPr id="14360" name="Google Shape;14360;p8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1" name="Google Shape;14361;p8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2" name="Google Shape;14362;p8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3" name="Google Shape;14363;p8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364" name="Google Shape;14364;p8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5" name="Google Shape;14365;p8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6" name="Google Shape;14366;p8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7" name="Google Shape;14367;p8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aphicFrame>
        <p:nvGraphicFramePr>
          <p:cNvPr id="14368" name="Google Shape;14368;p88"/>
          <p:cNvGraphicFramePr/>
          <p:nvPr/>
        </p:nvGraphicFramePr>
        <p:xfrm>
          <a:off x="5937800" y="981587"/>
          <a:ext cx="3000000" cy="3000000"/>
        </p:xfrm>
        <a:graphic>
          <a:graphicData uri="http://schemas.openxmlformats.org/drawingml/2006/table">
            <a:tbl>
              <a:tblPr>
                <a:noFill/>
                <a:tableStyleId>{7D659D3A-FAAD-49EB-A4D3-8FC6C807D5EF}</a:tableStyleId>
              </a:tblPr>
              <a:tblGrid>
                <a:gridCol w="626025"/>
                <a:gridCol w="626025"/>
                <a:gridCol w="626025"/>
                <a:gridCol w="626025"/>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14369" name="Google Shape;14369;p88"/>
          <p:cNvGraphicFramePr/>
          <p:nvPr/>
        </p:nvGraphicFramePr>
        <p:xfrm>
          <a:off x="3358663" y="2153837"/>
          <a:ext cx="3000000" cy="3000000"/>
        </p:xfrm>
        <a:graphic>
          <a:graphicData uri="http://schemas.openxmlformats.org/drawingml/2006/table">
            <a:tbl>
              <a:tblPr>
                <a:noFill/>
                <a:tableStyleId>{7D659D3A-FAAD-49EB-A4D3-8FC6C807D5EF}</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14370" name="Google Shape;14370;p88"/>
          <p:cNvGrpSpPr/>
          <p:nvPr/>
        </p:nvGrpSpPr>
        <p:grpSpPr>
          <a:xfrm>
            <a:off x="3360649" y="3144798"/>
            <a:ext cx="2363377" cy="1047062"/>
            <a:chOff x="3358399" y="3285485"/>
            <a:chExt cx="2363377" cy="1047062"/>
          </a:xfrm>
        </p:grpSpPr>
        <p:grpSp>
          <p:nvGrpSpPr>
            <p:cNvPr id="14371" name="Google Shape;14371;p88"/>
            <p:cNvGrpSpPr/>
            <p:nvPr/>
          </p:nvGrpSpPr>
          <p:grpSpPr>
            <a:xfrm>
              <a:off x="3358412" y="3285485"/>
              <a:ext cx="2363244" cy="139500"/>
              <a:chOff x="3358412" y="3285485"/>
              <a:chExt cx="2363244" cy="139500"/>
            </a:xfrm>
          </p:grpSpPr>
          <p:sp>
            <p:nvSpPr>
              <p:cNvPr id="14372" name="Google Shape;14372;p8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3" name="Google Shape;14373;p8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4" name="Google Shape;14374;p8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5" name="Google Shape;14375;p8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6" name="Google Shape;14376;p8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377" name="Google Shape;14377;p88"/>
            <p:cNvGrpSpPr/>
            <p:nvPr/>
          </p:nvGrpSpPr>
          <p:grpSpPr>
            <a:xfrm>
              <a:off x="3358412" y="3466996"/>
              <a:ext cx="2363244" cy="139500"/>
              <a:chOff x="3358412" y="3466996"/>
              <a:chExt cx="2363244" cy="139500"/>
            </a:xfrm>
          </p:grpSpPr>
          <p:sp>
            <p:nvSpPr>
              <p:cNvPr id="14378" name="Google Shape;14378;p8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9" name="Google Shape;14379;p8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0" name="Google Shape;14380;p8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1" name="Google Shape;14381;p8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2" name="Google Shape;14382;p8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383" name="Google Shape;14383;p88"/>
            <p:cNvGrpSpPr/>
            <p:nvPr/>
          </p:nvGrpSpPr>
          <p:grpSpPr>
            <a:xfrm>
              <a:off x="3358412" y="3648507"/>
              <a:ext cx="2363244" cy="139500"/>
              <a:chOff x="3358412" y="3648507"/>
              <a:chExt cx="2363244" cy="139500"/>
            </a:xfrm>
          </p:grpSpPr>
          <p:sp>
            <p:nvSpPr>
              <p:cNvPr id="14384" name="Google Shape;14384;p8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5" name="Google Shape;14385;p8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6" name="Google Shape;14386;p8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7" name="Google Shape;14387;p8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8" name="Google Shape;14388;p8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389" name="Google Shape;14389;p88"/>
            <p:cNvGrpSpPr/>
            <p:nvPr/>
          </p:nvGrpSpPr>
          <p:grpSpPr>
            <a:xfrm>
              <a:off x="3358412" y="3830018"/>
              <a:ext cx="2363244" cy="139500"/>
              <a:chOff x="3358412" y="3830018"/>
              <a:chExt cx="2363244" cy="139500"/>
            </a:xfrm>
          </p:grpSpPr>
          <p:sp>
            <p:nvSpPr>
              <p:cNvPr id="14390" name="Google Shape;14390;p8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1" name="Google Shape;14391;p8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2" name="Google Shape;14392;p8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3" name="Google Shape;14393;p8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4" name="Google Shape;14394;p8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395" name="Google Shape;14395;p88"/>
            <p:cNvGrpSpPr/>
            <p:nvPr/>
          </p:nvGrpSpPr>
          <p:grpSpPr>
            <a:xfrm>
              <a:off x="3358399" y="4011514"/>
              <a:ext cx="2363377" cy="139537"/>
              <a:chOff x="3294800" y="4134603"/>
              <a:chExt cx="2638876" cy="152400"/>
            </a:xfrm>
          </p:grpSpPr>
          <p:sp>
            <p:nvSpPr>
              <p:cNvPr id="14396" name="Google Shape;14396;p8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7" name="Google Shape;14397;p8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8" name="Google Shape;14398;p8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9" name="Google Shape;14399;p8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0" name="Google Shape;14400;p8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01" name="Google Shape;14401;p88"/>
            <p:cNvGrpSpPr/>
            <p:nvPr/>
          </p:nvGrpSpPr>
          <p:grpSpPr>
            <a:xfrm>
              <a:off x="3358399" y="4193010"/>
              <a:ext cx="2363377" cy="139537"/>
              <a:chOff x="3294800" y="4134603"/>
              <a:chExt cx="2638876" cy="152400"/>
            </a:xfrm>
          </p:grpSpPr>
          <p:sp>
            <p:nvSpPr>
              <p:cNvPr id="14402" name="Google Shape;14402;p8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3" name="Google Shape;14403;p8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4" name="Google Shape;14404;p8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5" name="Google Shape;14405;p8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6" name="Google Shape;14406;p8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aphicFrame>
        <p:nvGraphicFramePr>
          <p:cNvPr id="14407" name="Google Shape;14407;p88"/>
          <p:cNvGraphicFramePr/>
          <p:nvPr/>
        </p:nvGraphicFramePr>
        <p:xfrm>
          <a:off x="711450" y="2153837"/>
          <a:ext cx="3000000" cy="3000000"/>
        </p:xfrm>
        <a:graphic>
          <a:graphicData uri="http://schemas.openxmlformats.org/drawingml/2006/table">
            <a:tbl>
              <a:tblPr>
                <a:noFill/>
                <a:tableStyleId>{7D659D3A-FAAD-49EB-A4D3-8FC6C807D5EF}</a:tableStyleId>
              </a:tblPr>
              <a:tblGrid>
                <a:gridCol w="592450"/>
                <a:gridCol w="592450"/>
                <a:gridCol w="592450"/>
                <a:gridCol w="592450"/>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14408" name="Google Shape;14408;p88"/>
          <p:cNvGrpSpPr/>
          <p:nvPr/>
        </p:nvGrpSpPr>
        <p:grpSpPr>
          <a:xfrm>
            <a:off x="4161119" y="2557652"/>
            <a:ext cx="1302095" cy="60959"/>
            <a:chOff x="3558802" y="4011427"/>
            <a:chExt cx="1866000" cy="111300"/>
          </a:xfrm>
        </p:grpSpPr>
        <p:sp>
          <p:nvSpPr>
            <p:cNvPr id="14409" name="Google Shape;14409;p8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0" name="Google Shape;14410;p8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11" name="Google Shape;14411;p88"/>
          <p:cNvGrpSpPr/>
          <p:nvPr/>
        </p:nvGrpSpPr>
        <p:grpSpPr>
          <a:xfrm>
            <a:off x="4706607" y="2839811"/>
            <a:ext cx="914340" cy="60959"/>
            <a:chOff x="3558802" y="4011427"/>
            <a:chExt cx="1866000" cy="111300"/>
          </a:xfrm>
        </p:grpSpPr>
        <p:sp>
          <p:nvSpPr>
            <p:cNvPr id="14412" name="Google Shape;14412;p8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3" name="Google Shape;14413;p8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14" name="Google Shape;14414;p88"/>
          <p:cNvGrpSpPr/>
          <p:nvPr/>
        </p:nvGrpSpPr>
        <p:grpSpPr>
          <a:xfrm>
            <a:off x="5874449" y="3167609"/>
            <a:ext cx="2519825" cy="1001454"/>
            <a:chOff x="1906114" y="789980"/>
            <a:chExt cx="1487676" cy="606868"/>
          </a:xfrm>
        </p:grpSpPr>
        <p:cxnSp>
          <p:nvCxnSpPr>
            <p:cNvPr id="14415" name="Google Shape;14415;p8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4416" name="Google Shape;14416;p8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4417" name="Google Shape;14417;p8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4418" name="Google Shape;14418;p8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JANUARY</a:t>
              </a:r>
              <a:endParaRPr sz="300">
                <a:solidFill>
                  <a:srgbClr val="E3E9ED"/>
                </a:solidFill>
              </a:endParaRPr>
            </a:p>
          </p:txBody>
        </p:sp>
        <p:sp>
          <p:nvSpPr>
            <p:cNvPr id="14419" name="Google Shape;14419;p8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FEBRUARY</a:t>
              </a:r>
              <a:endParaRPr sz="300">
                <a:solidFill>
                  <a:srgbClr val="E3E9ED"/>
                </a:solidFill>
              </a:endParaRPr>
            </a:p>
          </p:txBody>
        </p:sp>
        <p:sp>
          <p:nvSpPr>
            <p:cNvPr id="14420" name="Google Shape;14420;p8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MARCH</a:t>
              </a:r>
              <a:endParaRPr sz="300">
                <a:solidFill>
                  <a:srgbClr val="E3E9ED"/>
                </a:solidFill>
              </a:endParaRPr>
            </a:p>
          </p:txBody>
        </p:sp>
        <p:sp>
          <p:nvSpPr>
            <p:cNvPr id="14421" name="Google Shape;14421;p8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APRIL</a:t>
              </a:r>
              <a:endParaRPr sz="300">
                <a:solidFill>
                  <a:srgbClr val="E3E9ED"/>
                </a:solidFill>
              </a:endParaRPr>
            </a:p>
          </p:txBody>
        </p:sp>
        <p:sp>
          <p:nvSpPr>
            <p:cNvPr id="14422" name="Google Shape;14422;p8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3" name="Google Shape;14423;p8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4" name="Google Shape;14424;p8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5" name="Google Shape;14425;p8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6" name="Google Shape;14426;p8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7" name="Google Shape;14427;p8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8" name="Google Shape;14428;p8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GB" sz="300">
                  <a:solidFill>
                    <a:srgbClr val="E3E9ED"/>
                  </a:solidFill>
                </a:rPr>
                <a:t>PHASE 1</a:t>
              </a:r>
              <a:endParaRPr sz="300">
                <a:solidFill>
                  <a:srgbClr val="E3E9ED"/>
                </a:solidFill>
              </a:endParaRPr>
            </a:p>
          </p:txBody>
        </p:sp>
        <p:sp>
          <p:nvSpPr>
            <p:cNvPr id="14429" name="Google Shape;14429;p8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1</a:t>
              </a:r>
              <a:endParaRPr sz="300">
                <a:solidFill>
                  <a:srgbClr val="E3E9ED"/>
                </a:solidFill>
              </a:endParaRPr>
            </a:p>
          </p:txBody>
        </p:sp>
        <p:sp>
          <p:nvSpPr>
            <p:cNvPr id="14430" name="Google Shape;14430;p8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2</a:t>
              </a:r>
              <a:endParaRPr sz="300">
                <a:solidFill>
                  <a:srgbClr val="E3E9ED"/>
                </a:solidFill>
              </a:endParaRPr>
            </a:p>
          </p:txBody>
        </p:sp>
        <p:sp>
          <p:nvSpPr>
            <p:cNvPr id="14431" name="Google Shape;14431;p8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32" name="Google Shape;14432;p88"/>
          <p:cNvGrpSpPr/>
          <p:nvPr/>
        </p:nvGrpSpPr>
        <p:grpSpPr>
          <a:xfrm>
            <a:off x="3355812" y="951645"/>
            <a:ext cx="2363393" cy="1005865"/>
            <a:chOff x="3292400" y="1193188"/>
            <a:chExt cx="2615240" cy="1131075"/>
          </a:xfrm>
        </p:grpSpPr>
        <p:sp>
          <p:nvSpPr>
            <p:cNvPr id="14433" name="Google Shape;14433;p8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34" name="Google Shape;14434;p8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35" name="Google Shape;14435;p8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JANUARY</a:t>
              </a:r>
              <a:endParaRPr sz="200">
                <a:solidFill>
                  <a:srgbClr val="FFFFFF"/>
                </a:solidFill>
              </a:endParaRPr>
            </a:p>
          </p:txBody>
        </p:sp>
        <p:sp>
          <p:nvSpPr>
            <p:cNvPr id="14436" name="Google Shape;14436;p8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FEBRUARY</a:t>
              </a:r>
              <a:endParaRPr sz="200">
                <a:solidFill>
                  <a:srgbClr val="FFFFFF"/>
                </a:solidFill>
              </a:endParaRPr>
            </a:p>
          </p:txBody>
        </p:sp>
        <p:sp>
          <p:nvSpPr>
            <p:cNvPr id="14437" name="Google Shape;14437;p8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MARCH</a:t>
              </a:r>
              <a:endParaRPr sz="200">
                <a:solidFill>
                  <a:srgbClr val="FFFFFF"/>
                </a:solidFill>
              </a:endParaRPr>
            </a:p>
          </p:txBody>
        </p:sp>
        <p:sp>
          <p:nvSpPr>
            <p:cNvPr id="14438" name="Google Shape;14438;p8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APRIL</a:t>
              </a:r>
              <a:endParaRPr sz="200">
                <a:solidFill>
                  <a:srgbClr val="FFFFFF"/>
                </a:solidFill>
              </a:endParaRPr>
            </a:p>
          </p:txBody>
        </p:sp>
        <p:sp>
          <p:nvSpPr>
            <p:cNvPr id="14439" name="Google Shape;14439;p8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MAY</a:t>
              </a:r>
              <a:endParaRPr sz="200">
                <a:solidFill>
                  <a:srgbClr val="FFFFFF"/>
                </a:solidFill>
              </a:endParaRPr>
            </a:p>
          </p:txBody>
        </p:sp>
        <p:sp>
          <p:nvSpPr>
            <p:cNvPr id="14440" name="Google Shape;14440;p8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JUNE</a:t>
              </a:r>
              <a:endParaRPr sz="200">
                <a:solidFill>
                  <a:srgbClr val="FFFFFF"/>
                </a:solidFill>
              </a:endParaRPr>
            </a:p>
          </p:txBody>
        </p:sp>
        <p:sp>
          <p:nvSpPr>
            <p:cNvPr id="14441" name="Google Shape;14441;p8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1</a:t>
              </a:r>
              <a:endParaRPr sz="200">
                <a:solidFill>
                  <a:srgbClr val="FFFFFF"/>
                </a:solidFill>
              </a:endParaRPr>
            </a:p>
          </p:txBody>
        </p:sp>
        <p:sp>
          <p:nvSpPr>
            <p:cNvPr id="14442" name="Google Shape;14442;p8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2</a:t>
              </a:r>
              <a:endParaRPr sz="200">
                <a:solidFill>
                  <a:srgbClr val="FFFFFF"/>
                </a:solidFill>
              </a:endParaRPr>
            </a:p>
          </p:txBody>
        </p:sp>
        <p:sp>
          <p:nvSpPr>
            <p:cNvPr id="14443" name="Google Shape;14443;p8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14444" name="Google Shape;14444;p8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sp>
          <p:nvSpPr>
            <p:cNvPr id="14445" name="Google Shape;14445;p8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14446" name="Google Shape;14446;p8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grpSp>
          <p:nvGrpSpPr>
            <p:cNvPr id="14447" name="Google Shape;14447;p88"/>
            <p:cNvGrpSpPr/>
            <p:nvPr/>
          </p:nvGrpSpPr>
          <p:grpSpPr>
            <a:xfrm>
              <a:off x="3748438" y="1378608"/>
              <a:ext cx="2159202" cy="903971"/>
              <a:chOff x="1683525" y="2179850"/>
              <a:chExt cx="4519050" cy="2134525"/>
            </a:xfrm>
          </p:grpSpPr>
          <p:sp>
            <p:nvSpPr>
              <p:cNvPr id="14448" name="Google Shape;14448;p8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49" name="Google Shape;14449;p8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0" name="Google Shape;14450;p8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1" name="Google Shape;14451;p8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2" name="Google Shape;14452;p8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3" name="Google Shape;14453;p8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4" name="Google Shape;14454;p8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5" name="Google Shape;14455;p8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6" name="Google Shape;14456;p8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7" name="Google Shape;14457;p8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8" name="Google Shape;14458;p8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459" name="Google Shape;14459;p8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4463" name="Shape 14463"/>
        <p:cNvGrpSpPr/>
        <p:nvPr/>
      </p:nvGrpSpPr>
      <p:grpSpPr>
        <a:xfrm>
          <a:off x="0" y="0"/>
          <a:ext cx="0" cy="0"/>
          <a:chOff x="0" y="0"/>
          <a:chExt cx="0" cy="0"/>
        </a:xfrm>
      </p:grpSpPr>
      <p:grpSp>
        <p:nvGrpSpPr>
          <p:cNvPr id="14464" name="Google Shape;14464;p89"/>
          <p:cNvGrpSpPr/>
          <p:nvPr/>
        </p:nvGrpSpPr>
        <p:grpSpPr>
          <a:xfrm>
            <a:off x="4796684" y="970941"/>
            <a:ext cx="745431" cy="718863"/>
            <a:chOff x="4249973" y="1201875"/>
            <a:chExt cx="1958568" cy="1888762"/>
          </a:xfrm>
        </p:grpSpPr>
        <p:sp>
          <p:nvSpPr>
            <p:cNvPr id="14465" name="Google Shape;14465;p89"/>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466" name="Google Shape;14466;p89"/>
            <p:cNvGrpSpPr/>
            <p:nvPr/>
          </p:nvGrpSpPr>
          <p:grpSpPr>
            <a:xfrm>
              <a:off x="5853086" y="1789142"/>
              <a:ext cx="355454" cy="1048099"/>
              <a:chOff x="5576108" y="2016725"/>
              <a:chExt cx="565200" cy="1666560"/>
            </a:xfrm>
          </p:grpSpPr>
          <p:sp>
            <p:nvSpPr>
              <p:cNvPr id="14467" name="Google Shape;14467;p89"/>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14468" name="Google Shape;14468;p8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69" name="Google Shape;14469;p89"/>
            <p:cNvGrpSpPr/>
            <p:nvPr/>
          </p:nvGrpSpPr>
          <p:grpSpPr>
            <a:xfrm>
              <a:off x="4869455" y="2691676"/>
              <a:ext cx="1013897" cy="398961"/>
              <a:chOff x="4012057" y="3451825"/>
              <a:chExt cx="1612175" cy="634379"/>
            </a:xfrm>
          </p:grpSpPr>
          <p:sp>
            <p:nvSpPr>
              <p:cNvPr id="14470" name="Google Shape;14470;p89"/>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14471" name="Google Shape;14471;p8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72" name="Google Shape;14472;p89"/>
            <p:cNvGrpSpPr/>
            <p:nvPr/>
          </p:nvGrpSpPr>
          <p:grpSpPr>
            <a:xfrm>
              <a:off x="4276937" y="2155961"/>
              <a:ext cx="651965" cy="891358"/>
              <a:chOff x="3069908" y="2599997"/>
              <a:chExt cx="1036675" cy="1417328"/>
            </a:xfrm>
          </p:grpSpPr>
          <p:sp>
            <p:nvSpPr>
              <p:cNvPr id="14473" name="Google Shape;14473;p89"/>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14474" name="Google Shape;14474;p8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75" name="Google Shape;14475;p89"/>
            <p:cNvGrpSpPr/>
            <p:nvPr/>
          </p:nvGrpSpPr>
          <p:grpSpPr>
            <a:xfrm>
              <a:off x="5054918" y="1201875"/>
              <a:ext cx="999548" cy="602711"/>
              <a:chOff x="4306958" y="1082925"/>
              <a:chExt cx="1589359" cy="958358"/>
            </a:xfrm>
          </p:grpSpPr>
          <p:sp>
            <p:nvSpPr>
              <p:cNvPr id="14476" name="Google Shape;14476;p89"/>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14477" name="Google Shape;14477;p8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78" name="Google Shape;14478;p89"/>
            <p:cNvGrpSpPr/>
            <p:nvPr/>
          </p:nvGrpSpPr>
          <p:grpSpPr>
            <a:xfrm>
              <a:off x="4249973" y="1303451"/>
              <a:ext cx="799317" cy="841334"/>
              <a:chOff x="3027033" y="1244439"/>
              <a:chExt cx="1270977" cy="1337786"/>
            </a:xfrm>
          </p:grpSpPr>
          <p:sp>
            <p:nvSpPr>
              <p:cNvPr id="14479" name="Google Shape;14479;p89"/>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14480" name="Google Shape;14480;p8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481" name="Google Shape;14481;p89"/>
          <p:cNvGrpSpPr/>
          <p:nvPr/>
        </p:nvGrpSpPr>
        <p:grpSpPr>
          <a:xfrm>
            <a:off x="713057" y="1849390"/>
            <a:ext cx="761767" cy="729896"/>
            <a:chOff x="2657744" y="2337745"/>
            <a:chExt cx="832987" cy="798137"/>
          </a:xfrm>
        </p:grpSpPr>
        <p:sp>
          <p:nvSpPr>
            <p:cNvPr id="14482" name="Google Shape;14482;p89"/>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3" name="Google Shape;14483;p89"/>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4" name="Google Shape;14484;p8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5" name="Google Shape;14485;p89"/>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6" name="Google Shape;14486;p8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7" name="Google Shape;14487;p8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88" name="Google Shape;14488;p89"/>
          <p:cNvGrpSpPr/>
          <p:nvPr/>
        </p:nvGrpSpPr>
        <p:grpSpPr>
          <a:xfrm>
            <a:off x="3224022" y="1852597"/>
            <a:ext cx="685569" cy="723586"/>
            <a:chOff x="3398134" y="2057755"/>
            <a:chExt cx="704087" cy="743130"/>
          </a:xfrm>
        </p:grpSpPr>
        <p:grpSp>
          <p:nvGrpSpPr>
            <p:cNvPr id="14489" name="Google Shape;14489;p89"/>
            <p:cNvGrpSpPr/>
            <p:nvPr/>
          </p:nvGrpSpPr>
          <p:grpSpPr>
            <a:xfrm>
              <a:off x="3398134" y="2290183"/>
              <a:ext cx="315300" cy="219900"/>
              <a:chOff x="3398134" y="2290183"/>
              <a:chExt cx="315300" cy="219900"/>
            </a:xfrm>
          </p:grpSpPr>
          <p:sp>
            <p:nvSpPr>
              <p:cNvPr id="14490" name="Google Shape;14490;p89"/>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4491" name="Google Shape;14491;p89"/>
              <p:cNvCxnSpPr>
                <a:stCxn id="14490"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4492" name="Google Shape;14492;p89"/>
            <p:cNvGrpSpPr/>
            <p:nvPr/>
          </p:nvGrpSpPr>
          <p:grpSpPr>
            <a:xfrm>
              <a:off x="3547823" y="2467358"/>
              <a:ext cx="219900" cy="333527"/>
              <a:chOff x="3547823" y="2467358"/>
              <a:chExt cx="219900" cy="333527"/>
            </a:xfrm>
          </p:grpSpPr>
          <p:sp>
            <p:nvSpPr>
              <p:cNvPr id="14493" name="Google Shape;14493;p89"/>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4494" name="Google Shape;14494;p89"/>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4495" name="Google Shape;14495;p89"/>
            <p:cNvGrpSpPr/>
            <p:nvPr/>
          </p:nvGrpSpPr>
          <p:grpSpPr>
            <a:xfrm>
              <a:off x="3734138" y="2467358"/>
              <a:ext cx="219900" cy="333527"/>
              <a:chOff x="3734138" y="2467358"/>
              <a:chExt cx="219900" cy="333527"/>
            </a:xfrm>
          </p:grpSpPr>
          <p:sp>
            <p:nvSpPr>
              <p:cNvPr id="14496" name="Google Shape;14496;p89"/>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4497" name="Google Shape;14497;p89"/>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4498" name="Google Shape;14498;p89"/>
            <p:cNvGrpSpPr/>
            <p:nvPr/>
          </p:nvGrpSpPr>
          <p:grpSpPr>
            <a:xfrm>
              <a:off x="3787560" y="2288011"/>
              <a:ext cx="314661" cy="219900"/>
              <a:chOff x="3787560" y="2288011"/>
              <a:chExt cx="314661" cy="219900"/>
            </a:xfrm>
          </p:grpSpPr>
          <p:sp>
            <p:nvSpPr>
              <p:cNvPr id="14499" name="Google Shape;14499;p89"/>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4500" name="Google Shape;14500;p89"/>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4501" name="Google Shape;14501;p89"/>
            <p:cNvGrpSpPr/>
            <p:nvPr/>
          </p:nvGrpSpPr>
          <p:grpSpPr>
            <a:xfrm>
              <a:off x="3637290" y="2057755"/>
              <a:ext cx="219900" cy="335499"/>
              <a:chOff x="3637290" y="2057755"/>
              <a:chExt cx="219900" cy="335499"/>
            </a:xfrm>
          </p:grpSpPr>
          <p:sp>
            <p:nvSpPr>
              <p:cNvPr id="14502" name="Google Shape;14502;p89"/>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4503" name="Google Shape;14503;p89"/>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4504" name="Google Shape;14504;p89"/>
          <p:cNvGrpSpPr/>
          <p:nvPr/>
        </p:nvGrpSpPr>
        <p:grpSpPr>
          <a:xfrm>
            <a:off x="4899244" y="1859292"/>
            <a:ext cx="710153" cy="710153"/>
            <a:chOff x="5007123" y="2079403"/>
            <a:chExt cx="687600" cy="687600"/>
          </a:xfrm>
        </p:grpSpPr>
        <p:sp>
          <p:nvSpPr>
            <p:cNvPr id="14505" name="Google Shape;14505;p89"/>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6" name="Google Shape;14506;p89"/>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7" name="Google Shape;14507;p89"/>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8" name="Google Shape;14508;p89"/>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09" name="Google Shape;14509;p89"/>
          <p:cNvGrpSpPr/>
          <p:nvPr/>
        </p:nvGrpSpPr>
        <p:grpSpPr>
          <a:xfrm>
            <a:off x="5708681" y="1853799"/>
            <a:ext cx="720998" cy="721183"/>
            <a:chOff x="5797446" y="2063053"/>
            <a:chExt cx="698100" cy="698280"/>
          </a:xfrm>
        </p:grpSpPr>
        <p:sp>
          <p:nvSpPr>
            <p:cNvPr id="14510" name="Google Shape;14510;p89"/>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1" name="Google Shape;14511;p89"/>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2" name="Google Shape;14512;p89"/>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3" name="Google Shape;14513;p89"/>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14" name="Google Shape;14514;p89"/>
          <p:cNvGrpSpPr/>
          <p:nvPr/>
        </p:nvGrpSpPr>
        <p:grpSpPr>
          <a:xfrm>
            <a:off x="8153828" y="3499404"/>
            <a:ext cx="280585" cy="673164"/>
            <a:chOff x="8075075" y="3754290"/>
            <a:chExt cx="255612" cy="613194"/>
          </a:xfrm>
        </p:grpSpPr>
        <p:grpSp>
          <p:nvGrpSpPr>
            <p:cNvPr id="14515" name="Google Shape;14515;p89"/>
            <p:cNvGrpSpPr/>
            <p:nvPr/>
          </p:nvGrpSpPr>
          <p:grpSpPr>
            <a:xfrm>
              <a:off x="8075075" y="3754290"/>
              <a:ext cx="255612" cy="613194"/>
              <a:chOff x="8075075" y="3754290"/>
              <a:chExt cx="255612" cy="613194"/>
            </a:xfrm>
          </p:grpSpPr>
          <p:sp>
            <p:nvSpPr>
              <p:cNvPr id="14516" name="Google Shape;14516;p89"/>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7" name="Google Shape;14517;p89"/>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518" name="Google Shape;14518;p89"/>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19" name="Google Shape;14519;p89"/>
          <p:cNvGrpSpPr/>
          <p:nvPr/>
        </p:nvGrpSpPr>
        <p:grpSpPr>
          <a:xfrm>
            <a:off x="5270887" y="3488200"/>
            <a:ext cx="470352" cy="683745"/>
            <a:chOff x="1697726" y="3244179"/>
            <a:chExt cx="788124" cy="1146069"/>
          </a:xfrm>
        </p:grpSpPr>
        <p:sp>
          <p:nvSpPr>
            <p:cNvPr id="14520" name="Google Shape;14520;p8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1" name="Google Shape;14521;p8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522" name="Google Shape;14522;p89"/>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523" name="Google Shape;14523;p89"/>
          <p:cNvGrpSpPr/>
          <p:nvPr/>
        </p:nvGrpSpPr>
        <p:grpSpPr>
          <a:xfrm>
            <a:off x="5892037" y="3499402"/>
            <a:ext cx="293891" cy="293845"/>
            <a:chOff x="6134814" y="3754290"/>
            <a:chExt cx="293891" cy="293845"/>
          </a:xfrm>
        </p:grpSpPr>
        <p:sp>
          <p:nvSpPr>
            <p:cNvPr id="14524" name="Google Shape;14524;p89"/>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5" name="Google Shape;14525;p89"/>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26" name="Google Shape;14526;p89"/>
          <p:cNvGrpSpPr/>
          <p:nvPr/>
        </p:nvGrpSpPr>
        <p:grpSpPr>
          <a:xfrm>
            <a:off x="5892037" y="3878074"/>
            <a:ext cx="293891" cy="293891"/>
            <a:chOff x="6134814" y="4086186"/>
            <a:chExt cx="293891" cy="293891"/>
          </a:xfrm>
        </p:grpSpPr>
        <p:sp>
          <p:nvSpPr>
            <p:cNvPr id="14527" name="Google Shape;14527;p89"/>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8" name="Google Shape;14528;p89"/>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529" name="Google Shape;14529;p89"/>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0" name="Google Shape;14530;p89"/>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531" name="Google Shape;14531;p89"/>
          <p:cNvGrpSpPr/>
          <p:nvPr/>
        </p:nvGrpSpPr>
        <p:grpSpPr>
          <a:xfrm>
            <a:off x="7817013" y="2706766"/>
            <a:ext cx="622883" cy="621944"/>
            <a:chOff x="1187048" y="238125"/>
            <a:chExt cx="5256397" cy="5248476"/>
          </a:xfrm>
        </p:grpSpPr>
        <p:sp>
          <p:nvSpPr>
            <p:cNvPr id="14532" name="Google Shape;14532;p8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3" name="Google Shape;14533;p89"/>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4" name="Google Shape;14534;p89"/>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5" name="Google Shape;14535;p89"/>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36" name="Google Shape;14536;p89"/>
          <p:cNvGrpSpPr/>
          <p:nvPr/>
        </p:nvGrpSpPr>
        <p:grpSpPr>
          <a:xfrm>
            <a:off x="2274118" y="2716375"/>
            <a:ext cx="1310987" cy="612407"/>
            <a:chOff x="238125" y="1188750"/>
            <a:chExt cx="7140450" cy="3335550"/>
          </a:xfrm>
        </p:grpSpPr>
        <p:sp>
          <p:nvSpPr>
            <p:cNvPr id="14537" name="Google Shape;14537;p8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8" name="Google Shape;14538;p8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9" name="Google Shape;14539;p8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0" name="Google Shape;14540;p8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1" name="Google Shape;14541;p8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42" name="Google Shape;14542;p89"/>
          <p:cNvGrpSpPr/>
          <p:nvPr/>
        </p:nvGrpSpPr>
        <p:grpSpPr>
          <a:xfrm>
            <a:off x="6599990" y="2706930"/>
            <a:ext cx="1110299" cy="621702"/>
            <a:chOff x="238125" y="1335475"/>
            <a:chExt cx="5418735" cy="3034175"/>
          </a:xfrm>
        </p:grpSpPr>
        <p:sp>
          <p:nvSpPr>
            <p:cNvPr id="14543" name="Google Shape;14543;p8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4" name="Google Shape;14544;p8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5" name="Google Shape;14545;p8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46" name="Google Shape;14546;p89"/>
          <p:cNvGrpSpPr/>
          <p:nvPr/>
        </p:nvGrpSpPr>
        <p:grpSpPr>
          <a:xfrm>
            <a:off x="5417649" y="2703827"/>
            <a:ext cx="1074451" cy="627181"/>
            <a:chOff x="5359127" y="2910889"/>
            <a:chExt cx="1097723" cy="640831"/>
          </a:xfrm>
        </p:grpSpPr>
        <p:grpSp>
          <p:nvGrpSpPr>
            <p:cNvPr id="14547" name="Google Shape;14547;p89"/>
            <p:cNvGrpSpPr/>
            <p:nvPr/>
          </p:nvGrpSpPr>
          <p:grpSpPr>
            <a:xfrm>
              <a:off x="5929791" y="3263088"/>
              <a:ext cx="527060" cy="287097"/>
              <a:chOff x="5929791" y="3263088"/>
              <a:chExt cx="527060" cy="287097"/>
            </a:xfrm>
          </p:grpSpPr>
          <p:sp>
            <p:nvSpPr>
              <p:cNvPr id="14548" name="Google Shape;14548;p89"/>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4549" name="Google Shape;14549;p89"/>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4550" name="Google Shape;14550;p89"/>
            <p:cNvGrpSpPr/>
            <p:nvPr/>
          </p:nvGrpSpPr>
          <p:grpSpPr>
            <a:xfrm>
              <a:off x="5359127" y="3263089"/>
              <a:ext cx="526428" cy="288631"/>
              <a:chOff x="5359127" y="3263089"/>
              <a:chExt cx="526428" cy="288631"/>
            </a:xfrm>
          </p:grpSpPr>
          <p:sp>
            <p:nvSpPr>
              <p:cNvPr id="14551" name="Google Shape;14551;p89"/>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4552" name="Google Shape;14552;p89"/>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4553" name="Google Shape;14553;p89"/>
            <p:cNvGrpSpPr/>
            <p:nvPr/>
          </p:nvGrpSpPr>
          <p:grpSpPr>
            <a:xfrm>
              <a:off x="5551525" y="2910889"/>
              <a:ext cx="520901" cy="610283"/>
              <a:chOff x="5551525" y="2910889"/>
              <a:chExt cx="520901" cy="610283"/>
            </a:xfrm>
          </p:grpSpPr>
          <p:sp>
            <p:nvSpPr>
              <p:cNvPr id="14554" name="Google Shape;14554;p89"/>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4555" name="Google Shape;14555;p89"/>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4556" name="Google Shape;14556;p89"/>
            <p:cNvGrpSpPr/>
            <p:nvPr/>
          </p:nvGrpSpPr>
          <p:grpSpPr>
            <a:xfrm>
              <a:off x="5743962" y="2919100"/>
              <a:ext cx="623674" cy="284502"/>
              <a:chOff x="5743962" y="2919100"/>
              <a:chExt cx="623674" cy="284502"/>
            </a:xfrm>
          </p:grpSpPr>
          <p:sp>
            <p:nvSpPr>
              <p:cNvPr id="14557" name="Google Shape;14557;p89"/>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4558" name="Google Shape;14558;p89"/>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4559" name="Google Shape;14559;p89"/>
          <p:cNvGrpSpPr/>
          <p:nvPr/>
        </p:nvGrpSpPr>
        <p:grpSpPr>
          <a:xfrm>
            <a:off x="7568863" y="1854538"/>
            <a:ext cx="874976" cy="719600"/>
            <a:chOff x="7608988" y="2093194"/>
            <a:chExt cx="817276" cy="672147"/>
          </a:xfrm>
        </p:grpSpPr>
        <p:cxnSp>
          <p:nvCxnSpPr>
            <p:cNvPr id="14560" name="Google Shape;14560;p89"/>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4561" name="Google Shape;14561;p89"/>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4562" name="Google Shape;14562;p89"/>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4563" name="Google Shape;14563;p89"/>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4564" name="Google Shape;14564;p89"/>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4565" name="Google Shape;14565;p89"/>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4566" name="Google Shape;14566;p89"/>
            <p:cNvGrpSpPr/>
            <p:nvPr/>
          </p:nvGrpSpPr>
          <p:grpSpPr>
            <a:xfrm>
              <a:off x="7721175" y="2093194"/>
              <a:ext cx="599587" cy="623846"/>
              <a:chOff x="7721175" y="2093194"/>
              <a:chExt cx="599587" cy="623846"/>
            </a:xfrm>
          </p:grpSpPr>
          <p:grpSp>
            <p:nvGrpSpPr>
              <p:cNvPr id="14567" name="Google Shape;14567;p89"/>
              <p:cNvGrpSpPr/>
              <p:nvPr/>
            </p:nvGrpSpPr>
            <p:grpSpPr>
              <a:xfrm>
                <a:off x="7721175" y="2093194"/>
                <a:ext cx="291605" cy="623846"/>
                <a:chOff x="9405575" y="2061418"/>
                <a:chExt cx="291605" cy="623846"/>
              </a:xfrm>
            </p:grpSpPr>
            <p:sp>
              <p:nvSpPr>
                <p:cNvPr id="14568" name="Google Shape;14568;p8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9" name="Google Shape;14569;p8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0" name="Google Shape;14570;p8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1" name="Google Shape;14571;p8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2" name="Google Shape;14572;p8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3" name="Google Shape;14573;p8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4" name="Google Shape;14574;p8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75" name="Google Shape;14575;p89"/>
              <p:cNvGrpSpPr/>
              <p:nvPr/>
            </p:nvGrpSpPr>
            <p:grpSpPr>
              <a:xfrm flipH="1">
                <a:off x="8029157" y="2093194"/>
                <a:ext cx="291605" cy="623846"/>
                <a:chOff x="9405575" y="2061418"/>
                <a:chExt cx="291605" cy="623846"/>
              </a:xfrm>
            </p:grpSpPr>
            <p:sp>
              <p:nvSpPr>
                <p:cNvPr id="14576" name="Google Shape;14576;p8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7" name="Google Shape;14577;p8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8" name="Google Shape;14578;p8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9" name="Google Shape;14579;p8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0" name="Google Shape;14580;p8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1" name="Google Shape;14581;p8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2" name="Google Shape;14582;p8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4583" name="Google Shape;14583;p89"/>
          <p:cNvGrpSpPr/>
          <p:nvPr/>
        </p:nvGrpSpPr>
        <p:grpSpPr>
          <a:xfrm>
            <a:off x="4013299" y="970941"/>
            <a:ext cx="712557" cy="785901"/>
            <a:chOff x="4206459" y="1191441"/>
            <a:chExt cx="712557" cy="785901"/>
          </a:xfrm>
        </p:grpSpPr>
        <p:sp>
          <p:nvSpPr>
            <p:cNvPr id="14584" name="Google Shape;14584;p89"/>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5" name="Google Shape;14585;p89"/>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6" name="Google Shape;14586;p89"/>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7" name="Google Shape;14587;p89"/>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588" name="Google Shape;14588;p89"/>
            <p:cNvGrpSpPr/>
            <p:nvPr/>
          </p:nvGrpSpPr>
          <p:grpSpPr>
            <a:xfrm>
              <a:off x="4644280" y="1290523"/>
              <a:ext cx="143716" cy="29463"/>
              <a:chOff x="4644280" y="1290523"/>
              <a:chExt cx="143716" cy="29463"/>
            </a:xfrm>
          </p:grpSpPr>
          <p:sp>
            <p:nvSpPr>
              <p:cNvPr id="14589" name="Google Shape;14589;p89"/>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0" name="Google Shape;14590;p89"/>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1" name="Google Shape;14591;p89"/>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2" name="Google Shape;14592;p89"/>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93" name="Google Shape;14593;p89"/>
            <p:cNvGrpSpPr/>
            <p:nvPr/>
          </p:nvGrpSpPr>
          <p:grpSpPr>
            <a:xfrm>
              <a:off x="4356567" y="1191441"/>
              <a:ext cx="143690" cy="29488"/>
              <a:chOff x="4356567" y="1191441"/>
              <a:chExt cx="143690" cy="29488"/>
            </a:xfrm>
          </p:grpSpPr>
          <p:sp>
            <p:nvSpPr>
              <p:cNvPr id="14594" name="Google Shape;14594;p89"/>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5" name="Google Shape;14595;p89"/>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6" name="Google Shape;14596;p89"/>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7" name="Google Shape;14597;p89"/>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98" name="Google Shape;14598;p89"/>
            <p:cNvGrpSpPr/>
            <p:nvPr/>
          </p:nvGrpSpPr>
          <p:grpSpPr>
            <a:xfrm>
              <a:off x="4339009" y="1863727"/>
              <a:ext cx="143703" cy="29476"/>
              <a:chOff x="4339009" y="1863727"/>
              <a:chExt cx="143703" cy="29476"/>
            </a:xfrm>
          </p:grpSpPr>
          <p:sp>
            <p:nvSpPr>
              <p:cNvPr id="14599" name="Google Shape;14599;p89"/>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0" name="Google Shape;14600;p89"/>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1" name="Google Shape;14601;p89"/>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2" name="Google Shape;14602;p89"/>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03" name="Google Shape;14603;p89"/>
            <p:cNvGrpSpPr/>
            <p:nvPr/>
          </p:nvGrpSpPr>
          <p:grpSpPr>
            <a:xfrm>
              <a:off x="4206459" y="1607315"/>
              <a:ext cx="29539" cy="142899"/>
              <a:chOff x="4206459" y="1607315"/>
              <a:chExt cx="29539" cy="142899"/>
            </a:xfrm>
          </p:grpSpPr>
          <p:sp>
            <p:nvSpPr>
              <p:cNvPr id="14604" name="Google Shape;14604;p89"/>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5" name="Google Shape;14605;p89"/>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6" name="Google Shape;14606;p89"/>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7" name="Google Shape;14607;p89"/>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608" name="Google Shape;14608;p89"/>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9" name="Google Shape;14609;p89"/>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0" name="Google Shape;14610;p89"/>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1" name="Google Shape;14611;p89"/>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612" name="Google Shape;14612;p89"/>
            <p:cNvGrpSpPr/>
            <p:nvPr/>
          </p:nvGrpSpPr>
          <p:grpSpPr>
            <a:xfrm>
              <a:off x="4889463" y="1423737"/>
              <a:ext cx="29552" cy="142899"/>
              <a:chOff x="4889463" y="1423737"/>
              <a:chExt cx="29552" cy="142899"/>
            </a:xfrm>
          </p:grpSpPr>
          <p:sp>
            <p:nvSpPr>
              <p:cNvPr id="14613" name="Google Shape;14613;p89"/>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4" name="Google Shape;14614;p89"/>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5" name="Google Shape;14615;p89"/>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6" name="Google Shape;14616;p89"/>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17" name="Google Shape;14617;p89"/>
            <p:cNvGrpSpPr/>
            <p:nvPr/>
          </p:nvGrpSpPr>
          <p:grpSpPr>
            <a:xfrm>
              <a:off x="4771663" y="1876896"/>
              <a:ext cx="108651" cy="100447"/>
              <a:chOff x="4771663" y="1876896"/>
              <a:chExt cx="108651" cy="100447"/>
            </a:xfrm>
          </p:grpSpPr>
          <p:sp>
            <p:nvSpPr>
              <p:cNvPr id="14618" name="Google Shape;14618;p89"/>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9" name="Google Shape;14619;p89"/>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0" name="Google Shape;14620;p89"/>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1" name="Google Shape;14621;p89"/>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622" name="Google Shape;14622;p89"/>
          <p:cNvGrpSpPr/>
          <p:nvPr/>
        </p:nvGrpSpPr>
        <p:grpSpPr>
          <a:xfrm>
            <a:off x="4008774" y="1854164"/>
            <a:ext cx="791287" cy="720350"/>
            <a:chOff x="267375" y="1071875"/>
            <a:chExt cx="470500" cy="428550"/>
          </a:xfrm>
        </p:grpSpPr>
        <p:sp>
          <p:nvSpPr>
            <p:cNvPr id="14623" name="Google Shape;14623;p8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4" name="Google Shape;14624;p89"/>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5" name="Google Shape;14625;p8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6" name="Google Shape;14626;p89"/>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7" name="Google Shape;14627;p8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8" name="Google Shape;14628;p89"/>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9" name="Google Shape;14629;p8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0" name="Google Shape;14630;p89"/>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31" name="Google Shape;14631;p89"/>
          <p:cNvGrpSpPr/>
          <p:nvPr/>
        </p:nvGrpSpPr>
        <p:grpSpPr>
          <a:xfrm>
            <a:off x="709269" y="3498794"/>
            <a:ext cx="1408444" cy="673166"/>
            <a:chOff x="712664" y="3693287"/>
            <a:chExt cx="1460738" cy="698160"/>
          </a:xfrm>
        </p:grpSpPr>
        <p:grpSp>
          <p:nvGrpSpPr>
            <p:cNvPr id="14632" name="Google Shape;14632;p89"/>
            <p:cNvGrpSpPr/>
            <p:nvPr/>
          </p:nvGrpSpPr>
          <p:grpSpPr>
            <a:xfrm>
              <a:off x="1380079" y="4133090"/>
              <a:ext cx="234048" cy="258099"/>
              <a:chOff x="1380079" y="4133090"/>
              <a:chExt cx="234048" cy="258099"/>
            </a:xfrm>
          </p:grpSpPr>
          <p:sp>
            <p:nvSpPr>
              <p:cNvPr id="14633" name="Google Shape;14633;p89"/>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4" name="Google Shape;14634;p89"/>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5" name="Google Shape;14635;p89"/>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36" name="Google Shape;14636;p89"/>
            <p:cNvGrpSpPr/>
            <p:nvPr/>
          </p:nvGrpSpPr>
          <p:grpSpPr>
            <a:xfrm>
              <a:off x="884610" y="3864082"/>
              <a:ext cx="1118566" cy="527275"/>
              <a:chOff x="890961" y="3865463"/>
              <a:chExt cx="1115221" cy="525698"/>
            </a:xfrm>
          </p:grpSpPr>
          <p:sp>
            <p:nvSpPr>
              <p:cNvPr id="14637" name="Google Shape;14637;p89"/>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8" name="Google Shape;14638;p89"/>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9" name="Google Shape;14639;p89"/>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40" name="Google Shape;14640;p89"/>
            <p:cNvGrpSpPr/>
            <p:nvPr/>
          </p:nvGrpSpPr>
          <p:grpSpPr>
            <a:xfrm>
              <a:off x="712664" y="3693287"/>
              <a:ext cx="1460738" cy="698160"/>
              <a:chOff x="712664" y="3693025"/>
              <a:chExt cx="1460738" cy="698160"/>
            </a:xfrm>
          </p:grpSpPr>
          <p:sp>
            <p:nvSpPr>
              <p:cNvPr id="14641" name="Google Shape;14641;p89"/>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2" name="Google Shape;14642;p89"/>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3" name="Google Shape;14643;p89"/>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4" name="Google Shape;14644;p89"/>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5" name="Google Shape;14645;p89"/>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6" name="Google Shape;14646;p89"/>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647" name="Google Shape;14647;p89"/>
          <p:cNvGrpSpPr/>
          <p:nvPr/>
        </p:nvGrpSpPr>
        <p:grpSpPr>
          <a:xfrm>
            <a:off x="3146985" y="970941"/>
            <a:ext cx="795485" cy="738831"/>
            <a:chOff x="3348603" y="1236445"/>
            <a:chExt cx="749256" cy="695894"/>
          </a:xfrm>
        </p:grpSpPr>
        <p:grpSp>
          <p:nvGrpSpPr>
            <p:cNvPr id="14648" name="Google Shape;14648;p89"/>
            <p:cNvGrpSpPr/>
            <p:nvPr/>
          </p:nvGrpSpPr>
          <p:grpSpPr>
            <a:xfrm>
              <a:off x="3583779" y="1236445"/>
              <a:ext cx="293795" cy="285811"/>
              <a:chOff x="3750225" y="1774000"/>
              <a:chExt cx="149575" cy="145525"/>
            </a:xfrm>
          </p:grpSpPr>
          <p:sp>
            <p:nvSpPr>
              <p:cNvPr id="14649" name="Google Shape;14649;p8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0" name="Google Shape;14650;p8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51" name="Google Shape;14651;p89"/>
            <p:cNvGrpSpPr/>
            <p:nvPr/>
          </p:nvGrpSpPr>
          <p:grpSpPr>
            <a:xfrm>
              <a:off x="3775534" y="1462599"/>
              <a:ext cx="322325" cy="285958"/>
              <a:chOff x="3847850" y="1889150"/>
              <a:chExt cx="164100" cy="145600"/>
            </a:xfrm>
          </p:grpSpPr>
          <p:sp>
            <p:nvSpPr>
              <p:cNvPr id="14652" name="Google Shape;14652;p8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3" name="Google Shape;14653;p8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54" name="Google Shape;14654;p89"/>
            <p:cNvGrpSpPr/>
            <p:nvPr/>
          </p:nvGrpSpPr>
          <p:grpSpPr>
            <a:xfrm>
              <a:off x="3545329" y="1646528"/>
              <a:ext cx="293746" cy="285811"/>
              <a:chOff x="3730650" y="1982800"/>
              <a:chExt cx="149550" cy="145525"/>
            </a:xfrm>
          </p:grpSpPr>
          <p:sp>
            <p:nvSpPr>
              <p:cNvPr id="14655" name="Google Shape;14655;p8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6" name="Google Shape;14656;p8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57" name="Google Shape;14657;p89"/>
            <p:cNvGrpSpPr/>
            <p:nvPr/>
          </p:nvGrpSpPr>
          <p:grpSpPr>
            <a:xfrm>
              <a:off x="3348603" y="1415046"/>
              <a:ext cx="294384" cy="284387"/>
              <a:chOff x="3630494" y="1864938"/>
              <a:chExt cx="149875" cy="144800"/>
            </a:xfrm>
          </p:grpSpPr>
          <p:sp>
            <p:nvSpPr>
              <p:cNvPr id="14658" name="Google Shape;14658;p89"/>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9" name="Google Shape;14659;p89"/>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660" name="Google Shape;14660;p89"/>
          <p:cNvGrpSpPr/>
          <p:nvPr/>
        </p:nvGrpSpPr>
        <p:grpSpPr>
          <a:xfrm>
            <a:off x="2268512" y="3493837"/>
            <a:ext cx="1324924" cy="678083"/>
            <a:chOff x="2413923" y="3711366"/>
            <a:chExt cx="1374117" cy="703260"/>
          </a:xfrm>
        </p:grpSpPr>
        <p:grpSp>
          <p:nvGrpSpPr>
            <p:cNvPr id="14661" name="Google Shape;14661;p89"/>
            <p:cNvGrpSpPr/>
            <p:nvPr/>
          </p:nvGrpSpPr>
          <p:grpSpPr>
            <a:xfrm>
              <a:off x="2413923" y="3711366"/>
              <a:ext cx="1374117" cy="703260"/>
              <a:chOff x="2413923" y="3711366"/>
              <a:chExt cx="1374117" cy="703260"/>
            </a:xfrm>
          </p:grpSpPr>
          <p:sp>
            <p:nvSpPr>
              <p:cNvPr id="14662" name="Google Shape;14662;p89"/>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663" name="Google Shape;14663;p89"/>
              <p:cNvGrpSpPr/>
              <p:nvPr/>
            </p:nvGrpSpPr>
            <p:grpSpPr>
              <a:xfrm>
                <a:off x="2600284" y="3808654"/>
                <a:ext cx="234506" cy="138009"/>
                <a:chOff x="2600284" y="3808654"/>
                <a:chExt cx="234506" cy="138009"/>
              </a:xfrm>
            </p:grpSpPr>
            <p:sp>
              <p:nvSpPr>
                <p:cNvPr id="14664" name="Google Shape;14664;p89"/>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4665" name="Google Shape;14665;p89"/>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4666" name="Google Shape;14666;p89"/>
              <p:cNvGrpSpPr/>
              <p:nvPr/>
            </p:nvGrpSpPr>
            <p:grpSpPr>
              <a:xfrm>
                <a:off x="3359659" y="3805664"/>
                <a:ext cx="232294" cy="141000"/>
                <a:chOff x="3359659" y="3805664"/>
                <a:chExt cx="232294" cy="141000"/>
              </a:xfrm>
            </p:grpSpPr>
            <p:sp>
              <p:nvSpPr>
                <p:cNvPr id="14667" name="Google Shape;14667;p89"/>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4668" name="Google Shape;14668;p89"/>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4669" name="Google Shape;14669;p89"/>
              <p:cNvGrpSpPr/>
              <p:nvPr/>
            </p:nvGrpSpPr>
            <p:grpSpPr>
              <a:xfrm>
                <a:off x="3067316" y="3711366"/>
                <a:ext cx="66900" cy="166809"/>
                <a:chOff x="3067316" y="3711366"/>
                <a:chExt cx="66900" cy="166809"/>
              </a:xfrm>
            </p:grpSpPr>
            <p:sp>
              <p:nvSpPr>
                <p:cNvPr id="14670" name="Google Shape;14670;p89"/>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4671" name="Google Shape;14671;p89"/>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4672" name="Google Shape;14672;p89"/>
              <p:cNvGrpSpPr/>
              <p:nvPr/>
            </p:nvGrpSpPr>
            <p:grpSpPr>
              <a:xfrm>
                <a:off x="2413923" y="4058666"/>
                <a:ext cx="224119" cy="66900"/>
                <a:chOff x="2413923" y="4058666"/>
                <a:chExt cx="224119" cy="66900"/>
              </a:xfrm>
            </p:grpSpPr>
            <p:sp>
              <p:nvSpPr>
                <p:cNvPr id="14673" name="Google Shape;14673;p89"/>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4674" name="Google Shape;14674;p89"/>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4675" name="Google Shape;14675;p89"/>
              <p:cNvGrpSpPr/>
              <p:nvPr/>
            </p:nvGrpSpPr>
            <p:grpSpPr>
              <a:xfrm>
                <a:off x="3564643" y="4058666"/>
                <a:ext cx="223397" cy="66900"/>
                <a:chOff x="3564643" y="4058666"/>
                <a:chExt cx="223397" cy="66900"/>
              </a:xfrm>
            </p:grpSpPr>
            <p:sp>
              <p:nvSpPr>
                <p:cNvPr id="14676" name="Google Shape;14676;p89"/>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4677" name="Google Shape;14677;p89"/>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4678" name="Google Shape;14678;p89"/>
            <p:cNvGrpSpPr/>
            <p:nvPr/>
          </p:nvGrpSpPr>
          <p:grpSpPr>
            <a:xfrm>
              <a:off x="2633353" y="3965763"/>
              <a:ext cx="933975" cy="445687"/>
              <a:chOff x="2633353" y="3965763"/>
              <a:chExt cx="933975" cy="445687"/>
            </a:xfrm>
          </p:grpSpPr>
          <p:sp>
            <p:nvSpPr>
              <p:cNvPr id="14679" name="Google Shape;14679;p89"/>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0" name="Google Shape;14680;p89"/>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681" name="Google Shape;14681;p89"/>
          <p:cNvGrpSpPr/>
          <p:nvPr/>
        </p:nvGrpSpPr>
        <p:grpSpPr>
          <a:xfrm>
            <a:off x="6392784" y="1044384"/>
            <a:ext cx="1131087" cy="587383"/>
            <a:chOff x="238125" y="999450"/>
            <a:chExt cx="7140700" cy="3708225"/>
          </a:xfrm>
        </p:grpSpPr>
        <p:sp>
          <p:nvSpPr>
            <p:cNvPr id="14682" name="Google Shape;14682;p8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3" name="Google Shape;14683;p8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4" name="Google Shape;14684;p8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5" name="Google Shape;14685;p8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6" name="Google Shape;14686;p89"/>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7" name="Google Shape;14687;p8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8" name="Google Shape;14688;p8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9" name="Google Shape;14689;p8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0" name="Google Shape;14690;p8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91" name="Google Shape;14691;p89"/>
          <p:cNvGrpSpPr/>
          <p:nvPr/>
        </p:nvGrpSpPr>
        <p:grpSpPr>
          <a:xfrm>
            <a:off x="3744234" y="3493879"/>
            <a:ext cx="1375854" cy="678131"/>
            <a:chOff x="3913765" y="3641905"/>
            <a:chExt cx="1522805" cy="750560"/>
          </a:xfrm>
        </p:grpSpPr>
        <p:grpSp>
          <p:nvGrpSpPr>
            <p:cNvPr id="14692" name="Google Shape;14692;p89"/>
            <p:cNvGrpSpPr/>
            <p:nvPr/>
          </p:nvGrpSpPr>
          <p:grpSpPr>
            <a:xfrm>
              <a:off x="3913765" y="3997002"/>
              <a:ext cx="1522805" cy="395463"/>
              <a:chOff x="3913765" y="3997002"/>
              <a:chExt cx="1522805" cy="395463"/>
            </a:xfrm>
          </p:grpSpPr>
          <p:grpSp>
            <p:nvGrpSpPr>
              <p:cNvPr id="14693" name="Google Shape;14693;p89"/>
              <p:cNvGrpSpPr/>
              <p:nvPr/>
            </p:nvGrpSpPr>
            <p:grpSpPr>
              <a:xfrm>
                <a:off x="3913765" y="4138659"/>
                <a:ext cx="507602" cy="253806"/>
                <a:chOff x="3913765" y="4138659"/>
                <a:chExt cx="507602" cy="253806"/>
              </a:xfrm>
            </p:grpSpPr>
            <p:sp>
              <p:nvSpPr>
                <p:cNvPr id="14694" name="Google Shape;14694;p89"/>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5" name="Google Shape;14695;p89"/>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GB"/>
                    <a:t>     </a:t>
                  </a:r>
                  <a:endParaRPr lang="en-GB"/>
                </a:p>
              </p:txBody>
            </p:sp>
          </p:grpSp>
          <p:grpSp>
            <p:nvGrpSpPr>
              <p:cNvPr id="14696" name="Google Shape;14696;p89"/>
              <p:cNvGrpSpPr/>
              <p:nvPr/>
            </p:nvGrpSpPr>
            <p:grpSpPr>
              <a:xfrm>
                <a:off x="4421361" y="3997002"/>
                <a:ext cx="507618" cy="395463"/>
                <a:chOff x="4421361" y="3997002"/>
                <a:chExt cx="507618" cy="395463"/>
              </a:xfrm>
            </p:grpSpPr>
            <p:sp>
              <p:nvSpPr>
                <p:cNvPr id="14697" name="Google Shape;14697;p89"/>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8" name="Google Shape;14698;p89"/>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99" name="Google Shape;14699;p89"/>
              <p:cNvGrpSpPr/>
              <p:nvPr/>
            </p:nvGrpSpPr>
            <p:grpSpPr>
              <a:xfrm>
                <a:off x="4928973" y="4189418"/>
                <a:ext cx="507596" cy="203047"/>
                <a:chOff x="4928973" y="4189418"/>
                <a:chExt cx="507596" cy="203047"/>
              </a:xfrm>
            </p:grpSpPr>
            <p:sp>
              <p:nvSpPr>
                <p:cNvPr id="14700" name="Google Shape;14700;p89"/>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1" name="Google Shape;14701;p89"/>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702" name="Google Shape;14702;p89"/>
            <p:cNvGrpSpPr/>
            <p:nvPr/>
          </p:nvGrpSpPr>
          <p:grpSpPr>
            <a:xfrm>
              <a:off x="4482186" y="3641905"/>
              <a:ext cx="397605" cy="349784"/>
              <a:chOff x="2906375" y="1159725"/>
              <a:chExt cx="1860575" cy="1636800"/>
            </a:xfrm>
          </p:grpSpPr>
          <p:sp>
            <p:nvSpPr>
              <p:cNvPr id="14703" name="Google Shape;14703;p89"/>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4" name="Google Shape;14704;p89"/>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5" name="Google Shape;14705;p89"/>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6" name="Google Shape;14706;p89"/>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707" name="Google Shape;14707;p89"/>
          <p:cNvGrpSpPr/>
          <p:nvPr/>
        </p:nvGrpSpPr>
        <p:grpSpPr>
          <a:xfrm>
            <a:off x="6528943" y="1853805"/>
            <a:ext cx="940737" cy="721067"/>
            <a:chOff x="6599718" y="2068734"/>
            <a:chExt cx="940737" cy="721067"/>
          </a:xfrm>
        </p:grpSpPr>
        <p:sp>
          <p:nvSpPr>
            <p:cNvPr id="14708" name="Google Shape;14708;p89"/>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9" name="Google Shape;14709;p89"/>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0" name="Google Shape;14710;p89"/>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1" name="Google Shape;14711;p89"/>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2" name="Google Shape;14712;p89"/>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3" name="Google Shape;14713;p89"/>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714" name="Google Shape;14714;p89"/>
            <p:cNvGrpSpPr/>
            <p:nvPr/>
          </p:nvGrpSpPr>
          <p:grpSpPr>
            <a:xfrm>
              <a:off x="6836957" y="2068734"/>
              <a:ext cx="461892" cy="721067"/>
              <a:chOff x="6836957" y="2068734"/>
              <a:chExt cx="461892" cy="721067"/>
            </a:xfrm>
          </p:grpSpPr>
          <p:sp>
            <p:nvSpPr>
              <p:cNvPr id="14715" name="Google Shape;14715;p89"/>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6" name="Google Shape;14716;p89"/>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7" name="Google Shape;14717;p89"/>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8" name="Google Shape;14718;p89"/>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9" name="Google Shape;14719;p89"/>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0" name="Google Shape;14720;p89"/>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721" name="Google Shape;14721;p89"/>
              <p:cNvGrpSpPr/>
              <p:nvPr/>
            </p:nvGrpSpPr>
            <p:grpSpPr>
              <a:xfrm>
                <a:off x="6836957" y="2068734"/>
                <a:ext cx="461892" cy="721067"/>
                <a:chOff x="6836957" y="2068734"/>
                <a:chExt cx="461892" cy="721067"/>
              </a:xfrm>
            </p:grpSpPr>
            <p:sp>
              <p:nvSpPr>
                <p:cNvPr id="14722" name="Google Shape;14722;p89"/>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3" name="Google Shape;14723;p89"/>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4" name="Google Shape;14724;p89"/>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5" name="Google Shape;14725;p89"/>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6" name="Google Shape;14726;p89"/>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7" name="Google Shape;14727;p89"/>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8" name="Google Shape;14728;p89"/>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4729" name="Google Shape;14729;p89"/>
          <p:cNvGrpSpPr/>
          <p:nvPr/>
        </p:nvGrpSpPr>
        <p:grpSpPr>
          <a:xfrm>
            <a:off x="2412262" y="1858152"/>
            <a:ext cx="712577" cy="712374"/>
            <a:chOff x="2559249" y="2069323"/>
            <a:chExt cx="685566" cy="685634"/>
          </a:xfrm>
        </p:grpSpPr>
        <p:sp>
          <p:nvSpPr>
            <p:cNvPr id="14730" name="Google Shape;14730;p89"/>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1" name="Google Shape;14731;p89"/>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2" name="Google Shape;14732;p89"/>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3" name="Google Shape;14733;p89"/>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4" name="Google Shape;14734;p89"/>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5" name="Google Shape;14735;p89"/>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6" name="Google Shape;14736;p89"/>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7" name="Google Shape;14737;p89"/>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8" name="Google Shape;14738;p89"/>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9" name="Google Shape;14739;p89"/>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0" name="Google Shape;14740;p89"/>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1" name="Google Shape;14741;p89"/>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2" name="Google Shape;14742;p89"/>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743" name="Google Shape;14743;p89"/>
          <p:cNvGrpSpPr/>
          <p:nvPr/>
        </p:nvGrpSpPr>
        <p:grpSpPr>
          <a:xfrm>
            <a:off x="7594699" y="970941"/>
            <a:ext cx="845645" cy="711911"/>
            <a:chOff x="951975" y="315800"/>
            <a:chExt cx="5860325" cy="4933550"/>
          </a:xfrm>
        </p:grpSpPr>
        <p:sp>
          <p:nvSpPr>
            <p:cNvPr id="14744" name="Google Shape;14744;p89"/>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5" name="Google Shape;14745;p89"/>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6" name="Google Shape;14746;p89"/>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7" name="Google Shape;14747;p89"/>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8" name="Google Shape;14748;p89"/>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9" name="Google Shape;14749;p89"/>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0" name="Google Shape;14750;p89"/>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1" name="Google Shape;14751;p89"/>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752" name="Google Shape;14752;p89"/>
          <p:cNvGrpSpPr/>
          <p:nvPr/>
        </p:nvGrpSpPr>
        <p:grpSpPr>
          <a:xfrm>
            <a:off x="3691828" y="2707050"/>
            <a:ext cx="1617932" cy="621724"/>
            <a:chOff x="3862800" y="3038525"/>
            <a:chExt cx="1329006" cy="510698"/>
          </a:xfrm>
        </p:grpSpPr>
        <p:sp>
          <p:nvSpPr>
            <p:cNvPr id="14753" name="Google Shape;14753;p89"/>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4" name="Google Shape;14754;p89"/>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755" name="Google Shape;14755;p89"/>
            <p:cNvGrpSpPr/>
            <p:nvPr/>
          </p:nvGrpSpPr>
          <p:grpSpPr>
            <a:xfrm>
              <a:off x="3967075" y="3040337"/>
              <a:ext cx="1019927" cy="402126"/>
              <a:chOff x="3967075" y="3040337"/>
              <a:chExt cx="1019927" cy="402126"/>
            </a:xfrm>
          </p:grpSpPr>
          <p:sp>
            <p:nvSpPr>
              <p:cNvPr id="14756" name="Google Shape;14756;p89"/>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7" name="Google Shape;14757;p89"/>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758" name="Google Shape;14758;p89"/>
            <p:cNvGrpSpPr/>
            <p:nvPr/>
          </p:nvGrpSpPr>
          <p:grpSpPr>
            <a:xfrm>
              <a:off x="4186700" y="3040337"/>
              <a:ext cx="390475" cy="183289"/>
              <a:chOff x="4186700" y="3040337"/>
              <a:chExt cx="390475" cy="183289"/>
            </a:xfrm>
          </p:grpSpPr>
          <p:sp>
            <p:nvSpPr>
              <p:cNvPr id="14759" name="Google Shape;14759;p89"/>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0" name="Google Shape;14760;p89"/>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761" name="Google Shape;14761;p89"/>
            <p:cNvGrpSpPr/>
            <p:nvPr/>
          </p:nvGrpSpPr>
          <p:grpSpPr>
            <a:xfrm>
              <a:off x="4073727" y="3040337"/>
              <a:ext cx="697794" cy="296263"/>
              <a:chOff x="4073727" y="3040337"/>
              <a:chExt cx="697794" cy="296263"/>
            </a:xfrm>
          </p:grpSpPr>
          <p:sp>
            <p:nvSpPr>
              <p:cNvPr id="14762" name="Google Shape;14762;p89"/>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3" name="Google Shape;14763;p89"/>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764" name="Google Shape;14764;p89"/>
            <p:cNvGrpSpPr/>
            <p:nvPr/>
          </p:nvGrpSpPr>
          <p:grpSpPr>
            <a:xfrm>
              <a:off x="3862800" y="3038525"/>
              <a:ext cx="1329006" cy="510698"/>
              <a:chOff x="3862800" y="3038525"/>
              <a:chExt cx="1329006" cy="510698"/>
            </a:xfrm>
          </p:grpSpPr>
          <p:sp>
            <p:nvSpPr>
              <p:cNvPr id="14765" name="Google Shape;14765;p89"/>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6" name="Google Shape;14766;p89"/>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767" name="Google Shape;14767;p89"/>
          <p:cNvGrpSpPr/>
          <p:nvPr/>
        </p:nvGrpSpPr>
        <p:grpSpPr>
          <a:xfrm>
            <a:off x="700150" y="970941"/>
            <a:ext cx="883205" cy="775176"/>
            <a:chOff x="649648" y="271400"/>
            <a:chExt cx="6215377" cy="5455143"/>
          </a:xfrm>
        </p:grpSpPr>
        <p:sp>
          <p:nvSpPr>
            <p:cNvPr id="14768" name="Google Shape;14768;p89"/>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9" name="Google Shape;14769;p89"/>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0" name="Google Shape;14770;p89"/>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1" name="Google Shape;14771;p89"/>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2" name="Google Shape;14772;p89"/>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3" name="Google Shape;14773;p89"/>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4" name="Google Shape;14774;p89"/>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5" name="Google Shape;14775;p89"/>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6" name="Google Shape;14776;p89"/>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7" name="Google Shape;14777;p89"/>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8" name="Google Shape;14778;p89"/>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9" name="Google Shape;14779;p89"/>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780" name="Google Shape;14780;p89"/>
          <p:cNvGrpSpPr/>
          <p:nvPr/>
        </p:nvGrpSpPr>
        <p:grpSpPr>
          <a:xfrm>
            <a:off x="2308452" y="970941"/>
            <a:ext cx="767704" cy="815489"/>
            <a:chOff x="2499700" y="1135950"/>
            <a:chExt cx="732402" cy="777990"/>
          </a:xfrm>
        </p:grpSpPr>
        <p:grpSp>
          <p:nvGrpSpPr>
            <p:cNvPr id="14781" name="Google Shape;14781;p89"/>
            <p:cNvGrpSpPr/>
            <p:nvPr/>
          </p:nvGrpSpPr>
          <p:grpSpPr>
            <a:xfrm>
              <a:off x="2499700" y="1135950"/>
              <a:ext cx="732402" cy="694705"/>
              <a:chOff x="2499700" y="1135950"/>
              <a:chExt cx="732402" cy="694705"/>
            </a:xfrm>
          </p:grpSpPr>
          <p:sp>
            <p:nvSpPr>
              <p:cNvPr id="14782" name="Google Shape;14782;p89"/>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3" name="Google Shape;14783;p89"/>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4" name="Google Shape;14784;p89"/>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5" name="Google Shape;14785;p89"/>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6" name="Google Shape;14786;p89"/>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7" name="Google Shape;14787;p89"/>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8" name="Google Shape;14788;p89"/>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9" name="Google Shape;14789;p89"/>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0" name="Google Shape;14790;p89"/>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1" name="Google Shape;14791;p89"/>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2" name="Google Shape;14792;p89"/>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3" name="Google Shape;14793;p89"/>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4" name="Google Shape;14794;p89"/>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5" name="Google Shape;14795;p89"/>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6" name="Google Shape;14796;p89"/>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7" name="Google Shape;14797;p89"/>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8" name="Google Shape;14798;p89"/>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9" name="Google Shape;14799;p89"/>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0" name="Google Shape;14800;p89"/>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1" name="Google Shape;14801;p89"/>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2" name="Google Shape;14802;p89"/>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3" name="Google Shape;14803;p89"/>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4" name="Google Shape;14804;p89"/>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5" name="Google Shape;14805;p89"/>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6" name="Google Shape;14806;p89"/>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7" name="Google Shape;14807;p89"/>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8" name="Google Shape;14808;p89"/>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09" name="Google Shape;14809;p89"/>
            <p:cNvGrpSpPr/>
            <p:nvPr/>
          </p:nvGrpSpPr>
          <p:grpSpPr>
            <a:xfrm>
              <a:off x="2517909" y="1188726"/>
              <a:ext cx="702702" cy="725214"/>
              <a:chOff x="2517909" y="1188726"/>
              <a:chExt cx="702702" cy="725214"/>
            </a:xfrm>
          </p:grpSpPr>
          <p:sp>
            <p:nvSpPr>
              <p:cNvPr id="14810" name="Google Shape;14810;p89"/>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1" name="Google Shape;14811;p89"/>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2" name="Google Shape;14812;p89"/>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3" name="Google Shape;14813;p89"/>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4" name="Google Shape;14814;p89"/>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815" name="Google Shape;14815;p89"/>
          <p:cNvGrpSpPr/>
          <p:nvPr/>
        </p:nvGrpSpPr>
        <p:grpSpPr>
          <a:xfrm>
            <a:off x="1654184" y="970941"/>
            <a:ext cx="583439" cy="870229"/>
            <a:chOff x="1716825" y="1121550"/>
            <a:chExt cx="622800" cy="928938"/>
          </a:xfrm>
        </p:grpSpPr>
        <p:grpSp>
          <p:nvGrpSpPr>
            <p:cNvPr id="14816" name="Google Shape;14816;p89"/>
            <p:cNvGrpSpPr/>
            <p:nvPr/>
          </p:nvGrpSpPr>
          <p:grpSpPr>
            <a:xfrm>
              <a:off x="1716825" y="1121550"/>
              <a:ext cx="622800" cy="928938"/>
              <a:chOff x="1716825" y="1121550"/>
              <a:chExt cx="622800" cy="928938"/>
            </a:xfrm>
          </p:grpSpPr>
          <p:cxnSp>
            <p:nvCxnSpPr>
              <p:cNvPr id="14817" name="Google Shape;14817;p89"/>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4818" name="Google Shape;14818;p89"/>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19" name="Google Shape;14819;p89"/>
            <p:cNvGrpSpPr/>
            <p:nvPr/>
          </p:nvGrpSpPr>
          <p:grpSpPr>
            <a:xfrm>
              <a:off x="1768050" y="1172775"/>
              <a:ext cx="520200" cy="832000"/>
              <a:chOff x="1768050" y="1172775"/>
              <a:chExt cx="520200" cy="832000"/>
            </a:xfrm>
          </p:grpSpPr>
          <p:cxnSp>
            <p:nvCxnSpPr>
              <p:cNvPr id="14820" name="Google Shape;14820;p89"/>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4821" name="Google Shape;14821;p89"/>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22" name="Google Shape;14822;p89"/>
            <p:cNvGrpSpPr/>
            <p:nvPr/>
          </p:nvGrpSpPr>
          <p:grpSpPr>
            <a:xfrm>
              <a:off x="1820100" y="1225475"/>
              <a:ext cx="416400" cy="729575"/>
              <a:chOff x="1820100" y="1225475"/>
              <a:chExt cx="416400" cy="729575"/>
            </a:xfrm>
          </p:grpSpPr>
          <p:cxnSp>
            <p:nvCxnSpPr>
              <p:cNvPr id="14823" name="Google Shape;14823;p89"/>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4824" name="Google Shape;14824;p89"/>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25" name="Google Shape;14825;p89"/>
            <p:cNvGrpSpPr/>
            <p:nvPr/>
          </p:nvGrpSpPr>
          <p:grpSpPr>
            <a:xfrm>
              <a:off x="1874250" y="1278825"/>
              <a:ext cx="308100" cy="605275"/>
              <a:chOff x="1874250" y="1278825"/>
              <a:chExt cx="308100" cy="605275"/>
            </a:xfrm>
          </p:grpSpPr>
          <p:cxnSp>
            <p:nvCxnSpPr>
              <p:cNvPr id="14826" name="Google Shape;14826;p89"/>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4827" name="Google Shape;14827;p89"/>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828" name="Google Shape;14828;p89"/>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29" name="Google Shape;14829;p89"/>
          <p:cNvGrpSpPr/>
          <p:nvPr/>
        </p:nvGrpSpPr>
        <p:grpSpPr>
          <a:xfrm>
            <a:off x="1574007" y="1857263"/>
            <a:ext cx="739072" cy="714152"/>
            <a:chOff x="4334725" y="1355875"/>
            <a:chExt cx="3106650" cy="3001900"/>
          </a:xfrm>
        </p:grpSpPr>
        <p:grpSp>
          <p:nvGrpSpPr>
            <p:cNvPr id="14830" name="Google Shape;14830;p89"/>
            <p:cNvGrpSpPr/>
            <p:nvPr/>
          </p:nvGrpSpPr>
          <p:grpSpPr>
            <a:xfrm>
              <a:off x="4516050" y="1724875"/>
              <a:ext cx="2693725" cy="2632900"/>
              <a:chOff x="4516050" y="1724875"/>
              <a:chExt cx="2693725" cy="2632900"/>
            </a:xfrm>
          </p:grpSpPr>
          <p:sp>
            <p:nvSpPr>
              <p:cNvPr id="14831" name="Google Shape;14831;p89"/>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2" name="Google Shape;14832;p89"/>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3" name="Google Shape;14833;p89"/>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34" name="Google Shape;14834;p89"/>
            <p:cNvGrpSpPr/>
            <p:nvPr/>
          </p:nvGrpSpPr>
          <p:grpSpPr>
            <a:xfrm>
              <a:off x="4334725" y="1355875"/>
              <a:ext cx="3106650" cy="2709650"/>
              <a:chOff x="4334725" y="1355875"/>
              <a:chExt cx="3106650" cy="2709650"/>
            </a:xfrm>
          </p:grpSpPr>
          <p:sp>
            <p:nvSpPr>
              <p:cNvPr id="14835" name="Google Shape;14835;p89"/>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6" name="Google Shape;14836;p89"/>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7" name="Google Shape;14837;p89"/>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838" name="Google Shape;14838;p89"/>
          <p:cNvGrpSpPr/>
          <p:nvPr/>
        </p:nvGrpSpPr>
        <p:grpSpPr>
          <a:xfrm>
            <a:off x="7690956" y="3488034"/>
            <a:ext cx="312074" cy="684173"/>
            <a:chOff x="7645573" y="3754300"/>
            <a:chExt cx="293855" cy="644170"/>
          </a:xfrm>
        </p:grpSpPr>
        <p:sp>
          <p:nvSpPr>
            <p:cNvPr id="14839" name="Google Shape;14839;p89"/>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0" name="Google Shape;14840;p89"/>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41" name="Google Shape;14841;p89"/>
          <p:cNvGrpSpPr/>
          <p:nvPr/>
        </p:nvGrpSpPr>
        <p:grpSpPr>
          <a:xfrm>
            <a:off x="5612944" y="970941"/>
            <a:ext cx="709011" cy="739359"/>
            <a:chOff x="5830645" y="1256617"/>
            <a:chExt cx="530340" cy="553040"/>
          </a:xfrm>
        </p:grpSpPr>
        <p:grpSp>
          <p:nvGrpSpPr>
            <p:cNvPr id="14842" name="Google Shape;14842;p89"/>
            <p:cNvGrpSpPr/>
            <p:nvPr/>
          </p:nvGrpSpPr>
          <p:grpSpPr>
            <a:xfrm>
              <a:off x="5830645" y="1256617"/>
              <a:ext cx="259743" cy="269909"/>
              <a:chOff x="5830645" y="1256617"/>
              <a:chExt cx="259743" cy="269909"/>
            </a:xfrm>
          </p:grpSpPr>
          <p:sp>
            <p:nvSpPr>
              <p:cNvPr id="14843" name="Google Shape;14843;p89"/>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4" name="Google Shape;14844;p89"/>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45" name="Google Shape;14845;p89"/>
            <p:cNvGrpSpPr/>
            <p:nvPr/>
          </p:nvGrpSpPr>
          <p:grpSpPr>
            <a:xfrm>
              <a:off x="6101293" y="1256617"/>
              <a:ext cx="259692" cy="269909"/>
              <a:chOff x="6101293" y="1256617"/>
              <a:chExt cx="259692" cy="269909"/>
            </a:xfrm>
          </p:grpSpPr>
          <p:sp>
            <p:nvSpPr>
              <p:cNvPr id="14846" name="Google Shape;14846;p89"/>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7" name="Google Shape;14847;p89"/>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48" name="Google Shape;14848;p89"/>
            <p:cNvGrpSpPr/>
            <p:nvPr/>
          </p:nvGrpSpPr>
          <p:grpSpPr>
            <a:xfrm>
              <a:off x="5830645" y="1539749"/>
              <a:ext cx="259692" cy="269909"/>
              <a:chOff x="5830645" y="1539749"/>
              <a:chExt cx="259692" cy="269909"/>
            </a:xfrm>
          </p:grpSpPr>
          <p:sp>
            <p:nvSpPr>
              <p:cNvPr id="14849" name="Google Shape;14849;p89"/>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0" name="Google Shape;14850;p89"/>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51" name="Google Shape;14851;p89"/>
            <p:cNvGrpSpPr/>
            <p:nvPr/>
          </p:nvGrpSpPr>
          <p:grpSpPr>
            <a:xfrm>
              <a:off x="6101293" y="1539749"/>
              <a:ext cx="259692" cy="269909"/>
              <a:chOff x="6101293" y="1539749"/>
              <a:chExt cx="259692" cy="269909"/>
            </a:xfrm>
          </p:grpSpPr>
          <p:sp>
            <p:nvSpPr>
              <p:cNvPr id="14852" name="Google Shape;14852;p89"/>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3" name="Google Shape;14853;p89"/>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854" name="Google Shape;14854;p89"/>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55" name="Google Shape;14855;p89"/>
          <p:cNvGrpSpPr/>
          <p:nvPr/>
        </p:nvGrpSpPr>
        <p:grpSpPr>
          <a:xfrm>
            <a:off x="714438" y="2707057"/>
            <a:ext cx="1452955" cy="621360"/>
            <a:chOff x="732422" y="2990152"/>
            <a:chExt cx="1337773" cy="572102"/>
          </a:xfrm>
        </p:grpSpPr>
        <p:sp>
          <p:nvSpPr>
            <p:cNvPr id="14856" name="Google Shape;14856;p89"/>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7" name="Google Shape;14857;p89"/>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8" name="Google Shape;14858;p89"/>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9" name="Google Shape;14859;p89"/>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0" name="Google Shape;14860;p89"/>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1" name="Google Shape;14861;p89"/>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4865" name="Shape 14865"/>
        <p:cNvGrpSpPr/>
        <p:nvPr/>
      </p:nvGrpSpPr>
      <p:grpSpPr>
        <a:xfrm>
          <a:off x="0" y="0"/>
          <a:ext cx="0" cy="0"/>
          <a:chOff x="0" y="0"/>
          <a:chExt cx="0" cy="0"/>
        </a:xfrm>
      </p:grpSpPr>
      <p:grpSp>
        <p:nvGrpSpPr>
          <p:cNvPr id="14866" name="Google Shape;14866;p90"/>
          <p:cNvGrpSpPr/>
          <p:nvPr/>
        </p:nvGrpSpPr>
        <p:grpSpPr>
          <a:xfrm>
            <a:off x="708575" y="965865"/>
            <a:ext cx="1636117" cy="1526144"/>
            <a:chOff x="729238" y="1179665"/>
            <a:chExt cx="1636117" cy="1526144"/>
          </a:xfrm>
        </p:grpSpPr>
        <p:grpSp>
          <p:nvGrpSpPr>
            <p:cNvPr id="14867" name="Google Shape;14867;p90"/>
            <p:cNvGrpSpPr/>
            <p:nvPr/>
          </p:nvGrpSpPr>
          <p:grpSpPr>
            <a:xfrm>
              <a:off x="729238" y="1179665"/>
              <a:ext cx="80700" cy="1526144"/>
              <a:chOff x="729238" y="1179665"/>
              <a:chExt cx="80700" cy="1526144"/>
            </a:xfrm>
          </p:grpSpPr>
          <p:sp>
            <p:nvSpPr>
              <p:cNvPr id="14868" name="Google Shape;14868;p9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9" name="Google Shape;14869;p9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0" name="Google Shape;14870;p9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1" name="Google Shape;14871;p9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2" name="Google Shape;14872;p9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3" name="Google Shape;14873;p9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4" name="Google Shape;14874;p9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5" name="Google Shape;14875;p9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6" name="Google Shape;14876;p9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7" name="Google Shape;14877;p9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78" name="Google Shape;14878;p90"/>
            <p:cNvGrpSpPr/>
            <p:nvPr/>
          </p:nvGrpSpPr>
          <p:grpSpPr>
            <a:xfrm>
              <a:off x="903098" y="1179665"/>
              <a:ext cx="80700" cy="1526144"/>
              <a:chOff x="903098" y="1179665"/>
              <a:chExt cx="80700" cy="1526144"/>
            </a:xfrm>
          </p:grpSpPr>
          <p:sp>
            <p:nvSpPr>
              <p:cNvPr id="14879" name="Google Shape;14879;p9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0" name="Google Shape;14880;p9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1" name="Google Shape;14881;p9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2" name="Google Shape;14882;p9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3" name="Google Shape;14883;p9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4" name="Google Shape;14884;p9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5" name="Google Shape;14885;p9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6" name="Google Shape;14886;p9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7" name="Google Shape;14887;p9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8" name="Google Shape;14888;p9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89" name="Google Shape;14889;p90"/>
            <p:cNvGrpSpPr/>
            <p:nvPr/>
          </p:nvGrpSpPr>
          <p:grpSpPr>
            <a:xfrm>
              <a:off x="1076958" y="1179665"/>
              <a:ext cx="80700" cy="1526144"/>
              <a:chOff x="1076958" y="1179665"/>
              <a:chExt cx="80700" cy="1526144"/>
            </a:xfrm>
          </p:grpSpPr>
          <p:sp>
            <p:nvSpPr>
              <p:cNvPr id="14890" name="Google Shape;14890;p9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1" name="Google Shape;14891;p9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2" name="Google Shape;14892;p9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3" name="Google Shape;14893;p9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4" name="Google Shape;14894;p9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5" name="Google Shape;14895;p9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6" name="Google Shape;14896;p9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7" name="Google Shape;14897;p9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8" name="Google Shape;14898;p9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9" name="Google Shape;14899;p9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00" name="Google Shape;14900;p90"/>
            <p:cNvGrpSpPr/>
            <p:nvPr/>
          </p:nvGrpSpPr>
          <p:grpSpPr>
            <a:xfrm>
              <a:off x="1247707" y="1179665"/>
              <a:ext cx="80700" cy="1526144"/>
              <a:chOff x="1247707" y="1179665"/>
              <a:chExt cx="80700" cy="1526144"/>
            </a:xfrm>
          </p:grpSpPr>
          <p:sp>
            <p:nvSpPr>
              <p:cNvPr id="14901" name="Google Shape;14901;p9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2" name="Google Shape;14902;p9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3" name="Google Shape;14903;p9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4" name="Google Shape;14904;p9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5" name="Google Shape;14905;p9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6" name="Google Shape;14906;p9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7" name="Google Shape;14907;p9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8" name="Google Shape;14908;p9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9" name="Google Shape;14909;p9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0" name="Google Shape;14910;p9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11" name="Google Shape;14911;p90"/>
            <p:cNvGrpSpPr/>
            <p:nvPr/>
          </p:nvGrpSpPr>
          <p:grpSpPr>
            <a:xfrm>
              <a:off x="1421567" y="1179665"/>
              <a:ext cx="80700" cy="1526144"/>
              <a:chOff x="1421567" y="1179665"/>
              <a:chExt cx="80700" cy="1526144"/>
            </a:xfrm>
          </p:grpSpPr>
          <p:sp>
            <p:nvSpPr>
              <p:cNvPr id="14912" name="Google Shape;14912;p9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3" name="Google Shape;14913;p9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4" name="Google Shape;14914;p9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5" name="Google Shape;14915;p9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6" name="Google Shape;14916;p9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7" name="Google Shape;14917;p9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8" name="Google Shape;14918;p9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9" name="Google Shape;14919;p9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0" name="Google Shape;14920;p9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1" name="Google Shape;14921;p9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22" name="Google Shape;14922;p90"/>
            <p:cNvGrpSpPr/>
            <p:nvPr/>
          </p:nvGrpSpPr>
          <p:grpSpPr>
            <a:xfrm>
              <a:off x="1592327" y="1179665"/>
              <a:ext cx="80700" cy="1526144"/>
              <a:chOff x="1592327" y="1179665"/>
              <a:chExt cx="80700" cy="1526144"/>
            </a:xfrm>
          </p:grpSpPr>
          <p:sp>
            <p:nvSpPr>
              <p:cNvPr id="14923" name="Google Shape;14923;p9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4" name="Google Shape;14924;p9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5" name="Google Shape;14925;p9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6" name="Google Shape;14926;p9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7" name="Google Shape;14927;p9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8" name="Google Shape;14928;p9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9" name="Google Shape;14929;p9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0" name="Google Shape;14930;p9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1" name="Google Shape;14931;p9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2" name="Google Shape;14932;p9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33" name="Google Shape;14933;p90"/>
            <p:cNvGrpSpPr/>
            <p:nvPr/>
          </p:nvGrpSpPr>
          <p:grpSpPr>
            <a:xfrm>
              <a:off x="1766187" y="1179665"/>
              <a:ext cx="80700" cy="1526144"/>
              <a:chOff x="1766187" y="1179665"/>
              <a:chExt cx="80700" cy="1526144"/>
            </a:xfrm>
          </p:grpSpPr>
          <p:sp>
            <p:nvSpPr>
              <p:cNvPr id="14934" name="Google Shape;14934;p9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5" name="Google Shape;14935;p9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6" name="Google Shape;14936;p9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7" name="Google Shape;14937;p9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8" name="Google Shape;14938;p9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9" name="Google Shape;14939;p9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0" name="Google Shape;14940;p9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1" name="Google Shape;14941;p9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2" name="Google Shape;14942;p9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3" name="Google Shape;14943;p9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44" name="Google Shape;14944;p90"/>
            <p:cNvGrpSpPr/>
            <p:nvPr/>
          </p:nvGrpSpPr>
          <p:grpSpPr>
            <a:xfrm>
              <a:off x="1936935" y="1179665"/>
              <a:ext cx="80700" cy="1526144"/>
              <a:chOff x="1936935" y="1179665"/>
              <a:chExt cx="80700" cy="1526144"/>
            </a:xfrm>
          </p:grpSpPr>
          <p:sp>
            <p:nvSpPr>
              <p:cNvPr id="14945" name="Google Shape;14945;p9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6" name="Google Shape;14946;p9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7" name="Google Shape;14947;p9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8" name="Google Shape;14948;p9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9" name="Google Shape;14949;p9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0" name="Google Shape;14950;p9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1" name="Google Shape;14951;p9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2" name="Google Shape;14952;p9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3" name="Google Shape;14953;p9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4" name="Google Shape;14954;p9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55" name="Google Shape;14955;p90"/>
            <p:cNvGrpSpPr/>
            <p:nvPr/>
          </p:nvGrpSpPr>
          <p:grpSpPr>
            <a:xfrm>
              <a:off x="2110795" y="1179665"/>
              <a:ext cx="80700" cy="1526144"/>
              <a:chOff x="2110795" y="1179665"/>
              <a:chExt cx="80700" cy="1526144"/>
            </a:xfrm>
          </p:grpSpPr>
          <p:sp>
            <p:nvSpPr>
              <p:cNvPr id="14956" name="Google Shape;14956;p9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7" name="Google Shape;14957;p9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8" name="Google Shape;14958;p9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9" name="Google Shape;14959;p9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0" name="Google Shape;14960;p9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1" name="Google Shape;14961;p9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2" name="Google Shape;14962;p9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3" name="Google Shape;14963;p9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4" name="Google Shape;14964;p9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5" name="Google Shape;14965;p9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66" name="Google Shape;14966;p90"/>
            <p:cNvGrpSpPr/>
            <p:nvPr/>
          </p:nvGrpSpPr>
          <p:grpSpPr>
            <a:xfrm>
              <a:off x="2284655" y="1179665"/>
              <a:ext cx="80700" cy="1526144"/>
              <a:chOff x="2284655" y="1179665"/>
              <a:chExt cx="80700" cy="1526144"/>
            </a:xfrm>
          </p:grpSpPr>
          <p:sp>
            <p:nvSpPr>
              <p:cNvPr id="14967" name="Google Shape;14967;p9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8" name="Google Shape;14968;p9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9" name="Google Shape;14969;p9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0" name="Google Shape;14970;p9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1" name="Google Shape;14971;p9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2" name="Google Shape;14972;p9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3" name="Google Shape;14973;p9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4" name="Google Shape;14974;p9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5" name="Google Shape;14975;p9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6" name="Google Shape;14976;p9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977" name="Google Shape;14977;p90"/>
          <p:cNvGrpSpPr/>
          <p:nvPr/>
        </p:nvGrpSpPr>
        <p:grpSpPr>
          <a:xfrm>
            <a:off x="2603242" y="985003"/>
            <a:ext cx="1364248" cy="1102133"/>
            <a:chOff x="2623904" y="1198803"/>
            <a:chExt cx="1364248" cy="1102133"/>
          </a:xfrm>
        </p:grpSpPr>
        <p:grpSp>
          <p:nvGrpSpPr>
            <p:cNvPr id="14978" name="Google Shape;14978;p90"/>
            <p:cNvGrpSpPr/>
            <p:nvPr/>
          </p:nvGrpSpPr>
          <p:grpSpPr>
            <a:xfrm>
              <a:off x="2623907" y="1198803"/>
              <a:ext cx="1364245" cy="273000"/>
              <a:chOff x="2623907" y="1198803"/>
              <a:chExt cx="1364245" cy="273000"/>
            </a:xfrm>
          </p:grpSpPr>
          <p:sp>
            <p:nvSpPr>
              <p:cNvPr id="14979" name="Google Shape;14979;p9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0" name="Google Shape;14980;p9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1" name="Google Shape;14981;p9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2" name="Google Shape;14982;p9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3" name="Google Shape;14983;p9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84" name="Google Shape;14984;p90"/>
            <p:cNvGrpSpPr/>
            <p:nvPr/>
          </p:nvGrpSpPr>
          <p:grpSpPr>
            <a:xfrm>
              <a:off x="2623904" y="1476964"/>
              <a:ext cx="1364245" cy="273000"/>
              <a:chOff x="2623904" y="1476964"/>
              <a:chExt cx="1364245" cy="273000"/>
            </a:xfrm>
          </p:grpSpPr>
          <p:sp>
            <p:nvSpPr>
              <p:cNvPr id="14985" name="Google Shape;14985;p9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6" name="Google Shape;14986;p9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7" name="Google Shape;14987;p9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8" name="Google Shape;14988;p9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9" name="Google Shape;14989;p9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90" name="Google Shape;14990;p90"/>
            <p:cNvGrpSpPr/>
            <p:nvPr/>
          </p:nvGrpSpPr>
          <p:grpSpPr>
            <a:xfrm>
              <a:off x="2623907" y="1749775"/>
              <a:ext cx="1364245" cy="273000"/>
              <a:chOff x="2623907" y="1749775"/>
              <a:chExt cx="1364245" cy="273000"/>
            </a:xfrm>
          </p:grpSpPr>
          <p:sp>
            <p:nvSpPr>
              <p:cNvPr id="14991" name="Google Shape;14991;p9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2" name="Google Shape;14992;p9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3" name="Google Shape;14993;p9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4" name="Google Shape;14994;p9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5" name="Google Shape;14995;p9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96" name="Google Shape;14996;p90"/>
            <p:cNvGrpSpPr/>
            <p:nvPr/>
          </p:nvGrpSpPr>
          <p:grpSpPr>
            <a:xfrm>
              <a:off x="2623904" y="2027936"/>
              <a:ext cx="1364245" cy="273000"/>
              <a:chOff x="2623904" y="2027936"/>
              <a:chExt cx="1364245" cy="273000"/>
            </a:xfrm>
          </p:grpSpPr>
          <p:sp>
            <p:nvSpPr>
              <p:cNvPr id="14997" name="Google Shape;14997;p9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8" name="Google Shape;14998;p9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9" name="Google Shape;14999;p9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0" name="Google Shape;15000;p9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1" name="Google Shape;15001;p9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5002" name="Google Shape;15002;p90"/>
          <p:cNvGrpSpPr/>
          <p:nvPr/>
        </p:nvGrpSpPr>
        <p:grpSpPr>
          <a:xfrm>
            <a:off x="2592703" y="2444186"/>
            <a:ext cx="1387541" cy="159124"/>
            <a:chOff x="3200660" y="2180272"/>
            <a:chExt cx="2563824" cy="378237"/>
          </a:xfrm>
        </p:grpSpPr>
        <p:sp>
          <p:nvSpPr>
            <p:cNvPr id="15003" name="Google Shape;15003;p9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4" name="Google Shape;15004;p9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5" name="Google Shape;15005;p9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6" name="Google Shape;15006;p9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7" name="Google Shape;15007;p9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8" name="Google Shape;15008;p9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9" name="Google Shape;15009;p9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0" name="Google Shape;15010;p9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1" name="Google Shape;15011;p9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2" name="Google Shape;15012;p9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3" name="Google Shape;15013;p9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4" name="Google Shape;15014;p9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5" name="Google Shape;15015;p9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6" name="Google Shape;15016;p9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7" name="Google Shape;15017;p9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8" name="Google Shape;15018;p9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9" name="Google Shape;15019;p9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0" name="Google Shape;15020;p9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21" name="Google Shape;15021;p90"/>
          <p:cNvGrpSpPr/>
          <p:nvPr/>
        </p:nvGrpSpPr>
        <p:grpSpPr>
          <a:xfrm>
            <a:off x="2589227" y="2722011"/>
            <a:ext cx="1390502" cy="159625"/>
            <a:chOff x="3530150" y="2790075"/>
            <a:chExt cx="1962600" cy="225300"/>
          </a:xfrm>
        </p:grpSpPr>
        <p:sp>
          <p:nvSpPr>
            <p:cNvPr id="15022" name="Google Shape;15022;p9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3" name="Google Shape;15023;p9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24" name="Google Shape;15024;p90"/>
          <p:cNvGrpSpPr/>
          <p:nvPr/>
        </p:nvGrpSpPr>
        <p:grpSpPr>
          <a:xfrm>
            <a:off x="2589880" y="3000337"/>
            <a:ext cx="1411629" cy="153761"/>
            <a:chOff x="3558802" y="4011427"/>
            <a:chExt cx="1866000" cy="111300"/>
          </a:xfrm>
        </p:grpSpPr>
        <p:sp>
          <p:nvSpPr>
            <p:cNvPr id="15025" name="Google Shape;15025;p9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6" name="Google Shape;15026;p9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27" name="Google Shape;15027;p90"/>
          <p:cNvGrpSpPr/>
          <p:nvPr/>
        </p:nvGrpSpPr>
        <p:grpSpPr>
          <a:xfrm>
            <a:off x="2589573" y="2205736"/>
            <a:ext cx="1383503" cy="119749"/>
            <a:chOff x="3465975" y="2270276"/>
            <a:chExt cx="1986364" cy="171929"/>
          </a:xfrm>
        </p:grpSpPr>
        <p:sp>
          <p:nvSpPr>
            <p:cNvPr id="15028" name="Google Shape;15028;p9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9" name="Google Shape;15029;p9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0" name="Google Shape;15030;p9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1" name="Google Shape;15031;p9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2" name="Google Shape;15032;p9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3" name="Google Shape;15033;p9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4" name="Google Shape;15034;p9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5" name="Google Shape;15035;p9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36" name="Google Shape;15036;p90"/>
          <p:cNvGrpSpPr/>
          <p:nvPr/>
        </p:nvGrpSpPr>
        <p:grpSpPr>
          <a:xfrm>
            <a:off x="2600580" y="3569387"/>
            <a:ext cx="1369531" cy="195460"/>
            <a:chOff x="723300" y="4253549"/>
            <a:chExt cx="2276482" cy="324900"/>
          </a:xfrm>
        </p:grpSpPr>
        <p:sp>
          <p:nvSpPr>
            <p:cNvPr id="15037" name="Google Shape;15037;p9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8" name="Google Shape;15038;p9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9" name="Google Shape;15039;p9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0" name="Google Shape;15040;p9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1" name="Google Shape;15041;p9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42" name="Google Shape;15042;p90"/>
          <p:cNvGrpSpPr/>
          <p:nvPr/>
        </p:nvGrpSpPr>
        <p:grpSpPr>
          <a:xfrm>
            <a:off x="2590141" y="3270567"/>
            <a:ext cx="1389066" cy="180119"/>
            <a:chOff x="705948" y="3788465"/>
            <a:chExt cx="2308953" cy="299400"/>
          </a:xfrm>
        </p:grpSpPr>
        <p:sp>
          <p:nvSpPr>
            <p:cNvPr id="15043" name="Google Shape;15043;p9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4" name="Google Shape;15044;p9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5" name="Google Shape;15045;p9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6" name="Google Shape;15046;p9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7" name="Google Shape;15047;p9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48" name="Google Shape;15048;p90"/>
          <p:cNvGrpSpPr/>
          <p:nvPr/>
        </p:nvGrpSpPr>
        <p:grpSpPr>
          <a:xfrm>
            <a:off x="2638078" y="3883547"/>
            <a:ext cx="1304609" cy="294074"/>
            <a:chOff x="2658741" y="4097347"/>
            <a:chExt cx="1304609" cy="294074"/>
          </a:xfrm>
        </p:grpSpPr>
        <p:grpSp>
          <p:nvGrpSpPr>
            <p:cNvPr id="15049" name="Google Shape;15049;p90"/>
            <p:cNvGrpSpPr/>
            <p:nvPr/>
          </p:nvGrpSpPr>
          <p:grpSpPr>
            <a:xfrm>
              <a:off x="2658741" y="4097347"/>
              <a:ext cx="118572" cy="294074"/>
              <a:chOff x="3343310" y="4475555"/>
              <a:chExt cx="127717" cy="316753"/>
            </a:xfrm>
          </p:grpSpPr>
          <p:sp>
            <p:nvSpPr>
              <p:cNvPr id="15050" name="Google Shape;15050;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1" name="Google Shape;15051;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52" name="Google Shape;15052;p90"/>
            <p:cNvGrpSpPr/>
            <p:nvPr/>
          </p:nvGrpSpPr>
          <p:grpSpPr>
            <a:xfrm>
              <a:off x="3815519" y="4098388"/>
              <a:ext cx="147831" cy="291991"/>
              <a:chOff x="3527539" y="4476677"/>
              <a:chExt cx="159232" cy="314510"/>
            </a:xfrm>
          </p:grpSpPr>
          <p:sp>
            <p:nvSpPr>
              <p:cNvPr id="15053" name="Google Shape;15053;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4" name="Google Shape;15054;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55" name="Google Shape;15055;p90"/>
            <p:cNvGrpSpPr/>
            <p:nvPr/>
          </p:nvGrpSpPr>
          <p:grpSpPr>
            <a:xfrm>
              <a:off x="3511696" y="4098388"/>
              <a:ext cx="147831" cy="291991"/>
              <a:chOff x="3527539" y="4476677"/>
              <a:chExt cx="159232" cy="314510"/>
            </a:xfrm>
          </p:grpSpPr>
          <p:sp>
            <p:nvSpPr>
              <p:cNvPr id="15056" name="Google Shape;15056;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7" name="Google Shape;15057;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58" name="Google Shape;15058;p90"/>
            <p:cNvGrpSpPr/>
            <p:nvPr/>
          </p:nvGrpSpPr>
          <p:grpSpPr>
            <a:xfrm>
              <a:off x="3207874" y="4098388"/>
              <a:ext cx="147831" cy="291991"/>
              <a:chOff x="3527539" y="4476677"/>
              <a:chExt cx="159232" cy="314510"/>
            </a:xfrm>
          </p:grpSpPr>
          <p:sp>
            <p:nvSpPr>
              <p:cNvPr id="15059" name="Google Shape;15059;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0" name="Google Shape;15060;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61" name="Google Shape;15061;p90"/>
            <p:cNvGrpSpPr/>
            <p:nvPr/>
          </p:nvGrpSpPr>
          <p:grpSpPr>
            <a:xfrm>
              <a:off x="2933305" y="4097347"/>
              <a:ext cx="118572" cy="294074"/>
              <a:chOff x="3343310" y="4475555"/>
              <a:chExt cx="127717" cy="316753"/>
            </a:xfrm>
          </p:grpSpPr>
          <p:sp>
            <p:nvSpPr>
              <p:cNvPr id="15062" name="Google Shape;15062;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3" name="Google Shape;15063;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5064" name="Google Shape;15064;p90"/>
          <p:cNvGrpSpPr/>
          <p:nvPr/>
        </p:nvGrpSpPr>
        <p:grpSpPr>
          <a:xfrm>
            <a:off x="4256908" y="1866669"/>
            <a:ext cx="1433821" cy="191501"/>
            <a:chOff x="4273350" y="2080469"/>
            <a:chExt cx="1433821" cy="191501"/>
          </a:xfrm>
        </p:grpSpPr>
        <p:grpSp>
          <p:nvGrpSpPr>
            <p:cNvPr id="15065" name="Google Shape;15065;p90"/>
            <p:cNvGrpSpPr/>
            <p:nvPr/>
          </p:nvGrpSpPr>
          <p:grpSpPr>
            <a:xfrm>
              <a:off x="4273350" y="2080469"/>
              <a:ext cx="1433821" cy="0"/>
              <a:chOff x="5224975" y="2962250"/>
              <a:chExt cx="1544400" cy="0"/>
            </a:xfrm>
          </p:grpSpPr>
          <p:cxnSp>
            <p:nvCxnSpPr>
              <p:cNvPr id="15066" name="Google Shape;15066;p9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5067" name="Google Shape;15067;p90"/>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5068" name="Google Shape;15068;p90"/>
            <p:cNvGrpSpPr/>
            <p:nvPr/>
          </p:nvGrpSpPr>
          <p:grpSpPr>
            <a:xfrm>
              <a:off x="4273350" y="2271969"/>
              <a:ext cx="1433821" cy="0"/>
              <a:chOff x="5224975" y="2962250"/>
              <a:chExt cx="1544400" cy="0"/>
            </a:xfrm>
          </p:grpSpPr>
          <p:cxnSp>
            <p:nvCxnSpPr>
              <p:cNvPr id="15069" name="Google Shape;15069;p9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5070" name="Google Shape;15070;p90"/>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5071" name="Google Shape;15071;p90"/>
          <p:cNvGrpSpPr/>
          <p:nvPr/>
        </p:nvGrpSpPr>
        <p:grpSpPr>
          <a:xfrm>
            <a:off x="4258463" y="969236"/>
            <a:ext cx="1430711" cy="743389"/>
            <a:chOff x="5159450" y="1919950"/>
            <a:chExt cx="1541050" cy="862500"/>
          </a:xfrm>
        </p:grpSpPr>
        <p:sp>
          <p:nvSpPr>
            <p:cNvPr id="15072" name="Google Shape;15072;p9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5073" name="Google Shape;15073;p90"/>
            <p:cNvGrpSpPr/>
            <p:nvPr/>
          </p:nvGrpSpPr>
          <p:grpSpPr>
            <a:xfrm>
              <a:off x="5159450" y="1919950"/>
              <a:ext cx="1541050" cy="862500"/>
              <a:chOff x="5159450" y="1919950"/>
              <a:chExt cx="1541050" cy="862500"/>
            </a:xfrm>
          </p:grpSpPr>
          <p:cxnSp>
            <p:nvCxnSpPr>
              <p:cNvPr id="15074" name="Google Shape;15074;p9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5075" name="Google Shape;15075;p9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5076" name="Google Shape;15076;p90"/>
          <p:cNvGrpSpPr/>
          <p:nvPr/>
        </p:nvGrpSpPr>
        <p:grpSpPr>
          <a:xfrm>
            <a:off x="4248577" y="2192564"/>
            <a:ext cx="1450484" cy="1052087"/>
            <a:chOff x="5230575" y="1554475"/>
            <a:chExt cx="2137150" cy="1550150"/>
          </a:xfrm>
        </p:grpSpPr>
        <p:sp>
          <p:nvSpPr>
            <p:cNvPr id="15077" name="Google Shape;15077;p9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8" name="Google Shape;15078;p9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9" name="Google Shape;15079;p9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0" name="Google Shape;15080;p9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1" name="Google Shape;15081;p9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2" name="Google Shape;15082;p9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3" name="Google Shape;15083;p9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4" name="Google Shape;15084;p9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5" name="Google Shape;15085;p9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6" name="Google Shape;15086;p9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7" name="Google Shape;15087;p9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8" name="Google Shape;15088;p9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9" name="Google Shape;15089;p9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090" name="Google Shape;15090;p90"/>
          <p:cNvGrpSpPr/>
          <p:nvPr/>
        </p:nvGrpSpPr>
        <p:grpSpPr>
          <a:xfrm rot="10800000">
            <a:off x="4265127" y="3284753"/>
            <a:ext cx="1417383" cy="887946"/>
            <a:chOff x="5645403" y="2920021"/>
            <a:chExt cx="2650800" cy="2180614"/>
          </a:xfrm>
        </p:grpSpPr>
        <p:sp>
          <p:nvSpPr>
            <p:cNvPr id="15091" name="Google Shape;15091;p9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092" name="Google Shape;15092;p90"/>
            <p:cNvCxnSpPr>
              <a:stCxn id="15091"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5093" name="Google Shape;15093;p9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094" name="Google Shape;15094;p90"/>
            <p:cNvCxnSpPr>
              <a:endCxn id="15093"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5095" name="Google Shape;15095;p9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096" name="Google Shape;15096;p90"/>
            <p:cNvCxnSpPr>
              <a:stCxn id="15095"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5097" name="Google Shape;15097;p9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098" name="Google Shape;15098;p90"/>
            <p:cNvCxnSpPr>
              <a:endCxn id="15097"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5099" name="Google Shape;15099;p90"/>
          <p:cNvGrpSpPr/>
          <p:nvPr/>
        </p:nvGrpSpPr>
        <p:grpSpPr>
          <a:xfrm>
            <a:off x="7365487" y="2188108"/>
            <a:ext cx="1071743" cy="1021579"/>
            <a:chOff x="7189833" y="2022667"/>
            <a:chExt cx="1251159" cy="1192597"/>
          </a:xfrm>
        </p:grpSpPr>
        <p:sp>
          <p:nvSpPr>
            <p:cNvPr id="15100" name="Google Shape;15100;p9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1" name="Google Shape;15101;p9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2" name="Google Shape;15102;p9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3" name="Google Shape;15103;p9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04" name="Google Shape;15104;p90"/>
          <p:cNvGrpSpPr/>
          <p:nvPr/>
        </p:nvGrpSpPr>
        <p:grpSpPr>
          <a:xfrm>
            <a:off x="706758" y="2614515"/>
            <a:ext cx="1695374" cy="1560837"/>
            <a:chOff x="727421" y="2828315"/>
            <a:chExt cx="1695374" cy="1560837"/>
          </a:xfrm>
        </p:grpSpPr>
        <p:grpSp>
          <p:nvGrpSpPr>
            <p:cNvPr id="15105" name="Google Shape;15105;p90"/>
            <p:cNvGrpSpPr/>
            <p:nvPr/>
          </p:nvGrpSpPr>
          <p:grpSpPr>
            <a:xfrm>
              <a:off x="819108" y="2882501"/>
              <a:ext cx="103104" cy="1426186"/>
              <a:chOff x="4674013" y="3100904"/>
              <a:chExt cx="122758" cy="1698043"/>
            </a:xfrm>
          </p:grpSpPr>
          <p:sp>
            <p:nvSpPr>
              <p:cNvPr id="15106" name="Google Shape;15106;p9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7" name="Google Shape;15107;p9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8" name="Google Shape;15108;p9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9" name="Google Shape;15109;p9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0" name="Google Shape;15110;p9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1" name="Google Shape;15111;p9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2" name="Google Shape;15112;p9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13" name="Google Shape;15113;p90"/>
            <p:cNvGrpSpPr/>
            <p:nvPr/>
          </p:nvGrpSpPr>
          <p:grpSpPr>
            <a:xfrm>
              <a:off x="1062475" y="2882501"/>
              <a:ext cx="103104" cy="1426186"/>
              <a:chOff x="4940438" y="3100904"/>
              <a:chExt cx="122758" cy="1698043"/>
            </a:xfrm>
          </p:grpSpPr>
          <p:sp>
            <p:nvSpPr>
              <p:cNvPr id="15114" name="Google Shape;15114;p9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5" name="Google Shape;15115;p9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6" name="Google Shape;15116;p9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7" name="Google Shape;15117;p9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8" name="Google Shape;15118;p9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9" name="Google Shape;15119;p9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0" name="Google Shape;15120;p9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21" name="Google Shape;15121;p90"/>
            <p:cNvGrpSpPr/>
            <p:nvPr/>
          </p:nvGrpSpPr>
          <p:grpSpPr>
            <a:xfrm>
              <a:off x="1299324" y="2882501"/>
              <a:ext cx="103104" cy="1426186"/>
              <a:chOff x="5206863" y="3100904"/>
              <a:chExt cx="122758" cy="1698043"/>
            </a:xfrm>
          </p:grpSpPr>
          <p:sp>
            <p:nvSpPr>
              <p:cNvPr id="15122" name="Google Shape;15122;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3" name="Google Shape;15123;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4" name="Google Shape;15124;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5" name="Google Shape;15125;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6" name="Google Shape;15126;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7" name="Google Shape;15127;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8" name="Google Shape;15128;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29" name="Google Shape;15129;p90"/>
            <p:cNvGrpSpPr/>
            <p:nvPr/>
          </p:nvGrpSpPr>
          <p:grpSpPr>
            <a:xfrm>
              <a:off x="1786057" y="2882501"/>
              <a:ext cx="103104" cy="1426186"/>
              <a:chOff x="6006138" y="3143629"/>
              <a:chExt cx="122758" cy="1698043"/>
            </a:xfrm>
          </p:grpSpPr>
          <p:sp>
            <p:nvSpPr>
              <p:cNvPr id="15130" name="Google Shape;15130;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1" name="Google Shape;15131;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2" name="Google Shape;15132;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3" name="Google Shape;15133;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4" name="Google Shape;15134;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5" name="Google Shape;15135;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6" name="Google Shape;15136;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37" name="Google Shape;15137;p90"/>
            <p:cNvGrpSpPr/>
            <p:nvPr/>
          </p:nvGrpSpPr>
          <p:grpSpPr>
            <a:xfrm>
              <a:off x="2029422" y="2882501"/>
              <a:ext cx="103104" cy="1426186"/>
              <a:chOff x="6805413" y="3100904"/>
              <a:chExt cx="122758" cy="1698043"/>
            </a:xfrm>
          </p:grpSpPr>
          <p:sp>
            <p:nvSpPr>
              <p:cNvPr id="15138" name="Google Shape;15138;p9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9" name="Google Shape;15139;p9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0" name="Google Shape;15140;p9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1" name="Google Shape;15141;p9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2" name="Google Shape;15142;p9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3" name="Google Shape;15143;p9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4" name="Google Shape;15144;p9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45" name="Google Shape;15145;p90"/>
            <p:cNvGrpSpPr/>
            <p:nvPr/>
          </p:nvGrpSpPr>
          <p:grpSpPr>
            <a:xfrm>
              <a:off x="727421" y="2828315"/>
              <a:ext cx="1695374" cy="1560837"/>
              <a:chOff x="734799" y="2782450"/>
              <a:chExt cx="1571100" cy="1577400"/>
            </a:xfrm>
          </p:grpSpPr>
          <p:cxnSp>
            <p:nvCxnSpPr>
              <p:cNvPr id="15146" name="Google Shape;15146;p9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5147" name="Google Shape;15147;p9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5148" name="Google Shape;15148;p90"/>
            <p:cNvGrpSpPr/>
            <p:nvPr/>
          </p:nvGrpSpPr>
          <p:grpSpPr>
            <a:xfrm>
              <a:off x="2272795" y="2882501"/>
              <a:ext cx="103104" cy="1426186"/>
              <a:chOff x="5206863" y="3100904"/>
              <a:chExt cx="122758" cy="1698043"/>
            </a:xfrm>
          </p:grpSpPr>
          <p:sp>
            <p:nvSpPr>
              <p:cNvPr id="15149" name="Google Shape;15149;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0" name="Google Shape;15150;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1" name="Google Shape;15151;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2" name="Google Shape;15152;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3" name="Google Shape;15153;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4" name="Google Shape;15154;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5" name="Google Shape;15155;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56" name="Google Shape;15156;p90"/>
            <p:cNvGrpSpPr/>
            <p:nvPr/>
          </p:nvGrpSpPr>
          <p:grpSpPr>
            <a:xfrm>
              <a:off x="1542694" y="2882501"/>
              <a:ext cx="103104" cy="1426186"/>
              <a:chOff x="6006138" y="3143629"/>
              <a:chExt cx="122758" cy="1698043"/>
            </a:xfrm>
          </p:grpSpPr>
          <p:sp>
            <p:nvSpPr>
              <p:cNvPr id="15157" name="Google Shape;15157;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8" name="Google Shape;15158;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9" name="Google Shape;15159;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0" name="Google Shape;15160;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1" name="Google Shape;15161;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2" name="Google Shape;15162;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3" name="Google Shape;15163;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5164" name="Google Shape;15164;p90"/>
          <p:cNvGrpSpPr/>
          <p:nvPr/>
        </p:nvGrpSpPr>
        <p:grpSpPr>
          <a:xfrm>
            <a:off x="5915338" y="2192087"/>
            <a:ext cx="1248543" cy="1025319"/>
            <a:chOff x="5183758" y="1210600"/>
            <a:chExt cx="3605380" cy="2960783"/>
          </a:xfrm>
        </p:grpSpPr>
        <p:sp>
          <p:nvSpPr>
            <p:cNvPr id="15165" name="Google Shape;15165;p9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6" name="Google Shape;15166;p9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7" name="Google Shape;15167;p9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8" name="Google Shape;15168;p9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169" name="Google Shape;15169;p9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5170" name="Google Shape;15170;p9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5171" name="Google Shape;15171;p9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5172" name="Google Shape;15172;p9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5173" name="Google Shape;15173;p9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74" name="Google Shape;15174;p90"/>
          <p:cNvGrpSpPr/>
          <p:nvPr/>
        </p:nvGrpSpPr>
        <p:grpSpPr>
          <a:xfrm>
            <a:off x="5772399" y="3330404"/>
            <a:ext cx="2664831" cy="843440"/>
            <a:chOff x="5916567" y="1099697"/>
            <a:chExt cx="2556683" cy="809211"/>
          </a:xfrm>
        </p:grpSpPr>
        <p:sp>
          <p:nvSpPr>
            <p:cNvPr id="15175" name="Google Shape;15175;p9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6" name="Google Shape;15176;p9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7" name="Google Shape;15177;p9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8" name="Google Shape;15178;p9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9" name="Google Shape;15179;p90"/>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0" name="Google Shape;15180;p9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1" name="Google Shape;15181;p9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2" name="Google Shape;15182;p9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83" name="Google Shape;15183;p90"/>
          <p:cNvGrpSpPr/>
          <p:nvPr/>
        </p:nvGrpSpPr>
        <p:grpSpPr>
          <a:xfrm>
            <a:off x="5879940" y="979263"/>
            <a:ext cx="1299851" cy="1023338"/>
            <a:chOff x="5900602" y="1193063"/>
            <a:chExt cx="1299851" cy="1023338"/>
          </a:xfrm>
        </p:grpSpPr>
        <p:grpSp>
          <p:nvGrpSpPr>
            <p:cNvPr id="15184" name="Google Shape;15184;p90"/>
            <p:cNvGrpSpPr/>
            <p:nvPr/>
          </p:nvGrpSpPr>
          <p:grpSpPr>
            <a:xfrm>
              <a:off x="6743564" y="1193063"/>
              <a:ext cx="456889" cy="700379"/>
              <a:chOff x="6743564" y="1193063"/>
              <a:chExt cx="456889" cy="700379"/>
            </a:xfrm>
          </p:grpSpPr>
          <p:grpSp>
            <p:nvGrpSpPr>
              <p:cNvPr id="15185" name="Google Shape;15185;p90"/>
              <p:cNvGrpSpPr/>
              <p:nvPr/>
            </p:nvGrpSpPr>
            <p:grpSpPr>
              <a:xfrm>
                <a:off x="6743564" y="1690731"/>
                <a:ext cx="214402" cy="202710"/>
                <a:chOff x="6743564" y="1690731"/>
                <a:chExt cx="214402" cy="202710"/>
              </a:xfrm>
            </p:grpSpPr>
            <p:sp>
              <p:nvSpPr>
                <p:cNvPr id="15186" name="Google Shape;15186;p9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7" name="Google Shape;15187;p9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88" name="Google Shape;15188;p90"/>
              <p:cNvGrpSpPr/>
              <p:nvPr/>
            </p:nvGrpSpPr>
            <p:grpSpPr>
              <a:xfrm>
                <a:off x="6915505" y="1193063"/>
                <a:ext cx="284947" cy="589637"/>
                <a:chOff x="6915505" y="1193063"/>
                <a:chExt cx="284947" cy="589637"/>
              </a:xfrm>
            </p:grpSpPr>
            <p:sp>
              <p:nvSpPr>
                <p:cNvPr id="15189" name="Google Shape;15189;p9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190" name="Google Shape;15190;p90"/>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5191" name="Google Shape;15191;p90"/>
            <p:cNvGrpSpPr/>
            <p:nvPr/>
          </p:nvGrpSpPr>
          <p:grpSpPr>
            <a:xfrm>
              <a:off x="6520337" y="1193063"/>
              <a:ext cx="341815" cy="801589"/>
              <a:chOff x="6520337" y="1193063"/>
              <a:chExt cx="341815" cy="801589"/>
            </a:xfrm>
          </p:grpSpPr>
          <p:grpSp>
            <p:nvGrpSpPr>
              <p:cNvPr id="15192" name="Google Shape;15192;p90"/>
              <p:cNvGrpSpPr/>
              <p:nvPr/>
            </p:nvGrpSpPr>
            <p:grpSpPr>
              <a:xfrm>
                <a:off x="6520337" y="1589527"/>
                <a:ext cx="213950" cy="405125"/>
                <a:chOff x="6520337" y="1589527"/>
                <a:chExt cx="213950" cy="405125"/>
              </a:xfrm>
            </p:grpSpPr>
            <p:sp>
              <p:nvSpPr>
                <p:cNvPr id="15193" name="Google Shape;15193;p9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4" name="Google Shape;15194;p9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95" name="Google Shape;15195;p90"/>
              <p:cNvGrpSpPr/>
              <p:nvPr/>
            </p:nvGrpSpPr>
            <p:grpSpPr>
              <a:xfrm>
                <a:off x="6577204" y="1193063"/>
                <a:ext cx="284947" cy="453562"/>
                <a:chOff x="6577204" y="1193063"/>
                <a:chExt cx="284947" cy="453562"/>
              </a:xfrm>
            </p:grpSpPr>
            <p:sp>
              <p:nvSpPr>
                <p:cNvPr id="15196" name="Google Shape;15196;p9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197" name="Google Shape;15197;p90"/>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5198" name="Google Shape;15198;p90"/>
            <p:cNvGrpSpPr/>
            <p:nvPr/>
          </p:nvGrpSpPr>
          <p:grpSpPr>
            <a:xfrm>
              <a:off x="6238903" y="1193063"/>
              <a:ext cx="300475" cy="901782"/>
              <a:chOff x="6238903" y="1193063"/>
              <a:chExt cx="300475" cy="901782"/>
            </a:xfrm>
          </p:grpSpPr>
          <p:grpSp>
            <p:nvGrpSpPr>
              <p:cNvPr id="15199" name="Google Shape;15199;p90"/>
              <p:cNvGrpSpPr/>
              <p:nvPr/>
            </p:nvGrpSpPr>
            <p:grpSpPr>
              <a:xfrm>
                <a:off x="6290865" y="1489315"/>
                <a:ext cx="248514" cy="605530"/>
                <a:chOff x="6290865" y="1489315"/>
                <a:chExt cx="248514" cy="605530"/>
              </a:xfrm>
            </p:grpSpPr>
            <p:sp>
              <p:nvSpPr>
                <p:cNvPr id="15200" name="Google Shape;15200;p9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1" name="Google Shape;15201;p9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02" name="Google Shape;15202;p90"/>
              <p:cNvGrpSpPr/>
              <p:nvPr/>
            </p:nvGrpSpPr>
            <p:grpSpPr>
              <a:xfrm>
                <a:off x="6238903" y="1193063"/>
                <a:ext cx="284947" cy="327512"/>
                <a:chOff x="6238903" y="1193063"/>
                <a:chExt cx="284947" cy="327512"/>
              </a:xfrm>
            </p:grpSpPr>
            <p:sp>
              <p:nvSpPr>
                <p:cNvPr id="15203" name="Google Shape;15203;p9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204" name="Google Shape;15204;p90"/>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5205" name="Google Shape;15205;p90"/>
            <p:cNvGrpSpPr/>
            <p:nvPr/>
          </p:nvGrpSpPr>
          <p:grpSpPr>
            <a:xfrm>
              <a:off x="5900602" y="1193063"/>
              <a:ext cx="444345" cy="1023338"/>
              <a:chOff x="5900602" y="1193063"/>
              <a:chExt cx="444345" cy="1023338"/>
            </a:xfrm>
          </p:grpSpPr>
          <p:grpSp>
            <p:nvGrpSpPr>
              <p:cNvPr id="15206" name="Google Shape;15206;p90"/>
              <p:cNvGrpSpPr/>
              <p:nvPr/>
            </p:nvGrpSpPr>
            <p:grpSpPr>
              <a:xfrm>
                <a:off x="6046501" y="1367785"/>
                <a:ext cx="298446" cy="848616"/>
                <a:chOff x="6046501" y="1367785"/>
                <a:chExt cx="298446" cy="848616"/>
              </a:xfrm>
            </p:grpSpPr>
            <p:sp>
              <p:nvSpPr>
                <p:cNvPr id="15207" name="Google Shape;15207;p9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8" name="Google Shape;15208;p9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09" name="Google Shape;15209;p90"/>
              <p:cNvGrpSpPr/>
              <p:nvPr/>
            </p:nvGrpSpPr>
            <p:grpSpPr>
              <a:xfrm>
                <a:off x="5900602" y="1193063"/>
                <a:ext cx="284947" cy="182312"/>
                <a:chOff x="5900602" y="1193063"/>
                <a:chExt cx="284947" cy="182312"/>
              </a:xfrm>
            </p:grpSpPr>
            <p:sp>
              <p:nvSpPr>
                <p:cNvPr id="15210" name="Google Shape;15210;p9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211" name="Google Shape;15211;p9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5212" name="Google Shape;15212;p90"/>
          <p:cNvGrpSpPr/>
          <p:nvPr/>
        </p:nvGrpSpPr>
        <p:grpSpPr>
          <a:xfrm>
            <a:off x="7217822" y="979408"/>
            <a:ext cx="1219413" cy="1051365"/>
            <a:chOff x="7287122" y="1165658"/>
            <a:chExt cx="1219413" cy="1051365"/>
          </a:xfrm>
        </p:grpSpPr>
        <p:grpSp>
          <p:nvGrpSpPr>
            <p:cNvPr id="15213" name="Google Shape;15213;p90"/>
            <p:cNvGrpSpPr/>
            <p:nvPr/>
          </p:nvGrpSpPr>
          <p:grpSpPr>
            <a:xfrm>
              <a:off x="7287122" y="1969723"/>
              <a:ext cx="1219413" cy="247300"/>
              <a:chOff x="7287122" y="1969723"/>
              <a:chExt cx="1219413" cy="247300"/>
            </a:xfrm>
          </p:grpSpPr>
          <p:sp>
            <p:nvSpPr>
              <p:cNvPr id="15214" name="Google Shape;15214;p9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15" name="Google Shape;15215;p90"/>
              <p:cNvGrpSpPr/>
              <p:nvPr/>
            </p:nvGrpSpPr>
            <p:grpSpPr>
              <a:xfrm>
                <a:off x="7287122" y="2063892"/>
                <a:ext cx="1151753" cy="73428"/>
                <a:chOff x="7287122" y="2063892"/>
                <a:chExt cx="1151753" cy="73428"/>
              </a:xfrm>
            </p:grpSpPr>
            <p:sp>
              <p:nvSpPr>
                <p:cNvPr id="15216" name="Google Shape;15216;p9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217" name="Google Shape;15217;p9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5218" name="Google Shape;15218;p90"/>
            <p:cNvGrpSpPr/>
            <p:nvPr/>
          </p:nvGrpSpPr>
          <p:grpSpPr>
            <a:xfrm>
              <a:off x="7287122" y="1712201"/>
              <a:ext cx="1219403" cy="246767"/>
              <a:chOff x="7287122" y="1712201"/>
              <a:chExt cx="1219403" cy="246767"/>
            </a:xfrm>
          </p:grpSpPr>
          <p:sp>
            <p:nvSpPr>
              <p:cNvPr id="15219" name="Google Shape;15219;p9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20" name="Google Shape;15220;p90"/>
              <p:cNvGrpSpPr/>
              <p:nvPr/>
            </p:nvGrpSpPr>
            <p:grpSpPr>
              <a:xfrm>
                <a:off x="7287122" y="1842861"/>
                <a:ext cx="1005303" cy="73419"/>
                <a:chOff x="7287122" y="1842861"/>
                <a:chExt cx="1005303" cy="73419"/>
              </a:xfrm>
            </p:grpSpPr>
            <p:sp>
              <p:nvSpPr>
                <p:cNvPr id="15221" name="Google Shape;15221;p9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222" name="Google Shape;15222;p9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5223" name="Google Shape;15223;p90"/>
            <p:cNvGrpSpPr/>
            <p:nvPr/>
          </p:nvGrpSpPr>
          <p:grpSpPr>
            <a:xfrm>
              <a:off x="7287122" y="1447520"/>
              <a:ext cx="1219403" cy="286667"/>
              <a:chOff x="7287122" y="1447520"/>
              <a:chExt cx="1219403" cy="286667"/>
            </a:xfrm>
          </p:grpSpPr>
          <p:sp>
            <p:nvSpPr>
              <p:cNvPr id="15224" name="Google Shape;15224;p9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25" name="Google Shape;15225;p90"/>
              <p:cNvGrpSpPr/>
              <p:nvPr/>
            </p:nvGrpSpPr>
            <p:grpSpPr>
              <a:xfrm>
                <a:off x="7287122" y="1581977"/>
                <a:ext cx="852803" cy="73428"/>
                <a:chOff x="7287122" y="1581977"/>
                <a:chExt cx="852803" cy="73428"/>
              </a:xfrm>
            </p:grpSpPr>
            <p:sp>
              <p:nvSpPr>
                <p:cNvPr id="15226" name="Google Shape;15226;p9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227" name="Google Shape;15227;p9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5228" name="Google Shape;15228;p90"/>
            <p:cNvGrpSpPr/>
            <p:nvPr/>
          </p:nvGrpSpPr>
          <p:grpSpPr>
            <a:xfrm>
              <a:off x="7287122" y="1165658"/>
              <a:ext cx="1219403" cy="344253"/>
              <a:chOff x="7287122" y="1165658"/>
              <a:chExt cx="1219403" cy="344253"/>
            </a:xfrm>
          </p:grpSpPr>
          <p:sp>
            <p:nvSpPr>
              <p:cNvPr id="15229" name="Google Shape;15229;p9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30" name="Google Shape;15230;p90"/>
              <p:cNvGrpSpPr/>
              <p:nvPr/>
            </p:nvGrpSpPr>
            <p:grpSpPr>
              <a:xfrm>
                <a:off x="7287122" y="1341025"/>
                <a:ext cx="695703" cy="73419"/>
                <a:chOff x="7287122" y="1341025"/>
                <a:chExt cx="695703" cy="73419"/>
              </a:xfrm>
            </p:grpSpPr>
            <p:sp>
              <p:nvSpPr>
                <p:cNvPr id="15231" name="Google Shape;15231;p9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15232" name="Google Shape;15232;p9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5236" name="Shape 15236"/>
        <p:cNvGrpSpPr/>
        <p:nvPr/>
      </p:nvGrpSpPr>
      <p:grpSpPr>
        <a:xfrm>
          <a:off x="0" y="0"/>
          <a:ext cx="0" cy="0"/>
          <a:chOff x="0" y="0"/>
          <a:chExt cx="0" cy="0"/>
        </a:xfrm>
      </p:grpSpPr>
      <p:grpSp>
        <p:nvGrpSpPr>
          <p:cNvPr id="15237" name="Google Shape;15237;p91"/>
          <p:cNvGrpSpPr/>
          <p:nvPr/>
        </p:nvGrpSpPr>
        <p:grpSpPr>
          <a:xfrm>
            <a:off x="866243" y="2291587"/>
            <a:ext cx="415546" cy="355053"/>
            <a:chOff x="866243" y="2291587"/>
            <a:chExt cx="415546" cy="355053"/>
          </a:xfrm>
        </p:grpSpPr>
        <p:sp>
          <p:nvSpPr>
            <p:cNvPr id="15238" name="Google Shape;15238;p9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9" name="Google Shape;15239;p9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0" name="Google Shape;15240;p9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1" name="Google Shape;15241;p9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2" name="Google Shape;15242;p9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243" name="Google Shape;15243;p91"/>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44" name="Google Shape;15244;p91"/>
          <p:cNvGrpSpPr/>
          <p:nvPr/>
        </p:nvGrpSpPr>
        <p:grpSpPr>
          <a:xfrm>
            <a:off x="1958520" y="2302574"/>
            <a:ext cx="359213" cy="327807"/>
            <a:chOff x="1958520" y="2302574"/>
            <a:chExt cx="359213" cy="327807"/>
          </a:xfrm>
        </p:grpSpPr>
        <p:sp>
          <p:nvSpPr>
            <p:cNvPr id="15245" name="Google Shape;15245;p91"/>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6" name="Google Shape;15246;p91"/>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7" name="Google Shape;15247;p91"/>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48" name="Google Shape;15248;p91"/>
          <p:cNvGrpSpPr/>
          <p:nvPr/>
        </p:nvGrpSpPr>
        <p:grpSpPr>
          <a:xfrm>
            <a:off x="2579882" y="2287427"/>
            <a:ext cx="207582" cy="359594"/>
            <a:chOff x="2656082" y="2287427"/>
            <a:chExt cx="207582" cy="359594"/>
          </a:xfrm>
        </p:grpSpPr>
        <p:sp>
          <p:nvSpPr>
            <p:cNvPr id="15249" name="Google Shape;15249;p91"/>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0" name="Google Shape;15250;p91"/>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1" name="Google Shape;15251;p91"/>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2" name="Google Shape;15252;p91"/>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53" name="Google Shape;15253;p91"/>
          <p:cNvGrpSpPr/>
          <p:nvPr/>
        </p:nvGrpSpPr>
        <p:grpSpPr>
          <a:xfrm>
            <a:off x="3049653" y="2321468"/>
            <a:ext cx="362991" cy="290018"/>
            <a:chOff x="3049653" y="2321468"/>
            <a:chExt cx="362991" cy="290018"/>
          </a:xfrm>
        </p:grpSpPr>
        <p:sp>
          <p:nvSpPr>
            <p:cNvPr id="15254" name="Google Shape;15254;p91"/>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5" name="Google Shape;15255;p91"/>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6" name="Google Shape;15256;p91"/>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7" name="Google Shape;15257;p91"/>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58" name="Google Shape;15258;p91"/>
          <p:cNvGrpSpPr/>
          <p:nvPr/>
        </p:nvGrpSpPr>
        <p:grpSpPr>
          <a:xfrm>
            <a:off x="3564243" y="2289904"/>
            <a:ext cx="422342" cy="355243"/>
            <a:chOff x="3564243" y="2289904"/>
            <a:chExt cx="422342" cy="355243"/>
          </a:xfrm>
        </p:grpSpPr>
        <p:sp>
          <p:nvSpPr>
            <p:cNvPr id="15259" name="Google Shape;15259;p9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0" name="Google Shape;15260;p9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1" name="Google Shape;15261;p9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2" name="Google Shape;15262;p9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3" name="Google Shape;15263;p9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264" name="Google Shape;15264;p91"/>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65" name="Google Shape;15265;p91"/>
          <p:cNvGrpSpPr/>
          <p:nvPr/>
        </p:nvGrpSpPr>
        <p:grpSpPr>
          <a:xfrm>
            <a:off x="4687894" y="2289713"/>
            <a:ext cx="359594" cy="353909"/>
            <a:chOff x="4687894" y="2289713"/>
            <a:chExt cx="359594" cy="353909"/>
          </a:xfrm>
        </p:grpSpPr>
        <p:sp>
          <p:nvSpPr>
            <p:cNvPr id="15266" name="Google Shape;15266;p91"/>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7" name="Google Shape;15267;p91"/>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8" name="Google Shape;15268;p91"/>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269" name="Google Shape;15269;p91"/>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70" name="Google Shape;15270;p91"/>
          <p:cNvGrpSpPr/>
          <p:nvPr/>
        </p:nvGrpSpPr>
        <p:grpSpPr>
          <a:xfrm>
            <a:off x="6372624" y="2308227"/>
            <a:ext cx="263567" cy="317614"/>
            <a:chOff x="6421399" y="2308227"/>
            <a:chExt cx="263567" cy="317614"/>
          </a:xfrm>
        </p:grpSpPr>
        <p:sp>
          <p:nvSpPr>
            <p:cNvPr id="15271" name="Google Shape;15271;p91"/>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2" name="Google Shape;15272;p91"/>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3" name="Google Shape;15273;p91"/>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4" name="Google Shape;15274;p91"/>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75" name="Google Shape;15275;p91"/>
          <p:cNvGrpSpPr/>
          <p:nvPr/>
        </p:nvGrpSpPr>
        <p:grpSpPr>
          <a:xfrm>
            <a:off x="6870193" y="2295620"/>
            <a:ext cx="360356" cy="343462"/>
            <a:chOff x="6870193" y="2295620"/>
            <a:chExt cx="360356" cy="343462"/>
          </a:xfrm>
        </p:grpSpPr>
        <p:sp>
          <p:nvSpPr>
            <p:cNvPr id="15276" name="Google Shape;15276;p91"/>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7" name="Google Shape;15277;p91"/>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78" name="Google Shape;15278;p91"/>
          <p:cNvGrpSpPr/>
          <p:nvPr/>
        </p:nvGrpSpPr>
        <p:grpSpPr>
          <a:xfrm>
            <a:off x="7441465" y="2302860"/>
            <a:ext cx="342192" cy="327140"/>
            <a:chOff x="7441465" y="2302860"/>
            <a:chExt cx="342192" cy="327140"/>
          </a:xfrm>
        </p:grpSpPr>
        <p:sp>
          <p:nvSpPr>
            <p:cNvPr id="15279" name="Google Shape;15279;p91"/>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0" name="Google Shape;15280;p91"/>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81" name="Google Shape;15281;p91"/>
          <p:cNvGrpSpPr/>
          <p:nvPr/>
        </p:nvGrpSpPr>
        <p:grpSpPr>
          <a:xfrm>
            <a:off x="7989683" y="2350207"/>
            <a:ext cx="332761" cy="234066"/>
            <a:chOff x="7989683" y="2350207"/>
            <a:chExt cx="332761" cy="234066"/>
          </a:xfrm>
        </p:grpSpPr>
        <p:sp>
          <p:nvSpPr>
            <p:cNvPr id="15282" name="Google Shape;15282;p91"/>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3" name="Google Shape;15283;p91"/>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4" name="Google Shape;15284;p91"/>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5" name="Google Shape;15285;p91"/>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6" name="Google Shape;15286;p91"/>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7" name="Google Shape;15287;p91"/>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88" name="Google Shape;15288;p91"/>
          <p:cNvGrpSpPr/>
          <p:nvPr/>
        </p:nvGrpSpPr>
        <p:grpSpPr>
          <a:xfrm>
            <a:off x="5823294" y="2309751"/>
            <a:ext cx="315327" cy="314978"/>
            <a:chOff x="5823294" y="2309751"/>
            <a:chExt cx="315327" cy="314978"/>
          </a:xfrm>
        </p:grpSpPr>
        <p:sp>
          <p:nvSpPr>
            <p:cNvPr id="15289" name="Google Shape;15289;p91"/>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0" name="Google Shape;15290;p91"/>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1" name="Google Shape;15291;p91"/>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2" name="Google Shape;15292;p91"/>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3" name="Google Shape;15293;p91"/>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4" name="Google Shape;15294;p91"/>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5" name="Google Shape;15295;p91"/>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6" name="Google Shape;15296;p91"/>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7" name="Google Shape;15297;p91"/>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8" name="Google Shape;15298;p91"/>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9" name="Google Shape;15299;p91"/>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0" name="Google Shape;15300;p91"/>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1" name="Google Shape;15301;p91"/>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2" name="Google Shape;15302;p91"/>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3" name="Google Shape;15303;p91"/>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4" name="Google Shape;15304;p91"/>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5" name="Google Shape;15305;p91"/>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06" name="Google Shape;15306;p91"/>
          <p:cNvGrpSpPr/>
          <p:nvPr/>
        </p:nvGrpSpPr>
        <p:grpSpPr>
          <a:xfrm>
            <a:off x="2497275" y="2744159"/>
            <a:ext cx="370930" cy="370549"/>
            <a:chOff x="2497275" y="2744159"/>
            <a:chExt cx="370930" cy="370549"/>
          </a:xfrm>
        </p:grpSpPr>
        <p:sp>
          <p:nvSpPr>
            <p:cNvPr id="15307" name="Google Shape;15307;p91"/>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8" name="Google Shape;15308;p91"/>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9" name="Google Shape;15309;p91"/>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0" name="Google Shape;15310;p91"/>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1" name="Google Shape;15311;p91"/>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2" name="Google Shape;15312;p91"/>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13" name="Google Shape;15313;p91"/>
          <p:cNvGrpSpPr/>
          <p:nvPr/>
        </p:nvGrpSpPr>
        <p:grpSpPr>
          <a:xfrm>
            <a:off x="860940" y="2746477"/>
            <a:ext cx="371883" cy="365691"/>
            <a:chOff x="860940" y="2746477"/>
            <a:chExt cx="371883" cy="365691"/>
          </a:xfrm>
        </p:grpSpPr>
        <p:sp>
          <p:nvSpPr>
            <p:cNvPr id="15314" name="Google Shape;15314;p91"/>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5" name="Google Shape;15315;p91"/>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6" name="Google Shape;15316;p91"/>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7" name="Google Shape;15317;p91"/>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8" name="Google Shape;15318;p91"/>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19" name="Google Shape;15319;p91"/>
          <p:cNvGrpSpPr/>
          <p:nvPr/>
        </p:nvGrpSpPr>
        <p:grpSpPr>
          <a:xfrm>
            <a:off x="1493849" y="2775533"/>
            <a:ext cx="283985" cy="341080"/>
            <a:chOff x="1493849" y="2775533"/>
            <a:chExt cx="283985" cy="341080"/>
          </a:xfrm>
        </p:grpSpPr>
        <p:sp>
          <p:nvSpPr>
            <p:cNvPr id="15320" name="Google Shape;15320;p91"/>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1" name="Google Shape;15321;p91"/>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22" name="Google Shape;15322;p91"/>
          <p:cNvGrpSpPr/>
          <p:nvPr/>
        </p:nvGrpSpPr>
        <p:grpSpPr>
          <a:xfrm>
            <a:off x="1952836" y="2774422"/>
            <a:ext cx="372835" cy="342573"/>
            <a:chOff x="1952836" y="2774422"/>
            <a:chExt cx="372835" cy="342573"/>
          </a:xfrm>
        </p:grpSpPr>
        <p:sp>
          <p:nvSpPr>
            <p:cNvPr id="15323" name="Google Shape;15323;p91"/>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4" name="Google Shape;15324;p91"/>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5" name="Google Shape;15325;p91"/>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26" name="Google Shape;15326;p91"/>
          <p:cNvGrpSpPr/>
          <p:nvPr/>
        </p:nvGrpSpPr>
        <p:grpSpPr>
          <a:xfrm>
            <a:off x="3079916" y="2744477"/>
            <a:ext cx="332729" cy="372518"/>
            <a:chOff x="3079916" y="2744477"/>
            <a:chExt cx="332729" cy="372518"/>
          </a:xfrm>
        </p:grpSpPr>
        <p:sp>
          <p:nvSpPr>
            <p:cNvPr id="15327" name="Google Shape;15327;p91"/>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8" name="Google Shape;15328;p91"/>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9" name="Google Shape;15329;p91"/>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30" name="Google Shape;15330;p91"/>
          <p:cNvGrpSpPr/>
          <p:nvPr/>
        </p:nvGrpSpPr>
        <p:grpSpPr>
          <a:xfrm>
            <a:off x="3620576" y="2745525"/>
            <a:ext cx="336889" cy="355592"/>
            <a:chOff x="3620576" y="2745525"/>
            <a:chExt cx="336889" cy="355592"/>
          </a:xfrm>
        </p:grpSpPr>
        <p:sp>
          <p:nvSpPr>
            <p:cNvPr id="15331" name="Google Shape;15331;p91"/>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2" name="Google Shape;15332;p91"/>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33" name="Google Shape;15333;p91"/>
          <p:cNvGrpSpPr/>
          <p:nvPr/>
        </p:nvGrpSpPr>
        <p:grpSpPr>
          <a:xfrm>
            <a:off x="4126815" y="2760704"/>
            <a:ext cx="380393" cy="363118"/>
            <a:chOff x="4126815" y="2760704"/>
            <a:chExt cx="380393" cy="363118"/>
          </a:xfrm>
        </p:grpSpPr>
        <p:sp>
          <p:nvSpPr>
            <p:cNvPr id="15334" name="Google Shape;15334;p91"/>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5" name="Google Shape;15335;p91"/>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6" name="Google Shape;15336;p91"/>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7" name="Google Shape;15337;p91"/>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38" name="Google Shape;15338;p91"/>
          <p:cNvGrpSpPr/>
          <p:nvPr/>
        </p:nvGrpSpPr>
        <p:grpSpPr>
          <a:xfrm>
            <a:off x="4675986" y="2745684"/>
            <a:ext cx="381346" cy="368644"/>
            <a:chOff x="4675986" y="2745684"/>
            <a:chExt cx="381346" cy="368644"/>
          </a:xfrm>
        </p:grpSpPr>
        <p:sp>
          <p:nvSpPr>
            <p:cNvPr id="15339" name="Google Shape;15339;p91"/>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0" name="Google Shape;15340;p91"/>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41" name="Google Shape;15341;p91"/>
          <p:cNvGrpSpPr/>
          <p:nvPr/>
        </p:nvGrpSpPr>
        <p:grpSpPr>
          <a:xfrm>
            <a:off x="5220616" y="2791061"/>
            <a:ext cx="373185" cy="302466"/>
            <a:chOff x="5220616" y="2791061"/>
            <a:chExt cx="373185" cy="302466"/>
          </a:xfrm>
        </p:grpSpPr>
        <p:sp>
          <p:nvSpPr>
            <p:cNvPr id="15342" name="Google Shape;15342;p91"/>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3" name="Google Shape;15343;p91"/>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4" name="Google Shape;15344;p91"/>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5" name="Google Shape;15345;p91"/>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6" name="Google Shape;15346;p91"/>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7" name="Google Shape;15347;p91"/>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8" name="Google Shape;15348;p91"/>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9" name="Google Shape;15349;p91"/>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0" name="Google Shape;15350;p91"/>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1" name="Google Shape;15351;p91"/>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2" name="Google Shape;15352;p91"/>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3" name="Google Shape;15353;p91"/>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4" name="Google Shape;15354;p91"/>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5" name="Google Shape;15355;p91"/>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6" name="Google Shape;15356;p91"/>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7" name="Google Shape;15357;p91"/>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8" name="Google Shape;15358;p91"/>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9" name="Google Shape;15359;p91"/>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60" name="Google Shape;15360;p91"/>
          <p:cNvGrpSpPr/>
          <p:nvPr/>
        </p:nvGrpSpPr>
        <p:grpSpPr>
          <a:xfrm>
            <a:off x="5788661" y="2772517"/>
            <a:ext cx="284366" cy="344097"/>
            <a:chOff x="5864861" y="2772517"/>
            <a:chExt cx="284366" cy="344097"/>
          </a:xfrm>
        </p:grpSpPr>
        <p:sp>
          <p:nvSpPr>
            <p:cNvPr id="15361" name="Google Shape;15361;p91"/>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2" name="Google Shape;15362;p91"/>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3" name="Google Shape;15363;p91"/>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4" name="Google Shape;15364;p91"/>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5" name="Google Shape;15365;p91"/>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6" name="Google Shape;15366;p91"/>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367" name="Google Shape;15367;p91"/>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368" name="Google Shape;15368;p91"/>
          <p:cNvGrpSpPr/>
          <p:nvPr/>
        </p:nvGrpSpPr>
        <p:grpSpPr>
          <a:xfrm>
            <a:off x="6974158" y="2789537"/>
            <a:ext cx="255247" cy="327458"/>
            <a:chOff x="6974158" y="2789537"/>
            <a:chExt cx="255247" cy="327458"/>
          </a:xfrm>
        </p:grpSpPr>
        <p:sp>
          <p:nvSpPr>
            <p:cNvPr id="15369" name="Google Shape;15369;p91"/>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0" name="Google Shape;15370;p91"/>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1" name="Google Shape;15371;p91"/>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2" name="Google Shape;15372;p91"/>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3" name="Google Shape;15373;p91"/>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4" name="Google Shape;15374;p91"/>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75" name="Google Shape;15375;p91"/>
          <p:cNvGrpSpPr/>
          <p:nvPr/>
        </p:nvGrpSpPr>
        <p:grpSpPr>
          <a:xfrm>
            <a:off x="7530697" y="2790299"/>
            <a:ext cx="244291" cy="326314"/>
            <a:chOff x="7530697" y="2790299"/>
            <a:chExt cx="244291" cy="326314"/>
          </a:xfrm>
        </p:grpSpPr>
        <p:sp>
          <p:nvSpPr>
            <p:cNvPr id="15376" name="Google Shape;15376;p91"/>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7" name="Google Shape;15377;p91"/>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8" name="Google Shape;15378;p91"/>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9" name="Google Shape;15379;p91"/>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0" name="Google Shape;15380;p91"/>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1" name="Google Shape;15381;p91"/>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82" name="Google Shape;15382;p91"/>
          <p:cNvGrpSpPr/>
          <p:nvPr/>
        </p:nvGrpSpPr>
        <p:grpSpPr>
          <a:xfrm>
            <a:off x="7988191" y="2832248"/>
            <a:ext cx="332348" cy="283985"/>
            <a:chOff x="7988191" y="2832248"/>
            <a:chExt cx="332348" cy="283985"/>
          </a:xfrm>
        </p:grpSpPr>
        <p:sp>
          <p:nvSpPr>
            <p:cNvPr id="15383" name="Google Shape;15383;p91"/>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4" name="Google Shape;15384;p91"/>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5" name="Google Shape;15385;p91"/>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386" name="Google Shape;15386;p91"/>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387" name="Google Shape;15387;p91"/>
          <p:cNvGrpSpPr/>
          <p:nvPr/>
        </p:nvGrpSpPr>
        <p:grpSpPr>
          <a:xfrm>
            <a:off x="3588440" y="3258368"/>
            <a:ext cx="364484" cy="262423"/>
            <a:chOff x="3588440" y="3258368"/>
            <a:chExt cx="364484" cy="262423"/>
          </a:xfrm>
        </p:grpSpPr>
        <p:sp>
          <p:nvSpPr>
            <p:cNvPr id="15388" name="Google Shape;15388;p91"/>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9" name="Google Shape;15389;p91"/>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0" name="Google Shape;15390;p91"/>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1" name="Google Shape;15391;p91"/>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2" name="Google Shape;15392;p91"/>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3" name="Google Shape;15393;p91"/>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394" name="Google Shape;15394;p91"/>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395" name="Google Shape;15395;p91"/>
          <p:cNvGrpSpPr/>
          <p:nvPr/>
        </p:nvGrpSpPr>
        <p:grpSpPr>
          <a:xfrm>
            <a:off x="5765817" y="3227724"/>
            <a:ext cx="364865" cy="324822"/>
            <a:chOff x="5765817" y="3227724"/>
            <a:chExt cx="364865" cy="324822"/>
          </a:xfrm>
        </p:grpSpPr>
        <p:sp>
          <p:nvSpPr>
            <p:cNvPr id="15396" name="Google Shape;15396;p91"/>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7" name="Google Shape;15397;p91"/>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8" name="Google Shape;15398;p91"/>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99" name="Google Shape;15399;p91"/>
          <p:cNvGrpSpPr/>
          <p:nvPr/>
        </p:nvGrpSpPr>
        <p:grpSpPr>
          <a:xfrm>
            <a:off x="6228583" y="3237664"/>
            <a:ext cx="446539" cy="303895"/>
            <a:chOff x="6228583" y="3237664"/>
            <a:chExt cx="446539" cy="303895"/>
          </a:xfrm>
        </p:grpSpPr>
        <p:sp>
          <p:nvSpPr>
            <p:cNvPr id="15400" name="Google Shape;15400;p91"/>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1" name="Google Shape;15401;p91"/>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2" name="Google Shape;15402;p91"/>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3" name="Google Shape;15403;p91"/>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4" name="Google Shape;15404;p91"/>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5" name="Google Shape;15405;p91"/>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6" name="Google Shape;15406;p91"/>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7" name="Google Shape;15407;p91"/>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8" name="Google Shape;15408;p91"/>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9" name="Google Shape;15409;p91"/>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0" name="Google Shape;15410;p91"/>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1" name="Google Shape;15411;p91"/>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2" name="Google Shape;15412;p91"/>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3" name="Google Shape;15413;p91"/>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4" name="Google Shape;15414;p91"/>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5" name="Google Shape;15415;p91"/>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6" name="Google Shape;15416;p91"/>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17" name="Google Shape;15417;p91"/>
          <p:cNvGrpSpPr/>
          <p:nvPr/>
        </p:nvGrpSpPr>
        <p:grpSpPr>
          <a:xfrm>
            <a:off x="865862" y="3207306"/>
            <a:ext cx="364484" cy="364897"/>
            <a:chOff x="865862" y="3207306"/>
            <a:chExt cx="364484" cy="364897"/>
          </a:xfrm>
        </p:grpSpPr>
        <p:sp>
          <p:nvSpPr>
            <p:cNvPr id="15418" name="Google Shape;15418;p91"/>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9" name="Google Shape;15419;p91"/>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0" name="Google Shape;15420;p91"/>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1" name="Google Shape;15421;p91"/>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2" name="Google Shape;15422;p91"/>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3" name="Google Shape;15423;p91"/>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4" name="Google Shape;15424;p91"/>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5" name="Google Shape;15425;p91"/>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6" name="Google Shape;15426;p91"/>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7" name="Google Shape;15427;p91"/>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8" name="Google Shape;15428;p91"/>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9" name="Google Shape;15429;p91"/>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0" name="Google Shape;15430;p91"/>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1" name="Google Shape;15431;p91"/>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32" name="Google Shape;15432;p91"/>
          <p:cNvGrpSpPr/>
          <p:nvPr/>
        </p:nvGrpSpPr>
        <p:grpSpPr>
          <a:xfrm>
            <a:off x="1404617" y="3226962"/>
            <a:ext cx="370168" cy="325965"/>
            <a:chOff x="1404617" y="3226962"/>
            <a:chExt cx="370168" cy="325965"/>
          </a:xfrm>
        </p:grpSpPr>
        <p:sp>
          <p:nvSpPr>
            <p:cNvPr id="15433" name="Google Shape;15433;p9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4" name="Google Shape;15434;p9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5" name="Google Shape;15435;p9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6" name="Google Shape;15436;p9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7" name="Google Shape;15437;p9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8" name="Google Shape;15438;p9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9" name="Google Shape;15439;p9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0" name="Google Shape;15440;p9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1" name="Google Shape;15441;p9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42" name="Google Shape;15442;p91"/>
          <p:cNvGrpSpPr/>
          <p:nvPr/>
        </p:nvGrpSpPr>
        <p:grpSpPr>
          <a:xfrm>
            <a:off x="1953403" y="3216094"/>
            <a:ext cx="366389" cy="354481"/>
            <a:chOff x="1954741" y="3212419"/>
            <a:chExt cx="366389" cy="354481"/>
          </a:xfrm>
        </p:grpSpPr>
        <p:sp>
          <p:nvSpPr>
            <p:cNvPr id="15443" name="Google Shape;15443;p91"/>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4" name="Google Shape;15444;p91"/>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5" name="Google Shape;15445;p91"/>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6" name="Google Shape;15446;p91"/>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7" name="Google Shape;15447;p91"/>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8" name="Google Shape;15448;p91"/>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9" name="Google Shape;15449;p91"/>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50" name="Google Shape;15450;p91"/>
          <p:cNvGrpSpPr/>
          <p:nvPr/>
        </p:nvGrpSpPr>
        <p:grpSpPr>
          <a:xfrm>
            <a:off x="3043239" y="3215626"/>
            <a:ext cx="366008" cy="348670"/>
            <a:chOff x="3043239" y="3215626"/>
            <a:chExt cx="366008" cy="348670"/>
          </a:xfrm>
        </p:grpSpPr>
        <p:sp>
          <p:nvSpPr>
            <p:cNvPr id="15451" name="Google Shape;15451;p91"/>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2" name="Google Shape;15452;p91"/>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53" name="Google Shape;15453;p91"/>
          <p:cNvGrpSpPr/>
          <p:nvPr/>
        </p:nvGrpSpPr>
        <p:grpSpPr>
          <a:xfrm>
            <a:off x="4218333" y="3184982"/>
            <a:ext cx="209107" cy="383442"/>
            <a:chOff x="4218333" y="3184982"/>
            <a:chExt cx="209107" cy="383442"/>
          </a:xfrm>
        </p:grpSpPr>
        <p:sp>
          <p:nvSpPr>
            <p:cNvPr id="15454" name="Google Shape;15454;p91"/>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5" name="Google Shape;15455;p91"/>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456" name="Google Shape;15456;p91"/>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457" name="Google Shape;15457;p91"/>
          <p:cNvGrpSpPr/>
          <p:nvPr/>
        </p:nvGrpSpPr>
        <p:grpSpPr>
          <a:xfrm>
            <a:off x="6896644" y="3216007"/>
            <a:ext cx="322917" cy="347876"/>
            <a:chOff x="6896644" y="3216007"/>
            <a:chExt cx="322917" cy="347876"/>
          </a:xfrm>
        </p:grpSpPr>
        <p:sp>
          <p:nvSpPr>
            <p:cNvPr id="15458" name="Google Shape;15458;p91"/>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9" name="Google Shape;15459;p91"/>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0" name="Google Shape;15460;p91"/>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1" name="Google Shape;15461;p91"/>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2" name="Google Shape;15462;p91"/>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3" name="Google Shape;15463;p91"/>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4" name="Google Shape;15464;p91"/>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65" name="Google Shape;15465;p91"/>
          <p:cNvGrpSpPr/>
          <p:nvPr/>
        </p:nvGrpSpPr>
        <p:grpSpPr>
          <a:xfrm>
            <a:off x="7429366" y="3223183"/>
            <a:ext cx="334634" cy="333904"/>
            <a:chOff x="7429366" y="3223183"/>
            <a:chExt cx="334634" cy="333904"/>
          </a:xfrm>
        </p:grpSpPr>
        <p:sp>
          <p:nvSpPr>
            <p:cNvPr id="15466" name="Google Shape;15466;p91"/>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7" name="Google Shape;15467;p91"/>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468" name="Google Shape;15468;p91"/>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469" name="Google Shape;15469;p91"/>
          <p:cNvGrpSpPr/>
          <p:nvPr/>
        </p:nvGrpSpPr>
        <p:grpSpPr>
          <a:xfrm>
            <a:off x="5216456" y="3725484"/>
            <a:ext cx="356196" cy="265631"/>
            <a:chOff x="5216456" y="3725484"/>
            <a:chExt cx="356196" cy="265631"/>
          </a:xfrm>
        </p:grpSpPr>
        <p:sp>
          <p:nvSpPr>
            <p:cNvPr id="15470" name="Google Shape;15470;p91"/>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1" name="Google Shape;15471;p91"/>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72" name="Google Shape;15472;p91"/>
          <p:cNvGrpSpPr/>
          <p:nvPr/>
        </p:nvGrpSpPr>
        <p:grpSpPr>
          <a:xfrm>
            <a:off x="6849393" y="3733994"/>
            <a:ext cx="355053" cy="248038"/>
            <a:chOff x="6849393" y="3733994"/>
            <a:chExt cx="355053" cy="248038"/>
          </a:xfrm>
        </p:grpSpPr>
        <p:sp>
          <p:nvSpPr>
            <p:cNvPr id="15473" name="Google Shape;15473;p91"/>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4" name="Google Shape;15474;p91"/>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5" name="Google Shape;15475;p91"/>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6" name="Google Shape;15476;p91"/>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7" name="Google Shape;15477;p91"/>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78" name="Google Shape;15478;p91"/>
          <p:cNvGrpSpPr/>
          <p:nvPr/>
        </p:nvGrpSpPr>
        <p:grpSpPr>
          <a:xfrm>
            <a:off x="7918997" y="3714687"/>
            <a:ext cx="392111" cy="280206"/>
            <a:chOff x="7918997" y="3714687"/>
            <a:chExt cx="392111" cy="280206"/>
          </a:xfrm>
        </p:grpSpPr>
        <p:sp>
          <p:nvSpPr>
            <p:cNvPr id="15479" name="Google Shape;15479;p91"/>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0" name="Google Shape;15480;p91"/>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1" name="Google Shape;15481;p91"/>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2" name="Google Shape;15482;p91"/>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3" name="Google Shape;15483;p91"/>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484" name="Google Shape;15484;p91"/>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485" name="Google Shape;15485;p91"/>
          <p:cNvGrpSpPr/>
          <p:nvPr/>
        </p:nvGrpSpPr>
        <p:grpSpPr>
          <a:xfrm>
            <a:off x="1408777" y="3680964"/>
            <a:ext cx="357720" cy="355148"/>
            <a:chOff x="1408777" y="3680964"/>
            <a:chExt cx="357720" cy="355148"/>
          </a:xfrm>
        </p:grpSpPr>
        <p:sp>
          <p:nvSpPr>
            <p:cNvPr id="15486" name="Google Shape;15486;p9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7" name="Google Shape;15487;p9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8" name="Google Shape;15488;p9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9" name="Google Shape;15489;p9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0" name="Google Shape;15490;p9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91" name="Google Shape;15491;p91"/>
          <p:cNvGrpSpPr/>
          <p:nvPr/>
        </p:nvGrpSpPr>
        <p:grpSpPr>
          <a:xfrm>
            <a:off x="1952836" y="3680964"/>
            <a:ext cx="357720" cy="355148"/>
            <a:chOff x="1952836" y="3680964"/>
            <a:chExt cx="357720" cy="355148"/>
          </a:xfrm>
        </p:grpSpPr>
        <p:sp>
          <p:nvSpPr>
            <p:cNvPr id="15492" name="Google Shape;15492;p91"/>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3" name="Google Shape;15493;p91"/>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4" name="Google Shape;15494;p91"/>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5" name="Google Shape;15495;p91"/>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6" name="Google Shape;15496;p91"/>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97" name="Google Shape;15497;p91"/>
          <p:cNvGrpSpPr/>
          <p:nvPr/>
        </p:nvGrpSpPr>
        <p:grpSpPr>
          <a:xfrm>
            <a:off x="2496894" y="3680964"/>
            <a:ext cx="357720" cy="355148"/>
            <a:chOff x="2496894" y="3680964"/>
            <a:chExt cx="357720" cy="355148"/>
          </a:xfrm>
        </p:grpSpPr>
        <p:sp>
          <p:nvSpPr>
            <p:cNvPr id="15498" name="Google Shape;15498;p91"/>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9" name="Google Shape;15499;p91"/>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0" name="Google Shape;15500;p91"/>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1" name="Google Shape;15501;p91"/>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2" name="Google Shape;15502;p91"/>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03" name="Google Shape;15503;p91"/>
          <p:cNvGrpSpPr/>
          <p:nvPr/>
        </p:nvGrpSpPr>
        <p:grpSpPr>
          <a:xfrm>
            <a:off x="3040984" y="3681059"/>
            <a:ext cx="356164" cy="355815"/>
            <a:chOff x="3040984" y="3681059"/>
            <a:chExt cx="356164" cy="355815"/>
          </a:xfrm>
        </p:grpSpPr>
        <p:sp>
          <p:nvSpPr>
            <p:cNvPr id="15504" name="Google Shape;15504;p91"/>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5" name="Google Shape;15505;p91"/>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6" name="Google Shape;15506;p91"/>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07" name="Google Shape;15507;p91"/>
          <p:cNvGrpSpPr/>
          <p:nvPr/>
        </p:nvGrpSpPr>
        <p:grpSpPr>
          <a:xfrm>
            <a:off x="3584280" y="3699191"/>
            <a:ext cx="358069" cy="317995"/>
            <a:chOff x="3584280" y="3699191"/>
            <a:chExt cx="358069" cy="317995"/>
          </a:xfrm>
        </p:grpSpPr>
        <p:sp>
          <p:nvSpPr>
            <p:cNvPr id="15508" name="Google Shape;15508;p91"/>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9" name="Google Shape;15509;p91"/>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0" name="Google Shape;15510;p91"/>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1" name="Google Shape;15511;p91"/>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12" name="Google Shape;15512;p91"/>
          <p:cNvGrpSpPr/>
          <p:nvPr/>
        </p:nvGrpSpPr>
        <p:grpSpPr>
          <a:xfrm>
            <a:off x="4129482" y="3681059"/>
            <a:ext cx="355402" cy="354291"/>
            <a:chOff x="4129482" y="3681059"/>
            <a:chExt cx="355402" cy="354291"/>
          </a:xfrm>
        </p:grpSpPr>
        <p:sp>
          <p:nvSpPr>
            <p:cNvPr id="15513" name="Google Shape;15513;p91"/>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4" name="Google Shape;15514;p91"/>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5" name="Google Shape;15515;p91"/>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6" name="Google Shape;15516;p91"/>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17" name="Google Shape;15517;p91"/>
          <p:cNvGrpSpPr/>
          <p:nvPr/>
        </p:nvGrpSpPr>
        <p:grpSpPr>
          <a:xfrm>
            <a:off x="4673540" y="3680297"/>
            <a:ext cx="355434" cy="355815"/>
            <a:chOff x="4673540" y="3680297"/>
            <a:chExt cx="355434" cy="355815"/>
          </a:xfrm>
        </p:grpSpPr>
        <p:sp>
          <p:nvSpPr>
            <p:cNvPr id="15518" name="Google Shape;15518;p91"/>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9" name="Google Shape;15519;p91"/>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0" name="Google Shape;15520;p91"/>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21" name="Google Shape;15521;p91"/>
          <p:cNvGrpSpPr/>
          <p:nvPr/>
        </p:nvGrpSpPr>
        <p:grpSpPr>
          <a:xfrm>
            <a:off x="5779408" y="3699191"/>
            <a:ext cx="317645" cy="318757"/>
            <a:chOff x="5779408" y="3699191"/>
            <a:chExt cx="317645" cy="318757"/>
          </a:xfrm>
        </p:grpSpPr>
        <p:sp>
          <p:nvSpPr>
            <p:cNvPr id="15522" name="Google Shape;15522;p91"/>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3" name="Google Shape;15523;p91"/>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524" name="Google Shape;15524;p91"/>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525" name="Google Shape;15525;p91"/>
          <p:cNvGrpSpPr/>
          <p:nvPr/>
        </p:nvGrpSpPr>
        <p:grpSpPr>
          <a:xfrm>
            <a:off x="7390435" y="3680868"/>
            <a:ext cx="372073" cy="355243"/>
            <a:chOff x="7390435" y="3680868"/>
            <a:chExt cx="372073" cy="355243"/>
          </a:xfrm>
        </p:grpSpPr>
        <p:sp>
          <p:nvSpPr>
            <p:cNvPr id="15526" name="Google Shape;15526;p91"/>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7" name="Google Shape;15527;p91"/>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8" name="Google Shape;15528;p91"/>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9" name="Google Shape;15529;p91"/>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0" name="Google Shape;15530;p91"/>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1" name="Google Shape;15531;p91"/>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32" name="Google Shape;15532;p91"/>
          <p:cNvGrpSpPr/>
          <p:nvPr/>
        </p:nvGrpSpPr>
        <p:grpSpPr>
          <a:xfrm>
            <a:off x="1421638" y="4125629"/>
            <a:ext cx="374709" cy="374010"/>
            <a:chOff x="1421638" y="4125629"/>
            <a:chExt cx="374709" cy="374010"/>
          </a:xfrm>
        </p:grpSpPr>
        <p:sp>
          <p:nvSpPr>
            <p:cNvPr id="15533" name="Google Shape;15533;p91"/>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4" name="Google Shape;15534;p91"/>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35" name="Google Shape;15535;p91"/>
          <p:cNvGrpSpPr/>
          <p:nvPr/>
        </p:nvGrpSpPr>
        <p:grpSpPr>
          <a:xfrm>
            <a:off x="1973254" y="4156304"/>
            <a:ext cx="357720" cy="342192"/>
            <a:chOff x="1973254" y="4156304"/>
            <a:chExt cx="357720" cy="342192"/>
          </a:xfrm>
        </p:grpSpPr>
        <p:sp>
          <p:nvSpPr>
            <p:cNvPr id="15536" name="Google Shape;15536;p91"/>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7" name="Google Shape;15537;p91"/>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8" name="Google Shape;15538;p91"/>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9" name="Google Shape;15539;p91"/>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0" name="Google Shape;15540;p91"/>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1" name="Google Shape;15541;p91"/>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42" name="Google Shape;15542;p91"/>
          <p:cNvGrpSpPr/>
          <p:nvPr/>
        </p:nvGrpSpPr>
        <p:grpSpPr>
          <a:xfrm>
            <a:off x="2523759" y="4135505"/>
            <a:ext cx="341049" cy="340318"/>
            <a:chOff x="2523759" y="4135505"/>
            <a:chExt cx="341049" cy="340318"/>
          </a:xfrm>
        </p:grpSpPr>
        <p:sp>
          <p:nvSpPr>
            <p:cNvPr id="15543" name="Google Shape;15543;p91"/>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4" name="Google Shape;15544;p91"/>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45" name="Google Shape;15545;p91"/>
          <p:cNvGrpSpPr/>
          <p:nvPr/>
        </p:nvGrpSpPr>
        <p:grpSpPr>
          <a:xfrm>
            <a:off x="3040603" y="4130360"/>
            <a:ext cx="392079" cy="350353"/>
            <a:chOff x="3040603" y="4130360"/>
            <a:chExt cx="392079" cy="350353"/>
          </a:xfrm>
        </p:grpSpPr>
        <p:sp>
          <p:nvSpPr>
            <p:cNvPr id="15546" name="Google Shape;15546;p91"/>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7" name="Google Shape;15547;p91"/>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8" name="Google Shape;15548;p91"/>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9" name="Google Shape;15549;p91"/>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0" name="Google Shape;15550;p91"/>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1" name="Google Shape;15551;p91"/>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2" name="Google Shape;15552;p91"/>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3" name="Google Shape;15553;p91"/>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4" name="Google Shape;15554;p91"/>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5" name="Google Shape;15555;p91"/>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56" name="Google Shape;15556;p91"/>
          <p:cNvGrpSpPr/>
          <p:nvPr/>
        </p:nvGrpSpPr>
        <p:grpSpPr>
          <a:xfrm>
            <a:off x="3662144" y="4135505"/>
            <a:ext cx="232955" cy="340318"/>
            <a:chOff x="3662144" y="4135505"/>
            <a:chExt cx="232955" cy="340318"/>
          </a:xfrm>
        </p:grpSpPr>
        <p:sp>
          <p:nvSpPr>
            <p:cNvPr id="15557" name="Google Shape;15557;p91"/>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8" name="Google Shape;15558;p91"/>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9" name="Google Shape;15559;p91"/>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0" name="Google Shape;15560;p91"/>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61" name="Google Shape;15561;p91"/>
          <p:cNvGrpSpPr/>
          <p:nvPr/>
        </p:nvGrpSpPr>
        <p:grpSpPr>
          <a:xfrm>
            <a:off x="4149138" y="4121151"/>
            <a:ext cx="344065" cy="368644"/>
            <a:chOff x="4149138" y="4121151"/>
            <a:chExt cx="344065" cy="368644"/>
          </a:xfrm>
        </p:grpSpPr>
        <p:sp>
          <p:nvSpPr>
            <p:cNvPr id="15562" name="Google Shape;15562;p91"/>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3" name="Google Shape;15563;p91"/>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4" name="Google Shape;15564;p91"/>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5" name="Google Shape;15565;p91"/>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6" name="Google Shape;15566;p91"/>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7" name="Google Shape;15567;p91"/>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8" name="Google Shape;15568;p91"/>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9" name="Google Shape;15569;p91"/>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0" name="Google Shape;15570;p91"/>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1" name="Google Shape;15571;p91"/>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2" name="Google Shape;15572;p91"/>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3" name="Google Shape;15573;p91"/>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574" name="Google Shape;15574;p91"/>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575" name="Google Shape;15575;p91"/>
          <p:cNvGrpSpPr/>
          <p:nvPr/>
        </p:nvGrpSpPr>
        <p:grpSpPr>
          <a:xfrm>
            <a:off x="5206262" y="4174817"/>
            <a:ext cx="397763" cy="262804"/>
            <a:chOff x="5206262" y="4174817"/>
            <a:chExt cx="397763" cy="262804"/>
          </a:xfrm>
        </p:grpSpPr>
        <p:sp>
          <p:nvSpPr>
            <p:cNvPr id="15576" name="Google Shape;15576;p91"/>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7" name="Google Shape;15577;p91"/>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8" name="Google Shape;15578;p91"/>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9" name="Google Shape;15579;p91"/>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0" name="Google Shape;15580;p91"/>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1" name="Google Shape;15581;p91"/>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2" name="Google Shape;15582;p91"/>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83" name="Google Shape;15583;p91"/>
          <p:cNvGrpSpPr/>
          <p:nvPr/>
        </p:nvGrpSpPr>
        <p:grpSpPr>
          <a:xfrm>
            <a:off x="5727616" y="4204699"/>
            <a:ext cx="440505" cy="290018"/>
            <a:chOff x="5727616" y="4204699"/>
            <a:chExt cx="440505" cy="290018"/>
          </a:xfrm>
        </p:grpSpPr>
        <p:sp>
          <p:nvSpPr>
            <p:cNvPr id="15584" name="Google Shape;15584;p91"/>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5" name="Google Shape;15585;p91"/>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6" name="Google Shape;15586;p91"/>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7" name="Google Shape;15587;p91"/>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8" name="Google Shape;15588;p91"/>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9" name="Google Shape;15589;p91"/>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0" name="Google Shape;15590;p91"/>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1" name="Google Shape;15591;p91"/>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92" name="Google Shape;15592;p91"/>
          <p:cNvGrpSpPr/>
          <p:nvPr/>
        </p:nvGrpSpPr>
        <p:grpSpPr>
          <a:xfrm>
            <a:off x="6410063" y="4135124"/>
            <a:ext cx="159950" cy="364516"/>
            <a:chOff x="6410063" y="4135124"/>
            <a:chExt cx="159950" cy="364516"/>
          </a:xfrm>
        </p:grpSpPr>
        <p:sp>
          <p:nvSpPr>
            <p:cNvPr id="15593" name="Google Shape;15593;p91"/>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4" name="Google Shape;15594;p91"/>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5" name="Google Shape;15595;p91"/>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6" name="Google Shape;15596;p91"/>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97" name="Google Shape;15597;p91"/>
          <p:cNvGrpSpPr/>
          <p:nvPr/>
        </p:nvGrpSpPr>
        <p:grpSpPr>
          <a:xfrm>
            <a:off x="6924652" y="4135505"/>
            <a:ext cx="214378" cy="364135"/>
            <a:chOff x="6924652" y="4135505"/>
            <a:chExt cx="214378" cy="364135"/>
          </a:xfrm>
        </p:grpSpPr>
        <p:sp>
          <p:nvSpPr>
            <p:cNvPr id="15598" name="Google Shape;15598;p91"/>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9" name="Google Shape;15599;p91"/>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0" name="Google Shape;15600;p91"/>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1" name="Google Shape;15601;p91"/>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02" name="Google Shape;15602;p91"/>
          <p:cNvGrpSpPr/>
          <p:nvPr/>
        </p:nvGrpSpPr>
        <p:grpSpPr>
          <a:xfrm>
            <a:off x="7384751" y="4147984"/>
            <a:ext cx="380012" cy="351274"/>
            <a:chOff x="7384751" y="4147984"/>
            <a:chExt cx="380012" cy="351274"/>
          </a:xfrm>
        </p:grpSpPr>
        <p:sp>
          <p:nvSpPr>
            <p:cNvPr id="15603" name="Google Shape;15603;p91"/>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4" name="Google Shape;15604;p91"/>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5" name="Google Shape;15605;p91"/>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6" name="Google Shape;15606;p91"/>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7" name="Google Shape;15607;p91"/>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608" name="Google Shape;15608;p91"/>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sz="1100">
                <a:solidFill>
                  <a:srgbClr val="FFFFFF"/>
                </a:solidFill>
              </a:rPr>
              <a:t>You can</a:t>
            </a:r>
            <a:r>
              <a:rPr lang="en-GB" sz="1100">
                <a:solidFill>
                  <a:srgbClr val="435D74"/>
                </a:solidFill>
              </a:rPr>
              <a:t> </a:t>
            </a:r>
            <a:r>
              <a:rPr lang="en-GB" sz="1100">
                <a:solidFill>
                  <a:srgbClr val="869FB2"/>
                </a:solidFill>
              </a:rPr>
              <a:t>resize</a:t>
            </a:r>
            <a:r>
              <a:rPr lang="en-GB" sz="1100">
                <a:solidFill>
                  <a:srgbClr val="435D74"/>
                </a:solidFill>
              </a:rPr>
              <a:t> </a:t>
            </a:r>
            <a:r>
              <a:rPr lang="en-GB"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GB" sz="1100">
                <a:solidFill>
                  <a:srgbClr val="FFFFFF"/>
                </a:solidFill>
              </a:rPr>
              <a:t>You can </a:t>
            </a:r>
            <a:r>
              <a:rPr lang="en-GB" sz="1100">
                <a:solidFill>
                  <a:srgbClr val="869FB2"/>
                </a:solidFill>
              </a:rPr>
              <a:t>change the stroke and fill color</a:t>
            </a:r>
            <a:r>
              <a:rPr lang="en-GB" sz="1100">
                <a:solidFill>
                  <a:srgbClr val="FFFFFF"/>
                </a:solidFill>
              </a:rPr>
              <a:t>; just select the icon and click on the</a:t>
            </a:r>
            <a:r>
              <a:rPr lang="en-GB" sz="1100">
                <a:solidFill>
                  <a:srgbClr val="435D74"/>
                </a:solidFill>
              </a:rPr>
              <a:t> </a:t>
            </a:r>
            <a:r>
              <a:rPr lang="en-GB" sz="1100">
                <a:solidFill>
                  <a:srgbClr val="869FB2"/>
                </a:solidFill>
              </a:rPr>
              <a:t>paint bucket/pen</a:t>
            </a:r>
            <a:r>
              <a:rPr lang="en-GB"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GB" sz="1100">
                <a:solidFill>
                  <a:srgbClr val="FFFFFF"/>
                </a:solidFill>
              </a:rPr>
              <a:t>In Google Slides, you can also use </a:t>
            </a:r>
            <a:r>
              <a:rPr lang="en-GB" sz="1100">
                <a:solidFill>
                  <a:srgbClr val="869FB2"/>
                </a:solidFill>
                <a:uFill>
                  <a:noFill/>
                </a:uFill>
                <a:hlinkClick r:id="rId1"/>
              </a:rPr>
              <a:t>Flaticon’s extension</a:t>
            </a:r>
            <a:r>
              <a:rPr lang="en-GB" sz="1100">
                <a:solidFill>
                  <a:srgbClr val="FFFFFF"/>
                </a:solidFill>
              </a:rPr>
              <a:t>, allowing you to customize and add even more icons.</a:t>
            </a:r>
            <a:br>
              <a:rPr lang="en-GB" sz="1100">
                <a:solidFill>
                  <a:srgbClr val="435D74"/>
                </a:solidFill>
              </a:rPr>
            </a:br>
            <a:endParaRPr sz="1100">
              <a:solidFill>
                <a:srgbClr val="435D74"/>
              </a:solidFill>
            </a:endParaRPr>
          </a:p>
        </p:txBody>
      </p:sp>
      <p:sp>
        <p:nvSpPr>
          <p:cNvPr id="15609" name="Google Shape;15609;p9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...and our sets of editable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5613" name="Shape 15613"/>
        <p:cNvGrpSpPr/>
        <p:nvPr/>
      </p:nvGrpSpPr>
      <p:grpSpPr>
        <a:xfrm>
          <a:off x="0" y="0"/>
          <a:ext cx="0" cy="0"/>
          <a:chOff x="0" y="0"/>
          <a:chExt cx="0" cy="0"/>
        </a:xfrm>
      </p:grpSpPr>
      <p:grpSp>
        <p:nvGrpSpPr>
          <p:cNvPr id="15614" name="Google Shape;15614;p92"/>
          <p:cNvGrpSpPr/>
          <p:nvPr/>
        </p:nvGrpSpPr>
        <p:grpSpPr>
          <a:xfrm>
            <a:off x="1989449" y="4101269"/>
            <a:ext cx="374774" cy="346073"/>
            <a:chOff x="1989449" y="4282269"/>
            <a:chExt cx="374774" cy="346073"/>
          </a:xfrm>
        </p:grpSpPr>
        <p:sp>
          <p:nvSpPr>
            <p:cNvPr id="15615" name="Google Shape;15615;p92"/>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6" name="Google Shape;15616;p92"/>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7" name="Google Shape;15617;p92"/>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8" name="Google Shape;15618;p92"/>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9" name="Google Shape;15619;p92"/>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20" name="Google Shape;15620;p92"/>
          <p:cNvGrpSpPr/>
          <p:nvPr/>
        </p:nvGrpSpPr>
        <p:grpSpPr>
          <a:xfrm>
            <a:off x="2487439" y="4099740"/>
            <a:ext cx="198775" cy="348972"/>
            <a:chOff x="2487439" y="4280740"/>
            <a:chExt cx="198775" cy="348972"/>
          </a:xfrm>
        </p:grpSpPr>
        <p:sp>
          <p:nvSpPr>
            <p:cNvPr id="15621" name="Google Shape;15621;p92"/>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2" name="Google Shape;15622;p92"/>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3" name="Google Shape;15623;p92"/>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4" name="Google Shape;15624;p92"/>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25" name="Google Shape;15625;p92"/>
          <p:cNvGrpSpPr/>
          <p:nvPr/>
        </p:nvGrpSpPr>
        <p:grpSpPr>
          <a:xfrm>
            <a:off x="2810958" y="4092923"/>
            <a:ext cx="353145" cy="361873"/>
            <a:chOff x="2810958" y="4273923"/>
            <a:chExt cx="353145" cy="361873"/>
          </a:xfrm>
        </p:grpSpPr>
        <p:sp>
          <p:nvSpPr>
            <p:cNvPr id="15626" name="Google Shape;15626;p92"/>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7" name="Google Shape;15627;p92"/>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8" name="Google Shape;15628;p92"/>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9" name="Google Shape;15629;p92"/>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0" name="Google Shape;15630;p92"/>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1" name="Google Shape;15631;p92"/>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2" name="Google Shape;15632;p92"/>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33" name="Google Shape;15633;p92"/>
          <p:cNvGrpSpPr/>
          <p:nvPr/>
        </p:nvGrpSpPr>
        <p:grpSpPr>
          <a:xfrm>
            <a:off x="6275635" y="4101651"/>
            <a:ext cx="209383" cy="366778"/>
            <a:chOff x="6275635" y="4282651"/>
            <a:chExt cx="209383" cy="366778"/>
          </a:xfrm>
        </p:grpSpPr>
        <p:sp>
          <p:nvSpPr>
            <p:cNvPr id="15634" name="Google Shape;15634;p92"/>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5" name="Google Shape;15635;p92"/>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36" name="Google Shape;15636;p92"/>
          <p:cNvGrpSpPr/>
          <p:nvPr/>
        </p:nvGrpSpPr>
        <p:grpSpPr>
          <a:xfrm>
            <a:off x="6701186" y="4102033"/>
            <a:ext cx="280292" cy="366396"/>
            <a:chOff x="6701186" y="4283033"/>
            <a:chExt cx="280292" cy="366396"/>
          </a:xfrm>
        </p:grpSpPr>
        <p:sp>
          <p:nvSpPr>
            <p:cNvPr id="15637" name="Google Shape;15637;p92"/>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8" name="Google Shape;15638;p92"/>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39" name="Google Shape;15639;p92"/>
          <p:cNvGrpSpPr/>
          <p:nvPr/>
        </p:nvGrpSpPr>
        <p:grpSpPr>
          <a:xfrm>
            <a:off x="2609571" y="3643958"/>
            <a:ext cx="373627" cy="347347"/>
            <a:chOff x="2609571" y="3824958"/>
            <a:chExt cx="373627" cy="347347"/>
          </a:xfrm>
        </p:grpSpPr>
        <p:sp>
          <p:nvSpPr>
            <p:cNvPr id="15640" name="Google Shape;15640;p92"/>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1" name="Google Shape;15641;p92"/>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642" name="Google Shape;15642;p92"/>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643" name="Google Shape;15643;p92"/>
          <p:cNvGrpSpPr/>
          <p:nvPr/>
        </p:nvGrpSpPr>
        <p:grpSpPr>
          <a:xfrm>
            <a:off x="916127" y="3626056"/>
            <a:ext cx="221902" cy="380795"/>
            <a:chOff x="916127" y="3807056"/>
            <a:chExt cx="221902" cy="380795"/>
          </a:xfrm>
        </p:grpSpPr>
        <p:sp>
          <p:nvSpPr>
            <p:cNvPr id="15644" name="Google Shape;15644;p92"/>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5" name="Google Shape;15645;p92"/>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6" name="Google Shape;15646;p92"/>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7" name="Google Shape;15647;p92"/>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648" name="Google Shape;15648;p92"/>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9" name="Google Shape;15649;p92"/>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650" name="Google Shape;15650;p92"/>
          <p:cNvGrpSpPr/>
          <p:nvPr/>
        </p:nvGrpSpPr>
        <p:grpSpPr>
          <a:xfrm>
            <a:off x="3513010" y="3635134"/>
            <a:ext cx="362223" cy="361108"/>
            <a:chOff x="3513010" y="3816134"/>
            <a:chExt cx="362223" cy="361108"/>
          </a:xfrm>
        </p:grpSpPr>
        <p:sp>
          <p:nvSpPr>
            <p:cNvPr id="15651" name="Google Shape;15651;p92"/>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2" name="Google Shape;15652;p92"/>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3" name="Google Shape;15653;p92"/>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4" name="Google Shape;15654;p92"/>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55" name="Google Shape;15655;p92"/>
          <p:cNvGrpSpPr/>
          <p:nvPr/>
        </p:nvGrpSpPr>
        <p:grpSpPr>
          <a:xfrm>
            <a:off x="3950316" y="3639307"/>
            <a:ext cx="369805" cy="353782"/>
            <a:chOff x="3950316" y="3820307"/>
            <a:chExt cx="369805" cy="353782"/>
          </a:xfrm>
        </p:grpSpPr>
        <p:sp>
          <p:nvSpPr>
            <p:cNvPr id="15656" name="Google Shape;15656;p92"/>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7" name="Google Shape;15657;p92"/>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8" name="Google Shape;15658;p92"/>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9" name="Google Shape;15659;p92"/>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60" name="Google Shape;15660;p92"/>
          <p:cNvGrpSpPr/>
          <p:nvPr/>
        </p:nvGrpSpPr>
        <p:grpSpPr>
          <a:xfrm>
            <a:off x="1761909" y="3630961"/>
            <a:ext cx="307974" cy="371716"/>
            <a:chOff x="1761909" y="3811961"/>
            <a:chExt cx="307974" cy="371716"/>
          </a:xfrm>
        </p:grpSpPr>
        <p:sp>
          <p:nvSpPr>
            <p:cNvPr id="15661" name="Google Shape;15661;p92"/>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2" name="Google Shape;15662;p92"/>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3" name="Google Shape;15663;p92"/>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4" name="Google Shape;15664;p92"/>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5" name="Google Shape;15665;p92"/>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6" name="Google Shape;15666;p92"/>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7" name="Google Shape;15667;p92"/>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8" name="Google Shape;15668;p92"/>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9" name="Google Shape;15669;p92"/>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0" name="Google Shape;15670;p92"/>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71" name="Google Shape;15671;p92"/>
          <p:cNvGrpSpPr/>
          <p:nvPr/>
        </p:nvGrpSpPr>
        <p:grpSpPr>
          <a:xfrm>
            <a:off x="5373342" y="3627935"/>
            <a:ext cx="231395" cy="353145"/>
            <a:chOff x="5373342" y="3808935"/>
            <a:chExt cx="231395" cy="353145"/>
          </a:xfrm>
        </p:grpSpPr>
        <p:sp>
          <p:nvSpPr>
            <p:cNvPr id="15672" name="Google Shape;15672;p92"/>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3" name="Google Shape;15673;p92"/>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4" name="Google Shape;15674;p92"/>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5" name="Google Shape;15675;p92"/>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6" name="Google Shape;15676;p92"/>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7" name="Google Shape;15677;p92"/>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8" name="Google Shape;15678;p92"/>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9" name="Google Shape;15679;p92"/>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0" name="Google Shape;15680;p92"/>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681" name="Google Shape;15681;p92"/>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682" name="Google Shape;15682;p92"/>
          <p:cNvGrpSpPr/>
          <p:nvPr/>
        </p:nvGrpSpPr>
        <p:grpSpPr>
          <a:xfrm>
            <a:off x="5833775" y="3628445"/>
            <a:ext cx="235185" cy="352253"/>
            <a:chOff x="5833775" y="3809445"/>
            <a:chExt cx="235185" cy="352253"/>
          </a:xfrm>
        </p:grpSpPr>
        <p:sp>
          <p:nvSpPr>
            <p:cNvPr id="15683" name="Google Shape;15683;p92"/>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4" name="Google Shape;15684;p92"/>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5" name="Google Shape;15685;p92"/>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86" name="Google Shape;15686;p92"/>
          <p:cNvGrpSpPr/>
          <p:nvPr/>
        </p:nvGrpSpPr>
        <p:grpSpPr>
          <a:xfrm>
            <a:off x="4942472" y="3628318"/>
            <a:ext cx="238976" cy="352762"/>
            <a:chOff x="4942472" y="3809318"/>
            <a:chExt cx="238976" cy="352762"/>
          </a:xfrm>
        </p:grpSpPr>
        <p:sp>
          <p:nvSpPr>
            <p:cNvPr id="15687" name="Google Shape;15687;p92"/>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8" name="Google Shape;15688;p92"/>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9" name="Google Shape;15689;p92"/>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0" name="Google Shape;15690;p92"/>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1" name="Google Shape;15691;p92"/>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2" name="Google Shape;15692;p92"/>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3" name="Google Shape;15693;p92"/>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94" name="Google Shape;15694;p92"/>
          <p:cNvGrpSpPr/>
          <p:nvPr/>
        </p:nvGrpSpPr>
        <p:grpSpPr>
          <a:xfrm>
            <a:off x="6266525" y="3626788"/>
            <a:ext cx="260223" cy="353527"/>
            <a:chOff x="6266525" y="3807788"/>
            <a:chExt cx="260223" cy="353527"/>
          </a:xfrm>
        </p:grpSpPr>
        <p:sp>
          <p:nvSpPr>
            <p:cNvPr id="15695" name="Google Shape;15695;p92"/>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6" name="Google Shape;15696;p92"/>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7" name="Google Shape;15697;p92"/>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8" name="Google Shape;15698;p92"/>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699" name="Google Shape;15699;p92"/>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700" name="Google Shape;15700;p92"/>
          <p:cNvGrpSpPr/>
          <p:nvPr/>
        </p:nvGrpSpPr>
        <p:grpSpPr>
          <a:xfrm>
            <a:off x="7184363" y="3628604"/>
            <a:ext cx="202184" cy="352762"/>
            <a:chOff x="7184363" y="3809604"/>
            <a:chExt cx="202184" cy="352762"/>
          </a:xfrm>
        </p:grpSpPr>
        <p:sp>
          <p:nvSpPr>
            <p:cNvPr id="15701" name="Google Shape;15701;p92"/>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2" name="Google Shape;15702;p92"/>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03" name="Google Shape;15703;p92"/>
          <p:cNvGrpSpPr/>
          <p:nvPr/>
        </p:nvGrpSpPr>
        <p:grpSpPr>
          <a:xfrm>
            <a:off x="7571624" y="3627935"/>
            <a:ext cx="292047" cy="352762"/>
            <a:chOff x="7571624" y="3808935"/>
            <a:chExt cx="292047" cy="352762"/>
          </a:xfrm>
        </p:grpSpPr>
        <p:sp>
          <p:nvSpPr>
            <p:cNvPr id="15704" name="Google Shape;15704;p92"/>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5" name="Google Shape;15705;p92"/>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6" name="Google Shape;15706;p92"/>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7" name="Google Shape;15707;p92"/>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8" name="Google Shape;15708;p92"/>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9" name="Google Shape;15709;p92"/>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10" name="Google Shape;15710;p92"/>
          <p:cNvGrpSpPr/>
          <p:nvPr/>
        </p:nvGrpSpPr>
        <p:grpSpPr>
          <a:xfrm>
            <a:off x="2174559" y="3175116"/>
            <a:ext cx="364135" cy="359930"/>
            <a:chOff x="2174559" y="3356116"/>
            <a:chExt cx="364135" cy="359930"/>
          </a:xfrm>
        </p:grpSpPr>
        <p:sp>
          <p:nvSpPr>
            <p:cNvPr id="15711" name="Google Shape;15711;p92"/>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2" name="Google Shape;15712;p92"/>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13" name="Google Shape;15713;p92"/>
          <p:cNvGrpSpPr/>
          <p:nvPr/>
        </p:nvGrpSpPr>
        <p:grpSpPr>
          <a:xfrm>
            <a:off x="1731934" y="3174639"/>
            <a:ext cx="368371" cy="361554"/>
            <a:chOff x="1731934" y="3355639"/>
            <a:chExt cx="368371" cy="361554"/>
          </a:xfrm>
        </p:grpSpPr>
        <p:sp>
          <p:nvSpPr>
            <p:cNvPr id="15714" name="Google Shape;15714;p92"/>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5" name="Google Shape;15715;p92"/>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16" name="Google Shape;15716;p92"/>
          <p:cNvGrpSpPr/>
          <p:nvPr/>
        </p:nvGrpSpPr>
        <p:grpSpPr>
          <a:xfrm>
            <a:off x="3990517" y="3173173"/>
            <a:ext cx="279559" cy="363402"/>
            <a:chOff x="3990517" y="3354173"/>
            <a:chExt cx="279559" cy="363402"/>
          </a:xfrm>
        </p:grpSpPr>
        <p:sp>
          <p:nvSpPr>
            <p:cNvPr id="15717" name="Google Shape;15717;p92"/>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8" name="Google Shape;15718;p92"/>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9" name="Google Shape;15719;p92"/>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20" name="Google Shape;15720;p92"/>
          <p:cNvGrpSpPr/>
          <p:nvPr/>
        </p:nvGrpSpPr>
        <p:grpSpPr>
          <a:xfrm>
            <a:off x="3497847" y="3236374"/>
            <a:ext cx="379680" cy="237606"/>
            <a:chOff x="3497847" y="3417374"/>
            <a:chExt cx="379680" cy="237606"/>
          </a:xfrm>
        </p:grpSpPr>
        <p:sp>
          <p:nvSpPr>
            <p:cNvPr id="15721" name="Google Shape;15721;p92"/>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2" name="Google Shape;15722;p92"/>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3" name="Google Shape;15723;p92"/>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4" name="Google Shape;15724;p92"/>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25" name="Google Shape;15725;p92"/>
          <p:cNvGrpSpPr/>
          <p:nvPr/>
        </p:nvGrpSpPr>
        <p:grpSpPr>
          <a:xfrm>
            <a:off x="2612597" y="3186075"/>
            <a:ext cx="376271" cy="337982"/>
            <a:chOff x="2612597" y="3367075"/>
            <a:chExt cx="376271" cy="337982"/>
          </a:xfrm>
        </p:grpSpPr>
        <p:sp>
          <p:nvSpPr>
            <p:cNvPr id="15726" name="Google Shape;15726;p92"/>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7" name="Google Shape;15727;p92"/>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28" name="Google Shape;15728;p92"/>
          <p:cNvGrpSpPr/>
          <p:nvPr/>
        </p:nvGrpSpPr>
        <p:grpSpPr>
          <a:xfrm>
            <a:off x="3071914" y="3183431"/>
            <a:ext cx="343652" cy="342505"/>
            <a:chOff x="3071914" y="3364431"/>
            <a:chExt cx="343652" cy="342505"/>
          </a:xfrm>
        </p:grpSpPr>
        <p:sp>
          <p:nvSpPr>
            <p:cNvPr id="15729" name="Google Shape;15729;p92"/>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0" name="Google Shape;15730;p92"/>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1" name="Google Shape;15731;p92"/>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2" name="Google Shape;15732;p92"/>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3" name="Google Shape;15733;p92"/>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34" name="Google Shape;15734;p92"/>
          <p:cNvGrpSpPr/>
          <p:nvPr/>
        </p:nvGrpSpPr>
        <p:grpSpPr>
          <a:xfrm>
            <a:off x="897141" y="3178875"/>
            <a:ext cx="257962" cy="352762"/>
            <a:chOff x="897141" y="3359875"/>
            <a:chExt cx="257962" cy="352762"/>
          </a:xfrm>
        </p:grpSpPr>
        <p:sp>
          <p:nvSpPr>
            <p:cNvPr id="15735" name="Google Shape;15735;p92"/>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6" name="Google Shape;15736;p92"/>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7" name="Google Shape;15737;p92"/>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8" name="Google Shape;15738;p92"/>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9" name="Google Shape;15739;p92"/>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0" name="Google Shape;15740;p92"/>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1" name="Google Shape;15741;p92"/>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2" name="Google Shape;15742;p92"/>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43" name="Google Shape;15743;p92"/>
          <p:cNvGrpSpPr/>
          <p:nvPr/>
        </p:nvGrpSpPr>
        <p:grpSpPr>
          <a:xfrm>
            <a:off x="1333682" y="3163330"/>
            <a:ext cx="271213" cy="383088"/>
            <a:chOff x="1333682" y="3344330"/>
            <a:chExt cx="271213" cy="383088"/>
          </a:xfrm>
        </p:grpSpPr>
        <p:sp>
          <p:nvSpPr>
            <p:cNvPr id="15744" name="Google Shape;15744;p92"/>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5" name="Google Shape;15745;p92"/>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6" name="Google Shape;15746;p92"/>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7" name="Google Shape;15747;p92"/>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8" name="Google Shape;15748;p92"/>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9" name="Google Shape;15749;p92"/>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0" name="Google Shape;15750;p92"/>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1" name="Google Shape;15751;p92"/>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2" name="Google Shape;15752;p92"/>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3" name="Google Shape;15753;p92"/>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4" name="Google Shape;15754;p92"/>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55" name="Google Shape;15755;p92"/>
          <p:cNvGrpSpPr/>
          <p:nvPr/>
        </p:nvGrpSpPr>
        <p:grpSpPr>
          <a:xfrm>
            <a:off x="6664394" y="3165974"/>
            <a:ext cx="353113" cy="351998"/>
            <a:chOff x="6664394" y="3346974"/>
            <a:chExt cx="353113" cy="351998"/>
          </a:xfrm>
        </p:grpSpPr>
        <p:sp>
          <p:nvSpPr>
            <p:cNvPr id="15756" name="Google Shape;15756;p92"/>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7" name="Google Shape;15757;p92"/>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8" name="Google Shape;15758;p92"/>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9" name="Google Shape;15759;p92"/>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0" name="Google Shape;15760;p92"/>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61" name="Google Shape;15761;p92"/>
          <p:cNvGrpSpPr/>
          <p:nvPr/>
        </p:nvGrpSpPr>
        <p:grpSpPr>
          <a:xfrm>
            <a:off x="849741" y="1778307"/>
            <a:ext cx="399398" cy="375443"/>
            <a:chOff x="849741" y="1959307"/>
            <a:chExt cx="399398" cy="375443"/>
          </a:xfrm>
        </p:grpSpPr>
        <p:sp>
          <p:nvSpPr>
            <p:cNvPr id="15762" name="Google Shape;15762;p92"/>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3" name="Google Shape;15763;p92"/>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64" name="Google Shape;15764;p92"/>
          <p:cNvGrpSpPr/>
          <p:nvPr/>
        </p:nvGrpSpPr>
        <p:grpSpPr>
          <a:xfrm>
            <a:off x="1284212" y="1782766"/>
            <a:ext cx="379489" cy="366046"/>
            <a:chOff x="1284212" y="1963766"/>
            <a:chExt cx="379489" cy="366046"/>
          </a:xfrm>
        </p:grpSpPr>
        <p:sp>
          <p:nvSpPr>
            <p:cNvPr id="15765" name="Google Shape;15765;p92"/>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6" name="Google Shape;15766;p92"/>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67" name="Google Shape;15767;p92"/>
          <p:cNvGrpSpPr/>
          <p:nvPr/>
        </p:nvGrpSpPr>
        <p:grpSpPr>
          <a:xfrm>
            <a:off x="3037766" y="1788564"/>
            <a:ext cx="370219" cy="354928"/>
            <a:chOff x="3037766" y="1969564"/>
            <a:chExt cx="370219" cy="354928"/>
          </a:xfrm>
        </p:grpSpPr>
        <p:sp>
          <p:nvSpPr>
            <p:cNvPr id="15768" name="Google Shape;15768;p92"/>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9" name="Google Shape;15769;p92"/>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0" name="Google Shape;15770;p92"/>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1" name="Google Shape;15771;p92"/>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72" name="Google Shape;15772;p92"/>
          <p:cNvGrpSpPr/>
          <p:nvPr/>
        </p:nvGrpSpPr>
        <p:grpSpPr>
          <a:xfrm>
            <a:off x="3982553" y="1790730"/>
            <a:ext cx="304566" cy="350501"/>
            <a:chOff x="3982553" y="1971730"/>
            <a:chExt cx="304566" cy="350501"/>
          </a:xfrm>
        </p:grpSpPr>
        <p:sp>
          <p:nvSpPr>
            <p:cNvPr id="15773" name="Google Shape;15773;p92"/>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4" name="Google Shape;15774;p92"/>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75" name="Google Shape;15775;p92"/>
          <p:cNvGrpSpPr/>
          <p:nvPr/>
        </p:nvGrpSpPr>
        <p:grpSpPr>
          <a:xfrm>
            <a:off x="2567841" y="1813124"/>
            <a:ext cx="399812" cy="306477"/>
            <a:chOff x="2567841" y="1994124"/>
            <a:chExt cx="399812" cy="306477"/>
          </a:xfrm>
        </p:grpSpPr>
        <p:sp>
          <p:nvSpPr>
            <p:cNvPr id="15776" name="Google Shape;15776;p92"/>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7" name="Google Shape;15777;p92"/>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8" name="Google Shape;15778;p92"/>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79" name="Google Shape;15779;p92"/>
          <p:cNvGrpSpPr/>
          <p:nvPr/>
        </p:nvGrpSpPr>
        <p:grpSpPr>
          <a:xfrm>
            <a:off x="2212084" y="1779358"/>
            <a:ext cx="324698" cy="372863"/>
            <a:chOff x="2212084" y="1960358"/>
            <a:chExt cx="324698" cy="372863"/>
          </a:xfrm>
        </p:grpSpPr>
        <p:sp>
          <p:nvSpPr>
            <p:cNvPr id="15780" name="Google Shape;15780;p92"/>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1" name="Google Shape;15781;p92"/>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2" name="Google Shape;15782;p92"/>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83" name="Google Shape;15783;p92"/>
          <p:cNvGrpSpPr/>
          <p:nvPr/>
        </p:nvGrpSpPr>
        <p:grpSpPr>
          <a:xfrm>
            <a:off x="1805901" y="1779358"/>
            <a:ext cx="284847" cy="373627"/>
            <a:chOff x="1805901" y="1960358"/>
            <a:chExt cx="284847" cy="373627"/>
          </a:xfrm>
        </p:grpSpPr>
        <p:sp>
          <p:nvSpPr>
            <p:cNvPr id="15784" name="Google Shape;15784;p92"/>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5" name="Google Shape;15785;p92"/>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786" name="Google Shape;15786;p92"/>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7" name="Google Shape;15787;p92"/>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8" name="Google Shape;15788;p92"/>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789" name="Google Shape;15789;p92"/>
          <p:cNvGrpSpPr/>
          <p:nvPr/>
        </p:nvGrpSpPr>
        <p:grpSpPr>
          <a:xfrm>
            <a:off x="6656812" y="1848388"/>
            <a:ext cx="368690" cy="245793"/>
            <a:chOff x="6656812" y="2029388"/>
            <a:chExt cx="368690" cy="245793"/>
          </a:xfrm>
        </p:grpSpPr>
        <p:sp>
          <p:nvSpPr>
            <p:cNvPr id="15790" name="Google Shape;15790;p92"/>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1" name="Google Shape;15791;p92"/>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2" name="Google Shape;15792;p92"/>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3" name="Google Shape;15793;p92"/>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4" name="Google Shape;15794;p92"/>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5" name="Google Shape;15795;p92"/>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6" name="Google Shape;15796;p92"/>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7" name="Google Shape;15797;p92"/>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8" name="Google Shape;15798;p92"/>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9" name="Google Shape;15799;p92"/>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00" name="Google Shape;15800;p92"/>
          <p:cNvGrpSpPr/>
          <p:nvPr/>
        </p:nvGrpSpPr>
        <p:grpSpPr>
          <a:xfrm>
            <a:off x="4869651" y="1831218"/>
            <a:ext cx="376654" cy="281566"/>
            <a:chOff x="4869651" y="2012218"/>
            <a:chExt cx="376654" cy="281566"/>
          </a:xfrm>
        </p:grpSpPr>
        <p:sp>
          <p:nvSpPr>
            <p:cNvPr id="15801" name="Google Shape;15801;p92"/>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2" name="Google Shape;15802;p92"/>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3" name="Google Shape;15803;p92"/>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4" name="Google Shape;15804;p92"/>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05" name="Google Shape;15805;p92"/>
          <p:cNvGrpSpPr/>
          <p:nvPr/>
        </p:nvGrpSpPr>
        <p:grpSpPr>
          <a:xfrm>
            <a:off x="5306224" y="1831313"/>
            <a:ext cx="367925" cy="281694"/>
            <a:chOff x="5306224" y="2012313"/>
            <a:chExt cx="367925" cy="281694"/>
          </a:xfrm>
        </p:grpSpPr>
        <p:sp>
          <p:nvSpPr>
            <p:cNvPr id="15806" name="Google Shape;15806;p92"/>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7" name="Google Shape;15807;p92"/>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808" name="Google Shape;15808;p92"/>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809" name="Google Shape;15809;p92"/>
          <p:cNvGrpSpPr/>
          <p:nvPr/>
        </p:nvGrpSpPr>
        <p:grpSpPr>
          <a:xfrm>
            <a:off x="6195998" y="1802102"/>
            <a:ext cx="368308" cy="338746"/>
            <a:chOff x="6195998" y="1983102"/>
            <a:chExt cx="368308" cy="338746"/>
          </a:xfrm>
        </p:grpSpPr>
        <p:sp>
          <p:nvSpPr>
            <p:cNvPr id="15810" name="Google Shape;15810;p92"/>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1" name="Google Shape;15811;p92"/>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2" name="Google Shape;15812;p92"/>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13" name="Google Shape;15813;p92"/>
          <p:cNvGrpSpPr/>
          <p:nvPr/>
        </p:nvGrpSpPr>
        <p:grpSpPr>
          <a:xfrm>
            <a:off x="7542031" y="1830835"/>
            <a:ext cx="369072" cy="280037"/>
            <a:chOff x="7542031" y="2011835"/>
            <a:chExt cx="369072" cy="280037"/>
          </a:xfrm>
        </p:grpSpPr>
        <p:sp>
          <p:nvSpPr>
            <p:cNvPr id="15814" name="Google Shape;15814;p92"/>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5" name="Google Shape;15815;p92"/>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6" name="Google Shape;15816;p92"/>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7" name="Google Shape;15817;p92"/>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8" name="Google Shape;15818;p92"/>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9" name="Google Shape;15819;p92"/>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0" name="Google Shape;15820;p92"/>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1" name="Google Shape;15821;p92"/>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2" name="Google Shape;15822;p92"/>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23" name="Google Shape;15823;p92"/>
          <p:cNvGrpSpPr/>
          <p:nvPr/>
        </p:nvGrpSpPr>
        <p:grpSpPr>
          <a:xfrm>
            <a:off x="8010427" y="3167503"/>
            <a:ext cx="278795" cy="351615"/>
            <a:chOff x="8010427" y="3348503"/>
            <a:chExt cx="278795" cy="351615"/>
          </a:xfrm>
        </p:grpSpPr>
        <p:sp>
          <p:nvSpPr>
            <p:cNvPr id="15824" name="Google Shape;15824;p92"/>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5" name="Google Shape;15825;p92"/>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6" name="Google Shape;15826;p92"/>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7" name="Google Shape;15827;p92"/>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828" name="Google Shape;15828;p92"/>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829" name="Google Shape;15829;p92"/>
          <p:cNvGrpSpPr/>
          <p:nvPr/>
        </p:nvGrpSpPr>
        <p:grpSpPr>
          <a:xfrm>
            <a:off x="7141900" y="3168204"/>
            <a:ext cx="281057" cy="351010"/>
            <a:chOff x="7141900" y="3349204"/>
            <a:chExt cx="281057" cy="351010"/>
          </a:xfrm>
        </p:grpSpPr>
        <p:sp>
          <p:nvSpPr>
            <p:cNvPr id="15830" name="Google Shape;15830;p92"/>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1" name="Google Shape;15831;p92"/>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2" name="Google Shape;15832;p92"/>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33" name="Google Shape;15833;p92"/>
          <p:cNvGrpSpPr/>
          <p:nvPr/>
        </p:nvGrpSpPr>
        <p:grpSpPr>
          <a:xfrm>
            <a:off x="5314188" y="3169032"/>
            <a:ext cx="363752" cy="353113"/>
            <a:chOff x="5314188" y="3350032"/>
            <a:chExt cx="363752" cy="353113"/>
          </a:xfrm>
        </p:grpSpPr>
        <p:sp>
          <p:nvSpPr>
            <p:cNvPr id="15834" name="Google Shape;15834;p92"/>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5" name="Google Shape;15835;p92"/>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36" name="Google Shape;15836;p92"/>
          <p:cNvGrpSpPr/>
          <p:nvPr/>
        </p:nvGrpSpPr>
        <p:grpSpPr>
          <a:xfrm>
            <a:off x="6203579" y="3167981"/>
            <a:ext cx="351615" cy="350373"/>
            <a:chOff x="6203579" y="3348981"/>
            <a:chExt cx="351615" cy="350373"/>
          </a:xfrm>
        </p:grpSpPr>
        <p:sp>
          <p:nvSpPr>
            <p:cNvPr id="15837" name="Google Shape;15837;p92"/>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8" name="Google Shape;15838;p92"/>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9" name="Google Shape;15839;p92"/>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0" name="Google Shape;15840;p92"/>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1" name="Google Shape;15841;p92"/>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42" name="Google Shape;15842;p92"/>
          <p:cNvGrpSpPr/>
          <p:nvPr/>
        </p:nvGrpSpPr>
        <p:grpSpPr>
          <a:xfrm>
            <a:off x="5829984" y="3169032"/>
            <a:ext cx="220755" cy="352348"/>
            <a:chOff x="5829984" y="3350032"/>
            <a:chExt cx="220755" cy="352348"/>
          </a:xfrm>
        </p:grpSpPr>
        <p:sp>
          <p:nvSpPr>
            <p:cNvPr id="15843" name="Google Shape;15843;p92"/>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4" name="Google Shape;15844;p92"/>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5" name="Google Shape;15845;p92"/>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6" name="Google Shape;15846;p92"/>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47" name="Google Shape;15847;p92"/>
          <p:cNvGrpSpPr/>
          <p:nvPr/>
        </p:nvGrpSpPr>
        <p:grpSpPr>
          <a:xfrm>
            <a:off x="4882170" y="3168841"/>
            <a:ext cx="358464" cy="352316"/>
            <a:chOff x="4882170" y="3349841"/>
            <a:chExt cx="358464" cy="352316"/>
          </a:xfrm>
        </p:grpSpPr>
        <p:sp>
          <p:nvSpPr>
            <p:cNvPr id="15848" name="Google Shape;15848;p92"/>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9" name="Google Shape;15849;p92"/>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850" name="Google Shape;15850;p92"/>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1" name="Google Shape;15851;p92"/>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852" name="Google Shape;15852;p92"/>
          <p:cNvGrpSpPr/>
          <p:nvPr/>
        </p:nvGrpSpPr>
        <p:grpSpPr>
          <a:xfrm>
            <a:off x="3044965" y="2254220"/>
            <a:ext cx="400194" cy="324316"/>
            <a:chOff x="3044965" y="2435220"/>
            <a:chExt cx="400194" cy="324316"/>
          </a:xfrm>
        </p:grpSpPr>
        <p:sp>
          <p:nvSpPr>
            <p:cNvPr id="15853" name="Google Shape;15853;p92"/>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4" name="Google Shape;15854;p92"/>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5" name="Google Shape;15855;p92"/>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56" name="Google Shape;15856;p92"/>
          <p:cNvGrpSpPr/>
          <p:nvPr/>
        </p:nvGrpSpPr>
        <p:grpSpPr>
          <a:xfrm>
            <a:off x="4878379" y="2292892"/>
            <a:ext cx="367161" cy="287523"/>
            <a:chOff x="4878379" y="2473892"/>
            <a:chExt cx="367161" cy="287523"/>
          </a:xfrm>
        </p:grpSpPr>
        <p:sp>
          <p:nvSpPr>
            <p:cNvPr id="15857" name="Google Shape;15857;p92"/>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8" name="Google Shape;15858;p92"/>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9" name="Google Shape;15859;p92"/>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0" name="Google Shape;15860;p92"/>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1" name="Google Shape;15861;p92"/>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62" name="Google Shape;15862;p92"/>
          <p:cNvGrpSpPr/>
          <p:nvPr/>
        </p:nvGrpSpPr>
        <p:grpSpPr>
          <a:xfrm>
            <a:off x="1325719" y="2706689"/>
            <a:ext cx="290581" cy="372481"/>
            <a:chOff x="1325719" y="2887689"/>
            <a:chExt cx="290581" cy="372481"/>
          </a:xfrm>
        </p:grpSpPr>
        <p:sp>
          <p:nvSpPr>
            <p:cNvPr id="15863" name="Google Shape;15863;p92"/>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4" name="Google Shape;15864;p92"/>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865" name="Google Shape;15865;p92"/>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866" name="Google Shape;15866;p92"/>
          <p:cNvGrpSpPr/>
          <p:nvPr/>
        </p:nvGrpSpPr>
        <p:grpSpPr>
          <a:xfrm>
            <a:off x="3510335" y="2711499"/>
            <a:ext cx="360726" cy="361204"/>
            <a:chOff x="3510335" y="2892499"/>
            <a:chExt cx="360726" cy="361204"/>
          </a:xfrm>
        </p:grpSpPr>
        <p:sp>
          <p:nvSpPr>
            <p:cNvPr id="15867" name="Google Shape;15867;p92"/>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8" name="Google Shape;15868;p92"/>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9" name="Google Shape;15869;p92"/>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0" name="Google Shape;15870;p92"/>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1" name="Google Shape;15871;p92"/>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72" name="Google Shape;15872;p92"/>
          <p:cNvGrpSpPr/>
          <p:nvPr/>
        </p:nvGrpSpPr>
        <p:grpSpPr>
          <a:xfrm>
            <a:off x="3086313" y="2696049"/>
            <a:ext cx="320143" cy="392581"/>
            <a:chOff x="3086313" y="2877049"/>
            <a:chExt cx="320143" cy="392581"/>
          </a:xfrm>
        </p:grpSpPr>
        <p:sp>
          <p:nvSpPr>
            <p:cNvPr id="15873" name="Google Shape;15873;p92"/>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4" name="Google Shape;15874;p92"/>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5" name="Google Shape;15875;p92"/>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6" name="Google Shape;15876;p92"/>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7" name="Google Shape;15877;p92"/>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8" name="Google Shape;15878;p92"/>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9" name="Google Shape;15879;p92"/>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0" name="Google Shape;15880;p92"/>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1" name="Google Shape;15881;p92"/>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2" name="Google Shape;15882;p92"/>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3" name="Google Shape;15883;p92"/>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4" name="Google Shape;15884;p92"/>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885" name="Google Shape;15885;p92"/>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886" name="Google Shape;15886;p92"/>
          <p:cNvGrpSpPr/>
          <p:nvPr/>
        </p:nvGrpSpPr>
        <p:grpSpPr>
          <a:xfrm>
            <a:off x="861113" y="2704746"/>
            <a:ext cx="333809" cy="373277"/>
            <a:chOff x="861113" y="2885746"/>
            <a:chExt cx="333809" cy="373277"/>
          </a:xfrm>
        </p:grpSpPr>
        <p:sp>
          <p:nvSpPr>
            <p:cNvPr id="15887" name="Google Shape;15887;p92"/>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8" name="Google Shape;15888;p92"/>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9" name="Google Shape;15889;p92"/>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890" name="Google Shape;15890;p92"/>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1" name="Google Shape;15891;p92"/>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892" name="Google Shape;15892;p92"/>
          <p:cNvGrpSpPr/>
          <p:nvPr/>
        </p:nvGrpSpPr>
        <p:grpSpPr>
          <a:xfrm>
            <a:off x="1297654" y="1323481"/>
            <a:ext cx="349354" cy="362223"/>
            <a:chOff x="1297654" y="1504481"/>
            <a:chExt cx="349354" cy="362223"/>
          </a:xfrm>
        </p:grpSpPr>
        <p:sp>
          <p:nvSpPr>
            <p:cNvPr id="15893" name="Google Shape;15893;p92"/>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4" name="Google Shape;15894;p92"/>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5" name="Google Shape;15895;p92"/>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896" name="Google Shape;15896;p92"/>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897" name="Google Shape;15897;p92"/>
          <p:cNvGrpSpPr/>
          <p:nvPr/>
        </p:nvGrpSpPr>
        <p:grpSpPr>
          <a:xfrm>
            <a:off x="852385" y="1329916"/>
            <a:ext cx="353145" cy="351998"/>
            <a:chOff x="852385" y="1510916"/>
            <a:chExt cx="353145" cy="351998"/>
          </a:xfrm>
        </p:grpSpPr>
        <p:sp>
          <p:nvSpPr>
            <p:cNvPr id="15898" name="Google Shape;15898;p92"/>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9" name="Google Shape;15899;p92"/>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0" name="Google Shape;15900;p92"/>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01" name="Google Shape;15901;p92"/>
          <p:cNvGrpSpPr/>
          <p:nvPr/>
        </p:nvGrpSpPr>
        <p:grpSpPr>
          <a:xfrm>
            <a:off x="1745217" y="1334471"/>
            <a:ext cx="343269" cy="342505"/>
            <a:chOff x="1745217" y="1515471"/>
            <a:chExt cx="343269" cy="342505"/>
          </a:xfrm>
        </p:grpSpPr>
        <p:sp>
          <p:nvSpPr>
            <p:cNvPr id="15902" name="Google Shape;15902;p92"/>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3" name="Google Shape;15903;p92"/>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4" name="Google Shape;15904;p92"/>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5" name="Google Shape;15905;p92"/>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906" name="Google Shape;15906;p92"/>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907" name="Google Shape;15907;p92"/>
          <p:cNvGrpSpPr/>
          <p:nvPr/>
        </p:nvGrpSpPr>
        <p:grpSpPr>
          <a:xfrm>
            <a:off x="3042703" y="1348137"/>
            <a:ext cx="411535" cy="315587"/>
            <a:chOff x="3042703" y="1529137"/>
            <a:chExt cx="411535" cy="315587"/>
          </a:xfrm>
        </p:grpSpPr>
        <p:sp>
          <p:nvSpPr>
            <p:cNvPr id="15908" name="Google Shape;15908;p92"/>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9" name="Google Shape;15909;p92"/>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0" name="Google Shape;15910;p92"/>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1" name="Google Shape;15911;p92"/>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2" name="Google Shape;15912;p92"/>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3" name="Google Shape;15913;p92"/>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4" name="Google Shape;15914;p92"/>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5" name="Google Shape;15915;p92"/>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6" name="Google Shape;15916;p92"/>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7" name="Google Shape;15917;p92"/>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18" name="Google Shape;15918;p92"/>
          <p:cNvGrpSpPr/>
          <p:nvPr/>
        </p:nvGrpSpPr>
        <p:grpSpPr>
          <a:xfrm>
            <a:off x="2629289" y="1363682"/>
            <a:ext cx="350501" cy="284497"/>
            <a:chOff x="2629289" y="1544682"/>
            <a:chExt cx="350501" cy="284497"/>
          </a:xfrm>
        </p:grpSpPr>
        <p:sp>
          <p:nvSpPr>
            <p:cNvPr id="15919" name="Google Shape;15919;p92"/>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0" name="Google Shape;15920;p92"/>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1" name="Google Shape;15921;p92"/>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2" name="Google Shape;15922;p92"/>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3" name="Google Shape;15923;p92"/>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24" name="Google Shape;15924;p92"/>
          <p:cNvGrpSpPr/>
          <p:nvPr/>
        </p:nvGrpSpPr>
        <p:grpSpPr>
          <a:xfrm>
            <a:off x="5305077" y="1321633"/>
            <a:ext cx="367893" cy="365218"/>
            <a:chOff x="5305077" y="1502633"/>
            <a:chExt cx="367893" cy="365218"/>
          </a:xfrm>
        </p:grpSpPr>
        <p:sp>
          <p:nvSpPr>
            <p:cNvPr id="15925" name="Google Shape;15925;p92"/>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6" name="Google Shape;15926;p92"/>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27" name="Google Shape;15927;p92"/>
          <p:cNvGrpSpPr/>
          <p:nvPr/>
        </p:nvGrpSpPr>
        <p:grpSpPr>
          <a:xfrm>
            <a:off x="7100170" y="1319117"/>
            <a:ext cx="368308" cy="367033"/>
            <a:chOff x="7100170" y="1500117"/>
            <a:chExt cx="368308" cy="367033"/>
          </a:xfrm>
        </p:grpSpPr>
        <p:sp>
          <p:nvSpPr>
            <p:cNvPr id="15928" name="Google Shape;15928;p92"/>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9" name="Google Shape;15929;p92"/>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0" name="Google Shape;15930;p92"/>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1" name="Google Shape;15931;p92"/>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2" name="Google Shape;15932;p92"/>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3" name="Google Shape;15933;p92"/>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4" name="Google Shape;15934;p92"/>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5" name="Google Shape;15935;p92"/>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6" name="Google Shape;15936;p92"/>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7" name="Google Shape;15937;p92"/>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8" name="Google Shape;15938;p92"/>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9" name="Google Shape;15939;p92"/>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0" name="Google Shape;15940;p92"/>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941" name="Google Shape;15941;p92"/>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942" name="Google Shape;15942;p92"/>
          <p:cNvGrpSpPr/>
          <p:nvPr/>
        </p:nvGrpSpPr>
        <p:grpSpPr>
          <a:xfrm>
            <a:off x="6649231" y="1319021"/>
            <a:ext cx="390287" cy="367065"/>
            <a:chOff x="6649231" y="1500021"/>
            <a:chExt cx="390287" cy="367065"/>
          </a:xfrm>
        </p:grpSpPr>
        <p:sp>
          <p:nvSpPr>
            <p:cNvPr id="15943" name="Google Shape;15943;p92"/>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4" name="Google Shape;15944;p92"/>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5" name="Google Shape;15945;p92"/>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6" name="Google Shape;15946;p92"/>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7" name="Google Shape;15947;p92"/>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8" name="Google Shape;15948;p92"/>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9" name="Google Shape;15949;p92"/>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0" name="Google Shape;15950;p92"/>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1" name="Google Shape;15951;p92"/>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2" name="Google Shape;15952;p92"/>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3" name="Google Shape;15953;p92"/>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4" name="Google Shape;15954;p92"/>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55" name="Google Shape;15955;p92"/>
          <p:cNvGrpSpPr/>
          <p:nvPr/>
        </p:nvGrpSpPr>
        <p:grpSpPr>
          <a:xfrm>
            <a:off x="5746938" y="1362503"/>
            <a:ext cx="387261" cy="280356"/>
            <a:chOff x="5746938" y="1543503"/>
            <a:chExt cx="387261" cy="280356"/>
          </a:xfrm>
        </p:grpSpPr>
        <p:sp>
          <p:nvSpPr>
            <p:cNvPr id="15956" name="Google Shape;15956;p92"/>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7" name="Google Shape;15957;p92"/>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58" name="Google Shape;15958;p92"/>
          <p:cNvGrpSpPr/>
          <p:nvPr/>
        </p:nvGrpSpPr>
        <p:grpSpPr>
          <a:xfrm>
            <a:off x="6196730" y="1344346"/>
            <a:ext cx="369072" cy="317467"/>
            <a:chOff x="6196730" y="1525346"/>
            <a:chExt cx="369072" cy="317467"/>
          </a:xfrm>
        </p:grpSpPr>
        <p:sp>
          <p:nvSpPr>
            <p:cNvPr id="15959" name="Google Shape;15959;p92"/>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0" name="Google Shape;15960;p92"/>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1" name="Google Shape;15961;p92"/>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62" name="Google Shape;15962;p92"/>
          <p:cNvGrpSpPr/>
          <p:nvPr/>
        </p:nvGrpSpPr>
        <p:grpSpPr>
          <a:xfrm>
            <a:off x="4940592" y="1319690"/>
            <a:ext cx="246558" cy="367161"/>
            <a:chOff x="4940592" y="1500690"/>
            <a:chExt cx="246558" cy="367161"/>
          </a:xfrm>
        </p:grpSpPr>
        <p:sp>
          <p:nvSpPr>
            <p:cNvPr id="15963" name="Google Shape;15963;p92"/>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4" name="Google Shape;15964;p92"/>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5" name="Google Shape;15965;p92"/>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6" name="Google Shape;15966;p92"/>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67" name="Google Shape;15967;p92"/>
          <p:cNvGrpSpPr/>
          <p:nvPr/>
        </p:nvGrpSpPr>
        <p:grpSpPr>
          <a:xfrm>
            <a:off x="7964906" y="1318894"/>
            <a:ext cx="380858" cy="367575"/>
            <a:chOff x="7964906" y="1499894"/>
            <a:chExt cx="380858" cy="367575"/>
          </a:xfrm>
        </p:grpSpPr>
        <p:sp>
          <p:nvSpPr>
            <p:cNvPr id="15968" name="Google Shape;15968;p92"/>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9" name="Google Shape;15969;p92"/>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0" name="Google Shape;15970;p92"/>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971" name="Google Shape;15971;p92"/>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972" name="Google Shape;15972;p92"/>
          <p:cNvGrpSpPr/>
          <p:nvPr/>
        </p:nvGrpSpPr>
        <p:grpSpPr>
          <a:xfrm>
            <a:off x="8007400" y="2721278"/>
            <a:ext cx="285230" cy="355597"/>
            <a:chOff x="8007400" y="2902278"/>
            <a:chExt cx="285230" cy="355597"/>
          </a:xfrm>
        </p:grpSpPr>
        <p:sp>
          <p:nvSpPr>
            <p:cNvPr id="15973" name="Google Shape;15973;p92"/>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4" name="Google Shape;15974;p92"/>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75" name="Google Shape;15975;p92"/>
          <p:cNvGrpSpPr/>
          <p:nvPr/>
        </p:nvGrpSpPr>
        <p:grpSpPr>
          <a:xfrm>
            <a:off x="6219124" y="2721788"/>
            <a:ext cx="318231" cy="355470"/>
            <a:chOff x="6219124" y="2902788"/>
            <a:chExt cx="318231" cy="355470"/>
          </a:xfrm>
        </p:grpSpPr>
        <p:sp>
          <p:nvSpPr>
            <p:cNvPr id="15976" name="Google Shape;15976;p9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7" name="Google Shape;15977;p9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8" name="Google Shape;15978;p9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79" name="Google Shape;15979;p92"/>
          <p:cNvGrpSpPr/>
          <p:nvPr/>
        </p:nvGrpSpPr>
        <p:grpSpPr>
          <a:xfrm>
            <a:off x="4969421" y="2721852"/>
            <a:ext cx="185109" cy="355406"/>
            <a:chOff x="4969421" y="2902852"/>
            <a:chExt cx="185109" cy="355406"/>
          </a:xfrm>
        </p:grpSpPr>
        <p:sp>
          <p:nvSpPr>
            <p:cNvPr id="15980" name="Google Shape;15980;p92"/>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1" name="Google Shape;15981;p92"/>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2" name="Google Shape;15982;p92"/>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3" name="Google Shape;15983;p92"/>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4" name="Google Shape;15984;p92"/>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5" name="Google Shape;15985;p92"/>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986" name="Google Shape;15986;p92"/>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7" name="Google Shape;15987;p92"/>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988" name="Google Shape;15988;p92"/>
          <p:cNvGrpSpPr/>
          <p:nvPr/>
        </p:nvGrpSpPr>
        <p:grpSpPr>
          <a:xfrm>
            <a:off x="6685259" y="2721852"/>
            <a:ext cx="311414" cy="355406"/>
            <a:chOff x="6685259" y="2902852"/>
            <a:chExt cx="311414" cy="355406"/>
          </a:xfrm>
        </p:grpSpPr>
        <p:sp>
          <p:nvSpPr>
            <p:cNvPr id="15989" name="Google Shape;15989;p92"/>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0" name="Google Shape;15990;p92"/>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1" name="Google Shape;15991;p92"/>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92" name="Google Shape;15992;p92"/>
          <p:cNvGrpSpPr/>
          <p:nvPr/>
        </p:nvGrpSpPr>
        <p:grpSpPr>
          <a:xfrm>
            <a:off x="5309250" y="2722170"/>
            <a:ext cx="359579" cy="355852"/>
            <a:chOff x="5309250" y="2903170"/>
            <a:chExt cx="359579" cy="355852"/>
          </a:xfrm>
        </p:grpSpPr>
        <p:sp>
          <p:nvSpPr>
            <p:cNvPr id="15993" name="Google Shape;15993;p92"/>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4" name="Google Shape;15994;p92"/>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5" name="Google Shape;15995;p92"/>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96" name="Google Shape;15996;p92"/>
          <p:cNvGrpSpPr/>
          <p:nvPr/>
        </p:nvGrpSpPr>
        <p:grpSpPr>
          <a:xfrm>
            <a:off x="2199565" y="2240172"/>
            <a:ext cx="312179" cy="353431"/>
            <a:chOff x="2199565" y="2421172"/>
            <a:chExt cx="312179" cy="353431"/>
          </a:xfrm>
        </p:grpSpPr>
        <p:sp>
          <p:nvSpPr>
            <p:cNvPr id="15997" name="Google Shape;15997;p92"/>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8" name="Google Shape;15998;p92"/>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999" name="Google Shape;15999;p92"/>
          <p:cNvGrpSpPr/>
          <p:nvPr/>
        </p:nvGrpSpPr>
        <p:grpSpPr>
          <a:xfrm>
            <a:off x="1750887" y="2244727"/>
            <a:ext cx="320143" cy="343269"/>
            <a:chOff x="1750887" y="2425727"/>
            <a:chExt cx="320143" cy="343269"/>
          </a:xfrm>
        </p:grpSpPr>
        <p:sp>
          <p:nvSpPr>
            <p:cNvPr id="16000" name="Google Shape;16000;p92"/>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1" name="Google Shape;16001;p92"/>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02" name="Google Shape;16002;p92"/>
          <p:cNvGrpSpPr/>
          <p:nvPr/>
        </p:nvGrpSpPr>
        <p:grpSpPr>
          <a:xfrm>
            <a:off x="1298037" y="2244727"/>
            <a:ext cx="338364" cy="342887"/>
            <a:chOff x="1298037" y="2425727"/>
            <a:chExt cx="338364" cy="342887"/>
          </a:xfrm>
        </p:grpSpPr>
        <p:sp>
          <p:nvSpPr>
            <p:cNvPr id="16003" name="Google Shape;16003;p92"/>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4" name="Google Shape;16004;p92"/>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5" name="Google Shape;16005;p92"/>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6" name="Google Shape;16006;p92"/>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007" name="Google Shape;16007;p92"/>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008" name="Google Shape;16008;p92"/>
          <p:cNvGrpSpPr/>
          <p:nvPr/>
        </p:nvGrpSpPr>
        <p:grpSpPr>
          <a:xfrm>
            <a:off x="3974207" y="2248009"/>
            <a:ext cx="320143" cy="338491"/>
            <a:chOff x="3974207" y="2429009"/>
            <a:chExt cx="320143" cy="338491"/>
          </a:xfrm>
        </p:grpSpPr>
        <p:sp>
          <p:nvSpPr>
            <p:cNvPr id="16009" name="Google Shape;16009;p92"/>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0" name="Google Shape;16010;p92"/>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11" name="Google Shape;16011;p92"/>
          <p:cNvGrpSpPr/>
          <p:nvPr/>
        </p:nvGrpSpPr>
        <p:grpSpPr>
          <a:xfrm>
            <a:off x="2623237" y="2250047"/>
            <a:ext cx="355024" cy="332630"/>
            <a:chOff x="2623237" y="2431047"/>
            <a:chExt cx="355024" cy="332630"/>
          </a:xfrm>
        </p:grpSpPr>
        <p:sp>
          <p:nvSpPr>
            <p:cNvPr id="16012" name="Google Shape;16012;p92"/>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3" name="Google Shape;16013;p92"/>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4" name="Google Shape;16014;p92"/>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5" name="Google Shape;16015;p92"/>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16" name="Google Shape;16016;p92"/>
          <p:cNvGrpSpPr/>
          <p:nvPr/>
        </p:nvGrpSpPr>
        <p:grpSpPr>
          <a:xfrm>
            <a:off x="6657194" y="2253073"/>
            <a:ext cx="375507" cy="367925"/>
            <a:chOff x="6657194" y="2434073"/>
            <a:chExt cx="375507" cy="367925"/>
          </a:xfrm>
        </p:grpSpPr>
        <p:sp>
          <p:nvSpPr>
            <p:cNvPr id="16017" name="Google Shape;16017;p92"/>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8" name="Google Shape;16018;p92"/>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9" name="Google Shape;16019;p92"/>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20" name="Google Shape;16020;p92"/>
          <p:cNvGrpSpPr/>
          <p:nvPr/>
        </p:nvGrpSpPr>
        <p:grpSpPr>
          <a:xfrm>
            <a:off x="7101317" y="2260655"/>
            <a:ext cx="367925" cy="352380"/>
            <a:chOff x="7101317" y="2441655"/>
            <a:chExt cx="367925" cy="352380"/>
          </a:xfrm>
        </p:grpSpPr>
        <p:sp>
          <p:nvSpPr>
            <p:cNvPr id="16021" name="Google Shape;16021;p92"/>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2" name="Google Shape;16022;p92"/>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23" name="Google Shape;16023;p92"/>
          <p:cNvGrpSpPr/>
          <p:nvPr/>
        </p:nvGrpSpPr>
        <p:grpSpPr>
          <a:xfrm>
            <a:off x="5756399" y="2253456"/>
            <a:ext cx="367925" cy="367161"/>
            <a:chOff x="5756399" y="2434456"/>
            <a:chExt cx="367925" cy="367161"/>
          </a:xfrm>
        </p:grpSpPr>
        <p:sp>
          <p:nvSpPr>
            <p:cNvPr id="16024" name="Google Shape;16024;p92"/>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5" name="Google Shape;16025;p92"/>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6" name="Google Shape;16026;p92"/>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7" name="Google Shape;16027;p92"/>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8" name="Google Shape;16028;p92"/>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9" name="Google Shape;16029;p92"/>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0" name="Google Shape;16030;p92"/>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031" name="Google Shape;16031;p92"/>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2" name="Google Shape;16032;p92"/>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033" name="Google Shape;16033;p92"/>
          <p:cNvGrpSpPr/>
          <p:nvPr/>
        </p:nvGrpSpPr>
        <p:grpSpPr>
          <a:xfrm>
            <a:off x="7964906" y="2253073"/>
            <a:ext cx="373627" cy="367925"/>
            <a:chOff x="7964906" y="2434073"/>
            <a:chExt cx="373627" cy="367925"/>
          </a:xfrm>
        </p:grpSpPr>
        <p:sp>
          <p:nvSpPr>
            <p:cNvPr id="16034" name="Google Shape;16034;p92"/>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5" name="Google Shape;16035;p92"/>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36" name="Google Shape;16036;p92"/>
          <p:cNvGrpSpPr/>
          <p:nvPr/>
        </p:nvGrpSpPr>
        <p:grpSpPr>
          <a:xfrm>
            <a:off x="6194086" y="2256737"/>
            <a:ext cx="369837" cy="360471"/>
            <a:chOff x="6194086" y="2437737"/>
            <a:chExt cx="369837" cy="360471"/>
          </a:xfrm>
        </p:grpSpPr>
        <p:sp>
          <p:nvSpPr>
            <p:cNvPr id="16037" name="Google Shape;16037;p92"/>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8" name="Google Shape;16038;p92"/>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039" name="Google Shape;16039;p92"/>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Educational Icons</a:t>
            </a:r>
            <a:endParaRPr sz="2400">
              <a:solidFill>
                <a:srgbClr val="FFFFFF"/>
              </a:solidFill>
            </a:endParaRPr>
          </a:p>
        </p:txBody>
      </p:sp>
      <p:sp>
        <p:nvSpPr>
          <p:cNvPr id="16040" name="Google Shape;16040;p92"/>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Medical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6044" name="Shape 16044"/>
        <p:cNvGrpSpPr/>
        <p:nvPr/>
      </p:nvGrpSpPr>
      <p:grpSpPr>
        <a:xfrm>
          <a:off x="0" y="0"/>
          <a:ext cx="0" cy="0"/>
          <a:chOff x="0" y="0"/>
          <a:chExt cx="0" cy="0"/>
        </a:xfrm>
      </p:grpSpPr>
      <p:grpSp>
        <p:nvGrpSpPr>
          <p:cNvPr id="16045" name="Google Shape;16045;p93"/>
          <p:cNvGrpSpPr/>
          <p:nvPr/>
        </p:nvGrpSpPr>
        <p:grpSpPr>
          <a:xfrm>
            <a:off x="3541011" y="1334344"/>
            <a:ext cx="350166" cy="349434"/>
            <a:chOff x="3541011" y="1508594"/>
            <a:chExt cx="350166" cy="349434"/>
          </a:xfrm>
        </p:grpSpPr>
        <p:sp>
          <p:nvSpPr>
            <p:cNvPr id="16046" name="Google Shape;16046;p93"/>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7" name="Google Shape;16047;p93"/>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8" name="Google Shape;16048;p93"/>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9" name="Google Shape;16049;p93"/>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0" name="Google Shape;16050;p93"/>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1" name="Google Shape;16051;p93"/>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2" name="Google Shape;16052;p93"/>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3" name="Google Shape;16053;p93"/>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4" name="Google Shape;16054;p93"/>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5" name="Google Shape;16055;p93"/>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6" name="Google Shape;16056;p93"/>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7" name="Google Shape;16057;p93"/>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8" name="Google Shape;16058;p93"/>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59" name="Google Shape;16059;p93"/>
          <p:cNvGrpSpPr/>
          <p:nvPr/>
        </p:nvGrpSpPr>
        <p:grpSpPr>
          <a:xfrm>
            <a:off x="3122257" y="1334344"/>
            <a:ext cx="294850" cy="349434"/>
            <a:chOff x="3122257" y="1508594"/>
            <a:chExt cx="294850" cy="349434"/>
          </a:xfrm>
        </p:grpSpPr>
        <p:sp>
          <p:nvSpPr>
            <p:cNvPr id="16060" name="Google Shape;16060;p93"/>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1" name="Google Shape;16061;p93"/>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2" name="Google Shape;16062;p93"/>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3" name="Google Shape;16063;p93"/>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4" name="Google Shape;16064;p93"/>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65" name="Google Shape;16065;p93"/>
          <p:cNvGrpSpPr/>
          <p:nvPr/>
        </p:nvGrpSpPr>
        <p:grpSpPr>
          <a:xfrm>
            <a:off x="910723" y="1333962"/>
            <a:ext cx="251660" cy="350166"/>
            <a:chOff x="910723" y="1508212"/>
            <a:chExt cx="251660" cy="350166"/>
          </a:xfrm>
        </p:grpSpPr>
        <p:sp>
          <p:nvSpPr>
            <p:cNvPr id="16066" name="Google Shape;16066;p93"/>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7" name="Google Shape;16067;p93"/>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8" name="Google Shape;16068;p93"/>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9" name="Google Shape;16069;p93"/>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0" name="Google Shape;16070;p93"/>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1" name="Google Shape;16071;p93"/>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2" name="Google Shape;16072;p93"/>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3" name="Google Shape;16073;p93"/>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4" name="Google Shape;16074;p93"/>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5" name="Google Shape;16075;p93"/>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6" name="Google Shape;16076;p93"/>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7" name="Google Shape;16077;p93"/>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8" name="Google Shape;16078;p93"/>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9" name="Google Shape;16079;p93"/>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0" name="Google Shape;16080;p93"/>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1" name="Google Shape;16081;p93"/>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2" name="Google Shape;16082;p93"/>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83" name="Google Shape;16083;p93"/>
          <p:cNvGrpSpPr/>
          <p:nvPr/>
        </p:nvGrpSpPr>
        <p:grpSpPr>
          <a:xfrm>
            <a:off x="1308631" y="1333580"/>
            <a:ext cx="350166" cy="350198"/>
            <a:chOff x="1308631" y="1507830"/>
            <a:chExt cx="350166" cy="350198"/>
          </a:xfrm>
        </p:grpSpPr>
        <p:sp>
          <p:nvSpPr>
            <p:cNvPr id="16084" name="Google Shape;16084;p93"/>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5" name="Google Shape;16085;p93"/>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6" name="Google Shape;16086;p93"/>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7" name="Google Shape;16087;p93"/>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88" name="Google Shape;16088;p93"/>
          <p:cNvGrpSpPr/>
          <p:nvPr/>
        </p:nvGrpSpPr>
        <p:grpSpPr>
          <a:xfrm>
            <a:off x="1756921" y="1335489"/>
            <a:ext cx="345997" cy="345997"/>
            <a:chOff x="1756921" y="1509739"/>
            <a:chExt cx="345997" cy="345997"/>
          </a:xfrm>
        </p:grpSpPr>
        <p:sp>
          <p:nvSpPr>
            <p:cNvPr id="16089" name="Google Shape;16089;p93"/>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0" name="Google Shape;16090;p93"/>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1" name="Google Shape;16091;p93"/>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2" name="Google Shape;16092;p93"/>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3" name="Google Shape;16093;p93"/>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4" name="Google Shape;16094;p93"/>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5" name="Google Shape;16095;p93"/>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6" name="Google Shape;16096;p93"/>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7" name="Google Shape;16097;p93"/>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8" name="Google Shape;16098;p93"/>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9" name="Google Shape;16099;p93"/>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0" name="Google Shape;16100;p93"/>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1" name="Google Shape;16101;p93"/>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2" name="Google Shape;16102;p93"/>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3" name="Google Shape;16103;p93"/>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4" name="Google Shape;16104;p93"/>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5" name="Google Shape;16105;p93"/>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06" name="Google Shape;16106;p93"/>
          <p:cNvGrpSpPr/>
          <p:nvPr/>
        </p:nvGrpSpPr>
        <p:grpSpPr>
          <a:xfrm>
            <a:off x="2216956" y="1336253"/>
            <a:ext cx="318721" cy="345615"/>
            <a:chOff x="2216956" y="1510503"/>
            <a:chExt cx="318721" cy="345615"/>
          </a:xfrm>
        </p:grpSpPr>
        <p:sp>
          <p:nvSpPr>
            <p:cNvPr id="16107" name="Google Shape;16107;p93"/>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8" name="Google Shape;16108;p93"/>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9" name="Google Shape;16109;p93"/>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0" name="Google Shape;16110;p93"/>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1" name="Google Shape;16111;p93"/>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12" name="Google Shape;16112;p93"/>
          <p:cNvGrpSpPr/>
          <p:nvPr/>
        </p:nvGrpSpPr>
        <p:grpSpPr>
          <a:xfrm>
            <a:off x="3988156" y="1394211"/>
            <a:ext cx="349052" cy="230049"/>
            <a:chOff x="3988156" y="1568461"/>
            <a:chExt cx="349052" cy="230049"/>
          </a:xfrm>
        </p:grpSpPr>
        <p:sp>
          <p:nvSpPr>
            <p:cNvPr id="16113" name="Google Shape;16113;p93"/>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4" name="Google Shape;16114;p93"/>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5" name="Google Shape;16115;p93"/>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6" name="Google Shape;16116;p93"/>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7" name="Google Shape;16117;p93"/>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8" name="Google Shape;16118;p93"/>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9" name="Google Shape;16119;p93"/>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20" name="Google Shape;16120;p93"/>
          <p:cNvGrpSpPr/>
          <p:nvPr/>
        </p:nvGrpSpPr>
        <p:grpSpPr>
          <a:xfrm>
            <a:off x="2633037" y="1325623"/>
            <a:ext cx="379002" cy="366112"/>
            <a:chOff x="2633037" y="1499873"/>
            <a:chExt cx="379002" cy="366112"/>
          </a:xfrm>
        </p:grpSpPr>
        <p:sp>
          <p:nvSpPr>
            <p:cNvPr id="16121" name="Google Shape;16121;p93"/>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2" name="Google Shape;16122;p93"/>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3" name="Google Shape;16123;p93"/>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4" name="Google Shape;16124;p93"/>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5" name="Google Shape;16125;p93"/>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6" name="Google Shape;16126;p93"/>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27" name="Google Shape;16127;p93"/>
          <p:cNvGrpSpPr/>
          <p:nvPr/>
        </p:nvGrpSpPr>
        <p:grpSpPr>
          <a:xfrm>
            <a:off x="6675256" y="1341919"/>
            <a:ext cx="327823" cy="357009"/>
            <a:chOff x="6675256" y="1516169"/>
            <a:chExt cx="327823" cy="357009"/>
          </a:xfrm>
        </p:grpSpPr>
        <p:sp>
          <p:nvSpPr>
            <p:cNvPr id="16128" name="Google Shape;16128;p93"/>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9" name="Google Shape;16129;p93"/>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0" name="Google Shape;16130;p93"/>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1" name="Google Shape;16131;p93"/>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2" name="Google Shape;16132;p93"/>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3" name="Google Shape;16133;p93"/>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4" name="Google Shape;16134;p93"/>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5" name="Google Shape;16135;p93"/>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6" name="Google Shape;16136;p93"/>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37" name="Google Shape;16137;p93"/>
          <p:cNvGrpSpPr/>
          <p:nvPr/>
        </p:nvGrpSpPr>
        <p:grpSpPr>
          <a:xfrm>
            <a:off x="8020159" y="1342301"/>
            <a:ext cx="300897" cy="356627"/>
            <a:chOff x="8020159" y="1516551"/>
            <a:chExt cx="300897" cy="356627"/>
          </a:xfrm>
        </p:grpSpPr>
        <p:sp>
          <p:nvSpPr>
            <p:cNvPr id="16138" name="Google Shape;16138;p93"/>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9" name="Google Shape;16139;p93"/>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0" name="Google Shape;16140;p93"/>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1" name="Google Shape;16141;p93"/>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2" name="Google Shape;16142;p93"/>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43" name="Google Shape;16143;p93"/>
          <p:cNvGrpSpPr/>
          <p:nvPr/>
        </p:nvGrpSpPr>
        <p:grpSpPr>
          <a:xfrm>
            <a:off x="5377363" y="1341919"/>
            <a:ext cx="257357" cy="356627"/>
            <a:chOff x="5377363" y="1516169"/>
            <a:chExt cx="257357" cy="356627"/>
          </a:xfrm>
        </p:grpSpPr>
        <p:sp>
          <p:nvSpPr>
            <p:cNvPr id="16144" name="Google Shape;16144;p93"/>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5" name="Google Shape;16145;p93"/>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6" name="Google Shape;16146;p93"/>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7" name="Google Shape;16147;p93"/>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8" name="Google Shape;16148;p93"/>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9" name="Google Shape;16149;p93"/>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0" name="Google Shape;16150;p93"/>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1" name="Google Shape;16151;p93"/>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2" name="Google Shape;16152;p93"/>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3" name="Google Shape;16153;p93"/>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4" name="Google Shape;16154;p93"/>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5" name="Google Shape;16155;p93"/>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6" name="Google Shape;16156;p93"/>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7" name="Google Shape;16157;p93"/>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8" name="Google Shape;16158;p93"/>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9" name="Google Shape;16159;p93"/>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0" name="Google Shape;16160;p93"/>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61" name="Google Shape;16161;p93"/>
          <p:cNvGrpSpPr/>
          <p:nvPr/>
        </p:nvGrpSpPr>
        <p:grpSpPr>
          <a:xfrm>
            <a:off x="4880567" y="1361620"/>
            <a:ext cx="356245" cy="317607"/>
            <a:chOff x="4880567" y="1535870"/>
            <a:chExt cx="356245" cy="317607"/>
          </a:xfrm>
        </p:grpSpPr>
        <p:sp>
          <p:nvSpPr>
            <p:cNvPr id="16162" name="Google Shape;16162;p93"/>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3" name="Google Shape;16163;p93"/>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4" name="Google Shape;16164;p93"/>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5" name="Google Shape;16165;p93"/>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6" name="Google Shape;16166;p93"/>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67" name="Google Shape;16167;p93"/>
          <p:cNvGrpSpPr/>
          <p:nvPr/>
        </p:nvGrpSpPr>
        <p:grpSpPr>
          <a:xfrm>
            <a:off x="5771483" y="1341537"/>
            <a:ext cx="357359" cy="357391"/>
            <a:chOff x="5771483" y="1515787"/>
            <a:chExt cx="357359" cy="357391"/>
          </a:xfrm>
        </p:grpSpPr>
        <p:sp>
          <p:nvSpPr>
            <p:cNvPr id="16168" name="Google Shape;16168;p93"/>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9" name="Google Shape;16169;p93"/>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0" name="Google Shape;16170;p93"/>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1" name="Google Shape;16171;p93"/>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72" name="Google Shape;16172;p93"/>
          <p:cNvGrpSpPr/>
          <p:nvPr/>
        </p:nvGrpSpPr>
        <p:grpSpPr>
          <a:xfrm>
            <a:off x="7121669" y="1359360"/>
            <a:ext cx="321362" cy="321362"/>
            <a:chOff x="7121669" y="1533610"/>
            <a:chExt cx="321362" cy="321362"/>
          </a:xfrm>
        </p:grpSpPr>
        <p:sp>
          <p:nvSpPr>
            <p:cNvPr id="16173" name="Google Shape;16173;p9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4" name="Google Shape;16174;p9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5" name="Google Shape;16175;p9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6" name="Google Shape;16176;p9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77" name="Google Shape;16177;p93"/>
          <p:cNvGrpSpPr/>
          <p:nvPr/>
        </p:nvGrpSpPr>
        <p:grpSpPr>
          <a:xfrm>
            <a:off x="7562766" y="1340614"/>
            <a:ext cx="327059" cy="360192"/>
            <a:chOff x="7562766" y="1514864"/>
            <a:chExt cx="327059" cy="360192"/>
          </a:xfrm>
        </p:grpSpPr>
        <p:sp>
          <p:nvSpPr>
            <p:cNvPr id="16178" name="Google Shape;16178;p93"/>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9" name="Google Shape;16179;p93"/>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0" name="Google Shape;16180;p93"/>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1" name="Google Shape;16181;p93"/>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182" name="Google Shape;16182;p93"/>
          <p:cNvGrpSpPr/>
          <p:nvPr/>
        </p:nvGrpSpPr>
        <p:grpSpPr>
          <a:xfrm>
            <a:off x="6221229" y="1324423"/>
            <a:ext cx="361636" cy="362183"/>
            <a:chOff x="6259175" y="1559008"/>
            <a:chExt cx="271743" cy="272093"/>
          </a:xfrm>
        </p:grpSpPr>
        <p:sp>
          <p:nvSpPr>
            <p:cNvPr id="16183" name="Google Shape;16183;p93"/>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4" name="Google Shape;16184;p93"/>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5" name="Google Shape;16185;p93"/>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6" name="Google Shape;16186;p93"/>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7" name="Google Shape;16187;p93"/>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8" name="Google Shape;16188;p93"/>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9" name="Google Shape;16189;p93"/>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0" name="Google Shape;16190;p93"/>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1" name="Google Shape;16191;p93"/>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2" name="Google Shape;16192;p93"/>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3" name="Google Shape;16193;p93"/>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4" name="Google Shape;16194;p93"/>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5" name="Google Shape;16195;p93"/>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6" name="Google Shape;16196;p93"/>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7" name="Google Shape;16197;p93"/>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8" name="Google Shape;16198;p93"/>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9" name="Google Shape;16199;p93"/>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00" name="Google Shape;16200;p93"/>
          <p:cNvGrpSpPr/>
          <p:nvPr/>
        </p:nvGrpSpPr>
        <p:grpSpPr>
          <a:xfrm>
            <a:off x="2661459" y="1840751"/>
            <a:ext cx="322508" cy="273494"/>
            <a:chOff x="2661459" y="2015001"/>
            <a:chExt cx="322508" cy="273494"/>
          </a:xfrm>
        </p:grpSpPr>
        <p:sp>
          <p:nvSpPr>
            <p:cNvPr id="16201" name="Google Shape;16201;p93"/>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2" name="Google Shape;16202;p93"/>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03" name="Google Shape;16203;p93"/>
          <p:cNvGrpSpPr/>
          <p:nvPr/>
        </p:nvGrpSpPr>
        <p:grpSpPr>
          <a:xfrm>
            <a:off x="6671087" y="1835054"/>
            <a:ext cx="332757" cy="281833"/>
            <a:chOff x="6671087" y="2009304"/>
            <a:chExt cx="332757" cy="281833"/>
          </a:xfrm>
        </p:grpSpPr>
        <p:sp>
          <p:nvSpPr>
            <p:cNvPr id="16204" name="Google Shape;16204;p93"/>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5" name="Google Shape;16205;p93"/>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206" name="Google Shape;16206;p93"/>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207" name="Google Shape;16207;p93"/>
          <p:cNvGrpSpPr/>
          <p:nvPr/>
        </p:nvGrpSpPr>
        <p:grpSpPr>
          <a:xfrm>
            <a:off x="2201806" y="1802335"/>
            <a:ext cx="349784" cy="349434"/>
            <a:chOff x="2201806" y="1976585"/>
            <a:chExt cx="349784" cy="349434"/>
          </a:xfrm>
        </p:grpSpPr>
        <p:sp>
          <p:nvSpPr>
            <p:cNvPr id="16208" name="Google Shape;16208;p93"/>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9" name="Google Shape;16209;p93"/>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0" name="Google Shape;16210;p93"/>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1" name="Google Shape;16211;p93"/>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12" name="Google Shape;16212;p93"/>
          <p:cNvGrpSpPr/>
          <p:nvPr/>
        </p:nvGrpSpPr>
        <p:grpSpPr>
          <a:xfrm>
            <a:off x="3094217" y="1802335"/>
            <a:ext cx="350198" cy="350548"/>
            <a:chOff x="3094217" y="1976585"/>
            <a:chExt cx="350198" cy="350548"/>
          </a:xfrm>
        </p:grpSpPr>
        <p:sp>
          <p:nvSpPr>
            <p:cNvPr id="16213" name="Google Shape;16213;p93"/>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4" name="Google Shape;16214;p93"/>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5" name="Google Shape;16215;p93"/>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6" name="Google Shape;16216;p93"/>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7" name="Google Shape;16217;p93"/>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8" name="Google Shape;16218;p93"/>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9" name="Google Shape;16219;p93"/>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0" name="Google Shape;16220;p93"/>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1" name="Google Shape;16221;p93"/>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2" name="Google Shape;16222;p93"/>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3" name="Google Shape;16223;p93"/>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4" name="Google Shape;16224;p93"/>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5" name="Google Shape;16225;p93"/>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26" name="Google Shape;16226;p93"/>
          <p:cNvGrpSpPr/>
          <p:nvPr/>
        </p:nvGrpSpPr>
        <p:grpSpPr>
          <a:xfrm>
            <a:off x="870939" y="1801571"/>
            <a:ext cx="332375" cy="350071"/>
            <a:chOff x="870939" y="1975821"/>
            <a:chExt cx="332375" cy="350071"/>
          </a:xfrm>
        </p:grpSpPr>
        <p:sp>
          <p:nvSpPr>
            <p:cNvPr id="16227" name="Google Shape;16227;p93"/>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8" name="Google Shape;16228;p93"/>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9" name="Google Shape;16229;p93"/>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0" name="Google Shape;16230;p93"/>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231" name="Google Shape;16231;p93"/>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232" name="Google Shape;16232;p93"/>
          <p:cNvGrpSpPr/>
          <p:nvPr/>
        </p:nvGrpSpPr>
        <p:grpSpPr>
          <a:xfrm>
            <a:off x="3979435" y="1802335"/>
            <a:ext cx="345265" cy="349848"/>
            <a:chOff x="3979435" y="1976585"/>
            <a:chExt cx="345265" cy="349848"/>
          </a:xfrm>
        </p:grpSpPr>
        <p:sp>
          <p:nvSpPr>
            <p:cNvPr id="16233" name="Google Shape;16233;p93"/>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4" name="Google Shape;16234;p93"/>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5" name="Google Shape;16235;p93"/>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6" name="Google Shape;16236;p93"/>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7" name="Google Shape;16237;p93"/>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8" name="Google Shape;16238;p93"/>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9" name="Google Shape;16239;p93"/>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0" name="Google Shape;16240;p93"/>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1" name="Google Shape;16241;p93"/>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2" name="Google Shape;16242;p93"/>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3" name="Google Shape;16243;p93"/>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4" name="Google Shape;16244;p93"/>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5" name="Google Shape;16245;p93"/>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6" name="Google Shape;16246;p93"/>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7" name="Google Shape;16247;p93"/>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8" name="Google Shape;16248;p93"/>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9" name="Google Shape;16249;p93"/>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50" name="Google Shape;16250;p93"/>
          <p:cNvGrpSpPr/>
          <p:nvPr/>
        </p:nvGrpSpPr>
        <p:grpSpPr>
          <a:xfrm>
            <a:off x="3576626" y="1801571"/>
            <a:ext cx="284251" cy="351694"/>
            <a:chOff x="3576626" y="1975821"/>
            <a:chExt cx="284251" cy="351694"/>
          </a:xfrm>
        </p:grpSpPr>
        <p:sp>
          <p:nvSpPr>
            <p:cNvPr id="16251" name="Google Shape;16251;p93"/>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2" name="Google Shape;16252;p93"/>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3" name="Google Shape;16253;p93"/>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54" name="Google Shape;16254;p93"/>
          <p:cNvGrpSpPr/>
          <p:nvPr/>
        </p:nvGrpSpPr>
        <p:grpSpPr>
          <a:xfrm>
            <a:off x="2722090" y="2715912"/>
            <a:ext cx="238770" cy="371841"/>
            <a:chOff x="2722090" y="2890162"/>
            <a:chExt cx="238770" cy="371841"/>
          </a:xfrm>
        </p:grpSpPr>
        <p:sp>
          <p:nvSpPr>
            <p:cNvPr id="16255" name="Google Shape;16255;p93"/>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6" name="Google Shape;16256;p93"/>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7" name="Google Shape;16257;p93"/>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258" name="Google Shape;16258;p93"/>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259" name="Google Shape;16259;p93"/>
          <p:cNvGrpSpPr/>
          <p:nvPr/>
        </p:nvGrpSpPr>
        <p:grpSpPr>
          <a:xfrm>
            <a:off x="6216367" y="1795906"/>
            <a:ext cx="361147" cy="361147"/>
            <a:chOff x="6216367" y="1970156"/>
            <a:chExt cx="361147" cy="361147"/>
          </a:xfrm>
        </p:grpSpPr>
        <p:sp>
          <p:nvSpPr>
            <p:cNvPr id="16260" name="Google Shape;16260;p93"/>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1" name="Google Shape;16261;p93"/>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2" name="Google Shape;16262;p93"/>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3" name="Google Shape;16263;p93"/>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64" name="Google Shape;16264;p93"/>
          <p:cNvGrpSpPr/>
          <p:nvPr/>
        </p:nvGrpSpPr>
        <p:grpSpPr>
          <a:xfrm>
            <a:off x="1289311" y="2751972"/>
            <a:ext cx="408156" cy="299783"/>
            <a:chOff x="1289311" y="2926222"/>
            <a:chExt cx="408156" cy="299783"/>
          </a:xfrm>
        </p:grpSpPr>
        <p:sp>
          <p:nvSpPr>
            <p:cNvPr id="16265" name="Google Shape;16265;p93"/>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6" name="Google Shape;16266;p93"/>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67" name="Google Shape;16267;p93"/>
          <p:cNvGrpSpPr/>
          <p:nvPr/>
        </p:nvGrpSpPr>
        <p:grpSpPr>
          <a:xfrm>
            <a:off x="7978465" y="1795142"/>
            <a:ext cx="361147" cy="360797"/>
            <a:chOff x="7978465" y="1969392"/>
            <a:chExt cx="361147" cy="360797"/>
          </a:xfrm>
        </p:grpSpPr>
        <p:sp>
          <p:nvSpPr>
            <p:cNvPr id="16268" name="Google Shape;16268;p93"/>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9" name="Google Shape;16269;p93"/>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0" name="Google Shape;16270;p93"/>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1" name="Google Shape;16271;p93"/>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2" name="Google Shape;16272;p93"/>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3" name="Google Shape;16273;p93"/>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4" name="Google Shape;16274;p93"/>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5" name="Google Shape;16275;p93"/>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6" name="Google Shape;16276;p93"/>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277" name="Google Shape;16277;p93"/>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278" name="Google Shape;16278;p93"/>
          <p:cNvGrpSpPr/>
          <p:nvPr/>
        </p:nvGrpSpPr>
        <p:grpSpPr>
          <a:xfrm>
            <a:off x="854261" y="2734563"/>
            <a:ext cx="377474" cy="335748"/>
            <a:chOff x="854261" y="2908813"/>
            <a:chExt cx="377474" cy="335748"/>
          </a:xfrm>
        </p:grpSpPr>
        <p:sp>
          <p:nvSpPr>
            <p:cNvPr id="16279" name="Google Shape;16279;p93"/>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0" name="Google Shape;16280;p93"/>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1" name="Google Shape;16281;p93"/>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2" name="Google Shape;16282;p93"/>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3" name="Google Shape;16283;p93"/>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84" name="Google Shape;16284;p93"/>
          <p:cNvGrpSpPr/>
          <p:nvPr/>
        </p:nvGrpSpPr>
        <p:grpSpPr>
          <a:xfrm>
            <a:off x="1749728" y="2720527"/>
            <a:ext cx="386927" cy="363438"/>
            <a:chOff x="1749728" y="2894777"/>
            <a:chExt cx="386927" cy="363438"/>
          </a:xfrm>
        </p:grpSpPr>
        <p:sp>
          <p:nvSpPr>
            <p:cNvPr id="16285" name="Google Shape;16285;p9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6" name="Google Shape;16286;p9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7" name="Google Shape;16287;p9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8" name="Google Shape;16288;p9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9" name="Google Shape;16289;p9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0" name="Google Shape;16290;p9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1" name="Google Shape;16291;p9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92" name="Google Shape;16292;p93"/>
          <p:cNvGrpSpPr/>
          <p:nvPr/>
        </p:nvGrpSpPr>
        <p:grpSpPr>
          <a:xfrm>
            <a:off x="7098912" y="1795142"/>
            <a:ext cx="359651" cy="361560"/>
            <a:chOff x="7098912" y="1969392"/>
            <a:chExt cx="359651" cy="361560"/>
          </a:xfrm>
        </p:grpSpPr>
        <p:sp>
          <p:nvSpPr>
            <p:cNvPr id="16293" name="Google Shape;16293;p93"/>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4" name="Google Shape;16294;p93"/>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5" name="Google Shape;16295;p93"/>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6" name="Google Shape;16296;p93"/>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7" name="Google Shape;16297;p93"/>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8" name="Google Shape;16298;p93"/>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9" name="Google Shape;16299;p93"/>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0" name="Google Shape;16300;p93"/>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1" name="Google Shape;16301;p93"/>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2" name="Google Shape;16302;p93"/>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3" name="Google Shape;16303;p93"/>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4" name="Google Shape;16304;p93"/>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5" name="Google Shape;16305;p93"/>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306" name="Google Shape;16306;p93"/>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307" name="Google Shape;16307;p93"/>
          <p:cNvGrpSpPr/>
          <p:nvPr/>
        </p:nvGrpSpPr>
        <p:grpSpPr>
          <a:xfrm>
            <a:off x="5352728" y="1815989"/>
            <a:ext cx="327091" cy="322508"/>
            <a:chOff x="5352728" y="1990239"/>
            <a:chExt cx="327091" cy="322508"/>
          </a:xfrm>
        </p:grpSpPr>
        <p:sp>
          <p:nvSpPr>
            <p:cNvPr id="16308" name="Google Shape;16308;p93"/>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9" name="Google Shape;16309;p93"/>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0" name="Google Shape;16310;p93"/>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11" name="Google Shape;16311;p93"/>
          <p:cNvGrpSpPr/>
          <p:nvPr/>
        </p:nvGrpSpPr>
        <p:grpSpPr>
          <a:xfrm>
            <a:off x="7538896" y="1795906"/>
            <a:ext cx="361147" cy="361529"/>
            <a:chOff x="7538896" y="1970156"/>
            <a:chExt cx="361147" cy="361529"/>
          </a:xfrm>
        </p:grpSpPr>
        <p:sp>
          <p:nvSpPr>
            <p:cNvPr id="16312" name="Google Shape;16312;p93"/>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3" name="Google Shape;16313;p93"/>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4" name="Google Shape;16314;p93"/>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5" name="Google Shape;16315;p93"/>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6" name="Google Shape;16316;p93"/>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7" name="Google Shape;16317;p93"/>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18" name="Google Shape;16318;p93"/>
          <p:cNvGrpSpPr/>
          <p:nvPr/>
        </p:nvGrpSpPr>
        <p:grpSpPr>
          <a:xfrm>
            <a:off x="4896099" y="1796670"/>
            <a:ext cx="358155" cy="358123"/>
            <a:chOff x="4896099" y="1970920"/>
            <a:chExt cx="358155" cy="358123"/>
          </a:xfrm>
        </p:grpSpPr>
        <p:sp>
          <p:nvSpPr>
            <p:cNvPr id="16319" name="Google Shape;16319;p93"/>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0" name="Google Shape;16320;p93"/>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1" name="Google Shape;16321;p93"/>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22" name="Google Shape;16322;p93"/>
          <p:cNvGrpSpPr/>
          <p:nvPr/>
        </p:nvGrpSpPr>
        <p:grpSpPr>
          <a:xfrm>
            <a:off x="4048787" y="2802769"/>
            <a:ext cx="283488" cy="198604"/>
            <a:chOff x="4048787" y="2977019"/>
            <a:chExt cx="283488" cy="198604"/>
          </a:xfrm>
        </p:grpSpPr>
        <p:sp>
          <p:nvSpPr>
            <p:cNvPr id="16323" name="Google Shape;16323;p93"/>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4" name="Google Shape;16324;p93"/>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5" name="Google Shape;16325;p93"/>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6" name="Google Shape;16326;p93"/>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7" name="Google Shape;16327;p93"/>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8" name="Google Shape;16328;p93"/>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29" name="Google Shape;16329;p93"/>
          <p:cNvGrpSpPr/>
          <p:nvPr/>
        </p:nvGrpSpPr>
        <p:grpSpPr>
          <a:xfrm>
            <a:off x="4054103" y="2255941"/>
            <a:ext cx="218687" cy="349052"/>
            <a:chOff x="4054103" y="2430191"/>
            <a:chExt cx="218687" cy="349052"/>
          </a:xfrm>
        </p:grpSpPr>
        <p:sp>
          <p:nvSpPr>
            <p:cNvPr id="16330" name="Google Shape;16330;p93"/>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1" name="Google Shape;16331;p93"/>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32" name="Google Shape;16332;p93"/>
          <p:cNvGrpSpPr/>
          <p:nvPr/>
        </p:nvGrpSpPr>
        <p:grpSpPr>
          <a:xfrm>
            <a:off x="2185128" y="2253299"/>
            <a:ext cx="382758" cy="356595"/>
            <a:chOff x="2185128" y="2427549"/>
            <a:chExt cx="382758" cy="356595"/>
          </a:xfrm>
        </p:grpSpPr>
        <p:sp>
          <p:nvSpPr>
            <p:cNvPr id="16333" name="Google Shape;16333;p93"/>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4" name="Google Shape;16334;p93"/>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5" name="Google Shape;16335;p93"/>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6" name="Google Shape;16336;p93"/>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37" name="Google Shape;16337;p93"/>
          <p:cNvGrpSpPr/>
          <p:nvPr/>
        </p:nvGrpSpPr>
        <p:grpSpPr>
          <a:xfrm>
            <a:off x="3539102" y="2253299"/>
            <a:ext cx="355099" cy="355481"/>
            <a:chOff x="3539102" y="2427549"/>
            <a:chExt cx="355099" cy="355481"/>
          </a:xfrm>
        </p:grpSpPr>
        <p:sp>
          <p:nvSpPr>
            <p:cNvPr id="16338" name="Google Shape;16338;p93"/>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9" name="Google Shape;16339;p93"/>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40" name="Google Shape;16340;p93"/>
          <p:cNvGrpSpPr/>
          <p:nvPr/>
        </p:nvGrpSpPr>
        <p:grpSpPr>
          <a:xfrm>
            <a:off x="2656907" y="2265043"/>
            <a:ext cx="332757" cy="332343"/>
            <a:chOff x="2656907" y="2439293"/>
            <a:chExt cx="332757" cy="332343"/>
          </a:xfrm>
        </p:grpSpPr>
        <p:sp>
          <p:nvSpPr>
            <p:cNvPr id="16341" name="Google Shape;16341;p93"/>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2" name="Google Shape;16342;p93"/>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3" name="Google Shape;16343;p93"/>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4" name="Google Shape;16344;p93"/>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5" name="Google Shape;16345;p93"/>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6" name="Google Shape;16346;p93"/>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7" name="Google Shape;16347;p93"/>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48" name="Google Shape;16348;p93"/>
          <p:cNvGrpSpPr/>
          <p:nvPr/>
        </p:nvGrpSpPr>
        <p:grpSpPr>
          <a:xfrm>
            <a:off x="1731523" y="2248366"/>
            <a:ext cx="399435" cy="365698"/>
            <a:chOff x="1731523" y="2422616"/>
            <a:chExt cx="399435" cy="365698"/>
          </a:xfrm>
        </p:grpSpPr>
        <p:sp>
          <p:nvSpPr>
            <p:cNvPr id="16349" name="Google Shape;16349;p93"/>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0" name="Google Shape;16350;p93"/>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1" name="Google Shape;16351;p93"/>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52" name="Google Shape;16352;p93"/>
          <p:cNvGrpSpPr/>
          <p:nvPr/>
        </p:nvGrpSpPr>
        <p:grpSpPr>
          <a:xfrm>
            <a:off x="3097241" y="2259314"/>
            <a:ext cx="344883" cy="343387"/>
            <a:chOff x="3097241" y="2433564"/>
            <a:chExt cx="344883" cy="343387"/>
          </a:xfrm>
        </p:grpSpPr>
        <p:sp>
          <p:nvSpPr>
            <p:cNvPr id="16353" name="Google Shape;16353;p93"/>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4" name="Google Shape;16354;p93"/>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5" name="Google Shape;16355;p93"/>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6" name="Google Shape;16356;p93"/>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7" name="Google Shape;16357;p93"/>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8" name="Google Shape;16358;p93"/>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9" name="Google Shape;16359;p93"/>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0" name="Google Shape;16360;p93"/>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1" name="Google Shape;16361;p93"/>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62" name="Google Shape;16362;p93"/>
          <p:cNvGrpSpPr/>
          <p:nvPr/>
        </p:nvGrpSpPr>
        <p:grpSpPr>
          <a:xfrm>
            <a:off x="1278299" y="2265043"/>
            <a:ext cx="410829" cy="332343"/>
            <a:chOff x="1278299" y="2439293"/>
            <a:chExt cx="410829" cy="332343"/>
          </a:xfrm>
        </p:grpSpPr>
        <p:sp>
          <p:nvSpPr>
            <p:cNvPr id="16363" name="Google Shape;16363;p93"/>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4" name="Google Shape;16364;p93"/>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5" name="Google Shape;16365;p93"/>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6" name="Google Shape;16366;p93"/>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7" name="Google Shape;16367;p93"/>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8" name="Google Shape;16368;p93"/>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9" name="Google Shape;16369;p93"/>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0" name="Google Shape;16370;p93"/>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71" name="Google Shape;16371;p93"/>
          <p:cNvGrpSpPr/>
          <p:nvPr/>
        </p:nvGrpSpPr>
        <p:grpSpPr>
          <a:xfrm>
            <a:off x="870939" y="2265043"/>
            <a:ext cx="331993" cy="331993"/>
            <a:chOff x="870939" y="2439293"/>
            <a:chExt cx="331993" cy="331993"/>
          </a:xfrm>
        </p:grpSpPr>
        <p:sp>
          <p:nvSpPr>
            <p:cNvPr id="16372" name="Google Shape;16372;p93"/>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3" name="Google Shape;16373;p93"/>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4" name="Google Shape;16374;p93"/>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5" name="Google Shape;16375;p93"/>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6" name="Google Shape;16376;p93"/>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7" name="Google Shape;16377;p93"/>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8" name="Google Shape;16378;p93"/>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9" name="Google Shape;16379;p93"/>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0" name="Google Shape;16380;p93"/>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1" name="Google Shape;16381;p93"/>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2" name="Google Shape;16382;p93"/>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3" name="Google Shape;16383;p93"/>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4" name="Google Shape;16384;p93"/>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5" name="Google Shape;16385;p93"/>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6" name="Google Shape;16386;p93"/>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7" name="Google Shape;16387;p93"/>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88" name="Google Shape;16388;p93"/>
          <p:cNvGrpSpPr/>
          <p:nvPr/>
        </p:nvGrpSpPr>
        <p:grpSpPr>
          <a:xfrm>
            <a:off x="6644957" y="2282103"/>
            <a:ext cx="371395" cy="278904"/>
            <a:chOff x="6644957" y="2456353"/>
            <a:chExt cx="371395" cy="278904"/>
          </a:xfrm>
        </p:grpSpPr>
        <p:sp>
          <p:nvSpPr>
            <p:cNvPr id="16389" name="Google Shape;16389;p93"/>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0" name="Google Shape;16390;p93"/>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1" name="Google Shape;16391;p93"/>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2" name="Google Shape;16392;p93"/>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3" name="Google Shape;16393;p93"/>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94" name="Google Shape;16394;p93"/>
          <p:cNvGrpSpPr/>
          <p:nvPr/>
        </p:nvGrpSpPr>
        <p:grpSpPr>
          <a:xfrm>
            <a:off x="5388757" y="2240409"/>
            <a:ext cx="260349" cy="362292"/>
            <a:chOff x="5388757" y="2414659"/>
            <a:chExt cx="260349" cy="362292"/>
          </a:xfrm>
        </p:grpSpPr>
        <p:sp>
          <p:nvSpPr>
            <p:cNvPr id="16395" name="Google Shape;16395;p93"/>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6" name="Google Shape;16396;p93"/>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7" name="Google Shape;16397;p93"/>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8" name="Google Shape;16398;p93"/>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9" name="Google Shape;16399;p93"/>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0" name="Google Shape;16400;p93"/>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1" name="Google Shape;16401;p93"/>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2" name="Google Shape;16402;p93"/>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3" name="Google Shape;16403;p93"/>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4" name="Google Shape;16404;p93"/>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5" name="Google Shape;16405;p93"/>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6" name="Google Shape;16406;p93"/>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7" name="Google Shape;16407;p93"/>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8" name="Google Shape;16408;p93"/>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9" name="Google Shape;16409;p93"/>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0" name="Google Shape;16410;p93"/>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1" name="Google Shape;16411;p93"/>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2" name="Google Shape;16412;p93"/>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3" name="Google Shape;16413;p93"/>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4" name="Google Shape;16414;p93"/>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15" name="Google Shape;16415;p93"/>
          <p:cNvGrpSpPr/>
          <p:nvPr/>
        </p:nvGrpSpPr>
        <p:grpSpPr>
          <a:xfrm>
            <a:off x="3567142" y="2731507"/>
            <a:ext cx="348288" cy="340331"/>
            <a:chOff x="3567142" y="2905757"/>
            <a:chExt cx="348288" cy="340331"/>
          </a:xfrm>
        </p:grpSpPr>
        <p:sp>
          <p:nvSpPr>
            <p:cNvPr id="16416" name="Google Shape;16416;p93"/>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7" name="Google Shape;16417;p93"/>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8" name="Google Shape;16418;p93"/>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9" name="Google Shape;16419;p93"/>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0" name="Google Shape;16420;p93"/>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21" name="Google Shape;16421;p93"/>
          <p:cNvGrpSpPr/>
          <p:nvPr/>
        </p:nvGrpSpPr>
        <p:grpSpPr>
          <a:xfrm>
            <a:off x="7967103" y="2240791"/>
            <a:ext cx="355863" cy="361911"/>
            <a:chOff x="7967103" y="2415041"/>
            <a:chExt cx="355863" cy="361911"/>
          </a:xfrm>
        </p:grpSpPr>
        <p:sp>
          <p:nvSpPr>
            <p:cNvPr id="16422" name="Google Shape;16422;p93"/>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3" name="Google Shape;16423;p93"/>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4" name="Google Shape;16424;p93"/>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5" name="Google Shape;16425;p93"/>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6" name="Google Shape;16426;p93"/>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7" name="Google Shape;16427;p93"/>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8" name="Google Shape;16428;p93"/>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9" name="Google Shape;16429;p93"/>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0" name="Google Shape;16430;p93"/>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1" name="Google Shape;16431;p93"/>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2" name="Google Shape;16432;p93"/>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33" name="Google Shape;16433;p93"/>
          <p:cNvGrpSpPr/>
          <p:nvPr/>
        </p:nvGrpSpPr>
        <p:grpSpPr>
          <a:xfrm>
            <a:off x="7529411" y="2240409"/>
            <a:ext cx="355863" cy="362292"/>
            <a:chOff x="7529411" y="2414659"/>
            <a:chExt cx="355863" cy="362292"/>
          </a:xfrm>
        </p:grpSpPr>
        <p:sp>
          <p:nvSpPr>
            <p:cNvPr id="16434" name="Google Shape;16434;p93"/>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5" name="Google Shape;16435;p93"/>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6" name="Google Shape;16436;p93"/>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7" name="Google Shape;16437;p93"/>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8" name="Google Shape;16438;p93"/>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9" name="Google Shape;16439;p93"/>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0" name="Google Shape;16440;p93"/>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1" name="Google Shape;16441;p93"/>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2" name="Google Shape;16442;p93"/>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3" name="Google Shape;16443;p93"/>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4" name="Google Shape;16444;p93"/>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5" name="Google Shape;16445;p93"/>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46" name="Google Shape;16446;p93"/>
          <p:cNvGrpSpPr/>
          <p:nvPr/>
        </p:nvGrpSpPr>
        <p:grpSpPr>
          <a:xfrm>
            <a:off x="5733194" y="2257468"/>
            <a:ext cx="446826" cy="327059"/>
            <a:chOff x="5733194" y="2431718"/>
            <a:chExt cx="446826" cy="327059"/>
          </a:xfrm>
        </p:grpSpPr>
        <p:sp>
          <p:nvSpPr>
            <p:cNvPr id="16447" name="Google Shape;16447;p93"/>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8" name="Google Shape;16448;p93"/>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9" name="Google Shape;16449;p93"/>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50" name="Google Shape;16450;p93"/>
          <p:cNvGrpSpPr/>
          <p:nvPr/>
        </p:nvGrpSpPr>
        <p:grpSpPr>
          <a:xfrm>
            <a:off x="4876780" y="2243814"/>
            <a:ext cx="407774" cy="356627"/>
            <a:chOff x="4876780" y="2418064"/>
            <a:chExt cx="407774" cy="356627"/>
          </a:xfrm>
        </p:grpSpPr>
        <p:sp>
          <p:nvSpPr>
            <p:cNvPr id="16451" name="Google Shape;16451;p93"/>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2" name="Google Shape;16452;p93"/>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3" name="Google Shape;16453;p93"/>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4" name="Google Shape;16454;p93"/>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5" name="Google Shape;16455;p93"/>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6" name="Google Shape;16456;p93"/>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7" name="Google Shape;16457;p93"/>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8" name="Google Shape;16458;p93"/>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59" name="Google Shape;16459;p93"/>
          <p:cNvGrpSpPr/>
          <p:nvPr/>
        </p:nvGrpSpPr>
        <p:grpSpPr>
          <a:xfrm>
            <a:off x="7070872" y="2236621"/>
            <a:ext cx="398321" cy="371013"/>
            <a:chOff x="7070872" y="2410871"/>
            <a:chExt cx="398321" cy="371013"/>
          </a:xfrm>
        </p:grpSpPr>
        <p:sp>
          <p:nvSpPr>
            <p:cNvPr id="16460" name="Google Shape;16460;p93"/>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1" name="Google Shape;16461;p93"/>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2" name="Google Shape;16462;p93"/>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3" name="Google Shape;16463;p93"/>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464" name="Google Shape;16464;p93"/>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465" name="Google Shape;16465;p93"/>
          <p:cNvGrpSpPr/>
          <p:nvPr/>
        </p:nvGrpSpPr>
        <p:grpSpPr>
          <a:xfrm>
            <a:off x="5318259" y="2807861"/>
            <a:ext cx="371013" cy="220787"/>
            <a:chOff x="5318259" y="2982111"/>
            <a:chExt cx="371013" cy="220787"/>
          </a:xfrm>
        </p:grpSpPr>
        <p:sp>
          <p:nvSpPr>
            <p:cNvPr id="16466" name="Google Shape;16466;p93"/>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7" name="Google Shape;16467;p93"/>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8" name="Google Shape;16468;p93"/>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9" name="Google Shape;16469;p93"/>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0" name="Google Shape;16470;p93"/>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1" name="Google Shape;16471;p93"/>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2" name="Google Shape;16472;p93"/>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3" name="Google Shape;16473;p93"/>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74" name="Google Shape;16474;p93"/>
          <p:cNvGrpSpPr/>
          <p:nvPr/>
        </p:nvGrpSpPr>
        <p:grpSpPr>
          <a:xfrm>
            <a:off x="7073928" y="2731507"/>
            <a:ext cx="371395" cy="371809"/>
            <a:chOff x="7073928" y="2905757"/>
            <a:chExt cx="371395" cy="371809"/>
          </a:xfrm>
        </p:grpSpPr>
        <p:sp>
          <p:nvSpPr>
            <p:cNvPr id="16475" name="Google Shape;16475;p93"/>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6" name="Google Shape;16476;p93"/>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7" name="Google Shape;16477;p93"/>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78" name="Google Shape;16478;p93"/>
          <p:cNvGrpSpPr/>
          <p:nvPr/>
        </p:nvGrpSpPr>
        <p:grpSpPr>
          <a:xfrm>
            <a:off x="6188327" y="2781158"/>
            <a:ext cx="371395" cy="272857"/>
            <a:chOff x="6188327" y="2955408"/>
            <a:chExt cx="371395" cy="272857"/>
          </a:xfrm>
        </p:grpSpPr>
        <p:sp>
          <p:nvSpPr>
            <p:cNvPr id="16479" name="Google Shape;16479;p93"/>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0" name="Google Shape;16480;p93"/>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81" name="Google Shape;16481;p93"/>
          <p:cNvGrpSpPr/>
          <p:nvPr/>
        </p:nvGrpSpPr>
        <p:grpSpPr>
          <a:xfrm>
            <a:off x="7521454" y="2731889"/>
            <a:ext cx="359651" cy="371013"/>
            <a:chOff x="7521454" y="2906139"/>
            <a:chExt cx="359651" cy="371013"/>
          </a:xfrm>
        </p:grpSpPr>
        <p:sp>
          <p:nvSpPr>
            <p:cNvPr id="16482" name="Google Shape;16482;p93"/>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3" name="Google Shape;16483;p93"/>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4" name="Google Shape;16484;p93"/>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5" name="Google Shape;16485;p93"/>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6" name="Google Shape;16486;p93"/>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87" name="Google Shape;16487;p93"/>
          <p:cNvGrpSpPr/>
          <p:nvPr/>
        </p:nvGrpSpPr>
        <p:grpSpPr>
          <a:xfrm>
            <a:off x="5782845" y="2732271"/>
            <a:ext cx="301661" cy="371013"/>
            <a:chOff x="5782845" y="2906521"/>
            <a:chExt cx="301661" cy="371013"/>
          </a:xfrm>
        </p:grpSpPr>
        <p:sp>
          <p:nvSpPr>
            <p:cNvPr id="16488" name="Google Shape;16488;p93"/>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9" name="Google Shape;16489;p93"/>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0" name="Google Shape;16490;p93"/>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91" name="Google Shape;16491;p93"/>
          <p:cNvGrpSpPr/>
          <p:nvPr/>
        </p:nvGrpSpPr>
        <p:grpSpPr>
          <a:xfrm>
            <a:off x="6630539" y="2743252"/>
            <a:ext cx="371777" cy="349434"/>
            <a:chOff x="6630539" y="2917502"/>
            <a:chExt cx="371777" cy="349434"/>
          </a:xfrm>
        </p:grpSpPr>
        <p:sp>
          <p:nvSpPr>
            <p:cNvPr id="16492" name="Google Shape;16492;p93"/>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3" name="Google Shape;16493;p93"/>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4" name="Google Shape;16494;p93"/>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5" name="Google Shape;16495;p93"/>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6" name="Google Shape;16496;p93"/>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7" name="Google Shape;16497;p93"/>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8" name="Google Shape;16498;p93"/>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499" name="Google Shape;16499;p93"/>
          <p:cNvGrpSpPr/>
          <p:nvPr/>
        </p:nvGrpSpPr>
        <p:grpSpPr>
          <a:xfrm>
            <a:off x="2171474" y="3194979"/>
            <a:ext cx="408156" cy="343737"/>
            <a:chOff x="2171474" y="3369229"/>
            <a:chExt cx="408156" cy="343737"/>
          </a:xfrm>
        </p:grpSpPr>
        <p:sp>
          <p:nvSpPr>
            <p:cNvPr id="16500" name="Google Shape;16500;p93"/>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1" name="Google Shape;16501;p93"/>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2" name="Google Shape;16502;p93"/>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3" name="Google Shape;16503;p93"/>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04" name="Google Shape;16504;p93"/>
          <p:cNvGrpSpPr/>
          <p:nvPr/>
        </p:nvGrpSpPr>
        <p:grpSpPr>
          <a:xfrm>
            <a:off x="4891198" y="2750858"/>
            <a:ext cx="334634" cy="334634"/>
            <a:chOff x="4891198" y="2925108"/>
            <a:chExt cx="334634" cy="334634"/>
          </a:xfrm>
        </p:grpSpPr>
        <p:sp>
          <p:nvSpPr>
            <p:cNvPr id="16505" name="Google Shape;16505;p93"/>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6" name="Google Shape;16506;p93"/>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7" name="Google Shape;16507;p93"/>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8" name="Google Shape;16508;p93"/>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9" name="Google Shape;16509;p93"/>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0" name="Google Shape;16510;p93"/>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1" name="Google Shape;16511;p93"/>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2" name="Google Shape;16512;p93"/>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13" name="Google Shape;16513;p93"/>
          <p:cNvGrpSpPr/>
          <p:nvPr/>
        </p:nvGrpSpPr>
        <p:grpSpPr>
          <a:xfrm>
            <a:off x="7976174" y="2750858"/>
            <a:ext cx="334666" cy="334634"/>
            <a:chOff x="7976174" y="2925108"/>
            <a:chExt cx="334666" cy="334634"/>
          </a:xfrm>
        </p:grpSpPr>
        <p:sp>
          <p:nvSpPr>
            <p:cNvPr id="16514" name="Google Shape;16514;p93"/>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5" name="Google Shape;16515;p93"/>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6" name="Google Shape;16516;p93"/>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7" name="Google Shape;16517;p93"/>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8" name="Google Shape;16518;p93"/>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9" name="Google Shape;16519;p93"/>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0" name="Google Shape;16520;p93"/>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1" name="Google Shape;16521;p93"/>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2" name="Google Shape;16522;p93"/>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23" name="Google Shape;16523;p93"/>
          <p:cNvGrpSpPr/>
          <p:nvPr/>
        </p:nvGrpSpPr>
        <p:grpSpPr>
          <a:xfrm>
            <a:off x="3091957" y="3199881"/>
            <a:ext cx="354717" cy="332757"/>
            <a:chOff x="3091957" y="3374131"/>
            <a:chExt cx="354717" cy="332757"/>
          </a:xfrm>
        </p:grpSpPr>
        <p:sp>
          <p:nvSpPr>
            <p:cNvPr id="16524" name="Google Shape;16524;p93"/>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5" name="Google Shape;16525;p93"/>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6" name="Google Shape;16526;p93"/>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7" name="Google Shape;16527;p93"/>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8" name="Google Shape;16528;p93"/>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9" name="Google Shape;16529;p93"/>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30" name="Google Shape;16530;p93"/>
          <p:cNvGrpSpPr/>
          <p:nvPr/>
        </p:nvGrpSpPr>
        <p:grpSpPr>
          <a:xfrm>
            <a:off x="3988156" y="3205960"/>
            <a:ext cx="353954" cy="318880"/>
            <a:chOff x="3988156" y="3380210"/>
            <a:chExt cx="353954" cy="318880"/>
          </a:xfrm>
        </p:grpSpPr>
        <p:sp>
          <p:nvSpPr>
            <p:cNvPr id="16531" name="Google Shape;16531;p93"/>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2" name="Google Shape;16532;p93"/>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3" name="Google Shape;16533;p93"/>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4" name="Google Shape;16534;p93"/>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5" name="Google Shape;16535;p93"/>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36" name="Google Shape;16536;p93"/>
          <p:cNvGrpSpPr/>
          <p:nvPr/>
        </p:nvGrpSpPr>
        <p:grpSpPr>
          <a:xfrm>
            <a:off x="3541011" y="3193070"/>
            <a:ext cx="348257" cy="346188"/>
            <a:chOff x="3541011" y="3367320"/>
            <a:chExt cx="348257" cy="346188"/>
          </a:xfrm>
        </p:grpSpPr>
        <p:sp>
          <p:nvSpPr>
            <p:cNvPr id="16537" name="Google Shape;16537;p93"/>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8" name="Google Shape;16538;p93"/>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9" name="Google Shape;16539;p93"/>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0" name="Google Shape;16540;p93"/>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41" name="Google Shape;16541;p93"/>
          <p:cNvGrpSpPr/>
          <p:nvPr/>
        </p:nvGrpSpPr>
        <p:grpSpPr>
          <a:xfrm>
            <a:off x="850092" y="3178684"/>
            <a:ext cx="369517" cy="375660"/>
            <a:chOff x="850092" y="3352934"/>
            <a:chExt cx="369517" cy="375660"/>
          </a:xfrm>
        </p:grpSpPr>
        <p:sp>
          <p:nvSpPr>
            <p:cNvPr id="16542" name="Google Shape;16542;p93"/>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3" name="Google Shape;16543;p93"/>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4" name="Google Shape;16544;p93"/>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5" name="Google Shape;16545;p93"/>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6" name="Google Shape;16546;p93"/>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47" name="Google Shape;16547;p93"/>
          <p:cNvGrpSpPr/>
          <p:nvPr/>
        </p:nvGrpSpPr>
        <p:grpSpPr>
          <a:xfrm>
            <a:off x="1314678" y="3183967"/>
            <a:ext cx="334666" cy="365348"/>
            <a:chOff x="1314678" y="3358217"/>
            <a:chExt cx="334666" cy="365348"/>
          </a:xfrm>
        </p:grpSpPr>
        <p:sp>
          <p:nvSpPr>
            <p:cNvPr id="16548" name="Google Shape;16548;p93"/>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9" name="Google Shape;16549;p93"/>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0" name="Google Shape;16550;p93"/>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1" name="Google Shape;16551;p93"/>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2" name="Google Shape;16552;p93"/>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53" name="Google Shape;16553;p93"/>
          <p:cNvGrpSpPr/>
          <p:nvPr/>
        </p:nvGrpSpPr>
        <p:grpSpPr>
          <a:xfrm>
            <a:off x="1748582" y="3198385"/>
            <a:ext cx="359269" cy="335780"/>
            <a:chOff x="1748582" y="3372635"/>
            <a:chExt cx="359269" cy="335780"/>
          </a:xfrm>
        </p:grpSpPr>
        <p:sp>
          <p:nvSpPr>
            <p:cNvPr id="16554" name="Google Shape;16554;p93"/>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555" name="Google Shape;16555;p93"/>
            <p:cNvGrpSpPr/>
            <p:nvPr/>
          </p:nvGrpSpPr>
          <p:grpSpPr>
            <a:xfrm>
              <a:off x="1748582" y="3372635"/>
              <a:ext cx="333520" cy="335780"/>
              <a:chOff x="1748582" y="3372635"/>
              <a:chExt cx="333520" cy="335780"/>
            </a:xfrm>
          </p:grpSpPr>
          <p:sp>
            <p:nvSpPr>
              <p:cNvPr id="16556" name="Google Shape;16556;p93"/>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7" name="Google Shape;16557;p93"/>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8" name="Google Shape;16558;p93"/>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6559" name="Google Shape;16559;p93"/>
          <p:cNvGrpSpPr/>
          <p:nvPr/>
        </p:nvGrpSpPr>
        <p:grpSpPr>
          <a:xfrm>
            <a:off x="2640993" y="3183585"/>
            <a:ext cx="365348" cy="364966"/>
            <a:chOff x="2640993" y="3357835"/>
            <a:chExt cx="365348" cy="364966"/>
          </a:xfrm>
        </p:grpSpPr>
        <p:sp>
          <p:nvSpPr>
            <p:cNvPr id="16560" name="Google Shape;16560;p93"/>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1" name="Google Shape;16561;p93"/>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2" name="Google Shape;16562;p93"/>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3" name="Google Shape;16563;p93"/>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4" name="Google Shape;16564;p93"/>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5" name="Google Shape;16565;p93"/>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6" name="Google Shape;16566;p93"/>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7" name="Google Shape;16567;p93"/>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8" name="Google Shape;16568;p93"/>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9" name="Google Shape;16569;p93"/>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70" name="Google Shape;16570;p93"/>
          <p:cNvGrpSpPr/>
          <p:nvPr/>
        </p:nvGrpSpPr>
        <p:grpSpPr>
          <a:xfrm>
            <a:off x="4886264" y="3191924"/>
            <a:ext cx="350548" cy="350198"/>
            <a:chOff x="4886264" y="3366174"/>
            <a:chExt cx="350548" cy="350198"/>
          </a:xfrm>
        </p:grpSpPr>
        <p:sp>
          <p:nvSpPr>
            <p:cNvPr id="16571" name="Google Shape;16571;p93"/>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2" name="Google Shape;16572;p93"/>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3" name="Google Shape;16573;p93"/>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4" name="Google Shape;16574;p93"/>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5" name="Google Shape;16575;p93"/>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6" name="Google Shape;16576;p93"/>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7" name="Google Shape;16577;p93"/>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8" name="Google Shape;16578;p93"/>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9" name="Google Shape;16579;p93"/>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0" name="Google Shape;16580;p93"/>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1" name="Google Shape;16581;p93"/>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2" name="Google Shape;16582;p93"/>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3" name="Google Shape;16583;p93"/>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84" name="Google Shape;16584;p93"/>
          <p:cNvGrpSpPr/>
          <p:nvPr/>
        </p:nvGrpSpPr>
        <p:grpSpPr>
          <a:xfrm>
            <a:off x="5331913" y="3239697"/>
            <a:ext cx="347143" cy="254684"/>
            <a:chOff x="5331913" y="3413947"/>
            <a:chExt cx="347143" cy="254684"/>
          </a:xfrm>
        </p:grpSpPr>
        <p:sp>
          <p:nvSpPr>
            <p:cNvPr id="16585" name="Google Shape;16585;p93"/>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6" name="Google Shape;16586;p93"/>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7" name="Google Shape;16587;p93"/>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8" name="Google Shape;16588;p93"/>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9" name="Google Shape;16589;p93"/>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0" name="Google Shape;16590;p93"/>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91" name="Google Shape;16591;p93"/>
          <p:cNvGrpSpPr/>
          <p:nvPr/>
        </p:nvGrpSpPr>
        <p:grpSpPr>
          <a:xfrm>
            <a:off x="5776798" y="3235528"/>
            <a:ext cx="346379" cy="264518"/>
            <a:chOff x="5776798" y="3409778"/>
            <a:chExt cx="346379" cy="264518"/>
          </a:xfrm>
        </p:grpSpPr>
        <p:sp>
          <p:nvSpPr>
            <p:cNvPr id="16592" name="Google Shape;16592;p9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3" name="Google Shape;16593;p9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4" name="Google Shape;16594;p9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5" name="Google Shape;16595;p9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6" name="Google Shape;16596;p9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7" name="Google Shape;16597;p9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598" name="Google Shape;16598;p93"/>
          <p:cNvGrpSpPr/>
          <p:nvPr/>
        </p:nvGrpSpPr>
        <p:grpSpPr>
          <a:xfrm>
            <a:off x="7108015" y="3222255"/>
            <a:ext cx="344883" cy="290299"/>
            <a:chOff x="7108015" y="3396505"/>
            <a:chExt cx="344883" cy="290299"/>
          </a:xfrm>
        </p:grpSpPr>
        <p:sp>
          <p:nvSpPr>
            <p:cNvPr id="16599" name="Google Shape;16599;p93"/>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0" name="Google Shape;16600;p93"/>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1" name="Google Shape;16601;p93"/>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2" name="Google Shape;16602;p93"/>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03" name="Google Shape;16603;p93"/>
          <p:cNvGrpSpPr/>
          <p:nvPr/>
        </p:nvGrpSpPr>
        <p:grpSpPr>
          <a:xfrm>
            <a:off x="7551754" y="3216558"/>
            <a:ext cx="344883" cy="301311"/>
            <a:chOff x="7551754" y="3390808"/>
            <a:chExt cx="344883" cy="301311"/>
          </a:xfrm>
        </p:grpSpPr>
        <p:sp>
          <p:nvSpPr>
            <p:cNvPr id="16604" name="Google Shape;16604;p93"/>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5" name="Google Shape;16605;p93"/>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6" name="Google Shape;16606;p93"/>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7" name="Google Shape;16607;p93"/>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8" name="Google Shape;16608;p93"/>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9" name="Google Shape;16609;p93"/>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0" name="Google Shape;16610;p93"/>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1" name="Google Shape;16611;p93"/>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2" name="Google Shape;16612;p93"/>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3" name="Google Shape;16613;p93"/>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4" name="Google Shape;16614;p93"/>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15" name="Google Shape;16615;p93"/>
          <p:cNvGrpSpPr/>
          <p:nvPr/>
        </p:nvGrpSpPr>
        <p:grpSpPr>
          <a:xfrm>
            <a:off x="6707084" y="3213153"/>
            <a:ext cx="261145" cy="308504"/>
            <a:chOff x="6707084" y="3387403"/>
            <a:chExt cx="261145" cy="308504"/>
          </a:xfrm>
        </p:grpSpPr>
        <p:sp>
          <p:nvSpPr>
            <p:cNvPr id="16616" name="Google Shape;16616;p93"/>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7" name="Google Shape;16617;p93"/>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8" name="Google Shape;16618;p93"/>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9" name="Google Shape;16619;p93"/>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20" name="Google Shape;16620;p93"/>
          <p:cNvGrpSpPr/>
          <p:nvPr/>
        </p:nvGrpSpPr>
        <p:grpSpPr>
          <a:xfrm>
            <a:off x="848978" y="4123387"/>
            <a:ext cx="377824" cy="324418"/>
            <a:chOff x="848978" y="4297637"/>
            <a:chExt cx="377824" cy="324418"/>
          </a:xfrm>
        </p:grpSpPr>
        <p:sp>
          <p:nvSpPr>
            <p:cNvPr id="16621" name="Google Shape;16621;p93"/>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2" name="Google Shape;16622;p93"/>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23" name="Google Shape;16623;p93"/>
          <p:cNvGrpSpPr/>
          <p:nvPr/>
        </p:nvGrpSpPr>
        <p:grpSpPr>
          <a:xfrm>
            <a:off x="1754279" y="4112343"/>
            <a:ext cx="351439" cy="345965"/>
            <a:chOff x="1754279" y="4286593"/>
            <a:chExt cx="351439" cy="345965"/>
          </a:xfrm>
        </p:grpSpPr>
        <p:sp>
          <p:nvSpPr>
            <p:cNvPr id="16624" name="Google Shape;16624;p93"/>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5" name="Google Shape;16625;p93"/>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6" name="Google Shape;16626;p93"/>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7" name="Google Shape;16627;p93"/>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8" name="Google Shape;16628;p93"/>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29" name="Google Shape;16629;p93"/>
          <p:cNvGrpSpPr/>
          <p:nvPr/>
        </p:nvGrpSpPr>
        <p:grpSpPr>
          <a:xfrm>
            <a:off x="3996113" y="4116926"/>
            <a:ext cx="336512" cy="335048"/>
            <a:chOff x="3996113" y="4291176"/>
            <a:chExt cx="336512" cy="335048"/>
          </a:xfrm>
        </p:grpSpPr>
        <p:sp>
          <p:nvSpPr>
            <p:cNvPr id="16630" name="Google Shape;16630;p93"/>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1" name="Google Shape;16631;p93"/>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2" name="Google Shape;16632;p93"/>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633" name="Google Shape;16633;p93"/>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634" name="Google Shape;16634;p93"/>
          <p:cNvGrpSpPr/>
          <p:nvPr/>
        </p:nvGrpSpPr>
        <p:grpSpPr>
          <a:xfrm>
            <a:off x="2179081" y="4111261"/>
            <a:ext cx="397525" cy="348670"/>
            <a:chOff x="2179081" y="4285511"/>
            <a:chExt cx="397525" cy="348670"/>
          </a:xfrm>
        </p:grpSpPr>
        <p:sp>
          <p:nvSpPr>
            <p:cNvPr id="16635" name="Google Shape;16635;p93"/>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6" name="Google Shape;16636;p93"/>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37" name="Google Shape;16637;p93"/>
          <p:cNvGrpSpPr/>
          <p:nvPr/>
        </p:nvGrpSpPr>
        <p:grpSpPr>
          <a:xfrm>
            <a:off x="3584201" y="4120746"/>
            <a:ext cx="267574" cy="329415"/>
            <a:chOff x="3584201" y="4294996"/>
            <a:chExt cx="267574" cy="329415"/>
          </a:xfrm>
        </p:grpSpPr>
        <p:sp>
          <p:nvSpPr>
            <p:cNvPr id="16638" name="Google Shape;16638;p93"/>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9" name="Google Shape;16639;p93"/>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0" name="Google Shape;16640;p93"/>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1" name="Google Shape;16641;p93"/>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42" name="Google Shape;16642;p93"/>
          <p:cNvGrpSpPr/>
          <p:nvPr/>
        </p:nvGrpSpPr>
        <p:grpSpPr>
          <a:xfrm>
            <a:off x="3082855" y="4121478"/>
            <a:ext cx="375946" cy="327823"/>
            <a:chOff x="3082855" y="4295728"/>
            <a:chExt cx="375946" cy="327823"/>
          </a:xfrm>
        </p:grpSpPr>
        <p:sp>
          <p:nvSpPr>
            <p:cNvPr id="16643" name="Google Shape;16643;p93"/>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4" name="Google Shape;16644;p93"/>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5" name="Google Shape;16645;p93"/>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6" name="Google Shape;16646;p93"/>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7" name="Google Shape;16647;p93"/>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8" name="Google Shape;16648;p93"/>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9" name="Google Shape;16649;p93"/>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0" name="Google Shape;16650;p93"/>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1" name="Google Shape;16651;p93"/>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2" name="Google Shape;16652;p93"/>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3" name="Google Shape;16653;p93"/>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54" name="Google Shape;16654;p93"/>
          <p:cNvGrpSpPr/>
          <p:nvPr/>
        </p:nvGrpSpPr>
        <p:grpSpPr>
          <a:xfrm>
            <a:off x="2749016" y="4116926"/>
            <a:ext cx="150831" cy="336926"/>
            <a:chOff x="2749016" y="4291176"/>
            <a:chExt cx="150831" cy="336926"/>
          </a:xfrm>
        </p:grpSpPr>
        <p:sp>
          <p:nvSpPr>
            <p:cNvPr id="16655" name="Google Shape;16655;p9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6" name="Google Shape;16656;p9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7" name="Google Shape;16657;p9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8" name="Google Shape;16658;p9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59" name="Google Shape;16659;p93"/>
          <p:cNvGrpSpPr/>
          <p:nvPr/>
        </p:nvGrpSpPr>
        <p:grpSpPr>
          <a:xfrm>
            <a:off x="7127716" y="4105182"/>
            <a:ext cx="248254" cy="361942"/>
            <a:chOff x="7127716" y="4279432"/>
            <a:chExt cx="248254" cy="361942"/>
          </a:xfrm>
        </p:grpSpPr>
        <p:sp>
          <p:nvSpPr>
            <p:cNvPr id="16660" name="Google Shape;16660;p93"/>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1" name="Google Shape;16661;p93"/>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2" name="Google Shape;16662;p93"/>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3" name="Google Shape;16663;p93"/>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4" name="Google Shape;16664;p93"/>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5" name="Google Shape;16665;p93"/>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6" name="Google Shape;16666;p93"/>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7" name="Google Shape;16667;p93"/>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8" name="Google Shape;16668;p93"/>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69" name="Google Shape;16669;p93"/>
          <p:cNvGrpSpPr/>
          <p:nvPr/>
        </p:nvGrpSpPr>
        <p:grpSpPr>
          <a:xfrm>
            <a:off x="7565408" y="4105182"/>
            <a:ext cx="248255" cy="361942"/>
            <a:chOff x="7565408" y="4279432"/>
            <a:chExt cx="248255" cy="361942"/>
          </a:xfrm>
        </p:grpSpPr>
        <p:sp>
          <p:nvSpPr>
            <p:cNvPr id="16670" name="Google Shape;16670;p93"/>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1" name="Google Shape;16671;p93"/>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2" name="Google Shape;16672;p93"/>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3" name="Google Shape;16673;p93"/>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4" name="Google Shape;16674;p93"/>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5" name="Google Shape;16675;p93"/>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6" name="Google Shape;16676;p93"/>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7" name="Google Shape;16677;p93"/>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78" name="Google Shape;16678;p93"/>
          <p:cNvGrpSpPr/>
          <p:nvPr/>
        </p:nvGrpSpPr>
        <p:grpSpPr>
          <a:xfrm>
            <a:off x="6264109" y="4105182"/>
            <a:ext cx="225498" cy="361560"/>
            <a:chOff x="6264109" y="4279432"/>
            <a:chExt cx="225498" cy="361560"/>
          </a:xfrm>
        </p:grpSpPr>
        <p:sp>
          <p:nvSpPr>
            <p:cNvPr id="16679" name="Google Shape;16679;p93"/>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0" name="Google Shape;16680;p93"/>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81" name="Google Shape;16681;p93"/>
          <p:cNvGrpSpPr/>
          <p:nvPr/>
        </p:nvGrpSpPr>
        <p:grpSpPr>
          <a:xfrm>
            <a:off x="7929578" y="4110115"/>
            <a:ext cx="395266" cy="351312"/>
            <a:chOff x="7929578" y="4284365"/>
            <a:chExt cx="395266" cy="351312"/>
          </a:xfrm>
        </p:grpSpPr>
        <p:sp>
          <p:nvSpPr>
            <p:cNvPr id="16682" name="Google Shape;16682;p93"/>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3" name="Google Shape;16683;p93"/>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4" name="Google Shape;16684;p93"/>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5" name="Google Shape;16685;p93"/>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86" name="Google Shape;16686;p93"/>
          <p:cNvGrpSpPr/>
          <p:nvPr/>
        </p:nvGrpSpPr>
        <p:grpSpPr>
          <a:xfrm>
            <a:off x="6595502" y="4149527"/>
            <a:ext cx="426315" cy="332826"/>
            <a:chOff x="6639652" y="4323777"/>
            <a:chExt cx="426315" cy="332826"/>
          </a:xfrm>
        </p:grpSpPr>
        <p:sp>
          <p:nvSpPr>
            <p:cNvPr id="16687" name="Google Shape;16687;p93"/>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8" name="Google Shape;16688;p93"/>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9" name="Google Shape;16689;p93"/>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0" name="Google Shape;16690;p93"/>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1" name="Google Shape;16691;p93"/>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2" name="Google Shape;16692;p93"/>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3" name="Google Shape;16693;p93"/>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4" name="Google Shape;16694;p93"/>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5" name="Google Shape;16695;p93"/>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6" name="Google Shape;16696;p93"/>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97" name="Google Shape;16697;p93"/>
          <p:cNvGrpSpPr/>
          <p:nvPr/>
        </p:nvGrpSpPr>
        <p:grpSpPr>
          <a:xfrm>
            <a:off x="5357662" y="4123387"/>
            <a:ext cx="287275" cy="326296"/>
            <a:chOff x="5357662" y="4297637"/>
            <a:chExt cx="287275" cy="326296"/>
          </a:xfrm>
        </p:grpSpPr>
        <p:sp>
          <p:nvSpPr>
            <p:cNvPr id="16698" name="Google Shape;16698;p93"/>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9" name="Google Shape;16699;p93"/>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0" name="Google Shape;16700;p93"/>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1" name="Google Shape;16701;p93"/>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2" name="Google Shape;16702;p93"/>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03" name="Google Shape;16703;p93"/>
          <p:cNvGrpSpPr/>
          <p:nvPr/>
        </p:nvGrpSpPr>
        <p:grpSpPr>
          <a:xfrm>
            <a:off x="5774124" y="4120300"/>
            <a:ext cx="331611" cy="331674"/>
            <a:chOff x="5774124" y="4294550"/>
            <a:chExt cx="331611" cy="331674"/>
          </a:xfrm>
        </p:grpSpPr>
        <p:sp>
          <p:nvSpPr>
            <p:cNvPr id="16704" name="Google Shape;16704;p93"/>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5" name="Google Shape;16705;p93"/>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06" name="Google Shape;16706;p93"/>
          <p:cNvGrpSpPr/>
          <p:nvPr/>
        </p:nvGrpSpPr>
        <p:grpSpPr>
          <a:xfrm>
            <a:off x="4890434" y="4113139"/>
            <a:ext cx="345997" cy="346029"/>
            <a:chOff x="4890434" y="4287389"/>
            <a:chExt cx="345997" cy="346029"/>
          </a:xfrm>
        </p:grpSpPr>
        <p:sp>
          <p:nvSpPr>
            <p:cNvPr id="16707" name="Google Shape;16707;p93"/>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8" name="Google Shape;16708;p93"/>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9" name="Google Shape;16709;p93"/>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0" name="Google Shape;16710;p93"/>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1" name="Google Shape;16711;p93"/>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2" name="Google Shape;16712;p93"/>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3" name="Google Shape;16713;p93"/>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14" name="Google Shape;16714;p93"/>
          <p:cNvGrpSpPr/>
          <p:nvPr/>
        </p:nvGrpSpPr>
        <p:grpSpPr>
          <a:xfrm>
            <a:off x="2165809" y="3636809"/>
            <a:ext cx="422542" cy="342973"/>
            <a:chOff x="2165809" y="3811059"/>
            <a:chExt cx="422542" cy="342973"/>
          </a:xfrm>
        </p:grpSpPr>
        <p:sp>
          <p:nvSpPr>
            <p:cNvPr id="16715" name="Google Shape;16715;p93"/>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6" name="Google Shape;16716;p93"/>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7" name="Google Shape;16717;p93"/>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8" name="Google Shape;16718;p93"/>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9" name="Google Shape;16719;p93"/>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0" name="Google Shape;16720;p93"/>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1" name="Google Shape;16721;p93"/>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2" name="Google Shape;16722;p93"/>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3" name="Google Shape;16723;p93"/>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4" name="Google Shape;16724;p93"/>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5" name="Google Shape;16725;p93"/>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6" name="Google Shape;16726;p93"/>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7" name="Google Shape;16727;p93"/>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8" name="Google Shape;16728;p93"/>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9" name="Google Shape;16729;p93"/>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0" name="Google Shape;16730;p93"/>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1" name="Google Shape;16731;p93"/>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2" name="Google Shape;16732;p93"/>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733" name="Google Shape;16733;p93"/>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734" name="Google Shape;16734;p93"/>
          <p:cNvGrpSpPr/>
          <p:nvPr/>
        </p:nvGrpSpPr>
        <p:grpSpPr>
          <a:xfrm>
            <a:off x="903530" y="3631875"/>
            <a:ext cx="264550" cy="353222"/>
            <a:chOff x="903530" y="3806125"/>
            <a:chExt cx="264550" cy="353222"/>
          </a:xfrm>
        </p:grpSpPr>
        <p:sp>
          <p:nvSpPr>
            <p:cNvPr id="16735" name="Google Shape;16735;p93"/>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6" name="Google Shape;16736;p93"/>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7" name="Google Shape;16737;p93"/>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8" name="Google Shape;16738;p93"/>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39" name="Google Shape;16739;p93"/>
          <p:cNvGrpSpPr/>
          <p:nvPr/>
        </p:nvGrpSpPr>
        <p:grpSpPr>
          <a:xfrm>
            <a:off x="2611458" y="3642124"/>
            <a:ext cx="426329" cy="332375"/>
            <a:chOff x="2611458" y="3816374"/>
            <a:chExt cx="426329" cy="332375"/>
          </a:xfrm>
        </p:grpSpPr>
        <p:sp>
          <p:nvSpPr>
            <p:cNvPr id="16740" name="Google Shape;16740;p93"/>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1" name="Google Shape;16741;p93"/>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2" name="Google Shape;16742;p93"/>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3" name="Google Shape;16743;p93"/>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4" name="Google Shape;16744;p93"/>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5" name="Google Shape;16745;p93"/>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6" name="Google Shape;16746;p93"/>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7" name="Google Shape;16747;p93"/>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8" name="Google Shape;16748;p93"/>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9" name="Google Shape;16749;p93"/>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750" name="Google Shape;16750;p93"/>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751" name="Google Shape;16751;p93"/>
          <p:cNvGrpSpPr/>
          <p:nvPr/>
        </p:nvGrpSpPr>
        <p:grpSpPr>
          <a:xfrm>
            <a:off x="4019984" y="3631143"/>
            <a:ext cx="293704" cy="353954"/>
            <a:chOff x="4019984" y="3805393"/>
            <a:chExt cx="293704" cy="353954"/>
          </a:xfrm>
        </p:grpSpPr>
        <p:sp>
          <p:nvSpPr>
            <p:cNvPr id="16752" name="Google Shape;16752;p93"/>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3" name="Google Shape;16753;p93"/>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54" name="Google Shape;16754;p93"/>
          <p:cNvGrpSpPr/>
          <p:nvPr/>
        </p:nvGrpSpPr>
        <p:grpSpPr>
          <a:xfrm>
            <a:off x="8006505" y="3215794"/>
            <a:ext cx="323654" cy="303189"/>
            <a:chOff x="8006505" y="3390044"/>
            <a:chExt cx="323654" cy="303189"/>
          </a:xfrm>
        </p:grpSpPr>
        <p:sp>
          <p:nvSpPr>
            <p:cNvPr id="16755" name="Google Shape;16755;p93"/>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6" name="Google Shape;16756;p93"/>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7" name="Google Shape;16757;p93"/>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8" name="Google Shape;16758;p93"/>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9" name="Google Shape;16759;p93"/>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0" name="Google Shape;16760;p93"/>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61" name="Google Shape;16761;p93"/>
          <p:cNvGrpSpPr/>
          <p:nvPr/>
        </p:nvGrpSpPr>
        <p:grpSpPr>
          <a:xfrm>
            <a:off x="1299146" y="3632257"/>
            <a:ext cx="367990" cy="351312"/>
            <a:chOff x="1299146" y="3806507"/>
            <a:chExt cx="367990" cy="351312"/>
          </a:xfrm>
        </p:grpSpPr>
        <p:sp>
          <p:nvSpPr>
            <p:cNvPr id="16762" name="Google Shape;16762;p93"/>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3" name="Google Shape;16763;p93"/>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764" name="Google Shape;16764;p93"/>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765" name="Google Shape;16765;p93"/>
          <p:cNvGrpSpPr/>
          <p:nvPr/>
        </p:nvGrpSpPr>
        <p:grpSpPr>
          <a:xfrm>
            <a:off x="3095745" y="3631143"/>
            <a:ext cx="352840" cy="354717"/>
            <a:chOff x="3095745" y="3805393"/>
            <a:chExt cx="352840" cy="354717"/>
          </a:xfrm>
        </p:grpSpPr>
        <p:sp>
          <p:nvSpPr>
            <p:cNvPr id="16766" name="Google Shape;16766;p93"/>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7" name="Google Shape;16767;p93"/>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8" name="Google Shape;16768;p93"/>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9" name="Google Shape;16769;p93"/>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0" name="Google Shape;16770;p93"/>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1" name="Google Shape;16771;p93"/>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72" name="Google Shape;16772;p93"/>
          <p:cNvGrpSpPr/>
          <p:nvPr/>
        </p:nvGrpSpPr>
        <p:grpSpPr>
          <a:xfrm>
            <a:off x="7550258" y="3658420"/>
            <a:ext cx="371395" cy="301279"/>
            <a:chOff x="7550258" y="3832670"/>
            <a:chExt cx="371395" cy="301279"/>
          </a:xfrm>
        </p:grpSpPr>
        <p:sp>
          <p:nvSpPr>
            <p:cNvPr id="16773" name="Google Shape;16773;p93"/>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4" name="Google Shape;16774;p93"/>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5" name="Google Shape;16775;p93"/>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6" name="Google Shape;16776;p93"/>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7" name="Google Shape;16777;p93"/>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8" name="Google Shape;16778;p93"/>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9" name="Google Shape;16779;p93"/>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0" name="Google Shape;16780;p93"/>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1" name="Google Shape;16781;p93"/>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2" name="Google Shape;16782;p93"/>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3" name="Google Shape;16783;p93"/>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4" name="Google Shape;16784;p93"/>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5" name="Google Shape;16785;p93"/>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6" name="Google Shape;16786;p93"/>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7" name="Google Shape;16787;p93"/>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8" name="Google Shape;16788;p93"/>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9" name="Google Shape;16789;p93"/>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0" name="Google Shape;16790;p93"/>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791" name="Google Shape;16791;p93"/>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792" name="Google Shape;16792;p93"/>
          <p:cNvGrpSpPr/>
          <p:nvPr/>
        </p:nvGrpSpPr>
        <p:grpSpPr>
          <a:xfrm>
            <a:off x="6659725" y="3633785"/>
            <a:ext cx="367608" cy="350548"/>
            <a:chOff x="6659725" y="3808035"/>
            <a:chExt cx="367608" cy="350548"/>
          </a:xfrm>
        </p:grpSpPr>
        <p:sp>
          <p:nvSpPr>
            <p:cNvPr id="16793" name="Google Shape;16793;p93"/>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4" name="Google Shape;16794;p93"/>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95" name="Google Shape;16795;p93"/>
          <p:cNvGrpSpPr/>
          <p:nvPr/>
        </p:nvGrpSpPr>
        <p:grpSpPr>
          <a:xfrm>
            <a:off x="6219391" y="3642506"/>
            <a:ext cx="356627" cy="334252"/>
            <a:chOff x="6219391" y="3816756"/>
            <a:chExt cx="356627" cy="334252"/>
          </a:xfrm>
        </p:grpSpPr>
        <p:sp>
          <p:nvSpPr>
            <p:cNvPr id="16796" name="Google Shape;16796;p93"/>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7" name="Google Shape;16797;p93"/>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8" name="Google Shape;16798;p93"/>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9" name="Google Shape;16799;p93"/>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00" name="Google Shape;16800;p93"/>
          <p:cNvGrpSpPr/>
          <p:nvPr/>
        </p:nvGrpSpPr>
        <p:grpSpPr>
          <a:xfrm>
            <a:off x="5778676" y="3652722"/>
            <a:ext cx="349052" cy="313055"/>
            <a:chOff x="5778676" y="3826972"/>
            <a:chExt cx="349052" cy="313055"/>
          </a:xfrm>
        </p:grpSpPr>
        <p:sp>
          <p:nvSpPr>
            <p:cNvPr id="16801" name="Google Shape;16801;p93"/>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2" name="Google Shape;16802;p93"/>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3" name="Google Shape;16803;p93"/>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4" name="Google Shape;16804;p93"/>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5" name="Google Shape;16805;p93"/>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06" name="Google Shape;16806;p93"/>
          <p:cNvGrpSpPr/>
          <p:nvPr/>
        </p:nvGrpSpPr>
        <p:grpSpPr>
          <a:xfrm>
            <a:off x="5355784" y="3660297"/>
            <a:ext cx="299019" cy="297905"/>
            <a:chOff x="5355784" y="3834547"/>
            <a:chExt cx="299019" cy="297905"/>
          </a:xfrm>
        </p:grpSpPr>
        <p:sp>
          <p:nvSpPr>
            <p:cNvPr id="16807" name="Google Shape;16807;p93"/>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8" name="Google Shape;16808;p93"/>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9" name="Google Shape;16809;p93"/>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0" name="Google Shape;16810;p93"/>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11" name="Google Shape;16811;p93"/>
          <p:cNvGrpSpPr/>
          <p:nvPr/>
        </p:nvGrpSpPr>
        <p:grpSpPr>
          <a:xfrm>
            <a:off x="8036455" y="3633021"/>
            <a:ext cx="292176" cy="353985"/>
            <a:chOff x="8036455" y="3807271"/>
            <a:chExt cx="292176" cy="353985"/>
          </a:xfrm>
        </p:grpSpPr>
        <p:sp>
          <p:nvSpPr>
            <p:cNvPr id="16812" name="Google Shape;16812;p93"/>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3" name="Google Shape;16813;p93"/>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14" name="Google Shape;16814;p93"/>
          <p:cNvGrpSpPr/>
          <p:nvPr/>
        </p:nvGrpSpPr>
        <p:grpSpPr>
          <a:xfrm>
            <a:off x="4874902" y="3634549"/>
            <a:ext cx="345615" cy="350835"/>
            <a:chOff x="4874902" y="3808799"/>
            <a:chExt cx="345615" cy="350835"/>
          </a:xfrm>
        </p:grpSpPr>
        <p:sp>
          <p:nvSpPr>
            <p:cNvPr id="16815" name="Google Shape;16815;p93"/>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6" name="Google Shape;16816;p93"/>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7" name="Google Shape;16817;p93"/>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8" name="Google Shape;16818;p93"/>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9" name="Google Shape;16819;p93"/>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0" name="Google Shape;16820;p93"/>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1" name="Google Shape;16821;p93"/>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2" name="Google Shape;16822;p93"/>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3" name="Google Shape;16823;p93"/>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4" name="Google Shape;16824;p93"/>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5" name="Google Shape;16825;p93"/>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6" name="Google Shape;16826;p93"/>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7" name="Google Shape;16827;p93"/>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8" name="Google Shape;16828;p93"/>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9" name="Google Shape;16829;p93"/>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0" name="Google Shape;16830;p93"/>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1" name="Google Shape;16831;p93"/>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832" name="Google Shape;16832;p93"/>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Business Icons</a:t>
            </a:r>
            <a:endParaRPr sz="2400">
              <a:solidFill>
                <a:srgbClr val="FFFFFF"/>
              </a:solidFill>
            </a:endParaRPr>
          </a:p>
        </p:txBody>
      </p:sp>
      <p:sp>
        <p:nvSpPr>
          <p:cNvPr id="16833" name="Google Shape;16833;p93"/>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Teamwork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6837" name="Shape 16837"/>
        <p:cNvGrpSpPr/>
        <p:nvPr/>
      </p:nvGrpSpPr>
      <p:grpSpPr>
        <a:xfrm>
          <a:off x="0" y="0"/>
          <a:ext cx="0" cy="0"/>
          <a:chOff x="0" y="0"/>
          <a:chExt cx="0" cy="0"/>
        </a:xfrm>
      </p:grpSpPr>
      <p:grpSp>
        <p:nvGrpSpPr>
          <p:cNvPr id="16838" name="Google Shape;16838;p94"/>
          <p:cNvGrpSpPr/>
          <p:nvPr/>
        </p:nvGrpSpPr>
        <p:grpSpPr>
          <a:xfrm>
            <a:off x="2704005" y="4083381"/>
            <a:ext cx="342144" cy="362704"/>
            <a:chOff x="2704005" y="4258781"/>
            <a:chExt cx="342144" cy="362704"/>
          </a:xfrm>
        </p:grpSpPr>
        <p:sp>
          <p:nvSpPr>
            <p:cNvPr id="16839" name="Google Shape;16839;p94"/>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0" name="Google Shape;16840;p94"/>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1" name="Google Shape;16841;p94"/>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2" name="Google Shape;16842;p94"/>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3" name="Google Shape;16843;p94"/>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4" name="Google Shape;16844;p94"/>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5" name="Google Shape;16845;p94"/>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46" name="Google Shape;16846;p94"/>
          <p:cNvGrpSpPr/>
          <p:nvPr/>
        </p:nvGrpSpPr>
        <p:grpSpPr>
          <a:xfrm>
            <a:off x="2157462" y="4083096"/>
            <a:ext cx="347435" cy="363370"/>
            <a:chOff x="2157462" y="4258496"/>
            <a:chExt cx="347435" cy="363370"/>
          </a:xfrm>
        </p:grpSpPr>
        <p:sp>
          <p:nvSpPr>
            <p:cNvPr id="16847" name="Google Shape;16847;p94"/>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8" name="Google Shape;16848;p94"/>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9" name="Google Shape;16849;p94"/>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50" name="Google Shape;16850;p94"/>
          <p:cNvGrpSpPr/>
          <p:nvPr/>
        </p:nvGrpSpPr>
        <p:grpSpPr>
          <a:xfrm>
            <a:off x="4010963" y="3588381"/>
            <a:ext cx="343665" cy="363211"/>
            <a:chOff x="4010963" y="3763781"/>
            <a:chExt cx="343665" cy="363211"/>
          </a:xfrm>
        </p:grpSpPr>
        <p:sp>
          <p:nvSpPr>
            <p:cNvPr id="16851" name="Google Shape;16851;p94"/>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2" name="Google Shape;16852;p94"/>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3" name="Google Shape;16853;p94"/>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4" name="Google Shape;16854;p94"/>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5" name="Google Shape;16855;p94"/>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56" name="Google Shape;16856;p94"/>
          <p:cNvGrpSpPr/>
          <p:nvPr/>
        </p:nvGrpSpPr>
        <p:grpSpPr>
          <a:xfrm>
            <a:off x="2214042" y="3635109"/>
            <a:ext cx="368153" cy="311193"/>
            <a:chOff x="2214042" y="3810509"/>
            <a:chExt cx="368153" cy="311193"/>
          </a:xfrm>
        </p:grpSpPr>
        <p:sp>
          <p:nvSpPr>
            <p:cNvPr id="16857" name="Google Shape;16857;p94"/>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8" name="Google Shape;16858;p94"/>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59" name="Google Shape;16859;p94"/>
          <p:cNvGrpSpPr/>
          <p:nvPr/>
        </p:nvGrpSpPr>
        <p:grpSpPr>
          <a:xfrm>
            <a:off x="1768938" y="3606819"/>
            <a:ext cx="367805" cy="367773"/>
            <a:chOff x="1768938" y="3782219"/>
            <a:chExt cx="367805" cy="367773"/>
          </a:xfrm>
        </p:grpSpPr>
        <p:sp>
          <p:nvSpPr>
            <p:cNvPr id="16860" name="Google Shape;16860;p94"/>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1" name="Google Shape;16861;p94"/>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2" name="Google Shape;16862;p94"/>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3" name="Google Shape;16863;p94"/>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4" name="Google Shape;16864;p94"/>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65" name="Google Shape;16865;p94"/>
          <p:cNvGrpSpPr/>
          <p:nvPr/>
        </p:nvGrpSpPr>
        <p:grpSpPr>
          <a:xfrm>
            <a:off x="2681385" y="3623039"/>
            <a:ext cx="325544" cy="327413"/>
            <a:chOff x="2681385" y="3798439"/>
            <a:chExt cx="325544" cy="327413"/>
          </a:xfrm>
        </p:grpSpPr>
        <p:sp>
          <p:nvSpPr>
            <p:cNvPr id="16866" name="Google Shape;16866;p94"/>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7" name="Google Shape;16867;p94"/>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8" name="Google Shape;16868;p94"/>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9" name="Google Shape;16869;p94"/>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0" name="Google Shape;16870;p94"/>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1" name="Google Shape;16871;p94"/>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2" name="Google Shape;16872;p94"/>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73" name="Google Shape;16873;p94"/>
          <p:cNvGrpSpPr/>
          <p:nvPr/>
        </p:nvGrpSpPr>
        <p:grpSpPr>
          <a:xfrm>
            <a:off x="6243928" y="4088102"/>
            <a:ext cx="274254" cy="350824"/>
            <a:chOff x="6243928" y="4263502"/>
            <a:chExt cx="274254" cy="350824"/>
          </a:xfrm>
        </p:grpSpPr>
        <p:sp>
          <p:nvSpPr>
            <p:cNvPr id="16874" name="Google Shape;16874;p94"/>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5" name="Google Shape;16875;p94"/>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6" name="Google Shape;16876;p94"/>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7" name="Google Shape;16877;p94"/>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8" name="Google Shape;16878;p94"/>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9" name="Google Shape;16879;p94"/>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0" name="Google Shape;16880;p94"/>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1" name="Google Shape;16881;p94"/>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82" name="Google Shape;16882;p94"/>
          <p:cNvGrpSpPr/>
          <p:nvPr/>
        </p:nvGrpSpPr>
        <p:grpSpPr>
          <a:xfrm>
            <a:off x="3560600" y="3587938"/>
            <a:ext cx="352345" cy="363655"/>
            <a:chOff x="3560600" y="3763338"/>
            <a:chExt cx="352345" cy="363655"/>
          </a:xfrm>
        </p:grpSpPr>
        <p:sp>
          <p:nvSpPr>
            <p:cNvPr id="16883" name="Google Shape;16883;p94"/>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4" name="Google Shape;16884;p94"/>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5" name="Google Shape;16885;p94"/>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86" name="Google Shape;16886;p94"/>
          <p:cNvGrpSpPr/>
          <p:nvPr/>
        </p:nvGrpSpPr>
        <p:grpSpPr>
          <a:xfrm>
            <a:off x="5790556" y="4085852"/>
            <a:ext cx="279513" cy="356083"/>
            <a:chOff x="5790556" y="4261252"/>
            <a:chExt cx="279513" cy="356083"/>
          </a:xfrm>
        </p:grpSpPr>
        <p:sp>
          <p:nvSpPr>
            <p:cNvPr id="16887" name="Google Shape;16887;p94"/>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8" name="Google Shape;16888;p94"/>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9" name="Google Shape;16889;p94"/>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0" name="Google Shape;16890;p94"/>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1" name="Google Shape;16891;p94"/>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2" name="Google Shape;16892;p94"/>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3" name="Google Shape;16893;p94"/>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94" name="Google Shape;16894;p94"/>
          <p:cNvGrpSpPr/>
          <p:nvPr/>
        </p:nvGrpSpPr>
        <p:grpSpPr>
          <a:xfrm>
            <a:off x="5341333" y="4085852"/>
            <a:ext cx="278752" cy="356463"/>
            <a:chOff x="5341333" y="4261252"/>
            <a:chExt cx="278752" cy="356463"/>
          </a:xfrm>
        </p:grpSpPr>
        <p:sp>
          <p:nvSpPr>
            <p:cNvPr id="16895" name="Google Shape;16895;p94"/>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6" name="Google Shape;16896;p94"/>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7" name="Google Shape;16897;p94"/>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8" name="Google Shape;16898;p94"/>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9" name="Google Shape;16899;p94"/>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0" name="Google Shape;16900;p94"/>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1" name="Google Shape;16901;p94"/>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902" name="Google Shape;16902;p94"/>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903" name="Google Shape;16903;p94"/>
          <p:cNvGrpSpPr/>
          <p:nvPr/>
        </p:nvGrpSpPr>
        <p:grpSpPr>
          <a:xfrm>
            <a:off x="3103646" y="3590676"/>
            <a:ext cx="360233" cy="362451"/>
            <a:chOff x="3107608" y="3763401"/>
            <a:chExt cx="360233" cy="362451"/>
          </a:xfrm>
        </p:grpSpPr>
        <p:sp>
          <p:nvSpPr>
            <p:cNvPr id="16904" name="Google Shape;16904;p94"/>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5" name="Google Shape;16905;p94"/>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6" name="Google Shape;16906;p94"/>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07" name="Google Shape;16907;p94"/>
          <p:cNvGrpSpPr/>
          <p:nvPr/>
        </p:nvGrpSpPr>
        <p:grpSpPr>
          <a:xfrm>
            <a:off x="889343" y="3625827"/>
            <a:ext cx="351585" cy="339705"/>
            <a:chOff x="889343" y="3801227"/>
            <a:chExt cx="351585" cy="339705"/>
          </a:xfrm>
        </p:grpSpPr>
        <p:sp>
          <p:nvSpPr>
            <p:cNvPr id="16908" name="Google Shape;16908;p94"/>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9" name="Google Shape;16909;p94"/>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0" name="Google Shape;16910;p94"/>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1" name="Google Shape;16911;p94"/>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2" name="Google Shape;16912;p94"/>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13" name="Google Shape;16913;p94"/>
          <p:cNvGrpSpPr/>
          <p:nvPr/>
        </p:nvGrpSpPr>
        <p:grpSpPr>
          <a:xfrm>
            <a:off x="4896609" y="4085472"/>
            <a:ext cx="278784" cy="355323"/>
            <a:chOff x="4896609" y="4260872"/>
            <a:chExt cx="278784" cy="355323"/>
          </a:xfrm>
        </p:grpSpPr>
        <p:sp>
          <p:nvSpPr>
            <p:cNvPr id="16914" name="Google Shape;16914;p94"/>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5" name="Google Shape;16915;p94"/>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6" name="Google Shape;16916;p94"/>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7" name="Google Shape;16917;p94"/>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8" name="Google Shape;16918;p94"/>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9" name="Google Shape;16919;p94"/>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20" name="Google Shape;16920;p94"/>
          <p:cNvGrpSpPr/>
          <p:nvPr/>
        </p:nvGrpSpPr>
        <p:grpSpPr>
          <a:xfrm>
            <a:off x="7598438" y="4090731"/>
            <a:ext cx="260283" cy="345914"/>
            <a:chOff x="7598438" y="4266131"/>
            <a:chExt cx="260283" cy="345914"/>
          </a:xfrm>
        </p:grpSpPr>
        <p:sp>
          <p:nvSpPr>
            <p:cNvPr id="16921" name="Google Shape;16921;p94"/>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2" name="Google Shape;16922;p94"/>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3" name="Google Shape;16923;p94"/>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4" name="Google Shape;16924;p94"/>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5" name="Google Shape;16925;p94"/>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6" name="Google Shape;16926;p94"/>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7" name="Google Shape;16927;p94"/>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28" name="Google Shape;16928;p94"/>
          <p:cNvGrpSpPr/>
          <p:nvPr/>
        </p:nvGrpSpPr>
        <p:grpSpPr>
          <a:xfrm>
            <a:off x="1767069" y="3184746"/>
            <a:ext cx="286324" cy="348163"/>
            <a:chOff x="1767069" y="3360146"/>
            <a:chExt cx="286324" cy="348163"/>
          </a:xfrm>
        </p:grpSpPr>
        <p:sp>
          <p:nvSpPr>
            <p:cNvPr id="16929" name="Google Shape;16929;p94"/>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0" name="Google Shape;16930;p94"/>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1" name="Google Shape;16931;p94"/>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2" name="Google Shape;16932;p94"/>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3" name="Google Shape;16933;p94"/>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4" name="Google Shape;16934;p94"/>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5" name="Google Shape;16935;p94"/>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36" name="Google Shape;16936;p94"/>
          <p:cNvGrpSpPr/>
          <p:nvPr/>
        </p:nvGrpSpPr>
        <p:grpSpPr>
          <a:xfrm>
            <a:off x="7149944" y="4090731"/>
            <a:ext cx="260283" cy="345914"/>
            <a:chOff x="7149944" y="4266131"/>
            <a:chExt cx="260283" cy="345914"/>
          </a:xfrm>
        </p:grpSpPr>
        <p:sp>
          <p:nvSpPr>
            <p:cNvPr id="16937" name="Google Shape;16937;p94"/>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8" name="Google Shape;16938;p94"/>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9" name="Google Shape;16939;p94"/>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0" name="Google Shape;16940;p94"/>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1" name="Google Shape;16941;p94"/>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2" name="Google Shape;16942;p94"/>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43" name="Google Shape;16943;p94"/>
          <p:cNvGrpSpPr/>
          <p:nvPr/>
        </p:nvGrpSpPr>
        <p:grpSpPr>
          <a:xfrm>
            <a:off x="6695051" y="4083951"/>
            <a:ext cx="270104" cy="360233"/>
            <a:chOff x="6695051" y="4259351"/>
            <a:chExt cx="270104" cy="360233"/>
          </a:xfrm>
        </p:grpSpPr>
        <p:sp>
          <p:nvSpPr>
            <p:cNvPr id="16944" name="Google Shape;16944;p94"/>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5" name="Google Shape;16945;p94"/>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6" name="Google Shape;16946;p94"/>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7" name="Google Shape;16947;p94"/>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48" name="Google Shape;16948;p94"/>
          <p:cNvGrpSpPr/>
          <p:nvPr/>
        </p:nvGrpSpPr>
        <p:grpSpPr>
          <a:xfrm>
            <a:off x="8047661" y="4082051"/>
            <a:ext cx="277263" cy="362514"/>
            <a:chOff x="8047661" y="4257451"/>
            <a:chExt cx="277263" cy="362514"/>
          </a:xfrm>
        </p:grpSpPr>
        <p:sp>
          <p:nvSpPr>
            <p:cNvPr id="16949" name="Google Shape;16949;p94"/>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0" name="Google Shape;16950;p94"/>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1" name="Google Shape;16951;p94"/>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2" name="Google Shape;16952;p94"/>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53" name="Google Shape;16953;p94"/>
          <p:cNvGrpSpPr/>
          <p:nvPr/>
        </p:nvGrpSpPr>
        <p:grpSpPr>
          <a:xfrm>
            <a:off x="6248078" y="3609068"/>
            <a:ext cx="277263" cy="356115"/>
            <a:chOff x="6248078" y="3784468"/>
            <a:chExt cx="277263" cy="356115"/>
          </a:xfrm>
        </p:grpSpPr>
        <p:sp>
          <p:nvSpPr>
            <p:cNvPr id="16954" name="Google Shape;16954;p94"/>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5" name="Google Shape;16955;p94"/>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6" name="Google Shape;16956;p94"/>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7" name="Google Shape;16957;p94"/>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8" name="Google Shape;16958;p94"/>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59" name="Google Shape;16959;p94"/>
          <p:cNvGrpSpPr/>
          <p:nvPr/>
        </p:nvGrpSpPr>
        <p:grpSpPr>
          <a:xfrm>
            <a:off x="5800725" y="3610589"/>
            <a:ext cx="277644" cy="354594"/>
            <a:chOff x="5800725" y="3785989"/>
            <a:chExt cx="277644" cy="354594"/>
          </a:xfrm>
        </p:grpSpPr>
        <p:sp>
          <p:nvSpPr>
            <p:cNvPr id="16960" name="Google Shape;16960;p94"/>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1" name="Google Shape;16961;p94"/>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2" name="Google Shape;16962;p94"/>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3" name="Google Shape;16963;p94"/>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4" name="Google Shape;16964;p94"/>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5" name="Google Shape;16965;p94"/>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6" name="Google Shape;16966;p94"/>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67" name="Google Shape;16967;p94"/>
          <p:cNvGrpSpPr/>
          <p:nvPr/>
        </p:nvGrpSpPr>
        <p:grpSpPr>
          <a:xfrm>
            <a:off x="2206122" y="3185348"/>
            <a:ext cx="308183" cy="347561"/>
            <a:chOff x="2206122" y="3360748"/>
            <a:chExt cx="308183" cy="347561"/>
          </a:xfrm>
        </p:grpSpPr>
        <p:sp>
          <p:nvSpPr>
            <p:cNvPr id="16968" name="Google Shape;16968;p94"/>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9" name="Google Shape;16969;p94"/>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0" name="Google Shape;16970;p94"/>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1" name="Google Shape;16971;p94"/>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2" name="Google Shape;16972;p94"/>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73" name="Google Shape;16973;p94"/>
          <p:cNvGrpSpPr/>
          <p:nvPr/>
        </p:nvGrpSpPr>
        <p:grpSpPr>
          <a:xfrm>
            <a:off x="5353403" y="3610209"/>
            <a:ext cx="277992" cy="354974"/>
            <a:chOff x="5353403" y="3785609"/>
            <a:chExt cx="277992" cy="354974"/>
          </a:xfrm>
        </p:grpSpPr>
        <p:sp>
          <p:nvSpPr>
            <p:cNvPr id="16974" name="Google Shape;16974;p94"/>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5" name="Google Shape;16975;p94"/>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6" name="Google Shape;16976;p94"/>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7" name="Google Shape;16977;p94"/>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8" name="Google Shape;16978;p94"/>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9" name="Google Shape;16979;p94"/>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80" name="Google Shape;16980;p94"/>
          <p:cNvGrpSpPr/>
          <p:nvPr/>
        </p:nvGrpSpPr>
        <p:grpSpPr>
          <a:xfrm>
            <a:off x="4896229" y="3610589"/>
            <a:ext cx="278784" cy="354594"/>
            <a:chOff x="4896229" y="3785989"/>
            <a:chExt cx="278784" cy="354594"/>
          </a:xfrm>
        </p:grpSpPr>
        <p:sp>
          <p:nvSpPr>
            <p:cNvPr id="16981" name="Google Shape;16981;p94"/>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2" name="Google Shape;16982;p94"/>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3" name="Google Shape;16983;p94"/>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4" name="Google Shape;16984;p94"/>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5" name="Google Shape;16985;p94"/>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6" name="Google Shape;16986;p94"/>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87" name="Google Shape;16987;p94"/>
          <p:cNvGrpSpPr/>
          <p:nvPr/>
        </p:nvGrpSpPr>
        <p:grpSpPr>
          <a:xfrm>
            <a:off x="7592387" y="3612458"/>
            <a:ext cx="273874" cy="351204"/>
            <a:chOff x="7592387" y="3787858"/>
            <a:chExt cx="273874" cy="351204"/>
          </a:xfrm>
        </p:grpSpPr>
        <p:sp>
          <p:nvSpPr>
            <p:cNvPr id="16988" name="Google Shape;16988;p94"/>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9" name="Google Shape;16989;p94"/>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0" name="Google Shape;16990;p94"/>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1" name="Google Shape;16991;p94"/>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92" name="Google Shape;16992;p94"/>
          <p:cNvGrpSpPr/>
          <p:nvPr/>
        </p:nvGrpSpPr>
        <p:grpSpPr>
          <a:xfrm>
            <a:off x="7145794" y="3612458"/>
            <a:ext cx="274254" cy="350444"/>
            <a:chOff x="7145794" y="3787858"/>
            <a:chExt cx="274254" cy="350444"/>
          </a:xfrm>
        </p:grpSpPr>
        <p:sp>
          <p:nvSpPr>
            <p:cNvPr id="16993" name="Google Shape;16993;p94"/>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4" name="Google Shape;16994;p94"/>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5" name="Google Shape;16995;p94"/>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6" name="Google Shape;16996;p94"/>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7" name="Google Shape;16997;p94"/>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8" name="Google Shape;16998;p94"/>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99" name="Google Shape;16999;p94"/>
          <p:cNvGrpSpPr/>
          <p:nvPr/>
        </p:nvGrpSpPr>
        <p:grpSpPr>
          <a:xfrm>
            <a:off x="8054060" y="3611698"/>
            <a:ext cx="266334" cy="353834"/>
            <a:chOff x="8054060" y="3787098"/>
            <a:chExt cx="266334" cy="353834"/>
          </a:xfrm>
        </p:grpSpPr>
        <p:sp>
          <p:nvSpPr>
            <p:cNvPr id="17000" name="Google Shape;17000;p94"/>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1" name="Google Shape;17001;p94"/>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2" name="Google Shape;17002;p94"/>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3" name="Google Shape;17003;p94"/>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04" name="Google Shape;17004;p94"/>
          <p:cNvGrpSpPr/>
          <p:nvPr/>
        </p:nvGrpSpPr>
        <p:grpSpPr>
          <a:xfrm>
            <a:off x="6702211" y="3607199"/>
            <a:ext cx="270104" cy="361754"/>
            <a:chOff x="6702211" y="3782599"/>
            <a:chExt cx="270104" cy="361754"/>
          </a:xfrm>
        </p:grpSpPr>
        <p:sp>
          <p:nvSpPr>
            <p:cNvPr id="17005" name="Google Shape;17005;p9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6" name="Google Shape;17006;p9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7" name="Google Shape;17007;p9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8" name="Google Shape;17008;p9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9" name="Google Shape;17009;p9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10" name="Google Shape;17010;p94"/>
          <p:cNvGrpSpPr/>
          <p:nvPr/>
        </p:nvGrpSpPr>
        <p:grpSpPr>
          <a:xfrm>
            <a:off x="3516886" y="3263327"/>
            <a:ext cx="391854" cy="269922"/>
            <a:chOff x="3516850" y="3406526"/>
            <a:chExt cx="369674" cy="254644"/>
          </a:xfrm>
        </p:grpSpPr>
        <p:sp>
          <p:nvSpPr>
            <p:cNvPr id="17011" name="Google Shape;17011;p94"/>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2" name="Google Shape;17012;p94"/>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3" name="Google Shape;17013;p94"/>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4" name="Google Shape;17014;p94"/>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15" name="Google Shape;17015;p94"/>
          <p:cNvGrpSpPr/>
          <p:nvPr/>
        </p:nvGrpSpPr>
        <p:grpSpPr>
          <a:xfrm>
            <a:off x="1310655" y="3185127"/>
            <a:ext cx="306314" cy="347403"/>
            <a:chOff x="1310655" y="3360527"/>
            <a:chExt cx="306314" cy="347403"/>
          </a:xfrm>
        </p:grpSpPr>
        <p:sp>
          <p:nvSpPr>
            <p:cNvPr id="17016" name="Google Shape;17016;p94"/>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7" name="Google Shape;17017;p94"/>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8" name="Google Shape;17018;p94"/>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9" name="Google Shape;17019;p94"/>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0" name="Google Shape;17020;p94"/>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21" name="Google Shape;17021;p94"/>
          <p:cNvGrpSpPr/>
          <p:nvPr/>
        </p:nvGrpSpPr>
        <p:grpSpPr>
          <a:xfrm>
            <a:off x="3119678" y="3184746"/>
            <a:ext cx="269343" cy="348543"/>
            <a:chOff x="3119678" y="3360146"/>
            <a:chExt cx="269343" cy="348543"/>
          </a:xfrm>
        </p:grpSpPr>
        <p:sp>
          <p:nvSpPr>
            <p:cNvPr id="17022" name="Google Shape;17022;p94"/>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3" name="Google Shape;17023;p94"/>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4" name="Google Shape;17024;p94"/>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5" name="Google Shape;17025;p94"/>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6" name="Google Shape;17026;p94"/>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7" name="Google Shape;17027;p94"/>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8" name="Google Shape;17028;p94"/>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29" name="Google Shape;17029;p94"/>
          <p:cNvGrpSpPr/>
          <p:nvPr/>
        </p:nvGrpSpPr>
        <p:grpSpPr>
          <a:xfrm>
            <a:off x="3967213" y="3181547"/>
            <a:ext cx="368185" cy="354753"/>
            <a:chOff x="3967213" y="3356947"/>
            <a:chExt cx="368185" cy="354753"/>
          </a:xfrm>
        </p:grpSpPr>
        <p:sp>
          <p:nvSpPr>
            <p:cNvPr id="17030" name="Google Shape;17030;p94"/>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1" name="Google Shape;17031;p94"/>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2" name="Google Shape;17032;p94"/>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3" name="Google Shape;17033;p94"/>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4" name="Google Shape;17034;p94"/>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35" name="Google Shape;17035;p94"/>
          <p:cNvGrpSpPr/>
          <p:nvPr/>
        </p:nvGrpSpPr>
        <p:grpSpPr>
          <a:xfrm>
            <a:off x="871254" y="3184746"/>
            <a:ext cx="285183" cy="347023"/>
            <a:chOff x="871254" y="3360146"/>
            <a:chExt cx="285183" cy="347023"/>
          </a:xfrm>
        </p:grpSpPr>
        <p:sp>
          <p:nvSpPr>
            <p:cNvPr id="17036" name="Google Shape;17036;p94"/>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7" name="Google Shape;17037;p94"/>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8" name="Google Shape;17038;p94"/>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9" name="Google Shape;17039;p94"/>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40" name="Google Shape;17040;p94"/>
          <p:cNvGrpSpPr/>
          <p:nvPr/>
        </p:nvGrpSpPr>
        <p:grpSpPr>
          <a:xfrm>
            <a:off x="2665165" y="3184746"/>
            <a:ext cx="281794" cy="349684"/>
            <a:chOff x="2665165" y="3360146"/>
            <a:chExt cx="281794" cy="349684"/>
          </a:xfrm>
        </p:grpSpPr>
        <p:sp>
          <p:nvSpPr>
            <p:cNvPr id="17041" name="Google Shape;17041;p94"/>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2" name="Google Shape;17042;p94"/>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3" name="Google Shape;17043;p94"/>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4" name="Google Shape;17044;p94"/>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5" name="Google Shape;17045;p94"/>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46" name="Google Shape;17046;p94"/>
          <p:cNvGrpSpPr/>
          <p:nvPr/>
        </p:nvGrpSpPr>
        <p:grpSpPr>
          <a:xfrm>
            <a:off x="7156344" y="3172296"/>
            <a:ext cx="264465" cy="353074"/>
            <a:chOff x="7156344" y="3347696"/>
            <a:chExt cx="264465" cy="353074"/>
          </a:xfrm>
        </p:grpSpPr>
        <p:sp>
          <p:nvSpPr>
            <p:cNvPr id="17047" name="Google Shape;17047;p94"/>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8" name="Google Shape;17048;p94"/>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9" name="Google Shape;17049;p94"/>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0" name="Google Shape;17050;p94"/>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1" name="Google Shape;17051;p94"/>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52" name="Google Shape;17052;p94"/>
          <p:cNvGrpSpPr/>
          <p:nvPr/>
        </p:nvGrpSpPr>
        <p:grpSpPr>
          <a:xfrm>
            <a:off x="6703732" y="3171536"/>
            <a:ext cx="264813" cy="352693"/>
            <a:chOff x="6703732" y="3346936"/>
            <a:chExt cx="264813" cy="352693"/>
          </a:xfrm>
        </p:grpSpPr>
        <p:sp>
          <p:nvSpPr>
            <p:cNvPr id="17053" name="Google Shape;17053;p94"/>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4" name="Google Shape;17054;p94"/>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5" name="Google Shape;17055;p94"/>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6" name="Google Shape;17056;p94"/>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7" name="Google Shape;17057;p94"/>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58" name="Google Shape;17058;p94"/>
          <p:cNvGrpSpPr/>
          <p:nvPr/>
        </p:nvGrpSpPr>
        <p:grpSpPr>
          <a:xfrm>
            <a:off x="6252228" y="3171536"/>
            <a:ext cx="265193" cy="352693"/>
            <a:chOff x="6252228" y="3346936"/>
            <a:chExt cx="265193" cy="352693"/>
          </a:xfrm>
        </p:grpSpPr>
        <p:sp>
          <p:nvSpPr>
            <p:cNvPr id="17059" name="Google Shape;17059;p94"/>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0" name="Google Shape;17060;p94"/>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1" name="Google Shape;17061;p94"/>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62" name="Google Shape;17062;p94"/>
          <p:cNvGrpSpPr/>
          <p:nvPr/>
        </p:nvGrpSpPr>
        <p:grpSpPr>
          <a:xfrm>
            <a:off x="5801105" y="3172296"/>
            <a:ext cx="264813" cy="351933"/>
            <a:chOff x="5801105" y="3347696"/>
            <a:chExt cx="264813" cy="351933"/>
          </a:xfrm>
        </p:grpSpPr>
        <p:sp>
          <p:nvSpPr>
            <p:cNvPr id="17063" name="Google Shape;17063;p94"/>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4" name="Google Shape;17064;p94"/>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5" name="Google Shape;17065;p94"/>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6" name="Google Shape;17066;p94"/>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67" name="Google Shape;17067;p94"/>
          <p:cNvGrpSpPr/>
          <p:nvPr/>
        </p:nvGrpSpPr>
        <p:grpSpPr>
          <a:xfrm>
            <a:off x="5349253" y="3171536"/>
            <a:ext cx="265922" cy="352693"/>
            <a:chOff x="5349253" y="3346936"/>
            <a:chExt cx="265922" cy="352693"/>
          </a:xfrm>
        </p:grpSpPr>
        <p:sp>
          <p:nvSpPr>
            <p:cNvPr id="17068" name="Google Shape;17068;p94"/>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9" name="Google Shape;17069;p94"/>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0" name="Google Shape;17070;p94"/>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1" name="Google Shape;17071;p94"/>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2" name="Google Shape;17072;p94"/>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3" name="Google Shape;17073;p94"/>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74" name="Google Shape;17074;p94"/>
          <p:cNvGrpSpPr/>
          <p:nvPr/>
        </p:nvGrpSpPr>
        <p:grpSpPr>
          <a:xfrm>
            <a:off x="4907159" y="3171536"/>
            <a:ext cx="264845" cy="354214"/>
            <a:chOff x="4907159" y="3346936"/>
            <a:chExt cx="264845" cy="354214"/>
          </a:xfrm>
        </p:grpSpPr>
        <p:sp>
          <p:nvSpPr>
            <p:cNvPr id="17075" name="Google Shape;17075;p94"/>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6" name="Google Shape;17076;p94"/>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77" name="Google Shape;17077;p94"/>
          <p:cNvGrpSpPr/>
          <p:nvPr/>
        </p:nvGrpSpPr>
        <p:grpSpPr>
          <a:xfrm>
            <a:off x="8048421" y="3159086"/>
            <a:ext cx="276503" cy="369674"/>
            <a:chOff x="8048421" y="3334486"/>
            <a:chExt cx="276503" cy="369674"/>
          </a:xfrm>
        </p:grpSpPr>
        <p:sp>
          <p:nvSpPr>
            <p:cNvPr id="17078" name="Google Shape;17078;p94"/>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9" name="Google Shape;17079;p94"/>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0" name="Google Shape;17080;p94"/>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1" name="Google Shape;17081;p94"/>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2" name="Google Shape;17082;p94"/>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3" name="Google Shape;17083;p94"/>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84" name="Google Shape;17084;p94"/>
          <p:cNvGrpSpPr/>
          <p:nvPr/>
        </p:nvGrpSpPr>
        <p:grpSpPr>
          <a:xfrm>
            <a:off x="7575787" y="3154555"/>
            <a:ext cx="295384" cy="376834"/>
            <a:chOff x="7575787" y="3329955"/>
            <a:chExt cx="295384" cy="376834"/>
          </a:xfrm>
        </p:grpSpPr>
        <p:sp>
          <p:nvSpPr>
            <p:cNvPr id="17085" name="Google Shape;17085;p94"/>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6" name="Google Shape;17086;p94"/>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7" name="Google Shape;17087;p94"/>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8" name="Google Shape;17088;p94"/>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9" name="Google Shape;17089;p94"/>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0" name="Google Shape;17090;p94"/>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091" name="Google Shape;17091;p94"/>
          <p:cNvGrpSpPr/>
          <p:nvPr/>
        </p:nvGrpSpPr>
        <p:grpSpPr>
          <a:xfrm>
            <a:off x="864062" y="2709103"/>
            <a:ext cx="264084" cy="347783"/>
            <a:chOff x="864062" y="2884503"/>
            <a:chExt cx="264084" cy="347783"/>
          </a:xfrm>
        </p:grpSpPr>
        <p:sp>
          <p:nvSpPr>
            <p:cNvPr id="17092" name="Google Shape;17092;p94"/>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3" name="Google Shape;17093;p94"/>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4" name="Google Shape;17094;p94"/>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5" name="Google Shape;17095;p94"/>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6" name="Google Shape;17096;p94"/>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7" name="Google Shape;17097;p94"/>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8" name="Google Shape;17098;p94"/>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9" name="Google Shape;17099;p94"/>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0" name="Google Shape;17100;p94"/>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1" name="Google Shape;17101;p94"/>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02" name="Google Shape;17102;p94"/>
          <p:cNvGrpSpPr/>
          <p:nvPr/>
        </p:nvGrpSpPr>
        <p:grpSpPr>
          <a:xfrm>
            <a:off x="3978523" y="2709261"/>
            <a:ext cx="348955" cy="346516"/>
            <a:chOff x="3978523" y="2884661"/>
            <a:chExt cx="348955" cy="346516"/>
          </a:xfrm>
        </p:grpSpPr>
        <p:sp>
          <p:nvSpPr>
            <p:cNvPr id="17103" name="Google Shape;17103;p94"/>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4" name="Google Shape;17104;p94"/>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5" name="Google Shape;17105;p94"/>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6" name="Google Shape;17106;p94"/>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7" name="Google Shape;17107;p94"/>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8" name="Google Shape;17108;p94"/>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9" name="Google Shape;17109;p94"/>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0" name="Google Shape;17110;p94"/>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11" name="Google Shape;17111;p94"/>
          <p:cNvGrpSpPr/>
          <p:nvPr/>
        </p:nvGrpSpPr>
        <p:grpSpPr>
          <a:xfrm>
            <a:off x="3527780" y="2709863"/>
            <a:ext cx="347435" cy="345534"/>
            <a:chOff x="3527780" y="2885263"/>
            <a:chExt cx="347435" cy="345534"/>
          </a:xfrm>
        </p:grpSpPr>
        <p:sp>
          <p:nvSpPr>
            <p:cNvPr id="17112" name="Google Shape;17112;p94"/>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3" name="Google Shape;17113;p94"/>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4" name="Google Shape;17114;p94"/>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5" name="Google Shape;17115;p94"/>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6" name="Google Shape;17116;p94"/>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7" name="Google Shape;17117;p94"/>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8" name="Google Shape;17118;p94"/>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9" name="Google Shape;17119;p94"/>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0" name="Google Shape;17120;p94"/>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1" name="Google Shape;17121;p94"/>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2" name="Google Shape;17122;p94"/>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3" name="Google Shape;17123;p94"/>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4" name="Google Shape;17124;p94"/>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5" name="Google Shape;17125;p94"/>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6" name="Google Shape;17126;p94"/>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7" name="Google Shape;17127;p94"/>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8" name="Google Shape;17128;p94"/>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9" name="Google Shape;17129;p94"/>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0" name="Google Shape;17130;p94"/>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1" name="Google Shape;17131;p94"/>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2" name="Google Shape;17132;p94"/>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3" name="Google Shape;17133;p94"/>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4" name="Google Shape;17134;p94"/>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35" name="Google Shape;17135;p94"/>
          <p:cNvGrpSpPr/>
          <p:nvPr/>
        </p:nvGrpSpPr>
        <p:grpSpPr>
          <a:xfrm>
            <a:off x="2239671" y="2709103"/>
            <a:ext cx="218053" cy="348543"/>
            <a:chOff x="2239671" y="2884503"/>
            <a:chExt cx="218053" cy="348543"/>
          </a:xfrm>
        </p:grpSpPr>
        <p:sp>
          <p:nvSpPr>
            <p:cNvPr id="17136" name="Google Shape;17136;p94"/>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7" name="Google Shape;17137;p94"/>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8" name="Google Shape;17138;p94"/>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9" name="Google Shape;17139;p94"/>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0" name="Google Shape;17140;p94"/>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41" name="Google Shape;17141;p94"/>
          <p:cNvGrpSpPr/>
          <p:nvPr/>
        </p:nvGrpSpPr>
        <p:grpSpPr>
          <a:xfrm>
            <a:off x="2691555" y="2709103"/>
            <a:ext cx="215044" cy="348924"/>
            <a:chOff x="2691555" y="2884503"/>
            <a:chExt cx="215044" cy="348924"/>
          </a:xfrm>
        </p:grpSpPr>
        <p:sp>
          <p:nvSpPr>
            <p:cNvPr id="17142" name="Google Shape;17142;p94"/>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3" name="Google Shape;17143;p94"/>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4" name="Google Shape;17144;p94"/>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45" name="Google Shape;17145;p94"/>
          <p:cNvGrpSpPr/>
          <p:nvPr/>
        </p:nvGrpSpPr>
        <p:grpSpPr>
          <a:xfrm>
            <a:off x="1770459" y="2709103"/>
            <a:ext cx="254644" cy="348828"/>
            <a:chOff x="1770459" y="2884503"/>
            <a:chExt cx="254644" cy="348828"/>
          </a:xfrm>
        </p:grpSpPr>
        <p:sp>
          <p:nvSpPr>
            <p:cNvPr id="17146" name="Google Shape;17146;p94"/>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7" name="Google Shape;17147;p94"/>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8" name="Google Shape;17148;p94"/>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9" name="Google Shape;17149;p94"/>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0" name="Google Shape;17150;p94"/>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1" name="Google Shape;17151;p94"/>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2" name="Google Shape;17152;p94"/>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3" name="Google Shape;17153;p94"/>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54" name="Google Shape;17154;p94"/>
          <p:cNvGrpSpPr/>
          <p:nvPr/>
        </p:nvGrpSpPr>
        <p:grpSpPr>
          <a:xfrm>
            <a:off x="1317466" y="2709483"/>
            <a:ext cx="258382" cy="348543"/>
            <a:chOff x="1317466" y="2884883"/>
            <a:chExt cx="258382" cy="348543"/>
          </a:xfrm>
        </p:grpSpPr>
        <p:sp>
          <p:nvSpPr>
            <p:cNvPr id="17155" name="Google Shape;17155;p94"/>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6" name="Google Shape;17156;p94"/>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7" name="Google Shape;17157;p94"/>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8" name="Google Shape;17158;p94"/>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9" name="Google Shape;17159;p94"/>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0" name="Google Shape;17160;p94"/>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1" name="Google Shape;17161;p94"/>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2" name="Google Shape;17162;p94"/>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63" name="Google Shape;17163;p94"/>
          <p:cNvGrpSpPr/>
          <p:nvPr/>
        </p:nvGrpSpPr>
        <p:grpSpPr>
          <a:xfrm>
            <a:off x="3121167" y="2709483"/>
            <a:ext cx="258414" cy="348543"/>
            <a:chOff x="3121167" y="2884883"/>
            <a:chExt cx="258414" cy="348543"/>
          </a:xfrm>
        </p:grpSpPr>
        <p:sp>
          <p:nvSpPr>
            <p:cNvPr id="17164" name="Google Shape;17164;p94"/>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5" name="Google Shape;17165;p94"/>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6" name="Google Shape;17166;p94"/>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7" name="Google Shape;17167;p94"/>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8" name="Google Shape;17168;p94"/>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9" name="Google Shape;17169;p94"/>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0" name="Google Shape;17170;p94"/>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1" name="Google Shape;17171;p94"/>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72" name="Google Shape;17172;p94"/>
          <p:cNvGrpSpPr/>
          <p:nvPr/>
        </p:nvGrpSpPr>
        <p:grpSpPr>
          <a:xfrm>
            <a:off x="4899999" y="2706695"/>
            <a:ext cx="271244" cy="346801"/>
            <a:chOff x="4899999" y="2882095"/>
            <a:chExt cx="271244" cy="346801"/>
          </a:xfrm>
        </p:grpSpPr>
        <p:sp>
          <p:nvSpPr>
            <p:cNvPr id="17173" name="Google Shape;17173;p94"/>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4" name="Google Shape;17174;p94"/>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5" name="Google Shape;17175;p94"/>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6" name="Google Shape;17176;p94"/>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7" name="Google Shape;17177;p94"/>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8" name="Google Shape;17178;p94"/>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9" name="Google Shape;17179;p94"/>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0" name="Google Shape;17180;p94"/>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1" name="Google Shape;17181;p94"/>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2" name="Google Shape;17182;p94"/>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83" name="Google Shape;17183;p94"/>
          <p:cNvGrpSpPr/>
          <p:nvPr/>
        </p:nvGrpSpPr>
        <p:grpSpPr>
          <a:xfrm>
            <a:off x="7162775" y="2705713"/>
            <a:ext cx="259523" cy="346294"/>
            <a:chOff x="7162775" y="2881113"/>
            <a:chExt cx="259523" cy="346294"/>
          </a:xfrm>
        </p:grpSpPr>
        <p:sp>
          <p:nvSpPr>
            <p:cNvPr id="17184" name="Google Shape;17184;p94"/>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5" name="Google Shape;17185;p94"/>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6" name="Google Shape;17186;p94"/>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7" name="Google Shape;17187;p94"/>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8" name="Google Shape;17188;p94"/>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9" name="Google Shape;17189;p94"/>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90" name="Google Shape;17190;p94"/>
          <p:cNvGrpSpPr/>
          <p:nvPr/>
        </p:nvGrpSpPr>
        <p:grpSpPr>
          <a:xfrm>
            <a:off x="6709751" y="2706442"/>
            <a:ext cx="261075" cy="347815"/>
            <a:chOff x="6709751" y="2881842"/>
            <a:chExt cx="261075" cy="347815"/>
          </a:xfrm>
        </p:grpSpPr>
        <p:sp>
          <p:nvSpPr>
            <p:cNvPr id="17191" name="Google Shape;17191;p94"/>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2" name="Google Shape;17192;p94"/>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3" name="Google Shape;17193;p94"/>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4" name="Google Shape;17194;p94"/>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5" name="Google Shape;17195;p94"/>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6" name="Google Shape;17196;p94"/>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97" name="Google Shape;17197;p94"/>
          <p:cNvGrpSpPr/>
          <p:nvPr/>
        </p:nvGrpSpPr>
        <p:grpSpPr>
          <a:xfrm>
            <a:off x="5807156" y="2705713"/>
            <a:ext cx="261043" cy="348163"/>
            <a:chOff x="5807156" y="2881113"/>
            <a:chExt cx="261043" cy="348163"/>
          </a:xfrm>
        </p:grpSpPr>
        <p:sp>
          <p:nvSpPr>
            <p:cNvPr id="17198" name="Google Shape;17198;p94"/>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9" name="Google Shape;17199;p94"/>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0" name="Google Shape;17200;p94"/>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1" name="Google Shape;17201;p94"/>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2" name="Google Shape;17202;p94"/>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03" name="Google Shape;17203;p94"/>
          <p:cNvGrpSpPr/>
          <p:nvPr/>
        </p:nvGrpSpPr>
        <p:grpSpPr>
          <a:xfrm>
            <a:off x="5355653" y="2706093"/>
            <a:ext cx="262184" cy="346643"/>
            <a:chOff x="5355653" y="2881493"/>
            <a:chExt cx="262184" cy="346643"/>
          </a:xfrm>
        </p:grpSpPr>
        <p:sp>
          <p:nvSpPr>
            <p:cNvPr id="17204" name="Google Shape;17204;p94"/>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5" name="Google Shape;17205;p94"/>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6" name="Google Shape;17206;p94"/>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7" name="Google Shape;17207;p94"/>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8" name="Google Shape;17208;p94"/>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09" name="Google Shape;17209;p94"/>
          <p:cNvGrpSpPr/>
          <p:nvPr/>
        </p:nvGrpSpPr>
        <p:grpSpPr>
          <a:xfrm>
            <a:off x="8055961" y="2706442"/>
            <a:ext cx="260283" cy="345914"/>
            <a:chOff x="8055961" y="2881842"/>
            <a:chExt cx="260283" cy="345914"/>
          </a:xfrm>
        </p:grpSpPr>
        <p:sp>
          <p:nvSpPr>
            <p:cNvPr id="17210" name="Google Shape;17210;p94"/>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1" name="Google Shape;17211;p94"/>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2" name="Google Shape;17212;p94"/>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3" name="Google Shape;17213;p94"/>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14" name="Google Shape;17214;p94"/>
          <p:cNvGrpSpPr/>
          <p:nvPr/>
        </p:nvGrpSpPr>
        <p:grpSpPr>
          <a:xfrm>
            <a:off x="7609368" y="2718512"/>
            <a:ext cx="264813" cy="353105"/>
            <a:chOff x="7609368" y="2893912"/>
            <a:chExt cx="264813" cy="353105"/>
          </a:xfrm>
        </p:grpSpPr>
        <p:sp>
          <p:nvSpPr>
            <p:cNvPr id="17215" name="Google Shape;17215;p94"/>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6" name="Google Shape;17216;p94"/>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7" name="Google Shape;17217;p94"/>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8" name="Google Shape;17218;p94"/>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9" name="Google Shape;17219;p94"/>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0" name="Google Shape;17220;p94"/>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21" name="Google Shape;17221;p94"/>
          <p:cNvGrpSpPr/>
          <p:nvPr/>
        </p:nvGrpSpPr>
        <p:grpSpPr>
          <a:xfrm>
            <a:off x="6248458" y="2694372"/>
            <a:ext cx="270864" cy="360645"/>
            <a:chOff x="6248458" y="2869772"/>
            <a:chExt cx="270864" cy="360645"/>
          </a:xfrm>
        </p:grpSpPr>
        <p:sp>
          <p:nvSpPr>
            <p:cNvPr id="17222" name="Google Shape;17222;p94"/>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3" name="Google Shape;17223;p94"/>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4" name="Google Shape;17224;p94"/>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5" name="Google Shape;17225;p94"/>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6" name="Google Shape;17226;p94"/>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27" name="Google Shape;17227;p94"/>
          <p:cNvGrpSpPr/>
          <p:nvPr/>
        </p:nvGrpSpPr>
        <p:grpSpPr>
          <a:xfrm>
            <a:off x="3075928" y="2270398"/>
            <a:ext cx="363243" cy="300675"/>
            <a:chOff x="3075928" y="2445798"/>
            <a:chExt cx="363243" cy="300675"/>
          </a:xfrm>
        </p:grpSpPr>
        <p:sp>
          <p:nvSpPr>
            <p:cNvPr id="17228" name="Google Shape;17228;p94"/>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9" name="Google Shape;17229;p94"/>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0" name="Google Shape;17230;p94"/>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1" name="Google Shape;17231;p94"/>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2" name="Google Shape;17232;p94"/>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3" name="Google Shape;17233;p94"/>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4" name="Google Shape;17234;p94"/>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5" name="Google Shape;17235;p94"/>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6" name="Google Shape;17236;p94"/>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7" name="Google Shape;17237;p94"/>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8" name="Google Shape;17238;p94"/>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39" name="Google Shape;17239;p94"/>
          <p:cNvGrpSpPr/>
          <p:nvPr/>
        </p:nvGrpSpPr>
        <p:grpSpPr>
          <a:xfrm>
            <a:off x="2633105" y="2256459"/>
            <a:ext cx="363243" cy="328585"/>
            <a:chOff x="2633105" y="2431859"/>
            <a:chExt cx="363243" cy="328585"/>
          </a:xfrm>
        </p:grpSpPr>
        <p:sp>
          <p:nvSpPr>
            <p:cNvPr id="17240" name="Google Shape;17240;p94"/>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1" name="Google Shape;17241;p94"/>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2" name="Google Shape;17242;p94"/>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3" name="Google Shape;17243;p94"/>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4" name="Google Shape;17244;p94"/>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5" name="Google Shape;17245;p94"/>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6" name="Google Shape;17246;p94"/>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7" name="Google Shape;17247;p94"/>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48" name="Google Shape;17248;p94"/>
          <p:cNvGrpSpPr/>
          <p:nvPr/>
        </p:nvGrpSpPr>
        <p:grpSpPr>
          <a:xfrm>
            <a:off x="2189142" y="2245910"/>
            <a:ext cx="365904" cy="350064"/>
            <a:chOff x="2189142" y="2421310"/>
            <a:chExt cx="365904" cy="350064"/>
          </a:xfrm>
        </p:grpSpPr>
        <p:sp>
          <p:nvSpPr>
            <p:cNvPr id="17249" name="Google Shape;17249;p94"/>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0" name="Google Shape;17250;p94"/>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1" name="Google Shape;17251;p94"/>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2" name="Google Shape;17252;p94"/>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3" name="Google Shape;17253;p94"/>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4" name="Google Shape;17254;p94"/>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5" name="Google Shape;17255;p94"/>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6" name="Google Shape;17256;p94"/>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7" name="Google Shape;17257;p94"/>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258" name="Google Shape;17258;p94"/>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59" name="Google Shape;17259;p94"/>
          <p:cNvGrpSpPr/>
          <p:nvPr/>
        </p:nvGrpSpPr>
        <p:grpSpPr>
          <a:xfrm>
            <a:off x="3961923" y="2310917"/>
            <a:ext cx="364415" cy="220936"/>
            <a:chOff x="3961923" y="2486317"/>
            <a:chExt cx="364415" cy="220936"/>
          </a:xfrm>
        </p:grpSpPr>
        <p:sp>
          <p:nvSpPr>
            <p:cNvPr id="17260" name="Google Shape;17260;p94"/>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1" name="Google Shape;17261;p94"/>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2" name="Google Shape;17262;p94"/>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3" name="Google Shape;17263;p94"/>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264" name="Google Shape;17264;p94"/>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65" name="Google Shape;17265;p94"/>
          <p:cNvGrpSpPr/>
          <p:nvPr/>
        </p:nvGrpSpPr>
        <p:grpSpPr>
          <a:xfrm>
            <a:off x="1303876" y="2243977"/>
            <a:ext cx="363275" cy="354626"/>
            <a:chOff x="1303876" y="2419377"/>
            <a:chExt cx="363275" cy="354626"/>
          </a:xfrm>
        </p:grpSpPr>
        <p:sp>
          <p:nvSpPr>
            <p:cNvPr id="17266" name="Google Shape;17266;p94"/>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7" name="Google Shape;17267;p94"/>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8" name="Google Shape;17268;p94"/>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9" name="Google Shape;17269;p94"/>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0" name="Google Shape;17270;p94"/>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1" name="Google Shape;17271;p94"/>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2" name="Google Shape;17272;p94"/>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3" name="Google Shape;17273;p94"/>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74" name="Google Shape;17274;p94"/>
          <p:cNvGrpSpPr/>
          <p:nvPr/>
        </p:nvGrpSpPr>
        <p:grpSpPr>
          <a:xfrm>
            <a:off x="861053" y="2239510"/>
            <a:ext cx="362134" cy="363623"/>
            <a:chOff x="861053" y="2414910"/>
            <a:chExt cx="362134" cy="363623"/>
          </a:xfrm>
        </p:grpSpPr>
        <p:sp>
          <p:nvSpPr>
            <p:cNvPr id="17275" name="Google Shape;17275;p94"/>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6" name="Google Shape;17276;p94"/>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7" name="Google Shape;17277;p94"/>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8" name="Google Shape;17278;p94"/>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9" name="Google Shape;17279;p94"/>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80" name="Google Shape;17280;p94"/>
          <p:cNvGrpSpPr/>
          <p:nvPr/>
        </p:nvGrpSpPr>
        <p:grpSpPr>
          <a:xfrm>
            <a:off x="7594288" y="2239859"/>
            <a:ext cx="279513" cy="355735"/>
            <a:chOff x="7594288" y="2415259"/>
            <a:chExt cx="279513" cy="355735"/>
          </a:xfrm>
        </p:grpSpPr>
        <p:sp>
          <p:nvSpPr>
            <p:cNvPr id="17281" name="Google Shape;17281;p94"/>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2" name="Google Shape;17282;p94"/>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3" name="Google Shape;17283;p94"/>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4" name="Google Shape;17284;p94"/>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5" name="Google Shape;17285;p94"/>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6" name="Google Shape;17286;p94"/>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87" name="Google Shape;17287;p94"/>
          <p:cNvGrpSpPr/>
          <p:nvPr/>
        </p:nvGrpSpPr>
        <p:grpSpPr>
          <a:xfrm>
            <a:off x="7145794" y="2240239"/>
            <a:ext cx="278784" cy="355735"/>
            <a:chOff x="7145794" y="2415639"/>
            <a:chExt cx="278784" cy="355735"/>
          </a:xfrm>
        </p:grpSpPr>
        <p:sp>
          <p:nvSpPr>
            <p:cNvPr id="17288" name="Google Shape;17288;p94"/>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9" name="Google Shape;17289;p94"/>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0" name="Google Shape;17290;p94"/>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1" name="Google Shape;17291;p94"/>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2" name="Google Shape;17292;p94"/>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3" name="Google Shape;17293;p94"/>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4" name="Google Shape;17294;p94"/>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5" name="Google Shape;17295;p94"/>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6" name="Google Shape;17296;p94"/>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7" name="Google Shape;17297;p94"/>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98" name="Google Shape;17298;p94"/>
          <p:cNvGrpSpPr/>
          <p:nvPr/>
        </p:nvGrpSpPr>
        <p:grpSpPr>
          <a:xfrm>
            <a:off x="6698441" y="2239130"/>
            <a:ext cx="277644" cy="357984"/>
            <a:chOff x="6698441" y="2414530"/>
            <a:chExt cx="277644" cy="357984"/>
          </a:xfrm>
        </p:grpSpPr>
        <p:sp>
          <p:nvSpPr>
            <p:cNvPr id="17299" name="Google Shape;17299;p94"/>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0" name="Google Shape;17300;p94"/>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1" name="Google Shape;17301;p94"/>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2" name="Google Shape;17302;p94"/>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3" name="Google Shape;17303;p94"/>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4" name="Google Shape;17304;p94"/>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05" name="Google Shape;17305;p94"/>
          <p:cNvGrpSpPr/>
          <p:nvPr/>
        </p:nvGrpSpPr>
        <p:grpSpPr>
          <a:xfrm>
            <a:off x="4897750" y="2240239"/>
            <a:ext cx="279513" cy="357255"/>
            <a:chOff x="4897750" y="2415639"/>
            <a:chExt cx="279513" cy="357255"/>
          </a:xfrm>
        </p:grpSpPr>
        <p:sp>
          <p:nvSpPr>
            <p:cNvPr id="17306" name="Google Shape;17306;p94"/>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7" name="Google Shape;17307;p94"/>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8" name="Google Shape;17308;p94"/>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9" name="Google Shape;17309;p94"/>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0" name="Google Shape;17310;p94"/>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1" name="Google Shape;17311;p94"/>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2" name="Google Shape;17312;p94"/>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3" name="Google Shape;17313;p94"/>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14" name="Google Shape;17314;p94"/>
          <p:cNvGrpSpPr/>
          <p:nvPr/>
        </p:nvGrpSpPr>
        <p:grpSpPr>
          <a:xfrm>
            <a:off x="5812066" y="2240619"/>
            <a:ext cx="264813" cy="353454"/>
            <a:chOff x="5812066" y="2416019"/>
            <a:chExt cx="264813" cy="353454"/>
          </a:xfrm>
        </p:grpSpPr>
        <p:sp>
          <p:nvSpPr>
            <p:cNvPr id="17315" name="Google Shape;17315;p94"/>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6" name="Google Shape;17316;p94"/>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7" name="Google Shape;17317;p94"/>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8" name="Google Shape;17318;p94"/>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9" name="Google Shape;17319;p94"/>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0" name="Google Shape;17320;p94"/>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1" name="Google Shape;17321;p94"/>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22" name="Google Shape;17322;p94"/>
          <p:cNvGrpSpPr/>
          <p:nvPr/>
        </p:nvGrpSpPr>
        <p:grpSpPr>
          <a:xfrm>
            <a:off x="8054820" y="2240999"/>
            <a:ext cx="264433" cy="353454"/>
            <a:chOff x="8054820" y="2416399"/>
            <a:chExt cx="264433" cy="353454"/>
          </a:xfrm>
        </p:grpSpPr>
        <p:sp>
          <p:nvSpPr>
            <p:cNvPr id="17323" name="Google Shape;17323;p94"/>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4" name="Google Shape;17324;p94"/>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5" name="Google Shape;17325;p94"/>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6" name="Google Shape;17326;p94"/>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7" name="Google Shape;17327;p94"/>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8" name="Google Shape;17328;p94"/>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29" name="Google Shape;17329;p94"/>
          <p:cNvGrpSpPr/>
          <p:nvPr/>
        </p:nvGrpSpPr>
        <p:grpSpPr>
          <a:xfrm>
            <a:off x="5356413" y="2237990"/>
            <a:ext cx="271212" cy="361374"/>
            <a:chOff x="5356413" y="2413390"/>
            <a:chExt cx="271212" cy="361374"/>
          </a:xfrm>
        </p:grpSpPr>
        <p:sp>
          <p:nvSpPr>
            <p:cNvPr id="17330" name="Google Shape;17330;p94"/>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1" name="Google Shape;17331;p94"/>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2" name="Google Shape;17332;p94"/>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3" name="Google Shape;17333;p94"/>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4" name="Google Shape;17334;p94"/>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35" name="Google Shape;17335;p94"/>
          <p:cNvGrpSpPr/>
          <p:nvPr/>
        </p:nvGrpSpPr>
        <p:grpSpPr>
          <a:xfrm>
            <a:off x="6255238" y="2236849"/>
            <a:ext cx="271244" cy="360994"/>
            <a:chOff x="6255238" y="2412249"/>
            <a:chExt cx="271244" cy="360994"/>
          </a:xfrm>
        </p:grpSpPr>
        <p:sp>
          <p:nvSpPr>
            <p:cNvPr id="17336" name="Google Shape;17336;p94"/>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7" name="Google Shape;17337;p94"/>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8" name="Google Shape;17338;p94"/>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9" name="Google Shape;17339;p94"/>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0" name="Google Shape;17340;p94"/>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1" name="Google Shape;17341;p94"/>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42" name="Google Shape;17342;p94"/>
          <p:cNvGrpSpPr/>
          <p:nvPr/>
        </p:nvGrpSpPr>
        <p:grpSpPr>
          <a:xfrm>
            <a:off x="2185372" y="1782399"/>
            <a:ext cx="366664" cy="366981"/>
            <a:chOff x="2185372" y="1957799"/>
            <a:chExt cx="366664" cy="366981"/>
          </a:xfrm>
        </p:grpSpPr>
        <p:sp>
          <p:nvSpPr>
            <p:cNvPr id="17343" name="Google Shape;17343;p94"/>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4" name="Google Shape;17344;p94"/>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5" name="Google Shape;17345;p94"/>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6" name="Google Shape;17346;p94"/>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7" name="Google Shape;17347;p94"/>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8" name="Google Shape;17348;p94"/>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9" name="Google Shape;17349;p94"/>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0" name="Google Shape;17350;p94"/>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51" name="Google Shape;17351;p94"/>
          <p:cNvGrpSpPr/>
          <p:nvPr/>
        </p:nvGrpSpPr>
        <p:grpSpPr>
          <a:xfrm>
            <a:off x="1737258" y="1812971"/>
            <a:ext cx="370814" cy="307359"/>
            <a:chOff x="1737258" y="1988371"/>
            <a:chExt cx="370814" cy="307359"/>
          </a:xfrm>
        </p:grpSpPr>
        <p:sp>
          <p:nvSpPr>
            <p:cNvPr id="17352" name="Google Shape;17352;p94"/>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3" name="Google Shape;17353;p94"/>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4" name="Google Shape;17354;p94"/>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5" name="Google Shape;17355;p94"/>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56" name="Google Shape;17356;p94"/>
          <p:cNvGrpSpPr/>
          <p:nvPr/>
        </p:nvGrpSpPr>
        <p:grpSpPr>
          <a:xfrm>
            <a:off x="848983" y="1814111"/>
            <a:ext cx="369294" cy="304350"/>
            <a:chOff x="848983" y="1989511"/>
            <a:chExt cx="369294" cy="304350"/>
          </a:xfrm>
        </p:grpSpPr>
        <p:sp>
          <p:nvSpPr>
            <p:cNvPr id="17357" name="Google Shape;17357;p94"/>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8" name="Google Shape;17358;p94"/>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9" name="Google Shape;17359;p94"/>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0" name="Google Shape;17360;p94"/>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1" name="Google Shape;17361;p94"/>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62" name="Google Shape;17362;p94"/>
          <p:cNvGrpSpPr/>
          <p:nvPr/>
        </p:nvGrpSpPr>
        <p:grpSpPr>
          <a:xfrm>
            <a:off x="3074027" y="1808377"/>
            <a:ext cx="380604" cy="313854"/>
            <a:chOff x="3074027" y="1983777"/>
            <a:chExt cx="380604" cy="313854"/>
          </a:xfrm>
        </p:grpSpPr>
        <p:sp>
          <p:nvSpPr>
            <p:cNvPr id="17363" name="Google Shape;17363;p94"/>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4" name="Google Shape;17364;p94"/>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5" name="Google Shape;17365;p94"/>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6" name="Google Shape;17366;p94"/>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7" name="Google Shape;17367;p94"/>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68" name="Google Shape;17368;p94"/>
          <p:cNvGrpSpPr/>
          <p:nvPr/>
        </p:nvGrpSpPr>
        <p:grpSpPr>
          <a:xfrm>
            <a:off x="3522521" y="1800457"/>
            <a:ext cx="367013" cy="331278"/>
            <a:chOff x="3522521" y="1975857"/>
            <a:chExt cx="367013" cy="331278"/>
          </a:xfrm>
        </p:grpSpPr>
        <p:sp>
          <p:nvSpPr>
            <p:cNvPr id="17369" name="Google Shape;17369;p94"/>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0" name="Google Shape;17370;p94"/>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1" name="Google Shape;17371;p94"/>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2" name="Google Shape;17372;p94"/>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3" name="Google Shape;17373;p94"/>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4" name="Google Shape;17374;p94"/>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5" name="Google Shape;17375;p94"/>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76" name="Google Shape;17376;p94"/>
          <p:cNvGrpSpPr/>
          <p:nvPr/>
        </p:nvGrpSpPr>
        <p:grpSpPr>
          <a:xfrm>
            <a:off x="2630824" y="1801566"/>
            <a:ext cx="368185" cy="330454"/>
            <a:chOff x="2630824" y="1976966"/>
            <a:chExt cx="368185" cy="330454"/>
          </a:xfrm>
        </p:grpSpPr>
        <p:sp>
          <p:nvSpPr>
            <p:cNvPr id="17377" name="Google Shape;17377;p94"/>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8" name="Google Shape;17378;p94"/>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9" name="Google Shape;17379;p94"/>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0" name="Google Shape;17380;p94"/>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1" name="Google Shape;17381;p94"/>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2" name="Google Shape;17382;p94"/>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3" name="Google Shape;17383;p94"/>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4" name="Google Shape;17384;p94"/>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85" name="Google Shape;17385;p94"/>
          <p:cNvGrpSpPr/>
          <p:nvPr/>
        </p:nvGrpSpPr>
        <p:grpSpPr>
          <a:xfrm>
            <a:off x="1293706" y="1791016"/>
            <a:ext cx="369294" cy="350444"/>
            <a:chOff x="1293706" y="1966416"/>
            <a:chExt cx="369294" cy="350444"/>
          </a:xfrm>
        </p:grpSpPr>
        <p:sp>
          <p:nvSpPr>
            <p:cNvPr id="17386" name="Google Shape;17386;p94"/>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7" name="Google Shape;17387;p94"/>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8" name="Google Shape;17388;p94"/>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9" name="Google Shape;17389;p94"/>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0" name="Google Shape;17390;p94"/>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1" name="Google Shape;17391;p94"/>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2" name="Google Shape;17392;p94"/>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3" name="Google Shape;17393;p94"/>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94" name="Google Shape;17394;p94"/>
          <p:cNvGrpSpPr/>
          <p:nvPr/>
        </p:nvGrpSpPr>
        <p:grpSpPr>
          <a:xfrm>
            <a:off x="3967213" y="1800077"/>
            <a:ext cx="368185" cy="331816"/>
            <a:chOff x="3967213" y="1975477"/>
            <a:chExt cx="368185" cy="331816"/>
          </a:xfrm>
        </p:grpSpPr>
        <p:sp>
          <p:nvSpPr>
            <p:cNvPr id="17395" name="Google Shape;17395;p94"/>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6" name="Google Shape;17396;p94"/>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7" name="Google Shape;17397;p94"/>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98" name="Google Shape;17398;p94"/>
          <p:cNvGrpSpPr/>
          <p:nvPr/>
        </p:nvGrpSpPr>
        <p:grpSpPr>
          <a:xfrm>
            <a:off x="8047661" y="1793646"/>
            <a:ext cx="279132" cy="356875"/>
            <a:chOff x="8047661" y="1969046"/>
            <a:chExt cx="279132" cy="356875"/>
          </a:xfrm>
        </p:grpSpPr>
        <p:sp>
          <p:nvSpPr>
            <p:cNvPr id="17399" name="Google Shape;17399;p94"/>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0" name="Google Shape;17400;p94"/>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1" name="Google Shape;17401;p94"/>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2" name="Google Shape;17402;p94"/>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03" name="Google Shape;17403;p94"/>
          <p:cNvGrpSpPr/>
          <p:nvPr/>
        </p:nvGrpSpPr>
        <p:grpSpPr>
          <a:xfrm>
            <a:off x="7596157" y="1792759"/>
            <a:ext cx="279544" cy="358142"/>
            <a:chOff x="7596157" y="1968159"/>
            <a:chExt cx="279544" cy="358142"/>
          </a:xfrm>
        </p:grpSpPr>
        <p:sp>
          <p:nvSpPr>
            <p:cNvPr id="17404" name="Google Shape;17404;p94"/>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5" name="Google Shape;17405;p94"/>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6" name="Google Shape;17406;p94"/>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7" name="Google Shape;17407;p94"/>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8" name="Google Shape;17408;p94"/>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9" name="Google Shape;17409;p94"/>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10" name="Google Shape;17410;p94"/>
          <p:cNvGrpSpPr/>
          <p:nvPr/>
        </p:nvGrpSpPr>
        <p:grpSpPr>
          <a:xfrm>
            <a:off x="7147315" y="1793646"/>
            <a:ext cx="279513" cy="357636"/>
            <a:chOff x="7147315" y="1969046"/>
            <a:chExt cx="279513" cy="357636"/>
          </a:xfrm>
        </p:grpSpPr>
        <p:sp>
          <p:nvSpPr>
            <p:cNvPr id="17411" name="Google Shape;17411;p94"/>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2" name="Google Shape;17412;p94"/>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3" name="Google Shape;17413;p94"/>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4" name="Google Shape;17414;p94"/>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5" name="Google Shape;17415;p94"/>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6" name="Google Shape;17416;p94"/>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7" name="Google Shape;17417;p94"/>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18" name="Google Shape;17418;p94"/>
          <p:cNvGrpSpPr/>
          <p:nvPr/>
        </p:nvGrpSpPr>
        <p:grpSpPr>
          <a:xfrm>
            <a:off x="6697681" y="1792917"/>
            <a:ext cx="280305" cy="359093"/>
            <a:chOff x="6697681" y="1968317"/>
            <a:chExt cx="280305" cy="359093"/>
          </a:xfrm>
        </p:grpSpPr>
        <p:sp>
          <p:nvSpPr>
            <p:cNvPr id="17419" name="Google Shape;17419;p94"/>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0" name="Google Shape;17420;p94"/>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1" name="Google Shape;17421;p94"/>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2" name="Google Shape;17422;p94"/>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3" name="Google Shape;17423;p94"/>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4" name="Google Shape;17424;p94"/>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5" name="Google Shape;17425;p94"/>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26" name="Google Shape;17426;p94"/>
          <p:cNvGrpSpPr/>
          <p:nvPr/>
        </p:nvGrpSpPr>
        <p:grpSpPr>
          <a:xfrm>
            <a:off x="6248839" y="1792537"/>
            <a:ext cx="280273" cy="358744"/>
            <a:chOff x="6248839" y="1967937"/>
            <a:chExt cx="280273" cy="358744"/>
          </a:xfrm>
        </p:grpSpPr>
        <p:sp>
          <p:nvSpPr>
            <p:cNvPr id="17427" name="Google Shape;17427;p94"/>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8" name="Google Shape;17428;p94"/>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9" name="Google Shape;17429;p94"/>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0" name="Google Shape;17430;p94"/>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1" name="Google Shape;17431;p94"/>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2" name="Google Shape;17432;p94"/>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33" name="Google Shape;17433;p94"/>
          <p:cNvGrpSpPr/>
          <p:nvPr/>
        </p:nvGrpSpPr>
        <p:grpSpPr>
          <a:xfrm>
            <a:off x="5801485" y="1793646"/>
            <a:ext cx="279164" cy="357794"/>
            <a:chOff x="5801485" y="1969046"/>
            <a:chExt cx="279164" cy="357794"/>
          </a:xfrm>
        </p:grpSpPr>
        <p:sp>
          <p:nvSpPr>
            <p:cNvPr id="17434" name="Google Shape;17434;p94"/>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5" name="Google Shape;17435;p94"/>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6" name="Google Shape;17436;p94"/>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7" name="Google Shape;17437;p94"/>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8" name="Google Shape;17438;p94"/>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9" name="Google Shape;17439;p94"/>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0" name="Google Shape;17440;p94"/>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1" name="Google Shape;17441;p94"/>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2" name="Google Shape;17442;p94"/>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3" name="Google Shape;17443;p94"/>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4" name="Google Shape;17444;p94"/>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5" name="Google Shape;17445;p94"/>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6" name="Google Shape;17446;p94"/>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47" name="Google Shape;17447;p94"/>
          <p:cNvGrpSpPr/>
          <p:nvPr/>
        </p:nvGrpSpPr>
        <p:grpSpPr>
          <a:xfrm>
            <a:off x="5352643" y="1793646"/>
            <a:ext cx="278404" cy="358364"/>
            <a:chOff x="5352643" y="1969046"/>
            <a:chExt cx="278404" cy="358364"/>
          </a:xfrm>
        </p:grpSpPr>
        <p:sp>
          <p:nvSpPr>
            <p:cNvPr id="17448" name="Google Shape;17448;p94"/>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9" name="Google Shape;17449;p94"/>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0" name="Google Shape;17450;p94"/>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1" name="Google Shape;17451;p94"/>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52" name="Google Shape;17452;p94"/>
          <p:cNvGrpSpPr/>
          <p:nvPr/>
        </p:nvGrpSpPr>
        <p:grpSpPr>
          <a:xfrm>
            <a:off x="4897750" y="1792917"/>
            <a:ext cx="279132" cy="358364"/>
            <a:chOff x="4897750" y="1968317"/>
            <a:chExt cx="279132" cy="358364"/>
          </a:xfrm>
        </p:grpSpPr>
        <p:sp>
          <p:nvSpPr>
            <p:cNvPr id="17453" name="Google Shape;17453;p94"/>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4" name="Google Shape;17454;p94"/>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5" name="Google Shape;17455;p94"/>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6" name="Google Shape;17456;p94"/>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7" name="Google Shape;17457;p94"/>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8" name="Google Shape;17458;p94"/>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9" name="Google Shape;17459;p94"/>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0" name="Google Shape;17460;p94"/>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1" name="Google Shape;17461;p94"/>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2" name="Google Shape;17462;p94"/>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3" name="Google Shape;17463;p94"/>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4" name="Google Shape;17464;p94"/>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5" name="Google Shape;17465;p94"/>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466" name="Google Shape;17466;p94"/>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467" name="Google Shape;17467;p94"/>
          <p:cNvGrpSpPr/>
          <p:nvPr/>
        </p:nvGrpSpPr>
        <p:grpSpPr>
          <a:xfrm>
            <a:off x="1767449" y="1337644"/>
            <a:ext cx="324403" cy="347783"/>
            <a:chOff x="1767449" y="1513044"/>
            <a:chExt cx="324403" cy="347783"/>
          </a:xfrm>
        </p:grpSpPr>
        <p:sp>
          <p:nvSpPr>
            <p:cNvPr id="17468" name="Google Shape;17468;p94"/>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9" name="Google Shape;17469;p94"/>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0" name="Google Shape;17470;p94"/>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1" name="Google Shape;17471;p94"/>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2" name="Google Shape;17472;p94"/>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3" name="Google Shape;17473;p94"/>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4" name="Google Shape;17474;p94"/>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5" name="Google Shape;17475;p94"/>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6" name="Google Shape;17476;p94"/>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77" name="Google Shape;17477;p94"/>
          <p:cNvGrpSpPr/>
          <p:nvPr/>
        </p:nvGrpSpPr>
        <p:grpSpPr>
          <a:xfrm>
            <a:off x="4007193" y="1337327"/>
            <a:ext cx="320633" cy="348100"/>
            <a:chOff x="4007193" y="1512727"/>
            <a:chExt cx="320633" cy="348100"/>
          </a:xfrm>
        </p:grpSpPr>
        <p:sp>
          <p:nvSpPr>
            <p:cNvPr id="17478" name="Google Shape;17478;p94"/>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9" name="Google Shape;17479;p94"/>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0" name="Google Shape;17480;p94"/>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1" name="Google Shape;17481;p94"/>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2" name="Google Shape;17482;p94"/>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83" name="Google Shape;17483;p94"/>
          <p:cNvGrpSpPr/>
          <p:nvPr/>
        </p:nvGrpSpPr>
        <p:grpSpPr>
          <a:xfrm>
            <a:off x="3530425" y="1333347"/>
            <a:ext cx="368175" cy="344594"/>
            <a:chOff x="3530425" y="1508747"/>
            <a:chExt cx="368175" cy="344594"/>
          </a:xfrm>
        </p:grpSpPr>
        <p:sp>
          <p:nvSpPr>
            <p:cNvPr id="17484" name="Google Shape;17484;p94"/>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5" name="Google Shape;17485;p94"/>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6" name="Google Shape;17486;p94"/>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7" name="Google Shape;17487;p94"/>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88" name="Google Shape;17488;p94"/>
          <p:cNvGrpSpPr/>
          <p:nvPr/>
        </p:nvGrpSpPr>
        <p:grpSpPr>
          <a:xfrm>
            <a:off x="3127598" y="1337834"/>
            <a:ext cx="289714" cy="347593"/>
            <a:chOff x="3127598" y="1513234"/>
            <a:chExt cx="289714" cy="347593"/>
          </a:xfrm>
        </p:grpSpPr>
        <p:sp>
          <p:nvSpPr>
            <p:cNvPr id="17489" name="Google Shape;17489;p94"/>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0" name="Google Shape;17490;p94"/>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1" name="Google Shape;17491;p94"/>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2" name="Google Shape;17492;p94"/>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3" name="Google Shape;17493;p94"/>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94" name="Google Shape;17494;p94"/>
          <p:cNvGrpSpPr/>
          <p:nvPr/>
        </p:nvGrpSpPr>
        <p:grpSpPr>
          <a:xfrm>
            <a:off x="2662884" y="1337644"/>
            <a:ext cx="322914" cy="348543"/>
            <a:chOff x="2662884" y="1513044"/>
            <a:chExt cx="322914" cy="348543"/>
          </a:xfrm>
        </p:grpSpPr>
        <p:sp>
          <p:nvSpPr>
            <p:cNvPr id="17495" name="Google Shape;17495;p94"/>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6" name="Google Shape;17496;p94"/>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7" name="Google Shape;17497;p94"/>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8" name="Google Shape;17498;p94"/>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9" name="Google Shape;17499;p94"/>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0" name="Google Shape;17500;p94"/>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1" name="Google Shape;17501;p94"/>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2" name="Google Shape;17502;p94"/>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3" name="Google Shape;17503;p94"/>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4" name="Google Shape;17504;p94"/>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05" name="Google Shape;17505;p94"/>
          <p:cNvGrpSpPr/>
          <p:nvPr/>
        </p:nvGrpSpPr>
        <p:grpSpPr>
          <a:xfrm>
            <a:off x="2232511" y="1337359"/>
            <a:ext cx="299534" cy="348068"/>
            <a:chOff x="2232511" y="1512759"/>
            <a:chExt cx="299534" cy="348068"/>
          </a:xfrm>
        </p:grpSpPr>
        <p:sp>
          <p:nvSpPr>
            <p:cNvPr id="17506" name="Google Shape;17506;p94"/>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7" name="Google Shape;17507;p94"/>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8" name="Google Shape;17508;p94"/>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9" name="Google Shape;17509;p94"/>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0" name="Google Shape;17510;p94"/>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1" name="Google Shape;17511;p94"/>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2" name="Google Shape;17512;p94"/>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3" name="Google Shape;17513;p94"/>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4" name="Google Shape;17514;p94"/>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5" name="Google Shape;17515;p94"/>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6" name="Google Shape;17516;p94"/>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17" name="Google Shape;17517;p94"/>
          <p:cNvGrpSpPr/>
          <p:nvPr/>
        </p:nvGrpSpPr>
        <p:grpSpPr>
          <a:xfrm>
            <a:off x="1331406" y="1337961"/>
            <a:ext cx="301784" cy="348607"/>
            <a:chOff x="1331406" y="1513361"/>
            <a:chExt cx="301784" cy="348607"/>
          </a:xfrm>
        </p:grpSpPr>
        <p:sp>
          <p:nvSpPr>
            <p:cNvPr id="17518" name="Google Shape;17518;p94"/>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9" name="Google Shape;17519;p94"/>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0" name="Google Shape;17520;p94"/>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1" name="Google Shape;17521;p94"/>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22" name="Google Shape;17522;p94"/>
          <p:cNvGrpSpPr/>
          <p:nvPr/>
        </p:nvGrpSpPr>
        <p:grpSpPr>
          <a:xfrm>
            <a:off x="7144274" y="1324814"/>
            <a:ext cx="282174" cy="355735"/>
            <a:chOff x="7144274" y="1500214"/>
            <a:chExt cx="282174" cy="355735"/>
          </a:xfrm>
        </p:grpSpPr>
        <p:sp>
          <p:nvSpPr>
            <p:cNvPr id="17523" name="Google Shape;17523;p94"/>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4" name="Google Shape;17524;p94"/>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5" name="Google Shape;17525;p94"/>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6" name="Google Shape;17526;p94"/>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7" name="Google Shape;17527;p94"/>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8" name="Google Shape;17528;p94"/>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29" name="Google Shape;17529;p94"/>
          <p:cNvGrpSpPr/>
          <p:nvPr/>
        </p:nvGrpSpPr>
        <p:grpSpPr>
          <a:xfrm>
            <a:off x="6685262" y="1324814"/>
            <a:ext cx="289682" cy="354594"/>
            <a:chOff x="6685262" y="1500214"/>
            <a:chExt cx="289682" cy="354594"/>
          </a:xfrm>
        </p:grpSpPr>
        <p:sp>
          <p:nvSpPr>
            <p:cNvPr id="17530" name="Google Shape;17530;p94"/>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1" name="Google Shape;17531;p94"/>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2" name="Google Shape;17532;p94"/>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3" name="Google Shape;17533;p94"/>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34" name="Google Shape;17534;p94"/>
          <p:cNvGrpSpPr/>
          <p:nvPr/>
        </p:nvGrpSpPr>
        <p:grpSpPr>
          <a:xfrm>
            <a:off x="6200938" y="1325194"/>
            <a:ext cx="322154" cy="355355"/>
            <a:chOff x="6200938" y="1500594"/>
            <a:chExt cx="322154" cy="355355"/>
          </a:xfrm>
        </p:grpSpPr>
        <p:sp>
          <p:nvSpPr>
            <p:cNvPr id="17535" name="Google Shape;17535;p94"/>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6" name="Google Shape;17536;p94"/>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7" name="Google Shape;17537;p94"/>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8" name="Google Shape;17538;p94"/>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9" name="Google Shape;17539;p94"/>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40" name="Google Shape;17540;p94"/>
          <p:cNvGrpSpPr/>
          <p:nvPr/>
        </p:nvGrpSpPr>
        <p:grpSpPr>
          <a:xfrm>
            <a:off x="5289631" y="1324814"/>
            <a:ext cx="332355" cy="354974"/>
            <a:chOff x="5289631" y="1500214"/>
            <a:chExt cx="332355" cy="354974"/>
          </a:xfrm>
        </p:grpSpPr>
        <p:sp>
          <p:nvSpPr>
            <p:cNvPr id="17541" name="Google Shape;17541;p94"/>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2" name="Google Shape;17542;p94"/>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3" name="Google Shape;17543;p94"/>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4" name="Google Shape;17544;p94"/>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5" name="Google Shape;17545;p94"/>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6" name="Google Shape;17546;p94"/>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47" name="Google Shape;17547;p94"/>
          <p:cNvGrpSpPr/>
          <p:nvPr/>
        </p:nvGrpSpPr>
        <p:grpSpPr>
          <a:xfrm>
            <a:off x="5748295" y="1324433"/>
            <a:ext cx="323294" cy="356115"/>
            <a:chOff x="5748295" y="1499833"/>
            <a:chExt cx="323294" cy="356115"/>
          </a:xfrm>
        </p:grpSpPr>
        <p:sp>
          <p:nvSpPr>
            <p:cNvPr id="17548" name="Google Shape;17548;p94"/>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9" name="Google Shape;17549;p94"/>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0" name="Google Shape;17550;p94"/>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1" name="Google Shape;17551;p94"/>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2" name="Google Shape;17552;p94"/>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3" name="Google Shape;17553;p94"/>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4" name="Google Shape;17554;p94"/>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55" name="Google Shape;17555;p94"/>
          <p:cNvGrpSpPr/>
          <p:nvPr/>
        </p:nvGrpSpPr>
        <p:grpSpPr>
          <a:xfrm>
            <a:off x="8047661" y="1325637"/>
            <a:ext cx="278404" cy="355260"/>
            <a:chOff x="8047661" y="1501037"/>
            <a:chExt cx="278404" cy="355260"/>
          </a:xfrm>
        </p:grpSpPr>
        <p:sp>
          <p:nvSpPr>
            <p:cNvPr id="17556" name="Google Shape;17556;p9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7" name="Google Shape;17557;p9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8" name="Google Shape;17558;p9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9" name="Google Shape;17559;p9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60" name="Google Shape;17560;p94"/>
          <p:cNvGrpSpPr/>
          <p:nvPr/>
        </p:nvGrpSpPr>
        <p:grpSpPr>
          <a:xfrm>
            <a:off x="4903389" y="1324814"/>
            <a:ext cx="267854" cy="355735"/>
            <a:chOff x="4903389" y="1500214"/>
            <a:chExt cx="267854" cy="355735"/>
          </a:xfrm>
        </p:grpSpPr>
        <p:sp>
          <p:nvSpPr>
            <p:cNvPr id="17561" name="Google Shape;17561;p94"/>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2" name="Google Shape;17562;p94"/>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3" name="Google Shape;17563;p94"/>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4" name="Google Shape;17564;p94"/>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5" name="Google Shape;17565;p94"/>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566" name="Google Shape;17566;p94"/>
          <p:cNvGrpSpPr/>
          <p:nvPr/>
        </p:nvGrpSpPr>
        <p:grpSpPr>
          <a:xfrm>
            <a:off x="7613518" y="1325954"/>
            <a:ext cx="264433" cy="353074"/>
            <a:chOff x="7613518" y="1501354"/>
            <a:chExt cx="264433" cy="353074"/>
          </a:xfrm>
        </p:grpSpPr>
        <p:sp>
          <p:nvSpPr>
            <p:cNvPr id="17567" name="Google Shape;17567;p94"/>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8" name="Google Shape;17568;p94"/>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9" name="Google Shape;17569;p94"/>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0" name="Google Shape;17570;p94"/>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1" name="Google Shape;17571;p94"/>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2" name="Google Shape;17572;p94"/>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573" name="Google Shape;17573;p94"/>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Help &amp; Support Icons</a:t>
            </a:r>
            <a:endParaRPr sz="2400">
              <a:solidFill>
                <a:srgbClr val="FFFFFF"/>
              </a:solidFill>
            </a:endParaRPr>
          </a:p>
        </p:txBody>
      </p:sp>
      <p:sp>
        <p:nvSpPr>
          <p:cNvPr id="17574" name="Google Shape;17574;p94"/>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Avatar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7578" name="Shape 17578"/>
        <p:cNvGrpSpPr/>
        <p:nvPr/>
      </p:nvGrpSpPr>
      <p:grpSpPr>
        <a:xfrm>
          <a:off x="0" y="0"/>
          <a:ext cx="0" cy="0"/>
          <a:chOff x="0" y="0"/>
          <a:chExt cx="0" cy="0"/>
        </a:xfrm>
      </p:grpSpPr>
      <p:grpSp>
        <p:nvGrpSpPr>
          <p:cNvPr id="17579" name="Google Shape;17579;p95"/>
          <p:cNvGrpSpPr/>
          <p:nvPr/>
        </p:nvGrpSpPr>
        <p:grpSpPr>
          <a:xfrm>
            <a:off x="1757085" y="1325225"/>
            <a:ext cx="371069" cy="359396"/>
            <a:chOff x="1757085" y="1500675"/>
            <a:chExt cx="371069" cy="359396"/>
          </a:xfrm>
        </p:grpSpPr>
        <p:sp>
          <p:nvSpPr>
            <p:cNvPr id="17580" name="Google Shape;17580;p95"/>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1" name="Google Shape;17581;p95"/>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2" name="Google Shape;17582;p95"/>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3" name="Google Shape;17583;p95"/>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4" name="Google Shape;17584;p9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5" name="Google Shape;17585;p9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6" name="Google Shape;17586;p9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7" name="Google Shape;17587;p95"/>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8" name="Google Shape;17588;p9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9" name="Google Shape;17589;p95"/>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0" name="Google Shape;17590;p95"/>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1" name="Google Shape;17591;p9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2" name="Google Shape;17592;p9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3" name="Google Shape;17593;p95"/>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4" name="Google Shape;17594;p95"/>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5" name="Google Shape;17595;p9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6" name="Google Shape;17596;p95"/>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7" name="Google Shape;17597;p9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8" name="Google Shape;17598;p9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9" name="Google Shape;17599;p9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0" name="Google Shape;17600;p9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1" name="Google Shape;17601;p9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2" name="Google Shape;17602;p95"/>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3" name="Google Shape;17603;p95"/>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4" name="Google Shape;17604;p95"/>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5" name="Google Shape;17605;p95"/>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6" name="Google Shape;17606;p95"/>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7" name="Google Shape;17607;p95"/>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8" name="Google Shape;17608;p95"/>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09" name="Google Shape;17609;p95"/>
          <p:cNvGrpSpPr/>
          <p:nvPr/>
        </p:nvGrpSpPr>
        <p:grpSpPr>
          <a:xfrm>
            <a:off x="2774209" y="1779241"/>
            <a:ext cx="116693" cy="374186"/>
            <a:chOff x="2774209" y="1954691"/>
            <a:chExt cx="116693" cy="374186"/>
          </a:xfrm>
        </p:grpSpPr>
        <p:sp>
          <p:nvSpPr>
            <p:cNvPr id="17610" name="Google Shape;17610;p95"/>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1" name="Google Shape;17611;p95"/>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12" name="Google Shape;17612;p95"/>
          <p:cNvGrpSpPr/>
          <p:nvPr/>
        </p:nvGrpSpPr>
        <p:grpSpPr>
          <a:xfrm>
            <a:off x="4017435" y="1324462"/>
            <a:ext cx="315092" cy="359397"/>
            <a:chOff x="4017435" y="1499912"/>
            <a:chExt cx="315092" cy="359397"/>
          </a:xfrm>
        </p:grpSpPr>
        <p:sp>
          <p:nvSpPr>
            <p:cNvPr id="17613" name="Google Shape;17613;p95"/>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4" name="Google Shape;17614;p95"/>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15" name="Google Shape;17615;p95"/>
          <p:cNvGrpSpPr/>
          <p:nvPr/>
        </p:nvGrpSpPr>
        <p:grpSpPr>
          <a:xfrm>
            <a:off x="3963652" y="1824309"/>
            <a:ext cx="374154" cy="284050"/>
            <a:chOff x="3963652" y="1999759"/>
            <a:chExt cx="374154" cy="284050"/>
          </a:xfrm>
        </p:grpSpPr>
        <p:sp>
          <p:nvSpPr>
            <p:cNvPr id="17616" name="Google Shape;17616;p95"/>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7" name="Google Shape;17617;p95"/>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8" name="Google Shape;17618;p95"/>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19" name="Google Shape;17619;p95"/>
          <p:cNvGrpSpPr/>
          <p:nvPr/>
        </p:nvGrpSpPr>
        <p:grpSpPr>
          <a:xfrm>
            <a:off x="1777536" y="1839416"/>
            <a:ext cx="376444" cy="253772"/>
            <a:chOff x="1777536" y="2014866"/>
            <a:chExt cx="376444" cy="253772"/>
          </a:xfrm>
        </p:grpSpPr>
        <p:sp>
          <p:nvSpPr>
            <p:cNvPr id="17620" name="Google Shape;17620;p95"/>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1" name="Google Shape;17621;p95"/>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2" name="Google Shape;17622;p95"/>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3" name="Google Shape;17623;p95"/>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4" name="Google Shape;17624;p95"/>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25" name="Google Shape;17625;p95"/>
          <p:cNvGrpSpPr/>
          <p:nvPr/>
        </p:nvGrpSpPr>
        <p:grpSpPr>
          <a:xfrm>
            <a:off x="1309875" y="1881876"/>
            <a:ext cx="374154" cy="169680"/>
            <a:chOff x="1309875" y="2057326"/>
            <a:chExt cx="374154" cy="169680"/>
          </a:xfrm>
        </p:grpSpPr>
        <p:sp>
          <p:nvSpPr>
            <p:cNvPr id="17626" name="Google Shape;17626;p9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7" name="Google Shape;17627;p9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8" name="Google Shape;17628;p9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9" name="Google Shape;17629;p95"/>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0" name="Google Shape;17630;p95"/>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1" name="Google Shape;17631;p95"/>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2" name="Google Shape;17632;p9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3" name="Google Shape;17633;p9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4" name="Google Shape;17634;p95"/>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5" name="Google Shape;17635;p95"/>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6" name="Google Shape;17636;p95"/>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637" name="Google Shape;17637;p95"/>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638" name="Google Shape;17638;p95"/>
          <p:cNvGrpSpPr/>
          <p:nvPr/>
        </p:nvGrpSpPr>
        <p:grpSpPr>
          <a:xfrm>
            <a:off x="2347450" y="1779114"/>
            <a:ext cx="113639" cy="373168"/>
            <a:chOff x="2347450" y="1954564"/>
            <a:chExt cx="113639" cy="373168"/>
          </a:xfrm>
        </p:grpSpPr>
        <p:sp>
          <p:nvSpPr>
            <p:cNvPr id="17639" name="Google Shape;17639;p95"/>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0" name="Google Shape;17640;p95"/>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641" name="Google Shape;17641;p95"/>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642" name="Google Shape;17642;p95"/>
          <p:cNvGrpSpPr/>
          <p:nvPr/>
        </p:nvGrpSpPr>
        <p:grpSpPr>
          <a:xfrm>
            <a:off x="3110102" y="1324430"/>
            <a:ext cx="330613" cy="358379"/>
            <a:chOff x="3110102" y="1499880"/>
            <a:chExt cx="330613" cy="358379"/>
          </a:xfrm>
        </p:grpSpPr>
        <p:sp>
          <p:nvSpPr>
            <p:cNvPr id="17643" name="Google Shape;17643;p95"/>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4" name="Google Shape;17644;p95"/>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5" name="Google Shape;17645;p95"/>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6" name="Google Shape;17646;p95"/>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7" name="Google Shape;17647;p95"/>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8" name="Google Shape;17648;p95"/>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9" name="Google Shape;17649;p95"/>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650" name="Google Shape;17650;p95"/>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651" name="Google Shape;17651;p95"/>
          <p:cNvGrpSpPr/>
          <p:nvPr/>
        </p:nvGrpSpPr>
        <p:grpSpPr>
          <a:xfrm>
            <a:off x="3485575" y="1824309"/>
            <a:ext cx="373772" cy="284050"/>
            <a:chOff x="3531200" y="1999759"/>
            <a:chExt cx="373772" cy="284050"/>
          </a:xfrm>
        </p:grpSpPr>
        <p:sp>
          <p:nvSpPr>
            <p:cNvPr id="17652" name="Google Shape;17652;p95"/>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3" name="Google Shape;17653;p95"/>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4" name="Google Shape;17654;p95"/>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5" name="Google Shape;17655;p95"/>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56" name="Google Shape;17656;p95"/>
          <p:cNvGrpSpPr/>
          <p:nvPr/>
        </p:nvGrpSpPr>
        <p:grpSpPr>
          <a:xfrm>
            <a:off x="2667058" y="1324843"/>
            <a:ext cx="330231" cy="359015"/>
            <a:chOff x="2667058" y="1500293"/>
            <a:chExt cx="330231" cy="359015"/>
          </a:xfrm>
        </p:grpSpPr>
        <p:sp>
          <p:nvSpPr>
            <p:cNvPr id="17657" name="Google Shape;17657;p95"/>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8" name="Google Shape;17658;p95"/>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9" name="Google Shape;17659;p95"/>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0" name="Google Shape;17660;p95"/>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1" name="Google Shape;17661;p95"/>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2" name="Google Shape;17662;p9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3" name="Google Shape;17663;p9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4" name="Google Shape;17664;p9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5" name="Google Shape;17665;p9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6" name="Google Shape;17666;p95"/>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7" name="Google Shape;17667;p95"/>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8" name="Google Shape;17668;p9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9" name="Google Shape;17669;p9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0" name="Google Shape;17670;p95"/>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1" name="Google Shape;17671;p95"/>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2" name="Google Shape;17672;p95"/>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3" name="Google Shape;17673;p95"/>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4" name="Google Shape;17674;p95"/>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75" name="Google Shape;17675;p95"/>
          <p:cNvGrpSpPr/>
          <p:nvPr/>
        </p:nvGrpSpPr>
        <p:grpSpPr>
          <a:xfrm>
            <a:off x="3567553" y="1324462"/>
            <a:ext cx="320022" cy="359778"/>
            <a:chOff x="3567553" y="1499912"/>
            <a:chExt cx="320022" cy="359778"/>
          </a:xfrm>
        </p:grpSpPr>
        <p:sp>
          <p:nvSpPr>
            <p:cNvPr id="17676" name="Google Shape;17676;p95"/>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7" name="Google Shape;17677;p95"/>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8" name="Google Shape;17678;p95"/>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9" name="Google Shape;17679;p95"/>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0" name="Google Shape;17680;p95"/>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1" name="Google Shape;17681;p95"/>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82" name="Google Shape;17682;p95"/>
          <p:cNvGrpSpPr/>
          <p:nvPr/>
        </p:nvGrpSpPr>
        <p:grpSpPr>
          <a:xfrm>
            <a:off x="1309875" y="1324462"/>
            <a:ext cx="359015" cy="358633"/>
            <a:chOff x="1309875" y="1499912"/>
            <a:chExt cx="359015" cy="358633"/>
          </a:xfrm>
        </p:grpSpPr>
        <p:sp>
          <p:nvSpPr>
            <p:cNvPr id="17683" name="Google Shape;17683;p95"/>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4" name="Google Shape;17684;p95"/>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5" name="Google Shape;17685;p95"/>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6" name="Google Shape;17686;p95"/>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7" name="Google Shape;17687;p95"/>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8" name="Google Shape;17688;p95"/>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9" name="Google Shape;17689;p95"/>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0" name="Google Shape;17690;p95"/>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1" name="Google Shape;17691;p95"/>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92" name="Google Shape;17692;p95"/>
          <p:cNvGrpSpPr/>
          <p:nvPr/>
        </p:nvGrpSpPr>
        <p:grpSpPr>
          <a:xfrm>
            <a:off x="2219466" y="1324843"/>
            <a:ext cx="330613" cy="359015"/>
            <a:chOff x="2219466" y="1500293"/>
            <a:chExt cx="330613" cy="359015"/>
          </a:xfrm>
        </p:grpSpPr>
        <p:sp>
          <p:nvSpPr>
            <p:cNvPr id="17693" name="Google Shape;17693;p95"/>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4" name="Google Shape;17694;p95"/>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95" name="Google Shape;17695;p95"/>
          <p:cNvGrpSpPr/>
          <p:nvPr/>
        </p:nvGrpSpPr>
        <p:grpSpPr>
          <a:xfrm>
            <a:off x="5343544" y="1333908"/>
            <a:ext cx="244676" cy="351095"/>
            <a:chOff x="5343544" y="1509358"/>
            <a:chExt cx="244676" cy="351095"/>
          </a:xfrm>
        </p:grpSpPr>
        <p:sp>
          <p:nvSpPr>
            <p:cNvPr id="17696" name="Google Shape;17696;p95"/>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7" name="Google Shape;17697;p95"/>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8" name="Google Shape;17698;p95"/>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99" name="Google Shape;17699;p95"/>
          <p:cNvGrpSpPr/>
          <p:nvPr/>
        </p:nvGrpSpPr>
        <p:grpSpPr>
          <a:xfrm>
            <a:off x="4882340" y="1333908"/>
            <a:ext cx="246171" cy="351095"/>
            <a:chOff x="4882340" y="1509358"/>
            <a:chExt cx="246171" cy="351095"/>
          </a:xfrm>
        </p:grpSpPr>
        <p:sp>
          <p:nvSpPr>
            <p:cNvPr id="17700" name="Google Shape;17700;p95"/>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1" name="Google Shape;17701;p95"/>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2" name="Google Shape;17702;p95"/>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3" name="Google Shape;17703;p95"/>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4" name="Google Shape;17704;p95"/>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05" name="Google Shape;17705;p95"/>
          <p:cNvGrpSpPr/>
          <p:nvPr/>
        </p:nvGrpSpPr>
        <p:grpSpPr>
          <a:xfrm>
            <a:off x="6273204" y="1333558"/>
            <a:ext cx="236343" cy="351445"/>
            <a:chOff x="6273204" y="1509008"/>
            <a:chExt cx="236343" cy="351445"/>
          </a:xfrm>
        </p:grpSpPr>
        <p:sp>
          <p:nvSpPr>
            <p:cNvPr id="17706" name="Google Shape;17706;p95"/>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7" name="Google Shape;17707;p95"/>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708" name="Google Shape;17708;p95"/>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709" name="Google Shape;17709;p95"/>
          <p:cNvGrpSpPr/>
          <p:nvPr/>
        </p:nvGrpSpPr>
        <p:grpSpPr>
          <a:xfrm>
            <a:off x="7219530" y="1332794"/>
            <a:ext cx="191625" cy="352209"/>
            <a:chOff x="7219530" y="1508244"/>
            <a:chExt cx="191625" cy="352209"/>
          </a:xfrm>
        </p:grpSpPr>
        <p:sp>
          <p:nvSpPr>
            <p:cNvPr id="17710" name="Google Shape;17710;p95"/>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1" name="Google Shape;17711;p95"/>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12" name="Google Shape;17712;p95"/>
          <p:cNvGrpSpPr/>
          <p:nvPr/>
        </p:nvGrpSpPr>
        <p:grpSpPr>
          <a:xfrm>
            <a:off x="7699309" y="1333176"/>
            <a:ext cx="154922" cy="351827"/>
            <a:chOff x="7699309" y="1508626"/>
            <a:chExt cx="154922" cy="351827"/>
          </a:xfrm>
        </p:grpSpPr>
        <p:sp>
          <p:nvSpPr>
            <p:cNvPr id="17713" name="Google Shape;17713;p95"/>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4" name="Google Shape;17714;p95"/>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5" name="Google Shape;17715;p95"/>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6" name="Google Shape;17716;p95"/>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7" name="Google Shape;17717;p95"/>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8" name="Google Shape;17718;p95"/>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9" name="Google Shape;17719;p95"/>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20" name="Google Shape;17720;p95"/>
          <p:cNvGrpSpPr/>
          <p:nvPr/>
        </p:nvGrpSpPr>
        <p:grpSpPr>
          <a:xfrm>
            <a:off x="8161690" y="1333558"/>
            <a:ext cx="153396" cy="351064"/>
            <a:chOff x="8161690" y="1509008"/>
            <a:chExt cx="153396" cy="351064"/>
          </a:xfrm>
        </p:grpSpPr>
        <p:sp>
          <p:nvSpPr>
            <p:cNvPr id="17721" name="Google Shape;17721;p95"/>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2" name="Google Shape;17722;p95"/>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3" name="Google Shape;17723;p95"/>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4" name="Google Shape;17724;p95"/>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25" name="Google Shape;17725;p95"/>
          <p:cNvGrpSpPr/>
          <p:nvPr/>
        </p:nvGrpSpPr>
        <p:grpSpPr>
          <a:xfrm>
            <a:off x="6746940" y="1333431"/>
            <a:ext cx="213221" cy="352304"/>
            <a:chOff x="6746940" y="1508881"/>
            <a:chExt cx="213221" cy="352304"/>
          </a:xfrm>
        </p:grpSpPr>
        <p:sp>
          <p:nvSpPr>
            <p:cNvPr id="17726" name="Google Shape;17726;p95"/>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7" name="Google Shape;17727;p95"/>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8" name="Google Shape;17728;p95"/>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9" name="Google Shape;17729;p95"/>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30" name="Google Shape;17730;p95"/>
          <p:cNvGrpSpPr/>
          <p:nvPr/>
        </p:nvGrpSpPr>
        <p:grpSpPr>
          <a:xfrm>
            <a:off x="5770336" y="1832165"/>
            <a:ext cx="350682" cy="292097"/>
            <a:chOff x="5770336" y="2007615"/>
            <a:chExt cx="350682" cy="292097"/>
          </a:xfrm>
        </p:grpSpPr>
        <p:sp>
          <p:nvSpPr>
            <p:cNvPr id="17731" name="Google Shape;17731;p95"/>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2" name="Google Shape;17732;p95"/>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3" name="Google Shape;17733;p95"/>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4" name="Google Shape;17734;p95"/>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35" name="Google Shape;17735;p95"/>
          <p:cNvGrpSpPr/>
          <p:nvPr/>
        </p:nvGrpSpPr>
        <p:grpSpPr>
          <a:xfrm>
            <a:off x="5326878" y="1804908"/>
            <a:ext cx="350332" cy="346229"/>
            <a:chOff x="5326878" y="1980358"/>
            <a:chExt cx="350332" cy="346229"/>
          </a:xfrm>
        </p:grpSpPr>
        <p:sp>
          <p:nvSpPr>
            <p:cNvPr id="17736" name="Google Shape;17736;p95"/>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7" name="Google Shape;17737;p95"/>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8" name="Google Shape;17738;p95"/>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9" name="Google Shape;17739;p95"/>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740" name="Google Shape;17740;p95"/>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741" name="Google Shape;17741;p95"/>
          <p:cNvGrpSpPr/>
          <p:nvPr/>
        </p:nvGrpSpPr>
        <p:grpSpPr>
          <a:xfrm>
            <a:off x="4883835" y="1817121"/>
            <a:ext cx="350300" cy="323043"/>
            <a:chOff x="4883835" y="1992571"/>
            <a:chExt cx="350300" cy="323043"/>
          </a:xfrm>
        </p:grpSpPr>
        <p:sp>
          <p:nvSpPr>
            <p:cNvPr id="17742" name="Google Shape;17742;p95"/>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3" name="Google Shape;17743;p95"/>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4" name="Google Shape;17744;p95"/>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5" name="Google Shape;17745;p95"/>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6" name="Google Shape;17746;p95"/>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7" name="Google Shape;17747;p95"/>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48" name="Google Shape;17748;p95"/>
          <p:cNvGrpSpPr/>
          <p:nvPr/>
        </p:nvGrpSpPr>
        <p:grpSpPr>
          <a:xfrm>
            <a:off x="7548967" y="1803477"/>
            <a:ext cx="333285" cy="349950"/>
            <a:chOff x="7548967" y="1978927"/>
            <a:chExt cx="333285" cy="349950"/>
          </a:xfrm>
        </p:grpSpPr>
        <p:sp>
          <p:nvSpPr>
            <p:cNvPr id="17749" name="Google Shape;17749;p95"/>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0" name="Google Shape;17750;p95"/>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1" name="Google Shape;17751;p95"/>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2" name="Google Shape;17752;p95"/>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3" name="Google Shape;17753;p95"/>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4" name="Google Shape;17754;p95"/>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5" name="Google Shape;17755;p95"/>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56" name="Google Shape;17756;p95"/>
          <p:cNvGrpSpPr/>
          <p:nvPr/>
        </p:nvGrpSpPr>
        <p:grpSpPr>
          <a:xfrm>
            <a:off x="6214142" y="1803477"/>
            <a:ext cx="346515" cy="350300"/>
            <a:chOff x="6214142" y="1978927"/>
            <a:chExt cx="346515" cy="350300"/>
          </a:xfrm>
        </p:grpSpPr>
        <p:sp>
          <p:nvSpPr>
            <p:cNvPr id="17757" name="Google Shape;17757;p95"/>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8" name="Google Shape;17758;p95"/>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59" name="Google Shape;17759;p95"/>
          <p:cNvGrpSpPr/>
          <p:nvPr/>
        </p:nvGrpSpPr>
        <p:grpSpPr>
          <a:xfrm>
            <a:off x="7105923" y="1803095"/>
            <a:ext cx="333285" cy="350682"/>
            <a:chOff x="7105923" y="1978545"/>
            <a:chExt cx="333285" cy="350682"/>
          </a:xfrm>
        </p:grpSpPr>
        <p:sp>
          <p:nvSpPr>
            <p:cNvPr id="17760" name="Google Shape;17760;p95"/>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1" name="Google Shape;17761;p95"/>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2" name="Google Shape;17762;p95"/>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3" name="Google Shape;17763;p95"/>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4" name="Google Shape;17764;p95"/>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5" name="Google Shape;17765;p95"/>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6" name="Google Shape;17766;p95"/>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767" name="Google Shape;17767;p95"/>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8" name="Google Shape;17768;p95"/>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769" name="Google Shape;17769;p95"/>
          <p:cNvGrpSpPr/>
          <p:nvPr/>
        </p:nvGrpSpPr>
        <p:grpSpPr>
          <a:xfrm>
            <a:off x="3616406" y="2246902"/>
            <a:ext cx="203393" cy="351827"/>
            <a:chOff x="3616406" y="2422352"/>
            <a:chExt cx="203393" cy="351827"/>
          </a:xfrm>
        </p:grpSpPr>
        <p:sp>
          <p:nvSpPr>
            <p:cNvPr id="17770" name="Google Shape;17770;p95"/>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1" name="Google Shape;17771;p95"/>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72" name="Google Shape;17772;p95"/>
          <p:cNvGrpSpPr/>
          <p:nvPr/>
        </p:nvGrpSpPr>
        <p:grpSpPr>
          <a:xfrm>
            <a:off x="878187" y="2246520"/>
            <a:ext cx="272696" cy="351827"/>
            <a:chOff x="913012" y="2421970"/>
            <a:chExt cx="272696" cy="351827"/>
          </a:xfrm>
        </p:grpSpPr>
        <p:sp>
          <p:nvSpPr>
            <p:cNvPr id="17773" name="Google Shape;17773;p95"/>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4" name="Google Shape;17774;p95"/>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5" name="Google Shape;17775;p95"/>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6" name="Google Shape;17776;p95"/>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77" name="Google Shape;17777;p95"/>
          <p:cNvGrpSpPr/>
          <p:nvPr/>
        </p:nvGrpSpPr>
        <p:grpSpPr>
          <a:xfrm>
            <a:off x="2274743" y="2246902"/>
            <a:ext cx="255649" cy="351445"/>
            <a:chOff x="2274743" y="2422352"/>
            <a:chExt cx="255649" cy="351445"/>
          </a:xfrm>
        </p:grpSpPr>
        <p:sp>
          <p:nvSpPr>
            <p:cNvPr id="17778" name="Google Shape;17778;p95"/>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9" name="Google Shape;17779;p95"/>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0" name="Google Shape;17780;p95"/>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81" name="Google Shape;17781;p95"/>
          <p:cNvGrpSpPr/>
          <p:nvPr/>
        </p:nvGrpSpPr>
        <p:grpSpPr>
          <a:xfrm>
            <a:off x="2708723" y="2245789"/>
            <a:ext cx="246552" cy="352558"/>
            <a:chOff x="2708723" y="2421239"/>
            <a:chExt cx="246552" cy="352558"/>
          </a:xfrm>
        </p:grpSpPr>
        <p:sp>
          <p:nvSpPr>
            <p:cNvPr id="17782" name="Google Shape;17782;p95"/>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3" name="Google Shape;17783;p95"/>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84" name="Google Shape;17784;p95"/>
          <p:cNvGrpSpPr/>
          <p:nvPr/>
        </p:nvGrpSpPr>
        <p:grpSpPr>
          <a:xfrm>
            <a:off x="1835485" y="2246902"/>
            <a:ext cx="259433" cy="350714"/>
            <a:chOff x="1835485" y="2422352"/>
            <a:chExt cx="259433" cy="350714"/>
          </a:xfrm>
        </p:grpSpPr>
        <p:sp>
          <p:nvSpPr>
            <p:cNvPr id="17785" name="Google Shape;17785;p95"/>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6" name="Google Shape;17786;p95"/>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7" name="Google Shape;17787;p95"/>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8" name="Google Shape;17788;p95"/>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9" name="Google Shape;17789;p95"/>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0" name="Google Shape;17790;p95"/>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1" name="Google Shape;17791;p95"/>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92" name="Google Shape;17792;p95"/>
          <p:cNvGrpSpPr/>
          <p:nvPr/>
        </p:nvGrpSpPr>
        <p:grpSpPr>
          <a:xfrm>
            <a:off x="3150240" y="2246902"/>
            <a:ext cx="212489" cy="351445"/>
            <a:chOff x="3150240" y="2422352"/>
            <a:chExt cx="212489" cy="351445"/>
          </a:xfrm>
        </p:grpSpPr>
        <p:sp>
          <p:nvSpPr>
            <p:cNvPr id="17793" name="Google Shape;17793;p95"/>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4" name="Google Shape;17794;p95"/>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95" name="Google Shape;17795;p95"/>
          <p:cNvGrpSpPr/>
          <p:nvPr/>
        </p:nvGrpSpPr>
        <p:grpSpPr>
          <a:xfrm>
            <a:off x="1367060" y="2246679"/>
            <a:ext cx="269261" cy="352050"/>
            <a:chOff x="1367060" y="2422129"/>
            <a:chExt cx="269261" cy="352050"/>
          </a:xfrm>
        </p:grpSpPr>
        <p:sp>
          <p:nvSpPr>
            <p:cNvPr id="17796" name="Google Shape;17796;p95"/>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7" name="Google Shape;17797;p95"/>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8" name="Google Shape;17798;p95"/>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9" name="Google Shape;17799;p95"/>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0" name="Google Shape;17800;p95"/>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1" name="Google Shape;17801;p95"/>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2" name="Google Shape;17802;p95"/>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3" name="Google Shape;17803;p95"/>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4" name="Google Shape;17804;p95"/>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5" name="Google Shape;17805;p95"/>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6" name="Google Shape;17806;p95"/>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7" name="Google Shape;17807;p95"/>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8" name="Google Shape;17808;p95"/>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9" name="Google Shape;17809;p95"/>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810" name="Google Shape;17810;p95"/>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811" name="Google Shape;17811;p95"/>
          <p:cNvGrpSpPr/>
          <p:nvPr/>
        </p:nvGrpSpPr>
        <p:grpSpPr>
          <a:xfrm>
            <a:off x="4882690" y="2249955"/>
            <a:ext cx="274573" cy="350682"/>
            <a:chOff x="4882690" y="2425405"/>
            <a:chExt cx="274573" cy="350682"/>
          </a:xfrm>
        </p:grpSpPr>
        <p:sp>
          <p:nvSpPr>
            <p:cNvPr id="17812" name="Google Shape;17812;p95"/>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3" name="Google Shape;17813;p95"/>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14" name="Google Shape;17814;p95"/>
          <p:cNvGrpSpPr/>
          <p:nvPr/>
        </p:nvGrpSpPr>
        <p:grpSpPr>
          <a:xfrm>
            <a:off x="6627639" y="2268434"/>
            <a:ext cx="355993" cy="313247"/>
            <a:chOff x="6627639" y="2443884"/>
            <a:chExt cx="355993" cy="313247"/>
          </a:xfrm>
        </p:grpSpPr>
        <p:sp>
          <p:nvSpPr>
            <p:cNvPr id="17815" name="Google Shape;17815;p95"/>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6" name="Google Shape;17816;p95"/>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7" name="Google Shape;17817;p95"/>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18" name="Google Shape;17818;p95"/>
          <p:cNvGrpSpPr/>
          <p:nvPr/>
        </p:nvGrpSpPr>
        <p:grpSpPr>
          <a:xfrm>
            <a:off x="6183451" y="2286690"/>
            <a:ext cx="351445" cy="277976"/>
            <a:chOff x="6183451" y="2462140"/>
            <a:chExt cx="351445" cy="277976"/>
          </a:xfrm>
        </p:grpSpPr>
        <p:sp>
          <p:nvSpPr>
            <p:cNvPr id="17819" name="Google Shape;17819;p95"/>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0" name="Google Shape;17820;p95"/>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1" name="Google Shape;17821;p95"/>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2" name="Google Shape;17822;p95"/>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3" name="Google Shape;17823;p95"/>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4" name="Google Shape;17824;p95"/>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5" name="Google Shape;17825;p95"/>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26" name="Google Shape;17826;p95"/>
          <p:cNvGrpSpPr/>
          <p:nvPr/>
        </p:nvGrpSpPr>
        <p:grpSpPr>
          <a:xfrm>
            <a:off x="5735477" y="2254408"/>
            <a:ext cx="353354" cy="341299"/>
            <a:chOff x="5735477" y="2429858"/>
            <a:chExt cx="353354" cy="341299"/>
          </a:xfrm>
        </p:grpSpPr>
        <p:sp>
          <p:nvSpPr>
            <p:cNvPr id="17827" name="Google Shape;17827;p95"/>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8" name="Google Shape;17828;p95"/>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9" name="Google Shape;17829;p95"/>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0" name="Google Shape;17830;p95"/>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1" name="Google Shape;17831;p95"/>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2" name="Google Shape;17832;p95"/>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33" name="Google Shape;17833;p95"/>
          <p:cNvGrpSpPr/>
          <p:nvPr/>
        </p:nvGrpSpPr>
        <p:grpSpPr>
          <a:xfrm>
            <a:off x="5243735" y="2271523"/>
            <a:ext cx="405255" cy="275499"/>
            <a:chOff x="5283337" y="2478774"/>
            <a:chExt cx="358633" cy="243913"/>
          </a:xfrm>
        </p:grpSpPr>
        <p:sp>
          <p:nvSpPr>
            <p:cNvPr id="17834" name="Google Shape;17834;p95"/>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5" name="Google Shape;17835;p95"/>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6" name="Google Shape;17836;p95"/>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7" name="Google Shape;17837;p95"/>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8" name="Google Shape;17838;p95"/>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9" name="Google Shape;17839;p95"/>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0" name="Google Shape;17840;p95"/>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1" name="Google Shape;17841;p95"/>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2" name="Google Shape;17842;p95"/>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3" name="Google Shape;17843;p95"/>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4" name="Google Shape;17844;p95"/>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5" name="Google Shape;17845;p95"/>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6" name="Google Shape;17846;p95"/>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7" name="Google Shape;17847;p95"/>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8" name="Google Shape;17848;p95"/>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9" name="Google Shape;17849;p95"/>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0" name="Google Shape;17850;p95"/>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51" name="Google Shape;17851;p95"/>
          <p:cNvGrpSpPr/>
          <p:nvPr/>
        </p:nvGrpSpPr>
        <p:grpSpPr>
          <a:xfrm>
            <a:off x="7964753" y="2295373"/>
            <a:ext cx="362068" cy="258670"/>
            <a:chOff x="7964753" y="2470823"/>
            <a:chExt cx="362068" cy="258670"/>
          </a:xfrm>
        </p:grpSpPr>
        <p:sp>
          <p:nvSpPr>
            <p:cNvPr id="17852" name="Google Shape;17852;p95"/>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3" name="Google Shape;17853;p95"/>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4" name="Google Shape;17854;p95"/>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5" name="Google Shape;17855;p95"/>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6" name="Google Shape;17856;p95"/>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7" name="Google Shape;17857;p95"/>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8" name="Google Shape;17858;p95"/>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9" name="Google Shape;17859;p95"/>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0" name="Google Shape;17860;p95"/>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61" name="Google Shape;17861;p95"/>
          <p:cNvGrpSpPr/>
          <p:nvPr/>
        </p:nvGrpSpPr>
        <p:grpSpPr>
          <a:xfrm>
            <a:off x="7524349" y="2280997"/>
            <a:ext cx="350332" cy="288948"/>
            <a:chOff x="7524349" y="2456447"/>
            <a:chExt cx="350332" cy="288948"/>
          </a:xfrm>
        </p:grpSpPr>
        <p:sp>
          <p:nvSpPr>
            <p:cNvPr id="17862" name="Google Shape;17862;p95"/>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3" name="Google Shape;17863;p95"/>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4" name="Google Shape;17864;p95"/>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5" name="Google Shape;17865;p95"/>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6" name="Google Shape;17866;p95"/>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67" name="Google Shape;17867;p95"/>
          <p:cNvGrpSpPr/>
          <p:nvPr/>
        </p:nvGrpSpPr>
        <p:grpSpPr>
          <a:xfrm>
            <a:off x="3972749" y="2718761"/>
            <a:ext cx="355230" cy="356725"/>
            <a:chOff x="3972749" y="2894211"/>
            <a:chExt cx="355230" cy="356725"/>
          </a:xfrm>
        </p:grpSpPr>
        <p:sp>
          <p:nvSpPr>
            <p:cNvPr id="17868" name="Google Shape;17868;p95"/>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9" name="Google Shape;17869;p95"/>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0" name="Google Shape;17870;p95"/>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1" name="Google Shape;17871;p95"/>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2" name="Google Shape;17872;p95"/>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73" name="Google Shape;17873;p95"/>
          <p:cNvGrpSpPr/>
          <p:nvPr/>
        </p:nvGrpSpPr>
        <p:grpSpPr>
          <a:xfrm>
            <a:off x="3527797" y="2743346"/>
            <a:ext cx="355993" cy="307904"/>
            <a:chOff x="3527797" y="2918796"/>
            <a:chExt cx="355993" cy="307904"/>
          </a:xfrm>
        </p:grpSpPr>
        <p:sp>
          <p:nvSpPr>
            <p:cNvPr id="17874" name="Google Shape;17874;p95"/>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5" name="Google Shape;17875;p95"/>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6" name="Google Shape;17876;p95"/>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7" name="Google Shape;17877;p95"/>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8" name="Google Shape;17878;p95"/>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9" name="Google Shape;17879;p95"/>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0" name="Google Shape;17880;p95"/>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1" name="Google Shape;17881;p95"/>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2" name="Google Shape;17882;p95"/>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3" name="Google Shape;17883;p95"/>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84" name="Google Shape;17884;p95"/>
          <p:cNvGrpSpPr/>
          <p:nvPr/>
        </p:nvGrpSpPr>
        <p:grpSpPr>
          <a:xfrm>
            <a:off x="3082845" y="2745509"/>
            <a:ext cx="356375" cy="302338"/>
            <a:chOff x="3082845" y="2920959"/>
            <a:chExt cx="356375" cy="302338"/>
          </a:xfrm>
        </p:grpSpPr>
        <p:sp>
          <p:nvSpPr>
            <p:cNvPr id="17885" name="Google Shape;17885;p95"/>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6" name="Google Shape;17886;p95"/>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87" name="Google Shape;17887;p95"/>
          <p:cNvGrpSpPr/>
          <p:nvPr/>
        </p:nvGrpSpPr>
        <p:grpSpPr>
          <a:xfrm>
            <a:off x="2639038" y="2719492"/>
            <a:ext cx="355612" cy="355612"/>
            <a:chOff x="2639038" y="2894942"/>
            <a:chExt cx="355612" cy="355612"/>
          </a:xfrm>
        </p:grpSpPr>
        <p:sp>
          <p:nvSpPr>
            <p:cNvPr id="17888" name="Google Shape;17888;p95"/>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9" name="Google Shape;17889;p95"/>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90" name="Google Shape;17890;p95"/>
          <p:cNvGrpSpPr/>
          <p:nvPr/>
        </p:nvGrpSpPr>
        <p:grpSpPr>
          <a:xfrm>
            <a:off x="2194468" y="2763415"/>
            <a:ext cx="355993" cy="267766"/>
            <a:chOff x="2194468" y="2938865"/>
            <a:chExt cx="355993" cy="267766"/>
          </a:xfrm>
        </p:grpSpPr>
        <p:sp>
          <p:nvSpPr>
            <p:cNvPr id="17891" name="Google Shape;17891;p95"/>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2" name="Google Shape;17892;p95"/>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3" name="Google Shape;17893;p95"/>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4" name="Google Shape;17894;p95"/>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5" name="Google Shape;17895;p95"/>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6" name="Google Shape;17896;p95"/>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7" name="Google Shape;17897;p95"/>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8" name="Google Shape;17898;p95"/>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9" name="Google Shape;17899;p95"/>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0" name="Google Shape;17900;p95"/>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1" name="Google Shape;17901;p95"/>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2" name="Google Shape;17902;p95"/>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3" name="Google Shape;17903;p95"/>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4" name="Google Shape;17904;p95"/>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5" name="Google Shape;17905;p95"/>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6" name="Google Shape;17906;p95"/>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7" name="Google Shape;17907;p95"/>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8" name="Google Shape;17908;p95"/>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9" name="Google Shape;17909;p95"/>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0" name="Google Shape;17910;p95"/>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11" name="Google Shape;17911;p95"/>
          <p:cNvGrpSpPr/>
          <p:nvPr/>
        </p:nvGrpSpPr>
        <p:grpSpPr>
          <a:xfrm>
            <a:off x="1749897" y="2719111"/>
            <a:ext cx="355993" cy="355612"/>
            <a:chOff x="1749897" y="2894561"/>
            <a:chExt cx="355993" cy="355612"/>
          </a:xfrm>
        </p:grpSpPr>
        <p:sp>
          <p:nvSpPr>
            <p:cNvPr id="17912" name="Google Shape;17912;p95"/>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3" name="Google Shape;17913;p95"/>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4" name="Google Shape;17914;p95"/>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5" name="Google Shape;17915;p95"/>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6" name="Google Shape;17916;p95"/>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7" name="Google Shape;17917;p95"/>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8" name="Google Shape;17918;p95"/>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9" name="Google Shape;17919;p95"/>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0" name="Google Shape;17920;p95"/>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1" name="Google Shape;17921;p95"/>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2" name="Google Shape;17922;p95"/>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23" name="Google Shape;17923;p95"/>
          <p:cNvGrpSpPr/>
          <p:nvPr/>
        </p:nvGrpSpPr>
        <p:grpSpPr>
          <a:xfrm>
            <a:off x="1305327" y="2718761"/>
            <a:ext cx="357520" cy="357488"/>
            <a:chOff x="1305327" y="2894211"/>
            <a:chExt cx="357520" cy="357488"/>
          </a:xfrm>
        </p:grpSpPr>
        <p:sp>
          <p:nvSpPr>
            <p:cNvPr id="17924" name="Google Shape;17924;p95"/>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5" name="Google Shape;17925;p95"/>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6" name="Google Shape;17926;p95"/>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7" name="Google Shape;17927;p95"/>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8" name="Google Shape;17928;p95"/>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29" name="Google Shape;17929;p95"/>
          <p:cNvGrpSpPr/>
          <p:nvPr/>
        </p:nvGrpSpPr>
        <p:grpSpPr>
          <a:xfrm>
            <a:off x="853950" y="2719270"/>
            <a:ext cx="364104" cy="353290"/>
            <a:chOff x="853950" y="2894720"/>
            <a:chExt cx="364104" cy="353290"/>
          </a:xfrm>
        </p:grpSpPr>
        <p:sp>
          <p:nvSpPr>
            <p:cNvPr id="17930" name="Google Shape;17930;p95"/>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1" name="Google Shape;17931;p95"/>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2" name="Google Shape;17932;p95"/>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3" name="Google Shape;17933;p95"/>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4" name="Google Shape;17934;p95"/>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5" name="Google Shape;17935;p95"/>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6" name="Google Shape;17936;p95"/>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37" name="Google Shape;17937;p95"/>
          <p:cNvGrpSpPr/>
          <p:nvPr/>
        </p:nvGrpSpPr>
        <p:grpSpPr>
          <a:xfrm>
            <a:off x="7066548" y="2737144"/>
            <a:ext cx="352209" cy="334938"/>
            <a:chOff x="7066548" y="2912594"/>
            <a:chExt cx="352209" cy="334938"/>
          </a:xfrm>
        </p:grpSpPr>
        <p:sp>
          <p:nvSpPr>
            <p:cNvPr id="17938" name="Google Shape;17938;p95"/>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9" name="Google Shape;17939;p95"/>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0" name="Google Shape;17940;p95"/>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1" name="Google Shape;17941;p95"/>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2" name="Google Shape;17942;p95"/>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3" name="Google Shape;17943;p95"/>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944" name="Google Shape;17944;p95"/>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5" name="Google Shape;17945;p95"/>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946" name="Google Shape;17946;p95"/>
          <p:cNvGrpSpPr/>
          <p:nvPr/>
        </p:nvGrpSpPr>
        <p:grpSpPr>
          <a:xfrm>
            <a:off x="7541397" y="2729352"/>
            <a:ext cx="318495" cy="352209"/>
            <a:chOff x="7541397" y="2904802"/>
            <a:chExt cx="318495" cy="352209"/>
          </a:xfrm>
        </p:grpSpPr>
        <p:sp>
          <p:nvSpPr>
            <p:cNvPr id="17947" name="Google Shape;17947;p95"/>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8" name="Google Shape;17948;p95"/>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49" name="Google Shape;17949;p95"/>
          <p:cNvGrpSpPr/>
          <p:nvPr/>
        </p:nvGrpSpPr>
        <p:grpSpPr>
          <a:xfrm>
            <a:off x="8003015" y="2728589"/>
            <a:ext cx="306759" cy="351445"/>
            <a:chOff x="8003015" y="2904039"/>
            <a:chExt cx="306759" cy="351445"/>
          </a:xfrm>
        </p:grpSpPr>
        <p:sp>
          <p:nvSpPr>
            <p:cNvPr id="17950" name="Google Shape;17950;p95"/>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1" name="Google Shape;17951;p95"/>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2" name="Google Shape;17952;p95"/>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3" name="Google Shape;17953;p95"/>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4" name="Google Shape;17954;p95"/>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5" name="Google Shape;17955;p95"/>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56" name="Google Shape;17956;p95"/>
          <p:cNvGrpSpPr/>
          <p:nvPr/>
        </p:nvGrpSpPr>
        <p:grpSpPr>
          <a:xfrm>
            <a:off x="5687770" y="2710046"/>
            <a:ext cx="369638" cy="369606"/>
            <a:chOff x="5687770" y="2885496"/>
            <a:chExt cx="369638" cy="369606"/>
          </a:xfrm>
        </p:grpSpPr>
        <p:sp>
          <p:nvSpPr>
            <p:cNvPr id="17957" name="Google Shape;17957;p95"/>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8" name="Google Shape;17958;p95"/>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9" name="Google Shape;17959;p95"/>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0" name="Google Shape;17960;p95"/>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1" name="Google Shape;17961;p95"/>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2" name="Google Shape;17962;p95"/>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3" name="Google Shape;17963;p95"/>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4" name="Google Shape;17964;p95"/>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5" name="Google Shape;17965;p95"/>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6" name="Google Shape;17966;p95"/>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67" name="Google Shape;17967;p95"/>
          <p:cNvGrpSpPr/>
          <p:nvPr/>
        </p:nvGrpSpPr>
        <p:grpSpPr>
          <a:xfrm>
            <a:off x="4881958" y="2729352"/>
            <a:ext cx="156417" cy="349537"/>
            <a:chOff x="4881958" y="2904802"/>
            <a:chExt cx="156417" cy="349537"/>
          </a:xfrm>
        </p:grpSpPr>
        <p:sp>
          <p:nvSpPr>
            <p:cNvPr id="17968" name="Google Shape;17968;p95"/>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9" name="Google Shape;17969;p95"/>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0" name="Google Shape;17970;p95"/>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1" name="Google Shape;17971;p95"/>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2" name="Google Shape;17972;p95"/>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3" name="Google Shape;17973;p95"/>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4" name="Google Shape;17974;p95"/>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75" name="Google Shape;17975;p95"/>
          <p:cNvGrpSpPr/>
          <p:nvPr/>
        </p:nvGrpSpPr>
        <p:grpSpPr>
          <a:xfrm>
            <a:off x="5230318" y="2711064"/>
            <a:ext cx="371133" cy="367443"/>
            <a:chOff x="5230318" y="2886514"/>
            <a:chExt cx="371133" cy="367443"/>
          </a:xfrm>
        </p:grpSpPr>
        <p:sp>
          <p:nvSpPr>
            <p:cNvPr id="17976" name="Google Shape;17976;p95"/>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7" name="Google Shape;17977;p95"/>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8" name="Google Shape;17978;p95"/>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9" name="Google Shape;17979;p95"/>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0" name="Google Shape;17980;p95"/>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1" name="Google Shape;17981;p95"/>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2" name="Google Shape;17982;p95"/>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3" name="Google Shape;17983;p95"/>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4" name="Google Shape;17984;p95"/>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85" name="Google Shape;17985;p95"/>
          <p:cNvGrpSpPr/>
          <p:nvPr/>
        </p:nvGrpSpPr>
        <p:grpSpPr>
          <a:xfrm>
            <a:off x="5748358" y="3259128"/>
            <a:ext cx="352590" cy="182561"/>
            <a:chOff x="5748358" y="3434578"/>
            <a:chExt cx="352590" cy="182561"/>
          </a:xfrm>
        </p:grpSpPr>
        <p:sp>
          <p:nvSpPr>
            <p:cNvPr id="17986" name="Google Shape;17986;p95"/>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7" name="Google Shape;17987;p95"/>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8" name="Google Shape;17988;p95"/>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9" name="Google Shape;17989;p95"/>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0" name="Google Shape;17990;p95"/>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1" name="Google Shape;17991;p95"/>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92" name="Google Shape;17992;p95"/>
          <p:cNvGrpSpPr/>
          <p:nvPr/>
        </p:nvGrpSpPr>
        <p:grpSpPr>
          <a:xfrm>
            <a:off x="862283" y="4099321"/>
            <a:ext cx="341204" cy="359301"/>
            <a:chOff x="862283" y="4274771"/>
            <a:chExt cx="341204" cy="359301"/>
          </a:xfrm>
        </p:grpSpPr>
        <p:sp>
          <p:nvSpPr>
            <p:cNvPr id="17993" name="Google Shape;17993;p95"/>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4" name="Google Shape;17994;p95"/>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5" name="Google Shape;17995;p95"/>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996" name="Google Shape;17996;p95"/>
          <p:cNvGrpSpPr/>
          <p:nvPr/>
        </p:nvGrpSpPr>
        <p:grpSpPr>
          <a:xfrm>
            <a:off x="1396957" y="4111915"/>
            <a:ext cx="301861" cy="332871"/>
            <a:chOff x="1396957" y="4287365"/>
            <a:chExt cx="301861" cy="332871"/>
          </a:xfrm>
        </p:grpSpPr>
        <p:sp>
          <p:nvSpPr>
            <p:cNvPr id="17997" name="Google Shape;17997;p95"/>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8" name="Google Shape;17998;p95"/>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9" name="Google Shape;17999;p95"/>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0" name="Google Shape;18000;p95"/>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1" name="Google Shape;18001;p95"/>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2" name="Google Shape;18002;p95"/>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3" name="Google Shape;18003;p95"/>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4" name="Google Shape;18004;p95"/>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5" name="Google Shape;18005;p95"/>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6" name="Google Shape;18006;p95"/>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7" name="Google Shape;18007;p95"/>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8" name="Google Shape;18008;p95"/>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9" name="Google Shape;18009;p95"/>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0" name="Google Shape;18010;p95"/>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1" name="Google Shape;18011;p95"/>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12" name="Google Shape;18012;p95"/>
          <p:cNvGrpSpPr/>
          <p:nvPr/>
        </p:nvGrpSpPr>
        <p:grpSpPr>
          <a:xfrm>
            <a:off x="1865381" y="4102056"/>
            <a:ext cx="396131" cy="355612"/>
            <a:chOff x="1865381" y="4277506"/>
            <a:chExt cx="396131" cy="355612"/>
          </a:xfrm>
        </p:grpSpPr>
        <p:sp>
          <p:nvSpPr>
            <p:cNvPr id="18013" name="Google Shape;18013;p95"/>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4" name="Google Shape;18014;p95"/>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5" name="Google Shape;18015;p95"/>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6" name="Google Shape;18016;p95"/>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7" name="Google Shape;18017;p95"/>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8" name="Google Shape;18018;p95"/>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19" name="Google Shape;18019;p95"/>
          <p:cNvGrpSpPr/>
          <p:nvPr/>
        </p:nvGrpSpPr>
        <p:grpSpPr>
          <a:xfrm>
            <a:off x="2411823" y="4128549"/>
            <a:ext cx="334398" cy="299953"/>
            <a:chOff x="2411823" y="4303999"/>
            <a:chExt cx="334398" cy="299953"/>
          </a:xfrm>
        </p:grpSpPr>
        <p:sp>
          <p:nvSpPr>
            <p:cNvPr id="18020" name="Google Shape;18020;p95"/>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1" name="Google Shape;18021;p95"/>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2" name="Google Shape;18022;p95"/>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3" name="Google Shape;18023;p95"/>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4" name="Google Shape;18024;p95"/>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5" name="Google Shape;18025;p95"/>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6" name="Google Shape;18026;p95"/>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27" name="Google Shape;18027;p95"/>
          <p:cNvGrpSpPr/>
          <p:nvPr/>
        </p:nvGrpSpPr>
        <p:grpSpPr>
          <a:xfrm>
            <a:off x="2903337" y="4103582"/>
            <a:ext cx="382519" cy="350682"/>
            <a:chOff x="2903337" y="4279032"/>
            <a:chExt cx="382519" cy="350682"/>
          </a:xfrm>
        </p:grpSpPr>
        <p:sp>
          <p:nvSpPr>
            <p:cNvPr id="18028" name="Google Shape;18028;p95"/>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9" name="Google Shape;18029;p95"/>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0" name="Google Shape;18030;p95"/>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1" name="Google Shape;18031;p95"/>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2" name="Google Shape;18032;p95"/>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3" name="Google Shape;18033;p95"/>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4" name="Google Shape;18034;p95"/>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5" name="Google Shape;18035;p95"/>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6" name="Google Shape;18036;p95"/>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7" name="Google Shape;18037;p95"/>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8" name="Google Shape;18038;p95"/>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9" name="Google Shape;18039;p95"/>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0" name="Google Shape;18040;p95"/>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1" name="Google Shape;18041;p95"/>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2" name="Google Shape;18042;p95"/>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43" name="Google Shape;18043;p95"/>
          <p:cNvGrpSpPr/>
          <p:nvPr/>
        </p:nvGrpSpPr>
        <p:grpSpPr>
          <a:xfrm>
            <a:off x="3933342" y="4140317"/>
            <a:ext cx="383632" cy="276449"/>
            <a:chOff x="3933342" y="4315767"/>
            <a:chExt cx="383632" cy="276449"/>
          </a:xfrm>
        </p:grpSpPr>
        <p:sp>
          <p:nvSpPr>
            <p:cNvPr id="18044" name="Google Shape;18044;p95"/>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5" name="Google Shape;18045;p95"/>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6" name="Google Shape;18046;p95"/>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7" name="Google Shape;18047;p95"/>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8" name="Google Shape;18048;p95"/>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9" name="Google Shape;18049;p95"/>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50" name="Google Shape;18050;p95"/>
          <p:cNvGrpSpPr/>
          <p:nvPr/>
        </p:nvGrpSpPr>
        <p:grpSpPr>
          <a:xfrm>
            <a:off x="3441065" y="4127055"/>
            <a:ext cx="337069" cy="302593"/>
            <a:chOff x="3441065" y="4302505"/>
            <a:chExt cx="337069" cy="302593"/>
          </a:xfrm>
        </p:grpSpPr>
        <p:sp>
          <p:nvSpPr>
            <p:cNvPr id="18051" name="Google Shape;18051;p95"/>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2" name="Google Shape;18052;p95"/>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3" name="Google Shape;18053;p95"/>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4" name="Google Shape;18054;p95"/>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5" name="Google Shape;18055;p95"/>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6" name="Google Shape;18056;p95"/>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7" name="Google Shape;18057;p95"/>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8" name="Google Shape;18058;p95"/>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9" name="Google Shape;18059;p95"/>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0" name="Google Shape;18060;p95"/>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1" name="Google Shape;18061;p95"/>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2" name="Google Shape;18062;p95"/>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3" name="Google Shape;18063;p95"/>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64" name="Google Shape;18064;p95"/>
          <p:cNvGrpSpPr/>
          <p:nvPr/>
        </p:nvGrpSpPr>
        <p:grpSpPr>
          <a:xfrm>
            <a:off x="3532345" y="3187185"/>
            <a:ext cx="339328" cy="336274"/>
            <a:chOff x="3532345" y="3362635"/>
            <a:chExt cx="339328" cy="336274"/>
          </a:xfrm>
        </p:grpSpPr>
        <p:sp>
          <p:nvSpPr>
            <p:cNvPr id="18065" name="Google Shape;18065;p9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6" name="Google Shape;18066;p95"/>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7" name="Google Shape;18067;p95"/>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8" name="Google Shape;18068;p9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9" name="Google Shape;18069;p95"/>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070" name="Google Shape;18070;p95"/>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071" name="Google Shape;18071;p95"/>
          <p:cNvGrpSpPr/>
          <p:nvPr/>
        </p:nvGrpSpPr>
        <p:grpSpPr>
          <a:xfrm>
            <a:off x="1883955" y="3633250"/>
            <a:ext cx="162873" cy="351445"/>
            <a:chOff x="1883955" y="3808700"/>
            <a:chExt cx="162873" cy="351445"/>
          </a:xfrm>
        </p:grpSpPr>
        <p:sp>
          <p:nvSpPr>
            <p:cNvPr id="18072" name="Google Shape;18072;p95"/>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3" name="Google Shape;18073;p95"/>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74" name="Google Shape;18074;p95"/>
          <p:cNvGrpSpPr/>
          <p:nvPr/>
        </p:nvGrpSpPr>
        <p:grpSpPr>
          <a:xfrm>
            <a:off x="939156" y="3633759"/>
            <a:ext cx="192007" cy="351318"/>
            <a:chOff x="939156" y="3809209"/>
            <a:chExt cx="192007" cy="351318"/>
          </a:xfrm>
        </p:grpSpPr>
        <p:sp>
          <p:nvSpPr>
            <p:cNvPr id="18075" name="Google Shape;18075;p95"/>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6" name="Google Shape;18076;p95"/>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77" name="Google Shape;18077;p95"/>
          <p:cNvGrpSpPr/>
          <p:nvPr/>
        </p:nvGrpSpPr>
        <p:grpSpPr>
          <a:xfrm>
            <a:off x="2306167" y="3634395"/>
            <a:ext cx="193915" cy="349155"/>
            <a:chOff x="2306167" y="3809845"/>
            <a:chExt cx="193915" cy="349155"/>
          </a:xfrm>
        </p:grpSpPr>
        <p:sp>
          <p:nvSpPr>
            <p:cNvPr id="18078" name="Google Shape;18078;p95"/>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9" name="Google Shape;18079;p95"/>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0" name="Google Shape;18080;p95"/>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1" name="Google Shape;18081;p95"/>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2" name="Google Shape;18082;p95"/>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3" name="Google Shape;18083;p95"/>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4" name="Google Shape;18084;p95"/>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85" name="Google Shape;18085;p95"/>
          <p:cNvGrpSpPr/>
          <p:nvPr/>
        </p:nvGrpSpPr>
        <p:grpSpPr>
          <a:xfrm>
            <a:off x="1323901" y="3631723"/>
            <a:ext cx="356343" cy="356757"/>
            <a:chOff x="1323901" y="3807173"/>
            <a:chExt cx="356343" cy="356757"/>
          </a:xfrm>
        </p:grpSpPr>
        <p:sp>
          <p:nvSpPr>
            <p:cNvPr id="18086" name="Google Shape;18086;p95"/>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7" name="Google Shape;18087;p95"/>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8" name="Google Shape;18088;p95"/>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9" name="Google Shape;18089;p95"/>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0" name="Google Shape;18090;p95"/>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1" name="Google Shape;18091;p95"/>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2" name="Google Shape;18092;p95"/>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3" name="Google Shape;18093;p95"/>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4" name="Google Shape;18094;p95"/>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5" name="Google Shape;18095;p95"/>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6" name="Google Shape;18096;p95"/>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7" name="Google Shape;18097;p95"/>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8" name="Google Shape;18098;p95"/>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9" name="Google Shape;18099;p95"/>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0" name="Google Shape;18100;p95"/>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1" name="Google Shape;18101;p95"/>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2" name="Google Shape;18102;p95"/>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3" name="Google Shape;18103;p95"/>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4" name="Google Shape;18104;p95"/>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5" name="Google Shape;18105;p95"/>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6" name="Google Shape;18106;p95"/>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7" name="Google Shape;18107;p95"/>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8" name="Google Shape;18108;p95"/>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9" name="Google Shape;18109;p95"/>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110" name="Google Shape;18110;p95"/>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11" name="Google Shape;18111;p95"/>
          <p:cNvGrpSpPr/>
          <p:nvPr/>
        </p:nvGrpSpPr>
        <p:grpSpPr>
          <a:xfrm>
            <a:off x="859262" y="3178470"/>
            <a:ext cx="306759" cy="351445"/>
            <a:chOff x="859262" y="3353920"/>
            <a:chExt cx="306759" cy="351445"/>
          </a:xfrm>
        </p:grpSpPr>
        <p:sp>
          <p:nvSpPr>
            <p:cNvPr id="18112" name="Google Shape;18112;p95"/>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3" name="Google Shape;18113;p95"/>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4" name="Google Shape;18114;p95"/>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5" name="Google Shape;18115;p95"/>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6" name="Google Shape;18116;p95"/>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117" name="Google Shape;18117;p95"/>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18" name="Google Shape;18118;p95"/>
          <p:cNvGrpSpPr/>
          <p:nvPr/>
        </p:nvGrpSpPr>
        <p:grpSpPr>
          <a:xfrm>
            <a:off x="3967437" y="3661652"/>
            <a:ext cx="364708" cy="295405"/>
            <a:chOff x="3967437" y="3837102"/>
            <a:chExt cx="364708" cy="295405"/>
          </a:xfrm>
        </p:grpSpPr>
        <p:sp>
          <p:nvSpPr>
            <p:cNvPr id="18119" name="Google Shape;18119;p95"/>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0" name="Google Shape;18120;p95"/>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1" name="Google Shape;18121;p95"/>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2" name="Google Shape;18122;p95"/>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3" name="Google Shape;18123;p95"/>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124" name="Google Shape;18124;p95"/>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5" name="Google Shape;18125;p95"/>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6" name="Google Shape;18126;p95"/>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27" name="Google Shape;18127;p95"/>
          <p:cNvGrpSpPr/>
          <p:nvPr/>
        </p:nvGrpSpPr>
        <p:grpSpPr>
          <a:xfrm>
            <a:off x="5811827" y="3631001"/>
            <a:ext cx="283743" cy="308444"/>
            <a:chOff x="5964227" y="3858701"/>
            <a:chExt cx="283743" cy="308444"/>
          </a:xfrm>
        </p:grpSpPr>
        <p:sp>
          <p:nvSpPr>
            <p:cNvPr id="18128" name="Google Shape;18128;p95"/>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9" name="Google Shape;18129;p95"/>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0" name="Google Shape;18130;p95"/>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1" name="Google Shape;18131;p95"/>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132" name="Google Shape;18132;p95"/>
          <p:cNvGrpSpPr/>
          <p:nvPr/>
        </p:nvGrpSpPr>
        <p:grpSpPr>
          <a:xfrm>
            <a:off x="6243508" y="3697623"/>
            <a:ext cx="320372" cy="213602"/>
            <a:chOff x="6395908" y="3873073"/>
            <a:chExt cx="320372" cy="213602"/>
          </a:xfrm>
        </p:grpSpPr>
        <p:sp>
          <p:nvSpPr>
            <p:cNvPr id="18133" name="Google Shape;18133;p95"/>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4" name="Google Shape;18134;p95"/>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5" name="Google Shape;18135;p95"/>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6" name="Google Shape;18136;p95"/>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7" name="Google Shape;18137;p95"/>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8" name="Google Shape;18138;p95"/>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9" name="Google Shape;18139;p95"/>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0" name="Google Shape;18140;p95"/>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1" name="Google Shape;18141;p95"/>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2" name="Google Shape;18142;p95"/>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143" name="Google Shape;18143;p95"/>
          <p:cNvGrpSpPr/>
          <p:nvPr/>
        </p:nvGrpSpPr>
        <p:grpSpPr>
          <a:xfrm>
            <a:off x="7262890" y="3627366"/>
            <a:ext cx="357138" cy="352018"/>
            <a:chOff x="7415290" y="3802816"/>
            <a:chExt cx="357138" cy="352018"/>
          </a:xfrm>
        </p:grpSpPr>
        <p:sp>
          <p:nvSpPr>
            <p:cNvPr id="18144" name="Google Shape;18144;p95"/>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5" name="Google Shape;18145;p95"/>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6" name="Google Shape;18146;p95"/>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7" name="Google Shape;18147;p95"/>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8" name="Google Shape;18148;p95"/>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9" name="Google Shape;18149;p95"/>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0" name="Google Shape;18150;p95"/>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1" name="Google Shape;18151;p95"/>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152" name="Google Shape;18152;p95"/>
          <p:cNvGrpSpPr/>
          <p:nvPr/>
        </p:nvGrpSpPr>
        <p:grpSpPr>
          <a:xfrm>
            <a:off x="6737312" y="3657963"/>
            <a:ext cx="355230" cy="293401"/>
            <a:chOff x="6889712" y="3833413"/>
            <a:chExt cx="355230" cy="293401"/>
          </a:xfrm>
        </p:grpSpPr>
        <p:sp>
          <p:nvSpPr>
            <p:cNvPr id="18153" name="Google Shape;18153;p95"/>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4" name="Google Shape;18154;p95"/>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5" name="Google Shape;18155;p95"/>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6" name="Google Shape;18156;p95"/>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7" name="Google Shape;18157;p95"/>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158" name="Google Shape;18158;p95"/>
          <p:cNvGrpSpPr/>
          <p:nvPr/>
        </p:nvGrpSpPr>
        <p:grpSpPr>
          <a:xfrm>
            <a:off x="7707152" y="3660420"/>
            <a:ext cx="282318" cy="337168"/>
            <a:chOff x="1635875" y="237775"/>
            <a:chExt cx="4370250" cy="5219325"/>
          </a:xfrm>
        </p:grpSpPr>
        <p:sp>
          <p:nvSpPr>
            <p:cNvPr id="18159" name="Google Shape;18159;p95"/>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0" name="Google Shape;18160;p95"/>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161" name="Google Shape;18161;p95"/>
          <p:cNvGrpSpPr/>
          <p:nvPr/>
        </p:nvGrpSpPr>
        <p:grpSpPr>
          <a:xfrm>
            <a:off x="3103963" y="3185690"/>
            <a:ext cx="297886" cy="337578"/>
            <a:chOff x="3103963" y="3361140"/>
            <a:chExt cx="297886" cy="337578"/>
          </a:xfrm>
        </p:grpSpPr>
        <p:sp>
          <p:nvSpPr>
            <p:cNvPr id="18162" name="Google Shape;18162;p95"/>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3" name="Google Shape;18163;p95"/>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4" name="Google Shape;18164;p95"/>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5" name="Google Shape;18165;p9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6" name="Google Shape;18166;p95"/>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7" name="Google Shape;18167;p9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8" name="Google Shape;18168;p9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9" name="Google Shape;18169;p95"/>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0" name="Google Shape;18170;p9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1" name="Google Shape;18171;p95"/>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2" name="Google Shape;18172;p9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3" name="Google Shape;18173;p95"/>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4" name="Google Shape;18174;p9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5" name="Google Shape;18175;p95"/>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6" name="Google Shape;18176;p9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7" name="Google Shape;18177;p95"/>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8" name="Google Shape;18178;p95"/>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9" name="Google Shape;18179;p9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0" name="Google Shape;18180;p9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1" name="Google Shape;18181;p9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2" name="Google Shape;18182;p9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3" name="Google Shape;18183;p95"/>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4" name="Google Shape;18184;p95"/>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5" name="Google Shape;18185;p9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186" name="Google Shape;18186;p95"/>
          <p:cNvGrpSpPr/>
          <p:nvPr/>
        </p:nvGrpSpPr>
        <p:grpSpPr>
          <a:xfrm>
            <a:off x="2667821" y="3185658"/>
            <a:ext cx="273046" cy="337801"/>
            <a:chOff x="2667821" y="3361108"/>
            <a:chExt cx="273046" cy="337801"/>
          </a:xfrm>
        </p:grpSpPr>
        <p:sp>
          <p:nvSpPr>
            <p:cNvPr id="18187" name="Google Shape;18187;p95"/>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8" name="Google Shape;18188;p95"/>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9" name="Google Shape;18189;p95"/>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0" name="Google Shape;18190;p95"/>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1" name="Google Shape;18191;p95"/>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2" name="Google Shape;18192;p95"/>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3" name="Google Shape;18193;p95"/>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4" name="Google Shape;18194;p95"/>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5" name="Google Shape;18195;p95"/>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6" name="Google Shape;18196;p95"/>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7" name="Google Shape;18197;p95"/>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8" name="Google Shape;18198;p95"/>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9" name="Google Shape;18199;p95"/>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0" name="Google Shape;18200;p95"/>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1" name="Google Shape;18201;p95"/>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2" name="Google Shape;18202;p95"/>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3" name="Google Shape;18203;p95"/>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4" name="Google Shape;18204;p95"/>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5" name="Google Shape;18205;p95"/>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06" name="Google Shape;18206;p95"/>
          <p:cNvGrpSpPr/>
          <p:nvPr/>
        </p:nvGrpSpPr>
        <p:grpSpPr>
          <a:xfrm>
            <a:off x="2212469" y="3184863"/>
            <a:ext cx="282715" cy="338660"/>
            <a:chOff x="2212469" y="3360313"/>
            <a:chExt cx="282715" cy="338660"/>
          </a:xfrm>
        </p:grpSpPr>
        <p:sp>
          <p:nvSpPr>
            <p:cNvPr id="18207" name="Google Shape;18207;p95"/>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8" name="Google Shape;18208;p95"/>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9" name="Google Shape;18209;p95"/>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10" name="Google Shape;18210;p95"/>
          <p:cNvGrpSpPr/>
          <p:nvPr/>
        </p:nvGrpSpPr>
        <p:grpSpPr>
          <a:xfrm>
            <a:off x="1768821" y="3185658"/>
            <a:ext cx="278739" cy="339073"/>
            <a:chOff x="1768821" y="3361108"/>
            <a:chExt cx="278739" cy="339073"/>
          </a:xfrm>
        </p:grpSpPr>
        <p:sp>
          <p:nvSpPr>
            <p:cNvPr id="18211" name="Google Shape;18211;p95"/>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2" name="Google Shape;18212;p95"/>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3" name="Google Shape;18213;p95"/>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4" name="Google Shape;18214;p95"/>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5" name="Google Shape;18215;p95"/>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6" name="Google Shape;18216;p95"/>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7" name="Google Shape;18217;p95"/>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8" name="Google Shape;18218;p95"/>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9" name="Google Shape;18219;p95"/>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0" name="Google Shape;18220;p95"/>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1" name="Google Shape;18221;p95"/>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22" name="Google Shape;18222;p95"/>
          <p:cNvGrpSpPr/>
          <p:nvPr/>
        </p:nvGrpSpPr>
        <p:grpSpPr>
          <a:xfrm>
            <a:off x="5337883" y="3161423"/>
            <a:ext cx="307141" cy="376826"/>
            <a:chOff x="5337883" y="3336873"/>
            <a:chExt cx="307141" cy="376826"/>
          </a:xfrm>
        </p:grpSpPr>
        <p:sp>
          <p:nvSpPr>
            <p:cNvPr id="18223" name="Google Shape;18223;p95"/>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4" name="Google Shape;18224;p95"/>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25" name="Google Shape;18225;p95"/>
          <p:cNvGrpSpPr/>
          <p:nvPr/>
        </p:nvGrpSpPr>
        <p:grpSpPr>
          <a:xfrm>
            <a:off x="4883835" y="3161805"/>
            <a:ext cx="323425" cy="377557"/>
            <a:chOff x="4883835" y="3337255"/>
            <a:chExt cx="323425" cy="377557"/>
          </a:xfrm>
        </p:grpSpPr>
        <p:sp>
          <p:nvSpPr>
            <p:cNvPr id="18226" name="Google Shape;18226;p95"/>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7" name="Google Shape;18227;p95"/>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8" name="Google Shape;18228;p95"/>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29" name="Google Shape;18229;p95"/>
          <p:cNvGrpSpPr/>
          <p:nvPr/>
        </p:nvGrpSpPr>
        <p:grpSpPr>
          <a:xfrm>
            <a:off x="6193310" y="3231839"/>
            <a:ext cx="352590" cy="237488"/>
            <a:chOff x="6193310" y="3407289"/>
            <a:chExt cx="352590" cy="237488"/>
          </a:xfrm>
        </p:grpSpPr>
        <p:sp>
          <p:nvSpPr>
            <p:cNvPr id="18230" name="Google Shape;18230;p95"/>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1" name="Google Shape;18231;p95"/>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2" name="Google Shape;18232;p95"/>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3" name="Google Shape;18233;p95"/>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4" name="Google Shape;18234;p95"/>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35" name="Google Shape;18235;p95"/>
          <p:cNvGrpSpPr/>
          <p:nvPr/>
        </p:nvGrpSpPr>
        <p:grpSpPr>
          <a:xfrm>
            <a:off x="6637117" y="3222393"/>
            <a:ext cx="353735" cy="254504"/>
            <a:chOff x="6637117" y="3397843"/>
            <a:chExt cx="353735" cy="254504"/>
          </a:xfrm>
        </p:grpSpPr>
        <p:sp>
          <p:nvSpPr>
            <p:cNvPr id="18236" name="Google Shape;18236;p95"/>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7" name="Google Shape;18237;p95"/>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8" name="Google Shape;18238;p95"/>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9" name="Google Shape;18239;p95"/>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0" name="Google Shape;18240;p95"/>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1" name="Google Shape;18241;p95"/>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42" name="Google Shape;18242;p95"/>
          <p:cNvGrpSpPr/>
          <p:nvPr/>
        </p:nvGrpSpPr>
        <p:grpSpPr>
          <a:xfrm>
            <a:off x="7075994" y="3174081"/>
            <a:ext cx="360637" cy="352336"/>
            <a:chOff x="7075994" y="3349531"/>
            <a:chExt cx="360637" cy="352336"/>
          </a:xfrm>
        </p:grpSpPr>
        <p:sp>
          <p:nvSpPr>
            <p:cNvPr id="18243" name="Google Shape;18243;p95"/>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4" name="Google Shape;18244;p95"/>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5" name="Google Shape;18245;p95"/>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6" name="Google Shape;18246;p95"/>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7" name="Google Shape;18247;p95"/>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8" name="Google Shape;18248;p95"/>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9" name="Google Shape;18249;p95"/>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50" name="Google Shape;18250;p95"/>
          <p:cNvGrpSpPr/>
          <p:nvPr/>
        </p:nvGrpSpPr>
        <p:grpSpPr>
          <a:xfrm>
            <a:off x="7651983" y="3173731"/>
            <a:ext cx="107183" cy="352399"/>
            <a:chOff x="7651983" y="3349181"/>
            <a:chExt cx="107183" cy="352399"/>
          </a:xfrm>
        </p:grpSpPr>
        <p:sp>
          <p:nvSpPr>
            <p:cNvPr id="18251" name="Google Shape;18251;p95"/>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2" name="Google Shape;18252;p95"/>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53" name="Google Shape;18253;p95"/>
          <p:cNvGrpSpPr/>
          <p:nvPr/>
        </p:nvGrpSpPr>
        <p:grpSpPr>
          <a:xfrm>
            <a:off x="7973468" y="3206872"/>
            <a:ext cx="352590" cy="287072"/>
            <a:chOff x="7973468" y="3382322"/>
            <a:chExt cx="352590" cy="287072"/>
          </a:xfrm>
        </p:grpSpPr>
        <p:sp>
          <p:nvSpPr>
            <p:cNvPr id="18254" name="Google Shape;18254;p95"/>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5" name="Google Shape;18255;p95"/>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6" name="Google Shape;18256;p95"/>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7" name="Google Shape;18257;p95"/>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8" name="Google Shape;18258;p95"/>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9" name="Google Shape;18259;p95"/>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0" name="Google Shape;18260;p95"/>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1" name="Google Shape;18261;p95"/>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2" name="Google Shape;18262;p95"/>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3" name="Google Shape;18263;p95"/>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4" name="Google Shape;18264;p95"/>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5" name="Google Shape;18265;p95"/>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266" name="Google Shape;18266;p95"/>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Creative Process Icons</a:t>
            </a:r>
            <a:endParaRPr sz="2400">
              <a:solidFill>
                <a:srgbClr val="FFFFFF"/>
              </a:solidFill>
            </a:endParaRPr>
          </a:p>
        </p:txBody>
      </p:sp>
      <p:sp>
        <p:nvSpPr>
          <p:cNvPr id="18267" name="Google Shape;18267;p95"/>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Performing Arts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8271" name="Shape 18271"/>
        <p:cNvGrpSpPr/>
        <p:nvPr/>
      </p:nvGrpSpPr>
      <p:grpSpPr>
        <a:xfrm>
          <a:off x="0" y="0"/>
          <a:ext cx="0" cy="0"/>
          <a:chOff x="0" y="0"/>
          <a:chExt cx="0" cy="0"/>
        </a:xfrm>
      </p:grpSpPr>
      <p:grpSp>
        <p:nvGrpSpPr>
          <p:cNvPr id="18272" name="Google Shape;18272;p96"/>
          <p:cNvGrpSpPr/>
          <p:nvPr/>
        </p:nvGrpSpPr>
        <p:grpSpPr>
          <a:xfrm>
            <a:off x="849677" y="1576858"/>
            <a:ext cx="347872" cy="347488"/>
            <a:chOff x="849677" y="1500658"/>
            <a:chExt cx="347872" cy="347488"/>
          </a:xfrm>
        </p:grpSpPr>
        <p:sp>
          <p:nvSpPr>
            <p:cNvPr id="18273" name="Google Shape;18273;p96"/>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4" name="Google Shape;18274;p96"/>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5" name="Google Shape;18275;p96"/>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6" name="Google Shape;18276;p96"/>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7" name="Google Shape;18277;p96"/>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8" name="Google Shape;18278;p96"/>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79" name="Google Shape;18279;p96"/>
          <p:cNvGrpSpPr/>
          <p:nvPr/>
        </p:nvGrpSpPr>
        <p:grpSpPr>
          <a:xfrm>
            <a:off x="1415853" y="1576858"/>
            <a:ext cx="315872" cy="347488"/>
            <a:chOff x="1415853" y="1500658"/>
            <a:chExt cx="315872" cy="347488"/>
          </a:xfrm>
        </p:grpSpPr>
        <p:sp>
          <p:nvSpPr>
            <p:cNvPr id="18280" name="Google Shape;18280;p96"/>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1" name="Google Shape;18281;p96"/>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2" name="Google Shape;18282;p96"/>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3" name="Google Shape;18283;p96"/>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84" name="Google Shape;18284;p96"/>
          <p:cNvGrpSpPr/>
          <p:nvPr/>
        </p:nvGrpSpPr>
        <p:grpSpPr>
          <a:xfrm>
            <a:off x="4697389" y="1576858"/>
            <a:ext cx="347520" cy="347104"/>
            <a:chOff x="4697389" y="1500658"/>
            <a:chExt cx="347520" cy="347104"/>
          </a:xfrm>
        </p:grpSpPr>
        <p:sp>
          <p:nvSpPr>
            <p:cNvPr id="18285" name="Google Shape;18285;p96"/>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6" name="Google Shape;18286;p96"/>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7" name="Google Shape;18287;p96"/>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88" name="Google Shape;18288;p96"/>
          <p:cNvGrpSpPr/>
          <p:nvPr/>
        </p:nvGrpSpPr>
        <p:grpSpPr>
          <a:xfrm>
            <a:off x="3603533" y="2041146"/>
            <a:ext cx="347520" cy="353760"/>
            <a:chOff x="3603533" y="1964946"/>
            <a:chExt cx="347520" cy="353760"/>
          </a:xfrm>
        </p:grpSpPr>
        <p:sp>
          <p:nvSpPr>
            <p:cNvPr id="18289" name="Google Shape;18289;p96"/>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0" name="Google Shape;18290;p96"/>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1" name="Google Shape;18291;p96"/>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92" name="Google Shape;18292;p96"/>
          <p:cNvGrpSpPr/>
          <p:nvPr/>
        </p:nvGrpSpPr>
        <p:grpSpPr>
          <a:xfrm>
            <a:off x="1950765" y="2040538"/>
            <a:ext cx="357792" cy="352448"/>
            <a:chOff x="1950765" y="1964338"/>
            <a:chExt cx="357792" cy="352448"/>
          </a:xfrm>
        </p:grpSpPr>
        <p:sp>
          <p:nvSpPr>
            <p:cNvPr id="18293" name="Google Shape;18293;p96"/>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4" name="Google Shape;18294;p96"/>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5" name="Google Shape;18295;p96"/>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6" name="Google Shape;18296;p96"/>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97" name="Google Shape;18297;p96"/>
          <p:cNvGrpSpPr/>
          <p:nvPr/>
        </p:nvGrpSpPr>
        <p:grpSpPr>
          <a:xfrm>
            <a:off x="7435629" y="2040890"/>
            <a:ext cx="367712" cy="353248"/>
            <a:chOff x="7435629" y="1964690"/>
            <a:chExt cx="367712" cy="353248"/>
          </a:xfrm>
        </p:grpSpPr>
        <p:sp>
          <p:nvSpPr>
            <p:cNvPr id="18298" name="Google Shape;18298;p96"/>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9" name="Google Shape;18299;p96"/>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0" name="Google Shape;18300;p96"/>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1" name="Google Shape;18301;p96"/>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02" name="Google Shape;18302;p96"/>
          <p:cNvGrpSpPr/>
          <p:nvPr/>
        </p:nvGrpSpPr>
        <p:grpSpPr>
          <a:xfrm>
            <a:off x="2512749" y="2041242"/>
            <a:ext cx="333024" cy="352896"/>
            <a:chOff x="2512749" y="1965042"/>
            <a:chExt cx="333024" cy="352896"/>
          </a:xfrm>
        </p:grpSpPr>
        <p:sp>
          <p:nvSpPr>
            <p:cNvPr id="18303" name="Google Shape;18303;p96"/>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4" name="Google Shape;18304;p96"/>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5" name="Google Shape;18305;p96"/>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6" name="Google Shape;18306;p96"/>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7" name="Google Shape;18307;p96"/>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08" name="Google Shape;18308;p96"/>
          <p:cNvGrpSpPr/>
          <p:nvPr/>
        </p:nvGrpSpPr>
        <p:grpSpPr>
          <a:xfrm>
            <a:off x="1398317" y="2057978"/>
            <a:ext cx="365792" cy="335392"/>
            <a:chOff x="1398317" y="1981778"/>
            <a:chExt cx="365792" cy="335392"/>
          </a:xfrm>
        </p:grpSpPr>
        <p:sp>
          <p:nvSpPr>
            <p:cNvPr id="18309" name="Google Shape;18309;p96"/>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0" name="Google Shape;18310;p96"/>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1" name="Google Shape;18311;p96"/>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2" name="Google Shape;18312;p96"/>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3" name="Google Shape;18313;p96"/>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4" name="Google Shape;18314;p96"/>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15" name="Google Shape;18315;p96"/>
          <p:cNvGrpSpPr/>
          <p:nvPr/>
        </p:nvGrpSpPr>
        <p:grpSpPr>
          <a:xfrm>
            <a:off x="3052237" y="2079770"/>
            <a:ext cx="353600" cy="314752"/>
            <a:chOff x="3052237" y="2003570"/>
            <a:chExt cx="353600" cy="314752"/>
          </a:xfrm>
        </p:grpSpPr>
        <p:sp>
          <p:nvSpPr>
            <p:cNvPr id="18316" name="Google Shape;18316;p96"/>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7" name="Google Shape;18317;p96"/>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8" name="Google Shape;18318;p96"/>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19" name="Google Shape;18319;p96"/>
          <p:cNvGrpSpPr/>
          <p:nvPr/>
        </p:nvGrpSpPr>
        <p:grpSpPr>
          <a:xfrm>
            <a:off x="1404013" y="3034266"/>
            <a:ext cx="368096" cy="223968"/>
            <a:chOff x="1404013" y="2958066"/>
            <a:chExt cx="368096" cy="223968"/>
          </a:xfrm>
        </p:grpSpPr>
        <p:sp>
          <p:nvSpPr>
            <p:cNvPr id="18320" name="Google Shape;18320;p96"/>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1" name="Google Shape;18321;p96"/>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322" name="Google Shape;18322;p96"/>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3" name="Google Shape;18323;p96"/>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24" name="Google Shape;18324;p96"/>
          <p:cNvGrpSpPr/>
          <p:nvPr/>
        </p:nvGrpSpPr>
        <p:grpSpPr>
          <a:xfrm>
            <a:off x="1951149" y="2961402"/>
            <a:ext cx="370368" cy="367328"/>
            <a:chOff x="1951149" y="2885202"/>
            <a:chExt cx="370368" cy="367328"/>
          </a:xfrm>
        </p:grpSpPr>
        <p:sp>
          <p:nvSpPr>
            <p:cNvPr id="18325" name="Google Shape;18325;p96"/>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6" name="Google Shape;18326;p96"/>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7" name="Google Shape;18327;p96"/>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28" name="Google Shape;18328;p96"/>
          <p:cNvGrpSpPr/>
          <p:nvPr/>
        </p:nvGrpSpPr>
        <p:grpSpPr>
          <a:xfrm>
            <a:off x="2501677" y="2982362"/>
            <a:ext cx="367328" cy="327296"/>
            <a:chOff x="2501677" y="2906162"/>
            <a:chExt cx="367328" cy="327296"/>
          </a:xfrm>
        </p:grpSpPr>
        <p:sp>
          <p:nvSpPr>
            <p:cNvPr id="18329" name="Google Shape;18329;p96"/>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0" name="Google Shape;18330;p96"/>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1" name="Google Shape;18331;p96"/>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332" name="Google Shape;18332;p96"/>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33" name="Google Shape;18333;p96"/>
          <p:cNvGrpSpPr/>
          <p:nvPr/>
        </p:nvGrpSpPr>
        <p:grpSpPr>
          <a:xfrm>
            <a:off x="3050317" y="2969914"/>
            <a:ext cx="367712" cy="354240"/>
            <a:chOff x="3050317" y="2893714"/>
            <a:chExt cx="367712" cy="354240"/>
          </a:xfrm>
        </p:grpSpPr>
        <p:sp>
          <p:nvSpPr>
            <p:cNvPr id="18334" name="Google Shape;18334;p96"/>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5" name="Google Shape;18335;p96"/>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336" name="Google Shape;18336;p96"/>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7" name="Google Shape;18337;p96"/>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38" name="Google Shape;18338;p96"/>
          <p:cNvGrpSpPr/>
          <p:nvPr/>
        </p:nvGrpSpPr>
        <p:grpSpPr>
          <a:xfrm>
            <a:off x="7531277" y="2962554"/>
            <a:ext cx="185184" cy="367296"/>
            <a:chOff x="7531277" y="2886354"/>
            <a:chExt cx="185184" cy="367296"/>
          </a:xfrm>
        </p:grpSpPr>
        <p:sp>
          <p:nvSpPr>
            <p:cNvPr id="18339" name="Google Shape;18339;p96"/>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0" name="Google Shape;18340;p96"/>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1" name="Google Shape;18341;p96"/>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42" name="Google Shape;18342;p96"/>
          <p:cNvGrpSpPr/>
          <p:nvPr/>
        </p:nvGrpSpPr>
        <p:grpSpPr>
          <a:xfrm>
            <a:off x="6926637" y="2962938"/>
            <a:ext cx="297184" cy="367296"/>
            <a:chOff x="6926637" y="2886738"/>
            <a:chExt cx="297184" cy="367296"/>
          </a:xfrm>
        </p:grpSpPr>
        <p:sp>
          <p:nvSpPr>
            <p:cNvPr id="18343" name="Google Shape;18343;p96"/>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4" name="Google Shape;18344;p96"/>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5" name="Google Shape;18345;p96"/>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346" name="Google Shape;18346;p96"/>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7" name="Google Shape;18347;p96"/>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48" name="Google Shape;18348;p96"/>
          <p:cNvGrpSpPr/>
          <p:nvPr/>
        </p:nvGrpSpPr>
        <p:grpSpPr>
          <a:xfrm>
            <a:off x="6340653" y="2962554"/>
            <a:ext cx="370368" cy="368064"/>
            <a:chOff x="6340653" y="2886354"/>
            <a:chExt cx="370368" cy="368064"/>
          </a:xfrm>
        </p:grpSpPr>
        <p:sp>
          <p:nvSpPr>
            <p:cNvPr id="18349" name="Google Shape;18349;p96"/>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0" name="Google Shape;18350;p96"/>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1" name="Google Shape;18351;p96"/>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2" name="Google Shape;18352;p96"/>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3" name="Google Shape;18353;p96"/>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4" name="Google Shape;18354;p96"/>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55" name="Google Shape;18355;p96"/>
          <p:cNvGrpSpPr/>
          <p:nvPr/>
        </p:nvGrpSpPr>
        <p:grpSpPr>
          <a:xfrm>
            <a:off x="5246797" y="2057626"/>
            <a:ext cx="354752" cy="336512"/>
            <a:chOff x="5246797" y="1981426"/>
            <a:chExt cx="354752" cy="336512"/>
          </a:xfrm>
        </p:grpSpPr>
        <p:sp>
          <p:nvSpPr>
            <p:cNvPr id="18356" name="Google Shape;18356;p96"/>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7" name="Google Shape;18357;p96"/>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58" name="Google Shape;18358;p96"/>
          <p:cNvGrpSpPr/>
          <p:nvPr/>
        </p:nvGrpSpPr>
        <p:grpSpPr>
          <a:xfrm>
            <a:off x="4148749" y="2178266"/>
            <a:ext cx="355136" cy="216256"/>
            <a:chOff x="4148749" y="2102066"/>
            <a:chExt cx="355136" cy="216256"/>
          </a:xfrm>
        </p:grpSpPr>
        <p:sp>
          <p:nvSpPr>
            <p:cNvPr id="18359" name="Google Shape;18359;p96"/>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0" name="Google Shape;18360;p96"/>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61" name="Google Shape;18361;p96"/>
          <p:cNvGrpSpPr/>
          <p:nvPr/>
        </p:nvGrpSpPr>
        <p:grpSpPr>
          <a:xfrm>
            <a:off x="5794669" y="2077626"/>
            <a:ext cx="354752" cy="315360"/>
            <a:chOff x="5794669" y="2001426"/>
            <a:chExt cx="354752" cy="315360"/>
          </a:xfrm>
        </p:grpSpPr>
        <p:sp>
          <p:nvSpPr>
            <p:cNvPr id="18362" name="Google Shape;18362;p96"/>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3" name="Google Shape;18363;p96"/>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64" name="Google Shape;18364;p96"/>
          <p:cNvGrpSpPr/>
          <p:nvPr/>
        </p:nvGrpSpPr>
        <p:grpSpPr>
          <a:xfrm>
            <a:off x="6345229" y="2106042"/>
            <a:ext cx="352832" cy="289216"/>
            <a:chOff x="6345229" y="2029842"/>
            <a:chExt cx="352832" cy="289216"/>
          </a:xfrm>
        </p:grpSpPr>
        <p:sp>
          <p:nvSpPr>
            <p:cNvPr id="18365" name="Google Shape;18365;p96"/>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6" name="Google Shape;18366;p96"/>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67" name="Google Shape;18367;p96"/>
          <p:cNvGrpSpPr/>
          <p:nvPr/>
        </p:nvGrpSpPr>
        <p:grpSpPr>
          <a:xfrm>
            <a:off x="4697389" y="2112538"/>
            <a:ext cx="354752" cy="281984"/>
            <a:chOff x="4697389" y="2036338"/>
            <a:chExt cx="354752" cy="281984"/>
          </a:xfrm>
        </p:grpSpPr>
        <p:sp>
          <p:nvSpPr>
            <p:cNvPr id="18368" name="Google Shape;18368;p96"/>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9" name="Google Shape;18369;p96"/>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70" name="Google Shape;18370;p96"/>
          <p:cNvGrpSpPr/>
          <p:nvPr/>
        </p:nvGrpSpPr>
        <p:grpSpPr>
          <a:xfrm>
            <a:off x="1404013" y="2500954"/>
            <a:ext cx="353600" cy="354944"/>
            <a:chOff x="1404013" y="2424754"/>
            <a:chExt cx="353600" cy="354944"/>
          </a:xfrm>
        </p:grpSpPr>
        <p:sp>
          <p:nvSpPr>
            <p:cNvPr id="18371" name="Google Shape;18371;p96"/>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2" name="Google Shape;18372;p96"/>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3" name="Google Shape;18373;p96"/>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4" name="Google Shape;18374;p96"/>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5" name="Google Shape;18375;p96"/>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76" name="Google Shape;18376;p96"/>
          <p:cNvGrpSpPr/>
          <p:nvPr/>
        </p:nvGrpSpPr>
        <p:grpSpPr>
          <a:xfrm>
            <a:off x="854253" y="2504474"/>
            <a:ext cx="355104" cy="351040"/>
            <a:chOff x="854253" y="2428274"/>
            <a:chExt cx="355104" cy="351040"/>
          </a:xfrm>
        </p:grpSpPr>
        <p:sp>
          <p:nvSpPr>
            <p:cNvPr id="18377" name="Google Shape;18377;p96"/>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8" name="Google Shape;18378;p96"/>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79" name="Google Shape;18379;p96"/>
          <p:cNvGrpSpPr/>
          <p:nvPr/>
        </p:nvGrpSpPr>
        <p:grpSpPr>
          <a:xfrm>
            <a:off x="6896909" y="2517146"/>
            <a:ext cx="354752" cy="275904"/>
            <a:chOff x="6896909" y="2440946"/>
            <a:chExt cx="354752" cy="275904"/>
          </a:xfrm>
        </p:grpSpPr>
        <p:sp>
          <p:nvSpPr>
            <p:cNvPr id="18380" name="Google Shape;18380;p96"/>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1" name="Google Shape;18381;p96"/>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382" name="Google Shape;18382;p96"/>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83" name="Google Shape;18383;p96"/>
          <p:cNvGrpSpPr/>
          <p:nvPr/>
        </p:nvGrpSpPr>
        <p:grpSpPr>
          <a:xfrm>
            <a:off x="5265069" y="2500954"/>
            <a:ext cx="321984" cy="354560"/>
            <a:chOff x="5265069" y="2424754"/>
            <a:chExt cx="321984" cy="354560"/>
          </a:xfrm>
        </p:grpSpPr>
        <p:sp>
          <p:nvSpPr>
            <p:cNvPr id="18384" name="Google Shape;18384;p96"/>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5" name="Google Shape;18385;p96"/>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86" name="Google Shape;18386;p96"/>
          <p:cNvGrpSpPr/>
          <p:nvPr/>
        </p:nvGrpSpPr>
        <p:grpSpPr>
          <a:xfrm>
            <a:off x="4150669" y="2542970"/>
            <a:ext cx="355104" cy="259584"/>
            <a:chOff x="4150669" y="2466770"/>
            <a:chExt cx="355104" cy="259584"/>
          </a:xfrm>
        </p:grpSpPr>
        <p:sp>
          <p:nvSpPr>
            <p:cNvPr id="18387" name="Google Shape;18387;p96"/>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8" name="Google Shape;18388;p96"/>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9" name="Google Shape;18389;p96"/>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0" name="Google Shape;18390;p96"/>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391" name="Google Shape;18391;p96"/>
          <p:cNvGrpSpPr/>
          <p:nvPr/>
        </p:nvGrpSpPr>
        <p:grpSpPr>
          <a:xfrm>
            <a:off x="4699693" y="2501146"/>
            <a:ext cx="354336" cy="353984"/>
            <a:chOff x="4699693" y="2424946"/>
            <a:chExt cx="354336" cy="353984"/>
          </a:xfrm>
        </p:grpSpPr>
        <p:sp>
          <p:nvSpPr>
            <p:cNvPr id="18392" name="Google Shape;18392;p96"/>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3" name="Google Shape;18393;p96"/>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394" name="Google Shape;18394;p96"/>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5" name="Google Shape;18395;p96"/>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96" name="Google Shape;18396;p96"/>
          <p:cNvGrpSpPr/>
          <p:nvPr/>
        </p:nvGrpSpPr>
        <p:grpSpPr>
          <a:xfrm>
            <a:off x="1953037" y="2628442"/>
            <a:ext cx="355136" cy="227072"/>
            <a:chOff x="1953037" y="2552242"/>
            <a:chExt cx="355136" cy="227072"/>
          </a:xfrm>
        </p:grpSpPr>
        <p:sp>
          <p:nvSpPr>
            <p:cNvPr id="18397" name="Google Shape;18397;p96"/>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8" name="Google Shape;18398;p96"/>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399" name="Google Shape;18399;p96"/>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400" name="Google Shape;18400;p96"/>
          <p:cNvGrpSpPr/>
          <p:nvPr/>
        </p:nvGrpSpPr>
        <p:grpSpPr>
          <a:xfrm>
            <a:off x="2500941" y="2603418"/>
            <a:ext cx="355104" cy="250944"/>
            <a:chOff x="2500941" y="2527218"/>
            <a:chExt cx="355104" cy="250944"/>
          </a:xfrm>
        </p:grpSpPr>
        <p:sp>
          <p:nvSpPr>
            <p:cNvPr id="18401" name="Google Shape;18401;p96"/>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2" name="Google Shape;18402;p96"/>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3" name="Google Shape;18403;p96"/>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4" name="Google Shape;18404;p96"/>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5" name="Google Shape;18405;p96"/>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406" name="Google Shape;18406;p96"/>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407" name="Google Shape;18407;p96"/>
          <p:cNvGrpSpPr/>
          <p:nvPr/>
        </p:nvGrpSpPr>
        <p:grpSpPr>
          <a:xfrm>
            <a:off x="7993805" y="2503322"/>
            <a:ext cx="356256" cy="351808"/>
            <a:chOff x="7993805" y="2427122"/>
            <a:chExt cx="356256" cy="351808"/>
          </a:xfrm>
        </p:grpSpPr>
        <p:sp>
          <p:nvSpPr>
            <p:cNvPr id="18408" name="Google Shape;18408;p96"/>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9" name="Google Shape;18409;p96"/>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0" name="Google Shape;18410;p96"/>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11" name="Google Shape;18411;p96"/>
          <p:cNvGrpSpPr/>
          <p:nvPr/>
        </p:nvGrpSpPr>
        <p:grpSpPr>
          <a:xfrm>
            <a:off x="878637" y="2041210"/>
            <a:ext cx="308640" cy="353312"/>
            <a:chOff x="878637" y="1965010"/>
            <a:chExt cx="308640" cy="353312"/>
          </a:xfrm>
        </p:grpSpPr>
        <p:sp>
          <p:nvSpPr>
            <p:cNvPr id="18412" name="Google Shape;18412;p96"/>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3" name="Google Shape;18413;p96"/>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4" name="Google Shape;18414;p96"/>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15" name="Google Shape;18415;p96"/>
          <p:cNvGrpSpPr/>
          <p:nvPr/>
        </p:nvGrpSpPr>
        <p:grpSpPr>
          <a:xfrm>
            <a:off x="6896141" y="2040922"/>
            <a:ext cx="348256" cy="352448"/>
            <a:chOff x="6896141" y="1964722"/>
            <a:chExt cx="348256" cy="352448"/>
          </a:xfrm>
        </p:grpSpPr>
        <p:sp>
          <p:nvSpPr>
            <p:cNvPr id="18416" name="Google Shape;18416;p96"/>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7" name="Google Shape;18417;p96"/>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8" name="Google Shape;18418;p96"/>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19" name="Google Shape;18419;p96"/>
          <p:cNvGrpSpPr/>
          <p:nvPr/>
        </p:nvGrpSpPr>
        <p:grpSpPr>
          <a:xfrm>
            <a:off x="7989997" y="2091578"/>
            <a:ext cx="355136" cy="303328"/>
            <a:chOff x="7989997" y="2015378"/>
            <a:chExt cx="355136" cy="303328"/>
          </a:xfrm>
        </p:grpSpPr>
        <p:sp>
          <p:nvSpPr>
            <p:cNvPr id="18420" name="Google Shape;18420;p96"/>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1" name="Google Shape;18421;p96"/>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2" name="Google Shape;18422;p96"/>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23" name="Google Shape;18423;p96"/>
          <p:cNvGrpSpPr/>
          <p:nvPr/>
        </p:nvGrpSpPr>
        <p:grpSpPr>
          <a:xfrm>
            <a:off x="3598221" y="1585562"/>
            <a:ext cx="348640" cy="330784"/>
            <a:chOff x="3598221" y="1509362"/>
            <a:chExt cx="348640" cy="330784"/>
          </a:xfrm>
        </p:grpSpPr>
        <p:sp>
          <p:nvSpPr>
            <p:cNvPr id="18424" name="Google Shape;18424;p96"/>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5" name="Google Shape;18425;p96"/>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6" name="Google Shape;18426;p96"/>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7" name="Google Shape;18427;p96"/>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28" name="Google Shape;18428;p96"/>
          <p:cNvGrpSpPr/>
          <p:nvPr/>
        </p:nvGrpSpPr>
        <p:grpSpPr>
          <a:xfrm>
            <a:off x="5246797" y="1576858"/>
            <a:ext cx="347872" cy="347488"/>
            <a:chOff x="5246797" y="1500658"/>
            <a:chExt cx="347872" cy="347488"/>
          </a:xfrm>
        </p:grpSpPr>
        <p:sp>
          <p:nvSpPr>
            <p:cNvPr id="18429" name="Google Shape;18429;p96"/>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0" name="Google Shape;18430;p96"/>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1" name="Google Shape;18431;p96"/>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2" name="Google Shape;18432;p96"/>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33" name="Google Shape;18433;p96"/>
          <p:cNvGrpSpPr/>
          <p:nvPr/>
        </p:nvGrpSpPr>
        <p:grpSpPr>
          <a:xfrm>
            <a:off x="5796589" y="1576858"/>
            <a:ext cx="349024" cy="346752"/>
            <a:chOff x="5796589" y="1500658"/>
            <a:chExt cx="349024" cy="346752"/>
          </a:xfrm>
        </p:grpSpPr>
        <p:sp>
          <p:nvSpPr>
            <p:cNvPr id="18434" name="Google Shape;18434;p96"/>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435" name="Google Shape;18435;p96"/>
            <p:cNvGrpSpPr/>
            <p:nvPr/>
          </p:nvGrpSpPr>
          <p:grpSpPr>
            <a:xfrm>
              <a:off x="5796589" y="1500658"/>
              <a:ext cx="349024" cy="346752"/>
              <a:chOff x="5796589" y="1500658"/>
              <a:chExt cx="349024" cy="346752"/>
            </a:xfrm>
          </p:grpSpPr>
          <p:sp>
            <p:nvSpPr>
              <p:cNvPr id="18436" name="Google Shape;18436;p96"/>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7" name="Google Shape;18437;p96"/>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8" name="Google Shape;18438;p96"/>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9" name="Google Shape;18439;p96"/>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440" name="Google Shape;18440;p96"/>
          <p:cNvGrpSpPr/>
          <p:nvPr/>
        </p:nvGrpSpPr>
        <p:grpSpPr>
          <a:xfrm>
            <a:off x="6895373" y="1578778"/>
            <a:ext cx="348640" cy="343296"/>
            <a:chOff x="6895373" y="1502578"/>
            <a:chExt cx="348640" cy="343296"/>
          </a:xfrm>
        </p:grpSpPr>
        <p:sp>
          <p:nvSpPr>
            <p:cNvPr id="18441" name="Google Shape;18441;p96"/>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2" name="Google Shape;18442;p96"/>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3" name="Google Shape;18443;p96"/>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44" name="Google Shape;18444;p96"/>
          <p:cNvGrpSpPr/>
          <p:nvPr/>
        </p:nvGrpSpPr>
        <p:grpSpPr>
          <a:xfrm>
            <a:off x="4147597" y="1581658"/>
            <a:ext cx="347904" cy="336992"/>
            <a:chOff x="4147597" y="1505458"/>
            <a:chExt cx="347904" cy="336992"/>
          </a:xfrm>
        </p:grpSpPr>
        <p:sp>
          <p:nvSpPr>
            <p:cNvPr id="18445" name="Google Shape;18445;p96"/>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6" name="Google Shape;18446;p96"/>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7" name="Google Shape;18447;p96"/>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8" name="Google Shape;18448;p96"/>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9" name="Google Shape;18449;p96"/>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0" name="Google Shape;18450;p96"/>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1" name="Google Shape;18451;p96"/>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52" name="Google Shape;18452;p96"/>
          <p:cNvGrpSpPr/>
          <p:nvPr/>
        </p:nvGrpSpPr>
        <p:grpSpPr>
          <a:xfrm>
            <a:off x="2499405" y="1576090"/>
            <a:ext cx="347488" cy="348256"/>
            <a:chOff x="2499405" y="1499890"/>
            <a:chExt cx="347488" cy="348256"/>
          </a:xfrm>
        </p:grpSpPr>
        <p:sp>
          <p:nvSpPr>
            <p:cNvPr id="18453" name="Google Shape;18453;p96"/>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4" name="Google Shape;18454;p96"/>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5" name="Google Shape;18455;p96"/>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6" name="Google Shape;18456;p96"/>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7" name="Google Shape;18457;p96"/>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58" name="Google Shape;18458;p96"/>
          <p:cNvGrpSpPr/>
          <p:nvPr/>
        </p:nvGrpSpPr>
        <p:grpSpPr>
          <a:xfrm>
            <a:off x="1956845" y="1576698"/>
            <a:ext cx="331520" cy="348032"/>
            <a:chOff x="1956845" y="1500498"/>
            <a:chExt cx="331520" cy="348032"/>
          </a:xfrm>
        </p:grpSpPr>
        <p:sp>
          <p:nvSpPr>
            <p:cNvPr id="18459" name="Google Shape;18459;p96"/>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0" name="Google Shape;18460;p96"/>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1" name="Google Shape;18461;p96"/>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2" name="Google Shape;18462;p96"/>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3" name="Google Shape;18463;p96"/>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4" name="Google Shape;18464;p96"/>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5" name="Google Shape;18465;p96"/>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6" name="Google Shape;18466;p96"/>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7" name="Google Shape;18467;p96"/>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8" name="Google Shape;18468;p96"/>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9" name="Google Shape;18469;p96"/>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0" name="Google Shape;18470;p96"/>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71" name="Google Shape;18471;p96"/>
          <p:cNvGrpSpPr/>
          <p:nvPr/>
        </p:nvGrpSpPr>
        <p:grpSpPr>
          <a:xfrm>
            <a:off x="6345613" y="1626074"/>
            <a:ext cx="348640" cy="250656"/>
            <a:chOff x="6345613" y="1549874"/>
            <a:chExt cx="348640" cy="250656"/>
          </a:xfrm>
        </p:grpSpPr>
        <p:sp>
          <p:nvSpPr>
            <p:cNvPr id="18472" name="Google Shape;18472;p96"/>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3" name="Google Shape;18473;p96"/>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4" name="Google Shape;18474;p96"/>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5" name="Google Shape;18475;p96"/>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6" name="Google Shape;18476;p96"/>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7" name="Google Shape;18477;p96"/>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78" name="Google Shape;18478;p96"/>
          <p:cNvGrpSpPr/>
          <p:nvPr/>
        </p:nvGrpSpPr>
        <p:grpSpPr>
          <a:xfrm>
            <a:off x="7444781" y="1583226"/>
            <a:ext cx="348640" cy="334272"/>
            <a:chOff x="7444781" y="1507026"/>
            <a:chExt cx="348640" cy="334272"/>
          </a:xfrm>
        </p:grpSpPr>
        <p:sp>
          <p:nvSpPr>
            <p:cNvPr id="18479" name="Google Shape;18479;p96"/>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0" name="Google Shape;18480;p96"/>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1" name="Google Shape;18481;p96"/>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2" name="Google Shape;18482;p96"/>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3" name="Google Shape;18483;p96"/>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84" name="Google Shape;18484;p96"/>
          <p:cNvGrpSpPr/>
          <p:nvPr/>
        </p:nvGrpSpPr>
        <p:grpSpPr>
          <a:xfrm>
            <a:off x="7995341" y="1582938"/>
            <a:ext cx="347872" cy="334944"/>
            <a:chOff x="7995341" y="1506738"/>
            <a:chExt cx="347872" cy="334944"/>
          </a:xfrm>
        </p:grpSpPr>
        <p:sp>
          <p:nvSpPr>
            <p:cNvPr id="18485" name="Google Shape;18485;p96"/>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6" name="Google Shape;18486;p96"/>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7" name="Google Shape;18487;p96"/>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8" name="Google Shape;18488;p96"/>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9" name="Google Shape;18489;p96"/>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0" name="Google Shape;18490;p96"/>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91" name="Google Shape;18491;p96"/>
          <p:cNvGrpSpPr/>
          <p:nvPr/>
        </p:nvGrpSpPr>
        <p:grpSpPr>
          <a:xfrm>
            <a:off x="3048045" y="1599130"/>
            <a:ext cx="347872" cy="303904"/>
            <a:chOff x="3048045" y="1522930"/>
            <a:chExt cx="347872" cy="303904"/>
          </a:xfrm>
        </p:grpSpPr>
        <p:sp>
          <p:nvSpPr>
            <p:cNvPr id="18492" name="Google Shape;18492;p96"/>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493" name="Google Shape;18493;p96"/>
            <p:cNvGrpSpPr/>
            <p:nvPr/>
          </p:nvGrpSpPr>
          <p:grpSpPr>
            <a:xfrm>
              <a:off x="3048045" y="1522930"/>
              <a:ext cx="347872" cy="303904"/>
              <a:chOff x="3048045" y="1522930"/>
              <a:chExt cx="347872" cy="303904"/>
            </a:xfrm>
          </p:grpSpPr>
          <p:sp>
            <p:nvSpPr>
              <p:cNvPr id="18494" name="Google Shape;18494;p96"/>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5" name="Google Shape;18495;p96"/>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496" name="Google Shape;18496;p96"/>
          <p:cNvGrpSpPr/>
          <p:nvPr/>
        </p:nvGrpSpPr>
        <p:grpSpPr>
          <a:xfrm>
            <a:off x="1133133" y="3428122"/>
            <a:ext cx="313984" cy="358560"/>
            <a:chOff x="1133133" y="3351922"/>
            <a:chExt cx="313984" cy="358560"/>
          </a:xfrm>
        </p:grpSpPr>
        <p:sp>
          <p:nvSpPr>
            <p:cNvPr id="18497" name="Google Shape;18497;p96"/>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8" name="Google Shape;18498;p96"/>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9" name="Google Shape;18499;p96"/>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0" name="Google Shape;18500;p96"/>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1" name="Google Shape;18501;p96"/>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2" name="Google Shape;18502;p96"/>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3" name="Google Shape;18503;p96"/>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4" name="Google Shape;18504;p96"/>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5" name="Google Shape;18505;p96"/>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6" name="Google Shape;18506;p96"/>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7" name="Google Shape;18507;p96"/>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8" name="Google Shape;18508;p96"/>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9" name="Google Shape;18509;p96"/>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0" name="Google Shape;18510;p96"/>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1" name="Google Shape;18511;p96"/>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2" name="Google Shape;18512;p96"/>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513" name="Google Shape;18513;p96"/>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514" name="Google Shape;18514;p96"/>
          <p:cNvGrpSpPr/>
          <p:nvPr/>
        </p:nvGrpSpPr>
        <p:grpSpPr>
          <a:xfrm>
            <a:off x="2795053" y="3428794"/>
            <a:ext cx="288448" cy="357120"/>
            <a:chOff x="2795053" y="3352594"/>
            <a:chExt cx="288448" cy="357120"/>
          </a:xfrm>
        </p:grpSpPr>
        <p:sp>
          <p:nvSpPr>
            <p:cNvPr id="18515" name="Google Shape;18515;p96"/>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6" name="Google Shape;18516;p96"/>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7" name="Google Shape;18517;p96"/>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8" name="Google Shape;18518;p96"/>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9" name="Google Shape;18519;p96"/>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0" name="Google Shape;18520;p96"/>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1" name="Google Shape;18521;p96"/>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2" name="Google Shape;18522;p96"/>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3" name="Google Shape;18523;p96"/>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24" name="Google Shape;18524;p96"/>
          <p:cNvGrpSpPr/>
          <p:nvPr/>
        </p:nvGrpSpPr>
        <p:grpSpPr>
          <a:xfrm>
            <a:off x="2236525" y="3429402"/>
            <a:ext cx="304832" cy="356512"/>
            <a:chOff x="2236525" y="3353202"/>
            <a:chExt cx="304832" cy="356512"/>
          </a:xfrm>
        </p:grpSpPr>
        <p:sp>
          <p:nvSpPr>
            <p:cNvPr id="18525" name="Google Shape;18525;p96"/>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6" name="Google Shape;18526;p96"/>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7" name="Google Shape;18527;p96"/>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28" name="Google Shape;18528;p96"/>
          <p:cNvGrpSpPr/>
          <p:nvPr/>
        </p:nvGrpSpPr>
        <p:grpSpPr>
          <a:xfrm>
            <a:off x="3910637" y="3428890"/>
            <a:ext cx="256800" cy="357024"/>
            <a:chOff x="3910637" y="3352690"/>
            <a:chExt cx="256800" cy="357024"/>
          </a:xfrm>
        </p:grpSpPr>
        <p:sp>
          <p:nvSpPr>
            <p:cNvPr id="18529" name="Google Shape;18529;p96"/>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0" name="Google Shape;18530;p96"/>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1" name="Google Shape;18531;p96"/>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32" name="Google Shape;18532;p96"/>
          <p:cNvGrpSpPr/>
          <p:nvPr/>
        </p:nvGrpSpPr>
        <p:grpSpPr>
          <a:xfrm>
            <a:off x="6056429" y="3428122"/>
            <a:ext cx="360064" cy="360096"/>
            <a:chOff x="6056429" y="3351922"/>
            <a:chExt cx="360064" cy="360096"/>
          </a:xfrm>
        </p:grpSpPr>
        <p:sp>
          <p:nvSpPr>
            <p:cNvPr id="18533" name="Google Shape;18533;p96"/>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4" name="Google Shape;18534;p96"/>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5" name="Google Shape;18535;p96"/>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36" name="Google Shape;18536;p96"/>
          <p:cNvGrpSpPr/>
          <p:nvPr/>
        </p:nvGrpSpPr>
        <p:grpSpPr>
          <a:xfrm>
            <a:off x="6608877" y="3429274"/>
            <a:ext cx="357408" cy="357408"/>
            <a:chOff x="6608877" y="3353074"/>
            <a:chExt cx="357408" cy="357408"/>
          </a:xfrm>
        </p:grpSpPr>
        <p:sp>
          <p:nvSpPr>
            <p:cNvPr id="18537" name="Google Shape;18537;p96"/>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8" name="Google Shape;18538;p96"/>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9" name="Google Shape;18539;p96"/>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0" name="Google Shape;18540;p96"/>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1" name="Google Shape;18541;p96"/>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2" name="Google Shape;18542;p96"/>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3" name="Google Shape;18543;p96"/>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544" name="Google Shape;18544;p96"/>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545" name="Google Shape;18545;p96"/>
          <p:cNvGrpSpPr/>
          <p:nvPr/>
        </p:nvGrpSpPr>
        <p:grpSpPr>
          <a:xfrm>
            <a:off x="3316269" y="3428602"/>
            <a:ext cx="344832" cy="356544"/>
            <a:chOff x="3316269" y="3352402"/>
            <a:chExt cx="344832" cy="356544"/>
          </a:xfrm>
        </p:grpSpPr>
        <p:sp>
          <p:nvSpPr>
            <p:cNvPr id="18546" name="Google Shape;18546;p96"/>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7" name="Google Shape;18547;p96"/>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8" name="Google Shape;18548;p96"/>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549" name="Google Shape;18549;p96"/>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550" name="Google Shape;18550;p96"/>
          <p:cNvGrpSpPr/>
          <p:nvPr/>
        </p:nvGrpSpPr>
        <p:grpSpPr>
          <a:xfrm>
            <a:off x="4959533" y="3446426"/>
            <a:ext cx="357408" cy="323488"/>
            <a:chOff x="4959533" y="3370226"/>
            <a:chExt cx="357408" cy="323488"/>
          </a:xfrm>
        </p:grpSpPr>
        <p:sp>
          <p:nvSpPr>
            <p:cNvPr id="18551" name="Google Shape;18551;p96"/>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2" name="Google Shape;18552;p96"/>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53" name="Google Shape;18553;p96"/>
          <p:cNvGrpSpPr/>
          <p:nvPr/>
        </p:nvGrpSpPr>
        <p:grpSpPr>
          <a:xfrm>
            <a:off x="7158637" y="3429274"/>
            <a:ext cx="357056" cy="357408"/>
            <a:chOff x="7158637" y="3353074"/>
            <a:chExt cx="357056" cy="357408"/>
          </a:xfrm>
        </p:grpSpPr>
        <p:sp>
          <p:nvSpPr>
            <p:cNvPr id="18554" name="Google Shape;18554;p96"/>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5" name="Google Shape;18555;p96"/>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6" name="Google Shape;18556;p96"/>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7" name="Google Shape;18557;p96"/>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58" name="Google Shape;18558;p96"/>
          <p:cNvGrpSpPr/>
          <p:nvPr/>
        </p:nvGrpSpPr>
        <p:grpSpPr>
          <a:xfrm>
            <a:off x="5508909" y="3447706"/>
            <a:ext cx="358560" cy="319552"/>
            <a:chOff x="5508909" y="3371506"/>
            <a:chExt cx="358560" cy="319552"/>
          </a:xfrm>
        </p:grpSpPr>
        <p:sp>
          <p:nvSpPr>
            <p:cNvPr id="18559" name="Google Shape;18559;p96"/>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0" name="Google Shape;18560;p96"/>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1" name="Google Shape;18561;p96"/>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2" name="Google Shape;18562;p96"/>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3" name="Google Shape;18563;p96"/>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4" name="Google Shape;18564;p96"/>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5" name="Google Shape;18565;p96"/>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6" name="Google Shape;18566;p96"/>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7" name="Google Shape;18567;p96"/>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8" name="Google Shape;18568;p96"/>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569" name="Google Shape;18569;p96"/>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Nature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8573" name="Shape 18573"/>
        <p:cNvGrpSpPr/>
        <p:nvPr/>
      </p:nvGrpSpPr>
      <p:grpSpPr>
        <a:xfrm>
          <a:off x="0" y="0"/>
          <a:ext cx="0" cy="0"/>
          <a:chOff x="0" y="0"/>
          <a:chExt cx="0" cy="0"/>
        </a:xfrm>
      </p:grpSpPr>
      <p:sp>
        <p:nvSpPr>
          <p:cNvPr id="18574" name="Google Shape;18574;p97"/>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575" name="Google Shape;18575;p97"/>
          <p:cNvGrpSpPr/>
          <p:nvPr/>
        </p:nvGrpSpPr>
        <p:grpSpPr>
          <a:xfrm>
            <a:off x="3051327" y="3893352"/>
            <a:ext cx="346056" cy="345674"/>
            <a:chOff x="3303268" y="3817349"/>
            <a:chExt cx="346056" cy="345674"/>
          </a:xfrm>
        </p:grpSpPr>
        <p:sp>
          <p:nvSpPr>
            <p:cNvPr id="18576" name="Google Shape;18576;p9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7" name="Google Shape;18577;p9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8" name="Google Shape;18578;p9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9" name="Google Shape;18579;p9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80" name="Google Shape;18580;p97"/>
          <p:cNvGrpSpPr/>
          <p:nvPr/>
        </p:nvGrpSpPr>
        <p:grpSpPr>
          <a:xfrm>
            <a:off x="3500416" y="3893352"/>
            <a:ext cx="346056" cy="345674"/>
            <a:chOff x="3752358" y="3817349"/>
            <a:chExt cx="346056" cy="345674"/>
          </a:xfrm>
        </p:grpSpPr>
        <p:sp>
          <p:nvSpPr>
            <p:cNvPr id="18581" name="Google Shape;18581;p97"/>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2" name="Google Shape;18582;p9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3" name="Google Shape;18583;p9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4" name="Google Shape;18584;p9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85" name="Google Shape;18585;p97"/>
          <p:cNvGrpSpPr/>
          <p:nvPr/>
        </p:nvGrpSpPr>
        <p:grpSpPr>
          <a:xfrm>
            <a:off x="4848066" y="3893352"/>
            <a:ext cx="346024" cy="345674"/>
            <a:chOff x="5100008" y="3817349"/>
            <a:chExt cx="346024" cy="345674"/>
          </a:xfrm>
        </p:grpSpPr>
        <p:sp>
          <p:nvSpPr>
            <p:cNvPr id="18586" name="Google Shape;18586;p97"/>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7" name="Google Shape;18587;p97"/>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8" name="Google Shape;18588;p97"/>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89" name="Google Shape;18589;p97"/>
          <p:cNvGrpSpPr/>
          <p:nvPr/>
        </p:nvGrpSpPr>
        <p:grpSpPr>
          <a:xfrm>
            <a:off x="5746977" y="3893352"/>
            <a:ext cx="345674" cy="345674"/>
            <a:chOff x="5998919" y="3817349"/>
            <a:chExt cx="345674" cy="345674"/>
          </a:xfrm>
        </p:grpSpPr>
        <p:sp>
          <p:nvSpPr>
            <p:cNvPr id="18590" name="Google Shape;18590;p97"/>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1" name="Google Shape;18591;p97"/>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2" name="Google Shape;18592;p97"/>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93" name="Google Shape;18593;p97"/>
          <p:cNvGrpSpPr/>
          <p:nvPr/>
        </p:nvGrpSpPr>
        <p:grpSpPr>
          <a:xfrm>
            <a:off x="3949506" y="3893352"/>
            <a:ext cx="346024" cy="345674"/>
            <a:chOff x="4201447" y="3817349"/>
            <a:chExt cx="346024" cy="345674"/>
          </a:xfrm>
        </p:grpSpPr>
        <p:sp>
          <p:nvSpPr>
            <p:cNvPr id="18594" name="Google Shape;18594;p97"/>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5" name="Google Shape;18595;p97"/>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96" name="Google Shape;18596;p97"/>
          <p:cNvGrpSpPr/>
          <p:nvPr/>
        </p:nvGrpSpPr>
        <p:grpSpPr>
          <a:xfrm>
            <a:off x="4398977" y="3893352"/>
            <a:ext cx="346024" cy="345674"/>
            <a:chOff x="4650919" y="3817349"/>
            <a:chExt cx="346024" cy="345674"/>
          </a:xfrm>
        </p:grpSpPr>
        <p:sp>
          <p:nvSpPr>
            <p:cNvPr id="18597" name="Google Shape;18597;p97"/>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8" name="Google Shape;18598;p97"/>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9" name="Google Shape;18599;p97"/>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00" name="Google Shape;18600;p97"/>
          <p:cNvGrpSpPr/>
          <p:nvPr/>
        </p:nvGrpSpPr>
        <p:grpSpPr>
          <a:xfrm>
            <a:off x="5297920" y="3893352"/>
            <a:ext cx="345642" cy="345674"/>
            <a:chOff x="5549861" y="3817349"/>
            <a:chExt cx="345642" cy="345674"/>
          </a:xfrm>
        </p:grpSpPr>
        <p:sp>
          <p:nvSpPr>
            <p:cNvPr id="18601" name="Google Shape;18601;p97"/>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2" name="Google Shape;18602;p97"/>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3" name="Google Shape;18603;p97"/>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04" name="Google Shape;18604;p97"/>
          <p:cNvGrpSpPr/>
          <p:nvPr/>
        </p:nvGrpSpPr>
        <p:grpSpPr>
          <a:xfrm>
            <a:off x="1306445" y="3474029"/>
            <a:ext cx="367255" cy="269855"/>
            <a:chOff x="1306445" y="3397829"/>
            <a:chExt cx="367255" cy="269855"/>
          </a:xfrm>
        </p:grpSpPr>
        <p:sp>
          <p:nvSpPr>
            <p:cNvPr id="18605" name="Google Shape;18605;p97"/>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6" name="Google Shape;18606;p97"/>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7" name="Google Shape;18607;p97"/>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8" name="Google Shape;18608;p97"/>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9" name="Google Shape;18609;p97"/>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0" name="Google Shape;18610;p97"/>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11" name="Google Shape;18611;p97"/>
          <p:cNvGrpSpPr/>
          <p:nvPr/>
        </p:nvGrpSpPr>
        <p:grpSpPr>
          <a:xfrm>
            <a:off x="1781317" y="3467600"/>
            <a:ext cx="367255" cy="282364"/>
            <a:chOff x="1781317" y="3391400"/>
            <a:chExt cx="367255" cy="282364"/>
          </a:xfrm>
        </p:grpSpPr>
        <p:sp>
          <p:nvSpPr>
            <p:cNvPr id="18612" name="Google Shape;18612;p97"/>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3" name="Google Shape;18613;p97"/>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4" name="Google Shape;18614;p97"/>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5" name="Google Shape;18615;p97"/>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6" name="Google Shape;18616;p97"/>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7" name="Google Shape;18617;p97"/>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18" name="Google Shape;18618;p97"/>
          <p:cNvGrpSpPr/>
          <p:nvPr/>
        </p:nvGrpSpPr>
        <p:grpSpPr>
          <a:xfrm>
            <a:off x="3678830" y="3447133"/>
            <a:ext cx="369164" cy="323297"/>
            <a:chOff x="3678830" y="3370933"/>
            <a:chExt cx="369164" cy="323297"/>
          </a:xfrm>
        </p:grpSpPr>
        <p:sp>
          <p:nvSpPr>
            <p:cNvPr id="18619" name="Google Shape;18619;p97"/>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0" name="Google Shape;18620;p97"/>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1" name="Google Shape;18621;p97"/>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2" name="Google Shape;18622;p97"/>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3" name="Google Shape;18623;p97"/>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4" name="Google Shape;18624;p97"/>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5" name="Google Shape;18625;p97"/>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6" name="Google Shape;18626;p97"/>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7" name="Google Shape;18627;p97"/>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8" name="Google Shape;18628;p97"/>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9" name="Google Shape;18629;p97"/>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30" name="Google Shape;18630;p97"/>
          <p:cNvGrpSpPr/>
          <p:nvPr/>
        </p:nvGrpSpPr>
        <p:grpSpPr>
          <a:xfrm>
            <a:off x="859265" y="3424375"/>
            <a:ext cx="312316" cy="368400"/>
            <a:chOff x="859265" y="3348175"/>
            <a:chExt cx="312316" cy="368400"/>
          </a:xfrm>
        </p:grpSpPr>
        <p:sp>
          <p:nvSpPr>
            <p:cNvPr id="18631" name="Google Shape;18631;p97"/>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2" name="Google Shape;18632;p97"/>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3" name="Google Shape;18633;p97"/>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4" name="Google Shape;18634;p97"/>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5" name="Google Shape;18635;p97"/>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636" name="Google Shape;18636;p97"/>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637" name="Google Shape;18637;p97"/>
          <p:cNvGrpSpPr/>
          <p:nvPr/>
        </p:nvGrpSpPr>
        <p:grpSpPr>
          <a:xfrm>
            <a:off x="2766374" y="3437213"/>
            <a:ext cx="330110" cy="308908"/>
            <a:chOff x="2766264" y="3394042"/>
            <a:chExt cx="294873" cy="275934"/>
          </a:xfrm>
        </p:grpSpPr>
        <p:sp>
          <p:nvSpPr>
            <p:cNvPr id="18638" name="Google Shape;18638;p97"/>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9" name="Google Shape;18639;p97"/>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0" name="Google Shape;18640;p97"/>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1" name="Google Shape;18641;p97"/>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42" name="Google Shape;18642;p97"/>
          <p:cNvGrpSpPr/>
          <p:nvPr/>
        </p:nvGrpSpPr>
        <p:grpSpPr>
          <a:xfrm>
            <a:off x="3214972" y="3435388"/>
            <a:ext cx="346406" cy="347552"/>
            <a:chOff x="3214972" y="3359188"/>
            <a:chExt cx="346406" cy="347552"/>
          </a:xfrm>
        </p:grpSpPr>
        <p:sp>
          <p:nvSpPr>
            <p:cNvPr id="18643" name="Google Shape;18643;p97"/>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4" name="Google Shape;18644;p97"/>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5" name="Google Shape;18645;p97"/>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6" name="Google Shape;18646;p97"/>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7" name="Google Shape;18647;p97"/>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8" name="Google Shape;18648;p97"/>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9" name="Google Shape;18649;p97"/>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0" name="Google Shape;18650;p97"/>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1" name="Google Shape;18651;p97"/>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2" name="Google Shape;18652;p97"/>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3" name="Google Shape;18653;p97"/>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4" name="Google Shape;18654;p97"/>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5" name="Google Shape;18655;p97"/>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6" name="Google Shape;18656;p97"/>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57" name="Google Shape;18657;p97"/>
          <p:cNvGrpSpPr/>
          <p:nvPr/>
        </p:nvGrpSpPr>
        <p:grpSpPr>
          <a:xfrm>
            <a:off x="4629306" y="3485393"/>
            <a:ext cx="367255" cy="244486"/>
            <a:chOff x="4629306" y="3409193"/>
            <a:chExt cx="367255" cy="244486"/>
          </a:xfrm>
        </p:grpSpPr>
        <p:sp>
          <p:nvSpPr>
            <p:cNvPr id="18658" name="Google Shape;18658;p97"/>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9" name="Google Shape;18659;p97"/>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0" name="Google Shape;18660;p97"/>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1" name="Google Shape;18661;p97"/>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2" name="Google Shape;18662;p97"/>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3" name="Google Shape;18663;p97"/>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4" name="Google Shape;18664;p97"/>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5" name="Google Shape;18665;p97"/>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6" name="Google Shape;18666;p97"/>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7" name="Google Shape;18667;p97"/>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68" name="Google Shape;18668;p97"/>
          <p:cNvGrpSpPr/>
          <p:nvPr/>
        </p:nvGrpSpPr>
        <p:grpSpPr>
          <a:xfrm>
            <a:off x="4193490" y="3426284"/>
            <a:ext cx="289939" cy="334661"/>
            <a:chOff x="4193490" y="3350084"/>
            <a:chExt cx="289939" cy="334661"/>
          </a:xfrm>
        </p:grpSpPr>
        <p:sp>
          <p:nvSpPr>
            <p:cNvPr id="18669" name="Google Shape;18669;p97"/>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0" name="Google Shape;18670;p97"/>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1" name="Google Shape;18671;p97"/>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2" name="Google Shape;18672;p97"/>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3" name="Google Shape;18673;p97"/>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4" name="Google Shape;18674;p97"/>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5" name="Google Shape;18675;p97"/>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6" name="Google Shape;18676;p97"/>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7" name="Google Shape;18677;p97"/>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8" name="Google Shape;18678;p97"/>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79" name="Google Shape;18679;p97"/>
          <p:cNvGrpSpPr/>
          <p:nvPr/>
        </p:nvGrpSpPr>
        <p:grpSpPr>
          <a:xfrm>
            <a:off x="6533281" y="3427430"/>
            <a:ext cx="357037" cy="357005"/>
            <a:chOff x="6533281" y="3351230"/>
            <a:chExt cx="357037" cy="357005"/>
          </a:xfrm>
        </p:grpSpPr>
        <p:sp>
          <p:nvSpPr>
            <p:cNvPr id="18680" name="Google Shape;18680;p97"/>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1" name="Google Shape;18681;p97"/>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2" name="Google Shape;18682;p97"/>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83" name="Google Shape;18683;p97"/>
          <p:cNvGrpSpPr/>
          <p:nvPr/>
        </p:nvGrpSpPr>
        <p:grpSpPr>
          <a:xfrm>
            <a:off x="6058441" y="3427430"/>
            <a:ext cx="357387" cy="357005"/>
            <a:chOff x="6058441" y="3351230"/>
            <a:chExt cx="357387" cy="357005"/>
          </a:xfrm>
        </p:grpSpPr>
        <p:sp>
          <p:nvSpPr>
            <p:cNvPr id="18684" name="Google Shape;18684;p97"/>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5" name="Google Shape;18685;p97"/>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86" name="Google Shape;18686;p97"/>
          <p:cNvGrpSpPr/>
          <p:nvPr/>
        </p:nvGrpSpPr>
        <p:grpSpPr>
          <a:xfrm>
            <a:off x="7957483" y="3427048"/>
            <a:ext cx="357387" cy="357387"/>
            <a:chOff x="7957483" y="3350848"/>
            <a:chExt cx="357387" cy="357387"/>
          </a:xfrm>
        </p:grpSpPr>
        <p:sp>
          <p:nvSpPr>
            <p:cNvPr id="18687" name="Google Shape;18687;p97"/>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8" name="Google Shape;18688;p97"/>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9" name="Google Shape;18689;p97"/>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90" name="Google Shape;18690;p97"/>
          <p:cNvGrpSpPr/>
          <p:nvPr/>
        </p:nvGrpSpPr>
        <p:grpSpPr>
          <a:xfrm>
            <a:off x="7007771" y="3427430"/>
            <a:ext cx="357387" cy="357005"/>
            <a:chOff x="7007771" y="3351230"/>
            <a:chExt cx="357387" cy="357005"/>
          </a:xfrm>
        </p:grpSpPr>
        <p:sp>
          <p:nvSpPr>
            <p:cNvPr id="18691" name="Google Shape;18691;p97"/>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2" name="Google Shape;18692;p97"/>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3" name="Google Shape;18693;p97"/>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4" name="Google Shape;18694;p97"/>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5" name="Google Shape;18695;p97"/>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96" name="Google Shape;18696;p97"/>
          <p:cNvGrpSpPr/>
          <p:nvPr/>
        </p:nvGrpSpPr>
        <p:grpSpPr>
          <a:xfrm>
            <a:off x="5108729" y="3427430"/>
            <a:ext cx="357005" cy="357005"/>
            <a:chOff x="5108729" y="3351230"/>
            <a:chExt cx="357005" cy="357005"/>
          </a:xfrm>
        </p:grpSpPr>
        <p:sp>
          <p:nvSpPr>
            <p:cNvPr id="18697" name="Google Shape;18697;p97"/>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8" name="Google Shape;18698;p97"/>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99" name="Google Shape;18699;p97"/>
          <p:cNvGrpSpPr/>
          <p:nvPr/>
        </p:nvGrpSpPr>
        <p:grpSpPr>
          <a:xfrm>
            <a:off x="5583569" y="3427430"/>
            <a:ext cx="357419" cy="357005"/>
            <a:chOff x="5583569" y="3351230"/>
            <a:chExt cx="357419" cy="357005"/>
          </a:xfrm>
        </p:grpSpPr>
        <p:sp>
          <p:nvSpPr>
            <p:cNvPr id="18700" name="Google Shape;18700;p97"/>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1" name="Google Shape;18701;p97"/>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02" name="Google Shape;18702;p97"/>
          <p:cNvGrpSpPr/>
          <p:nvPr/>
        </p:nvGrpSpPr>
        <p:grpSpPr>
          <a:xfrm>
            <a:off x="7482229" y="3427430"/>
            <a:ext cx="357419" cy="357005"/>
            <a:chOff x="7482229" y="3351230"/>
            <a:chExt cx="357419" cy="357005"/>
          </a:xfrm>
        </p:grpSpPr>
        <p:sp>
          <p:nvSpPr>
            <p:cNvPr id="18703" name="Google Shape;18703;p97"/>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4" name="Google Shape;18704;p97"/>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5" name="Google Shape;18705;p97"/>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6" name="Google Shape;18706;p97"/>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7" name="Google Shape;18707;p97"/>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08" name="Google Shape;18708;p97"/>
          <p:cNvGrpSpPr/>
          <p:nvPr/>
        </p:nvGrpSpPr>
        <p:grpSpPr>
          <a:xfrm>
            <a:off x="3764485" y="2966882"/>
            <a:ext cx="222874" cy="345737"/>
            <a:chOff x="3764485" y="2890682"/>
            <a:chExt cx="222874" cy="345737"/>
          </a:xfrm>
        </p:grpSpPr>
        <p:sp>
          <p:nvSpPr>
            <p:cNvPr id="18709" name="Google Shape;18709;p97"/>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0" name="Google Shape;18710;p97"/>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1" name="Google Shape;18711;p97"/>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12" name="Google Shape;18712;p97"/>
          <p:cNvGrpSpPr/>
          <p:nvPr/>
        </p:nvGrpSpPr>
        <p:grpSpPr>
          <a:xfrm>
            <a:off x="2238616" y="2984331"/>
            <a:ext cx="422596" cy="310382"/>
            <a:chOff x="2278533" y="2937377"/>
            <a:chExt cx="346788" cy="254704"/>
          </a:xfrm>
        </p:grpSpPr>
        <p:sp>
          <p:nvSpPr>
            <p:cNvPr id="18713" name="Google Shape;18713;p97"/>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4" name="Google Shape;18714;p97"/>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715" name="Google Shape;18715;p97"/>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716" name="Google Shape;18716;p97"/>
          <p:cNvGrpSpPr/>
          <p:nvPr/>
        </p:nvGrpSpPr>
        <p:grpSpPr>
          <a:xfrm>
            <a:off x="1836637" y="2967710"/>
            <a:ext cx="286152" cy="346438"/>
            <a:chOff x="1836637" y="2891510"/>
            <a:chExt cx="286152" cy="346438"/>
          </a:xfrm>
        </p:grpSpPr>
        <p:sp>
          <p:nvSpPr>
            <p:cNvPr id="18717" name="Google Shape;18717;p97"/>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8" name="Google Shape;18718;p97"/>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9" name="Google Shape;18719;p97"/>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20" name="Google Shape;18720;p97"/>
          <p:cNvGrpSpPr/>
          <p:nvPr/>
        </p:nvGrpSpPr>
        <p:grpSpPr>
          <a:xfrm>
            <a:off x="5585861" y="2982129"/>
            <a:ext cx="379764" cy="337684"/>
            <a:chOff x="5585861" y="2905929"/>
            <a:chExt cx="379764" cy="337684"/>
          </a:xfrm>
        </p:grpSpPr>
        <p:sp>
          <p:nvSpPr>
            <p:cNvPr id="18721" name="Google Shape;18721;p97"/>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2" name="Google Shape;18722;p97"/>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3" name="Google Shape;18723;p97"/>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4" name="Google Shape;18724;p97"/>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25" name="Google Shape;18725;p97"/>
          <p:cNvGrpSpPr/>
          <p:nvPr/>
        </p:nvGrpSpPr>
        <p:grpSpPr>
          <a:xfrm>
            <a:off x="1327676" y="2986680"/>
            <a:ext cx="347934" cy="310024"/>
            <a:chOff x="1327676" y="2910480"/>
            <a:chExt cx="347934" cy="310024"/>
          </a:xfrm>
        </p:grpSpPr>
        <p:sp>
          <p:nvSpPr>
            <p:cNvPr id="18726" name="Google Shape;18726;p97"/>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7" name="Google Shape;18727;p97"/>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8" name="Google Shape;18728;p97"/>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9" name="Google Shape;18729;p97"/>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0" name="Google Shape;18730;p97"/>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731" name="Google Shape;18731;p97"/>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732" name="Google Shape;18732;p97"/>
          <p:cNvGrpSpPr/>
          <p:nvPr/>
        </p:nvGrpSpPr>
        <p:grpSpPr>
          <a:xfrm>
            <a:off x="2753401" y="2945764"/>
            <a:ext cx="382828" cy="358601"/>
            <a:chOff x="2753373" y="2902523"/>
            <a:chExt cx="347552" cy="325557"/>
          </a:xfrm>
        </p:grpSpPr>
        <p:sp>
          <p:nvSpPr>
            <p:cNvPr id="18733" name="Google Shape;18733;p97"/>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4" name="Google Shape;18734;p97"/>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5" name="Google Shape;18735;p97"/>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6" name="Google Shape;18736;p97"/>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7" name="Google Shape;18737;p97"/>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8" name="Google Shape;18738;p97"/>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39" name="Google Shape;18739;p97"/>
          <p:cNvGrpSpPr/>
          <p:nvPr/>
        </p:nvGrpSpPr>
        <p:grpSpPr>
          <a:xfrm>
            <a:off x="849016" y="2979455"/>
            <a:ext cx="356655" cy="335425"/>
            <a:chOff x="849016" y="2903255"/>
            <a:chExt cx="356655" cy="335425"/>
          </a:xfrm>
        </p:grpSpPr>
        <p:sp>
          <p:nvSpPr>
            <p:cNvPr id="18740" name="Google Shape;18740;p97"/>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1" name="Google Shape;18741;p97"/>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2" name="Google Shape;18742;p97"/>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3" name="Google Shape;18743;p97"/>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4" name="Google Shape;18744;p97"/>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5" name="Google Shape;18745;p97"/>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6" name="Google Shape;18746;p97"/>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7" name="Google Shape;18747;p97"/>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8" name="Google Shape;18748;p97"/>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9" name="Google Shape;18749;p97"/>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0" name="Google Shape;18750;p97"/>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51" name="Google Shape;18751;p97"/>
          <p:cNvGrpSpPr/>
          <p:nvPr/>
        </p:nvGrpSpPr>
        <p:grpSpPr>
          <a:xfrm>
            <a:off x="4210933" y="3002977"/>
            <a:ext cx="280072" cy="275520"/>
            <a:chOff x="4210933" y="2926777"/>
            <a:chExt cx="280072" cy="275520"/>
          </a:xfrm>
        </p:grpSpPr>
        <p:sp>
          <p:nvSpPr>
            <p:cNvPr id="18752" name="Google Shape;18752;p97"/>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3" name="Google Shape;18753;p97"/>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4" name="Google Shape;18754;p97"/>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5" name="Google Shape;18755;p97"/>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6" name="Google Shape;18756;p97"/>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7" name="Google Shape;18757;p97"/>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8" name="Google Shape;18758;p97"/>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9" name="Google Shape;18759;p97"/>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0" name="Google Shape;18760;p97"/>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1" name="Google Shape;18761;p97"/>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2" name="Google Shape;18762;p97"/>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3" name="Google Shape;18763;p97"/>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4" name="Google Shape;18764;p97"/>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65" name="Google Shape;18765;p97"/>
          <p:cNvGrpSpPr/>
          <p:nvPr/>
        </p:nvGrpSpPr>
        <p:grpSpPr>
          <a:xfrm>
            <a:off x="4667216" y="2991582"/>
            <a:ext cx="320273" cy="318395"/>
            <a:chOff x="4667216" y="2915382"/>
            <a:chExt cx="320273" cy="318395"/>
          </a:xfrm>
        </p:grpSpPr>
        <p:sp>
          <p:nvSpPr>
            <p:cNvPr id="18766" name="Google Shape;18766;p97"/>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7" name="Google Shape;18767;p97"/>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8" name="Google Shape;18768;p97"/>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9" name="Google Shape;18769;p97"/>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70" name="Google Shape;18770;p97"/>
          <p:cNvGrpSpPr/>
          <p:nvPr/>
        </p:nvGrpSpPr>
        <p:grpSpPr>
          <a:xfrm>
            <a:off x="5170480" y="3010839"/>
            <a:ext cx="261929" cy="280550"/>
            <a:chOff x="5170480" y="2934639"/>
            <a:chExt cx="261929" cy="280550"/>
          </a:xfrm>
        </p:grpSpPr>
        <p:sp>
          <p:nvSpPr>
            <p:cNvPr id="18771" name="Google Shape;18771;p97"/>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2" name="Google Shape;18772;p97"/>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3" name="Google Shape;18773;p97"/>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4" name="Google Shape;18774;p97"/>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5" name="Google Shape;18775;p97"/>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6" name="Google Shape;18776;p97"/>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7" name="Google Shape;18777;p97"/>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78" name="Google Shape;18778;p97"/>
          <p:cNvGrpSpPr/>
          <p:nvPr/>
        </p:nvGrpSpPr>
        <p:grpSpPr>
          <a:xfrm>
            <a:off x="6069423" y="2968091"/>
            <a:ext cx="362321" cy="364231"/>
            <a:chOff x="6069423" y="2891892"/>
            <a:chExt cx="362321" cy="364231"/>
          </a:xfrm>
        </p:grpSpPr>
        <p:sp>
          <p:nvSpPr>
            <p:cNvPr id="18779" name="Google Shape;18779;p97"/>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0" name="Google Shape;18780;p97"/>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1" name="Google Shape;18781;p97"/>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2" name="Google Shape;18782;p97"/>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3" name="Google Shape;18783;p97"/>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4" name="Google Shape;18784;p97"/>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85" name="Google Shape;18785;p97"/>
          <p:cNvGrpSpPr/>
          <p:nvPr/>
        </p:nvGrpSpPr>
        <p:grpSpPr>
          <a:xfrm>
            <a:off x="6571955" y="2995370"/>
            <a:ext cx="308878" cy="311170"/>
            <a:chOff x="6571955" y="2919170"/>
            <a:chExt cx="308878" cy="311170"/>
          </a:xfrm>
        </p:grpSpPr>
        <p:sp>
          <p:nvSpPr>
            <p:cNvPr id="18786" name="Google Shape;18786;p97"/>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7" name="Google Shape;18787;p97"/>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8" name="Google Shape;18788;p97"/>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9" name="Google Shape;18789;p97"/>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0" name="Google Shape;18790;p97"/>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1" name="Google Shape;18791;p97"/>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2" name="Google Shape;18792;p97"/>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3" name="Google Shape;18793;p97"/>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4" name="Google Shape;18794;p97"/>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5" name="Google Shape;18795;p97"/>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96" name="Google Shape;18796;p97"/>
          <p:cNvGrpSpPr/>
          <p:nvPr/>
        </p:nvGrpSpPr>
        <p:grpSpPr>
          <a:xfrm>
            <a:off x="7500054" y="3010935"/>
            <a:ext cx="350576" cy="280454"/>
            <a:chOff x="7500054" y="2934735"/>
            <a:chExt cx="350576" cy="280454"/>
          </a:xfrm>
        </p:grpSpPr>
        <p:sp>
          <p:nvSpPr>
            <p:cNvPr id="18797" name="Google Shape;18797;p97"/>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8" name="Google Shape;18798;p97"/>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9" name="Google Shape;18799;p97"/>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0" name="Google Shape;18800;p97"/>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1" name="Google Shape;18801;p97"/>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2" name="Google Shape;18802;p97"/>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3" name="Google Shape;18803;p97"/>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4" name="Google Shape;18804;p97"/>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05" name="Google Shape;18805;p97"/>
          <p:cNvGrpSpPr/>
          <p:nvPr/>
        </p:nvGrpSpPr>
        <p:grpSpPr>
          <a:xfrm>
            <a:off x="7024430" y="2950862"/>
            <a:ext cx="332012" cy="355454"/>
            <a:chOff x="7055134" y="2919170"/>
            <a:chExt cx="290321" cy="310820"/>
          </a:xfrm>
        </p:grpSpPr>
        <p:sp>
          <p:nvSpPr>
            <p:cNvPr id="18806" name="Google Shape;18806;p97"/>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7" name="Google Shape;18807;p97"/>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8" name="Google Shape;18808;p97"/>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9" name="Google Shape;18809;p97"/>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0" name="Google Shape;18810;p97"/>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1" name="Google Shape;18811;p97"/>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2" name="Google Shape;18812;p97"/>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3" name="Google Shape;18813;p97"/>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4" name="Google Shape;18814;p97"/>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5" name="Google Shape;18815;p97"/>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6" name="Google Shape;18816;p97"/>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7" name="Google Shape;18817;p97"/>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8" name="Google Shape;18818;p97"/>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9" name="Google Shape;18819;p97"/>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20" name="Google Shape;18820;p97"/>
          <p:cNvGrpSpPr/>
          <p:nvPr/>
        </p:nvGrpSpPr>
        <p:grpSpPr>
          <a:xfrm>
            <a:off x="7985143" y="2976813"/>
            <a:ext cx="330109" cy="347552"/>
            <a:chOff x="7985143" y="2900613"/>
            <a:chExt cx="330109" cy="347552"/>
          </a:xfrm>
        </p:grpSpPr>
        <p:sp>
          <p:nvSpPr>
            <p:cNvPr id="18821" name="Google Shape;18821;p97"/>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2" name="Google Shape;18822;p97"/>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3" name="Google Shape;18823;p97"/>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4" name="Google Shape;18824;p97"/>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5" name="Google Shape;18825;p97"/>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6" name="Google Shape;18826;p97"/>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7" name="Google Shape;18827;p97"/>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8" name="Google Shape;18828;p97"/>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29" name="Google Shape;18829;p97"/>
          <p:cNvGrpSpPr/>
          <p:nvPr/>
        </p:nvGrpSpPr>
        <p:grpSpPr>
          <a:xfrm>
            <a:off x="7990840" y="2511426"/>
            <a:ext cx="354363" cy="353631"/>
            <a:chOff x="7990840" y="2435226"/>
            <a:chExt cx="354363" cy="353631"/>
          </a:xfrm>
        </p:grpSpPr>
        <p:sp>
          <p:nvSpPr>
            <p:cNvPr id="18830" name="Google Shape;18830;p97"/>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1" name="Google Shape;18831;p97"/>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2" name="Google Shape;18832;p97"/>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33" name="Google Shape;18833;p97"/>
          <p:cNvGrpSpPr/>
          <p:nvPr/>
        </p:nvGrpSpPr>
        <p:grpSpPr>
          <a:xfrm>
            <a:off x="1817317" y="2556530"/>
            <a:ext cx="350958" cy="263043"/>
            <a:chOff x="1817317" y="2480330"/>
            <a:chExt cx="350958" cy="263043"/>
          </a:xfrm>
        </p:grpSpPr>
        <p:sp>
          <p:nvSpPr>
            <p:cNvPr id="18834" name="Google Shape;18834;p97"/>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5" name="Google Shape;18835;p97"/>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6" name="Google Shape;18836;p97"/>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7" name="Google Shape;18837;p97"/>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8" name="Google Shape;18838;p97"/>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39" name="Google Shape;18839;p97"/>
          <p:cNvGrpSpPr/>
          <p:nvPr/>
        </p:nvGrpSpPr>
        <p:grpSpPr>
          <a:xfrm>
            <a:off x="1341727" y="2559549"/>
            <a:ext cx="419913" cy="308109"/>
            <a:chOff x="1341727" y="2483349"/>
            <a:chExt cx="419913" cy="308109"/>
          </a:xfrm>
        </p:grpSpPr>
        <p:sp>
          <p:nvSpPr>
            <p:cNvPr id="18840" name="Google Shape;18840;p97"/>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1" name="Google Shape;18841;p97"/>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2" name="Google Shape;18842;p97"/>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43" name="Google Shape;18843;p97"/>
          <p:cNvGrpSpPr/>
          <p:nvPr/>
        </p:nvGrpSpPr>
        <p:grpSpPr>
          <a:xfrm>
            <a:off x="854332" y="2523936"/>
            <a:ext cx="376358" cy="330109"/>
            <a:chOff x="854332" y="2447736"/>
            <a:chExt cx="376358" cy="330109"/>
          </a:xfrm>
        </p:grpSpPr>
        <p:sp>
          <p:nvSpPr>
            <p:cNvPr id="18844" name="Google Shape;18844;p97"/>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5" name="Google Shape;18845;p97"/>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6" name="Google Shape;18846;p97"/>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7" name="Google Shape;18847;p97"/>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8" name="Google Shape;18848;p97"/>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9" name="Google Shape;18849;p97"/>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0" name="Google Shape;18850;p97"/>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1" name="Google Shape;18851;p97"/>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52" name="Google Shape;18852;p97"/>
          <p:cNvGrpSpPr/>
          <p:nvPr/>
        </p:nvGrpSpPr>
        <p:grpSpPr>
          <a:xfrm>
            <a:off x="4206763" y="2527151"/>
            <a:ext cx="322151" cy="322374"/>
            <a:chOff x="4206763" y="2450951"/>
            <a:chExt cx="322151" cy="322374"/>
          </a:xfrm>
        </p:grpSpPr>
        <p:sp>
          <p:nvSpPr>
            <p:cNvPr id="18853" name="Google Shape;18853;p97"/>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4" name="Google Shape;18854;p97"/>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55" name="Google Shape;18855;p97"/>
          <p:cNvGrpSpPr/>
          <p:nvPr/>
        </p:nvGrpSpPr>
        <p:grpSpPr>
          <a:xfrm>
            <a:off x="7528096" y="2526259"/>
            <a:ext cx="327976" cy="324316"/>
            <a:chOff x="7528096" y="2450059"/>
            <a:chExt cx="327976" cy="324316"/>
          </a:xfrm>
        </p:grpSpPr>
        <p:sp>
          <p:nvSpPr>
            <p:cNvPr id="18856" name="Google Shape;18856;p97"/>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7" name="Google Shape;18857;p97"/>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8" name="Google Shape;18858;p97"/>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9" name="Google Shape;18859;p97"/>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0" name="Google Shape;18860;p97"/>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61" name="Google Shape;18861;p97"/>
          <p:cNvGrpSpPr/>
          <p:nvPr/>
        </p:nvGrpSpPr>
        <p:grpSpPr>
          <a:xfrm>
            <a:off x="7077129" y="2588742"/>
            <a:ext cx="282364" cy="198619"/>
            <a:chOff x="7077129" y="2512542"/>
            <a:chExt cx="282364" cy="198619"/>
          </a:xfrm>
        </p:grpSpPr>
        <p:sp>
          <p:nvSpPr>
            <p:cNvPr id="18862" name="Google Shape;18862;p97"/>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3" name="Google Shape;18863;p97"/>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4" name="Google Shape;18864;p97"/>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5" name="Google Shape;18865;p97"/>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6" name="Google Shape;18866;p97"/>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7" name="Google Shape;18867;p97"/>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68" name="Google Shape;18868;p97"/>
          <p:cNvGrpSpPr/>
          <p:nvPr/>
        </p:nvGrpSpPr>
        <p:grpSpPr>
          <a:xfrm>
            <a:off x="3725461" y="2520912"/>
            <a:ext cx="334279" cy="334661"/>
            <a:chOff x="3725461" y="2444712"/>
            <a:chExt cx="334279" cy="334661"/>
          </a:xfrm>
        </p:grpSpPr>
        <p:sp>
          <p:nvSpPr>
            <p:cNvPr id="18869" name="Google Shape;18869;p97"/>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0" name="Google Shape;18870;p97"/>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1" name="Google Shape;18871;p97"/>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2" name="Google Shape;18872;p97"/>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3" name="Google Shape;18873;p97"/>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4" name="Google Shape;18874;p97"/>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5" name="Google Shape;18875;p97"/>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76" name="Google Shape;18876;p97"/>
          <p:cNvGrpSpPr/>
          <p:nvPr/>
        </p:nvGrpSpPr>
        <p:grpSpPr>
          <a:xfrm>
            <a:off x="6577238" y="2533421"/>
            <a:ext cx="332019" cy="310788"/>
            <a:chOff x="6577238" y="2457221"/>
            <a:chExt cx="332019" cy="310788"/>
          </a:xfrm>
        </p:grpSpPr>
        <p:sp>
          <p:nvSpPr>
            <p:cNvPr id="18877" name="Google Shape;18877;p97"/>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8" name="Google Shape;18878;p97"/>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9" name="Google Shape;18879;p97"/>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0" name="Google Shape;18880;p97"/>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1" name="Google Shape;18881;p97"/>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2" name="Google Shape;18882;p97"/>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83" name="Google Shape;18883;p97"/>
          <p:cNvGrpSpPr/>
          <p:nvPr/>
        </p:nvGrpSpPr>
        <p:grpSpPr>
          <a:xfrm>
            <a:off x="2818561" y="2515978"/>
            <a:ext cx="247892" cy="346024"/>
            <a:chOff x="2818561" y="2439778"/>
            <a:chExt cx="247892" cy="346024"/>
          </a:xfrm>
        </p:grpSpPr>
        <p:sp>
          <p:nvSpPr>
            <p:cNvPr id="18884" name="Google Shape;18884;p97"/>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5" name="Google Shape;18885;p97"/>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6" name="Google Shape;18886;p97"/>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7" name="Google Shape;18887;p97"/>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8" name="Google Shape;18888;p97"/>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9" name="Google Shape;18889;p97"/>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0" name="Google Shape;18890;p97"/>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1" name="Google Shape;18891;p97"/>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2" name="Google Shape;18892;p97"/>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3" name="Google Shape;18893;p97"/>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4" name="Google Shape;18894;p97"/>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5" name="Google Shape;18895;p97"/>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96" name="Google Shape;18896;p97"/>
          <p:cNvGrpSpPr/>
          <p:nvPr/>
        </p:nvGrpSpPr>
        <p:grpSpPr>
          <a:xfrm>
            <a:off x="3207778" y="2550832"/>
            <a:ext cx="419933" cy="275170"/>
            <a:chOff x="3207778" y="2474632"/>
            <a:chExt cx="419933" cy="275170"/>
          </a:xfrm>
        </p:grpSpPr>
        <p:sp>
          <p:nvSpPr>
            <p:cNvPr id="18897" name="Google Shape;18897;p97"/>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8" name="Google Shape;18898;p97"/>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9" name="Google Shape;18899;p97"/>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0" name="Google Shape;18900;p97"/>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1" name="Google Shape;18901;p97"/>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2" name="Google Shape;18902;p97"/>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3" name="Google Shape;18903;p97"/>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4" name="Google Shape;18904;p97"/>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5" name="Google Shape;18905;p97"/>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6" name="Google Shape;18906;p97"/>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7" name="Google Shape;18907;p97"/>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8" name="Google Shape;18908;p97"/>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9" name="Google Shape;18909;p97"/>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0" name="Google Shape;18910;p97"/>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11" name="Google Shape;18911;p97"/>
          <p:cNvGrpSpPr/>
          <p:nvPr/>
        </p:nvGrpSpPr>
        <p:grpSpPr>
          <a:xfrm>
            <a:off x="6099375" y="2532275"/>
            <a:ext cx="337684" cy="314194"/>
            <a:chOff x="6099375" y="2456075"/>
            <a:chExt cx="337684" cy="314194"/>
          </a:xfrm>
        </p:grpSpPr>
        <p:sp>
          <p:nvSpPr>
            <p:cNvPr id="18912" name="Google Shape;18912;p97"/>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3" name="Google Shape;18913;p97"/>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14" name="Google Shape;18914;p97"/>
          <p:cNvGrpSpPr/>
          <p:nvPr/>
        </p:nvGrpSpPr>
        <p:grpSpPr>
          <a:xfrm>
            <a:off x="2312623" y="2544784"/>
            <a:ext cx="312698" cy="286534"/>
            <a:chOff x="2312623" y="2468584"/>
            <a:chExt cx="312698" cy="286534"/>
          </a:xfrm>
        </p:grpSpPr>
        <p:sp>
          <p:nvSpPr>
            <p:cNvPr id="18915" name="Google Shape;18915;p97"/>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6" name="Google Shape;18916;p97"/>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7" name="Google Shape;18917;p97"/>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18" name="Google Shape;18918;p97"/>
          <p:cNvGrpSpPr/>
          <p:nvPr/>
        </p:nvGrpSpPr>
        <p:grpSpPr>
          <a:xfrm>
            <a:off x="5618805" y="2517124"/>
            <a:ext cx="345292" cy="342618"/>
            <a:chOff x="5618805" y="2440924"/>
            <a:chExt cx="345292" cy="342618"/>
          </a:xfrm>
        </p:grpSpPr>
        <p:sp>
          <p:nvSpPr>
            <p:cNvPr id="18919" name="Google Shape;18919;p97"/>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0" name="Google Shape;18920;p97"/>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1" name="Google Shape;18921;p97"/>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2" name="Google Shape;18922;p97"/>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3" name="Google Shape;18923;p97"/>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24" name="Google Shape;18924;p97"/>
          <p:cNvGrpSpPr/>
          <p:nvPr/>
        </p:nvGrpSpPr>
        <p:grpSpPr>
          <a:xfrm>
            <a:off x="4653179" y="2522790"/>
            <a:ext cx="377886" cy="331255"/>
            <a:chOff x="4653179" y="2446590"/>
            <a:chExt cx="377886" cy="331255"/>
          </a:xfrm>
        </p:grpSpPr>
        <p:sp>
          <p:nvSpPr>
            <p:cNvPr id="18925" name="Google Shape;18925;p97"/>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6" name="Google Shape;18926;p97"/>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7" name="Google Shape;18927;p97"/>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8" name="Google Shape;18928;p97"/>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29" name="Google Shape;18929;p97"/>
          <p:cNvGrpSpPr/>
          <p:nvPr/>
        </p:nvGrpSpPr>
        <p:grpSpPr>
          <a:xfrm>
            <a:off x="5184517" y="2535681"/>
            <a:ext cx="252062" cy="305122"/>
            <a:chOff x="5184517" y="2459481"/>
            <a:chExt cx="252062" cy="305122"/>
          </a:xfrm>
        </p:grpSpPr>
        <p:sp>
          <p:nvSpPr>
            <p:cNvPr id="18930" name="Google Shape;18930;p97"/>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1" name="Google Shape;18931;p97"/>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2" name="Google Shape;18932;p97"/>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3" name="Google Shape;18933;p97"/>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4" name="Google Shape;18934;p97"/>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5" name="Google Shape;18935;p97"/>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936" name="Google Shape;18936;p97"/>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937" name="Google Shape;18937;p97"/>
          <p:cNvGrpSpPr/>
          <p:nvPr/>
        </p:nvGrpSpPr>
        <p:grpSpPr>
          <a:xfrm>
            <a:off x="6155459" y="2045308"/>
            <a:ext cx="249770" cy="363849"/>
            <a:chOff x="6155459" y="1969108"/>
            <a:chExt cx="249770" cy="363849"/>
          </a:xfrm>
        </p:grpSpPr>
        <p:sp>
          <p:nvSpPr>
            <p:cNvPr id="18938" name="Google Shape;18938;p97"/>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9" name="Google Shape;18939;p97"/>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0" name="Google Shape;18940;p97"/>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1" name="Google Shape;18941;p97"/>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2" name="Google Shape;18942;p97"/>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3" name="Google Shape;18943;p97"/>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4" name="Google Shape;18944;p97"/>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5" name="Google Shape;18945;p97"/>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6" name="Google Shape;18946;p97"/>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47" name="Google Shape;18947;p97"/>
          <p:cNvGrpSpPr/>
          <p:nvPr/>
        </p:nvGrpSpPr>
        <p:grpSpPr>
          <a:xfrm>
            <a:off x="2280029" y="2046804"/>
            <a:ext cx="353631" cy="354395"/>
            <a:chOff x="2280029" y="1970604"/>
            <a:chExt cx="353631" cy="354395"/>
          </a:xfrm>
        </p:grpSpPr>
        <p:sp>
          <p:nvSpPr>
            <p:cNvPr id="18948" name="Google Shape;18948;p97"/>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9" name="Google Shape;18949;p97"/>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0" name="Google Shape;18950;p97"/>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1" name="Google Shape;18951;p97"/>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52" name="Google Shape;18952;p97"/>
          <p:cNvGrpSpPr/>
          <p:nvPr/>
        </p:nvGrpSpPr>
        <p:grpSpPr>
          <a:xfrm>
            <a:off x="8065100" y="2076374"/>
            <a:ext cx="255086" cy="301685"/>
            <a:chOff x="8065100" y="2000174"/>
            <a:chExt cx="255086" cy="301685"/>
          </a:xfrm>
        </p:grpSpPr>
        <p:sp>
          <p:nvSpPr>
            <p:cNvPr id="18953" name="Google Shape;18953;p97"/>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4" name="Google Shape;18954;p97"/>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5" name="Google Shape;18955;p97"/>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6" name="Google Shape;18956;p97"/>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57" name="Google Shape;18957;p97"/>
          <p:cNvGrpSpPr/>
          <p:nvPr/>
        </p:nvGrpSpPr>
        <p:grpSpPr>
          <a:xfrm>
            <a:off x="6633705" y="2045308"/>
            <a:ext cx="249420" cy="363849"/>
            <a:chOff x="6633705" y="1969108"/>
            <a:chExt cx="249420" cy="363849"/>
          </a:xfrm>
        </p:grpSpPr>
        <p:sp>
          <p:nvSpPr>
            <p:cNvPr id="18958" name="Google Shape;18958;p97"/>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9" name="Google Shape;18959;p97"/>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0" name="Google Shape;18960;p97"/>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1" name="Google Shape;18961;p97"/>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2" name="Google Shape;18962;p97"/>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3" name="Google Shape;18963;p97"/>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4" name="Google Shape;18964;p97"/>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5" name="Google Shape;18965;p97"/>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66" name="Google Shape;18966;p97"/>
          <p:cNvGrpSpPr/>
          <p:nvPr/>
        </p:nvGrpSpPr>
        <p:grpSpPr>
          <a:xfrm>
            <a:off x="5211031" y="2045308"/>
            <a:ext cx="226661" cy="363467"/>
            <a:chOff x="5211031" y="1969108"/>
            <a:chExt cx="226661" cy="363467"/>
          </a:xfrm>
        </p:grpSpPr>
        <p:sp>
          <p:nvSpPr>
            <p:cNvPr id="18967" name="Google Shape;18967;p97"/>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8" name="Google Shape;18968;p97"/>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69" name="Google Shape;18969;p97"/>
          <p:cNvGrpSpPr/>
          <p:nvPr/>
        </p:nvGrpSpPr>
        <p:grpSpPr>
          <a:xfrm>
            <a:off x="3712952" y="2046804"/>
            <a:ext cx="354363" cy="354395"/>
            <a:chOff x="3712952" y="1970604"/>
            <a:chExt cx="354363" cy="354395"/>
          </a:xfrm>
        </p:grpSpPr>
        <p:sp>
          <p:nvSpPr>
            <p:cNvPr id="18970" name="Google Shape;18970;p97"/>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1" name="Google Shape;18971;p97"/>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2" name="Google Shape;18972;p97"/>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3" name="Google Shape;18973;p97"/>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4" name="Google Shape;18974;p97"/>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5" name="Google Shape;18975;p97"/>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6" name="Google Shape;18976;p97"/>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7" name="Google Shape;18977;p97"/>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8" name="Google Shape;18978;p97"/>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79" name="Google Shape;18979;p97"/>
          <p:cNvGrpSpPr/>
          <p:nvPr/>
        </p:nvGrpSpPr>
        <p:grpSpPr>
          <a:xfrm>
            <a:off x="3235438" y="2046804"/>
            <a:ext cx="354363" cy="354745"/>
            <a:chOff x="3235438" y="1970604"/>
            <a:chExt cx="354363" cy="354745"/>
          </a:xfrm>
        </p:grpSpPr>
        <p:sp>
          <p:nvSpPr>
            <p:cNvPr id="18980" name="Google Shape;18980;p97"/>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1" name="Google Shape;18981;p97"/>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2" name="Google Shape;18982;p97"/>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3" name="Google Shape;18983;p97"/>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4" name="Google Shape;18984;p97"/>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5" name="Google Shape;18985;p97"/>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6" name="Google Shape;18986;p97"/>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7" name="Google Shape;18987;p97"/>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8" name="Google Shape;18988;p97"/>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9" name="Google Shape;18989;p97"/>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0" name="Google Shape;18990;p97"/>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1" name="Google Shape;18991;p97"/>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2" name="Google Shape;18992;p97"/>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93" name="Google Shape;18993;p97"/>
          <p:cNvGrpSpPr/>
          <p:nvPr/>
        </p:nvGrpSpPr>
        <p:grpSpPr>
          <a:xfrm>
            <a:off x="1329585" y="2066125"/>
            <a:ext cx="341472" cy="335074"/>
            <a:chOff x="1329585" y="1989925"/>
            <a:chExt cx="341472" cy="335074"/>
          </a:xfrm>
        </p:grpSpPr>
        <p:sp>
          <p:nvSpPr>
            <p:cNvPr id="18994" name="Google Shape;18994;p97"/>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5" name="Google Shape;18995;p97"/>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6" name="Google Shape;18996;p97"/>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997" name="Google Shape;18997;p97"/>
          <p:cNvGrpSpPr/>
          <p:nvPr/>
        </p:nvGrpSpPr>
        <p:grpSpPr>
          <a:xfrm>
            <a:off x="5591871" y="2066106"/>
            <a:ext cx="416649" cy="325597"/>
            <a:chOff x="5626763" y="2013829"/>
            <a:chExt cx="351722" cy="274788"/>
          </a:xfrm>
        </p:grpSpPr>
        <p:sp>
          <p:nvSpPr>
            <p:cNvPr id="18998" name="Google Shape;18998;p97"/>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9" name="Google Shape;18999;p97"/>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0" name="Google Shape;19000;p97"/>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1" name="Google Shape;19001;p97"/>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2" name="Google Shape;19002;p97"/>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3" name="Google Shape;19003;p97"/>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4" name="Google Shape;19004;p97"/>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5" name="Google Shape;19005;p97"/>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6" name="Google Shape;19006;p97"/>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7" name="Google Shape;19007;p97"/>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08" name="Google Shape;19008;p97"/>
          <p:cNvGrpSpPr/>
          <p:nvPr/>
        </p:nvGrpSpPr>
        <p:grpSpPr>
          <a:xfrm>
            <a:off x="7576605" y="2060077"/>
            <a:ext cx="276698" cy="333133"/>
            <a:chOff x="7576605" y="1983877"/>
            <a:chExt cx="276698" cy="333133"/>
          </a:xfrm>
        </p:grpSpPr>
        <p:sp>
          <p:nvSpPr>
            <p:cNvPr id="19009" name="Google Shape;19009;p97"/>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0" name="Google Shape;19010;p97"/>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11" name="Google Shape;19011;p97"/>
          <p:cNvGrpSpPr/>
          <p:nvPr/>
        </p:nvGrpSpPr>
        <p:grpSpPr>
          <a:xfrm>
            <a:off x="853568" y="2051738"/>
            <a:ext cx="337334" cy="353599"/>
            <a:chOff x="853568" y="1975538"/>
            <a:chExt cx="337334" cy="353599"/>
          </a:xfrm>
        </p:grpSpPr>
        <p:sp>
          <p:nvSpPr>
            <p:cNvPr id="19012" name="Google Shape;19012;p97"/>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3" name="Google Shape;19013;p97"/>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4" name="Google Shape;19014;p97"/>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5" name="Google Shape;19015;p97"/>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16" name="Google Shape;19016;p97"/>
          <p:cNvGrpSpPr/>
          <p:nvPr/>
        </p:nvGrpSpPr>
        <p:grpSpPr>
          <a:xfrm>
            <a:off x="2770052" y="2085828"/>
            <a:ext cx="327085" cy="277080"/>
            <a:chOff x="2770052" y="2009628"/>
            <a:chExt cx="327085" cy="277080"/>
          </a:xfrm>
        </p:grpSpPr>
        <p:sp>
          <p:nvSpPr>
            <p:cNvPr id="19017" name="Google Shape;19017;p97"/>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8" name="Google Shape;19018;p97"/>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019" name="Google Shape;19019;p97"/>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020" name="Google Shape;19020;p97"/>
          <p:cNvGrpSpPr/>
          <p:nvPr/>
        </p:nvGrpSpPr>
        <p:grpSpPr>
          <a:xfrm>
            <a:off x="4195399" y="2046804"/>
            <a:ext cx="344878" cy="343573"/>
            <a:chOff x="4195399" y="1970604"/>
            <a:chExt cx="344878" cy="343573"/>
          </a:xfrm>
        </p:grpSpPr>
        <p:sp>
          <p:nvSpPr>
            <p:cNvPr id="19021" name="Google Shape;19021;p97"/>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2" name="Google Shape;19022;p97"/>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3" name="Google Shape;19023;p97"/>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4" name="Google Shape;19024;p97"/>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25" name="Google Shape;19025;p97"/>
          <p:cNvGrpSpPr/>
          <p:nvPr/>
        </p:nvGrpSpPr>
        <p:grpSpPr>
          <a:xfrm>
            <a:off x="4674791" y="2053647"/>
            <a:ext cx="344528" cy="344114"/>
            <a:chOff x="4674791" y="1977447"/>
            <a:chExt cx="344528" cy="344114"/>
          </a:xfrm>
        </p:grpSpPr>
        <p:sp>
          <p:nvSpPr>
            <p:cNvPr id="19026" name="Google Shape;19026;p97"/>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7" name="Google Shape;19027;p97"/>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8" name="Google Shape;19028;p97"/>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9" name="Google Shape;19029;p97"/>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0" name="Google Shape;19030;p97"/>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1" name="Google Shape;19031;p97"/>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2" name="Google Shape;19032;p97"/>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3" name="Google Shape;19033;p97"/>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4" name="Google Shape;19034;p97"/>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5" name="Google Shape;19035;p97"/>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6" name="Google Shape;19036;p97"/>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7" name="Google Shape;19037;p97"/>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8" name="Google Shape;19038;p97"/>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9" name="Google Shape;19039;p97"/>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0" name="Google Shape;19040;p97"/>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1" name="Google Shape;19041;p97"/>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2" name="Google Shape;19042;p97"/>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3" name="Google Shape;19043;p97"/>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4" name="Google Shape;19044;p97"/>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5" name="Google Shape;19045;p97"/>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6" name="Google Shape;19046;p97"/>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7" name="Google Shape;19047;p97"/>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8" name="Google Shape;19048;p97"/>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9" name="Google Shape;19049;p97"/>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0" name="Google Shape;19050;p97"/>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1" name="Google Shape;19051;p97"/>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52" name="Google Shape;19052;p97"/>
          <p:cNvGrpSpPr/>
          <p:nvPr/>
        </p:nvGrpSpPr>
        <p:grpSpPr>
          <a:xfrm>
            <a:off x="6083810" y="1623497"/>
            <a:ext cx="382819" cy="310788"/>
            <a:chOff x="6083810" y="1547297"/>
            <a:chExt cx="382819" cy="310788"/>
          </a:xfrm>
        </p:grpSpPr>
        <p:sp>
          <p:nvSpPr>
            <p:cNvPr id="19053" name="Google Shape;19053;p97"/>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4" name="Google Shape;19054;p97"/>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5" name="Google Shape;19055;p97"/>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6" name="Google Shape;19056;p97"/>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7" name="Google Shape;19057;p97"/>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8" name="Google Shape;19058;p97"/>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9" name="Google Shape;19059;p97"/>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0" name="Google Shape;19060;p97"/>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1" name="Google Shape;19061;p97"/>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2" name="Google Shape;19062;p97"/>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3" name="Google Shape;19063;p97"/>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4" name="Google Shape;19064;p97"/>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5" name="Google Shape;19065;p97"/>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6" name="Google Shape;19066;p97"/>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7" name="Google Shape;19067;p97"/>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8" name="Google Shape;19068;p97"/>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9" name="Google Shape;19069;p97"/>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0" name="Google Shape;19070;p97"/>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71" name="Google Shape;19071;p97"/>
          <p:cNvGrpSpPr/>
          <p:nvPr/>
        </p:nvGrpSpPr>
        <p:grpSpPr>
          <a:xfrm>
            <a:off x="6558300" y="1614393"/>
            <a:ext cx="382788" cy="328613"/>
            <a:chOff x="6558300" y="1538193"/>
            <a:chExt cx="382788" cy="328613"/>
          </a:xfrm>
        </p:grpSpPr>
        <p:sp>
          <p:nvSpPr>
            <p:cNvPr id="19072" name="Google Shape;19072;p97"/>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3" name="Google Shape;19073;p97"/>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74" name="Google Shape;19074;p97"/>
          <p:cNvGrpSpPr/>
          <p:nvPr/>
        </p:nvGrpSpPr>
        <p:grpSpPr>
          <a:xfrm>
            <a:off x="5194002" y="1587497"/>
            <a:ext cx="259605" cy="346024"/>
            <a:chOff x="5194002" y="1511297"/>
            <a:chExt cx="259605" cy="346024"/>
          </a:xfrm>
        </p:grpSpPr>
        <p:sp>
          <p:nvSpPr>
            <p:cNvPr id="19075" name="Google Shape;19075;p97"/>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6" name="Google Shape;19076;p97"/>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7" name="Google Shape;19077;p97"/>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8" name="Google Shape;19078;p97"/>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79" name="Google Shape;19079;p97"/>
          <p:cNvGrpSpPr/>
          <p:nvPr/>
        </p:nvGrpSpPr>
        <p:grpSpPr>
          <a:xfrm>
            <a:off x="1394741" y="1588261"/>
            <a:ext cx="252444" cy="351722"/>
            <a:chOff x="1394741" y="1512061"/>
            <a:chExt cx="252444" cy="351722"/>
          </a:xfrm>
        </p:grpSpPr>
        <p:sp>
          <p:nvSpPr>
            <p:cNvPr id="19080" name="Google Shape;19080;p97"/>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1" name="Google Shape;19081;p97"/>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2" name="Google Shape;19082;p97"/>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3" name="Google Shape;19083;p97"/>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4" name="Google Shape;19084;p97"/>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5" name="Google Shape;19085;p97"/>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6" name="Google Shape;19086;p97"/>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7" name="Google Shape;19087;p97"/>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8" name="Google Shape;19088;p97"/>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9" name="Google Shape;19089;p97"/>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0" name="Google Shape;19090;p97"/>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1" name="Google Shape;19091;p97"/>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2" name="Google Shape;19092;p97"/>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3" name="Google Shape;19093;p97"/>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4" name="Google Shape;19094;p97"/>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5" name="Google Shape;19095;p97"/>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6" name="Google Shape;19096;p97"/>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97" name="Google Shape;19097;p97"/>
          <p:cNvGrpSpPr/>
          <p:nvPr/>
        </p:nvGrpSpPr>
        <p:grpSpPr>
          <a:xfrm>
            <a:off x="855096" y="1580685"/>
            <a:ext cx="380910" cy="339594"/>
            <a:chOff x="855096" y="1504485"/>
            <a:chExt cx="380910" cy="339594"/>
          </a:xfrm>
        </p:grpSpPr>
        <p:sp>
          <p:nvSpPr>
            <p:cNvPr id="19098" name="Google Shape;19098;p97"/>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9" name="Google Shape;19099;p97"/>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0" name="Google Shape;19100;p97"/>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1" name="Google Shape;19101;p97"/>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2" name="Google Shape;19102;p97"/>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03" name="Google Shape;19103;p97"/>
          <p:cNvGrpSpPr/>
          <p:nvPr/>
        </p:nvGrpSpPr>
        <p:grpSpPr>
          <a:xfrm>
            <a:off x="1819576" y="1587879"/>
            <a:ext cx="352103" cy="352103"/>
            <a:chOff x="1819576" y="1511679"/>
            <a:chExt cx="352103" cy="352103"/>
          </a:xfrm>
        </p:grpSpPr>
        <p:sp>
          <p:nvSpPr>
            <p:cNvPr id="19104" name="Google Shape;19104;p97"/>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5" name="Google Shape;19105;p97"/>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6" name="Google Shape;19106;p97"/>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7" name="Google Shape;19107;p97"/>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08" name="Google Shape;19108;p97"/>
          <p:cNvGrpSpPr/>
          <p:nvPr/>
        </p:nvGrpSpPr>
        <p:grpSpPr>
          <a:xfrm>
            <a:off x="5621097" y="1576961"/>
            <a:ext cx="371424" cy="355446"/>
            <a:chOff x="5621097" y="1500761"/>
            <a:chExt cx="371424" cy="355446"/>
          </a:xfrm>
        </p:grpSpPr>
        <p:sp>
          <p:nvSpPr>
            <p:cNvPr id="19109" name="Google Shape;19109;p97"/>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0" name="Google Shape;19110;p97"/>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11" name="Google Shape;19111;p97"/>
          <p:cNvGrpSpPr/>
          <p:nvPr/>
        </p:nvGrpSpPr>
        <p:grpSpPr>
          <a:xfrm>
            <a:off x="4670239" y="1617799"/>
            <a:ext cx="359679" cy="321833"/>
            <a:chOff x="4670239" y="1541599"/>
            <a:chExt cx="359679" cy="321833"/>
          </a:xfrm>
        </p:grpSpPr>
        <p:sp>
          <p:nvSpPr>
            <p:cNvPr id="19112" name="Google Shape;19112;p97"/>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3" name="Google Shape;19113;p97"/>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4" name="Google Shape;19114;p97"/>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5" name="Google Shape;19115;p97"/>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6" name="Google Shape;19116;p97"/>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17" name="Google Shape;19117;p97"/>
          <p:cNvGrpSpPr/>
          <p:nvPr/>
        </p:nvGrpSpPr>
        <p:grpSpPr>
          <a:xfrm>
            <a:off x="4212429" y="1578585"/>
            <a:ext cx="321037" cy="353822"/>
            <a:chOff x="4212429" y="1502385"/>
            <a:chExt cx="321037" cy="353822"/>
          </a:xfrm>
        </p:grpSpPr>
        <p:sp>
          <p:nvSpPr>
            <p:cNvPr id="19118" name="Google Shape;19118;p97"/>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9" name="Google Shape;19119;p97"/>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0" name="Google Shape;19120;p97"/>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1" name="Google Shape;19121;p97"/>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22" name="Google Shape;19122;p97"/>
          <p:cNvGrpSpPr/>
          <p:nvPr/>
        </p:nvGrpSpPr>
        <p:grpSpPr>
          <a:xfrm>
            <a:off x="2302788" y="1582181"/>
            <a:ext cx="336188" cy="335425"/>
            <a:chOff x="2302788" y="1505981"/>
            <a:chExt cx="336188" cy="335425"/>
          </a:xfrm>
        </p:grpSpPr>
        <p:sp>
          <p:nvSpPr>
            <p:cNvPr id="19123" name="Google Shape;19123;p97"/>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4" name="Google Shape;19124;p97"/>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5" name="Google Shape;19125;p97"/>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6" name="Google Shape;19126;p97"/>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7" name="Google Shape;19127;p97"/>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8" name="Google Shape;19128;p97"/>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9" name="Google Shape;19129;p97"/>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0" name="Google Shape;19130;p97"/>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1" name="Google Shape;19131;p97"/>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2" name="Google Shape;19132;p97"/>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3" name="Google Shape;19133;p97"/>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4" name="Google Shape;19134;p97"/>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5" name="Google Shape;19135;p97"/>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6" name="Google Shape;19136;p97"/>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7" name="Google Shape;19137;p97"/>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8" name="Google Shape;19138;p97"/>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9" name="Google Shape;19139;p97"/>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40" name="Google Shape;19140;p97"/>
          <p:cNvGrpSpPr/>
          <p:nvPr/>
        </p:nvGrpSpPr>
        <p:grpSpPr>
          <a:xfrm>
            <a:off x="2780301" y="1598096"/>
            <a:ext cx="333133" cy="321037"/>
            <a:chOff x="2780301" y="1521896"/>
            <a:chExt cx="333133" cy="321037"/>
          </a:xfrm>
        </p:grpSpPr>
        <p:sp>
          <p:nvSpPr>
            <p:cNvPr id="19141" name="Google Shape;19141;p97"/>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2" name="Google Shape;19142;p97"/>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3" name="Google Shape;19143;p97"/>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4" name="Google Shape;19144;p97"/>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5" name="Google Shape;19145;p97"/>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6" name="Google Shape;19146;p97"/>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7" name="Google Shape;19147;p97"/>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8" name="Google Shape;19148;p97"/>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9" name="Google Shape;19149;p97"/>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0" name="Google Shape;19150;p97"/>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1" name="Google Shape;19151;p97"/>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2" name="Google Shape;19152;p97"/>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3" name="Google Shape;19153;p97"/>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4" name="Google Shape;19154;p97"/>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5" name="Google Shape;19155;p97"/>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6" name="Google Shape;19156;p97"/>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7" name="Google Shape;19157;p97"/>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8" name="Google Shape;19158;p97"/>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9" name="Google Shape;19159;p97"/>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0" name="Google Shape;19160;p97"/>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61" name="Google Shape;19161;p97"/>
          <p:cNvGrpSpPr/>
          <p:nvPr/>
        </p:nvGrpSpPr>
        <p:grpSpPr>
          <a:xfrm>
            <a:off x="3316159" y="1591285"/>
            <a:ext cx="211892" cy="339594"/>
            <a:chOff x="3316159" y="1515085"/>
            <a:chExt cx="211892" cy="339594"/>
          </a:xfrm>
        </p:grpSpPr>
        <p:sp>
          <p:nvSpPr>
            <p:cNvPr id="19162" name="Google Shape;19162;p97"/>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3" name="Google Shape;19163;p97"/>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4" name="Google Shape;19164;p97"/>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165" name="Google Shape;19165;p97"/>
            <p:cNvGrpSpPr/>
            <p:nvPr/>
          </p:nvGrpSpPr>
          <p:grpSpPr>
            <a:xfrm>
              <a:off x="3316159" y="1515085"/>
              <a:ext cx="211892" cy="339594"/>
              <a:chOff x="3316159" y="1515085"/>
              <a:chExt cx="211892" cy="339594"/>
            </a:xfrm>
          </p:grpSpPr>
          <p:sp>
            <p:nvSpPr>
              <p:cNvPr id="19166" name="Google Shape;19166;p97"/>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7" name="Google Shape;19167;p97"/>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8" name="Google Shape;19168;p97"/>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9" name="Google Shape;19169;p97"/>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0" name="Google Shape;19170;p97"/>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1" name="Google Shape;19171;p97"/>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9172" name="Google Shape;19172;p97"/>
          <p:cNvGrpSpPr/>
          <p:nvPr/>
        </p:nvGrpSpPr>
        <p:grpSpPr>
          <a:xfrm>
            <a:off x="3716358" y="1620855"/>
            <a:ext cx="361971" cy="314958"/>
            <a:chOff x="3716358" y="1544655"/>
            <a:chExt cx="361971" cy="314958"/>
          </a:xfrm>
        </p:grpSpPr>
        <p:sp>
          <p:nvSpPr>
            <p:cNvPr id="19173" name="Google Shape;19173;p97"/>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4" name="Google Shape;19174;p97"/>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5" name="Google Shape;19175;p97"/>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6" name="Google Shape;19176;p97"/>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7" name="Google Shape;19177;p97"/>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178" name="Google Shape;19178;p97"/>
            <p:cNvGrpSpPr/>
            <p:nvPr/>
          </p:nvGrpSpPr>
          <p:grpSpPr>
            <a:xfrm>
              <a:off x="3716358" y="1544655"/>
              <a:ext cx="361971" cy="314958"/>
              <a:chOff x="3716358" y="1544655"/>
              <a:chExt cx="361971" cy="314958"/>
            </a:xfrm>
          </p:grpSpPr>
          <p:sp>
            <p:nvSpPr>
              <p:cNvPr id="19179" name="Google Shape;19179;p97"/>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0" name="Google Shape;19180;p97"/>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1" name="Google Shape;19181;p97"/>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2" name="Google Shape;19182;p97"/>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3" name="Google Shape;19183;p97"/>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9184" name="Google Shape;19184;p97"/>
          <p:cNvGrpSpPr/>
          <p:nvPr/>
        </p:nvGrpSpPr>
        <p:grpSpPr>
          <a:xfrm>
            <a:off x="7011924" y="1633752"/>
            <a:ext cx="499533" cy="305136"/>
            <a:chOff x="7009649" y="1541981"/>
            <a:chExt cx="524940" cy="320655"/>
          </a:xfrm>
        </p:grpSpPr>
        <p:sp>
          <p:nvSpPr>
            <p:cNvPr id="19185" name="Google Shape;19185;p97"/>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6" name="Google Shape;19186;p97"/>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7" name="Google Shape;19187;p97"/>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8" name="Google Shape;19188;p97"/>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9" name="Google Shape;19189;p97"/>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0" name="Google Shape;19190;p97"/>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1" name="Google Shape;19191;p97"/>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2" name="Google Shape;19192;p97"/>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93" name="Google Shape;19193;p97"/>
          <p:cNvGrpSpPr/>
          <p:nvPr/>
        </p:nvGrpSpPr>
        <p:grpSpPr>
          <a:xfrm>
            <a:off x="8034034" y="1594309"/>
            <a:ext cx="282746" cy="340358"/>
            <a:chOff x="8034034" y="1518109"/>
            <a:chExt cx="282746" cy="340358"/>
          </a:xfrm>
        </p:grpSpPr>
        <p:sp>
          <p:nvSpPr>
            <p:cNvPr id="19194" name="Google Shape;19194;p97"/>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5" name="Google Shape;19195;p97"/>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6" name="Google Shape;19196;p97"/>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7" name="Google Shape;19197;p97"/>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98" name="Google Shape;19198;p97"/>
          <p:cNvGrpSpPr/>
          <p:nvPr/>
        </p:nvGrpSpPr>
        <p:grpSpPr>
          <a:xfrm>
            <a:off x="7582302" y="1576134"/>
            <a:ext cx="369133" cy="360411"/>
            <a:chOff x="7582302" y="1499934"/>
            <a:chExt cx="369133" cy="360411"/>
          </a:xfrm>
        </p:grpSpPr>
        <p:sp>
          <p:nvSpPr>
            <p:cNvPr id="19199" name="Google Shape;19199;p97"/>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0" name="Google Shape;19200;p97"/>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1" name="Google Shape;19201;p97"/>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2" name="Google Shape;19202;p97"/>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3" name="Google Shape;19203;p97"/>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204" name="Google Shape;19204;p97"/>
          <p:cNvGrpSpPr/>
          <p:nvPr/>
        </p:nvGrpSpPr>
        <p:grpSpPr>
          <a:xfrm>
            <a:off x="6196089" y="3893352"/>
            <a:ext cx="346056" cy="345674"/>
            <a:chOff x="2238181" y="4120624"/>
            <a:chExt cx="346056" cy="345674"/>
          </a:xfrm>
        </p:grpSpPr>
        <p:grpSp>
          <p:nvGrpSpPr>
            <p:cNvPr id="19205" name="Google Shape;19205;p97"/>
            <p:cNvGrpSpPr/>
            <p:nvPr/>
          </p:nvGrpSpPr>
          <p:grpSpPr>
            <a:xfrm>
              <a:off x="2309155" y="4177413"/>
              <a:ext cx="203862" cy="231903"/>
              <a:chOff x="1512725" y="258500"/>
              <a:chExt cx="4570900" cy="5199625"/>
            </a:xfrm>
          </p:grpSpPr>
          <p:sp>
            <p:nvSpPr>
              <p:cNvPr id="19206" name="Google Shape;19206;p97"/>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7" name="Google Shape;19207;p97"/>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208" name="Google Shape;19208;p97"/>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209" name="Google Shape;19209;p97"/>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SEO &amp; Marketing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426" name="Shape 1426"/>
        <p:cNvGrpSpPr/>
        <p:nvPr/>
      </p:nvGrpSpPr>
      <p:grpSpPr>
        <a:xfrm>
          <a:off x="0" y="0"/>
          <a:ext cx="0" cy="0"/>
          <a:chOff x="0" y="0"/>
          <a:chExt cx="0" cy="0"/>
        </a:xfrm>
      </p:grpSpPr>
      <p:sp>
        <p:nvSpPr>
          <p:cNvPr id="1427" name="Google Shape;1427;p50"/>
          <p:cNvSpPr txBox="1"/>
          <p:nvPr>
            <p:ph type="title"/>
          </p:nvPr>
        </p:nvSpPr>
        <p:spPr>
          <a:xfrm>
            <a:off x="2738120" y="424815"/>
            <a:ext cx="5111115" cy="57277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Physical health</a:t>
            </a:r>
            <a:endParaRPr lang="en-US" altLang="en-GB"/>
          </a:p>
        </p:txBody>
      </p:sp>
      <p:sp>
        <p:nvSpPr>
          <p:cNvPr id="1428" name="Google Shape;1428;p50"/>
          <p:cNvSpPr txBox="1"/>
          <p:nvPr>
            <p:ph type="subTitle" idx="6"/>
          </p:nvPr>
        </p:nvSpPr>
        <p:spPr>
          <a:xfrm>
            <a:off x="4541800" y="3638175"/>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t> </a:t>
            </a:r>
            <a:endParaRPr lang="en-US" altLang="en-GB"/>
          </a:p>
        </p:txBody>
      </p:sp>
      <p:sp>
        <p:nvSpPr>
          <p:cNvPr id="1429" name="Google Shape;1429;p50"/>
          <p:cNvSpPr txBox="1"/>
          <p:nvPr>
            <p:ph type="title" idx="2"/>
          </p:nvPr>
        </p:nvSpPr>
        <p:spPr>
          <a:xfrm>
            <a:off x="720000" y="3208600"/>
            <a:ext cx="1978200" cy="37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Diet</a:t>
            </a:r>
            <a:endParaRPr lang="en-GB"/>
          </a:p>
        </p:txBody>
      </p:sp>
      <p:sp>
        <p:nvSpPr>
          <p:cNvPr id="1430" name="Google Shape;1430;p50"/>
          <p:cNvSpPr txBox="1"/>
          <p:nvPr>
            <p:ph type="subTitle" idx="1"/>
          </p:nvPr>
        </p:nvSpPr>
        <p:spPr>
          <a:xfrm>
            <a:off x="720000" y="3638175"/>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t> </a:t>
            </a:r>
            <a:endParaRPr lang="en-US" altLang="en-GB"/>
          </a:p>
        </p:txBody>
      </p:sp>
      <p:sp>
        <p:nvSpPr>
          <p:cNvPr id="1431" name="Google Shape;1431;p50"/>
          <p:cNvSpPr txBox="1"/>
          <p:nvPr>
            <p:ph type="title" idx="3"/>
          </p:nvPr>
        </p:nvSpPr>
        <p:spPr>
          <a:xfrm>
            <a:off x="3635471" y="3208600"/>
            <a:ext cx="1978200" cy="37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Exercise</a:t>
            </a:r>
            <a:endParaRPr lang="en-GB"/>
          </a:p>
        </p:txBody>
      </p:sp>
      <p:sp>
        <p:nvSpPr>
          <p:cNvPr id="1432" name="Google Shape;1432;p50"/>
          <p:cNvSpPr txBox="1"/>
          <p:nvPr>
            <p:ph type="subTitle" idx="4"/>
          </p:nvPr>
        </p:nvSpPr>
        <p:spPr>
          <a:xfrm>
            <a:off x="2630900" y="3638175"/>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t> </a:t>
            </a:r>
            <a:endParaRPr lang="en-US" altLang="en-GB"/>
          </a:p>
        </p:txBody>
      </p:sp>
      <p:sp>
        <p:nvSpPr>
          <p:cNvPr id="1433" name="Google Shape;1433;p50"/>
          <p:cNvSpPr txBox="1"/>
          <p:nvPr>
            <p:ph type="title" idx="5"/>
          </p:nvPr>
        </p:nvSpPr>
        <p:spPr>
          <a:xfrm>
            <a:off x="4542436" y="2896180"/>
            <a:ext cx="1978200" cy="37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t> </a:t>
            </a:r>
            <a:endParaRPr lang="en-US" altLang="en-GB"/>
          </a:p>
        </p:txBody>
      </p:sp>
      <p:sp>
        <p:nvSpPr>
          <p:cNvPr id="1434" name="Google Shape;1434;p50"/>
          <p:cNvSpPr txBox="1"/>
          <p:nvPr>
            <p:ph type="title" idx="7"/>
          </p:nvPr>
        </p:nvSpPr>
        <p:spPr>
          <a:xfrm>
            <a:off x="6452702" y="3208600"/>
            <a:ext cx="1978200" cy="37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Sleep</a:t>
            </a:r>
            <a:endParaRPr lang="en-GB"/>
          </a:p>
        </p:txBody>
      </p:sp>
      <p:sp>
        <p:nvSpPr>
          <p:cNvPr id="1435" name="Google Shape;1435;p50"/>
          <p:cNvSpPr txBox="1"/>
          <p:nvPr>
            <p:ph type="subTitle" idx="8"/>
          </p:nvPr>
        </p:nvSpPr>
        <p:spPr>
          <a:xfrm>
            <a:off x="6452700" y="3638175"/>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ltLang="en-GB">
                <a:solidFill>
                  <a:schemeClr val="dk1"/>
                </a:solidFill>
              </a:rPr>
              <a:t> </a:t>
            </a:r>
            <a:endParaRPr lang="en-US" altLang="en-GB"/>
          </a:p>
        </p:txBody>
      </p:sp>
      <p:grpSp>
        <p:nvGrpSpPr>
          <p:cNvPr id="1436" name="Google Shape;1436;p50"/>
          <p:cNvGrpSpPr/>
          <p:nvPr/>
        </p:nvGrpSpPr>
        <p:grpSpPr>
          <a:xfrm>
            <a:off x="798788" y="1693999"/>
            <a:ext cx="1978154" cy="1267925"/>
            <a:chOff x="604350" y="2985275"/>
            <a:chExt cx="2322050" cy="1488350"/>
          </a:xfrm>
        </p:grpSpPr>
        <p:sp>
          <p:nvSpPr>
            <p:cNvPr id="1437" name="Google Shape;1437;p50"/>
            <p:cNvSpPr/>
            <p:nvPr/>
          </p:nvSpPr>
          <p:spPr>
            <a:xfrm>
              <a:off x="604350" y="2985275"/>
              <a:ext cx="2322050" cy="1488350"/>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50"/>
            <p:cNvSpPr/>
            <p:nvPr/>
          </p:nvSpPr>
          <p:spPr>
            <a:xfrm>
              <a:off x="878300" y="3646075"/>
              <a:ext cx="187375" cy="160325"/>
            </a:xfrm>
            <a:custGeom>
              <a:avLst/>
              <a:gdLst/>
              <a:ahLst/>
              <a:cxnLst/>
              <a:rect l="l" t="t" r="r" b="b"/>
              <a:pathLst>
                <a:path w="7495" h="6413" extrusionOk="0">
                  <a:moveTo>
                    <a:pt x="5247" y="1"/>
                  </a:moveTo>
                  <a:cubicBezTo>
                    <a:pt x="4811" y="1"/>
                    <a:pt x="4370" y="133"/>
                    <a:pt x="4011" y="403"/>
                  </a:cubicBezTo>
                  <a:cubicBezTo>
                    <a:pt x="4011" y="403"/>
                    <a:pt x="1" y="2856"/>
                    <a:pt x="748" y="5421"/>
                  </a:cubicBezTo>
                  <a:cubicBezTo>
                    <a:pt x="952" y="6123"/>
                    <a:pt x="1470" y="6412"/>
                    <a:pt x="2128" y="6412"/>
                  </a:cubicBezTo>
                  <a:cubicBezTo>
                    <a:pt x="3873" y="6412"/>
                    <a:pt x="6600" y="4378"/>
                    <a:pt x="7048" y="2644"/>
                  </a:cubicBezTo>
                  <a:cubicBezTo>
                    <a:pt x="7494" y="906"/>
                    <a:pt x="6386" y="1"/>
                    <a:pt x="5247"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50"/>
            <p:cNvSpPr/>
            <p:nvPr/>
          </p:nvSpPr>
          <p:spPr>
            <a:xfrm>
              <a:off x="988300" y="3505500"/>
              <a:ext cx="123425" cy="106125"/>
            </a:xfrm>
            <a:custGeom>
              <a:avLst/>
              <a:gdLst/>
              <a:ahLst/>
              <a:cxnLst/>
              <a:rect l="l" t="t" r="r" b="b"/>
              <a:pathLst>
                <a:path w="4937" h="4245" extrusionOk="0">
                  <a:moveTo>
                    <a:pt x="2874" y="0"/>
                  </a:moveTo>
                  <a:cubicBezTo>
                    <a:pt x="2494" y="0"/>
                    <a:pt x="1991" y="133"/>
                    <a:pt x="1739" y="505"/>
                  </a:cubicBezTo>
                  <a:cubicBezTo>
                    <a:pt x="1024" y="1545"/>
                    <a:pt x="0" y="3900"/>
                    <a:pt x="2274" y="4225"/>
                  </a:cubicBezTo>
                  <a:cubicBezTo>
                    <a:pt x="2369" y="4238"/>
                    <a:pt x="2461" y="4244"/>
                    <a:pt x="2549" y="4244"/>
                  </a:cubicBezTo>
                  <a:cubicBezTo>
                    <a:pt x="3549" y="4244"/>
                    <a:pt x="4138" y="3439"/>
                    <a:pt x="4466" y="2633"/>
                  </a:cubicBezTo>
                  <a:cubicBezTo>
                    <a:pt x="4937" y="1529"/>
                    <a:pt x="4287" y="246"/>
                    <a:pt x="3103" y="18"/>
                  </a:cubicBezTo>
                  <a:cubicBezTo>
                    <a:pt x="3035" y="7"/>
                    <a:pt x="2957" y="0"/>
                    <a:pt x="2874" y="0"/>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50"/>
            <p:cNvSpPr/>
            <p:nvPr/>
          </p:nvSpPr>
          <p:spPr>
            <a:xfrm>
              <a:off x="2401275" y="4226975"/>
              <a:ext cx="190150" cy="155875"/>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rgbClr val="F9E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41" name="Google Shape;1441;p50"/>
          <p:cNvGrpSpPr/>
          <p:nvPr/>
        </p:nvGrpSpPr>
        <p:grpSpPr>
          <a:xfrm rot="10800000">
            <a:off x="3635483" y="1707334"/>
            <a:ext cx="1978154" cy="1267925"/>
            <a:chOff x="604350" y="2985275"/>
            <a:chExt cx="2322050" cy="1488350"/>
          </a:xfrm>
        </p:grpSpPr>
        <p:sp>
          <p:nvSpPr>
            <p:cNvPr id="1442" name="Google Shape;1442;p50"/>
            <p:cNvSpPr/>
            <p:nvPr/>
          </p:nvSpPr>
          <p:spPr>
            <a:xfrm>
              <a:off x="604350" y="2985275"/>
              <a:ext cx="2322050" cy="1488350"/>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50"/>
            <p:cNvSpPr/>
            <p:nvPr/>
          </p:nvSpPr>
          <p:spPr>
            <a:xfrm>
              <a:off x="878300" y="3646075"/>
              <a:ext cx="187375" cy="160325"/>
            </a:xfrm>
            <a:custGeom>
              <a:avLst/>
              <a:gdLst/>
              <a:ahLst/>
              <a:cxnLst/>
              <a:rect l="l" t="t" r="r" b="b"/>
              <a:pathLst>
                <a:path w="7495" h="6413" extrusionOk="0">
                  <a:moveTo>
                    <a:pt x="5247" y="1"/>
                  </a:moveTo>
                  <a:cubicBezTo>
                    <a:pt x="4811" y="1"/>
                    <a:pt x="4370" y="133"/>
                    <a:pt x="4011" y="403"/>
                  </a:cubicBezTo>
                  <a:cubicBezTo>
                    <a:pt x="4011" y="403"/>
                    <a:pt x="1" y="2856"/>
                    <a:pt x="748" y="5421"/>
                  </a:cubicBezTo>
                  <a:cubicBezTo>
                    <a:pt x="952" y="6123"/>
                    <a:pt x="1470" y="6412"/>
                    <a:pt x="2128" y="6412"/>
                  </a:cubicBezTo>
                  <a:cubicBezTo>
                    <a:pt x="3873" y="6412"/>
                    <a:pt x="6600" y="4378"/>
                    <a:pt x="7048" y="2644"/>
                  </a:cubicBezTo>
                  <a:cubicBezTo>
                    <a:pt x="7494" y="906"/>
                    <a:pt x="6386" y="1"/>
                    <a:pt x="5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50"/>
            <p:cNvSpPr/>
            <p:nvPr/>
          </p:nvSpPr>
          <p:spPr>
            <a:xfrm>
              <a:off x="988300" y="3505500"/>
              <a:ext cx="123425" cy="106125"/>
            </a:xfrm>
            <a:custGeom>
              <a:avLst/>
              <a:gdLst/>
              <a:ahLst/>
              <a:cxnLst/>
              <a:rect l="l" t="t" r="r" b="b"/>
              <a:pathLst>
                <a:path w="4937" h="4245" extrusionOk="0">
                  <a:moveTo>
                    <a:pt x="2874" y="0"/>
                  </a:moveTo>
                  <a:cubicBezTo>
                    <a:pt x="2494" y="0"/>
                    <a:pt x="1991" y="133"/>
                    <a:pt x="1739" y="505"/>
                  </a:cubicBezTo>
                  <a:cubicBezTo>
                    <a:pt x="1024" y="1545"/>
                    <a:pt x="0" y="3900"/>
                    <a:pt x="2274" y="4225"/>
                  </a:cubicBezTo>
                  <a:cubicBezTo>
                    <a:pt x="2369" y="4238"/>
                    <a:pt x="2461" y="4244"/>
                    <a:pt x="2549" y="4244"/>
                  </a:cubicBezTo>
                  <a:cubicBezTo>
                    <a:pt x="3549" y="4244"/>
                    <a:pt x="4138" y="3439"/>
                    <a:pt x="4466" y="2633"/>
                  </a:cubicBezTo>
                  <a:cubicBezTo>
                    <a:pt x="4937" y="1529"/>
                    <a:pt x="4287" y="246"/>
                    <a:pt x="3103" y="18"/>
                  </a:cubicBezTo>
                  <a:cubicBezTo>
                    <a:pt x="3035" y="7"/>
                    <a:pt x="2957" y="0"/>
                    <a:pt x="2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50"/>
            <p:cNvSpPr/>
            <p:nvPr/>
          </p:nvSpPr>
          <p:spPr>
            <a:xfrm>
              <a:off x="2401275" y="4226975"/>
              <a:ext cx="190150" cy="155875"/>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1" name="Google Shape;1451;p50"/>
          <p:cNvGrpSpPr/>
          <p:nvPr/>
        </p:nvGrpSpPr>
        <p:grpSpPr>
          <a:xfrm flipH="1">
            <a:off x="6452713" y="1693999"/>
            <a:ext cx="1978154" cy="1267925"/>
            <a:chOff x="604350" y="2985275"/>
            <a:chExt cx="2322050" cy="1488350"/>
          </a:xfrm>
        </p:grpSpPr>
        <p:sp>
          <p:nvSpPr>
            <p:cNvPr id="1452" name="Google Shape;1452;p50"/>
            <p:cNvSpPr/>
            <p:nvPr/>
          </p:nvSpPr>
          <p:spPr>
            <a:xfrm>
              <a:off x="604350" y="2985275"/>
              <a:ext cx="2322050" cy="1488350"/>
            </a:xfrm>
            <a:custGeom>
              <a:avLst/>
              <a:gdLst/>
              <a:ahLst/>
              <a:cxnLst/>
              <a:rect l="l" t="t" r="r" b="b"/>
              <a:pathLst>
                <a:path w="92882" h="59534" extrusionOk="0">
                  <a:moveTo>
                    <a:pt x="33633" y="1"/>
                  </a:moveTo>
                  <a:cubicBezTo>
                    <a:pt x="29210" y="1"/>
                    <a:pt x="24402" y="1182"/>
                    <a:pt x="21107" y="5256"/>
                  </a:cubicBezTo>
                  <a:cubicBezTo>
                    <a:pt x="13427" y="14804"/>
                    <a:pt x="32133" y="27257"/>
                    <a:pt x="12825" y="36773"/>
                  </a:cubicBezTo>
                  <a:cubicBezTo>
                    <a:pt x="1" y="43079"/>
                    <a:pt x="5407" y="59534"/>
                    <a:pt x="18099" y="59534"/>
                  </a:cubicBezTo>
                  <a:cubicBezTo>
                    <a:pt x="18906" y="59534"/>
                    <a:pt x="19741" y="59467"/>
                    <a:pt x="20604" y="59328"/>
                  </a:cubicBezTo>
                  <a:cubicBezTo>
                    <a:pt x="33369" y="57257"/>
                    <a:pt x="29463" y="51189"/>
                    <a:pt x="44137" y="51189"/>
                  </a:cubicBezTo>
                  <a:cubicBezTo>
                    <a:pt x="48333" y="51189"/>
                    <a:pt x="54048" y="51685"/>
                    <a:pt x="62108" y="52913"/>
                  </a:cubicBezTo>
                  <a:cubicBezTo>
                    <a:pt x="62964" y="53044"/>
                    <a:pt x="63815" y="53107"/>
                    <a:pt x="64654" y="53107"/>
                  </a:cubicBezTo>
                  <a:cubicBezTo>
                    <a:pt x="81052" y="53107"/>
                    <a:pt x="92881" y="28801"/>
                    <a:pt x="47899" y="3762"/>
                  </a:cubicBezTo>
                  <a:cubicBezTo>
                    <a:pt x="44181" y="1699"/>
                    <a:pt x="40057" y="433"/>
                    <a:pt x="35818" y="92"/>
                  </a:cubicBezTo>
                  <a:cubicBezTo>
                    <a:pt x="35106" y="34"/>
                    <a:pt x="34375" y="1"/>
                    <a:pt x="33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50"/>
            <p:cNvSpPr/>
            <p:nvPr/>
          </p:nvSpPr>
          <p:spPr>
            <a:xfrm>
              <a:off x="878300" y="3646075"/>
              <a:ext cx="187375" cy="160325"/>
            </a:xfrm>
            <a:custGeom>
              <a:avLst/>
              <a:gdLst/>
              <a:ahLst/>
              <a:cxnLst/>
              <a:rect l="l" t="t" r="r" b="b"/>
              <a:pathLst>
                <a:path w="7495" h="6413" extrusionOk="0">
                  <a:moveTo>
                    <a:pt x="5247" y="1"/>
                  </a:moveTo>
                  <a:cubicBezTo>
                    <a:pt x="4811" y="1"/>
                    <a:pt x="4370" y="133"/>
                    <a:pt x="4011" y="403"/>
                  </a:cubicBezTo>
                  <a:cubicBezTo>
                    <a:pt x="4011" y="403"/>
                    <a:pt x="1" y="2856"/>
                    <a:pt x="748" y="5421"/>
                  </a:cubicBezTo>
                  <a:cubicBezTo>
                    <a:pt x="952" y="6123"/>
                    <a:pt x="1470" y="6412"/>
                    <a:pt x="2128" y="6412"/>
                  </a:cubicBezTo>
                  <a:cubicBezTo>
                    <a:pt x="3873" y="6412"/>
                    <a:pt x="6600" y="4378"/>
                    <a:pt x="7048" y="2644"/>
                  </a:cubicBezTo>
                  <a:cubicBezTo>
                    <a:pt x="7494" y="906"/>
                    <a:pt x="6386" y="1"/>
                    <a:pt x="5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50"/>
            <p:cNvSpPr/>
            <p:nvPr/>
          </p:nvSpPr>
          <p:spPr>
            <a:xfrm>
              <a:off x="988300" y="3505500"/>
              <a:ext cx="123425" cy="106125"/>
            </a:xfrm>
            <a:custGeom>
              <a:avLst/>
              <a:gdLst/>
              <a:ahLst/>
              <a:cxnLst/>
              <a:rect l="l" t="t" r="r" b="b"/>
              <a:pathLst>
                <a:path w="4937" h="4245" extrusionOk="0">
                  <a:moveTo>
                    <a:pt x="2874" y="0"/>
                  </a:moveTo>
                  <a:cubicBezTo>
                    <a:pt x="2494" y="0"/>
                    <a:pt x="1991" y="133"/>
                    <a:pt x="1739" y="505"/>
                  </a:cubicBezTo>
                  <a:cubicBezTo>
                    <a:pt x="1024" y="1545"/>
                    <a:pt x="0" y="3900"/>
                    <a:pt x="2274" y="4225"/>
                  </a:cubicBezTo>
                  <a:cubicBezTo>
                    <a:pt x="2369" y="4238"/>
                    <a:pt x="2461" y="4244"/>
                    <a:pt x="2549" y="4244"/>
                  </a:cubicBezTo>
                  <a:cubicBezTo>
                    <a:pt x="3549" y="4244"/>
                    <a:pt x="4138" y="3439"/>
                    <a:pt x="4466" y="2633"/>
                  </a:cubicBezTo>
                  <a:cubicBezTo>
                    <a:pt x="4937" y="1529"/>
                    <a:pt x="4287" y="246"/>
                    <a:pt x="3103" y="18"/>
                  </a:cubicBezTo>
                  <a:cubicBezTo>
                    <a:pt x="3035" y="7"/>
                    <a:pt x="2957" y="0"/>
                    <a:pt x="2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50"/>
            <p:cNvSpPr/>
            <p:nvPr/>
          </p:nvSpPr>
          <p:spPr>
            <a:xfrm>
              <a:off x="2401275" y="4226975"/>
              <a:ext cx="190150" cy="155875"/>
            </a:xfrm>
            <a:custGeom>
              <a:avLst/>
              <a:gdLst/>
              <a:ahLst/>
              <a:cxnLst/>
              <a:rect l="l" t="t" r="r" b="b"/>
              <a:pathLst>
                <a:path w="7606" h="6235" extrusionOk="0">
                  <a:moveTo>
                    <a:pt x="5549" y="1"/>
                  </a:moveTo>
                  <a:cubicBezTo>
                    <a:pt x="3798" y="1"/>
                    <a:pt x="1087" y="1826"/>
                    <a:pt x="558" y="3505"/>
                  </a:cubicBezTo>
                  <a:cubicBezTo>
                    <a:pt x="0" y="5264"/>
                    <a:pt x="1135" y="6234"/>
                    <a:pt x="2308" y="6234"/>
                  </a:cubicBezTo>
                  <a:cubicBezTo>
                    <a:pt x="2705" y="6234"/>
                    <a:pt x="3107" y="6123"/>
                    <a:pt x="3448" y="5892"/>
                  </a:cubicBezTo>
                  <a:cubicBezTo>
                    <a:pt x="3448" y="5892"/>
                    <a:pt x="7605" y="3667"/>
                    <a:pt x="7004" y="1069"/>
                  </a:cubicBezTo>
                  <a:cubicBezTo>
                    <a:pt x="6828" y="311"/>
                    <a:pt x="6270" y="1"/>
                    <a:pt x="5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6" name="Google Shape;1456;p50"/>
          <p:cNvGrpSpPr/>
          <p:nvPr/>
        </p:nvGrpSpPr>
        <p:grpSpPr>
          <a:xfrm>
            <a:off x="6658895" y="2189105"/>
            <a:ext cx="1536409" cy="665393"/>
            <a:chOff x="3438700" y="2358425"/>
            <a:chExt cx="1953725" cy="846125"/>
          </a:xfrm>
        </p:grpSpPr>
        <p:sp>
          <p:nvSpPr>
            <p:cNvPr id="1457" name="Google Shape;1457;p50"/>
            <p:cNvSpPr/>
            <p:nvPr/>
          </p:nvSpPr>
          <p:spPr>
            <a:xfrm>
              <a:off x="4947525" y="2563775"/>
              <a:ext cx="371725" cy="358900"/>
            </a:xfrm>
            <a:custGeom>
              <a:avLst/>
              <a:gdLst/>
              <a:ahLst/>
              <a:cxnLst/>
              <a:rect l="l" t="t" r="r" b="b"/>
              <a:pathLst>
                <a:path w="14869" h="14356" extrusionOk="0">
                  <a:moveTo>
                    <a:pt x="13520" y="0"/>
                  </a:moveTo>
                  <a:cubicBezTo>
                    <a:pt x="12700" y="0"/>
                    <a:pt x="11883" y="200"/>
                    <a:pt x="11176" y="585"/>
                  </a:cubicBezTo>
                  <a:cubicBezTo>
                    <a:pt x="10062" y="1200"/>
                    <a:pt x="9281" y="2248"/>
                    <a:pt x="9064" y="3395"/>
                  </a:cubicBezTo>
                  <a:cubicBezTo>
                    <a:pt x="8864" y="4443"/>
                    <a:pt x="9114" y="5608"/>
                    <a:pt x="8465" y="6506"/>
                  </a:cubicBezTo>
                  <a:cubicBezTo>
                    <a:pt x="8033" y="7087"/>
                    <a:pt x="7301" y="7420"/>
                    <a:pt x="6569" y="7619"/>
                  </a:cubicBezTo>
                  <a:cubicBezTo>
                    <a:pt x="5821" y="7836"/>
                    <a:pt x="5056" y="7919"/>
                    <a:pt x="4325" y="8135"/>
                  </a:cubicBezTo>
                  <a:cubicBezTo>
                    <a:pt x="2944" y="8551"/>
                    <a:pt x="1746" y="9433"/>
                    <a:pt x="998" y="10564"/>
                  </a:cubicBezTo>
                  <a:cubicBezTo>
                    <a:pt x="267" y="11694"/>
                    <a:pt x="1" y="13058"/>
                    <a:pt x="283" y="14338"/>
                  </a:cubicBezTo>
                  <a:lnTo>
                    <a:pt x="915" y="14355"/>
                  </a:lnTo>
                  <a:lnTo>
                    <a:pt x="14868" y="14355"/>
                  </a:lnTo>
                  <a:lnTo>
                    <a:pt x="14868" y="186"/>
                  </a:lnTo>
                  <a:cubicBezTo>
                    <a:pt x="14430" y="61"/>
                    <a:pt x="13975" y="0"/>
                    <a:pt x="13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50"/>
            <p:cNvSpPr/>
            <p:nvPr/>
          </p:nvSpPr>
          <p:spPr>
            <a:xfrm>
              <a:off x="4972475" y="2563775"/>
              <a:ext cx="346775" cy="297525"/>
            </a:xfrm>
            <a:custGeom>
              <a:avLst/>
              <a:gdLst/>
              <a:ahLst/>
              <a:cxnLst/>
              <a:rect l="l" t="t" r="r" b="b"/>
              <a:pathLst>
                <a:path w="13871" h="11901" extrusionOk="0">
                  <a:moveTo>
                    <a:pt x="12522" y="0"/>
                  </a:moveTo>
                  <a:cubicBezTo>
                    <a:pt x="11702" y="0"/>
                    <a:pt x="10885" y="200"/>
                    <a:pt x="10178" y="585"/>
                  </a:cubicBezTo>
                  <a:cubicBezTo>
                    <a:pt x="9064" y="1200"/>
                    <a:pt x="8283" y="2248"/>
                    <a:pt x="8066" y="3395"/>
                  </a:cubicBezTo>
                  <a:cubicBezTo>
                    <a:pt x="7866" y="4443"/>
                    <a:pt x="8116" y="5608"/>
                    <a:pt x="7467" y="6506"/>
                  </a:cubicBezTo>
                  <a:cubicBezTo>
                    <a:pt x="7035" y="7087"/>
                    <a:pt x="6303" y="7420"/>
                    <a:pt x="5571" y="7619"/>
                  </a:cubicBezTo>
                  <a:cubicBezTo>
                    <a:pt x="4823" y="7836"/>
                    <a:pt x="4058" y="7919"/>
                    <a:pt x="3327" y="8135"/>
                  </a:cubicBezTo>
                  <a:cubicBezTo>
                    <a:pt x="1946" y="8551"/>
                    <a:pt x="748" y="9433"/>
                    <a:pt x="0" y="10564"/>
                  </a:cubicBezTo>
                  <a:lnTo>
                    <a:pt x="433" y="11861"/>
                  </a:lnTo>
                  <a:cubicBezTo>
                    <a:pt x="920" y="11386"/>
                    <a:pt x="1625" y="11198"/>
                    <a:pt x="2327" y="11198"/>
                  </a:cubicBezTo>
                  <a:cubicBezTo>
                    <a:pt x="2534" y="11198"/>
                    <a:pt x="2742" y="11214"/>
                    <a:pt x="2943" y="11245"/>
                  </a:cubicBezTo>
                  <a:cubicBezTo>
                    <a:pt x="3875" y="11378"/>
                    <a:pt x="4757" y="11744"/>
                    <a:pt x="5688" y="11861"/>
                  </a:cubicBezTo>
                  <a:cubicBezTo>
                    <a:pt x="5901" y="11888"/>
                    <a:pt x="6115" y="11901"/>
                    <a:pt x="6329" y="11901"/>
                  </a:cubicBezTo>
                  <a:cubicBezTo>
                    <a:pt x="7972" y="11901"/>
                    <a:pt x="9612" y="11127"/>
                    <a:pt x="10627" y="9832"/>
                  </a:cubicBezTo>
                  <a:cubicBezTo>
                    <a:pt x="11791" y="8368"/>
                    <a:pt x="12108" y="6289"/>
                    <a:pt x="11442" y="4543"/>
                  </a:cubicBezTo>
                  <a:cubicBezTo>
                    <a:pt x="11159" y="3827"/>
                    <a:pt x="10711" y="3096"/>
                    <a:pt x="10877" y="2331"/>
                  </a:cubicBezTo>
                  <a:cubicBezTo>
                    <a:pt x="11010" y="1716"/>
                    <a:pt x="11525" y="1233"/>
                    <a:pt x="12108" y="984"/>
                  </a:cubicBezTo>
                  <a:cubicBezTo>
                    <a:pt x="12656" y="751"/>
                    <a:pt x="13272" y="701"/>
                    <a:pt x="13870" y="652"/>
                  </a:cubicBezTo>
                  <a:lnTo>
                    <a:pt x="13870" y="186"/>
                  </a:lnTo>
                  <a:cubicBezTo>
                    <a:pt x="13432" y="61"/>
                    <a:pt x="12977" y="0"/>
                    <a:pt x="125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50"/>
            <p:cNvSpPr/>
            <p:nvPr/>
          </p:nvSpPr>
          <p:spPr>
            <a:xfrm>
              <a:off x="5319225" y="2437850"/>
              <a:ext cx="52800" cy="766700"/>
            </a:xfrm>
            <a:custGeom>
              <a:avLst/>
              <a:gdLst/>
              <a:ahLst/>
              <a:cxnLst/>
              <a:rect l="l" t="t" r="r" b="b"/>
              <a:pathLst>
                <a:path w="2112" h="30668" extrusionOk="0">
                  <a:moveTo>
                    <a:pt x="0" y="1"/>
                  </a:moveTo>
                  <a:lnTo>
                    <a:pt x="0" y="30668"/>
                  </a:lnTo>
                  <a:lnTo>
                    <a:pt x="2112" y="30668"/>
                  </a:lnTo>
                  <a:lnTo>
                    <a:pt x="21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50"/>
            <p:cNvSpPr/>
            <p:nvPr/>
          </p:nvSpPr>
          <p:spPr>
            <a:xfrm>
              <a:off x="5298000" y="2358425"/>
              <a:ext cx="94425" cy="94000"/>
            </a:xfrm>
            <a:custGeom>
              <a:avLst/>
              <a:gdLst/>
              <a:ahLst/>
              <a:cxnLst/>
              <a:rect l="l" t="t" r="r" b="b"/>
              <a:pathLst>
                <a:path w="3777" h="3760" extrusionOk="0">
                  <a:moveTo>
                    <a:pt x="1897" y="1"/>
                  </a:moveTo>
                  <a:cubicBezTo>
                    <a:pt x="849" y="1"/>
                    <a:pt x="1" y="832"/>
                    <a:pt x="1" y="1881"/>
                  </a:cubicBezTo>
                  <a:cubicBezTo>
                    <a:pt x="1" y="2928"/>
                    <a:pt x="849" y="3759"/>
                    <a:pt x="1897" y="3759"/>
                  </a:cubicBezTo>
                  <a:cubicBezTo>
                    <a:pt x="2928" y="3759"/>
                    <a:pt x="3776" y="2928"/>
                    <a:pt x="3776" y="1881"/>
                  </a:cubicBezTo>
                  <a:cubicBezTo>
                    <a:pt x="3776" y="832"/>
                    <a:pt x="2928" y="1"/>
                    <a:pt x="1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50"/>
            <p:cNvSpPr/>
            <p:nvPr/>
          </p:nvSpPr>
          <p:spPr>
            <a:xfrm>
              <a:off x="3459900" y="2579225"/>
              <a:ext cx="52825" cy="625325"/>
            </a:xfrm>
            <a:custGeom>
              <a:avLst/>
              <a:gdLst/>
              <a:ahLst/>
              <a:cxnLst/>
              <a:rect l="l" t="t" r="r" b="b"/>
              <a:pathLst>
                <a:path w="2113" h="25013" extrusionOk="0">
                  <a:moveTo>
                    <a:pt x="1" y="0"/>
                  </a:moveTo>
                  <a:lnTo>
                    <a:pt x="1" y="25013"/>
                  </a:lnTo>
                  <a:lnTo>
                    <a:pt x="2112" y="25013"/>
                  </a:lnTo>
                  <a:lnTo>
                    <a:pt x="21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50"/>
            <p:cNvSpPr/>
            <p:nvPr/>
          </p:nvSpPr>
          <p:spPr>
            <a:xfrm>
              <a:off x="3438700" y="2499800"/>
              <a:ext cx="94400" cy="93975"/>
            </a:xfrm>
            <a:custGeom>
              <a:avLst/>
              <a:gdLst/>
              <a:ahLst/>
              <a:cxnLst/>
              <a:rect l="l" t="t" r="r" b="b"/>
              <a:pathLst>
                <a:path w="3776" h="3759" extrusionOk="0">
                  <a:moveTo>
                    <a:pt x="1880" y="0"/>
                  </a:moveTo>
                  <a:cubicBezTo>
                    <a:pt x="849" y="0"/>
                    <a:pt x="0" y="832"/>
                    <a:pt x="0" y="1880"/>
                  </a:cubicBezTo>
                  <a:cubicBezTo>
                    <a:pt x="0" y="2927"/>
                    <a:pt x="849" y="3759"/>
                    <a:pt x="1880" y="3759"/>
                  </a:cubicBezTo>
                  <a:cubicBezTo>
                    <a:pt x="2927" y="3759"/>
                    <a:pt x="3776" y="2927"/>
                    <a:pt x="3776" y="1880"/>
                  </a:cubicBezTo>
                  <a:cubicBezTo>
                    <a:pt x="3776" y="832"/>
                    <a:pt x="2927" y="0"/>
                    <a:pt x="1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50"/>
            <p:cNvSpPr/>
            <p:nvPr/>
          </p:nvSpPr>
          <p:spPr>
            <a:xfrm>
              <a:off x="3512700" y="2922650"/>
              <a:ext cx="1806550" cy="101025"/>
            </a:xfrm>
            <a:custGeom>
              <a:avLst/>
              <a:gdLst/>
              <a:ahLst/>
              <a:cxnLst/>
              <a:rect l="l" t="t" r="r" b="b"/>
              <a:pathLst>
                <a:path w="72262" h="4041" extrusionOk="0">
                  <a:moveTo>
                    <a:pt x="0" y="0"/>
                  </a:moveTo>
                  <a:lnTo>
                    <a:pt x="0" y="4041"/>
                  </a:lnTo>
                  <a:lnTo>
                    <a:pt x="72261" y="4041"/>
                  </a:lnTo>
                  <a:lnTo>
                    <a:pt x="722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50"/>
            <p:cNvSpPr/>
            <p:nvPr/>
          </p:nvSpPr>
          <p:spPr>
            <a:xfrm>
              <a:off x="4952075" y="3130525"/>
              <a:ext cx="309375" cy="74025"/>
            </a:xfrm>
            <a:custGeom>
              <a:avLst/>
              <a:gdLst/>
              <a:ahLst/>
              <a:cxnLst/>
              <a:rect l="l" t="t" r="r" b="b"/>
              <a:pathLst>
                <a:path w="12375" h="2961" extrusionOk="0">
                  <a:moveTo>
                    <a:pt x="1482" y="1"/>
                  </a:moveTo>
                  <a:cubicBezTo>
                    <a:pt x="650" y="1"/>
                    <a:pt x="1" y="649"/>
                    <a:pt x="1" y="1480"/>
                  </a:cubicBezTo>
                  <a:cubicBezTo>
                    <a:pt x="1" y="2296"/>
                    <a:pt x="650" y="2961"/>
                    <a:pt x="1482" y="2961"/>
                  </a:cubicBezTo>
                  <a:lnTo>
                    <a:pt x="12374" y="2961"/>
                  </a:lnTo>
                  <a:lnTo>
                    <a:pt x="123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50"/>
            <p:cNvSpPr/>
            <p:nvPr/>
          </p:nvSpPr>
          <p:spPr>
            <a:xfrm>
              <a:off x="4968725" y="3147150"/>
              <a:ext cx="292725" cy="40350"/>
            </a:xfrm>
            <a:custGeom>
              <a:avLst/>
              <a:gdLst/>
              <a:ahLst/>
              <a:cxnLst/>
              <a:rect l="l" t="t" r="r" b="b"/>
              <a:pathLst>
                <a:path w="11709" h="1614" extrusionOk="0">
                  <a:moveTo>
                    <a:pt x="816" y="1"/>
                  </a:moveTo>
                  <a:cubicBezTo>
                    <a:pt x="366" y="1"/>
                    <a:pt x="0" y="367"/>
                    <a:pt x="0" y="815"/>
                  </a:cubicBezTo>
                  <a:cubicBezTo>
                    <a:pt x="0" y="1248"/>
                    <a:pt x="366" y="1613"/>
                    <a:pt x="816" y="1613"/>
                  </a:cubicBezTo>
                  <a:lnTo>
                    <a:pt x="11708" y="1613"/>
                  </a:lnTo>
                  <a:lnTo>
                    <a:pt x="117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50"/>
            <p:cNvSpPr/>
            <p:nvPr/>
          </p:nvSpPr>
          <p:spPr>
            <a:xfrm>
              <a:off x="4920475" y="3056100"/>
              <a:ext cx="309800" cy="74450"/>
            </a:xfrm>
            <a:custGeom>
              <a:avLst/>
              <a:gdLst/>
              <a:ahLst/>
              <a:cxnLst/>
              <a:rect l="l" t="t" r="r" b="b"/>
              <a:pathLst>
                <a:path w="12392" h="2978" extrusionOk="0">
                  <a:moveTo>
                    <a:pt x="1" y="0"/>
                  </a:moveTo>
                  <a:lnTo>
                    <a:pt x="1" y="2978"/>
                  </a:lnTo>
                  <a:lnTo>
                    <a:pt x="10911" y="2978"/>
                  </a:lnTo>
                  <a:cubicBezTo>
                    <a:pt x="11726" y="2978"/>
                    <a:pt x="12391" y="2312"/>
                    <a:pt x="12391" y="1481"/>
                  </a:cubicBezTo>
                  <a:cubicBezTo>
                    <a:pt x="12391" y="665"/>
                    <a:pt x="11726" y="0"/>
                    <a:pt x="10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50"/>
            <p:cNvSpPr/>
            <p:nvPr/>
          </p:nvSpPr>
          <p:spPr>
            <a:xfrm>
              <a:off x="4920475" y="3073150"/>
              <a:ext cx="292725" cy="40350"/>
            </a:xfrm>
            <a:custGeom>
              <a:avLst/>
              <a:gdLst/>
              <a:ahLst/>
              <a:cxnLst/>
              <a:rect l="l" t="t" r="r" b="b"/>
              <a:pathLst>
                <a:path w="11709" h="1614" extrusionOk="0">
                  <a:moveTo>
                    <a:pt x="1" y="1"/>
                  </a:moveTo>
                  <a:lnTo>
                    <a:pt x="1" y="1613"/>
                  </a:lnTo>
                  <a:lnTo>
                    <a:pt x="10911" y="1613"/>
                  </a:lnTo>
                  <a:cubicBezTo>
                    <a:pt x="11360" y="1613"/>
                    <a:pt x="11709" y="1247"/>
                    <a:pt x="11709" y="799"/>
                  </a:cubicBezTo>
                  <a:cubicBezTo>
                    <a:pt x="11709" y="367"/>
                    <a:pt x="11360" y="1"/>
                    <a:pt x="10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50"/>
            <p:cNvSpPr/>
            <p:nvPr/>
          </p:nvSpPr>
          <p:spPr>
            <a:xfrm>
              <a:off x="4629050" y="2922650"/>
              <a:ext cx="246550" cy="101025"/>
            </a:xfrm>
            <a:custGeom>
              <a:avLst/>
              <a:gdLst/>
              <a:ahLst/>
              <a:cxnLst/>
              <a:rect l="l" t="t" r="r" b="b"/>
              <a:pathLst>
                <a:path w="9862" h="4041" extrusionOk="0">
                  <a:moveTo>
                    <a:pt x="0" y="0"/>
                  </a:moveTo>
                  <a:cubicBezTo>
                    <a:pt x="832" y="1530"/>
                    <a:pt x="1797" y="2961"/>
                    <a:pt x="2578" y="4041"/>
                  </a:cubicBezTo>
                  <a:lnTo>
                    <a:pt x="7950" y="4041"/>
                  </a:lnTo>
                  <a:lnTo>
                    <a:pt x="9862" y="3060"/>
                  </a:lnTo>
                  <a:lnTo>
                    <a:pt x="88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50"/>
            <p:cNvSpPr/>
            <p:nvPr/>
          </p:nvSpPr>
          <p:spPr>
            <a:xfrm>
              <a:off x="3512700" y="2644475"/>
              <a:ext cx="1201200" cy="278200"/>
            </a:xfrm>
            <a:custGeom>
              <a:avLst/>
              <a:gdLst/>
              <a:ahLst/>
              <a:cxnLst/>
              <a:rect l="l" t="t" r="r" b="b"/>
              <a:pathLst>
                <a:path w="48048" h="11128" extrusionOk="0">
                  <a:moveTo>
                    <a:pt x="47914" y="1"/>
                  </a:moveTo>
                  <a:cubicBezTo>
                    <a:pt x="47881" y="1"/>
                    <a:pt x="47864" y="18"/>
                    <a:pt x="47830" y="34"/>
                  </a:cubicBezTo>
                  <a:cubicBezTo>
                    <a:pt x="46783" y="367"/>
                    <a:pt x="45702" y="650"/>
                    <a:pt x="44571" y="883"/>
                  </a:cubicBezTo>
                  <a:cubicBezTo>
                    <a:pt x="42393" y="1331"/>
                    <a:pt x="40080" y="1597"/>
                    <a:pt x="37785" y="1697"/>
                  </a:cubicBezTo>
                  <a:cubicBezTo>
                    <a:pt x="37105" y="1727"/>
                    <a:pt x="36424" y="1741"/>
                    <a:pt x="35745" y="1741"/>
                  </a:cubicBezTo>
                  <a:cubicBezTo>
                    <a:pt x="33737" y="1741"/>
                    <a:pt x="31755" y="1613"/>
                    <a:pt x="29902" y="1364"/>
                  </a:cubicBezTo>
                  <a:cubicBezTo>
                    <a:pt x="26861" y="974"/>
                    <a:pt x="23754" y="589"/>
                    <a:pt x="20688" y="589"/>
                  </a:cubicBezTo>
                  <a:cubicBezTo>
                    <a:pt x="18004" y="589"/>
                    <a:pt x="15353" y="884"/>
                    <a:pt x="12806" y="1730"/>
                  </a:cubicBezTo>
                  <a:cubicBezTo>
                    <a:pt x="7784" y="3393"/>
                    <a:pt x="18" y="11127"/>
                    <a:pt x="0" y="11127"/>
                  </a:cubicBezTo>
                  <a:lnTo>
                    <a:pt x="48047" y="11127"/>
                  </a:lnTo>
                  <a:lnTo>
                    <a:pt x="479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50"/>
            <p:cNvSpPr/>
            <p:nvPr/>
          </p:nvSpPr>
          <p:spPr>
            <a:xfrm>
              <a:off x="3512700" y="2644475"/>
              <a:ext cx="1201200" cy="278200"/>
            </a:xfrm>
            <a:custGeom>
              <a:avLst/>
              <a:gdLst/>
              <a:ahLst/>
              <a:cxnLst/>
              <a:rect l="l" t="t" r="r" b="b"/>
              <a:pathLst>
                <a:path w="48048" h="11128" extrusionOk="0">
                  <a:moveTo>
                    <a:pt x="47914" y="1"/>
                  </a:moveTo>
                  <a:cubicBezTo>
                    <a:pt x="47881" y="1"/>
                    <a:pt x="47864" y="18"/>
                    <a:pt x="47830" y="34"/>
                  </a:cubicBezTo>
                  <a:cubicBezTo>
                    <a:pt x="46783" y="367"/>
                    <a:pt x="45702" y="650"/>
                    <a:pt x="44571" y="883"/>
                  </a:cubicBezTo>
                  <a:cubicBezTo>
                    <a:pt x="42393" y="1331"/>
                    <a:pt x="40080" y="1597"/>
                    <a:pt x="37785" y="1697"/>
                  </a:cubicBezTo>
                  <a:cubicBezTo>
                    <a:pt x="37105" y="1727"/>
                    <a:pt x="36424" y="1741"/>
                    <a:pt x="35745" y="1741"/>
                  </a:cubicBezTo>
                  <a:cubicBezTo>
                    <a:pt x="33737" y="1741"/>
                    <a:pt x="31755" y="1613"/>
                    <a:pt x="29902" y="1364"/>
                  </a:cubicBezTo>
                  <a:cubicBezTo>
                    <a:pt x="26861" y="974"/>
                    <a:pt x="23754" y="589"/>
                    <a:pt x="20688" y="589"/>
                  </a:cubicBezTo>
                  <a:cubicBezTo>
                    <a:pt x="18004" y="589"/>
                    <a:pt x="15353" y="884"/>
                    <a:pt x="12806" y="1730"/>
                  </a:cubicBezTo>
                  <a:cubicBezTo>
                    <a:pt x="7784" y="3393"/>
                    <a:pt x="18" y="11127"/>
                    <a:pt x="0" y="11127"/>
                  </a:cubicBezTo>
                  <a:cubicBezTo>
                    <a:pt x="3792" y="10229"/>
                    <a:pt x="7003" y="7735"/>
                    <a:pt x="10229" y="5539"/>
                  </a:cubicBezTo>
                  <a:cubicBezTo>
                    <a:pt x="13185" y="3543"/>
                    <a:pt x="16545" y="1700"/>
                    <a:pt x="20069" y="1700"/>
                  </a:cubicBezTo>
                  <a:cubicBezTo>
                    <a:pt x="20391" y="1700"/>
                    <a:pt x="20714" y="1716"/>
                    <a:pt x="21039" y="1748"/>
                  </a:cubicBezTo>
                  <a:cubicBezTo>
                    <a:pt x="24558" y="2090"/>
                    <a:pt x="27800" y="4358"/>
                    <a:pt x="31284" y="4358"/>
                  </a:cubicBezTo>
                  <a:cubicBezTo>
                    <a:pt x="31521" y="4358"/>
                    <a:pt x="31759" y="4347"/>
                    <a:pt x="31998" y="4325"/>
                  </a:cubicBezTo>
                  <a:cubicBezTo>
                    <a:pt x="33960" y="4142"/>
                    <a:pt x="35756" y="3161"/>
                    <a:pt x="37670" y="2712"/>
                  </a:cubicBezTo>
                  <a:cubicBezTo>
                    <a:pt x="38220" y="2576"/>
                    <a:pt x="38786" y="2504"/>
                    <a:pt x="39350" y="2504"/>
                  </a:cubicBezTo>
                  <a:cubicBezTo>
                    <a:pt x="39825" y="2504"/>
                    <a:pt x="40299" y="2555"/>
                    <a:pt x="40763" y="2662"/>
                  </a:cubicBezTo>
                  <a:cubicBezTo>
                    <a:pt x="41461" y="2828"/>
                    <a:pt x="42276" y="3178"/>
                    <a:pt x="42575" y="3992"/>
                  </a:cubicBezTo>
                  <a:cubicBezTo>
                    <a:pt x="42775" y="4491"/>
                    <a:pt x="42775" y="5307"/>
                    <a:pt x="42808" y="5855"/>
                  </a:cubicBezTo>
                  <a:cubicBezTo>
                    <a:pt x="42858" y="6438"/>
                    <a:pt x="42974" y="7003"/>
                    <a:pt x="43140" y="7551"/>
                  </a:cubicBezTo>
                  <a:cubicBezTo>
                    <a:pt x="43490" y="8799"/>
                    <a:pt x="44038" y="9996"/>
                    <a:pt x="44654" y="11127"/>
                  </a:cubicBezTo>
                  <a:lnTo>
                    <a:pt x="48047" y="11127"/>
                  </a:lnTo>
                  <a:lnTo>
                    <a:pt x="479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50"/>
            <p:cNvSpPr/>
            <p:nvPr/>
          </p:nvSpPr>
          <p:spPr>
            <a:xfrm>
              <a:off x="4812825" y="2604675"/>
              <a:ext cx="429500" cy="239400"/>
            </a:xfrm>
            <a:custGeom>
              <a:avLst/>
              <a:gdLst/>
              <a:ahLst/>
              <a:cxnLst/>
              <a:rect l="l" t="t" r="r" b="b"/>
              <a:pathLst>
                <a:path w="17180" h="9576" extrusionOk="0">
                  <a:moveTo>
                    <a:pt x="10006" y="1"/>
                  </a:moveTo>
                  <a:cubicBezTo>
                    <a:pt x="9764" y="1"/>
                    <a:pt x="9524" y="67"/>
                    <a:pt x="9329" y="213"/>
                  </a:cubicBezTo>
                  <a:cubicBezTo>
                    <a:pt x="9014" y="446"/>
                    <a:pt x="8830" y="878"/>
                    <a:pt x="8848" y="1277"/>
                  </a:cubicBezTo>
                  <a:cubicBezTo>
                    <a:pt x="8848" y="1693"/>
                    <a:pt x="9014" y="2092"/>
                    <a:pt x="9230" y="2442"/>
                  </a:cubicBezTo>
                  <a:lnTo>
                    <a:pt x="4491" y="3439"/>
                  </a:lnTo>
                  <a:lnTo>
                    <a:pt x="0" y="3921"/>
                  </a:lnTo>
                  <a:lnTo>
                    <a:pt x="3143" y="9576"/>
                  </a:lnTo>
                  <a:lnTo>
                    <a:pt x="5704" y="8012"/>
                  </a:lnTo>
                  <a:lnTo>
                    <a:pt x="6586" y="7580"/>
                  </a:lnTo>
                  <a:lnTo>
                    <a:pt x="7584" y="7081"/>
                  </a:lnTo>
                  <a:lnTo>
                    <a:pt x="7633" y="7065"/>
                  </a:lnTo>
                  <a:cubicBezTo>
                    <a:pt x="7817" y="7414"/>
                    <a:pt x="8065" y="7746"/>
                    <a:pt x="8382" y="8012"/>
                  </a:cubicBezTo>
                  <a:cubicBezTo>
                    <a:pt x="9078" y="8612"/>
                    <a:pt x="9999" y="8875"/>
                    <a:pt x="10925" y="8875"/>
                  </a:cubicBezTo>
                  <a:cubicBezTo>
                    <a:pt x="11284" y="8875"/>
                    <a:pt x="11643" y="8835"/>
                    <a:pt x="11990" y="8761"/>
                  </a:cubicBezTo>
                  <a:cubicBezTo>
                    <a:pt x="13238" y="8495"/>
                    <a:pt x="14352" y="7797"/>
                    <a:pt x="15367" y="7014"/>
                  </a:cubicBezTo>
                  <a:cubicBezTo>
                    <a:pt x="15500" y="6915"/>
                    <a:pt x="15649" y="6799"/>
                    <a:pt x="15782" y="6682"/>
                  </a:cubicBezTo>
                  <a:cubicBezTo>
                    <a:pt x="15932" y="6566"/>
                    <a:pt x="16680" y="5734"/>
                    <a:pt x="16980" y="4620"/>
                  </a:cubicBezTo>
                  <a:cubicBezTo>
                    <a:pt x="17179" y="3805"/>
                    <a:pt x="17146" y="2823"/>
                    <a:pt x="16431" y="1859"/>
                  </a:cubicBezTo>
                  <a:cubicBezTo>
                    <a:pt x="15575" y="710"/>
                    <a:pt x="14509" y="382"/>
                    <a:pt x="13572" y="382"/>
                  </a:cubicBezTo>
                  <a:cubicBezTo>
                    <a:pt x="12327" y="382"/>
                    <a:pt x="11309" y="961"/>
                    <a:pt x="11309" y="961"/>
                  </a:cubicBezTo>
                  <a:cubicBezTo>
                    <a:pt x="11159" y="595"/>
                    <a:pt x="10877" y="262"/>
                    <a:pt x="10511" y="96"/>
                  </a:cubicBezTo>
                  <a:cubicBezTo>
                    <a:pt x="10352" y="34"/>
                    <a:pt x="10178" y="1"/>
                    <a:pt x="10006" y="1"/>
                  </a:cubicBezTo>
                  <a:close/>
                </a:path>
              </a:pathLst>
            </a:custGeom>
            <a:solidFill>
              <a:srgbClr val="F5B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50"/>
            <p:cNvSpPr/>
            <p:nvPr/>
          </p:nvSpPr>
          <p:spPr>
            <a:xfrm>
              <a:off x="4743375" y="2610825"/>
              <a:ext cx="245750" cy="311850"/>
            </a:xfrm>
            <a:custGeom>
              <a:avLst/>
              <a:gdLst/>
              <a:ahLst/>
              <a:cxnLst/>
              <a:rect l="l" t="t" r="r" b="b"/>
              <a:pathLst>
                <a:path w="9830" h="12474" extrusionOk="0">
                  <a:moveTo>
                    <a:pt x="4208" y="0"/>
                  </a:moveTo>
                  <a:lnTo>
                    <a:pt x="0" y="12473"/>
                  </a:lnTo>
                  <a:lnTo>
                    <a:pt x="9830" y="12473"/>
                  </a:lnTo>
                  <a:lnTo>
                    <a:pt x="8482" y="7766"/>
                  </a:lnTo>
                  <a:cubicBezTo>
                    <a:pt x="8416" y="7768"/>
                    <a:pt x="8351" y="7769"/>
                    <a:pt x="8288" y="7769"/>
                  </a:cubicBezTo>
                  <a:cubicBezTo>
                    <a:pt x="3824" y="7769"/>
                    <a:pt x="7269" y="3193"/>
                    <a:pt x="7269" y="3193"/>
                  </a:cubicBezTo>
                  <a:cubicBezTo>
                    <a:pt x="7269" y="3193"/>
                    <a:pt x="5073" y="399"/>
                    <a:pt x="4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50"/>
            <p:cNvSpPr/>
            <p:nvPr/>
          </p:nvSpPr>
          <p:spPr>
            <a:xfrm>
              <a:off x="4974525" y="2719325"/>
              <a:ext cx="29150" cy="74850"/>
            </a:xfrm>
            <a:custGeom>
              <a:avLst/>
              <a:gdLst/>
              <a:ahLst/>
              <a:cxnLst/>
              <a:rect l="l" t="t" r="r" b="b"/>
              <a:pathLst>
                <a:path w="1166" h="2994" extrusionOk="0">
                  <a:moveTo>
                    <a:pt x="1132" y="0"/>
                  </a:moveTo>
                  <a:lnTo>
                    <a:pt x="1132" y="0"/>
                  </a:lnTo>
                  <a:cubicBezTo>
                    <a:pt x="533" y="483"/>
                    <a:pt x="118" y="1198"/>
                    <a:pt x="34" y="1963"/>
                  </a:cubicBezTo>
                  <a:cubicBezTo>
                    <a:pt x="1" y="2313"/>
                    <a:pt x="34" y="2661"/>
                    <a:pt x="118" y="2994"/>
                  </a:cubicBezTo>
                  <a:lnTo>
                    <a:pt x="1165" y="2479"/>
                  </a:lnTo>
                  <a:cubicBezTo>
                    <a:pt x="983" y="2213"/>
                    <a:pt x="866" y="1913"/>
                    <a:pt x="832" y="1597"/>
                  </a:cubicBezTo>
                  <a:cubicBezTo>
                    <a:pt x="766" y="1049"/>
                    <a:pt x="866" y="466"/>
                    <a:pt x="1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50"/>
            <p:cNvSpPr/>
            <p:nvPr/>
          </p:nvSpPr>
          <p:spPr>
            <a:xfrm>
              <a:off x="5051875" y="2625350"/>
              <a:ext cx="27900" cy="23325"/>
            </a:xfrm>
            <a:custGeom>
              <a:avLst/>
              <a:gdLst/>
              <a:ahLst/>
              <a:cxnLst/>
              <a:rect l="l" t="t" r="r" b="b"/>
              <a:pathLst>
                <a:path w="1116" h="933" extrusionOk="0">
                  <a:moveTo>
                    <a:pt x="383" y="1"/>
                  </a:moveTo>
                  <a:lnTo>
                    <a:pt x="167" y="85"/>
                  </a:lnTo>
                  <a:cubicBezTo>
                    <a:pt x="250" y="300"/>
                    <a:pt x="184" y="584"/>
                    <a:pt x="0" y="733"/>
                  </a:cubicBezTo>
                  <a:lnTo>
                    <a:pt x="133" y="932"/>
                  </a:lnTo>
                  <a:cubicBezTo>
                    <a:pt x="466" y="750"/>
                    <a:pt x="799" y="550"/>
                    <a:pt x="1115" y="333"/>
                  </a:cubicBezTo>
                  <a:lnTo>
                    <a:pt x="982" y="134"/>
                  </a:lnTo>
                  <a:cubicBezTo>
                    <a:pt x="799" y="267"/>
                    <a:pt x="599" y="384"/>
                    <a:pt x="417" y="500"/>
                  </a:cubicBezTo>
                  <a:cubicBezTo>
                    <a:pt x="450" y="333"/>
                    <a:pt x="450" y="15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50"/>
            <p:cNvSpPr/>
            <p:nvPr/>
          </p:nvSpPr>
          <p:spPr>
            <a:xfrm>
              <a:off x="5133800" y="2758000"/>
              <a:ext cx="18700" cy="23700"/>
            </a:xfrm>
            <a:custGeom>
              <a:avLst/>
              <a:gdLst/>
              <a:ahLst/>
              <a:cxnLst/>
              <a:rect l="l" t="t" r="r" b="b"/>
              <a:pathLst>
                <a:path w="748" h="948" extrusionOk="0">
                  <a:moveTo>
                    <a:pt x="166" y="1"/>
                  </a:moveTo>
                  <a:cubicBezTo>
                    <a:pt x="0" y="382"/>
                    <a:pt x="0" y="649"/>
                    <a:pt x="149" y="815"/>
                  </a:cubicBezTo>
                  <a:cubicBezTo>
                    <a:pt x="249" y="915"/>
                    <a:pt x="382" y="948"/>
                    <a:pt x="499" y="948"/>
                  </a:cubicBezTo>
                  <a:cubicBezTo>
                    <a:pt x="632" y="948"/>
                    <a:pt x="732" y="915"/>
                    <a:pt x="748" y="915"/>
                  </a:cubicBezTo>
                  <a:lnTo>
                    <a:pt x="681" y="682"/>
                  </a:lnTo>
                  <a:cubicBezTo>
                    <a:pt x="648" y="698"/>
                    <a:pt x="582" y="715"/>
                    <a:pt x="513" y="715"/>
                  </a:cubicBezTo>
                  <a:cubicBezTo>
                    <a:pt x="445" y="715"/>
                    <a:pt x="374" y="698"/>
                    <a:pt x="333" y="649"/>
                  </a:cubicBezTo>
                  <a:cubicBezTo>
                    <a:pt x="249" y="566"/>
                    <a:pt x="266" y="366"/>
                    <a:pt x="382" y="83"/>
                  </a:cubicBezTo>
                  <a:lnTo>
                    <a:pt x="1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50"/>
            <p:cNvSpPr/>
            <p:nvPr/>
          </p:nvSpPr>
          <p:spPr>
            <a:xfrm>
              <a:off x="5093450" y="2700625"/>
              <a:ext cx="18750" cy="23700"/>
            </a:xfrm>
            <a:custGeom>
              <a:avLst/>
              <a:gdLst/>
              <a:ahLst/>
              <a:cxnLst/>
              <a:rect l="l" t="t" r="r" b="b"/>
              <a:pathLst>
                <a:path w="750" h="948" extrusionOk="0">
                  <a:moveTo>
                    <a:pt x="151" y="1"/>
                  </a:moveTo>
                  <a:cubicBezTo>
                    <a:pt x="0" y="400"/>
                    <a:pt x="0" y="666"/>
                    <a:pt x="151" y="815"/>
                  </a:cubicBezTo>
                  <a:cubicBezTo>
                    <a:pt x="250" y="932"/>
                    <a:pt x="383" y="948"/>
                    <a:pt x="499" y="948"/>
                  </a:cubicBezTo>
                  <a:cubicBezTo>
                    <a:pt x="632" y="948"/>
                    <a:pt x="732" y="915"/>
                    <a:pt x="749" y="915"/>
                  </a:cubicBezTo>
                  <a:lnTo>
                    <a:pt x="683" y="699"/>
                  </a:lnTo>
                  <a:cubicBezTo>
                    <a:pt x="650" y="707"/>
                    <a:pt x="579" y="719"/>
                    <a:pt x="506" y="719"/>
                  </a:cubicBezTo>
                  <a:cubicBezTo>
                    <a:pt x="433" y="719"/>
                    <a:pt x="358" y="707"/>
                    <a:pt x="317" y="666"/>
                  </a:cubicBezTo>
                  <a:cubicBezTo>
                    <a:pt x="250" y="582"/>
                    <a:pt x="266" y="366"/>
                    <a:pt x="383" y="83"/>
                  </a:cubicBezTo>
                  <a:lnTo>
                    <a:pt x="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50"/>
            <p:cNvSpPr/>
            <p:nvPr/>
          </p:nvSpPr>
          <p:spPr>
            <a:xfrm>
              <a:off x="5085950" y="2740100"/>
              <a:ext cx="43700" cy="27075"/>
            </a:xfrm>
            <a:custGeom>
              <a:avLst/>
              <a:gdLst/>
              <a:ahLst/>
              <a:cxnLst/>
              <a:rect l="l" t="t" r="r" b="b"/>
              <a:pathLst>
                <a:path w="1748" h="1083" extrusionOk="0">
                  <a:moveTo>
                    <a:pt x="1598" y="1"/>
                  </a:moveTo>
                  <a:lnTo>
                    <a:pt x="617" y="783"/>
                  </a:lnTo>
                  <a:cubicBezTo>
                    <a:pt x="558" y="827"/>
                    <a:pt x="490" y="848"/>
                    <a:pt x="421" y="848"/>
                  </a:cubicBezTo>
                  <a:cubicBezTo>
                    <a:pt x="335" y="848"/>
                    <a:pt x="249" y="815"/>
                    <a:pt x="185" y="750"/>
                  </a:cubicBezTo>
                  <a:lnTo>
                    <a:pt x="1" y="899"/>
                  </a:lnTo>
                  <a:cubicBezTo>
                    <a:pt x="118" y="1016"/>
                    <a:pt x="267" y="1082"/>
                    <a:pt x="417" y="1082"/>
                  </a:cubicBezTo>
                  <a:cubicBezTo>
                    <a:pt x="533" y="1082"/>
                    <a:pt x="666" y="1049"/>
                    <a:pt x="766" y="965"/>
                  </a:cubicBezTo>
                  <a:lnTo>
                    <a:pt x="1748" y="200"/>
                  </a:lnTo>
                  <a:lnTo>
                    <a:pt x="15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50"/>
            <p:cNvSpPr/>
            <p:nvPr/>
          </p:nvSpPr>
          <p:spPr>
            <a:xfrm>
              <a:off x="5111750" y="2679075"/>
              <a:ext cx="32050" cy="31700"/>
            </a:xfrm>
            <a:custGeom>
              <a:avLst/>
              <a:gdLst/>
              <a:ahLst/>
              <a:cxnLst/>
              <a:rect l="l" t="t" r="r" b="b"/>
              <a:pathLst>
                <a:path w="1282" h="1268" extrusionOk="0">
                  <a:moveTo>
                    <a:pt x="272" y="0"/>
                  </a:moveTo>
                  <a:cubicBezTo>
                    <a:pt x="178" y="0"/>
                    <a:pt x="100" y="51"/>
                    <a:pt x="51" y="180"/>
                  </a:cubicBezTo>
                  <a:cubicBezTo>
                    <a:pt x="0" y="297"/>
                    <a:pt x="67" y="413"/>
                    <a:pt x="133" y="513"/>
                  </a:cubicBezTo>
                  <a:cubicBezTo>
                    <a:pt x="266" y="746"/>
                    <a:pt x="450" y="945"/>
                    <a:pt x="665" y="1111"/>
                  </a:cubicBezTo>
                  <a:cubicBezTo>
                    <a:pt x="749" y="1178"/>
                    <a:pt x="832" y="1228"/>
                    <a:pt x="931" y="1262"/>
                  </a:cubicBezTo>
                  <a:cubicBezTo>
                    <a:pt x="954" y="1265"/>
                    <a:pt x="977" y="1267"/>
                    <a:pt x="1000" y="1267"/>
                  </a:cubicBezTo>
                  <a:cubicBezTo>
                    <a:pt x="1081" y="1267"/>
                    <a:pt x="1163" y="1243"/>
                    <a:pt x="1215" y="1178"/>
                  </a:cubicBezTo>
                  <a:cubicBezTo>
                    <a:pt x="1264" y="1111"/>
                    <a:pt x="1281" y="1029"/>
                    <a:pt x="1264" y="945"/>
                  </a:cubicBezTo>
                  <a:cubicBezTo>
                    <a:pt x="1248" y="863"/>
                    <a:pt x="1197" y="796"/>
                    <a:pt x="1164" y="730"/>
                  </a:cubicBezTo>
                  <a:cubicBezTo>
                    <a:pt x="1075" y="588"/>
                    <a:pt x="588"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50"/>
            <p:cNvSpPr/>
            <p:nvPr/>
          </p:nvSpPr>
          <p:spPr>
            <a:xfrm>
              <a:off x="5159575" y="2734975"/>
              <a:ext cx="32450" cy="36350"/>
            </a:xfrm>
            <a:custGeom>
              <a:avLst/>
              <a:gdLst/>
              <a:ahLst/>
              <a:cxnLst/>
              <a:rect l="l" t="t" r="r" b="b"/>
              <a:pathLst>
                <a:path w="1298" h="1454" extrusionOk="0">
                  <a:moveTo>
                    <a:pt x="244" y="0"/>
                  </a:moveTo>
                  <a:cubicBezTo>
                    <a:pt x="224" y="0"/>
                    <a:pt x="203" y="2"/>
                    <a:pt x="183" y="6"/>
                  </a:cubicBezTo>
                  <a:cubicBezTo>
                    <a:pt x="83" y="40"/>
                    <a:pt x="16" y="139"/>
                    <a:pt x="16" y="239"/>
                  </a:cubicBezTo>
                  <a:cubicBezTo>
                    <a:pt x="0" y="339"/>
                    <a:pt x="16" y="439"/>
                    <a:pt x="49" y="538"/>
                  </a:cubicBezTo>
                  <a:cubicBezTo>
                    <a:pt x="133" y="805"/>
                    <a:pt x="249" y="1037"/>
                    <a:pt x="415" y="1270"/>
                  </a:cubicBezTo>
                  <a:cubicBezTo>
                    <a:pt x="482" y="1354"/>
                    <a:pt x="566" y="1454"/>
                    <a:pt x="681" y="1454"/>
                  </a:cubicBezTo>
                  <a:cubicBezTo>
                    <a:pt x="1297" y="1454"/>
                    <a:pt x="715" y="389"/>
                    <a:pt x="582" y="223"/>
                  </a:cubicBezTo>
                  <a:cubicBezTo>
                    <a:pt x="532" y="157"/>
                    <a:pt x="482" y="90"/>
                    <a:pt x="415" y="57"/>
                  </a:cubicBezTo>
                  <a:cubicBezTo>
                    <a:pt x="365" y="19"/>
                    <a:pt x="306"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50"/>
            <p:cNvSpPr/>
            <p:nvPr/>
          </p:nvSpPr>
          <p:spPr>
            <a:xfrm>
              <a:off x="4725500" y="3023650"/>
              <a:ext cx="57800" cy="21250"/>
            </a:xfrm>
            <a:custGeom>
              <a:avLst/>
              <a:gdLst/>
              <a:ahLst/>
              <a:cxnLst/>
              <a:rect l="l" t="t" r="r" b="b"/>
              <a:pathLst>
                <a:path w="2312" h="850" extrusionOk="0">
                  <a:moveTo>
                    <a:pt x="1" y="1"/>
                  </a:moveTo>
                  <a:cubicBezTo>
                    <a:pt x="433" y="533"/>
                    <a:pt x="715" y="850"/>
                    <a:pt x="715" y="850"/>
                  </a:cubicBezTo>
                  <a:lnTo>
                    <a:pt x="2312" y="1"/>
                  </a:ln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50"/>
            <p:cNvSpPr/>
            <p:nvPr/>
          </p:nvSpPr>
          <p:spPr>
            <a:xfrm>
              <a:off x="4708450" y="2631600"/>
              <a:ext cx="140975" cy="291075"/>
            </a:xfrm>
            <a:custGeom>
              <a:avLst/>
              <a:gdLst/>
              <a:ahLst/>
              <a:cxnLst/>
              <a:rect l="l" t="t" r="r" b="b"/>
              <a:pathLst>
                <a:path w="5639" h="11643" extrusionOk="0">
                  <a:moveTo>
                    <a:pt x="1198" y="1"/>
                  </a:moveTo>
                  <a:cubicBezTo>
                    <a:pt x="799" y="150"/>
                    <a:pt x="383" y="334"/>
                    <a:pt x="0" y="549"/>
                  </a:cubicBezTo>
                  <a:cubicBezTo>
                    <a:pt x="34" y="533"/>
                    <a:pt x="51" y="516"/>
                    <a:pt x="84" y="516"/>
                  </a:cubicBezTo>
                  <a:lnTo>
                    <a:pt x="217" y="11642"/>
                  </a:lnTo>
                  <a:lnTo>
                    <a:pt x="5639" y="11642"/>
                  </a:lnTo>
                  <a:lnTo>
                    <a:pt x="3859" y="6487"/>
                  </a:lnTo>
                  <a:lnTo>
                    <a:pt x="4574" y="4458"/>
                  </a:lnTo>
                  <a:lnTo>
                    <a:pt x="4058" y="3775"/>
                  </a:lnTo>
                  <a:lnTo>
                    <a:pt x="11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50"/>
            <p:cNvSpPr/>
            <p:nvPr/>
          </p:nvSpPr>
          <p:spPr>
            <a:xfrm>
              <a:off x="4748350" y="2982925"/>
              <a:ext cx="138075" cy="128075"/>
            </a:xfrm>
            <a:custGeom>
              <a:avLst/>
              <a:gdLst/>
              <a:ahLst/>
              <a:cxnLst/>
              <a:rect l="l" t="t" r="r" b="b"/>
              <a:pathLst>
                <a:path w="5523" h="5123" extrusionOk="0">
                  <a:moveTo>
                    <a:pt x="3360" y="0"/>
                  </a:moveTo>
                  <a:lnTo>
                    <a:pt x="1" y="1681"/>
                  </a:lnTo>
                  <a:cubicBezTo>
                    <a:pt x="1" y="1681"/>
                    <a:pt x="2367" y="5023"/>
                    <a:pt x="2891" y="5023"/>
                  </a:cubicBezTo>
                  <a:cubicBezTo>
                    <a:pt x="2892" y="5023"/>
                    <a:pt x="2893" y="5023"/>
                    <a:pt x="2895" y="5023"/>
                  </a:cubicBezTo>
                  <a:cubicBezTo>
                    <a:pt x="3211" y="5007"/>
                    <a:pt x="3211" y="4757"/>
                    <a:pt x="3211" y="4757"/>
                  </a:cubicBezTo>
                  <a:cubicBezTo>
                    <a:pt x="3211" y="4757"/>
                    <a:pt x="3402" y="5123"/>
                    <a:pt x="3643" y="5123"/>
                  </a:cubicBezTo>
                  <a:cubicBezTo>
                    <a:pt x="3649" y="5123"/>
                    <a:pt x="3654" y="5123"/>
                    <a:pt x="3660" y="5122"/>
                  </a:cubicBezTo>
                  <a:cubicBezTo>
                    <a:pt x="3910" y="5122"/>
                    <a:pt x="3959" y="4856"/>
                    <a:pt x="3959" y="4856"/>
                  </a:cubicBezTo>
                  <a:cubicBezTo>
                    <a:pt x="3959" y="4856"/>
                    <a:pt x="4076" y="5018"/>
                    <a:pt x="4244" y="5018"/>
                  </a:cubicBezTo>
                  <a:cubicBezTo>
                    <a:pt x="4304" y="5018"/>
                    <a:pt x="4371" y="4997"/>
                    <a:pt x="4442" y="4940"/>
                  </a:cubicBezTo>
                  <a:cubicBezTo>
                    <a:pt x="4708" y="4690"/>
                    <a:pt x="4458" y="3510"/>
                    <a:pt x="4143" y="2362"/>
                  </a:cubicBezTo>
                  <a:lnTo>
                    <a:pt x="4143" y="2362"/>
                  </a:lnTo>
                  <a:cubicBezTo>
                    <a:pt x="4409" y="2822"/>
                    <a:pt x="4728" y="3062"/>
                    <a:pt x="4998" y="3062"/>
                  </a:cubicBezTo>
                  <a:cubicBezTo>
                    <a:pt x="5098" y="3062"/>
                    <a:pt x="5192" y="3028"/>
                    <a:pt x="5273" y="2960"/>
                  </a:cubicBezTo>
                  <a:cubicBezTo>
                    <a:pt x="5522" y="2761"/>
                    <a:pt x="4890" y="1814"/>
                    <a:pt x="4225" y="1098"/>
                  </a:cubicBezTo>
                  <a:cubicBezTo>
                    <a:pt x="3793" y="616"/>
                    <a:pt x="3360" y="0"/>
                    <a:pt x="3360" y="0"/>
                  </a:cubicBezTo>
                  <a:close/>
                </a:path>
              </a:pathLst>
            </a:custGeom>
            <a:solidFill>
              <a:srgbClr val="F5B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50"/>
            <p:cNvSpPr/>
            <p:nvPr/>
          </p:nvSpPr>
          <p:spPr>
            <a:xfrm>
              <a:off x="4834000" y="3061525"/>
              <a:ext cx="16275" cy="43250"/>
            </a:xfrm>
            <a:custGeom>
              <a:avLst/>
              <a:gdLst/>
              <a:ahLst/>
              <a:cxnLst/>
              <a:rect l="l" t="t" r="r" b="b"/>
              <a:pathLst>
                <a:path w="651" h="1730" extrusionOk="0">
                  <a:moveTo>
                    <a:pt x="218" y="0"/>
                  </a:moveTo>
                  <a:lnTo>
                    <a:pt x="1" y="82"/>
                  </a:lnTo>
                  <a:cubicBezTo>
                    <a:pt x="367" y="947"/>
                    <a:pt x="417" y="1730"/>
                    <a:pt x="417" y="1730"/>
                  </a:cubicBezTo>
                  <a:lnTo>
                    <a:pt x="650" y="1712"/>
                  </a:lnTo>
                  <a:cubicBezTo>
                    <a:pt x="650" y="1679"/>
                    <a:pt x="583" y="898"/>
                    <a:pt x="218" y="0"/>
                  </a:cubicBezTo>
                  <a:close/>
                </a:path>
              </a:pathLst>
            </a:custGeom>
            <a:solidFill>
              <a:srgbClr val="080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50"/>
            <p:cNvSpPr/>
            <p:nvPr/>
          </p:nvSpPr>
          <p:spPr>
            <a:xfrm>
              <a:off x="4814475" y="3067325"/>
              <a:ext cx="17050" cy="35350"/>
            </a:xfrm>
            <a:custGeom>
              <a:avLst/>
              <a:gdLst/>
              <a:ahLst/>
              <a:cxnLst/>
              <a:rect l="l" t="t" r="r" b="b"/>
              <a:pathLst>
                <a:path w="682" h="1414" extrusionOk="0">
                  <a:moveTo>
                    <a:pt x="216" y="1"/>
                  </a:moveTo>
                  <a:lnTo>
                    <a:pt x="1" y="101"/>
                  </a:lnTo>
                  <a:cubicBezTo>
                    <a:pt x="267" y="699"/>
                    <a:pt x="449" y="1414"/>
                    <a:pt x="449" y="1414"/>
                  </a:cubicBezTo>
                  <a:lnTo>
                    <a:pt x="682" y="1365"/>
                  </a:lnTo>
                  <a:cubicBezTo>
                    <a:pt x="666" y="1331"/>
                    <a:pt x="482" y="633"/>
                    <a:pt x="216" y="1"/>
                  </a:cubicBezTo>
                  <a:close/>
                </a:path>
              </a:pathLst>
            </a:custGeom>
            <a:solidFill>
              <a:srgbClr val="080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50"/>
            <p:cNvSpPr/>
            <p:nvPr/>
          </p:nvSpPr>
          <p:spPr>
            <a:xfrm>
              <a:off x="4599525" y="2609250"/>
              <a:ext cx="249075" cy="435650"/>
            </a:xfrm>
            <a:custGeom>
              <a:avLst/>
              <a:gdLst/>
              <a:ahLst/>
              <a:cxnLst/>
              <a:rect l="l" t="t" r="r" b="b"/>
              <a:pathLst>
                <a:path w="9963" h="17426" extrusionOk="0">
                  <a:moveTo>
                    <a:pt x="9483" y="0"/>
                  </a:moveTo>
                  <a:cubicBezTo>
                    <a:pt x="8694" y="0"/>
                    <a:pt x="7154" y="262"/>
                    <a:pt x="5555" y="895"/>
                  </a:cubicBezTo>
                  <a:cubicBezTo>
                    <a:pt x="5156" y="1044"/>
                    <a:pt x="4740" y="1228"/>
                    <a:pt x="4357" y="1443"/>
                  </a:cubicBezTo>
                  <a:cubicBezTo>
                    <a:pt x="2528" y="2392"/>
                    <a:pt x="849" y="3855"/>
                    <a:pt x="399" y="6033"/>
                  </a:cubicBezTo>
                  <a:cubicBezTo>
                    <a:pt x="0" y="7962"/>
                    <a:pt x="998" y="10408"/>
                    <a:pt x="2246" y="12536"/>
                  </a:cubicBezTo>
                  <a:cubicBezTo>
                    <a:pt x="3210" y="14215"/>
                    <a:pt x="4324" y="15696"/>
                    <a:pt x="5040" y="16577"/>
                  </a:cubicBezTo>
                  <a:cubicBezTo>
                    <a:pt x="5472" y="17109"/>
                    <a:pt x="5754" y="17426"/>
                    <a:pt x="5754" y="17426"/>
                  </a:cubicBezTo>
                  <a:lnTo>
                    <a:pt x="7351" y="16577"/>
                  </a:lnTo>
                  <a:lnTo>
                    <a:pt x="9962" y="15180"/>
                  </a:lnTo>
                  <a:lnTo>
                    <a:pt x="9131" y="12536"/>
                  </a:lnTo>
                  <a:lnTo>
                    <a:pt x="7501" y="7381"/>
                  </a:lnTo>
                  <a:lnTo>
                    <a:pt x="8931" y="5352"/>
                  </a:lnTo>
                  <a:lnTo>
                    <a:pt x="9962" y="63"/>
                  </a:lnTo>
                  <a:cubicBezTo>
                    <a:pt x="9877" y="22"/>
                    <a:pt x="9711" y="0"/>
                    <a:pt x="9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50"/>
            <p:cNvSpPr/>
            <p:nvPr/>
          </p:nvSpPr>
          <p:spPr>
            <a:xfrm>
              <a:off x="5054800" y="2752900"/>
              <a:ext cx="19550" cy="21750"/>
            </a:xfrm>
            <a:custGeom>
              <a:avLst/>
              <a:gdLst/>
              <a:ahLst/>
              <a:cxnLst/>
              <a:rect l="l" t="t" r="r" b="b"/>
              <a:pathLst>
                <a:path w="782" h="870" extrusionOk="0">
                  <a:moveTo>
                    <a:pt x="266" y="238"/>
                  </a:moveTo>
                  <a:cubicBezTo>
                    <a:pt x="266" y="238"/>
                    <a:pt x="282" y="238"/>
                    <a:pt x="300" y="254"/>
                  </a:cubicBezTo>
                  <a:cubicBezTo>
                    <a:pt x="333" y="287"/>
                    <a:pt x="366" y="320"/>
                    <a:pt x="382" y="371"/>
                  </a:cubicBezTo>
                  <a:cubicBezTo>
                    <a:pt x="366" y="354"/>
                    <a:pt x="333" y="354"/>
                    <a:pt x="333" y="338"/>
                  </a:cubicBezTo>
                  <a:cubicBezTo>
                    <a:pt x="282" y="320"/>
                    <a:pt x="266" y="304"/>
                    <a:pt x="266" y="271"/>
                  </a:cubicBezTo>
                  <a:cubicBezTo>
                    <a:pt x="249" y="254"/>
                    <a:pt x="266" y="238"/>
                    <a:pt x="266" y="238"/>
                  </a:cubicBezTo>
                  <a:close/>
                  <a:moveTo>
                    <a:pt x="271" y="0"/>
                  </a:moveTo>
                  <a:cubicBezTo>
                    <a:pt x="258" y="0"/>
                    <a:pt x="245" y="2"/>
                    <a:pt x="233" y="5"/>
                  </a:cubicBezTo>
                  <a:cubicBezTo>
                    <a:pt x="100" y="38"/>
                    <a:pt x="0" y="171"/>
                    <a:pt x="34" y="304"/>
                  </a:cubicBezTo>
                  <a:cubicBezTo>
                    <a:pt x="50" y="404"/>
                    <a:pt x="116" y="504"/>
                    <a:pt x="216" y="553"/>
                  </a:cubicBezTo>
                  <a:cubicBezTo>
                    <a:pt x="282" y="586"/>
                    <a:pt x="382" y="620"/>
                    <a:pt x="466" y="637"/>
                  </a:cubicBezTo>
                  <a:cubicBezTo>
                    <a:pt x="499" y="720"/>
                    <a:pt x="548" y="803"/>
                    <a:pt x="615" y="870"/>
                  </a:cubicBezTo>
                  <a:lnTo>
                    <a:pt x="781" y="704"/>
                  </a:lnTo>
                  <a:cubicBezTo>
                    <a:pt x="715" y="653"/>
                    <a:pt x="682" y="553"/>
                    <a:pt x="648" y="437"/>
                  </a:cubicBezTo>
                  <a:cubicBezTo>
                    <a:pt x="615" y="304"/>
                    <a:pt x="566" y="171"/>
                    <a:pt x="449" y="72"/>
                  </a:cubicBezTo>
                  <a:cubicBezTo>
                    <a:pt x="394" y="30"/>
                    <a:pt x="329" y="0"/>
                    <a:pt x="2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50"/>
            <p:cNvSpPr/>
            <p:nvPr/>
          </p:nvSpPr>
          <p:spPr>
            <a:xfrm>
              <a:off x="5095550" y="2614200"/>
              <a:ext cx="146775" cy="105975"/>
            </a:xfrm>
            <a:custGeom>
              <a:avLst/>
              <a:gdLst/>
              <a:ahLst/>
              <a:cxnLst/>
              <a:rect l="l" t="t" r="r" b="b"/>
              <a:pathLst>
                <a:path w="5871" h="4239" extrusionOk="0">
                  <a:moveTo>
                    <a:pt x="2263" y="1"/>
                  </a:moveTo>
                  <a:cubicBezTo>
                    <a:pt x="1018" y="1"/>
                    <a:pt x="0" y="580"/>
                    <a:pt x="0" y="580"/>
                  </a:cubicBezTo>
                  <a:cubicBezTo>
                    <a:pt x="713" y="1019"/>
                    <a:pt x="1534" y="1240"/>
                    <a:pt x="2360" y="1240"/>
                  </a:cubicBezTo>
                  <a:cubicBezTo>
                    <a:pt x="2785" y="1240"/>
                    <a:pt x="3212" y="1181"/>
                    <a:pt x="3626" y="1063"/>
                  </a:cubicBezTo>
                  <a:cubicBezTo>
                    <a:pt x="3775" y="1810"/>
                    <a:pt x="4357" y="2476"/>
                    <a:pt x="5089" y="2642"/>
                  </a:cubicBezTo>
                  <a:cubicBezTo>
                    <a:pt x="5105" y="3207"/>
                    <a:pt x="5322" y="3773"/>
                    <a:pt x="5671" y="4239"/>
                  </a:cubicBezTo>
                  <a:cubicBezTo>
                    <a:pt x="5870" y="3424"/>
                    <a:pt x="5837" y="2442"/>
                    <a:pt x="5122" y="1478"/>
                  </a:cubicBezTo>
                  <a:cubicBezTo>
                    <a:pt x="4266" y="329"/>
                    <a:pt x="3200"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50"/>
            <p:cNvSpPr/>
            <p:nvPr/>
          </p:nvSpPr>
          <p:spPr>
            <a:xfrm>
              <a:off x="4947525" y="2827850"/>
              <a:ext cx="56150" cy="94825"/>
            </a:xfrm>
            <a:custGeom>
              <a:avLst/>
              <a:gdLst/>
              <a:ahLst/>
              <a:cxnLst/>
              <a:rect l="l" t="t" r="r" b="b"/>
              <a:pathLst>
                <a:path w="2246" h="3793" extrusionOk="0">
                  <a:moveTo>
                    <a:pt x="998" y="1"/>
                  </a:moveTo>
                  <a:cubicBezTo>
                    <a:pt x="267" y="1131"/>
                    <a:pt x="1" y="2495"/>
                    <a:pt x="283" y="3775"/>
                  </a:cubicBezTo>
                  <a:lnTo>
                    <a:pt x="2245" y="3792"/>
                  </a:lnTo>
                  <a:lnTo>
                    <a:pt x="9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50"/>
            <p:cNvSpPr/>
            <p:nvPr/>
          </p:nvSpPr>
          <p:spPr>
            <a:xfrm>
              <a:off x="4947525" y="2827850"/>
              <a:ext cx="35775" cy="94825"/>
            </a:xfrm>
            <a:custGeom>
              <a:avLst/>
              <a:gdLst/>
              <a:ahLst/>
              <a:cxnLst/>
              <a:rect l="l" t="t" r="r" b="b"/>
              <a:pathLst>
                <a:path w="1431" h="3793" extrusionOk="0">
                  <a:moveTo>
                    <a:pt x="998" y="1"/>
                  </a:moveTo>
                  <a:cubicBezTo>
                    <a:pt x="267" y="1131"/>
                    <a:pt x="1" y="2495"/>
                    <a:pt x="283" y="3775"/>
                  </a:cubicBezTo>
                  <a:lnTo>
                    <a:pt x="915" y="3792"/>
                  </a:lnTo>
                  <a:cubicBezTo>
                    <a:pt x="881" y="3659"/>
                    <a:pt x="865" y="3526"/>
                    <a:pt x="848" y="3393"/>
                  </a:cubicBezTo>
                  <a:cubicBezTo>
                    <a:pt x="748" y="2695"/>
                    <a:pt x="881" y="1930"/>
                    <a:pt x="1347" y="1398"/>
                  </a:cubicBezTo>
                  <a:cubicBezTo>
                    <a:pt x="1364" y="1364"/>
                    <a:pt x="1398" y="1331"/>
                    <a:pt x="1431" y="1298"/>
                  </a:cubicBezTo>
                  <a:lnTo>
                    <a:pt x="9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0" name="Google Shape;1490;p50"/>
          <p:cNvGrpSpPr/>
          <p:nvPr/>
        </p:nvGrpSpPr>
        <p:grpSpPr>
          <a:xfrm>
            <a:off x="3955315" y="1620345"/>
            <a:ext cx="1239505" cy="1267893"/>
            <a:chOff x="3606250" y="408325"/>
            <a:chExt cx="1702850" cy="1741850"/>
          </a:xfrm>
        </p:grpSpPr>
        <p:sp>
          <p:nvSpPr>
            <p:cNvPr id="1491" name="Google Shape;1491;p50"/>
            <p:cNvSpPr/>
            <p:nvPr/>
          </p:nvSpPr>
          <p:spPr>
            <a:xfrm>
              <a:off x="3609600" y="2025425"/>
              <a:ext cx="1686775" cy="124750"/>
            </a:xfrm>
            <a:custGeom>
              <a:avLst/>
              <a:gdLst/>
              <a:ahLst/>
              <a:cxnLst/>
              <a:rect l="l" t="t" r="r" b="b"/>
              <a:pathLst>
                <a:path w="67471" h="4990" extrusionOk="0">
                  <a:moveTo>
                    <a:pt x="5189" y="0"/>
                  </a:moveTo>
                  <a:lnTo>
                    <a:pt x="0" y="4990"/>
                  </a:lnTo>
                  <a:lnTo>
                    <a:pt x="62747" y="4990"/>
                  </a:lnTo>
                  <a:lnTo>
                    <a:pt x="674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50"/>
            <p:cNvSpPr/>
            <p:nvPr/>
          </p:nvSpPr>
          <p:spPr>
            <a:xfrm>
              <a:off x="3609600" y="2025425"/>
              <a:ext cx="1300925" cy="124750"/>
            </a:xfrm>
            <a:custGeom>
              <a:avLst/>
              <a:gdLst/>
              <a:ahLst/>
              <a:cxnLst/>
              <a:rect l="l" t="t" r="r" b="b"/>
              <a:pathLst>
                <a:path w="52037" h="4990" extrusionOk="0">
                  <a:moveTo>
                    <a:pt x="5189" y="0"/>
                  </a:moveTo>
                  <a:lnTo>
                    <a:pt x="0" y="4990"/>
                  </a:lnTo>
                  <a:lnTo>
                    <a:pt x="52037" y="4990"/>
                  </a:lnTo>
                  <a:cubicBezTo>
                    <a:pt x="44486" y="3775"/>
                    <a:pt x="38100" y="1846"/>
                    <a:pt x="33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50"/>
            <p:cNvSpPr/>
            <p:nvPr/>
          </p:nvSpPr>
          <p:spPr>
            <a:xfrm>
              <a:off x="5162475" y="1997225"/>
              <a:ext cx="146625" cy="152950"/>
            </a:xfrm>
            <a:custGeom>
              <a:avLst/>
              <a:gdLst/>
              <a:ahLst/>
              <a:cxnLst/>
              <a:rect l="l" t="t" r="r" b="b"/>
              <a:pathLst>
                <a:path w="5865" h="6118" extrusionOk="0">
                  <a:moveTo>
                    <a:pt x="4860" y="1"/>
                  </a:moveTo>
                  <a:cubicBezTo>
                    <a:pt x="4815" y="1"/>
                    <a:pt x="4769" y="5"/>
                    <a:pt x="4723" y="13"/>
                  </a:cubicBezTo>
                  <a:lnTo>
                    <a:pt x="0" y="4437"/>
                  </a:lnTo>
                  <a:cubicBezTo>
                    <a:pt x="1064" y="4437"/>
                    <a:pt x="1231" y="5486"/>
                    <a:pt x="632" y="6118"/>
                  </a:cubicBezTo>
                  <a:lnTo>
                    <a:pt x="5355" y="1128"/>
                  </a:lnTo>
                  <a:cubicBezTo>
                    <a:pt x="5864" y="650"/>
                    <a:pt x="5429" y="1"/>
                    <a:pt x="4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50"/>
            <p:cNvSpPr/>
            <p:nvPr/>
          </p:nvSpPr>
          <p:spPr>
            <a:xfrm>
              <a:off x="3606250" y="2000925"/>
              <a:ext cx="156375" cy="149250"/>
            </a:xfrm>
            <a:custGeom>
              <a:avLst/>
              <a:gdLst/>
              <a:ahLst/>
              <a:cxnLst/>
              <a:rect l="l" t="t" r="r" b="b"/>
              <a:pathLst>
                <a:path w="6255" h="5970" extrusionOk="0">
                  <a:moveTo>
                    <a:pt x="5556" y="1"/>
                  </a:moveTo>
                  <a:cubicBezTo>
                    <a:pt x="5289" y="1"/>
                    <a:pt x="5035" y="113"/>
                    <a:pt x="4791" y="348"/>
                  </a:cubicBezTo>
                  <a:lnTo>
                    <a:pt x="449" y="4240"/>
                  </a:lnTo>
                  <a:cubicBezTo>
                    <a:pt x="150" y="4489"/>
                    <a:pt x="1" y="4872"/>
                    <a:pt x="50" y="5271"/>
                  </a:cubicBezTo>
                  <a:lnTo>
                    <a:pt x="134" y="5970"/>
                  </a:lnTo>
                  <a:lnTo>
                    <a:pt x="1547" y="4622"/>
                  </a:lnTo>
                  <a:lnTo>
                    <a:pt x="6254" y="231"/>
                  </a:lnTo>
                  <a:cubicBezTo>
                    <a:pt x="6011" y="80"/>
                    <a:pt x="5779" y="1"/>
                    <a:pt x="5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50"/>
            <p:cNvSpPr/>
            <p:nvPr/>
          </p:nvSpPr>
          <p:spPr>
            <a:xfrm>
              <a:off x="4314725" y="766850"/>
              <a:ext cx="189175" cy="387550"/>
            </a:xfrm>
            <a:custGeom>
              <a:avLst/>
              <a:gdLst/>
              <a:ahLst/>
              <a:cxnLst/>
              <a:rect l="l" t="t" r="r" b="b"/>
              <a:pathLst>
                <a:path w="7567" h="15502" extrusionOk="0">
                  <a:moveTo>
                    <a:pt x="4052" y="1"/>
                  </a:moveTo>
                  <a:cubicBezTo>
                    <a:pt x="3383" y="1"/>
                    <a:pt x="2714" y="240"/>
                    <a:pt x="2229" y="700"/>
                  </a:cubicBezTo>
                  <a:cubicBezTo>
                    <a:pt x="1547" y="1316"/>
                    <a:pt x="1265" y="2347"/>
                    <a:pt x="1547" y="3212"/>
                  </a:cubicBezTo>
                  <a:cubicBezTo>
                    <a:pt x="1730" y="3793"/>
                    <a:pt x="2145" y="4310"/>
                    <a:pt x="2129" y="4924"/>
                  </a:cubicBezTo>
                  <a:cubicBezTo>
                    <a:pt x="2096" y="5540"/>
                    <a:pt x="1630" y="6022"/>
                    <a:pt x="1231" y="6472"/>
                  </a:cubicBezTo>
                  <a:cubicBezTo>
                    <a:pt x="815" y="6937"/>
                    <a:pt x="416" y="7503"/>
                    <a:pt x="549" y="8101"/>
                  </a:cubicBezTo>
                  <a:cubicBezTo>
                    <a:pt x="666" y="8667"/>
                    <a:pt x="1214" y="9033"/>
                    <a:pt x="1497" y="9548"/>
                  </a:cubicBezTo>
                  <a:cubicBezTo>
                    <a:pt x="1779" y="10047"/>
                    <a:pt x="1764" y="10696"/>
                    <a:pt x="1464" y="11177"/>
                  </a:cubicBezTo>
                  <a:cubicBezTo>
                    <a:pt x="1156" y="11647"/>
                    <a:pt x="613" y="11943"/>
                    <a:pt x="49" y="11943"/>
                  </a:cubicBezTo>
                  <a:cubicBezTo>
                    <a:pt x="33" y="11943"/>
                    <a:pt x="17" y="11943"/>
                    <a:pt x="1" y="11942"/>
                  </a:cubicBezTo>
                  <a:lnTo>
                    <a:pt x="1" y="11942"/>
                  </a:lnTo>
                  <a:cubicBezTo>
                    <a:pt x="336" y="12057"/>
                    <a:pt x="687" y="12115"/>
                    <a:pt x="1037" y="12115"/>
                  </a:cubicBezTo>
                  <a:cubicBezTo>
                    <a:pt x="1398" y="12115"/>
                    <a:pt x="1758" y="12053"/>
                    <a:pt x="2096" y="11927"/>
                  </a:cubicBezTo>
                  <a:lnTo>
                    <a:pt x="2096" y="11927"/>
                  </a:lnTo>
                  <a:cubicBezTo>
                    <a:pt x="1713" y="12159"/>
                    <a:pt x="1697" y="12741"/>
                    <a:pt x="1897" y="13140"/>
                  </a:cubicBezTo>
                  <a:cubicBezTo>
                    <a:pt x="2096" y="13539"/>
                    <a:pt x="2429" y="13856"/>
                    <a:pt x="2644" y="14255"/>
                  </a:cubicBezTo>
                  <a:cubicBezTo>
                    <a:pt x="2877" y="14637"/>
                    <a:pt x="2944" y="15186"/>
                    <a:pt x="2628" y="15501"/>
                  </a:cubicBezTo>
                  <a:cubicBezTo>
                    <a:pt x="4424" y="15136"/>
                    <a:pt x="5871" y="13723"/>
                    <a:pt x="6636" y="12060"/>
                  </a:cubicBezTo>
                  <a:cubicBezTo>
                    <a:pt x="7401" y="10412"/>
                    <a:pt x="7567" y="8534"/>
                    <a:pt x="7518" y="6704"/>
                  </a:cubicBezTo>
                  <a:lnTo>
                    <a:pt x="6786" y="1864"/>
                  </a:lnTo>
                  <a:cubicBezTo>
                    <a:pt x="6420" y="1017"/>
                    <a:pt x="5671" y="334"/>
                    <a:pt x="4790" y="101"/>
                  </a:cubicBezTo>
                  <a:cubicBezTo>
                    <a:pt x="4551" y="34"/>
                    <a:pt x="4301" y="1"/>
                    <a:pt x="40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50"/>
            <p:cNvSpPr/>
            <p:nvPr/>
          </p:nvSpPr>
          <p:spPr>
            <a:xfrm>
              <a:off x="4516350" y="944000"/>
              <a:ext cx="69050" cy="116025"/>
            </a:xfrm>
            <a:custGeom>
              <a:avLst/>
              <a:gdLst/>
              <a:ahLst/>
              <a:cxnLst/>
              <a:rect l="l" t="t" r="r" b="b"/>
              <a:pathLst>
                <a:path w="2762" h="4641" extrusionOk="0">
                  <a:moveTo>
                    <a:pt x="1" y="0"/>
                  </a:moveTo>
                  <a:lnTo>
                    <a:pt x="1" y="4641"/>
                  </a:lnTo>
                  <a:lnTo>
                    <a:pt x="2762" y="4641"/>
                  </a:lnTo>
                  <a:lnTo>
                    <a:pt x="2762" y="0"/>
                  </a:ln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50"/>
            <p:cNvSpPr/>
            <p:nvPr/>
          </p:nvSpPr>
          <p:spPr>
            <a:xfrm>
              <a:off x="4567525" y="988900"/>
              <a:ext cx="17875" cy="36600"/>
            </a:xfrm>
            <a:custGeom>
              <a:avLst/>
              <a:gdLst/>
              <a:ahLst/>
              <a:cxnLst/>
              <a:rect l="l" t="t" r="r" b="b"/>
              <a:pathLst>
                <a:path w="715" h="1464" extrusionOk="0">
                  <a:moveTo>
                    <a:pt x="16" y="0"/>
                  </a:moveTo>
                  <a:lnTo>
                    <a:pt x="0" y="1431"/>
                  </a:lnTo>
                  <a:cubicBezTo>
                    <a:pt x="116" y="1464"/>
                    <a:pt x="233" y="1464"/>
                    <a:pt x="349" y="1464"/>
                  </a:cubicBezTo>
                  <a:cubicBezTo>
                    <a:pt x="466" y="1464"/>
                    <a:pt x="599" y="1464"/>
                    <a:pt x="715" y="1431"/>
                  </a:cubicBezTo>
                  <a:lnTo>
                    <a:pt x="715" y="300"/>
                  </a:lnTo>
                  <a:cubicBezTo>
                    <a:pt x="466" y="200"/>
                    <a:pt x="233" y="100"/>
                    <a:pt x="16" y="0"/>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50"/>
            <p:cNvSpPr/>
            <p:nvPr/>
          </p:nvSpPr>
          <p:spPr>
            <a:xfrm>
              <a:off x="4482275" y="779675"/>
              <a:ext cx="187950" cy="224750"/>
            </a:xfrm>
            <a:custGeom>
              <a:avLst/>
              <a:gdLst/>
              <a:ahLst/>
              <a:cxnLst/>
              <a:rect l="l" t="t" r="r" b="b"/>
              <a:pathLst>
                <a:path w="7518" h="8990" extrusionOk="0">
                  <a:moveTo>
                    <a:pt x="3784" y="0"/>
                  </a:moveTo>
                  <a:cubicBezTo>
                    <a:pt x="2630" y="0"/>
                    <a:pt x="1596" y="767"/>
                    <a:pt x="965" y="1351"/>
                  </a:cubicBezTo>
                  <a:cubicBezTo>
                    <a:pt x="383" y="1901"/>
                    <a:pt x="0" y="2648"/>
                    <a:pt x="0" y="3464"/>
                  </a:cubicBezTo>
                  <a:cubicBezTo>
                    <a:pt x="0" y="5925"/>
                    <a:pt x="1182" y="7821"/>
                    <a:pt x="5040" y="8968"/>
                  </a:cubicBezTo>
                  <a:cubicBezTo>
                    <a:pt x="5089" y="8983"/>
                    <a:pt x="5139" y="8990"/>
                    <a:pt x="5188" y="8990"/>
                  </a:cubicBezTo>
                  <a:cubicBezTo>
                    <a:pt x="5473" y="8990"/>
                    <a:pt x="5756" y="8765"/>
                    <a:pt x="5954" y="8553"/>
                  </a:cubicBezTo>
                  <a:cubicBezTo>
                    <a:pt x="6337" y="8154"/>
                    <a:pt x="6936" y="6573"/>
                    <a:pt x="6936" y="6573"/>
                  </a:cubicBezTo>
                  <a:cubicBezTo>
                    <a:pt x="7151" y="6557"/>
                    <a:pt x="7318" y="6407"/>
                    <a:pt x="7435" y="6291"/>
                  </a:cubicBezTo>
                  <a:cubicBezTo>
                    <a:pt x="7517" y="6207"/>
                    <a:pt x="7517" y="6074"/>
                    <a:pt x="7451" y="5992"/>
                  </a:cubicBezTo>
                  <a:lnTo>
                    <a:pt x="6819" y="5094"/>
                  </a:lnTo>
                  <a:cubicBezTo>
                    <a:pt x="6686" y="4910"/>
                    <a:pt x="6636" y="4695"/>
                    <a:pt x="6670" y="4478"/>
                  </a:cubicBezTo>
                  <a:cubicBezTo>
                    <a:pt x="6736" y="4063"/>
                    <a:pt x="6719" y="3513"/>
                    <a:pt x="6703" y="3032"/>
                  </a:cubicBezTo>
                  <a:cubicBezTo>
                    <a:pt x="6636" y="2067"/>
                    <a:pt x="6171" y="1136"/>
                    <a:pt x="5389" y="553"/>
                  </a:cubicBezTo>
                  <a:cubicBezTo>
                    <a:pt x="4847" y="156"/>
                    <a:pt x="4303" y="0"/>
                    <a:pt x="3784" y="0"/>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50"/>
            <p:cNvSpPr/>
            <p:nvPr/>
          </p:nvSpPr>
          <p:spPr>
            <a:xfrm>
              <a:off x="4609925" y="875650"/>
              <a:ext cx="28300" cy="14325"/>
            </a:xfrm>
            <a:custGeom>
              <a:avLst/>
              <a:gdLst/>
              <a:ahLst/>
              <a:cxnLst/>
              <a:rect l="l" t="t" r="r" b="b"/>
              <a:pathLst>
                <a:path w="1132" h="573" extrusionOk="0">
                  <a:moveTo>
                    <a:pt x="919" y="0"/>
                  </a:moveTo>
                  <a:cubicBezTo>
                    <a:pt x="902" y="0"/>
                    <a:pt x="885" y="2"/>
                    <a:pt x="865" y="7"/>
                  </a:cubicBezTo>
                  <a:cubicBezTo>
                    <a:pt x="499" y="7"/>
                    <a:pt x="149" y="240"/>
                    <a:pt x="0" y="572"/>
                  </a:cubicBezTo>
                  <a:lnTo>
                    <a:pt x="16" y="572"/>
                  </a:lnTo>
                  <a:cubicBezTo>
                    <a:pt x="67" y="523"/>
                    <a:pt x="134" y="473"/>
                    <a:pt x="200" y="439"/>
                  </a:cubicBezTo>
                  <a:cubicBezTo>
                    <a:pt x="316" y="373"/>
                    <a:pt x="466" y="357"/>
                    <a:pt x="599" y="357"/>
                  </a:cubicBezTo>
                  <a:cubicBezTo>
                    <a:pt x="732" y="339"/>
                    <a:pt x="865" y="339"/>
                    <a:pt x="981" y="290"/>
                  </a:cubicBezTo>
                  <a:cubicBezTo>
                    <a:pt x="1048" y="273"/>
                    <a:pt x="1114" y="240"/>
                    <a:pt x="1114" y="173"/>
                  </a:cubicBezTo>
                  <a:cubicBezTo>
                    <a:pt x="1131" y="124"/>
                    <a:pt x="1098" y="57"/>
                    <a:pt x="1032" y="24"/>
                  </a:cubicBezTo>
                  <a:cubicBezTo>
                    <a:pt x="996" y="12"/>
                    <a:pt x="960" y="0"/>
                    <a:pt x="919" y="0"/>
                  </a:cubicBezTo>
                  <a:close/>
                </a:path>
              </a:pathLst>
            </a:custGeom>
            <a:solidFill>
              <a:srgbClr val="002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50"/>
            <p:cNvSpPr/>
            <p:nvPr/>
          </p:nvSpPr>
          <p:spPr>
            <a:xfrm>
              <a:off x="4607425" y="939450"/>
              <a:ext cx="34950" cy="21200"/>
            </a:xfrm>
            <a:custGeom>
              <a:avLst/>
              <a:gdLst/>
              <a:ahLst/>
              <a:cxnLst/>
              <a:rect l="l" t="t" r="r" b="b"/>
              <a:pathLst>
                <a:path w="1398" h="848" extrusionOk="0">
                  <a:moveTo>
                    <a:pt x="150" y="0"/>
                  </a:moveTo>
                  <a:cubicBezTo>
                    <a:pt x="83" y="0"/>
                    <a:pt x="1" y="67"/>
                    <a:pt x="67" y="149"/>
                  </a:cubicBezTo>
                  <a:cubicBezTo>
                    <a:pt x="367" y="548"/>
                    <a:pt x="832" y="814"/>
                    <a:pt x="1314" y="848"/>
                  </a:cubicBezTo>
                  <a:cubicBezTo>
                    <a:pt x="1347" y="765"/>
                    <a:pt x="1364" y="699"/>
                    <a:pt x="1398" y="632"/>
                  </a:cubicBezTo>
                  <a:cubicBezTo>
                    <a:pt x="948" y="615"/>
                    <a:pt x="516" y="399"/>
                    <a:pt x="249" y="33"/>
                  </a:cubicBezTo>
                  <a:cubicBezTo>
                    <a:pt x="216" y="0"/>
                    <a:pt x="183" y="0"/>
                    <a:pt x="150" y="0"/>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50"/>
            <p:cNvSpPr/>
            <p:nvPr/>
          </p:nvSpPr>
          <p:spPr>
            <a:xfrm>
              <a:off x="4621975" y="898225"/>
              <a:ext cx="12500" cy="17975"/>
            </a:xfrm>
            <a:custGeom>
              <a:avLst/>
              <a:gdLst/>
              <a:ahLst/>
              <a:cxnLst/>
              <a:rect l="l" t="t" r="r" b="b"/>
              <a:pathLst>
                <a:path w="500" h="719" extrusionOk="0">
                  <a:moveTo>
                    <a:pt x="247" y="1"/>
                  </a:moveTo>
                  <a:cubicBezTo>
                    <a:pt x="122" y="1"/>
                    <a:pt x="17" y="145"/>
                    <a:pt x="0" y="335"/>
                  </a:cubicBezTo>
                  <a:cubicBezTo>
                    <a:pt x="0" y="534"/>
                    <a:pt x="100" y="700"/>
                    <a:pt x="233" y="718"/>
                  </a:cubicBezTo>
                  <a:cubicBezTo>
                    <a:pt x="239" y="719"/>
                    <a:pt x="246" y="719"/>
                    <a:pt x="252" y="719"/>
                  </a:cubicBezTo>
                  <a:cubicBezTo>
                    <a:pt x="377" y="719"/>
                    <a:pt x="483" y="575"/>
                    <a:pt x="483" y="385"/>
                  </a:cubicBezTo>
                  <a:cubicBezTo>
                    <a:pt x="499" y="202"/>
                    <a:pt x="399" y="19"/>
                    <a:pt x="266" y="2"/>
                  </a:cubicBezTo>
                  <a:cubicBezTo>
                    <a:pt x="260" y="1"/>
                    <a:pt x="253" y="1"/>
                    <a:pt x="247" y="1"/>
                  </a:cubicBezTo>
                  <a:close/>
                </a:path>
              </a:pathLst>
            </a:custGeom>
            <a:solidFill>
              <a:srgbClr val="002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50"/>
            <p:cNvSpPr/>
            <p:nvPr/>
          </p:nvSpPr>
          <p:spPr>
            <a:xfrm>
              <a:off x="4454825" y="762375"/>
              <a:ext cx="208750" cy="232375"/>
            </a:xfrm>
            <a:custGeom>
              <a:avLst/>
              <a:gdLst/>
              <a:ahLst/>
              <a:cxnLst/>
              <a:rect l="l" t="t" r="r" b="b"/>
              <a:pathLst>
                <a:path w="8350" h="9295" extrusionOk="0">
                  <a:moveTo>
                    <a:pt x="4970" y="1"/>
                  </a:moveTo>
                  <a:cubicBezTo>
                    <a:pt x="4493" y="1"/>
                    <a:pt x="4013" y="77"/>
                    <a:pt x="3560" y="214"/>
                  </a:cubicBezTo>
                  <a:cubicBezTo>
                    <a:pt x="3078" y="347"/>
                    <a:pt x="2612" y="580"/>
                    <a:pt x="2229" y="879"/>
                  </a:cubicBezTo>
                  <a:cubicBezTo>
                    <a:pt x="1614" y="1163"/>
                    <a:pt x="1082" y="1562"/>
                    <a:pt x="716" y="2077"/>
                  </a:cubicBezTo>
                  <a:cubicBezTo>
                    <a:pt x="200" y="2775"/>
                    <a:pt x="1" y="3706"/>
                    <a:pt x="267" y="4522"/>
                  </a:cubicBezTo>
                  <a:cubicBezTo>
                    <a:pt x="400" y="4904"/>
                    <a:pt x="633" y="5254"/>
                    <a:pt x="832" y="5620"/>
                  </a:cubicBezTo>
                  <a:cubicBezTo>
                    <a:pt x="1032" y="5985"/>
                    <a:pt x="1215" y="6367"/>
                    <a:pt x="1231" y="6784"/>
                  </a:cubicBezTo>
                  <a:cubicBezTo>
                    <a:pt x="1249" y="7199"/>
                    <a:pt x="1082" y="7631"/>
                    <a:pt x="716" y="7864"/>
                  </a:cubicBezTo>
                  <a:cubicBezTo>
                    <a:pt x="749" y="7867"/>
                    <a:pt x="781" y="7869"/>
                    <a:pt x="813" y="7869"/>
                  </a:cubicBezTo>
                  <a:cubicBezTo>
                    <a:pt x="1098" y="7869"/>
                    <a:pt x="1385" y="7740"/>
                    <a:pt x="1564" y="7531"/>
                  </a:cubicBezTo>
                  <a:lnTo>
                    <a:pt x="1564" y="7531"/>
                  </a:lnTo>
                  <a:cubicBezTo>
                    <a:pt x="1448" y="7864"/>
                    <a:pt x="1497" y="8247"/>
                    <a:pt x="1681" y="8547"/>
                  </a:cubicBezTo>
                  <a:cubicBezTo>
                    <a:pt x="1880" y="8862"/>
                    <a:pt x="2213" y="9079"/>
                    <a:pt x="2595" y="9145"/>
                  </a:cubicBezTo>
                  <a:cubicBezTo>
                    <a:pt x="2579" y="8879"/>
                    <a:pt x="2661" y="8613"/>
                    <a:pt x="2812" y="8380"/>
                  </a:cubicBezTo>
                  <a:cubicBezTo>
                    <a:pt x="2994" y="8646"/>
                    <a:pt x="3094" y="8979"/>
                    <a:pt x="3045" y="9294"/>
                  </a:cubicBezTo>
                  <a:cubicBezTo>
                    <a:pt x="3411" y="9145"/>
                    <a:pt x="3710" y="8846"/>
                    <a:pt x="3843" y="8496"/>
                  </a:cubicBezTo>
                  <a:cubicBezTo>
                    <a:pt x="3876" y="8596"/>
                    <a:pt x="3909" y="8713"/>
                    <a:pt x="3943" y="8813"/>
                  </a:cubicBezTo>
                  <a:cubicBezTo>
                    <a:pt x="4142" y="8513"/>
                    <a:pt x="4025" y="8130"/>
                    <a:pt x="3826" y="7831"/>
                  </a:cubicBezTo>
                  <a:cubicBezTo>
                    <a:pt x="3626" y="7549"/>
                    <a:pt x="3344" y="7299"/>
                    <a:pt x="3194" y="6983"/>
                  </a:cubicBezTo>
                  <a:cubicBezTo>
                    <a:pt x="3027" y="6667"/>
                    <a:pt x="3061" y="6234"/>
                    <a:pt x="3393" y="6052"/>
                  </a:cubicBezTo>
                  <a:cubicBezTo>
                    <a:pt x="3481" y="6003"/>
                    <a:pt x="3579" y="5982"/>
                    <a:pt x="3678" y="5982"/>
                  </a:cubicBezTo>
                  <a:cubicBezTo>
                    <a:pt x="3918" y="5982"/>
                    <a:pt x="4167" y="6108"/>
                    <a:pt x="4309" y="6285"/>
                  </a:cubicBezTo>
                  <a:cubicBezTo>
                    <a:pt x="4524" y="6551"/>
                    <a:pt x="4575" y="6883"/>
                    <a:pt x="4624" y="7199"/>
                  </a:cubicBezTo>
                  <a:cubicBezTo>
                    <a:pt x="5123" y="6866"/>
                    <a:pt x="5189" y="6201"/>
                    <a:pt x="5074" y="5653"/>
                  </a:cubicBezTo>
                  <a:cubicBezTo>
                    <a:pt x="4957" y="5103"/>
                    <a:pt x="4690" y="4571"/>
                    <a:pt x="4708" y="4006"/>
                  </a:cubicBezTo>
                  <a:lnTo>
                    <a:pt x="4708" y="4006"/>
                  </a:lnTo>
                  <a:cubicBezTo>
                    <a:pt x="4974" y="4289"/>
                    <a:pt x="5156" y="4638"/>
                    <a:pt x="5256" y="5004"/>
                  </a:cubicBezTo>
                  <a:cubicBezTo>
                    <a:pt x="6105" y="4821"/>
                    <a:pt x="6870" y="4256"/>
                    <a:pt x="7236" y="3540"/>
                  </a:cubicBezTo>
                  <a:cubicBezTo>
                    <a:pt x="7435" y="4156"/>
                    <a:pt x="7635" y="4771"/>
                    <a:pt x="7834" y="5403"/>
                  </a:cubicBezTo>
                  <a:cubicBezTo>
                    <a:pt x="8116" y="4688"/>
                    <a:pt x="8316" y="3972"/>
                    <a:pt x="8333" y="3225"/>
                  </a:cubicBezTo>
                  <a:cubicBezTo>
                    <a:pt x="8349" y="2476"/>
                    <a:pt x="8150" y="1728"/>
                    <a:pt x="7668" y="1145"/>
                  </a:cubicBezTo>
                  <a:cubicBezTo>
                    <a:pt x="7202" y="597"/>
                    <a:pt x="6520" y="231"/>
                    <a:pt x="5788" y="81"/>
                  </a:cubicBezTo>
                  <a:cubicBezTo>
                    <a:pt x="5520" y="26"/>
                    <a:pt x="5245" y="1"/>
                    <a:pt x="4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50"/>
            <p:cNvSpPr/>
            <p:nvPr/>
          </p:nvSpPr>
          <p:spPr>
            <a:xfrm>
              <a:off x="3751125" y="1891950"/>
              <a:ext cx="140375" cy="202075"/>
            </a:xfrm>
            <a:custGeom>
              <a:avLst/>
              <a:gdLst/>
              <a:ahLst/>
              <a:cxnLst/>
              <a:rect l="l" t="t" r="r" b="b"/>
              <a:pathLst>
                <a:path w="5615" h="8083" extrusionOk="0">
                  <a:moveTo>
                    <a:pt x="4633" y="0"/>
                  </a:moveTo>
                  <a:lnTo>
                    <a:pt x="3336" y="499"/>
                  </a:lnTo>
                  <a:cubicBezTo>
                    <a:pt x="3021" y="619"/>
                    <a:pt x="2692" y="685"/>
                    <a:pt x="2350" y="685"/>
                  </a:cubicBezTo>
                  <a:cubicBezTo>
                    <a:pt x="2313" y="685"/>
                    <a:pt x="2275" y="684"/>
                    <a:pt x="2238" y="683"/>
                  </a:cubicBezTo>
                  <a:lnTo>
                    <a:pt x="1856" y="650"/>
                  </a:lnTo>
                  <a:cubicBezTo>
                    <a:pt x="1830" y="648"/>
                    <a:pt x="1804" y="648"/>
                    <a:pt x="1777" y="648"/>
                  </a:cubicBezTo>
                  <a:cubicBezTo>
                    <a:pt x="753" y="648"/>
                    <a:pt x="0" y="1606"/>
                    <a:pt x="260" y="2612"/>
                  </a:cubicBezTo>
                  <a:cubicBezTo>
                    <a:pt x="559" y="3743"/>
                    <a:pt x="1091" y="5222"/>
                    <a:pt x="692" y="6386"/>
                  </a:cubicBezTo>
                  <a:cubicBezTo>
                    <a:pt x="426" y="7218"/>
                    <a:pt x="1041" y="8083"/>
                    <a:pt x="1923" y="8083"/>
                  </a:cubicBezTo>
                  <a:lnTo>
                    <a:pt x="3286" y="8083"/>
                  </a:lnTo>
                  <a:cubicBezTo>
                    <a:pt x="3602" y="8083"/>
                    <a:pt x="3752" y="7684"/>
                    <a:pt x="3502" y="7484"/>
                  </a:cubicBezTo>
                  <a:lnTo>
                    <a:pt x="2870" y="6936"/>
                  </a:lnTo>
                  <a:cubicBezTo>
                    <a:pt x="2455" y="6586"/>
                    <a:pt x="2338" y="5987"/>
                    <a:pt x="2571" y="5488"/>
                  </a:cubicBezTo>
                  <a:lnTo>
                    <a:pt x="3934" y="2678"/>
                  </a:lnTo>
                  <a:lnTo>
                    <a:pt x="5615" y="1980"/>
                  </a:lnTo>
                  <a:lnTo>
                    <a:pt x="4633" y="0"/>
                  </a:ln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50"/>
            <p:cNvSpPr/>
            <p:nvPr/>
          </p:nvSpPr>
          <p:spPr>
            <a:xfrm>
              <a:off x="4890975" y="1960950"/>
              <a:ext cx="207075" cy="129100"/>
            </a:xfrm>
            <a:custGeom>
              <a:avLst/>
              <a:gdLst/>
              <a:ahLst/>
              <a:cxnLst/>
              <a:rect l="l" t="t" r="r" b="b"/>
              <a:pathLst>
                <a:path w="8283" h="5164" extrusionOk="0">
                  <a:moveTo>
                    <a:pt x="3028" y="1"/>
                  </a:moveTo>
                  <a:lnTo>
                    <a:pt x="782" y="251"/>
                  </a:lnTo>
                  <a:lnTo>
                    <a:pt x="782" y="1814"/>
                  </a:lnTo>
                  <a:lnTo>
                    <a:pt x="183" y="3078"/>
                  </a:lnTo>
                  <a:cubicBezTo>
                    <a:pt x="1" y="3444"/>
                    <a:pt x="34" y="3893"/>
                    <a:pt x="283" y="4225"/>
                  </a:cubicBezTo>
                  <a:cubicBezTo>
                    <a:pt x="501" y="4528"/>
                    <a:pt x="841" y="4698"/>
                    <a:pt x="1190" y="4698"/>
                  </a:cubicBezTo>
                  <a:cubicBezTo>
                    <a:pt x="1321" y="4698"/>
                    <a:pt x="1453" y="4674"/>
                    <a:pt x="1580" y="4624"/>
                  </a:cubicBezTo>
                  <a:cubicBezTo>
                    <a:pt x="2046" y="4458"/>
                    <a:pt x="2511" y="4375"/>
                    <a:pt x="3010" y="4375"/>
                  </a:cubicBezTo>
                  <a:lnTo>
                    <a:pt x="3127" y="4358"/>
                  </a:lnTo>
                  <a:cubicBezTo>
                    <a:pt x="3676" y="4358"/>
                    <a:pt x="4225" y="4425"/>
                    <a:pt x="4757" y="4591"/>
                  </a:cubicBezTo>
                  <a:lnTo>
                    <a:pt x="6270" y="5074"/>
                  </a:lnTo>
                  <a:cubicBezTo>
                    <a:pt x="6466" y="5133"/>
                    <a:pt x="6669" y="5163"/>
                    <a:pt x="6870" y="5163"/>
                  </a:cubicBezTo>
                  <a:cubicBezTo>
                    <a:pt x="7232" y="5163"/>
                    <a:pt x="7590" y="5067"/>
                    <a:pt x="7900" y="4874"/>
                  </a:cubicBezTo>
                  <a:lnTo>
                    <a:pt x="7966" y="4841"/>
                  </a:lnTo>
                  <a:cubicBezTo>
                    <a:pt x="8283" y="4658"/>
                    <a:pt x="8250" y="4176"/>
                    <a:pt x="7900" y="4043"/>
                  </a:cubicBezTo>
                  <a:cubicBezTo>
                    <a:pt x="6336" y="3444"/>
                    <a:pt x="4857" y="2462"/>
                    <a:pt x="3443" y="1232"/>
                  </a:cubicBezTo>
                  <a:lnTo>
                    <a:pt x="3028" y="1"/>
                  </a:ln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50"/>
            <p:cNvSpPr/>
            <p:nvPr/>
          </p:nvSpPr>
          <p:spPr>
            <a:xfrm>
              <a:off x="4540900" y="1483900"/>
              <a:ext cx="239925" cy="151125"/>
            </a:xfrm>
            <a:custGeom>
              <a:avLst/>
              <a:gdLst/>
              <a:ahLst/>
              <a:cxnLst/>
              <a:rect l="l" t="t" r="r" b="b"/>
              <a:pathLst>
                <a:path w="9597" h="6045" extrusionOk="0">
                  <a:moveTo>
                    <a:pt x="4844" y="1"/>
                  </a:moveTo>
                  <a:cubicBezTo>
                    <a:pt x="3980" y="1"/>
                    <a:pt x="3108" y="26"/>
                    <a:pt x="2229" y="75"/>
                  </a:cubicBezTo>
                  <a:lnTo>
                    <a:pt x="1" y="6044"/>
                  </a:lnTo>
                  <a:lnTo>
                    <a:pt x="9596" y="6044"/>
                  </a:lnTo>
                  <a:lnTo>
                    <a:pt x="9596" y="290"/>
                  </a:lnTo>
                  <a:cubicBezTo>
                    <a:pt x="9197" y="241"/>
                    <a:pt x="8815" y="208"/>
                    <a:pt x="8416" y="157"/>
                  </a:cubicBezTo>
                  <a:cubicBezTo>
                    <a:pt x="7250" y="51"/>
                    <a:pt x="6056" y="1"/>
                    <a:pt x="4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50"/>
            <p:cNvSpPr/>
            <p:nvPr/>
          </p:nvSpPr>
          <p:spPr>
            <a:xfrm>
              <a:off x="4751275" y="1487825"/>
              <a:ext cx="29550" cy="147200"/>
            </a:xfrm>
            <a:custGeom>
              <a:avLst/>
              <a:gdLst/>
              <a:ahLst/>
              <a:cxnLst/>
              <a:rect l="l" t="t" r="r" b="b"/>
              <a:pathLst>
                <a:path w="1182" h="5888" extrusionOk="0">
                  <a:moveTo>
                    <a:pt x="1" y="0"/>
                  </a:moveTo>
                  <a:lnTo>
                    <a:pt x="1" y="5887"/>
                  </a:lnTo>
                  <a:lnTo>
                    <a:pt x="1181" y="5887"/>
                  </a:lnTo>
                  <a:lnTo>
                    <a:pt x="1181" y="133"/>
                  </a:lnTo>
                  <a:cubicBezTo>
                    <a:pt x="782" y="84"/>
                    <a:pt x="400" y="51"/>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50"/>
            <p:cNvSpPr/>
            <p:nvPr/>
          </p:nvSpPr>
          <p:spPr>
            <a:xfrm>
              <a:off x="4780800" y="1491150"/>
              <a:ext cx="220375" cy="476100"/>
            </a:xfrm>
            <a:custGeom>
              <a:avLst/>
              <a:gdLst/>
              <a:ahLst/>
              <a:cxnLst/>
              <a:rect l="l" t="t" r="r" b="b"/>
              <a:pathLst>
                <a:path w="8815" h="19044" extrusionOk="0">
                  <a:moveTo>
                    <a:pt x="0" y="0"/>
                  </a:moveTo>
                  <a:lnTo>
                    <a:pt x="0" y="5754"/>
                  </a:lnTo>
                  <a:lnTo>
                    <a:pt x="4674" y="5754"/>
                  </a:lnTo>
                  <a:cubicBezTo>
                    <a:pt x="3293" y="9313"/>
                    <a:pt x="4009" y="14037"/>
                    <a:pt x="5189" y="19043"/>
                  </a:cubicBezTo>
                  <a:lnTo>
                    <a:pt x="7435" y="18793"/>
                  </a:lnTo>
                  <a:lnTo>
                    <a:pt x="8699" y="4790"/>
                  </a:lnTo>
                  <a:cubicBezTo>
                    <a:pt x="8814" y="3626"/>
                    <a:pt x="8200" y="2528"/>
                    <a:pt x="7151" y="2013"/>
                  </a:cubicBezTo>
                  <a:cubicBezTo>
                    <a:pt x="5073" y="982"/>
                    <a:pt x="2628" y="333"/>
                    <a:pt x="0" y="0"/>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50"/>
            <p:cNvSpPr/>
            <p:nvPr/>
          </p:nvSpPr>
          <p:spPr>
            <a:xfrm>
              <a:off x="4296825" y="1389700"/>
              <a:ext cx="380875" cy="361750"/>
            </a:xfrm>
            <a:custGeom>
              <a:avLst/>
              <a:gdLst/>
              <a:ahLst/>
              <a:cxnLst/>
              <a:rect l="l" t="t" r="r" b="b"/>
              <a:pathLst>
                <a:path w="15235" h="14470" extrusionOk="0">
                  <a:moveTo>
                    <a:pt x="9032" y="0"/>
                  </a:moveTo>
                  <a:lnTo>
                    <a:pt x="8915" y="317"/>
                  </a:lnTo>
                  <a:lnTo>
                    <a:pt x="8516" y="1481"/>
                  </a:lnTo>
                  <a:lnTo>
                    <a:pt x="8467" y="1614"/>
                  </a:lnTo>
                  <a:cubicBezTo>
                    <a:pt x="5806" y="2229"/>
                    <a:pt x="4043" y="3892"/>
                    <a:pt x="3560" y="6985"/>
                  </a:cubicBezTo>
                  <a:lnTo>
                    <a:pt x="699" y="9663"/>
                  </a:lnTo>
                  <a:lnTo>
                    <a:pt x="1" y="10329"/>
                  </a:lnTo>
                  <a:lnTo>
                    <a:pt x="4475" y="14469"/>
                  </a:lnTo>
                  <a:cubicBezTo>
                    <a:pt x="4808" y="14287"/>
                    <a:pt x="5140" y="14103"/>
                    <a:pt x="5456" y="13921"/>
                  </a:cubicBezTo>
                  <a:cubicBezTo>
                    <a:pt x="11227" y="10478"/>
                    <a:pt x="14753" y="6420"/>
                    <a:pt x="15185" y="1481"/>
                  </a:cubicBezTo>
                  <a:cubicBezTo>
                    <a:pt x="15219" y="1215"/>
                    <a:pt x="15219" y="965"/>
                    <a:pt x="15235" y="699"/>
                  </a:cubicBezTo>
                  <a:lnTo>
                    <a:pt x="11893" y="317"/>
                  </a:lnTo>
                  <a:lnTo>
                    <a:pt x="90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50"/>
            <p:cNvSpPr/>
            <p:nvPr/>
          </p:nvSpPr>
          <p:spPr>
            <a:xfrm>
              <a:off x="4296825" y="1631275"/>
              <a:ext cx="136400" cy="120175"/>
            </a:xfrm>
            <a:custGeom>
              <a:avLst/>
              <a:gdLst/>
              <a:ahLst/>
              <a:cxnLst/>
              <a:rect l="l" t="t" r="r" b="b"/>
              <a:pathLst>
                <a:path w="5456" h="4807" extrusionOk="0">
                  <a:moveTo>
                    <a:pt x="699" y="0"/>
                  </a:moveTo>
                  <a:lnTo>
                    <a:pt x="1" y="666"/>
                  </a:lnTo>
                  <a:lnTo>
                    <a:pt x="4475" y="4806"/>
                  </a:lnTo>
                  <a:cubicBezTo>
                    <a:pt x="4808" y="4624"/>
                    <a:pt x="5140" y="4440"/>
                    <a:pt x="5456" y="4258"/>
                  </a:cubicBezTo>
                  <a:lnTo>
                    <a:pt x="6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50"/>
            <p:cNvSpPr/>
            <p:nvPr/>
          </p:nvSpPr>
          <p:spPr>
            <a:xfrm>
              <a:off x="4564600" y="1635000"/>
              <a:ext cx="5825" cy="5025"/>
            </a:xfrm>
            <a:custGeom>
              <a:avLst/>
              <a:gdLst/>
              <a:ahLst/>
              <a:cxnLst/>
              <a:rect l="l" t="t" r="r" b="b"/>
              <a:pathLst>
                <a:path w="233" h="201" extrusionOk="0">
                  <a:moveTo>
                    <a:pt x="200" y="0"/>
                  </a:moveTo>
                  <a:cubicBezTo>
                    <a:pt x="133" y="67"/>
                    <a:pt x="67" y="134"/>
                    <a:pt x="0" y="184"/>
                  </a:cubicBezTo>
                  <a:cubicBezTo>
                    <a:pt x="17" y="200"/>
                    <a:pt x="17" y="200"/>
                    <a:pt x="33" y="200"/>
                  </a:cubicBezTo>
                  <a:cubicBezTo>
                    <a:pt x="51" y="200"/>
                    <a:pt x="67" y="184"/>
                    <a:pt x="84" y="167"/>
                  </a:cubicBezTo>
                  <a:cubicBezTo>
                    <a:pt x="133" y="118"/>
                    <a:pt x="184" y="51"/>
                    <a:pt x="233" y="0"/>
                  </a:cubicBezTo>
                  <a:close/>
                </a:path>
              </a:pathLst>
            </a:custGeom>
            <a:solidFill>
              <a:srgbClr val="F19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50"/>
            <p:cNvSpPr/>
            <p:nvPr/>
          </p:nvSpPr>
          <p:spPr>
            <a:xfrm>
              <a:off x="4569575" y="1518175"/>
              <a:ext cx="84025" cy="116850"/>
            </a:xfrm>
            <a:custGeom>
              <a:avLst/>
              <a:gdLst/>
              <a:ahLst/>
              <a:cxnLst/>
              <a:rect l="l" t="t" r="r" b="b"/>
              <a:pathLst>
                <a:path w="3361" h="4674" extrusionOk="0">
                  <a:moveTo>
                    <a:pt x="3344" y="1"/>
                  </a:moveTo>
                  <a:cubicBezTo>
                    <a:pt x="2612" y="1664"/>
                    <a:pt x="1481" y="3210"/>
                    <a:pt x="1" y="4673"/>
                  </a:cubicBezTo>
                  <a:lnTo>
                    <a:pt x="34" y="4673"/>
                  </a:lnTo>
                  <a:cubicBezTo>
                    <a:pt x="1049" y="3609"/>
                    <a:pt x="2047" y="2512"/>
                    <a:pt x="2779" y="1248"/>
                  </a:cubicBezTo>
                  <a:cubicBezTo>
                    <a:pt x="2994" y="866"/>
                    <a:pt x="3194" y="483"/>
                    <a:pt x="3360" y="83"/>
                  </a:cubicBezTo>
                  <a:cubicBezTo>
                    <a:pt x="3360" y="34"/>
                    <a:pt x="3360" y="17"/>
                    <a:pt x="3344" y="1"/>
                  </a:cubicBezTo>
                  <a:close/>
                </a:path>
              </a:pathLst>
            </a:custGeom>
            <a:solidFill>
              <a:srgbClr val="E9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50"/>
            <p:cNvSpPr/>
            <p:nvPr/>
          </p:nvSpPr>
          <p:spPr>
            <a:xfrm>
              <a:off x="4562100" y="1517350"/>
              <a:ext cx="91100" cy="122275"/>
            </a:xfrm>
            <a:custGeom>
              <a:avLst/>
              <a:gdLst/>
              <a:ahLst/>
              <a:cxnLst/>
              <a:rect l="l" t="t" r="r" b="b"/>
              <a:pathLst>
                <a:path w="3644" h="4891" extrusionOk="0">
                  <a:moveTo>
                    <a:pt x="3577" y="1"/>
                  </a:moveTo>
                  <a:cubicBezTo>
                    <a:pt x="3543" y="1"/>
                    <a:pt x="3510" y="17"/>
                    <a:pt x="3493" y="67"/>
                  </a:cubicBezTo>
                  <a:cubicBezTo>
                    <a:pt x="2911" y="1480"/>
                    <a:pt x="1963" y="2678"/>
                    <a:pt x="949" y="3808"/>
                  </a:cubicBezTo>
                  <a:cubicBezTo>
                    <a:pt x="650" y="4125"/>
                    <a:pt x="350" y="4440"/>
                    <a:pt x="67" y="4757"/>
                  </a:cubicBezTo>
                  <a:cubicBezTo>
                    <a:pt x="0" y="4806"/>
                    <a:pt x="51" y="4890"/>
                    <a:pt x="100" y="4890"/>
                  </a:cubicBezTo>
                  <a:cubicBezTo>
                    <a:pt x="167" y="4840"/>
                    <a:pt x="233" y="4773"/>
                    <a:pt x="300" y="4706"/>
                  </a:cubicBezTo>
                  <a:cubicBezTo>
                    <a:pt x="1780" y="3243"/>
                    <a:pt x="2911" y="1697"/>
                    <a:pt x="3643" y="34"/>
                  </a:cubicBezTo>
                  <a:cubicBezTo>
                    <a:pt x="3626" y="17"/>
                    <a:pt x="3593" y="1"/>
                    <a:pt x="3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50"/>
            <p:cNvSpPr/>
            <p:nvPr/>
          </p:nvSpPr>
          <p:spPr>
            <a:xfrm>
              <a:off x="4467725" y="1030475"/>
              <a:ext cx="248225" cy="376700"/>
            </a:xfrm>
            <a:custGeom>
              <a:avLst/>
              <a:gdLst/>
              <a:ahLst/>
              <a:cxnLst/>
              <a:rect l="l" t="t" r="r" b="b"/>
              <a:pathLst>
                <a:path w="9929" h="15068" extrusionOk="0">
                  <a:moveTo>
                    <a:pt x="2096" y="0"/>
                  </a:moveTo>
                  <a:lnTo>
                    <a:pt x="1447" y="517"/>
                  </a:lnTo>
                  <a:lnTo>
                    <a:pt x="1398" y="566"/>
                  </a:lnTo>
                  <a:cubicBezTo>
                    <a:pt x="1265" y="683"/>
                    <a:pt x="1132" y="799"/>
                    <a:pt x="1015" y="932"/>
                  </a:cubicBezTo>
                  <a:cubicBezTo>
                    <a:pt x="316" y="1714"/>
                    <a:pt x="1" y="2761"/>
                    <a:pt x="183" y="3810"/>
                  </a:cubicBezTo>
                  <a:lnTo>
                    <a:pt x="1281" y="10163"/>
                  </a:lnTo>
                  <a:lnTo>
                    <a:pt x="1846" y="13338"/>
                  </a:lnTo>
                  <a:lnTo>
                    <a:pt x="2079" y="14702"/>
                  </a:lnTo>
                  <a:lnTo>
                    <a:pt x="8399" y="15068"/>
                  </a:lnTo>
                  <a:cubicBezTo>
                    <a:pt x="8365" y="14602"/>
                    <a:pt x="8349" y="14154"/>
                    <a:pt x="8332" y="13704"/>
                  </a:cubicBezTo>
                  <a:cubicBezTo>
                    <a:pt x="8316" y="12491"/>
                    <a:pt x="8399" y="11309"/>
                    <a:pt x="8665" y="10163"/>
                  </a:cubicBezTo>
                  <a:cubicBezTo>
                    <a:pt x="8698" y="10012"/>
                    <a:pt x="8731" y="9846"/>
                    <a:pt x="8782" y="9680"/>
                  </a:cubicBezTo>
                  <a:cubicBezTo>
                    <a:pt x="9048" y="9280"/>
                    <a:pt x="9281" y="8915"/>
                    <a:pt x="9447" y="8549"/>
                  </a:cubicBezTo>
                  <a:cubicBezTo>
                    <a:pt x="9796" y="7801"/>
                    <a:pt x="9929" y="7152"/>
                    <a:pt x="9879" y="6553"/>
                  </a:cubicBezTo>
                  <a:cubicBezTo>
                    <a:pt x="9813" y="5888"/>
                    <a:pt x="9430" y="5306"/>
                    <a:pt x="8898" y="4907"/>
                  </a:cubicBezTo>
                  <a:cubicBezTo>
                    <a:pt x="8465" y="4575"/>
                    <a:pt x="8050" y="4242"/>
                    <a:pt x="7667" y="3892"/>
                  </a:cubicBezTo>
                  <a:cubicBezTo>
                    <a:pt x="6287" y="2661"/>
                    <a:pt x="5272" y="1364"/>
                    <a:pt x="4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50"/>
            <p:cNvSpPr/>
            <p:nvPr/>
          </p:nvSpPr>
          <p:spPr>
            <a:xfrm>
              <a:off x="4469800" y="1093275"/>
              <a:ext cx="234100" cy="292300"/>
            </a:xfrm>
            <a:custGeom>
              <a:avLst/>
              <a:gdLst/>
              <a:ahLst/>
              <a:cxnLst/>
              <a:rect l="l" t="t" r="r" b="b"/>
              <a:pathLst>
                <a:path w="9364" h="11692" extrusionOk="0">
                  <a:moveTo>
                    <a:pt x="117" y="0"/>
                  </a:moveTo>
                  <a:cubicBezTo>
                    <a:pt x="67" y="233"/>
                    <a:pt x="51" y="466"/>
                    <a:pt x="51" y="715"/>
                  </a:cubicBezTo>
                  <a:cubicBezTo>
                    <a:pt x="51" y="898"/>
                    <a:pt x="67" y="1098"/>
                    <a:pt x="100" y="1298"/>
                  </a:cubicBezTo>
                  <a:lnTo>
                    <a:pt x="1198" y="7651"/>
                  </a:lnTo>
                  <a:lnTo>
                    <a:pt x="1763" y="10826"/>
                  </a:lnTo>
                  <a:cubicBezTo>
                    <a:pt x="2029" y="10977"/>
                    <a:pt x="2329" y="11110"/>
                    <a:pt x="2628" y="11225"/>
                  </a:cubicBezTo>
                  <a:cubicBezTo>
                    <a:pt x="3477" y="11542"/>
                    <a:pt x="4358" y="11691"/>
                    <a:pt x="5256" y="11691"/>
                  </a:cubicBezTo>
                  <a:cubicBezTo>
                    <a:pt x="5821" y="11691"/>
                    <a:pt x="6386" y="11642"/>
                    <a:pt x="6936" y="11525"/>
                  </a:cubicBezTo>
                  <a:cubicBezTo>
                    <a:pt x="7384" y="11442"/>
                    <a:pt x="7817" y="11325"/>
                    <a:pt x="8249" y="11192"/>
                  </a:cubicBezTo>
                  <a:lnTo>
                    <a:pt x="8249" y="10860"/>
                  </a:lnTo>
                  <a:cubicBezTo>
                    <a:pt x="8249" y="9762"/>
                    <a:pt x="8349" y="8682"/>
                    <a:pt x="8582" y="7651"/>
                  </a:cubicBezTo>
                  <a:cubicBezTo>
                    <a:pt x="8615" y="7500"/>
                    <a:pt x="8648" y="7334"/>
                    <a:pt x="8699" y="7168"/>
                  </a:cubicBezTo>
                  <a:cubicBezTo>
                    <a:pt x="8965" y="6768"/>
                    <a:pt x="9198" y="6403"/>
                    <a:pt x="9364" y="6037"/>
                  </a:cubicBezTo>
                  <a:cubicBezTo>
                    <a:pt x="8249" y="5837"/>
                    <a:pt x="7069" y="5904"/>
                    <a:pt x="6054" y="5371"/>
                  </a:cubicBezTo>
                  <a:cubicBezTo>
                    <a:pt x="5455" y="5056"/>
                    <a:pt x="4940" y="4573"/>
                    <a:pt x="4624" y="3974"/>
                  </a:cubicBezTo>
                  <a:cubicBezTo>
                    <a:pt x="4258" y="3327"/>
                    <a:pt x="4142" y="2562"/>
                    <a:pt x="4025" y="1830"/>
                  </a:cubicBezTo>
                  <a:cubicBezTo>
                    <a:pt x="3958" y="1497"/>
                    <a:pt x="3909" y="1131"/>
                    <a:pt x="3825" y="799"/>
                  </a:cubicBezTo>
                  <a:cubicBezTo>
                    <a:pt x="3659" y="1630"/>
                    <a:pt x="2945" y="2262"/>
                    <a:pt x="2080" y="2295"/>
                  </a:cubicBezTo>
                  <a:cubicBezTo>
                    <a:pt x="2047" y="2311"/>
                    <a:pt x="2013" y="2311"/>
                    <a:pt x="1980" y="2311"/>
                  </a:cubicBezTo>
                  <a:cubicBezTo>
                    <a:pt x="882" y="2311"/>
                    <a:pt x="0" y="1364"/>
                    <a:pt x="100" y="249"/>
                  </a:cubicBezTo>
                  <a:lnTo>
                    <a:pt x="1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50"/>
            <p:cNvSpPr/>
            <p:nvPr/>
          </p:nvSpPr>
          <p:spPr>
            <a:xfrm>
              <a:off x="4499725" y="1284525"/>
              <a:ext cx="184625" cy="122650"/>
            </a:xfrm>
            <a:custGeom>
              <a:avLst/>
              <a:gdLst/>
              <a:ahLst/>
              <a:cxnLst/>
              <a:rect l="l" t="t" r="r" b="b"/>
              <a:pathLst>
                <a:path w="7385" h="4906" extrusionOk="0">
                  <a:moveTo>
                    <a:pt x="1" y="1"/>
                  </a:moveTo>
                  <a:lnTo>
                    <a:pt x="799" y="4540"/>
                  </a:lnTo>
                  <a:lnTo>
                    <a:pt x="7119" y="4906"/>
                  </a:lnTo>
                  <a:cubicBezTo>
                    <a:pt x="7003" y="3210"/>
                    <a:pt x="7019" y="1564"/>
                    <a:pt x="7385" y="1"/>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50"/>
            <p:cNvSpPr/>
            <p:nvPr/>
          </p:nvSpPr>
          <p:spPr>
            <a:xfrm>
              <a:off x="4509700" y="1397625"/>
              <a:ext cx="168425" cy="29125"/>
            </a:xfrm>
            <a:custGeom>
              <a:avLst/>
              <a:gdLst/>
              <a:ahLst/>
              <a:cxnLst/>
              <a:rect l="l" t="t" r="r" b="b"/>
              <a:pathLst>
                <a:path w="6737" h="1165" extrusionOk="0">
                  <a:moveTo>
                    <a:pt x="400" y="0"/>
                  </a:moveTo>
                  <a:lnTo>
                    <a:pt x="1" y="1164"/>
                  </a:lnTo>
                  <a:lnTo>
                    <a:pt x="6670" y="1164"/>
                  </a:lnTo>
                  <a:cubicBezTo>
                    <a:pt x="6704" y="898"/>
                    <a:pt x="6737" y="266"/>
                    <a:pt x="67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50"/>
            <p:cNvSpPr/>
            <p:nvPr/>
          </p:nvSpPr>
          <p:spPr>
            <a:xfrm>
              <a:off x="4540900" y="1030475"/>
              <a:ext cx="118500" cy="97750"/>
            </a:xfrm>
            <a:custGeom>
              <a:avLst/>
              <a:gdLst/>
              <a:ahLst/>
              <a:cxnLst/>
              <a:rect l="l" t="t" r="r" b="b"/>
              <a:pathLst>
                <a:path w="4740" h="3910" extrusionOk="0">
                  <a:moveTo>
                    <a:pt x="482" y="0"/>
                  </a:moveTo>
                  <a:lnTo>
                    <a:pt x="1" y="517"/>
                  </a:lnTo>
                  <a:cubicBezTo>
                    <a:pt x="283" y="932"/>
                    <a:pt x="615" y="1331"/>
                    <a:pt x="981" y="1730"/>
                  </a:cubicBezTo>
                  <a:cubicBezTo>
                    <a:pt x="2284" y="3109"/>
                    <a:pt x="3642" y="3910"/>
                    <a:pt x="4524" y="3910"/>
                  </a:cubicBezTo>
                  <a:cubicBezTo>
                    <a:pt x="4600" y="3910"/>
                    <a:pt x="4672" y="3904"/>
                    <a:pt x="4740" y="3892"/>
                  </a:cubicBezTo>
                  <a:cubicBezTo>
                    <a:pt x="3360" y="2661"/>
                    <a:pt x="2345" y="1364"/>
                    <a:pt x="1780" y="0"/>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50"/>
            <p:cNvSpPr/>
            <p:nvPr/>
          </p:nvSpPr>
          <p:spPr>
            <a:xfrm>
              <a:off x="4407025" y="408325"/>
              <a:ext cx="162575" cy="742425"/>
            </a:xfrm>
            <a:custGeom>
              <a:avLst/>
              <a:gdLst/>
              <a:ahLst/>
              <a:cxnLst/>
              <a:rect l="l" t="t" r="r" b="b"/>
              <a:pathLst>
                <a:path w="6503" h="29697" extrusionOk="0">
                  <a:moveTo>
                    <a:pt x="876" y="0"/>
                  </a:moveTo>
                  <a:cubicBezTo>
                    <a:pt x="778" y="0"/>
                    <a:pt x="708" y="126"/>
                    <a:pt x="732" y="523"/>
                  </a:cubicBezTo>
                  <a:cubicBezTo>
                    <a:pt x="732" y="523"/>
                    <a:pt x="726" y="522"/>
                    <a:pt x="714" y="522"/>
                  </a:cubicBezTo>
                  <a:cubicBezTo>
                    <a:pt x="602" y="522"/>
                    <a:pt x="27" y="646"/>
                    <a:pt x="948" y="3366"/>
                  </a:cubicBezTo>
                  <a:lnTo>
                    <a:pt x="1231" y="4364"/>
                  </a:lnTo>
                  <a:cubicBezTo>
                    <a:pt x="1214" y="4315"/>
                    <a:pt x="732" y="3333"/>
                    <a:pt x="183" y="3317"/>
                  </a:cubicBezTo>
                  <a:cubicBezTo>
                    <a:pt x="67" y="3317"/>
                    <a:pt x="1" y="3433"/>
                    <a:pt x="50" y="3533"/>
                  </a:cubicBezTo>
                  <a:lnTo>
                    <a:pt x="615" y="4814"/>
                  </a:lnTo>
                  <a:cubicBezTo>
                    <a:pt x="715" y="5013"/>
                    <a:pt x="1298" y="6061"/>
                    <a:pt x="1697" y="6759"/>
                  </a:cubicBezTo>
                  <a:cubicBezTo>
                    <a:pt x="1930" y="7175"/>
                    <a:pt x="2079" y="7624"/>
                    <a:pt x="2129" y="8090"/>
                  </a:cubicBezTo>
                  <a:cubicBezTo>
                    <a:pt x="2362" y="9836"/>
                    <a:pt x="2961" y="14393"/>
                    <a:pt x="3409" y="16937"/>
                  </a:cubicBezTo>
                  <a:cubicBezTo>
                    <a:pt x="3460" y="17170"/>
                    <a:pt x="3493" y="17369"/>
                    <a:pt x="3526" y="17569"/>
                  </a:cubicBezTo>
                  <a:lnTo>
                    <a:pt x="2611" y="27647"/>
                  </a:lnTo>
                  <a:cubicBezTo>
                    <a:pt x="2514" y="28742"/>
                    <a:pt x="3384" y="29697"/>
                    <a:pt x="4481" y="29697"/>
                  </a:cubicBezTo>
                  <a:cubicBezTo>
                    <a:pt x="4517" y="29697"/>
                    <a:pt x="4554" y="29696"/>
                    <a:pt x="4591" y="29693"/>
                  </a:cubicBezTo>
                  <a:cubicBezTo>
                    <a:pt x="5605" y="29643"/>
                    <a:pt x="6403" y="28795"/>
                    <a:pt x="6387" y="27780"/>
                  </a:cubicBezTo>
                  <a:lnTo>
                    <a:pt x="6503" y="17054"/>
                  </a:lnTo>
                  <a:lnTo>
                    <a:pt x="6503" y="16937"/>
                  </a:lnTo>
                  <a:cubicBezTo>
                    <a:pt x="6503" y="16604"/>
                    <a:pt x="6469" y="16256"/>
                    <a:pt x="6420" y="15923"/>
                  </a:cubicBezTo>
                  <a:cubicBezTo>
                    <a:pt x="6054" y="13728"/>
                    <a:pt x="4973" y="10734"/>
                    <a:pt x="4008" y="7907"/>
                  </a:cubicBezTo>
                  <a:cubicBezTo>
                    <a:pt x="3808" y="7342"/>
                    <a:pt x="3726" y="6776"/>
                    <a:pt x="3742" y="6194"/>
                  </a:cubicBezTo>
                  <a:lnTo>
                    <a:pt x="3775" y="5229"/>
                  </a:lnTo>
                  <a:cubicBezTo>
                    <a:pt x="3808" y="4082"/>
                    <a:pt x="3593" y="2951"/>
                    <a:pt x="3110" y="1920"/>
                  </a:cubicBezTo>
                  <a:cubicBezTo>
                    <a:pt x="2862" y="1369"/>
                    <a:pt x="2568" y="909"/>
                    <a:pt x="2296" y="909"/>
                  </a:cubicBezTo>
                  <a:cubicBezTo>
                    <a:pt x="2239" y="909"/>
                    <a:pt x="2183" y="929"/>
                    <a:pt x="2129" y="972"/>
                  </a:cubicBezTo>
                  <a:cubicBezTo>
                    <a:pt x="2129" y="972"/>
                    <a:pt x="1884" y="284"/>
                    <a:pt x="1522" y="284"/>
                  </a:cubicBezTo>
                  <a:cubicBezTo>
                    <a:pt x="1452" y="284"/>
                    <a:pt x="1377" y="310"/>
                    <a:pt x="1298" y="373"/>
                  </a:cubicBezTo>
                  <a:cubicBezTo>
                    <a:pt x="1298" y="373"/>
                    <a:pt x="1045" y="0"/>
                    <a:pt x="876" y="0"/>
                  </a:cubicBez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50"/>
            <p:cNvSpPr/>
            <p:nvPr/>
          </p:nvSpPr>
          <p:spPr>
            <a:xfrm>
              <a:off x="4423225" y="419725"/>
              <a:ext cx="2125" cy="2100"/>
            </a:xfrm>
            <a:custGeom>
              <a:avLst/>
              <a:gdLst/>
              <a:ahLst/>
              <a:cxnLst/>
              <a:rect l="l" t="t" r="r" b="b"/>
              <a:pathLst>
                <a:path w="85" h="84" extrusionOk="0">
                  <a:moveTo>
                    <a:pt x="84" y="1"/>
                  </a:moveTo>
                  <a:cubicBezTo>
                    <a:pt x="34" y="17"/>
                    <a:pt x="1" y="34"/>
                    <a:pt x="1" y="83"/>
                  </a:cubicBezTo>
                  <a:cubicBezTo>
                    <a:pt x="18" y="83"/>
                    <a:pt x="51" y="67"/>
                    <a:pt x="67" y="67"/>
                  </a:cubicBezTo>
                  <a:lnTo>
                    <a:pt x="84" y="67"/>
                  </a:lnTo>
                  <a:lnTo>
                    <a:pt x="84" y="1"/>
                  </a:lnTo>
                  <a:close/>
                </a:path>
              </a:pathLst>
            </a:custGeom>
            <a:solidFill>
              <a:srgbClr val="FADF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50"/>
            <p:cNvSpPr/>
            <p:nvPr/>
          </p:nvSpPr>
          <p:spPr>
            <a:xfrm>
              <a:off x="4422825" y="419725"/>
              <a:ext cx="35350" cy="101475"/>
            </a:xfrm>
            <a:custGeom>
              <a:avLst/>
              <a:gdLst/>
              <a:ahLst/>
              <a:cxnLst/>
              <a:rect l="l" t="t" r="r" b="b"/>
              <a:pathLst>
                <a:path w="1414" h="4059" extrusionOk="0">
                  <a:moveTo>
                    <a:pt x="100" y="1"/>
                  </a:moveTo>
                  <a:lnTo>
                    <a:pt x="100" y="67"/>
                  </a:lnTo>
                  <a:lnTo>
                    <a:pt x="83" y="67"/>
                  </a:lnTo>
                  <a:cubicBezTo>
                    <a:pt x="67" y="67"/>
                    <a:pt x="34" y="83"/>
                    <a:pt x="17" y="83"/>
                  </a:cubicBezTo>
                  <a:cubicBezTo>
                    <a:pt x="1" y="100"/>
                    <a:pt x="17" y="116"/>
                    <a:pt x="17" y="116"/>
                  </a:cubicBezTo>
                  <a:cubicBezTo>
                    <a:pt x="267" y="1464"/>
                    <a:pt x="682" y="2761"/>
                    <a:pt x="1214" y="4008"/>
                  </a:cubicBezTo>
                  <a:cubicBezTo>
                    <a:pt x="1231" y="4041"/>
                    <a:pt x="1265" y="4059"/>
                    <a:pt x="1281" y="4059"/>
                  </a:cubicBezTo>
                  <a:cubicBezTo>
                    <a:pt x="1347" y="4059"/>
                    <a:pt x="1414" y="3992"/>
                    <a:pt x="1380" y="3908"/>
                  </a:cubicBezTo>
                  <a:cubicBezTo>
                    <a:pt x="848" y="2678"/>
                    <a:pt x="449" y="1380"/>
                    <a:pt x="200" y="67"/>
                  </a:cubicBezTo>
                  <a:cubicBezTo>
                    <a:pt x="183" y="17"/>
                    <a:pt x="150" y="1"/>
                    <a:pt x="116" y="1"/>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50"/>
            <p:cNvSpPr/>
            <p:nvPr/>
          </p:nvSpPr>
          <p:spPr>
            <a:xfrm>
              <a:off x="4438200" y="415575"/>
              <a:ext cx="2950" cy="2075"/>
            </a:xfrm>
            <a:custGeom>
              <a:avLst/>
              <a:gdLst/>
              <a:ahLst/>
              <a:cxnLst/>
              <a:rect l="l" t="t" r="r" b="b"/>
              <a:pathLst>
                <a:path w="118" h="83" extrusionOk="0">
                  <a:moveTo>
                    <a:pt x="0" y="0"/>
                  </a:moveTo>
                  <a:cubicBezTo>
                    <a:pt x="34" y="50"/>
                    <a:pt x="51" y="83"/>
                    <a:pt x="51" y="83"/>
                  </a:cubicBezTo>
                  <a:cubicBezTo>
                    <a:pt x="67" y="67"/>
                    <a:pt x="100" y="50"/>
                    <a:pt x="117" y="50"/>
                  </a:cubicBezTo>
                  <a:cubicBezTo>
                    <a:pt x="100" y="0"/>
                    <a:pt x="67" y="0"/>
                    <a:pt x="34" y="0"/>
                  </a:cubicBezTo>
                  <a:close/>
                </a:path>
              </a:pathLst>
            </a:custGeom>
            <a:solidFill>
              <a:srgbClr val="FADF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50"/>
            <p:cNvSpPr/>
            <p:nvPr/>
          </p:nvSpPr>
          <p:spPr>
            <a:xfrm>
              <a:off x="4436125" y="415575"/>
              <a:ext cx="33300" cy="102700"/>
            </a:xfrm>
            <a:custGeom>
              <a:avLst/>
              <a:gdLst/>
              <a:ahLst/>
              <a:cxnLst/>
              <a:rect l="l" t="t" r="r" b="b"/>
              <a:pathLst>
                <a:path w="1332" h="4108" extrusionOk="0">
                  <a:moveTo>
                    <a:pt x="83" y="0"/>
                  </a:moveTo>
                  <a:cubicBezTo>
                    <a:pt x="34" y="16"/>
                    <a:pt x="1" y="50"/>
                    <a:pt x="17" y="116"/>
                  </a:cubicBezTo>
                  <a:cubicBezTo>
                    <a:pt x="367" y="1431"/>
                    <a:pt x="733" y="2728"/>
                    <a:pt x="1114" y="4025"/>
                  </a:cubicBezTo>
                  <a:cubicBezTo>
                    <a:pt x="1132" y="4074"/>
                    <a:pt x="1165" y="4107"/>
                    <a:pt x="1214" y="4107"/>
                  </a:cubicBezTo>
                  <a:cubicBezTo>
                    <a:pt x="1265" y="4107"/>
                    <a:pt x="1331" y="4058"/>
                    <a:pt x="1298" y="3974"/>
                  </a:cubicBezTo>
                  <a:cubicBezTo>
                    <a:pt x="915" y="2677"/>
                    <a:pt x="549" y="1380"/>
                    <a:pt x="200" y="67"/>
                  </a:cubicBezTo>
                  <a:lnTo>
                    <a:pt x="200" y="50"/>
                  </a:lnTo>
                  <a:cubicBezTo>
                    <a:pt x="183" y="50"/>
                    <a:pt x="150" y="67"/>
                    <a:pt x="134" y="83"/>
                  </a:cubicBezTo>
                  <a:cubicBezTo>
                    <a:pt x="134" y="83"/>
                    <a:pt x="117" y="50"/>
                    <a:pt x="83" y="0"/>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50"/>
            <p:cNvSpPr/>
            <p:nvPr/>
          </p:nvSpPr>
          <p:spPr>
            <a:xfrm>
              <a:off x="4458975" y="429275"/>
              <a:ext cx="3800" cy="3350"/>
            </a:xfrm>
            <a:custGeom>
              <a:avLst/>
              <a:gdLst/>
              <a:ahLst/>
              <a:cxnLst/>
              <a:rect l="l" t="t" r="r" b="b"/>
              <a:pathLst>
                <a:path w="152" h="134" extrusionOk="0">
                  <a:moveTo>
                    <a:pt x="67" y="1"/>
                  </a:moveTo>
                  <a:cubicBezTo>
                    <a:pt x="51" y="1"/>
                    <a:pt x="18" y="1"/>
                    <a:pt x="1" y="18"/>
                  </a:cubicBezTo>
                  <a:cubicBezTo>
                    <a:pt x="34" y="84"/>
                    <a:pt x="51" y="134"/>
                    <a:pt x="51" y="134"/>
                  </a:cubicBezTo>
                  <a:cubicBezTo>
                    <a:pt x="85" y="118"/>
                    <a:pt x="118" y="84"/>
                    <a:pt x="151" y="84"/>
                  </a:cubicBezTo>
                  <a:lnTo>
                    <a:pt x="151" y="67"/>
                  </a:lnTo>
                  <a:cubicBezTo>
                    <a:pt x="151" y="18"/>
                    <a:pt x="101" y="1"/>
                    <a:pt x="67" y="1"/>
                  </a:cubicBezTo>
                  <a:close/>
                </a:path>
              </a:pathLst>
            </a:custGeom>
            <a:solidFill>
              <a:srgbClr val="FADF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50"/>
            <p:cNvSpPr/>
            <p:nvPr/>
          </p:nvSpPr>
          <p:spPr>
            <a:xfrm>
              <a:off x="4458150" y="429700"/>
              <a:ext cx="24975" cy="84850"/>
            </a:xfrm>
            <a:custGeom>
              <a:avLst/>
              <a:gdLst/>
              <a:ahLst/>
              <a:cxnLst/>
              <a:rect l="l" t="t" r="r" b="b"/>
              <a:pathLst>
                <a:path w="999" h="3394" extrusionOk="0">
                  <a:moveTo>
                    <a:pt x="34" y="1"/>
                  </a:moveTo>
                  <a:cubicBezTo>
                    <a:pt x="18" y="34"/>
                    <a:pt x="1" y="67"/>
                    <a:pt x="1" y="101"/>
                  </a:cubicBezTo>
                  <a:cubicBezTo>
                    <a:pt x="200" y="1181"/>
                    <a:pt x="466" y="2263"/>
                    <a:pt x="783" y="3327"/>
                  </a:cubicBezTo>
                  <a:cubicBezTo>
                    <a:pt x="799" y="3376"/>
                    <a:pt x="832" y="3393"/>
                    <a:pt x="883" y="3393"/>
                  </a:cubicBezTo>
                  <a:cubicBezTo>
                    <a:pt x="932" y="3393"/>
                    <a:pt x="998" y="3343"/>
                    <a:pt x="965" y="3276"/>
                  </a:cubicBezTo>
                  <a:cubicBezTo>
                    <a:pt x="650" y="2212"/>
                    <a:pt x="400" y="1148"/>
                    <a:pt x="184" y="67"/>
                  </a:cubicBezTo>
                  <a:cubicBezTo>
                    <a:pt x="151" y="67"/>
                    <a:pt x="118" y="101"/>
                    <a:pt x="84" y="117"/>
                  </a:cubicBezTo>
                  <a:cubicBezTo>
                    <a:pt x="84" y="117"/>
                    <a:pt x="67" y="67"/>
                    <a:pt x="34" y="1"/>
                  </a:cubicBezTo>
                  <a:close/>
                </a:path>
              </a:pathLst>
            </a:custGeom>
            <a:solidFill>
              <a:srgbClr val="F09D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50"/>
            <p:cNvSpPr/>
            <p:nvPr/>
          </p:nvSpPr>
          <p:spPr>
            <a:xfrm>
              <a:off x="3866925" y="1647900"/>
              <a:ext cx="541800" cy="293550"/>
            </a:xfrm>
            <a:custGeom>
              <a:avLst/>
              <a:gdLst/>
              <a:ahLst/>
              <a:cxnLst/>
              <a:rect l="l" t="t" r="r" b="b"/>
              <a:pathLst>
                <a:path w="21672" h="11742" extrusionOk="0">
                  <a:moveTo>
                    <a:pt x="17197" y="1"/>
                  </a:moveTo>
                  <a:lnTo>
                    <a:pt x="12591" y="4325"/>
                  </a:lnTo>
                  <a:cubicBezTo>
                    <a:pt x="8283" y="4707"/>
                    <a:pt x="4092" y="6636"/>
                    <a:pt x="1" y="9762"/>
                  </a:cubicBezTo>
                  <a:lnTo>
                    <a:pt x="983" y="11742"/>
                  </a:lnTo>
                  <a:lnTo>
                    <a:pt x="12707" y="8150"/>
                  </a:lnTo>
                  <a:cubicBezTo>
                    <a:pt x="13072" y="8033"/>
                    <a:pt x="13438" y="7900"/>
                    <a:pt x="13804" y="7767"/>
                  </a:cubicBezTo>
                  <a:cubicBezTo>
                    <a:pt x="16715" y="6636"/>
                    <a:pt x="19359" y="5438"/>
                    <a:pt x="21671" y="4141"/>
                  </a:cubicBezTo>
                  <a:lnTo>
                    <a:pt x="17197" y="1"/>
                  </a:lnTo>
                  <a:close/>
                </a:path>
              </a:pathLst>
            </a:custGeom>
            <a:solidFill>
              <a:srgbClr val="F4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8" name="Google Shape;1608;p50"/>
          <p:cNvGrpSpPr/>
          <p:nvPr/>
        </p:nvGrpSpPr>
        <p:grpSpPr>
          <a:xfrm flipH="1">
            <a:off x="1497047" y="1694056"/>
            <a:ext cx="424126" cy="1298967"/>
            <a:chOff x="465950" y="3033225"/>
            <a:chExt cx="741350" cy="2270525"/>
          </a:xfrm>
        </p:grpSpPr>
        <p:sp>
          <p:nvSpPr>
            <p:cNvPr id="1609" name="Google Shape;1609;p50"/>
            <p:cNvSpPr/>
            <p:nvPr/>
          </p:nvSpPr>
          <p:spPr>
            <a:xfrm>
              <a:off x="849275" y="4645950"/>
              <a:ext cx="234125" cy="581725"/>
            </a:xfrm>
            <a:custGeom>
              <a:avLst/>
              <a:gdLst/>
              <a:ahLst/>
              <a:cxnLst/>
              <a:rect l="l" t="t" r="r" b="b"/>
              <a:pathLst>
                <a:path w="9365" h="23269" extrusionOk="0">
                  <a:moveTo>
                    <a:pt x="1951" y="1"/>
                  </a:moveTo>
                  <a:cubicBezTo>
                    <a:pt x="900" y="1"/>
                    <a:pt x="0" y="600"/>
                    <a:pt x="267" y="2813"/>
                  </a:cubicBezTo>
                  <a:cubicBezTo>
                    <a:pt x="318" y="3179"/>
                    <a:pt x="367" y="3578"/>
                    <a:pt x="451" y="3993"/>
                  </a:cubicBezTo>
                  <a:cubicBezTo>
                    <a:pt x="1099" y="7536"/>
                    <a:pt x="2846" y="12559"/>
                    <a:pt x="4491" y="16916"/>
                  </a:cubicBezTo>
                  <a:cubicBezTo>
                    <a:pt x="5157" y="18661"/>
                    <a:pt x="6305" y="21872"/>
                    <a:pt x="6853" y="23269"/>
                  </a:cubicBezTo>
                  <a:lnTo>
                    <a:pt x="9365" y="22553"/>
                  </a:lnTo>
                  <a:lnTo>
                    <a:pt x="7851" y="15752"/>
                  </a:lnTo>
                  <a:lnTo>
                    <a:pt x="5107" y="3062"/>
                  </a:lnTo>
                  <a:lnTo>
                    <a:pt x="4642" y="833"/>
                  </a:lnTo>
                  <a:cubicBezTo>
                    <a:pt x="4642" y="833"/>
                    <a:pt x="3191" y="1"/>
                    <a:pt x="1951" y="1"/>
                  </a:cubicBezTo>
                  <a:close/>
                </a:path>
              </a:pathLst>
            </a:custGeom>
            <a:solidFill>
              <a:srgbClr val="AB7B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50"/>
            <p:cNvSpPr/>
            <p:nvPr/>
          </p:nvSpPr>
          <p:spPr>
            <a:xfrm>
              <a:off x="849275" y="4645950"/>
              <a:ext cx="127700" cy="99850"/>
            </a:xfrm>
            <a:custGeom>
              <a:avLst/>
              <a:gdLst/>
              <a:ahLst/>
              <a:cxnLst/>
              <a:rect l="l" t="t" r="r" b="b"/>
              <a:pathLst>
                <a:path w="5108" h="3994" extrusionOk="0">
                  <a:moveTo>
                    <a:pt x="1951" y="1"/>
                  </a:moveTo>
                  <a:cubicBezTo>
                    <a:pt x="900" y="1"/>
                    <a:pt x="0" y="600"/>
                    <a:pt x="267" y="2813"/>
                  </a:cubicBezTo>
                  <a:cubicBezTo>
                    <a:pt x="318" y="3179"/>
                    <a:pt x="367" y="3578"/>
                    <a:pt x="451" y="3993"/>
                  </a:cubicBezTo>
                  <a:cubicBezTo>
                    <a:pt x="2230" y="3678"/>
                    <a:pt x="3893" y="3328"/>
                    <a:pt x="5107" y="3062"/>
                  </a:cubicBezTo>
                  <a:lnTo>
                    <a:pt x="4642" y="833"/>
                  </a:lnTo>
                  <a:cubicBezTo>
                    <a:pt x="4642" y="833"/>
                    <a:pt x="3191" y="1"/>
                    <a:pt x="1951" y="1"/>
                  </a:cubicBezTo>
                  <a:close/>
                </a:path>
              </a:pathLst>
            </a:custGeom>
            <a:solidFill>
              <a:srgbClr val="8F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50"/>
            <p:cNvSpPr/>
            <p:nvPr/>
          </p:nvSpPr>
          <p:spPr>
            <a:xfrm>
              <a:off x="961550" y="5039725"/>
              <a:ext cx="123925" cy="187950"/>
            </a:xfrm>
            <a:custGeom>
              <a:avLst/>
              <a:gdLst/>
              <a:ahLst/>
              <a:cxnLst/>
              <a:rect l="l" t="t" r="r" b="b"/>
              <a:pathLst>
                <a:path w="4957" h="7518" extrusionOk="0">
                  <a:moveTo>
                    <a:pt x="3360" y="1"/>
                  </a:moveTo>
                  <a:lnTo>
                    <a:pt x="0" y="1165"/>
                  </a:lnTo>
                  <a:cubicBezTo>
                    <a:pt x="167" y="1613"/>
                    <a:pt x="333" y="2063"/>
                    <a:pt x="499" y="2478"/>
                  </a:cubicBezTo>
                  <a:cubicBezTo>
                    <a:pt x="982" y="3742"/>
                    <a:pt x="1947" y="6469"/>
                    <a:pt x="2362" y="7518"/>
                  </a:cubicBezTo>
                  <a:lnTo>
                    <a:pt x="4956" y="7168"/>
                  </a:lnTo>
                  <a:lnTo>
                    <a:pt x="3659" y="1398"/>
                  </a:lnTo>
                  <a:lnTo>
                    <a:pt x="33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50"/>
            <p:cNvSpPr/>
            <p:nvPr/>
          </p:nvSpPr>
          <p:spPr>
            <a:xfrm>
              <a:off x="961550" y="5039725"/>
              <a:ext cx="91500" cy="61975"/>
            </a:xfrm>
            <a:custGeom>
              <a:avLst/>
              <a:gdLst/>
              <a:ahLst/>
              <a:cxnLst/>
              <a:rect l="l" t="t" r="r" b="b"/>
              <a:pathLst>
                <a:path w="3660" h="2479" extrusionOk="0">
                  <a:moveTo>
                    <a:pt x="3360" y="1"/>
                  </a:moveTo>
                  <a:lnTo>
                    <a:pt x="0" y="1165"/>
                  </a:lnTo>
                  <a:cubicBezTo>
                    <a:pt x="167" y="1613"/>
                    <a:pt x="333" y="2063"/>
                    <a:pt x="499" y="2478"/>
                  </a:cubicBezTo>
                  <a:lnTo>
                    <a:pt x="3659" y="1398"/>
                  </a:lnTo>
                  <a:lnTo>
                    <a:pt x="336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50"/>
            <p:cNvSpPr/>
            <p:nvPr/>
          </p:nvSpPr>
          <p:spPr>
            <a:xfrm>
              <a:off x="619400" y="4660225"/>
              <a:ext cx="138450" cy="551650"/>
            </a:xfrm>
            <a:custGeom>
              <a:avLst/>
              <a:gdLst/>
              <a:ahLst/>
              <a:cxnLst/>
              <a:rect l="l" t="t" r="r" b="b"/>
              <a:pathLst>
                <a:path w="5538" h="22066" extrusionOk="0">
                  <a:moveTo>
                    <a:pt x="2939" y="0"/>
                  </a:moveTo>
                  <a:cubicBezTo>
                    <a:pt x="1557" y="0"/>
                    <a:pt x="0" y="1792"/>
                    <a:pt x="0" y="1792"/>
                  </a:cubicBezTo>
                  <a:lnTo>
                    <a:pt x="299" y="4220"/>
                  </a:lnTo>
                  <a:lnTo>
                    <a:pt x="1863" y="16944"/>
                  </a:lnTo>
                  <a:lnTo>
                    <a:pt x="2495" y="22066"/>
                  </a:lnTo>
                  <a:lnTo>
                    <a:pt x="5238" y="22066"/>
                  </a:lnTo>
                  <a:cubicBezTo>
                    <a:pt x="5305" y="20569"/>
                    <a:pt x="5371" y="18806"/>
                    <a:pt x="5404" y="16944"/>
                  </a:cubicBezTo>
                  <a:cubicBezTo>
                    <a:pt x="5521" y="12569"/>
                    <a:pt x="5537" y="7630"/>
                    <a:pt x="5089" y="4087"/>
                  </a:cubicBezTo>
                  <a:cubicBezTo>
                    <a:pt x="5005" y="3406"/>
                    <a:pt x="4905" y="2790"/>
                    <a:pt x="4772" y="2225"/>
                  </a:cubicBezTo>
                  <a:cubicBezTo>
                    <a:pt x="4406" y="543"/>
                    <a:pt x="3699" y="0"/>
                    <a:pt x="2939" y="0"/>
                  </a:cubicBezTo>
                  <a:close/>
                </a:path>
              </a:pathLst>
            </a:custGeom>
            <a:solidFill>
              <a:srgbClr val="AB7B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50"/>
            <p:cNvSpPr/>
            <p:nvPr/>
          </p:nvSpPr>
          <p:spPr>
            <a:xfrm>
              <a:off x="619400" y="4660225"/>
              <a:ext cx="127250" cy="107450"/>
            </a:xfrm>
            <a:custGeom>
              <a:avLst/>
              <a:gdLst/>
              <a:ahLst/>
              <a:cxnLst/>
              <a:rect l="l" t="t" r="r" b="b"/>
              <a:pathLst>
                <a:path w="5090" h="4298" extrusionOk="0">
                  <a:moveTo>
                    <a:pt x="2939" y="0"/>
                  </a:moveTo>
                  <a:cubicBezTo>
                    <a:pt x="1557" y="0"/>
                    <a:pt x="0" y="1792"/>
                    <a:pt x="0" y="1792"/>
                  </a:cubicBezTo>
                  <a:lnTo>
                    <a:pt x="299" y="4220"/>
                  </a:lnTo>
                  <a:cubicBezTo>
                    <a:pt x="745" y="4273"/>
                    <a:pt x="1244" y="4297"/>
                    <a:pt x="1784" y="4297"/>
                  </a:cubicBezTo>
                  <a:cubicBezTo>
                    <a:pt x="2775" y="4297"/>
                    <a:pt x="3904" y="4217"/>
                    <a:pt x="5089" y="4087"/>
                  </a:cubicBezTo>
                  <a:cubicBezTo>
                    <a:pt x="5005" y="3406"/>
                    <a:pt x="4905" y="2790"/>
                    <a:pt x="4772" y="2225"/>
                  </a:cubicBezTo>
                  <a:cubicBezTo>
                    <a:pt x="4406" y="543"/>
                    <a:pt x="3699" y="0"/>
                    <a:pt x="2939" y="0"/>
                  </a:cubicBezTo>
                  <a:close/>
                </a:path>
              </a:pathLst>
            </a:custGeom>
            <a:solidFill>
              <a:srgbClr val="8F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50"/>
            <p:cNvSpPr/>
            <p:nvPr/>
          </p:nvSpPr>
          <p:spPr>
            <a:xfrm>
              <a:off x="610650" y="3409875"/>
              <a:ext cx="263600" cy="176250"/>
            </a:xfrm>
            <a:custGeom>
              <a:avLst/>
              <a:gdLst/>
              <a:ahLst/>
              <a:cxnLst/>
              <a:rect l="l" t="t" r="r" b="b"/>
              <a:pathLst>
                <a:path w="10544" h="7050" extrusionOk="0">
                  <a:moveTo>
                    <a:pt x="5448" y="0"/>
                  </a:moveTo>
                  <a:cubicBezTo>
                    <a:pt x="1129" y="0"/>
                    <a:pt x="115" y="2860"/>
                    <a:pt x="0" y="6588"/>
                  </a:cubicBezTo>
                  <a:cubicBezTo>
                    <a:pt x="0" y="6588"/>
                    <a:pt x="2653" y="7050"/>
                    <a:pt x="5163" y="7050"/>
                  </a:cubicBezTo>
                  <a:cubicBezTo>
                    <a:pt x="7096" y="7050"/>
                    <a:pt x="8945" y="6776"/>
                    <a:pt x="9430" y="5806"/>
                  </a:cubicBezTo>
                  <a:cubicBezTo>
                    <a:pt x="10544" y="3561"/>
                    <a:pt x="10195" y="118"/>
                    <a:pt x="5672" y="3"/>
                  </a:cubicBezTo>
                  <a:cubicBezTo>
                    <a:pt x="5596" y="1"/>
                    <a:pt x="5522" y="0"/>
                    <a:pt x="54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50"/>
            <p:cNvSpPr/>
            <p:nvPr/>
          </p:nvSpPr>
          <p:spPr>
            <a:xfrm>
              <a:off x="636025" y="3446025"/>
              <a:ext cx="209975" cy="139975"/>
            </a:xfrm>
            <a:custGeom>
              <a:avLst/>
              <a:gdLst/>
              <a:ahLst/>
              <a:cxnLst/>
              <a:rect l="l" t="t" r="r" b="b"/>
              <a:pathLst>
                <a:path w="8399" h="5599" extrusionOk="0">
                  <a:moveTo>
                    <a:pt x="4339" y="1"/>
                  </a:moveTo>
                  <a:cubicBezTo>
                    <a:pt x="903" y="1"/>
                    <a:pt x="98" y="2283"/>
                    <a:pt x="0" y="5225"/>
                  </a:cubicBezTo>
                  <a:cubicBezTo>
                    <a:pt x="0" y="5225"/>
                    <a:pt x="2127" y="5599"/>
                    <a:pt x="4130" y="5599"/>
                  </a:cubicBezTo>
                  <a:cubicBezTo>
                    <a:pt x="5661" y="5599"/>
                    <a:pt x="7119" y="5381"/>
                    <a:pt x="7500" y="4610"/>
                  </a:cubicBezTo>
                  <a:cubicBezTo>
                    <a:pt x="8398" y="2830"/>
                    <a:pt x="8116" y="87"/>
                    <a:pt x="4524" y="3"/>
                  </a:cubicBezTo>
                  <a:cubicBezTo>
                    <a:pt x="4462" y="1"/>
                    <a:pt x="4400" y="1"/>
                    <a:pt x="4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50"/>
            <p:cNvSpPr/>
            <p:nvPr/>
          </p:nvSpPr>
          <p:spPr>
            <a:xfrm>
              <a:off x="545775" y="3506375"/>
              <a:ext cx="317675" cy="693100"/>
            </a:xfrm>
            <a:custGeom>
              <a:avLst/>
              <a:gdLst/>
              <a:ahLst/>
              <a:cxnLst/>
              <a:rect l="l" t="t" r="r" b="b"/>
              <a:pathLst>
                <a:path w="12707" h="27724" extrusionOk="0">
                  <a:moveTo>
                    <a:pt x="10562" y="1"/>
                  </a:moveTo>
                  <a:lnTo>
                    <a:pt x="4591" y="300"/>
                  </a:lnTo>
                  <a:lnTo>
                    <a:pt x="3992" y="633"/>
                  </a:lnTo>
                  <a:lnTo>
                    <a:pt x="3859" y="1398"/>
                  </a:lnTo>
                  <a:lnTo>
                    <a:pt x="1564" y="15334"/>
                  </a:lnTo>
                  <a:lnTo>
                    <a:pt x="1" y="27724"/>
                  </a:lnTo>
                  <a:lnTo>
                    <a:pt x="3992" y="26710"/>
                  </a:lnTo>
                  <a:lnTo>
                    <a:pt x="12707" y="26377"/>
                  </a:lnTo>
                  <a:lnTo>
                    <a:pt x="12391" y="9846"/>
                  </a:lnTo>
                  <a:lnTo>
                    <a:pt x="10795" y="1247"/>
                  </a:lnTo>
                  <a:lnTo>
                    <a:pt x="1056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50"/>
            <p:cNvSpPr/>
            <p:nvPr/>
          </p:nvSpPr>
          <p:spPr>
            <a:xfrm>
              <a:off x="642250" y="3506375"/>
              <a:ext cx="173400" cy="80125"/>
            </a:xfrm>
            <a:custGeom>
              <a:avLst/>
              <a:gdLst/>
              <a:ahLst/>
              <a:cxnLst/>
              <a:rect l="l" t="t" r="r" b="b"/>
              <a:pathLst>
                <a:path w="6936" h="3205" extrusionOk="0">
                  <a:moveTo>
                    <a:pt x="6703" y="1"/>
                  </a:moveTo>
                  <a:lnTo>
                    <a:pt x="732" y="300"/>
                  </a:lnTo>
                  <a:lnTo>
                    <a:pt x="133" y="633"/>
                  </a:lnTo>
                  <a:lnTo>
                    <a:pt x="0" y="1398"/>
                  </a:lnTo>
                  <a:cubicBezTo>
                    <a:pt x="250" y="2096"/>
                    <a:pt x="931" y="3061"/>
                    <a:pt x="2811" y="3194"/>
                  </a:cubicBezTo>
                  <a:cubicBezTo>
                    <a:pt x="2904" y="3201"/>
                    <a:pt x="2995" y="3205"/>
                    <a:pt x="3086" y="3205"/>
                  </a:cubicBezTo>
                  <a:cubicBezTo>
                    <a:pt x="4652" y="3205"/>
                    <a:pt x="6024" y="2159"/>
                    <a:pt x="6936" y="1247"/>
                  </a:cubicBezTo>
                  <a:lnTo>
                    <a:pt x="6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50"/>
            <p:cNvSpPr/>
            <p:nvPr/>
          </p:nvSpPr>
          <p:spPr>
            <a:xfrm>
              <a:off x="532475" y="4237300"/>
              <a:ext cx="76525" cy="187125"/>
            </a:xfrm>
            <a:custGeom>
              <a:avLst/>
              <a:gdLst/>
              <a:ahLst/>
              <a:cxnLst/>
              <a:rect l="l" t="t" r="r" b="b"/>
              <a:pathLst>
                <a:path w="3061" h="7485" extrusionOk="0">
                  <a:moveTo>
                    <a:pt x="1597" y="1"/>
                  </a:moveTo>
                  <a:lnTo>
                    <a:pt x="350" y="648"/>
                  </a:lnTo>
                  <a:cubicBezTo>
                    <a:pt x="417" y="1630"/>
                    <a:pt x="1" y="3276"/>
                    <a:pt x="217" y="4407"/>
                  </a:cubicBezTo>
                  <a:cubicBezTo>
                    <a:pt x="433" y="5555"/>
                    <a:pt x="1781" y="7484"/>
                    <a:pt x="1781" y="7484"/>
                  </a:cubicBezTo>
                  <a:lnTo>
                    <a:pt x="3061" y="4325"/>
                  </a:lnTo>
                  <a:lnTo>
                    <a:pt x="1980" y="715"/>
                  </a:lnTo>
                  <a:lnTo>
                    <a:pt x="1597" y="1"/>
                  </a:lnTo>
                  <a:close/>
                </a:path>
              </a:pathLst>
            </a:custGeom>
            <a:solidFill>
              <a:srgbClr val="AB7B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50"/>
            <p:cNvSpPr/>
            <p:nvPr/>
          </p:nvSpPr>
          <p:spPr>
            <a:xfrm>
              <a:off x="465950" y="3592875"/>
              <a:ext cx="124600" cy="670800"/>
            </a:xfrm>
            <a:custGeom>
              <a:avLst/>
              <a:gdLst/>
              <a:ahLst/>
              <a:cxnLst/>
              <a:rect l="l" t="t" r="r" b="b"/>
              <a:pathLst>
                <a:path w="4984" h="26832" extrusionOk="0">
                  <a:moveTo>
                    <a:pt x="2994" y="0"/>
                  </a:moveTo>
                  <a:cubicBezTo>
                    <a:pt x="1049" y="3093"/>
                    <a:pt x="1" y="13504"/>
                    <a:pt x="100" y="17362"/>
                  </a:cubicBezTo>
                  <a:cubicBezTo>
                    <a:pt x="184" y="20755"/>
                    <a:pt x="433" y="23099"/>
                    <a:pt x="666" y="23981"/>
                  </a:cubicBezTo>
                  <a:cubicBezTo>
                    <a:pt x="699" y="24097"/>
                    <a:pt x="716" y="24197"/>
                    <a:pt x="750" y="24264"/>
                  </a:cubicBezTo>
                  <a:cubicBezTo>
                    <a:pt x="998" y="24796"/>
                    <a:pt x="1814" y="24913"/>
                    <a:pt x="1996" y="25261"/>
                  </a:cubicBezTo>
                  <a:cubicBezTo>
                    <a:pt x="2180" y="25627"/>
                    <a:pt x="2080" y="26310"/>
                    <a:pt x="2280" y="26725"/>
                  </a:cubicBezTo>
                  <a:cubicBezTo>
                    <a:pt x="2317" y="26801"/>
                    <a:pt x="2399" y="26831"/>
                    <a:pt x="2511" y="26831"/>
                  </a:cubicBezTo>
                  <a:cubicBezTo>
                    <a:pt x="2996" y="26831"/>
                    <a:pt x="4046" y="26247"/>
                    <a:pt x="4482" y="26247"/>
                  </a:cubicBezTo>
                  <a:cubicBezTo>
                    <a:pt x="4517" y="26247"/>
                    <a:pt x="4548" y="26251"/>
                    <a:pt x="4575" y="26259"/>
                  </a:cubicBezTo>
                  <a:cubicBezTo>
                    <a:pt x="4578" y="26260"/>
                    <a:pt x="4581" y="26261"/>
                    <a:pt x="4584" y="26261"/>
                  </a:cubicBezTo>
                  <a:cubicBezTo>
                    <a:pt x="4984" y="26261"/>
                    <a:pt x="4575" y="16314"/>
                    <a:pt x="4575" y="16314"/>
                  </a:cubicBezTo>
                  <a:lnTo>
                    <a:pt x="3710" y="7451"/>
                  </a:lnTo>
                  <a:lnTo>
                    <a:pt x="29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50"/>
            <p:cNvSpPr/>
            <p:nvPr/>
          </p:nvSpPr>
          <p:spPr>
            <a:xfrm>
              <a:off x="475100" y="3676025"/>
              <a:ext cx="115450" cy="587650"/>
            </a:xfrm>
            <a:custGeom>
              <a:avLst/>
              <a:gdLst/>
              <a:ahLst/>
              <a:cxnLst/>
              <a:rect l="l" t="t" r="r" b="b"/>
              <a:pathLst>
                <a:path w="4618" h="23506" extrusionOk="0">
                  <a:moveTo>
                    <a:pt x="2828" y="0"/>
                  </a:moveTo>
                  <a:cubicBezTo>
                    <a:pt x="1397" y="4391"/>
                    <a:pt x="0" y="11309"/>
                    <a:pt x="499" y="15733"/>
                  </a:cubicBezTo>
                  <a:cubicBezTo>
                    <a:pt x="732" y="17895"/>
                    <a:pt x="550" y="19525"/>
                    <a:pt x="300" y="20655"/>
                  </a:cubicBezTo>
                  <a:cubicBezTo>
                    <a:pt x="333" y="20771"/>
                    <a:pt x="350" y="20871"/>
                    <a:pt x="384" y="20938"/>
                  </a:cubicBezTo>
                  <a:cubicBezTo>
                    <a:pt x="632" y="21470"/>
                    <a:pt x="1448" y="21587"/>
                    <a:pt x="1630" y="21935"/>
                  </a:cubicBezTo>
                  <a:cubicBezTo>
                    <a:pt x="1814" y="22301"/>
                    <a:pt x="1714" y="22984"/>
                    <a:pt x="1914" y="23399"/>
                  </a:cubicBezTo>
                  <a:cubicBezTo>
                    <a:pt x="1951" y="23475"/>
                    <a:pt x="2033" y="23505"/>
                    <a:pt x="2145" y="23505"/>
                  </a:cubicBezTo>
                  <a:cubicBezTo>
                    <a:pt x="2630" y="23505"/>
                    <a:pt x="3680" y="22921"/>
                    <a:pt x="4116" y="22921"/>
                  </a:cubicBezTo>
                  <a:cubicBezTo>
                    <a:pt x="4151" y="22921"/>
                    <a:pt x="4182" y="22925"/>
                    <a:pt x="4209" y="22933"/>
                  </a:cubicBezTo>
                  <a:cubicBezTo>
                    <a:pt x="4212" y="22934"/>
                    <a:pt x="4215" y="22935"/>
                    <a:pt x="4218" y="22935"/>
                  </a:cubicBezTo>
                  <a:cubicBezTo>
                    <a:pt x="4618" y="22935"/>
                    <a:pt x="4209" y="12988"/>
                    <a:pt x="4209" y="12988"/>
                  </a:cubicBezTo>
                  <a:lnTo>
                    <a:pt x="3344" y="4125"/>
                  </a:lnTo>
                  <a:lnTo>
                    <a:pt x="28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50"/>
            <p:cNvSpPr/>
            <p:nvPr/>
          </p:nvSpPr>
          <p:spPr>
            <a:xfrm>
              <a:off x="568225" y="4152875"/>
              <a:ext cx="441175" cy="587025"/>
            </a:xfrm>
            <a:custGeom>
              <a:avLst/>
              <a:gdLst/>
              <a:ahLst/>
              <a:cxnLst/>
              <a:rect l="l" t="t" r="r" b="b"/>
              <a:pathLst>
                <a:path w="17647" h="23481" extrusionOk="0">
                  <a:moveTo>
                    <a:pt x="14070" y="1"/>
                  </a:moveTo>
                  <a:lnTo>
                    <a:pt x="1" y="1098"/>
                  </a:lnTo>
                  <a:cubicBezTo>
                    <a:pt x="1" y="1098"/>
                    <a:pt x="517" y="21971"/>
                    <a:pt x="617" y="22869"/>
                  </a:cubicBezTo>
                  <a:cubicBezTo>
                    <a:pt x="660" y="23296"/>
                    <a:pt x="2324" y="23481"/>
                    <a:pt x="4064" y="23481"/>
                  </a:cubicBezTo>
                  <a:cubicBezTo>
                    <a:pt x="5641" y="23481"/>
                    <a:pt x="7281" y="23329"/>
                    <a:pt x="7835" y="23068"/>
                  </a:cubicBezTo>
                  <a:cubicBezTo>
                    <a:pt x="7968" y="23018"/>
                    <a:pt x="8034" y="22951"/>
                    <a:pt x="8034" y="22885"/>
                  </a:cubicBezTo>
                  <a:lnTo>
                    <a:pt x="8034" y="22835"/>
                  </a:lnTo>
                  <a:cubicBezTo>
                    <a:pt x="7984" y="21871"/>
                    <a:pt x="7850" y="12857"/>
                    <a:pt x="7850" y="12857"/>
                  </a:cubicBezTo>
                  <a:lnTo>
                    <a:pt x="7850" y="12857"/>
                  </a:lnTo>
                  <a:cubicBezTo>
                    <a:pt x="7851" y="12857"/>
                    <a:pt x="10329" y="21920"/>
                    <a:pt x="10844" y="22536"/>
                  </a:cubicBezTo>
                  <a:cubicBezTo>
                    <a:pt x="10919" y="22627"/>
                    <a:pt x="11114" y="22668"/>
                    <a:pt x="11393" y="22668"/>
                  </a:cubicBezTo>
                  <a:cubicBezTo>
                    <a:pt x="13047" y="22668"/>
                    <a:pt x="17647" y="21258"/>
                    <a:pt x="17647" y="20689"/>
                  </a:cubicBezTo>
                  <a:cubicBezTo>
                    <a:pt x="17647" y="20024"/>
                    <a:pt x="14070" y="1"/>
                    <a:pt x="14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50"/>
            <p:cNvSpPr/>
            <p:nvPr/>
          </p:nvSpPr>
          <p:spPr>
            <a:xfrm>
              <a:off x="496725" y="3522175"/>
              <a:ext cx="148875" cy="692800"/>
            </a:xfrm>
            <a:custGeom>
              <a:avLst/>
              <a:gdLst/>
              <a:ahLst/>
              <a:cxnLst/>
              <a:rect l="l" t="t" r="r" b="b"/>
              <a:pathLst>
                <a:path w="5955" h="27712" extrusionOk="0">
                  <a:moveTo>
                    <a:pt x="5954" y="1"/>
                  </a:moveTo>
                  <a:lnTo>
                    <a:pt x="5954" y="1"/>
                  </a:lnTo>
                  <a:cubicBezTo>
                    <a:pt x="3094" y="699"/>
                    <a:pt x="1763" y="2828"/>
                    <a:pt x="1763" y="2828"/>
                  </a:cubicBezTo>
                  <a:cubicBezTo>
                    <a:pt x="1763" y="2828"/>
                    <a:pt x="1913" y="4391"/>
                    <a:pt x="1581" y="7485"/>
                  </a:cubicBezTo>
                  <a:cubicBezTo>
                    <a:pt x="1248" y="10561"/>
                    <a:pt x="200" y="17945"/>
                    <a:pt x="100" y="21488"/>
                  </a:cubicBezTo>
                  <a:cubicBezTo>
                    <a:pt x="0" y="25013"/>
                    <a:pt x="1297" y="25412"/>
                    <a:pt x="1297" y="25412"/>
                  </a:cubicBezTo>
                  <a:cubicBezTo>
                    <a:pt x="1297" y="25412"/>
                    <a:pt x="1198" y="27125"/>
                    <a:pt x="1530" y="27557"/>
                  </a:cubicBezTo>
                  <a:cubicBezTo>
                    <a:pt x="1615" y="27667"/>
                    <a:pt x="1880" y="27711"/>
                    <a:pt x="2235" y="27711"/>
                  </a:cubicBezTo>
                  <a:cubicBezTo>
                    <a:pt x="3277" y="27711"/>
                    <a:pt x="5087" y="27328"/>
                    <a:pt x="5322" y="27092"/>
                  </a:cubicBezTo>
                  <a:cubicBezTo>
                    <a:pt x="5639" y="26759"/>
                    <a:pt x="4690" y="21088"/>
                    <a:pt x="4690" y="16698"/>
                  </a:cubicBezTo>
                  <a:cubicBezTo>
                    <a:pt x="4690" y="12308"/>
                    <a:pt x="5954" y="1"/>
                    <a:pt x="5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50"/>
            <p:cNvSpPr/>
            <p:nvPr/>
          </p:nvSpPr>
          <p:spPr>
            <a:xfrm>
              <a:off x="781925" y="3506375"/>
              <a:ext cx="201925" cy="692800"/>
            </a:xfrm>
            <a:custGeom>
              <a:avLst/>
              <a:gdLst/>
              <a:ahLst/>
              <a:cxnLst/>
              <a:rect l="l" t="t" r="r" b="b"/>
              <a:pathLst>
                <a:path w="8077" h="27712" extrusionOk="0">
                  <a:moveTo>
                    <a:pt x="1116" y="1"/>
                  </a:moveTo>
                  <a:cubicBezTo>
                    <a:pt x="1116" y="1"/>
                    <a:pt x="1" y="2944"/>
                    <a:pt x="351" y="8365"/>
                  </a:cubicBezTo>
                  <a:cubicBezTo>
                    <a:pt x="433" y="9780"/>
                    <a:pt x="533" y="11625"/>
                    <a:pt x="633" y="13621"/>
                  </a:cubicBezTo>
                  <a:cubicBezTo>
                    <a:pt x="750" y="16381"/>
                    <a:pt x="883" y="19425"/>
                    <a:pt x="999" y="21920"/>
                  </a:cubicBezTo>
                  <a:cubicBezTo>
                    <a:pt x="1116" y="24514"/>
                    <a:pt x="1249" y="26526"/>
                    <a:pt x="1365" y="27009"/>
                  </a:cubicBezTo>
                  <a:cubicBezTo>
                    <a:pt x="1491" y="27551"/>
                    <a:pt x="1898" y="27711"/>
                    <a:pt x="2439" y="27711"/>
                  </a:cubicBezTo>
                  <a:cubicBezTo>
                    <a:pt x="3175" y="27711"/>
                    <a:pt x="4160" y="27413"/>
                    <a:pt x="5023" y="27375"/>
                  </a:cubicBezTo>
                  <a:cubicBezTo>
                    <a:pt x="5164" y="27367"/>
                    <a:pt x="5307" y="27364"/>
                    <a:pt x="5449" y="27364"/>
                  </a:cubicBezTo>
                  <a:cubicBezTo>
                    <a:pt x="5765" y="27364"/>
                    <a:pt x="6079" y="27378"/>
                    <a:pt x="6371" y="27378"/>
                  </a:cubicBezTo>
                  <a:cubicBezTo>
                    <a:pt x="7342" y="27378"/>
                    <a:pt x="8076" y="27229"/>
                    <a:pt x="7868" y="25945"/>
                  </a:cubicBezTo>
                  <a:cubicBezTo>
                    <a:pt x="7751" y="25213"/>
                    <a:pt x="7535" y="23000"/>
                    <a:pt x="7302" y="20590"/>
                  </a:cubicBezTo>
                  <a:cubicBezTo>
                    <a:pt x="6953" y="16847"/>
                    <a:pt x="6587" y="12607"/>
                    <a:pt x="6587" y="12607"/>
                  </a:cubicBezTo>
                  <a:lnTo>
                    <a:pt x="6604" y="9680"/>
                  </a:lnTo>
                  <a:lnTo>
                    <a:pt x="6620" y="2412"/>
                  </a:lnTo>
                  <a:cubicBezTo>
                    <a:pt x="5107" y="1247"/>
                    <a:pt x="1116" y="1"/>
                    <a:pt x="1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50"/>
            <p:cNvSpPr/>
            <p:nvPr/>
          </p:nvSpPr>
          <p:spPr>
            <a:xfrm>
              <a:off x="797725" y="3719250"/>
              <a:ext cx="166775" cy="335150"/>
            </a:xfrm>
            <a:custGeom>
              <a:avLst/>
              <a:gdLst/>
              <a:ahLst/>
              <a:cxnLst/>
              <a:rect l="l" t="t" r="r" b="b"/>
              <a:pathLst>
                <a:path w="6671" h="13406" extrusionOk="0">
                  <a:moveTo>
                    <a:pt x="4076" y="1"/>
                  </a:moveTo>
                  <a:cubicBezTo>
                    <a:pt x="4325" y="2611"/>
                    <a:pt x="1548" y="4341"/>
                    <a:pt x="1" y="5106"/>
                  </a:cubicBezTo>
                  <a:cubicBezTo>
                    <a:pt x="118" y="7866"/>
                    <a:pt x="251" y="10910"/>
                    <a:pt x="367" y="13405"/>
                  </a:cubicBezTo>
                  <a:cubicBezTo>
                    <a:pt x="1781" y="12922"/>
                    <a:pt x="4458" y="12141"/>
                    <a:pt x="6670" y="12075"/>
                  </a:cubicBezTo>
                  <a:cubicBezTo>
                    <a:pt x="6321" y="8332"/>
                    <a:pt x="5955" y="4092"/>
                    <a:pt x="5955" y="4092"/>
                  </a:cubicBezTo>
                  <a:lnTo>
                    <a:pt x="5972" y="1165"/>
                  </a:lnTo>
                  <a:lnTo>
                    <a:pt x="40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50"/>
            <p:cNvSpPr/>
            <p:nvPr/>
          </p:nvSpPr>
          <p:spPr>
            <a:xfrm>
              <a:off x="835575" y="3033225"/>
              <a:ext cx="145550" cy="183975"/>
            </a:xfrm>
            <a:custGeom>
              <a:avLst/>
              <a:gdLst/>
              <a:ahLst/>
              <a:cxnLst/>
              <a:rect l="l" t="t" r="r" b="b"/>
              <a:pathLst>
                <a:path w="5822" h="7359" extrusionOk="0">
                  <a:moveTo>
                    <a:pt x="1710" y="0"/>
                  </a:moveTo>
                  <a:cubicBezTo>
                    <a:pt x="755" y="0"/>
                    <a:pt x="1" y="5904"/>
                    <a:pt x="1" y="5904"/>
                  </a:cubicBezTo>
                  <a:lnTo>
                    <a:pt x="1115" y="7252"/>
                  </a:lnTo>
                  <a:cubicBezTo>
                    <a:pt x="1115" y="7252"/>
                    <a:pt x="1839" y="7359"/>
                    <a:pt x="2535" y="7359"/>
                  </a:cubicBezTo>
                  <a:cubicBezTo>
                    <a:pt x="3156" y="7359"/>
                    <a:pt x="3753" y="7274"/>
                    <a:pt x="3793" y="6953"/>
                  </a:cubicBezTo>
                  <a:cubicBezTo>
                    <a:pt x="3884" y="6331"/>
                    <a:pt x="2760" y="6303"/>
                    <a:pt x="2559" y="6303"/>
                  </a:cubicBezTo>
                  <a:cubicBezTo>
                    <a:pt x="2540" y="6303"/>
                    <a:pt x="2529" y="6303"/>
                    <a:pt x="2529" y="6303"/>
                  </a:cubicBezTo>
                  <a:cubicBezTo>
                    <a:pt x="2529" y="6303"/>
                    <a:pt x="5822" y="5738"/>
                    <a:pt x="5804" y="4824"/>
                  </a:cubicBezTo>
                  <a:cubicBezTo>
                    <a:pt x="5794" y="4244"/>
                    <a:pt x="4888" y="4135"/>
                    <a:pt x="4205" y="4135"/>
                  </a:cubicBezTo>
                  <a:cubicBezTo>
                    <a:pt x="3791" y="4135"/>
                    <a:pt x="3460" y="4175"/>
                    <a:pt x="3460" y="4175"/>
                  </a:cubicBezTo>
                  <a:cubicBezTo>
                    <a:pt x="3460" y="4175"/>
                    <a:pt x="5689" y="1514"/>
                    <a:pt x="4857" y="1148"/>
                  </a:cubicBezTo>
                  <a:cubicBezTo>
                    <a:pt x="4801" y="1123"/>
                    <a:pt x="4740" y="1111"/>
                    <a:pt x="4674" y="1111"/>
                  </a:cubicBezTo>
                  <a:cubicBezTo>
                    <a:pt x="3751" y="1111"/>
                    <a:pt x="1997" y="3460"/>
                    <a:pt x="1997" y="3460"/>
                  </a:cubicBezTo>
                  <a:cubicBezTo>
                    <a:pt x="1997" y="3460"/>
                    <a:pt x="2695" y="84"/>
                    <a:pt x="1731" y="1"/>
                  </a:cubicBezTo>
                  <a:cubicBezTo>
                    <a:pt x="1724" y="1"/>
                    <a:pt x="1717" y="0"/>
                    <a:pt x="1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50"/>
            <p:cNvSpPr/>
            <p:nvPr/>
          </p:nvSpPr>
          <p:spPr>
            <a:xfrm>
              <a:off x="802325" y="3175825"/>
              <a:ext cx="66550" cy="66975"/>
            </a:xfrm>
            <a:custGeom>
              <a:avLst/>
              <a:gdLst/>
              <a:ahLst/>
              <a:cxnLst/>
              <a:rect l="l" t="t" r="r" b="b"/>
              <a:pathLst>
                <a:path w="2662" h="2679" extrusionOk="0">
                  <a:moveTo>
                    <a:pt x="1331" y="1"/>
                  </a:moveTo>
                  <a:cubicBezTo>
                    <a:pt x="599" y="1"/>
                    <a:pt x="1" y="599"/>
                    <a:pt x="1" y="1349"/>
                  </a:cubicBezTo>
                  <a:cubicBezTo>
                    <a:pt x="1" y="2080"/>
                    <a:pt x="599" y="2679"/>
                    <a:pt x="1331" y="2679"/>
                  </a:cubicBezTo>
                  <a:cubicBezTo>
                    <a:pt x="2063" y="2679"/>
                    <a:pt x="2661" y="2080"/>
                    <a:pt x="2661" y="1349"/>
                  </a:cubicBezTo>
                  <a:cubicBezTo>
                    <a:pt x="2661" y="599"/>
                    <a:pt x="2063" y="1"/>
                    <a:pt x="13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50"/>
            <p:cNvSpPr/>
            <p:nvPr/>
          </p:nvSpPr>
          <p:spPr>
            <a:xfrm>
              <a:off x="596500" y="3148425"/>
              <a:ext cx="270200" cy="290700"/>
            </a:xfrm>
            <a:custGeom>
              <a:avLst/>
              <a:gdLst/>
              <a:ahLst/>
              <a:cxnLst/>
              <a:rect l="l" t="t" r="r" b="b"/>
              <a:pathLst>
                <a:path w="10808" h="11628" extrusionOk="0">
                  <a:moveTo>
                    <a:pt x="5251" y="1"/>
                  </a:moveTo>
                  <a:cubicBezTo>
                    <a:pt x="4985" y="1"/>
                    <a:pt x="4710" y="11"/>
                    <a:pt x="4424" y="32"/>
                  </a:cubicBezTo>
                  <a:cubicBezTo>
                    <a:pt x="400" y="332"/>
                    <a:pt x="1" y="4722"/>
                    <a:pt x="1" y="4722"/>
                  </a:cubicBezTo>
                  <a:lnTo>
                    <a:pt x="2579" y="7483"/>
                  </a:lnTo>
                  <a:cubicBezTo>
                    <a:pt x="2579" y="7483"/>
                    <a:pt x="4824" y="9745"/>
                    <a:pt x="6387" y="11325"/>
                  </a:cubicBezTo>
                  <a:cubicBezTo>
                    <a:pt x="6597" y="11533"/>
                    <a:pt x="6829" y="11627"/>
                    <a:pt x="7074" y="11627"/>
                  </a:cubicBezTo>
                  <a:cubicBezTo>
                    <a:pt x="8674" y="11627"/>
                    <a:pt x="10808" y="7604"/>
                    <a:pt x="10678" y="4806"/>
                  </a:cubicBezTo>
                  <a:cubicBezTo>
                    <a:pt x="10523" y="1808"/>
                    <a:pt x="8746" y="1"/>
                    <a:pt x="5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50"/>
            <p:cNvSpPr/>
            <p:nvPr/>
          </p:nvSpPr>
          <p:spPr>
            <a:xfrm>
              <a:off x="583625" y="3266475"/>
              <a:ext cx="239725" cy="300200"/>
            </a:xfrm>
            <a:custGeom>
              <a:avLst/>
              <a:gdLst/>
              <a:ahLst/>
              <a:cxnLst/>
              <a:rect l="l" t="t" r="r" b="b"/>
              <a:pathLst>
                <a:path w="9589" h="12008" extrusionOk="0">
                  <a:moveTo>
                    <a:pt x="516" y="0"/>
                  </a:moveTo>
                  <a:cubicBezTo>
                    <a:pt x="516" y="0"/>
                    <a:pt x="1" y="5222"/>
                    <a:pt x="1032" y="6919"/>
                  </a:cubicBezTo>
                  <a:cubicBezTo>
                    <a:pt x="1606" y="7849"/>
                    <a:pt x="2411" y="8059"/>
                    <a:pt x="3020" y="8059"/>
                  </a:cubicBezTo>
                  <a:cubicBezTo>
                    <a:pt x="3523" y="8059"/>
                    <a:pt x="3892" y="7916"/>
                    <a:pt x="3892" y="7916"/>
                  </a:cubicBezTo>
                  <a:lnTo>
                    <a:pt x="3975" y="9480"/>
                  </a:lnTo>
                  <a:lnTo>
                    <a:pt x="3393" y="9746"/>
                  </a:lnTo>
                  <a:lnTo>
                    <a:pt x="3077" y="9896"/>
                  </a:lnTo>
                  <a:cubicBezTo>
                    <a:pt x="3077" y="9896"/>
                    <a:pt x="3227" y="12008"/>
                    <a:pt x="5323" y="12008"/>
                  </a:cubicBezTo>
                  <a:cubicBezTo>
                    <a:pt x="7401" y="12008"/>
                    <a:pt x="9048" y="9597"/>
                    <a:pt x="9048" y="9597"/>
                  </a:cubicBezTo>
                  <a:lnTo>
                    <a:pt x="8066" y="9331"/>
                  </a:lnTo>
                  <a:lnTo>
                    <a:pt x="7684" y="5173"/>
                  </a:lnTo>
                  <a:lnTo>
                    <a:pt x="7684" y="5173"/>
                  </a:lnTo>
                  <a:cubicBezTo>
                    <a:pt x="7684" y="5173"/>
                    <a:pt x="7826" y="5215"/>
                    <a:pt x="8026" y="5215"/>
                  </a:cubicBezTo>
                  <a:cubicBezTo>
                    <a:pt x="8374" y="5215"/>
                    <a:pt x="8900" y="5088"/>
                    <a:pt x="9164" y="4391"/>
                  </a:cubicBezTo>
                  <a:cubicBezTo>
                    <a:pt x="9588" y="3313"/>
                    <a:pt x="8875" y="2844"/>
                    <a:pt x="8391" y="2844"/>
                  </a:cubicBezTo>
                  <a:cubicBezTo>
                    <a:pt x="8383" y="2844"/>
                    <a:pt x="8374" y="2844"/>
                    <a:pt x="8365" y="2845"/>
                  </a:cubicBezTo>
                  <a:cubicBezTo>
                    <a:pt x="7912" y="2845"/>
                    <a:pt x="7576" y="3770"/>
                    <a:pt x="7441" y="3770"/>
                  </a:cubicBezTo>
                  <a:cubicBezTo>
                    <a:pt x="7433" y="3770"/>
                    <a:pt x="7425" y="3767"/>
                    <a:pt x="7418" y="3759"/>
                  </a:cubicBezTo>
                  <a:cubicBezTo>
                    <a:pt x="7285" y="3626"/>
                    <a:pt x="7219" y="1082"/>
                    <a:pt x="7352" y="816"/>
                  </a:cubicBezTo>
                  <a:cubicBezTo>
                    <a:pt x="7485" y="566"/>
                    <a:pt x="7567" y="433"/>
                    <a:pt x="7567" y="433"/>
                  </a:cubicBezTo>
                  <a:lnTo>
                    <a:pt x="516" y="0"/>
                  </a:lnTo>
                  <a:close/>
                </a:path>
              </a:pathLst>
            </a:custGeom>
            <a:solidFill>
              <a:srgbClr val="AB7B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50"/>
            <p:cNvSpPr/>
            <p:nvPr/>
          </p:nvSpPr>
          <p:spPr>
            <a:xfrm>
              <a:off x="668450" y="3424050"/>
              <a:ext cx="76925" cy="86075"/>
            </a:xfrm>
            <a:custGeom>
              <a:avLst/>
              <a:gdLst/>
              <a:ahLst/>
              <a:cxnLst/>
              <a:rect l="l" t="t" r="r" b="b"/>
              <a:pathLst>
                <a:path w="3077" h="3443" extrusionOk="0">
                  <a:moveTo>
                    <a:pt x="2544" y="1"/>
                  </a:moveTo>
                  <a:lnTo>
                    <a:pt x="2544" y="1"/>
                  </a:lnTo>
                  <a:cubicBezTo>
                    <a:pt x="2544" y="1"/>
                    <a:pt x="1480" y="1214"/>
                    <a:pt x="499" y="1613"/>
                  </a:cubicBezTo>
                  <a:lnTo>
                    <a:pt x="582" y="3177"/>
                  </a:lnTo>
                  <a:lnTo>
                    <a:pt x="0" y="3443"/>
                  </a:lnTo>
                  <a:cubicBezTo>
                    <a:pt x="3076" y="2895"/>
                    <a:pt x="2544" y="1"/>
                    <a:pt x="2544" y="1"/>
                  </a:cubicBezTo>
                  <a:close/>
                </a:path>
              </a:pathLst>
            </a:custGeom>
            <a:solidFill>
              <a:srgbClr val="8F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50"/>
            <p:cNvSpPr/>
            <p:nvPr/>
          </p:nvSpPr>
          <p:spPr>
            <a:xfrm>
              <a:off x="783600" y="3354100"/>
              <a:ext cx="13750" cy="27575"/>
            </a:xfrm>
            <a:custGeom>
              <a:avLst/>
              <a:gdLst/>
              <a:ahLst/>
              <a:cxnLst/>
              <a:rect l="l" t="t" r="r" b="b"/>
              <a:pathLst>
                <a:path w="550" h="1103" extrusionOk="0">
                  <a:moveTo>
                    <a:pt x="470" y="0"/>
                  </a:moveTo>
                  <a:cubicBezTo>
                    <a:pt x="463" y="0"/>
                    <a:pt x="456" y="2"/>
                    <a:pt x="450" y="5"/>
                  </a:cubicBezTo>
                  <a:cubicBezTo>
                    <a:pt x="267" y="38"/>
                    <a:pt x="100" y="238"/>
                    <a:pt x="51" y="504"/>
                  </a:cubicBezTo>
                  <a:cubicBezTo>
                    <a:pt x="0" y="753"/>
                    <a:pt x="51" y="970"/>
                    <a:pt x="184" y="1085"/>
                  </a:cubicBezTo>
                  <a:cubicBezTo>
                    <a:pt x="200" y="1103"/>
                    <a:pt x="217" y="1103"/>
                    <a:pt x="233" y="1103"/>
                  </a:cubicBezTo>
                  <a:cubicBezTo>
                    <a:pt x="251" y="1103"/>
                    <a:pt x="284" y="1085"/>
                    <a:pt x="284" y="1069"/>
                  </a:cubicBezTo>
                  <a:cubicBezTo>
                    <a:pt x="317" y="1052"/>
                    <a:pt x="317" y="1003"/>
                    <a:pt x="284" y="970"/>
                  </a:cubicBezTo>
                  <a:cubicBezTo>
                    <a:pt x="167" y="886"/>
                    <a:pt x="151" y="686"/>
                    <a:pt x="184" y="537"/>
                  </a:cubicBezTo>
                  <a:cubicBezTo>
                    <a:pt x="233" y="320"/>
                    <a:pt x="350" y="171"/>
                    <a:pt x="483" y="138"/>
                  </a:cubicBezTo>
                  <a:cubicBezTo>
                    <a:pt x="517" y="121"/>
                    <a:pt x="550" y="87"/>
                    <a:pt x="533" y="54"/>
                  </a:cubicBezTo>
                  <a:cubicBezTo>
                    <a:pt x="533" y="27"/>
                    <a:pt x="500" y="0"/>
                    <a:pt x="470" y="0"/>
                  </a:cubicBezTo>
                  <a:close/>
                </a:path>
              </a:pathLst>
            </a:custGeom>
            <a:solidFill>
              <a:srgbClr val="8F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50"/>
            <p:cNvSpPr/>
            <p:nvPr/>
          </p:nvSpPr>
          <p:spPr>
            <a:xfrm>
              <a:off x="687575" y="3332600"/>
              <a:ext cx="12900" cy="12900"/>
            </a:xfrm>
            <a:custGeom>
              <a:avLst/>
              <a:gdLst/>
              <a:ahLst/>
              <a:cxnLst/>
              <a:rect l="l" t="t" r="r" b="b"/>
              <a:pathLst>
                <a:path w="516" h="516" extrusionOk="0">
                  <a:moveTo>
                    <a:pt x="267" y="0"/>
                  </a:moveTo>
                  <a:cubicBezTo>
                    <a:pt x="116" y="0"/>
                    <a:pt x="0" y="116"/>
                    <a:pt x="0" y="266"/>
                  </a:cubicBezTo>
                  <a:cubicBezTo>
                    <a:pt x="0" y="399"/>
                    <a:pt x="116" y="515"/>
                    <a:pt x="267" y="515"/>
                  </a:cubicBezTo>
                  <a:cubicBezTo>
                    <a:pt x="416" y="515"/>
                    <a:pt x="515" y="399"/>
                    <a:pt x="515" y="266"/>
                  </a:cubicBezTo>
                  <a:cubicBezTo>
                    <a:pt x="515" y="116"/>
                    <a:pt x="416" y="0"/>
                    <a:pt x="267" y="0"/>
                  </a:cubicBezTo>
                  <a:close/>
                </a:path>
              </a:pathLst>
            </a:custGeom>
            <a:solidFill>
              <a:srgbClr val="503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50"/>
            <p:cNvSpPr/>
            <p:nvPr/>
          </p:nvSpPr>
          <p:spPr>
            <a:xfrm>
              <a:off x="615625" y="3332600"/>
              <a:ext cx="12925" cy="12900"/>
            </a:xfrm>
            <a:custGeom>
              <a:avLst/>
              <a:gdLst/>
              <a:ahLst/>
              <a:cxnLst/>
              <a:rect l="l" t="t" r="r" b="b"/>
              <a:pathLst>
                <a:path w="517" h="516" extrusionOk="0">
                  <a:moveTo>
                    <a:pt x="251" y="0"/>
                  </a:moveTo>
                  <a:cubicBezTo>
                    <a:pt x="118" y="0"/>
                    <a:pt x="1" y="116"/>
                    <a:pt x="1" y="266"/>
                  </a:cubicBezTo>
                  <a:cubicBezTo>
                    <a:pt x="1" y="399"/>
                    <a:pt x="118" y="515"/>
                    <a:pt x="251" y="515"/>
                  </a:cubicBezTo>
                  <a:cubicBezTo>
                    <a:pt x="400" y="515"/>
                    <a:pt x="517" y="399"/>
                    <a:pt x="517" y="266"/>
                  </a:cubicBezTo>
                  <a:cubicBezTo>
                    <a:pt x="517" y="116"/>
                    <a:pt x="400" y="0"/>
                    <a:pt x="251" y="0"/>
                  </a:cubicBezTo>
                  <a:close/>
                </a:path>
              </a:pathLst>
            </a:custGeom>
            <a:solidFill>
              <a:srgbClr val="503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50"/>
            <p:cNvSpPr/>
            <p:nvPr/>
          </p:nvSpPr>
          <p:spPr>
            <a:xfrm>
              <a:off x="636850" y="3330750"/>
              <a:ext cx="22475" cy="50100"/>
            </a:xfrm>
            <a:custGeom>
              <a:avLst/>
              <a:gdLst/>
              <a:ahLst/>
              <a:cxnLst/>
              <a:rect l="l" t="t" r="r" b="b"/>
              <a:pathLst>
                <a:path w="899" h="2004" extrusionOk="0">
                  <a:moveTo>
                    <a:pt x="828" y="1"/>
                  </a:moveTo>
                  <a:cubicBezTo>
                    <a:pt x="798" y="1"/>
                    <a:pt x="777" y="17"/>
                    <a:pt x="766" y="41"/>
                  </a:cubicBezTo>
                  <a:lnTo>
                    <a:pt x="50" y="1354"/>
                  </a:lnTo>
                  <a:cubicBezTo>
                    <a:pt x="1" y="1438"/>
                    <a:pt x="1" y="1520"/>
                    <a:pt x="34" y="1604"/>
                  </a:cubicBezTo>
                  <a:cubicBezTo>
                    <a:pt x="67" y="1687"/>
                    <a:pt x="116" y="1753"/>
                    <a:pt x="200" y="1787"/>
                  </a:cubicBezTo>
                  <a:lnTo>
                    <a:pt x="781" y="2003"/>
                  </a:lnTo>
                  <a:lnTo>
                    <a:pt x="815" y="2003"/>
                  </a:lnTo>
                  <a:cubicBezTo>
                    <a:pt x="848" y="2003"/>
                    <a:pt x="865" y="1986"/>
                    <a:pt x="881" y="1953"/>
                  </a:cubicBezTo>
                  <a:cubicBezTo>
                    <a:pt x="899" y="1920"/>
                    <a:pt x="881" y="1870"/>
                    <a:pt x="832" y="1870"/>
                  </a:cubicBezTo>
                  <a:lnTo>
                    <a:pt x="249" y="1653"/>
                  </a:lnTo>
                  <a:cubicBezTo>
                    <a:pt x="216" y="1637"/>
                    <a:pt x="183" y="1604"/>
                    <a:pt x="167" y="1554"/>
                  </a:cubicBezTo>
                  <a:cubicBezTo>
                    <a:pt x="150" y="1520"/>
                    <a:pt x="150" y="1471"/>
                    <a:pt x="167" y="1421"/>
                  </a:cubicBezTo>
                  <a:lnTo>
                    <a:pt x="881" y="107"/>
                  </a:lnTo>
                  <a:cubicBezTo>
                    <a:pt x="899" y="74"/>
                    <a:pt x="899" y="24"/>
                    <a:pt x="865" y="8"/>
                  </a:cubicBezTo>
                  <a:cubicBezTo>
                    <a:pt x="852" y="3"/>
                    <a:pt x="839" y="1"/>
                    <a:pt x="828" y="1"/>
                  </a:cubicBezTo>
                  <a:close/>
                </a:path>
              </a:pathLst>
            </a:custGeom>
            <a:solidFill>
              <a:srgbClr val="8F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50"/>
            <p:cNvSpPr/>
            <p:nvPr/>
          </p:nvSpPr>
          <p:spPr>
            <a:xfrm>
              <a:off x="654300" y="3399775"/>
              <a:ext cx="42850" cy="13075"/>
            </a:xfrm>
            <a:custGeom>
              <a:avLst/>
              <a:gdLst/>
              <a:ahLst/>
              <a:cxnLst/>
              <a:rect l="l" t="t" r="r" b="b"/>
              <a:pathLst>
                <a:path w="1714" h="523" extrusionOk="0">
                  <a:moveTo>
                    <a:pt x="1603" y="0"/>
                  </a:moveTo>
                  <a:cubicBezTo>
                    <a:pt x="1579" y="0"/>
                    <a:pt x="1553" y="8"/>
                    <a:pt x="1531" y="23"/>
                  </a:cubicBezTo>
                  <a:cubicBezTo>
                    <a:pt x="1215" y="246"/>
                    <a:pt x="923" y="311"/>
                    <a:pt x="693" y="311"/>
                  </a:cubicBezTo>
                  <a:cubicBezTo>
                    <a:pt x="390" y="311"/>
                    <a:pt x="193" y="199"/>
                    <a:pt x="183" y="190"/>
                  </a:cubicBezTo>
                  <a:cubicBezTo>
                    <a:pt x="166" y="178"/>
                    <a:pt x="146" y="173"/>
                    <a:pt x="127" y="173"/>
                  </a:cubicBezTo>
                  <a:cubicBezTo>
                    <a:pt x="91" y="173"/>
                    <a:pt x="56" y="191"/>
                    <a:pt x="34" y="223"/>
                  </a:cubicBezTo>
                  <a:cubicBezTo>
                    <a:pt x="1" y="273"/>
                    <a:pt x="17" y="340"/>
                    <a:pt x="68" y="373"/>
                  </a:cubicBezTo>
                  <a:cubicBezTo>
                    <a:pt x="83" y="389"/>
                    <a:pt x="334" y="522"/>
                    <a:pt x="699" y="522"/>
                  </a:cubicBezTo>
                  <a:cubicBezTo>
                    <a:pt x="966" y="522"/>
                    <a:pt x="1298" y="440"/>
                    <a:pt x="1664" y="190"/>
                  </a:cubicBezTo>
                  <a:cubicBezTo>
                    <a:pt x="1697" y="156"/>
                    <a:pt x="1713" y="90"/>
                    <a:pt x="1680" y="41"/>
                  </a:cubicBezTo>
                  <a:cubicBezTo>
                    <a:pt x="1662" y="13"/>
                    <a:pt x="1633" y="0"/>
                    <a:pt x="1603" y="0"/>
                  </a:cubicBezTo>
                  <a:close/>
                </a:path>
              </a:pathLst>
            </a:custGeom>
            <a:solidFill>
              <a:srgbClr val="8F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50"/>
            <p:cNvSpPr/>
            <p:nvPr/>
          </p:nvSpPr>
          <p:spPr>
            <a:xfrm>
              <a:off x="676325" y="3307550"/>
              <a:ext cx="40775" cy="9675"/>
            </a:xfrm>
            <a:custGeom>
              <a:avLst/>
              <a:gdLst/>
              <a:ahLst/>
              <a:cxnLst/>
              <a:rect l="l" t="t" r="r" b="b"/>
              <a:pathLst>
                <a:path w="1631" h="387" extrusionOk="0">
                  <a:moveTo>
                    <a:pt x="781" y="0"/>
                  </a:moveTo>
                  <a:cubicBezTo>
                    <a:pt x="399" y="0"/>
                    <a:pt x="105" y="110"/>
                    <a:pt x="85" y="120"/>
                  </a:cubicBezTo>
                  <a:cubicBezTo>
                    <a:pt x="34" y="137"/>
                    <a:pt x="1" y="204"/>
                    <a:pt x="18" y="253"/>
                  </a:cubicBezTo>
                  <a:cubicBezTo>
                    <a:pt x="45" y="295"/>
                    <a:pt x="83" y="324"/>
                    <a:pt x="132" y="324"/>
                  </a:cubicBezTo>
                  <a:cubicBezTo>
                    <a:pt x="143" y="324"/>
                    <a:pt x="155" y="323"/>
                    <a:pt x="167" y="320"/>
                  </a:cubicBezTo>
                  <a:cubicBezTo>
                    <a:pt x="167" y="320"/>
                    <a:pt x="443" y="208"/>
                    <a:pt x="798" y="208"/>
                  </a:cubicBezTo>
                  <a:cubicBezTo>
                    <a:pt x="1006" y="208"/>
                    <a:pt x="1242" y="247"/>
                    <a:pt x="1464" y="370"/>
                  </a:cubicBezTo>
                  <a:cubicBezTo>
                    <a:pt x="1482" y="386"/>
                    <a:pt x="1498" y="386"/>
                    <a:pt x="1515" y="386"/>
                  </a:cubicBezTo>
                  <a:cubicBezTo>
                    <a:pt x="1548" y="386"/>
                    <a:pt x="1581" y="370"/>
                    <a:pt x="1597" y="337"/>
                  </a:cubicBezTo>
                  <a:cubicBezTo>
                    <a:pt x="1631" y="286"/>
                    <a:pt x="1615" y="220"/>
                    <a:pt x="1564" y="187"/>
                  </a:cubicBezTo>
                  <a:cubicBezTo>
                    <a:pt x="1300" y="45"/>
                    <a:pt x="1023" y="0"/>
                    <a:pt x="781" y="0"/>
                  </a:cubicBezTo>
                  <a:close/>
                </a:path>
              </a:pathLst>
            </a:custGeom>
            <a:solidFill>
              <a:srgbClr val="503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50"/>
            <p:cNvSpPr/>
            <p:nvPr/>
          </p:nvSpPr>
          <p:spPr>
            <a:xfrm>
              <a:off x="601500" y="3307350"/>
              <a:ext cx="40775" cy="9875"/>
            </a:xfrm>
            <a:custGeom>
              <a:avLst/>
              <a:gdLst/>
              <a:ahLst/>
              <a:cxnLst/>
              <a:rect l="l" t="t" r="r" b="b"/>
              <a:pathLst>
                <a:path w="1631" h="395" extrusionOk="0">
                  <a:moveTo>
                    <a:pt x="937" y="0"/>
                  </a:moveTo>
                  <a:cubicBezTo>
                    <a:pt x="474" y="0"/>
                    <a:pt x="107" y="183"/>
                    <a:pt x="84" y="195"/>
                  </a:cubicBezTo>
                  <a:cubicBezTo>
                    <a:pt x="33" y="212"/>
                    <a:pt x="0" y="278"/>
                    <a:pt x="33" y="328"/>
                  </a:cubicBezTo>
                  <a:cubicBezTo>
                    <a:pt x="51" y="361"/>
                    <a:pt x="84" y="394"/>
                    <a:pt x="133" y="394"/>
                  </a:cubicBezTo>
                  <a:cubicBezTo>
                    <a:pt x="151" y="394"/>
                    <a:pt x="167" y="378"/>
                    <a:pt x="167" y="378"/>
                  </a:cubicBezTo>
                  <a:cubicBezTo>
                    <a:pt x="179" y="378"/>
                    <a:pt x="518" y="214"/>
                    <a:pt x="933" y="214"/>
                  </a:cubicBezTo>
                  <a:cubicBezTo>
                    <a:pt x="1108" y="214"/>
                    <a:pt x="1298" y="244"/>
                    <a:pt x="1481" y="328"/>
                  </a:cubicBezTo>
                  <a:cubicBezTo>
                    <a:pt x="1493" y="332"/>
                    <a:pt x="1507" y="334"/>
                    <a:pt x="1521" y="334"/>
                  </a:cubicBezTo>
                  <a:cubicBezTo>
                    <a:pt x="1561" y="334"/>
                    <a:pt x="1601" y="315"/>
                    <a:pt x="1614" y="278"/>
                  </a:cubicBezTo>
                  <a:cubicBezTo>
                    <a:pt x="1630" y="228"/>
                    <a:pt x="1614" y="161"/>
                    <a:pt x="1564" y="128"/>
                  </a:cubicBezTo>
                  <a:cubicBezTo>
                    <a:pt x="1350" y="34"/>
                    <a:pt x="1134" y="0"/>
                    <a:pt x="937" y="0"/>
                  </a:cubicBezTo>
                  <a:close/>
                </a:path>
              </a:pathLst>
            </a:custGeom>
            <a:solidFill>
              <a:srgbClr val="5036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50"/>
            <p:cNvSpPr/>
            <p:nvPr/>
          </p:nvSpPr>
          <p:spPr>
            <a:xfrm>
              <a:off x="556500" y="3683900"/>
              <a:ext cx="60425" cy="50350"/>
            </a:xfrm>
            <a:custGeom>
              <a:avLst/>
              <a:gdLst/>
              <a:ahLst/>
              <a:cxnLst/>
              <a:rect l="l" t="t" r="r" b="b"/>
              <a:pathLst>
                <a:path w="2417" h="2014" extrusionOk="0">
                  <a:moveTo>
                    <a:pt x="522" y="0"/>
                  </a:moveTo>
                  <a:cubicBezTo>
                    <a:pt x="486" y="0"/>
                    <a:pt x="457" y="16"/>
                    <a:pt x="437" y="51"/>
                  </a:cubicBezTo>
                  <a:cubicBezTo>
                    <a:pt x="204" y="450"/>
                    <a:pt x="1401" y="1481"/>
                    <a:pt x="1401" y="1481"/>
                  </a:cubicBezTo>
                  <a:cubicBezTo>
                    <a:pt x="1401" y="1481"/>
                    <a:pt x="361" y="916"/>
                    <a:pt x="86" y="916"/>
                  </a:cubicBezTo>
                  <a:cubicBezTo>
                    <a:pt x="24" y="916"/>
                    <a:pt x="1" y="945"/>
                    <a:pt x="37" y="1016"/>
                  </a:cubicBezTo>
                  <a:cubicBezTo>
                    <a:pt x="237" y="1397"/>
                    <a:pt x="1833" y="2013"/>
                    <a:pt x="1833" y="2013"/>
                  </a:cubicBezTo>
                  <a:lnTo>
                    <a:pt x="2416" y="2013"/>
                  </a:lnTo>
                  <a:cubicBezTo>
                    <a:pt x="2416" y="2013"/>
                    <a:pt x="2148" y="531"/>
                    <a:pt x="1793" y="531"/>
                  </a:cubicBezTo>
                  <a:cubicBezTo>
                    <a:pt x="1763" y="531"/>
                    <a:pt x="1732" y="542"/>
                    <a:pt x="1700" y="566"/>
                  </a:cubicBezTo>
                  <a:cubicBezTo>
                    <a:pt x="1497" y="728"/>
                    <a:pt x="1588" y="1028"/>
                    <a:pt x="1726" y="1283"/>
                  </a:cubicBezTo>
                  <a:lnTo>
                    <a:pt x="1726" y="1283"/>
                  </a:lnTo>
                  <a:cubicBezTo>
                    <a:pt x="1361" y="770"/>
                    <a:pt x="773" y="0"/>
                    <a:pt x="522" y="0"/>
                  </a:cubicBezTo>
                  <a:close/>
                </a:path>
              </a:pathLst>
            </a:custGeom>
            <a:solidFill>
              <a:srgbClr val="7A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50"/>
            <p:cNvSpPr/>
            <p:nvPr/>
          </p:nvSpPr>
          <p:spPr>
            <a:xfrm>
              <a:off x="595675" y="3725025"/>
              <a:ext cx="129350" cy="150850"/>
            </a:xfrm>
            <a:custGeom>
              <a:avLst/>
              <a:gdLst/>
              <a:ahLst/>
              <a:cxnLst/>
              <a:rect l="l" t="t" r="r" b="b"/>
              <a:pathLst>
                <a:path w="5174" h="6034" extrusionOk="0">
                  <a:moveTo>
                    <a:pt x="550" y="1"/>
                  </a:moveTo>
                  <a:cubicBezTo>
                    <a:pt x="517" y="1"/>
                    <a:pt x="484" y="1"/>
                    <a:pt x="450" y="3"/>
                  </a:cubicBezTo>
                  <a:cubicBezTo>
                    <a:pt x="300" y="3"/>
                    <a:pt x="151" y="118"/>
                    <a:pt x="117" y="285"/>
                  </a:cubicBezTo>
                  <a:cubicBezTo>
                    <a:pt x="0" y="784"/>
                    <a:pt x="34" y="1149"/>
                    <a:pt x="117" y="1466"/>
                  </a:cubicBezTo>
                  <a:cubicBezTo>
                    <a:pt x="217" y="1799"/>
                    <a:pt x="384" y="2047"/>
                    <a:pt x="583" y="2280"/>
                  </a:cubicBezTo>
                  <a:lnTo>
                    <a:pt x="599" y="2280"/>
                  </a:lnTo>
                  <a:cubicBezTo>
                    <a:pt x="632" y="2314"/>
                    <a:pt x="666" y="2364"/>
                    <a:pt x="699" y="2397"/>
                  </a:cubicBezTo>
                  <a:cubicBezTo>
                    <a:pt x="949" y="2713"/>
                    <a:pt x="1231" y="3029"/>
                    <a:pt x="1514" y="3329"/>
                  </a:cubicBezTo>
                  <a:cubicBezTo>
                    <a:pt x="1548" y="3362"/>
                    <a:pt x="1581" y="3395"/>
                    <a:pt x="1614" y="3444"/>
                  </a:cubicBezTo>
                  <a:cubicBezTo>
                    <a:pt x="1697" y="3511"/>
                    <a:pt x="1763" y="3578"/>
                    <a:pt x="1830" y="3661"/>
                  </a:cubicBezTo>
                  <a:cubicBezTo>
                    <a:pt x="2047" y="3877"/>
                    <a:pt x="2279" y="4094"/>
                    <a:pt x="2512" y="4309"/>
                  </a:cubicBezTo>
                  <a:cubicBezTo>
                    <a:pt x="2562" y="4343"/>
                    <a:pt x="2595" y="4376"/>
                    <a:pt x="2628" y="4409"/>
                  </a:cubicBezTo>
                  <a:cubicBezTo>
                    <a:pt x="2812" y="4593"/>
                    <a:pt x="3011" y="4742"/>
                    <a:pt x="3211" y="4908"/>
                  </a:cubicBezTo>
                  <a:cubicBezTo>
                    <a:pt x="3344" y="5008"/>
                    <a:pt x="3477" y="5125"/>
                    <a:pt x="3610" y="5225"/>
                  </a:cubicBezTo>
                  <a:cubicBezTo>
                    <a:pt x="3643" y="5258"/>
                    <a:pt x="3692" y="5291"/>
                    <a:pt x="3726" y="5307"/>
                  </a:cubicBezTo>
                  <a:cubicBezTo>
                    <a:pt x="4058" y="5557"/>
                    <a:pt x="4408" y="5790"/>
                    <a:pt x="4790" y="6006"/>
                  </a:cubicBezTo>
                  <a:cubicBezTo>
                    <a:pt x="4820" y="6025"/>
                    <a:pt x="4861" y="6033"/>
                    <a:pt x="4900" y="6033"/>
                  </a:cubicBezTo>
                  <a:cubicBezTo>
                    <a:pt x="4927" y="6033"/>
                    <a:pt x="4953" y="6029"/>
                    <a:pt x="4974" y="6023"/>
                  </a:cubicBezTo>
                  <a:cubicBezTo>
                    <a:pt x="5107" y="5990"/>
                    <a:pt x="5173" y="5857"/>
                    <a:pt x="5140" y="5724"/>
                  </a:cubicBezTo>
                  <a:cubicBezTo>
                    <a:pt x="5007" y="5307"/>
                    <a:pt x="4841" y="4925"/>
                    <a:pt x="4674" y="4542"/>
                  </a:cubicBezTo>
                  <a:cubicBezTo>
                    <a:pt x="4641" y="4493"/>
                    <a:pt x="4624" y="4460"/>
                    <a:pt x="4608" y="4409"/>
                  </a:cubicBezTo>
                  <a:cubicBezTo>
                    <a:pt x="4524" y="4260"/>
                    <a:pt x="4457" y="4110"/>
                    <a:pt x="4375" y="3961"/>
                  </a:cubicBezTo>
                  <a:cubicBezTo>
                    <a:pt x="4258" y="3728"/>
                    <a:pt x="4142" y="3511"/>
                    <a:pt x="4009" y="3278"/>
                  </a:cubicBezTo>
                  <a:cubicBezTo>
                    <a:pt x="3976" y="3245"/>
                    <a:pt x="3959" y="3196"/>
                    <a:pt x="3925" y="3162"/>
                  </a:cubicBezTo>
                  <a:cubicBezTo>
                    <a:pt x="3776" y="2879"/>
                    <a:pt x="3593" y="2613"/>
                    <a:pt x="3426" y="2347"/>
                  </a:cubicBezTo>
                  <a:cubicBezTo>
                    <a:pt x="3360" y="2264"/>
                    <a:pt x="3311" y="2181"/>
                    <a:pt x="3244" y="2098"/>
                  </a:cubicBezTo>
                  <a:cubicBezTo>
                    <a:pt x="3227" y="2065"/>
                    <a:pt x="3193" y="2032"/>
                    <a:pt x="3160" y="1981"/>
                  </a:cubicBezTo>
                  <a:cubicBezTo>
                    <a:pt x="2927" y="1648"/>
                    <a:pt x="2679" y="1316"/>
                    <a:pt x="2413" y="983"/>
                  </a:cubicBezTo>
                  <a:cubicBezTo>
                    <a:pt x="2395" y="950"/>
                    <a:pt x="2362" y="901"/>
                    <a:pt x="2329" y="867"/>
                  </a:cubicBezTo>
                  <a:cubicBezTo>
                    <a:pt x="2146" y="617"/>
                    <a:pt x="1914" y="402"/>
                    <a:pt x="1614" y="251"/>
                  </a:cubicBezTo>
                  <a:cubicBezTo>
                    <a:pt x="1335" y="112"/>
                    <a:pt x="1011" y="1"/>
                    <a:pt x="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50"/>
            <p:cNvSpPr/>
            <p:nvPr/>
          </p:nvSpPr>
          <p:spPr>
            <a:xfrm>
              <a:off x="610650" y="3746700"/>
              <a:ext cx="45350" cy="38275"/>
            </a:xfrm>
            <a:custGeom>
              <a:avLst/>
              <a:gdLst/>
              <a:ahLst/>
              <a:cxnLst/>
              <a:rect l="l" t="t" r="r" b="b"/>
              <a:pathLst>
                <a:path w="1814" h="1531" extrusionOk="0">
                  <a:moveTo>
                    <a:pt x="1730" y="0"/>
                  </a:moveTo>
                  <a:lnTo>
                    <a:pt x="0" y="1413"/>
                  </a:lnTo>
                  <a:cubicBezTo>
                    <a:pt x="33" y="1447"/>
                    <a:pt x="67" y="1497"/>
                    <a:pt x="100" y="1530"/>
                  </a:cubicBezTo>
                  <a:lnTo>
                    <a:pt x="1814" y="116"/>
                  </a:lnTo>
                  <a:cubicBezTo>
                    <a:pt x="1796" y="83"/>
                    <a:pt x="1763" y="34"/>
                    <a:pt x="1730" y="0"/>
                  </a:cubicBezTo>
                  <a:close/>
                </a:path>
              </a:pathLst>
            </a:custGeom>
            <a:solidFill>
              <a:srgbClr val="A241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50"/>
            <p:cNvSpPr/>
            <p:nvPr/>
          </p:nvSpPr>
          <p:spPr>
            <a:xfrm>
              <a:off x="633525" y="3774525"/>
              <a:ext cx="43275" cy="36625"/>
            </a:xfrm>
            <a:custGeom>
              <a:avLst/>
              <a:gdLst/>
              <a:ahLst/>
              <a:cxnLst/>
              <a:rect l="l" t="t" r="r" b="b"/>
              <a:pathLst>
                <a:path w="1731" h="1465" extrusionOk="0">
                  <a:moveTo>
                    <a:pt x="1646" y="1"/>
                  </a:moveTo>
                  <a:lnTo>
                    <a:pt x="0" y="1349"/>
                  </a:lnTo>
                  <a:cubicBezTo>
                    <a:pt x="34" y="1382"/>
                    <a:pt x="67" y="1415"/>
                    <a:pt x="100" y="1464"/>
                  </a:cubicBezTo>
                  <a:lnTo>
                    <a:pt x="1730" y="118"/>
                  </a:lnTo>
                  <a:cubicBezTo>
                    <a:pt x="1713" y="85"/>
                    <a:pt x="1679" y="52"/>
                    <a:pt x="1646" y="1"/>
                  </a:cubicBezTo>
                  <a:close/>
                </a:path>
              </a:pathLst>
            </a:custGeom>
            <a:solidFill>
              <a:srgbClr val="A241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50"/>
            <p:cNvSpPr/>
            <p:nvPr/>
          </p:nvSpPr>
          <p:spPr>
            <a:xfrm>
              <a:off x="658475" y="3804075"/>
              <a:ext cx="37450" cy="31200"/>
            </a:xfrm>
            <a:custGeom>
              <a:avLst/>
              <a:gdLst/>
              <a:ahLst/>
              <a:cxnLst/>
              <a:rect l="l" t="t" r="r" b="b"/>
              <a:pathLst>
                <a:path w="1498" h="1248" extrusionOk="0">
                  <a:moveTo>
                    <a:pt x="1413" y="0"/>
                  </a:moveTo>
                  <a:lnTo>
                    <a:pt x="0" y="1147"/>
                  </a:lnTo>
                  <a:cubicBezTo>
                    <a:pt x="50" y="1181"/>
                    <a:pt x="83" y="1214"/>
                    <a:pt x="116" y="1247"/>
                  </a:cubicBezTo>
                  <a:lnTo>
                    <a:pt x="1497" y="116"/>
                  </a:lnTo>
                  <a:cubicBezTo>
                    <a:pt x="1464" y="83"/>
                    <a:pt x="1447" y="34"/>
                    <a:pt x="1413" y="0"/>
                  </a:cubicBezTo>
                  <a:close/>
                </a:path>
              </a:pathLst>
            </a:custGeom>
            <a:solidFill>
              <a:srgbClr val="AF5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50"/>
            <p:cNvSpPr/>
            <p:nvPr/>
          </p:nvSpPr>
          <p:spPr>
            <a:xfrm>
              <a:off x="685900" y="3835250"/>
              <a:ext cx="26650" cy="22475"/>
            </a:xfrm>
            <a:custGeom>
              <a:avLst/>
              <a:gdLst/>
              <a:ahLst/>
              <a:cxnLst/>
              <a:rect l="l" t="t" r="r" b="b"/>
              <a:pathLst>
                <a:path w="1066" h="899" extrusionOk="0">
                  <a:moveTo>
                    <a:pt x="999" y="0"/>
                  </a:moveTo>
                  <a:lnTo>
                    <a:pt x="1" y="816"/>
                  </a:lnTo>
                  <a:cubicBezTo>
                    <a:pt x="34" y="849"/>
                    <a:pt x="83" y="882"/>
                    <a:pt x="117" y="898"/>
                  </a:cubicBezTo>
                  <a:lnTo>
                    <a:pt x="1065" y="133"/>
                  </a:lnTo>
                  <a:cubicBezTo>
                    <a:pt x="1032" y="84"/>
                    <a:pt x="1015" y="51"/>
                    <a:pt x="999" y="0"/>
                  </a:cubicBezTo>
                  <a:close/>
                </a:path>
              </a:pathLst>
            </a:custGeom>
            <a:solidFill>
              <a:srgbClr val="AF5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50"/>
            <p:cNvSpPr/>
            <p:nvPr/>
          </p:nvSpPr>
          <p:spPr>
            <a:xfrm>
              <a:off x="634350" y="3622750"/>
              <a:ext cx="53850" cy="67000"/>
            </a:xfrm>
            <a:custGeom>
              <a:avLst/>
              <a:gdLst/>
              <a:ahLst/>
              <a:cxnLst/>
              <a:rect l="l" t="t" r="r" b="b"/>
              <a:pathLst>
                <a:path w="2154" h="2680" extrusionOk="0">
                  <a:moveTo>
                    <a:pt x="869" y="1"/>
                  </a:moveTo>
                  <a:cubicBezTo>
                    <a:pt x="851" y="1"/>
                    <a:pt x="833" y="6"/>
                    <a:pt x="815" y="18"/>
                  </a:cubicBezTo>
                  <a:cubicBezTo>
                    <a:pt x="416" y="269"/>
                    <a:pt x="999" y="1732"/>
                    <a:pt x="999" y="1732"/>
                  </a:cubicBezTo>
                  <a:cubicBezTo>
                    <a:pt x="999" y="1732"/>
                    <a:pt x="251" y="604"/>
                    <a:pt x="60" y="604"/>
                  </a:cubicBezTo>
                  <a:cubicBezTo>
                    <a:pt x="33" y="604"/>
                    <a:pt x="17" y="629"/>
                    <a:pt x="17" y="684"/>
                  </a:cubicBezTo>
                  <a:cubicBezTo>
                    <a:pt x="1" y="1100"/>
                    <a:pt x="1132" y="2413"/>
                    <a:pt x="1132" y="2413"/>
                  </a:cubicBezTo>
                  <a:lnTo>
                    <a:pt x="1646" y="2679"/>
                  </a:lnTo>
                  <a:cubicBezTo>
                    <a:pt x="1646" y="2679"/>
                    <a:pt x="2153" y="1064"/>
                    <a:pt x="1714" y="1064"/>
                  </a:cubicBezTo>
                  <a:cubicBezTo>
                    <a:pt x="1703" y="1064"/>
                    <a:pt x="1692" y="1065"/>
                    <a:pt x="1680" y="1067"/>
                  </a:cubicBezTo>
                  <a:cubicBezTo>
                    <a:pt x="1426" y="1109"/>
                    <a:pt x="1366" y="1414"/>
                    <a:pt x="1368" y="1703"/>
                  </a:cubicBezTo>
                  <a:lnTo>
                    <a:pt x="1368" y="1703"/>
                  </a:lnTo>
                  <a:cubicBezTo>
                    <a:pt x="1281" y="1039"/>
                    <a:pt x="1107" y="1"/>
                    <a:pt x="869" y="1"/>
                  </a:cubicBezTo>
                  <a:close/>
                </a:path>
              </a:pathLst>
            </a:custGeom>
            <a:solidFill>
              <a:srgbClr val="7A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50"/>
            <p:cNvSpPr/>
            <p:nvPr/>
          </p:nvSpPr>
          <p:spPr>
            <a:xfrm>
              <a:off x="644725" y="3676025"/>
              <a:ext cx="67000" cy="187150"/>
            </a:xfrm>
            <a:custGeom>
              <a:avLst/>
              <a:gdLst/>
              <a:ahLst/>
              <a:cxnLst/>
              <a:rect l="l" t="t" r="r" b="b"/>
              <a:pathLst>
                <a:path w="2680" h="7486" extrusionOk="0">
                  <a:moveTo>
                    <a:pt x="904" y="0"/>
                  </a:moveTo>
                  <a:cubicBezTo>
                    <a:pt x="801" y="0"/>
                    <a:pt x="694" y="44"/>
                    <a:pt x="617" y="133"/>
                  </a:cubicBezTo>
                  <a:cubicBezTo>
                    <a:pt x="284" y="515"/>
                    <a:pt x="151" y="848"/>
                    <a:pt x="67" y="1180"/>
                  </a:cubicBezTo>
                  <a:cubicBezTo>
                    <a:pt x="1" y="1513"/>
                    <a:pt x="34" y="1812"/>
                    <a:pt x="101" y="2112"/>
                  </a:cubicBezTo>
                  <a:lnTo>
                    <a:pt x="101" y="2129"/>
                  </a:lnTo>
                  <a:cubicBezTo>
                    <a:pt x="118" y="2162"/>
                    <a:pt x="134" y="2211"/>
                    <a:pt x="134" y="2262"/>
                  </a:cubicBezTo>
                  <a:cubicBezTo>
                    <a:pt x="218" y="2677"/>
                    <a:pt x="333" y="3076"/>
                    <a:pt x="433" y="3475"/>
                  </a:cubicBezTo>
                  <a:lnTo>
                    <a:pt x="484" y="3626"/>
                  </a:lnTo>
                  <a:cubicBezTo>
                    <a:pt x="500" y="3725"/>
                    <a:pt x="533" y="3808"/>
                    <a:pt x="566" y="3908"/>
                  </a:cubicBezTo>
                  <a:cubicBezTo>
                    <a:pt x="650" y="4207"/>
                    <a:pt x="750" y="4506"/>
                    <a:pt x="850" y="4806"/>
                  </a:cubicBezTo>
                  <a:cubicBezTo>
                    <a:pt x="883" y="4856"/>
                    <a:pt x="899" y="4906"/>
                    <a:pt x="916" y="4956"/>
                  </a:cubicBezTo>
                  <a:cubicBezTo>
                    <a:pt x="999" y="5189"/>
                    <a:pt x="1098" y="5422"/>
                    <a:pt x="1198" y="5671"/>
                  </a:cubicBezTo>
                  <a:lnTo>
                    <a:pt x="1398" y="6120"/>
                  </a:lnTo>
                  <a:cubicBezTo>
                    <a:pt x="1415" y="6169"/>
                    <a:pt x="1448" y="6220"/>
                    <a:pt x="1464" y="6269"/>
                  </a:cubicBezTo>
                  <a:cubicBezTo>
                    <a:pt x="1648" y="6635"/>
                    <a:pt x="1847" y="7001"/>
                    <a:pt x="2080" y="7367"/>
                  </a:cubicBezTo>
                  <a:cubicBezTo>
                    <a:pt x="2114" y="7417"/>
                    <a:pt x="2180" y="7467"/>
                    <a:pt x="2229" y="7484"/>
                  </a:cubicBezTo>
                  <a:cubicBezTo>
                    <a:pt x="2240" y="7485"/>
                    <a:pt x="2251" y="7486"/>
                    <a:pt x="2262" y="7486"/>
                  </a:cubicBezTo>
                  <a:cubicBezTo>
                    <a:pt x="2384" y="7486"/>
                    <a:pt x="2497" y="7406"/>
                    <a:pt x="2513" y="7284"/>
                  </a:cubicBezTo>
                  <a:cubicBezTo>
                    <a:pt x="2595" y="6852"/>
                    <a:pt x="2628" y="6436"/>
                    <a:pt x="2662" y="6020"/>
                  </a:cubicBezTo>
                  <a:lnTo>
                    <a:pt x="2662" y="5870"/>
                  </a:lnTo>
                  <a:cubicBezTo>
                    <a:pt x="2662" y="5704"/>
                    <a:pt x="2679" y="5538"/>
                    <a:pt x="2679" y="5371"/>
                  </a:cubicBezTo>
                  <a:cubicBezTo>
                    <a:pt x="2679" y="5105"/>
                    <a:pt x="2679" y="4856"/>
                    <a:pt x="2662" y="4606"/>
                  </a:cubicBezTo>
                  <a:cubicBezTo>
                    <a:pt x="2662" y="4557"/>
                    <a:pt x="2646" y="4506"/>
                    <a:pt x="2646" y="4457"/>
                  </a:cubicBezTo>
                  <a:cubicBezTo>
                    <a:pt x="2628" y="4141"/>
                    <a:pt x="2613" y="3808"/>
                    <a:pt x="2579" y="3509"/>
                  </a:cubicBezTo>
                  <a:cubicBezTo>
                    <a:pt x="2562" y="3409"/>
                    <a:pt x="2546" y="3309"/>
                    <a:pt x="2546" y="3209"/>
                  </a:cubicBezTo>
                  <a:cubicBezTo>
                    <a:pt x="2529" y="3160"/>
                    <a:pt x="2529" y="3109"/>
                    <a:pt x="2529" y="3060"/>
                  </a:cubicBezTo>
                  <a:cubicBezTo>
                    <a:pt x="2462" y="2644"/>
                    <a:pt x="2413" y="2229"/>
                    <a:pt x="2329" y="1830"/>
                  </a:cubicBezTo>
                  <a:cubicBezTo>
                    <a:pt x="2329" y="1779"/>
                    <a:pt x="2313" y="1730"/>
                    <a:pt x="2296" y="1679"/>
                  </a:cubicBezTo>
                  <a:lnTo>
                    <a:pt x="2296" y="1663"/>
                  </a:lnTo>
                  <a:cubicBezTo>
                    <a:pt x="2263" y="1364"/>
                    <a:pt x="2163" y="1080"/>
                    <a:pt x="1963" y="798"/>
                  </a:cubicBezTo>
                  <a:cubicBezTo>
                    <a:pt x="1781" y="515"/>
                    <a:pt x="1515" y="266"/>
                    <a:pt x="1049" y="33"/>
                  </a:cubicBezTo>
                  <a:cubicBezTo>
                    <a:pt x="1005" y="11"/>
                    <a:pt x="955" y="0"/>
                    <a:pt x="9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50"/>
            <p:cNvSpPr/>
            <p:nvPr/>
          </p:nvSpPr>
          <p:spPr>
            <a:xfrm>
              <a:off x="647225" y="3718000"/>
              <a:ext cx="55750" cy="14575"/>
            </a:xfrm>
            <a:custGeom>
              <a:avLst/>
              <a:gdLst/>
              <a:ahLst/>
              <a:cxnLst/>
              <a:rect l="l" t="t" r="r" b="b"/>
              <a:pathLst>
                <a:path w="2230" h="583" extrusionOk="0">
                  <a:moveTo>
                    <a:pt x="2196" y="0"/>
                  </a:moveTo>
                  <a:lnTo>
                    <a:pt x="1" y="450"/>
                  </a:lnTo>
                  <a:cubicBezTo>
                    <a:pt x="18" y="483"/>
                    <a:pt x="34" y="532"/>
                    <a:pt x="34" y="583"/>
                  </a:cubicBezTo>
                  <a:lnTo>
                    <a:pt x="2229" y="151"/>
                  </a:lnTo>
                  <a:cubicBezTo>
                    <a:pt x="2229" y="100"/>
                    <a:pt x="2213" y="51"/>
                    <a:pt x="2196" y="0"/>
                  </a:cubicBezTo>
                  <a:close/>
                </a:path>
              </a:pathLst>
            </a:custGeom>
            <a:solidFill>
              <a:srgbClr val="AF5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50"/>
            <p:cNvSpPr/>
            <p:nvPr/>
          </p:nvSpPr>
          <p:spPr>
            <a:xfrm>
              <a:off x="655550" y="3752525"/>
              <a:ext cx="52825" cy="14150"/>
            </a:xfrm>
            <a:custGeom>
              <a:avLst/>
              <a:gdLst/>
              <a:ahLst/>
              <a:cxnLst/>
              <a:rect l="l" t="t" r="r" b="b"/>
              <a:pathLst>
                <a:path w="2113" h="566" extrusionOk="0">
                  <a:moveTo>
                    <a:pt x="2096" y="0"/>
                  </a:moveTo>
                  <a:lnTo>
                    <a:pt x="0" y="415"/>
                  </a:lnTo>
                  <a:lnTo>
                    <a:pt x="51" y="566"/>
                  </a:lnTo>
                  <a:lnTo>
                    <a:pt x="2113" y="149"/>
                  </a:lnTo>
                  <a:cubicBezTo>
                    <a:pt x="2096" y="100"/>
                    <a:pt x="2096" y="49"/>
                    <a:pt x="2096" y="0"/>
                  </a:cubicBezTo>
                  <a:close/>
                </a:path>
              </a:pathLst>
            </a:custGeom>
            <a:solidFill>
              <a:srgbClr val="AF5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50"/>
            <p:cNvSpPr/>
            <p:nvPr/>
          </p:nvSpPr>
          <p:spPr>
            <a:xfrm>
              <a:off x="665950" y="3787450"/>
              <a:ext cx="45325" cy="12500"/>
            </a:xfrm>
            <a:custGeom>
              <a:avLst/>
              <a:gdLst/>
              <a:ahLst/>
              <a:cxnLst/>
              <a:rect l="l" t="t" r="r" b="b"/>
              <a:pathLst>
                <a:path w="1813" h="500" extrusionOk="0">
                  <a:moveTo>
                    <a:pt x="1797" y="0"/>
                  </a:moveTo>
                  <a:lnTo>
                    <a:pt x="1" y="349"/>
                  </a:lnTo>
                  <a:cubicBezTo>
                    <a:pt x="34" y="399"/>
                    <a:pt x="50" y="449"/>
                    <a:pt x="67" y="499"/>
                  </a:cubicBezTo>
                  <a:lnTo>
                    <a:pt x="1813" y="149"/>
                  </a:lnTo>
                  <a:cubicBezTo>
                    <a:pt x="1813" y="100"/>
                    <a:pt x="1797" y="49"/>
                    <a:pt x="1797" y="0"/>
                  </a:cubicBezTo>
                  <a:close/>
                </a:path>
              </a:pathLst>
            </a:custGeom>
            <a:solidFill>
              <a:srgbClr val="AF5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50"/>
            <p:cNvSpPr/>
            <p:nvPr/>
          </p:nvSpPr>
          <p:spPr>
            <a:xfrm>
              <a:off x="679650" y="3822775"/>
              <a:ext cx="31625" cy="10000"/>
            </a:xfrm>
            <a:custGeom>
              <a:avLst/>
              <a:gdLst/>
              <a:ahLst/>
              <a:cxnLst/>
              <a:rect l="l" t="t" r="r" b="b"/>
              <a:pathLst>
                <a:path w="1265" h="400" extrusionOk="0">
                  <a:moveTo>
                    <a:pt x="1265" y="0"/>
                  </a:moveTo>
                  <a:lnTo>
                    <a:pt x="1" y="250"/>
                  </a:lnTo>
                  <a:cubicBezTo>
                    <a:pt x="18" y="299"/>
                    <a:pt x="51" y="350"/>
                    <a:pt x="67" y="399"/>
                  </a:cubicBezTo>
                  <a:lnTo>
                    <a:pt x="1265" y="150"/>
                  </a:lnTo>
                  <a:lnTo>
                    <a:pt x="1265" y="0"/>
                  </a:lnTo>
                  <a:close/>
                </a:path>
              </a:pathLst>
            </a:custGeom>
            <a:solidFill>
              <a:srgbClr val="AF5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50"/>
            <p:cNvSpPr/>
            <p:nvPr/>
          </p:nvSpPr>
          <p:spPr>
            <a:xfrm>
              <a:off x="720825" y="3670875"/>
              <a:ext cx="121850" cy="197425"/>
            </a:xfrm>
            <a:custGeom>
              <a:avLst/>
              <a:gdLst/>
              <a:ahLst/>
              <a:cxnLst/>
              <a:rect l="l" t="t" r="r" b="b"/>
              <a:pathLst>
                <a:path w="4874" h="7897" extrusionOk="0">
                  <a:moveTo>
                    <a:pt x="3263" y="0"/>
                  </a:moveTo>
                  <a:cubicBezTo>
                    <a:pt x="2661" y="0"/>
                    <a:pt x="2096" y="387"/>
                    <a:pt x="1897" y="987"/>
                  </a:cubicBezTo>
                  <a:lnTo>
                    <a:pt x="234" y="6010"/>
                  </a:lnTo>
                  <a:cubicBezTo>
                    <a:pt x="1" y="6775"/>
                    <a:pt x="400" y="7573"/>
                    <a:pt x="1148" y="7823"/>
                  </a:cubicBezTo>
                  <a:cubicBezTo>
                    <a:pt x="1301" y="7873"/>
                    <a:pt x="1457" y="7897"/>
                    <a:pt x="1610" y="7897"/>
                  </a:cubicBezTo>
                  <a:cubicBezTo>
                    <a:pt x="2217" y="7897"/>
                    <a:pt x="2775" y="7519"/>
                    <a:pt x="2961" y="6908"/>
                  </a:cubicBezTo>
                  <a:lnTo>
                    <a:pt x="4624" y="1885"/>
                  </a:lnTo>
                  <a:cubicBezTo>
                    <a:pt x="4873" y="1137"/>
                    <a:pt x="4458" y="322"/>
                    <a:pt x="3709" y="73"/>
                  </a:cubicBezTo>
                  <a:cubicBezTo>
                    <a:pt x="3561" y="24"/>
                    <a:pt x="3411" y="0"/>
                    <a:pt x="3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50"/>
            <p:cNvSpPr/>
            <p:nvPr/>
          </p:nvSpPr>
          <p:spPr>
            <a:xfrm>
              <a:off x="772400" y="3718425"/>
              <a:ext cx="46975" cy="6325"/>
            </a:xfrm>
            <a:custGeom>
              <a:avLst/>
              <a:gdLst/>
              <a:ahLst/>
              <a:cxnLst/>
              <a:rect l="l" t="t" r="r" b="b"/>
              <a:pathLst>
                <a:path w="1879" h="253" extrusionOk="0">
                  <a:moveTo>
                    <a:pt x="947" y="0"/>
                  </a:moveTo>
                  <a:cubicBezTo>
                    <a:pt x="433" y="0"/>
                    <a:pt x="0" y="34"/>
                    <a:pt x="0" y="100"/>
                  </a:cubicBezTo>
                  <a:cubicBezTo>
                    <a:pt x="0" y="167"/>
                    <a:pt x="415" y="233"/>
                    <a:pt x="931" y="249"/>
                  </a:cubicBezTo>
                  <a:cubicBezTo>
                    <a:pt x="1003" y="252"/>
                    <a:pt x="1072" y="253"/>
                    <a:pt x="1139" y="253"/>
                  </a:cubicBezTo>
                  <a:cubicBezTo>
                    <a:pt x="1568" y="253"/>
                    <a:pt x="1879" y="207"/>
                    <a:pt x="1879" y="149"/>
                  </a:cubicBezTo>
                  <a:cubicBezTo>
                    <a:pt x="1879" y="83"/>
                    <a:pt x="1464" y="16"/>
                    <a:pt x="947" y="0"/>
                  </a:cubicBezTo>
                  <a:close/>
                </a:path>
              </a:pathLst>
            </a:custGeom>
            <a:solidFill>
              <a:srgbClr val="B1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50"/>
            <p:cNvSpPr/>
            <p:nvPr/>
          </p:nvSpPr>
          <p:spPr>
            <a:xfrm>
              <a:off x="764075" y="3749200"/>
              <a:ext cx="46600" cy="6325"/>
            </a:xfrm>
            <a:custGeom>
              <a:avLst/>
              <a:gdLst/>
              <a:ahLst/>
              <a:cxnLst/>
              <a:rect l="l" t="t" r="r" b="b"/>
              <a:pathLst>
                <a:path w="1864" h="253" extrusionOk="0">
                  <a:moveTo>
                    <a:pt x="932" y="0"/>
                  </a:moveTo>
                  <a:cubicBezTo>
                    <a:pt x="416" y="0"/>
                    <a:pt x="1" y="33"/>
                    <a:pt x="1" y="100"/>
                  </a:cubicBezTo>
                  <a:cubicBezTo>
                    <a:pt x="1" y="166"/>
                    <a:pt x="416" y="233"/>
                    <a:pt x="932" y="249"/>
                  </a:cubicBezTo>
                  <a:cubicBezTo>
                    <a:pt x="1001" y="251"/>
                    <a:pt x="1068" y="252"/>
                    <a:pt x="1133" y="252"/>
                  </a:cubicBezTo>
                  <a:cubicBezTo>
                    <a:pt x="1551" y="252"/>
                    <a:pt x="1863" y="207"/>
                    <a:pt x="1863" y="149"/>
                  </a:cubicBezTo>
                  <a:cubicBezTo>
                    <a:pt x="1863" y="83"/>
                    <a:pt x="1447" y="16"/>
                    <a:pt x="932" y="0"/>
                  </a:cubicBezTo>
                  <a:close/>
                </a:path>
              </a:pathLst>
            </a:custGeom>
            <a:solidFill>
              <a:srgbClr val="B1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50"/>
            <p:cNvSpPr/>
            <p:nvPr/>
          </p:nvSpPr>
          <p:spPr>
            <a:xfrm>
              <a:off x="755325" y="3779950"/>
              <a:ext cx="47025" cy="6350"/>
            </a:xfrm>
            <a:custGeom>
              <a:avLst/>
              <a:gdLst/>
              <a:ahLst/>
              <a:cxnLst/>
              <a:rect l="l" t="t" r="r" b="b"/>
              <a:pathLst>
                <a:path w="1881" h="254" extrusionOk="0">
                  <a:moveTo>
                    <a:pt x="932" y="1"/>
                  </a:moveTo>
                  <a:cubicBezTo>
                    <a:pt x="417" y="1"/>
                    <a:pt x="1" y="34"/>
                    <a:pt x="1" y="101"/>
                  </a:cubicBezTo>
                  <a:cubicBezTo>
                    <a:pt x="1" y="183"/>
                    <a:pt x="417" y="234"/>
                    <a:pt x="932" y="250"/>
                  </a:cubicBezTo>
                  <a:cubicBezTo>
                    <a:pt x="1001" y="252"/>
                    <a:pt x="1069" y="253"/>
                    <a:pt x="1135" y="253"/>
                  </a:cubicBezTo>
                  <a:cubicBezTo>
                    <a:pt x="1557" y="253"/>
                    <a:pt x="1881" y="207"/>
                    <a:pt x="1881" y="150"/>
                  </a:cubicBezTo>
                  <a:cubicBezTo>
                    <a:pt x="1881" y="83"/>
                    <a:pt x="1464" y="17"/>
                    <a:pt x="932" y="1"/>
                  </a:cubicBezTo>
                  <a:close/>
                </a:path>
              </a:pathLst>
            </a:custGeom>
            <a:solidFill>
              <a:srgbClr val="B1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50"/>
            <p:cNvSpPr/>
            <p:nvPr/>
          </p:nvSpPr>
          <p:spPr>
            <a:xfrm>
              <a:off x="746625" y="3810725"/>
              <a:ext cx="46975" cy="6325"/>
            </a:xfrm>
            <a:custGeom>
              <a:avLst/>
              <a:gdLst/>
              <a:ahLst/>
              <a:cxnLst/>
              <a:rect l="l" t="t" r="r" b="b"/>
              <a:pathLst>
                <a:path w="1879" h="253" extrusionOk="0">
                  <a:moveTo>
                    <a:pt x="947" y="0"/>
                  </a:moveTo>
                  <a:cubicBezTo>
                    <a:pt x="432" y="0"/>
                    <a:pt x="0" y="34"/>
                    <a:pt x="0" y="116"/>
                  </a:cubicBezTo>
                  <a:cubicBezTo>
                    <a:pt x="0" y="183"/>
                    <a:pt x="415" y="233"/>
                    <a:pt x="931" y="249"/>
                  </a:cubicBezTo>
                  <a:cubicBezTo>
                    <a:pt x="1003" y="252"/>
                    <a:pt x="1072" y="253"/>
                    <a:pt x="1139" y="253"/>
                  </a:cubicBezTo>
                  <a:cubicBezTo>
                    <a:pt x="1568" y="253"/>
                    <a:pt x="1879" y="207"/>
                    <a:pt x="1879" y="150"/>
                  </a:cubicBezTo>
                  <a:cubicBezTo>
                    <a:pt x="1879" y="83"/>
                    <a:pt x="1464" y="16"/>
                    <a:pt x="947" y="0"/>
                  </a:cubicBezTo>
                  <a:close/>
                </a:path>
              </a:pathLst>
            </a:custGeom>
            <a:solidFill>
              <a:srgbClr val="B1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50"/>
            <p:cNvSpPr/>
            <p:nvPr/>
          </p:nvSpPr>
          <p:spPr>
            <a:xfrm>
              <a:off x="613975" y="3794500"/>
              <a:ext cx="241600" cy="319325"/>
            </a:xfrm>
            <a:custGeom>
              <a:avLst/>
              <a:gdLst/>
              <a:ahLst/>
              <a:cxnLst/>
              <a:rect l="l" t="t" r="r" b="b"/>
              <a:pathLst>
                <a:path w="9664" h="12773" extrusionOk="0">
                  <a:moveTo>
                    <a:pt x="166" y="0"/>
                  </a:moveTo>
                  <a:cubicBezTo>
                    <a:pt x="84" y="0"/>
                    <a:pt x="0" y="84"/>
                    <a:pt x="0" y="184"/>
                  </a:cubicBezTo>
                  <a:lnTo>
                    <a:pt x="0" y="12606"/>
                  </a:lnTo>
                  <a:cubicBezTo>
                    <a:pt x="0" y="12706"/>
                    <a:pt x="84" y="12773"/>
                    <a:pt x="166" y="12773"/>
                  </a:cubicBezTo>
                  <a:lnTo>
                    <a:pt x="9497" y="12773"/>
                  </a:lnTo>
                  <a:cubicBezTo>
                    <a:pt x="9597" y="12773"/>
                    <a:pt x="9663" y="12706"/>
                    <a:pt x="9663" y="12606"/>
                  </a:cubicBezTo>
                  <a:lnTo>
                    <a:pt x="9663" y="184"/>
                  </a:lnTo>
                  <a:cubicBezTo>
                    <a:pt x="9663" y="84"/>
                    <a:pt x="9597" y="0"/>
                    <a:pt x="9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50"/>
            <p:cNvSpPr/>
            <p:nvPr/>
          </p:nvSpPr>
          <p:spPr>
            <a:xfrm>
              <a:off x="613975" y="3886800"/>
              <a:ext cx="241600" cy="147625"/>
            </a:xfrm>
            <a:custGeom>
              <a:avLst/>
              <a:gdLst/>
              <a:ahLst/>
              <a:cxnLst/>
              <a:rect l="l" t="t" r="r" b="b"/>
              <a:pathLst>
                <a:path w="9664" h="5905" extrusionOk="0">
                  <a:moveTo>
                    <a:pt x="6703" y="0"/>
                  </a:moveTo>
                  <a:cubicBezTo>
                    <a:pt x="6703" y="0"/>
                    <a:pt x="4732" y="1172"/>
                    <a:pt x="4072" y="1172"/>
                  </a:cubicBezTo>
                  <a:cubicBezTo>
                    <a:pt x="4020" y="1172"/>
                    <a:pt x="3976" y="1164"/>
                    <a:pt x="3942" y="1148"/>
                  </a:cubicBezTo>
                  <a:cubicBezTo>
                    <a:pt x="3886" y="1124"/>
                    <a:pt x="3821" y="1114"/>
                    <a:pt x="3748" y="1114"/>
                  </a:cubicBezTo>
                  <a:cubicBezTo>
                    <a:pt x="3215" y="1114"/>
                    <a:pt x="2276" y="1693"/>
                    <a:pt x="1647" y="1913"/>
                  </a:cubicBezTo>
                  <a:cubicBezTo>
                    <a:pt x="1242" y="2068"/>
                    <a:pt x="990" y="2155"/>
                    <a:pt x="580" y="2155"/>
                  </a:cubicBezTo>
                  <a:cubicBezTo>
                    <a:pt x="418" y="2155"/>
                    <a:pt x="231" y="2141"/>
                    <a:pt x="0" y="2113"/>
                  </a:cubicBezTo>
                  <a:lnTo>
                    <a:pt x="0" y="5588"/>
                  </a:lnTo>
                  <a:cubicBezTo>
                    <a:pt x="200" y="5639"/>
                    <a:pt x="417" y="5688"/>
                    <a:pt x="665" y="5738"/>
                  </a:cubicBezTo>
                  <a:cubicBezTo>
                    <a:pt x="977" y="5802"/>
                    <a:pt x="1271" y="5830"/>
                    <a:pt x="1548" y="5830"/>
                  </a:cubicBezTo>
                  <a:cubicBezTo>
                    <a:pt x="3078" y="5830"/>
                    <a:pt x="4108" y="5000"/>
                    <a:pt x="4840" y="4874"/>
                  </a:cubicBezTo>
                  <a:cubicBezTo>
                    <a:pt x="4891" y="4864"/>
                    <a:pt x="4953" y="4860"/>
                    <a:pt x="5026" y="4860"/>
                  </a:cubicBezTo>
                  <a:cubicBezTo>
                    <a:pt x="5966" y="4860"/>
                    <a:pt x="8659" y="5611"/>
                    <a:pt x="9663" y="5905"/>
                  </a:cubicBezTo>
                  <a:lnTo>
                    <a:pt x="9663" y="4508"/>
                  </a:lnTo>
                  <a:lnTo>
                    <a:pt x="6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50"/>
            <p:cNvSpPr/>
            <p:nvPr/>
          </p:nvSpPr>
          <p:spPr>
            <a:xfrm>
              <a:off x="599425" y="3928300"/>
              <a:ext cx="144725" cy="94025"/>
            </a:xfrm>
            <a:custGeom>
              <a:avLst/>
              <a:gdLst/>
              <a:ahLst/>
              <a:cxnLst/>
              <a:rect l="l" t="t" r="r" b="b"/>
              <a:pathLst>
                <a:path w="5789" h="3761" extrusionOk="0">
                  <a:moveTo>
                    <a:pt x="3800" y="1"/>
                  </a:moveTo>
                  <a:cubicBezTo>
                    <a:pt x="3731" y="1"/>
                    <a:pt x="3667" y="12"/>
                    <a:pt x="3609" y="37"/>
                  </a:cubicBezTo>
                  <a:cubicBezTo>
                    <a:pt x="3227" y="203"/>
                    <a:pt x="1830" y="436"/>
                    <a:pt x="1846" y="669"/>
                  </a:cubicBezTo>
                  <a:cubicBezTo>
                    <a:pt x="1862" y="883"/>
                    <a:pt x="2371" y="1056"/>
                    <a:pt x="2724" y="1056"/>
                  </a:cubicBezTo>
                  <a:cubicBezTo>
                    <a:pt x="2754" y="1056"/>
                    <a:pt x="2783" y="1054"/>
                    <a:pt x="2811" y="1052"/>
                  </a:cubicBezTo>
                  <a:cubicBezTo>
                    <a:pt x="3143" y="1018"/>
                    <a:pt x="3343" y="952"/>
                    <a:pt x="3343" y="952"/>
                  </a:cubicBezTo>
                  <a:lnTo>
                    <a:pt x="3343" y="952"/>
                  </a:lnTo>
                  <a:cubicBezTo>
                    <a:pt x="3343" y="952"/>
                    <a:pt x="3161" y="1301"/>
                    <a:pt x="2511" y="1484"/>
                  </a:cubicBezTo>
                  <a:cubicBezTo>
                    <a:pt x="2436" y="1503"/>
                    <a:pt x="2349" y="1512"/>
                    <a:pt x="2254" y="1512"/>
                  </a:cubicBezTo>
                  <a:cubicBezTo>
                    <a:pt x="1654" y="1512"/>
                    <a:pt x="725" y="1183"/>
                    <a:pt x="335" y="1183"/>
                  </a:cubicBezTo>
                  <a:cubicBezTo>
                    <a:pt x="251" y="1183"/>
                    <a:pt x="193" y="1198"/>
                    <a:pt x="167" y="1234"/>
                  </a:cubicBezTo>
                  <a:cubicBezTo>
                    <a:pt x="1" y="1467"/>
                    <a:pt x="400" y="1733"/>
                    <a:pt x="1081" y="1950"/>
                  </a:cubicBezTo>
                  <a:cubicBezTo>
                    <a:pt x="1663" y="2120"/>
                    <a:pt x="2364" y="2132"/>
                    <a:pt x="2559" y="2132"/>
                  </a:cubicBezTo>
                  <a:cubicBezTo>
                    <a:pt x="2593" y="2132"/>
                    <a:pt x="2611" y="2132"/>
                    <a:pt x="2611" y="2132"/>
                  </a:cubicBezTo>
                  <a:lnTo>
                    <a:pt x="2611" y="2132"/>
                  </a:lnTo>
                  <a:cubicBezTo>
                    <a:pt x="2611" y="2132"/>
                    <a:pt x="2050" y="2284"/>
                    <a:pt x="1438" y="2284"/>
                  </a:cubicBezTo>
                  <a:cubicBezTo>
                    <a:pt x="1320" y="2284"/>
                    <a:pt x="1200" y="2279"/>
                    <a:pt x="1081" y="2265"/>
                  </a:cubicBezTo>
                  <a:cubicBezTo>
                    <a:pt x="732" y="2233"/>
                    <a:pt x="501" y="2194"/>
                    <a:pt x="354" y="2194"/>
                  </a:cubicBezTo>
                  <a:cubicBezTo>
                    <a:pt x="193" y="2194"/>
                    <a:pt x="134" y="2241"/>
                    <a:pt x="134" y="2398"/>
                  </a:cubicBezTo>
                  <a:cubicBezTo>
                    <a:pt x="116" y="2697"/>
                    <a:pt x="633" y="3513"/>
                    <a:pt x="1647" y="3713"/>
                  </a:cubicBezTo>
                  <a:cubicBezTo>
                    <a:pt x="1816" y="3746"/>
                    <a:pt x="1991" y="3761"/>
                    <a:pt x="2168" y="3761"/>
                  </a:cubicBezTo>
                  <a:cubicBezTo>
                    <a:pt x="3053" y="3761"/>
                    <a:pt x="3969" y="3391"/>
                    <a:pt x="4274" y="3114"/>
                  </a:cubicBezTo>
                  <a:cubicBezTo>
                    <a:pt x="4640" y="2781"/>
                    <a:pt x="4857" y="2349"/>
                    <a:pt x="5788" y="2332"/>
                  </a:cubicBezTo>
                  <a:lnTo>
                    <a:pt x="5223" y="386"/>
                  </a:lnTo>
                  <a:cubicBezTo>
                    <a:pt x="4756" y="344"/>
                    <a:pt x="4194" y="1"/>
                    <a:pt x="3800" y="1"/>
                  </a:cubicBezTo>
                  <a:close/>
                </a:path>
              </a:pathLst>
            </a:custGeom>
            <a:solidFill>
              <a:srgbClr val="AB7B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50"/>
            <p:cNvSpPr/>
            <p:nvPr/>
          </p:nvSpPr>
          <p:spPr>
            <a:xfrm>
              <a:off x="724550" y="3566475"/>
              <a:ext cx="315625" cy="442150"/>
            </a:xfrm>
            <a:custGeom>
              <a:avLst/>
              <a:gdLst/>
              <a:ahLst/>
              <a:cxnLst/>
              <a:rect l="l" t="t" r="r" b="b"/>
              <a:pathLst>
                <a:path w="12625" h="17686" extrusionOk="0">
                  <a:moveTo>
                    <a:pt x="8744" y="0"/>
                  </a:moveTo>
                  <a:cubicBezTo>
                    <a:pt x="6727" y="0"/>
                    <a:pt x="6545" y="3150"/>
                    <a:pt x="6820" y="4914"/>
                  </a:cubicBezTo>
                  <a:cubicBezTo>
                    <a:pt x="7103" y="6744"/>
                    <a:pt x="7817" y="11700"/>
                    <a:pt x="7817" y="11700"/>
                  </a:cubicBezTo>
                  <a:cubicBezTo>
                    <a:pt x="7817" y="11700"/>
                    <a:pt x="4741" y="12431"/>
                    <a:pt x="3593" y="12498"/>
                  </a:cubicBezTo>
                  <a:cubicBezTo>
                    <a:pt x="2429" y="12564"/>
                    <a:pt x="1864" y="12864"/>
                    <a:pt x="1697" y="13329"/>
                  </a:cubicBezTo>
                  <a:cubicBezTo>
                    <a:pt x="1531" y="13778"/>
                    <a:pt x="1" y="14028"/>
                    <a:pt x="18" y="14510"/>
                  </a:cubicBezTo>
                  <a:cubicBezTo>
                    <a:pt x="34" y="14993"/>
                    <a:pt x="134" y="17004"/>
                    <a:pt x="334" y="17170"/>
                  </a:cubicBezTo>
                  <a:cubicBezTo>
                    <a:pt x="362" y="17192"/>
                    <a:pt x="405" y="17201"/>
                    <a:pt x="461" y="17201"/>
                  </a:cubicBezTo>
                  <a:cubicBezTo>
                    <a:pt x="741" y="17201"/>
                    <a:pt x="1321" y="16975"/>
                    <a:pt x="1742" y="16975"/>
                  </a:cubicBezTo>
                  <a:cubicBezTo>
                    <a:pt x="1884" y="16975"/>
                    <a:pt x="2008" y="17001"/>
                    <a:pt x="2096" y="17071"/>
                  </a:cubicBezTo>
                  <a:cubicBezTo>
                    <a:pt x="2439" y="17338"/>
                    <a:pt x="3218" y="17685"/>
                    <a:pt x="4435" y="17685"/>
                  </a:cubicBezTo>
                  <a:cubicBezTo>
                    <a:pt x="4580" y="17685"/>
                    <a:pt x="4732" y="17680"/>
                    <a:pt x="4890" y="17669"/>
                  </a:cubicBezTo>
                  <a:cubicBezTo>
                    <a:pt x="6371" y="17587"/>
                    <a:pt x="8932" y="16838"/>
                    <a:pt x="10678" y="16206"/>
                  </a:cubicBezTo>
                  <a:cubicBezTo>
                    <a:pt x="12425" y="15591"/>
                    <a:pt x="12624" y="13462"/>
                    <a:pt x="12092" y="11467"/>
                  </a:cubicBezTo>
                  <a:cubicBezTo>
                    <a:pt x="11560" y="9471"/>
                    <a:pt x="8915" y="8"/>
                    <a:pt x="8915" y="8"/>
                  </a:cubicBezTo>
                  <a:cubicBezTo>
                    <a:pt x="8856" y="3"/>
                    <a:pt x="8799" y="0"/>
                    <a:pt x="8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50"/>
            <p:cNvSpPr/>
            <p:nvPr/>
          </p:nvSpPr>
          <p:spPr>
            <a:xfrm>
              <a:off x="901275" y="3829850"/>
              <a:ext cx="51975" cy="29125"/>
            </a:xfrm>
            <a:custGeom>
              <a:avLst/>
              <a:gdLst/>
              <a:ahLst/>
              <a:cxnLst/>
              <a:rect l="l" t="t" r="r" b="b"/>
              <a:pathLst>
                <a:path w="2079" h="1165" extrusionOk="0">
                  <a:moveTo>
                    <a:pt x="1" y="1"/>
                  </a:moveTo>
                  <a:lnTo>
                    <a:pt x="748" y="1165"/>
                  </a:lnTo>
                  <a:cubicBezTo>
                    <a:pt x="1181" y="1081"/>
                    <a:pt x="1580" y="1048"/>
                    <a:pt x="1897" y="1032"/>
                  </a:cubicBezTo>
                  <a:cubicBezTo>
                    <a:pt x="2046" y="1032"/>
                    <a:pt x="2079" y="832"/>
                    <a:pt x="1946" y="781"/>
                  </a:cubicBezTo>
                  <a:lnTo>
                    <a:pt x="1" y="1"/>
                  </a:lnTo>
                  <a:close/>
                </a:path>
              </a:pathLst>
            </a:custGeom>
            <a:solidFill>
              <a:srgbClr val="DB84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50"/>
            <p:cNvSpPr/>
            <p:nvPr/>
          </p:nvSpPr>
          <p:spPr>
            <a:xfrm>
              <a:off x="691300" y="3809900"/>
              <a:ext cx="77350" cy="69425"/>
            </a:xfrm>
            <a:custGeom>
              <a:avLst/>
              <a:gdLst/>
              <a:ahLst/>
              <a:cxnLst/>
              <a:rect l="l" t="t" r="r" b="b"/>
              <a:pathLst>
                <a:path w="3094" h="2777" extrusionOk="0">
                  <a:moveTo>
                    <a:pt x="134" y="0"/>
                  </a:moveTo>
                  <a:cubicBezTo>
                    <a:pt x="67" y="0"/>
                    <a:pt x="0" y="49"/>
                    <a:pt x="0" y="133"/>
                  </a:cubicBezTo>
                  <a:lnTo>
                    <a:pt x="0" y="1231"/>
                  </a:lnTo>
                  <a:cubicBezTo>
                    <a:pt x="0" y="2078"/>
                    <a:pt x="699" y="2777"/>
                    <a:pt x="1548" y="2777"/>
                  </a:cubicBezTo>
                  <a:cubicBezTo>
                    <a:pt x="2395" y="2777"/>
                    <a:pt x="3094" y="2078"/>
                    <a:pt x="3094" y="1231"/>
                  </a:cubicBezTo>
                  <a:lnTo>
                    <a:pt x="3094" y="133"/>
                  </a:lnTo>
                  <a:cubicBezTo>
                    <a:pt x="3094" y="49"/>
                    <a:pt x="3027" y="0"/>
                    <a:pt x="2961" y="0"/>
                  </a:cubicBezTo>
                  <a:cubicBezTo>
                    <a:pt x="2878" y="0"/>
                    <a:pt x="2812" y="49"/>
                    <a:pt x="2812" y="133"/>
                  </a:cubicBezTo>
                  <a:lnTo>
                    <a:pt x="2812" y="1231"/>
                  </a:lnTo>
                  <a:cubicBezTo>
                    <a:pt x="2812" y="1929"/>
                    <a:pt x="2246" y="2495"/>
                    <a:pt x="1548" y="2495"/>
                  </a:cubicBezTo>
                  <a:cubicBezTo>
                    <a:pt x="849" y="2495"/>
                    <a:pt x="284" y="1929"/>
                    <a:pt x="284" y="1231"/>
                  </a:cubicBezTo>
                  <a:lnTo>
                    <a:pt x="284" y="133"/>
                  </a:lnTo>
                  <a:cubicBezTo>
                    <a:pt x="284" y="49"/>
                    <a:pt x="217"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50"/>
            <p:cNvSpPr/>
            <p:nvPr/>
          </p:nvSpPr>
          <p:spPr>
            <a:xfrm>
              <a:off x="557025" y="5211850"/>
              <a:ext cx="204575" cy="91900"/>
            </a:xfrm>
            <a:custGeom>
              <a:avLst/>
              <a:gdLst/>
              <a:ahLst/>
              <a:cxnLst/>
              <a:rect l="l" t="t" r="r" b="b"/>
              <a:pathLst>
                <a:path w="8183" h="3676" extrusionOk="0">
                  <a:moveTo>
                    <a:pt x="4990" y="1"/>
                  </a:moveTo>
                  <a:lnTo>
                    <a:pt x="282" y="3028"/>
                  </a:lnTo>
                  <a:cubicBezTo>
                    <a:pt x="0" y="3210"/>
                    <a:pt x="133" y="3676"/>
                    <a:pt x="482" y="3676"/>
                  </a:cubicBezTo>
                  <a:lnTo>
                    <a:pt x="7367" y="3676"/>
                  </a:lnTo>
                  <a:cubicBezTo>
                    <a:pt x="7833" y="3676"/>
                    <a:pt x="8183" y="3276"/>
                    <a:pt x="8116" y="2811"/>
                  </a:cubicBezTo>
                  <a:lnTo>
                    <a:pt x="77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50"/>
            <p:cNvSpPr/>
            <p:nvPr/>
          </p:nvSpPr>
          <p:spPr>
            <a:xfrm>
              <a:off x="665950" y="5083800"/>
              <a:ext cx="88575" cy="128075"/>
            </a:xfrm>
            <a:custGeom>
              <a:avLst/>
              <a:gdLst/>
              <a:ahLst/>
              <a:cxnLst/>
              <a:rect l="l" t="t" r="r" b="b"/>
              <a:pathLst>
                <a:path w="3543" h="5123" extrusionOk="0">
                  <a:moveTo>
                    <a:pt x="1" y="1"/>
                  </a:moveTo>
                  <a:lnTo>
                    <a:pt x="167" y="1398"/>
                  </a:lnTo>
                  <a:lnTo>
                    <a:pt x="633" y="5123"/>
                  </a:lnTo>
                  <a:lnTo>
                    <a:pt x="3376" y="5123"/>
                  </a:lnTo>
                  <a:cubicBezTo>
                    <a:pt x="3427" y="4008"/>
                    <a:pt x="3476" y="2744"/>
                    <a:pt x="3509" y="1398"/>
                  </a:cubicBezTo>
                  <a:cubicBezTo>
                    <a:pt x="3526" y="948"/>
                    <a:pt x="3542" y="466"/>
                    <a:pt x="35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50"/>
            <p:cNvSpPr/>
            <p:nvPr/>
          </p:nvSpPr>
          <p:spPr>
            <a:xfrm>
              <a:off x="665950" y="5083800"/>
              <a:ext cx="88575" cy="34950"/>
            </a:xfrm>
            <a:custGeom>
              <a:avLst/>
              <a:gdLst/>
              <a:ahLst/>
              <a:cxnLst/>
              <a:rect l="l" t="t" r="r" b="b"/>
              <a:pathLst>
                <a:path w="3543" h="1398" extrusionOk="0">
                  <a:moveTo>
                    <a:pt x="1" y="1"/>
                  </a:moveTo>
                  <a:lnTo>
                    <a:pt x="167" y="1398"/>
                  </a:lnTo>
                  <a:lnTo>
                    <a:pt x="3509" y="1398"/>
                  </a:lnTo>
                  <a:cubicBezTo>
                    <a:pt x="3526" y="948"/>
                    <a:pt x="3542" y="466"/>
                    <a:pt x="3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50"/>
            <p:cNvSpPr/>
            <p:nvPr/>
          </p:nvSpPr>
          <p:spPr>
            <a:xfrm>
              <a:off x="1002725" y="5211850"/>
              <a:ext cx="204575" cy="91900"/>
            </a:xfrm>
            <a:custGeom>
              <a:avLst/>
              <a:gdLst/>
              <a:ahLst/>
              <a:cxnLst/>
              <a:rect l="l" t="t" r="r" b="b"/>
              <a:pathLst>
                <a:path w="8183" h="3676" extrusionOk="0">
                  <a:moveTo>
                    <a:pt x="433" y="1"/>
                  </a:moveTo>
                  <a:lnTo>
                    <a:pt x="50" y="2811"/>
                  </a:lnTo>
                  <a:cubicBezTo>
                    <a:pt x="1" y="3276"/>
                    <a:pt x="349" y="3676"/>
                    <a:pt x="799" y="3676"/>
                  </a:cubicBezTo>
                  <a:lnTo>
                    <a:pt x="7700" y="3676"/>
                  </a:lnTo>
                  <a:cubicBezTo>
                    <a:pt x="8050" y="3676"/>
                    <a:pt x="8183" y="3210"/>
                    <a:pt x="7883" y="3028"/>
                  </a:cubicBezTo>
                  <a:lnTo>
                    <a:pt x="3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50"/>
            <p:cNvSpPr/>
            <p:nvPr/>
          </p:nvSpPr>
          <p:spPr>
            <a:xfrm>
              <a:off x="711100" y="4327775"/>
              <a:ext cx="58000" cy="401825"/>
            </a:xfrm>
            <a:custGeom>
              <a:avLst/>
              <a:gdLst/>
              <a:ahLst/>
              <a:cxnLst/>
              <a:rect l="l" t="t" r="r" b="b"/>
              <a:pathLst>
                <a:path w="2320" h="16073" extrusionOk="0">
                  <a:moveTo>
                    <a:pt x="25" y="0"/>
                  </a:moveTo>
                  <a:cubicBezTo>
                    <a:pt x="7" y="0"/>
                    <a:pt x="1" y="39"/>
                    <a:pt x="7" y="123"/>
                  </a:cubicBezTo>
                  <a:cubicBezTo>
                    <a:pt x="73" y="1005"/>
                    <a:pt x="1537" y="11782"/>
                    <a:pt x="2120" y="16072"/>
                  </a:cubicBezTo>
                  <a:cubicBezTo>
                    <a:pt x="2253" y="16022"/>
                    <a:pt x="2319" y="15955"/>
                    <a:pt x="2319" y="15889"/>
                  </a:cubicBezTo>
                  <a:lnTo>
                    <a:pt x="2319" y="15839"/>
                  </a:lnTo>
                  <a:cubicBezTo>
                    <a:pt x="2269" y="14875"/>
                    <a:pt x="2135" y="5861"/>
                    <a:pt x="2135" y="5861"/>
                  </a:cubicBezTo>
                  <a:cubicBezTo>
                    <a:pt x="2135" y="5861"/>
                    <a:pt x="244"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9213" name="Shape 19213"/>
        <p:cNvGrpSpPr/>
        <p:nvPr/>
      </p:nvGrpSpPr>
      <p:grpSpPr>
        <a:xfrm>
          <a:off x="0" y="0"/>
          <a:ext cx="0" cy="0"/>
          <a:chOff x="0" y="0"/>
          <a:chExt cx="0" cy="0"/>
        </a:xfrm>
      </p:grpSpPr>
      <p:pic>
        <p:nvPicPr>
          <p:cNvPr id="19214" name="Google Shape;19214;p98">
            <a:hlinkClick r:id="rId1"/>
          </p:cNvPr>
          <p:cNvPicPr preferRelativeResize="0"/>
          <p:nvPr/>
        </p:nvPicPr>
        <p:blipFill>
          <a:blip r:embed="rId2"/>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741" name="Shape 1741"/>
        <p:cNvGrpSpPr/>
        <p:nvPr/>
      </p:nvGrpSpPr>
      <p:grpSpPr>
        <a:xfrm>
          <a:off x="0" y="0"/>
          <a:ext cx="0" cy="0"/>
          <a:chOff x="0" y="0"/>
          <a:chExt cx="0" cy="0"/>
        </a:xfrm>
      </p:grpSpPr>
      <p:sp>
        <p:nvSpPr>
          <p:cNvPr id="1742" name="Google Shape;1742;p52"/>
          <p:cNvSpPr txBox="1"/>
          <p:nvPr>
            <p:ph type="title"/>
          </p:nvPr>
        </p:nvSpPr>
        <p:spPr>
          <a:xfrm>
            <a:off x="5076028" y="1473475"/>
            <a:ext cx="3033000" cy="155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Mental </a:t>
            </a:r>
            <a:r>
              <a:rPr lang="en-US" altLang="en-GB"/>
              <a:t> </a:t>
            </a:r>
            <a:r>
              <a:rPr lang="en-GB"/>
              <a:t> </a:t>
            </a:r>
            <a:r>
              <a:rPr lang="en-US" altLang="en-GB"/>
              <a:t> </a:t>
            </a:r>
            <a:r>
              <a:rPr lang="en-GB"/>
              <a:t> Health</a:t>
            </a:r>
            <a:endParaRPr lang="en-GB"/>
          </a:p>
        </p:txBody>
      </p:sp>
      <p:sp>
        <p:nvSpPr>
          <p:cNvPr id="1744" name="Google Shape;1744;p52"/>
          <p:cNvSpPr txBox="1"/>
          <p:nvPr>
            <p:ph type="subTitle" idx="1"/>
          </p:nvPr>
        </p:nvSpPr>
        <p:spPr>
          <a:xfrm>
            <a:off x="5611873" y="3207325"/>
            <a:ext cx="2819100" cy="42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altLang="en-GB"/>
              <a:t> </a:t>
            </a:r>
            <a:endParaRPr lang="en-US" altLang="en-GB"/>
          </a:p>
        </p:txBody>
      </p:sp>
      <p:sp>
        <p:nvSpPr>
          <p:cNvPr id="1745" name="Google Shape;1745;p52"/>
          <p:cNvSpPr/>
          <p:nvPr/>
        </p:nvSpPr>
        <p:spPr>
          <a:xfrm>
            <a:off x="713097" y="4062881"/>
            <a:ext cx="3513639" cy="413324"/>
          </a:xfrm>
          <a:custGeom>
            <a:avLst/>
            <a:gdLst/>
            <a:ahLst/>
            <a:cxnLst/>
            <a:rect l="l" t="t" r="r" b="b"/>
            <a:pathLst>
              <a:path w="59090" h="6951" extrusionOk="0">
                <a:moveTo>
                  <a:pt x="29553" y="1"/>
                </a:moveTo>
                <a:cubicBezTo>
                  <a:pt x="13234" y="1"/>
                  <a:pt x="1" y="1560"/>
                  <a:pt x="1" y="3476"/>
                </a:cubicBezTo>
                <a:cubicBezTo>
                  <a:pt x="1" y="5392"/>
                  <a:pt x="13234" y="6951"/>
                  <a:pt x="29553" y="6951"/>
                </a:cubicBezTo>
                <a:cubicBezTo>
                  <a:pt x="45872" y="6951"/>
                  <a:pt x="59089" y="5392"/>
                  <a:pt x="59089" y="3476"/>
                </a:cubicBezTo>
                <a:cubicBezTo>
                  <a:pt x="59089" y="1560"/>
                  <a:pt x="45872" y="1"/>
                  <a:pt x="29553" y="1"/>
                </a:cubicBezTo>
                <a:close/>
              </a:path>
            </a:pathLst>
          </a:custGeom>
          <a:solidFill>
            <a:srgbClr val="9A9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46" name="Google Shape;1746;p52"/>
          <p:cNvGrpSpPr/>
          <p:nvPr/>
        </p:nvGrpSpPr>
        <p:grpSpPr>
          <a:xfrm>
            <a:off x="1488048" y="872247"/>
            <a:ext cx="1963715" cy="3476075"/>
            <a:chOff x="2953225" y="3723300"/>
            <a:chExt cx="584300" cy="1034300"/>
          </a:xfrm>
        </p:grpSpPr>
        <p:sp>
          <p:nvSpPr>
            <p:cNvPr id="1747" name="Google Shape;1747;p52"/>
            <p:cNvSpPr/>
            <p:nvPr/>
          </p:nvSpPr>
          <p:spPr>
            <a:xfrm>
              <a:off x="3364450" y="4376475"/>
              <a:ext cx="72775" cy="288125"/>
            </a:xfrm>
            <a:custGeom>
              <a:avLst/>
              <a:gdLst/>
              <a:ahLst/>
              <a:cxnLst/>
              <a:rect l="l" t="t" r="r" b="b"/>
              <a:pathLst>
                <a:path w="2911" h="11525" extrusionOk="0">
                  <a:moveTo>
                    <a:pt x="670" y="1"/>
                  </a:moveTo>
                  <a:cubicBezTo>
                    <a:pt x="279" y="1"/>
                    <a:pt x="1" y="114"/>
                    <a:pt x="38" y="449"/>
                  </a:cubicBezTo>
                  <a:cubicBezTo>
                    <a:pt x="149" y="1476"/>
                    <a:pt x="166" y="3515"/>
                    <a:pt x="262" y="5232"/>
                  </a:cubicBezTo>
                  <a:cubicBezTo>
                    <a:pt x="359" y="6966"/>
                    <a:pt x="1016" y="11525"/>
                    <a:pt x="1016" y="11525"/>
                  </a:cubicBezTo>
                  <a:cubicBezTo>
                    <a:pt x="1016" y="11525"/>
                    <a:pt x="2285" y="11445"/>
                    <a:pt x="2381" y="11445"/>
                  </a:cubicBezTo>
                  <a:cubicBezTo>
                    <a:pt x="2477" y="11445"/>
                    <a:pt x="2717" y="7223"/>
                    <a:pt x="2814" y="6726"/>
                  </a:cubicBezTo>
                  <a:cubicBezTo>
                    <a:pt x="2910" y="6228"/>
                    <a:pt x="2621" y="4446"/>
                    <a:pt x="2621" y="3740"/>
                  </a:cubicBezTo>
                  <a:cubicBezTo>
                    <a:pt x="2621" y="3049"/>
                    <a:pt x="2670" y="513"/>
                    <a:pt x="2766" y="481"/>
                  </a:cubicBezTo>
                  <a:cubicBezTo>
                    <a:pt x="2766" y="481"/>
                    <a:pt x="1477" y="1"/>
                    <a:pt x="670" y="1"/>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 name="Google Shape;1748;p52"/>
            <p:cNvSpPr/>
            <p:nvPr/>
          </p:nvSpPr>
          <p:spPr>
            <a:xfrm>
              <a:off x="3258225" y="4355200"/>
              <a:ext cx="76250" cy="302975"/>
            </a:xfrm>
            <a:custGeom>
              <a:avLst/>
              <a:gdLst/>
              <a:ahLst/>
              <a:cxnLst/>
              <a:rect l="l" t="t" r="r" b="b"/>
              <a:pathLst>
                <a:path w="3050" h="12119" extrusionOk="0">
                  <a:moveTo>
                    <a:pt x="0" y="0"/>
                  </a:moveTo>
                  <a:lnTo>
                    <a:pt x="0" y="2745"/>
                  </a:lnTo>
                  <a:cubicBezTo>
                    <a:pt x="17" y="3387"/>
                    <a:pt x="49" y="4414"/>
                    <a:pt x="225" y="5345"/>
                  </a:cubicBezTo>
                  <a:cubicBezTo>
                    <a:pt x="385" y="6276"/>
                    <a:pt x="530" y="12119"/>
                    <a:pt x="530" y="12119"/>
                  </a:cubicBezTo>
                  <a:lnTo>
                    <a:pt x="2360" y="12119"/>
                  </a:lnTo>
                  <a:cubicBezTo>
                    <a:pt x="2360" y="12119"/>
                    <a:pt x="2729" y="8716"/>
                    <a:pt x="2746" y="7962"/>
                  </a:cubicBezTo>
                  <a:cubicBezTo>
                    <a:pt x="2761" y="7192"/>
                    <a:pt x="2521" y="5634"/>
                    <a:pt x="2440" y="4992"/>
                  </a:cubicBezTo>
                  <a:cubicBezTo>
                    <a:pt x="2376" y="4350"/>
                    <a:pt x="3002" y="1285"/>
                    <a:pt x="3050" y="1220"/>
                  </a:cubicBezTo>
                  <a:lnTo>
                    <a:pt x="0"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 name="Google Shape;1749;p52"/>
            <p:cNvSpPr/>
            <p:nvPr/>
          </p:nvSpPr>
          <p:spPr>
            <a:xfrm>
              <a:off x="3269075" y="4579925"/>
              <a:ext cx="56200" cy="103550"/>
            </a:xfrm>
            <a:custGeom>
              <a:avLst/>
              <a:gdLst/>
              <a:ahLst/>
              <a:cxnLst/>
              <a:rect l="l" t="t" r="r" b="b"/>
              <a:pathLst>
                <a:path w="2248" h="4142" extrusionOk="0">
                  <a:moveTo>
                    <a:pt x="0" y="0"/>
                  </a:moveTo>
                  <a:lnTo>
                    <a:pt x="0" y="3483"/>
                  </a:lnTo>
                  <a:lnTo>
                    <a:pt x="835" y="4142"/>
                  </a:lnTo>
                  <a:lnTo>
                    <a:pt x="1862" y="3660"/>
                  </a:lnTo>
                  <a:lnTo>
                    <a:pt x="2247" y="48"/>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52"/>
            <p:cNvSpPr/>
            <p:nvPr/>
          </p:nvSpPr>
          <p:spPr>
            <a:xfrm>
              <a:off x="3392250" y="4476400"/>
              <a:ext cx="14875" cy="1200"/>
            </a:xfrm>
            <a:custGeom>
              <a:avLst/>
              <a:gdLst/>
              <a:ahLst/>
              <a:cxnLst/>
              <a:rect l="l" t="t" r="r" b="b"/>
              <a:pathLst>
                <a:path w="595" h="48" extrusionOk="0">
                  <a:moveTo>
                    <a:pt x="578" y="0"/>
                  </a:moveTo>
                  <a:cubicBezTo>
                    <a:pt x="386" y="15"/>
                    <a:pt x="210" y="15"/>
                    <a:pt x="17" y="15"/>
                  </a:cubicBezTo>
                  <a:cubicBezTo>
                    <a:pt x="0" y="15"/>
                    <a:pt x="0" y="48"/>
                    <a:pt x="17" y="48"/>
                  </a:cubicBezTo>
                  <a:cubicBezTo>
                    <a:pt x="210" y="32"/>
                    <a:pt x="386" y="32"/>
                    <a:pt x="578" y="32"/>
                  </a:cubicBezTo>
                  <a:cubicBezTo>
                    <a:pt x="595" y="32"/>
                    <a:pt x="595" y="0"/>
                    <a:pt x="578"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52"/>
            <p:cNvSpPr/>
            <p:nvPr/>
          </p:nvSpPr>
          <p:spPr>
            <a:xfrm>
              <a:off x="3275075" y="4476400"/>
              <a:ext cx="14875" cy="1200"/>
            </a:xfrm>
            <a:custGeom>
              <a:avLst/>
              <a:gdLst/>
              <a:ahLst/>
              <a:cxnLst/>
              <a:rect l="l" t="t" r="r" b="b"/>
              <a:pathLst>
                <a:path w="595" h="48" extrusionOk="0">
                  <a:moveTo>
                    <a:pt x="578" y="0"/>
                  </a:moveTo>
                  <a:cubicBezTo>
                    <a:pt x="386" y="15"/>
                    <a:pt x="210" y="15"/>
                    <a:pt x="17" y="15"/>
                  </a:cubicBezTo>
                  <a:cubicBezTo>
                    <a:pt x="0" y="15"/>
                    <a:pt x="0" y="48"/>
                    <a:pt x="17" y="48"/>
                  </a:cubicBezTo>
                  <a:cubicBezTo>
                    <a:pt x="210" y="32"/>
                    <a:pt x="386" y="32"/>
                    <a:pt x="578" y="32"/>
                  </a:cubicBezTo>
                  <a:cubicBezTo>
                    <a:pt x="595" y="32"/>
                    <a:pt x="595" y="0"/>
                    <a:pt x="578"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52"/>
            <p:cNvSpPr/>
            <p:nvPr/>
          </p:nvSpPr>
          <p:spPr>
            <a:xfrm>
              <a:off x="3194800" y="4662975"/>
              <a:ext cx="136100" cy="67750"/>
            </a:xfrm>
            <a:custGeom>
              <a:avLst/>
              <a:gdLst/>
              <a:ahLst/>
              <a:cxnLst/>
              <a:rect l="l" t="t" r="r" b="b"/>
              <a:pathLst>
                <a:path w="5444" h="2710" extrusionOk="0">
                  <a:moveTo>
                    <a:pt x="2987" y="0"/>
                  </a:moveTo>
                  <a:cubicBezTo>
                    <a:pt x="2987" y="0"/>
                    <a:pt x="2490" y="546"/>
                    <a:pt x="1719" y="1012"/>
                  </a:cubicBezTo>
                  <a:cubicBezTo>
                    <a:pt x="1398" y="1220"/>
                    <a:pt x="1092" y="1349"/>
                    <a:pt x="852" y="1430"/>
                  </a:cubicBezTo>
                  <a:cubicBezTo>
                    <a:pt x="499" y="1541"/>
                    <a:pt x="194" y="1798"/>
                    <a:pt x="1" y="2136"/>
                  </a:cubicBezTo>
                  <a:cubicBezTo>
                    <a:pt x="1" y="2136"/>
                    <a:pt x="97" y="2408"/>
                    <a:pt x="739" y="2617"/>
                  </a:cubicBezTo>
                  <a:cubicBezTo>
                    <a:pt x="933" y="2682"/>
                    <a:pt x="1158" y="2709"/>
                    <a:pt x="1396" y="2709"/>
                  </a:cubicBezTo>
                  <a:cubicBezTo>
                    <a:pt x="1931" y="2709"/>
                    <a:pt x="2532" y="2570"/>
                    <a:pt x="2987" y="2393"/>
                  </a:cubicBezTo>
                  <a:cubicBezTo>
                    <a:pt x="3272" y="2284"/>
                    <a:pt x="3517" y="2256"/>
                    <a:pt x="3739" y="2256"/>
                  </a:cubicBezTo>
                  <a:cubicBezTo>
                    <a:pt x="3977" y="2256"/>
                    <a:pt x="4188" y="2288"/>
                    <a:pt x="4394" y="2288"/>
                  </a:cubicBezTo>
                  <a:cubicBezTo>
                    <a:pt x="4449" y="2288"/>
                    <a:pt x="4505" y="2286"/>
                    <a:pt x="4560" y="2280"/>
                  </a:cubicBezTo>
                  <a:cubicBezTo>
                    <a:pt x="5009" y="2215"/>
                    <a:pt x="5426" y="1911"/>
                    <a:pt x="5426" y="1911"/>
                  </a:cubicBezTo>
                  <a:lnTo>
                    <a:pt x="5298" y="1606"/>
                  </a:lnTo>
                  <a:cubicBezTo>
                    <a:pt x="5443" y="948"/>
                    <a:pt x="5058" y="610"/>
                    <a:pt x="4945" y="321"/>
                  </a:cubicBezTo>
                  <a:cubicBezTo>
                    <a:pt x="4945" y="321"/>
                    <a:pt x="4898" y="211"/>
                    <a:pt x="4776" y="211"/>
                  </a:cubicBezTo>
                  <a:cubicBezTo>
                    <a:pt x="4724" y="211"/>
                    <a:pt x="4658" y="231"/>
                    <a:pt x="4576" y="289"/>
                  </a:cubicBezTo>
                  <a:cubicBezTo>
                    <a:pt x="4331" y="449"/>
                    <a:pt x="3812" y="468"/>
                    <a:pt x="3582" y="468"/>
                  </a:cubicBezTo>
                  <a:cubicBezTo>
                    <a:pt x="3511" y="468"/>
                    <a:pt x="3468" y="466"/>
                    <a:pt x="3468" y="466"/>
                  </a:cubicBezTo>
                  <a:cubicBezTo>
                    <a:pt x="3324" y="193"/>
                    <a:pt x="3164" y="17"/>
                    <a:pt x="29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52"/>
            <p:cNvSpPr/>
            <p:nvPr/>
          </p:nvSpPr>
          <p:spPr>
            <a:xfrm>
              <a:off x="3198450" y="4703100"/>
              <a:ext cx="129225" cy="19775"/>
            </a:xfrm>
            <a:custGeom>
              <a:avLst/>
              <a:gdLst/>
              <a:ahLst/>
              <a:cxnLst/>
              <a:rect l="l" t="t" r="r" b="b"/>
              <a:pathLst>
                <a:path w="5169" h="791" extrusionOk="0">
                  <a:moveTo>
                    <a:pt x="5152" y="1"/>
                  </a:moveTo>
                  <a:cubicBezTo>
                    <a:pt x="4881" y="257"/>
                    <a:pt x="4496" y="324"/>
                    <a:pt x="4132" y="324"/>
                  </a:cubicBezTo>
                  <a:cubicBezTo>
                    <a:pt x="4086" y="324"/>
                    <a:pt x="4041" y="323"/>
                    <a:pt x="3996" y="322"/>
                  </a:cubicBezTo>
                  <a:cubicBezTo>
                    <a:pt x="3827" y="311"/>
                    <a:pt x="3665" y="299"/>
                    <a:pt x="3500" y="299"/>
                  </a:cubicBezTo>
                  <a:cubicBezTo>
                    <a:pt x="3431" y="299"/>
                    <a:pt x="3361" y="301"/>
                    <a:pt x="3290" y="306"/>
                  </a:cubicBezTo>
                  <a:cubicBezTo>
                    <a:pt x="3065" y="338"/>
                    <a:pt x="2841" y="386"/>
                    <a:pt x="2616" y="450"/>
                  </a:cubicBezTo>
                  <a:cubicBezTo>
                    <a:pt x="2133" y="582"/>
                    <a:pt x="1567" y="782"/>
                    <a:pt x="1035" y="782"/>
                  </a:cubicBezTo>
                  <a:cubicBezTo>
                    <a:pt x="665" y="782"/>
                    <a:pt x="312" y="685"/>
                    <a:pt x="15" y="402"/>
                  </a:cubicBezTo>
                  <a:cubicBezTo>
                    <a:pt x="15" y="402"/>
                    <a:pt x="0" y="402"/>
                    <a:pt x="15" y="418"/>
                  </a:cubicBezTo>
                  <a:cubicBezTo>
                    <a:pt x="307" y="696"/>
                    <a:pt x="658" y="791"/>
                    <a:pt x="1027" y="791"/>
                  </a:cubicBezTo>
                  <a:cubicBezTo>
                    <a:pt x="1533" y="791"/>
                    <a:pt x="2072" y="612"/>
                    <a:pt x="2536" y="482"/>
                  </a:cubicBezTo>
                  <a:cubicBezTo>
                    <a:pt x="2776" y="402"/>
                    <a:pt x="3033" y="354"/>
                    <a:pt x="3290" y="322"/>
                  </a:cubicBezTo>
                  <a:cubicBezTo>
                    <a:pt x="3369" y="312"/>
                    <a:pt x="3450" y="308"/>
                    <a:pt x="3532" y="308"/>
                  </a:cubicBezTo>
                  <a:cubicBezTo>
                    <a:pt x="3714" y="308"/>
                    <a:pt x="3900" y="327"/>
                    <a:pt x="4077" y="338"/>
                  </a:cubicBezTo>
                  <a:cubicBezTo>
                    <a:pt x="4107" y="339"/>
                    <a:pt x="4137" y="340"/>
                    <a:pt x="4168" y="340"/>
                  </a:cubicBezTo>
                  <a:cubicBezTo>
                    <a:pt x="4527" y="340"/>
                    <a:pt x="4902" y="253"/>
                    <a:pt x="5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52"/>
            <p:cNvSpPr/>
            <p:nvPr/>
          </p:nvSpPr>
          <p:spPr>
            <a:xfrm>
              <a:off x="3239375" y="4687850"/>
              <a:ext cx="6450" cy="14075"/>
            </a:xfrm>
            <a:custGeom>
              <a:avLst/>
              <a:gdLst/>
              <a:ahLst/>
              <a:cxnLst/>
              <a:rect l="l" t="t" r="r" b="b"/>
              <a:pathLst>
                <a:path w="258" h="563" extrusionOk="0">
                  <a:moveTo>
                    <a:pt x="0" y="1"/>
                  </a:moveTo>
                  <a:cubicBezTo>
                    <a:pt x="129" y="161"/>
                    <a:pt x="225" y="354"/>
                    <a:pt x="240" y="563"/>
                  </a:cubicBezTo>
                  <a:lnTo>
                    <a:pt x="257" y="563"/>
                  </a:lnTo>
                  <a:cubicBezTo>
                    <a:pt x="225" y="354"/>
                    <a:pt x="144" y="161"/>
                    <a:pt x="0"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52"/>
            <p:cNvSpPr/>
            <p:nvPr/>
          </p:nvSpPr>
          <p:spPr>
            <a:xfrm>
              <a:off x="3246600" y="4681850"/>
              <a:ext cx="10450" cy="13825"/>
            </a:xfrm>
            <a:custGeom>
              <a:avLst/>
              <a:gdLst/>
              <a:ahLst/>
              <a:cxnLst/>
              <a:rect l="l" t="t" r="r" b="b"/>
              <a:pathLst>
                <a:path w="418" h="553" extrusionOk="0">
                  <a:moveTo>
                    <a:pt x="16" y="0"/>
                  </a:moveTo>
                  <a:cubicBezTo>
                    <a:pt x="16" y="0"/>
                    <a:pt x="0" y="0"/>
                    <a:pt x="16" y="16"/>
                  </a:cubicBezTo>
                  <a:cubicBezTo>
                    <a:pt x="193" y="161"/>
                    <a:pt x="321" y="337"/>
                    <a:pt x="401" y="546"/>
                  </a:cubicBezTo>
                  <a:cubicBezTo>
                    <a:pt x="401" y="551"/>
                    <a:pt x="403" y="553"/>
                    <a:pt x="405" y="553"/>
                  </a:cubicBezTo>
                  <a:cubicBezTo>
                    <a:pt x="410" y="553"/>
                    <a:pt x="418" y="546"/>
                    <a:pt x="418" y="546"/>
                  </a:cubicBezTo>
                  <a:cubicBezTo>
                    <a:pt x="321" y="337"/>
                    <a:pt x="193" y="144"/>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52"/>
            <p:cNvSpPr/>
            <p:nvPr/>
          </p:nvSpPr>
          <p:spPr>
            <a:xfrm>
              <a:off x="3255425" y="4677425"/>
              <a:ext cx="11650" cy="12050"/>
            </a:xfrm>
            <a:custGeom>
              <a:avLst/>
              <a:gdLst/>
              <a:ahLst/>
              <a:cxnLst/>
              <a:rect l="l" t="t" r="r" b="b"/>
              <a:pathLst>
                <a:path w="466" h="482" extrusionOk="0">
                  <a:moveTo>
                    <a:pt x="0" y="0"/>
                  </a:moveTo>
                  <a:lnTo>
                    <a:pt x="0" y="17"/>
                  </a:lnTo>
                  <a:cubicBezTo>
                    <a:pt x="208" y="113"/>
                    <a:pt x="369" y="274"/>
                    <a:pt x="465" y="482"/>
                  </a:cubicBezTo>
                  <a:cubicBezTo>
                    <a:pt x="386" y="257"/>
                    <a:pt x="225" y="9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52"/>
            <p:cNvSpPr/>
            <p:nvPr/>
          </p:nvSpPr>
          <p:spPr>
            <a:xfrm>
              <a:off x="3296350" y="4679450"/>
              <a:ext cx="25300" cy="24900"/>
            </a:xfrm>
            <a:custGeom>
              <a:avLst/>
              <a:gdLst/>
              <a:ahLst/>
              <a:cxnLst/>
              <a:rect l="l" t="t" r="r" b="b"/>
              <a:pathLst>
                <a:path w="1012" h="996" extrusionOk="0">
                  <a:moveTo>
                    <a:pt x="1011" y="0"/>
                  </a:moveTo>
                  <a:cubicBezTo>
                    <a:pt x="594" y="208"/>
                    <a:pt x="225" y="578"/>
                    <a:pt x="1" y="995"/>
                  </a:cubicBezTo>
                  <a:cubicBezTo>
                    <a:pt x="225" y="578"/>
                    <a:pt x="594" y="225"/>
                    <a:pt x="1011"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52"/>
            <p:cNvSpPr/>
            <p:nvPr/>
          </p:nvSpPr>
          <p:spPr>
            <a:xfrm>
              <a:off x="3253750" y="4658100"/>
              <a:ext cx="23925" cy="19950"/>
            </a:xfrm>
            <a:custGeom>
              <a:avLst/>
              <a:gdLst/>
              <a:ahLst/>
              <a:cxnLst/>
              <a:rect l="l" t="t" r="r" b="b"/>
              <a:pathLst>
                <a:path w="957" h="798" extrusionOk="0">
                  <a:moveTo>
                    <a:pt x="353" y="31"/>
                  </a:moveTo>
                  <a:cubicBezTo>
                    <a:pt x="397" y="31"/>
                    <a:pt x="415" y="62"/>
                    <a:pt x="388" y="116"/>
                  </a:cubicBezTo>
                  <a:cubicBezTo>
                    <a:pt x="388" y="148"/>
                    <a:pt x="372" y="180"/>
                    <a:pt x="356" y="212"/>
                  </a:cubicBezTo>
                  <a:cubicBezTo>
                    <a:pt x="340" y="292"/>
                    <a:pt x="308" y="356"/>
                    <a:pt x="275" y="405"/>
                  </a:cubicBezTo>
                  <a:cubicBezTo>
                    <a:pt x="213" y="529"/>
                    <a:pt x="137" y="653"/>
                    <a:pt x="45" y="748"/>
                  </a:cubicBezTo>
                  <a:lnTo>
                    <a:pt x="45" y="748"/>
                  </a:lnTo>
                  <a:cubicBezTo>
                    <a:pt x="0" y="650"/>
                    <a:pt x="106" y="407"/>
                    <a:pt x="132" y="356"/>
                  </a:cubicBezTo>
                  <a:cubicBezTo>
                    <a:pt x="179" y="244"/>
                    <a:pt x="243" y="131"/>
                    <a:pt x="324" y="35"/>
                  </a:cubicBezTo>
                  <a:cubicBezTo>
                    <a:pt x="335" y="32"/>
                    <a:pt x="345" y="31"/>
                    <a:pt x="353" y="31"/>
                  </a:cubicBezTo>
                  <a:close/>
                  <a:moveTo>
                    <a:pt x="675" y="563"/>
                  </a:moveTo>
                  <a:cubicBezTo>
                    <a:pt x="697" y="563"/>
                    <a:pt x="719" y="564"/>
                    <a:pt x="742" y="565"/>
                  </a:cubicBezTo>
                  <a:cubicBezTo>
                    <a:pt x="774" y="565"/>
                    <a:pt x="806" y="581"/>
                    <a:pt x="838" y="581"/>
                  </a:cubicBezTo>
                  <a:lnTo>
                    <a:pt x="789" y="726"/>
                  </a:lnTo>
                  <a:lnTo>
                    <a:pt x="709" y="726"/>
                  </a:lnTo>
                  <a:cubicBezTo>
                    <a:pt x="645" y="741"/>
                    <a:pt x="581" y="741"/>
                    <a:pt x="500" y="758"/>
                  </a:cubicBezTo>
                  <a:cubicBezTo>
                    <a:pt x="372" y="758"/>
                    <a:pt x="243" y="773"/>
                    <a:pt x="115" y="790"/>
                  </a:cubicBezTo>
                  <a:cubicBezTo>
                    <a:pt x="91" y="790"/>
                    <a:pt x="73" y="783"/>
                    <a:pt x="60" y="771"/>
                  </a:cubicBezTo>
                  <a:lnTo>
                    <a:pt x="60" y="771"/>
                  </a:lnTo>
                  <a:cubicBezTo>
                    <a:pt x="245" y="636"/>
                    <a:pt x="454" y="563"/>
                    <a:pt x="675" y="563"/>
                  </a:cubicBezTo>
                  <a:close/>
                  <a:moveTo>
                    <a:pt x="346" y="0"/>
                  </a:moveTo>
                  <a:cubicBezTo>
                    <a:pt x="318" y="0"/>
                    <a:pt x="290" y="53"/>
                    <a:pt x="275" y="67"/>
                  </a:cubicBezTo>
                  <a:cubicBezTo>
                    <a:pt x="211" y="163"/>
                    <a:pt x="164" y="260"/>
                    <a:pt x="115" y="356"/>
                  </a:cubicBezTo>
                  <a:cubicBezTo>
                    <a:pt x="83" y="437"/>
                    <a:pt x="51" y="533"/>
                    <a:pt x="35" y="613"/>
                  </a:cubicBezTo>
                  <a:cubicBezTo>
                    <a:pt x="19" y="661"/>
                    <a:pt x="3" y="726"/>
                    <a:pt x="35" y="758"/>
                  </a:cubicBezTo>
                  <a:cubicBezTo>
                    <a:pt x="35" y="758"/>
                    <a:pt x="35" y="758"/>
                    <a:pt x="35" y="758"/>
                  </a:cubicBezTo>
                  <a:lnTo>
                    <a:pt x="35" y="758"/>
                  </a:lnTo>
                  <a:cubicBezTo>
                    <a:pt x="35" y="758"/>
                    <a:pt x="35" y="765"/>
                    <a:pt x="40" y="769"/>
                  </a:cubicBezTo>
                  <a:lnTo>
                    <a:pt x="40" y="769"/>
                  </a:lnTo>
                  <a:cubicBezTo>
                    <a:pt x="38" y="771"/>
                    <a:pt x="37" y="772"/>
                    <a:pt x="35" y="773"/>
                  </a:cubicBezTo>
                  <a:lnTo>
                    <a:pt x="35" y="790"/>
                  </a:lnTo>
                  <a:cubicBezTo>
                    <a:pt x="41" y="785"/>
                    <a:pt x="47" y="781"/>
                    <a:pt x="53" y="777"/>
                  </a:cubicBezTo>
                  <a:lnTo>
                    <a:pt x="53" y="777"/>
                  </a:lnTo>
                  <a:cubicBezTo>
                    <a:pt x="72" y="793"/>
                    <a:pt x="95" y="798"/>
                    <a:pt x="119" y="798"/>
                  </a:cubicBezTo>
                  <a:cubicBezTo>
                    <a:pt x="151" y="798"/>
                    <a:pt x="187" y="790"/>
                    <a:pt x="228" y="790"/>
                  </a:cubicBezTo>
                  <a:cubicBezTo>
                    <a:pt x="340" y="773"/>
                    <a:pt x="468" y="773"/>
                    <a:pt x="581" y="758"/>
                  </a:cubicBezTo>
                  <a:cubicBezTo>
                    <a:pt x="590" y="758"/>
                    <a:pt x="610" y="758"/>
                    <a:pt x="636" y="758"/>
                  </a:cubicBezTo>
                  <a:cubicBezTo>
                    <a:pt x="745" y="758"/>
                    <a:pt x="957" y="748"/>
                    <a:pt x="917" y="645"/>
                  </a:cubicBezTo>
                  <a:cubicBezTo>
                    <a:pt x="889" y="569"/>
                    <a:pt x="799" y="549"/>
                    <a:pt x="707" y="549"/>
                  </a:cubicBezTo>
                  <a:cubicBezTo>
                    <a:pt x="643" y="549"/>
                    <a:pt x="578" y="558"/>
                    <a:pt x="532" y="565"/>
                  </a:cubicBezTo>
                  <a:cubicBezTo>
                    <a:pt x="371" y="579"/>
                    <a:pt x="209" y="648"/>
                    <a:pt x="72" y="746"/>
                  </a:cubicBezTo>
                  <a:lnTo>
                    <a:pt x="72" y="746"/>
                  </a:lnTo>
                  <a:cubicBezTo>
                    <a:pt x="176" y="611"/>
                    <a:pt x="264" y="474"/>
                    <a:pt x="324" y="324"/>
                  </a:cubicBezTo>
                  <a:cubicBezTo>
                    <a:pt x="356" y="260"/>
                    <a:pt x="468" y="35"/>
                    <a:pt x="356" y="3"/>
                  </a:cubicBezTo>
                  <a:cubicBezTo>
                    <a:pt x="353" y="1"/>
                    <a:pt x="350"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52"/>
            <p:cNvSpPr/>
            <p:nvPr/>
          </p:nvSpPr>
          <p:spPr>
            <a:xfrm>
              <a:off x="3378600" y="4585550"/>
              <a:ext cx="53800" cy="105950"/>
            </a:xfrm>
            <a:custGeom>
              <a:avLst/>
              <a:gdLst/>
              <a:ahLst/>
              <a:cxnLst/>
              <a:rect l="l" t="t" r="r" b="b"/>
              <a:pathLst>
                <a:path w="2152" h="4238" extrusionOk="0">
                  <a:moveTo>
                    <a:pt x="1" y="0"/>
                  </a:moveTo>
                  <a:lnTo>
                    <a:pt x="467" y="3692"/>
                  </a:lnTo>
                  <a:lnTo>
                    <a:pt x="1141" y="4238"/>
                  </a:lnTo>
                  <a:lnTo>
                    <a:pt x="1911" y="3467"/>
                  </a:lnTo>
                  <a:lnTo>
                    <a:pt x="21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52"/>
            <p:cNvSpPr/>
            <p:nvPr/>
          </p:nvSpPr>
          <p:spPr>
            <a:xfrm>
              <a:off x="3377425" y="4670600"/>
              <a:ext cx="85075" cy="87000"/>
            </a:xfrm>
            <a:custGeom>
              <a:avLst/>
              <a:gdLst/>
              <a:ahLst/>
              <a:cxnLst/>
              <a:rect l="l" t="t" r="r" b="b"/>
              <a:pathLst>
                <a:path w="3403" h="3480" extrusionOk="0">
                  <a:moveTo>
                    <a:pt x="497" y="1"/>
                  </a:moveTo>
                  <a:cubicBezTo>
                    <a:pt x="497" y="1"/>
                    <a:pt x="0" y="723"/>
                    <a:pt x="64" y="1012"/>
                  </a:cubicBezTo>
                  <a:cubicBezTo>
                    <a:pt x="225" y="1654"/>
                    <a:pt x="482" y="1414"/>
                    <a:pt x="995" y="2023"/>
                  </a:cubicBezTo>
                  <a:cubicBezTo>
                    <a:pt x="1188" y="2264"/>
                    <a:pt x="946" y="2296"/>
                    <a:pt x="1396" y="2970"/>
                  </a:cubicBezTo>
                  <a:cubicBezTo>
                    <a:pt x="1524" y="3162"/>
                    <a:pt x="1702" y="3291"/>
                    <a:pt x="1877" y="3372"/>
                  </a:cubicBezTo>
                  <a:cubicBezTo>
                    <a:pt x="2045" y="3445"/>
                    <a:pt x="2222" y="3480"/>
                    <a:pt x="2397" y="3480"/>
                  </a:cubicBezTo>
                  <a:cubicBezTo>
                    <a:pt x="2641" y="3480"/>
                    <a:pt x="2883" y="3413"/>
                    <a:pt x="3097" y="3291"/>
                  </a:cubicBezTo>
                  <a:lnTo>
                    <a:pt x="3210" y="3227"/>
                  </a:lnTo>
                  <a:cubicBezTo>
                    <a:pt x="3339" y="3162"/>
                    <a:pt x="3403" y="3034"/>
                    <a:pt x="3403" y="2890"/>
                  </a:cubicBezTo>
                  <a:cubicBezTo>
                    <a:pt x="3403" y="2344"/>
                    <a:pt x="2808" y="1638"/>
                    <a:pt x="2808" y="1638"/>
                  </a:cubicBezTo>
                  <a:lnTo>
                    <a:pt x="2119" y="354"/>
                  </a:lnTo>
                  <a:cubicBezTo>
                    <a:pt x="2057" y="91"/>
                    <a:pt x="1967" y="2"/>
                    <a:pt x="1873" y="2"/>
                  </a:cubicBezTo>
                  <a:cubicBezTo>
                    <a:pt x="1675" y="2"/>
                    <a:pt x="1460" y="402"/>
                    <a:pt x="1460" y="402"/>
                  </a:cubicBezTo>
                  <a:cubicBezTo>
                    <a:pt x="1460" y="402"/>
                    <a:pt x="1299" y="499"/>
                    <a:pt x="1047" y="499"/>
                  </a:cubicBezTo>
                  <a:cubicBezTo>
                    <a:pt x="991" y="499"/>
                    <a:pt x="931" y="494"/>
                    <a:pt x="867" y="483"/>
                  </a:cubicBezTo>
                  <a:cubicBezTo>
                    <a:pt x="514" y="402"/>
                    <a:pt x="497"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52"/>
            <p:cNvSpPr/>
            <p:nvPr/>
          </p:nvSpPr>
          <p:spPr>
            <a:xfrm>
              <a:off x="3430525" y="4710975"/>
              <a:ext cx="17925" cy="6375"/>
            </a:xfrm>
            <a:custGeom>
              <a:avLst/>
              <a:gdLst/>
              <a:ahLst/>
              <a:cxnLst/>
              <a:rect l="l" t="t" r="r" b="b"/>
              <a:pathLst>
                <a:path w="717" h="255" extrusionOk="0">
                  <a:moveTo>
                    <a:pt x="614" y="0"/>
                  </a:moveTo>
                  <a:cubicBezTo>
                    <a:pt x="383" y="0"/>
                    <a:pt x="178" y="93"/>
                    <a:pt x="10" y="248"/>
                  </a:cubicBezTo>
                  <a:cubicBezTo>
                    <a:pt x="175" y="96"/>
                    <a:pt x="387" y="16"/>
                    <a:pt x="605" y="16"/>
                  </a:cubicBezTo>
                  <a:cubicBezTo>
                    <a:pt x="642" y="16"/>
                    <a:pt x="679" y="19"/>
                    <a:pt x="717" y="23"/>
                  </a:cubicBezTo>
                  <a:lnTo>
                    <a:pt x="717" y="7"/>
                  </a:lnTo>
                  <a:cubicBezTo>
                    <a:pt x="682" y="2"/>
                    <a:pt x="647" y="0"/>
                    <a:pt x="614" y="0"/>
                  </a:cubicBezTo>
                  <a:close/>
                  <a:moveTo>
                    <a:pt x="10" y="248"/>
                  </a:moveTo>
                  <a:cubicBezTo>
                    <a:pt x="0" y="248"/>
                    <a:pt x="3" y="255"/>
                    <a:pt x="7" y="255"/>
                  </a:cubicBezTo>
                  <a:cubicBezTo>
                    <a:pt x="9" y="255"/>
                    <a:pt x="10" y="253"/>
                    <a:pt x="1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52"/>
            <p:cNvSpPr/>
            <p:nvPr/>
          </p:nvSpPr>
          <p:spPr>
            <a:xfrm>
              <a:off x="3427550" y="4702950"/>
              <a:ext cx="15700" cy="6600"/>
            </a:xfrm>
            <a:custGeom>
              <a:avLst/>
              <a:gdLst/>
              <a:ahLst/>
              <a:cxnLst/>
              <a:rect l="l" t="t" r="r" b="b"/>
              <a:pathLst>
                <a:path w="628" h="264" extrusionOk="0">
                  <a:moveTo>
                    <a:pt x="536" y="0"/>
                  </a:moveTo>
                  <a:cubicBezTo>
                    <a:pt x="330" y="0"/>
                    <a:pt x="141" y="93"/>
                    <a:pt x="1" y="248"/>
                  </a:cubicBezTo>
                  <a:lnTo>
                    <a:pt x="1" y="263"/>
                  </a:lnTo>
                  <a:cubicBezTo>
                    <a:pt x="141" y="110"/>
                    <a:pt x="330" y="17"/>
                    <a:pt x="536" y="17"/>
                  </a:cubicBezTo>
                  <a:cubicBezTo>
                    <a:pt x="566" y="17"/>
                    <a:pt x="597" y="19"/>
                    <a:pt x="628" y="23"/>
                  </a:cubicBezTo>
                  <a:lnTo>
                    <a:pt x="628" y="7"/>
                  </a:lnTo>
                  <a:cubicBezTo>
                    <a:pt x="597" y="2"/>
                    <a:pt x="566"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52"/>
            <p:cNvSpPr/>
            <p:nvPr/>
          </p:nvSpPr>
          <p:spPr>
            <a:xfrm>
              <a:off x="3421550" y="4695575"/>
              <a:ext cx="17275" cy="6350"/>
            </a:xfrm>
            <a:custGeom>
              <a:avLst/>
              <a:gdLst/>
              <a:ahLst/>
              <a:cxnLst/>
              <a:rect l="l" t="t" r="r" b="b"/>
              <a:pathLst>
                <a:path w="691" h="254" extrusionOk="0">
                  <a:moveTo>
                    <a:pt x="558" y="0"/>
                  </a:moveTo>
                  <a:cubicBezTo>
                    <a:pt x="348" y="0"/>
                    <a:pt x="146" y="92"/>
                    <a:pt x="1" y="237"/>
                  </a:cubicBezTo>
                  <a:cubicBezTo>
                    <a:pt x="1" y="254"/>
                    <a:pt x="16" y="254"/>
                    <a:pt x="16" y="254"/>
                  </a:cubicBezTo>
                  <a:cubicBezTo>
                    <a:pt x="160" y="98"/>
                    <a:pt x="344" y="15"/>
                    <a:pt x="537" y="15"/>
                  </a:cubicBezTo>
                  <a:cubicBezTo>
                    <a:pt x="583" y="15"/>
                    <a:pt x="629" y="20"/>
                    <a:pt x="675" y="29"/>
                  </a:cubicBezTo>
                  <a:cubicBezTo>
                    <a:pt x="690" y="29"/>
                    <a:pt x="690" y="13"/>
                    <a:pt x="690" y="13"/>
                  </a:cubicBezTo>
                  <a:cubicBezTo>
                    <a:pt x="646" y="4"/>
                    <a:pt x="602" y="0"/>
                    <a:pt x="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52"/>
            <p:cNvSpPr/>
            <p:nvPr/>
          </p:nvSpPr>
          <p:spPr>
            <a:xfrm>
              <a:off x="3411125" y="4673275"/>
              <a:ext cx="26100" cy="18075"/>
            </a:xfrm>
            <a:custGeom>
              <a:avLst/>
              <a:gdLst/>
              <a:ahLst/>
              <a:cxnLst/>
              <a:rect l="l" t="t" r="r" b="b"/>
              <a:pathLst>
                <a:path w="1044" h="723" extrusionOk="0">
                  <a:moveTo>
                    <a:pt x="326" y="381"/>
                  </a:moveTo>
                  <a:lnTo>
                    <a:pt x="326" y="381"/>
                  </a:lnTo>
                  <a:cubicBezTo>
                    <a:pt x="331" y="385"/>
                    <a:pt x="334" y="388"/>
                    <a:pt x="337" y="391"/>
                  </a:cubicBezTo>
                  <a:cubicBezTo>
                    <a:pt x="371" y="413"/>
                    <a:pt x="405" y="434"/>
                    <a:pt x="436" y="457"/>
                  </a:cubicBezTo>
                  <a:lnTo>
                    <a:pt x="436" y="457"/>
                  </a:lnTo>
                  <a:cubicBezTo>
                    <a:pt x="401" y="429"/>
                    <a:pt x="364" y="404"/>
                    <a:pt x="326" y="381"/>
                  </a:cubicBezTo>
                  <a:close/>
                  <a:moveTo>
                    <a:pt x="978" y="0"/>
                  </a:moveTo>
                  <a:cubicBezTo>
                    <a:pt x="931" y="0"/>
                    <a:pt x="878" y="68"/>
                    <a:pt x="867" y="102"/>
                  </a:cubicBezTo>
                  <a:cubicBezTo>
                    <a:pt x="883" y="70"/>
                    <a:pt x="899" y="54"/>
                    <a:pt x="921" y="54"/>
                  </a:cubicBezTo>
                  <a:cubicBezTo>
                    <a:pt x="943" y="54"/>
                    <a:pt x="971" y="70"/>
                    <a:pt x="1011" y="102"/>
                  </a:cubicBezTo>
                  <a:cubicBezTo>
                    <a:pt x="996" y="198"/>
                    <a:pt x="915" y="295"/>
                    <a:pt x="867" y="391"/>
                  </a:cubicBezTo>
                  <a:cubicBezTo>
                    <a:pt x="808" y="479"/>
                    <a:pt x="735" y="582"/>
                    <a:pt x="649" y="660"/>
                  </a:cubicBezTo>
                  <a:lnTo>
                    <a:pt x="649" y="660"/>
                  </a:lnTo>
                  <a:lnTo>
                    <a:pt x="739" y="391"/>
                  </a:lnTo>
                  <a:cubicBezTo>
                    <a:pt x="754" y="327"/>
                    <a:pt x="786" y="263"/>
                    <a:pt x="818" y="215"/>
                  </a:cubicBezTo>
                  <a:cubicBezTo>
                    <a:pt x="835" y="183"/>
                    <a:pt x="835" y="166"/>
                    <a:pt x="850" y="134"/>
                  </a:cubicBezTo>
                  <a:cubicBezTo>
                    <a:pt x="850" y="134"/>
                    <a:pt x="867" y="119"/>
                    <a:pt x="867" y="102"/>
                  </a:cubicBezTo>
                  <a:lnTo>
                    <a:pt x="867" y="102"/>
                  </a:lnTo>
                  <a:cubicBezTo>
                    <a:pt x="758" y="274"/>
                    <a:pt x="694" y="474"/>
                    <a:pt x="647" y="662"/>
                  </a:cubicBezTo>
                  <a:lnTo>
                    <a:pt x="647" y="662"/>
                  </a:lnTo>
                  <a:cubicBezTo>
                    <a:pt x="644" y="664"/>
                    <a:pt x="641" y="667"/>
                    <a:pt x="637" y="670"/>
                  </a:cubicBezTo>
                  <a:lnTo>
                    <a:pt x="637" y="670"/>
                  </a:lnTo>
                  <a:cubicBezTo>
                    <a:pt x="590" y="581"/>
                    <a:pt x="519" y="516"/>
                    <a:pt x="436" y="457"/>
                  </a:cubicBezTo>
                  <a:lnTo>
                    <a:pt x="436" y="457"/>
                  </a:lnTo>
                  <a:cubicBezTo>
                    <a:pt x="514" y="517"/>
                    <a:pt x="583" y="588"/>
                    <a:pt x="631" y="675"/>
                  </a:cubicBezTo>
                  <a:lnTo>
                    <a:pt x="631" y="675"/>
                  </a:lnTo>
                  <a:cubicBezTo>
                    <a:pt x="629" y="677"/>
                    <a:pt x="628" y="678"/>
                    <a:pt x="626" y="680"/>
                  </a:cubicBezTo>
                  <a:cubicBezTo>
                    <a:pt x="587" y="706"/>
                    <a:pt x="549" y="717"/>
                    <a:pt x="513" y="717"/>
                  </a:cubicBezTo>
                  <a:cubicBezTo>
                    <a:pt x="416" y="717"/>
                    <a:pt x="332" y="638"/>
                    <a:pt x="273" y="568"/>
                  </a:cubicBezTo>
                  <a:cubicBezTo>
                    <a:pt x="225" y="536"/>
                    <a:pt x="208" y="504"/>
                    <a:pt x="176" y="472"/>
                  </a:cubicBezTo>
                  <a:cubicBezTo>
                    <a:pt x="144" y="440"/>
                    <a:pt x="129" y="408"/>
                    <a:pt x="112" y="376"/>
                  </a:cubicBezTo>
                  <a:cubicBezTo>
                    <a:pt x="75" y="337"/>
                    <a:pt x="106" y="280"/>
                    <a:pt x="145" y="280"/>
                  </a:cubicBezTo>
                  <a:cubicBezTo>
                    <a:pt x="155" y="280"/>
                    <a:pt x="166" y="284"/>
                    <a:pt x="176" y="295"/>
                  </a:cubicBezTo>
                  <a:cubicBezTo>
                    <a:pt x="226" y="322"/>
                    <a:pt x="277" y="350"/>
                    <a:pt x="326" y="381"/>
                  </a:cubicBezTo>
                  <a:lnTo>
                    <a:pt x="326" y="381"/>
                  </a:lnTo>
                  <a:cubicBezTo>
                    <a:pt x="286" y="343"/>
                    <a:pt x="176" y="247"/>
                    <a:pt x="113" y="247"/>
                  </a:cubicBezTo>
                  <a:cubicBezTo>
                    <a:pt x="99" y="247"/>
                    <a:pt x="88" y="252"/>
                    <a:pt x="80" y="263"/>
                  </a:cubicBezTo>
                  <a:cubicBezTo>
                    <a:pt x="0" y="343"/>
                    <a:pt x="161" y="472"/>
                    <a:pt x="208" y="519"/>
                  </a:cubicBezTo>
                  <a:cubicBezTo>
                    <a:pt x="290" y="615"/>
                    <a:pt x="384" y="723"/>
                    <a:pt x="509" y="723"/>
                  </a:cubicBezTo>
                  <a:cubicBezTo>
                    <a:pt x="531" y="723"/>
                    <a:pt x="554" y="719"/>
                    <a:pt x="578" y="712"/>
                  </a:cubicBezTo>
                  <a:cubicBezTo>
                    <a:pt x="598" y="707"/>
                    <a:pt x="618" y="698"/>
                    <a:pt x="637" y="687"/>
                  </a:cubicBezTo>
                  <a:lnTo>
                    <a:pt x="637" y="687"/>
                  </a:lnTo>
                  <a:cubicBezTo>
                    <a:pt x="634" y="691"/>
                    <a:pt x="635" y="692"/>
                    <a:pt x="636" y="692"/>
                  </a:cubicBezTo>
                  <a:cubicBezTo>
                    <a:pt x="637" y="692"/>
                    <a:pt x="638" y="692"/>
                    <a:pt x="639" y="690"/>
                  </a:cubicBezTo>
                  <a:lnTo>
                    <a:pt x="639" y="690"/>
                  </a:lnTo>
                  <a:cubicBezTo>
                    <a:pt x="640" y="692"/>
                    <a:pt x="641" y="694"/>
                    <a:pt x="642" y="697"/>
                  </a:cubicBezTo>
                  <a:lnTo>
                    <a:pt x="642" y="683"/>
                  </a:lnTo>
                  <a:lnTo>
                    <a:pt x="642" y="683"/>
                  </a:lnTo>
                  <a:cubicBezTo>
                    <a:pt x="740" y="621"/>
                    <a:pt x="817" y="484"/>
                    <a:pt x="883" y="391"/>
                  </a:cubicBezTo>
                  <a:cubicBezTo>
                    <a:pt x="931" y="311"/>
                    <a:pt x="963" y="247"/>
                    <a:pt x="996" y="166"/>
                  </a:cubicBezTo>
                  <a:cubicBezTo>
                    <a:pt x="1011" y="134"/>
                    <a:pt x="1043" y="70"/>
                    <a:pt x="1028" y="38"/>
                  </a:cubicBezTo>
                  <a:cubicBezTo>
                    <a:pt x="1014" y="11"/>
                    <a:pt x="996" y="0"/>
                    <a:pt x="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52"/>
            <p:cNvSpPr/>
            <p:nvPr/>
          </p:nvSpPr>
          <p:spPr>
            <a:xfrm>
              <a:off x="3381000" y="4691475"/>
              <a:ext cx="81100" cy="57675"/>
            </a:xfrm>
            <a:custGeom>
              <a:avLst/>
              <a:gdLst/>
              <a:ahLst/>
              <a:cxnLst/>
              <a:rect l="l" t="t" r="r" b="b"/>
              <a:pathLst>
                <a:path w="3244" h="2307" extrusionOk="0">
                  <a:moveTo>
                    <a:pt x="1" y="1"/>
                  </a:moveTo>
                  <a:cubicBezTo>
                    <a:pt x="92" y="305"/>
                    <a:pt x="371" y="450"/>
                    <a:pt x="618" y="628"/>
                  </a:cubicBezTo>
                  <a:lnTo>
                    <a:pt x="618" y="628"/>
                  </a:lnTo>
                  <a:cubicBezTo>
                    <a:pt x="387" y="444"/>
                    <a:pt x="106" y="311"/>
                    <a:pt x="18" y="1"/>
                  </a:cubicBezTo>
                  <a:close/>
                  <a:moveTo>
                    <a:pt x="618" y="628"/>
                  </a:moveTo>
                  <a:cubicBezTo>
                    <a:pt x="638" y="643"/>
                    <a:pt x="657" y="659"/>
                    <a:pt x="675" y="675"/>
                  </a:cubicBezTo>
                  <a:cubicBezTo>
                    <a:pt x="687" y="684"/>
                    <a:pt x="699" y="693"/>
                    <a:pt x="711" y="703"/>
                  </a:cubicBezTo>
                  <a:lnTo>
                    <a:pt x="711" y="703"/>
                  </a:lnTo>
                  <a:cubicBezTo>
                    <a:pt x="694" y="688"/>
                    <a:pt x="677" y="673"/>
                    <a:pt x="660" y="658"/>
                  </a:cubicBezTo>
                  <a:cubicBezTo>
                    <a:pt x="646" y="648"/>
                    <a:pt x="632" y="638"/>
                    <a:pt x="618" y="628"/>
                  </a:cubicBezTo>
                  <a:close/>
                  <a:moveTo>
                    <a:pt x="711" y="703"/>
                  </a:moveTo>
                  <a:cubicBezTo>
                    <a:pt x="858" y="839"/>
                    <a:pt x="957" y="1000"/>
                    <a:pt x="1028" y="1188"/>
                  </a:cubicBezTo>
                  <a:cubicBezTo>
                    <a:pt x="1109" y="1381"/>
                    <a:pt x="1157" y="1574"/>
                    <a:pt x="1270" y="1750"/>
                  </a:cubicBezTo>
                  <a:cubicBezTo>
                    <a:pt x="1522" y="2119"/>
                    <a:pt x="1930" y="2306"/>
                    <a:pt x="2342" y="2306"/>
                  </a:cubicBezTo>
                  <a:cubicBezTo>
                    <a:pt x="2664" y="2306"/>
                    <a:pt x="2989" y="2191"/>
                    <a:pt x="3243" y="1959"/>
                  </a:cubicBezTo>
                  <a:cubicBezTo>
                    <a:pt x="3243" y="1959"/>
                    <a:pt x="3243" y="1952"/>
                    <a:pt x="3239" y="1952"/>
                  </a:cubicBezTo>
                  <a:cubicBezTo>
                    <a:pt x="3236" y="1952"/>
                    <a:pt x="3233" y="1953"/>
                    <a:pt x="3228" y="1959"/>
                  </a:cubicBezTo>
                  <a:cubicBezTo>
                    <a:pt x="2983" y="2177"/>
                    <a:pt x="2665" y="2303"/>
                    <a:pt x="2334" y="2303"/>
                  </a:cubicBezTo>
                  <a:cubicBezTo>
                    <a:pt x="2252" y="2303"/>
                    <a:pt x="2170" y="2296"/>
                    <a:pt x="2088" y="2280"/>
                  </a:cubicBezTo>
                  <a:cubicBezTo>
                    <a:pt x="1702" y="2199"/>
                    <a:pt x="1366" y="1927"/>
                    <a:pt x="1189" y="1574"/>
                  </a:cubicBezTo>
                  <a:cubicBezTo>
                    <a:pt x="1109" y="1413"/>
                    <a:pt x="1060" y="1221"/>
                    <a:pt x="981" y="1043"/>
                  </a:cubicBezTo>
                  <a:cubicBezTo>
                    <a:pt x="922" y="913"/>
                    <a:pt x="824" y="795"/>
                    <a:pt x="711" y="7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52"/>
            <p:cNvSpPr/>
            <p:nvPr/>
          </p:nvSpPr>
          <p:spPr>
            <a:xfrm>
              <a:off x="3387850" y="4675000"/>
              <a:ext cx="4425" cy="24825"/>
            </a:xfrm>
            <a:custGeom>
              <a:avLst/>
              <a:gdLst/>
              <a:ahLst/>
              <a:cxnLst/>
              <a:rect l="l" t="t" r="r" b="b"/>
              <a:pathLst>
                <a:path w="177" h="993" extrusionOk="0">
                  <a:moveTo>
                    <a:pt x="16" y="1"/>
                  </a:moveTo>
                  <a:cubicBezTo>
                    <a:pt x="16" y="1"/>
                    <a:pt x="0" y="1"/>
                    <a:pt x="16" y="18"/>
                  </a:cubicBezTo>
                  <a:cubicBezTo>
                    <a:pt x="176" y="307"/>
                    <a:pt x="144" y="675"/>
                    <a:pt x="33" y="981"/>
                  </a:cubicBezTo>
                  <a:cubicBezTo>
                    <a:pt x="33" y="988"/>
                    <a:pt x="36" y="992"/>
                    <a:pt x="40" y="992"/>
                  </a:cubicBezTo>
                  <a:cubicBezTo>
                    <a:pt x="44" y="992"/>
                    <a:pt x="48" y="988"/>
                    <a:pt x="48" y="981"/>
                  </a:cubicBezTo>
                  <a:cubicBezTo>
                    <a:pt x="161" y="675"/>
                    <a:pt x="176" y="290"/>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52"/>
            <p:cNvSpPr/>
            <p:nvPr/>
          </p:nvSpPr>
          <p:spPr>
            <a:xfrm>
              <a:off x="3322850" y="4162975"/>
              <a:ext cx="130425" cy="230975"/>
            </a:xfrm>
            <a:custGeom>
              <a:avLst/>
              <a:gdLst/>
              <a:ahLst/>
              <a:cxnLst/>
              <a:rect l="l" t="t" r="r" b="b"/>
              <a:pathLst>
                <a:path w="5217" h="9239" extrusionOk="0">
                  <a:moveTo>
                    <a:pt x="0" y="0"/>
                  </a:moveTo>
                  <a:lnTo>
                    <a:pt x="835" y="3227"/>
                  </a:lnTo>
                  <a:lnTo>
                    <a:pt x="995" y="8796"/>
                  </a:lnTo>
                  <a:cubicBezTo>
                    <a:pt x="1648" y="9136"/>
                    <a:pt x="2437" y="9239"/>
                    <a:pt x="3154" y="9239"/>
                  </a:cubicBezTo>
                  <a:cubicBezTo>
                    <a:pt x="4271" y="9239"/>
                    <a:pt x="5216" y="8989"/>
                    <a:pt x="5216" y="8989"/>
                  </a:cubicBezTo>
                  <a:lnTo>
                    <a:pt x="5216" y="3018"/>
                  </a:lnTo>
                  <a:lnTo>
                    <a:pt x="47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52"/>
            <p:cNvSpPr/>
            <p:nvPr/>
          </p:nvSpPr>
          <p:spPr>
            <a:xfrm>
              <a:off x="3257400" y="4162975"/>
              <a:ext cx="99175" cy="231000"/>
            </a:xfrm>
            <a:custGeom>
              <a:avLst/>
              <a:gdLst/>
              <a:ahLst/>
              <a:cxnLst/>
              <a:rect l="l" t="t" r="r" b="b"/>
              <a:pathLst>
                <a:path w="3967" h="9240" extrusionOk="0">
                  <a:moveTo>
                    <a:pt x="435" y="0"/>
                  </a:moveTo>
                  <a:lnTo>
                    <a:pt x="1" y="8588"/>
                  </a:lnTo>
                  <a:cubicBezTo>
                    <a:pt x="867" y="9084"/>
                    <a:pt x="1589" y="9239"/>
                    <a:pt x="2154" y="9239"/>
                  </a:cubicBezTo>
                  <a:cubicBezTo>
                    <a:pt x="3107" y="9239"/>
                    <a:pt x="3613" y="8796"/>
                    <a:pt x="3613" y="8796"/>
                  </a:cubicBezTo>
                  <a:lnTo>
                    <a:pt x="3966" y="3227"/>
                  </a:lnTo>
                  <a:lnTo>
                    <a:pt x="26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52"/>
            <p:cNvSpPr/>
            <p:nvPr/>
          </p:nvSpPr>
          <p:spPr>
            <a:xfrm>
              <a:off x="3321225" y="4241625"/>
              <a:ext cx="27325" cy="141275"/>
            </a:xfrm>
            <a:custGeom>
              <a:avLst/>
              <a:gdLst/>
              <a:ahLst/>
              <a:cxnLst/>
              <a:rect l="l" t="t" r="r" b="b"/>
              <a:pathLst>
                <a:path w="1093" h="5651" extrusionOk="0">
                  <a:moveTo>
                    <a:pt x="16" y="0"/>
                  </a:moveTo>
                  <a:cubicBezTo>
                    <a:pt x="1" y="0"/>
                    <a:pt x="1" y="0"/>
                    <a:pt x="1" y="17"/>
                  </a:cubicBezTo>
                  <a:cubicBezTo>
                    <a:pt x="177" y="177"/>
                    <a:pt x="369" y="321"/>
                    <a:pt x="547" y="482"/>
                  </a:cubicBezTo>
                  <a:cubicBezTo>
                    <a:pt x="658" y="595"/>
                    <a:pt x="787" y="706"/>
                    <a:pt x="900" y="803"/>
                  </a:cubicBezTo>
                  <a:cubicBezTo>
                    <a:pt x="964" y="852"/>
                    <a:pt x="1060" y="916"/>
                    <a:pt x="1060" y="980"/>
                  </a:cubicBezTo>
                  <a:lnTo>
                    <a:pt x="1060" y="3580"/>
                  </a:lnTo>
                  <a:lnTo>
                    <a:pt x="1060" y="5650"/>
                  </a:lnTo>
                  <a:lnTo>
                    <a:pt x="1076" y="5650"/>
                  </a:lnTo>
                  <a:lnTo>
                    <a:pt x="1076" y="1494"/>
                  </a:lnTo>
                  <a:lnTo>
                    <a:pt x="1076" y="1156"/>
                  </a:lnTo>
                  <a:cubicBezTo>
                    <a:pt x="1076" y="1108"/>
                    <a:pt x="1092" y="963"/>
                    <a:pt x="1060" y="931"/>
                  </a:cubicBezTo>
                  <a:cubicBezTo>
                    <a:pt x="964" y="852"/>
                    <a:pt x="868" y="755"/>
                    <a:pt x="771" y="674"/>
                  </a:cubicBezTo>
                  <a:cubicBezTo>
                    <a:pt x="514" y="450"/>
                    <a:pt x="258" y="225"/>
                    <a:pt x="16"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52"/>
            <p:cNvSpPr/>
            <p:nvPr/>
          </p:nvSpPr>
          <p:spPr>
            <a:xfrm>
              <a:off x="3388225" y="4215550"/>
              <a:ext cx="36950" cy="62625"/>
            </a:xfrm>
            <a:custGeom>
              <a:avLst/>
              <a:gdLst/>
              <a:ahLst/>
              <a:cxnLst/>
              <a:rect l="l" t="t" r="r" b="b"/>
              <a:pathLst>
                <a:path w="1478" h="2505" extrusionOk="0">
                  <a:moveTo>
                    <a:pt x="178" y="0"/>
                  </a:moveTo>
                  <a:lnTo>
                    <a:pt x="178" y="0"/>
                  </a:lnTo>
                  <a:cubicBezTo>
                    <a:pt x="1" y="530"/>
                    <a:pt x="50" y="1107"/>
                    <a:pt x="322" y="1589"/>
                  </a:cubicBezTo>
                  <a:cubicBezTo>
                    <a:pt x="50" y="1107"/>
                    <a:pt x="18" y="530"/>
                    <a:pt x="178" y="16"/>
                  </a:cubicBezTo>
                  <a:lnTo>
                    <a:pt x="178" y="0"/>
                  </a:lnTo>
                  <a:close/>
                  <a:moveTo>
                    <a:pt x="322" y="1589"/>
                  </a:moveTo>
                  <a:cubicBezTo>
                    <a:pt x="563" y="2038"/>
                    <a:pt x="996" y="2359"/>
                    <a:pt x="1478" y="2505"/>
                  </a:cubicBezTo>
                  <a:lnTo>
                    <a:pt x="1478" y="2488"/>
                  </a:lnTo>
                  <a:cubicBezTo>
                    <a:pt x="996" y="2344"/>
                    <a:pt x="579" y="2023"/>
                    <a:pt x="322" y="1589"/>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52"/>
            <p:cNvSpPr/>
            <p:nvPr/>
          </p:nvSpPr>
          <p:spPr>
            <a:xfrm>
              <a:off x="3267050" y="4189075"/>
              <a:ext cx="12850" cy="193425"/>
            </a:xfrm>
            <a:custGeom>
              <a:avLst/>
              <a:gdLst/>
              <a:ahLst/>
              <a:cxnLst/>
              <a:rect l="l" t="t" r="r" b="b"/>
              <a:pathLst>
                <a:path w="514" h="7737" extrusionOk="0">
                  <a:moveTo>
                    <a:pt x="514" y="0"/>
                  </a:moveTo>
                  <a:cubicBezTo>
                    <a:pt x="338" y="2568"/>
                    <a:pt x="177" y="5152"/>
                    <a:pt x="0" y="7720"/>
                  </a:cubicBezTo>
                  <a:lnTo>
                    <a:pt x="0" y="7737"/>
                  </a:lnTo>
                  <a:cubicBezTo>
                    <a:pt x="17" y="7737"/>
                    <a:pt x="17" y="7737"/>
                    <a:pt x="17" y="7720"/>
                  </a:cubicBezTo>
                  <a:cubicBezTo>
                    <a:pt x="177" y="5152"/>
                    <a:pt x="353" y="2568"/>
                    <a:pt x="51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52"/>
            <p:cNvSpPr/>
            <p:nvPr/>
          </p:nvSpPr>
          <p:spPr>
            <a:xfrm>
              <a:off x="3292350" y="4210325"/>
              <a:ext cx="7625" cy="178600"/>
            </a:xfrm>
            <a:custGeom>
              <a:avLst/>
              <a:gdLst/>
              <a:ahLst/>
              <a:cxnLst/>
              <a:rect l="l" t="t" r="r" b="b"/>
              <a:pathLst>
                <a:path w="305" h="7144" extrusionOk="0">
                  <a:moveTo>
                    <a:pt x="289" y="0"/>
                  </a:moveTo>
                  <a:cubicBezTo>
                    <a:pt x="193" y="2393"/>
                    <a:pt x="96" y="4768"/>
                    <a:pt x="0" y="7144"/>
                  </a:cubicBezTo>
                  <a:lnTo>
                    <a:pt x="16" y="7144"/>
                  </a:lnTo>
                  <a:cubicBezTo>
                    <a:pt x="112" y="4768"/>
                    <a:pt x="208" y="2393"/>
                    <a:pt x="30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52"/>
            <p:cNvSpPr/>
            <p:nvPr/>
          </p:nvSpPr>
          <p:spPr>
            <a:xfrm>
              <a:off x="3316800" y="4252475"/>
              <a:ext cx="9650" cy="137650"/>
            </a:xfrm>
            <a:custGeom>
              <a:avLst/>
              <a:gdLst/>
              <a:ahLst/>
              <a:cxnLst/>
              <a:rect l="l" t="t" r="r" b="b"/>
              <a:pathLst>
                <a:path w="386" h="5506" extrusionOk="0">
                  <a:moveTo>
                    <a:pt x="370" y="0"/>
                  </a:moveTo>
                  <a:cubicBezTo>
                    <a:pt x="257" y="1830"/>
                    <a:pt x="129" y="3675"/>
                    <a:pt x="1" y="5505"/>
                  </a:cubicBezTo>
                  <a:lnTo>
                    <a:pt x="17" y="5505"/>
                  </a:lnTo>
                  <a:cubicBezTo>
                    <a:pt x="146" y="3675"/>
                    <a:pt x="257" y="1830"/>
                    <a:pt x="38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52"/>
            <p:cNvSpPr/>
            <p:nvPr/>
          </p:nvSpPr>
          <p:spPr>
            <a:xfrm>
              <a:off x="3355750" y="4219150"/>
              <a:ext cx="12050" cy="163750"/>
            </a:xfrm>
            <a:custGeom>
              <a:avLst/>
              <a:gdLst/>
              <a:ahLst/>
              <a:cxnLst/>
              <a:rect l="l" t="t" r="r" b="b"/>
              <a:pathLst>
                <a:path w="482" h="6550" extrusionOk="0">
                  <a:moveTo>
                    <a:pt x="465" y="0"/>
                  </a:moveTo>
                  <a:cubicBezTo>
                    <a:pt x="305" y="2183"/>
                    <a:pt x="161" y="4366"/>
                    <a:pt x="0" y="6549"/>
                  </a:cubicBezTo>
                  <a:lnTo>
                    <a:pt x="16" y="6549"/>
                  </a:lnTo>
                  <a:cubicBezTo>
                    <a:pt x="161" y="4366"/>
                    <a:pt x="321" y="2183"/>
                    <a:pt x="48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52"/>
            <p:cNvSpPr/>
            <p:nvPr/>
          </p:nvSpPr>
          <p:spPr>
            <a:xfrm>
              <a:off x="3379400" y="4204000"/>
              <a:ext cx="10075" cy="187350"/>
            </a:xfrm>
            <a:custGeom>
              <a:avLst/>
              <a:gdLst/>
              <a:ahLst/>
              <a:cxnLst/>
              <a:rect l="l" t="t" r="r" b="b"/>
              <a:pathLst>
                <a:path w="403" h="7494" extrusionOk="0">
                  <a:moveTo>
                    <a:pt x="402" y="0"/>
                  </a:moveTo>
                  <a:cubicBezTo>
                    <a:pt x="274" y="2488"/>
                    <a:pt x="129" y="4990"/>
                    <a:pt x="1" y="7493"/>
                  </a:cubicBezTo>
                  <a:lnTo>
                    <a:pt x="17" y="7493"/>
                  </a:lnTo>
                  <a:cubicBezTo>
                    <a:pt x="146" y="4990"/>
                    <a:pt x="274" y="2488"/>
                    <a:pt x="40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52"/>
            <p:cNvSpPr/>
            <p:nvPr/>
          </p:nvSpPr>
          <p:spPr>
            <a:xfrm>
              <a:off x="3405075" y="4274200"/>
              <a:ext cx="7675" cy="114725"/>
            </a:xfrm>
            <a:custGeom>
              <a:avLst/>
              <a:gdLst/>
              <a:ahLst/>
              <a:cxnLst/>
              <a:rect l="l" t="t" r="r" b="b"/>
              <a:pathLst>
                <a:path w="307" h="4589" extrusionOk="0">
                  <a:moveTo>
                    <a:pt x="306" y="0"/>
                  </a:moveTo>
                  <a:lnTo>
                    <a:pt x="306" y="0"/>
                  </a:lnTo>
                  <a:cubicBezTo>
                    <a:pt x="242" y="1524"/>
                    <a:pt x="129" y="3064"/>
                    <a:pt x="1" y="4589"/>
                  </a:cubicBezTo>
                  <a:cubicBezTo>
                    <a:pt x="146" y="3064"/>
                    <a:pt x="242" y="1524"/>
                    <a:pt x="30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52"/>
            <p:cNvSpPr/>
            <p:nvPr/>
          </p:nvSpPr>
          <p:spPr>
            <a:xfrm>
              <a:off x="3434775" y="4205500"/>
              <a:ext cx="7675" cy="184225"/>
            </a:xfrm>
            <a:custGeom>
              <a:avLst/>
              <a:gdLst/>
              <a:ahLst/>
              <a:cxnLst/>
              <a:rect l="l" t="t" r="r" b="b"/>
              <a:pathLst>
                <a:path w="307" h="7369" extrusionOk="0">
                  <a:moveTo>
                    <a:pt x="290" y="1"/>
                  </a:moveTo>
                  <a:cubicBezTo>
                    <a:pt x="193" y="2457"/>
                    <a:pt x="97" y="4912"/>
                    <a:pt x="1" y="7352"/>
                  </a:cubicBezTo>
                  <a:lnTo>
                    <a:pt x="1" y="7369"/>
                  </a:lnTo>
                  <a:cubicBezTo>
                    <a:pt x="1" y="7369"/>
                    <a:pt x="17" y="7369"/>
                    <a:pt x="17" y="7352"/>
                  </a:cubicBezTo>
                  <a:cubicBezTo>
                    <a:pt x="114" y="4912"/>
                    <a:pt x="210" y="2457"/>
                    <a:pt x="30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52"/>
            <p:cNvSpPr/>
            <p:nvPr/>
          </p:nvSpPr>
          <p:spPr>
            <a:xfrm>
              <a:off x="3407900" y="4199725"/>
              <a:ext cx="11950" cy="67225"/>
            </a:xfrm>
            <a:custGeom>
              <a:avLst/>
              <a:gdLst/>
              <a:ahLst/>
              <a:cxnLst/>
              <a:rect l="l" t="t" r="r" b="b"/>
              <a:pathLst>
                <a:path w="478" h="2689" extrusionOk="0">
                  <a:moveTo>
                    <a:pt x="478" y="1"/>
                  </a:moveTo>
                  <a:lnTo>
                    <a:pt x="478" y="1"/>
                  </a:lnTo>
                  <a:cubicBezTo>
                    <a:pt x="319" y="891"/>
                    <a:pt x="160" y="1798"/>
                    <a:pt x="1" y="2688"/>
                  </a:cubicBezTo>
                  <a:lnTo>
                    <a:pt x="16" y="2688"/>
                  </a:lnTo>
                  <a:cubicBezTo>
                    <a:pt x="160" y="1798"/>
                    <a:pt x="319" y="891"/>
                    <a:pt x="478" y="1"/>
                  </a:cubicBezTo>
                  <a:close/>
                </a:path>
              </a:pathLst>
            </a:custGeom>
            <a:solidFill>
              <a:srgbClr val="EEA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52"/>
            <p:cNvSpPr/>
            <p:nvPr/>
          </p:nvSpPr>
          <p:spPr>
            <a:xfrm>
              <a:off x="3333275" y="4227600"/>
              <a:ext cx="3225" cy="22875"/>
            </a:xfrm>
            <a:custGeom>
              <a:avLst/>
              <a:gdLst/>
              <a:ahLst/>
              <a:cxnLst/>
              <a:rect l="l" t="t" r="r" b="b"/>
              <a:pathLst>
                <a:path w="129" h="915" extrusionOk="0">
                  <a:moveTo>
                    <a:pt x="112" y="0"/>
                  </a:moveTo>
                  <a:cubicBezTo>
                    <a:pt x="80" y="304"/>
                    <a:pt x="32" y="610"/>
                    <a:pt x="0" y="914"/>
                  </a:cubicBezTo>
                  <a:lnTo>
                    <a:pt x="16" y="914"/>
                  </a:lnTo>
                  <a:cubicBezTo>
                    <a:pt x="48" y="610"/>
                    <a:pt x="80" y="304"/>
                    <a:pt x="129" y="0"/>
                  </a:cubicBezTo>
                  <a:close/>
                </a:path>
              </a:pathLst>
            </a:custGeom>
            <a:solidFill>
              <a:srgbClr val="EEA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52"/>
            <p:cNvSpPr/>
            <p:nvPr/>
          </p:nvSpPr>
          <p:spPr>
            <a:xfrm>
              <a:off x="3402675" y="3799250"/>
              <a:ext cx="18100" cy="33875"/>
            </a:xfrm>
            <a:custGeom>
              <a:avLst/>
              <a:gdLst/>
              <a:ahLst/>
              <a:cxnLst/>
              <a:rect l="l" t="t" r="r" b="b"/>
              <a:pathLst>
                <a:path w="724" h="1355" extrusionOk="0">
                  <a:moveTo>
                    <a:pt x="231" y="0"/>
                  </a:moveTo>
                  <a:cubicBezTo>
                    <a:pt x="189" y="0"/>
                    <a:pt x="151" y="9"/>
                    <a:pt x="129" y="38"/>
                  </a:cubicBezTo>
                  <a:lnTo>
                    <a:pt x="1" y="1355"/>
                  </a:lnTo>
                  <a:cubicBezTo>
                    <a:pt x="193" y="1211"/>
                    <a:pt x="482" y="1034"/>
                    <a:pt x="595" y="826"/>
                  </a:cubicBezTo>
                  <a:cubicBezTo>
                    <a:pt x="707" y="616"/>
                    <a:pt x="724" y="327"/>
                    <a:pt x="563" y="135"/>
                  </a:cubicBezTo>
                  <a:cubicBezTo>
                    <a:pt x="514" y="87"/>
                    <a:pt x="450" y="38"/>
                    <a:pt x="370" y="23"/>
                  </a:cubicBezTo>
                  <a:cubicBezTo>
                    <a:pt x="335" y="14"/>
                    <a:pt x="281" y="0"/>
                    <a:pt x="231"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52"/>
            <p:cNvSpPr/>
            <p:nvPr/>
          </p:nvSpPr>
          <p:spPr>
            <a:xfrm>
              <a:off x="3344100" y="3848775"/>
              <a:ext cx="52600" cy="53375"/>
            </a:xfrm>
            <a:custGeom>
              <a:avLst/>
              <a:gdLst/>
              <a:ahLst/>
              <a:cxnLst/>
              <a:rect l="l" t="t" r="r" b="b"/>
              <a:pathLst>
                <a:path w="2104" h="2135" extrusionOk="0">
                  <a:moveTo>
                    <a:pt x="0" y="0"/>
                  </a:moveTo>
                  <a:lnTo>
                    <a:pt x="17" y="2135"/>
                  </a:lnTo>
                  <a:lnTo>
                    <a:pt x="1958" y="2102"/>
                  </a:lnTo>
                  <a:cubicBezTo>
                    <a:pt x="1958" y="2102"/>
                    <a:pt x="2104" y="144"/>
                    <a:pt x="2087" y="80"/>
                  </a:cubicBezTo>
                  <a:lnTo>
                    <a:pt x="0"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52"/>
            <p:cNvSpPr/>
            <p:nvPr/>
          </p:nvSpPr>
          <p:spPr>
            <a:xfrm>
              <a:off x="3344100" y="3849950"/>
              <a:ext cx="52975" cy="25875"/>
            </a:xfrm>
            <a:custGeom>
              <a:avLst/>
              <a:gdLst/>
              <a:ahLst/>
              <a:cxnLst/>
              <a:rect l="l" t="t" r="r" b="b"/>
              <a:pathLst>
                <a:path w="2119" h="1035" extrusionOk="0">
                  <a:moveTo>
                    <a:pt x="2119" y="1"/>
                  </a:moveTo>
                  <a:lnTo>
                    <a:pt x="2119" y="1"/>
                  </a:lnTo>
                  <a:cubicBezTo>
                    <a:pt x="2119" y="1"/>
                    <a:pt x="1512" y="728"/>
                    <a:pt x="952" y="728"/>
                  </a:cubicBezTo>
                  <a:cubicBezTo>
                    <a:pt x="929" y="728"/>
                    <a:pt x="906" y="726"/>
                    <a:pt x="884" y="724"/>
                  </a:cubicBezTo>
                  <a:cubicBezTo>
                    <a:pt x="563" y="707"/>
                    <a:pt x="0" y="307"/>
                    <a:pt x="0" y="307"/>
                  </a:cubicBezTo>
                  <a:lnTo>
                    <a:pt x="0" y="307"/>
                  </a:lnTo>
                  <a:cubicBezTo>
                    <a:pt x="0" y="307"/>
                    <a:pt x="97" y="724"/>
                    <a:pt x="916" y="949"/>
                  </a:cubicBezTo>
                  <a:cubicBezTo>
                    <a:pt x="1162" y="1015"/>
                    <a:pt x="1398" y="1035"/>
                    <a:pt x="1589" y="1035"/>
                  </a:cubicBezTo>
                  <a:cubicBezTo>
                    <a:pt x="1858" y="1035"/>
                    <a:pt x="2039" y="996"/>
                    <a:pt x="2039" y="996"/>
                  </a:cubicBezTo>
                  <a:lnTo>
                    <a:pt x="2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52"/>
            <p:cNvSpPr/>
            <p:nvPr/>
          </p:nvSpPr>
          <p:spPr>
            <a:xfrm>
              <a:off x="3312000" y="3800875"/>
              <a:ext cx="18475" cy="33050"/>
            </a:xfrm>
            <a:custGeom>
              <a:avLst/>
              <a:gdLst/>
              <a:ahLst/>
              <a:cxnLst/>
              <a:rect l="l" t="t" r="r" b="b"/>
              <a:pathLst>
                <a:path w="739" h="1322" extrusionOk="0">
                  <a:moveTo>
                    <a:pt x="411" y="0"/>
                  </a:moveTo>
                  <a:cubicBezTo>
                    <a:pt x="382" y="0"/>
                    <a:pt x="356" y="2"/>
                    <a:pt x="338" y="6"/>
                  </a:cubicBezTo>
                  <a:cubicBezTo>
                    <a:pt x="274" y="22"/>
                    <a:pt x="209" y="70"/>
                    <a:pt x="161" y="119"/>
                  </a:cubicBezTo>
                  <a:cubicBezTo>
                    <a:pt x="0" y="311"/>
                    <a:pt x="17" y="600"/>
                    <a:pt x="145" y="808"/>
                  </a:cubicBezTo>
                  <a:cubicBezTo>
                    <a:pt x="257" y="1017"/>
                    <a:pt x="546" y="1178"/>
                    <a:pt x="738" y="1322"/>
                  </a:cubicBezTo>
                  <a:lnTo>
                    <a:pt x="691" y="70"/>
                  </a:lnTo>
                  <a:cubicBezTo>
                    <a:pt x="642" y="21"/>
                    <a:pt x="507" y="0"/>
                    <a:pt x="411"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52"/>
            <p:cNvSpPr/>
            <p:nvPr/>
          </p:nvSpPr>
          <p:spPr>
            <a:xfrm>
              <a:off x="3327225" y="3747650"/>
              <a:ext cx="81900" cy="121125"/>
            </a:xfrm>
            <a:custGeom>
              <a:avLst/>
              <a:gdLst/>
              <a:ahLst/>
              <a:cxnLst/>
              <a:rect l="l" t="t" r="r" b="b"/>
              <a:pathLst>
                <a:path w="3276" h="4845" extrusionOk="0">
                  <a:moveTo>
                    <a:pt x="1719" y="0"/>
                  </a:moveTo>
                  <a:cubicBezTo>
                    <a:pt x="258" y="80"/>
                    <a:pt x="1" y="1107"/>
                    <a:pt x="18" y="2777"/>
                  </a:cubicBezTo>
                  <a:cubicBezTo>
                    <a:pt x="50" y="4431"/>
                    <a:pt x="1334" y="4799"/>
                    <a:pt x="1381" y="4816"/>
                  </a:cubicBezTo>
                  <a:cubicBezTo>
                    <a:pt x="1416" y="4828"/>
                    <a:pt x="1500" y="4845"/>
                    <a:pt x="1615" y="4845"/>
                  </a:cubicBezTo>
                  <a:cubicBezTo>
                    <a:pt x="2088" y="4845"/>
                    <a:pt x="3073" y="4568"/>
                    <a:pt x="3164" y="2616"/>
                  </a:cubicBezTo>
                  <a:cubicBezTo>
                    <a:pt x="3275" y="193"/>
                    <a:pt x="1719" y="0"/>
                    <a:pt x="1719"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52"/>
            <p:cNvSpPr/>
            <p:nvPr/>
          </p:nvSpPr>
          <p:spPr>
            <a:xfrm>
              <a:off x="3360950" y="3824700"/>
              <a:ext cx="12850" cy="1925"/>
            </a:xfrm>
            <a:custGeom>
              <a:avLst/>
              <a:gdLst/>
              <a:ahLst/>
              <a:cxnLst/>
              <a:rect l="l" t="t" r="r" b="b"/>
              <a:pathLst>
                <a:path w="514" h="77" extrusionOk="0">
                  <a:moveTo>
                    <a:pt x="0" y="0"/>
                  </a:moveTo>
                  <a:lnTo>
                    <a:pt x="0" y="16"/>
                  </a:lnTo>
                  <a:cubicBezTo>
                    <a:pt x="81" y="56"/>
                    <a:pt x="169" y="76"/>
                    <a:pt x="257" y="76"/>
                  </a:cubicBezTo>
                  <a:cubicBezTo>
                    <a:pt x="345" y="76"/>
                    <a:pt x="434" y="56"/>
                    <a:pt x="514" y="16"/>
                  </a:cubicBezTo>
                  <a:cubicBezTo>
                    <a:pt x="514" y="16"/>
                    <a:pt x="514" y="0"/>
                    <a:pt x="499" y="0"/>
                  </a:cubicBezTo>
                  <a:cubicBezTo>
                    <a:pt x="418" y="48"/>
                    <a:pt x="334" y="73"/>
                    <a:pt x="249" y="73"/>
                  </a:cubicBezTo>
                  <a:cubicBezTo>
                    <a:pt x="165" y="73"/>
                    <a:pt x="81" y="48"/>
                    <a:pt x="0"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52"/>
            <p:cNvSpPr/>
            <p:nvPr/>
          </p:nvSpPr>
          <p:spPr>
            <a:xfrm>
              <a:off x="3325625" y="3799400"/>
              <a:ext cx="81500" cy="70700"/>
            </a:xfrm>
            <a:custGeom>
              <a:avLst/>
              <a:gdLst/>
              <a:ahLst/>
              <a:cxnLst/>
              <a:rect l="l" t="t" r="r" b="b"/>
              <a:pathLst>
                <a:path w="3260" h="2828" extrusionOk="0">
                  <a:moveTo>
                    <a:pt x="1" y="0"/>
                  </a:moveTo>
                  <a:lnTo>
                    <a:pt x="178" y="1413"/>
                  </a:lnTo>
                  <a:cubicBezTo>
                    <a:pt x="178" y="1413"/>
                    <a:pt x="514" y="2778"/>
                    <a:pt x="1623" y="2825"/>
                  </a:cubicBezTo>
                  <a:cubicBezTo>
                    <a:pt x="1656" y="2827"/>
                    <a:pt x="1688" y="2828"/>
                    <a:pt x="1720" y="2828"/>
                  </a:cubicBezTo>
                  <a:cubicBezTo>
                    <a:pt x="2729" y="2828"/>
                    <a:pt x="2958" y="2092"/>
                    <a:pt x="3083" y="1702"/>
                  </a:cubicBezTo>
                  <a:cubicBezTo>
                    <a:pt x="3196" y="1349"/>
                    <a:pt x="3260" y="578"/>
                    <a:pt x="3260" y="578"/>
                  </a:cubicBezTo>
                  <a:lnTo>
                    <a:pt x="3211" y="482"/>
                  </a:lnTo>
                  <a:lnTo>
                    <a:pt x="3083" y="852"/>
                  </a:lnTo>
                  <a:cubicBezTo>
                    <a:pt x="3007" y="1112"/>
                    <a:pt x="2768" y="1286"/>
                    <a:pt x="2495" y="1286"/>
                  </a:cubicBezTo>
                  <a:cubicBezTo>
                    <a:pt x="2482" y="1286"/>
                    <a:pt x="2470" y="1285"/>
                    <a:pt x="2457" y="1285"/>
                  </a:cubicBezTo>
                  <a:cubicBezTo>
                    <a:pt x="2240" y="1277"/>
                    <a:pt x="1975" y="1273"/>
                    <a:pt x="1727" y="1273"/>
                  </a:cubicBezTo>
                  <a:cubicBezTo>
                    <a:pt x="1478" y="1273"/>
                    <a:pt x="1245" y="1277"/>
                    <a:pt x="1092" y="1285"/>
                  </a:cubicBezTo>
                  <a:cubicBezTo>
                    <a:pt x="1060" y="1285"/>
                    <a:pt x="868" y="1285"/>
                    <a:pt x="707" y="1269"/>
                  </a:cubicBezTo>
                  <a:cubicBezTo>
                    <a:pt x="579" y="1269"/>
                    <a:pt x="467" y="1173"/>
                    <a:pt x="435" y="1044"/>
                  </a:cubicBezTo>
                  <a:lnTo>
                    <a:pt x="178" y="65"/>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52"/>
            <p:cNvSpPr/>
            <p:nvPr/>
          </p:nvSpPr>
          <p:spPr>
            <a:xfrm>
              <a:off x="3356125" y="3835525"/>
              <a:ext cx="24900" cy="10100"/>
            </a:xfrm>
            <a:custGeom>
              <a:avLst/>
              <a:gdLst/>
              <a:ahLst/>
              <a:cxnLst/>
              <a:rect l="l" t="t" r="r" b="b"/>
              <a:pathLst>
                <a:path w="996" h="404" extrusionOk="0">
                  <a:moveTo>
                    <a:pt x="1" y="0"/>
                  </a:moveTo>
                  <a:cubicBezTo>
                    <a:pt x="1" y="0"/>
                    <a:pt x="114" y="370"/>
                    <a:pt x="450" y="402"/>
                  </a:cubicBezTo>
                  <a:cubicBezTo>
                    <a:pt x="462" y="403"/>
                    <a:pt x="475" y="404"/>
                    <a:pt x="487" y="404"/>
                  </a:cubicBezTo>
                  <a:cubicBezTo>
                    <a:pt x="788" y="404"/>
                    <a:pt x="996" y="32"/>
                    <a:pt x="996" y="32"/>
                  </a:cubicBezTo>
                  <a:cubicBezTo>
                    <a:pt x="803"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52"/>
            <p:cNvSpPr/>
            <p:nvPr/>
          </p:nvSpPr>
          <p:spPr>
            <a:xfrm>
              <a:off x="3307975" y="3723300"/>
              <a:ext cx="116025" cy="93400"/>
            </a:xfrm>
            <a:custGeom>
              <a:avLst/>
              <a:gdLst/>
              <a:ahLst/>
              <a:cxnLst/>
              <a:rect l="l" t="t" r="r" b="b"/>
              <a:pathLst>
                <a:path w="4641" h="3736" extrusionOk="0">
                  <a:moveTo>
                    <a:pt x="2677" y="0"/>
                  </a:moveTo>
                  <a:cubicBezTo>
                    <a:pt x="2156" y="0"/>
                    <a:pt x="2055" y="444"/>
                    <a:pt x="2055" y="444"/>
                  </a:cubicBezTo>
                  <a:cubicBezTo>
                    <a:pt x="1975" y="394"/>
                    <a:pt x="1882" y="369"/>
                    <a:pt x="1789" y="369"/>
                  </a:cubicBezTo>
                  <a:cubicBezTo>
                    <a:pt x="1733" y="369"/>
                    <a:pt x="1676" y="378"/>
                    <a:pt x="1622" y="397"/>
                  </a:cubicBezTo>
                  <a:cubicBezTo>
                    <a:pt x="1494" y="444"/>
                    <a:pt x="1366" y="557"/>
                    <a:pt x="1317" y="701"/>
                  </a:cubicBezTo>
                  <a:cubicBezTo>
                    <a:pt x="1301" y="765"/>
                    <a:pt x="1285" y="829"/>
                    <a:pt x="1237" y="878"/>
                  </a:cubicBezTo>
                  <a:cubicBezTo>
                    <a:pt x="1201" y="907"/>
                    <a:pt x="1158" y="916"/>
                    <a:pt x="1113" y="916"/>
                  </a:cubicBezTo>
                  <a:cubicBezTo>
                    <a:pt x="1058" y="916"/>
                    <a:pt x="1001" y="903"/>
                    <a:pt x="948" y="893"/>
                  </a:cubicBezTo>
                  <a:cubicBezTo>
                    <a:pt x="932" y="892"/>
                    <a:pt x="915" y="891"/>
                    <a:pt x="899" y="891"/>
                  </a:cubicBezTo>
                  <a:cubicBezTo>
                    <a:pt x="645" y="891"/>
                    <a:pt x="418" y="1119"/>
                    <a:pt x="418" y="1375"/>
                  </a:cubicBezTo>
                  <a:cubicBezTo>
                    <a:pt x="418" y="1552"/>
                    <a:pt x="499" y="1728"/>
                    <a:pt x="467" y="1889"/>
                  </a:cubicBezTo>
                  <a:cubicBezTo>
                    <a:pt x="450" y="2002"/>
                    <a:pt x="386" y="2098"/>
                    <a:pt x="322" y="2194"/>
                  </a:cubicBezTo>
                  <a:cubicBezTo>
                    <a:pt x="0" y="2644"/>
                    <a:pt x="610" y="2723"/>
                    <a:pt x="610" y="2723"/>
                  </a:cubicBezTo>
                  <a:lnTo>
                    <a:pt x="723" y="3125"/>
                  </a:lnTo>
                  <a:lnTo>
                    <a:pt x="835" y="3286"/>
                  </a:lnTo>
                  <a:cubicBezTo>
                    <a:pt x="842" y="3292"/>
                    <a:pt x="851" y="3296"/>
                    <a:pt x="860" y="3296"/>
                  </a:cubicBezTo>
                  <a:cubicBezTo>
                    <a:pt x="873" y="3296"/>
                    <a:pt x="884" y="3288"/>
                    <a:pt x="884" y="3269"/>
                  </a:cubicBezTo>
                  <a:cubicBezTo>
                    <a:pt x="899" y="3076"/>
                    <a:pt x="980" y="2499"/>
                    <a:pt x="996" y="2242"/>
                  </a:cubicBezTo>
                  <a:cubicBezTo>
                    <a:pt x="996" y="2113"/>
                    <a:pt x="1028" y="2002"/>
                    <a:pt x="1060" y="1889"/>
                  </a:cubicBezTo>
                  <a:cubicBezTo>
                    <a:pt x="1124" y="1745"/>
                    <a:pt x="1269" y="1568"/>
                    <a:pt x="1413" y="1488"/>
                  </a:cubicBezTo>
                  <a:cubicBezTo>
                    <a:pt x="1574" y="1424"/>
                    <a:pt x="1654" y="1439"/>
                    <a:pt x="1830" y="1360"/>
                  </a:cubicBezTo>
                  <a:lnTo>
                    <a:pt x="1927" y="1263"/>
                  </a:lnTo>
                  <a:cubicBezTo>
                    <a:pt x="1927" y="1263"/>
                    <a:pt x="1968" y="1407"/>
                    <a:pt x="2312" y="1407"/>
                  </a:cubicBezTo>
                  <a:cubicBezTo>
                    <a:pt x="2398" y="1407"/>
                    <a:pt x="2504" y="1398"/>
                    <a:pt x="2633" y="1375"/>
                  </a:cubicBezTo>
                  <a:cubicBezTo>
                    <a:pt x="2757" y="1354"/>
                    <a:pt x="2855" y="1344"/>
                    <a:pt x="2934" y="1344"/>
                  </a:cubicBezTo>
                  <a:cubicBezTo>
                    <a:pt x="3272" y="1344"/>
                    <a:pt x="3236" y="1534"/>
                    <a:pt x="3275" y="1873"/>
                  </a:cubicBezTo>
                  <a:cubicBezTo>
                    <a:pt x="3324" y="2274"/>
                    <a:pt x="3885" y="2595"/>
                    <a:pt x="3885" y="2595"/>
                  </a:cubicBezTo>
                  <a:lnTo>
                    <a:pt x="3934" y="3735"/>
                  </a:lnTo>
                  <a:lnTo>
                    <a:pt x="4302" y="2772"/>
                  </a:lnTo>
                  <a:cubicBezTo>
                    <a:pt x="4512" y="2547"/>
                    <a:pt x="4640" y="2258"/>
                    <a:pt x="4640" y="1953"/>
                  </a:cubicBezTo>
                  <a:cubicBezTo>
                    <a:pt x="4623" y="1054"/>
                    <a:pt x="3998" y="1360"/>
                    <a:pt x="3870" y="861"/>
                  </a:cubicBezTo>
                  <a:cubicBezTo>
                    <a:pt x="3709" y="268"/>
                    <a:pt x="3179" y="108"/>
                    <a:pt x="3179" y="108"/>
                  </a:cubicBezTo>
                  <a:cubicBezTo>
                    <a:pt x="2979" y="31"/>
                    <a:pt x="2814" y="0"/>
                    <a:pt x="26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52"/>
            <p:cNvSpPr/>
            <p:nvPr/>
          </p:nvSpPr>
          <p:spPr>
            <a:xfrm>
              <a:off x="3320825" y="3809025"/>
              <a:ext cx="9525" cy="15075"/>
            </a:xfrm>
            <a:custGeom>
              <a:avLst/>
              <a:gdLst/>
              <a:ahLst/>
              <a:cxnLst/>
              <a:rect l="l" t="t" r="r" b="b"/>
              <a:pathLst>
                <a:path w="381" h="603" extrusionOk="0">
                  <a:moveTo>
                    <a:pt x="0" y="1"/>
                  </a:moveTo>
                  <a:cubicBezTo>
                    <a:pt x="145" y="17"/>
                    <a:pt x="193" y="161"/>
                    <a:pt x="242" y="274"/>
                  </a:cubicBezTo>
                  <a:cubicBezTo>
                    <a:pt x="306" y="370"/>
                    <a:pt x="338" y="482"/>
                    <a:pt x="370" y="595"/>
                  </a:cubicBezTo>
                  <a:cubicBezTo>
                    <a:pt x="338" y="450"/>
                    <a:pt x="274" y="306"/>
                    <a:pt x="209" y="161"/>
                  </a:cubicBezTo>
                  <a:cubicBezTo>
                    <a:pt x="161" y="82"/>
                    <a:pt x="96" y="1"/>
                    <a:pt x="0" y="1"/>
                  </a:cubicBezTo>
                  <a:close/>
                  <a:moveTo>
                    <a:pt x="370" y="595"/>
                  </a:moveTo>
                  <a:cubicBezTo>
                    <a:pt x="370" y="600"/>
                    <a:pt x="372" y="602"/>
                    <a:pt x="373" y="602"/>
                  </a:cubicBezTo>
                  <a:cubicBezTo>
                    <a:pt x="377" y="602"/>
                    <a:pt x="380" y="595"/>
                    <a:pt x="370" y="595"/>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52"/>
            <p:cNvSpPr/>
            <p:nvPr/>
          </p:nvSpPr>
          <p:spPr>
            <a:xfrm>
              <a:off x="3344500" y="3799350"/>
              <a:ext cx="7250" cy="9750"/>
            </a:xfrm>
            <a:custGeom>
              <a:avLst/>
              <a:gdLst/>
              <a:ahLst/>
              <a:cxnLst/>
              <a:rect l="l" t="t" r="r" b="b"/>
              <a:pathLst>
                <a:path w="290" h="390" extrusionOk="0">
                  <a:moveTo>
                    <a:pt x="157" y="0"/>
                  </a:moveTo>
                  <a:cubicBezTo>
                    <a:pt x="87" y="0"/>
                    <a:pt x="32" y="76"/>
                    <a:pt x="16" y="180"/>
                  </a:cubicBezTo>
                  <a:cubicBezTo>
                    <a:pt x="1" y="291"/>
                    <a:pt x="33" y="388"/>
                    <a:pt x="113" y="388"/>
                  </a:cubicBezTo>
                  <a:cubicBezTo>
                    <a:pt x="120" y="389"/>
                    <a:pt x="127" y="390"/>
                    <a:pt x="134" y="390"/>
                  </a:cubicBezTo>
                  <a:cubicBezTo>
                    <a:pt x="204" y="390"/>
                    <a:pt x="259" y="314"/>
                    <a:pt x="273" y="212"/>
                  </a:cubicBezTo>
                  <a:cubicBezTo>
                    <a:pt x="290" y="115"/>
                    <a:pt x="241" y="19"/>
                    <a:pt x="177" y="2"/>
                  </a:cubicBezTo>
                  <a:cubicBezTo>
                    <a:pt x="170" y="1"/>
                    <a:pt x="164"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52"/>
            <p:cNvSpPr/>
            <p:nvPr/>
          </p:nvSpPr>
          <p:spPr>
            <a:xfrm>
              <a:off x="3344100" y="3789100"/>
              <a:ext cx="17275" cy="2425"/>
            </a:xfrm>
            <a:custGeom>
              <a:avLst/>
              <a:gdLst/>
              <a:ahLst/>
              <a:cxnLst/>
              <a:rect l="l" t="t" r="r" b="b"/>
              <a:pathLst>
                <a:path w="691" h="97" extrusionOk="0">
                  <a:moveTo>
                    <a:pt x="269" y="0"/>
                  </a:moveTo>
                  <a:cubicBezTo>
                    <a:pt x="185" y="0"/>
                    <a:pt x="101" y="9"/>
                    <a:pt x="17" y="27"/>
                  </a:cubicBezTo>
                  <a:cubicBezTo>
                    <a:pt x="0" y="27"/>
                    <a:pt x="17" y="59"/>
                    <a:pt x="32" y="59"/>
                  </a:cubicBezTo>
                  <a:cubicBezTo>
                    <a:pt x="115" y="40"/>
                    <a:pt x="197" y="32"/>
                    <a:pt x="280" y="32"/>
                  </a:cubicBezTo>
                  <a:cubicBezTo>
                    <a:pt x="406" y="32"/>
                    <a:pt x="532" y="53"/>
                    <a:pt x="659" y="91"/>
                  </a:cubicBezTo>
                  <a:cubicBezTo>
                    <a:pt x="666" y="95"/>
                    <a:pt x="671" y="96"/>
                    <a:pt x="675" y="96"/>
                  </a:cubicBezTo>
                  <a:cubicBezTo>
                    <a:pt x="690" y="96"/>
                    <a:pt x="688" y="76"/>
                    <a:pt x="674" y="76"/>
                  </a:cubicBezTo>
                  <a:cubicBezTo>
                    <a:pt x="544" y="25"/>
                    <a:pt x="408" y="0"/>
                    <a:pt x="269"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52"/>
            <p:cNvSpPr/>
            <p:nvPr/>
          </p:nvSpPr>
          <p:spPr>
            <a:xfrm>
              <a:off x="3377800" y="3788650"/>
              <a:ext cx="20500" cy="1950"/>
            </a:xfrm>
            <a:custGeom>
              <a:avLst/>
              <a:gdLst/>
              <a:ahLst/>
              <a:cxnLst/>
              <a:rect l="l" t="t" r="r" b="b"/>
              <a:pathLst>
                <a:path w="820" h="78" extrusionOk="0">
                  <a:moveTo>
                    <a:pt x="468" y="0"/>
                  </a:moveTo>
                  <a:cubicBezTo>
                    <a:pt x="316" y="0"/>
                    <a:pt x="166" y="18"/>
                    <a:pt x="17" y="45"/>
                  </a:cubicBezTo>
                  <a:cubicBezTo>
                    <a:pt x="0" y="45"/>
                    <a:pt x="17" y="77"/>
                    <a:pt x="33" y="77"/>
                  </a:cubicBezTo>
                  <a:cubicBezTo>
                    <a:pt x="173" y="50"/>
                    <a:pt x="318" y="32"/>
                    <a:pt x="466" y="32"/>
                  </a:cubicBezTo>
                  <a:cubicBezTo>
                    <a:pt x="572" y="32"/>
                    <a:pt x="680" y="41"/>
                    <a:pt x="788" y="62"/>
                  </a:cubicBezTo>
                  <a:cubicBezTo>
                    <a:pt x="803" y="62"/>
                    <a:pt x="820" y="30"/>
                    <a:pt x="803" y="30"/>
                  </a:cubicBezTo>
                  <a:cubicBezTo>
                    <a:pt x="689" y="9"/>
                    <a:pt x="578" y="0"/>
                    <a:pt x="468"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52"/>
            <p:cNvSpPr/>
            <p:nvPr/>
          </p:nvSpPr>
          <p:spPr>
            <a:xfrm>
              <a:off x="3381425" y="3799350"/>
              <a:ext cx="7625" cy="9750"/>
            </a:xfrm>
            <a:custGeom>
              <a:avLst/>
              <a:gdLst/>
              <a:ahLst/>
              <a:cxnLst/>
              <a:rect l="l" t="t" r="r" b="b"/>
              <a:pathLst>
                <a:path w="305" h="390" extrusionOk="0">
                  <a:moveTo>
                    <a:pt x="160" y="0"/>
                  </a:moveTo>
                  <a:cubicBezTo>
                    <a:pt x="99" y="0"/>
                    <a:pt x="31" y="76"/>
                    <a:pt x="16" y="180"/>
                  </a:cubicBezTo>
                  <a:cubicBezTo>
                    <a:pt x="1" y="291"/>
                    <a:pt x="48" y="388"/>
                    <a:pt x="112" y="388"/>
                  </a:cubicBezTo>
                  <a:cubicBezTo>
                    <a:pt x="119" y="389"/>
                    <a:pt x="127" y="390"/>
                    <a:pt x="134" y="390"/>
                  </a:cubicBezTo>
                  <a:cubicBezTo>
                    <a:pt x="207" y="390"/>
                    <a:pt x="274" y="314"/>
                    <a:pt x="290" y="212"/>
                  </a:cubicBezTo>
                  <a:cubicBezTo>
                    <a:pt x="305" y="115"/>
                    <a:pt x="257" y="19"/>
                    <a:pt x="177" y="2"/>
                  </a:cubicBezTo>
                  <a:cubicBezTo>
                    <a:pt x="171" y="1"/>
                    <a:pt x="16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52"/>
            <p:cNvSpPr/>
            <p:nvPr/>
          </p:nvSpPr>
          <p:spPr>
            <a:xfrm>
              <a:off x="3404700" y="3807425"/>
              <a:ext cx="11250" cy="16075"/>
            </a:xfrm>
            <a:custGeom>
              <a:avLst/>
              <a:gdLst/>
              <a:ahLst/>
              <a:cxnLst/>
              <a:rect l="l" t="t" r="r" b="b"/>
              <a:pathLst>
                <a:path w="450" h="643" extrusionOk="0">
                  <a:moveTo>
                    <a:pt x="450" y="0"/>
                  </a:moveTo>
                  <a:cubicBezTo>
                    <a:pt x="322" y="17"/>
                    <a:pt x="257" y="97"/>
                    <a:pt x="193" y="210"/>
                  </a:cubicBezTo>
                  <a:cubicBezTo>
                    <a:pt x="112" y="338"/>
                    <a:pt x="65" y="499"/>
                    <a:pt x="1" y="642"/>
                  </a:cubicBezTo>
                  <a:lnTo>
                    <a:pt x="16" y="642"/>
                  </a:lnTo>
                  <a:lnTo>
                    <a:pt x="161" y="306"/>
                  </a:lnTo>
                  <a:cubicBezTo>
                    <a:pt x="225" y="178"/>
                    <a:pt x="289" y="33"/>
                    <a:pt x="450" y="17"/>
                  </a:cubicBezTo>
                  <a:lnTo>
                    <a:pt x="450" y="0"/>
                  </a:ln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52"/>
            <p:cNvSpPr/>
            <p:nvPr/>
          </p:nvSpPr>
          <p:spPr>
            <a:xfrm>
              <a:off x="3271050" y="4166600"/>
              <a:ext cx="156150" cy="53175"/>
            </a:xfrm>
            <a:custGeom>
              <a:avLst/>
              <a:gdLst/>
              <a:ahLst/>
              <a:cxnLst/>
              <a:rect l="l" t="t" r="r" b="b"/>
              <a:pathLst>
                <a:path w="6246" h="2127" extrusionOk="0">
                  <a:moveTo>
                    <a:pt x="6245" y="0"/>
                  </a:moveTo>
                  <a:lnTo>
                    <a:pt x="2361" y="1445"/>
                  </a:lnTo>
                  <a:lnTo>
                    <a:pt x="1" y="32"/>
                  </a:lnTo>
                  <a:lnTo>
                    <a:pt x="1" y="32"/>
                  </a:lnTo>
                  <a:cubicBezTo>
                    <a:pt x="1" y="32"/>
                    <a:pt x="290" y="1830"/>
                    <a:pt x="2489" y="2102"/>
                  </a:cubicBezTo>
                  <a:cubicBezTo>
                    <a:pt x="2615" y="2119"/>
                    <a:pt x="2738" y="2127"/>
                    <a:pt x="2859" y="2127"/>
                  </a:cubicBezTo>
                  <a:cubicBezTo>
                    <a:pt x="4860" y="2127"/>
                    <a:pt x="6245" y="0"/>
                    <a:pt x="62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52"/>
            <p:cNvSpPr/>
            <p:nvPr/>
          </p:nvSpPr>
          <p:spPr>
            <a:xfrm>
              <a:off x="3266700" y="3894525"/>
              <a:ext cx="197000" cy="312225"/>
            </a:xfrm>
            <a:custGeom>
              <a:avLst/>
              <a:gdLst/>
              <a:ahLst/>
              <a:cxnLst/>
              <a:rect l="l" t="t" r="r" b="b"/>
              <a:pathLst>
                <a:path w="7880" h="12489" extrusionOk="0">
                  <a:moveTo>
                    <a:pt x="3064" y="0"/>
                  </a:moveTo>
                  <a:lnTo>
                    <a:pt x="1187" y="642"/>
                  </a:lnTo>
                  <a:cubicBezTo>
                    <a:pt x="1187" y="642"/>
                    <a:pt x="1" y="10738"/>
                    <a:pt x="63" y="10738"/>
                  </a:cubicBezTo>
                  <a:cubicBezTo>
                    <a:pt x="63" y="10738"/>
                    <a:pt x="63" y="10738"/>
                    <a:pt x="63" y="10738"/>
                  </a:cubicBezTo>
                  <a:cubicBezTo>
                    <a:pt x="63" y="10738"/>
                    <a:pt x="63" y="10738"/>
                    <a:pt x="63" y="10738"/>
                  </a:cubicBezTo>
                  <a:cubicBezTo>
                    <a:pt x="102" y="10738"/>
                    <a:pt x="889" y="12472"/>
                    <a:pt x="2631" y="12488"/>
                  </a:cubicBezTo>
                  <a:cubicBezTo>
                    <a:pt x="4333" y="12488"/>
                    <a:pt x="6981" y="10530"/>
                    <a:pt x="6981" y="10530"/>
                  </a:cubicBezTo>
                  <a:lnTo>
                    <a:pt x="7029" y="7769"/>
                  </a:lnTo>
                  <a:cubicBezTo>
                    <a:pt x="7029" y="7769"/>
                    <a:pt x="7880" y="1492"/>
                    <a:pt x="7639" y="1203"/>
                  </a:cubicBezTo>
                  <a:cubicBezTo>
                    <a:pt x="7398" y="899"/>
                    <a:pt x="4990" y="80"/>
                    <a:pt x="4990" y="80"/>
                  </a:cubicBezTo>
                  <a:lnTo>
                    <a:pt x="306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52"/>
            <p:cNvSpPr/>
            <p:nvPr/>
          </p:nvSpPr>
          <p:spPr>
            <a:xfrm>
              <a:off x="3408300" y="3935025"/>
              <a:ext cx="129225" cy="268100"/>
            </a:xfrm>
            <a:custGeom>
              <a:avLst/>
              <a:gdLst/>
              <a:ahLst/>
              <a:cxnLst/>
              <a:rect l="l" t="t" r="r" b="b"/>
              <a:pathLst>
                <a:path w="5169" h="10724" extrusionOk="0">
                  <a:moveTo>
                    <a:pt x="2270" y="0"/>
                  </a:moveTo>
                  <a:cubicBezTo>
                    <a:pt x="2113" y="0"/>
                    <a:pt x="2078" y="377"/>
                    <a:pt x="2021" y="377"/>
                  </a:cubicBezTo>
                  <a:cubicBezTo>
                    <a:pt x="2017" y="377"/>
                    <a:pt x="2012" y="375"/>
                    <a:pt x="2007" y="371"/>
                  </a:cubicBezTo>
                  <a:lnTo>
                    <a:pt x="1751" y="2971"/>
                  </a:lnTo>
                  <a:lnTo>
                    <a:pt x="3275" y="6663"/>
                  </a:lnTo>
                  <a:lnTo>
                    <a:pt x="0" y="10066"/>
                  </a:lnTo>
                  <a:cubicBezTo>
                    <a:pt x="370" y="10499"/>
                    <a:pt x="835" y="10708"/>
                    <a:pt x="1398" y="10723"/>
                  </a:cubicBezTo>
                  <a:cubicBezTo>
                    <a:pt x="1398" y="10723"/>
                    <a:pt x="4223" y="8075"/>
                    <a:pt x="4527" y="7947"/>
                  </a:cubicBezTo>
                  <a:cubicBezTo>
                    <a:pt x="4833" y="7802"/>
                    <a:pt x="5169" y="7177"/>
                    <a:pt x="5154" y="6663"/>
                  </a:cubicBezTo>
                  <a:cubicBezTo>
                    <a:pt x="5121" y="6149"/>
                    <a:pt x="2874" y="916"/>
                    <a:pt x="2874" y="916"/>
                  </a:cubicBezTo>
                  <a:cubicBezTo>
                    <a:pt x="2567" y="205"/>
                    <a:pt x="2385" y="0"/>
                    <a:pt x="2270" y="0"/>
                  </a:cubicBez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52"/>
            <p:cNvSpPr/>
            <p:nvPr/>
          </p:nvSpPr>
          <p:spPr>
            <a:xfrm>
              <a:off x="3202450" y="3926625"/>
              <a:ext cx="93925" cy="345925"/>
            </a:xfrm>
            <a:custGeom>
              <a:avLst/>
              <a:gdLst/>
              <a:ahLst/>
              <a:cxnLst/>
              <a:rect l="l" t="t" r="r" b="b"/>
              <a:pathLst>
                <a:path w="3757" h="13837" extrusionOk="0">
                  <a:moveTo>
                    <a:pt x="3660" y="0"/>
                  </a:moveTo>
                  <a:cubicBezTo>
                    <a:pt x="3660" y="0"/>
                    <a:pt x="2616" y="739"/>
                    <a:pt x="2440" y="1413"/>
                  </a:cubicBezTo>
                  <a:cubicBezTo>
                    <a:pt x="2248" y="2087"/>
                    <a:pt x="932" y="6260"/>
                    <a:pt x="626" y="8298"/>
                  </a:cubicBezTo>
                  <a:cubicBezTo>
                    <a:pt x="626" y="8298"/>
                    <a:pt x="1" y="13467"/>
                    <a:pt x="1" y="13595"/>
                  </a:cubicBezTo>
                  <a:lnTo>
                    <a:pt x="1253" y="13837"/>
                  </a:lnTo>
                  <a:lnTo>
                    <a:pt x="2826" y="6068"/>
                  </a:lnTo>
                  <a:lnTo>
                    <a:pt x="3387" y="2055"/>
                  </a:lnTo>
                  <a:lnTo>
                    <a:pt x="3757"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52"/>
            <p:cNvSpPr/>
            <p:nvPr/>
          </p:nvSpPr>
          <p:spPr>
            <a:xfrm>
              <a:off x="3443225" y="3920200"/>
              <a:ext cx="93925" cy="173375"/>
            </a:xfrm>
            <a:custGeom>
              <a:avLst/>
              <a:gdLst/>
              <a:ahLst/>
              <a:cxnLst/>
              <a:rect l="l" t="t" r="r" b="b"/>
              <a:pathLst>
                <a:path w="3757" h="6935" extrusionOk="0">
                  <a:moveTo>
                    <a:pt x="337" y="1"/>
                  </a:moveTo>
                  <a:lnTo>
                    <a:pt x="1" y="5281"/>
                  </a:lnTo>
                  <a:lnTo>
                    <a:pt x="915" y="6935"/>
                  </a:lnTo>
                  <a:lnTo>
                    <a:pt x="3757" y="5538"/>
                  </a:lnTo>
                  <a:cubicBezTo>
                    <a:pt x="3757" y="5538"/>
                    <a:pt x="1717" y="1413"/>
                    <a:pt x="1461" y="932"/>
                  </a:cubicBezTo>
                  <a:cubicBezTo>
                    <a:pt x="1188" y="450"/>
                    <a:pt x="337" y="1"/>
                    <a:pt x="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 name="Google Shape;1800;p52"/>
            <p:cNvSpPr/>
            <p:nvPr/>
          </p:nvSpPr>
          <p:spPr>
            <a:xfrm>
              <a:off x="3221300" y="3910575"/>
              <a:ext cx="79100" cy="172575"/>
            </a:xfrm>
            <a:custGeom>
              <a:avLst/>
              <a:gdLst/>
              <a:ahLst/>
              <a:cxnLst/>
              <a:rect l="l" t="t" r="r" b="b"/>
              <a:pathLst>
                <a:path w="3164" h="6903" extrusionOk="0">
                  <a:moveTo>
                    <a:pt x="3003" y="0"/>
                  </a:moveTo>
                  <a:cubicBezTo>
                    <a:pt x="3003" y="0"/>
                    <a:pt x="1734" y="450"/>
                    <a:pt x="1269" y="1878"/>
                  </a:cubicBezTo>
                  <a:cubicBezTo>
                    <a:pt x="899" y="3033"/>
                    <a:pt x="0" y="5939"/>
                    <a:pt x="0" y="5939"/>
                  </a:cubicBezTo>
                  <a:lnTo>
                    <a:pt x="1879" y="6902"/>
                  </a:lnTo>
                  <a:lnTo>
                    <a:pt x="2119" y="6902"/>
                  </a:lnTo>
                  <a:lnTo>
                    <a:pt x="3163" y="1171"/>
                  </a:lnTo>
                  <a:lnTo>
                    <a:pt x="30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 name="Google Shape;1801;p52"/>
            <p:cNvSpPr/>
            <p:nvPr/>
          </p:nvSpPr>
          <p:spPr>
            <a:xfrm>
              <a:off x="3442425" y="3960825"/>
              <a:ext cx="12450" cy="127950"/>
            </a:xfrm>
            <a:custGeom>
              <a:avLst/>
              <a:gdLst/>
              <a:ahLst/>
              <a:cxnLst/>
              <a:rect l="l" t="t" r="r" b="b"/>
              <a:pathLst>
                <a:path w="498" h="5118" extrusionOk="0">
                  <a:moveTo>
                    <a:pt x="490" y="0"/>
                  </a:moveTo>
                  <a:cubicBezTo>
                    <a:pt x="486" y="0"/>
                    <a:pt x="482" y="4"/>
                    <a:pt x="482" y="13"/>
                  </a:cubicBezTo>
                  <a:cubicBezTo>
                    <a:pt x="450" y="719"/>
                    <a:pt x="386" y="1441"/>
                    <a:pt x="305" y="2147"/>
                  </a:cubicBezTo>
                  <a:cubicBezTo>
                    <a:pt x="241" y="2917"/>
                    <a:pt x="161" y="3688"/>
                    <a:pt x="80" y="4443"/>
                  </a:cubicBezTo>
                  <a:cubicBezTo>
                    <a:pt x="48" y="4651"/>
                    <a:pt x="16" y="4925"/>
                    <a:pt x="0" y="5117"/>
                  </a:cubicBezTo>
                  <a:cubicBezTo>
                    <a:pt x="16" y="5101"/>
                    <a:pt x="16" y="5053"/>
                    <a:pt x="16" y="5036"/>
                  </a:cubicBezTo>
                  <a:cubicBezTo>
                    <a:pt x="33" y="4957"/>
                    <a:pt x="33" y="4876"/>
                    <a:pt x="48" y="4796"/>
                  </a:cubicBezTo>
                  <a:cubicBezTo>
                    <a:pt x="80" y="4507"/>
                    <a:pt x="112" y="4218"/>
                    <a:pt x="144" y="3913"/>
                  </a:cubicBezTo>
                  <a:cubicBezTo>
                    <a:pt x="225" y="3110"/>
                    <a:pt x="305" y="2292"/>
                    <a:pt x="386" y="1490"/>
                  </a:cubicBezTo>
                  <a:cubicBezTo>
                    <a:pt x="433" y="991"/>
                    <a:pt x="465" y="494"/>
                    <a:pt x="497" y="13"/>
                  </a:cubicBezTo>
                  <a:cubicBezTo>
                    <a:pt x="497" y="4"/>
                    <a:pt x="494" y="0"/>
                    <a:pt x="490"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52"/>
            <p:cNvSpPr/>
            <p:nvPr/>
          </p:nvSpPr>
          <p:spPr>
            <a:xfrm>
              <a:off x="3272650" y="3955200"/>
              <a:ext cx="16700" cy="147200"/>
            </a:xfrm>
            <a:custGeom>
              <a:avLst/>
              <a:gdLst/>
              <a:ahLst/>
              <a:cxnLst/>
              <a:rect l="l" t="t" r="r" b="b"/>
              <a:pathLst>
                <a:path w="668" h="5888" extrusionOk="0">
                  <a:moveTo>
                    <a:pt x="665" y="1"/>
                  </a:moveTo>
                  <a:cubicBezTo>
                    <a:pt x="664" y="1"/>
                    <a:pt x="660" y="5"/>
                    <a:pt x="660" y="13"/>
                  </a:cubicBezTo>
                  <a:cubicBezTo>
                    <a:pt x="667" y="5"/>
                    <a:pt x="667" y="1"/>
                    <a:pt x="665" y="1"/>
                  </a:cubicBezTo>
                  <a:close/>
                  <a:moveTo>
                    <a:pt x="660" y="13"/>
                  </a:moveTo>
                  <a:cubicBezTo>
                    <a:pt x="515" y="1394"/>
                    <a:pt x="354" y="2789"/>
                    <a:pt x="210" y="4170"/>
                  </a:cubicBezTo>
                  <a:cubicBezTo>
                    <a:pt x="146" y="4748"/>
                    <a:pt x="82" y="5310"/>
                    <a:pt x="1" y="5888"/>
                  </a:cubicBezTo>
                  <a:lnTo>
                    <a:pt x="18" y="5888"/>
                  </a:lnTo>
                  <a:cubicBezTo>
                    <a:pt x="226" y="4106"/>
                    <a:pt x="418" y="2325"/>
                    <a:pt x="611" y="542"/>
                  </a:cubicBezTo>
                  <a:lnTo>
                    <a:pt x="660" y="13"/>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52"/>
            <p:cNvSpPr/>
            <p:nvPr/>
          </p:nvSpPr>
          <p:spPr>
            <a:xfrm>
              <a:off x="3291550" y="4173825"/>
              <a:ext cx="103550" cy="15375"/>
            </a:xfrm>
            <a:custGeom>
              <a:avLst/>
              <a:gdLst/>
              <a:ahLst/>
              <a:cxnLst/>
              <a:rect l="l" t="t" r="r" b="b"/>
              <a:pathLst>
                <a:path w="4142" h="615" extrusionOk="0">
                  <a:moveTo>
                    <a:pt x="4141" y="0"/>
                  </a:moveTo>
                  <a:cubicBezTo>
                    <a:pt x="3503" y="398"/>
                    <a:pt x="2759" y="599"/>
                    <a:pt x="2015" y="599"/>
                  </a:cubicBezTo>
                  <a:cubicBezTo>
                    <a:pt x="1318" y="599"/>
                    <a:pt x="621" y="422"/>
                    <a:pt x="15" y="64"/>
                  </a:cubicBezTo>
                  <a:cubicBezTo>
                    <a:pt x="0" y="64"/>
                    <a:pt x="0" y="64"/>
                    <a:pt x="0" y="80"/>
                  </a:cubicBezTo>
                  <a:cubicBezTo>
                    <a:pt x="614" y="437"/>
                    <a:pt x="1314" y="614"/>
                    <a:pt x="2013" y="614"/>
                  </a:cubicBezTo>
                  <a:cubicBezTo>
                    <a:pt x="2759" y="614"/>
                    <a:pt x="3503" y="413"/>
                    <a:pt x="4141" y="16"/>
                  </a:cubicBezTo>
                  <a:lnTo>
                    <a:pt x="4141"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52"/>
            <p:cNvSpPr/>
            <p:nvPr/>
          </p:nvSpPr>
          <p:spPr>
            <a:xfrm>
              <a:off x="3405075" y="4182225"/>
              <a:ext cx="40175" cy="21300"/>
            </a:xfrm>
            <a:custGeom>
              <a:avLst/>
              <a:gdLst/>
              <a:ahLst/>
              <a:cxnLst/>
              <a:rect l="l" t="t" r="r" b="b"/>
              <a:pathLst>
                <a:path w="1607" h="852" extrusionOk="0">
                  <a:moveTo>
                    <a:pt x="1" y="1"/>
                  </a:moveTo>
                  <a:cubicBezTo>
                    <a:pt x="339" y="563"/>
                    <a:pt x="949" y="835"/>
                    <a:pt x="1591" y="852"/>
                  </a:cubicBezTo>
                  <a:cubicBezTo>
                    <a:pt x="1606" y="852"/>
                    <a:pt x="1606" y="835"/>
                    <a:pt x="1591" y="835"/>
                  </a:cubicBezTo>
                  <a:cubicBezTo>
                    <a:pt x="949" y="835"/>
                    <a:pt x="354" y="546"/>
                    <a:pt x="18"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52"/>
            <p:cNvSpPr/>
            <p:nvPr/>
          </p:nvSpPr>
          <p:spPr>
            <a:xfrm>
              <a:off x="3328050" y="3979975"/>
              <a:ext cx="62225" cy="105575"/>
            </a:xfrm>
            <a:custGeom>
              <a:avLst/>
              <a:gdLst/>
              <a:ahLst/>
              <a:cxnLst/>
              <a:rect l="l" t="t" r="r" b="b"/>
              <a:pathLst>
                <a:path w="2489" h="4223" extrusionOk="0">
                  <a:moveTo>
                    <a:pt x="385" y="1"/>
                  </a:moveTo>
                  <a:lnTo>
                    <a:pt x="0" y="4223"/>
                  </a:lnTo>
                  <a:lnTo>
                    <a:pt x="2087" y="4223"/>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52"/>
            <p:cNvSpPr/>
            <p:nvPr/>
          </p:nvSpPr>
          <p:spPr>
            <a:xfrm>
              <a:off x="3198450" y="4240000"/>
              <a:ext cx="49350" cy="76875"/>
            </a:xfrm>
            <a:custGeom>
              <a:avLst/>
              <a:gdLst/>
              <a:ahLst/>
              <a:cxnLst/>
              <a:rect l="l" t="t" r="r" b="b"/>
              <a:pathLst>
                <a:path w="1974" h="3075" extrusionOk="0">
                  <a:moveTo>
                    <a:pt x="321" y="1"/>
                  </a:moveTo>
                  <a:lnTo>
                    <a:pt x="112" y="467"/>
                  </a:lnTo>
                  <a:lnTo>
                    <a:pt x="0" y="2473"/>
                  </a:lnTo>
                  <a:cubicBezTo>
                    <a:pt x="0" y="2473"/>
                    <a:pt x="0" y="2569"/>
                    <a:pt x="161" y="2762"/>
                  </a:cubicBezTo>
                  <a:cubicBezTo>
                    <a:pt x="224" y="2844"/>
                    <a:pt x="317" y="2869"/>
                    <a:pt x="407" y="2869"/>
                  </a:cubicBezTo>
                  <a:cubicBezTo>
                    <a:pt x="545" y="2869"/>
                    <a:pt x="674" y="2811"/>
                    <a:pt x="674" y="2811"/>
                  </a:cubicBezTo>
                  <a:cubicBezTo>
                    <a:pt x="772" y="2931"/>
                    <a:pt x="870" y="2963"/>
                    <a:pt x="946" y="2963"/>
                  </a:cubicBezTo>
                  <a:cubicBezTo>
                    <a:pt x="1033" y="2963"/>
                    <a:pt x="1092" y="2922"/>
                    <a:pt x="1092" y="2922"/>
                  </a:cubicBezTo>
                  <a:cubicBezTo>
                    <a:pt x="1226" y="3031"/>
                    <a:pt x="1334" y="3075"/>
                    <a:pt x="1424" y="3075"/>
                  </a:cubicBezTo>
                  <a:cubicBezTo>
                    <a:pt x="1678" y="3075"/>
                    <a:pt x="1779" y="2727"/>
                    <a:pt x="1862" y="2537"/>
                  </a:cubicBezTo>
                  <a:cubicBezTo>
                    <a:pt x="1974" y="2280"/>
                    <a:pt x="1669" y="2280"/>
                    <a:pt x="1669" y="2280"/>
                  </a:cubicBezTo>
                  <a:cubicBezTo>
                    <a:pt x="1734" y="1959"/>
                    <a:pt x="1413" y="1848"/>
                    <a:pt x="1413" y="1848"/>
                  </a:cubicBezTo>
                  <a:cubicBezTo>
                    <a:pt x="1413" y="1848"/>
                    <a:pt x="1492" y="1381"/>
                    <a:pt x="1573" y="949"/>
                  </a:cubicBezTo>
                  <a:cubicBezTo>
                    <a:pt x="1637" y="515"/>
                    <a:pt x="1348" y="275"/>
                    <a:pt x="1348" y="275"/>
                  </a:cubicBezTo>
                  <a:lnTo>
                    <a:pt x="321" y="1"/>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52"/>
            <p:cNvSpPr/>
            <p:nvPr/>
          </p:nvSpPr>
          <p:spPr>
            <a:xfrm>
              <a:off x="3166900" y="4276275"/>
              <a:ext cx="88125" cy="80150"/>
            </a:xfrm>
            <a:custGeom>
              <a:avLst/>
              <a:gdLst/>
              <a:ahLst/>
              <a:cxnLst/>
              <a:rect l="l" t="t" r="r" b="b"/>
              <a:pathLst>
                <a:path w="3525" h="3206" extrusionOk="0">
                  <a:moveTo>
                    <a:pt x="2390" y="238"/>
                  </a:moveTo>
                  <a:cubicBezTo>
                    <a:pt x="2649" y="238"/>
                    <a:pt x="2904" y="363"/>
                    <a:pt x="3043" y="589"/>
                  </a:cubicBezTo>
                  <a:cubicBezTo>
                    <a:pt x="3092" y="669"/>
                    <a:pt x="3124" y="750"/>
                    <a:pt x="3156" y="829"/>
                  </a:cubicBezTo>
                  <a:cubicBezTo>
                    <a:pt x="3252" y="1182"/>
                    <a:pt x="3204" y="1503"/>
                    <a:pt x="2915" y="1809"/>
                  </a:cubicBezTo>
                  <a:cubicBezTo>
                    <a:pt x="2843" y="1877"/>
                    <a:pt x="2728" y="1904"/>
                    <a:pt x="2596" y="1904"/>
                  </a:cubicBezTo>
                  <a:cubicBezTo>
                    <a:pt x="2167" y="1904"/>
                    <a:pt x="1543" y="1632"/>
                    <a:pt x="1519" y="1632"/>
                  </a:cubicBezTo>
                  <a:cubicBezTo>
                    <a:pt x="1502" y="1616"/>
                    <a:pt x="1037" y="1456"/>
                    <a:pt x="1181" y="1199"/>
                  </a:cubicBezTo>
                  <a:cubicBezTo>
                    <a:pt x="1262" y="1054"/>
                    <a:pt x="1631" y="557"/>
                    <a:pt x="2016" y="332"/>
                  </a:cubicBezTo>
                  <a:cubicBezTo>
                    <a:pt x="2133" y="269"/>
                    <a:pt x="2262" y="238"/>
                    <a:pt x="2390" y="238"/>
                  </a:cubicBezTo>
                  <a:close/>
                  <a:moveTo>
                    <a:pt x="2398" y="0"/>
                  </a:moveTo>
                  <a:cubicBezTo>
                    <a:pt x="2124" y="0"/>
                    <a:pt x="1853" y="112"/>
                    <a:pt x="1663" y="316"/>
                  </a:cubicBezTo>
                  <a:cubicBezTo>
                    <a:pt x="1277" y="701"/>
                    <a:pt x="588" y="1439"/>
                    <a:pt x="346" y="2034"/>
                  </a:cubicBezTo>
                  <a:cubicBezTo>
                    <a:pt x="1" y="2834"/>
                    <a:pt x="1069" y="3205"/>
                    <a:pt x="1687" y="3205"/>
                  </a:cubicBezTo>
                  <a:cubicBezTo>
                    <a:pt x="1700" y="3205"/>
                    <a:pt x="1714" y="3205"/>
                    <a:pt x="1727" y="3205"/>
                  </a:cubicBezTo>
                  <a:cubicBezTo>
                    <a:pt x="2594" y="3190"/>
                    <a:pt x="3075" y="2146"/>
                    <a:pt x="3300" y="1728"/>
                  </a:cubicBezTo>
                  <a:cubicBezTo>
                    <a:pt x="3525" y="1328"/>
                    <a:pt x="3428" y="750"/>
                    <a:pt x="3043" y="284"/>
                  </a:cubicBezTo>
                  <a:cubicBezTo>
                    <a:pt x="2899" y="108"/>
                    <a:pt x="2722" y="43"/>
                    <a:pt x="2546" y="11"/>
                  </a:cubicBezTo>
                  <a:cubicBezTo>
                    <a:pt x="2497" y="4"/>
                    <a:pt x="2447" y="0"/>
                    <a:pt x="2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52"/>
            <p:cNvSpPr/>
            <p:nvPr/>
          </p:nvSpPr>
          <p:spPr>
            <a:xfrm>
              <a:off x="3192500" y="4251675"/>
              <a:ext cx="29625" cy="50825"/>
            </a:xfrm>
            <a:custGeom>
              <a:avLst/>
              <a:gdLst/>
              <a:ahLst/>
              <a:cxnLst/>
              <a:rect l="l" t="t" r="r" b="b"/>
              <a:pathLst>
                <a:path w="1185" h="2033" extrusionOk="0">
                  <a:moveTo>
                    <a:pt x="350" y="0"/>
                  </a:moveTo>
                  <a:cubicBezTo>
                    <a:pt x="350" y="0"/>
                    <a:pt x="110" y="1428"/>
                    <a:pt x="45" y="1702"/>
                  </a:cubicBezTo>
                  <a:cubicBezTo>
                    <a:pt x="17" y="1816"/>
                    <a:pt x="0" y="2033"/>
                    <a:pt x="111" y="2033"/>
                  </a:cubicBezTo>
                  <a:cubicBezTo>
                    <a:pt x="124" y="2033"/>
                    <a:pt x="140" y="2030"/>
                    <a:pt x="157" y="2023"/>
                  </a:cubicBezTo>
                  <a:cubicBezTo>
                    <a:pt x="495" y="1910"/>
                    <a:pt x="688" y="1156"/>
                    <a:pt x="688" y="1156"/>
                  </a:cubicBezTo>
                  <a:lnTo>
                    <a:pt x="896" y="1092"/>
                  </a:lnTo>
                  <a:cubicBezTo>
                    <a:pt x="1184" y="882"/>
                    <a:pt x="1152" y="193"/>
                    <a:pt x="1169" y="144"/>
                  </a:cubicBezTo>
                  <a:lnTo>
                    <a:pt x="350" y="0"/>
                  </a:lnTo>
                  <a:close/>
                </a:path>
              </a:pathLst>
            </a:custGeom>
            <a:solidFill>
              <a:srgbClr val="EDA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 name="Google Shape;1809;p52"/>
            <p:cNvSpPr/>
            <p:nvPr/>
          </p:nvSpPr>
          <p:spPr>
            <a:xfrm>
              <a:off x="3192400" y="4256575"/>
              <a:ext cx="33350" cy="46175"/>
            </a:xfrm>
            <a:custGeom>
              <a:avLst/>
              <a:gdLst/>
              <a:ahLst/>
              <a:cxnLst/>
              <a:rect l="l" t="t" r="r" b="b"/>
              <a:pathLst>
                <a:path w="1334" h="1847" extrusionOk="0">
                  <a:moveTo>
                    <a:pt x="1245" y="1"/>
                  </a:moveTo>
                  <a:cubicBezTo>
                    <a:pt x="1241" y="1"/>
                    <a:pt x="1237" y="4"/>
                    <a:pt x="1237" y="12"/>
                  </a:cubicBezTo>
                  <a:cubicBezTo>
                    <a:pt x="1317" y="254"/>
                    <a:pt x="1253" y="430"/>
                    <a:pt x="1141" y="654"/>
                  </a:cubicBezTo>
                  <a:cubicBezTo>
                    <a:pt x="1083" y="756"/>
                    <a:pt x="895" y="935"/>
                    <a:pt x="752" y="935"/>
                  </a:cubicBezTo>
                  <a:cubicBezTo>
                    <a:pt x="737" y="935"/>
                    <a:pt x="721" y="932"/>
                    <a:pt x="707" y="928"/>
                  </a:cubicBezTo>
                  <a:cubicBezTo>
                    <a:pt x="627" y="1168"/>
                    <a:pt x="563" y="1393"/>
                    <a:pt x="435" y="1602"/>
                  </a:cubicBezTo>
                  <a:cubicBezTo>
                    <a:pt x="403" y="1682"/>
                    <a:pt x="306" y="1827"/>
                    <a:pt x="210" y="1827"/>
                  </a:cubicBezTo>
                  <a:cubicBezTo>
                    <a:pt x="65" y="1827"/>
                    <a:pt x="1" y="1730"/>
                    <a:pt x="33" y="1602"/>
                  </a:cubicBezTo>
                  <a:cubicBezTo>
                    <a:pt x="33" y="1594"/>
                    <a:pt x="29" y="1589"/>
                    <a:pt x="25" y="1589"/>
                  </a:cubicBezTo>
                  <a:cubicBezTo>
                    <a:pt x="21" y="1589"/>
                    <a:pt x="17" y="1594"/>
                    <a:pt x="17" y="1602"/>
                  </a:cubicBezTo>
                  <a:cubicBezTo>
                    <a:pt x="1" y="1666"/>
                    <a:pt x="1" y="1762"/>
                    <a:pt x="82" y="1795"/>
                  </a:cubicBezTo>
                  <a:cubicBezTo>
                    <a:pt x="108" y="1821"/>
                    <a:pt x="155" y="1847"/>
                    <a:pt x="189" y="1847"/>
                  </a:cubicBezTo>
                  <a:cubicBezTo>
                    <a:pt x="197" y="1847"/>
                    <a:pt x="204" y="1845"/>
                    <a:pt x="210" y="1842"/>
                  </a:cubicBezTo>
                  <a:cubicBezTo>
                    <a:pt x="435" y="1778"/>
                    <a:pt x="531" y="1473"/>
                    <a:pt x="595" y="1281"/>
                  </a:cubicBezTo>
                  <a:cubicBezTo>
                    <a:pt x="611" y="1249"/>
                    <a:pt x="692" y="943"/>
                    <a:pt x="724" y="943"/>
                  </a:cubicBezTo>
                  <a:cubicBezTo>
                    <a:pt x="735" y="947"/>
                    <a:pt x="748" y="949"/>
                    <a:pt x="760" y="949"/>
                  </a:cubicBezTo>
                  <a:cubicBezTo>
                    <a:pt x="850" y="949"/>
                    <a:pt x="956" y="858"/>
                    <a:pt x="1013" y="815"/>
                  </a:cubicBezTo>
                  <a:cubicBezTo>
                    <a:pt x="1237" y="622"/>
                    <a:pt x="1334" y="286"/>
                    <a:pt x="1253" y="12"/>
                  </a:cubicBezTo>
                  <a:cubicBezTo>
                    <a:pt x="1253" y="4"/>
                    <a:pt x="1249" y="1"/>
                    <a:pt x="1245" y="1"/>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 name="Google Shape;1810;p52"/>
            <p:cNvSpPr/>
            <p:nvPr/>
          </p:nvSpPr>
          <p:spPr>
            <a:xfrm>
              <a:off x="3215300" y="4286725"/>
              <a:ext cx="25800" cy="26350"/>
            </a:xfrm>
            <a:custGeom>
              <a:avLst/>
              <a:gdLst/>
              <a:ahLst/>
              <a:cxnLst/>
              <a:rect l="l" t="t" r="r" b="b"/>
              <a:pathLst>
                <a:path w="1032" h="1054" extrusionOk="0">
                  <a:moveTo>
                    <a:pt x="1012" y="322"/>
                  </a:moveTo>
                  <a:lnTo>
                    <a:pt x="1012" y="322"/>
                  </a:lnTo>
                  <a:cubicBezTo>
                    <a:pt x="1011" y="329"/>
                    <a:pt x="1009" y="337"/>
                    <a:pt x="1007" y="345"/>
                  </a:cubicBezTo>
                  <a:lnTo>
                    <a:pt x="1007" y="345"/>
                  </a:lnTo>
                  <a:cubicBezTo>
                    <a:pt x="1008" y="341"/>
                    <a:pt x="1010" y="336"/>
                    <a:pt x="1011" y="332"/>
                  </a:cubicBezTo>
                  <a:cubicBezTo>
                    <a:pt x="1011" y="328"/>
                    <a:pt x="1012" y="325"/>
                    <a:pt x="1012" y="322"/>
                  </a:cubicBezTo>
                  <a:close/>
                  <a:moveTo>
                    <a:pt x="777" y="0"/>
                  </a:moveTo>
                  <a:cubicBezTo>
                    <a:pt x="670" y="0"/>
                    <a:pt x="588" y="133"/>
                    <a:pt x="514" y="219"/>
                  </a:cubicBezTo>
                  <a:cubicBezTo>
                    <a:pt x="353" y="443"/>
                    <a:pt x="176" y="685"/>
                    <a:pt x="0" y="910"/>
                  </a:cubicBezTo>
                  <a:cubicBezTo>
                    <a:pt x="0" y="910"/>
                    <a:pt x="0" y="916"/>
                    <a:pt x="5" y="916"/>
                  </a:cubicBezTo>
                  <a:cubicBezTo>
                    <a:pt x="7" y="916"/>
                    <a:pt x="10" y="915"/>
                    <a:pt x="16" y="910"/>
                  </a:cubicBezTo>
                  <a:cubicBezTo>
                    <a:pt x="129" y="764"/>
                    <a:pt x="240" y="604"/>
                    <a:pt x="353" y="443"/>
                  </a:cubicBezTo>
                  <a:cubicBezTo>
                    <a:pt x="418" y="379"/>
                    <a:pt x="465" y="300"/>
                    <a:pt x="529" y="219"/>
                  </a:cubicBezTo>
                  <a:cubicBezTo>
                    <a:pt x="596" y="139"/>
                    <a:pt x="662" y="6"/>
                    <a:pt x="773" y="6"/>
                  </a:cubicBezTo>
                  <a:cubicBezTo>
                    <a:pt x="796" y="6"/>
                    <a:pt x="822" y="12"/>
                    <a:pt x="850" y="26"/>
                  </a:cubicBezTo>
                  <a:cubicBezTo>
                    <a:pt x="944" y="88"/>
                    <a:pt x="1023" y="211"/>
                    <a:pt x="1012" y="322"/>
                  </a:cubicBezTo>
                  <a:lnTo>
                    <a:pt x="1012" y="322"/>
                  </a:lnTo>
                  <a:cubicBezTo>
                    <a:pt x="1031" y="219"/>
                    <a:pt x="988" y="127"/>
                    <a:pt x="882" y="43"/>
                  </a:cubicBezTo>
                  <a:cubicBezTo>
                    <a:pt x="845" y="13"/>
                    <a:pt x="810" y="0"/>
                    <a:pt x="777" y="0"/>
                  </a:cubicBezTo>
                  <a:close/>
                  <a:moveTo>
                    <a:pt x="1007" y="345"/>
                  </a:moveTo>
                  <a:cubicBezTo>
                    <a:pt x="971" y="450"/>
                    <a:pt x="880" y="528"/>
                    <a:pt x="818" y="604"/>
                  </a:cubicBezTo>
                  <a:cubicBezTo>
                    <a:pt x="690" y="764"/>
                    <a:pt x="561" y="910"/>
                    <a:pt x="418" y="1053"/>
                  </a:cubicBezTo>
                  <a:cubicBezTo>
                    <a:pt x="593" y="877"/>
                    <a:pt x="786" y="700"/>
                    <a:pt x="931" y="492"/>
                  </a:cubicBezTo>
                  <a:cubicBezTo>
                    <a:pt x="969" y="441"/>
                    <a:pt x="994" y="392"/>
                    <a:pt x="1007" y="345"/>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52"/>
            <p:cNvSpPr/>
            <p:nvPr/>
          </p:nvSpPr>
          <p:spPr>
            <a:xfrm>
              <a:off x="3205650" y="4282550"/>
              <a:ext cx="25725" cy="12050"/>
            </a:xfrm>
            <a:custGeom>
              <a:avLst/>
              <a:gdLst/>
              <a:ahLst/>
              <a:cxnLst/>
              <a:rect l="l" t="t" r="r" b="b"/>
              <a:pathLst>
                <a:path w="1029" h="482" extrusionOk="0">
                  <a:moveTo>
                    <a:pt x="755" y="0"/>
                  </a:moveTo>
                  <a:cubicBezTo>
                    <a:pt x="626" y="0"/>
                    <a:pt x="498" y="97"/>
                    <a:pt x="386" y="146"/>
                  </a:cubicBezTo>
                  <a:cubicBezTo>
                    <a:pt x="241" y="242"/>
                    <a:pt x="113" y="338"/>
                    <a:pt x="1" y="467"/>
                  </a:cubicBezTo>
                  <a:cubicBezTo>
                    <a:pt x="1" y="467"/>
                    <a:pt x="1" y="482"/>
                    <a:pt x="16" y="482"/>
                  </a:cubicBezTo>
                  <a:cubicBezTo>
                    <a:pt x="162" y="321"/>
                    <a:pt x="322" y="193"/>
                    <a:pt x="515" y="97"/>
                  </a:cubicBezTo>
                  <a:cubicBezTo>
                    <a:pt x="590" y="59"/>
                    <a:pt x="688" y="16"/>
                    <a:pt x="775" y="16"/>
                  </a:cubicBezTo>
                  <a:cubicBezTo>
                    <a:pt x="836" y="16"/>
                    <a:pt x="892" y="37"/>
                    <a:pt x="932" y="97"/>
                  </a:cubicBezTo>
                  <a:cubicBezTo>
                    <a:pt x="1028" y="210"/>
                    <a:pt x="932" y="370"/>
                    <a:pt x="851" y="467"/>
                  </a:cubicBezTo>
                  <a:cubicBezTo>
                    <a:pt x="851" y="467"/>
                    <a:pt x="851" y="473"/>
                    <a:pt x="856" y="473"/>
                  </a:cubicBezTo>
                  <a:cubicBezTo>
                    <a:pt x="858" y="473"/>
                    <a:pt x="862" y="472"/>
                    <a:pt x="868" y="467"/>
                  </a:cubicBezTo>
                  <a:cubicBezTo>
                    <a:pt x="932" y="370"/>
                    <a:pt x="996" y="274"/>
                    <a:pt x="964" y="146"/>
                  </a:cubicBezTo>
                  <a:cubicBezTo>
                    <a:pt x="947" y="49"/>
                    <a:pt x="851" y="0"/>
                    <a:pt x="755" y="0"/>
                  </a:cubicBezTo>
                  <a:close/>
                </a:path>
              </a:pathLst>
            </a:custGeom>
            <a:solidFill>
              <a:srgbClr val="D67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52"/>
            <p:cNvSpPr/>
            <p:nvPr/>
          </p:nvSpPr>
          <p:spPr>
            <a:xfrm>
              <a:off x="3093500" y="4352375"/>
              <a:ext cx="102950" cy="142800"/>
            </a:xfrm>
            <a:custGeom>
              <a:avLst/>
              <a:gdLst/>
              <a:ahLst/>
              <a:cxnLst/>
              <a:rect l="l" t="t" r="r" b="b"/>
              <a:pathLst>
                <a:path w="4118" h="5712" extrusionOk="0">
                  <a:moveTo>
                    <a:pt x="4102" y="0"/>
                  </a:moveTo>
                  <a:cubicBezTo>
                    <a:pt x="3781" y="563"/>
                    <a:pt x="3539" y="1141"/>
                    <a:pt x="3299" y="1734"/>
                  </a:cubicBezTo>
                  <a:cubicBezTo>
                    <a:pt x="3058" y="2329"/>
                    <a:pt x="2833" y="2939"/>
                    <a:pt x="2512" y="3500"/>
                  </a:cubicBezTo>
                  <a:cubicBezTo>
                    <a:pt x="2457" y="3598"/>
                    <a:pt x="2397" y="3695"/>
                    <a:pt x="2329" y="3787"/>
                  </a:cubicBezTo>
                  <a:lnTo>
                    <a:pt x="2329" y="3787"/>
                  </a:lnTo>
                  <a:cubicBezTo>
                    <a:pt x="2466" y="3605"/>
                    <a:pt x="2582" y="3403"/>
                    <a:pt x="2689" y="3195"/>
                  </a:cubicBezTo>
                  <a:cubicBezTo>
                    <a:pt x="2961" y="2633"/>
                    <a:pt x="3186" y="2040"/>
                    <a:pt x="3428" y="1445"/>
                  </a:cubicBezTo>
                  <a:cubicBezTo>
                    <a:pt x="3636" y="964"/>
                    <a:pt x="3845" y="482"/>
                    <a:pt x="4102" y="17"/>
                  </a:cubicBezTo>
                  <a:cubicBezTo>
                    <a:pt x="4117" y="0"/>
                    <a:pt x="4102" y="0"/>
                    <a:pt x="4102" y="0"/>
                  </a:cubicBezTo>
                  <a:close/>
                  <a:moveTo>
                    <a:pt x="2329" y="3787"/>
                  </a:moveTo>
                  <a:cubicBezTo>
                    <a:pt x="2200" y="3957"/>
                    <a:pt x="2053" y="4110"/>
                    <a:pt x="1876" y="4231"/>
                  </a:cubicBezTo>
                  <a:lnTo>
                    <a:pt x="1876" y="4231"/>
                  </a:lnTo>
                  <a:cubicBezTo>
                    <a:pt x="1896" y="4218"/>
                    <a:pt x="1915" y="4204"/>
                    <a:pt x="1934" y="4191"/>
                  </a:cubicBezTo>
                  <a:cubicBezTo>
                    <a:pt x="2092" y="4072"/>
                    <a:pt x="2220" y="3935"/>
                    <a:pt x="2329" y="3787"/>
                  </a:cubicBezTo>
                  <a:close/>
                  <a:moveTo>
                    <a:pt x="528" y="5207"/>
                  </a:moveTo>
                  <a:cubicBezTo>
                    <a:pt x="525" y="5222"/>
                    <a:pt x="523" y="5236"/>
                    <a:pt x="522" y="5250"/>
                  </a:cubicBezTo>
                  <a:cubicBezTo>
                    <a:pt x="522" y="5251"/>
                    <a:pt x="522" y="5252"/>
                    <a:pt x="522" y="5252"/>
                  </a:cubicBezTo>
                  <a:lnTo>
                    <a:pt x="522" y="5252"/>
                  </a:lnTo>
                  <a:cubicBezTo>
                    <a:pt x="523" y="5237"/>
                    <a:pt x="525" y="5222"/>
                    <a:pt x="528" y="5207"/>
                  </a:cubicBezTo>
                  <a:close/>
                  <a:moveTo>
                    <a:pt x="1876" y="4231"/>
                  </a:moveTo>
                  <a:lnTo>
                    <a:pt x="1876" y="4231"/>
                  </a:lnTo>
                  <a:cubicBezTo>
                    <a:pt x="1646" y="4380"/>
                    <a:pt x="1365" y="4458"/>
                    <a:pt x="1099" y="4576"/>
                  </a:cubicBezTo>
                  <a:cubicBezTo>
                    <a:pt x="891" y="4672"/>
                    <a:pt x="667" y="4833"/>
                    <a:pt x="570" y="5073"/>
                  </a:cubicBezTo>
                  <a:cubicBezTo>
                    <a:pt x="567" y="5081"/>
                    <a:pt x="563" y="5090"/>
                    <a:pt x="559" y="5098"/>
                  </a:cubicBezTo>
                  <a:lnTo>
                    <a:pt x="559" y="5098"/>
                  </a:lnTo>
                  <a:cubicBezTo>
                    <a:pt x="331" y="5133"/>
                    <a:pt x="108" y="5285"/>
                    <a:pt x="8" y="5475"/>
                  </a:cubicBezTo>
                  <a:cubicBezTo>
                    <a:pt x="127" y="5277"/>
                    <a:pt x="331" y="5145"/>
                    <a:pt x="551" y="5121"/>
                  </a:cubicBezTo>
                  <a:lnTo>
                    <a:pt x="551" y="5121"/>
                  </a:lnTo>
                  <a:cubicBezTo>
                    <a:pt x="541" y="5149"/>
                    <a:pt x="534" y="5178"/>
                    <a:pt x="528" y="5207"/>
                  </a:cubicBezTo>
                  <a:lnTo>
                    <a:pt x="528" y="5207"/>
                  </a:lnTo>
                  <a:cubicBezTo>
                    <a:pt x="534" y="5178"/>
                    <a:pt x="543" y="5149"/>
                    <a:pt x="554" y="5121"/>
                  </a:cubicBezTo>
                  <a:lnTo>
                    <a:pt x="554" y="5121"/>
                  </a:lnTo>
                  <a:cubicBezTo>
                    <a:pt x="577" y="5118"/>
                    <a:pt x="600" y="5117"/>
                    <a:pt x="622" y="5117"/>
                  </a:cubicBezTo>
                  <a:cubicBezTo>
                    <a:pt x="648" y="5117"/>
                    <a:pt x="673" y="5119"/>
                    <a:pt x="699" y="5122"/>
                  </a:cubicBezTo>
                  <a:cubicBezTo>
                    <a:pt x="859" y="5122"/>
                    <a:pt x="1020" y="5218"/>
                    <a:pt x="1099" y="5362"/>
                  </a:cubicBezTo>
                  <a:cubicBezTo>
                    <a:pt x="1117" y="5395"/>
                    <a:pt x="1127" y="5427"/>
                    <a:pt x="1129" y="5457"/>
                  </a:cubicBezTo>
                  <a:lnTo>
                    <a:pt x="1129" y="5457"/>
                  </a:lnTo>
                  <a:cubicBezTo>
                    <a:pt x="1122" y="5353"/>
                    <a:pt x="1043" y="5251"/>
                    <a:pt x="956" y="5186"/>
                  </a:cubicBezTo>
                  <a:cubicBezTo>
                    <a:pt x="866" y="5120"/>
                    <a:pt x="762" y="5091"/>
                    <a:pt x="654" y="5091"/>
                  </a:cubicBezTo>
                  <a:cubicBezTo>
                    <a:pt x="624" y="5091"/>
                    <a:pt x="594" y="5093"/>
                    <a:pt x="564" y="5098"/>
                  </a:cubicBezTo>
                  <a:lnTo>
                    <a:pt x="564" y="5098"/>
                  </a:lnTo>
                  <a:cubicBezTo>
                    <a:pt x="610" y="4992"/>
                    <a:pt x="686" y="4893"/>
                    <a:pt x="763" y="4816"/>
                  </a:cubicBezTo>
                  <a:cubicBezTo>
                    <a:pt x="988" y="4591"/>
                    <a:pt x="1324" y="4512"/>
                    <a:pt x="1598" y="4383"/>
                  </a:cubicBezTo>
                  <a:cubicBezTo>
                    <a:pt x="1698" y="4341"/>
                    <a:pt x="1790" y="4289"/>
                    <a:pt x="1876" y="4231"/>
                  </a:cubicBezTo>
                  <a:close/>
                  <a:moveTo>
                    <a:pt x="8" y="5475"/>
                  </a:moveTo>
                  <a:cubicBezTo>
                    <a:pt x="0" y="5482"/>
                    <a:pt x="0" y="5486"/>
                    <a:pt x="2" y="5486"/>
                  </a:cubicBezTo>
                  <a:cubicBezTo>
                    <a:pt x="4" y="5486"/>
                    <a:pt x="8" y="5482"/>
                    <a:pt x="8" y="5475"/>
                  </a:cubicBezTo>
                  <a:close/>
                  <a:moveTo>
                    <a:pt x="1129" y="5457"/>
                  </a:moveTo>
                  <a:lnTo>
                    <a:pt x="1129" y="5457"/>
                  </a:lnTo>
                  <a:cubicBezTo>
                    <a:pt x="1131" y="5478"/>
                    <a:pt x="1129" y="5499"/>
                    <a:pt x="1125" y="5519"/>
                  </a:cubicBezTo>
                  <a:lnTo>
                    <a:pt x="1125" y="5519"/>
                  </a:lnTo>
                  <a:cubicBezTo>
                    <a:pt x="1129" y="5500"/>
                    <a:pt x="1131" y="5479"/>
                    <a:pt x="1129" y="5457"/>
                  </a:cubicBezTo>
                  <a:close/>
                  <a:moveTo>
                    <a:pt x="522" y="5252"/>
                  </a:moveTo>
                  <a:cubicBezTo>
                    <a:pt x="506" y="5397"/>
                    <a:pt x="544" y="5551"/>
                    <a:pt x="667" y="5651"/>
                  </a:cubicBezTo>
                  <a:cubicBezTo>
                    <a:pt x="726" y="5688"/>
                    <a:pt x="800" y="5712"/>
                    <a:pt x="871" y="5712"/>
                  </a:cubicBezTo>
                  <a:cubicBezTo>
                    <a:pt x="953" y="5712"/>
                    <a:pt x="1032" y="5680"/>
                    <a:pt x="1084" y="5603"/>
                  </a:cubicBezTo>
                  <a:cubicBezTo>
                    <a:pt x="1105" y="5576"/>
                    <a:pt x="1118" y="5548"/>
                    <a:pt x="1125" y="5519"/>
                  </a:cubicBezTo>
                  <a:lnTo>
                    <a:pt x="1125" y="5519"/>
                  </a:lnTo>
                  <a:cubicBezTo>
                    <a:pt x="1098" y="5627"/>
                    <a:pt x="977" y="5696"/>
                    <a:pt x="856" y="5696"/>
                  </a:cubicBezTo>
                  <a:cubicBezTo>
                    <a:pt x="813" y="5696"/>
                    <a:pt x="770" y="5687"/>
                    <a:pt x="731" y="5667"/>
                  </a:cubicBezTo>
                  <a:cubicBezTo>
                    <a:pt x="571" y="5603"/>
                    <a:pt x="522" y="5412"/>
                    <a:pt x="522" y="5252"/>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52"/>
            <p:cNvSpPr/>
            <p:nvPr/>
          </p:nvSpPr>
          <p:spPr>
            <a:xfrm>
              <a:off x="3028300" y="4444675"/>
              <a:ext cx="65025" cy="85900"/>
            </a:xfrm>
            <a:custGeom>
              <a:avLst/>
              <a:gdLst/>
              <a:ahLst/>
              <a:cxnLst/>
              <a:rect l="l" t="t" r="r" b="b"/>
              <a:pathLst>
                <a:path w="2601" h="3436" extrusionOk="0">
                  <a:moveTo>
                    <a:pt x="1685" y="0"/>
                  </a:moveTo>
                  <a:lnTo>
                    <a:pt x="0" y="2729"/>
                  </a:lnTo>
                  <a:lnTo>
                    <a:pt x="305" y="3435"/>
                  </a:lnTo>
                  <a:lnTo>
                    <a:pt x="2601" y="1686"/>
                  </a:lnTo>
                  <a:lnTo>
                    <a:pt x="168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 name="Google Shape;1814;p52"/>
            <p:cNvSpPr/>
            <p:nvPr/>
          </p:nvSpPr>
          <p:spPr>
            <a:xfrm>
              <a:off x="2953225" y="4446275"/>
              <a:ext cx="42175" cy="42175"/>
            </a:xfrm>
            <a:custGeom>
              <a:avLst/>
              <a:gdLst/>
              <a:ahLst/>
              <a:cxnLst/>
              <a:rect l="l" t="t" r="r" b="b"/>
              <a:pathLst>
                <a:path w="1687" h="1687" extrusionOk="0">
                  <a:moveTo>
                    <a:pt x="852" y="1"/>
                  </a:moveTo>
                  <a:cubicBezTo>
                    <a:pt x="386" y="1"/>
                    <a:pt x="1" y="386"/>
                    <a:pt x="1" y="852"/>
                  </a:cubicBezTo>
                  <a:cubicBezTo>
                    <a:pt x="1" y="1317"/>
                    <a:pt x="386" y="1687"/>
                    <a:pt x="852" y="1687"/>
                  </a:cubicBezTo>
                  <a:cubicBezTo>
                    <a:pt x="1317" y="1687"/>
                    <a:pt x="1687" y="1317"/>
                    <a:pt x="1687" y="852"/>
                  </a:cubicBezTo>
                  <a:cubicBezTo>
                    <a:pt x="1687" y="386"/>
                    <a:pt x="1317" y="1"/>
                    <a:pt x="8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 name="Google Shape;1815;p52"/>
            <p:cNvSpPr/>
            <p:nvPr/>
          </p:nvSpPr>
          <p:spPr>
            <a:xfrm>
              <a:off x="2995375" y="4550600"/>
              <a:ext cx="101975" cy="194675"/>
            </a:xfrm>
            <a:custGeom>
              <a:avLst/>
              <a:gdLst/>
              <a:ahLst/>
              <a:cxnLst/>
              <a:rect l="l" t="t" r="r" b="b"/>
              <a:pathLst>
                <a:path w="4079" h="7787" extrusionOk="0">
                  <a:moveTo>
                    <a:pt x="2713" y="1"/>
                  </a:moveTo>
                  <a:cubicBezTo>
                    <a:pt x="2713" y="1"/>
                    <a:pt x="2553" y="1478"/>
                    <a:pt x="2456" y="2537"/>
                  </a:cubicBezTo>
                  <a:cubicBezTo>
                    <a:pt x="2360" y="3613"/>
                    <a:pt x="1333" y="6839"/>
                    <a:pt x="1333" y="6839"/>
                  </a:cubicBezTo>
                  <a:cubicBezTo>
                    <a:pt x="1333" y="6839"/>
                    <a:pt x="33" y="7433"/>
                    <a:pt x="1" y="7787"/>
                  </a:cubicBezTo>
                  <a:lnTo>
                    <a:pt x="2039" y="7690"/>
                  </a:lnTo>
                  <a:cubicBezTo>
                    <a:pt x="1975" y="7096"/>
                    <a:pt x="3034" y="5571"/>
                    <a:pt x="3034" y="5571"/>
                  </a:cubicBezTo>
                  <a:lnTo>
                    <a:pt x="4078" y="1847"/>
                  </a:lnTo>
                  <a:lnTo>
                    <a:pt x="27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 name="Google Shape;1816;p52"/>
            <p:cNvSpPr/>
            <p:nvPr/>
          </p:nvSpPr>
          <p:spPr>
            <a:xfrm>
              <a:off x="3032700" y="4482800"/>
              <a:ext cx="69850" cy="57025"/>
            </a:xfrm>
            <a:custGeom>
              <a:avLst/>
              <a:gdLst/>
              <a:ahLst/>
              <a:cxnLst/>
              <a:rect l="l" t="t" r="r" b="b"/>
              <a:pathLst>
                <a:path w="2794" h="2281" extrusionOk="0">
                  <a:moveTo>
                    <a:pt x="2344" y="1"/>
                  </a:moveTo>
                  <a:lnTo>
                    <a:pt x="0" y="1686"/>
                  </a:lnTo>
                  <a:lnTo>
                    <a:pt x="257" y="2280"/>
                  </a:lnTo>
                  <a:lnTo>
                    <a:pt x="2793" y="530"/>
                  </a:lnTo>
                  <a:lnTo>
                    <a:pt x="23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 name="Google Shape;1817;p52"/>
            <p:cNvSpPr/>
            <p:nvPr/>
          </p:nvSpPr>
          <p:spPr>
            <a:xfrm>
              <a:off x="2962875" y="4426475"/>
              <a:ext cx="121200" cy="88050"/>
            </a:xfrm>
            <a:custGeom>
              <a:avLst/>
              <a:gdLst/>
              <a:ahLst/>
              <a:cxnLst/>
              <a:rect l="l" t="t" r="r" b="b"/>
              <a:pathLst>
                <a:path w="4848" h="3522" extrusionOk="0">
                  <a:moveTo>
                    <a:pt x="224" y="0"/>
                  </a:moveTo>
                  <a:cubicBezTo>
                    <a:pt x="114" y="0"/>
                    <a:pt x="17" y="90"/>
                    <a:pt x="17" y="215"/>
                  </a:cubicBezTo>
                  <a:lnTo>
                    <a:pt x="0" y="504"/>
                  </a:lnTo>
                  <a:cubicBezTo>
                    <a:pt x="505" y="1711"/>
                    <a:pt x="1474" y="1740"/>
                    <a:pt x="1566" y="1740"/>
                  </a:cubicBezTo>
                  <a:cubicBezTo>
                    <a:pt x="1571" y="1740"/>
                    <a:pt x="1573" y="1740"/>
                    <a:pt x="1573" y="1740"/>
                  </a:cubicBezTo>
                  <a:lnTo>
                    <a:pt x="1637" y="1820"/>
                  </a:lnTo>
                  <a:lnTo>
                    <a:pt x="225" y="2639"/>
                  </a:lnTo>
                  <a:cubicBezTo>
                    <a:pt x="225" y="2639"/>
                    <a:pt x="257" y="2847"/>
                    <a:pt x="530" y="3040"/>
                  </a:cubicBezTo>
                  <a:cubicBezTo>
                    <a:pt x="684" y="3158"/>
                    <a:pt x="1083" y="3184"/>
                    <a:pt x="1402" y="3184"/>
                  </a:cubicBezTo>
                  <a:cubicBezTo>
                    <a:pt x="1648" y="3184"/>
                    <a:pt x="1847" y="3168"/>
                    <a:pt x="1847" y="3168"/>
                  </a:cubicBezTo>
                  <a:lnTo>
                    <a:pt x="2681" y="3521"/>
                  </a:lnTo>
                  <a:cubicBezTo>
                    <a:pt x="2681" y="3521"/>
                    <a:pt x="4848" y="841"/>
                    <a:pt x="4398" y="568"/>
                  </a:cubicBezTo>
                  <a:cubicBezTo>
                    <a:pt x="3683" y="139"/>
                    <a:pt x="3105" y="61"/>
                    <a:pt x="2779" y="61"/>
                  </a:cubicBezTo>
                  <a:cubicBezTo>
                    <a:pt x="2593" y="61"/>
                    <a:pt x="2489" y="86"/>
                    <a:pt x="2489" y="86"/>
                  </a:cubicBezTo>
                  <a:lnTo>
                    <a:pt x="1894" y="407"/>
                  </a:lnTo>
                  <a:lnTo>
                    <a:pt x="274" y="7"/>
                  </a:lnTo>
                  <a:cubicBezTo>
                    <a:pt x="257" y="2"/>
                    <a:pt x="240" y="0"/>
                    <a:pt x="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 name="Google Shape;1818;p52"/>
            <p:cNvSpPr/>
            <p:nvPr/>
          </p:nvSpPr>
          <p:spPr>
            <a:xfrm>
              <a:off x="3019050" y="4431450"/>
              <a:ext cx="65025" cy="90700"/>
            </a:xfrm>
            <a:custGeom>
              <a:avLst/>
              <a:gdLst/>
              <a:ahLst/>
              <a:cxnLst/>
              <a:rect l="l" t="t" r="r" b="b"/>
              <a:pathLst>
                <a:path w="2601" h="3628" extrusionOk="0">
                  <a:moveTo>
                    <a:pt x="1124" y="0"/>
                  </a:moveTo>
                  <a:cubicBezTo>
                    <a:pt x="1124" y="0"/>
                    <a:pt x="0" y="2134"/>
                    <a:pt x="289" y="2680"/>
                  </a:cubicBezTo>
                  <a:cubicBezTo>
                    <a:pt x="578" y="3211"/>
                    <a:pt x="1654" y="3628"/>
                    <a:pt x="1654" y="3628"/>
                  </a:cubicBezTo>
                  <a:cubicBezTo>
                    <a:pt x="1654" y="3628"/>
                    <a:pt x="2601" y="2280"/>
                    <a:pt x="2151" y="369"/>
                  </a:cubicBezTo>
                  <a:lnTo>
                    <a:pt x="11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52"/>
            <p:cNvSpPr/>
            <p:nvPr/>
          </p:nvSpPr>
          <p:spPr>
            <a:xfrm>
              <a:off x="3025000" y="4431450"/>
              <a:ext cx="53075" cy="90700"/>
            </a:xfrm>
            <a:custGeom>
              <a:avLst/>
              <a:gdLst/>
              <a:ahLst/>
              <a:cxnLst/>
              <a:rect l="l" t="t" r="r" b="b"/>
              <a:pathLst>
                <a:path w="2123" h="3628" extrusionOk="0">
                  <a:moveTo>
                    <a:pt x="886" y="0"/>
                  </a:moveTo>
                  <a:lnTo>
                    <a:pt x="886" y="0"/>
                  </a:lnTo>
                  <a:cubicBezTo>
                    <a:pt x="629" y="465"/>
                    <a:pt x="421" y="947"/>
                    <a:pt x="244" y="1428"/>
                  </a:cubicBezTo>
                  <a:cubicBezTo>
                    <a:pt x="145" y="1700"/>
                    <a:pt x="44" y="1996"/>
                    <a:pt x="12" y="2284"/>
                  </a:cubicBezTo>
                  <a:lnTo>
                    <a:pt x="12" y="2284"/>
                  </a:lnTo>
                  <a:cubicBezTo>
                    <a:pt x="46" y="1983"/>
                    <a:pt x="160" y="1685"/>
                    <a:pt x="261" y="1413"/>
                  </a:cubicBezTo>
                  <a:cubicBezTo>
                    <a:pt x="437" y="931"/>
                    <a:pt x="646" y="450"/>
                    <a:pt x="886" y="0"/>
                  </a:cubicBezTo>
                  <a:close/>
                  <a:moveTo>
                    <a:pt x="12" y="2284"/>
                  </a:moveTo>
                  <a:cubicBezTo>
                    <a:pt x="8" y="2320"/>
                    <a:pt x="5" y="2356"/>
                    <a:pt x="4" y="2391"/>
                  </a:cubicBezTo>
                  <a:cubicBezTo>
                    <a:pt x="5" y="2356"/>
                    <a:pt x="8" y="2320"/>
                    <a:pt x="12" y="2284"/>
                  </a:cubicBezTo>
                  <a:close/>
                  <a:moveTo>
                    <a:pt x="4" y="2391"/>
                  </a:moveTo>
                  <a:lnTo>
                    <a:pt x="4" y="2391"/>
                  </a:lnTo>
                  <a:cubicBezTo>
                    <a:pt x="0" y="2457"/>
                    <a:pt x="7" y="2519"/>
                    <a:pt x="22" y="2576"/>
                  </a:cubicBezTo>
                  <a:lnTo>
                    <a:pt x="22" y="2576"/>
                  </a:lnTo>
                  <a:cubicBezTo>
                    <a:pt x="8" y="2517"/>
                    <a:pt x="4" y="2456"/>
                    <a:pt x="4" y="2391"/>
                  </a:cubicBezTo>
                  <a:close/>
                  <a:moveTo>
                    <a:pt x="22" y="2576"/>
                  </a:moveTo>
                  <a:cubicBezTo>
                    <a:pt x="29" y="2603"/>
                    <a:pt x="37" y="2628"/>
                    <a:pt x="48" y="2654"/>
                  </a:cubicBezTo>
                  <a:lnTo>
                    <a:pt x="48" y="2654"/>
                  </a:lnTo>
                  <a:cubicBezTo>
                    <a:pt x="38" y="2629"/>
                    <a:pt x="29" y="2603"/>
                    <a:pt x="22" y="2576"/>
                  </a:cubicBezTo>
                  <a:close/>
                  <a:moveTo>
                    <a:pt x="48" y="2654"/>
                  </a:moveTo>
                  <a:cubicBezTo>
                    <a:pt x="123" y="2836"/>
                    <a:pt x="280" y="2975"/>
                    <a:pt x="437" y="3098"/>
                  </a:cubicBezTo>
                  <a:cubicBezTo>
                    <a:pt x="725" y="3322"/>
                    <a:pt x="1079" y="3499"/>
                    <a:pt x="1416" y="3628"/>
                  </a:cubicBezTo>
                  <a:cubicBezTo>
                    <a:pt x="1127" y="3499"/>
                    <a:pt x="838" y="3354"/>
                    <a:pt x="582" y="3178"/>
                  </a:cubicBezTo>
                  <a:cubicBezTo>
                    <a:pt x="404" y="3065"/>
                    <a:pt x="229" y="2922"/>
                    <a:pt x="100" y="2744"/>
                  </a:cubicBezTo>
                  <a:cubicBezTo>
                    <a:pt x="78" y="2714"/>
                    <a:pt x="61" y="2684"/>
                    <a:pt x="48" y="2654"/>
                  </a:cubicBezTo>
                  <a:close/>
                  <a:moveTo>
                    <a:pt x="1913" y="369"/>
                  </a:moveTo>
                  <a:lnTo>
                    <a:pt x="1913" y="385"/>
                  </a:lnTo>
                  <a:cubicBezTo>
                    <a:pt x="2123" y="1332"/>
                    <a:pt x="2042" y="2359"/>
                    <a:pt x="1624" y="3258"/>
                  </a:cubicBezTo>
                  <a:cubicBezTo>
                    <a:pt x="1577" y="3354"/>
                    <a:pt x="1528" y="3451"/>
                    <a:pt x="1464" y="3547"/>
                  </a:cubicBezTo>
                  <a:cubicBezTo>
                    <a:pt x="1448" y="3564"/>
                    <a:pt x="1448" y="3579"/>
                    <a:pt x="1432" y="3611"/>
                  </a:cubicBezTo>
                  <a:lnTo>
                    <a:pt x="1416" y="3628"/>
                  </a:lnTo>
                  <a:lnTo>
                    <a:pt x="1432" y="3628"/>
                  </a:lnTo>
                  <a:cubicBezTo>
                    <a:pt x="1609" y="3354"/>
                    <a:pt x="1737" y="3033"/>
                    <a:pt x="1834" y="2712"/>
                  </a:cubicBezTo>
                  <a:cubicBezTo>
                    <a:pt x="2074" y="1959"/>
                    <a:pt x="2090" y="1156"/>
                    <a:pt x="1913" y="369"/>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52"/>
            <p:cNvSpPr/>
            <p:nvPr/>
          </p:nvSpPr>
          <p:spPr>
            <a:xfrm>
              <a:off x="2961675" y="4425750"/>
              <a:ext cx="16075" cy="13325"/>
            </a:xfrm>
            <a:custGeom>
              <a:avLst/>
              <a:gdLst/>
              <a:ahLst/>
              <a:cxnLst/>
              <a:rect l="l" t="t" r="r" b="b"/>
              <a:pathLst>
                <a:path w="643" h="533" extrusionOk="0">
                  <a:moveTo>
                    <a:pt x="199" y="0"/>
                  </a:moveTo>
                  <a:cubicBezTo>
                    <a:pt x="141" y="0"/>
                    <a:pt x="78" y="44"/>
                    <a:pt x="65" y="100"/>
                  </a:cubicBezTo>
                  <a:cubicBezTo>
                    <a:pt x="33" y="228"/>
                    <a:pt x="1" y="421"/>
                    <a:pt x="48" y="533"/>
                  </a:cubicBezTo>
                  <a:lnTo>
                    <a:pt x="643" y="115"/>
                  </a:lnTo>
                  <a:lnTo>
                    <a:pt x="225" y="4"/>
                  </a:lnTo>
                  <a:cubicBezTo>
                    <a:pt x="217" y="1"/>
                    <a:pt x="208"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52"/>
            <p:cNvSpPr/>
            <p:nvPr/>
          </p:nvSpPr>
          <p:spPr>
            <a:xfrm>
              <a:off x="3014225" y="4439400"/>
              <a:ext cx="10475" cy="10450"/>
            </a:xfrm>
            <a:custGeom>
              <a:avLst/>
              <a:gdLst/>
              <a:ahLst/>
              <a:cxnLst/>
              <a:rect l="l" t="t" r="r" b="b"/>
              <a:pathLst>
                <a:path w="419" h="418" extrusionOk="0">
                  <a:moveTo>
                    <a:pt x="294" y="0"/>
                  </a:moveTo>
                  <a:cubicBezTo>
                    <a:pt x="232" y="0"/>
                    <a:pt x="156" y="44"/>
                    <a:pt x="97" y="115"/>
                  </a:cubicBezTo>
                  <a:cubicBezTo>
                    <a:pt x="17" y="211"/>
                    <a:pt x="1" y="340"/>
                    <a:pt x="82" y="389"/>
                  </a:cubicBezTo>
                  <a:cubicBezTo>
                    <a:pt x="102" y="409"/>
                    <a:pt x="126" y="418"/>
                    <a:pt x="153" y="418"/>
                  </a:cubicBezTo>
                  <a:cubicBezTo>
                    <a:pt x="213" y="418"/>
                    <a:pt x="283" y="374"/>
                    <a:pt x="338" y="308"/>
                  </a:cubicBezTo>
                  <a:cubicBezTo>
                    <a:pt x="386" y="260"/>
                    <a:pt x="403" y="196"/>
                    <a:pt x="403" y="147"/>
                  </a:cubicBezTo>
                  <a:cubicBezTo>
                    <a:pt x="418" y="100"/>
                    <a:pt x="403" y="51"/>
                    <a:pt x="354" y="19"/>
                  </a:cubicBezTo>
                  <a:cubicBezTo>
                    <a:pt x="337" y="6"/>
                    <a:pt x="316" y="0"/>
                    <a:pt x="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52"/>
            <p:cNvSpPr/>
            <p:nvPr/>
          </p:nvSpPr>
          <p:spPr>
            <a:xfrm>
              <a:off x="2978125" y="4443075"/>
              <a:ext cx="425" cy="25"/>
            </a:xfrm>
            <a:custGeom>
              <a:avLst/>
              <a:gdLst/>
              <a:ahLst/>
              <a:cxnLst/>
              <a:rect l="l" t="t" r="r" b="b"/>
              <a:pathLst>
                <a:path w="17" h="1" extrusionOk="0">
                  <a:moveTo>
                    <a:pt x="0" y="0"/>
                  </a:moveTo>
                  <a:cubicBezTo>
                    <a:pt x="17" y="0"/>
                    <a:pt x="17" y="0"/>
                    <a:pt x="0"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52"/>
            <p:cNvSpPr/>
            <p:nvPr/>
          </p:nvSpPr>
          <p:spPr>
            <a:xfrm>
              <a:off x="2980950" y="4451500"/>
              <a:ext cx="400" cy="425"/>
            </a:xfrm>
            <a:custGeom>
              <a:avLst/>
              <a:gdLst/>
              <a:ahLst/>
              <a:cxnLst/>
              <a:rect l="l" t="t" r="r" b="b"/>
              <a:pathLst>
                <a:path w="16" h="17" extrusionOk="0">
                  <a:moveTo>
                    <a:pt x="0" y="1"/>
                  </a:moveTo>
                  <a:lnTo>
                    <a:pt x="0" y="16"/>
                  </a:lnTo>
                  <a:cubicBezTo>
                    <a:pt x="16" y="16"/>
                    <a:pt x="16" y="1"/>
                    <a:pt x="0" y="1"/>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52"/>
            <p:cNvSpPr/>
            <p:nvPr/>
          </p:nvSpPr>
          <p:spPr>
            <a:xfrm>
              <a:off x="2987350" y="4443075"/>
              <a:ext cx="425" cy="25"/>
            </a:xfrm>
            <a:custGeom>
              <a:avLst/>
              <a:gdLst/>
              <a:ahLst/>
              <a:cxnLst/>
              <a:rect l="l" t="t" r="r" b="b"/>
              <a:pathLst>
                <a:path w="17" h="1" extrusionOk="0">
                  <a:moveTo>
                    <a:pt x="16" y="0"/>
                  </a:moveTo>
                  <a:lnTo>
                    <a:pt x="16" y="0"/>
                  </a:lnTo>
                  <a:cubicBezTo>
                    <a:pt x="1" y="0"/>
                    <a:pt x="1" y="0"/>
                    <a:pt x="16" y="0"/>
                  </a:cubicBezTo>
                  <a:close/>
                </a:path>
              </a:pathLst>
            </a:custGeom>
            <a:solidFill>
              <a:srgbClr val="3314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 name="Google Shape;1825;p52"/>
            <p:cNvSpPr/>
            <p:nvPr/>
          </p:nvSpPr>
          <p:spPr>
            <a:xfrm>
              <a:off x="3155475" y="4582325"/>
              <a:ext cx="108375" cy="169750"/>
            </a:xfrm>
            <a:custGeom>
              <a:avLst/>
              <a:gdLst/>
              <a:ahLst/>
              <a:cxnLst/>
              <a:rect l="l" t="t" r="r" b="b"/>
              <a:pathLst>
                <a:path w="4335" h="6790" extrusionOk="0">
                  <a:moveTo>
                    <a:pt x="2425" y="1"/>
                  </a:moveTo>
                  <a:lnTo>
                    <a:pt x="1927" y="979"/>
                  </a:lnTo>
                  <a:lnTo>
                    <a:pt x="2505" y="4510"/>
                  </a:lnTo>
                  <a:lnTo>
                    <a:pt x="1430" y="5762"/>
                  </a:lnTo>
                  <a:cubicBezTo>
                    <a:pt x="1430" y="5762"/>
                    <a:pt x="981" y="5811"/>
                    <a:pt x="499" y="5843"/>
                  </a:cubicBezTo>
                  <a:cubicBezTo>
                    <a:pt x="1" y="5891"/>
                    <a:pt x="1" y="6790"/>
                    <a:pt x="1" y="6790"/>
                  </a:cubicBezTo>
                  <a:lnTo>
                    <a:pt x="1381" y="6790"/>
                  </a:lnTo>
                  <a:lnTo>
                    <a:pt x="3404" y="4864"/>
                  </a:lnTo>
                  <a:cubicBezTo>
                    <a:pt x="3404" y="4864"/>
                    <a:pt x="4287" y="1557"/>
                    <a:pt x="4335" y="1060"/>
                  </a:cubicBezTo>
                  <a:lnTo>
                    <a:pt x="24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52"/>
            <p:cNvSpPr/>
            <p:nvPr/>
          </p:nvSpPr>
          <p:spPr>
            <a:xfrm>
              <a:off x="3039100" y="4496025"/>
              <a:ext cx="271725" cy="142500"/>
            </a:xfrm>
            <a:custGeom>
              <a:avLst/>
              <a:gdLst/>
              <a:ahLst/>
              <a:cxnLst/>
              <a:rect l="l" t="t" r="r" b="b"/>
              <a:pathLst>
                <a:path w="10869" h="5700" extrusionOk="0">
                  <a:moveTo>
                    <a:pt x="2537" y="1"/>
                  </a:moveTo>
                  <a:lnTo>
                    <a:pt x="1" y="1751"/>
                  </a:lnTo>
                  <a:cubicBezTo>
                    <a:pt x="403" y="2650"/>
                    <a:pt x="114" y="3468"/>
                    <a:pt x="1092" y="4737"/>
                  </a:cubicBezTo>
                  <a:cubicBezTo>
                    <a:pt x="1653" y="5475"/>
                    <a:pt x="2254" y="5661"/>
                    <a:pt x="2814" y="5661"/>
                  </a:cubicBezTo>
                  <a:cubicBezTo>
                    <a:pt x="3264" y="5661"/>
                    <a:pt x="3688" y="5541"/>
                    <a:pt x="4046" y="5491"/>
                  </a:cubicBezTo>
                  <a:cubicBezTo>
                    <a:pt x="4840" y="5363"/>
                    <a:pt x="5949" y="4576"/>
                    <a:pt x="6874" y="4576"/>
                  </a:cubicBezTo>
                  <a:cubicBezTo>
                    <a:pt x="6884" y="4576"/>
                    <a:pt x="6894" y="4576"/>
                    <a:pt x="6903" y="4576"/>
                  </a:cubicBezTo>
                  <a:cubicBezTo>
                    <a:pt x="7834" y="4576"/>
                    <a:pt x="8380" y="5700"/>
                    <a:pt x="8380" y="5700"/>
                  </a:cubicBezTo>
                  <a:lnTo>
                    <a:pt x="10804" y="4640"/>
                  </a:lnTo>
                  <a:cubicBezTo>
                    <a:pt x="10804" y="4640"/>
                    <a:pt x="10869" y="2922"/>
                    <a:pt x="9889" y="1863"/>
                  </a:cubicBezTo>
                  <a:cubicBezTo>
                    <a:pt x="9200" y="1130"/>
                    <a:pt x="8365" y="1042"/>
                    <a:pt x="7730" y="1042"/>
                  </a:cubicBezTo>
                  <a:cubicBezTo>
                    <a:pt x="7532" y="1042"/>
                    <a:pt x="7353" y="1051"/>
                    <a:pt x="7204" y="1051"/>
                  </a:cubicBezTo>
                  <a:cubicBezTo>
                    <a:pt x="7141" y="1051"/>
                    <a:pt x="7083" y="1049"/>
                    <a:pt x="7032" y="1045"/>
                  </a:cubicBezTo>
                  <a:cubicBezTo>
                    <a:pt x="6922" y="1032"/>
                    <a:pt x="6769" y="1028"/>
                    <a:pt x="6590" y="1028"/>
                  </a:cubicBezTo>
                  <a:cubicBezTo>
                    <a:pt x="6098" y="1028"/>
                    <a:pt x="5413" y="1063"/>
                    <a:pt x="4908" y="1063"/>
                  </a:cubicBezTo>
                  <a:cubicBezTo>
                    <a:pt x="4657" y="1063"/>
                    <a:pt x="4451" y="1054"/>
                    <a:pt x="4335" y="1028"/>
                  </a:cubicBezTo>
                  <a:cubicBezTo>
                    <a:pt x="3902" y="916"/>
                    <a:pt x="2537" y="1"/>
                    <a:pt x="2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52"/>
            <p:cNvSpPr/>
            <p:nvPr/>
          </p:nvSpPr>
          <p:spPr>
            <a:xfrm>
              <a:off x="3050775" y="4542575"/>
              <a:ext cx="89475" cy="157750"/>
            </a:xfrm>
            <a:custGeom>
              <a:avLst/>
              <a:gdLst/>
              <a:ahLst/>
              <a:cxnLst/>
              <a:rect l="l" t="t" r="r" b="b"/>
              <a:pathLst>
                <a:path w="3579" h="6310" extrusionOk="0">
                  <a:moveTo>
                    <a:pt x="3579" y="1"/>
                  </a:moveTo>
                  <a:lnTo>
                    <a:pt x="946" y="579"/>
                  </a:lnTo>
                  <a:cubicBezTo>
                    <a:pt x="1124" y="724"/>
                    <a:pt x="1877" y="2377"/>
                    <a:pt x="1877" y="2377"/>
                  </a:cubicBezTo>
                  <a:cubicBezTo>
                    <a:pt x="1877" y="2377"/>
                    <a:pt x="546" y="3211"/>
                    <a:pt x="272" y="3838"/>
                  </a:cubicBezTo>
                  <a:cubicBezTo>
                    <a:pt x="0" y="4463"/>
                    <a:pt x="272" y="6310"/>
                    <a:pt x="272" y="6310"/>
                  </a:cubicBezTo>
                  <a:cubicBezTo>
                    <a:pt x="272" y="6310"/>
                    <a:pt x="899" y="5989"/>
                    <a:pt x="1171" y="5411"/>
                  </a:cubicBezTo>
                  <a:cubicBezTo>
                    <a:pt x="1428" y="4833"/>
                    <a:pt x="1171" y="4351"/>
                    <a:pt x="1171" y="4351"/>
                  </a:cubicBezTo>
                  <a:lnTo>
                    <a:pt x="2969" y="3404"/>
                  </a:lnTo>
                  <a:cubicBezTo>
                    <a:pt x="3194" y="3292"/>
                    <a:pt x="3339" y="3067"/>
                    <a:pt x="3371" y="2811"/>
                  </a:cubicBezTo>
                  <a:lnTo>
                    <a:pt x="357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52"/>
            <p:cNvSpPr/>
            <p:nvPr/>
          </p:nvSpPr>
          <p:spPr>
            <a:xfrm>
              <a:off x="3053975" y="4542575"/>
              <a:ext cx="86275" cy="157750"/>
            </a:xfrm>
            <a:custGeom>
              <a:avLst/>
              <a:gdLst/>
              <a:ahLst/>
              <a:cxnLst/>
              <a:rect l="l" t="t" r="r" b="b"/>
              <a:pathLst>
                <a:path w="3451" h="6310" extrusionOk="0">
                  <a:moveTo>
                    <a:pt x="3451" y="1"/>
                  </a:moveTo>
                  <a:cubicBezTo>
                    <a:pt x="3403" y="482"/>
                    <a:pt x="3371" y="949"/>
                    <a:pt x="3339" y="1430"/>
                  </a:cubicBezTo>
                  <a:cubicBezTo>
                    <a:pt x="3307" y="1751"/>
                    <a:pt x="3290" y="2072"/>
                    <a:pt x="3258" y="2393"/>
                  </a:cubicBezTo>
                  <a:cubicBezTo>
                    <a:pt x="3243" y="2569"/>
                    <a:pt x="3243" y="2746"/>
                    <a:pt x="3211" y="2907"/>
                  </a:cubicBezTo>
                  <a:cubicBezTo>
                    <a:pt x="3162" y="3179"/>
                    <a:pt x="2954" y="3340"/>
                    <a:pt x="2729" y="3468"/>
                  </a:cubicBezTo>
                  <a:cubicBezTo>
                    <a:pt x="2520" y="3581"/>
                    <a:pt x="2312" y="3677"/>
                    <a:pt x="2103" y="3789"/>
                  </a:cubicBezTo>
                  <a:cubicBezTo>
                    <a:pt x="1749" y="3982"/>
                    <a:pt x="1396" y="4159"/>
                    <a:pt x="1028" y="4351"/>
                  </a:cubicBezTo>
                  <a:lnTo>
                    <a:pt x="1028" y="4367"/>
                  </a:lnTo>
                  <a:cubicBezTo>
                    <a:pt x="1268" y="4769"/>
                    <a:pt x="1140" y="5282"/>
                    <a:pt x="899" y="5651"/>
                  </a:cubicBezTo>
                  <a:cubicBezTo>
                    <a:pt x="754" y="5844"/>
                    <a:pt x="578" y="6021"/>
                    <a:pt x="386" y="6149"/>
                  </a:cubicBezTo>
                  <a:cubicBezTo>
                    <a:pt x="322" y="6197"/>
                    <a:pt x="273" y="6229"/>
                    <a:pt x="209" y="6261"/>
                  </a:cubicBezTo>
                  <a:cubicBezTo>
                    <a:pt x="193" y="6278"/>
                    <a:pt x="144" y="6293"/>
                    <a:pt x="144" y="6293"/>
                  </a:cubicBezTo>
                  <a:cubicBezTo>
                    <a:pt x="48" y="5668"/>
                    <a:pt x="0" y="5009"/>
                    <a:pt x="48" y="4367"/>
                  </a:cubicBezTo>
                  <a:cubicBezTo>
                    <a:pt x="65" y="4142"/>
                    <a:pt x="97" y="3902"/>
                    <a:pt x="225" y="3709"/>
                  </a:cubicBezTo>
                  <a:cubicBezTo>
                    <a:pt x="369" y="3468"/>
                    <a:pt x="578" y="3275"/>
                    <a:pt x="786" y="3083"/>
                  </a:cubicBezTo>
                  <a:cubicBezTo>
                    <a:pt x="1092" y="2826"/>
                    <a:pt x="1413" y="2586"/>
                    <a:pt x="1749" y="2377"/>
                  </a:cubicBezTo>
                  <a:cubicBezTo>
                    <a:pt x="1766" y="2377"/>
                    <a:pt x="1766" y="2377"/>
                    <a:pt x="1749" y="2361"/>
                  </a:cubicBezTo>
                  <a:cubicBezTo>
                    <a:pt x="1621" y="2088"/>
                    <a:pt x="1493" y="1799"/>
                    <a:pt x="1349" y="1526"/>
                  </a:cubicBezTo>
                  <a:cubicBezTo>
                    <a:pt x="1253" y="1317"/>
                    <a:pt x="1156" y="1109"/>
                    <a:pt x="1043" y="916"/>
                  </a:cubicBezTo>
                  <a:cubicBezTo>
                    <a:pt x="979" y="803"/>
                    <a:pt x="915" y="660"/>
                    <a:pt x="818" y="579"/>
                  </a:cubicBezTo>
                  <a:lnTo>
                    <a:pt x="803" y="579"/>
                  </a:lnTo>
                  <a:cubicBezTo>
                    <a:pt x="883" y="643"/>
                    <a:pt x="931" y="756"/>
                    <a:pt x="979" y="820"/>
                  </a:cubicBezTo>
                  <a:cubicBezTo>
                    <a:pt x="1060" y="964"/>
                    <a:pt x="1140" y="1124"/>
                    <a:pt x="1220" y="1270"/>
                  </a:cubicBezTo>
                  <a:lnTo>
                    <a:pt x="1653" y="2184"/>
                  </a:lnTo>
                  <a:lnTo>
                    <a:pt x="1746" y="2370"/>
                  </a:lnTo>
                  <a:lnTo>
                    <a:pt x="1746" y="2370"/>
                  </a:lnTo>
                  <a:cubicBezTo>
                    <a:pt x="1746" y="2370"/>
                    <a:pt x="1746" y="2370"/>
                    <a:pt x="1746" y="2370"/>
                  </a:cubicBezTo>
                  <a:cubicBezTo>
                    <a:pt x="1740" y="2370"/>
                    <a:pt x="1729" y="2381"/>
                    <a:pt x="1717" y="2393"/>
                  </a:cubicBezTo>
                  <a:cubicBezTo>
                    <a:pt x="1670" y="2409"/>
                    <a:pt x="1638" y="2441"/>
                    <a:pt x="1589" y="2473"/>
                  </a:cubicBezTo>
                  <a:cubicBezTo>
                    <a:pt x="1285" y="2682"/>
                    <a:pt x="979" y="2907"/>
                    <a:pt x="707" y="3147"/>
                  </a:cubicBezTo>
                  <a:cubicBezTo>
                    <a:pt x="482" y="3356"/>
                    <a:pt x="241" y="3581"/>
                    <a:pt x="129" y="3870"/>
                  </a:cubicBezTo>
                  <a:cubicBezTo>
                    <a:pt x="16" y="4159"/>
                    <a:pt x="16" y="4480"/>
                    <a:pt x="16" y="4784"/>
                  </a:cubicBezTo>
                  <a:cubicBezTo>
                    <a:pt x="16" y="5282"/>
                    <a:pt x="65" y="5796"/>
                    <a:pt x="144" y="6310"/>
                  </a:cubicBezTo>
                  <a:cubicBezTo>
                    <a:pt x="818" y="5972"/>
                    <a:pt x="1381" y="5186"/>
                    <a:pt x="1075" y="4416"/>
                  </a:cubicBezTo>
                  <a:cubicBezTo>
                    <a:pt x="1043" y="4351"/>
                    <a:pt x="1028" y="4367"/>
                    <a:pt x="1092" y="4335"/>
                  </a:cubicBezTo>
                  <a:lnTo>
                    <a:pt x="1381" y="4191"/>
                  </a:lnTo>
                  <a:cubicBezTo>
                    <a:pt x="1685" y="4030"/>
                    <a:pt x="1974" y="3870"/>
                    <a:pt x="2280" y="3709"/>
                  </a:cubicBezTo>
                  <a:cubicBezTo>
                    <a:pt x="2472" y="3613"/>
                    <a:pt x="2648" y="3517"/>
                    <a:pt x="2841" y="3421"/>
                  </a:cubicBezTo>
                  <a:cubicBezTo>
                    <a:pt x="3098" y="3275"/>
                    <a:pt x="3226" y="3035"/>
                    <a:pt x="3243" y="2746"/>
                  </a:cubicBezTo>
                  <a:lnTo>
                    <a:pt x="3387" y="1013"/>
                  </a:lnTo>
                  <a:cubicBezTo>
                    <a:pt x="3403" y="675"/>
                    <a:pt x="3436" y="339"/>
                    <a:pt x="3451"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52"/>
            <p:cNvSpPr/>
            <p:nvPr/>
          </p:nvSpPr>
          <p:spPr>
            <a:xfrm>
              <a:off x="3226525" y="4547400"/>
              <a:ext cx="111575" cy="204675"/>
            </a:xfrm>
            <a:custGeom>
              <a:avLst/>
              <a:gdLst/>
              <a:ahLst/>
              <a:cxnLst/>
              <a:rect l="l" t="t" r="r" b="b"/>
              <a:pathLst>
                <a:path w="4463" h="8187" extrusionOk="0">
                  <a:moveTo>
                    <a:pt x="626" y="0"/>
                  </a:moveTo>
                  <a:lnTo>
                    <a:pt x="1" y="1477"/>
                  </a:lnTo>
                  <a:cubicBezTo>
                    <a:pt x="33" y="1702"/>
                    <a:pt x="225" y="3934"/>
                    <a:pt x="3162" y="5764"/>
                  </a:cubicBezTo>
                  <a:lnTo>
                    <a:pt x="3162" y="7690"/>
                  </a:lnTo>
                  <a:cubicBezTo>
                    <a:pt x="3162" y="7690"/>
                    <a:pt x="3024" y="7643"/>
                    <a:pt x="2859" y="7643"/>
                  </a:cubicBezTo>
                  <a:cubicBezTo>
                    <a:pt x="2626" y="7643"/>
                    <a:pt x="2340" y="7736"/>
                    <a:pt x="2312" y="8187"/>
                  </a:cubicBezTo>
                  <a:lnTo>
                    <a:pt x="3757" y="8187"/>
                  </a:lnTo>
                  <a:lnTo>
                    <a:pt x="4463" y="5507"/>
                  </a:lnTo>
                  <a:lnTo>
                    <a:pt x="3162" y="4110"/>
                  </a:lnTo>
                  <a:cubicBezTo>
                    <a:pt x="3162" y="4110"/>
                    <a:pt x="3532" y="1927"/>
                    <a:pt x="3162" y="1205"/>
                  </a:cubicBezTo>
                  <a:cubicBezTo>
                    <a:pt x="2809" y="499"/>
                    <a:pt x="626" y="0"/>
                    <a:pt x="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52"/>
            <p:cNvSpPr/>
            <p:nvPr/>
          </p:nvSpPr>
          <p:spPr>
            <a:xfrm>
              <a:off x="3281100" y="4537375"/>
              <a:ext cx="114800" cy="38050"/>
            </a:xfrm>
            <a:custGeom>
              <a:avLst/>
              <a:gdLst/>
              <a:ahLst/>
              <a:cxnLst/>
              <a:rect l="l" t="t" r="r" b="b"/>
              <a:pathLst>
                <a:path w="4592" h="1522" extrusionOk="0">
                  <a:moveTo>
                    <a:pt x="1" y="1"/>
                  </a:moveTo>
                  <a:lnTo>
                    <a:pt x="466" y="1124"/>
                  </a:lnTo>
                  <a:cubicBezTo>
                    <a:pt x="1032" y="1386"/>
                    <a:pt x="1657" y="1521"/>
                    <a:pt x="2281" y="1521"/>
                  </a:cubicBezTo>
                  <a:cubicBezTo>
                    <a:pt x="2577" y="1521"/>
                    <a:pt x="2873" y="1491"/>
                    <a:pt x="3162" y="1429"/>
                  </a:cubicBezTo>
                  <a:cubicBezTo>
                    <a:pt x="3500" y="1349"/>
                    <a:pt x="3853" y="1236"/>
                    <a:pt x="4125" y="1011"/>
                  </a:cubicBezTo>
                  <a:cubicBezTo>
                    <a:pt x="4399" y="787"/>
                    <a:pt x="4591" y="450"/>
                    <a:pt x="4559" y="97"/>
                  </a:cubicBezTo>
                  <a:lnTo>
                    <a:pt x="4559" y="97"/>
                  </a:lnTo>
                  <a:cubicBezTo>
                    <a:pt x="3917" y="611"/>
                    <a:pt x="3083" y="883"/>
                    <a:pt x="2263" y="883"/>
                  </a:cubicBezTo>
                  <a:cubicBezTo>
                    <a:pt x="1445" y="868"/>
                    <a:pt x="626" y="54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 name="Заголовок 1"/>
          <p:cNvSpPr/>
          <p:nvPr>
            <p:ph type="title" idx="2"/>
          </p:nvPr>
        </p:nvSpPr>
        <p:spPr>
          <a:xfrm>
            <a:off x="-2484917" y="267610"/>
            <a:ext cx="3033000" cy="1553400"/>
          </a:xfrm>
        </p:spPr>
        <p:txBody>
          <a:bodyPr/>
          <a:p>
            <a:endParaRPr lang="ru-RU" altLang="en-US"/>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669" name="Shape 1669"/>
        <p:cNvGrpSpPr/>
        <p:nvPr/>
      </p:nvGrpSpPr>
      <p:grpSpPr>
        <a:xfrm>
          <a:off x="0" y="0"/>
          <a:ext cx="0" cy="0"/>
          <a:chOff x="0" y="0"/>
          <a:chExt cx="0" cy="0"/>
        </a:xfrm>
      </p:grpSpPr>
      <p:pic>
        <p:nvPicPr>
          <p:cNvPr id="1670" name="Google Shape;1670;p51" title="Gráfico">
            <a:hlinkClick r:id="rId1"/>
          </p:cNvPr>
          <p:cNvPicPr preferRelativeResize="0"/>
          <p:nvPr/>
        </p:nvPicPr>
        <p:blipFill rotWithShape="1">
          <a:blip r:embed="rId2"/>
          <a:srcRect l="20347" r="20174"/>
          <a:stretch>
            <a:fillRect/>
          </a:stretch>
        </p:blipFill>
        <p:spPr>
          <a:xfrm>
            <a:off x="3269113" y="1445775"/>
            <a:ext cx="2605776" cy="2709049"/>
          </a:xfrm>
          <a:prstGeom prst="rect">
            <a:avLst/>
          </a:prstGeom>
          <a:noFill/>
          <a:ln>
            <a:noFill/>
          </a:ln>
        </p:spPr>
      </p:pic>
      <p:pic>
        <p:nvPicPr>
          <p:cNvPr id="1671" name="Google Shape;1671;p51"/>
          <p:cNvPicPr preferRelativeResize="0"/>
          <p:nvPr/>
        </p:nvPicPr>
        <p:blipFill rotWithShape="1">
          <a:blip r:embed="rId3"/>
          <a:srcRect l="32660" t="30545" r="30904" b="23555"/>
          <a:stretch>
            <a:fillRect/>
          </a:stretch>
        </p:blipFill>
        <p:spPr>
          <a:xfrm>
            <a:off x="3553297" y="1789374"/>
            <a:ext cx="2037448" cy="2031453"/>
          </a:xfrm>
          <a:prstGeom prst="rect">
            <a:avLst/>
          </a:prstGeom>
          <a:noFill/>
          <a:ln>
            <a:noFill/>
          </a:ln>
        </p:spPr>
      </p:pic>
      <p:grpSp>
        <p:nvGrpSpPr>
          <p:cNvPr id="1672" name="Google Shape;1672;p51"/>
          <p:cNvGrpSpPr/>
          <p:nvPr/>
        </p:nvGrpSpPr>
        <p:grpSpPr>
          <a:xfrm>
            <a:off x="3805310" y="2066556"/>
            <a:ext cx="1545836" cy="1471589"/>
            <a:chOff x="265150" y="1778675"/>
            <a:chExt cx="746925" cy="711050"/>
          </a:xfrm>
        </p:grpSpPr>
        <p:sp>
          <p:nvSpPr>
            <p:cNvPr id="1673" name="Google Shape;1673;p51"/>
            <p:cNvSpPr/>
            <p:nvPr/>
          </p:nvSpPr>
          <p:spPr>
            <a:xfrm>
              <a:off x="400700" y="1860095"/>
              <a:ext cx="110175" cy="110175"/>
            </a:xfrm>
            <a:custGeom>
              <a:avLst/>
              <a:gdLst/>
              <a:ahLst/>
              <a:cxnLst/>
              <a:rect l="l" t="t" r="r" b="b"/>
              <a:pathLst>
                <a:path w="4407" h="4407" extrusionOk="0">
                  <a:moveTo>
                    <a:pt x="2211" y="0"/>
                  </a:moveTo>
                  <a:cubicBezTo>
                    <a:pt x="998" y="0"/>
                    <a:pt x="0" y="981"/>
                    <a:pt x="0" y="2196"/>
                  </a:cubicBezTo>
                  <a:cubicBezTo>
                    <a:pt x="0" y="3409"/>
                    <a:pt x="998" y="4407"/>
                    <a:pt x="2211" y="4407"/>
                  </a:cubicBezTo>
                  <a:cubicBezTo>
                    <a:pt x="3426" y="4407"/>
                    <a:pt x="4407" y="3409"/>
                    <a:pt x="4407" y="2196"/>
                  </a:cubicBezTo>
                  <a:cubicBezTo>
                    <a:pt x="4407" y="981"/>
                    <a:pt x="3426" y="0"/>
                    <a:pt x="2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51"/>
            <p:cNvSpPr/>
            <p:nvPr/>
          </p:nvSpPr>
          <p:spPr>
            <a:xfrm>
              <a:off x="324200" y="1945745"/>
              <a:ext cx="54900" cy="54900"/>
            </a:xfrm>
            <a:custGeom>
              <a:avLst/>
              <a:gdLst/>
              <a:ahLst/>
              <a:cxnLst/>
              <a:rect l="l" t="t" r="r" b="b"/>
              <a:pathLst>
                <a:path w="2196" h="2196" extrusionOk="0">
                  <a:moveTo>
                    <a:pt x="1098" y="0"/>
                  </a:moveTo>
                  <a:cubicBezTo>
                    <a:pt x="499" y="0"/>
                    <a:pt x="0" y="482"/>
                    <a:pt x="0" y="1098"/>
                  </a:cubicBezTo>
                  <a:cubicBezTo>
                    <a:pt x="0" y="1697"/>
                    <a:pt x="499" y="2195"/>
                    <a:pt x="1098" y="2195"/>
                  </a:cubicBezTo>
                  <a:cubicBezTo>
                    <a:pt x="1713" y="2195"/>
                    <a:pt x="2195" y="1697"/>
                    <a:pt x="2195" y="1098"/>
                  </a:cubicBezTo>
                  <a:cubicBezTo>
                    <a:pt x="2195" y="482"/>
                    <a:pt x="1713" y="0"/>
                    <a:pt x="10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51"/>
            <p:cNvSpPr/>
            <p:nvPr/>
          </p:nvSpPr>
          <p:spPr>
            <a:xfrm>
              <a:off x="265150" y="1895970"/>
              <a:ext cx="746925" cy="515575"/>
            </a:xfrm>
            <a:custGeom>
              <a:avLst/>
              <a:gdLst/>
              <a:ahLst/>
              <a:cxnLst/>
              <a:rect l="l" t="t" r="r" b="b"/>
              <a:pathLst>
                <a:path w="29877" h="20623" extrusionOk="0">
                  <a:moveTo>
                    <a:pt x="21988" y="0"/>
                  </a:moveTo>
                  <a:cubicBezTo>
                    <a:pt x="21734" y="0"/>
                    <a:pt x="21472" y="15"/>
                    <a:pt x="21204" y="45"/>
                  </a:cubicBezTo>
                  <a:cubicBezTo>
                    <a:pt x="18443" y="361"/>
                    <a:pt x="16299" y="2573"/>
                    <a:pt x="13671" y="3455"/>
                  </a:cubicBezTo>
                  <a:cubicBezTo>
                    <a:pt x="10494" y="4535"/>
                    <a:pt x="6753" y="3637"/>
                    <a:pt x="3859" y="5317"/>
                  </a:cubicBezTo>
                  <a:cubicBezTo>
                    <a:pt x="1114" y="6914"/>
                    <a:pt x="1" y="10406"/>
                    <a:pt x="815" y="13383"/>
                  </a:cubicBezTo>
                  <a:cubicBezTo>
                    <a:pt x="1314" y="15145"/>
                    <a:pt x="1963" y="17141"/>
                    <a:pt x="3542" y="18190"/>
                  </a:cubicBezTo>
                  <a:cubicBezTo>
                    <a:pt x="5205" y="19287"/>
                    <a:pt x="7168" y="19853"/>
                    <a:pt x="9114" y="20135"/>
                  </a:cubicBezTo>
                  <a:cubicBezTo>
                    <a:pt x="11052" y="20423"/>
                    <a:pt x="13086" y="20623"/>
                    <a:pt x="15101" y="20623"/>
                  </a:cubicBezTo>
                  <a:cubicBezTo>
                    <a:pt x="16457" y="20623"/>
                    <a:pt x="17804" y="20532"/>
                    <a:pt x="19109" y="20318"/>
                  </a:cubicBezTo>
                  <a:cubicBezTo>
                    <a:pt x="21953" y="19853"/>
                    <a:pt x="24464" y="18489"/>
                    <a:pt x="26244" y="16427"/>
                  </a:cubicBezTo>
                  <a:cubicBezTo>
                    <a:pt x="27275" y="15245"/>
                    <a:pt x="28056" y="13832"/>
                    <a:pt x="28522" y="12218"/>
                  </a:cubicBezTo>
                  <a:cubicBezTo>
                    <a:pt x="29876" y="7552"/>
                    <a:pt x="27767" y="0"/>
                    <a:pt x="219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51"/>
            <p:cNvSpPr/>
            <p:nvPr/>
          </p:nvSpPr>
          <p:spPr>
            <a:xfrm>
              <a:off x="664700" y="2273225"/>
              <a:ext cx="328900" cy="216500"/>
            </a:xfrm>
            <a:custGeom>
              <a:avLst/>
              <a:gdLst/>
              <a:ahLst/>
              <a:cxnLst/>
              <a:rect l="l" t="t" r="r" b="b"/>
              <a:pathLst>
                <a:path w="13156" h="8660" extrusionOk="0">
                  <a:moveTo>
                    <a:pt x="0" y="4457"/>
                  </a:moveTo>
                  <a:lnTo>
                    <a:pt x="0" y="4457"/>
                  </a:lnTo>
                  <a:cubicBezTo>
                    <a:pt x="0" y="4457"/>
                    <a:pt x="0" y="4457"/>
                    <a:pt x="0" y="4457"/>
                  </a:cubicBezTo>
                  <a:cubicBezTo>
                    <a:pt x="0" y="4457"/>
                    <a:pt x="0" y="4457"/>
                    <a:pt x="0" y="4457"/>
                  </a:cubicBezTo>
                  <a:close/>
                  <a:moveTo>
                    <a:pt x="3743" y="0"/>
                  </a:moveTo>
                  <a:cubicBezTo>
                    <a:pt x="2495" y="1513"/>
                    <a:pt x="1248" y="2943"/>
                    <a:pt x="0" y="4457"/>
                  </a:cubicBezTo>
                  <a:lnTo>
                    <a:pt x="0" y="4457"/>
                  </a:lnTo>
                  <a:cubicBezTo>
                    <a:pt x="1" y="4456"/>
                    <a:pt x="2" y="4456"/>
                    <a:pt x="5" y="4456"/>
                  </a:cubicBezTo>
                  <a:cubicBezTo>
                    <a:pt x="166" y="4456"/>
                    <a:pt x="4247" y="6755"/>
                    <a:pt x="4641" y="6952"/>
                  </a:cubicBezTo>
                  <a:cubicBezTo>
                    <a:pt x="5921" y="7600"/>
                    <a:pt x="7302" y="8365"/>
                    <a:pt x="8748" y="8598"/>
                  </a:cubicBezTo>
                  <a:cubicBezTo>
                    <a:pt x="8993" y="8638"/>
                    <a:pt x="9240" y="8659"/>
                    <a:pt x="9486" y="8659"/>
                  </a:cubicBezTo>
                  <a:cubicBezTo>
                    <a:pt x="10242" y="8659"/>
                    <a:pt x="10989" y="8463"/>
                    <a:pt x="11642" y="8049"/>
                  </a:cubicBezTo>
                  <a:cubicBezTo>
                    <a:pt x="12274" y="7650"/>
                    <a:pt x="12772" y="7018"/>
                    <a:pt x="12923" y="6287"/>
                  </a:cubicBezTo>
                  <a:cubicBezTo>
                    <a:pt x="13156" y="5105"/>
                    <a:pt x="12373" y="4240"/>
                    <a:pt x="11442" y="3659"/>
                  </a:cubicBezTo>
                  <a:cubicBezTo>
                    <a:pt x="10428" y="2994"/>
                    <a:pt x="9313" y="2495"/>
                    <a:pt x="8216" y="2012"/>
                  </a:cubicBezTo>
                  <a:cubicBezTo>
                    <a:pt x="6719" y="1347"/>
                    <a:pt x="5239" y="665"/>
                    <a:pt x="3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51"/>
            <p:cNvSpPr/>
            <p:nvPr/>
          </p:nvSpPr>
          <p:spPr>
            <a:xfrm>
              <a:off x="290100" y="2273225"/>
              <a:ext cx="328475" cy="216500"/>
            </a:xfrm>
            <a:custGeom>
              <a:avLst/>
              <a:gdLst/>
              <a:ahLst/>
              <a:cxnLst/>
              <a:rect l="l" t="t" r="r" b="b"/>
              <a:pathLst>
                <a:path w="13139" h="8660" extrusionOk="0">
                  <a:moveTo>
                    <a:pt x="13139" y="4457"/>
                  </a:moveTo>
                  <a:cubicBezTo>
                    <a:pt x="13139" y="4457"/>
                    <a:pt x="13139" y="4457"/>
                    <a:pt x="13139" y="4457"/>
                  </a:cubicBezTo>
                  <a:cubicBezTo>
                    <a:pt x="13139" y="4457"/>
                    <a:pt x="13139" y="4457"/>
                    <a:pt x="13139" y="4457"/>
                  </a:cubicBezTo>
                  <a:close/>
                  <a:moveTo>
                    <a:pt x="9413" y="0"/>
                  </a:moveTo>
                  <a:cubicBezTo>
                    <a:pt x="7917" y="665"/>
                    <a:pt x="6420" y="1347"/>
                    <a:pt x="4939" y="2012"/>
                  </a:cubicBezTo>
                  <a:cubicBezTo>
                    <a:pt x="3842" y="2495"/>
                    <a:pt x="2728" y="2994"/>
                    <a:pt x="1713" y="3659"/>
                  </a:cubicBezTo>
                  <a:cubicBezTo>
                    <a:pt x="781" y="4240"/>
                    <a:pt x="1" y="5105"/>
                    <a:pt x="233" y="6287"/>
                  </a:cubicBezTo>
                  <a:cubicBezTo>
                    <a:pt x="382" y="7018"/>
                    <a:pt x="881" y="7650"/>
                    <a:pt x="1497" y="8049"/>
                  </a:cubicBezTo>
                  <a:cubicBezTo>
                    <a:pt x="2150" y="8463"/>
                    <a:pt x="2897" y="8659"/>
                    <a:pt x="3653" y="8659"/>
                  </a:cubicBezTo>
                  <a:cubicBezTo>
                    <a:pt x="3899" y="8659"/>
                    <a:pt x="4146" y="8638"/>
                    <a:pt x="4391" y="8598"/>
                  </a:cubicBezTo>
                  <a:cubicBezTo>
                    <a:pt x="5837" y="8365"/>
                    <a:pt x="7218" y="7600"/>
                    <a:pt x="8498" y="6952"/>
                  </a:cubicBezTo>
                  <a:cubicBezTo>
                    <a:pt x="8909" y="6755"/>
                    <a:pt x="12973" y="4456"/>
                    <a:pt x="13134" y="4456"/>
                  </a:cubicBezTo>
                  <a:cubicBezTo>
                    <a:pt x="13136" y="4456"/>
                    <a:pt x="13138" y="4456"/>
                    <a:pt x="13139" y="4457"/>
                  </a:cubicBezTo>
                  <a:lnTo>
                    <a:pt x="13139" y="4457"/>
                  </a:lnTo>
                  <a:cubicBezTo>
                    <a:pt x="11908" y="2943"/>
                    <a:pt x="10644" y="1513"/>
                    <a:pt x="94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51"/>
            <p:cNvSpPr/>
            <p:nvPr/>
          </p:nvSpPr>
          <p:spPr>
            <a:xfrm>
              <a:off x="497975" y="2232475"/>
              <a:ext cx="293125" cy="199225"/>
            </a:xfrm>
            <a:custGeom>
              <a:avLst/>
              <a:gdLst/>
              <a:ahLst/>
              <a:cxnLst/>
              <a:rect l="l" t="t" r="r" b="b"/>
              <a:pathLst>
                <a:path w="11725" h="7969" extrusionOk="0">
                  <a:moveTo>
                    <a:pt x="1298" y="0"/>
                  </a:moveTo>
                  <a:cubicBezTo>
                    <a:pt x="1298" y="0"/>
                    <a:pt x="283" y="1813"/>
                    <a:pt x="1" y="2395"/>
                  </a:cubicBezTo>
                  <a:cubicBezTo>
                    <a:pt x="600" y="4258"/>
                    <a:pt x="932" y="5638"/>
                    <a:pt x="616" y="7551"/>
                  </a:cubicBezTo>
                  <a:cubicBezTo>
                    <a:pt x="1830" y="7667"/>
                    <a:pt x="3127" y="7733"/>
                    <a:pt x="4341" y="7850"/>
                  </a:cubicBezTo>
                  <a:cubicBezTo>
                    <a:pt x="5038" y="7909"/>
                    <a:pt x="5734" y="7969"/>
                    <a:pt x="6430" y="7969"/>
                  </a:cubicBezTo>
                  <a:cubicBezTo>
                    <a:pt x="6516" y="7969"/>
                    <a:pt x="6601" y="7968"/>
                    <a:pt x="6686" y="7966"/>
                  </a:cubicBezTo>
                  <a:cubicBezTo>
                    <a:pt x="8166" y="7917"/>
                    <a:pt x="9596" y="7551"/>
                    <a:pt x="11010" y="7168"/>
                  </a:cubicBezTo>
                  <a:cubicBezTo>
                    <a:pt x="11060" y="6768"/>
                    <a:pt x="11126" y="6136"/>
                    <a:pt x="11143" y="5737"/>
                  </a:cubicBezTo>
                  <a:cubicBezTo>
                    <a:pt x="11143" y="5389"/>
                    <a:pt x="11159" y="5039"/>
                    <a:pt x="11177" y="4706"/>
                  </a:cubicBezTo>
                  <a:cubicBezTo>
                    <a:pt x="11193" y="3708"/>
                    <a:pt x="11725" y="3194"/>
                    <a:pt x="11392" y="2245"/>
                  </a:cubicBezTo>
                  <a:cubicBezTo>
                    <a:pt x="11196" y="1690"/>
                    <a:pt x="9976" y="15"/>
                    <a:pt x="9884" y="15"/>
                  </a:cubicBezTo>
                  <a:cubicBezTo>
                    <a:pt x="9882" y="15"/>
                    <a:pt x="9880" y="15"/>
                    <a:pt x="9879" y="16"/>
                  </a:cubicBezTo>
                  <a:lnTo>
                    <a:pt x="12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51"/>
            <p:cNvSpPr/>
            <p:nvPr/>
          </p:nvSpPr>
          <p:spPr>
            <a:xfrm>
              <a:off x="464725" y="2333950"/>
              <a:ext cx="225775" cy="107650"/>
            </a:xfrm>
            <a:custGeom>
              <a:avLst/>
              <a:gdLst/>
              <a:ahLst/>
              <a:cxnLst/>
              <a:rect l="l" t="t" r="r" b="b"/>
              <a:pathLst>
                <a:path w="9031" h="4306" extrusionOk="0">
                  <a:moveTo>
                    <a:pt x="1499" y="1"/>
                  </a:moveTo>
                  <a:cubicBezTo>
                    <a:pt x="1343" y="1"/>
                    <a:pt x="1167" y="11"/>
                    <a:pt x="965" y="33"/>
                  </a:cubicBezTo>
                  <a:cubicBezTo>
                    <a:pt x="748" y="66"/>
                    <a:pt x="515" y="115"/>
                    <a:pt x="333" y="248"/>
                  </a:cubicBezTo>
                  <a:cubicBezTo>
                    <a:pt x="249" y="332"/>
                    <a:pt x="183" y="414"/>
                    <a:pt x="116" y="514"/>
                  </a:cubicBezTo>
                  <a:cubicBezTo>
                    <a:pt x="0" y="681"/>
                    <a:pt x="67" y="897"/>
                    <a:pt x="249" y="980"/>
                  </a:cubicBezTo>
                  <a:cubicBezTo>
                    <a:pt x="965" y="1297"/>
                    <a:pt x="1663" y="1678"/>
                    <a:pt x="2329" y="2028"/>
                  </a:cubicBezTo>
                  <a:cubicBezTo>
                    <a:pt x="3027" y="2410"/>
                    <a:pt x="6187" y="3707"/>
                    <a:pt x="7484" y="3973"/>
                  </a:cubicBezTo>
                  <a:cubicBezTo>
                    <a:pt x="7999" y="4090"/>
                    <a:pt x="8549" y="4106"/>
                    <a:pt x="9030" y="4306"/>
                  </a:cubicBezTo>
                  <a:lnTo>
                    <a:pt x="9014" y="2610"/>
                  </a:lnTo>
                  <a:cubicBezTo>
                    <a:pt x="8066" y="2277"/>
                    <a:pt x="7567" y="1379"/>
                    <a:pt x="6935" y="647"/>
                  </a:cubicBezTo>
                  <a:cubicBezTo>
                    <a:pt x="6688" y="371"/>
                    <a:pt x="6389" y="133"/>
                    <a:pt x="6018" y="133"/>
                  </a:cubicBezTo>
                  <a:cubicBezTo>
                    <a:pt x="5965" y="133"/>
                    <a:pt x="5910" y="138"/>
                    <a:pt x="5854" y="148"/>
                  </a:cubicBezTo>
                  <a:cubicBezTo>
                    <a:pt x="5471" y="215"/>
                    <a:pt x="5139" y="414"/>
                    <a:pt x="4773" y="481"/>
                  </a:cubicBezTo>
                  <a:cubicBezTo>
                    <a:pt x="4606" y="509"/>
                    <a:pt x="4438" y="522"/>
                    <a:pt x="4271" y="522"/>
                  </a:cubicBezTo>
                  <a:cubicBezTo>
                    <a:pt x="4039" y="522"/>
                    <a:pt x="3807" y="496"/>
                    <a:pt x="3575" y="448"/>
                  </a:cubicBezTo>
                  <a:cubicBezTo>
                    <a:pt x="2617" y="253"/>
                    <a:pt x="2297" y="1"/>
                    <a:pt x="1499" y="1"/>
                  </a:cubicBezTo>
                  <a:close/>
                </a:path>
              </a:pathLst>
            </a:custGeom>
            <a:solidFill>
              <a:srgbClr val="7647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51"/>
            <p:cNvSpPr/>
            <p:nvPr/>
          </p:nvSpPr>
          <p:spPr>
            <a:xfrm>
              <a:off x="668450" y="2378400"/>
              <a:ext cx="239075" cy="109775"/>
            </a:xfrm>
            <a:custGeom>
              <a:avLst/>
              <a:gdLst/>
              <a:ahLst/>
              <a:cxnLst/>
              <a:rect l="l" t="t" r="r" b="b"/>
              <a:pathLst>
                <a:path w="9563" h="4391" extrusionOk="0">
                  <a:moveTo>
                    <a:pt x="149" y="0"/>
                  </a:moveTo>
                  <a:cubicBezTo>
                    <a:pt x="83" y="716"/>
                    <a:pt x="0" y="1647"/>
                    <a:pt x="34" y="2362"/>
                  </a:cubicBezTo>
                  <a:cubicBezTo>
                    <a:pt x="3742" y="3360"/>
                    <a:pt x="5870" y="3958"/>
                    <a:pt x="8897" y="4391"/>
                  </a:cubicBezTo>
                  <a:cubicBezTo>
                    <a:pt x="9064" y="3876"/>
                    <a:pt x="9396" y="3443"/>
                    <a:pt x="9480" y="2911"/>
                  </a:cubicBezTo>
                  <a:cubicBezTo>
                    <a:pt x="9546" y="2395"/>
                    <a:pt x="9562" y="1847"/>
                    <a:pt x="9496" y="1348"/>
                  </a:cubicBezTo>
                  <a:cubicBezTo>
                    <a:pt x="6420" y="849"/>
                    <a:pt x="3227" y="483"/>
                    <a:pt x="1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51"/>
            <p:cNvSpPr/>
            <p:nvPr/>
          </p:nvSpPr>
          <p:spPr>
            <a:xfrm>
              <a:off x="382800" y="2375900"/>
              <a:ext cx="235775" cy="113550"/>
            </a:xfrm>
            <a:custGeom>
              <a:avLst/>
              <a:gdLst/>
              <a:ahLst/>
              <a:cxnLst/>
              <a:rect l="l" t="t" r="r" b="b"/>
              <a:pathLst>
                <a:path w="9431" h="4542" extrusionOk="0">
                  <a:moveTo>
                    <a:pt x="8566" y="0"/>
                  </a:moveTo>
                  <a:cubicBezTo>
                    <a:pt x="5506" y="483"/>
                    <a:pt x="3127" y="1049"/>
                    <a:pt x="67" y="1530"/>
                  </a:cubicBezTo>
                  <a:cubicBezTo>
                    <a:pt x="0" y="2029"/>
                    <a:pt x="0" y="2595"/>
                    <a:pt x="84" y="3094"/>
                  </a:cubicBezTo>
                  <a:cubicBezTo>
                    <a:pt x="167" y="3626"/>
                    <a:pt x="284" y="4025"/>
                    <a:pt x="450" y="4541"/>
                  </a:cubicBezTo>
                  <a:cubicBezTo>
                    <a:pt x="3559" y="4258"/>
                    <a:pt x="6670" y="3626"/>
                    <a:pt x="9431" y="2546"/>
                  </a:cubicBezTo>
                  <a:lnTo>
                    <a:pt x="856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51"/>
            <p:cNvSpPr/>
            <p:nvPr/>
          </p:nvSpPr>
          <p:spPr>
            <a:xfrm>
              <a:off x="596925" y="2317675"/>
              <a:ext cx="234925" cy="121875"/>
            </a:xfrm>
            <a:custGeom>
              <a:avLst/>
              <a:gdLst/>
              <a:ahLst/>
              <a:cxnLst/>
              <a:rect l="l" t="t" r="r" b="b"/>
              <a:pathLst>
                <a:path w="9397" h="4875" extrusionOk="0">
                  <a:moveTo>
                    <a:pt x="7666" y="1"/>
                  </a:moveTo>
                  <a:cubicBezTo>
                    <a:pt x="7048" y="1"/>
                    <a:pt x="6861" y="245"/>
                    <a:pt x="6104" y="533"/>
                  </a:cubicBezTo>
                  <a:cubicBezTo>
                    <a:pt x="5685" y="693"/>
                    <a:pt x="5354" y="826"/>
                    <a:pt x="4936" y="826"/>
                  </a:cubicBezTo>
                  <a:cubicBezTo>
                    <a:pt x="4873" y="826"/>
                    <a:pt x="4808" y="823"/>
                    <a:pt x="4740" y="817"/>
                  </a:cubicBezTo>
                  <a:cubicBezTo>
                    <a:pt x="4366" y="777"/>
                    <a:pt x="4001" y="668"/>
                    <a:pt x="3631" y="668"/>
                  </a:cubicBezTo>
                  <a:cubicBezTo>
                    <a:pt x="3525" y="668"/>
                    <a:pt x="3418" y="677"/>
                    <a:pt x="3310" y="700"/>
                  </a:cubicBezTo>
                  <a:cubicBezTo>
                    <a:pt x="2877" y="799"/>
                    <a:pt x="2611" y="1249"/>
                    <a:pt x="2329" y="1615"/>
                  </a:cubicBezTo>
                  <a:cubicBezTo>
                    <a:pt x="1913" y="2130"/>
                    <a:pt x="649" y="2230"/>
                    <a:pt x="1" y="2329"/>
                  </a:cubicBezTo>
                  <a:lnTo>
                    <a:pt x="866" y="4875"/>
                  </a:lnTo>
                  <a:cubicBezTo>
                    <a:pt x="3294" y="4092"/>
                    <a:pt x="4691" y="3211"/>
                    <a:pt x="6986" y="2114"/>
                  </a:cubicBezTo>
                  <a:cubicBezTo>
                    <a:pt x="7518" y="1881"/>
                    <a:pt x="8033" y="1631"/>
                    <a:pt x="8549" y="1382"/>
                  </a:cubicBezTo>
                  <a:cubicBezTo>
                    <a:pt x="8765" y="1282"/>
                    <a:pt x="8998" y="1165"/>
                    <a:pt x="9115" y="950"/>
                  </a:cubicBezTo>
                  <a:cubicBezTo>
                    <a:pt x="9397" y="417"/>
                    <a:pt x="8499" y="85"/>
                    <a:pt x="8117" y="34"/>
                  </a:cubicBezTo>
                  <a:cubicBezTo>
                    <a:pt x="7942" y="11"/>
                    <a:pt x="7795" y="1"/>
                    <a:pt x="7666" y="1"/>
                  </a:cubicBezTo>
                  <a:close/>
                </a:path>
              </a:pathLst>
            </a:custGeom>
            <a:solidFill>
              <a:srgbClr val="693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51"/>
            <p:cNvSpPr/>
            <p:nvPr/>
          </p:nvSpPr>
          <p:spPr>
            <a:xfrm>
              <a:off x="524600" y="1927050"/>
              <a:ext cx="232425" cy="324575"/>
            </a:xfrm>
            <a:custGeom>
              <a:avLst/>
              <a:gdLst/>
              <a:ahLst/>
              <a:cxnLst/>
              <a:rect l="l" t="t" r="r" b="b"/>
              <a:pathLst>
                <a:path w="9297" h="12983" extrusionOk="0">
                  <a:moveTo>
                    <a:pt x="4896" y="1"/>
                  </a:moveTo>
                  <a:cubicBezTo>
                    <a:pt x="4394" y="1"/>
                    <a:pt x="3931" y="40"/>
                    <a:pt x="3326" y="93"/>
                  </a:cubicBezTo>
                  <a:cubicBezTo>
                    <a:pt x="3326" y="93"/>
                    <a:pt x="3342" y="1091"/>
                    <a:pt x="2677" y="1457"/>
                  </a:cubicBezTo>
                  <a:cubicBezTo>
                    <a:pt x="1812" y="1956"/>
                    <a:pt x="748" y="2106"/>
                    <a:pt x="16" y="2554"/>
                  </a:cubicBezTo>
                  <a:cubicBezTo>
                    <a:pt x="0" y="4118"/>
                    <a:pt x="532" y="11502"/>
                    <a:pt x="615" y="12849"/>
                  </a:cubicBezTo>
                  <a:cubicBezTo>
                    <a:pt x="1679" y="12949"/>
                    <a:pt x="2861" y="12932"/>
                    <a:pt x="3925" y="12982"/>
                  </a:cubicBezTo>
                  <a:lnTo>
                    <a:pt x="8498" y="12932"/>
                  </a:lnTo>
                  <a:cubicBezTo>
                    <a:pt x="8465" y="11868"/>
                    <a:pt x="8531" y="11087"/>
                    <a:pt x="8548" y="9972"/>
                  </a:cubicBezTo>
                  <a:cubicBezTo>
                    <a:pt x="8715" y="8825"/>
                    <a:pt x="8963" y="7610"/>
                    <a:pt x="9014" y="6563"/>
                  </a:cubicBezTo>
                  <a:cubicBezTo>
                    <a:pt x="9063" y="5532"/>
                    <a:pt x="9296" y="3137"/>
                    <a:pt x="9230" y="2572"/>
                  </a:cubicBezTo>
                  <a:cubicBezTo>
                    <a:pt x="8382" y="2222"/>
                    <a:pt x="7267" y="1856"/>
                    <a:pt x="6402" y="1523"/>
                  </a:cubicBezTo>
                  <a:cubicBezTo>
                    <a:pt x="6036" y="1374"/>
                    <a:pt x="5788" y="1024"/>
                    <a:pt x="5788" y="625"/>
                  </a:cubicBezTo>
                  <a:cubicBezTo>
                    <a:pt x="5804" y="426"/>
                    <a:pt x="5804" y="243"/>
                    <a:pt x="5821" y="44"/>
                  </a:cubicBezTo>
                  <a:cubicBezTo>
                    <a:pt x="5478" y="13"/>
                    <a:pt x="5180" y="1"/>
                    <a:pt x="4896" y="1"/>
                  </a:cubicBezTo>
                  <a:close/>
                </a:path>
              </a:pathLst>
            </a:custGeom>
            <a:solidFill>
              <a:srgbClr val="693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51"/>
            <p:cNvSpPr/>
            <p:nvPr/>
          </p:nvSpPr>
          <p:spPr>
            <a:xfrm>
              <a:off x="602325" y="1915225"/>
              <a:ext cx="39550" cy="36625"/>
            </a:xfrm>
            <a:custGeom>
              <a:avLst/>
              <a:gdLst/>
              <a:ahLst/>
              <a:cxnLst/>
              <a:rect l="l" t="t" r="r" b="b"/>
              <a:pathLst>
                <a:path w="1582" h="1465" extrusionOk="0">
                  <a:moveTo>
                    <a:pt x="400" y="1"/>
                  </a:moveTo>
                  <a:cubicBezTo>
                    <a:pt x="251" y="583"/>
                    <a:pt x="200" y="932"/>
                    <a:pt x="0" y="1464"/>
                  </a:cubicBezTo>
                  <a:cubicBezTo>
                    <a:pt x="350" y="1464"/>
                    <a:pt x="1581" y="1249"/>
                    <a:pt x="1581" y="1249"/>
                  </a:cubicBezTo>
                  <a:lnTo>
                    <a:pt x="400" y="1"/>
                  </a:ln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51"/>
            <p:cNvSpPr/>
            <p:nvPr/>
          </p:nvSpPr>
          <p:spPr>
            <a:xfrm>
              <a:off x="568225" y="1788825"/>
              <a:ext cx="138500" cy="157625"/>
            </a:xfrm>
            <a:custGeom>
              <a:avLst/>
              <a:gdLst/>
              <a:ahLst/>
              <a:cxnLst/>
              <a:rect l="l" t="t" r="r" b="b"/>
              <a:pathLst>
                <a:path w="5540" h="6305" extrusionOk="0">
                  <a:moveTo>
                    <a:pt x="2779" y="1"/>
                  </a:moveTo>
                  <a:cubicBezTo>
                    <a:pt x="1249" y="1"/>
                    <a:pt x="1" y="1415"/>
                    <a:pt x="1" y="3161"/>
                  </a:cubicBezTo>
                  <a:cubicBezTo>
                    <a:pt x="1" y="4908"/>
                    <a:pt x="1249" y="6305"/>
                    <a:pt x="2779" y="6305"/>
                  </a:cubicBezTo>
                  <a:cubicBezTo>
                    <a:pt x="4291" y="6305"/>
                    <a:pt x="5539" y="4908"/>
                    <a:pt x="5539" y="3161"/>
                  </a:cubicBezTo>
                  <a:cubicBezTo>
                    <a:pt x="5539" y="1415"/>
                    <a:pt x="4291" y="1"/>
                    <a:pt x="2779" y="1"/>
                  </a:cubicBezTo>
                  <a:close/>
                </a:path>
              </a:pathLst>
            </a:custGeom>
            <a:solidFill>
              <a:srgbClr val="7647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51"/>
            <p:cNvSpPr/>
            <p:nvPr/>
          </p:nvSpPr>
          <p:spPr>
            <a:xfrm>
              <a:off x="695450" y="1858725"/>
              <a:ext cx="27900" cy="41150"/>
            </a:xfrm>
            <a:custGeom>
              <a:avLst/>
              <a:gdLst/>
              <a:ahLst/>
              <a:cxnLst/>
              <a:rect l="l" t="t" r="r" b="b"/>
              <a:pathLst>
                <a:path w="1116" h="1646" extrusionOk="0">
                  <a:moveTo>
                    <a:pt x="351" y="1"/>
                  </a:moveTo>
                  <a:cubicBezTo>
                    <a:pt x="236" y="1"/>
                    <a:pt x="118" y="16"/>
                    <a:pt x="1" y="32"/>
                  </a:cubicBezTo>
                  <a:lnTo>
                    <a:pt x="184" y="1646"/>
                  </a:lnTo>
                  <a:cubicBezTo>
                    <a:pt x="550" y="1595"/>
                    <a:pt x="866" y="1329"/>
                    <a:pt x="999" y="997"/>
                  </a:cubicBezTo>
                  <a:cubicBezTo>
                    <a:pt x="1116" y="664"/>
                    <a:pt x="1032" y="232"/>
                    <a:pt x="733" y="83"/>
                  </a:cubicBezTo>
                  <a:cubicBezTo>
                    <a:pt x="609" y="21"/>
                    <a:pt x="481" y="1"/>
                    <a:pt x="351" y="1"/>
                  </a:cubicBezTo>
                  <a:close/>
                </a:path>
              </a:pathLst>
            </a:custGeom>
            <a:solidFill>
              <a:srgbClr val="7647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51"/>
            <p:cNvSpPr/>
            <p:nvPr/>
          </p:nvSpPr>
          <p:spPr>
            <a:xfrm>
              <a:off x="704600" y="1864350"/>
              <a:ext cx="11275" cy="7275"/>
            </a:xfrm>
            <a:custGeom>
              <a:avLst/>
              <a:gdLst/>
              <a:ahLst/>
              <a:cxnLst/>
              <a:rect l="l" t="t" r="r" b="b"/>
              <a:pathLst>
                <a:path w="451" h="291" extrusionOk="0">
                  <a:moveTo>
                    <a:pt x="152" y="0"/>
                  </a:moveTo>
                  <a:cubicBezTo>
                    <a:pt x="125" y="0"/>
                    <a:pt x="96" y="12"/>
                    <a:pt x="84" y="24"/>
                  </a:cubicBezTo>
                  <a:cubicBezTo>
                    <a:pt x="51" y="40"/>
                    <a:pt x="34" y="57"/>
                    <a:pt x="18" y="73"/>
                  </a:cubicBezTo>
                  <a:lnTo>
                    <a:pt x="1" y="90"/>
                  </a:lnTo>
                  <a:lnTo>
                    <a:pt x="34" y="90"/>
                  </a:lnTo>
                  <a:cubicBezTo>
                    <a:pt x="43" y="98"/>
                    <a:pt x="51" y="98"/>
                    <a:pt x="61" y="98"/>
                  </a:cubicBezTo>
                  <a:cubicBezTo>
                    <a:pt x="71" y="98"/>
                    <a:pt x="84" y="98"/>
                    <a:pt x="100" y="106"/>
                  </a:cubicBezTo>
                  <a:cubicBezTo>
                    <a:pt x="100" y="106"/>
                    <a:pt x="118" y="106"/>
                    <a:pt x="134" y="124"/>
                  </a:cubicBezTo>
                  <a:lnTo>
                    <a:pt x="167" y="124"/>
                  </a:lnTo>
                  <a:cubicBezTo>
                    <a:pt x="184" y="140"/>
                    <a:pt x="218" y="157"/>
                    <a:pt x="233" y="157"/>
                  </a:cubicBezTo>
                  <a:cubicBezTo>
                    <a:pt x="267" y="173"/>
                    <a:pt x="284" y="173"/>
                    <a:pt x="317" y="190"/>
                  </a:cubicBezTo>
                  <a:cubicBezTo>
                    <a:pt x="317" y="206"/>
                    <a:pt x="333" y="206"/>
                    <a:pt x="351" y="223"/>
                  </a:cubicBezTo>
                  <a:cubicBezTo>
                    <a:pt x="351" y="223"/>
                    <a:pt x="367" y="223"/>
                    <a:pt x="367" y="239"/>
                  </a:cubicBezTo>
                  <a:cubicBezTo>
                    <a:pt x="400" y="239"/>
                    <a:pt x="417" y="257"/>
                    <a:pt x="417" y="273"/>
                  </a:cubicBezTo>
                  <a:cubicBezTo>
                    <a:pt x="433" y="290"/>
                    <a:pt x="450" y="290"/>
                    <a:pt x="450" y="290"/>
                  </a:cubicBezTo>
                  <a:lnTo>
                    <a:pt x="450" y="257"/>
                  </a:lnTo>
                  <a:lnTo>
                    <a:pt x="450" y="190"/>
                  </a:lnTo>
                  <a:cubicBezTo>
                    <a:pt x="433" y="157"/>
                    <a:pt x="417" y="124"/>
                    <a:pt x="400" y="106"/>
                  </a:cubicBezTo>
                  <a:lnTo>
                    <a:pt x="351" y="57"/>
                  </a:lnTo>
                  <a:lnTo>
                    <a:pt x="300" y="24"/>
                  </a:lnTo>
                  <a:lnTo>
                    <a:pt x="233" y="7"/>
                  </a:lnTo>
                  <a:lnTo>
                    <a:pt x="184" y="7"/>
                  </a:lnTo>
                  <a:cubicBezTo>
                    <a:pt x="175" y="2"/>
                    <a:pt x="163" y="0"/>
                    <a:pt x="152" y="0"/>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51"/>
            <p:cNvSpPr/>
            <p:nvPr/>
          </p:nvSpPr>
          <p:spPr>
            <a:xfrm>
              <a:off x="549550" y="1857500"/>
              <a:ext cx="27850" cy="42775"/>
            </a:xfrm>
            <a:custGeom>
              <a:avLst/>
              <a:gdLst/>
              <a:ahLst/>
              <a:cxnLst/>
              <a:rect l="l" t="t" r="r" b="b"/>
              <a:pathLst>
                <a:path w="1114" h="1711" extrusionOk="0">
                  <a:moveTo>
                    <a:pt x="770" y="0"/>
                  </a:moveTo>
                  <a:cubicBezTo>
                    <a:pt x="641" y="0"/>
                    <a:pt x="513" y="20"/>
                    <a:pt x="399" y="81"/>
                  </a:cubicBezTo>
                  <a:cubicBezTo>
                    <a:pt x="83" y="231"/>
                    <a:pt x="0" y="664"/>
                    <a:pt x="116" y="996"/>
                  </a:cubicBezTo>
                  <a:cubicBezTo>
                    <a:pt x="249" y="1329"/>
                    <a:pt x="566" y="1595"/>
                    <a:pt x="931" y="1644"/>
                  </a:cubicBezTo>
                  <a:cubicBezTo>
                    <a:pt x="981" y="1662"/>
                    <a:pt x="1014" y="1695"/>
                    <a:pt x="1064" y="1711"/>
                  </a:cubicBezTo>
                  <a:lnTo>
                    <a:pt x="1114" y="32"/>
                  </a:lnTo>
                  <a:cubicBezTo>
                    <a:pt x="1004" y="16"/>
                    <a:pt x="886" y="0"/>
                    <a:pt x="770" y="0"/>
                  </a:cubicBezTo>
                  <a:close/>
                </a:path>
              </a:pathLst>
            </a:custGeom>
            <a:solidFill>
              <a:srgbClr val="7647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51"/>
            <p:cNvSpPr/>
            <p:nvPr/>
          </p:nvSpPr>
          <p:spPr>
            <a:xfrm>
              <a:off x="558250" y="1863100"/>
              <a:ext cx="11275" cy="7250"/>
            </a:xfrm>
            <a:custGeom>
              <a:avLst/>
              <a:gdLst/>
              <a:ahLst/>
              <a:cxnLst/>
              <a:rect l="l" t="t" r="r" b="b"/>
              <a:pathLst>
                <a:path w="451" h="290" extrusionOk="0">
                  <a:moveTo>
                    <a:pt x="300" y="0"/>
                  </a:moveTo>
                  <a:cubicBezTo>
                    <a:pt x="288" y="0"/>
                    <a:pt x="277" y="2"/>
                    <a:pt x="267" y="7"/>
                  </a:cubicBezTo>
                  <a:lnTo>
                    <a:pt x="218" y="7"/>
                  </a:lnTo>
                  <a:lnTo>
                    <a:pt x="151" y="23"/>
                  </a:lnTo>
                  <a:lnTo>
                    <a:pt x="100" y="57"/>
                  </a:lnTo>
                  <a:cubicBezTo>
                    <a:pt x="84" y="74"/>
                    <a:pt x="67" y="90"/>
                    <a:pt x="51" y="90"/>
                  </a:cubicBezTo>
                  <a:lnTo>
                    <a:pt x="1" y="190"/>
                  </a:lnTo>
                  <a:lnTo>
                    <a:pt x="1" y="256"/>
                  </a:lnTo>
                  <a:lnTo>
                    <a:pt x="1" y="289"/>
                  </a:lnTo>
                  <a:cubicBezTo>
                    <a:pt x="1" y="289"/>
                    <a:pt x="18" y="289"/>
                    <a:pt x="34" y="273"/>
                  </a:cubicBezTo>
                  <a:cubicBezTo>
                    <a:pt x="51" y="256"/>
                    <a:pt x="51" y="240"/>
                    <a:pt x="84" y="240"/>
                  </a:cubicBezTo>
                  <a:cubicBezTo>
                    <a:pt x="84" y="223"/>
                    <a:pt x="100" y="223"/>
                    <a:pt x="100" y="207"/>
                  </a:cubicBezTo>
                  <a:cubicBezTo>
                    <a:pt x="118" y="207"/>
                    <a:pt x="134" y="207"/>
                    <a:pt x="151" y="190"/>
                  </a:cubicBezTo>
                  <a:cubicBezTo>
                    <a:pt x="167" y="174"/>
                    <a:pt x="184" y="174"/>
                    <a:pt x="218" y="156"/>
                  </a:cubicBezTo>
                  <a:cubicBezTo>
                    <a:pt x="233" y="156"/>
                    <a:pt x="267" y="140"/>
                    <a:pt x="284" y="123"/>
                  </a:cubicBezTo>
                  <a:lnTo>
                    <a:pt x="317" y="123"/>
                  </a:lnTo>
                  <a:cubicBezTo>
                    <a:pt x="333" y="107"/>
                    <a:pt x="351" y="107"/>
                    <a:pt x="351" y="107"/>
                  </a:cubicBezTo>
                  <a:cubicBezTo>
                    <a:pt x="384" y="90"/>
                    <a:pt x="400" y="90"/>
                    <a:pt x="417" y="90"/>
                  </a:cubicBezTo>
                  <a:lnTo>
                    <a:pt x="450" y="90"/>
                  </a:lnTo>
                  <a:lnTo>
                    <a:pt x="433" y="74"/>
                  </a:lnTo>
                  <a:lnTo>
                    <a:pt x="384" y="23"/>
                  </a:lnTo>
                  <a:cubicBezTo>
                    <a:pt x="360" y="12"/>
                    <a:pt x="328" y="0"/>
                    <a:pt x="300" y="0"/>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51"/>
            <p:cNvSpPr/>
            <p:nvPr/>
          </p:nvSpPr>
          <p:spPr>
            <a:xfrm>
              <a:off x="667175" y="1869925"/>
              <a:ext cx="32075" cy="32025"/>
            </a:xfrm>
            <a:custGeom>
              <a:avLst/>
              <a:gdLst/>
              <a:ahLst/>
              <a:cxnLst/>
              <a:rect l="l" t="t" r="r" b="b"/>
              <a:pathLst>
                <a:path w="1283" h="1281" extrusionOk="0">
                  <a:moveTo>
                    <a:pt x="650" y="0"/>
                  </a:moveTo>
                  <a:cubicBezTo>
                    <a:pt x="284" y="0"/>
                    <a:pt x="1" y="283"/>
                    <a:pt x="1" y="632"/>
                  </a:cubicBezTo>
                  <a:cubicBezTo>
                    <a:pt x="1" y="981"/>
                    <a:pt x="284" y="1280"/>
                    <a:pt x="650" y="1280"/>
                  </a:cubicBezTo>
                  <a:cubicBezTo>
                    <a:pt x="999" y="1280"/>
                    <a:pt x="1282" y="981"/>
                    <a:pt x="1282" y="632"/>
                  </a:cubicBezTo>
                  <a:cubicBezTo>
                    <a:pt x="1282" y="283"/>
                    <a:pt x="999" y="0"/>
                    <a:pt x="650" y="0"/>
                  </a:cubicBezTo>
                  <a:close/>
                </a:path>
              </a:pathLst>
            </a:custGeom>
            <a:solidFill>
              <a:srgbClr val="643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51"/>
            <p:cNvSpPr/>
            <p:nvPr/>
          </p:nvSpPr>
          <p:spPr>
            <a:xfrm>
              <a:off x="572000" y="1869925"/>
              <a:ext cx="31625" cy="32025"/>
            </a:xfrm>
            <a:custGeom>
              <a:avLst/>
              <a:gdLst/>
              <a:ahLst/>
              <a:cxnLst/>
              <a:rect l="l" t="t" r="r" b="b"/>
              <a:pathLst>
                <a:path w="1265" h="1281" extrusionOk="0">
                  <a:moveTo>
                    <a:pt x="632" y="0"/>
                  </a:moveTo>
                  <a:cubicBezTo>
                    <a:pt x="282" y="0"/>
                    <a:pt x="0" y="283"/>
                    <a:pt x="0" y="632"/>
                  </a:cubicBezTo>
                  <a:cubicBezTo>
                    <a:pt x="0" y="981"/>
                    <a:pt x="282" y="1280"/>
                    <a:pt x="632" y="1280"/>
                  </a:cubicBezTo>
                  <a:cubicBezTo>
                    <a:pt x="981" y="1280"/>
                    <a:pt x="1264" y="981"/>
                    <a:pt x="1264" y="632"/>
                  </a:cubicBezTo>
                  <a:cubicBezTo>
                    <a:pt x="1264" y="283"/>
                    <a:pt x="981" y="0"/>
                    <a:pt x="632" y="0"/>
                  </a:cubicBezTo>
                  <a:close/>
                </a:path>
              </a:pathLst>
            </a:custGeom>
            <a:solidFill>
              <a:srgbClr val="643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51"/>
            <p:cNvSpPr/>
            <p:nvPr/>
          </p:nvSpPr>
          <p:spPr>
            <a:xfrm>
              <a:off x="628525" y="1865325"/>
              <a:ext cx="8350" cy="26650"/>
            </a:xfrm>
            <a:custGeom>
              <a:avLst/>
              <a:gdLst/>
              <a:ahLst/>
              <a:cxnLst/>
              <a:rect l="l" t="t" r="r" b="b"/>
              <a:pathLst>
                <a:path w="334" h="1066" extrusionOk="0">
                  <a:moveTo>
                    <a:pt x="134" y="1"/>
                  </a:moveTo>
                  <a:cubicBezTo>
                    <a:pt x="134" y="1"/>
                    <a:pt x="101" y="85"/>
                    <a:pt x="67" y="184"/>
                  </a:cubicBezTo>
                  <a:cubicBezTo>
                    <a:pt x="50" y="284"/>
                    <a:pt x="1" y="417"/>
                    <a:pt x="1" y="584"/>
                  </a:cubicBezTo>
                  <a:lnTo>
                    <a:pt x="1" y="699"/>
                  </a:lnTo>
                  <a:cubicBezTo>
                    <a:pt x="17" y="733"/>
                    <a:pt x="17" y="766"/>
                    <a:pt x="34" y="799"/>
                  </a:cubicBezTo>
                  <a:cubicBezTo>
                    <a:pt x="67" y="883"/>
                    <a:pt x="101" y="932"/>
                    <a:pt x="150" y="965"/>
                  </a:cubicBezTo>
                  <a:cubicBezTo>
                    <a:pt x="167" y="999"/>
                    <a:pt x="200" y="999"/>
                    <a:pt x="216" y="1016"/>
                  </a:cubicBezTo>
                  <a:cubicBezTo>
                    <a:pt x="234" y="1032"/>
                    <a:pt x="267" y="1032"/>
                    <a:pt x="283" y="1049"/>
                  </a:cubicBezTo>
                  <a:cubicBezTo>
                    <a:pt x="300" y="1049"/>
                    <a:pt x="334" y="1065"/>
                    <a:pt x="334" y="1065"/>
                  </a:cubicBezTo>
                  <a:cubicBezTo>
                    <a:pt x="334" y="1065"/>
                    <a:pt x="316" y="1049"/>
                    <a:pt x="300" y="1016"/>
                  </a:cubicBezTo>
                  <a:cubicBezTo>
                    <a:pt x="283" y="999"/>
                    <a:pt x="267" y="999"/>
                    <a:pt x="250" y="983"/>
                  </a:cubicBezTo>
                  <a:cubicBezTo>
                    <a:pt x="250" y="950"/>
                    <a:pt x="234" y="932"/>
                    <a:pt x="216" y="916"/>
                  </a:cubicBezTo>
                  <a:cubicBezTo>
                    <a:pt x="200" y="899"/>
                    <a:pt x="200" y="866"/>
                    <a:pt x="183" y="850"/>
                  </a:cubicBezTo>
                  <a:cubicBezTo>
                    <a:pt x="167" y="816"/>
                    <a:pt x="167" y="799"/>
                    <a:pt x="167" y="766"/>
                  </a:cubicBezTo>
                  <a:cubicBezTo>
                    <a:pt x="150" y="717"/>
                    <a:pt x="150" y="650"/>
                    <a:pt x="150" y="584"/>
                  </a:cubicBezTo>
                  <a:cubicBezTo>
                    <a:pt x="150" y="451"/>
                    <a:pt x="167" y="300"/>
                    <a:pt x="150" y="184"/>
                  </a:cubicBezTo>
                  <a:cubicBezTo>
                    <a:pt x="150" y="85"/>
                    <a:pt x="134" y="1"/>
                    <a:pt x="134" y="1"/>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51"/>
            <p:cNvSpPr/>
            <p:nvPr/>
          </p:nvSpPr>
          <p:spPr>
            <a:xfrm>
              <a:off x="622275" y="1901925"/>
              <a:ext cx="26250" cy="6275"/>
            </a:xfrm>
            <a:custGeom>
              <a:avLst/>
              <a:gdLst/>
              <a:ahLst/>
              <a:cxnLst/>
              <a:rect l="l" t="t" r="r" b="b"/>
              <a:pathLst>
                <a:path w="1050" h="251" extrusionOk="0">
                  <a:moveTo>
                    <a:pt x="1049" y="0"/>
                  </a:moveTo>
                  <a:cubicBezTo>
                    <a:pt x="1049" y="0"/>
                    <a:pt x="1032" y="0"/>
                    <a:pt x="999" y="18"/>
                  </a:cubicBezTo>
                  <a:cubicBezTo>
                    <a:pt x="965" y="18"/>
                    <a:pt x="932" y="34"/>
                    <a:pt x="883" y="51"/>
                  </a:cubicBezTo>
                  <a:cubicBezTo>
                    <a:pt x="850" y="51"/>
                    <a:pt x="832" y="51"/>
                    <a:pt x="799" y="67"/>
                  </a:cubicBezTo>
                  <a:cubicBezTo>
                    <a:pt x="766" y="67"/>
                    <a:pt x="733" y="67"/>
                    <a:pt x="717" y="84"/>
                  </a:cubicBezTo>
                  <a:cubicBezTo>
                    <a:pt x="650" y="84"/>
                    <a:pt x="584" y="84"/>
                    <a:pt x="517" y="100"/>
                  </a:cubicBezTo>
                  <a:cubicBezTo>
                    <a:pt x="450" y="100"/>
                    <a:pt x="400" y="100"/>
                    <a:pt x="333" y="84"/>
                  </a:cubicBezTo>
                  <a:lnTo>
                    <a:pt x="251" y="84"/>
                  </a:lnTo>
                  <a:cubicBezTo>
                    <a:pt x="218" y="67"/>
                    <a:pt x="200" y="67"/>
                    <a:pt x="167" y="67"/>
                  </a:cubicBezTo>
                  <a:cubicBezTo>
                    <a:pt x="118" y="67"/>
                    <a:pt x="67" y="51"/>
                    <a:pt x="51" y="34"/>
                  </a:cubicBezTo>
                  <a:lnTo>
                    <a:pt x="1" y="34"/>
                  </a:lnTo>
                  <a:cubicBezTo>
                    <a:pt x="1" y="34"/>
                    <a:pt x="1" y="51"/>
                    <a:pt x="34" y="67"/>
                  </a:cubicBezTo>
                  <a:cubicBezTo>
                    <a:pt x="51" y="84"/>
                    <a:pt x="85" y="117"/>
                    <a:pt x="134" y="151"/>
                  </a:cubicBezTo>
                  <a:cubicBezTo>
                    <a:pt x="151" y="151"/>
                    <a:pt x="184" y="167"/>
                    <a:pt x="218" y="184"/>
                  </a:cubicBezTo>
                  <a:cubicBezTo>
                    <a:pt x="251" y="200"/>
                    <a:pt x="284" y="200"/>
                    <a:pt x="317" y="217"/>
                  </a:cubicBezTo>
                  <a:cubicBezTo>
                    <a:pt x="351" y="217"/>
                    <a:pt x="384" y="233"/>
                    <a:pt x="417" y="233"/>
                  </a:cubicBezTo>
                  <a:cubicBezTo>
                    <a:pt x="450" y="233"/>
                    <a:pt x="484" y="251"/>
                    <a:pt x="533" y="251"/>
                  </a:cubicBezTo>
                  <a:cubicBezTo>
                    <a:pt x="566" y="233"/>
                    <a:pt x="599" y="233"/>
                    <a:pt x="633" y="233"/>
                  </a:cubicBezTo>
                  <a:cubicBezTo>
                    <a:pt x="666" y="233"/>
                    <a:pt x="717" y="217"/>
                    <a:pt x="750" y="200"/>
                  </a:cubicBezTo>
                  <a:cubicBezTo>
                    <a:pt x="783" y="200"/>
                    <a:pt x="799" y="184"/>
                    <a:pt x="832" y="167"/>
                  </a:cubicBezTo>
                  <a:cubicBezTo>
                    <a:pt x="866" y="151"/>
                    <a:pt x="883" y="133"/>
                    <a:pt x="916" y="117"/>
                  </a:cubicBezTo>
                  <a:cubicBezTo>
                    <a:pt x="965" y="100"/>
                    <a:pt x="983" y="51"/>
                    <a:pt x="1016" y="34"/>
                  </a:cubicBezTo>
                  <a:lnTo>
                    <a:pt x="1049" y="0"/>
                  </a:ln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51"/>
            <p:cNvSpPr/>
            <p:nvPr/>
          </p:nvSpPr>
          <p:spPr>
            <a:xfrm>
              <a:off x="646000" y="1849975"/>
              <a:ext cx="24975" cy="5850"/>
            </a:xfrm>
            <a:custGeom>
              <a:avLst/>
              <a:gdLst/>
              <a:ahLst/>
              <a:cxnLst/>
              <a:rect l="l" t="t" r="r" b="b"/>
              <a:pathLst>
                <a:path w="999" h="234" extrusionOk="0">
                  <a:moveTo>
                    <a:pt x="400" y="0"/>
                  </a:moveTo>
                  <a:cubicBezTo>
                    <a:pt x="366" y="0"/>
                    <a:pt x="333" y="16"/>
                    <a:pt x="300" y="33"/>
                  </a:cubicBezTo>
                  <a:cubicBezTo>
                    <a:pt x="266" y="33"/>
                    <a:pt x="233" y="49"/>
                    <a:pt x="200" y="67"/>
                  </a:cubicBezTo>
                  <a:cubicBezTo>
                    <a:pt x="183" y="83"/>
                    <a:pt x="149" y="100"/>
                    <a:pt x="133" y="100"/>
                  </a:cubicBezTo>
                  <a:cubicBezTo>
                    <a:pt x="83" y="133"/>
                    <a:pt x="50" y="167"/>
                    <a:pt x="34" y="182"/>
                  </a:cubicBezTo>
                  <a:cubicBezTo>
                    <a:pt x="16" y="216"/>
                    <a:pt x="0" y="233"/>
                    <a:pt x="0" y="233"/>
                  </a:cubicBezTo>
                  <a:cubicBezTo>
                    <a:pt x="0" y="233"/>
                    <a:pt x="16" y="216"/>
                    <a:pt x="50" y="216"/>
                  </a:cubicBezTo>
                  <a:cubicBezTo>
                    <a:pt x="83" y="216"/>
                    <a:pt x="116" y="182"/>
                    <a:pt x="167" y="182"/>
                  </a:cubicBezTo>
                  <a:cubicBezTo>
                    <a:pt x="200" y="182"/>
                    <a:pt x="216" y="167"/>
                    <a:pt x="249" y="167"/>
                  </a:cubicBezTo>
                  <a:cubicBezTo>
                    <a:pt x="258" y="158"/>
                    <a:pt x="270" y="158"/>
                    <a:pt x="285" y="158"/>
                  </a:cubicBezTo>
                  <a:cubicBezTo>
                    <a:pt x="300" y="158"/>
                    <a:pt x="316" y="158"/>
                    <a:pt x="333" y="149"/>
                  </a:cubicBezTo>
                  <a:cubicBezTo>
                    <a:pt x="358" y="141"/>
                    <a:pt x="387" y="141"/>
                    <a:pt x="416" y="141"/>
                  </a:cubicBezTo>
                  <a:cubicBezTo>
                    <a:pt x="445" y="141"/>
                    <a:pt x="474" y="141"/>
                    <a:pt x="499" y="133"/>
                  </a:cubicBezTo>
                  <a:cubicBezTo>
                    <a:pt x="566" y="149"/>
                    <a:pt x="632" y="149"/>
                    <a:pt x="682" y="149"/>
                  </a:cubicBezTo>
                  <a:cubicBezTo>
                    <a:pt x="715" y="167"/>
                    <a:pt x="748" y="167"/>
                    <a:pt x="765" y="167"/>
                  </a:cubicBezTo>
                  <a:cubicBezTo>
                    <a:pt x="799" y="182"/>
                    <a:pt x="815" y="182"/>
                    <a:pt x="848" y="182"/>
                  </a:cubicBezTo>
                  <a:cubicBezTo>
                    <a:pt x="898" y="200"/>
                    <a:pt x="932" y="216"/>
                    <a:pt x="965" y="216"/>
                  </a:cubicBezTo>
                  <a:cubicBezTo>
                    <a:pt x="981" y="233"/>
                    <a:pt x="998" y="233"/>
                    <a:pt x="998" y="233"/>
                  </a:cubicBezTo>
                  <a:cubicBezTo>
                    <a:pt x="998" y="233"/>
                    <a:pt x="998" y="216"/>
                    <a:pt x="981" y="200"/>
                  </a:cubicBezTo>
                  <a:cubicBezTo>
                    <a:pt x="948" y="182"/>
                    <a:pt x="932" y="133"/>
                    <a:pt x="881" y="116"/>
                  </a:cubicBezTo>
                  <a:cubicBezTo>
                    <a:pt x="865" y="100"/>
                    <a:pt x="832" y="83"/>
                    <a:pt x="799" y="67"/>
                  </a:cubicBezTo>
                  <a:cubicBezTo>
                    <a:pt x="781" y="49"/>
                    <a:pt x="748" y="33"/>
                    <a:pt x="715" y="33"/>
                  </a:cubicBezTo>
                  <a:cubicBezTo>
                    <a:pt x="682" y="16"/>
                    <a:pt x="648" y="0"/>
                    <a:pt x="615" y="0"/>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51"/>
            <p:cNvSpPr/>
            <p:nvPr/>
          </p:nvSpPr>
          <p:spPr>
            <a:xfrm>
              <a:off x="598600" y="1849975"/>
              <a:ext cx="24975" cy="5850"/>
            </a:xfrm>
            <a:custGeom>
              <a:avLst/>
              <a:gdLst/>
              <a:ahLst/>
              <a:cxnLst/>
              <a:rect l="l" t="t" r="r" b="b"/>
              <a:pathLst>
                <a:path w="999" h="234" extrusionOk="0">
                  <a:moveTo>
                    <a:pt x="382" y="0"/>
                  </a:moveTo>
                  <a:cubicBezTo>
                    <a:pt x="349" y="0"/>
                    <a:pt x="316" y="16"/>
                    <a:pt x="283" y="33"/>
                  </a:cubicBezTo>
                  <a:cubicBezTo>
                    <a:pt x="249" y="33"/>
                    <a:pt x="216" y="49"/>
                    <a:pt x="200" y="67"/>
                  </a:cubicBezTo>
                  <a:cubicBezTo>
                    <a:pt x="167" y="83"/>
                    <a:pt x="149" y="100"/>
                    <a:pt x="116" y="100"/>
                  </a:cubicBezTo>
                  <a:cubicBezTo>
                    <a:pt x="67" y="133"/>
                    <a:pt x="50" y="167"/>
                    <a:pt x="34" y="182"/>
                  </a:cubicBezTo>
                  <a:cubicBezTo>
                    <a:pt x="0" y="216"/>
                    <a:pt x="0" y="233"/>
                    <a:pt x="0" y="233"/>
                  </a:cubicBezTo>
                  <a:cubicBezTo>
                    <a:pt x="0" y="233"/>
                    <a:pt x="16" y="216"/>
                    <a:pt x="34" y="216"/>
                  </a:cubicBezTo>
                  <a:cubicBezTo>
                    <a:pt x="67" y="216"/>
                    <a:pt x="116" y="182"/>
                    <a:pt x="167" y="182"/>
                  </a:cubicBezTo>
                  <a:cubicBezTo>
                    <a:pt x="183" y="182"/>
                    <a:pt x="200" y="167"/>
                    <a:pt x="233" y="167"/>
                  </a:cubicBezTo>
                  <a:cubicBezTo>
                    <a:pt x="241" y="158"/>
                    <a:pt x="254" y="158"/>
                    <a:pt x="268" y="158"/>
                  </a:cubicBezTo>
                  <a:cubicBezTo>
                    <a:pt x="283" y="158"/>
                    <a:pt x="299" y="158"/>
                    <a:pt x="316" y="149"/>
                  </a:cubicBezTo>
                  <a:cubicBezTo>
                    <a:pt x="341" y="141"/>
                    <a:pt x="370" y="141"/>
                    <a:pt x="402" y="141"/>
                  </a:cubicBezTo>
                  <a:cubicBezTo>
                    <a:pt x="433" y="141"/>
                    <a:pt x="466" y="141"/>
                    <a:pt x="499" y="133"/>
                  </a:cubicBezTo>
                  <a:cubicBezTo>
                    <a:pt x="549" y="149"/>
                    <a:pt x="615" y="149"/>
                    <a:pt x="682" y="149"/>
                  </a:cubicBezTo>
                  <a:cubicBezTo>
                    <a:pt x="699" y="167"/>
                    <a:pt x="732" y="167"/>
                    <a:pt x="765" y="167"/>
                  </a:cubicBezTo>
                  <a:cubicBezTo>
                    <a:pt x="781" y="182"/>
                    <a:pt x="815" y="182"/>
                    <a:pt x="832" y="182"/>
                  </a:cubicBezTo>
                  <a:cubicBezTo>
                    <a:pt x="881" y="200"/>
                    <a:pt x="915" y="216"/>
                    <a:pt x="948" y="216"/>
                  </a:cubicBezTo>
                  <a:cubicBezTo>
                    <a:pt x="981" y="233"/>
                    <a:pt x="998" y="233"/>
                    <a:pt x="998" y="233"/>
                  </a:cubicBezTo>
                  <a:lnTo>
                    <a:pt x="965" y="200"/>
                  </a:lnTo>
                  <a:cubicBezTo>
                    <a:pt x="948" y="182"/>
                    <a:pt x="915" y="133"/>
                    <a:pt x="865" y="116"/>
                  </a:cubicBezTo>
                  <a:cubicBezTo>
                    <a:pt x="848" y="100"/>
                    <a:pt x="832" y="83"/>
                    <a:pt x="799" y="67"/>
                  </a:cubicBezTo>
                  <a:cubicBezTo>
                    <a:pt x="765" y="49"/>
                    <a:pt x="732" y="33"/>
                    <a:pt x="699" y="33"/>
                  </a:cubicBezTo>
                  <a:cubicBezTo>
                    <a:pt x="682" y="16"/>
                    <a:pt x="648" y="0"/>
                    <a:pt x="599" y="0"/>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51"/>
            <p:cNvSpPr/>
            <p:nvPr/>
          </p:nvSpPr>
          <p:spPr>
            <a:xfrm>
              <a:off x="651375" y="1867825"/>
              <a:ext cx="16275" cy="6675"/>
            </a:xfrm>
            <a:custGeom>
              <a:avLst/>
              <a:gdLst/>
              <a:ahLst/>
              <a:cxnLst/>
              <a:rect l="l" t="t" r="r" b="b"/>
              <a:pathLst>
                <a:path w="651" h="267" extrusionOk="0">
                  <a:moveTo>
                    <a:pt x="650" y="1"/>
                  </a:moveTo>
                  <a:cubicBezTo>
                    <a:pt x="650" y="1"/>
                    <a:pt x="650" y="18"/>
                    <a:pt x="633" y="34"/>
                  </a:cubicBezTo>
                  <a:cubicBezTo>
                    <a:pt x="617" y="34"/>
                    <a:pt x="584" y="51"/>
                    <a:pt x="550" y="67"/>
                  </a:cubicBezTo>
                  <a:lnTo>
                    <a:pt x="451" y="118"/>
                  </a:lnTo>
                  <a:lnTo>
                    <a:pt x="400" y="118"/>
                  </a:lnTo>
                  <a:cubicBezTo>
                    <a:pt x="392" y="126"/>
                    <a:pt x="375" y="126"/>
                    <a:pt x="361" y="126"/>
                  </a:cubicBezTo>
                  <a:cubicBezTo>
                    <a:pt x="346" y="126"/>
                    <a:pt x="334" y="126"/>
                    <a:pt x="334" y="134"/>
                  </a:cubicBezTo>
                  <a:cubicBezTo>
                    <a:pt x="284" y="134"/>
                    <a:pt x="251" y="118"/>
                    <a:pt x="200" y="118"/>
                  </a:cubicBezTo>
                  <a:cubicBezTo>
                    <a:pt x="167" y="100"/>
                    <a:pt x="134" y="100"/>
                    <a:pt x="101" y="84"/>
                  </a:cubicBezTo>
                  <a:cubicBezTo>
                    <a:pt x="67" y="67"/>
                    <a:pt x="51" y="51"/>
                    <a:pt x="34" y="34"/>
                  </a:cubicBezTo>
                  <a:cubicBezTo>
                    <a:pt x="18" y="18"/>
                    <a:pt x="1" y="18"/>
                    <a:pt x="1" y="18"/>
                  </a:cubicBezTo>
                  <a:lnTo>
                    <a:pt x="1" y="51"/>
                  </a:lnTo>
                  <a:cubicBezTo>
                    <a:pt x="1" y="67"/>
                    <a:pt x="18" y="118"/>
                    <a:pt x="51" y="134"/>
                  </a:cubicBezTo>
                  <a:cubicBezTo>
                    <a:pt x="67" y="184"/>
                    <a:pt x="118" y="218"/>
                    <a:pt x="167" y="234"/>
                  </a:cubicBezTo>
                  <a:cubicBezTo>
                    <a:pt x="218" y="267"/>
                    <a:pt x="267" y="267"/>
                    <a:pt x="334" y="267"/>
                  </a:cubicBezTo>
                  <a:lnTo>
                    <a:pt x="417" y="267"/>
                  </a:lnTo>
                  <a:cubicBezTo>
                    <a:pt x="451" y="251"/>
                    <a:pt x="467" y="251"/>
                    <a:pt x="500" y="234"/>
                  </a:cubicBezTo>
                  <a:cubicBezTo>
                    <a:pt x="550" y="200"/>
                    <a:pt x="584" y="167"/>
                    <a:pt x="617" y="134"/>
                  </a:cubicBezTo>
                  <a:cubicBezTo>
                    <a:pt x="633" y="100"/>
                    <a:pt x="650" y="67"/>
                    <a:pt x="650" y="51"/>
                  </a:cubicBezTo>
                  <a:lnTo>
                    <a:pt x="650" y="1"/>
                  </a:ln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51"/>
            <p:cNvSpPr/>
            <p:nvPr/>
          </p:nvSpPr>
          <p:spPr>
            <a:xfrm>
              <a:off x="601925" y="1867825"/>
              <a:ext cx="16225" cy="6675"/>
            </a:xfrm>
            <a:custGeom>
              <a:avLst/>
              <a:gdLst/>
              <a:ahLst/>
              <a:cxnLst/>
              <a:rect l="l" t="t" r="r" b="b"/>
              <a:pathLst>
                <a:path w="649" h="267" extrusionOk="0">
                  <a:moveTo>
                    <a:pt x="1" y="1"/>
                  </a:moveTo>
                  <a:lnTo>
                    <a:pt x="1" y="51"/>
                  </a:lnTo>
                  <a:cubicBezTo>
                    <a:pt x="1" y="67"/>
                    <a:pt x="16" y="100"/>
                    <a:pt x="50" y="134"/>
                  </a:cubicBezTo>
                  <a:cubicBezTo>
                    <a:pt x="67" y="167"/>
                    <a:pt x="116" y="200"/>
                    <a:pt x="150" y="234"/>
                  </a:cubicBezTo>
                  <a:cubicBezTo>
                    <a:pt x="183" y="251"/>
                    <a:pt x="200" y="251"/>
                    <a:pt x="233" y="267"/>
                  </a:cubicBezTo>
                  <a:lnTo>
                    <a:pt x="316" y="267"/>
                  </a:lnTo>
                  <a:cubicBezTo>
                    <a:pt x="382" y="267"/>
                    <a:pt x="449" y="267"/>
                    <a:pt x="499" y="234"/>
                  </a:cubicBezTo>
                  <a:cubicBezTo>
                    <a:pt x="533" y="218"/>
                    <a:pt x="582" y="184"/>
                    <a:pt x="599" y="134"/>
                  </a:cubicBezTo>
                  <a:cubicBezTo>
                    <a:pt x="632" y="118"/>
                    <a:pt x="648" y="67"/>
                    <a:pt x="648" y="51"/>
                  </a:cubicBezTo>
                  <a:lnTo>
                    <a:pt x="648" y="18"/>
                  </a:lnTo>
                  <a:lnTo>
                    <a:pt x="632" y="34"/>
                  </a:lnTo>
                  <a:cubicBezTo>
                    <a:pt x="599" y="51"/>
                    <a:pt x="582" y="67"/>
                    <a:pt x="549" y="84"/>
                  </a:cubicBezTo>
                  <a:cubicBezTo>
                    <a:pt x="515" y="100"/>
                    <a:pt x="482" y="100"/>
                    <a:pt x="449" y="118"/>
                  </a:cubicBezTo>
                  <a:cubicBezTo>
                    <a:pt x="400" y="118"/>
                    <a:pt x="366" y="134"/>
                    <a:pt x="333" y="134"/>
                  </a:cubicBezTo>
                  <a:cubicBezTo>
                    <a:pt x="324" y="126"/>
                    <a:pt x="308" y="126"/>
                    <a:pt x="293" y="126"/>
                  </a:cubicBezTo>
                  <a:cubicBezTo>
                    <a:pt x="279" y="126"/>
                    <a:pt x="267" y="126"/>
                    <a:pt x="267" y="118"/>
                  </a:cubicBezTo>
                  <a:lnTo>
                    <a:pt x="200" y="118"/>
                  </a:lnTo>
                  <a:lnTo>
                    <a:pt x="100" y="67"/>
                  </a:lnTo>
                  <a:cubicBezTo>
                    <a:pt x="67" y="51"/>
                    <a:pt x="50" y="34"/>
                    <a:pt x="34" y="34"/>
                  </a:cubicBezTo>
                  <a:lnTo>
                    <a:pt x="1" y="1"/>
                  </a:ln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51"/>
            <p:cNvSpPr/>
            <p:nvPr/>
          </p:nvSpPr>
          <p:spPr>
            <a:xfrm>
              <a:off x="611475" y="1787275"/>
              <a:ext cx="97300" cy="76425"/>
            </a:xfrm>
            <a:custGeom>
              <a:avLst/>
              <a:gdLst/>
              <a:ahLst/>
              <a:cxnLst/>
              <a:rect l="l" t="t" r="r" b="b"/>
              <a:pathLst>
                <a:path w="3892" h="3057" extrusionOk="0">
                  <a:moveTo>
                    <a:pt x="1018" y="0"/>
                  </a:moveTo>
                  <a:cubicBezTo>
                    <a:pt x="682" y="0"/>
                    <a:pt x="342" y="49"/>
                    <a:pt x="18" y="129"/>
                  </a:cubicBezTo>
                  <a:cubicBezTo>
                    <a:pt x="0" y="280"/>
                    <a:pt x="51" y="513"/>
                    <a:pt x="117" y="646"/>
                  </a:cubicBezTo>
                  <a:cubicBezTo>
                    <a:pt x="349" y="1073"/>
                    <a:pt x="834" y="1330"/>
                    <a:pt x="1313" y="1330"/>
                  </a:cubicBezTo>
                  <a:cubicBezTo>
                    <a:pt x="1485" y="1330"/>
                    <a:pt x="1656" y="1297"/>
                    <a:pt x="1814" y="1227"/>
                  </a:cubicBezTo>
                  <a:cubicBezTo>
                    <a:pt x="1849" y="1203"/>
                    <a:pt x="1901" y="1180"/>
                    <a:pt x="1952" y="1180"/>
                  </a:cubicBezTo>
                  <a:cubicBezTo>
                    <a:pt x="1973" y="1180"/>
                    <a:pt x="1994" y="1184"/>
                    <a:pt x="2013" y="1194"/>
                  </a:cubicBezTo>
                  <a:cubicBezTo>
                    <a:pt x="2047" y="1211"/>
                    <a:pt x="2080" y="1260"/>
                    <a:pt x="2096" y="1311"/>
                  </a:cubicBezTo>
                  <a:cubicBezTo>
                    <a:pt x="2246" y="1610"/>
                    <a:pt x="2546" y="1826"/>
                    <a:pt x="2878" y="1843"/>
                  </a:cubicBezTo>
                  <a:cubicBezTo>
                    <a:pt x="2927" y="1843"/>
                    <a:pt x="2994" y="1843"/>
                    <a:pt x="3044" y="1892"/>
                  </a:cubicBezTo>
                  <a:cubicBezTo>
                    <a:pt x="3111" y="1925"/>
                    <a:pt x="3111" y="2025"/>
                    <a:pt x="3127" y="2092"/>
                  </a:cubicBezTo>
                  <a:cubicBezTo>
                    <a:pt x="3193" y="2491"/>
                    <a:pt x="3426" y="2857"/>
                    <a:pt x="3759" y="3056"/>
                  </a:cubicBezTo>
                  <a:cubicBezTo>
                    <a:pt x="3892" y="2258"/>
                    <a:pt x="3710" y="1526"/>
                    <a:pt x="3144" y="894"/>
                  </a:cubicBezTo>
                  <a:cubicBezTo>
                    <a:pt x="2945" y="662"/>
                    <a:pt x="2495" y="395"/>
                    <a:pt x="2229" y="262"/>
                  </a:cubicBezTo>
                  <a:cubicBezTo>
                    <a:pt x="1858" y="77"/>
                    <a:pt x="1441" y="0"/>
                    <a:pt x="10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51"/>
            <p:cNvSpPr/>
            <p:nvPr/>
          </p:nvSpPr>
          <p:spPr>
            <a:xfrm>
              <a:off x="567400" y="1788100"/>
              <a:ext cx="67800" cy="80175"/>
            </a:xfrm>
            <a:custGeom>
              <a:avLst/>
              <a:gdLst/>
              <a:ahLst/>
              <a:cxnLst/>
              <a:rect l="l" t="t" r="r" b="b"/>
              <a:pathLst>
                <a:path w="2712" h="3207" extrusionOk="0">
                  <a:moveTo>
                    <a:pt x="2303" y="0"/>
                  </a:moveTo>
                  <a:cubicBezTo>
                    <a:pt x="1937" y="0"/>
                    <a:pt x="1550" y="141"/>
                    <a:pt x="1248" y="329"/>
                  </a:cubicBezTo>
                  <a:cubicBezTo>
                    <a:pt x="849" y="579"/>
                    <a:pt x="433" y="978"/>
                    <a:pt x="251" y="1411"/>
                  </a:cubicBezTo>
                  <a:cubicBezTo>
                    <a:pt x="1" y="1976"/>
                    <a:pt x="1" y="2608"/>
                    <a:pt x="118" y="3207"/>
                  </a:cubicBezTo>
                  <a:cubicBezTo>
                    <a:pt x="417" y="3057"/>
                    <a:pt x="617" y="2708"/>
                    <a:pt x="583" y="2375"/>
                  </a:cubicBezTo>
                  <a:cubicBezTo>
                    <a:pt x="583" y="2292"/>
                    <a:pt x="566" y="2209"/>
                    <a:pt x="583" y="2125"/>
                  </a:cubicBezTo>
                  <a:cubicBezTo>
                    <a:pt x="650" y="1943"/>
                    <a:pt x="883" y="1910"/>
                    <a:pt x="1049" y="1826"/>
                  </a:cubicBezTo>
                  <a:cubicBezTo>
                    <a:pt x="1231" y="1743"/>
                    <a:pt x="1364" y="1560"/>
                    <a:pt x="1382" y="1360"/>
                  </a:cubicBezTo>
                  <a:cubicBezTo>
                    <a:pt x="1398" y="1361"/>
                    <a:pt x="1414" y="1362"/>
                    <a:pt x="1431" y="1362"/>
                  </a:cubicBezTo>
                  <a:cubicBezTo>
                    <a:pt x="1698" y="1362"/>
                    <a:pt x="1974" y="1232"/>
                    <a:pt x="2147" y="1028"/>
                  </a:cubicBezTo>
                  <a:cubicBezTo>
                    <a:pt x="2329" y="812"/>
                    <a:pt x="2712" y="329"/>
                    <a:pt x="2645" y="47"/>
                  </a:cubicBezTo>
                  <a:cubicBezTo>
                    <a:pt x="2536" y="15"/>
                    <a:pt x="2420" y="0"/>
                    <a:pt x="2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51"/>
            <p:cNvSpPr/>
            <p:nvPr/>
          </p:nvSpPr>
          <p:spPr>
            <a:xfrm>
              <a:off x="616050" y="1778675"/>
              <a:ext cx="79425" cy="43875"/>
            </a:xfrm>
            <a:custGeom>
              <a:avLst/>
              <a:gdLst/>
              <a:ahLst/>
              <a:cxnLst/>
              <a:rect l="l" t="t" r="r" b="b"/>
              <a:pathLst>
                <a:path w="3177" h="1755" extrusionOk="0">
                  <a:moveTo>
                    <a:pt x="1411" y="1"/>
                  </a:moveTo>
                  <a:cubicBezTo>
                    <a:pt x="1196" y="1"/>
                    <a:pt x="976" y="62"/>
                    <a:pt x="766" y="125"/>
                  </a:cubicBezTo>
                  <a:cubicBezTo>
                    <a:pt x="500" y="207"/>
                    <a:pt x="250" y="307"/>
                    <a:pt x="1" y="407"/>
                  </a:cubicBezTo>
                  <a:lnTo>
                    <a:pt x="3094" y="1755"/>
                  </a:lnTo>
                  <a:cubicBezTo>
                    <a:pt x="3177" y="1471"/>
                    <a:pt x="3110" y="1156"/>
                    <a:pt x="2928" y="939"/>
                  </a:cubicBezTo>
                  <a:cubicBezTo>
                    <a:pt x="2766" y="764"/>
                    <a:pt x="2528" y="654"/>
                    <a:pt x="2293" y="654"/>
                  </a:cubicBezTo>
                  <a:cubicBezTo>
                    <a:pt x="2238" y="654"/>
                    <a:pt x="2183" y="660"/>
                    <a:pt x="2130" y="673"/>
                  </a:cubicBezTo>
                  <a:cubicBezTo>
                    <a:pt x="2179" y="391"/>
                    <a:pt x="1930" y="107"/>
                    <a:pt x="1631" y="25"/>
                  </a:cubicBezTo>
                  <a:cubicBezTo>
                    <a:pt x="1558" y="8"/>
                    <a:pt x="1485" y="1"/>
                    <a:pt x="1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51"/>
            <p:cNvSpPr/>
            <p:nvPr/>
          </p:nvSpPr>
          <p:spPr>
            <a:xfrm>
              <a:off x="566175" y="1788975"/>
              <a:ext cx="49900" cy="71825"/>
            </a:xfrm>
            <a:custGeom>
              <a:avLst/>
              <a:gdLst/>
              <a:ahLst/>
              <a:cxnLst/>
              <a:rect l="l" t="t" r="r" b="b"/>
              <a:pathLst>
                <a:path w="1996" h="2873" extrusionOk="0">
                  <a:moveTo>
                    <a:pt x="1541" y="1"/>
                  </a:moveTo>
                  <a:cubicBezTo>
                    <a:pt x="1169" y="1"/>
                    <a:pt x="793" y="173"/>
                    <a:pt x="582" y="478"/>
                  </a:cubicBezTo>
                  <a:cubicBezTo>
                    <a:pt x="482" y="627"/>
                    <a:pt x="482" y="793"/>
                    <a:pt x="515" y="977"/>
                  </a:cubicBezTo>
                  <a:cubicBezTo>
                    <a:pt x="200" y="1126"/>
                    <a:pt x="34" y="1492"/>
                    <a:pt x="16" y="1857"/>
                  </a:cubicBezTo>
                  <a:cubicBezTo>
                    <a:pt x="0" y="2207"/>
                    <a:pt x="133" y="2556"/>
                    <a:pt x="282" y="2873"/>
                  </a:cubicBezTo>
                  <a:cubicBezTo>
                    <a:pt x="548" y="1808"/>
                    <a:pt x="1180" y="826"/>
                    <a:pt x="1996" y="95"/>
                  </a:cubicBezTo>
                  <a:cubicBezTo>
                    <a:pt x="1853" y="31"/>
                    <a:pt x="1698" y="1"/>
                    <a:pt x="1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51"/>
            <p:cNvSpPr/>
            <p:nvPr/>
          </p:nvSpPr>
          <p:spPr>
            <a:xfrm>
              <a:off x="509200" y="1968450"/>
              <a:ext cx="261125" cy="295225"/>
            </a:xfrm>
            <a:custGeom>
              <a:avLst/>
              <a:gdLst/>
              <a:ahLst/>
              <a:cxnLst/>
              <a:rect l="l" t="t" r="r" b="b"/>
              <a:pathLst>
                <a:path w="10445" h="11809" extrusionOk="0">
                  <a:moveTo>
                    <a:pt x="2395" y="0"/>
                  </a:moveTo>
                  <a:cubicBezTo>
                    <a:pt x="1747" y="184"/>
                    <a:pt x="1098" y="383"/>
                    <a:pt x="450" y="583"/>
                  </a:cubicBezTo>
                  <a:cubicBezTo>
                    <a:pt x="450" y="583"/>
                    <a:pt x="583" y="6220"/>
                    <a:pt x="532" y="7750"/>
                  </a:cubicBezTo>
                  <a:lnTo>
                    <a:pt x="0" y="11792"/>
                  </a:lnTo>
                  <a:lnTo>
                    <a:pt x="10444" y="11808"/>
                  </a:lnTo>
                  <a:lnTo>
                    <a:pt x="9963" y="650"/>
                  </a:lnTo>
                  <a:cubicBezTo>
                    <a:pt x="9331" y="450"/>
                    <a:pt x="8566" y="233"/>
                    <a:pt x="7850" y="51"/>
                  </a:cubicBezTo>
                  <a:cubicBezTo>
                    <a:pt x="7850" y="51"/>
                    <a:pt x="7850" y="2180"/>
                    <a:pt x="5023" y="2412"/>
                  </a:cubicBezTo>
                  <a:cubicBezTo>
                    <a:pt x="2678" y="2412"/>
                    <a:pt x="2395" y="0"/>
                    <a:pt x="23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51"/>
            <p:cNvSpPr/>
            <p:nvPr/>
          </p:nvSpPr>
          <p:spPr>
            <a:xfrm>
              <a:off x="554100" y="1974275"/>
              <a:ext cx="162600" cy="71950"/>
            </a:xfrm>
            <a:custGeom>
              <a:avLst/>
              <a:gdLst/>
              <a:ahLst/>
              <a:cxnLst/>
              <a:rect l="l" t="t" r="r" b="b"/>
              <a:pathLst>
                <a:path w="6504" h="2878" extrusionOk="0">
                  <a:moveTo>
                    <a:pt x="18" y="0"/>
                  </a:moveTo>
                  <a:cubicBezTo>
                    <a:pt x="0" y="0"/>
                    <a:pt x="0" y="17"/>
                    <a:pt x="0" y="17"/>
                  </a:cubicBezTo>
                  <a:cubicBezTo>
                    <a:pt x="0" y="17"/>
                    <a:pt x="84" y="732"/>
                    <a:pt x="517" y="1448"/>
                  </a:cubicBezTo>
                  <a:cubicBezTo>
                    <a:pt x="732" y="1814"/>
                    <a:pt x="1031" y="2162"/>
                    <a:pt x="1464" y="2446"/>
                  </a:cubicBezTo>
                  <a:cubicBezTo>
                    <a:pt x="1880" y="2712"/>
                    <a:pt x="2428" y="2878"/>
                    <a:pt x="3127" y="2878"/>
                  </a:cubicBezTo>
                  <a:cubicBezTo>
                    <a:pt x="4807" y="2745"/>
                    <a:pt x="5655" y="2046"/>
                    <a:pt x="6071" y="1364"/>
                  </a:cubicBezTo>
                  <a:cubicBezTo>
                    <a:pt x="6504" y="699"/>
                    <a:pt x="6504" y="67"/>
                    <a:pt x="6504" y="51"/>
                  </a:cubicBezTo>
                  <a:lnTo>
                    <a:pt x="6486" y="51"/>
                  </a:lnTo>
                  <a:lnTo>
                    <a:pt x="6486" y="67"/>
                  </a:lnTo>
                  <a:cubicBezTo>
                    <a:pt x="6470" y="133"/>
                    <a:pt x="6453" y="765"/>
                    <a:pt x="6021" y="1414"/>
                  </a:cubicBezTo>
                  <a:cubicBezTo>
                    <a:pt x="5572" y="2062"/>
                    <a:pt x="4741" y="2728"/>
                    <a:pt x="3127" y="2861"/>
                  </a:cubicBezTo>
                  <a:cubicBezTo>
                    <a:pt x="2428" y="2861"/>
                    <a:pt x="1896" y="2678"/>
                    <a:pt x="1481" y="2412"/>
                  </a:cubicBezTo>
                  <a:cubicBezTo>
                    <a:pt x="849" y="2013"/>
                    <a:pt x="483" y="1414"/>
                    <a:pt x="284" y="915"/>
                  </a:cubicBezTo>
                  <a:cubicBezTo>
                    <a:pt x="167" y="665"/>
                    <a:pt x="117" y="433"/>
                    <a:pt x="67" y="284"/>
                  </a:cubicBezTo>
                  <a:cubicBezTo>
                    <a:pt x="51" y="200"/>
                    <a:pt x="51" y="133"/>
                    <a:pt x="34" y="84"/>
                  </a:cubicBezTo>
                  <a:lnTo>
                    <a:pt x="34" y="33"/>
                  </a:lnTo>
                  <a:lnTo>
                    <a:pt x="34" y="17"/>
                  </a:lnTo>
                  <a:cubicBezTo>
                    <a:pt x="18" y="17"/>
                    <a:pt x="18" y="0"/>
                    <a:pt x="18"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51"/>
            <p:cNvSpPr/>
            <p:nvPr/>
          </p:nvSpPr>
          <p:spPr>
            <a:xfrm>
              <a:off x="513775" y="2248275"/>
              <a:ext cx="253650" cy="425"/>
            </a:xfrm>
            <a:custGeom>
              <a:avLst/>
              <a:gdLst/>
              <a:ahLst/>
              <a:cxnLst/>
              <a:rect l="l" t="t" r="r" b="b"/>
              <a:pathLst>
                <a:path w="10146" h="17" extrusionOk="0">
                  <a:moveTo>
                    <a:pt x="1" y="0"/>
                  </a:moveTo>
                  <a:cubicBezTo>
                    <a:pt x="1" y="16"/>
                    <a:pt x="17" y="16"/>
                    <a:pt x="17" y="16"/>
                  </a:cubicBezTo>
                  <a:lnTo>
                    <a:pt x="10128" y="16"/>
                  </a:lnTo>
                  <a:cubicBezTo>
                    <a:pt x="10146" y="16"/>
                    <a:pt x="10146" y="16"/>
                    <a:pt x="1014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51"/>
            <p:cNvSpPr/>
            <p:nvPr/>
          </p:nvSpPr>
          <p:spPr>
            <a:xfrm>
              <a:off x="634750" y="2043725"/>
              <a:ext cx="238900" cy="217500"/>
            </a:xfrm>
            <a:custGeom>
              <a:avLst/>
              <a:gdLst/>
              <a:ahLst/>
              <a:cxnLst/>
              <a:rect l="l" t="t" r="r" b="b"/>
              <a:pathLst>
                <a:path w="9556" h="8700" extrusionOk="0">
                  <a:moveTo>
                    <a:pt x="100" y="0"/>
                  </a:moveTo>
                  <a:cubicBezTo>
                    <a:pt x="1" y="566"/>
                    <a:pt x="85" y="2843"/>
                    <a:pt x="218" y="3958"/>
                  </a:cubicBezTo>
                  <a:cubicBezTo>
                    <a:pt x="284" y="4407"/>
                    <a:pt x="517" y="4806"/>
                    <a:pt x="865" y="5072"/>
                  </a:cubicBezTo>
                  <a:cubicBezTo>
                    <a:pt x="2014" y="5921"/>
                    <a:pt x="4575" y="7750"/>
                    <a:pt x="5872" y="8265"/>
                  </a:cubicBezTo>
                  <a:cubicBezTo>
                    <a:pt x="6387" y="8464"/>
                    <a:pt x="6936" y="8598"/>
                    <a:pt x="7485" y="8681"/>
                  </a:cubicBezTo>
                  <a:cubicBezTo>
                    <a:pt x="7561" y="8694"/>
                    <a:pt x="7637" y="8700"/>
                    <a:pt x="7714" y="8700"/>
                  </a:cubicBezTo>
                  <a:cubicBezTo>
                    <a:pt x="8665" y="8700"/>
                    <a:pt x="9555" y="7773"/>
                    <a:pt x="9447" y="6819"/>
                  </a:cubicBezTo>
                  <a:cubicBezTo>
                    <a:pt x="9298" y="5322"/>
                    <a:pt x="8832" y="3659"/>
                    <a:pt x="8482" y="2810"/>
                  </a:cubicBezTo>
                  <a:lnTo>
                    <a:pt x="5323" y="4872"/>
                  </a:lnTo>
                  <a:lnTo>
                    <a:pt x="4774" y="4657"/>
                  </a:lnTo>
                  <a:cubicBezTo>
                    <a:pt x="4258" y="4324"/>
                    <a:pt x="3311" y="3708"/>
                    <a:pt x="2546" y="3209"/>
                  </a:cubicBezTo>
                  <a:cubicBezTo>
                    <a:pt x="1814" y="2728"/>
                    <a:pt x="1249" y="2029"/>
                    <a:pt x="932" y="1213"/>
                  </a:cubicBezTo>
                  <a:cubicBezTo>
                    <a:pt x="699" y="548"/>
                    <a:pt x="433" y="33"/>
                    <a:pt x="100" y="0"/>
                  </a:cubicBezTo>
                  <a:close/>
                </a:path>
              </a:pathLst>
            </a:custGeom>
            <a:solidFill>
              <a:srgbClr val="693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51"/>
            <p:cNvSpPr/>
            <p:nvPr/>
          </p:nvSpPr>
          <p:spPr>
            <a:xfrm>
              <a:off x="636850" y="2075325"/>
              <a:ext cx="20375" cy="34950"/>
            </a:xfrm>
            <a:custGeom>
              <a:avLst/>
              <a:gdLst/>
              <a:ahLst/>
              <a:cxnLst/>
              <a:rect l="l" t="t" r="r" b="b"/>
              <a:pathLst>
                <a:path w="815" h="1398" extrusionOk="0">
                  <a:moveTo>
                    <a:pt x="1" y="0"/>
                  </a:moveTo>
                  <a:lnTo>
                    <a:pt x="1" y="16"/>
                  </a:lnTo>
                  <a:cubicBezTo>
                    <a:pt x="366" y="399"/>
                    <a:pt x="632" y="881"/>
                    <a:pt x="781" y="1397"/>
                  </a:cubicBezTo>
                  <a:lnTo>
                    <a:pt x="799" y="1397"/>
                  </a:lnTo>
                  <a:cubicBezTo>
                    <a:pt x="799" y="1397"/>
                    <a:pt x="815" y="1397"/>
                    <a:pt x="799" y="1380"/>
                  </a:cubicBezTo>
                  <a:cubicBezTo>
                    <a:pt x="666" y="865"/>
                    <a:pt x="382" y="382"/>
                    <a:pt x="16" y="0"/>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51"/>
            <p:cNvSpPr/>
            <p:nvPr/>
          </p:nvSpPr>
          <p:spPr>
            <a:xfrm>
              <a:off x="638075" y="2057025"/>
              <a:ext cx="20825" cy="24525"/>
            </a:xfrm>
            <a:custGeom>
              <a:avLst/>
              <a:gdLst/>
              <a:ahLst/>
              <a:cxnLst/>
              <a:rect l="l" t="t" r="r" b="b"/>
              <a:pathLst>
                <a:path w="833" h="981" extrusionOk="0">
                  <a:moveTo>
                    <a:pt x="1" y="0"/>
                  </a:moveTo>
                  <a:lnTo>
                    <a:pt x="1" y="16"/>
                  </a:lnTo>
                  <a:cubicBezTo>
                    <a:pt x="367" y="216"/>
                    <a:pt x="617" y="548"/>
                    <a:pt x="816" y="981"/>
                  </a:cubicBezTo>
                  <a:lnTo>
                    <a:pt x="832" y="981"/>
                  </a:lnTo>
                  <a:lnTo>
                    <a:pt x="832" y="965"/>
                  </a:lnTo>
                  <a:cubicBezTo>
                    <a:pt x="633" y="548"/>
                    <a:pt x="384" y="200"/>
                    <a:pt x="18" y="0"/>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51"/>
            <p:cNvSpPr/>
            <p:nvPr/>
          </p:nvSpPr>
          <p:spPr>
            <a:xfrm>
              <a:off x="758650" y="1990900"/>
              <a:ext cx="95250" cy="201250"/>
            </a:xfrm>
            <a:custGeom>
              <a:avLst/>
              <a:gdLst/>
              <a:ahLst/>
              <a:cxnLst/>
              <a:rect l="l" t="t" r="r" b="b"/>
              <a:pathLst>
                <a:path w="3810" h="8050" extrusionOk="0">
                  <a:moveTo>
                    <a:pt x="1" y="0"/>
                  </a:moveTo>
                  <a:lnTo>
                    <a:pt x="284" y="6985"/>
                  </a:lnTo>
                  <a:cubicBezTo>
                    <a:pt x="1415" y="7501"/>
                    <a:pt x="2546" y="7418"/>
                    <a:pt x="3610" y="8050"/>
                  </a:cubicBezTo>
                  <a:lnTo>
                    <a:pt x="3810" y="6071"/>
                  </a:lnTo>
                  <a:cubicBezTo>
                    <a:pt x="3526" y="4841"/>
                    <a:pt x="3194" y="3593"/>
                    <a:pt x="2595" y="2479"/>
                  </a:cubicBezTo>
                  <a:cubicBezTo>
                    <a:pt x="1996" y="1364"/>
                    <a:pt x="1165" y="483"/>
                    <a:pt x="1" y="0"/>
                  </a:cubicBezTo>
                  <a:close/>
                </a:path>
              </a:pathLst>
            </a:custGeom>
            <a:solidFill>
              <a:srgbClr val="693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51"/>
            <p:cNvSpPr/>
            <p:nvPr/>
          </p:nvSpPr>
          <p:spPr>
            <a:xfrm>
              <a:off x="752825" y="2158025"/>
              <a:ext cx="51600" cy="22075"/>
            </a:xfrm>
            <a:custGeom>
              <a:avLst/>
              <a:gdLst/>
              <a:ahLst/>
              <a:cxnLst/>
              <a:rect l="l" t="t" r="r" b="b"/>
              <a:pathLst>
                <a:path w="2064" h="883" extrusionOk="0">
                  <a:moveTo>
                    <a:pt x="1" y="1"/>
                  </a:moveTo>
                  <a:cubicBezTo>
                    <a:pt x="1" y="1"/>
                    <a:pt x="1" y="18"/>
                    <a:pt x="18" y="18"/>
                  </a:cubicBezTo>
                  <a:cubicBezTo>
                    <a:pt x="766" y="367"/>
                    <a:pt x="1398" y="584"/>
                    <a:pt x="2047" y="883"/>
                  </a:cubicBezTo>
                  <a:cubicBezTo>
                    <a:pt x="2063" y="883"/>
                    <a:pt x="2063" y="883"/>
                    <a:pt x="2063" y="866"/>
                  </a:cubicBezTo>
                  <a:lnTo>
                    <a:pt x="2063" y="850"/>
                  </a:lnTo>
                  <a:cubicBezTo>
                    <a:pt x="1398" y="566"/>
                    <a:pt x="783" y="351"/>
                    <a:pt x="18" y="1"/>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51"/>
            <p:cNvSpPr/>
            <p:nvPr/>
          </p:nvSpPr>
          <p:spPr>
            <a:xfrm>
              <a:off x="401700" y="2042875"/>
              <a:ext cx="238900" cy="217525"/>
            </a:xfrm>
            <a:custGeom>
              <a:avLst/>
              <a:gdLst/>
              <a:ahLst/>
              <a:cxnLst/>
              <a:rect l="l" t="t" r="r" b="b"/>
              <a:pathLst>
                <a:path w="9556" h="8701" extrusionOk="0">
                  <a:moveTo>
                    <a:pt x="9456" y="1"/>
                  </a:moveTo>
                  <a:lnTo>
                    <a:pt x="9456" y="1"/>
                  </a:lnTo>
                  <a:cubicBezTo>
                    <a:pt x="9123" y="34"/>
                    <a:pt x="8857" y="549"/>
                    <a:pt x="8608" y="1214"/>
                  </a:cubicBezTo>
                  <a:cubicBezTo>
                    <a:pt x="8309" y="2030"/>
                    <a:pt x="7743" y="2728"/>
                    <a:pt x="6994" y="3210"/>
                  </a:cubicBezTo>
                  <a:cubicBezTo>
                    <a:pt x="6229" y="3726"/>
                    <a:pt x="5298" y="4325"/>
                    <a:pt x="4766" y="4657"/>
                  </a:cubicBezTo>
                  <a:lnTo>
                    <a:pt x="1307" y="2711"/>
                  </a:lnTo>
                  <a:cubicBezTo>
                    <a:pt x="958" y="3560"/>
                    <a:pt x="260" y="5323"/>
                    <a:pt x="93" y="6819"/>
                  </a:cubicBezTo>
                  <a:cubicBezTo>
                    <a:pt x="1" y="7774"/>
                    <a:pt x="892" y="8700"/>
                    <a:pt x="1830" y="8700"/>
                  </a:cubicBezTo>
                  <a:cubicBezTo>
                    <a:pt x="1905" y="8700"/>
                    <a:pt x="1981" y="8694"/>
                    <a:pt x="2056" y="8682"/>
                  </a:cubicBezTo>
                  <a:cubicBezTo>
                    <a:pt x="2621" y="8598"/>
                    <a:pt x="3169" y="8465"/>
                    <a:pt x="3668" y="8266"/>
                  </a:cubicBezTo>
                  <a:cubicBezTo>
                    <a:pt x="4983" y="7767"/>
                    <a:pt x="7544" y="5921"/>
                    <a:pt x="8675" y="5073"/>
                  </a:cubicBezTo>
                  <a:cubicBezTo>
                    <a:pt x="9041" y="4806"/>
                    <a:pt x="9273" y="4407"/>
                    <a:pt x="9323" y="3959"/>
                  </a:cubicBezTo>
                  <a:cubicBezTo>
                    <a:pt x="9456" y="2844"/>
                    <a:pt x="9556" y="566"/>
                    <a:pt x="9456" y="1"/>
                  </a:cubicBezTo>
                  <a:close/>
                </a:path>
              </a:pathLst>
            </a:custGeom>
            <a:solidFill>
              <a:srgbClr val="693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51"/>
            <p:cNvSpPr/>
            <p:nvPr/>
          </p:nvSpPr>
          <p:spPr>
            <a:xfrm>
              <a:off x="635575" y="2041625"/>
              <a:ext cx="875" cy="68200"/>
            </a:xfrm>
            <a:custGeom>
              <a:avLst/>
              <a:gdLst/>
              <a:ahLst/>
              <a:cxnLst/>
              <a:rect l="l" t="t" r="r" b="b"/>
              <a:pathLst>
                <a:path w="35" h="2728" extrusionOk="0">
                  <a:moveTo>
                    <a:pt x="18" y="0"/>
                  </a:moveTo>
                  <a:cubicBezTo>
                    <a:pt x="18" y="0"/>
                    <a:pt x="1" y="0"/>
                    <a:pt x="1" y="18"/>
                  </a:cubicBezTo>
                  <a:lnTo>
                    <a:pt x="1" y="2712"/>
                  </a:lnTo>
                  <a:cubicBezTo>
                    <a:pt x="1" y="2728"/>
                    <a:pt x="18" y="2728"/>
                    <a:pt x="18" y="2728"/>
                  </a:cubicBezTo>
                  <a:cubicBezTo>
                    <a:pt x="18" y="2728"/>
                    <a:pt x="34" y="2728"/>
                    <a:pt x="34" y="2712"/>
                  </a:cubicBezTo>
                  <a:lnTo>
                    <a:pt x="34" y="18"/>
                  </a:lnTo>
                  <a:cubicBezTo>
                    <a:pt x="34" y="0"/>
                    <a:pt x="18" y="0"/>
                    <a:pt x="18" y="0"/>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51"/>
            <p:cNvSpPr/>
            <p:nvPr/>
          </p:nvSpPr>
          <p:spPr>
            <a:xfrm>
              <a:off x="617300" y="2075325"/>
              <a:ext cx="20400" cy="34950"/>
            </a:xfrm>
            <a:custGeom>
              <a:avLst/>
              <a:gdLst/>
              <a:ahLst/>
              <a:cxnLst/>
              <a:rect l="l" t="t" r="r" b="b"/>
              <a:pathLst>
                <a:path w="816" h="1398" extrusionOk="0">
                  <a:moveTo>
                    <a:pt x="783" y="0"/>
                  </a:moveTo>
                  <a:cubicBezTo>
                    <a:pt x="417" y="382"/>
                    <a:pt x="151" y="865"/>
                    <a:pt x="0" y="1380"/>
                  </a:cubicBezTo>
                  <a:lnTo>
                    <a:pt x="0" y="1397"/>
                  </a:lnTo>
                  <a:lnTo>
                    <a:pt x="17" y="1397"/>
                  </a:lnTo>
                  <a:cubicBezTo>
                    <a:pt x="167" y="881"/>
                    <a:pt x="433" y="399"/>
                    <a:pt x="798" y="16"/>
                  </a:cubicBezTo>
                  <a:cubicBezTo>
                    <a:pt x="816" y="0"/>
                    <a:pt x="816" y="0"/>
                    <a:pt x="798" y="0"/>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51"/>
            <p:cNvSpPr/>
            <p:nvPr/>
          </p:nvSpPr>
          <p:spPr>
            <a:xfrm>
              <a:off x="615225" y="2057025"/>
              <a:ext cx="20825" cy="24525"/>
            </a:xfrm>
            <a:custGeom>
              <a:avLst/>
              <a:gdLst/>
              <a:ahLst/>
              <a:cxnLst/>
              <a:rect l="l" t="t" r="r" b="b"/>
              <a:pathLst>
                <a:path w="833" h="981" extrusionOk="0">
                  <a:moveTo>
                    <a:pt x="815" y="0"/>
                  </a:moveTo>
                  <a:cubicBezTo>
                    <a:pt x="449" y="200"/>
                    <a:pt x="200" y="548"/>
                    <a:pt x="1" y="965"/>
                  </a:cubicBezTo>
                  <a:cubicBezTo>
                    <a:pt x="1" y="965"/>
                    <a:pt x="1" y="981"/>
                    <a:pt x="17" y="981"/>
                  </a:cubicBezTo>
                  <a:cubicBezTo>
                    <a:pt x="216" y="548"/>
                    <a:pt x="466" y="216"/>
                    <a:pt x="832" y="16"/>
                  </a:cubicBezTo>
                  <a:lnTo>
                    <a:pt x="832" y="0"/>
                  </a:ln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51"/>
            <p:cNvSpPr/>
            <p:nvPr/>
          </p:nvSpPr>
          <p:spPr>
            <a:xfrm>
              <a:off x="426050" y="1990900"/>
              <a:ext cx="97300" cy="201250"/>
            </a:xfrm>
            <a:custGeom>
              <a:avLst/>
              <a:gdLst/>
              <a:ahLst/>
              <a:cxnLst/>
              <a:rect l="l" t="t" r="r" b="b"/>
              <a:pathLst>
                <a:path w="3892" h="8050" extrusionOk="0">
                  <a:moveTo>
                    <a:pt x="3809" y="0"/>
                  </a:moveTo>
                  <a:cubicBezTo>
                    <a:pt x="2628" y="483"/>
                    <a:pt x="1813" y="1364"/>
                    <a:pt x="1215" y="2479"/>
                  </a:cubicBezTo>
                  <a:cubicBezTo>
                    <a:pt x="616" y="3593"/>
                    <a:pt x="283" y="4841"/>
                    <a:pt x="0" y="6071"/>
                  </a:cubicBezTo>
                  <a:lnTo>
                    <a:pt x="200" y="8050"/>
                  </a:lnTo>
                  <a:cubicBezTo>
                    <a:pt x="1264" y="7418"/>
                    <a:pt x="2761" y="7867"/>
                    <a:pt x="3892" y="7351"/>
                  </a:cubicBezTo>
                  <a:lnTo>
                    <a:pt x="3809" y="0"/>
                  </a:lnTo>
                  <a:close/>
                </a:path>
              </a:pathLst>
            </a:custGeom>
            <a:solidFill>
              <a:srgbClr val="693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51"/>
            <p:cNvSpPr/>
            <p:nvPr/>
          </p:nvSpPr>
          <p:spPr>
            <a:xfrm>
              <a:off x="483850" y="2157625"/>
              <a:ext cx="37850" cy="24150"/>
            </a:xfrm>
            <a:custGeom>
              <a:avLst/>
              <a:gdLst/>
              <a:ahLst/>
              <a:cxnLst/>
              <a:rect l="l" t="t" r="r" b="b"/>
              <a:pathLst>
                <a:path w="1514" h="966" extrusionOk="0">
                  <a:moveTo>
                    <a:pt x="1497" y="1"/>
                  </a:moveTo>
                  <a:cubicBezTo>
                    <a:pt x="1065" y="334"/>
                    <a:pt x="466" y="682"/>
                    <a:pt x="0" y="948"/>
                  </a:cubicBezTo>
                  <a:lnTo>
                    <a:pt x="0" y="965"/>
                  </a:lnTo>
                  <a:lnTo>
                    <a:pt x="16" y="965"/>
                  </a:lnTo>
                  <a:cubicBezTo>
                    <a:pt x="482" y="699"/>
                    <a:pt x="1065" y="349"/>
                    <a:pt x="1513" y="34"/>
                  </a:cubicBezTo>
                  <a:lnTo>
                    <a:pt x="1513" y="17"/>
                  </a:lnTo>
                  <a:cubicBezTo>
                    <a:pt x="1513" y="1"/>
                    <a:pt x="1497" y="1"/>
                    <a:pt x="1497" y="1"/>
                  </a:cubicBezTo>
                  <a:close/>
                </a:path>
              </a:pathLst>
            </a:custGeom>
            <a:solidFill>
              <a:srgbClr val="142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16" name="Google Shape;1716;p51"/>
          <p:cNvSpPr txBox="1"/>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a:t> </a:t>
            </a:r>
            <a:endParaRPr lang="en-US" altLang="en-GB"/>
          </a:p>
        </p:txBody>
      </p:sp>
      <p:sp>
        <p:nvSpPr>
          <p:cNvPr id="1717" name="Google Shape;1717;p51"/>
          <p:cNvSpPr txBox="1"/>
          <p:nvPr/>
        </p:nvSpPr>
        <p:spPr>
          <a:xfrm>
            <a:off x="720025" y="1698675"/>
            <a:ext cx="1986000" cy="346500"/>
          </a:xfrm>
          <a:prstGeom prst="rect">
            <a:avLst/>
          </a:prstGeom>
          <a:noFill/>
          <a:ln>
            <a:noFill/>
          </a:ln>
        </p:spPr>
        <p:txBody>
          <a:bodyPr spcFirstLastPara="1" wrap="square" lIns="91425" tIns="91425" rIns="91425" bIns="91425" anchor="ctr" anchorCtr="0">
            <a:noAutofit/>
          </a:bodyPr>
          <a:lstStyle/>
          <a:p>
            <a:pPr marL="0" lvl="0" indent="0" algn="r" rtl="0">
              <a:lnSpc>
                <a:spcPct val="70000"/>
              </a:lnSpc>
              <a:spcBef>
                <a:spcPts val="0"/>
              </a:spcBef>
              <a:spcAft>
                <a:spcPts val="0"/>
              </a:spcAft>
              <a:buNone/>
            </a:pPr>
            <a:r>
              <a:rPr lang="en-US" altLang="en-GB" sz="2500">
                <a:solidFill>
                  <a:schemeClr val="dk1"/>
                </a:solidFill>
                <a:latin typeface="Darker Grotesque ExtraBold"/>
                <a:ea typeface="Darker Grotesque ExtraBold"/>
                <a:cs typeface="Darker Grotesque ExtraBold"/>
                <a:sym typeface="Darker Grotesque ExtraBold"/>
              </a:rPr>
              <a:t> </a:t>
            </a:r>
            <a:endParaRPr lang="en-US" altLang="en-GB" sz="2500">
              <a:solidFill>
                <a:schemeClr val="dk1"/>
              </a:solidFill>
              <a:latin typeface="Darker Grotesque ExtraBold"/>
              <a:ea typeface="Darker Grotesque ExtraBold"/>
              <a:cs typeface="Darker Grotesque ExtraBold"/>
              <a:sym typeface="Darker Grotesque ExtraBold"/>
            </a:endParaRPr>
          </a:p>
        </p:txBody>
      </p:sp>
      <p:sp>
        <p:nvSpPr>
          <p:cNvPr id="1718" name="Google Shape;1718;p51"/>
          <p:cNvSpPr txBox="1"/>
          <p:nvPr/>
        </p:nvSpPr>
        <p:spPr>
          <a:xfrm>
            <a:off x="720025" y="2027900"/>
            <a:ext cx="19860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US" altLang="en-GB" sz="1600">
                <a:solidFill>
                  <a:srgbClr val="5F63AF"/>
                </a:solidFill>
                <a:latin typeface="Jost Medium"/>
                <a:ea typeface="Jost Medium"/>
                <a:cs typeface="Jost Medium"/>
                <a:sym typeface="Jost Medium"/>
              </a:rPr>
              <a:t> </a:t>
            </a:r>
            <a:endParaRPr lang="en-US" altLang="en-GB" sz="1600">
              <a:solidFill>
                <a:srgbClr val="5F63AF"/>
              </a:solidFill>
              <a:latin typeface="Jost Medium"/>
              <a:ea typeface="Jost Medium"/>
              <a:cs typeface="Jost Medium"/>
              <a:sym typeface="Jost Medium"/>
            </a:endParaRPr>
          </a:p>
        </p:txBody>
      </p:sp>
      <p:sp>
        <p:nvSpPr>
          <p:cNvPr id="1719" name="Google Shape;1719;p51"/>
          <p:cNvSpPr txBox="1"/>
          <p:nvPr/>
        </p:nvSpPr>
        <p:spPr>
          <a:xfrm>
            <a:off x="6437999" y="1698675"/>
            <a:ext cx="1986000" cy="346500"/>
          </a:xfrm>
          <a:prstGeom prst="rect">
            <a:avLst/>
          </a:prstGeom>
          <a:noFill/>
          <a:ln>
            <a:noFill/>
          </a:ln>
        </p:spPr>
        <p:txBody>
          <a:bodyPr spcFirstLastPara="1" wrap="square" lIns="91425" tIns="91425" rIns="91425" bIns="91425" anchor="ctr" anchorCtr="0">
            <a:noAutofit/>
          </a:bodyPr>
          <a:lstStyle/>
          <a:p>
            <a:pPr marL="0" lvl="0" indent="0" algn="l" rtl="0">
              <a:lnSpc>
                <a:spcPct val="70000"/>
              </a:lnSpc>
              <a:spcBef>
                <a:spcPts val="0"/>
              </a:spcBef>
              <a:spcAft>
                <a:spcPts val="0"/>
              </a:spcAft>
              <a:buNone/>
            </a:pPr>
            <a:r>
              <a:rPr lang="en-US" altLang="en-GB" sz="2500">
                <a:solidFill>
                  <a:schemeClr val="dk1"/>
                </a:solidFill>
                <a:latin typeface="Darker Grotesque ExtraBold"/>
                <a:ea typeface="Darker Grotesque ExtraBold"/>
                <a:cs typeface="Darker Grotesque ExtraBold"/>
                <a:sym typeface="Darker Grotesque ExtraBold"/>
              </a:rPr>
              <a:t> </a:t>
            </a:r>
            <a:endParaRPr lang="en-US" altLang="en-GB" sz="2500">
              <a:solidFill>
                <a:schemeClr val="dk1"/>
              </a:solidFill>
              <a:latin typeface="Darker Grotesque ExtraBold"/>
              <a:ea typeface="Darker Grotesque ExtraBold"/>
              <a:cs typeface="Darker Grotesque ExtraBold"/>
              <a:sym typeface="Darker Grotesque ExtraBold"/>
            </a:endParaRPr>
          </a:p>
        </p:txBody>
      </p:sp>
      <p:sp>
        <p:nvSpPr>
          <p:cNvPr id="1720" name="Google Shape;1720;p51"/>
          <p:cNvSpPr txBox="1"/>
          <p:nvPr/>
        </p:nvSpPr>
        <p:spPr>
          <a:xfrm>
            <a:off x="6659613" y="2020915"/>
            <a:ext cx="19860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rgbClr val="5F63AF"/>
              </a:solidFill>
              <a:latin typeface="Jost Medium"/>
              <a:ea typeface="Jost Medium"/>
              <a:cs typeface="Jost Medium"/>
              <a:sym typeface="Jost Medium"/>
            </a:endParaRPr>
          </a:p>
        </p:txBody>
      </p:sp>
      <p:sp>
        <p:nvSpPr>
          <p:cNvPr id="1721" name="Google Shape;1721;p51"/>
          <p:cNvSpPr txBox="1"/>
          <p:nvPr/>
        </p:nvSpPr>
        <p:spPr>
          <a:xfrm>
            <a:off x="539050" y="2355935"/>
            <a:ext cx="1986000" cy="346500"/>
          </a:xfrm>
          <a:prstGeom prst="rect">
            <a:avLst/>
          </a:prstGeom>
          <a:noFill/>
          <a:ln>
            <a:noFill/>
          </a:ln>
        </p:spPr>
        <p:txBody>
          <a:bodyPr spcFirstLastPara="1" wrap="square" lIns="91425" tIns="91425" rIns="91425" bIns="91425" anchor="ctr" anchorCtr="0">
            <a:noAutofit/>
          </a:bodyPr>
          <a:lstStyle/>
          <a:p>
            <a:pPr marL="0" lvl="0" indent="0" algn="r" rtl="0">
              <a:lnSpc>
                <a:spcPct val="70000"/>
              </a:lnSpc>
              <a:spcBef>
                <a:spcPts val="0"/>
              </a:spcBef>
              <a:spcAft>
                <a:spcPts val="0"/>
              </a:spcAft>
              <a:buNone/>
            </a:pPr>
            <a:r>
              <a:rPr lang="en-US" altLang="ru-RU" sz="2500">
                <a:solidFill>
                  <a:schemeClr val="dk1"/>
                </a:solidFill>
                <a:latin typeface="Darker Grotesque ExtraBold"/>
                <a:ea typeface="Darker Grotesque ExtraBold"/>
                <a:cs typeface="Darker Grotesque ExtraBold"/>
                <a:sym typeface="Darker Grotesque ExtraBold"/>
              </a:rPr>
              <a:t>Psychological  state</a:t>
            </a:r>
            <a:endParaRPr lang="en-US" altLang="ru-RU" sz="2500">
              <a:solidFill>
                <a:schemeClr val="dk1"/>
              </a:solidFill>
              <a:latin typeface="Darker Grotesque ExtraBold"/>
              <a:ea typeface="Darker Grotesque ExtraBold"/>
              <a:cs typeface="Darker Grotesque ExtraBold"/>
              <a:sym typeface="Darker Grotesque ExtraBold"/>
            </a:endParaRPr>
          </a:p>
        </p:txBody>
      </p:sp>
      <p:sp>
        <p:nvSpPr>
          <p:cNvPr id="1722" name="Google Shape;1722;p51"/>
          <p:cNvSpPr txBox="1"/>
          <p:nvPr/>
        </p:nvSpPr>
        <p:spPr>
          <a:xfrm>
            <a:off x="720025" y="3741700"/>
            <a:ext cx="19860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US" altLang="en-GB" sz="1600">
                <a:solidFill>
                  <a:schemeClr val="dk1"/>
                </a:solidFill>
                <a:latin typeface="Jost Medium"/>
                <a:ea typeface="Jost Medium"/>
                <a:cs typeface="Jost Medium"/>
                <a:sym typeface="Jost Medium"/>
              </a:rPr>
              <a:t> </a:t>
            </a:r>
            <a:endParaRPr lang="en-US" altLang="en-GB" sz="1600">
              <a:solidFill>
                <a:srgbClr val="5F63AF"/>
              </a:solidFill>
              <a:latin typeface="Jost Medium"/>
              <a:ea typeface="Jost Medium"/>
              <a:cs typeface="Jost Medium"/>
              <a:sym typeface="Jost Medium"/>
            </a:endParaRPr>
          </a:p>
        </p:txBody>
      </p:sp>
      <p:sp>
        <p:nvSpPr>
          <p:cNvPr id="1723" name="Google Shape;1723;p51"/>
          <p:cNvSpPr txBox="1"/>
          <p:nvPr/>
        </p:nvSpPr>
        <p:spPr>
          <a:xfrm>
            <a:off x="6587859" y="2405465"/>
            <a:ext cx="1986000" cy="346500"/>
          </a:xfrm>
          <a:prstGeom prst="rect">
            <a:avLst/>
          </a:prstGeom>
          <a:noFill/>
          <a:ln>
            <a:noFill/>
          </a:ln>
        </p:spPr>
        <p:txBody>
          <a:bodyPr spcFirstLastPara="1" wrap="square" lIns="91425" tIns="91425" rIns="91425" bIns="91425" anchor="ctr" anchorCtr="0">
            <a:noAutofit/>
          </a:bodyPr>
          <a:lstStyle/>
          <a:p>
            <a:pPr marL="0" lvl="0" indent="0" algn="l" rtl="0">
              <a:lnSpc>
                <a:spcPct val="70000"/>
              </a:lnSpc>
              <a:spcBef>
                <a:spcPts val="0"/>
              </a:spcBef>
              <a:spcAft>
                <a:spcPts val="0"/>
              </a:spcAft>
              <a:buNone/>
            </a:pPr>
            <a:r>
              <a:rPr lang="en-US" altLang="ru-RU" sz="2500">
                <a:solidFill>
                  <a:schemeClr val="dk1"/>
                </a:solidFill>
                <a:latin typeface="Darker Grotesque ExtraBold"/>
                <a:ea typeface="Darker Grotesque ExtraBold"/>
                <a:cs typeface="Darker Grotesque ExtraBold"/>
                <a:sym typeface="Darker Grotesque ExtraBold"/>
              </a:rPr>
              <a:t>Social  interaction</a:t>
            </a:r>
            <a:endParaRPr sz="2500">
              <a:solidFill>
                <a:schemeClr val="dk1"/>
              </a:solidFill>
              <a:latin typeface="Darker Grotesque ExtraBold"/>
              <a:ea typeface="Darker Grotesque ExtraBold"/>
              <a:cs typeface="Darker Grotesque ExtraBold"/>
              <a:sym typeface="Darker Grotesque ExtraBold"/>
            </a:endParaRPr>
          </a:p>
        </p:txBody>
      </p:sp>
      <p:sp>
        <p:nvSpPr>
          <p:cNvPr id="1725" name="Google Shape;1725;p51"/>
          <p:cNvSpPr/>
          <p:nvPr/>
        </p:nvSpPr>
        <p:spPr>
          <a:xfrm rot="4499941">
            <a:off x="5975189" y="2273356"/>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51"/>
          <p:cNvSpPr/>
          <p:nvPr/>
        </p:nvSpPr>
        <p:spPr>
          <a:xfrm rot="4499941">
            <a:off x="2625339" y="2272086"/>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51"/>
          <p:cNvSpPr txBox="1"/>
          <p:nvPr>
            <p:ph type="subTitle" idx="4294967295"/>
          </p:nvPr>
        </p:nvSpPr>
        <p:spPr>
          <a:xfrm>
            <a:off x="714225" y="4442664"/>
            <a:ext cx="7715400" cy="1809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US" altLang="en-GB" sz="1200">
                <a:solidFill>
                  <a:schemeClr val="dk1"/>
                </a:solidFill>
              </a:rPr>
              <a:t> </a:t>
            </a:r>
            <a:endParaRPr lang="en-US" altLang="en-GB" sz="1200" b="1">
              <a:solidFill>
                <a:schemeClr val="dk1"/>
              </a:solidFill>
            </a:endParaRPr>
          </a:p>
        </p:txBody>
      </p:sp>
      <p:sp>
        <p:nvSpPr>
          <p:cNvPr id="2" name="Google Shape;1721;p51"/>
          <p:cNvSpPr txBox="1"/>
          <p:nvPr/>
        </p:nvSpPr>
        <p:spPr>
          <a:xfrm>
            <a:off x="3275900" y="267420"/>
            <a:ext cx="1986000" cy="346500"/>
          </a:xfrm>
          <a:prstGeom prst="rect">
            <a:avLst/>
          </a:prstGeom>
          <a:noFill/>
          <a:ln>
            <a:noFill/>
          </a:ln>
        </p:spPr>
        <p:txBody>
          <a:bodyPr spcFirstLastPara="1" wrap="square" lIns="91425" tIns="91425" rIns="91425" bIns="91425" anchor="ctr" anchorCtr="0">
            <a:noAutofit/>
          </a:bodyPr>
          <a:p>
            <a:pPr marL="0" lvl="0" indent="0" algn="r" rtl="0">
              <a:lnSpc>
                <a:spcPct val="70000"/>
              </a:lnSpc>
              <a:spcBef>
                <a:spcPts val="0"/>
              </a:spcBef>
              <a:spcAft>
                <a:spcPts val="0"/>
              </a:spcAft>
              <a:buNone/>
            </a:pPr>
            <a:r>
              <a:rPr lang="en-US" altLang="ru-RU" sz="2500">
                <a:solidFill>
                  <a:schemeClr val="dk1"/>
                </a:solidFill>
                <a:latin typeface="Darker Grotesque ExtraBold"/>
                <a:ea typeface="Darker Grotesque ExtraBold"/>
                <a:cs typeface="Darker Grotesque ExtraBold"/>
                <a:sym typeface="Darker Grotesque ExtraBold"/>
              </a:rPr>
              <a:t>Emotional  state</a:t>
            </a:r>
            <a:endParaRPr sz="2500">
              <a:solidFill>
                <a:schemeClr val="dk1"/>
              </a:solidFill>
              <a:latin typeface="Darker Grotesque ExtraBold"/>
              <a:ea typeface="Darker Grotesque ExtraBold"/>
              <a:cs typeface="Darker Grotesque ExtraBold"/>
              <a:sym typeface="Darker Grotesque ExtraBold"/>
            </a:endParaRPr>
          </a:p>
        </p:txBody>
      </p:sp>
      <p:sp>
        <p:nvSpPr>
          <p:cNvPr id="3" name="Google Shape;1726;p51"/>
          <p:cNvSpPr/>
          <p:nvPr/>
        </p:nvSpPr>
        <p:spPr>
          <a:xfrm rot="4499941">
            <a:off x="4246494" y="808411"/>
            <a:ext cx="574613" cy="648790"/>
          </a:xfrm>
          <a:custGeom>
            <a:avLst/>
            <a:gdLst/>
            <a:ahLst/>
            <a:cxnLst/>
            <a:rect l="l" t="t" r="r" b="b"/>
            <a:pathLst>
              <a:path w="10388" h="11729" extrusionOk="0">
                <a:moveTo>
                  <a:pt x="6252" y="1"/>
                </a:moveTo>
                <a:lnTo>
                  <a:pt x="6252" y="1"/>
                </a:lnTo>
                <a:cubicBezTo>
                  <a:pt x="4202" y="501"/>
                  <a:pt x="2284" y="1718"/>
                  <a:pt x="1201" y="3518"/>
                </a:cubicBezTo>
                <a:cubicBezTo>
                  <a:pt x="133" y="5337"/>
                  <a:pt x="0" y="7754"/>
                  <a:pt x="1134" y="9521"/>
                </a:cubicBezTo>
                <a:cubicBezTo>
                  <a:pt x="1976" y="10867"/>
                  <a:pt x="3557" y="11729"/>
                  <a:pt x="5120" y="11729"/>
                </a:cubicBezTo>
                <a:cubicBezTo>
                  <a:pt x="5630" y="11729"/>
                  <a:pt x="6139" y="11637"/>
                  <a:pt x="6619" y="11440"/>
                </a:cubicBezTo>
                <a:cubicBezTo>
                  <a:pt x="8404" y="10706"/>
                  <a:pt x="9454" y="8821"/>
                  <a:pt x="9921" y="6953"/>
                </a:cubicBezTo>
                <a:cubicBezTo>
                  <a:pt x="10354" y="5286"/>
                  <a:pt x="10388" y="3402"/>
                  <a:pt x="9405" y="2018"/>
                </a:cubicBezTo>
                <a:cubicBezTo>
                  <a:pt x="8579" y="876"/>
                  <a:pt x="7514" y="52"/>
                  <a:pt x="6624" y="52"/>
                </a:cubicBezTo>
                <a:cubicBezTo>
                  <a:pt x="6435" y="52"/>
                  <a:pt x="6255" y="89"/>
                  <a:pt x="6086" y="168"/>
                </a:cubicBezTo>
                <a:lnTo>
                  <a:pt x="6252" y="1"/>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348" name="Shape 1348"/>
        <p:cNvGrpSpPr/>
        <p:nvPr/>
      </p:nvGrpSpPr>
      <p:grpSpPr>
        <a:xfrm>
          <a:off x="0" y="0"/>
          <a:ext cx="0" cy="0"/>
          <a:chOff x="0" y="0"/>
          <a:chExt cx="0" cy="0"/>
        </a:xfrm>
      </p:grpSpPr>
      <p:sp>
        <p:nvSpPr>
          <p:cNvPr id="1349" name="Google Shape;1349;p48"/>
          <p:cNvSpPr txBox="1"/>
          <p:nvPr>
            <p:ph type="title"/>
          </p:nvPr>
        </p:nvSpPr>
        <p:spPr>
          <a:xfrm>
            <a:off x="713100" y="3447575"/>
            <a:ext cx="4360200" cy="531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ru-RU"/>
              <a:t>	</a:t>
            </a:r>
            <a:r>
              <a:rPr lang="en-US" altLang="ru-RU" sz="2800"/>
              <a:t> </a:t>
            </a:r>
            <a:endParaRPr lang="en-US" altLang="en-GB" sz="2800"/>
          </a:p>
        </p:txBody>
      </p:sp>
      <p:sp>
        <p:nvSpPr>
          <p:cNvPr id="1350" name="Google Shape;1350;p48"/>
          <p:cNvSpPr txBox="1"/>
          <p:nvPr>
            <p:ph type="subTitle" idx="1"/>
          </p:nvPr>
        </p:nvSpPr>
        <p:spPr>
          <a:xfrm>
            <a:off x="4305300" y="3209290"/>
            <a:ext cx="3612515" cy="12763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altLang="en-GB" sz="1000"/>
              <a:t> </a:t>
            </a:r>
            <a:r>
              <a:rPr lang="en-US" altLang="ru-RU" sz="1000"/>
              <a:t>•	</a:t>
            </a:r>
            <a:endParaRPr lang="en-US" altLang="ru-RU"/>
          </a:p>
        </p:txBody>
      </p:sp>
      <p:sp>
        <p:nvSpPr>
          <p:cNvPr id="1351" name="Google Shape;1351;p48"/>
          <p:cNvSpPr/>
          <p:nvPr/>
        </p:nvSpPr>
        <p:spPr>
          <a:xfrm>
            <a:off x="7678150" y="856852"/>
            <a:ext cx="947939" cy="307179"/>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48"/>
          <p:cNvSpPr/>
          <p:nvPr/>
        </p:nvSpPr>
        <p:spPr>
          <a:xfrm>
            <a:off x="6804172" y="3867088"/>
            <a:ext cx="611559" cy="198168"/>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48"/>
          <p:cNvSpPr/>
          <p:nvPr/>
        </p:nvSpPr>
        <p:spPr>
          <a:xfrm>
            <a:off x="7548425" y="3559943"/>
            <a:ext cx="947939" cy="307145"/>
          </a:xfrm>
          <a:custGeom>
            <a:avLst/>
            <a:gdLst/>
            <a:ahLst/>
            <a:cxnLst/>
            <a:rect l="l" t="t" r="r" b="b"/>
            <a:pathLst>
              <a:path w="13949" h="4520" extrusionOk="0">
                <a:moveTo>
                  <a:pt x="5778" y="1"/>
                </a:moveTo>
                <a:cubicBezTo>
                  <a:pt x="5351" y="1"/>
                  <a:pt x="4927" y="105"/>
                  <a:pt x="4559" y="314"/>
                </a:cubicBezTo>
                <a:cubicBezTo>
                  <a:pt x="3853" y="731"/>
                  <a:pt x="3404" y="1551"/>
                  <a:pt x="3468" y="2368"/>
                </a:cubicBezTo>
                <a:cubicBezTo>
                  <a:pt x="3187" y="2078"/>
                  <a:pt x="2786" y="1921"/>
                  <a:pt x="2385" y="1921"/>
                </a:cubicBezTo>
                <a:cubicBezTo>
                  <a:pt x="2166" y="1921"/>
                  <a:pt x="1948" y="1968"/>
                  <a:pt x="1750" y="2064"/>
                </a:cubicBezTo>
                <a:cubicBezTo>
                  <a:pt x="1189" y="2336"/>
                  <a:pt x="835" y="2978"/>
                  <a:pt x="900" y="3588"/>
                </a:cubicBezTo>
                <a:cubicBezTo>
                  <a:pt x="845" y="3574"/>
                  <a:pt x="789" y="3567"/>
                  <a:pt x="732" y="3567"/>
                </a:cubicBezTo>
                <a:cubicBezTo>
                  <a:pt x="535" y="3567"/>
                  <a:pt x="333" y="3652"/>
                  <a:pt x="209" y="3813"/>
                </a:cubicBezTo>
                <a:cubicBezTo>
                  <a:pt x="48" y="4006"/>
                  <a:pt x="1" y="4295"/>
                  <a:pt x="112" y="4519"/>
                </a:cubicBezTo>
                <a:lnTo>
                  <a:pt x="13820" y="4519"/>
                </a:lnTo>
                <a:cubicBezTo>
                  <a:pt x="13949" y="4006"/>
                  <a:pt x="13773" y="3428"/>
                  <a:pt x="13388" y="3075"/>
                </a:cubicBezTo>
                <a:cubicBezTo>
                  <a:pt x="13106" y="2805"/>
                  <a:pt x="12721" y="2664"/>
                  <a:pt x="12333" y="2664"/>
                </a:cubicBezTo>
                <a:cubicBezTo>
                  <a:pt x="12191" y="2664"/>
                  <a:pt x="12049" y="2683"/>
                  <a:pt x="11911" y="2722"/>
                </a:cubicBezTo>
                <a:cubicBezTo>
                  <a:pt x="12071" y="2176"/>
                  <a:pt x="11815" y="1534"/>
                  <a:pt x="11333" y="1213"/>
                </a:cubicBezTo>
                <a:cubicBezTo>
                  <a:pt x="11045" y="1021"/>
                  <a:pt x="10699" y="926"/>
                  <a:pt x="10351" y="926"/>
                </a:cubicBezTo>
                <a:cubicBezTo>
                  <a:pt x="10117" y="926"/>
                  <a:pt x="9883" y="969"/>
                  <a:pt x="9664" y="1052"/>
                </a:cubicBezTo>
                <a:cubicBezTo>
                  <a:pt x="9118" y="1245"/>
                  <a:pt x="8684" y="1662"/>
                  <a:pt x="8363" y="2144"/>
                </a:cubicBezTo>
                <a:cubicBezTo>
                  <a:pt x="8187" y="1358"/>
                  <a:pt x="7641" y="635"/>
                  <a:pt x="6918" y="266"/>
                </a:cubicBezTo>
                <a:cubicBezTo>
                  <a:pt x="6564" y="89"/>
                  <a:pt x="6170" y="1"/>
                  <a:pt x="57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 name="Текстовое поле 7"/>
          <p:cNvSpPr txBox="1"/>
          <p:nvPr/>
        </p:nvSpPr>
        <p:spPr>
          <a:xfrm>
            <a:off x="899795" y="2283777"/>
            <a:ext cx="5080000" cy="657225"/>
          </a:xfrm>
          <a:prstGeom prst="rect">
            <a:avLst/>
          </a:prstGeom>
        </p:spPr>
        <p:txBody>
          <a:bodyPr>
            <a:spAutoFit/>
          </a:bodyPr>
          <a:p>
            <a:pPr defTabSz="444500">
              <a:lnSpc>
                <a:spcPct val="115000"/>
              </a:lnSpc>
            </a:pPr>
            <a:r>
              <a:rPr lang="en-US" sz="3200" b="1">
                <a:solidFill>
                  <a:schemeClr val="accent6">
                    <a:lumMod val="60000"/>
                    <a:lumOff val="40000"/>
                  </a:schemeClr>
                </a:solidFill>
                <a:latin typeface="Segoe UI" panose="020B0502040204020203"/>
                <a:ea typeface="Times New Roman" panose="02020603050405020304"/>
              </a:rPr>
              <a:t>Journaling</a:t>
            </a:r>
            <a:endParaRPr lang="en-US" altLang="zh-CN" sz="3200" b="1">
              <a:solidFill>
                <a:schemeClr val="accent6">
                  <a:lumMod val="60000"/>
                  <a:lumOff val="40000"/>
                </a:schemeClr>
              </a:solidFill>
              <a:latin typeface="Segoe UI" panose="020B0502040204020203"/>
              <a:ea typeface="Times New Roman" panose="02020603050405020304"/>
            </a:endParaRPr>
          </a:p>
        </p:txBody>
      </p:sp>
      <p:sp>
        <p:nvSpPr>
          <p:cNvPr id="2" name="Текстовое поле 1"/>
          <p:cNvSpPr txBox="1"/>
          <p:nvPr/>
        </p:nvSpPr>
        <p:spPr>
          <a:xfrm>
            <a:off x="1691640" y="340042"/>
            <a:ext cx="5080000" cy="657225"/>
          </a:xfrm>
          <a:prstGeom prst="rect">
            <a:avLst/>
          </a:prstGeom>
        </p:spPr>
        <p:txBody>
          <a:bodyPr>
            <a:spAutoFit/>
          </a:bodyPr>
          <a:p>
            <a:pPr defTabSz="444500">
              <a:lnSpc>
                <a:spcPct val="115000"/>
              </a:lnSpc>
            </a:pPr>
            <a:r>
              <a:rPr lang="en-US" sz="3200" b="1">
                <a:solidFill>
                  <a:schemeClr val="accent6">
                    <a:lumMod val="60000"/>
                    <a:lumOff val="40000"/>
                  </a:schemeClr>
                </a:solidFill>
                <a:latin typeface="Segoe UI" panose="020B0502040204020203"/>
                <a:ea typeface="Times New Roman" panose="02020603050405020304"/>
              </a:rPr>
              <a:t>Gratitude Practice</a:t>
            </a:r>
            <a:endParaRPr lang="en-US" altLang="zh-CN" sz="3200" b="1">
              <a:solidFill>
                <a:schemeClr val="accent6">
                  <a:lumMod val="60000"/>
                  <a:lumOff val="40000"/>
                </a:schemeClr>
              </a:solidFill>
              <a:latin typeface="Segoe UI" panose="020B0502040204020203"/>
              <a:ea typeface="Times New Roman" panose="02020603050405020304"/>
            </a:endParaRPr>
          </a:p>
        </p:txBody>
      </p:sp>
      <p:sp>
        <p:nvSpPr>
          <p:cNvPr id="3" name="Текстовое поле 2"/>
          <p:cNvSpPr txBox="1"/>
          <p:nvPr/>
        </p:nvSpPr>
        <p:spPr>
          <a:xfrm>
            <a:off x="3491865" y="1183322"/>
            <a:ext cx="5080000" cy="1223645"/>
          </a:xfrm>
          <a:prstGeom prst="rect">
            <a:avLst/>
          </a:prstGeom>
        </p:spPr>
        <p:txBody>
          <a:bodyPr>
            <a:spAutoFit/>
          </a:bodyPr>
          <a:p>
            <a:pPr defTabSz="444500">
              <a:lnSpc>
                <a:spcPct val="115000"/>
              </a:lnSpc>
            </a:pPr>
            <a:r>
              <a:rPr lang="en-US" sz="3200" b="1">
                <a:solidFill>
                  <a:schemeClr val="accent6">
                    <a:lumMod val="60000"/>
                    <a:lumOff val="40000"/>
                  </a:schemeClr>
                </a:solidFill>
                <a:latin typeface="Segoe UI" panose="020B0502040204020203"/>
                <a:ea typeface="Times New Roman" panose="02020603050405020304"/>
              </a:rPr>
              <a:t>Emotional Expression through Art</a:t>
            </a:r>
            <a:endParaRPr lang="en-US" altLang="zh-CN" sz="3200" b="1">
              <a:solidFill>
                <a:schemeClr val="accent6">
                  <a:lumMod val="60000"/>
                  <a:lumOff val="40000"/>
                </a:schemeClr>
              </a:solidFill>
              <a:latin typeface="Segoe UI" panose="020B0502040204020203"/>
              <a:ea typeface="Times New Roman" panose="02020603050405020304"/>
            </a:endParaRPr>
          </a:p>
        </p:txBody>
      </p:sp>
      <p:sp>
        <p:nvSpPr>
          <p:cNvPr id="4" name="Текстовое поле 3"/>
          <p:cNvSpPr txBox="1"/>
          <p:nvPr/>
        </p:nvSpPr>
        <p:spPr>
          <a:xfrm>
            <a:off x="179705" y="1131887"/>
            <a:ext cx="5080000" cy="586105"/>
          </a:xfrm>
          <a:prstGeom prst="rect">
            <a:avLst/>
          </a:prstGeom>
        </p:spPr>
        <p:txBody>
          <a:bodyPr>
            <a:spAutoFit/>
          </a:bodyPr>
          <a:p>
            <a:pPr defTabSz="444500">
              <a:lnSpc>
                <a:spcPct val="115000"/>
              </a:lnSpc>
            </a:pPr>
            <a:r>
              <a:rPr lang="en-US" sz="2800" b="1">
                <a:solidFill>
                  <a:schemeClr val="accent6">
                    <a:lumMod val="60000"/>
                    <a:lumOff val="40000"/>
                  </a:schemeClr>
                </a:solidFill>
                <a:latin typeface="Segoe UI" panose="020B0502040204020203"/>
                <a:ea typeface="Times New Roman" panose="02020603050405020304"/>
              </a:rPr>
              <a:t> </a:t>
            </a:r>
            <a:endParaRPr lang="en-US" altLang="zh-CN" sz="2800" b="1">
              <a:solidFill>
                <a:schemeClr val="accent6">
                  <a:lumMod val="60000"/>
                  <a:lumOff val="40000"/>
                </a:schemeClr>
              </a:solidFill>
              <a:latin typeface="Segoe UI" panose="020B0502040204020203"/>
              <a:ea typeface="Times New Roman" panose="02020603050405020304"/>
            </a:endParaRPr>
          </a:p>
        </p:txBody>
      </p:sp>
      <p:sp>
        <p:nvSpPr>
          <p:cNvPr id="5" name="Текстовое поле 4"/>
          <p:cNvSpPr txBox="1"/>
          <p:nvPr/>
        </p:nvSpPr>
        <p:spPr>
          <a:xfrm>
            <a:off x="3563620" y="2505392"/>
            <a:ext cx="5080000" cy="515620"/>
          </a:xfrm>
          <a:prstGeom prst="rect">
            <a:avLst/>
          </a:prstGeom>
        </p:spPr>
        <p:txBody>
          <a:bodyPr>
            <a:spAutoFit/>
          </a:bodyPr>
          <a:p>
            <a:pPr defTabSz="444500">
              <a:lnSpc>
                <a:spcPct val="115000"/>
              </a:lnSpc>
            </a:pPr>
            <a:r>
              <a:rPr lang="en-US" sz="2400" b="1">
                <a:solidFill>
                  <a:schemeClr val="accent6">
                    <a:lumMod val="60000"/>
                    <a:lumOff val="40000"/>
                  </a:schemeClr>
                </a:solidFill>
                <a:latin typeface="Segoe UI" panose="020B0502040204020203"/>
                <a:ea typeface="Times New Roman" panose="02020603050405020304"/>
              </a:rPr>
              <a:t> </a:t>
            </a:r>
            <a:endParaRPr lang="en-US" altLang="zh-CN" sz="2400" b="1">
              <a:solidFill>
                <a:schemeClr val="accent6">
                  <a:lumMod val="60000"/>
                  <a:lumOff val="40000"/>
                </a:schemeClr>
              </a:solidFill>
              <a:latin typeface="Segoe UI" panose="020B0502040204020203"/>
              <a:ea typeface="Times New Roman" panose="02020603050405020304"/>
            </a:endParaRPr>
          </a:p>
        </p:txBody>
      </p:sp>
      <p:sp>
        <p:nvSpPr>
          <p:cNvPr id="6" name="Текстовое поле 5"/>
          <p:cNvSpPr txBox="1"/>
          <p:nvPr/>
        </p:nvSpPr>
        <p:spPr>
          <a:xfrm>
            <a:off x="2051685" y="3436302"/>
            <a:ext cx="5080000" cy="657225"/>
          </a:xfrm>
          <a:prstGeom prst="rect">
            <a:avLst/>
          </a:prstGeom>
        </p:spPr>
        <p:txBody>
          <a:bodyPr>
            <a:spAutoFit/>
          </a:bodyPr>
          <a:p>
            <a:pPr defTabSz="444500">
              <a:lnSpc>
                <a:spcPct val="115000"/>
              </a:lnSpc>
            </a:pPr>
            <a:r>
              <a:rPr lang="en-US" sz="3200" b="1">
                <a:solidFill>
                  <a:schemeClr val="accent6">
                    <a:lumMod val="60000"/>
                    <a:lumOff val="40000"/>
                  </a:schemeClr>
                </a:solidFill>
                <a:latin typeface="Segoe UI" panose="020B0502040204020203"/>
                <a:ea typeface="Times New Roman" panose="02020603050405020304"/>
              </a:rPr>
              <a:t> Relaxing Activities</a:t>
            </a:r>
            <a:endParaRPr lang="en-US" altLang="zh-CN" sz="3200" b="1">
              <a:solidFill>
                <a:schemeClr val="accent6">
                  <a:lumMod val="60000"/>
                  <a:lumOff val="40000"/>
                </a:schemeClr>
              </a:solidFill>
              <a:latin typeface="Segoe UI" panose="020B0502040204020203"/>
              <a:ea typeface="Times New Roman" panose="02020603050405020304"/>
            </a:endParaRPr>
          </a:p>
        </p:txBody>
      </p:sp>
      <p:sp>
        <p:nvSpPr>
          <p:cNvPr id="7" name="Текстовое поле 6"/>
          <p:cNvSpPr txBox="1"/>
          <p:nvPr/>
        </p:nvSpPr>
        <p:spPr>
          <a:xfrm>
            <a:off x="5219700" y="4084002"/>
            <a:ext cx="5080000" cy="515620"/>
          </a:xfrm>
          <a:prstGeom prst="rect">
            <a:avLst/>
          </a:prstGeom>
        </p:spPr>
        <p:txBody>
          <a:bodyPr>
            <a:spAutoFit/>
          </a:bodyPr>
          <a:p>
            <a:pPr defTabSz="444500">
              <a:lnSpc>
                <a:spcPct val="115000"/>
              </a:lnSpc>
            </a:pPr>
            <a:r>
              <a:rPr lang="en-US" sz="2400" b="1">
                <a:solidFill>
                  <a:schemeClr val="accent6">
                    <a:lumMod val="60000"/>
                    <a:lumOff val="40000"/>
                  </a:schemeClr>
                </a:solidFill>
                <a:latin typeface="Segoe UI" panose="020B0502040204020203"/>
                <a:ea typeface="Times New Roman" panose="02020603050405020304"/>
              </a:rPr>
              <a:t> </a:t>
            </a:r>
            <a:endParaRPr lang="en-US" altLang="zh-CN" sz="2400" b="1">
              <a:solidFill>
                <a:schemeClr val="accent6">
                  <a:lumMod val="60000"/>
                  <a:lumOff val="40000"/>
                </a:schemeClr>
              </a:solidFill>
              <a:latin typeface="Segoe UI" panose="020B0502040204020203"/>
              <a:ea typeface="Times New Roman" panose="02020603050405020304"/>
            </a:endParaRPr>
          </a:p>
        </p:txBody>
      </p:sp>
    </p:spTree>
  </p:cSld>
  <p:clrMapOvr>
    <a:masterClrMapping/>
  </p:clrMapOvr>
</p:sld>
</file>

<file path=ppt/tags/tag1.xml><?xml version="1.0" encoding="utf-8"?>
<p:tagLst xmlns:p="http://schemas.openxmlformats.org/presentationml/2006/main">
  <p:tag name="KSO_WM_MEDIACOVER_FLAG" val="1"/>
  <p:tag name="KSO_WM_UNIT_MEDIACOVER_BTN_STATE" val="1"/>
</p:tagLst>
</file>

<file path=ppt/theme/theme1.xml><?xml version="1.0" encoding="utf-8"?>
<a:theme xmlns:a="http://schemas.openxmlformats.org/drawingml/2006/main" name="HS Electives Health Subject for High School - 9th Grade: Healthy Living by Slidesgo">
  <a:themeElements>
    <a:clrScheme name="Simple Light">
      <a:dk1>
        <a:srgbClr val="5F63AF"/>
      </a:dk1>
      <a:lt1>
        <a:srgbClr val="FFFFFF"/>
      </a:lt1>
      <a:dk2>
        <a:srgbClr val="9A9BC9"/>
      </a:dk2>
      <a:lt2>
        <a:srgbClr val="525593"/>
      </a:lt2>
      <a:accent1>
        <a:srgbClr val="424476"/>
      </a:accent1>
      <a:accent2>
        <a:srgbClr val="FAE9CB"/>
      </a:accent2>
      <a:accent3>
        <a:srgbClr val="F9E8E0"/>
      </a:accent3>
      <a:accent4>
        <a:srgbClr val="F7D9CB"/>
      </a:accent4>
      <a:accent5>
        <a:srgbClr val="EA8C6B"/>
      </a:accent5>
      <a:accent6>
        <a:srgbClr val="DD7B59"/>
      </a:accent6>
      <a:hlink>
        <a:srgbClr val="5F63A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10650</Words>
  <Application>WPS Presentation</Application>
  <PresentationFormat/>
  <Paragraphs>835</Paragraphs>
  <Slides>60</Slides>
  <Notes>0</Notes>
  <HiddenSlides>0</HiddenSlides>
  <MMClips>0</MMClips>
  <ScaleCrop>false</ScaleCrop>
  <HeadingPairs>
    <vt:vector size="6" baseType="variant">
      <vt:variant>
        <vt:lpstr>已用的字体</vt:lpstr>
      </vt:variant>
      <vt:variant>
        <vt:i4>22</vt:i4>
      </vt:variant>
      <vt:variant>
        <vt:lpstr>主题</vt:lpstr>
      </vt:variant>
      <vt:variant>
        <vt:i4>2</vt:i4>
      </vt:variant>
      <vt:variant>
        <vt:lpstr>幻灯片标题</vt:lpstr>
      </vt:variant>
      <vt:variant>
        <vt:i4>60</vt:i4>
      </vt:variant>
    </vt:vector>
  </HeadingPairs>
  <TitlesOfParts>
    <vt:vector size="84" baseType="lpstr">
      <vt:lpstr>Arial</vt:lpstr>
      <vt:lpstr>SimSun</vt:lpstr>
      <vt:lpstr>Wingdings</vt:lpstr>
      <vt:lpstr>Arial</vt:lpstr>
      <vt:lpstr>Darker Grotesque</vt:lpstr>
      <vt:lpstr>Jost</vt:lpstr>
      <vt:lpstr>Darker Grotesque ExtraBold</vt:lpstr>
      <vt:lpstr>Jost Medium</vt:lpstr>
      <vt:lpstr>Jost ExtraBold</vt:lpstr>
      <vt:lpstr>Roboto Condensed Light</vt:lpstr>
      <vt:lpstr>Segoe Print</vt:lpstr>
      <vt:lpstr>PT Sans</vt:lpstr>
      <vt:lpstr>Proxima Nova Semibold</vt:lpstr>
      <vt:lpstr>Proxima Nova</vt:lpstr>
      <vt:lpstr>Segoe UI</vt:lpstr>
      <vt:lpstr>Times New Roman</vt:lpstr>
      <vt:lpstr>Microsoft YaHei</vt:lpstr>
      <vt:lpstr>Arial Unicode MS</vt:lpstr>
      <vt:lpstr>Calibri</vt:lpstr>
      <vt:lpstr>Amatic SC</vt:lpstr>
      <vt:lpstr>Roboto Medium</vt:lpstr>
      <vt:lpstr>Z@RF867.tmp</vt:lpstr>
      <vt:lpstr>HS Electives Health Subject for High School - 9th Grade: Healthy Living by Slidesgo</vt:lpstr>
      <vt:lpstr>Slidesgo Final Pages</vt:lpstr>
      <vt:lpstr> </vt:lpstr>
      <vt:lpstr>PowerPoint 演示文稿</vt:lpstr>
      <vt:lpstr> </vt:lpstr>
      <vt:lpstr> </vt:lpstr>
      <vt:lpstr>HEALTH </vt:lpstr>
      <vt:lpstr>Sleep</vt:lpstr>
      <vt:lpstr>Mental     Health</vt:lpstr>
      <vt:lpstr> </vt:lpstr>
      <vt:lpstr>	 </vt:lpstr>
      <vt:lpstr> </vt:lpstr>
      <vt:lpstr> </vt:lpstr>
      <vt:lpstr>PowerPoint 演示文稿</vt:lpstr>
      <vt:lpstr>PowerPoint 演示文稿</vt:lpstr>
      <vt:lpstr> </vt:lpstr>
      <vt:lpstr> </vt:lpstr>
      <vt:lpstr> </vt:lpstr>
      <vt:lpstr> </vt:lpstr>
      <vt:lpstr>PowerPoint 演示文稿</vt:lpstr>
      <vt:lpstr>Keys to mental and emotional health</vt:lpstr>
      <vt:lpstr>Subjects to study for unity</vt:lpstr>
      <vt:lpstr>Nutrition</vt:lpstr>
      <vt:lpstr>Our educational centers</vt:lpstr>
      <vt:lpstr>A picture is worth a thousand words</vt:lpstr>
      <vt:lpstr>Variety</vt:lpstr>
      <vt:lpstr>Nutrition pyramid</vt:lpstr>
      <vt:lpstr>Developing our strengths</vt:lpstr>
      <vt:lpstr>Activity</vt:lpstr>
      <vt:lpstr>04</vt:lpstr>
      <vt:lpstr>Physical</vt:lpstr>
      <vt:lpstr>The importance of health and wellness</vt:lpstr>
      <vt:lpstr>Alcohol</vt:lpstr>
      <vt:lpstr>386,000 km</vt:lpstr>
      <vt:lpstr>Addiction</vt:lpstr>
      <vt:lpstr>Irritability</vt:lpstr>
      <vt:lpstr>Desktop app</vt:lpstr>
      <vt:lpstr>Mobile web</vt:lpstr>
      <vt:lpstr>Susan Bones</vt:lpstr>
      <vt:lpstr>Thanks!</vt:lpstr>
      <vt:lpstr>Alternative resources</vt:lpstr>
      <vt:lpstr>Alternative resources</vt:lpstr>
      <vt:lpstr>Resources</vt:lpstr>
      <vt:lpstr>Resources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Мария</cp:lastModifiedBy>
  <cp:revision>7</cp:revision>
  <dcterms:created xsi:type="dcterms:W3CDTF">2025-03-02T15:09:00Z</dcterms:created>
  <dcterms:modified xsi:type="dcterms:W3CDTF">2025-03-12T21:27:09Z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8A40406AABA248A59694393D4C376B3F_12</vt:lpwstr>
  </property>
  <property fmtid="{D5CDD505-2E9C-101B-9397-08002B2CF9AE}" pid="3" name="KSOProductBuildVer">
    <vt:lpwstr>1049-12.2.0.20323</vt:lpwstr>
  </property>
</Properties>
</file>